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bookmarkIdSeed="4">
  <p:sldMasterIdLst>
    <p:sldMasterId id="2147483697" r:id="rId1"/>
  </p:sldMasterIdLst>
  <p:notesMasterIdLst>
    <p:notesMasterId r:id="rId16"/>
  </p:notesMasterIdLst>
  <p:handoutMasterIdLst>
    <p:handoutMasterId r:id="rId17"/>
  </p:handoutMasterIdLst>
  <p:sldIdLst>
    <p:sldId id="579" r:id="rId2"/>
    <p:sldId id="890" r:id="rId3"/>
    <p:sldId id="874" r:id="rId4"/>
    <p:sldId id="879" r:id="rId5"/>
    <p:sldId id="892" r:id="rId6"/>
    <p:sldId id="897" r:id="rId7"/>
    <p:sldId id="893" r:id="rId8"/>
    <p:sldId id="898" r:id="rId9"/>
    <p:sldId id="894" r:id="rId10"/>
    <p:sldId id="895" r:id="rId11"/>
    <p:sldId id="856" r:id="rId12"/>
    <p:sldId id="899" r:id="rId13"/>
    <p:sldId id="900" r:id="rId14"/>
    <p:sldId id="896" r:id="rId15"/>
  </p:sldIdLst>
  <p:sldSz cx="12192000" cy="6858000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52A887"/>
    <a:srgbClr val="4274B0"/>
    <a:srgbClr val="39A181"/>
    <a:srgbClr val="5AA08A"/>
    <a:srgbClr val="668EBF"/>
    <a:srgbClr val="214945"/>
    <a:srgbClr val="DE7120"/>
    <a:srgbClr val="507BA2"/>
    <a:srgbClr val="3EA6C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22838BEF-8BB2-4498-84A7-C5851F593DF1}" styleName="Средний стиль 4 — акцент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B301B821-A1FF-4177-AEE7-76D212191A09}" styleName="Средний стиль 1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BDBED569-4797-4DF1-A0F4-6AAB3CD982D8}" styleName="Светлый стиль 3 —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5A111915-BE36-4E01-A7E5-04B1672EAD32}" styleName="Светлый стиль 2 —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3B4B98B0-60AC-42C2-AFA5-B58CD77FA1E5}" styleName="Светлый стиль 1 — акцент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9012ECD-51FC-41F1-AA8D-1B2483CD663E}" styleName="Светлый стиль 2 —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BC89EF96-8CEA-46FF-86C4-4CE0E7609802}" styleName="Светлый стиль 3 —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505E3EF-67EA-436B-97B2-0124C06EBD24}" styleName="Средний стиль 4 —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  <a:tblStyle styleId="{8A107856-5554-42FB-B03E-39F5DBC370BA}" styleName="Средний стиль 4 —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C4B1156A-380E-4F78-BDF5-A606A8083BF9}" styleName="Средний стиль 4 —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  <a:tblStyle styleId="{16D9F66E-5EB9-4882-86FB-DCBF35E3C3E4}" styleName="Средний стиль 4 — акцент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  <a:tblStyle styleId="{91EBBBCC-DAD2-459C-BE2E-F6DE35CF9A28}" styleName="Темный стиль 2 —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2A488322-F2BA-4B5B-9748-0D474271808F}" styleName="Средний стиль 3 —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AF606853-7671-496A-8E4F-DF71F8EC918B}" styleName="Темный стиль 1 —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0660B408-B3CF-4A94-85FC-2B1E0A45F4A2}" styleName="Темный стиль 2 — акцент 1/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46F890A9-2807-4EBB-B81D-B2AA78EC7F39}" styleName="Темный стиль 2 — акцент 5/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10A1B5D5-9B99-4C35-A422-299274C87663}" styleName="Средний стиль 1 — акцент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912C8C85-51F0-491E-9774-3900AFEF0FD7}" styleName="Светлый стиль 2 —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68D230F3-CF80-4859-8CE7-A43EE81993B5}" styleName="Светлый стиль 1 —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—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E8B1032C-EA38-4F05-BA0D-38AFFFC7BED3}" styleName="Светлый стиль 3 — акцент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7DF18680-E054-41AD-8BC1-D1AEF772440D}" styleName="Средний стиль 2 —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E269D01E-BC32-4049-B463-5C60D7B0CCD2}" styleName="Стиль из темы 2 - акцент 4">
    <a:tblBg>
      <a:fillRef idx="3">
        <a:schemeClr val="accent4"/>
      </a:fillRef>
      <a:effectRef idx="3">
        <a:schemeClr val="accent4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4">
                <a:tint val="50000"/>
              </a:schemeClr>
            </a:lnRef>
          </a:left>
          <a:right>
            <a:lnRef idx="1">
              <a:schemeClr val="accent4">
                <a:tint val="50000"/>
              </a:schemeClr>
            </a:lnRef>
          </a:right>
          <a:top>
            <a:lnRef idx="1">
              <a:schemeClr val="accent4">
                <a:tint val="50000"/>
              </a:schemeClr>
            </a:lnRef>
          </a:top>
          <a:bottom>
            <a:lnRef idx="1">
              <a:schemeClr val="accent4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21E4AEA4-8DFA-4A89-87EB-49C32662AFE0}" styleName="Средний стиль 2 —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—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93296810-A885-4BE3-A3E7-6D5BEEA58F35}" styleName="Средний стиль 2 —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E25E649-3F16-4E02-A733-19D2CDBF48F0}" styleName="Средний стиль 3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B344D84-9AFB-497E-A393-DC336BA19D2E}" styleName="Средний стиль 3 —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7680" autoAdjust="0"/>
    <p:restoredTop sz="95301" autoAdjust="0"/>
  </p:normalViewPr>
  <p:slideViewPr>
    <p:cSldViewPr snapToGrid="0">
      <p:cViewPr varScale="1">
        <p:scale>
          <a:sx n="109" d="100"/>
          <a:sy n="109" d="100"/>
        </p:scale>
        <p:origin x="1092" y="108"/>
      </p:cViewPr>
      <p:guideLst>
        <p:guide orient="horz" pos="2183"/>
        <p:guide pos="3840"/>
      </p:guideLst>
    </p:cSldViewPr>
  </p:slideViewPr>
  <p:notesTextViewPr>
    <p:cViewPr>
      <p:scale>
        <a:sx n="66" d="100"/>
        <a:sy n="66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19"/>
            <a:ext cx="2946400" cy="496887"/>
          </a:xfrm>
          <a:prstGeom prst="rect">
            <a:avLst/>
          </a:prstGeom>
        </p:spPr>
        <p:txBody>
          <a:bodyPr vert="horz" lIns="91415" tIns="45709" rIns="91415" bIns="45709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49690" y="19"/>
            <a:ext cx="2946400" cy="496887"/>
          </a:xfrm>
          <a:prstGeom prst="rect">
            <a:avLst/>
          </a:prstGeom>
        </p:spPr>
        <p:txBody>
          <a:bodyPr vert="horz" lIns="91415" tIns="45709" rIns="91415" bIns="45709" rtlCol="0"/>
          <a:lstStyle>
            <a:lvl1pPr algn="r">
              <a:defRPr sz="1200"/>
            </a:lvl1pPr>
          </a:lstStyle>
          <a:p>
            <a:fld id="{329F1339-AFC8-49AE-A8A0-F921C6CF0B8A}" type="datetimeFigureOut">
              <a:rPr lang="ru-RU" smtClean="0"/>
              <a:t>29.01.2025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29753"/>
            <a:ext cx="2946400" cy="496887"/>
          </a:xfrm>
          <a:prstGeom prst="rect">
            <a:avLst/>
          </a:prstGeom>
        </p:spPr>
        <p:txBody>
          <a:bodyPr vert="horz" lIns="91415" tIns="45709" rIns="91415" bIns="45709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49690" y="9429753"/>
            <a:ext cx="2946400" cy="496887"/>
          </a:xfrm>
          <a:prstGeom prst="rect">
            <a:avLst/>
          </a:prstGeom>
        </p:spPr>
        <p:txBody>
          <a:bodyPr vert="horz" lIns="91415" tIns="45709" rIns="91415" bIns="45709" rtlCol="0" anchor="b"/>
          <a:lstStyle>
            <a:lvl1pPr algn="r">
              <a:defRPr sz="1200"/>
            </a:lvl1pPr>
          </a:lstStyle>
          <a:p>
            <a:fld id="{C270A5ED-57E7-4FE5-B573-1814A9271F02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06276772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48" y="25"/>
            <a:ext cx="2945659" cy="498055"/>
          </a:xfrm>
          <a:prstGeom prst="rect">
            <a:avLst/>
          </a:prstGeom>
        </p:spPr>
        <p:txBody>
          <a:bodyPr vert="horz" lIns="91415" tIns="45709" rIns="91415" bIns="45709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91" y="25"/>
            <a:ext cx="2945659" cy="498055"/>
          </a:xfrm>
          <a:prstGeom prst="rect">
            <a:avLst/>
          </a:prstGeom>
        </p:spPr>
        <p:txBody>
          <a:bodyPr vert="horz" lIns="91415" tIns="45709" rIns="91415" bIns="45709" rtlCol="0"/>
          <a:lstStyle>
            <a:lvl1pPr algn="r">
              <a:defRPr sz="1200"/>
            </a:lvl1pPr>
          </a:lstStyle>
          <a:p>
            <a:fld id="{16B5D8CE-39A6-4CEA-AF5B-3429038C13AC}" type="datetimeFigureOut">
              <a:rPr lang="ru-RU" smtClean="0"/>
              <a:t>29.01.2025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15" tIns="45709" rIns="91415" bIns="45709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217"/>
            <a:ext cx="5438140" cy="3908614"/>
          </a:xfrm>
          <a:prstGeom prst="rect">
            <a:avLst/>
          </a:prstGeom>
        </p:spPr>
        <p:txBody>
          <a:bodyPr vert="horz" lIns="91415" tIns="45709" rIns="91415" bIns="45709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48" y="9428584"/>
            <a:ext cx="2945659" cy="498054"/>
          </a:xfrm>
          <a:prstGeom prst="rect">
            <a:avLst/>
          </a:prstGeom>
        </p:spPr>
        <p:txBody>
          <a:bodyPr vert="horz" lIns="91415" tIns="45709" rIns="91415" bIns="45709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91" y="9428584"/>
            <a:ext cx="2945659" cy="498054"/>
          </a:xfrm>
          <a:prstGeom prst="rect">
            <a:avLst/>
          </a:prstGeom>
        </p:spPr>
        <p:txBody>
          <a:bodyPr vert="horz" lIns="91415" tIns="45709" rIns="91415" bIns="45709" rtlCol="0" anchor="b"/>
          <a:lstStyle>
            <a:lvl1pPr algn="r">
              <a:defRPr sz="1200"/>
            </a:lvl1pPr>
          </a:lstStyle>
          <a:p>
            <a:fld id="{3B4C8C4F-C774-437C-A1B2-1ECD8DE2D14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87189529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129567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BA6C42-245A-21C9-6789-D8223905C0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3FD0217E-6592-3C74-9E00-37594E89607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85E113E2-2523-587B-2178-B29C07B0AE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943592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5021939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FA3DE9-0BCE-1550-7CFC-1F702683A0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F4EEF4C3-FC18-77BE-BEB6-CE7AC4E67F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93660F52-5B11-7FD0-70D1-2C2D01F965C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58267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55BE8D-C957-C101-AB78-082A8A2509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12D6F342-9295-F42F-27E2-06511576D09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2744D091-7943-76F9-5F44-7C26247AE9A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788466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973E50-3FA0-9A66-6986-47F59589D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200AC8E6-056F-6628-02E6-0FE82343D5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18FFC50F-7CD2-A1B5-EE90-824EC5F98A2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618379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030224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078955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2664333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47058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5B29A3-31DB-9CBF-4C20-CF7C13C37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9981039B-8A05-D8DF-FA81-7AB925667B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8815AFE2-8C23-DBF6-A723-F4CD2CEB963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19083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49384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89646E-A9BC-F237-D2CC-8D3275F32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E255EBF9-E742-769B-B87D-B5EE16F5C7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B707D03A-A636-E085-3008-EE7E8504CE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954724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402674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00" y="2130432"/>
            <a:ext cx="10363200" cy="1470025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801" y="3886204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942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188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7828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3771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9713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5656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1599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7542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B27B82-04B9-4553-BFD4-0016CC9B0AAE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52654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5DFD-F615-4AEC-AD9E-8CE8BB236B63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52140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9200" y="274640"/>
            <a:ext cx="2743200" cy="5851525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604" y="274640"/>
            <a:ext cx="8026401" cy="5851525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4C05D3-CEDF-471F-8683-D2C882E23BD2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4649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dirty="0"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DD0B34-F517-4F8E-BC01-F442EF91C0F5}" type="datetime1">
              <a:rPr lang="ru-RU" smtClean="0"/>
              <a:t>29.01.2025</a:t>
            </a:fld>
            <a:endParaRPr lang="en-US" dirty="0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400" b="1" i="0">
                <a:solidFill>
                  <a:srgbClr val="282C5E"/>
                </a:solidFill>
                <a:latin typeface="Arial Black"/>
                <a:cs typeface="Arial Black"/>
              </a:defRPr>
            </a:lvl1pPr>
          </a:lstStyle>
          <a:p>
            <a:pPr marL="25399">
              <a:spcBef>
                <a:spcPts val="245"/>
              </a:spcBef>
            </a:pPr>
            <a:fld id="{81D60167-4931-47E6-BA6A-407CBD079E47}" type="slidenum">
              <a:rPr lang="ru-RU" smtClean="0"/>
              <a:pPr marL="25399">
                <a:spcBef>
                  <a:spcPts val="245"/>
                </a:spcBef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0748221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C3A8D8-68B1-41AA-8AF0-19E2B6567371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01597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52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594277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188553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 marL="1782831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3771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297138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565662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1599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75421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FDE9EE-8518-4E54-82C9-2A5A162FE9E3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4178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605" y="1600201"/>
            <a:ext cx="5384799" cy="4525963"/>
          </a:xfrm>
        </p:spPr>
        <p:txBody>
          <a:bodyPr/>
          <a:lstStyle>
            <a:lvl1pPr>
              <a:defRPr sz="3600"/>
            </a:lvl1pPr>
            <a:lvl2pPr>
              <a:defRPr sz="3067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605" y="1600201"/>
            <a:ext cx="5384799" cy="4525963"/>
          </a:xfrm>
        </p:spPr>
        <p:txBody>
          <a:bodyPr/>
          <a:lstStyle>
            <a:lvl1pPr>
              <a:defRPr sz="3600"/>
            </a:lvl1pPr>
            <a:lvl2pPr>
              <a:defRPr sz="3067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7006C6-5C95-4B29-AF77-F8E1A306E1E0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01869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02" y="1535113"/>
            <a:ext cx="5386917" cy="639763"/>
          </a:xfrm>
        </p:spPr>
        <p:txBody>
          <a:bodyPr anchor="b"/>
          <a:lstStyle>
            <a:lvl1pPr marL="0" indent="0">
              <a:buNone/>
              <a:defRPr sz="3067" b="1"/>
            </a:lvl1pPr>
            <a:lvl2pPr marL="594277" indent="0">
              <a:buNone/>
              <a:defRPr sz="2667" b="1"/>
            </a:lvl2pPr>
            <a:lvl3pPr marL="1188553" indent="0">
              <a:buNone/>
              <a:defRPr sz="2400" b="1"/>
            </a:lvl3pPr>
            <a:lvl4pPr marL="1782831" indent="0">
              <a:buNone/>
              <a:defRPr sz="2000" b="1"/>
            </a:lvl4pPr>
            <a:lvl5pPr marL="2377109" indent="0">
              <a:buNone/>
              <a:defRPr sz="2000" b="1"/>
            </a:lvl5pPr>
            <a:lvl6pPr marL="2971383" indent="0">
              <a:buNone/>
              <a:defRPr sz="2000" b="1"/>
            </a:lvl6pPr>
            <a:lvl7pPr marL="3565662" indent="0">
              <a:buNone/>
              <a:defRPr sz="2000" b="1"/>
            </a:lvl7pPr>
            <a:lvl8pPr marL="4159939" indent="0">
              <a:buNone/>
              <a:defRPr sz="2000" b="1"/>
            </a:lvl8pPr>
            <a:lvl9pPr marL="4754214" indent="0">
              <a:buNone/>
              <a:defRPr sz="20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02" y="2174875"/>
            <a:ext cx="5386917" cy="3951288"/>
          </a:xfrm>
        </p:spPr>
        <p:txBody>
          <a:bodyPr/>
          <a:lstStyle>
            <a:lvl1pPr>
              <a:defRPr sz="3067"/>
            </a:lvl1pPr>
            <a:lvl2pPr>
              <a:defRPr sz="2667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374" y="1535113"/>
            <a:ext cx="5389033" cy="639763"/>
          </a:xfrm>
        </p:spPr>
        <p:txBody>
          <a:bodyPr anchor="b"/>
          <a:lstStyle>
            <a:lvl1pPr marL="0" indent="0">
              <a:buNone/>
              <a:defRPr sz="3067" b="1"/>
            </a:lvl1pPr>
            <a:lvl2pPr marL="594277" indent="0">
              <a:buNone/>
              <a:defRPr sz="2667" b="1"/>
            </a:lvl2pPr>
            <a:lvl3pPr marL="1188553" indent="0">
              <a:buNone/>
              <a:defRPr sz="2400" b="1"/>
            </a:lvl3pPr>
            <a:lvl4pPr marL="1782831" indent="0">
              <a:buNone/>
              <a:defRPr sz="2000" b="1"/>
            </a:lvl4pPr>
            <a:lvl5pPr marL="2377109" indent="0">
              <a:buNone/>
              <a:defRPr sz="2000" b="1"/>
            </a:lvl5pPr>
            <a:lvl6pPr marL="2971383" indent="0">
              <a:buNone/>
              <a:defRPr sz="2000" b="1"/>
            </a:lvl6pPr>
            <a:lvl7pPr marL="3565662" indent="0">
              <a:buNone/>
              <a:defRPr sz="2000" b="1"/>
            </a:lvl7pPr>
            <a:lvl8pPr marL="4159939" indent="0">
              <a:buNone/>
              <a:defRPr sz="2000" b="1"/>
            </a:lvl8pPr>
            <a:lvl9pPr marL="4754214" indent="0">
              <a:buNone/>
              <a:defRPr sz="20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374" y="2174875"/>
            <a:ext cx="5389033" cy="3951288"/>
          </a:xfrm>
        </p:spPr>
        <p:txBody>
          <a:bodyPr/>
          <a:lstStyle>
            <a:lvl1pPr>
              <a:defRPr sz="3067"/>
            </a:lvl1pPr>
            <a:lvl2pPr>
              <a:defRPr sz="2667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598F82-3E5D-4787-8BF1-5FF68AD298F2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73022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DFDE7E-7810-4D6A-9C66-AAE18DDBA80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4540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EC2B96-C4B0-4884-AE1B-A2F77FC9653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766967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606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735" y="273054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600"/>
            </a:lvl2pPr>
            <a:lvl3pPr>
              <a:defRPr sz="3067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606" y="1435103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594277" indent="0">
              <a:buNone/>
              <a:defRPr sz="1600"/>
            </a:lvl2pPr>
            <a:lvl3pPr marL="1188553" indent="0">
              <a:buNone/>
              <a:defRPr sz="1200"/>
            </a:lvl3pPr>
            <a:lvl4pPr marL="1782831" indent="0">
              <a:buNone/>
              <a:defRPr sz="1200"/>
            </a:lvl4pPr>
            <a:lvl5pPr marL="2377109" indent="0">
              <a:buNone/>
              <a:defRPr sz="1200"/>
            </a:lvl5pPr>
            <a:lvl6pPr marL="2971383" indent="0">
              <a:buNone/>
              <a:defRPr sz="1200"/>
            </a:lvl6pPr>
            <a:lvl7pPr marL="3565662" indent="0">
              <a:buNone/>
              <a:defRPr sz="1200"/>
            </a:lvl7pPr>
            <a:lvl8pPr marL="4159939" indent="0">
              <a:buNone/>
              <a:defRPr sz="1200"/>
            </a:lvl8pPr>
            <a:lvl9pPr marL="4754214" indent="0">
              <a:buNone/>
              <a:defRPr sz="12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AC1144-82D2-4319-BD34-DF6E12A64050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52783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717" y="4800601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594277" indent="0">
              <a:buNone/>
              <a:defRPr sz="3600"/>
            </a:lvl2pPr>
            <a:lvl3pPr marL="1188553" indent="0">
              <a:buNone/>
              <a:defRPr sz="3067"/>
            </a:lvl3pPr>
            <a:lvl4pPr marL="1782831" indent="0">
              <a:buNone/>
              <a:defRPr sz="2667"/>
            </a:lvl4pPr>
            <a:lvl5pPr marL="2377109" indent="0">
              <a:buNone/>
              <a:defRPr sz="2667"/>
            </a:lvl5pPr>
            <a:lvl6pPr marL="2971383" indent="0">
              <a:buNone/>
              <a:defRPr sz="2667"/>
            </a:lvl6pPr>
            <a:lvl7pPr marL="3565662" indent="0">
              <a:buNone/>
              <a:defRPr sz="2667"/>
            </a:lvl7pPr>
            <a:lvl8pPr marL="4159939" indent="0">
              <a:buNone/>
              <a:defRPr sz="2667"/>
            </a:lvl8pPr>
            <a:lvl9pPr marL="4754214" indent="0">
              <a:buNone/>
              <a:defRPr sz="2667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594277" indent="0">
              <a:buNone/>
              <a:defRPr sz="1600"/>
            </a:lvl2pPr>
            <a:lvl3pPr marL="1188553" indent="0">
              <a:buNone/>
              <a:defRPr sz="1200"/>
            </a:lvl3pPr>
            <a:lvl4pPr marL="1782831" indent="0">
              <a:buNone/>
              <a:defRPr sz="1200"/>
            </a:lvl4pPr>
            <a:lvl5pPr marL="2377109" indent="0">
              <a:buNone/>
              <a:defRPr sz="1200"/>
            </a:lvl5pPr>
            <a:lvl6pPr marL="2971383" indent="0">
              <a:buNone/>
              <a:defRPr sz="1200"/>
            </a:lvl6pPr>
            <a:lvl7pPr marL="3565662" indent="0">
              <a:buNone/>
              <a:defRPr sz="1200"/>
            </a:lvl7pPr>
            <a:lvl8pPr marL="4159939" indent="0">
              <a:buNone/>
              <a:defRPr sz="1200"/>
            </a:lvl8pPr>
            <a:lvl9pPr marL="4754214" indent="0">
              <a:buNone/>
              <a:defRPr sz="12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766956-921C-42A9-8F6B-F9A6A2AF58DC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46186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601" y="274640"/>
            <a:ext cx="10972800" cy="1143000"/>
          </a:xfrm>
          <a:prstGeom prst="rect">
            <a:avLst/>
          </a:prstGeom>
        </p:spPr>
        <p:txBody>
          <a:bodyPr vert="horz" lIns="78191" tIns="39096" rIns="78191" bIns="39096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01" y="1600201"/>
            <a:ext cx="10972800" cy="4525963"/>
          </a:xfrm>
          <a:prstGeom prst="rect">
            <a:avLst/>
          </a:prstGeom>
        </p:spPr>
        <p:txBody>
          <a:bodyPr vert="horz" lIns="78191" tIns="39096" rIns="78191" bIns="39096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605" y="6356354"/>
            <a:ext cx="2844801" cy="365125"/>
          </a:xfrm>
          <a:prstGeom prst="rect">
            <a:avLst/>
          </a:prstGeom>
        </p:spPr>
        <p:txBody>
          <a:bodyPr vert="horz" lIns="78191" tIns="39096" rIns="78191" bIns="39096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45474"/>
            <a:fld id="{B164239E-8695-4D68-93CD-0370E8C07FF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t>29.01.2025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604" y="6356354"/>
            <a:ext cx="3860800" cy="365125"/>
          </a:xfrm>
          <a:prstGeom prst="rect">
            <a:avLst/>
          </a:prstGeom>
        </p:spPr>
        <p:txBody>
          <a:bodyPr vert="horz" lIns="78191" tIns="39096" rIns="78191" bIns="39096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45474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602" y="6356354"/>
            <a:ext cx="2844801" cy="365125"/>
          </a:xfrm>
          <a:prstGeom prst="rect">
            <a:avLst/>
          </a:prstGeom>
        </p:spPr>
        <p:txBody>
          <a:bodyPr vert="horz" lIns="78191" tIns="39096" rIns="78191" bIns="39096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45474"/>
            <a:fld id="{BF069FAF-E715-4593-AE8A-564623EA4D06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945474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86141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  <p:sldLayoutId id="2147483709" r:id="rId12"/>
  </p:sldLayoutIdLst>
  <p:hf hdr="0" ftr="0" dt="0"/>
  <p:txStyles>
    <p:titleStyle>
      <a:lvl1pPr algn="ctr" defTabSz="1188553" rtl="0" eaLnBrk="1" latinLnBrk="0" hangingPunct="1">
        <a:spcBef>
          <a:spcPct val="0"/>
        </a:spcBef>
        <a:buNone/>
        <a:defRPr sz="57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45706" indent="-445706" algn="l" defTabSz="1188553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65700" indent="-371423" algn="l" defTabSz="1188553" rtl="0" eaLnBrk="1" latinLnBrk="0" hangingPunct="1">
        <a:spcBef>
          <a:spcPct val="20000"/>
        </a:spcBef>
        <a:buFont typeface="Arial" pitchFamily="34" charset="0"/>
        <a:buChar char="–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485692" indent="-297139" algn="l" defTabSz="1188553" rtl="0" eaLnBrk="1" latinLnBrk="0" hangingPunct="1">
        <a:spcBef>
          <a:spcPct val="20000"/>
        </a:spcBef>
        <a:buFont typeface="Arial" pitchFamily="34" charset="0"/>
        <a:buChar char="•"/>
        <a:defRPr sz="3067" kern="1200">
          <a:solidFill>
            <a:schemeClr val="tx1"/>
          </a:solidFill>
          <a:latin typeface="+mn-lt"/>
          <a:ea typeface="+mn-ea"/>
          <a:cs typeface="+mn-cs"/>
        </a:defRPr>
      </a:lvl3pPr>
      <a:lvl4pPr marL="2079971" indent="-297139" algn="l" defTabSz="1188553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674244" indent="-297139" algn="l" defTabSz="1188553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268524" indent="-297139" algn="l" defTabSz="1188553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862801" indent="-297139" algn="l" defTabSz="1188553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457078" indent="-297139" algn="l" defTabSz="1188553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051354" indent="-297139" algn="l" defTabSz="1188553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1885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94277" algn="l" defTabSz="11885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88553" algn="l" defTabSz="11885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782831" algn="l" defTabSz="11885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377109" algn="l" defTabSz="11885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971383" algn="l" defTabSz="11885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565662" algn="l" defTabSz="11885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159939" algn="l" defTabSz="11885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754214" algn="l" defTabSz="11885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eg"/><Relationship Id="rId3" Type="http://schemas.openxmlformats.org/officeDocument/2006/relationships/image" Target="../media/image1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hyperlink" Target="https://rpn.gov.ru/fkko/" TargetMode="External"/><Relationship Id="rId9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-19046" y="0"/>
            <a:ext cx="12211046" cy="6858000"/>
          </a:xfrm>
          <a:prstGeom prst="rect">
            <a:avLst/>
          </a:prstGeom>
        </p:spPr>
      </p:pic>
      <p:grpSp>
        <p:nvGrpSpPr>
          <p:cNvPr id="878" name="Группа 877"/>
          <p:cNvGrpSpPr/>
          <p:nvPr/>
        </p:nvGrpSpPr>
        <p:grpSpPr>
          <a:xfrm>
            <a:off x="359508" y="203131"/>
            <a:ext cx="815975" cy="1011100"/>
            <a:chOff x="374650" y="217487"/>
            <a:chExt cx="2336801" cy="2895601"/>
          </a:xfrm>
        </p:grpSpPr>
        <p:grpSp>
          <p:nvGrpSpPr>
            <p:cNvPr id="876" name="Группа 875"/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/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/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/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/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/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/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/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/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/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/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/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/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/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/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/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/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/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/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/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/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/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/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/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/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/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/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/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/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/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/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/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/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/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/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/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/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/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/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/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/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/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/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/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/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/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/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/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/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/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/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/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/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/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/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/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/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/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/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/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/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/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/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/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/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/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/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/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/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/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/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/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/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/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/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/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/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/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/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/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/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/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/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/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/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/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/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/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/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/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/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/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/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/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/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/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/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/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/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/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/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/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/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/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/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/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/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/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/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/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/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/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/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/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/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/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/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/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/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/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/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/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/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/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/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/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/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/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/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/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/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/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/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/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/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/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35" name="Группа 334"/>
          <p:cNvGrpSpPr/>
          <p:nvPr/>
        </p:nvGrpSpPr>
        <p:grpSpPr>
          <a:xfrm>
            <a:off x="1306859" y="387394"/>
            <a:ext cx="2685232" cy="700225"/>
            <a:chOff x="859658" y="271249"/>
            <a:chExt cx="5107510" cy="700225"/>
          </a:xfrm>
        </p:grpSpPr>
        <p:sp>
          <p:nvSpPr>
            <p:cNvPr id="336" name="TextBox 335"/>
            <p:cNvSpPr txBox="1"/>
            <p:nvPr/>
          </p:nvSpPr>
          <p:spPr>
            <a:xfrm>
              <a:off x="859658" y="591885"/>
              <a:ext cx="5107510" cy="379589"/>
            </a:xfrm>
            <a:prstGeom prst="rect">
              <a:avLst/>
            </a:prstGeom>
            <a:noFill/>
          </p:spPr>
          <p:txBody>
            <a:bodyPr wrap="square" lIns="121917" tIns="60959" rIns="121917" bIns="60959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050" b="1" i="0" u="none" strike="noStrike" kern="1200" cap="none" spc="100" normalizeH="0" baseline="0" noProof="0" dirty="0">
                  <a:ln>
                    <a:noFill/>
                  </a:ln>
                  <a:solidFill>
                    <a:srgbClr val="31547F"/>
                  </a:solidFill>
                  <a:effectLst/>
                  <a:uLnTx/>
                  <a:uFillTx/>
                  <a:latin typeface="Arial Narrow" pitchFamily="34" charset="0"/>
                  <a:ea typeface="+mn-ea"/>
                  <a:cs typeface="Arial" panose="020B0604020202020204" pitchFamily="34" charset="0"/>
                </a:rPr>
                <a:t>Федеральная служба по надзору </a:t>
              </a:r>
            </a:p>
            <a:p>
              <a:pPr marL="0" marR="0" lvl="0" indent="0" algn="l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050" b="1" i="0" u="none" strike="noStrike" kern="1200" cap="none" spc="100" normalizeH="0" baseline="0" noProof="0" dirty="0">
                  <a:ln>
                    <a:noFill/>
                  </a:ln>
                  <a:solidFill>
                    <a:srgbClr val="31547F"/>
                  </a:solidFill>
                  <a:effectLst/>
                  <a:uLnTx/>
                  <a:uFillTx/>
                  <a:latin typeface="Arial Narrow" pitchFamily="34" charset="0"/>
                  <a:ea typeface="+mn-ea"/>
                  <a:cs typeface="Arial" panose="020B0604020202020204" pitchFamily="34" charset="0"/>
                </a:rPr>
                <a:t>в сфере природопользования</a:t>
              </a: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880611" y="271249"/>
              <a:ext cx="4636345" cy="400108"/>
            </a:xfrm>
            <a:prstGeom prst="rect">
              <a:avLst/>
            </a:prstGeom>
            <a:noFill/>
          </p:spPr>
          <p:txBody>
            <a:bodyPr wrap="none" lIns="121917" tIns="60959" rIns="121917" bIns="60959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1" i="0" u="none" strike="noStrike" kern="1200" cap="none" spc="100" normalizeH="0" baseline="0" noProof="0" dirty="0">
                  <a:ln>
                    <a:noFill/>
                  </a:ln>
                  <a:solidFill>
                    <a:srgbClr val="31547F"/>
                  </a:solidFill>
                  <a:effectLst/>
                  <a:uLnTx/>
                  <a:uFillTx/>
                  <a:latin typeface="Arial Narrow" pitchFamily="34" charset="0"/>
                  <a:ea typeface="+mn-ea"/>
                  <a:cs typeface="+mn-cs"/>
                </a:rPr>
                <a:t>РОСПРИРОДНАДЗОР</a:t>
              </a:r>
            </a:p>
          </p:txBody>
        </p:sp>
      </p:grpSp>
      <p:grpSp>
        <p:nvGrpSpPr>
          <p:cNvPr id="903" name="Группа 902"/>
          <p:cNvGrpSpPr/>
          <p:nvPr/>
        </p:nvGrpSpPr>
        <p:grpSpPr>
          <a:xfrm flipH="1">
            <a:off x="1259032" y="1766345"/>
            <a:ext cx="45719" cy="1846010"/>
            <a:chOff x="2476018" y="1450789"/>
            <a:chExt cx="25200" cy="1697394"/>
          </a:xfrm>
        </p:grpSpPr>
        <p:sp>
          <p:nvSpPr>
            <p:cNvPr id="905" name="Прямоугольник 904"/>
            <p:cNvSpPr/>
            <p:nvPr/>
          </p:nvSpPr>
          <p:spPr>
            <a:xfrm>
              <a:off x="2476018" y="1730269"/>
              <a:ext cx="25200" cy="1417914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8" tIns="45719" rIns="91438" bIns="45719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6" name="Прямоугольник 905"/>
            <p:cNvSpPr/>
            <p:nvPr/>
          </p:nvSpPr>
          <p:spPr>
            <a:xfrm>
              <a:off x="2476018" y="1450789"/>
              <a:ext cx="25200" cy="424239"/>
            </a:xfrm>
            <a:prstGeom prst="rect">
              <a:avLst/>
            </a:prstGeom>
            <a:solidFill>
              <a:srgbClr val="2AAA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8" tIns="45719" rIns="91438" bIns="45719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70" name="TextBox 169"/>
          <p:cNvSpPr txBox="1"/>
          <p:nvPr/>
        </p:nvSpPr>
        <p:spPr>
          <a:xfrm>
            <a:off x="1475613" y="1857465"/>
            <a:ext cx="8949902" cy="1631214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marL="0" marR="0" lvl="0" indent="0" algn="l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3600" dirty="0">
                <a:solidFill>
                  <a:srgbClr val="002060"/>
                </a:solidFill>
              </a:rPr>
              <a:t>Совещание по требованиям законодательства по представлению ежегодной отчетности</a:t>
            </a:r>
            <a:endParaRPr kumimoji="0" lang="ru-RU" sz="3600" b="1" i="0" u="none" strike="noStrike" kern="1200" cap="none" spc="1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 Narrow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Группа 251">
            <a:extLst>
              <a:ext uri="{FF2B5EF4-FFF2-40B4-BE49-F238E27FC236}">
                <a16:creationId xmlns:a16="http://schemas.microsoft.com/office/drawing/2014/main" id="{83D67BD9-D594-8E4A-79A2-9A6F974CD868}"/>
              </a:ext>
            </a:extLst>
          </p:cNvPr>
          <p:cNvGrpSpPr>
            <a:grpSpLocks noChangeAspect="1"/>
          </p:cNvGrpSpPr>
          <p:nvPr/>
        </p:nvGrpSpPr>
        <p:grpSpPr>
          <a:xfrm>
            <a:off x="0" y="972817"/>
            <a:ext cx="12192000" cy="482828"/>
            <a:chOff x="-4905" y="891317"/>
            <a:chExt cx="12241982" cy="646537"/>
          </a:xfrm>
        </p:grpSpPr>
        <p:grpSp>
          <p:nvGrpSpPr>
            <p:cNvPr id="3" name="Группа 731">
              <a:extLst>
                <a:ext uri="{FF2B5EF4-FFF2-40B4-BE49-F238E27FC236}">
                  <a16:creationId xmlns:a16="http://schemas.microsoft.com/office/drawing/2014/main" id="{D5AA14B7-DE5A-C74D-38F7-39D594D4BEC3}"/>
                </a:ext>
              </a:extLst>
            </p:cNvPr>
            <p:cNvGrpSpPr/>
            <p:nvPr/>
          </p:nvGrpSpPr>
          <p:grpSpPr>
            <a:xfrm>
              <a:off x="4465461" y="1334653"/>
              <a:ext cx="3100848" cy="158864"/>
              <a:chOff x="3717925" y="1155700"/>
              <a:chExt cx="2317750" cy="136526"/>
            </a:xfrm>
            <a:solidFill>
              <a:srgbClr val="2DBDA2"/>
            </a:solidFill>
          </p:grpSpPr>
          <p:sp>
            <p:nvSpPr>
              <p:cNvPr id="5" name="Freeform 12">
                <a:extLst>
                  <a:ext uri="{FF2B5EF4-FFF2-40B4-BE49-F238E27FC236}">
                    <a16:creationId xmlns:a16="http://schemas.microsoft.com/office/drawing/2014/main" id="{71C1DB74-790B-4584-43EF-8C36A9F55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763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6" name="Freeform 13">
                <a:extLst>
                  <a:ext uri="{FF2B5EF4-FFF2-40B4-BE49-F238E27FC236}">
                    <a16:creationId xmlns:a16="http://schemas.microsoft.com/office/drawing/2014/main" id="{F6FF9F42-C257-CDF3-ABCF-D77C61FC8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7" name="Freeform 14">
                <a:extLst>
                  <a:ext uri="{FF2B5EF4-FFF2-40B4-BE49-F238E27FC236}">
                    <a16:creationId xmlns:a16="http://schemas.microsoft.com/office/drawing/2014/main" id="{F372AF24-53CE-2461-5846-3ED5E4A66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3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32" name="Freeform 15">
                <a:extLst>
                  <a:ext uri="{FF2B5EF4-FFF2-40B4-BE49-F238E27FC236}">
                    <a16:creationId xmlns:a16="http://schemas.microsoft.com/office/drawing/2014/main" id="{C9328CB0-66CE-4514-E8A9-E3389746A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025" y="1247775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9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33" name="Freeform 16">
                <a:extLst>
                  <a:ext uri="{FF2B5EF4-FFF2-40B4-BE49-F238E27FC236}">
                    <a16:creationId xmlns:a16="http://schemas.microsoft.com/office/drawing/2014/main" id="{4BA78F33-0C1F-63DD-B5CA-4AAC1E505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800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34" name="Freeform 17">
                <a:extLst>
                  <a:ext uri="{FF2B5EF4-FFF2-40B4-BE49-F238E27FC236}">
                    <a16:creationId xmlns:a16="http://schemas.microsoft.com/office/drawing/2014/main" id="{C1CC8D33-5652-0EB1-6A28-874FC2364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750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35" name="Freeform 18">
                <a:extLst>
                  <a:ext uri="{FF2B5EF4-FFF2-40B4-BE49-F238E27FC236}">
                    <a16:creationId xmlns:a16="http://schemas.microsoft.com/office/drawing/2014/main" id="{BB34AD4A-9031-4272-2557-80A9B003D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0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36" name="Freeform 19">
                <a:extLst>
                  <a:ext uri="{FF2B5EF4-FFF2-40B4-BE49-F238E27FC236}">
                    <a16:creationId xmlns:a16="http://schemas.microsoft.com/office/drawing/2014/main" id="{C92B13E1-6560-C76D-B7D0-A9F65D6CA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650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9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19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37" name="Freeform 20">
                <a:extLst>
                  <a:ext uri="{FF2B5EF4-FFF2-40B4-BE49-F238E27FC236}">
                    <a16:creationId xmlns:a16="http://schemas.microsoft.com/office/drawing/2014/main" id="{22CF1982-9376-F59E-00F2-4BB7BD62F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838" y="1247775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38" name="Freeform 21">
                <a:extLst>
                  <a:ext uri="{FF2B5EF4-FFF2-40B4-BE49-F238E27FC236}">
                    <a16:creationId xmlns:a16="http://schemas.microsoft.com/office/drawing/2014/main" id="{149AD884-9912-24B1-443E-90A5FEA4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788" y="1247775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39" name="Freeform 22">
                <a:extLst>
                  <a:ext uri="{FF2B5EF4-FFF2-40B4-BE49-F238E27FC236}">
                    <a16:creationId xmlns:a16="http://schemas.microsoft.com/office/drawing/2014/main" id="{641F6AA6-2E74-E7E3-CBD4-CB301C079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5738" y="1247775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40" name="Freeform 23">
                <a:extLst>
                  <a:ext uri="{FF2B5EF4-FFF2-40B4-BE49-F238E27FC236}">
                    <a16:creationId xmlns:a16="http://schemas.microsoft.com/office/drawing/2014/main" id="{E5BFEF36-C8C3-631D-D651-131C00663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688" y="1247775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9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6" y="3"/>
                      <a:pt x="19" y="2"/>
                    </a:cubicBezTo>
                    <a:cubicBezTo>
                      <a:pt x="20" y="1"/>
                      <a:pt x="19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41" name="Freeform 25">
                <a:extLst>
                  <a:ext uri="{FF2B5EF4-FFF2-40B4-BE49-F238E27FC236}">
                    <a16:creationId xmlns:a16="http://schemas.microsoft.com/office/drawing/2014/main" id="{079DB64D-B8AF-FB74-0151-22B3E2C32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08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</a:cxnLst>
                <a:rect l="0" t="0" r="r" b="b"/>
                <a:pathLst>
                  <a:path w="20" h="4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42" name="Freeform 27">
                <a:extLst>
                  <a:ext uri="{FF2B5EF4-FFF2-40B4-BE49-F238E27FC236}">
                    <a16:creationId xmlns:a16="http://schemas.microsoft.com/office/drawing/2014/main" id="{8A61A8EF-DBF8-2DA6-5029-C2DA6E282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063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</a:cxnLst>
                <a:rect l="0" t="0" r="r" b="b"/>
                <a:pathLst>
                  <a:path w="20" h="4">
                    <a:moveTo>
                      <a:pt x="19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43" name="Freeform 30">
                <a:extLst>
                  <a:ext uri="{FF2B5EF4-FFF2-40B4-BE49-F238E27FC236}">
                    <a16:creationId xmlns:a16="http://schemas.microsoft.com/office/drawing/2014/main" id="{4C867100-5202-2554-AA50-B7CAB6AFB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925" y="1155700"/>
                <a:ext cx="73025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19" h="4">
                    <a:moveTo>
                      <a:pt x="10" y="4"/>
                    </a:moveTo>
                    <a:cubicBezTo>
                      <a:pt x="13" y="4"/>
                      <a:pt x="16" y="3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44" name="Freeform 31">
                <a:extLst>
                  <a:ext uri="{FF2B5EF4-FFF2-40B4-BE49-F238E27FC236}">
                    <a16:creationId xmlns:a16="http://schemas.microsoft.com/office/drawing/2014/main" id="{A5D45F4E-66D2-BFD6-C416-07F2EEED1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11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45" name="Freeform 32">
                <a:extLst>
                  <a:ext uri="{FF2B5EF4-FFF2-40B4-BE49-F238E27FC236}">
                    <a16:creationId xmlns:a16="http://schemas.microsoft.com/office/drawing/2014/main" id="{14ADA126-42CA-240D-E625-30CDC7921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06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46" name="Freeform 35">
                <a:extLst>
                  <a:ext uri="{FF2B5EF4-FFF2-40B4-BE49-F238E27FC236}">
                    <a16:creationId xmlns:a16="http://schemas.microsoft.com/office/drawing/2014/main" id="{303A80CA-9730-4C95-383A-89E5F35F2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738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47" name="Freeform 36">
                <a:extLst>
                  <a:ext uri="{FF2B5EF4-FFF2-40B4-BE49-F238E27FC236}">
                    <a16:creationId xmlns:a16="http://schemas.microsoft.com/office/drawing/2014/main" id="{F34BBF18-6B0D-2F4E-091E-44C1446F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688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48" name="Freeform 37">
                <a:extLst>
                  <a:ext uri="{FF2B5EF4-FFF2-40B4-BE49-F238E27FC236}">
                    <a16:creationId xmlns:a16="http://schemas.microsoft.com/office/drawing/2014/main" id="{BC327125-E7BB-F8E5-146C-C219AE1D1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050" y="1277938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2"/>
                      <a:pt x="12" y="2"/>
                      <a:pt x="10" y="2"/>
                    </a:cubicBezTo>
                    <a:cubicBezTo>
                      <a:pt x="7" y="2"/>
                      <a:pt x="4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49" name="Freeform 38">
                <a:extLst>
                  <a:ext uri="{FF2B5EF4-FFF2-40B4-BE49-F238E27FC236}">
                    <a16:creationId xmlns:a16="http://schemas.microsoft.com/office/drawing/2014/main" id="{BA0B81DC-10C0-F4AA-BE45-2471FBF93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825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2"/>
                      <a:pt x="13" y="2"/>
                      <a:pt x="10" y="2"/>
                    </a:cubicBezTo>
                    <a:cubicBezTo>
                      <a:pt x="8" y="2"/>
                      <a:pt x="5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50" name="Freeform 39">
                <a:extLst>
                  <a:ext uri="{FF2B5EF4-FFF2-40B4-BE49-F238E27FC236}">
                    <a16:creationId xmlns:a16="http://schemas.microsoft.com/office/drawing/2014/main" id="{20D93E62-C825-BD69-4053-73F11BF75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775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51" name="Freeform 40">
                <a:extLst>
                  <a:ext uri="{FF2B5EF4-FFF2-40B4-BE49-F238E27FC236}">
                    <a16:creationId xmlns:a16="http://schemas.microsoft.com/office/drawing/2014/main" id="{3A915D86-2077-6698-1590-2439A47A2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725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52" name="Freeform 41">
                <a:extLst>
                  <a:ext uri="{FF2B5EF4-FFF2-40B4-BE49-F238E27FC236}">
                    <a16:creationId xmlns:a16="http://schemas.microsoft.com/office/drawing/2014/main" id="{2667BDED-82B9-B399-6567-183C1BDBC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675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2"/>
                      <a:pt x="12" y="2"/>
                      <a:pt x="10" y="2"/>
                    </a:cubicBezTo>
                    <a:cubicBezTo>
                      <a:pt x="7" y="2"/>
                      <a:pt x="4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53" name="Freeform 42">
                <a:extLst>
                  <a:ext uri="{FF2B5EF4-FFF2-40B4-BE49-F238E27FC236}">
                    <a16:creationId xmlns:a16="http://schemas.microsoft.com/office/drawing/2014/main" id="{B578A5C3-FB60-C422-7E24-F1A5149F3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863" y="1277938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2"/>
                      <a:pt x="13" y="2"/>
                      <a:pt x="10" y="2"/>
                    </a:cubicBezTo>
                    <a:cubicBezTo>
                      <a:pt x="8" y="2"/>
                      <a:pt x="5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54" name="Freeform 43">
                <a:extLst>
                  <a:ext uri="{FF2B5EF4-FFF2-40B4-BE49-F238E27FC236}">
                    <a16:creationId xmlns:a16="http://schemas.microsoft.com/office/drawing/2014/main" id="{F7BC5CCC-E639-C205-A96A-63E970D0E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813" y="1277938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55" name="Freeform 44">
                <a:extLst>
                  <a:ext uri="{FF2B5EF4-FFF2-40B4-BE49-F238E27FC236}">
                    <a16:creationId xmlns:a16="http://schemas.microsoft.com/office/drawing/2014/main" id="{95888008-F7DE-8925-BB15-3E82A2627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1763" y="1277938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2"/>
                      <a:pt x="13" y="2"/>
                      <a:pt x="10" y="2"/>
                    </a:cubicBezTo>
                    <a:cubicBezTo>
                      <a:pt x="7" y="2"/>
                      <a:pt x="5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56" name="Freeform 45">
                <a:extLst>
                  <a:ext uri="{FF2B5EF4-FFF2-40B4-BE49-F238E27FC236}">
                    <a16:creationId xmlns:a16="http://schemas.microsoft.com/office/drawing/2014/main" id="{27700051-5E9B-58C9-2FA4-E4E6B9A68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713" y="1277938"/>
                <a:ext cx="76200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2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2"/>
                      <a:pt x="12" y="2"/>
                      <a:pt x="10" y="2"/>
                    </a:cubicBezTo>
                    <a:cubicBezTo>
                      <a:pt x="7" y="2"/>
                      <a:pt x="4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57" name="Freeform 46">
                <a:extLst>
                  <a:ext uri="{FF2B5EF4-FFF2-40B4-BE49-F238E27FC236}">
                    <a16:creationId xmlns:a16="http://schemas.microsoft.com/office/drawing/2014/main" id="{3CDFF3F0-57D0-C061-9355-4F29351C6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2900" y="1277938"/>
                <a:ext cx="77788" cy="1428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2"/>
                      <a:pt x="13" y="2"/>
                      <a:pt x="10" y="2"/>
                    </a:cubicBezTo>
                    <a:cubicBezTo>
                      <a:pt x="8" y="2"/>
                      <a:pt x="5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58" name="Freeform 47">
                <a:extLst>
                  <a:ext uri="{FF2B5EF4-FFF2-40B4-BE49-F238E27FC236}">
                    <a16:creationId xmlns:a16="http://schemas.microsoft.com/office/drawing/2014/main" id="{82AB82B4-235F-57CD-9053-2432D4B3E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6875" y="1247775"/>
                <a:ext cx="77788" cy="14288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0" y="4"/>
                  </a:cxn>
                  <a:cxn ang="0">
                    <a:pos x="20" y="2"/>
                  </a:cxn>
                </a:cxnLst>
                <a:rect l="0" t="0" r="r" b="b"/>
                <a:pathLst>
                  <a:path w="20" h="4">
                    <a:moveTo>
                      <a:pt x="20" y="2"/>
                    </a:move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4" y="4"/>
                      <a:pt x="17" y="3"/>
                      <a:pt x="20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59" name="Freeform 49">
                <a:extLst>
                  <a:ext uri="{FF2B5EF4-FFF2-40B4-BE49-F238E27FC236}">
                    <a16:creationId xmlns:a16="http://schemas.microsoft.com/office/drawing/2014/main" id="{D5506E75-33BA-AF74-5813-91C30D934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03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60" name="Freeform 50">
                <a:extLst>
                  <a:ext uri="{FF2B5EF4-FFF2-40B4-BE49-F238E27FC236}">
                    <a16:creationId xmlns:a16="http://schemas.microsoft.com/office/drawing/2014/main" id="{F8261DCC-860D-92A6-B84D-0E67ED2E7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98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9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</a:cxnLst>
                <a:rect l="0" t="0" r="r" b="b"/>
                <a:pathLst>
                  <a:path w="20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61" name="Freeform 51">
                <a:extLst>
                  <a:ext uri="{FF2B5EF4-FFF2-40B4-BE49-F238E27FC236}">
                    <a16:creationId xmlns:a16="http://schemas.microsoft.com/office/drawing/2014/main" id="{A111332F-23A2-E9EF-05FE-4CA3997C6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763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62" name="Freeform 52">
                <a:extLst>
                  <a:ext uri="{FF2B5EF4-FFF2-40B4-BE49-F238E27FC236}">
                    <a16:creationId xmlns:a16="http://schemas.microsoft.com/office/drawing/2014/main" id="{D958C8C0-4217-5046-50BC-DAA1890FF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63" name="Freeform 53">
                <a:extLst>
                  <a:ext uri="{FF2B5EF4-FFF2-40B4-BE49-F238E27FC236}">
                    <a16:creationId xmlns:a16="http://schemas.microsoft.com/office/drawing/2014/main" id="{2A14833D-4F66-5985-51B9-068693DA8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3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896" name="Freeform 54">
                <a:extLst>
                  <a:ext uri="{FF2B5EF4-FFF2-40B4-BE49-F238E27FC236}">
                    <a16:creationId xmlns:a16="http://schemas.microsoft.com/office/drawing/2014/main" id="{73C426AF-9E9A-71A4-2F21-29141AD65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025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9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</a:cxnLst>
                <a:rect l="0" t="0" r="r" b="b"/>
                <a:pathLst>
                  <a:path w="20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897" name="Freeform 55">
                <a:extLst>
                  <a:ext uri="{FF2B5EF4-FFF2-40B4-BE49-F238E27FC236}">
                    <a16:creationId xmlns:a16="http://schemas.microsoft.com/office/drawing/2014/main" id="{1487E1B5-D8D2-8EEB-A76A-0740A371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800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898" name="Freeform 56">
                <a:extLst>
                  <a:ext uri="{FF2B5EF4-FFF2-40B4-BE49-F238E27FC236}">
                    <a16:creationId xmlns:a16="http://schemas.microsoft.com/office/drawing/2014/main" id="{F89C1DC2-354B-D837-6A3D-B89C499AA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750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899" name="Freeform 57">
                <a:extLst>
                  <a:ext uri="{FF2B5EF4-FFF2-40B4-BE49-F238E27FC236}">
                    <a16:creationId xmlns:a16="http://schemas.microsoft.com/office/drawing/2014/main" id="{446EA851-CB31-7E74-7DF8-A99D8EA98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0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01" name="Freeform 58">
                <a:extLst>
                  <a:ext uri="{FF2B5EF4-FFF2-40B4-BE49-F238E27FC236}">
                    <a16:creationId xmlns:a16="http://schemas.microsoft.com/office/drawing/2014/main" id="{979BF6CB-87AF-10EC-EC9C-FE1BDB3D0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650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9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</a:cxnLst>
                <a:rect l="0" t="0" r="r" b="b"/>
                <a:pathLst>
                  <a:path w="20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02" name="Freeform 59">
                <a:extLst>
                  <a:ext uri="{FF2B5EF4-FFF2-40B4-BE49-F238E27FC236}">
                    <a16:creationId xmlns:a16="http://schemas.microsoft.com/office/drawing/2014/main" id="{9CF3FCFC-E169-6C4F-3866-F422BC37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83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04" name="Freeform 60">
                <a:extLst>
                  <a:ext uri="{FF2B5EF4-FFF2-40B4-BE49-F238E27FC236}">
                    <a16:creationId xmlns:a16="http://schemas.microsoft.com/office/drawing/2014/main" id="{CB5D15BB-D98F-AE97-E467-BD6F8C40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78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08" name="Freeform 61">
                <a:extLst>
                  <a:ext uri="{FF2B5EF4-FFF2-40B4-BE49-F238E27FC236}">
                    <a16:creationId xmlns:a16="http://schemas.microsoft.com/office/drawing/2014/main" id="{5A7E78A7-E756-CB84-DBF7-D6345EF13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5738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09" name="Freeform 62">
                <a:extLst>
                  <a:ext uri="{FF2B5EF4-FFF2-40B4-BE49-F238E27FC236}">
                    <a16:creationId xmlns:a16="http://schemas.microsoft.com/office/drawing/2014/main" id="{BF874ED6-7621-EF22-136A-CEE232429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688" y="1185863"/>
                <a:ext cx="76200" cy="1428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9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1" y="0"/>
                  </a:cxn>
                </a:cxnLst>
                <a:rect l="0" t="0" r="r" b="b"/>
                <a:pathLst>
                  <a:path w="20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6" y="3"/>
                      <a:pt x="19" y="1"/>
                    </a:cubicBezTo>
                    <a:cubicBezTo>
                      <a:pt x="20" y="1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10" name="Freeform 63">
                <a:extLst>
                  <a:ext uri="{FF2B5EF4-FFF2-40B4-BE49-F238E27FC236}">
                    <a16:creationId xmlns:a16="http://schemas.microsoft.com/office/drawing/2014/main" id="{88B9F111-98E1-97BB-4255-411A80560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6875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11" name="Freeform 64">
                <a:extLst>
                  <a:ext uri="{FF2B5EF4-FFF2-40B4-BE49-F238E27FC236}">
                    <a16:creationId xmlns:a16="http://schemas.microsoft.com/office/drawing/2014/main" id="{0FCB22AC-0A2C-23A3-79B6-C7DDB8BF0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825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</a:cxnLst>
                <a:rect l="0" t="0" r="r" b="b"/>
                <a:pathLst>
                  <a:path w="20" h="4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12" name="Freeform 65">
                <a:extLst>
                  <a:ext uri="{FF2B5EF4-FFF2-40B4-BE49-F238E27FC236}">
                    <a16:creationId xmlns:a16="http://schemas.microsoft.com/office/drawing/2014/main" id="{3B6F8A87-E50A-D7FA-E88F-91F9DDC1C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2775" y="1185863"/>
                <a:ext cx="77788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13" name="Freeform 66">
                <a:extLst>
                  <a:ext uri="{FF2B5EF4-FFF2-40B4-BE49-F238E27FC236}">
                    <a16:creationId xmlns:a16="http://schemas.microsoft.com/office/drawing/2014/main" id="{A9222EF4-D446-5134-BE43-B80A24178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0725" y="1185863"/>
                <a:ext cx="73025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9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9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19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  <a:cubicBezTo>
                      <a:pt x="13" y="4"/>
                      <a:pt x="16" y="3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9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14" name="Freeform 68">
                <a:extLst>
                  <a:ext uri="{FF2B5EF4-FFF2-40B4-BE49-F238E27FC236}">
                    <a16:creationId xmlns:a16="http://schemas.microsoft.com/office/drawing/2014/main" id="{43FE4BEC-268D-FFB2-F41B-3DDDCFB2F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013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15" name="Freeform 69">
                <a:extLst>
                  <a:ext uri="{FF2B5EF4-FFF2-40B4-BE49-F238E27FC236}">
                    <a16:creationId xmlns:a16="http://schemas.microsoft.com/office/drawing/2014/main" id="{C1889139-9B35-024A-5003-9DECE3CF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788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16" name="Freeform 70">
                <a:extLst>
                  <a:ext uri="{FF2B5EF4-FFF2-40B4-BE49-F238E27FC236}">
                    <a16:creationId xmlns:a16="http://schemas.microsoft.com/office/drawing/2014/main" id="{71C7D630-2046-8C7C-3028-8157FFB49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738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17" name="Freeform 71">
                <a:extLst>
                  <a:ext uri="{FF2B5EF4-FFF2-40B4-BE49-F238E27FC236}">
                    <a16:creationId xmlns:a16="http://schemas.microsoft.com/office/drawing/2014/main" id="{381E3D9D-FBF4-4A8C-91B4-6357F9236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688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18" name="Freeform 72">
                <a:extLst>
                  <a:ext uri="{FF2B5EF4-FFF2-40B4-BE49-F238E27FC236}">
                    <a16:creationId xmlns:a16="http://schemas.microsoft.com/office/drawing/2014/main" id="{7BDE62C5-ACA9-B313-4C4C-2735471C1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050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19" name="Freeform 73">
                <a:extLst>
                  <a:ext uri="{FF2B5EF4-FFF2-40B4-BE49-F238E27FC236}">
                    <a16:creationId xmlns:a16="http://schemas.microsoft.com/office/drawing/2014/main" id="{A7E54EBB-1EFD-45BC-2FD9-8172BCBF5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825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20" name="Freeform 74">
                <a:extLst>
                  <a:ext uri="{FF2B5EF4-FFF2-40B4-BE49-F238E27FC236}">
                    <a16:creationId xmlns:a16="http://schemas.microsoft.com/office/drawing/2014/main" id="{7567EA6D-AF2A-4774-7B04-F03404FAE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775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21" name="Freeform 75">
                <a:extLst>
                  <a:ext uri="{FF2B5EF4-FFF2-40B4-BE49-F238E27FC236}">
                    <a16:creationId xmlns:a16="http://schemas.microsoft.com/office/drawing/2014/main" id="{4FC9CC5B-EACC-CD17-0E00-57ED32807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725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22" name="Freeform 76">
                <a:extLst>
                  <a:ext uri="{FF2B5EF4-FFF2-40B4-BE49-F238E27FC236}">
                    <a16:creationId xmlns:a16="http://schemas.microsoft.com/office/drawing/2014/main" id="{90A08554-EF54-E6C5-0EF7-A35AFF6ED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675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23" name="Freeform 77">
                <a:extLst>
                  <a:ext uri="{FF2B5EF4-FFF2-40B4-BE49-F238E27FC236}">
                    <a16:creationId xmlns:a16="http://schemas.microsoft.com/office/drawing/2014/main" id="{699E1B7F-703E-6146-8D9C-042618BDC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863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24" name="Freeform 78">
                <a:extLst>
                  <a:ext uri="{FF2B5EF4-FFF2-40B4-BE49-F238E27FC236}">
                    <a16:creationId xmlns:a16="http://schemas.microsoft.com/office/drawing/2014/main" id="{1DFD97B7-6DC8-91AC-1ABD-7D2BCFBF1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813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25" name="Freeform 79">
                <a:extLst>
                  <a:ext uri="{FF2B5EF4-FFF2-40B4-BE49-F238E27FC236}">
                    <a16:creationId xmlns:a16="http://schemas.microsoft.com/office/drawing/2014/main" id="{CBA6F327-80D9-C6DC-5AC8-473A4767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1763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26" name="Freeform 80">
                <a:extLst>
                  <a:ext uri="{FF2B5EF4-FFF2-40B4-BE49-F238E27FC236}">
                    <a16:creationId xmlns:a16="http://schemas.microsoft.com/office/drawing/2014/main" id="{500AAF40-15F6-1D28-D025-A48503754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713" y="1217613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27" name="Freeform 81">
                <a:extLst>
                  <a:ext uri="{FF2B5EF4-FFF2-40B4-BE49-F238E27FC236}">
                    <a16:creationId xmlns:a16="http://schemas.microsoft.com/office/drawing/2014/main" id="{30826735-036A-A3D4-A309-7EB2BFB9F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2900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28" name="Freeform 82">
                <a:extLst>
                  <a:ext uri="{FF2B5EF4-FFF2-40B4-BE49-F238E27FC236}">
                    <a16:creationId xmlns:a16="http://schemas.microsoft.com/office/drawing/2014/main" id="{F2CBCAF9-7C3F-C272-69D6-7C76EE090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0850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29" name="Freeform 83">
                <a:extLst>
                  <a:ext uri="{FF2B5EF4-FFF2-40B4-BE49-F238E27FC236}">
                    <a16:creationId xmlns:a16="http://schemas.microsoft.com/office/drawing/2014/main" id="{5758563F-88A0-CCC3-4603-3D9641691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800" y="1217613"/>
                <a:ext cx="77788" cy="12700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  <a:cxn ang="0">
                    <a:pos x="19" y="1"/>
                  </a:cxn>
                </a:cxnLst>
                <a:rect l="0" t="0" r="r" b="b"/>
                <a:pathLst>
                  <a:path w="20" h="4">
                    <a:moveTo>
                      <a:pt x="19" y="1"/>
                    </a:moveTo>
                    <a:cubicBezTo>
                      <a:pt x="20" y="1"/>
                      <a:pt x="20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30" name="Freeform 86">
                <a:extLst>
                  <a:ext uri="{FF2B5EF4-FFF2-40B4-BE49-F238E27FC236}">
                    <a16:creationId xmlns:a16="http://schemas.microsoft.com/office/drawing/2014/main" id="{CEE1B624-B3F7-B410-FF34-A62C9E5F3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01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31" name="Freeform 87">
                <a:extLst>
                  <a:ext uri="{FF2B5EF4-FFF2-40B4-BE49-F238E27FC236}">
                    <a16:creationId xmlns:a16="http://schemas.microsoft.com/office/drawing/2014/main" id="{4C16E04E-785C-9FE4-4272-72FD86265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788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32" name="Freeform 88">
                <a:extLst>
                  <a:ext uri="{FF2B5EF4-FFF2-40B4-BE49-F238E27FC236}">
                    <a16:creationId xmlns:a16="http://schemas.microsoft.com/office/drawing/2014/main" id="{CC2774DC-FFBD-8D29-0800-DBAE333C4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738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33" name="Freeform 89">
                <a:extLst>
                  <a:ext uri="{FF2B5EF4-FFF2-40B4-BE49-F238E27FC236}">
                    <a16:creationId xmlns:a16="http://schemas.microsoft.com/office/drawing/2014/main" id="{AB73890E-D014-F807-00BD-7FADB14F3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688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34" name="Freeform 90">
                <a:extLst>
                  <a:ext uri="{FF2B5EF4-FFF2-40B4-BE49-F238E27FC236}">
                    <a16:creationId xmlns:a16="http://schemas.microsoft.com/office/drawing/2014/main" id="{9D6E4771-86B0-BAC9-8FD9-A8F13B5D1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050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35" name="Freeform 91">
                <a:extLst>
                  <a:ext uri="{FF2B5EF4-FFF2-40B4-BE49-F238E27FC236}">
                    <a16:creationId xmlns:a16="http://schemas.microsoft.com/office/drawing/2014/main" id="{4F80E8F6-5378-C386-ECE9-F1CA52211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82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36" name="Freeform 92">
                <a:extLst>
                  <a:ext uri="{FF2B5EF4-FFF2-40B4-BE49-F238E27FC236}">
                    <a16:creationId xmlns:a16="http://schemas.microsoft.com/office/drawing/2014/main" id="{4C2784EB-4410-DE14-E046-4D9D5274B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77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37" name="Freeform 93">
                <a:extLst>
                  <a:ext uri="{FF2B5EF4-FFF2-40B4-BE49-F238E27FC236}">
                    <a16:creationId xmlns:a16="http://schemas.microsoft.com/office/drawing/2014/main" id="{C4CDA2EB-DF3A-63F2-46FA-C9824C016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72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38" name="Freeform 94">
                <a:extLst>
                  <a:ext uri="{FF2B5EF4-FFF2-40B4-BE49-F238E27FC236}">
                    <a16:creationId xmlns:a16="http://schemas.microsoft.com/office/drawing/2014/main" id="{E75CD29D-DA01-0D07-C64B-259DE4ACD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67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39" name="Freeform 95">
                <a:extLst>
                  <a:ext uri="{FF2B5EF4-FFF2-40B4-BE49-F238E27FC236}">
                    <a16:creationId xmlns:a16="http://schemas.microsoft.com/office/drawing/2014/main" id="{DACC244C-15E2-1801-129C-4132FA861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86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40" name="Freeform 96">
                <a:extLst>
                  <a:ext uri="{FF2B5EF4-FFF2-40B4-BE49-F238E27FC236}">
                    <a16:creationId xmlns:a16="http://schemas.microsoft.com/office/drawing/2014/main" id="{82713AAF-6548-58C5-CA60-4A2E5AC5F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81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41" name="Freeform 97">
                <a:extLst>
                  <a:ext uri="{FF2B5EF4-FFF2-40B4-BE49-F238E27FC236}">
                    <a16:creationId xmlns:a16="http://schemas.microsoft.com/office/drawing/2014/main" id="{D26453F5-2642-7DC5-94DA-A844F4283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1763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42" name="Freeform 98">
                <a:extLst>
                  <a:ext uri="{FF2B5EF4-FFF2-40B4-BE49-F238E27FC236}">
                    <a16:creationId xmlns:a16="http://schemas.microsoft.com/office/drawing/2014/main" id="{D6151A8B-1A26-4EFF-AB63-82749387E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713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43" name="Freeform 99">
                <a:extLst>
                  <a:ext uri="{FF2B5EF4-FFF2-40B4-BE49-F238E27FC236}">
                    <a16:creationId xmlns:a16="http://schemas.microsoft.com/office/drawing/2014/main" id="{4D814379-1062-CA7F-0319-FDB2677D7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2900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44" name="Freeform 100">
                <a:extLst>
                  <a:ext uri="{FF2B5EF4-FFF2-40B4-BE49-F238E27FC236}">
                    <a16:creationId xmlns:a16="http://schemas.microsoft.com/office/drawing/2014/main" id="{1BEF10D8-DAEE-F80A-989E-4454705F6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0850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45" name="Freeform 101">
                <a:extLst>
                  <a:ext uri="{FF2B5EF4-FFF2-40B4-BE49-F238E27FC236}">
                    <a16:creationId xmlns:a16="http://schemas.microsoft.com/office/drawing/2014/main" id="{C7D99FB8-A72B-7311-011F-D9B4BBC30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800" y="1155700"/>
                <a:ext cx="77788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3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46" name="Freeform 102">
                <a:extLst>
                  <a:ext uri="{FF2B5EF4-FFF2-40B4-BE49-F238E27FC236}">
                    <a16:creationId xmlns:a16="http://schemas.microsoft.com/office/drawing/2014/main" id="{EEB8B31D-F2F1-3782-127A-3F8EA17B6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6750" y="1155700"/>
                <a:ext cx="73025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0" y="4"/>
                  </a:cxn>
                </a:cxnLst>
                <a:rect l="0" t="0" r="r" b="b"/>
                <a:pathLst>
                  <a:path w="19" h="4">
                    <a:moveTo>
                      <a:pt x="10" y="4"/>
                    </a:moveTo>
                    <a:cubicBezTo>
                      <a:pt x="13" y="4"/>
                      <a:pt x="16" y="3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  <a:cubicBezTo>
                      <a:pt x="15" y="1"/>
                      <a:pt x="12" y="2"/>
                      <a:pt x="10" y="2"/>
                    </a:cubicBezTo>
                    <a:cubicBezTo>
                      <a:pt x="7" y="2"/>
                      <a:pt x="4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47" name="Freeform 103">
                <a:extLst>
                  <a:ext uri="{FF2B5EF4-FFF2-40B4-BE49-F238E27FC236}">
                    <a16:creationId xmlns:a16="http://schemas.microsoft.com/office/drawing/2014/main" id="{1C961BD2-9AF0-BADF-82BC-7308FD85B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152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20" y="1"/>
                  </a:cxn>
                  <a:cxn ang="0">
                    <a:pos x="20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4" y="4"/>
                      <a:pt x="17" y="3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948" name="Freeform 104">
                <a:extLst>
                  <a:ext uri="{FF2B5EF4-FFF2-40B4-BE49-F238E27FC236}">
                    <a16:creationId xmlns:a16="http://schemas.microsoft.com/office/drawing/2014/main" id="{7E6D3F90-B9D6-2E2F-6B38-7788FF5EE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9475" y="1155700"/>
                <a:ext cx="76200" cy="1270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1"/>
                  </a:cxn>
                  <a:cxn ang="0">
                    <a:pos x="10" y="4"/>
                  </a:cxn>
                </a:cxnLst>
                <a:rect l="0" t="0" r="r" b="b"/>
                <a:pathLst>
                  <a:path w="20" h="4">
                    <a:moveTo>
                      <a:pt x="10" y="4"/>
                    </a:moveTo>
                    <a:cubicBezTo>
                      <a:pt x="14" y="4"/>
                      <a:pt x="17" y="3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5" y="1"/>
                      <a:pt x="13" y="2"/>
                      <a:pt x="10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3"/>
                      <a:pt x="6" y="4"/>
                      <a:pt x="1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</p:grpSp>
        <p:sp>
          <p:nvSpPr>
            <p:cNvPr id="4" name="Freeform 7">
              <a:extLst>
                <a:ext uri="{FF2B5EF4-FFF2-40B4-BE49-F238E27FC236}">
                  <a16:creationId xmlns:a16="http://schemas.microsoft.com/office/drawing/2014/main" id="{1289009E-C5DF-6F0E-0121-9017A31C9D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905" y="891317"/>
              <a:ext cx="12241982" cy="646537"/>
            </a:xfrm>
            <a:custGeom>
              <a:avLst/>
              <a:gdLst/>
              <a:ahLst/>
              <a:cxnLst>
                <a:cxn ang="0">
                  <a:pos x="3360" y="114"/>
                </a:cxn>
                <a:cxn ang="0">
                  <a:pos x="3268" y="112"/>
                </a:cxn>
                <a:cxn ang="0">
                  <a:pos x="3211" y="96"/>
                </a:cxn>
                <a:cxn ang="0">
                  <a:pos x="3161" y="109"/>
                </a:cxn>
                <a:cxn ang="0">
                  <a:pos x="2956" y="94"/>
                </a:cxn>
                <a:cxn ang="0">
                  <a:pos x="2861" y="65"/>
                </a:cxn>
                <a:cxn ang="0">
                  <a:pos x="2776" y="114"/>
                </a:cxn>
                <a:cxn ang="0">
                  <a:pos x="2698" y="152"/>
                </a:cxn>
                <a:cxn ang="0">
                  <a:pos x="2441" y="153"/>
                </a:cxn>
                <a:cxn ang="0">
                  <a:pos x="2281" y="202"/>
                </a:cxn>
                <a:cxn ang="0">
                  <a:pos x="2156" y="228"/>
                </a:cxn>
                <a:cxn ang="0">
                  <a:pos x="1509" y="202"/>
                </a:cxn>
                <a:cxn ang="0">
                  <a:pos x="1376" y="167"/>
                </a:cxn>
                <a:cxn ang="0">
                  <a:pos x="1231" y="118"/>
                </a:cxn>
                <a:cxn ang="0">
                  <a:pos x="1188" y="152"/>
                </a:cxn>
                <a:cxn ang="0">
                  <a:pos x="1017" y="126"/>
                </a:cxn>
                <a:cxn ang="0">
                  <a:pos x="855" y="128"/>
                </a:cxn>
                <a:cxn ang="0">
                  <a:pos x="784" y="88"/>
                </a:cxn>
                <a:cxn ang="0">
                  <a:pos x="706" y="85"/>
                </a:cxn>
                <a:cxn ang="0">
                  <a:pos x="651" y="83"/>
                </a:cxn>
                <a:cxn ang="0">
                  <a:pos x="588" y="151"/>
                </a:cxn>
                <a:cxn ang="0">
                  <a:pos x="527" y="133"/>
                </a:cxn>
                <a:cxn ang="0">
                  <a:pos x="454" y="123"/>
                </a:cxn>
                <a:cxn ang="0">
                  <a:pos x="402" y="156"/>
                </a:cxn>
                <a:cxn ang="0">
                  <a:pos x="486" y="127"/>
                </a:cxn>
                <a:cxn ang="0">
                  <a:pos x="569" y="124"/>
                </a:cxn>
                <a:cxn ang="0">
                  <a:pos x="604" y="156"/>
                </a:cxn>
                <a:cxn ang="0">
                  <a:pos x="663" y="156"/>
                </a:cxn>
                <a:cxn ang="0">
                  <a:pos x="704" y="104"/>
                </a:cxn>
                <a:cxn ang="0">
                  <a:pos x="777" y="158"/>
                </a:cxn>
                <a:cxn ang="0">
                  <a:pos x="790" y="90"/>
                </a:cxn>
                <a:cxn ang="0">
                  <a:pos x="815" y="156"/>
                </a:cxn>
                <a:cxn ang="0">
                  <a:pos x="939" y="158"/>
                </a:cxn>
                <a:cxn ang="0">
                  <a:pos x="1153" y="120"/>
                </a:cxn>
                <a:cxn ang="0">
                  <a:pos x="1235" y="157"/>
                </a:cxn>
                <a:cxn ang="0">
                  <a:pos x="1416" y="185"/>
                </a:cxn>
                <a:cxn ang="0">
                  <a:pos x="1560" y="209"/>
                </a:cxn>
                <a:cxn ang="0">
                  <a:pos x="2172" y="233"/>
                </a:cxn>
                <a:cxn ang="0">
                  <a:pos x="2300" y="200"/>
                </a:cxn>
                <a:cxn ang="0">
                  <a:pos x="2541" y="158"/>
                </a:cxn>
                <a:cxn ang="0">
                  <a:pos x="2733" y="111"/>
                </a:cxn>
                <a:cxn ang="0">
                  <a:pos x="2808" y="138"/>
                </a:cxn>
                <a:cxn ang="0">
                  <a:pos x="2891" y="158"/>
                </a:cxn>
                <a:cxn ang="0">
                  <a:pos x="2932" y="124"/>
                </a:cxn>
                <a:cxn ang="0">
                  <a:pos x="2989" y="158"/>
                </a:cxn>
                <a:cxn ang="0">
                  <a:pos x="3040" y="121"/>
                </a:cxn>
                <a:cxn ang="0">
                  <a:pos x="3069" y="112"/>
                </a:cxn>
                <a:cxn ang="0">
                  <a:pos x="3103" y="114"/>
                </a:cxn>
                <a:cxn ang="0">
                  <a:pos x="3133" y="111"/>
                </a:cxn>
                <a:cxn ang="0">
                  <a:pos x="3167" y="7"/>
                </a:cxn>
                <a:cxn ang="0">
                  <a:pos x="3216" y="8"/>
                </a:cxn>
                <a:cxn ang="0">
                  <a:pos x="3262" y="156"/>
                </a:cxn>
                <a:cxn ang="0">
                  <a:pos x="3361" y="121"/>
                </a:cxn>
                <a:cxn ang="0">
                  <a:pos x="3390" y="145"/>
                </a:cxn>
                <a:cxn ang="0">
                  <a:pos x="734" y="126"/>
                </a:cxn>
                <a:cxn ang="0">
                  <a:pos x="774" y="132"/>
                </a:cxn>
                <a:cxn ang="0">
                  <a:pos x="1229" y="152"/>
                </a:cxn>
                <a:cxn ang="0">
                  <a:pos x="1243" y="131"/>
                </a:cxn>
                <a:cxn ang="0">
                  <a:pos x="2926" y="153"/>
                </a:cxn>
                <a:cxn ang="0">
                  <a:pos x="3052" y="153"/>
                </a:cxn>
                <a:cxn ang="0">
                  <a:pos x="3390" y="130"/>
                </a:cxn>
              </a:cxnLst>
              <a:rect l="0" t="0" r="r" b="b"/>
              <a:pathLst>
                <a:path w="3849" h="234">
                  <a:moveTo>
                    <a:pt x="3849" y="154"/>
                  </a:moveTo>
                  <a:cubicBezTo>
                    <a:pt x="3451" y="153"/>
                    <a:pt x="3451" y="153"/>
                    <a:pt x="3451" y="153"/>
                  </a:cubicBezTo>
                  <a:cubicBezTo>
                    <a:pt x="3445" y="149"/>
                    <a:pt x="3440" y="145"/>
                    <a:pt x="3434" y="141"/>
                  </a:cubicBezTo>
                  <a:cubicBezTo>
                    <a:pt x="3433" y="140"/>
                    <a:pt x="3432" y="140"/>
                    <a:pt x="3430" y="140"/>
                  </a:cubicBezTo>
                  <a:cubicBezTo>
                    <a:pt x="3423" y="140"/>
                    <a:pt x="3415" y="140"/>
                    <a:pt x="3407" y="140"/>
                  </a:cubicBezTo>
                  <a:cubicBezTo>
                    <a:pt x="3403" y="140"/>
                    <a:pt x="3403" y="140"/>
                    <a:pt x="3403" y="140"/>
                  </a:cubicBezTo>
                  <a:cubicBezTo>
                    <a:pt x="3403" y="127"/>
                    <a:pt x="3403" y="127"/>
                    <a:pt x="3403" y="127"/>
                  </a:cubicBezTo>
                  <a:cubicBezTo>
                    <a:pt x="3403" y="123"/>
                    <a:pt x="3398" y="119"/>
                    <a:pt x="3392" y="119"/>
                  </a:cubicBezTo>
                  <a:cubicBezTo>
                    <a:pt x="3384" y="119"/>
                    <a:pt x="3384" y="119"/>
                    <a:pt x="3384" y="119"/>
                  </a:cubicBezTo>
                  <a:cubicBezTo>
                    <a:pt x="3384" y="118"/>
                    <a:pt x="3384" y="117"/>
                    <a:pt x="3383" y="117"/>
                  </a:cubicBezTo>
                  <a:cubicBezTo>
                    <a:pt x="3364" y="104"/>
                    <a:pt x="3364" y="104"/>
                    <a:pt x="3364" y="104"/>
                  </a:cubicBezTo>
                  <a:cubicBezTo>
                    <a:pt x="3364" y="104"/>
                    <a:pt x="3363" y="104"/>
                    <a:pt x="3362" y="104"/>
                  </a:cubicBezTo>
                  <a:cubicBezTo>
                    <a:pt x="3361" y="105"/>
                    <a:pt x="3360" y="106"/>
                    <a:pt x="3360" y="107"/>
                  </a:cubicBezTo>
                  <a:cubicBezTo>
                    <a:pt x="3360" y="114"/>
                    <a:pt x="3360" y="114"/>
                    <a:pt x="3360" y="114"/>
                  </a:cubicBezTo>
                  <a:cubicBezTo>
                    <a:pt x="3346" y="104"/>
                    <a:pt x="3346" y="104"/>
                    <a:pt x="3346" y="104"/>
                  </a:cubicBezTo>
                  <a:cubicBezTo>
                    <a:pt x="3345" y="104"/>
                    <a:pt x="3344" y="104"/>
                    <a:pt x="3343" y="104"/>
                  </a:cubicBezTo>
                  <a:cubicBezTo>
                    <a:pt x="3342" y="105"/>
                    <a:pt x="3342" y="106"/>
                    <a:pt x="3342" y="107"/>
                  </a:cubicBezTo>
                  <a:cubicBezTo>
                    <a:pt x="3342" y="114"/>
                    <a:pt x="3342" y="114"/>
                    <a:pt x="3342" y="114"/>
                  </a:cubicBezTo>
                  <a:cubicBezTo>
                    <a:pt x="3333" y="108"/>
                    <a:pt x="3333" y="108"/>
                    <a:pt x="3333" y="108"/>
                  </a:cubicBezTo>
                  <a:cubicBezTo>
                    <a:pt x="3333" y="90"/>
                    <a:pt x="3333" y="90"/>
                    <a:pt x="3333" y="90"/>
                  </a:cubicBezTo>
                  <a:cubicBezTo>
                    <a:pt x="3333" y="88"/>
                    <a:pt x="3331" y="87"/>
                    <a:pt x="3330" y="87"/>
                  </a:cubicBezTo>
                  <a:cubicBezTo>
                    <a:pt x="3274" y="87"/>
                    <a:pt x="3274" y="87"/>
                    <a:pt x="3274" y="87"/>
                  </a:cubicBezTo>
                  <a:cubicBezTo>
                    <a:pt x="3273" y="87"/>
                    <a:pt x="3271" y="88"/>
                    <a:pt x="3271" y="90"/>
                  </a:cubicBezTo>
                  <a:cubicBezTo>
                    <a:pt x="3271" y="153"/>
                    <a:pt x="3271" y="153"/>
                    <a:pt x="3271" y="153"/>
                  </a:cubicBezTo>
                  <a:cubicBezTo>
                    <a:pt x="3268" y="153"/>
                    <a:pt x="3268" y="153"/>
                    <a:pt x="3268" y="153"/>
                  </a:cubicBezTo>
                  <a:cubicBezTo>
                    <a:pt x="3268" y="150"/>
                    <a:pt x="3268" y="150"/>
                    <a:pt x="3268" y="150"/>
                  </a:cubicBezTo>
                  <a:cubicBezTo>
                    <a:pt x="3268" y="150"/>
                    <a:pt x="3268" y="150"/>
                    <a:pt x="3268" y="149"/>
                  </a:cubicBezTo>
                  <a:cubicBezTo>
                    <a:pt x="3268" y="112"/>
                    <a:pt x="3268" y="112"/>
                    <a:pt x="3268" y="112"/>
                  </a:cubicBezTo>
                  <a:cubicBezTo>
                    <a:pt x="3268" y="112"/>
                    <a:pt x="3268" y="112"/>
                    <a:pt x="3268" y="111"/>
                  </a:cubicBezTo>
                  <a:cubicBezTo>
                    <a:pt x="3268" y="110"/>
                    <a:pt x="3266" y="109"/>
                    <a:pt x="3265" y="109"/>
                  </a:cubicBezTo>
                  <a:cubicBezTo>
                    <a:pt x="3249" y="109"/>
                    <a:pt x="3249" y="109"/>
                    <a:pt x="3249" y="109"/>
                  </a:cubicBezTo>
                  <a:cubicBezTo>
                    <a:pt x="3249" y="15"/>
                    <a:pt x="3249" y="15"/>
                    <a:pt x="3249" y="15"/>
                  </a:cubicBezTo>
                  <a:cubicBezTo>
                    <a:pt x="3249" y="12"/>
                    <a:pt x="3249" y="9"/>
                    <a:pt x="3248" y="7"/>
                  </a:cubicBezTo>
                  <a:cubicBezTo>
                    <a:pt x="3248" y="6"/>
                    <a:pt x="3248" y="5"/>
                    <a:pt x="3247" y="4"/>
                  </a:cubicBezTo>
                  <a:cubicBezTo>
                    <a:pt x="3246" y="3"/>
                    <a:pt x="3245" y="2"/>
                    <a:pt x="3244" y="2"/>
                  </a:cubicBezTo>
                  <a:cubicBezTo>
                    <a:pt x="3242" y="1"/>
                    <a:pt x="3239" y="0"/>
                    <a:pt x="3237" y="0"/>
                  </a:cubicBezTo>
                  <a:cubicBezTo>
                    <a:pt x="3222" y="0"/>
                    <a:pt x="3222" y="0"/>
                    <a:pt x="3222" y="0"/>
                  </a:cubicBezTo>
                  <a:cubicBezTo>
                    <a:pt x="3220" y="0"/>
                    <a:pt x="3218" y="1"/>
                    <a:pt x="3216" y="1"/>
                  </a:cubicBezTo>
                  <a:cubicBezTo>
                    <a:pt x="3215" y="2"/>
                    <a:pt x="3215" y="2"/>
                    <a:pt x="3214" y="2"/>
                  </a:cubicBezTo>
                  <a:cubicBezTo>
                    <a:pt x="3212" y="4"/>
                    <a:pt x="3211" y="6"/>
                    <a:pt x="3211" y="8"/>
                  </a:cubicBezTo>
                  <a:cubicBezTo>
                    <a:pt x="3211" y="10"/>
                    <a:pt x="3211" y="10"/>
                    <a:pt x="3211" y="10"/>
                  </a:cubicBezTo>
                  <a:cubicBezTo>
                    <a:pt x="3211" y="39"/>
                    <a:pt x="3211" y="68"/>
                    <a:pt x="3211" y="96"/>
                  </a:cubicBezTo>
                  <a:cubicBezTo>
                    <a:pt x="3211" y="109"/>
                    <a:pt x="3211" y="109"/>
                    <a:pt x="3211" y="109"/>
                  </a:cubicBezTo>
                  <a:cubicBezTo>
                    <a:pt x="3198" y="109"/>
                    <a:pt x="3198" y="109"/>
                    <a:pt x="3198" y="109"/>
                  </a:cubicBezTo>
                  <a:cubicBezTo>
                    <a:pt x="3198" y="15"/>
                    <a:pt x="3198" y="15"/>
                    <a:pt x="3198" y="15"/>
                  </a:cubicBezTo>
                  <a:cubicBezTo>
                    <a:pt x="3198" y="12"/>
                    <a:pt x="3198" y="9"/>
                    <a:pt x="3198" y="7"/>
                  </a:cubicBezTo>
                  <a:cubicBezTo>
                    <a:pt x="3198" y="6"/>
                    <a:pt x="3197" y="5"/>
                    <a:pt x="3196" y="4"/>
                  </a:cubicBezTo>
                  <a:cubicBezTo>
                    <a:pt x="3196" y="3"/>
                    <a:pt x="3195" y="2"/>
                    <a:pt x="3194" y="2"/>
                  </a:cubicBezTo>
                  <a:cubicBezTo>
                    <a:pt x="3192" y="1"/>
                    <a:pt x="3189" y="0"/>
                    <a:pt x="3186" y="0"/>
                  </a:cubicBezTo>
                  <a:cubicBezTo>
                    <a:pt x="3172" y="0"/>
                    <a:pt x="3172" y="0"/>
                    <a:pt x="3172" y="0"/>
                  </a:cubicBezTo>
                  <a:cubicBezTo>
                    <a:pt x="3170" y="0"/>
                    <a:pt x="3168" y="1"/>
                    <a:pt x="3166" y="1"/>
                  </a:cubicBezTo>
                  <a:cubicBezTo>
                    <a:pt x="3165" y="2"/>
                    <a:pt x="3164" y="2"/>
                    <a:pt x="3164" y="2"/>
                  </a:cubicBezTo>
                  <a:cubicBezTo>
                    <a:pt x="3162" y="4"/>
                    <a:pt x="3160" y="6"/>
                    <a:pt x="3160" y="8"/>
                  </a:cubicBezTo>
                  <a:cubicBezTo>
                    <a:pt x="3160" y="10"/>
                    <a:pt x="3160" y="10"/>
                    <a:pt x="3160" y="10"/>
                  </a:cubicBezTo>
                  <a:cubicBezTo>
                    <a:pt x="3161" y="39"/>
                    <a:pt x="3161" y="69"/>
                    <a:pt x="3161" y="97"/>
                  </a:cubicBezTo>
                  <a:cubicBezTo>
                    <a:pt x="3161" y="109"/>
                    <a:pt x="3161" y="109"/>
                    <a:pt x="3161" y="109"/>
                  </a:cubicBezTo>
                  <a:cubicBezTo>
                    <a:pt x="3158" y="109"/>
                    <a:pt x="3158" y="109"/>
                    <a:pt x="3158" y="109"/>
                  </a:cubicBezTo>
                  <a:cubicBezTo>
                    <a:pt x="3158" y="97"/>
                    <a:pt x="3158" y="97"/>
                    <a:pt x="3158" y="97"/>
                  </a:cubicBezTo>
                  <a:cubicBezTo>
                    <a:pt x="3158" y="95"/>
                    <a:pt x="3157" y="94"/>
                    <a:pt x="3155" y="94"/>
                  </a:cubicBezTo>
                  <a:cubicBezTo>
                    <a:pt x="3067" y="94"/>
                    <a:pt x="3067" y="94"/>
                    <a:pt x="3067" y="94"/>
                  </a:cubicBezTo>
                  <a:cubicBezTo>
                    <a:pt x="3065" y="94"/>
                    <a:pt x="3064" y="95"/>
                    <a:pt x="3064" y="97"/>
                  </a:cubicBezTo>
                  <a:cubicBezTo>
                    <a:pt x="3064" y="109"/>
                    <a:pt x="3064" y="109"/>
                    <a:pt x="3064" y="109"/>
                  </a:cubicBezTo>
                  <a:cubicBezTo>
                    <a:pt x="3055" y="109"/>
                    <a:pt x="3055" y="109"/>
                    <a:pt x="3055" y="109"/>
                  </a:cubicBezTo>
                  <a:cubicBezTo>
                    <a:pt x="3053" y="109"/>
                    <a:pt x="3052" y="110"/>
                    <a:pt x="3052" y="112"/>
                  </a:cubicBezTo>
                  <a:cubicBezTo>
                    <a:pt x="3052" y="113"/>
                    <a:pt x="3052" y="113"/>
                    <a:pt x="3052" y="113"/>
                  </a:cubicBezTo>
                  <a:cubicBezTo>
                    <a:pt x="3044" y="113"/>
                    <a:pt x="3044" y="113"/>
                    <a:pt x="3044" y="113"/>
                  </a:cubicBezTo>
                  <a:cubicBezTo>
                    <a:pt x="3040" y="102"/>
                    <a:pt x="3029" y="94"/>
                    <a:pt x="3016" y="94"/>
                  </a:cubicBezTo>
                  <a:cubicBezTo>
                    <a:pt x="3002" y="94"/>
                    <a:pt x="2991" y="102"/>
                    <a:pt x="2987" y="113"/>
                  </a:cubicBezTo>
                  <a:cubicBezTo>
                    <a:pt x="2985" y="113"/>
                    <a:pt x="2985" y="113"/>
                    <a:pt x="2985" y="113"/>
                  </a:cubicBezTo>
                  <a:cubicBezTo>
                    <a:pt x="2981" y="102"/>
                    <a:pt x="2969" y="94"/>
                    <a:pt x="2956" y="94"/>
                  </a:cubicBezTo>
                  <a:cubicBezTo>
                    <a:pt x="2942" y="94"/>
                    <a:pt x="2930" y="103"/>
                    <a:pt x="2927" y="115"/>
                  </a:cubicBezTo>
                  <a:cubicBezTo>
                    <a:pt x="2913" y="115"/>
                    <a:pt x="2913" y="115"/>
                    <a:pt x="2913" y="115"/>
                  </a:cubicBezTo>
                  <a:cubicBezTo>
                    <a:pt x="2907" y="115"/>
                    <a:pt x="2903" y="119"/>
                    <a:pt x="2903" y="124"/>
                  </a:cubicBezTo>
                  <a:cubicBezTo>
                    <a:pt x="2903" y="134"/>
                    <a:pt x="2903" y="134"/>
                    <a:pt x="2903" y="134"/>
                  </a:cubicBezTo>
                  <a:cubicBezTo>
                    <a:pt x="2895" y="135"/>
                    <a:pt x="2888" y="142"/>
                    <a:pt x="2888" y="151"/>
                  </a:cubicBezTo>
                  <a:cubicBezTo>
                    <a:pt x="2888" y="153"/>
                    <a:pt x="2888" y="153"/>
                    <a:pt x="2888" y="153"/>
                  </a:cubicBezTo>
                  <a:cubicBezTo>
                    <a:pt x="2876" y="153"/>
                    <a:pt x="2876" y="153"/>
                    <a:pt x="2876" y="153"/>
                  </a:cubicBezTo>
                  <a:cubicBezTo>
                    <a:pt x="2876" y="73"/>
                    <a:pt x="2876" y="73"/>
                    <a:pt x="2876" y="73"/>
                  </a:cubicBezTo>
                  <a:cubicBezTo>
                    <a:pt x="2876" y="73"/>
                    <a:pt x="2875" y="72"/>
                    <a:pt x="2875" y="71"/>
                  </a:cubicBezTo>
                  <a:cubicBezTo>
                    <a:pt x="2874" y="71"/>
                    <a:pt x="2874" y="71"/>
                    <a:pt x="2873" y="71"/>
                  </a:cubicBezTo>
                  <a:cubicBezTo>
                    <a:pt x="2864" y="71"/>
                    <a:pt x="2864" y="71"/>
                    <a:pt x="2864" y="71"/>
                  </a:cubicBezTo>
                  <a:cubicBezTo>
                    <a:pt x="2864" y="67"/>
                    <a:pt x="2864" y="67"/>
                    <a:pt x="2864" y="67"/>
                  </a:cubicBezTo>
                  <a:cubicBezTo>
                    <a:pt x="2864" y="67"/>
                    <a:pt x="2863" y="66"/>
                    <a:pt x="2863" y="65"/>
                  </a:cubicBezTo>
                  <a:cubicBezTo>
                    <a:pt x="2862" y="65"/>
                    <a:pt x="2862" y="65"/>
                    <a:pt x="2861" y="65"/>
                  </a:cubicBezTo>
                  <a:cubicBezTo>
                    <a:pt x="2818" y="64"/>
                    <a:pt x="2818" y="64"/>
                    <a:pt x="2818" y="64"/>
                  </a:cubicBezTo>
                  <a:cubicBezTo>
                    <a:pt x="2818" y="64"/>
                    <a:pt x="2818" y="64"/>
                    <a:pt x="2818" y="64"/>
                  </a:cubicBezTo>
                  <a:cubicBezTo>
                    <a:pt x="2816" y="64"/>
                    <a:pt x="2815" y="66"/>
                    <a:pt x="2815" y="67"/>
                  </a:cubicBezTo>
                  <a:cubicBezTo>
                    <a:pt x="2815" y="70"/>
                    <a:pt x="2815" y="70"/>
                    <a:pt x="2815" y="70"/>
                  </a:cubicBezTo>
                  <a:cubicBezTo>
                    <a:pt x="2806" y="70"/>
                    <a:pt x="2806" y="70"/>
                    <a:pt x="2806" y="70"/>
                  </a:cubicBezTo>
                  <a:cubicBezTo>
                    <a:pt x="2806" y="70"/>
                    <a:pt x="2806" y="70"/>
                    <a:pt x="2806" y="70"/>
                  </a:cubicBezTo>
                  <a:cubicBezTo>
                    <a:pt x="2804" y="70"/>
                    <a:pt x="2803" y="72"/>
                    <a:pt x="2803" y="73"/>
                  </a:cubicBezTo>
                  <a:cubicBezTo>
                    <a:pt x="2803" y="135"/>
                    <a:pt x="2803" y="135"/>
                    <a:pt x="2803" y="135"/>
                  </a:cubicBezTo>
                  <a:cubicBezTo>
                    <a:pt x="2785" y="135"/>
                    <a:pt x="2785" y="135"/>
                    <a:pt x="2785" y="135"/>
                  </a:cubicBezTo>
                  <a:cubicBezTo>
                    <a:pt x="2783" y="135"/>
                    <a:pt x="2782" y="136"/>
                    <a:pt x="2782" y="138"/>
                  </a:cubicBezTo>
                  <a:cubicBezTo>
                    <a:pt x="2782" y="140"/>
                    <a:pt x="2782" y="140"/>
                    <a:pt x="2782" y="140"/>
                  </a:cubicBezTo>
                  <a:cubicBezTo>
                    <a:pt x="2779" y="140"/>
                    <a:pt x="2779" y="140"/>
                    <a:pt x="2779" y="140"/>
                  </a:cubicBezTo>
                  <a:cubicBezTo>
                    <a:pt x="2779" y="117"/>
                    <a:pt x="2779" y="117"/>
                    <a:pt x="2779" y="117"/>
                  </a:cubicBezTo>
                  <a:cubicBezTo>
                    <a:pt x="2779" y="115"/>
                    <a:pt x="2778" y="114"/>
                    <a:pt x="2776" y="114"/>
                  </a:cubicBezTo>
                  <a:cubicBezTo>
                    <a:pt x="2766" y="114"/>
                    <a:pt x="2766" y="114"/>
                    <a:pt x="2766" y="114"/>
                  </a:cubicBezTo>
                  <a:cubicBezTo>
                    <a:pt x="2765" y="114"/>
                    <a:pt x="2764" y="115"/>
                    <a:pt x="2764" y="117"/>
                  </a:cubicBezTo>
                  <a:cubicBezTo>
                    <a:pt x="2764" y="140"/>
                    <a:pt x="2764" y="140"/>
                    <a:pt x="2764" y="140"/>
                  </a:cubicBezTo>
                  <a:cubicBezTo>
                    <a:pt x="2761" y="140"/>
                    <a:pt x="2761" y="140"/>
                    <a:pt x="2761" y="140"/>
                  </a:cubicBezTo>
                  <a:cubicBezTo>
                    <a:pt x="2761" y="112"/>
                    <a:pt x="2761" y="112"/>
                    <a:pt x="2761" y="112"/>
                  </a:cubicBezTo>
                  <a:cubicBezTo>
                    <a:pt x="2761" y="111"/>
                    <a:pt x="2760" y="110"/>
                    <a:pt x="2759" y="110"/>
                  </a:cubicBezTo>
                  <a:cubicBezTo>
                    <a:pt x="2730" y="104"/>
                    <a:pt x="2730" y="104"/>
                    <a:pt x="2730" y="104"/>
                  </a:cubicBezTo>
                  <a:cubicBezTo>
                    <a:pt x="2729" y="104"/>
                    <a:pt x="2729" y="105"/>
                    <a:pt x="2728" y="105"/>
                  </a:cubicBezTo>
                  <a:cubicBezTo>
                    <a:pt x="2727" y="106"/>
                    <a:pt x="2727" y="106"/>
                    <a:pt x="2727" y="107"/>
                  </a:cubicBezTo>
                  <a:cubicBezTo>
                    <a:pt x="2727" y="115"/>
                    <a:pt x="2727" y="115"/>
                    <a:pt x="2727" y="115"/>
                  </a:cubicBezTo>
                  <a:cubicBezTo>
                    <a:pt x="2701" y="120"/>
                    <a:pt x="2701" y="120"/>
                    <a:pt x="2701" y="120"/>
                  </a:cubicBezTo>
                  <a:cubicBezTo>
                    <a:pt x="2700" y="120"/>
                    <a:pt x="2699" y="121"/>
                    <a:pt x="2699" y="122"/>
                  </a:cubicBezTo>
                  <a:cubicBezTo>
                    <a:pt x="2699" y="152"/>
                    <a:pt x="2699" y="152"/>
                    <a:pt x="2699" y="152"/>
                  </a:cubicBezTo>
                  <a:cubicBezTo>
                    <a:pt x="2698" y="152"/>
                    <a:pt x="2698" y="152"/>
                    <a:pt x="2698" y="152"/>
                  </a:cubicBezTo>
                  <a:cubicBezTo>
                    <a:pt x="2687" y="140"/>
                    <a:pt x="2687" y="140"/>
                    <a:pt x="2687" y="140"/>
                  </a:cubicBezTo>
                  <a:cubicBezTo>
                    <a:pt x="2687" y="139"/>
                    <a:pt x="2686" y="139"/>
                    <a:pt x="2686" y="139"/>
                  </a:cubicBezTo>
                  <a:cubicBezTo>
                    <a:pt x="2638" y="125"/>
                    <a:pt x="2638" y="125"/>
                    <a:pt x="2638" y="125"/>
                  </a:cubicBezTo>
                  <a:cubicBezTo>
                    <a:pt x="2638" y="125"/>
                    <a:pt x="2638" y="125"/>
                    <a:pt x="2637" y="125"/>
                  </a:cubicBezTo>
                  <a:cubicBezTo>
                    <a:pt x="2636" y="125"/>
                    <a:pt x="2635" y="125"/>
                    <a:pt x="2634" y="125"/>
                  </a:cubicBezTo>
                  <a:cubicBezTo>
                    <a:pt x="2633" y="126"/>
                    <a:pt x="2632" y="126"/>
                    <a:pt x="2632" y="127"/>
                  </a:cubicBezTo>
                  <a:cubicBezTo>
                    <a:pt x="2629" y="133"/>
                    <a:pt x="2621" y="137"/>
                    <a:pt x="2615" y="139"/>
                  </a:cubicBezTo>
                  <a:cubicBezTo>
                    <a:pt x="2604" y="143"/>
                    <a:pt x="2550" y="152"/>
                    <a:pt x="2550" y="152"/>
                  </a:cubicBezTo>
                  <a:cubicBezTo>
                    <a:pt x="2520" y="152"/>
                    <a:pt x="2520" y="152"/>
                    <a:pt x="2520" y="152"/>
                  </a:cubicBezTo>
                  <a:cubicBezTo>
                    <a:pt x="2519" y="152"/>
                    <a:pt x="2519" y="152"/>
                    <a:pt x="2519" y="152"/>
                  </a:cubicBezTo>
                  <a:cubicBezTo>
                    <a:pt x="2519" y="152"/>
                    <a:pt x="2519" y="152"/>
                    <a:pt x="2519" y="152"/>
                  </a:cubicBezTo>
                  <a:cubicBezTo>
                    <a:pt x="2500" y="152"/>
                    <a:pt x="2500" y="152"/>
                    <a:pt x="2500" y="152"/>
                  </a:cubicBezTo>
                  <a:cubicBezTo>
                    <a:pt x="2453" y="152"/>
                    <a:pt x="2453" y="152"/>
                    <a:pt x="2453" y="152"/>
                  </a:cubicBezTo>
                  <a:cubicBezTo>
                    <a:pt x="2449" y="152"/>
                    <a:pt x="2445" y="153"/>
                    <a:pt x="2441" y="153"/>
                  </a:cubicBezTo>
                  <a:cubicBezTo>
                    <a:pt x="2433" y="154"/>
                    <a:pt x="2426" y="156"/>
                    <a:pt x="2420" y="159"/>
                  </a:cubicBezTo>
                  <a:cubicBezTo>
                    <a:pt x="2416" y="161"/>
                    <a:pt x="2412" y="164"/>
                    <a:pt x="2408" y="167"/>
                  </a:cubicBezTo>
                  <a:cubicBezTo>
                    <a:pt x="2407" y="168"/>
                    <a:pt x="2405" y="169"/>
                    <a:pt x="2404" y="170"/>
                  </a:cubicBezTo>
                  <a:cubicBezTo>
                    <a:pt x="2404" y="170"/>
                    <a:pt x="2404" y="170"/>
                    <a:pt x="2403" y="170"/>
                  </a:cubicBezTo>
                  <a:cubicBezTo>
                    <a:pt x="2403" y="170"/>
                    <a:pt x="2403" y="170"/>
                    <a:pt x="2403" y="170"/>
                  </a:cubicBezTo>
                  <a:cubicBezTo>
                    <a:pt x="2400" y="172"/>
                    <a:pt x="2397" y="175"/>
                    <a:pt x="2393" y="176"/>
                  </a:cubicBezTo>
                  <a:cubicBezTo>
                    <a:pt x="2385" y="179"/>
                    <a:pt x="2377" y="179"/>
                    <a:pt x="2368" y="179"/>
                  </a:cubicBezTo>
                  <a:cubicBezTo>
                    <a:pt x="2366" y="179"/>
                    <a:pt x="2364" y="179"/>
                    <a:pt x="2361" y="179"/>
                  </a:cubicBezTo>
                  <a:cubicBezTo>
                    <a:pt x="2344" y="179"/>
                    <a:pt x="2344" y="179"/>
                    <a:pt x="2344" y="179"/>
                  </a:cubicBezTo>
                  <a:cubicBezTo>
                    <a:pt x="2338" y="179"/>
                    <a:pt x="2333" y="179"/>
                    <a:pt x="2327" y="180"/>
                  </a:cubicBezTo>
                  <a:cubicBezTo>
                    <a:pt x="2315" y="182"/>
                    <a:pt x="2304" y="188"/>
                    <a:pt x="2297" y="196"/>
                  </a:cubicBezTo>
                  <a:cubicBezTo>
                    <a:pt x="2292" y="199"/>
                    <a:pt x="2292" y="199"/>
                    <a:pt x="2292" y="199"/>
                  </a:cubicBezTo>
                  <a:cubicBezTo>
                    <a:pt x="2287" y="201"/>
                    <a:pt x="2287" y="201"/>
                    <a:pt x="2287" y="201"/>
                  </a:cubicBezTo>
                  <a:cubicBezTo>
                    <a:pt x="2281" y="202"/>
                    <a:pt x="2281" y="202"/>
                    <a:pt x="2281" y="202"/>
                  </a:cubicBezTo>
                  <a:cubicBezTo>
                    <a:pt x="2280" y="202"/>
                    <a:pt x="2279" y="202"/>
                    <a:pt x="2277" y="202"/>
                  </a:cubicBezTo>
                  <a:cubicBezTo>
                    <a:pt x="2277" y="202"/>
                    <a:pt x="2276" y="202"/>
                    <a:pt x="2275" y="202"/>
                  </a:cubicBezTo>
                  <a:cubicBezTo>
                    <a:pt x="2270" y="202"/>
                    <a:pt x="2264" y="202"/>
                    <a:pt x="2259" y="202"/>
                  </a:cubicBezTo>
                  <a:cubicBezTo>
                    <a:pt x="2255" y="202"/>
                    <a:pt x="2252" y="202"/>
                    <a:pt x="2249" y="202"/>
                  </a:cubicBezTo>
                  <a:cubicBezTo>
                    <a:pt x="2248" y="202"/>
                    <a:pt x="2246" y="202"/>
                    <a:pt x="2244" y="202"/>
                  </a:cubicBezTo>
                  <a:cubicBezTo>
                    <a:pt x="2237" y="202"/>
                    <a:pt x="2230" y="202"/>
                    <a:pt x="2222" y="204"/>
                  </a:cubicBezTo>
                  <a:cubicBezTo>
                    <a:pt x="2211" y="206"/>
                    <a:pt x="2203" y="211"/>
                    <a:pt x="2197" y="215"/>
                  </a:cubicBezTo>
                  <a:cubicBezTo>
                    <a:pt x="2191" y="220"/>
                    <a:pt x="2185" y="224"/>
                    <a:pt x="2177" y="226"/>
                  </a:cubicBezTo>
                  <a:cubicBezTo>
                    <a:pt x="2175" y="226"/>
                    <a:pt x="2175" y="226"/>
                    <a:pt x="2175" y="226"/>
                  </a:cubicBezTo>
                  <a:cubicBezTo>
                    <a:pt x="2174" y="227"/>
                    <a:pt x="2173" y="227"/>
                    <a:pt x="2171" y="227"/>
                  </a:cubicBezTo>
                  <a:cubicBezTo>
                    <a:pt x="2169" y="227"/>
                    <a:pt x="2169" y="227"/>
                    <a:pt x="2169" y="227"/>
                  </a:cubicBezTo>
                  <a:cubicBezTo>
                    <a:pt x="2168" y="227"/>
                    <a:pt x="2167" y="228"/>
                    <a:pt x="2165" y="228"/>
                  </a:cubicBezTo>
                  <a:cubicBezTo>
                    <a:pt x="2162" y="228"/>
                    <a:pt x="2159" y="228"/>
                    <a:pt x="2156" y="228"/>
                  </a:cubicBezTo>
                  <a:cubicBezTo>
                    <a:pt x="2156" y="228"/>
                    <a:pt x="2156" y="228"/>
                    <a:pt x="2156" y="228"/>
                  </a:cubicBezTo>
                  <a:cubicBezTo>
                    <a:pt x="2154" y="228"/>
                    <a:pt x="2153" y="228"/>
                    <a:pt x="2151" y="228"/>
                  </a:cubicBezTo>
                  <a:cubicBezTo>
                    <a:pt x="1891" y="228"/>
                    <a:pt x="1891" y="228"/>
                    <a:pt x="1891" y="228"/>
                  </a:cubicBezTo>
                  <a:cubicBezTo>
                    <a:pt x="1631" y="228"/>
                    <a:pt x="1631" y="228"/>
                    <a:pt x="1631" y="228"/>
                  </a:cubicBezTo>
                  <a:cubicBezTo>
                    <a:pt x="1627" y="228"/>
                    <a:pt x="1623" y="228"/>
                    <a:pt x="1618" y="228"/>
                  </a:cubicBezTo>
                  <a:cubicBezTo>
                    <a:pt x="1617" y="228"/>
                    <a:pt x="1616" y="227"/>
                    <a:pt x="1615" y="227"/>
                  </a:cubicBezTo>
                  <a:cubicBezTo>
                    <a:pt x="1612" y="227"/>
                    <a:pt x="1612" y="227"/>
                    <a:pt x="1612" y="227"/>
                  </a:cubicBezTo>
                  <a:cubicBezTo>
                    <a:pt x="1611" y="227"/>
                    <a:pt x="1610" y="227"/>
                    <a:pt x="1609" y="226"/>
                  </a:cubicBezTo>
                  <a:cubicBezTo>
                    <a:pt x="1606" y="226"/>
                    <a:pt x="1606" y="226"/>
                    <a:pt x="1606" y="226"/>
                  </a:cubicBezTo>
                  <a:cubicBezTo>
                    <a:pt x="1599" y="224"/>
                    <a:pt x="1593" y="220"/>
                    <a:pt x="1586" y="215"/>
                  </a:cubicBezTo>
                  <a:cubicBezTo>
                    <a:pt x="1581" y="211"/>
                    <a:pt x="1573" y="206"/>
                    <a:pt x="1561" y="204"/>
                  </a:cubicBezTo>
                  <a:cubicBezTo>
                    <a:pt x="1554" y="202"/>
                    <a:pt x="1547" y="202"/>
                    <a:pt x="1540" y="202"/>
                  </a:cubicBezTo>
                  <a:cubicBezTo>
                    <a:pt x="1538" y="202"/>
                    <a:pt x="1536" y="202"/>
                    <a:pt x="1535" y="202"/>
                  </a:cubicBezTo>
                  <a:cubicBezTo>
                    <a:pt x="1531" y="202"/>
                    <a:pt x="1528" y="202"/>
                    <a:pt x="1525" y="202"/>
                  </a:cubicBezTo>
                  <a:cubicBezTo>
                    <a:pt x="1520" y="202"/>
                    <a:pt x="1514" y="202"/>
                    <a:pt x="1509" y="202"/>
                  </a:cubicBezTo>
                  <a:cubicBezTo>
                    <a:pt x="1508" y="202"/>
                    <a:pt x="1507" y="202"/>
                    <a:pt x="1506" y="202"/>
                  </a:cubicBezTo>
                  <a:cubicBezTo>
                    <a:pt x="1505" y="202"/>
                    <a:pt x="1504" y="202"/>
                    <a:pt x="1503" y="202"/>
                  </a:cubicBezTo>
                  <a:cubicBezTo>
                    <a:pt x="1497" y="201"/>
                    <a:pt x="1497" y="201"/>
                    <a:pt x="1497" y="201"/>
                  </a:cubicBezTo>
                  <a:cubicBezTo>
                    <a:pt x="1492" y="199"/>
                    <a:pt x="1492" y="199"/>
                    <a:pt x="1492" y="199"/>
                  </a:cubicBezTo>
                  <a:cubicBezTo>
                    <a:pt x="1487" y="196"/>
                    <a:pt x="1487" y="196"/>
                    <a:pt x="1487" y="196"/>
                  </a:cubicBezTo>
                  <a:cubicBezTo>
                    <a:pt x="1480" y="188"/>
                    <a:pt x="1469" y="182"/>
                    <a:pt x="1457" y="180"/>
                  </a:cubicBezTo>
                  <a:cubicBezTo>
                    <a:pt x="1451" y="179"/>
                    <a:pt x="1446" y="179"/>
                    <a:pt x="1440" y="179"/>
                  </a:cubicBezTo>
                  <a:cubicBezTo>
                    <a:pt x="1422" y="179"/>
                    <a:pt x="1422" y="179"/>
                    <a:pt x="1422" y="179"/>
                  </a:cubicBezTo>
                  <a:cubicBezTo>
                    <a:pt x="1420" y="179"/>
                    <a:pt x="1418" y="179"/>
                    <a:pt x="1416" y="179"/>
                  </a:cubicBezTo>
                  <a:cubicBezTo>
                    <a:pt x="1407" y="179"/>
                    <a:pt x="1398" y="179"/>
                    <a:pt x="1391" y="176"/>
                  </a:cubicBezTo>
                  <a:cubicBezTo>
                    <a:pt x="1387" y="175"/>
                    <a:pt x="1384" y="172"/>
                    <a:pt x="1380" y="170"/>
                  </a:cubicBezTo>
                  <a:cubicBezTo>
                    <a:pt x="1380" y="170"/>
                    <a:pt x="1380" y="170"/>
                    <a:pt x="1380" y="170"/>
                  </a:cubicBezTo>
                  <a:cubicBezTo>
                    <a:pt x="1380" y="170"/>
                    <a:pt x="1380" y="170"/>
                    <a:pt x="1380" y="170"/>
                  </a:cubicBezTo>
                  <a:cubicBezTo>
                    <a:pt x="1379" y="169"/>
                    <a:pt x="1377" y="168"/>
                    <a:pt x="1376" y="167"/>
                  </a:cubicBezTo>
                  <a:cubicBezTo>
                    <a:pt x="1372" y="164"/>
                    <a:pt x="1368" y="161"/>
                    <a:pt x="1363" y="159"/>
                  </a:cubicBezTo>
                  <a:cubicBezTo>
                    <a:pt x="1357" y="156"/>
                    <a:pt x="1351" y="154"/>
                    <a:pt x="1342" y="153"/>
                  </a:cubicBezTo>
                  <a:cubicBezTo>
                    <a:pt x="1339" y="153"/>
                    <a:pt x="1335" y="152"/>
                    <a:pt x="1331" y="152"/>
                  </a:cubicBezTo>
                  <a:cubicBezTo>
                    <a:pt x="1255" y="152"/>
                    <a:pt x="1255" y="152"/>
                    <a:pt x="1255" y="152"/>
                  </a:cubicBezTo>
                  <a:cubicBezTo>
                    <a:pt x="1252" y="126"/>
                    <a:pt x="1252" y="126"/>
                    <a:pt x="1252" y="126"/>
                  </a:cubicBezTo>
                  <a:cubicBezTo>
                    <a:pt x="1266" y="136"/>
                    <a:pt x="1267" y="135"/>
                    <a:pt x="1269" y="133"/>
                  </a:cubicBezTo>
                  <a:cubicBezTo>
                    <a:pt x="1269" y="132"/>
                    <a:pt x="1269" y="132"/>
                    <a:pt x="1269" y="131"/>
                  </a:cubicBezTo>
                  <a:cubicBezTo>
                    <a:pt x="1269" y="129"/>
                    <a:pt x="1268" y="127"/>
                    <a:pt x="1253" y="117"/>
                  </a:cubicBezTo>
                  <a:cubicBezTo>
                    <a:pt x="1253" y="117"/>
                    <a:pt x="1253" y="117"/>
                    <a:pt x="1253" y="117"/>
                  </a:cubicBezTo>
                  <a:cubicBezTo>
                    <a:pt x="1260" y="99"/>
                    <a:pt x="1260" y="99"/>
                    <a:pt x="1257" y="98"/>
                  </a:cubicBezTo>
                  <a:cubicBezTo>
                    <a:pt x="1257" y="97"/>
                    <a:pt x="1256" y="97"/>
                    <a:pt x="1255" y="97"/>
                  </a:cubicBezTo>
                  <a:cubicBezTo>
                    <a:pt x="1253" y="98"/>
                    <a:pt x="1251" y="100"/>
                    <a:pt x="1244" y="115"/>
                  </a:cubicBezTo>
                  <a:cubicBezTo>
                    <a:pt x="1244" y="115"/>
                    <a:pt x="1244" y="115"/>
                    <a:pt x="1244" y="116"/>
                  </a:cubicBezTo>
                  <a:cubicBezTo>
                    <a:pt x="1238" y="116"/>
                    <a:pt x="1234" y="117"/>
                    <a:pt x="1231" y="118"/>
                  </a:cubicBezTo>
                  <a:cubicBezTo>
                    <a:pt x="1229" y="116"/>
                    <a:pt x="1227" y="114"/>
                    <a:pt x="1227" y="114"/>
                  </a:cubicBezTo>
                  <a:cubicBezTo>
                    <a:pt x="1227" y="114"/>
                    <a:pt x="1226" y="114"/>
                    <a:pt x="1226" y="114"/>
                  </a:cubicBezTo>
                  <a:cubicBezTo>
                    <a:pt x="1235" y="96"/>
                    <a:pt x="1234" y="96"/>
                    <a:pt x="1232" y="94"/>
                  </a:cubicBezTo>
                  <a:cubicBezTo>
                    <a:pt x="1231" y="94"/>
                    <a:pt x="1230" y="94"/>
                    <a:pt x="1229" y="94"/>
                  </a:cubicBezTo>
                  <a:cubicBezTo>
                    <a:pt x="1228" y="94"/>
                    <a:pt x="1226" y="96"/>
                    <a:pt x="1218" y="112"/>
                  </a:cubicBezTo>
                  <a:cubicBezTo>
                    <a:pt x="1218" y="112"/>
                    <a:pt x="1218" y="113"/>
                    <a:pt x="1218" y="113"/>
                  </a:cubicBezTo>
                  <a:cubicBezTo>
                    <a:pt x="1194" y="116"/>
                    <a:pt x="1194" y="116"/>
                    <a:pt x="1194" y="119"/>
                  </a:cubicBezTo>
                  <a:cubicBezTo>
                    <a:pt x="1194" y="120"/>
                    <a:pt x="1194" y="121"/>
                    <a:pt x="1195" y="122"/>
                  </a:cubicBezTo>
                  <a:cubicBezTo>
                    <a:pt x="1196" y="123"/>
                    <a:pt x="1199" y="123"/>
                    <a:pt x="1217" y="121"/>
                  </a:cubicBezTo>
                  <a:cubicBezTo>
                    <a:pt x="1216" y="134"/>
                    <a:pt x="1216" y="134"/>
                    <a:pt x="1216" y="134"/>
                  </a:cubicBezTo>
                  <a:cubicBezTo>
                    <a:pt x="1216" y="134"/>
                    <a:pt x="1216" y="135"/>
                    <a:pt x="1216" y="135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5" y="152"/>
                    <a:pt x="1215" y="152"/>
                    <a:pt x="1215" y="152"/>
                  </a:cubicBezTo>
                  <a:cubicBezTo>
                    <a:pt x="1188" y="152"/>
                    <a:pt x="1188" y="152"/>
                    <a:pt x="1188" y="152"/>
                  </a:cubicBezTo>
                  <a:cubicBezTo>
                    <a:pt x="1188" y="126"/>
                    <a:pt x="1188" y="126"/>
                    <a:pt x="1188" y="126"/>
                  </a:cubicBezTo>
                  <a:cubicBezTo>
                    <a:pt x="1188" y="125"/>
                    <a:pt x="1187" y="125"/>
                    <a:pt x="1187" y="124"/>
                  </a:cubicBezTo>
                  <a:cubicBezTo>
                    <a:pt x="1186" y="124"/>
                    <a:pt x="1186" y="123"/>
                    <a:pt x="1185" y="123"/>
                  </a:cubicBezTo>
                  <a:cubicBezTo>
                    <a:pt x="1158" y="123"/>
                    <a:pt x="1158" y="123"/>
                    <a:pt x="1158" y="123"/>
                  </a:cubicBezTo>
                  <a:cubicBezTo>
                    <a:pt x="1158" y="117"/>
                    <a:pt x="1158" y="117"/>
                    <a:pt x="1158" y="117"/>
                  </a:cubicBezTo>
                  <a:cubicBezTo>
                    <a:pt x="1158" y="117"/>
                    <a:pt x="1158" y="116"/>
                    <a:pt x="1158" y="115"/>
                  </a:cubicBezTo>
                  <a:cubicBezTo>
                    <a:pt x="1157" y="115"/>
                    <a:pt x="1156" y="114"/>
                    <a:pt x="1156" y="114"/>
                  </a:cubicBezTo>
                  <a:cubicBezTo>
                    <a:pt x="1049" y="114"/>
                    <a:pt x="1049" y="114"/>
                    <a:pt x="1049" y="114"/>
                  </a:cubicBezTo>
                  <a:cubicBezTo>
                    <a:pt x="1049" y="114"/>
                    <a:pt x="1049" y="114"/>
                    <a:pt x="1049" y="114"/>
                  </a:cubicBezTo>
                  <a:cubicBezTo>
                    <a:pt x="1048" y="114"/>
                    <a:pt x="1046" y="116"/>
                    <a:pt x="1046" y="117"/>
                  </a:cubicBezTo>
                  <a:cubicBezTo>
                    <a:pt x="1046" y="123"/>
                    <a:pt x="1046" y="123"/>
                    <a:pt x="1046" y="123"/>
                  </a:cubicBezTo>
                  <a:cubicBezTo>
                    <a:pt x="1020" y="123"/>
                    <a:pt x="1020" y="123"/>
                    <a:pt x="1020" y="123"/>
                  </a:cubicBezTo>
                  <a:cubicBezTo>
                    <a:pt x="1020" y="123"/>
                    <a:pt x="1020" y="123"/>
                    <a:pt x="1020" y="123"/>
                  </a:cubicBezTo>
                  <a:cubicBezTo>
                    <a:pt x="1018" y="123"/>
                    <a:pt x="1017" y="124"/>
                    <a:pt x="1017" y="126"/>
                  </a:cubicBezTo>
                  <a:cubicBezTo>
                    <a:pt x="1017" y="152"/>
                    <a:pt x="1017" y="152"/>
                    <a:pt x="1017" y="152"/>
                  </a:cubicBezTo>
                  <a:cubicBezTo>
                    <a:pt x="1011" y="152"/>
                    <a:pt x="1011" y="152"/>
                    <a:pt x="1011" y="152"/>
                  </a:cubicBezTo>
                  <a:cubicBezTo>
                    <a:pt x="1011" y="88"/>
                    <a:pt x="1011" y="88"/>
                    <a:pt x="1011" y="88"/>
                  </a:cubicBezTo>
                  <a:cubicBezTo>
                    <a:pt x="1011" y="87"/>
                    <a:pt x="1011" y="86"/>
                    <a:pt x="1010" y="85"/>
                  </a:cubicBezTo>
                  <a:cubicBezTo>
                    <a:pt x="975" y="68"/>
                    <a:pt x="975" y="68"/>
                    <a:pt x="975" y="68"/>
                  </a:cubicBezTo>
                  <a:cubicBezTo>
                    <a:pt x="974" y="68"/>
                    <a:pt x="973" y="68"/>
                    <a:pt x="973" y="68"/>
                  </a:cubicBezTo>
                  <a:cubicBezTo>
                    <a:pt x="938" y="85"/>
                    <a:pt x="938" y="85"/>
                    <a:pt x="938" y="85"/>
                  </a:cubicBezTo>
                  <a:cubicBezTo>
                    <a:pt x="937" y="86"/>
                    <a:pt x="936" y="87"/>
                    <a:pt x="936" y="88"/>
                  </a:cubicBezTo>
                  <a:cubicBezTo>
                    <a:pt x="936" y="153"/>
                    <a:pt x="936" y="153"/>
                    <a:pt x="936" y="153"/>
                  </a:cubicBezTo>
                  <a:cubicBezTo>
                    <a:pt x="929" y="153"/>
                    <a:pt x="929" y="153"/>
                    <a:pt x="929" y="153"/>
                  </a:cubicBezTo>
                  <a:cubicBezTo>
                    <a:pt x="929" y="112"/>
                    <a:pt x="929" y="112"/>
                    <a:pt x="929" y="112"/>
                  </a:cubicBezTo>
                  <a:cubicBezTo>
                    <a:pt x="929" y="111"/>
                    <a:pt x="928" y="110"/>
                    <a:pt x="927" y="110"/>
                  </a:cubicBezTo>
                  <a:cubicBezTo>
                    <a:pt x="927" y="109"/>
                    <a:pt x="926" y="109"/>
                    <a:pt x="925" y="109"/>
                  </a:cubicBezTo>
                  <a:cubicBezTo>
                    <a:pt x="855" y="128"/>
                    <a:pt x="855" y="128"/>
                    <a:pt x="855" y="128"/>
                  </a:cubicBezTo>
                  <a:cubicBezTo>
                    <a:pt x="852" y="121"/>
                    <a:pt x="845" y="116"/>
                    <a:pt x="836" y="116"/>
                  </a:cubicBezTo>
                  <a:cubicBezTo>
                    <a:pt x="821" y="116"/>
                    <a:pt x="821" y="116"/>
                    <a:pt x="821" y="116"/>
                  </a:cubicBezTo>
                  <a:cubicBezTo>
                    <a:pt x="821" y="110"/>
                    <a:pt x="821" y="110"/>
                    <a:pt x="821" y="110"/>
                  </a:cubicBezTo>
                  <a:cubicBezTo>
                    <a:pt x="821" y="109"/>
                    <a:pt x="819" y="108"/>
                    <a:pt x="818" y="108"/>
                  </a:cubicBezTo>
                  <a:cubicBezTo>
                    <a:pt x="817" y="108"/>
                    <a:pt x="817" y="108"/>
                    <a:pt x="817" y="108"/>
                  </a:cubicBezTo>
                  <a:cubicBezTo>
                    <a:pt x="817" y="102"/>
                    <a:pt x="817" y="102"/>
                    <a:pt x="817" y="102"/>
                  </a:cubicBezTo>
                  <a:cubicBezTo>
                    <a:pt x="817" y="100"/>
                    <a:pt x="816" y="99"/>
                    <a:pt x="814" y="99"/>
                  </a:cubicBezTo>
                  <a:cubicBezTo>
                    <a:pt x="814" y="99"/>
                    <a:pt x="814" y="99"/>
                    <a:pt x="814" y="99"/>
                  </a:cubicBezTo>
                  <a:cubicBezTo>
                    <a:pt x="814" y="91"/>
                    <a:pt x="814" y="91"/>
                    <a:pt x="814" y="91"/>
                  </a:cubicBezTo>
                  <a:cubicBezTo>
                    <a:pt x="814" y="89"/>
                    <a:pt x="813" y="88"/>
                    <a:pt x="811" y="88"/>
                  </a:cubicBezTo>
                  <a:cubicBezTo>
                    <a:pt x="811" y="88"/>
                    <a:pt x="811" y="88"/>
                    <a:pt x="811" y="88"/>
                  </a:cubicBezTo>
                  <a:cubicBezTo>
                    <a:pt x="810" y="82"/>
                    <a:pt x="804" y="77"/>
                    <a:pt x="798" y="77"/>
                  </a:cubicBezTo>
                  <a:cubicBezTo>
                    <a:pt x="791" y="77"/>
                    <a:pt x="785" y="82"/>
                    <a:pt x="784" y="88"/>
                  </a:cubicBezTo>
                  <a:cubicBezTo>
                    <a:pt x="784" y="88"/>
                    <a:pt x="784" y="88"/>
                    <a:pt x="784" y="88"/>
                  </a:cubicBezTo>
                  <a:cubicBezTo>
                    <a:pt x="782" y="88"/>
                    <a:pt x="781" y="89"/>
                    <a:pt x="781" y="91"/>
                  </a:cubicBezTo>
                  <a:cubicBezTo>
                    <a:pt x="781" y="99"/>
                    <a:pt x="781" y="99"/>
                    <a:pt x="781" y="99"/>
                  </a:cubicBezTo>
                  <a:cubicBezTo>
                    <a:pt x="781" y="99"/>
                    <a:pt x="781" y="99"/>
                    <a:pt x="781" y="99"/>
                  </a:cubicBezTo>
                  <a:cubicBezTo>
                    <a:pt x="779" y="99"/>
                    <a:pt x="778" y="100"/>
                    <a:pt x="778" y="102"/>
                  </a:cubicBezTo>
                  <a:cubicBezTo>
                    <a:pt x="778" y="108"/>
                    <a:pt x="778" y="108"/>
                    <a:pt x="778" y="108"/>
                  </a:cubicBezTo>
                  <a:cubicBezTo>
                    <a:pt x="777" y="108"/>
                    <a:pt x="777" y="108"/>
                    <a:pt x="777" y="108"/>
                  </a:cubicBezTo>
                  <a:cubicBezTo>
                    <a:pt x="776" y="108"/>
                    <a:pt x="774" y="109"/>
                    <a:pt x="774" y="110"/>
                  </a:cubicBezTo>
                  <a:cubicBezTo>
                    <a:pt x="774" y="113"/>
                    <a:pt x="774" y="113"/>
                    <a:pt x="774" y="113"/>
                  </a:cubicBezTo>
                  <a:cubicBezTo>
                    <a:pt x="759" y="113"/>
                    <a:pt x="759" y="113"/>
                    <a:pt x="759" y="113"/>
                  </a:cubicBezTo>
                  <a:cubicBezTo>
                    <a:pt x="759" y="111"/>
                    <a:pt x="759" y="111"/>
                    <a:pt x="759" y="111"/>
                  </a:cubicBezTo>
                  <a:cubicBezTo>
                    <a:pt x="759" y="105"/>
                    <a:pt x="753" y="100"/>
                    <a:pt x="746" y="100"/>
                  </a:cubicBezTo>
                  <a:cubicBezTo>
                    <a:pt x="709" y="100"/>
                    <a:pt x="709" y="100"/>
                    <a:pt x="709" y="100"/>
                  </a:cubicBezTo>
                  <a:cubicBezTo>
                    <a:pt x="709" y="88"/>
                    <a:pt x="709" y="88"/>
                    <a:pt x="709" y="88"/>
                  </a:cubicBezTo>
                  <a:cubicBezTo>
                    <a:pt x="709" y="87"/>
                    <a:pt x="708" y="85"/>
                    <a:pt x="706" y="85"/>
                  </a:cubicBezTo>
                  <a:cubicBezTo>
                    <a:pt x="691" y="85"/>
                    <a:pt x="691" y="85"/>
                    <a:pt x="691" y="85"/>
                  </a:cubicBezTo>
                  <a:cubicBezTo>
                    <a:pt x="690" y="85"/>
                    <a:pt x="688" y="87"/>
                    <a:pt x="688" y="88"/>
                  </a:cubicBezTo>
                  <a:cubicBezTo>
                    <a:pt x="688" y="96"/>
                    <a:pt x="688" y="96"/>
                    <a:pt x="688" y="96"/>
                  </a:cubicBezTo>
                  <a:cubicBezTo>
                    <a:pt x="687" y="78"/>
                    <a:pt x="687" y="78"/>
                    <a:pt x="687" y="78"/>
                  </a:cubicBezTo>
                  <a:cubicBezTo>
                    <a:pt x="687" y="76"/>
                    <a:pt x="686" y="75"/>
                    <a:pt x="685" y="75"/>
                  </a:cubicBezTo>
                  <a:cubicBezTo>
                    <a:pt x="670" y="75"/>
                    <a:pt x="670" y="75"/>
                    <a:pt x="670" y="75"/>
                  </a:cubicBezTo>
                  <a:cubicBezTo>
                    <a:pt x="668" y="75"/>
                    <a:pt x="667" y="76"/>
                    <a:pt x="667" y="78"/>
                  </a:cubicBezTo>
                  <a:cubicBezTo>
                    <a:pt x="665" y="130"/>
                    <a:pt x="665" y="130"/>
                    <a:pt x="665" y="130"/>
                  </a:cubicBezTo>
                  <a:cubicBezTo>
                    <a:pt x="660" y="130"/>
                    <a:pt x="660" y="130"/>
                    <a:pt x="660" y="130"/>
                  </a:cubicBezTo>
                  <a:cubicBezTo>
                    <a:pt x="659" y="130"/>
                    <a:pt x="658" y="132"/>
                    <a:pt x="658" y="133"/>
                  </a:cubicBezTo>
                  <a:cubicBezTo>
                    <a:pt x="658" y="153"/>
                    <a:pt x="658" y="153"/>
                    <a:pt x="658" y="153"/>
                  </a:cubicBezTo>
                  <a:cubicBezTo>
                    <a:pt x="653" y="153"/>
                    <a:pt x="653" y="153"/>
                    <a:pt x="653" y="153"/>
                  </a:cubicBezTo>
                  <a:cubicBezTo>
                    <a:pt x="653" y="86"/>
                    <a:pt x="653" y="86"/>
                    <a:pt x="653" y="86"/>
                  </a:cubicBezTo>
                  <a:cubicBezTo>
                    <a:pt x="653" y="84"/>
                    <a:pt x="652" y="83"/>
                    <a:pt x="651" y="83"/>
                  </a:cubicBezTo>
                  <a:cubicBezTo>
                    <a:pt x="645" y="83"/>
                    <a:pt x="645" y="83"/>
                    <a:pt x="645" y="83"/>
                  </a:cubicBezTo>
                  <a:cubicBezTo>
                    <a:pt x="645" y="79"/>
                    <a:pt x="645" y="79"/>
                    <a:pt x="645" y="79"/>
                  </a:cubicBezTo>
                  <a:cubicBezTo>
                    <a:pt x="645" y="78"/>
                    <a:pt x="643" y="77"/>
                    <a:pt x="642" y="77"/>
                  </a:cubicBezTo>
                  <a:cubicBezTo>
                    <a:pt x="610" y="77"/>
                    <a:pt x="610" y="77"/>
                    <a:pt x="610" y="77"/>
                  </a:cubicBezTo>
                  <a:cubicBezTo>
                    <a:pt x="610" y="77"/>
                    <a:pt x="610" y="77"/>
                    <a:pt x="610" y="77"/>
                  </a:cubicBezTo>
                  <a:cubicBezTo>
                    <a:pt x="609" y="77"/>
                    <a:pt x="608" y="77"/>
                    <a:pt x="608" y="77"/>
                  </a:cubicBezTo>
                  <a:cubicBezTo>
                    <a:pt x="607" y="78"/>
                    <a:pt x="607" y="79"/>
                    <a:pt x="607" y="79"/>
                  </a:cubicBezTo>
                  <a:cubicBezTo>
                    <a:pt x="607" y="83"/>
                    <a:pt x="607" y="83"/>
                    <a:pt x="607" y="83"/>
                  </a:cubicBezTo>
                  <a:cubicBezTo>
                    <a:pt x="601" y="83"/>
                    <a:pt x="601" y="83"/>
                    <a:pt x="601" y="83"/>
                  </a:cubicBezTo>
                  <a:cubicBezTo>
                    <a:pt x="599" y="83"/>
                    <a:pt x="598" y="84"/>
                    <a:pt x="598" y="86"/>
                  </a:cubicBezTo>
                  <a:cubicBezTo>
                    <a:pt x="598" y="153"/>
                    <a:pt x="598" y="153"/>
                    <a:pt x="598" y="153"/>
                  </a:cubicBezTo>
                  <a:cubicBezTo>
                    <a:pt x="594" y="153"/>
                    <a:pt x="594" y="153"/>
                    <a:pt x="594" y="153"/>
                  </a:cubicBezTo>
                  <a:cubicBezTo>
                    <a:pt x="593" y="152"/>
                    <a:pt x="592" y="151"/>
                    <a:pt x="591" y="151"/>
                  </a:cubicBezTo>
                  <a:cubicBezTo>
                    <a:pt x="588" y="151"/>
                    <a:pt x="588" y="151"/>
                    <a:pt x="588" y="151"/>
                  </a:cubicBezTo>
                  <a:cubicBezTo>
                    <a:pt x="588" y="126"/>
                    <a:pt x="588" y="126"/>
                    <a:pt x="588" y="126"/>
                  </a:cubicBezTo>
                  <a:cubicBezTo>
                    <a:pt x="588" y="125"/>
                    <a:pt x="586" y="124"/>
                    <a:pt x="585" y="124"/>
                  </a:cubicBezTo>
                  <a:cubicBezTo>
                    <a:pt x="578" y="124"/>
                    <a:pt x="578" y="124"/>
                    <a:pt x="578" y="124"/>
                  </a:cubicBezTo>
                  <a:cubicBezTo>
                    <a:pt x="576" y="124"/>
                    <a:pt x="575" y="125"/>
                    <a:pt x="575" y="126"/>
                  </a:cubicBezTo>
                  <a:cubicBezTo>
                    <a:pt x="575" y="151"/>
                    <a:pt x="575" y="151"/>
                    <a:pt x="575" y="151"/>
                  </a:cubicBezTo>
                  <a:cubicBezTo>
                    <a:pt x="574" y="151"/>
                    <a:pt x="574" y="151"/>
                    <a:pt x="574" y="151"/>
                  </a:cubicBezTo>
                  <a:cubicBezTo>
                    <a:pt x="574" y="122"/>
                    <a:pt x="574" y="122"/>
                    <a:pt x="574" y="122"/>
                  </a:cubicBezTo>
                  <a:cubicBezTo>
                    <a:pt x="574" y="121"/>
                    <a:pt x="574" y="119"/>
                    <a:pt x="572" y="119"/>
                  </a:cubicBezTo>
                  <a:cubicBezTo>
                    <a:pt x="552" y="114"/>
                    <a:pt x="552" y="114"/>
                    <a:pt x="552" y="114"/>
                  </a:cubicBezTo>
                  <a:cubicBezTo>
                    <a:pt x="551" y="114"/>
                    <a:pt x="550" y="114"/>
                    <a:pt x="549" y="114"/>
                  </a:cubicBezTo>
                  <a:cubicBezTo>
                    <a:pt x="548" y="115"/>
                    <a:pt x="548" y="116"/>
                    <a:pt x="548" y="117"/>
                  </a:cubicBezTo>
                  <a:cubicBezTo>
                    <a:pt x="548" y="125"/>
                    <a:pt x="548" y="125"/>
                    <a:pt x="548" y="125"/>
                  </a:cubicBezTo>
                  <a:cubicBezTo>
                    <a:pt x="529" y="130"/>
                    <a:pt x="529" y="130"/>
                    <a:pt x="529" y="130"/>
                  </a:cubicBezTo>
                  <a:cubicBezTo>
                    <a:pt x="528" y="130"/>
                    <a:pt x="527" y="131"/>
                    <a:pt x="527" y="133"/>
                  </a:cubicBezTo>
                  <a:cubicBezTo>
                    <a:pt x="527" y="145"/>
                    <a:pt x="527" y="145"/>
                    <a:pt x="527" y="145"/>
                  </a:cubicBezTo>
                  <a:cubicBezTo>
                    <a:pt x="517" y="137"/>
                    <a:pt x="517" y="137"/>
                    <a:pt x="517" y="137"/>
                  </a:cubicBezTo>
                  <a:cubicBezTo>
                    <a:pt x="514" y="136"/>
                    <a:pt x="514" y="136"/>
                    <a:pt x="514" y="136"/>
                  </a:cubicBezTo>
                  <a:cubicBezTo>
                    <a:pt x="512" y="135"/>
                    <a:pt x="510" y="134"/>
                    <a:pt x="508" y="132"/>
                  </a:cubicBezTo>
                  <a:cubicBezTo>
                    <a:pt x="508" y="132"/>
                    <a:pt x="507" y="132"/>
                    <a:pt x="507" y="132"/>
                  </a:cubicBezTo>
                  <a:cubicBezTo>
                    <a:pt x="495" y="129"/>
                    <a:pt x="495" y="129"/>
                    <a:pt x="495" y="129"/>
                  </a:cubicBezTo>
                  <a:cubicBezTo>
                    <a:pt x="494" y="127"/>
                    <a:pt x="492" y="125"/>
                    <a:pt x="491" y="124"/>
                  </a:cubicBezTo>
                  <a:cubicBezTo>
                    <a:pt x="488" y="120"/>
                    <a:pt x="488" y="120"/>
                    <a:pt x="488" y="120"/>
                  </a:cubicBezTo>
                  <a:cubicBezTo>
                    <a:pt x="487" y="120"/>
                    <a:pt x="487" y="120"/>
                    <a:pt x="487" y="120"/>
                  </a:cubicBezTo>
                  <a:cubicBezTo>
                    <a:pt x="477" y="115"/>
                    <a:pt x="477" y="115"/>
                    <a:pt x="477" y="115"/>
                  </a:cubicBezTo>
                  <a:cubicBezTo>
                    <a:pt x="476" y="115"/>
                    <a:pt x="475" y="115"/>
                    <a:pt x="474" y="116"/>
                  </a:cubicBezTo>
                  <a:cubicBezTo>
                    <a:pt x="466" y="123"/>
                    <a:pt x="466" y="123"/>
                    <a:pt x="466" y="123"/>
                  </a:cubicBezTo>
                  <a:cubicBezTo>
                    <a:pt x="456" y="126"/>
                    <a:pt x="456" y="126"/>
                    <a:pt x="456" y="126"/>
                  </a:cubicBezTo>
                  <a:cubicBezTo>
                    <a:pt x="454" y="123"/>
                    <a:pt x="454" y="123"/>
                    <a:pt x="454" y="123"/>
                  </a:cubicBezTo>
                  <a:cubicBezTo>
                    <a:pt x="454" y="122"/>
                    <a:pt x="453" y="122"/>
                    <a:pt x="452" y="122"/>
                  </a:cubicBezTo>
                  <a:cubicBezTo>
                    <a:pt x="451" y="122"/>
                    <a:pt x="451" y="122"/>
                    <a:pt x="450" y="123"/>
                  </a:cubicBezTo>
                  <a:cubicBezTo>
                    <a:pt x="440" y="133"/>
                    <a:pt x="440" y="133"/>
                    <a:pt x="440" y="133"/>
                  </a:cubicBezTo>
                  <a:cubicBezTo>
                    <a:pt x="435" y="134"/>
                    <a:pt x="435" y="134"/>
                    <a:pt x="435" y="134"/>
                  </a:cubicBezTo>
                  <a:cubicBezTo>
                    <a:pt x="434" y="134"/>
                    <a:pt x="434" y="135"/>
                    <a:pt x="434" y="135"/>
                  </a:cubicBezTo>
                  <a:cubicBezTo>
                    <a:pt x="420" y="147"/>
                    <a:pt x="420" y="147"/>
                    <a:pt x="420" y="147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0" y="149"/>
                    <a:pt x="405" y="149"/>
                    <a:pt x="401" y="150"/>
                  </a:cubicBezTo>
                  <a:cubicBezTo>
                    <a:pt x="389" y="153"/>
                    <a:pt x="389" y="153"/>
                    <a:pt x="389" y="15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390" y="159"/>
                    <a:pt x="390" y="159"/>
                    <a:pt x="390" y="159"/>
                  </a:cubicBezTo>
                  <a:cubicBezTo>
                    <a:pt x="390" y="159"/>
                    <a:pt x="390" y="159"/>
                    <a:pt x="390" y="159"/>
                  </a:cubicBezTo>
                  <a:cubicBezTo>
                    <a:pt x="402" y="156"/>
                    <a:pt x="402" y="156"/>
                    <a:pt x="402" y="156"/>
                  </a:cubicBezTo>
                  <a:cubicBezTo>
                    <a:pt x="406" y="155"/>
                    <a:pt x="411" y="154"/>
                    <a:pt x="415" y="153"/>
                  </a:cubicBezTo>
                  <a:cubicBezTo>
                    <a:pt x="422" y="152"/>
                    <a:pt x="422" y="152"/>
                    <a:pt x="422" y="152"/>
                  </a:cubicBezTo>
                  <a:cubicBezTo>
                    <a:pt x="422" y="152"/>
                    <a:pt x="423" y="152"/>
                    <a:pt x="423" y="152"/>
                  </a:cubicBezTo>
                  <a:cubicBezTo>
                    <a:pt x="437" y="139"/>
                    <a:pt x="437" y="139"/>
                    <a:pt x="437" y="139"/>
                  </a:cubicBezTo>
                  <a:cubicBezTo>
                    <a:pt x="442" y="138"/>
                    <a:pt x="442" y="138"/>
                    <a:pt x="442" y="138"/>
                  </a:cubicBezTo>
                  <a:cubicBezTo>
                    <a:pt x="442" y="138"/>
                    <a:pt x="443" y="137"/>
                    <a:pt x="443" y="137"/>
                  </a:cubicBezTo>
                  <a:cubicBezTo>
                    <a:pt x="452" y="129"/>
                    <a:pt x="452" y="129"/>
                    <a:pt x="452" y="129"/>
                  </a:cubicBezTo>
                  <a:cubicBezTo>
                    <a:pt x="453" y="131"/>
                    <a:pt x="453" y="131"/>
                    <a:pt x="453" y="131"/>
                  </a:cubicBezTo>
                  <a:cubicBezTo>
                    <a:pt x="454" y="132"/>
                    <a:pt x="455" y="132"/>
                    <a:pt x="456" y="132"/>
                  </a:cubicBezTo>
                  <a:cubicBezTo>
                    <a:pt x="468" y="128"/>
                    <a:pt x="468" y="128"/>
                    <a:pt x="468" y="128"/>
                  </a:cubicBezTo>
                  <a:cubicBezTo>
                    <a:pt x="468" y="128"/>
                    <a:pt x="468" y="128"/>
                    <a:pt x="469" y="128"/>
                  </a:cubicBezTo>
                  <a:cubicBezTo>
                    <a:pt x="476" y="121"/>
                    <a:pt x="476" y="121"/>
                    <a:pt x="476" y="121"/>
                  </a:cubicBezTo>
                  <a:cubicBezTo>
                    <a:pt x="484" y="125"/>
                    <a:pt x="484" y="125"/>
                    <a:pt x="484" y="125"/>
                  </a:cubicBezTo>
                  <a:cubicBezTo>
                    <a:pt x="486" y="127"/>
                    <a:pt x="486" y="127"/>
                    <a:pt x="486" y="127"/>
                  </a:cubicBezTo>
                  <a:cubicBezTo>
                    <a:pt x="488" y="129"/>
                    <a:pt x="490" y="131"/>
                    <a:pt x="492" y="133"/>
                  </a:cubicBezTo>
                  <a:cubicBezTo>
                    <a:pt x="492" y="134"/>
                    <a:pt x="493" y="134"/>
                    <a:pt x="493" y="134"/>
                  </a:cubicBezTo>
                  <a:cubicBezTo>
                    <a:pt x="505" y="137"/>
                    <a:pt x="505" y="137"/>
                    <a:pt x="505" y="137"/>
                  </a:cubicBezTo>
                  <a:cubicBezTo>
                    <a:pt x="507" y="139"/>
                    <a:pt x="509" y="140"/>
                    <a:pt x="511" y="141"/>
                  </a:cubicBezTo>
                  <a:cubicBezTo>
                    <a:pt x="514" y="142"/>
                    <a:pt x="514" y="142"/>
                    <a:pt x="514" y="142"/>
                  </a:cubicBezTo>
                  <a:cubicBezTo>
                    <a:pt x="526" y="151"/>
                    <a:pt x="526" y="151"/>
                    <a:pt x="526" y="151"/>
                  </a:cubicBezTo>
                  <a:cubicBezTo>
                    <a:pt x="528" y="153"/>
                    <a:pt x="528" y="153"/>
                    <a:pt x="528" y="153"/>
                  </a:cubicBezTo>
                  <a:cubicBezTo>
                    <a:pt x="529" y="153"/>
                    <a:pt x="530" y="154"/>
                    <a:pt x="531" y="153"/>
                  </a:cubicBezTo>
                  <a:cubicBezTo>
                    <a:pt x="532" y="153"/>
                    <a:pt x="533" y="152"/>
                    <a:pt x="533" y="150"/>
                  </a:cubicBezTo>
                  <a:cubicBezTo>
                    <a:pt x="533" y="135"/>
                    <a:pt x="533" y="135"/>
                    <a:pt x="533" y="135"/>
                  </a:cubicBezTo>
                  <a:cubicBezTo>
                    <a:pt x="552" y="130"/>
                    <a:pt x="552" y="130"/>
                    <a:pt x="552" y="130"/>
                  </a:cubicBezTo>
                  <a:cubicBezTo>
                    <a:pt x="553" y="130"/>
                    <a:pt x="554" y="128"/>
                    <a:pt x="554" y="127"/>
                  </a:cubicBezTo>
                  <a:cubicBezTo>
                    <a:pt x="554" y="120"/>
                    <a:pt x="554" y="120"/>
                    <a:pt x="554" y="120"/>
                  </a:cubicBezTo>
                  <a:cubicBezTo>
                    <a:pt x="569" y="124"/>
                    <a:pt x="569" y="124"/>
                    <a:pt x="569" y="124"/>
                  </a:cubicBezTo>
                  <a:cubicBezTo>
                    <a:pt x="569" y="154"/>
                    <a:pt x="569" y="154"/>
                    <a:pt x="569" y="154"/>
                  </a:cubicBezTo>
                  <a:cubicBezTo>
                    <a:pt x="569" y="155"/>
                    <a:pt x="570" y="157"/>
                    <a:pt x="572" y="157"/>
                  </a:cubicBezTo>
                  <a:cubicBezTo>
                    <a:pt x="578" y="157"/>
                    <a:pt x="578" y="157"/>
                    <a:pt x="578" y="157"/>
                  </a:cubicBezTo>
                  <a:cubicBezTo>
                    <a:pt x="579" y="157"/>
                    <a:pt x="581" y="155"/>
                    <a:pt x="581" y="154"/>
                  </a:cubicBezTo>
                  <a:cubicBezTo>
                    <a:pt x="581" y="129"/>
                    <a:pt x="581" y="129"/>
                    <a:pt x="581" y="129"/>
                  </a:cubicBezTo>
                  <a:cubicBezTo>
                    <a:pt x="582" y="129"/>
                    <a:pt x="582" y="129"/>
                    <a:pt x="582" y="129"/>
                  </a:cubicBezTo>
                  <a:cubicBezTo>
                    <a:pt x="582" y="154"/>
                    <a:pt x="582" y="154"/>
                    <a:pt x="582" y="154"/>
                  </a:cubicBezTo>
                  <a:cubicBezTo>
                    <a:pt x="582" y="155"/>
                    <a:pt x="583" y="157"/>
                    <a:pt x="585" y="157"/>
                  </a:cubicBezTo>
                  <a:cubicBezTo>
                    <a:pt x="588" y="157"/>
                    <a:pt x="588" y="157"/>
                    <a:pt x="588" y="157"/>
                  </a:cubicBezTo>
                  <a:cubicBezTo>
                    <a:pt x="588" y="157"/>
                    <a:pt x="589" y="158"/>
                    <a:pt x="589" y="158"/>
                  </a:cubicBezTo>
                  <a:cubicBezTo>
                    <a:pt x="589" y="158"/>
                    <a:pt x="590" y="159"/>
                    <a:pt x="591" y="159"/>
                  </a:cubicBezTo>
                  <a:cubicBezTo>
                    <a:pt x="591" y="159"/>
                    <a:pt x="591" y="159"/>
                    <a:pt x="591" y="159"/>
                  </a:cubicBezTo>
                  <a:cubicBezTo>
                    <a:pt x="601" y="159"/>
                    <a:pt x="601" y="159"/>
                    <a:pt x="601" y="159"/>
                  </a:cubicBezTo>
                  <a:cubicBezTo>
                    <a:pt x="602" y="159"/>
                    <a:pt x="604" y="157"/>
                    <a:pt x="604" y="156"/>
                  </a:cubicBezTo>
                  <a:cubicBezTo>
                    <a:pt x="604" y="89"/>
                    <a:pt x="604" y="89"/>
                    <a:pt x="604" y="89"/>
                  </a:cubicBezTo>
                  <a:cubicBezTo>
                    <a:pt x="610" y="89"/>
                    <a:pt x="610" y="89"/>
                    <a:pt x="610" y="89"/>
                  </a:cubicBezTo>
                  <a:cubicBezTo>
                    <a:pt x="610" y="89"/>
                    <a:pt x="610" y="89"/>
                    <a:pt x="610" y="89"/>
                  </a:cubicBezTo>
                  <a:cubicBezTo>
                    <a:pt x="611" y="89"/>
                    <a:pt x="613" y="87"/>
                    <a:pt x="613" y="86"/>
                  </a:cubicBezTo>
                  <a:cubicBezTo>
                    <a:pt x="613" y="82"/>
                    <a:pt x="613" y="82"/>
                    <a:pt x="613" y="82"/>
                  </a:cubicBezTo>
                  <a:cubicBezTo>
                    <a:pt x="639" y="82"/>
                    <a:pt x="639" y="82"/>
                    <a:pt x="639" y="82"/>
                  </a:cubicBezTo>
                  <a:cubicBezTo>
                    <a:pt x="639" y="86"/>
                    <a:pt x="639" y="86"/>
                    <a:pt x="639" y="86"/>
                  </a:cubicBezTo>
                  <a:cubicBezTo>
                    <a:pt x="639" y="87"/>
                    <a:pt x="640" y="89"/>
                    <a:pt x="642" y="89"/>
                  </a:cubicBezTo>
                  <a:cubicBezTo>
                    <a:pt x="648" y="89"/>
                    <a:pt x="648" y="89"/>
                    <a:pt x="648" y="89"/>
                  </a:cubicBezTo>
                  <a:cubicBezTo>
                    <a:pt x="648" y="156"/>
                    <a:pt x="648" y="156"/>
                    <a:pt x="648" y="156"/>
                  </a:cubicBezTo>
                  <a:cubicBezTo>
                    <a:pt x="648" y="156"/>
                    <a:pt x="648" y="157"/>
                    <a:pt x="648" y="158"/>
                  </a:cubicBezTo>
                  <a:cubicBezTo>
                    <a:pt x="649" y="158"/>
                    <a:pt x="650" y="159"/>
                    <a:pt x="650" y="159"/>
                  </a:cubicBezTo>
                  <a:cubicBezTo>
                    <a:pt x="660" y="159"/>
                    <a:pt x="660" y="159"/>
                    <a:pt x="660" y="159"/>
                  </a:cubicBezTo>
                  <a:cubicBezTo>
                    <a:pt x="662" y="159"/>
                    <a:pt x="663" y="157"/>
                    <a:pt x="663" y="156"/>
                  </a:cubicBezTo>
                  <a:cubicBezTo>
                    <a:pt x="663" y="136"/>
                    <a:pt x="663" y="136"/>
                    <a:pt x="663" y="136"/>
                  </a:cubicBezTo>
                  <a:cubicBezTo>
                    <a:pt x="668" y="136"/>
                    <a:pt x="668" y="136"/>
                    <a:pt x="668" y="136"/>
                  </a:cubicBezTo>
                  <a:cubicBezTo>
                    <a:pt x="669" y="136"/>
                    <a:pt x="671" y="135"/>
                    <a:pt x="671" y="133"/>
                  </a:cubicBezTo>
                  <a:cubicBezTo>
                    <a:pt x="673" y="81"/>
                    <a:pt x="673" y="81"/>
                    <a:pt x="673" y="81"/>
                  </a:cubicBezTo>
                  <a:cubicBezTo>
                    <a:pt x="682" y="81"/>
                    <a:pt x="682" y="81"/>
                    <a:pt x="682" y="81"/>
                  </a:cubicBezTo>
                  <a:cubicBezTo>
                    <a:pt x="684" y="133"/>
                    <a:pt x="684" y="133"/>
                    <a:pt x="684" y="133"/>
                  </a:cubicBezTo>
                  <a:cubicBezTo>
                    <a:pt x="684" y="135"/>
                    <a:pt x="685" y="136"/>
                    <a:pt x="687" y="136"/>
                  </a:cubicBezTo>
                  <a:cubicBezTo>
                    <a:pt x="689" y="136"/>
                    <a:pt x="689" y="136"/>
                    <a:pt x="689" y="136"/>
                  </a:cubicBezTo>
                  <a:cubicBezTo>
                    <a:pt x="691" y="136"/>
                    <a:pt x="692" y="135"/>
                    <a:pt x="692" y="133"/>
                  </a:cubicBezTo>
                  <a:cubicBezTo>
                    <a:pt x="694" y="91"/>
                    <a:pt x="694" y="91"/>
                    <a:pt x="694" y="91"/>
                  </a:cubicBezTo>
                  <a:cubicBezTo>
                    <a:pt x="703" y="91"/>
                    <a:pt x="703" y="91"/>
                    <a:pt x="703" y="91"/>
                  </a:cubicBezTo>
                  <a:cubicBezTo>
                    <a:pt x="704" y="103"/>
                    <a:pt x="704" y="103"/>
                    <a:pt x="704" y="103"/>
                  </a:cubicBezTo>
                  <a:cubicBezTo>
                    <a:pt x="704" y="103"/>
                    <a:pt x="704" y="103"/>
                    <a:pt x="704" y="104"/>
                  </a:cubicBezTo>
                  <a:cubicBezTo>
                    <a:pt x="704" y="104"/>
                    <a:pt x="704" y="104"/>
                    <a:pt x="704" y="104"/>
                  </a:cubicBezTo>
                  <a:cubicBezTo>
                    <a:pt x="705" y="133"/>
                    <a:pt x="705" y="133"/>
                    <a:pt x="705" y="133"/>
                  </a:cubicBezTo>
                  <a:cubicBezTo>
                    <a:pt x="705" y="135"/>
                    <a:pt x="707" y="136"/>
                    <a:pt x="708" y="136"/>
                  </a:cubicBezTo>
                  <a:cubicBezTo>
                    <a:pt x="711" y="136"/>
                    <a:pt x="711" y="136"/>
                    <a:pt x="711" y="136"/>
                  </a:cubicBezTo>
                  <a:cubicBezTo>
                    <a:pt x="712" y="136"/>
                    <a:pt x="712" y="136"/>
                    <a:pt x="712" y="136"/>
                  </a:cubicBezTo>
                  <a:cubicBezTo>
                    <a:pt x="712" y="136"/>
                    <a:pt x="713" y="136"/>
                    <a:pt x="713" y="136"/>
                  </a:cubicBezTo>
                  <a:cubicBezTo>
                    <a:pt x="754" y="136"/>
                    <a:pt x="754" y="136"/>
                    <a:pt x="754" y="136"/>
                  </a:cubicBezTo>
                  <a:cubicBezTo>
                    <a:pt x="754" y="136"/>
                    <a:pt x="755" y="136"/>
                    <a:pt x="755" y="136"/>
                  </a:cubicBezTo>
                  <a:cubicBezTo>
                    <a:pt x="755" y="136"/>
                    <a:pt x="756" y="136"/>
                    <a:pt x="756" y="136"/>
                  </a:cubicBezTo>
                  <a:cubicBezTo>
                    <a:pt x="769" y="136"/>
                    <a:pt x="769" y="136"/>
                    <a:pt x="769" y="136"/>
                  </a:cubicBezTo>
                  <a:cubicBezTo>
                    <a:pt x="769" y="156"/>
                    <a:pt x="769" y="156"/>
                    <a:pt x="769" y="156"/>
                  </a:cubicBezTo>
                  <a:cubicBezTo>
                    <a:pt x="769" y="156"/>
                    <a:pt x="769" y="157"/>
                    <a:pt x="770" y="158"/>
                  </a:cubicBezTo>
                  <a:cubicBezTo>
                    <a:pt x="770" y="158"/>
                    <a:pt x="771" y="158"/>
                    <a:pt x="772" y="158"/>
                  </a:cubicBezTo>
                  <a:cubicBezTo>
                    <a:pt x="772" y="158"/>
                    <a:pt x="772" y="158"/>
                    <a:pt x="772" y="158"/>
                  </a:cubicBezTo>
                  <a:cubicBezTo>
                    <a:pt x="777" y="158"/>
                    <a:pt x="777" y="158"/>
                    <a:pt x="777" y="158"/>
                  </a:cubicBezTo>
                  <a:cubicBezTo>
                    <a:pt x="779" y="158"/>
                    <a:pt x="780" y="157"/>
                    <a:pt x="780" y="156"/>
                  </a:cubicBezTo>
                  <a:cubicBezTo>
                    <a:pt x="780" y="118"/>
                    <a:pt x="780" y="118"/>
                    <a:pt x="780" y="118"/>
                  </a:cubicBezTo>
                  <a:cubicBezTo>
                    <a:pt x="780" y="118"/>
                    <a:pt x="780" y="117"/>
                    <a:pt x="780" y="117"/>
                  </a:cubicBezTo>
                  <a:cubicBezTo>
                    <a:pt x="780" y="117"/>
                    <a:pt x="780" y="117"/>
                    <a:pt x="780" y="116"/>
                  </a:cubicBezTo>
                  <a:cubicBezTo>
                    <a:pt x="780" y="113"/>
                    <a:pt x="780" y="113"/>
                    <a:pt x="780" y="113"/>
                  </a:cubicBezTo>
                  <a:cubicBezTo>
                    <a:pt x="781" y="113"/>
                    <a:pt x="781" y="113"/>
                    <a:pt x="781" y="113"/>
                  </a:cubicBezTo>
                  <a:cubicBezTo>
                    <a:pt x="782" y="113"/>
                    <a:pt x="783" y="112"/>
                    <a:pt x="783" y="110"/>
                  </a:cubicBezTo>
                  <a:cubicBezTo>
                    <a:pt x="783" y="105"/>
                    <a:pt x="783" y="105"/>
                    <a:pt x="783" y="105"/>
                  </a:cubicBezTo>
                  <a:cubicBezTo>
                    <a:pt x="784" y="105"/>
                    <a:pt x="784" y="105"/>
                    <a:pt x="784" y="105"/>
                  </a:cubicBezTo>
                  <a:cubicBezTo>
                    <a:pt x="785" y="105"/>
                    <a:pt x="787" y="104"/>
                    <a:pt x="787" y="102"/>
                  </a:cubicBezTo>
                  <a:cubicBezTo>
                    <a:pt x="787" y="94"/>
                    <a:pt x="787" y="94"/>
                    <a:pt x="787" y="94"/>
                  </a:cubicBezTo>
                  <a:cubicBezTo>
                    <a:pt x="787" y="94"/>
                    <a:pt x="787" y="94"/>
                    <a:pt x="787" y="94"/>
                  </a:cubicBezTo>
                  <a:cubicBezTo>
                    <a:pt x="788" y="94"/>
                    <a:pt x="790" y="92"/>
                    <a:pt x="790" y="91"/>
                  </a:cubicBezTo>
                  <a:cubicBezTo>
                    <a:pt x="790" y="90"/>
                    <a:pt x="790" y="90"/>
                    <a:pt x="790" y="90"/>
                  </a:cubicBezTo>
                  <a:cubicBezTo>
                    <a:pt x="790" y="86"/>
                    <a:pt x="793" y="83"/>
                    <a:pt x="798" y="83"/>
                  </a:cubicBezTo>
                  <a:cubicBezTo>
                    <a:pt x="802" y="83"/>
                    <a:pt x="806" y="86"/>
                    <a:pt x="806" y="90"/>
                  </a:cubicBezTo>
                  <a:cubicBezTo>
                    <a:pt x="806" y="91"/>
                    <a:pt x="806" y="91"/>
                    <a:pt x="806" y="91"/>
                  </a:cubicBezTo>
                  <a:cubicBezTo>
                    <a:pt x="806" y="92"/>
                    <a:pt x="807" y="94"/>
                    <a:pt x="808" y="94"/>
                  </a:cubicBezTo>
                  <a:cubicBezTo>
                    <a:pt x="809" y="102"/>
                    <a:pt x="809" y="102"/>
                    <a:pt x="809" y="102"/>
                  </a:cubicBezTo>
                  <a:cubicBezTo>
                    <a:pt x="809" y="104"/>
                    <a:pt x="810" y="105"/>
                    <a:pt x="811" y="105"/>
                  </a:cubicBezTo>
                  <a:cubicBezTo>
                    <a:pt x="812" y="105"/>
                    <a:pt x="812" y="105"/>
                    <a:pt x="812" y="105"/>
                  </a:cubicBezTo>
                  <a:cubicBezTo>
                    <a:pt x="812" y="110"/>
                    <a:pt x="812" y="110"/>
                    <a:pt x="812" y="110"/>
                  </a:cubicBezTo>
                  <a:cubicBezTo>
                    <a:pt x="812" y="112"/>
                    <a:pt x="813" y="113"/>
                    <a:pt x="814" y="113"/>
                  </a:cubicBezTo>
                  <a:cubicBezTo>
                    <a:pt x="815" y="113"/>
                    <a:pt x="815" y="113"/>
                    <a:pt x="815" y="113"/>
                  </a:cubicBezTo>
                  <a:cubicBezTo>
                    <a:pt x="815" y="119"/>
                    <a:pt x="815" y="119"/>
                    <a:pt x="815" y="119"/>
                  </a:cubicBezTo>
                  <a:cubicBezTo>
                    <a:pt x="815" y="120"/>
                    <a:pt x="815" y="120"/>
                    <a:pt x="815" y="120"/>
                  </a:cubicBezTo>
                  <a:cubicBezTo>
                    <a:pt x="815" y="120"/>
                    <a:pt x="815" y="121"/>
                    <a:pt x="815" y="121"/>
                  </a:cubicBezTo>
                  <a:cubicBezTo>
                    <a:pt x="815" y="156"/>
                    <a:pt x="815" y="156"/>
                    <a:pt x="815" y="156"/>
                  </a:cubicBezTo>
                  <a:cubicBezTo>
                    <a:pt x="815" y="156"/>
                    <a:pt x="815" y="157"/>
                    <a:pt x="816" y="158"/>
                  </a:cubicBezTo>
                  <a:cubicBezTo>
                    <a:pt x="816" y="158"/>
                    <a:pt x="817" y="158"/>
                    <a:pt x="818" y="158"/>
                  </a:cubicBezTo>
                  <a:cubicBezTo>
                    <a:pt x="834" y="158"/>
                    <a:pt x="834" y="158"/>
                    <a:pt x="834" y="158"/>
                  </a:cubicBezTo>
                  <a:cubicBezTo>
                    <a:pt x="836" y="158"/>
                    <a:pt x="837" y="157"/>
                    <a:pt x="837" y="156"/>
                  </a:cubicBezTo>
                  <a:cubicBezTo>
                    <a:pt x="837" y="139"/>
                    <a:pt x="837" y="139"/>
                    <a:pt x="837" y="139"/>
                  </a:cubicBezTo>
                  <a:cubicBezTo>
                    <a:pt x="852" y="135"/>
                    <a:pt x="852" y="135"/>
                    <a:pt x="852" y="135"/>
                  </a:cubicBezTo>
                  <a:cubicBezTo>
                    <a:pt x="853" y="135"/>
                    <a:pt x="853" y="134"/>
                    <a:pt x="853" y="134"/>
                  </a:cubicBezTo>
                  <a:cubicBezTo>
                    <a:pt x="853" y="134"/>
                    <a:pt x="854" y="134"/>
                    <a:pt x="854" y="134"/>
                  </a:cubicBezTo>
                  <a:cubicBezTo>
                    <a:pt x="923" y="116"/>
                    <a:pt x="923" y="116"/>
                    <a:pt x="923" y="116"/>
                  </a:cubicBezTo>
                  <a:cubicBezTo>
                    <a:pt x="923" y="155"/>
                    <a:pt x="923" y="155"/>
                    <a:pt x="923" y="155"/>
                  </a:cubicBezTo>
                  <a:cubicBezTo>
                    <a:pt x="923" y="156"/>
                    <a:pt x="923" y="157"/>
                    <a:pt x="924" y="157"/>
                  </a:cubicBezTo>
                  <a:cubicBezTo>
                    <a:pt x="924" y="158"/>
                    <a:pt x="925" y="158"/>
                    <a:pt x="926" y="158"/>
                  </a:cubicBezTo>
                  <a:cubicBezTo>
                    <a:pt x="926" y="158"/>
                    <a:pt x="926" y="158"/>
                    <a:pt x="926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40" y="158"/>
                    <a:pt x="942" y="157"/>
                    <a:pt x="942" y="155"/>
                  </a:cubicBezTo>
                  <a:cubicBezTo>
                    <a:pt x="942" y="90"/>
                    <a:pt x="942" y="90"/>
                    <a:pt x="942" y="90"/>
                  </a:cubicBezTo>
                  <a:cubicBezTo>
                    <a:pt x="974" y="74"/>
                    <a:pt x="974" y="74"/>
                    <a:pt x="974" y="74"/>
                  </a:cubicBezTo>
                  <a:cubicBezTo>
                    <a:pt x="1006" y="90"/>
                    <a:pt x="1006" y="90"/>
                    <a:pt x="1006" y="90"/>
                  </a:cubicBezTo>
                  <a:cubicBezTo>
                    <a:pt x="1006" y="155"/>
                    <a:pt x="1006" y="155"/>
                    <a:pt x="1006" y="155"/>
                  </a:cubicBezTo>
                  <a:cubicBezTo>
                    <a:pt x="1006" y="157"/>
                    <a:pt x="1007" y="158"/>
                    <a:pt x="1009" y="158"/>
                  </a:cubicBezTo>
                  <a:cubicBezTo>
                    <a:pt x="1020" y="158"/>
                    <a:pt x="1020" y="158"/>
                    <a:pt x="1020" y="158"/>
                  </a:cubicBezTo>
                  <a:cubicBezTo>
                    <a:pt x="1021" y="158"/>
                    <a:pt x="1022" y="157"/>
                    <a:pt x="1022" y="155"/>
                  </a:cubicBezTo>
                  <a:cubicBezTo>
                    <a:pt x="1023" y="129"/>
                    <a:pt x="1023" y="129"/>
                    <a:pt x="1023" y="129"/>
                  </a:cubicBezTo>
                  <a:cubicBezTo>
                    <a:pt x="1049" y="129"/>
                    <a:pt x="1049" y="129"/>
                    <a:pt x="1049" y="129"/>
                  </a:cubicBezTo>
                  <a:cubicBezTo>
                    <a:pt x="1049" y="129"/>
                    <a:pt x="1049" y="129"/>
                    <a:pt x="1049" y="129"/>
                  </a:cubicBezTo>
                  <a:cubicBezTo>
                    <a:pt x="1051" y="129"/>
                    <a:pt x="1052" y="128"/>
                    <a:pt x="1052" y="126"/>
                  </a:cubicBezTo>
                  <a:cubicBezTo>
                    <a:pt x="1052" y="120"/>
                    <a:pt x="1052" y="120"/>
                    <a:pt x="1052" y="120"/>
                  </a:cubicBezTo>
                  <a:cubicBezTo>
                    <a:pt x="1153" y="120"/>
                    <a:pt x="1153" y="120"/>
                    <a:pt x="1153" y="120"/>
                  </a:cubicBezTo>
                  <a:cubicBezTo>
                    <a:pt x="1153" y="126"/>
                    <a:pt x="1153" y="126"/>
                    <a:pt x="1153" y="126"/>
                  </a:cubicBezTo>
                  <a:cubicBezTo>
                    <a:pt x="1153" y="127"/>
                    <a:pt x="1153" y="128"/>
                    <a:pt x="1154" y="128"/>
                  </a:cubicBezTo>
                  <a:cubicBezTo>
                    <a:pt x="1154" y="129"/>
                    <a:pt x="1155" y="129"/>
                    <a:pt x="1156" y="129"/>
                  </a:cubicBezTo>
                  <a:cubicBezTo>
                    <a:pt x="1182" y="129"/>
                    <a:pt x="1182" y="129"/>
                    <a:pt x="1182" y="129"/>
                  </a:cubicBezTo>
                  <a:cubicBezTo>
                    <a:pt x="1182" y="155"/>
                    <a:pt x="1182" y="155"/>
                    <a:pt x="1182" y="155"/>
                  </a:cubicBezTo>
                  <a:cubicBezTo>
                    <a:pt x="1182" y="156"/>
                    <a:pt x="1182" y="157"/>
                    <a:pt x="1183" y="157"/>
                  </a:cubicBezTo>
                  <a:cubicBezTo>
                    <a:pt x="1183" y="158"/>
                    <a:pt x="1184" y="158"/>
                    <a:pt x="1185" y="158"/>
                  </a:cubicBezTo>
                  <a:cubicBezTo>
                    <a:pt x="1217" y="158"/>
                    <a:pt x="1217" y="158"/>
                    <a:pt x="1217" y="158"/>
                  </a:cubicBezTo>
                  <a:cubicBezTo>
                    <a:pt x="1219" y="158"/>
                    <a:pt x="1220" y="157"/>
                    <a:pt x="1220" y="155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1" y="155"/>
                    <a:pt x="1221" y="155"/>
                    <a:pt x="1221" y="155"/>
                  </a:cubicBezTo>
                  <a:cubicBezTo>
                    <a:pt x="1221" y="157"/>
                    <a:pt x="1222" y="158"/>
                    <a:pt x="1223" y="158"/>
                  </a:cubicBezTo>
                  <a:cubicBezTo>
                    <a:pt x="1233" y="158"/>
                    <a:pt x="1233" y="158"/>
                    <a:pt x="1233" y="158"/>
                  </a:cubicBezTo>
                  <a:cubicBezTo>
                    <a:pt x="1234" y="158"/>
                    <a:pt x="1235" y="158"/>
                    <a:pt x="1235" y="157"/>
                  </a:cubicBezTo>
                  <a:cubicBezTo>
                    <a:pt x="1236" y="158"/>
                    <a:pt x="1236" y="158"/>
                    <a:pt x="1237" y="158"/>
                  </a:cubicBezTo>
                  <a:cubicBezTo>
                    <a:pt x="1247" y="158"/>
                    <a:pt x="1247" y="158"/>
                    <a:pt x="1247" y="158"/>
                  </a:cubicBezTo>
                  <a:cubicBezTo>
                    <a:pt x="1248" y="158"/>
                    <a:pt x="1248" y="158"/>
                    <a:pt x="1249" y="157"/>
                  </a:cubicBezTo>
                  <a:cubicBezTo>
                    <a:pt x="1249" y="157"/>
                    <a:pt x="1250" y="156"/>
                    <a:pt x="1250" y="155"/>
                  </a:cubicBezTo>
                  <a:cubicBezTo>
                    <a:pt x="1250" y="156"/>
                    <a:pt x="1250" y="156"/>
                    <a:pt x="1250" y="156"/>
                  </a:cubicBezTo>
                  <a:cubicBezTo>
                    <a:pt x="1250" y="157"/>
                    <a:pt x="1251" y="158"/>
                    <a:pt x="1252" y="158"/>
                  </a:cubicBezTo>
                  <a:cubicBezTo>
                    <a:pt x="1331" y="158"/>
                    <a:pt x="1331" y="158"/>
                    <a:pt x="1331" y="158"/>
                  </a:cubicBezTo>
                  <a:cubicBezTo>
                    <a:pt x="1335" y="158"/>
                    <a:pt x="1339" y="158"/>
                    <a:pt x="1342" y="159"/>
                  </a:cubicBezTo>
                  <a:cubicBezTo>
                    <a:pt x="1349" y="159"/>
                    <a:pt x="1355" y="161"/>
                    <a:pt x="1361" y="164"/>
                  </a:cubicBezTo>
                  <a:cubicBezTo>
                    <a:pt x="1365" y="166"/>
                    <a:pt x="1369" y="169"/>
                    <a:pt x="1372" y="171"/>
                  </a:cubicBezTo>
                  <a:cubicBezTo>
                    <a:pt x="1374" y="172"/>
                    <a:pt x="1375" y="173"/>
                    <a:pt x="1377" y="174"/>
                  </a:cubicBezTo>
                  <a:cubicBezTo>
                    <a:pt x="1377" y="174"/>
                    <a:pt x="1377" y="175"/>
                    <a:pt x="1377" y="175"/>
                  </a:cubicBezTo>
                  <a:cubicBezTo>
                    <a:pt x="1381" y="177"/>
                    <a:pt x="1385" y="180"/>
                    <a:pt x="1389" y="181"/>
                  </a:cubicBezTo>
                  <a:cubicBezTo>
                    <a:pt x="1397" y="185"/>
                    <a:pt x="1407" y="185"/>
                    <a:pt x="1416" y="185"/>
                  </a:cubicBezTo>
                  <a:cubicBezTo>
                    <a:pt x="1418" y="185"/>
                    <a:pt x="1420" y="185"/>
                    <a:pt x="1422" y="185"/>
                  </a:cubicBezTo>
                  <a:cubicBezTo>
                    <a:pt x="1440" y="185"/>
                    <a:pt x="1440" y="185"/>
                    <a:pt x="1440" y="185"/>
                  </a:cubicBezTo>
                  <a:cubicBezTo>
                    <a:pt x="1445" y="185"/>
                    <a:pt x="1451" y="185"/>
                    <a:pt x="1456" y="186"/>
                  </a:cubicBezTo>
                  <a:cubicBezTo>
                    <a:pt x="1467" y="187"/>
                    <a:pt x="1477" y="193"/>
                    <a:pt x="1483" y="200"/>
                  </a:cubicBezTo>
                  <a:cubicBezTo>
                    <a:pt x="1484" y="200"/>
                    <a:pt x="1484" y="200"/>
                    <a:pt x="1484" y="200"/>
                  </a:cubicBezTo>
                  <a:cubicBezTo>
                    <a:pt x="1490" y="204"/>
                    <a:pt x="1490" y="204"/>
                    <a:pt x="1490" y="204"/>
                  </a:cubicBezTo>
                  <a:cubicBezTo>
                    <a:pt x="1496" y="206"/>
                    <a:pt x="1496" y="206"/>
                    <a:pt x="1496" y="206"/>
                  </a:cubicBezTo>
                  <a:cubicBezTo>
                    <a:pt x="1502" y="207"/>
                    <a:pt x="1502" y="207"/>
                    <a:pt x="1502" y="207"/>
                  </a:cubicBezTo>
                  <a:cubicBezTo>
                    <a:pt x="1503" y="208"/>
                    <a:pt x="1504" y="208"/>
                    <a:pt x="1506" y="208"/>
                  </a:cubicBezTo>
                  <a:cubicBezTo>
                    <a:pt x="1507" y="208"/>
                    <a:pt x="1508" y="208"/>
                    <a:pt x="1508" y="208"/>
                  </a:cubicBezTo>
                  <a:cubicBezTo>
                    <a:pt x="1514" y="208"/>
                    <a:pt x="1520" y="208"/>
                    <a:pt x="1525" y="208"/>
                  </a:cubicBezTo>
                  <a:cubicBezTo>
                    <a:pt x="1528" y="208"/>
                    <a:pt x="1531" y="208"/>
                    <a:pt x="1534" y="208"/>
                  </a:cubicBezTo>
                  <a:cubicBezTo>
                    <a:pt x="1536" y="208"/>
                    <a:pt x="1538" y="208"/>
                    <a:pt x="1540" y="208"/>
                  </a:cubicBezTo>
                  <a:cubicBezTo>
                    <a:pt x="1547" y="208"/>
                    <a:pt x="1554" y="208"/>
                    <a:pt x="1560" y="209"/>
                  </a:cubicBezTo>
                  <a:cubicBezTo>
                    <a:pt x="1568" y="211"/>
                    <a:pt x="1576" y="214"/>
                    <a:pt x="1583" y="219"/>
                  </a:cubicBezTo>
                  <a:cubicBezTo>
                    <a:pt x="1590" y="225"/>
                    <a:pt x="1597" y="229"/>
                    <a:pt x="1605" y="231"/>
                  </a:cubicBezTo>
                  <a:cubicBezTo>
                    <a:pt x="1607" y="232"/>
                    <a:pt x="1607" y="232"/>
                    <a:pt x="1607" y="232"/>
                  </a:cubicBezTo>
                  <a:cubicBezTo>
                    <a:pt x="1609" y="232"/>
                    <a:pt x="1610" y="232"/>
                    <a:pt x="1612" y="233"/>
                  </a:cubicBezTo>
                  <a:cubicBezTo>
                    <a:pt x="1614" y="233"/>
                    <a:pt x="1614" y="233"/>
                    <a:pt x="1614" y="233"/>
                  </a:cubicBezTo>
                  <a:cubicBezTo>
                    <a:pt x="1615" y="233"/>
                    <a:pt x="1617" y="233"/>
                    <a:pt x="1618" y="233"/>
                  </a:cubicBezTo>
                  <a:cubicBezTo>
                    <a:pt x="1622" y="233"/>
                    <a:pt x="1627" y="234"/>
                    <a:pt x="1631" y="234"/>
                  </a:cubicBezTo>
                  <a:cubicBezTo>
                    <a:pt x="1891" y="234"/>
                    <a:pt x="1891" y="234"/>
                    <a:pt x="1891" y="234"/>
                  </a:cubicBezTo>
                  <a:cubicBezTo>
                    <a:pt x="2088" y="234"/>
                    <a:pt x="2088" y="234"/>
                    <a:pt x="2088" y="234"/>
                  </a:cubicBezTo>
                  <a:cubicBezTo>
                    <a:pt x="2088" y="234"/>
                    <a:pt x="2088" y="234"/>
                    <a:pt x="2088" y="234"/>
                  </a:cubicBezTo>
                  <a:cubicBezTo>
                    <a:pt x="2153" y="234"/>
                    <a:pt x="2153" y="234"/>
                    <a:pt x="2153" y="234"/>
                  </a:cubicBezTo>
                  <a:cubicBezTo>
                    <a:pt x="2157" y="234"/>
                    <a:pt x="2161" y="233"/>
                    <a:pt x="2166" y="233"/>
                  </a:cubicBezTo>
                  <a:cubicBezTo>
                    <a:pt x="2167" y="233"/>
                    <a:pt x="2169" y="233"/>
                    <a:pt x="2170" y="233"/>
                  </a:cubicBezTo>
                  <a:cubicBezTo>
                    <a:pt x="2172" y="233"/>
                    <a:pt x="2172" y="233"/>
                    <a:pt x="2172" y="233"/>
                  </a:cubicBezTo>
                  <a:cubicBezTo>
                    <a:pt x="2174" y="232"/>
                    <a:pt x="2175" y="232"/>
                    <a:pt x="2176" y="232"/>
                  </a:cubicBezTo>
                  <a:cubicBezTo>
                    <a:pt x="2179" y="231"/>
                    <a:pt x="2179" y="231"/>
                    <a:pt x="2179" y="231"/>
                  </a:cubicBezTo>
                  <a:cubicBezTo>
                    <a:pt x="2187" y="229"/>
                    <a:pt x="2194" y="225"/>
                    <a:pt x="2201" y="219"/>
                  </a:cubicBezTo>
                  <a:cubicBezTo>
                    <a:pt x="2207" y="214"/>
                    <a:pt x="2216" y="211"/>
                    <a:pt x="2223" y="209"/>
                  </a:cubicBezTo>
                  <a:cubicBezTo>
                    <a:pt x="2230" y="208"/>
                    <a:pt x="2237" y="208"/>
                    <a:pt x="2244" y="208"/>
                  </a:cubicBezTo>
                  <a:cubicBezTo>
                    <a:pt x="2246" y="208"/>
                    <a:pt x="2248" y="208"/>
                    <a:pt x="2249" y="208"/>
                  </a:cubicBezTo>
                  <a:cubicBezTo>
                    <a:pt x="2252" y="208"/>
                    <a:pt x="2255" y="208"/>
                    <a:pt x="2259" y="208"/>
                  </a:cubicBezTo>
                  <a:cubicBezTo>
                    <a:pt x="2264" y="208"/>
                    <a:pt x="2270" y="208"/>
                    <a:pt x="2275" y="208"/>
                  </a:cubicBezTo>
                  <a:cubicBezTo>
                    <a:pt x="2276" y="208"/>
                    <a:pt x="2277" y="208"/>
                    <a:pt x="2278" y="208"/>
                  </a:cubicBezTo>
                  <a:cubicBezTo>
                    <a:pt x="2279" y="208"/>
                    <a:pt x="2281" y="208"/>
                    <a:pt x="2282" y="207"/>
                  </a:cubicBezTo>
                  <a:cubicBezTo>
                    <a:pt x="2288" y="206"/>
                    <a:pt x="2288" y="206"/>
                    <a:pt x="2288" y="206"/>
                  </a:cubicBezTo>
                  <a:cubicBezTo>
                    <a:pt x="2294" y="204"/>
                    <a:pt x="2294" y="204"/>
                    <a:pt x="2294" y="204"/>
                  </a:cubicBezTo>
                  <a:cubicBezTo>
                    <a:pt x="2300" y="200"/>
                    <a:pt x="2300" y="200"/>
                    <a:pt x="2300" y="200"/>
                  </a:cubicBezTo>
                  <a:cubicBezTo>
                    <a:pt x="2300" y="200"/>
                    <a:pt x="2300" y="200"/>
                    <a:pt x="2300" y="200"/>
                  </a:cubicBezTo>
                  <a:cubicBezTo>
                    <a:pt x="2307" y="193"/>
                    <a:pt x="2317" y="187"/>
                    <a:pt x="2328" y="186"/>
                  </a:cubicBezTo>
                  <a:cubicBezTo>
                    <a:pt x="2333" y="185"/>
                    <a:pt x="2339" y="185"/>
                    <a:pt x="2344" y="185"/>
                  </a:cubicBezTo>
                  <a:cubicBezTo>
                    <a:pt x="2362" y="185"/>
                    <a:pt x="2362" y="185"/>
                    <a:pt x="2362" y="185"/>
                  </a:cubicBezTo>
                  <a:cubicBezTo>
                    <a:pt x="2364" y="185"/>
                    <a:pt x="2366" y="185"/>
                    <a:pt x="2368" y="185"/>
                  </a:cubicBezTo>
                  <a:cubicBezTo>
                    <a:pt x="2377" y="185"/>
                    <a:pt x="2387" y="185"/>
                    <a:pt x="2395" y="181"/>
                  </a:cubicBezTo>
                  <a:cubicBezTo>
                    <a:pt x="2399" y="180"/>
                    <a:pt x="2403" y="177"/>
                    <a:pt x="2407" y="175"/>
                  </a:cubicBezTo>
                  <a:cubicBezTo>
                    <a:pt x="2407" y="175"/>
                    <a:pt x="2407" y="174"/>
                    <a:pt x="2407" y="174"/>
                  </a:cubicBezTo>
                  <a:cubicBezTo>
                    <a:pt x="2408" y="173"/>
                    <a:pt x="2410" y="172"/>
                    <a:pt x="2411" y="171"/>
                  </a:cubicBezTo>
                  <a:cubicBezTo>
                    <a:pt x="2415" y="169"/>
                    <a:pt x="2419" y="166"/>
                    <a:pt x="2423" y="164"/>
                  </a:cubicBezTo>
                  <a:cubicBezTo>
                    <a:pt x="2428" y="161"/>
                    <a:pt x="2435" y="160"/>
                    <a:pt x="2442" y="159"/>
                  </a:cubicBezTo>
                  <a:cubicBezTo>
                    <a:pt x="2445" y="158"/>
                    <a:pt x="2449" y="158"/>
                    <a:pt x="2453" y="158"/>
                  </a:cubicBezTo>
                  <a:cubicBezTo>
                    <a:pt x="2510" y="158"/>
                    <a:pt x="2510" y="158"/>
                    <a:pt x="2510" y="158"/>
                  </a:cubicBezTo>
                  <a:cubicBezTo>
                    <a:pt x="2510" y="158"/>
                    <a:pt x="2510" y="158"/>
                    <a:pt x="2510" y="158"/>
                  </a:cubicBezTo>
                  <a:cubicBezTo>
                    <a:pt x="2541" y="158"/>
                    <a:pt x="2541" y="158"/>
                    <a:pt x="2541" y="158"/>
                  </a:cubicBezTo>
                  <a:cubicBezTo>
                    <a:pt x="2541" y="158"/>
                    <a:pt x="2541" y="158"/>
                    <a:pt x="2541" y="158"/>
                  </a:cubicBezTo>
                  <a:cubicBezTo>
                    <a:pt x="2550" y="158"/>
                    <a:pt x="2550" y="158"/>
                    <a:pt x="2550" y="158"/>
                  </a:cubicBezTo>
                  <a:cubicBezTo>
                    <a:pt x="2552" y="158"/>
                    <a:pt x="2605" y="149"/>
                    <a:pt x="2617" y="144"/>
                  </a:cubicBezTo>
                  <a:cubicBezTo>
                    <a:pt x="2624" y="142"/>
                    <a:pt x="2633" y="138"/>
                    <a:pt x="2636" y="131"/>
                  </a:cubicBezTo>
                  <a:cubicBezTo>
                    <a:pt x="2637" y="131"/>
                    <a:pt x="2637" y="130"/>
                    <a:pt x="2637" y="130"/>
                  </a:cubicBezTo>
                  <a:cubicBezTo>
                    <a:pt x="2683" y="144"/>
                    <a:pt x="2683" y="144"/>
                    <a:pt x="2683" y="144"/>
                  </a:cubicBezTo>
                  <a:cubicBezTo>
                    <a:pt x="2695" y="157"/>
                    <a:pt x="2695" y="157"/>
                    <a:pt x="2695" y="157"/>
                  </a:cubicBezTo>
                  <a:cubicBezTo>
                    <a:pt x="2695" y="158"/>
                    <a:pt x="2696" y="158"/>
                    <a:pt x="2697" y="158"/>
                  </a:cubicBezTo>
                  <a:cubicBezTo>
                    <a:pt x="2702" y="158"/>
                    <a:pt x="2702" y="158"/>
                    <a:pt x="2702" y="158"/>
                  </a:cubicBezTo>
                  <a:cubicBezTo>
                    <a:pt x="2703" y="158"/>
                    <a:pt x="2704" y="157"/>
                    <a:pt x="2704" y="155"/>
                  </a:cubicBezTo>
                  <a:cubicBezTo>
                    <a:pt x="2704" y="125"/>
                    <a:pt x="2704" y="125"/>
                    <a:pt x="2704" y="125"/>
                  </a:cubicBezTo>
                  <a:cubicBezTo>
                    <a:pt x="2730" y="120"/>
                    <a:pt x="2730" y="120"/>
                    <a:pt x="2730" y="120"/>
                  </a:cubicBezTo>
                  <a:cubicBezTo>
                    <a:pt x="2732" y="120"/>
                    <a:pt x="2733" y="119"/>
                    <a:pt x="2733" y="117"/>
                  </a:cubicBezTo>
                  <a:cubicBezTo>
                    <a:pt x="2733" y="111"/>
                    <a:pt x="2733" y="111"/>
                    <a:pt x="2733" y="111"/>
                  </a:cubicBezTo>
                  <a:cubicBezTo>
                    <a:pt x="2755" y="115"/>
                    <a:pt x="2755" y="115"/>
                    <a:pt x="2755" y="115"/>
                  </a:cubicBezTo>
                  <a:cubicBezTo>
                    <a:pt x="2755" y="143"/>
                    <a:pt x="2755" y="143"/>
                    <a:pt x="2755" y="143"/>
                  </a:cubicBezTo>
                  <a:cubicBezTo>
                    <a:pt x="2755" y="144"/>
                    <a:pt x="2756" y="146"/>
                    <a:pt x="2758" y="146"/>
                  </a:cubicBezTo>
                  <a:cubicBezTo>
                    <a:pt x="2766" y="146"/>
                    <a:pt x="2766" y="146"/>
                    <a:pt x="2766" y="146"/>
                  </a:cubicBezTo>
                  <a:cubicBezTo>
                    <a:pt x="2768" y="146"/>
                    <a:pt x="2769" y="144"/>
                    <a:pt x="2769" y="143"/>
                  </a:cubicBezTo>
                  <a:cubicBezTo>
                    <a:pt x="2769" y="119"/>
                    <a:pt x="2769" y="119"/>
                    <a:pt x="2769" y="119"/>
                  </a:cubicBezTo>
                  <a:cubicBezTo>
                    <a:pt x="2773" y="119"/>
                    <a:pt x="2773" y="119"/>
                    <a:pt x="2773" y="119"/>
                  </a:cubicBezTo>
                  <a:cubicBezTo>
                    <a:pt x="2773" y="143"/>
                    <a:pt x="2773" y="143"/>
                    <a:pt x="2773" y="143"/>
                  </a:cubicBezTo>
                  <a:cubicBezTo>
                    <a:pt x="2773" y="144"/>
                    <a:pt x="2774" y="146"/>
                    <a:pt x="2776" y="146"/>
                  </a:cubicBezTo>
                  <a:cubicBezTo>
                    <a:pt x="2785" y="146"/>
                    <a:pt x="2785" y="146"/>
                    <a:pt x="2785" y="146"/>
                  </a:cubicBezTo>
                  <a:cubicBezTo>
                    <a:pt x="2786" y="146"/>
                    <a:pt x="2788" y="144"/>
                    <a:pt x="2788" y="143"/>
                  </a:cubicBezTo>
                  <a:cubicBezTo>
                    <a:pt x="2788" y="140"/>
                    <a:pt x="2788" y="140"/>
                    <a:pt x="2788" y="140"/>
                  </a:cubicBezTo>
                  <a:cubicBezTo>
                    <a:pt x="2805" y="140"/>
                    <a:pt x="2805" y="140"/>
                    <a:pt x="2805" y="140"/>
                  </a:cubicBezTo>
                  <a:cubicBezTo>
                    <a:pt x="2807" y="140"/>
                    <a:pt x="2808" y="139"/>
                    <a:pt x="2808" y="138"/>
                  </a:cubicBezTo>
                  <a:cubicBezTo>
                    <a:pt x="2808" y="76"/>
                    <a:pt x="2808" y="76"/>
                    <a:pt x="2808" y="76"/>
                  </a:cubicBezTo>
                  <a:cubicBezTo>
                    <a:pt x="2817" y="76"/>
                    <a:pt x="2817" y="76"/>
                    <a:pt x="2817" y="76"/>
                  </a:cubicBezTo>
                  <a:cubicBezTo>
                    <a:pt x="2818" y="76"/>
                    <a:pt x="2818" y="76"/>
                    <a:pt x="2818" y="76"/>
                  </a:cubicBezTo>
                  <a:cubicBezTo>
                    <a:pt x="2819" y="76"/>
                    <a:pt x="2820" y="75"/>
                    <a:pt x="2820" y="73"/>
                  </a:cubicBezTo>
                  <a:cubicBezTo>
                    <a:pt x="2820" y="70"/>
                    <a:pt x="2820" y="70"/>
                    <a:pt x="2820" y="70"/>
                  </a:cubicBezTo>
                  <a:cubicBezTo>
                    <a:pt x="2858" y="70"/>
                    <a:pt x="2858" y="70"/>
                    <a:pt x="2858" y="70"/>
                  </a:cubicBezTo>
                  <a:cubicBezTo>
                    <a:pt x="2858" y="73"/>
                    <a:pt x="2858" y="73"/>
                    <a:pt x="2858" y="73"/>
                  </a:cubicBezTo>
                  <a:cubicBezTo>
                    <a:pt x="2858" y="75"/>
                    <a:pt x="2859" y="76"/>
                    <a:pt x="2861" y="76"/>
                  </a:cubicBezTo>
                  <a:cubicBezTo>
                    <a:pt x="2870" y="76"/>
                    <a:pt x="2870" y="76"/>
                    <a:pt x="2870" y="76"/>
                  </a:cubicBezTo>
                  <a:cubicBezTo>
                    <a:pt x="2870" y="155"/>
                    <a:pt x="2870" y="155"/>
                    <a:pt x="2870" y="155"/>
                  </a:cubicBezTo>
                  <a:cubicBezTo>
                    <a:pt x="2870" y="156"/>
                    <a:pt x="2870" y="157"/>
                    <a:pt x="2871" y="157"/>
                  </a:cubicBezTo>
                  <a:cubicBezTo>
                    <a:pt x="2871" y="158"/>
                    <a:pt x="2872" y="158"/>
                    <a:pt x="2873" y="158"/>
                  </a:cubicBezTo>
                  <a:cubicBezTo>
                    <a:pt x="2891" y="158"/>
                    <a:pt x="2891" y="158"/>
                    <a:pt x="2891" y="158"/>
                  </a:cubicBezTo>
                  <a:cubicBezTo>
                    <a:pt x="2891" y="158"/>
                    <a:pt x="2891" y="158"/>
                    <a:pt x="2891" y="158"/>
                  </a:cubicBezTo>
                  <a:cubicBezTo>
                    <a:pt x="2892" y="158"/>
                    <a:pt x="2893" y="158"/>
                    <a:pt x="2893" y="157"/>
                  </a:cubicBezTo>
                  <a:cubicBezTo>
                    <a:pt x="2894" y="157"/>
                    <a:pt x="2894" y="156"/>
                    <a:pt x="2894" y="155"/>
                  </a:cubicBezTo>
                  <a:cubicBezTo>
                    <a:pt x="2894" y="151"/>
                    <a:pt x="2894" y="151"/>
                    <a:pt x="2894" y="151"/>
                  </a:cubicBezTo>
                  <a:cubicBezTo>
                    <a:pt x="2894" y="145"/>
                    <a:pt x="2899" y="139"/>
                    <a:pt x="2906" y="139"/>
                  </a:cubicBezTo>
                  <a:cubicBezTo>
                    <a:pt x="2907" y="139"/>
                    <a:pt x="2907" y="139"/>
                    <a:pt x="2907" y="139"/>
                  </a:cubicBezTo>
                  <a:cubicBezTo>
                    <a:pt x="2908" y="139"/>
                    <a:pt x="2908" y="139"/>
                    <a:pt x="2909" y="139"/>
                  </a:cubicBezTo>
                  <a:cubicBezTo>
                    <a:pt x="2915" y="139"/>
                    <a:pt x="2921" y="144"/>
                    <a:pt x="2921" y="151"/>
                  </a:cubicBezTo>
                  <a:cubicBezTo>
                    <a:pt x="2921" y="155"/>
                    <a:pt x="2921" y="155"/>
                    <a:pt x="2921" y="155"/>
                  </a:cubicBezTo>
                  <a:cubicBezTo>
                    <a:pt x="2921" y="157"/>
                    <a:pt x="2922" y="158"/>
                    <a:pt x="2924" y="158"/>
                  </a:cubicBezTo>
                  <a:cubicBezTo>
                    <a:pt x="2929" y="158"/>
                    <a:pt x="2929" y="158"/>
                    <a:pt x="2929" y="158"/>
                  </a:cubicBezTo>
                  <a:cubicBezTo>
                    <a:pt x="2929" y="158"/>
                    <a:pt x="2929" y="158"/>
                    <a:pt x="2929" y="158"/>
                  </a:cubicBezTo>
                  <a:cubicBezTo>
                    <a:pt x="2930" y="158"/>
                    <a:pt x="2931" y="158"/>
                    <a:pt x="2931" y="157"/>
                  </a:cubicBezTo>
                  <a:cubicBezTo>
                    <a:pt x="2932" y="157"/>
                    <a:pt x="2932" y="156"/>
                    <a:pt x="2932" y="155"/>
                  </a:cubicBezTo>
                  <a:cubicBezTo>
                    <a:pt x="2932" y="124"/>
                    <a:pt x="2932" y="124"/>
                    <a:pt x="2932" y="124"/>
                  </a:cubicBezTo>
                  <a:cubicBezTo>
                    <a:pt x="2932" y="123"/>
                    <a:pt x="2932" y="122"/>
                    <a:pt x="2932" y="121"/>
                  </a:cubicBezTo>
                  <a:cubicBezTo>
                    <a:pt x="2932" y="121"/>
                    <a:pt x="2932" y="120"/>
                    <a:pt x="2932" y="120"/>
                  </a:cubicBezTo>
                  <a:cubicBezTo>
                    <a:pt x="2932" y="120"/>
                    <a:pt x="2932" y="120"/>
                    <a:pt x="2932" y="119"/>
                  </a:cubicBezTo>
                  <a:cubicBezTo>
                    <a:pt x="2932" y="119"/>
                    <a:pt x="2932" y="119"/>
                    <a:pt x="2932" y="118"/>
                  </a:cubicBezTo>
                  <a:cubicBezTo>
                    <a:pt x="2934" y="108"/>
                    <a:pt x="2944" y="100"/>
                    <a:pt x="2956" y="100"/>
                  </a:cubicBezTo>
                  <a:cubicBezTo>
                    <a:pt x="2967" y="100"/>
                    <a:pt x="2977" y="107"/>
                    <a:pt x="2980" y="116"/>
                  </a:cubicBezTo>
                  <a:cubicBezTo>
                    <a:pt x="2980" y="117"/>
                    <a:pt x="2980" y="117"/>
                    <a:pt x="2980" y="117"/>
                  </a:cubicBezTo>
                  <a:cubicBezTo>
                    <a:pt x="2980" y="118"/>
                    <a:pt x="2980" y="118"/>
                    <a:pt x="2980" y="119"/>
                  </a:cubicBezTo>
                  <a:cubicBezTo>
                    <a:pt x="2980" y="119"/>
                    <a:pt x="2980" y="119"/>
                    <a:pt x="2980" y="119"/>
                  </a:cubicBezTo>
                  <a:cubicBezTo>
                    <a:pt x="2980" y="120"/>
                    <a:pt x="2980" y="120"/>
                    <a:pt x="2980" y="121"/>
                  </a:cubicBezTo>
                  <a:cubicBezTo>
                    <a:pt x="2980" y="122"/>
                    <a:pt x="2980" y="123"/>
                    <a:pt x="2980" y="125"/>
                  </a:cubicBezTo>
                  <a:cubicBezTo>
                    <a:pt x="2980" y="156"/>
                    <a:pt x="2980" y="156"/>
                    <a:pt x="2980" y="156"/>
                  </a:cubicBezTo>
                  <a:cubicBezTo>
                    <a:pt x="2980" y="157"/>
                    <a:pt x="2981" y="158"/>
                    <a:pt x="2983" y="158"/>
                  </a:cubicBezTo>
                  <a:cubicBezTo>
                    <a:pt x="2989" y="158"/>
                    <a:pt x="2989" y="158"/>
                    <a:pt x="2989" y="158"/>
                  </a:cubicBezTo>
                  <a:cubicBezTo>
                    <a:pt x="2990" y="158"/>
                    <a:pt x="2990" y="158"/>
                    <a:pt x="2991" y="158"/>
                  </a:cubicBezTo>
                  <a:cubicBezTo>
                    <a:pt x="2991" y="157"/>
                    <a:pt x="2992" y="156"/>
                    <a:pt x="2992" y="156"/>
                  </a:cubicBezTo>
                  <a:cubicBezTo>
                    <a:pt x="2992" y="124"/>
                    <a:pt x="2992" y="124"/>
                    <a:pt x="2992" y="124"/>
                  </a:cubicBezTo>
                  <a:cubicBezTo>
                    <a:pt x="2992" y="123"/>
                    <a:pt x="2991" y="122"/>
                    <a:pt x="2991" y="121"/>
                  </a:cubicBezTo>
                  <a:cubicBezTo>
                    <a:pt x="2991" y="120"/>
                    <a:pt x="2991" y="120"/>
                    <a:pt x="2991" y="119"/>
                  </a:cubicBezTo>
                  <a:cubicBezTo>
                    <a:pt x="2992" y="119"/>
                    <a:pt x="2992" y="119"/>
                    <a:pt x="2992" y="119"/>
                  </a:cubicBezTo>
                  <a:cubicBezTo>
                    <a:pt x="2992" y="118"/>
                    <a:pt x="2992" y="118"/>
                    <a:pt x="2991" y="117"/>
                  </a:cubicBezTo>
                  <a:cubicBezTo>
                    <a:pt x="2992" y="117"/>
                    <a:pt x="2992" y="117"/>
                    <a:pt x="2992" y="116"/>
                  </a:cubicBezTo>
                  <a:cubicBezTo>
                    <a:pt x="2994" y="107"/>
                    <a:pt x="3004" y="100"/>
                    <a:pt x="3016" y="100"/>
                  </a:cubicBezTo>
                  <a:cubicBezTo>
                    <a:pt x="3027" y="100"/>
                    <a:pt x="3037" y="107"/>
                    <a:pt x="3039" y="116"/>
                  </a:cubicBezTo>
                  <a:cubicBezTo>
                    <a:pt x="3039" y="117"/>
                    <a:pt x="3039" y="117"/>
                    <a:pt x="3040" y="117"/>
                  </a:cubicBezTo>
                  <a:cubicBezTo>
                    <a:pt x="3040" y="118"/>
                    <a:pt x="3039" y="118"/>
                    <a:pt x="3040" y="119"/>
                  </a:cubicBezTo>
                  <a:cubicBezTo>
                    <a:pt x="3040" y="120"/>
                    <a:pt x="3040" y="120"/>
                    <a:pt x="3040" y="120"/>
                  </a:cubicBezTo>
                  <a:cubicBezTo>
                    <a:pt x="3040" y="120"/>
                    <a:pt x="3040" y="120"/>
                    <a:pt x="3040" y="121"/>
                  </a:cubicBezTo>
                  <a:cubicBezTo>
                    <a:pt x="3040" y="122"/>
                    <a:pt x="3040" y="123"/>
                    <a:pt x="3039" y="124"/>
                  </a:cubicBezTo>
                  <a:cubicBezTo>
                    <a:pt x="3039" y="125"/>
                    <a:pt x="3039" y="125"/>
                    <a:pt x="3039" y="125"/>
                  </a:cubicBezTo>
                  <a:cubicBezTo>
                    <a:pt x="3039" y="156"/>
                    <a:pt x="3039" y="156"/>
                    <a:pt x="3039" y="156"/>
                  </a:cubicBezTo>
                  <a:cubicBezTo>
                    <a:pt x="3039" y="157"/>
                    <a:pt x="3041" y="158"/>
                    <a:pt x="3042" y="158"/>
                  </a:cubicBezTo>
                  <a:cubicBezTo>
                    <a:pt x="3055" y="158"/>
                    <a:pt x="3055" y="158"/>
                    <a:pt x="3055" y="158"/>
                  </a:cubicBezTo>
                  <a:cubicBezTo>
                    <a:pt x="3055" y="158"/>
                    <a:pt x="3055" y="158"/>
                    <a:pt x="3055" y="158"/>
                  </a:cubicBezTo>
                  <a:cubicBezTo>
                    <a:pt x="3055" y="158"/>
                    <a:pt x="3056" y="158"/>
                    <a:pt x="3057" y="158"/>
                  </a:cubicBezTo>
                  <a:cubicBezTo>
                    <a:pt x="3057" y="157"/>
                    <a:pt x="3058" y="156"/>
                    <a:pt x="3058" y="156"/>
                  </a:cubicBezTo>
                  <a:cubicBezTo>
                    <a:pt x="3058" y="118"/>
                    <a:pt x="3058" y="118"/>
                    <a:pt x="3058" y="118"/>
                  </a:cubicBezTo>
                  <a:cubicBezTo>
                    <a:pt x="3058" y="118"/>
                    <a:pt x="3057" y="117"/>
                    <a:pt x="3057" y="117"/>
                  </a:cubicBezTo>
                  <a:cubicBezTo>
                    <a:pt x="3057" y="117"/>
                    <a:pt x="3058" y="116"/>
                    <a:pt x="3058" y="116"/>
                  </a:cubicBezTo>
                  <a:cubicBezTo>
                    <a:pt x="3058" y="114"/>
                    <a:pt x="3058" y="114"/>
                    <a:pt x="3058" y="114"/>
                  </a:cubicBezTo>
                  <a:cubicBezTo>
                    <a:pt x="3067" y="114"/>
                    <a:pt x="3067" y="114"/>
                    <a:pt x="3067" y="114"/>
                  </a:cubicBezTo>
                  <a:cubicBezTo>
                    <a:pt x="3068" y="114"/>
                    <a:pt x="3069" y="113"/>
                    <a:pt x="3069" y="112"/>
                  </a:cubicBezTo>
                  <a:cubicBezTo>
                    <a:pt x="3069" y="100"/>
                    <a:pt x="3069" y="100"/>
                    <a:pt x="3069" y="100"/>
                  </a:cubicBezTo>
                  <a:cubicBezTo>
                    <a:pt x="3075" y="100"/>
                    <a:pt x="3075" y="100"/>
                    <a:pt x="3075" y="100"/>
                  </a:cubicBezTo>
                  <a:cubicBezTo>
                    <a:pt x="3074" y="100"/>
                    <a:pt x="3073" y="101"/>
                    <a:pt x="3073" y="102"/>
                  </a:cubicBezTo>
                  <a:cubicBezTo>
                    <a:pt x="3073" y="111"/>
                    <a:pt x="3073" y="111"/>
                    <a:pt x="3073" y="111"/>
                  </a:cubicBezTo>
                  <a:cubicBezTo>
                    <a:pt x="3073" y="112"/>
                    <a:pt x="3075" y="114"/>
                    <a:pt x="3076" y="114"/>
                  </a:cubicBezTo>
                  <a:cubicBezTo>
                    <a:pt x="3083" y="114"/>
                    <a:pt x="3083" y="114"/>
                    <a:pt x="3083" y="114"/>
                  </a:cubicBezTo>
                  <a:cubicBezTo>
                    <a:pt x="3085" y="114"/>
                    <a:pt x="3086" y="112"/>
                    <a:pt x="3086" y="111"/>
                  </a:cubicBezTo>
                  <a:cubicBezTo>
                    <a:pt x="3086" y="102"/>
                    <a:pt x="3086" y="102"/>
                    <a:pt x="3086" y="102"/>
                  </a:cubicBezTo>
                  <a:cubicBezTo>
                    <a:pt x="3086" y="101"/>
                    <a:pt x="3086" y="100"/>
                    <a:pt x="3085" y="100"/>
                  </a:cubicBezTo>
                  <a:cubicBezTo>
                    <a:pt x="3095" y="100"/>
                    <a:pt x="3095" y="100"/>
                    <a:pt x="3095" y="100"/>
                  </a:cubicBezTo>
                  <a:cubicBezTo>
                    <a:pt x="3094" y="100"/>
                    <a:pt x="3093" y="101"/>
                    <a:pt x="3093" y="102"/>
                  </a:cubicBezTo>
                  <a:cubicBezTo>
                    <a:pt x="3093" y="111"/>
                    <a:pt x="3093" y="111"/>
                    <a:pt x="3093" y="111"/>
                  </a:cubicBezTo>
                  <a:cubicBezTo>
                    <a:pt x="3093" y="112"/>
                    <a:pt x="3095" y="114"/>
                    <a:pt x="3096" y="114"/>
                  </a:cubicBezTo>
                  <a:cubicBezTo>
                    <a:pt x="3103" y="114"/>
                    <a:pt x="3103" y="114"/>
                    <a:pt x="3103" y="114"/>
                  </a:cubicBezTo>
                  <a:cubicBezTo>
                    <a:pt x="3105" y="114"/>
                    <a:pt x="3106" y="112"/>
                    <a:pt x="3106" y="111"/>
                  </a:cubicBezTo>
                  <a:cubicBezTo>
                    <a:pt x="3106" y="102"/>
                    <a:pt x="3106" y="102"/>
                    <a:pt x="3106" y="102"/>
                  </a:cubicBezTo>
                  <a:cubicBezTo>
                    <a:pt x="3106" y="101"/>
                    <a:pt x="3105" y="100"/>
                    <a:pt x="3105" y="100"/>
                  </a:cubicBezTo>
                  <a:cubicBezTo>
                    <a:pt x="3115" y="100"/>
                    <a:pt x="3115" y="100"/>
                    <a:pt x="3115" y="100"/>
                  </a:cubicBezTo>
                  <a:cubicBezTo>
                    <a:pt x="3114" y="100"/>
                    <a:pt x="3113" y="101"/>
                    <a:pt x="3113" y="102"/>
                  </a:cubicBezTo>
                  <a:cubicBezTo>
                    <a:pt x="3113" y="111"/>
                    <a:pt x="3113" y="111"/>
                    <a:pt x="3113" y="111"/>
                  </a:cubicBezTo>
                  <a:cubicBezTo>
                    <a:pt x="3113" y="112"/>
                    <a:pt x="3115" y="114"/>
                    <a:pt x="3116" y="114"/>
                  </a:cubicBezTo>
                  <a:cubicBezTo>
                    <a:pt x="3123" y="114"/>
                    <a:pt x="3123" y="114"/>
                    <a:pt x="3123" y="114"/>
                  </a:cubicBezTo>
                  <a:cubicBezTo>
                    <a:pt x="3125" y="114"/>
                    <a:pt x="3126" y="112"/>
                    <a:pt x="3126" y="111"/>
                  </a:cubicBezTo>
                  <a:cubicBezTo>
                    <a:pt x="3126" y="102"/>
                    <a:pt x="3126" y="102"/>
                    <a:pt x="3126" y="102"/>
                  </a:cubicBezTo>
                  <a:cubicBezTo>
                    <a:pt x="3126" y="101"/>
                    <a:pt x="3125" y="100"/>
                    <a:pt x="3125" y="100"/>
                  </a:cubicBezTo>
                  <a:cubicBezTo>
                    <a:pt x="3134" y="100"/>
                    <a:pt x="3134" y="100"/>
                    <a:pt x="3134" y="100"/>
                  </a:cubicBezTo>
                  <a:cubicBezTo>
                    <a:pt x="3134" y="100"/>
                    <a:pt x="3133" y="101"/>
                    <a:pt x="3133" y="102"/>
                  </a:cubicBezTo>
                  <a:cubicBezTo>
                    <a:pt x="3133" y="111"/>
                    <a:pt x="3133" y="111"/>
                    <a:pt x="3133" y="111"/>
                  </a:cubicBezTo>
                  <a:cubicBezTo>
                    <a:pt x="3133" y="112"/>
                    <a:pt x="3135" y="114"/>
                    <a:pt x="3136" y="114"/>
                  </a:cubicBezTo>
                  <a:cubicBezTo>
                    <a:pt x="3143" y="114"/>
                    <a:pt x="3143" y="114"/>
                    <a:pt x="3143" y="114"/>
                  </a:cubicBezTo>
                  <a:cubicBezTo>
                    <a:pt x="3145" y="114"/>
                    <a:pt x="3146" y="112"/>
                    <a:pt x="3146" y="111"/>
                  </a:cubicBezTo>
                  <a:cubicBezTo>
                    <a:pt x="3146" y="102"/>
                    <a:pt x="3146" y="102"/>
                    <a:pt x="3146" y="102"/>
                  </a:cubicBezTo>
                  <a:cubicBezTo>
                    <a:pt x="3146" y="101"/>
                    <a:pt x="3146" y="100"/>
                    <a:pt x="3145" y="100"/>
                  </a:cubicBezTo>
                  <a:cubicBezTo>
                    <a:pt x="3152" y="100"/>
                    <a:pt x="3152" y="100"/>
                    <a:pt x="3152" y="100"/>
                  </a:cubicBezTo>
                  <a:cubicBezTo>
                    <a:pt x="3152" y="112"/>
                    <a:pt x="3152" y="112"/>
                    <a:pt x="3152" y="112"/>
                  </a:cubicBezTo>
                  <a:cubicBezTo>
                    <a:pt x="3152" y="113"/>
                    <a:pt x="3153" y="114"/>
                    <a:pt x="3155" y="114"/>
                  </a:cubicBezTo>
                  <a:cubicBezTo>
                    <a:pt x="3163" y="114"/>
                    <a:pt x="3163" y="114"/>
                    <a:pt x="3163" y="114"/>
                  </a:cubicBezTo>
                  <a:cubicBezTo>
                    <a:pt x="3165" y="114"/>
                    <a:pt x="3166" y="113"/>
                    <a:pt x="3166" y="112"/>
                  </a:cubicBezTo>
                  <a:cubicBezTo>
                    <a:pt x="3166" y="97"/>
                    <a:pt x="3166" y="97"/>
                    <a:pt x="3166" y="97"/>
                  </a:cubicBezTo>
                  <a:cubicBezTo>
                    <a:pt x="3166" y="69"/>
                    <a:pt x="3166" y="39"/>
                    <a:pt x="3166" y="10"/>
                  </a:cubicBezTo>
                  <a:cubicBezTo>
                    <a:pt x="3166" y="8"/>
                    <a:pt x="3166" y="8"/>
                    <a:pt x="3166" y="8"/>
                  </a:cubicBezTo>
                  <a:cubicBezTo>
                    <a:pt x="3166" y="8"/>
                    <a:pt x="3166" y="8"/>
                    <a:pt x="3167" y="7"/>
                  </a:cubicBezTo>
                  <a:cubicBezTo>
                    <a:pt x="3167" y="7"/>
                    <a:pt x="3167" y="7"/>
                    <a:pt x="3168" y="7"/>
                  </a:cubicBezTo>
                  <a:cubicBezTo>
                    <a:pt x="3169" y="6"/>
                    <a:pt x="3170" y="6"/>
                    <a:pt x="3172" y="6"/>
                  </a:cubicBezTo>
                  <a:cubicBezTo>
                    <a:pt x="3186" y="6"/>
                    <a:pt x="3186" y="6"/>
                    <a:pt x="3186" y="6"/>
                  </a:cubicBezTo>
                  <a:cubicBezTo>
                    <a:pt x="3188" y="6"/>
                    <a:pt x="3190" y="6"/>
                    <a:pt x="3191" y="7"/>
                  </a:cubicBezTo>
                  <a:cubicBezTo>
                    <a:pt x="3191" y="7"/>
                    <a:pt x="3192" y="7"/>
                    <a:pt x="3192" y="8"/>
                  </a:cubicBezTo>
                  <a:cubicBezTo>
                    <a:pt x="3192" y="8"/>
                    <a:pt x="3192" y="8"/>
                    <a:pt x="3192" y="8"/>
                  </a:cubicBezTo>
                  <a:cubicBezTo>
                    <a:pt x="3193" y="10"/>
                    <a:pt x="3193" y="12"/>
                    <a:pt x="3193" y="15"/>
                  </a:cubicBezTo>
                  <a:cubicBezTo>
                    <a:pt x="3193" y="112"/>
                    <a:pt x="3193" y="112"/>
                    <a:pt x="3193" y="112"/>
                  </a:cubicBezTo>
                  <a:cubicBezTo>
                    <a:pt x="3193" y="113"/>
                    <a:pt x="3194" y="114"/>
                    <a:pt x="3195" y="114"/>
                  </a:cubicBezTo>
                  <a:cubicBezTo>
                    <a:pt x="3214" y="114"/>
                    <a:pt x="3214" y="114"/>
                    <a:pt x="3214" y="114"/>
                  </a:cubicBezTo>
                  <a:cubicBezTo>
                    <a:pt x="3215" y="114"/>
                    <a:pt x="3217" y="113"/>
                    <a:pt x="3217" y="112"/>
                  </a:cubicBezTo>
                  <a:cubicBezTo>
                    <a:pt x="3217" y="96"/>
                    <a:pt x="3217" y="96"/>
                    <a:pt x="3217" y="96"/>
                  </a:cubicBezTo>
                  <a:cubicBezTo>
                    <a:pt x="3217" y="68"/>
                    <a:pt x="3217" y="39"/>
                    <a:pt x="3216" y="10"/>
                  </a:cubicBezTo>
                  <a:cubicBezTo>
                    <a:pt x="3216" y="8"/>
                    <a:pt x="3216" y="8"/>
                    <a:pt x="3216" y="8"/>
                  </a:cubicBezTo>
                  <a:cubicBezTo>
                    <a:pt x="3216" y="8"/>
                    <a:pt x="3217" y="8"/>
                    <a:pt x="3217" y="7"/>
                  </a:cubicBezTo>
                  <a:cubicBezTo>
                    <a:pt x="3217" y="7"/>
                    <a:pt x="3218" y="7"/>
                    <a:pt x="3218" y="7"/>
                  </a:cubicBezTo>
                  <a:cubicBezTo>
                    <a:pt x="3219" y="6"/>
                    <a:pt x="3221" y="6"/>
                    <a:pt x="3222" y="6"/>
                  </a:cubicBezTo>
                  <a:cubicBezTo>
                    <a:pt x="3237" y="6"/>
                    <a:pt x="3237" y="6"/>
                    <a:pt x="3237" y="6"/>
                  </a:cubicBezTo>
                  <a:cubicBezTo>
                    <a:pt x="3239" y="6"/>
                    <a:pt x="3240" y="6"/>
                    <a:pt x="3242" y="7"/>
                  </a:cubicBezTo>
                  <a:cubicBezTo>
                    <a:pt x="3242" y="7"/>
                    <a:pt x="3242" y="7"/>
                    <a:pt x="3243" y="8"/>
                  </a:cubicBezTo>
                  <a:cubicBezTo>
                    <a:pt x="3243" y="8"/>
                    <a:pt x="3243" y="8"/>
                    <a:pt x="3243" y="8"/>
                  </a:cubicBezTo>
                  <a:cubicBezTo>
                    <a:pt x="3243" y="10"/>
                    <a:pt x="3243" y="12"/>
                    <a:pt x="3243" y="15"/>
                  </a:cubicBezTo>
                  <a:cubicBezTo>
                    <a:pt x="3243" y="112"/>
                    <a:pt x="3243" y="112"/>
                    <a:pt x="3243" y="112"/>
                  </a:cubicBezTo>
                  <a:cubicBezTo>
                    <a:pt x="3243" y="113"/>
                    <a:pt x="3244" y="114"/>
                    <a:pt x="3246" y="114"/>
                  </a:cubicBezTo>
                  <a:cubicBezTo>
                    <a:pt x="3262" y="114"/>
                    <a:pt x="3262" y="114"/>
                    <a:pt x="3262" y="114"/>
                  </a:cubicBezTo>
                  <a:cubicBezTo>
                    <a:pt x="3262" y="149"/>
                    <a:pt x="3262" y="149"/>
                    <a:pt x="3262" y="149"/>
                  </a:cubicBezTo>
                  <a:cubicBezTo>
                    <a:pt x="3262" y="149"/>
                    <a:pt x="3262" y="149"/>
                    <a:pt x="3262" y="149"/>
                  </a:cubicBezTo>
                  <a:cubicBezTo>
                    <a:pt x="3262" y="156"/>
                    <a:pt x="3262" y="156"/>
                    <a:pt x="3262" y="156"/>
                  </a:cubicBezTo>
                  <a:cubicBezTo>
                    <a:pt x="3262" y="158"/>
                    <a:pt x="3263" y="159"/>
                    <a:pt x="3265" y="159"/>
                  </a:cubicBezTo>
                  <a:cubicBezTo>
                    <a:pt x="3274" y="159"/>
                    <a:pt x="3274" y="159"/>
                    <a:pt x="3274" y="159"/>
                  </a:cubicBezTo>
                  <a:cubicBezTo>
                    <a:pt x="3274" y="159"/>
                    <a:pt x="3274" y="159"/>
                    <a:pt x="3274" y="159"/>
                  </a:cubicBezTo>
                  <a:cubicBezTo>
                    <a:pt x="3275" y="159"/>
                    <a:pt x="3276" y="158"/>
                    <a:pt x="3276" y="158"/>
                  </a:cubicBezTo>
                  <a:cubicBezTo>
                    <a:pt x="3277" y="157"/>
                    <a:pt x="3277" y="157"/>
                    <a:pt x="3277" y="156"/>
                  </a:cubicBezTo>
                  <a:cubicBezTo>
                    <a:pt x="3277" y="92"/>
                    <a:pt x="3277" y="92"/>
                    <a:pt x="3277" y="92"/>
                  </a:cubicBezTo>
                  <a:cubicBezTo>
                    <a:pt x="3327" y="92"/>
                    <a:pt x="3327" y="92"/>
                    <a:pt x="3327" y="92"/>
                  </a:cubicBezTo>
                  <a:cubicBezTo>
                    <a:pt x="3327" y="109"/>
                    <a:pt x="3327" y="109"/>
                    <a:pt x="3327" y="109"/>
                  </a:cubicBezTo>
                  <a:cubicBezTo>
                    <a:pt x="3327" y="110"/>
                    <a:pt x="3327" y="111"/>
                    <a:pt x="3328" y="112"/>
                  </a:cubicBezTo>
                  <a:cubicBezTo>
                    <a:pt x="3343" y="121"/>
                    <a:pt x="3343" y="121"/>
                    <a:pt x="3343" y="121"/>
                  </a:cubicBezTo>
                  <a:cubicBezTo>
                    <a:pt x="3344" y="122"/>
                    <a:pt x="3345" y="122"/>
                    <a:pt x="3346" y="122"/>
                  </a:cubicBezTo>
                  <a:cubicBezTo>
                    <a:pt x="3347" y="121"/>
                    <a:pt x="3347" y="120"/>
                    <a:pt x="3347" y="119"/>
                  </a:cubicBezTo>
                  <a:cubicBezTo>
                    <a:pt x="3347" y="112"/>
                    <a:pt x="3347" y="112"/>
                    <a:pt x="3347" y="112"/>
                  </a:cubicBezTo>
                  <a:cubicBezTo>
                    <a:pt x="3361" y="121"/>
                    <a:pt x="3361" y="121"/>
                    <a:pt x="3361" y="121"/>
                  </a:cubicBezTo>
                  <a:cubicBezTo>
                    <a:pt x="3362" y="122"/>
                    <a:pt x="3363" y="122"/>
                    <a:pt x="3364" y="122"/>
                  </a:cubicBezTo>
                  <a:cubicBezTo>
                    <a:pt x="3365" y="121"/>
                    <a:pt x="3366" y="120"/>
                    <a:pt x="3366" y="119"/>
                  </a:cubicBezTo>
                  <a:cubicBezTo>
                    <a:pt x="3366" y="112"/>
                    <a:pt x="3366" y="112"/>
                    <a:pt x="3366" y="112"/>
                  </a:cubicBezTo>
                  <a:cubicBezTo>
                    <a:pt x="3378" y="121"/>
                    <a:pt x="3378" y="121"/>
                    <a:pt x="3378" y="121"/>
                  </a:cubicBezTo>
                  <a:cubicBezTo>
                    <a:pt x="3378" y="122"/>
                    <a:pt x="3378" y="122"/>
                    <a:pt x="3378" y="122"/>
                  </a:cubicBezTo>
                  <a:cubicBezTo>
                    <a:pt x="3378" y="122"/>
                    <a:pt x="3379" y="122"/>
                    <a:pt x="3379" y="123"/>
                  </a:cubicBezTo>
                  <a:cubicBezTo>
                    <a:pt x="3379" y="123"/>
                    <a:pt x="3378" y="123"/>
                    <a:pt x="3378" y="124"/>
                  </a:cubicBezTo>
                  <a:cubicBezTo>
                    <a:pt x="3378" y="133"/>
                    <a:pt x="3378" y="133"/>
                    <a:pt x="3378" y="133"/>
                  </a:cubicBezTo>
                  <a:cubicBezTo>
                    <a:pt x="3378" y="134"/>
                    <a:pt x="3380" y="136"/>
                    <a:pt x="3381" y="136"/>
                  </a:cubicBezTo>
                  <a:cubicBezTo>
                    <a:pt x="3387" y="136"/>
                    <a:pt x="3387" y="136"/>
                    <a:pt x="3387" y="136"/>
                  </a:cubicBezTo>
                  <a:cubicBezTo>
                    <a:pt x="3387" y="142"/>
                    <a:pt x="3387" y="142"/>
                    <a:pt x="3387" y="142"/>
                  </a:cubicBezTo>
                  <a:cubicBezTo>
                    <a:pt x="3387" y="143"/>
                    <a:pt x="3387" y="144"/>
                    <a:pt x="3388" y="144"/>
                  </a:cubicBezTo>
                  <a:cubicBezTo>
                    <a:pt x="3388" y="145"/>
                    <a:pt x="3389" y="145"/>
                    <a:pt x="3390" y="145"/>
                  </a:cubicBezTo>
                  <a:cubicBezTo>
                    <a:pt x="3390" y="145"/>
                    <a:pt x="3390" y="145"/>
                    <a:pt x="3390" y="145"/>
                  </a:cubicBezTo>
                  <a:cubicBezTo>
                    <a:pt x="3397" y="145"/>
                    <a:pt x="3397" y="145"/>
                    <a:pt x="3397" y="145"/>
                  </a:cubicBezTo>
                  <a:cubicBezTo>
                    <a:pt x="3398" y="145"/>
                    <a:pt x="3398" y="145"/>
                    <a:pt x="3399" y="145"/>
                  </a:cubicBezTo>
                  <a:cubicBezTo>
                    <a:pt x="3399" y="145"/>
                    <a:pt x="3400" y="145"/>
                    <a:pt x="3400" y="145"/>
                  </a:cubicBezTo>
                  <a:cubicBezTo>
                    <a:pt x="3407" y="145"/>
                    <a:pt x="3407" y="145"/>
                    <a:pt x="3407" y="145"/>
                  </a:cubicBezTo>
                  <a:cubicBezTo>
                    <a:pt x="3415" y="145"/>
                    <a:pt x="3423" y="145"/>
                    <a:pt x="3431" y="145"/>
                  </a:cubicBezTo>
                  <a:cubicBezTo>
                    <a:pt x="3436" y="149"/>
                    <a:pt x="3442" y="154"/>
                    <a:pt x="3448" y="158"/>
                  </a:cubicBezTo>
                  <a:cubicBezTo>
                    <a:pt x="3449" y="159"/>
                    <a:pt x="3449" y="159"/>
                    <a:pt x="3450" y="159"/>
                  </a:cubicBezTo>
                  <a:cubicBezTo>
                    <a:pt x="3849" y="160"/>
                    <a:pt x="3849" y="160"/>
                    <a:pt x="3849" y="160"/>
                  </a:cubicBezTo>
                  <a:lnTo>
                    <a:pt x="3849" y="154"/>
                  </a:lnTo>
                  <a:close/>
                  <a:moveTo>
                    <a:pt x="751" y="130"/>
                  </a:moveTo>
                  <a:cubicBezTo>
                    <a:pt x="716" y="130"/>
                    <a:pt x="716" y="130"/>
                    <a:pt x="716" y="130"/>
                  </a:cubicBezTo>
                  <a:cubicBezTo>
                    <a:pt x="716" y="129"/>
                    <a:pt x="716" y="129"/>
                    <a:pt x="716" y="129"/>
                  </a:cubicBezTo>
                  <a:cubicBezTo>
                    <a:pt x="732" y="129"/>
                    <a:pt x="732" y="129"/>
                    <a:pt x="732" y="129"/>
                  </a:cubicBezTo>
                  <a:cubicBezTo>
                    <a:pt x="733" y="129"/>
                    <a:pt x="734" y="127"/>
                    <a:pt x="734" y="126"/>
                  </a:cubicBezTo>
                  <a:cubicBezTo>
                    <a:pt x="734" y="121"/>
                    <a:pt x="734" y="121"/>
                    <a:pt x="734" y="121"/>
                  </a:cubicBezTo>
                  <a:cubicBezTo>
                    <a:pt x="751" y="121"/>
                    <a:pt x="751" y="121"/>
                    <a:pt x="751" y="121"/>
                  </a:cubicBezTo>
                  <a:lnTo>
                    <a:pt x="751" y="130"/>
                  </a:lnTo>
                  <a:close/>
                  <a:moveTo>
                    <a:pt x="751" y="113"/>
                  </a:moveTo>
                  <a:cubicBezTo>
                    <a:pt x="730" y="113"/>
                    <a:pt x="730" y="113"/>
                    <a:pt x="730" y="113"/>
                  </a:cubicBezTo>
                  <a:cubicBezTo>
                    <a:pt x="728" y="113"/>
                    <a:pt x="727" y="115"/>
                    <a:pt x="727" y="116"/>
                  </a:cubicBezTo>
                  <a:cubicBezTo>
                    <a:pt x="727" y="121"/>
                    <a:pt x="727" y="121"/>
                    <a:pt x="727" y="121"/>
                  </a:cubicBezTo>
                  <a:cubicBezTo>
                    <a:pt x="711" y="121"/>
                    <a:pt x="711" y="121"/>
                    <a:pt x="711" y="121"/>
                  </a:cubicBezTo>
                  <a:cubicBezTo>
                    <a:pt x="711" y="121"/>
                    <a:pt x="711" y="121"/>
                    <a:pt x="710" y="121"/>
                  </a:cubicBezTo>
                  <a:cubicBezTo>
                    <a:pt x="710" y="107"/>
                    <a:pt x="710" y="107"/>
                    <a:pt x="710" y="107"/>
                  </a:cubicBezTo>
                  <a:cubicBezTo>
                    <a:pt x="746" y="107"/>
                    <a:pt x="746" y="107"/>
                    <a:pt x="746" y="107"/>
                  </a:cubicBezTo>
                  <a:cubicBezTo>
                    <a:pt x="749" y="107"/>
                    <a:pt x="751" y="109"/>
                    <a:pt x="751" y="111"/>
                  </a:cubicBezTo>
                  <a:lnTo>
                    <a:pt x="751" y="113"/>
                  </a:lnTo>
                  <a:close/>
                  <a:moveTo>
                    <a:pt x="774" y="132"/>
                  </a:moveTo>
                  <a:cubicBezTo>
                    <a:pt x="774" y="131"/>
                    <a:pt x="773" y="130"/>
                    <a:pt x="772" y="130"/>
                  </a:cubicBezTo>
                  <a:cubicBezTo>
                    <a:pt x="759" y="130"/>
                    <a:pt x="759" y="130"/>
                    <a:pt x="759" y="130"/>
                  </a:cubicBezTo>
                  <a:cubicBezTo>
                    <a:pt x="759" y="121"/>
                    <a:pt x="759" y="121"/>
                    <a:pt x="759" y="121"/>
                  </a:cubicBezTo>
                  <a:cubicBezTo>
                    <a:pt x="774" y="121"/>
                    <a:pt x="774" y="121"/>
                    <a:pt x="774" y="121"/>
                  </a:cubicBezTo>
                  <a:lnTo>
                    <a:pt x="774" y="132"/>
                  </a:lnTo>
                  <a:close/>
                  <a:moveTo>
                    <a:pt x="834" y="134"/>
                  </a:moveTo>
                  <a:cubicBezTo>
                    <a:pt x="832" y="134"/>
                    <a:pt x="832" y="135"/>
                    <a:pt x="832" y="136"/>
                  </a:cubicBezTo>
                  <a:cubicBezTo>
                    <a:pt x="831" y="153"/>
                    <a:pt x="831" y="153"/>
                    <a:pt x="831" y="153"/>
                  </a:cubicBezTo>
                  <a:cubicBezTo>
                    <a:pt x="821" y="153"/>
                    <a:pt x="821" y="153"/>
                    <a:pt x="821" y="153"/>
                  </a:cubicBezTo>
                  <a:cubicBezTo>
                    <a:pt x="821" y="124"/>
                    <a:pt x="821" y="124"/>
                    <a:pt x="821" y="124"/>
                  </a:cubicBezTo>
                  <a:cubicBezTo>
                    <a:pt x="836" y="124"/>
                    <a:pt x="836" y="124"/>
                    <a:pt x="836" y="124"/>
                  </a:cubicBezTo>
                  <a:cubicBezTo>
                    <a:pt x="841" y="124"/>
                    <a:pt x="846" y="126"/>
                    <a:pt x="848" y="130"/>
                  </a:cubicBezTo>
                  <a:lnTo>
                    <a:pt x="834" y="134"/>
                  </a:lnTo>
                  <a:close/>
                  <a:moveTo>
                    <a:pt x="1229" y="152"/>
                  </a:moveTo>
                  <a:cubicBezTo>
                    <a:pt x="1229" y="152"/>
                    <a:pt x="1229" y="152"/>
                    <a:pt x="1229" y="152"/>
                  </a:cubicBezTo>
                  <a:cubicBezTo>
                    <a:pt x="1226" y="152"/>
                    <a:pt x="1226" y="152"/>
                    <a:pt x="1226" y="152"/>
                  </a:cubicBezTo>
                  <a:cubicBezTo>
                    <a:pt x="1225" y="138"/>
                    <a:pt x="1225" y="138"/>
                    <a:pt x="1225" y="138"/>
                  </a:cubicBezTo>
                  <a:cubicBezTo>
                    <a:pt x="1227" y="138"/>
                    <a:pt x="1229" y="138"/>
                    <a:pt x="1231" y="137"/>
                  </a:cubicBezTo>
                  <a:cubicBezTo>
                    <a:pt x="1231" y="152"/>
                    <a:pt x="1231" y="152"/>
                    <a:pt x="1231" y="152"/>
                  </a:cubicBezTo>
                  <a:lnTo>
                    <a:pt x="1229" y="152"/>
                  </a:lnTo>
                  <a:close/>
                  <a:moveTo>
                    <a:pt x="1231" y="130"/>
                  </a:moveTo>
                  <a:cubicBezTo>
                    <a:pt x="1231" y="130"/>
                    <a:pt x="1231" y="130"/>
                    <a:pt x="1231" y="130"/>
                  </a:cubicBezTo>
                  <a:cubicBezTo>
                    <a:pt x="1229" y="130"/>
                    <a:pt x="1227" y="131"/>
                    <a:pt x="1225" y="131"/>
                  </a:cubicBezTo>
                  <a:cubicBezTo>
                    <a:pt x="1225" y="125"/>
                    <a:pt x="1225" y="125"/>
                    <a:pt x="1225" y="125"/>
                  </a:cubicBezTo>
                  <a:cubicBezTo>
                    <a:pt x="1226" y="125"/>
                    <a:pt x="1227" y="125"/>
                    <a:pt x="1228" y="125"/>
                  </a:cubicBezTo>
                  <a:cubicBezTo>
                    <a:pt x="1230" y="126"/>
                    <a:pt x="1231" y="127"/>
                    <a:pt x="1232" y="128"/>
                  </a:cubicBezTo>
                  <a:cubicBezTo>
                    <a:pt x="1231" y="129"/>
                    <a:pt x="1231" y="130"/>
                    <a:pt x="1231" y="130"/>
                  </a:cubicBezTo>
                  <a:close/>
                  <a:moveTo>
                    <a:pt x="1243" y="131"/>
                  </a:moveTo>
                  <a:cubicBezTo>
                    <a:pt x="1243" y="130"/>
                    <a:pt x="1244" y="129"/>
                    <a:pt x="1243" y="128"/>
                  </a:cubicBezTo>
                  <a:cubicBezTo>
                    <a:pt x="1243" y="127"/>
                    <a:pt x="1242" y="126"/>
                    <a:pt x="1241" y="125"/>
                  </a:cubicBezTo>
                  <a:cubicBezTo>
                    <a:pt x="1241" y="125"/>
                    <a:pt x="1241" y="124"/>
                    <a:pt x="1241" y="124"/>
                  </a:cubicBezTo>
                  <a:cubicBezTo>
                    <a:pt x="1242" y="124"/>
                    <a:pt x="1243" y="124"/>
                    <a:pt x="1244" y="124"/>
                  </a:cubicBezTo>
                  <a:cubicBezTo>
                    <a:pt x="1244" y="135"/>
                    <a:pt x="1244" y="135"/>
                    <a:pt x="1244" y="135"/>
                  </a:cubicBezTo>
                  <a:cubicBezTo>
                    <a:pt x="1243" y="134"/>
                    <a:pt x="1241" y="133"/>
                    <a:pt x="1239" y="132"/>
                  </a:cubicBezTo>
                  <a:cubicBezTo>
                    <a:pt x="1241" y="132"/>
                    <a:pt x="1242" y="132"/>
                    <a:pt x="1243" y="131"/>
                  </a:cubicBezTo>
                  <a:close/>
                  <a:moveTo>
                    <a:pt x="1239" y="152"/>
                  </a:moveTo>
                  <a:cubicBezTo>
                    <a:pt x="1238" y="140"/>
                    <a:pt x="1238" y="140"/>
                    <a:pt x="1238" y="140"/>
                  </a:cubicBezTo>
                  <a:cubicBezTo>
                    <a:pt x="1241" y="141"/>
                    <a:pt x="1243" y="143"/>
                    <a:pt x="1244" y="143"/>
                  </a:cubicBezTo>
                  <a:cubicBezTo>
                    <a:pt x="1244" y="152"/>
                    <a:pt x="1244" y="152"/>
                    <a:pt x="1244" y="152"/>
                  </a:cubicBezTo>
                  <a:lnTo>
                    <a:pt x="1239" y="152"/>
                  </a:lnTo>
                  <a:close/>
                  <a:moveTo>
                    <a:pt x="2927" y="153"/>
                  </a:moveTo>
                  <a:cubicBezTo>
                    <a:pt x="2926" y="153"/>
                    <a:pt x="2926" y="153"/>
                    <a:pt x="2926" y="153"/>
                  </a:cubicBezTo>
                  <a:cubicBezTo>
                    <a:pt x="2926" y="151"/>
                    <a:pt x="2926" y="151"/>
                    <a:pt x="2926" y="151"/>
                  </a:cubicBezTo>
                  <a:cubicBezTo>
                    <a:pt x="2926" y="142"/>
                    <a:pt x="2920" y="135"/>
                    <a:pt x="2912" y="134"/>
                  </a:cubicBezTo>
                  <a:cubicBezTo>
                    <a:pt x="2912" y="124"/>
                    <a:pt x="2912" y="124"/>
                    <a:pt x="2912" y="124"/>
                  </a:cubicBezTo>
                  <a:cubicBezTo>
                    <a:pt x="2912" y="123"/>
                    <a:pt x="2912" y="123"/>
                    <a:pt x="2913" y="123"/>
                  </a:cubicBezTo>
                  <a:cubicBezTo>
                    <a:pt x="2926" y="123"/>
                    <a:pt x="2926" y="123"/>
                    <a:pt x="2926" y="123"/>
                  </a:cubicBezTo>
                  <a:cubicBezTo>
                    <a:pt x="2926" y="124"/>
                    <a:pt x="2927" y="124"/>
                    <a:pt x="2927" y="125"/>
                  </a:cubicBezTo>
                  <a:lnTo>
                    <a:pt x="2927" y="153"/>
                  </a:lnTo>
                  <a:close/>
                  <a:moveTo>
                    <a:pt x="2986" y="153"/>
                  </a:moveTo>
                  <a:cubicBezTo>
                    <a:pt x="2985" y="153"/>
                    <a:pt x="2985" y="153"/>
                    <a:pt x="2985" y="153"/>
                  </a:cubicBezTo>
                  <a:cubicBezTo>
                    <a:pt x="2985" y="126"/>
                    <a:pt x="2985" y="126"/>
                    <a:pt x="2985" y="126"/>
                  </a:cubicBezTo>
                  <a:cubicBezTo>
                    <a:pt x="2986" y="125"/>
                    <a:pt x="2986" y="124"/>
                    <a:pt x="2986" y="123"/>
                  </a:cubicBezTo>
                  <a:cubicBezTo>
                    <a:pt x="2986" y="124"/>
                    <a:pt x="2986" y="124"/>
                    <a:pt x="2986" y="125"/>
                  </a:cubicBezTo>
                  <a:lnTo>
                    <a:pt x="2986" y="153"/>
                  </a:lnTo>
                  <a:close/>
                  <a:moveTo>
                    <a:pt x="3052" y="153"/>
                  </a:moveTo>
                  <a:cubicBezTo>
                    <a:pt x="3045" y="153"/>
                    <a:pt x="3045" y="153"/>
                    <a:pt x="3045" y="153"/>
                  </a:cubicBezTo>
                  <a:cubicBezTo>
                    <a:pt x="3045" y="125"/>
                    <a:pt x="3045" y="125"/>
                    <a:pt x="3045" y="125"/>
                  </a:cubicBezTo>
                  <a:cubicBezTo>
                    <a:pt x="3045" y="124"/>
                    <a:pt x="3045" y="123"/>
                    <a:pt x="3045" y="121"/>
                  </a:cubicBezTo>
                  <a:cubicBezTo>
                    <a:pt x="3052" y="121"/>
                    <a:pt x="3052" y="121"/>
                    <a:pt x="3052" y="121"/>
                  </a:cubicBezTo>
                  <a:lnTo>
                    <a:pt x="3052" y="153"/>
                  </a:lnTo>
                  <a:close/>
                  <a:moveTo>
                    <a:pt x="3141" y="108"/>
                  </a:moveTo>
                  <a:cubicBezTo>
                    <a:pt x="3139" y="108"/>
                    <a:pt x="3139" y="108"/>
                    <a:pt x="3139" y="108"/>
                  </a:cubicBezTo>
                  <a:cubicBezTo>
                    <a:pt x="3139" y="105"/>
                    <a:pt x="3139" y="105"/>
                    <a:pt x="3139" y="105"/>
                  </a:cubicBezTo>
                  <a:cubicBezTo>
                    <a:pt x="3141" y="105"/>
                    <a:pt x="3141" y="105"/>
                    <a:pt x="3141" y="105"/>
                  </a:cubicBezTo>
                  <a:lnTo>
                    <a:pt x="3141" y="108"/>
                  </a:lnTo>
                  <a:close/>
                  <a:moveTo>
                    <a:pt x="3394" y="140"/>
                  </a:moveTo>
                  <a:cubicBezTo>
                    <a:pt x="3392" y="140"/>
                    <a:pt x="3392" y="140"/>
                    <a:pt x="3392" y="140"/>
                  </a:cubicBezTo>
                  <a:cubicBezTo>
                    <a:pt x="3392" y="133"/>
                    <a:pt x="3392" y="133"/>
                    <a:pt x="3392" y="133"/>
                  </a:cubicBezTo>
                  <a:cubicBezTo>
                    <a:pt x="3392" y="131"/>
                    <a:pt x="3391" y="130"/>
                    <a:pt x="3390" y="130"/>
                  </a:cubicBezTo>
                  <a:cubicBezTo>
                    <a:pt x="3384" y="130"/>
                    <a:pt x="3384" y="130"/>
                    <a:pt x="3384" y="130"/>
                  </a:cubicBezTo>
                  <a:cubicBezTo>
                    <a:pt x="3384" y="127"/>
                    <a:pt x="3384" y="127"/>
                    <a:pt x="3384" y="127"/>
                  </a:cubicBezTo>
                  <a:cubicBezTo>
                    <a:pt x="3392" y="127"/>
                    <a:pt x="3392" y="127"/>
                    <a:pt x="3392" y="127"/>
                  </a:cubicBezTo>
                  <a:cubicBezTo>
                    <a:pt x="3393" y="127"/>
                    <a:pt x="3394" y="127"/>
                    <a:pt x="3394" y="127"/>
                  </a:cubicBezTo>
                  <a:lnTo>
                    <a:pt x="3394" y="140"/>
                  </a:lnTo>
                  <a:close/>
                </a:path>
              </a:pathLst>
            </a:custGeom>
            <a:solidFill>
              <a:srgbClr val="9BBE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65973" tIns="32986" rIns="65973" bIns="32986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pic>
        <p:nvPicPr>
          <p:cNvPr id="949" name="Рисунок 948">
            <a:extLst>
              <a:ext uri="{FF2B5EF4-FFF2-40B4-BE49-F238E27FC236}">
                <a16:creationId xmlns:a16="http://schemas.microsoft.com/office/drawing/2014/main" id="{938878E0-76B4-0DE2-350C-EBADF1E55275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1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3786166" y="323626"/>
            <a:ext cx="2438611" cy="737680"/>
          </a:xfrm>
          <a:prstGeom prst="rect">
            <a:avLst/>
          </a:prstGeom>
        </p:spPr>
      </p:pic>
      <p:grpSp>
        <p:nvGrpSpPr>
          <p:cNvPr id="956" name="Группа 955">
            <a:extLst>
              <a:ext uri="{FF2B5EF4-FFF2-40B4-BE49-F238E27FC236}">
                <a16:creationId xmlns:a16="http://schemas.microsoft.com/office/drawing/2014/main" id="{F92F6F06-3DAA-EE25-7765-8FE333F9402A}"/>
              </a:ext>
            </a:extLst>
          </p:cNvPr>
          <p:cNvGrpSpPr/>
          <p:nvPr/>
        </p:nvGrpSpPr>
        <p:grpSpPr>
          <a:xfrm>
            <a:off x="8826998" y="2910081"/>
            <a:ext cx="3011685" cy="3346994"/>
            <a:chOff x="8802778" y="2910081"/>
            <a:chExt cx="3011685" cy="3346994"/>
          </a:xfrm>
        </p:grpSpPr>
        <p:grpSp>
          <p:nvGrpSpPr>
            <p:cNvPr id="955" name="Группа 954">
              <a:extLst>
                <a:ext uri="{FF2B5EF4-FFF2-40B4-BE49-F238E27FC236}">
                  <a16:creationId xmlns:a16="http://schemas.microsoft.com/office/drawing/2014/main" id="{5C21F9FF-B089-11B5-A8E8-39EE83BF4CDA}"/>
                </a:ext>
              </a:extLst>
            </p:cNvPr>
            <p:cNvGrpSpPr/>
            <p:nvPr/>
          </p:nvGrpSpPr>
          <p:grpSpPr>
            <a:xfrm>
              <a:off x="9279209" y="3612354"/>
              <a:ext cx="2052084" cy="1942447"/>
              <a:chOff x="9709772" y="3472267"/>
              <a:chExt cx="2052084" cy="1942447"/>
            </a:xfrm>
          </p:grpSpPr>
          <p:pic>
            <p:nvPicPr>
              <p:cNvPr id="951" name="Рисунок 950">
                <a:extLst>
                  <a:ext uri="{FF2B5EF4-FFF2-40B4-BE49-F238E27FC236}">
                    <a16:creationId xmlns:a16="http://schemas.microsoft.com/office/drawing/2014/main" id="{A6BF1B77-49CC-3E0A-6548-B0F4BBF484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943266" y="3472267"/>
                <a:ext cx="1585097" cy="1566808"/>
              </a:xfrm>
              <a:prstGeom prst="rect">
                <a:avLst/>
              </a:prstGeom>
            </p:spPr>
          </p:pic>
          <p:sp>
            <p:nvSpPr>
              <p:cNvPr id="952" name="TextBox 951">
                <a:extLst>
                  <a:ext uri="{FF2B5EF4-FFF2-40B4-BE49-F238E27FC236}">
                    <a16:creationId xmlns:a16="http://schemas.microsoft.com/office/drawing/2014/main" id="{58051745-CDCE-4144-5EF7-0769CBD390C0}"/>
                  </a:ext>
                </a:extLst>
              </p:cNvPr>
              <p:cNvSpPr txBox="1"/>
              <p:nvPr/>
            </p:nvSpPr>
            <p:spPr>
              <a:xfrm>
                <a:off x="9709772" y="4974737"/>
                <a:ext cx="2052084" cy="4399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 algn="ctr">
                  <a:lnSpc>
                    <a:spcPts val="1300"/>
                  </a:lnSpc>
                </a:pPr>
                <a:r>
                  <a:rPr lang="ru-RU" sz="1100" b="1" spc="200" dirty="0">
                    <a:solidFill>
                      <a:srgbClr val="4F81BD">
                        <a:lumMod val="60000"/>
                        <a:lumOff val="40000"/>
                      </a:srgbClr>
                    </a:solidFill>
                    <a:latin typeface="Arial Narrow" panose="020B0606020202030204" pitchFamily="34" charset="0"/>
                  </a:rPr>
                  <a:t>МЫ  ОТВЕТСТВЕННЫ </a:t>
                </a:r>
              </a:p>
              <a:p>
                <a:pPr lvl="0" algn="ctr">
                  <a:lnSpc>
                    <a:spcPts val="1300"/>
                  </a:lnSpc>
                </a:pPr>
                <a:r>
                  <a:rPr lang="ru-RU" sz="1100" b="1" spc="150" dirty="0">
                    <a:solidFill>
                      <a:srgbClr val="4F81BD">
                        <a:lumMod val="60000"/>
                        <a:lumOff val="40000"/>
                      </a:srgbClr>
                    </a:solidFill>
                    <a:latin typeface="Arial Narrow" panose="020B0606020202030204" pitchFamily="34" charset="0"/>
                  </a:rPr>
                  <a:t>ПО  СВОЕЙ  ПРИРОДЕ</a:t>
                </a:r>
              </a:p>
            </p:txBody>
          </p:sp>
        </p:grpSp>
        <p:pic>
          <p:nvPicPr>
            <p:cNvPr id="950" name="Рисунок 949">
              <a:extLst>
                <a:ext uri="{FF2B5EF4-FFF2-40B4-BE49-F238E27FC236}">
                  <a16:creationId xmlns:a16="http://schemas.microsoft.com/office/drawing/2014/main" id="{73640966-D490-EDB0-2640-8DE2B9A1A3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accent5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802778" y="2910081"/>
              <a:ext cx="3011685" cy="3346994"/>
            </a:xfrm>
            <a:prstGeom prst="rect">
              <a:avLst/>
            </a:prstGeom>
          </p:spPr>
        </p:pic>
      </p:grpSp>
      <p:grpSp>
        <p:nvGrpSpPr>
          <p:cNvPr id="957" name="Группа 956">
            <a:extLst>
              <a:ext uri="{FF2B5EF4-FFF2-40B4-BE49-F238E27FC236}">
                <a16:creationId xmlns:a16="http://schemas.microsoft.com/office/drawing/2014/main" id="{F59DDB41-49E8-CBAA-ED43-CAD62E9C1BB5}"/>
              </a:ext>
            </a:extLst>
          </p:cNvPr>
          <p:cNvGrpSpPr/>
          <p:nvPr/>
        </p:nvGrpSpPr>
        <p:grpSpPr>
          <a:xfrm flipH="1">
            <a:off x="1247789" y="4191819"/>
            <a:ext cx="45719" cy="1846010"/>
            <a:chOff x="2476018" y="1450789"/>
            <a:chExt cx="25200" cy="1697394"/>
          </a:xfrm>
        </p:grpSpPr>
        <p:sp>
          <p:nvSpPr>
            <p:cNvPr id="958" name="Прямоугольник 957">
              <a:extLst>
                <a:ext uri="{FF2B5EF4-FFF2-40B4-BE49-F238E27FC236}">
                  <a16:creationId xmlns:a16="http://schemas.microsoft.com/office/drawing/2014/main" id="{62F09F01-AEFE-8F49-3AD2-3CAFF67A9CCF}"/>
                </a:ext>
              </a:extLst>
            </p:cNvPr>
            <p:cNvSpPr/>
            <p:nvPr/>
          </p:nvSpPr>
          <p:spPr>
            <a:xfrm>
              <a:off x="2476018" y="1730269"/>
              <a:ext cx="25200" cy="1417914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8" tIns="45719" rIns="91438" bIns="45719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9" name="Прямоугольник 958">
              <a:extLst>
                <a:ext uri="{FF2B5EF4-FFF2-40B4-BE49-F238E27FC236}">
                  <a16:creationId xmlns:a16="http://schemas.microsoft.com/office/drawing/2014/main" id="{52DFEF64-22EF-6A41-0BDD-3E071FBF7083}"/>
                </a:ext>
              </a:extLst>
            </p:cNvPr>
            <p:cNvSpPr/>
            <p:nvPr/>
          </p:nvSpPr>
          <p:spPr>
            <a:xfrm>
              <a:off x="2476018" y="1450789"/>
              <a:ext cx="25200" cy="424239"/>
            </a:xfrm>
            <a:prstGeom prst="rect">
              <a:avLst/>
            </a:prstGeom>
            <a:solidFill>
              <a:srgbClr val="2AAA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8" tIns="45719" rIns="91438" bIns="45719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5D5594D2-FA9E-024C-DBE6-68ABB1F3734A}"/>
              </a:ext>
            </a:extLst>
          </p:cNvPr>
          <p:cNvSpPr txBox="1"/>
          <p:nvPr/>
        </p:nvSpPr>
        <p:spPr>
          <a:xfrm>
            <a:off x="1471109" y="4208057"/>
            <a:ext cx="7344646" cy="923328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1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Начальник межрегионального отдела государственной экологической экспертизы и разрешительной деятельности: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Воронин Алексей Петрович</a:t>
            </a:r>
            <a:endParaRPr kumimoji="0" lang="ru-RU" sz="1800" b="1" i="0" u="none" strike="noStrike" kern="1200" cap="none" spc="1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237366A8-BDB8-FF34-D005-D9695D049E23}"/>
              </a:ext>
            </a:extLst>
          </p:cNvPr>
          <p:cNvSpPr txBox="1"/>
          <p:nvPr/>
        </p:nvSpPr>
        <p:spPr>
          <a:xfrm>
            <a:off x="1475613" y="5647859"/>
            <a:ext cx="8085120" cy="584773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sng" strike="noStrike" kern="1200" cap="none" spc="1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Субъект Российской Федерации: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Тульская область</a:t>
            </a:r>
          </a:p>
        </p:txBody>
      </p:sp>
      <p:sp>
        <p:nvSpPr>
          <p:cNvPr id="66" name="Прямоугольник 65">
            <a:extLst>
              <a:ext uri="{FF2B5EF4-FFF2-40B4-BE49-F238E27FC236}">
                <a16:creationId xmlns:a16="http://schemas.microsoft.com/office/drawing/2014/main" id="{C989D0A7-EF0F-A0E8-760A-D1B8F78D517F}"/>
              </a:ext>
            </a:extLst>
          </p:cNvPr>
          <p:cNvSpPr/>
          <p:nvPr/>
        </p:nvSpPr>
        <p:spPr>
          <a:xfrm rot="5400000">
            <a:off x="6073138" y="535977"/>
            <a:ext cx="45719" cy="12191999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49480" tIns="24740" rIns="49480" bIns="24740" numCol="1" anchor="t" anchorCtr="0" compatLnSpc="1">
            <a:prstTxWarp prst="textNoShape">
              <a:avLst/>
            </a:prstTxWarp>
          </a:bodyPr>
          <a:lstStyle/>
          <a:p>
            <a:endParaRPr lang="ru-RU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30976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9BB6C9-4FD6-ED5B-D622-A4F5FF1B94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>
            <a:extLst>
              <a:ext uri="{FF2B5EF4-FFF2-40B4-BE49-F238E27FC236}">
                <a16:creationId xmlns:a16="http://schemas.microsoft.com/office/drawing/2014/main" id="{1C56BC2F-324D-2D73-6D69-990232A17F5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-4" y="37015"/>
            <a:ext cx="12191996" cy="6858000"/>
          </a:xfrm>
          <a:prstGeom prst="rect">
            <a:avLst/>
          </a:prstGeom>
        </p:spPr>
      </p:pic>
      <p:grpSp>
        <p:nvGrpSpPr>
          <p:cNvPr id="878" name="Группа 877">
            <a:extLst>
              <a:ext uri="{FF2B5EF4-FFF2-40B4-BE49-F238E27FC236}">
                <a16:creationId xmlns:a16="http://schemas.microsoft.com/office/drawing/2014/main" id="{7044E0D5-C58F-A5A5-BA57-EF58D0FE011D}"/>
              </a:ext>
            </a:extLst>
          </p:cNvPr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>
              <a:extLst>
                <a:ext uri="{FF2B5EF4-FFF2-40B4-BE49-F238E27FC236}">
                  <a16:creationId xmlns:a16="http://schemas.microsoft.com/office/drawing/2014/main" id="{C7C66ACC-9092-CBB2-0BD7-D8EB54753E19}"/>
                </a:ext>
              </a:extLst>
            </p:cNvPr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B1865BC4-0DBF-5108-2559-08D564F255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CEAFDD8B-ABB3-E9C6-1A8B-EADFEC6C9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518BEEFA-ADBD-D039-0D46-0ECF16DE1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1B695139-7CC7-7053-A3B6-541FF23D0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CEC949B7-D6C0-F5D8-13F4-3C660DCB2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5E7C237A-C132-E1EB-41C8-1D19E293D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9757AB4A-182F-F36E-F149-4F7CD209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0C4F255B-4CD8-DFEC-A3D7-AD109CB05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C13B7BB6-00A5-3AFA-A718-C8F469691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AF868FAC-6103-D262-D235-DF3809D1C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B41381FC-CB35-04C5-3F36-0D97E180E6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400A3042-6E37-E385-E62E-6C6A7D1F88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3C99B2E-2FF9-49DE-19B8-33793D205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3A857ED2-D0EA-B593-DFCC-4014F604E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C6A5217A-2B03-4FCF-95FC-9DC8C845D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6002F5A9-3E9A-4B99-8B55-8E3540834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B2427DF2-1873-A875-45E2-DAD18D08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71493B67-6B3D-82E1-1AA8-0903219CC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13DC6EEA-4FDF-2C05-45C4-DB4B8056D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651E7A72-3957-5367-6F97-6ED34219A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310EE3B9-5A5D-1364-2C21-216722290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C6CFB967-6A12-F723-6B63-400F52B45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E1C7636E-72E2-1BA4-04A5-93B9B640F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FD824419-168F-3456-2C4E-B76CC936D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>
                <a:extLst>
                  <a:ext uri="{FF2B5EF4-FFF2-40B4-BE49-F238E27FC236}">
                    <a16:creationId xmlns:a16="http://schemas.microsoft.com/office/drawing/2014/main" id="{000E9E75-7A5C-28B4-F9BA-8CD52509A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>
                <a:extLst>
                  <a:ext uri="{FF2B5EF4-FFF2-40B4-BE49-F238E27FC236}">
                    <a16:creationId xmlns:a16="http://schemas.microsoft.com/office/drawing/2014/main" id="{4681A895-F808-410A-277E-EE7FF66C8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>
                <a:extLst>
                  <a:ext uri="{FF2B5EF4-FFF2-40B4-BE49-F238E27FC236}">
                    <a16:creationId xmlns:a16="http://schemas.microsoft.com/office/drawing/2014/main" id="{D32211C3-6438-4596-D5D4-C3044250CB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>
                <a:extLst>
                  <a:ext uri="{FF2B5EF4-FFF2-40B4-BE49-F238E27FC236}">
                    <a16:creationId xmlns:a16="http://schemas.microsoft.com/office/drawing/2014/main" id="{FB09F12D-0DEE-D7FD-7985-6D8ED1E90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>
                <a:extLst>
                  <a:ext uri="{FF2B5EF4-FFF2-40B4-BE49-F238E27FC236}">
                    <a16:creationId xmlns:a16="http://schemas.microsoft.com/office/drawing/2014/main" id="{D6D09301-F8F9-A529-6552-64AD958BD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>
                <a:extLst>
                  <a:ext uri="{FF2B5EF4-FFF2-40B4-BE49-F238E27FC236}">
                    <a16:creationId xmlns:a16="http://schemas.microsoft.com/office/drawing/2014/main" id="{60F5B438-1C98-9510-3D22-7E0256FEB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>
                <a:extLst>
                  <a:ext uri="{FF2B5EF4-FFF2-40B4-BE49-F238E27FC236}">
                    <a16:creationId xmlns:a16="http://schemas.microsoft.com/office/drawing/2014/main" id="{56DF4D86-4359-A552-37D0-E4D3420AD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>
                <a:extLst>
                  <a:ext uri="{FF2B5EF4-FFF2-40B4-BE49-F238E27FC236}">
                    <a16:creationId xmlns:a16="http://schemas.microsoft.com/office/drawing/2014/main" id="{61B14008-2A40-A18E-B2DF-67CC0BC9C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>
                <a:extLst>
                  <a:ext uri="{FF2B5EF4-FFF2-40B4-BE49-F238E27FC236}">
                    <a16:creationId xmlns:a16="http://schemas.microsoft.com/office/drawing/2014/main" id="{CEEBD600-FFF2-B027-7F58-832AA4DF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>
                <a:extLst>
                  <a:ext uri="{FF2B5EF4-FFF2-40B4-BE49-F238E27FC236}">
                    <a16:creationId xmlns:a16="http://schemas.microsoft.com/office/drawing/2014/main" id="{B083B9CF-8951-86E7-CAEA-2BA804372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>
                <a:extLst>
                  <a:ext uri="{FF2B5EF4-FFF2-40B4-BE49-F238E27FC236}">
                    <a16:creationId xmlns:a16="http://schemas.microsoft.com/office/drawing/2014/main" id="{E8299227-6ED0-93D0-92DC-3B0AC759C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>
                <a:extLst>
                  <a:ext uri="{FF2B5EF4-FFF2-40B4-BE49-F238E27FC236}">
                    <a16:creationId xmlns:a16="http://schemas.microsoft.com/office/drawing/2014/main" id="{167E8A9E-CFB1-A568-6027-198716BB7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>
                <a:extLst>
                  <a:ext uri="{FF2B5EF4-FFF2-40B4-BE49-F238E27FC236}">
                    <a16:creationId xmlns:a16="http://schemas.microsoft.com/office/drawing/2014/main" id="{C2BF3C28-2B3A-F281-7235-21119A7A0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>
                <a:extLst>
                  <a:ext uri="{FF2B5EF4-FFF2-40B4-BE49-F238E27FC236}">
                    <a16:creationId xmlns:a16="http://schemas.microsoft.com/office/drawing/2014/main" id="{9923FE3F-D889-8615-C496-FC1EEBFB6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>
                <a:extLst>
                  <a:ext uri="{FF2B5EF4-FFF2-40B4-BE49-F238E27FC236}">
                    <a16:creationId xmlns:a16="http://schemas.microsoft.com/office/drawing/2014/main" id="{61C6642E-3D1E-7B23-9E1D-C7C8D3453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>
                <a:extLst>
                  <a:ext uri="{FF2B5EF4-FFF2-40B4-BE49-F238E27FC236}">
                    <a16:creationId xmlns:a16="http://schemas.microsoft.com/office/drawing/2014/main" id="{4B3DA9BC-13E4-5FD7-4BB9-1D223956A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>
                <a:extLst>
                  <a:ext uri="{FF2B5EF4-FFF2-40B4-BE49-F238E27FC236}">
                    <a16:creationId xmlns:a16="http://schemas.microsoft.com/office/drawing/2014/main" id="{8213D678-D937-C646-2826-C0E40AA8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>
                <a:extLst>
                  <a:ext uri="{FF2B5EF4-FFF2-40B4-BE49-F238E27FC236}">
                    <a16:creationId xmlns:a16="http://schemas.microsoft.com/office/drawing/2014/main" id="{923638F3-91B3-B4BB-F800-F260C8DE2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>
                <a:extLst>
                  <a:ext uri="{FF2B5EF4-FFF2-40B4-BE49-F238E27FC236}">
                    <a16:creationId xmlns:a16="http://schemas.microsoft.com/office/drawing/2014/main" id="{965F0758-D14D-5A3A-1CDA-921526C2C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>
                <a:extLst>
                  <a:ext uri="{FF2B5EF4-FFF2-40B4-BE49-F238E27FC236}">
                    <a16:creationId xmlns:a16="http://schemas.microsoft.com/office/drawing/2014/main" id="{9E15619C-7B2C-8FD1-9D82-6E4C26171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>
                <a:extLst>
                  <a:ext uri="{FF2B5EF4-FFF2-40B4-BE49-F238E27FC236}">
                    <a16:creationId xmlns:a16="http://schemas.microsoft.com/office/drawing/2014/main" id="{14358CCB-FF75-E03A-0A9B-E48B4D07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>
                <a:extLst>
                  <a:ext uri="{FF2B5EF4-FFF2-40B4-BE49-F238E27FC236}">
                    <a16:creationId xmlns:a16="http://schemas.microsoft.com/office/drawing/2014/main" id="{CD1681CE-5D60-4522-739F-8B83507A6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>
                <a:extLst>
                  <a:ext uri="{FF2B5EF4-FFF2-40B4-BE49-F238E27FC236}">
                    <a16:creationId xmlns:a16="http://schemas.microsoft.com/office/drawing/2014/main" id="{E3AD055F-2706-0C32-9F66-8612FAD2A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>
                <a:extLst>
                  <a:ext uri="{FF2B5EF4-FFF2-40B4-BE49-F238E27FC236}">
                    <a16:creationId xmlns:a16="http://schemas.microsoft.com/office/drawing/2014/main" id="{C41466D8-D175-83D6-9432-8845BEFFA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>
                <a:extLst>
                  <a:ext uri="{FF2B5EF4-FFF2-40B4-BE49-F238E27FC236}">
                    <a16:creationId xmlns:a16="http://schemas.microsoft.com/office/drawing/2014/main" id="{45DE0333-5B5B-3292-CD26-EC785FD9D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>
                <a:extLst>
                  <a:ext uri="{FF2B5EF4-FFF2-40B4-BE49-F238E27FC236}">
                    <a16:creationId xmlns:a16="http://schemas.microsoft.com/office/drawing/2014/main" id="{13DCC2B9-E1E5-88FD-969F-B7D054D7D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>
                <a:extLst>
                  <a:ext uri="{FF2B5EF4-FFF2-40B4-BE49-F238E27FC236}">
                    <a16:creationId xmlns:a16="http://schemas.microsoft.com/office/drawing/2014/main" id="{C086A99B-2635-B42B-633C-FB3ADDCA7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>
                <a:extLst>
                  <a:ext uri="{FF2B5EF4-FFF2-40B4-BE49-F238E27FC236}">
                    <a16:creationId xmlns:a16="http://schemas.microsoft.com/office/drawing/2014/main" id="{6A1B3CE8-1E4F-ED92-1399-4C6A41116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>
                <a:extLst>
                  <a:ext uri="{FF2B5EF4-FFF2-40B4-BE49-F238E27FC236}">
                    <a16:creationId xmlns:a16="http://schemas.microsoft.com/office/drawing/2014/main" id="{CDF824BF-ED83-46FA-1F34-6E56497FF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>
                <a:extLst>
                  <a:ext uri="{FF2B5EF4-FFF2-40B4-BE49-F238E27FC236}">
                    <a16:creationId xmlns:a16="http://schemas.microsoft.com/office/drawing/2014/main" id="{BD939C02-D2C8-D76C-9090-575562119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>
                <a:extLst>
                  <a:ext uri="{FF2B5EF4-FFF2-40B4-BE49-F238E27FC236}">
                    <a16:creationId xmlns:a16="http://schemas.microsoft.com/office/drawing/2014/main" id="{43D986AE-EC3F-5D0E-BEDE-AD119641A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>
                <a:extLst>
                  <a:ext uri="{FF2B5EF4-FFF2-40B4-BE49-F238E27FC236}">
                    <a16:creationId xmlns:a16="http://schemas.microsoft.com/office/drawing/2014/main" id="{2B897270-168C-EB73-6A3E-015CB7CA6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>
                <a:extLst>
                  <a:ext uri="{FF2B5EF4-FFF2-40B4-BE49-F238E27FC236}">
                    <a16:creationId xmlns:a16="http://schemas.microsoft.com/office/drawing/2014/main" id="{0553AFB8-2E0A-3C75-99FF-825729780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>
                <a:extLst>
                  <a:ext uri="{FF2B5EF4-FFF2-40B4-BE49-F238E27FC236}">
                    <a16:creationId xmlns:a16="http://schemas.microsoft.com/office/drawing/2014/main" id="{606FD0E5-BAD2-68B3-D0EA-789C11832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>
                <a:extLst>
                  <a:ext uri="{FF2B5EF4-FFF2-40B4-BE49-F238E27FC236}">
                    <a16:creationId xmlns:a16="http://schemas.microsoft.com/office/drawing/2014/main" id="{A9C3E2D8-33FD-A83B-303C-5E8E1B8EE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>
                <a:extLst>
                  <a:ext uri="{FF2B5EF4-FFF2-40B4-BE49-F238E27FC236}">
                    <a16:creationId xmlns:a16="http://schemas.microsoft.com/office/drawing/2014/main" id="{2A536573-EC94-224D-65F1-F86C4CF89D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>
                <a:extLst>
                  <a:ext uri="{FF2B5EF4-FFF2-40B4-BE49-F238E27FC236}">
                    <a16:creationId xmlns:a16="http://schemas.microsoft.com/office/drawing/2014/main" id="{750434F9-D0E7-92A6-0E83-07DB0F9D9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>
                <a:extLst>
                  <a:ext uri="{FF2B5EF4-FFF2-40B4-BE49-F238E27FC236}">
                    <a16:creationId xmlns:a16="http://schemas.microsoft.com/office/drawing/2014/main" id="{5D2A0CF0-EDF5-DA26-F86A-F79E231F7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>
                <a:extLst>
                  <a:ext uri="{FF2B5EF4-FFF2-40B4-BE49-F238E27FC236}">
                    <a16:creationId xmlns:a16="http://schemas.microsoft.com/office/drawing/2014/main" id="{4A3AB6CB-B50A-D14E-5668-5E9EFF258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>
                <a:extLst>
                  <a:ext uri="{FF2B5EF4-FFF2-40B4-BE49-F238E27FC236}">
                    <a16:creationId xmlns:a16="http://schemas.microsoft.com/office/drawing/2014/main" id="{AE2BA267-09A7-1280-F0DE-E1AA14F57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>
                <a:extLst>
                  <a:ext uri="{FF2B5EF4-FFF2-40B4-BE49-F238E27FC236}">
                    <a16:creationId xmlns:a16="http://schemas.microsoft.com/office/drawing/2014/main" id="{C37E7273-E90B-C91D-CDA0-7869D6829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>
                <a:extLst>
                  <a:ext uri="{FF2B5EF4-FFF2-40B4-BE49-F238E27FC236}">
                    <a16:creationId xmlns:a16="http://schemas.microsoft.com/office/drawing/2014/main" id="{5D14CDB3-4E08-E5A8-01ED-F76645C6D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>
                <a:extLst>
                  <a:ext uri="{FF2B5EF4-FFF2-40B4-BE49-F238E27FC236}">
                    <a16:creationId xmlns:a16="http://schemas.microsoft.com/office/drawing/2014/main" id="{A0ED8B16-5A17-E806-9D13-F8D63FDE8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>
                <a:extLst>
                  <a:ext uri="{FF2B5EF4-FFF2-40B4-BE49-F238E27FC236}">
                    <a16:creationId xmlns:a16="http://schemas.microsoft.com/office/drawing/2014/main" id="{7806471B-9C07-0B93-B5F5-5B366DD10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>
                <a:extLst>
                  <a:ext uri="{FF2B5EF4-FFF2-40B4-BE49-F238E27FC236}">
                    <a16:creationId xmlns:a16="http://schemas.microsoft.com/office/drawing/2014/main" id="{CEFEB077-4DF8-7743-6900-DA9A931A9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>
                <a:extLst>
                  <a:ext uri="{FF2B5EF4-FFF2-40B4-BE49-F238E27FC236}">
                    <a16:creationId xmlns:a16="http://schemas.microsoft.com/office/drawing/2014/main" id="{2EC4793A-5D76-DFA9-BC46-33202F75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>
                <a:extLst>
                  <a:ext uri="{FF2B5EF4-FFF2-40B4-BE49-F238E27FC236}">
                    <a16:creationId xmlns:a16="http://schemas.microsoft.com/office/drawing/2014/main" id="{0769AA9B-D562-9142-B010-6CD34064B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>
                <a:extLst>
                  <a:ext uri="{FF2B5EF4-FFF2-40B4-BE49-F238E27FC236}">
                    <a16:creationId xmlns:a16="http://schemas.microsoft.com/office/drawing/2014/main" id="{09239DD8-70F5-B912-C96C-6363D8196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>
                <a:extLst>
                  <a:ext uri="{FF2B5EF4-FFF2-40B4-BE49-F238E27FC236}">
                    <a16:creationId xmlns:a16="http://schemas.microsoft.com/office/drawing/2014/main" id="{68C0931B-475D-3E41-4446-748241F65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>
                <a:extLst>
                  <a:ext uri="{FF2B5EF4-FFF2-40B4-BE49-F238E27FC236}">
                    <a16:creationId xmlns:a16="http://schemas.microsoft.com/office/drawing/2014/main" id="{5FA3A31D-5640-A129-18E3-9D81CCF81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>
                <a:extLst>
                  <a:ext uri="{FF2B5EF4-FFF2-40B4-BE49-F238E27FC236}">
                    <a16:creationId xmlns:a16="http://schemas.microsoft.com/office/drawing/2014/main" id="{B1675670-7F29-C19A-D559-D4DDDB0E1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>
                <a:extLst>
                  <a:ext uri="{FF2B5EF4-FFF2-40B4-BE49-F238E27FC236}">
                    <a16:creationId xmlns:a16="http://schemas.microsoft.com/office/drawing/2014/main" id="{8DFAA9D9-2A55-D5D9-46D5-12AB33CA3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>
                <a:extLst>
                  <a:ext uri="{FF2B5EF4-FFF2-40B4-BE49-F238E27FC236}">
                    <a16:creationId xmlns:a16="http://schemas.microsoft.com/office/drawing/2014/main" id="{F467BDC5-C954-20C1-1479-1199668AD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>
                <a:extLst>
                  <a:ext uri="{FF2B5EF4-FFF2-40B4-BE49-F238E27FC236}">
                    <a16:creationId xmlns:a16="http://schemas.microsoft.com/office/drawing/2014/main" id="{E1A71840-3DE9-BDFE-5155-A13CFE56F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>
                <a:extLst>
                  <a:ext uri="{FF2B5EF4-FFF2-40B4-BE49-F238E27FC236}">
                    <a16:creationId xmlns:a16="http://schemas.microsoft.com/office/drawing/2014/main" id="{CF6FC9C0-0B56-8C58-55EA-BBB9BB414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>
                <a:extLst>
                  <a:ext uri="{FF2B5EF4-FFF2-40B4-BE49-F238E27FC236}">
                    <a16:creationId xmlns:a16="http://schemas.microsoft.com/office/drawing/2014/main" id="{DBEA0276-E63E-1AA0-9963-3189B458D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>
                <a:extLst>
                  <a:ext uri="{FF2B5EF4-FFF2-40B4-BE49-F238E27FC236}">
                    <a16:creationId xmlns:a16="http://schemas.microsoft.com/office/drawing/2014/main" id="{DCD9C709-3423-EEE3-D9AC-FDAB514F1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>
                <a:extLst>
                  <a:ext uri="{FF2B5EF4-FFF2-40B4-BE49-F238E27FC236}">
                    <a16:creationId xmlns:a16="http://schemas.microsoft.com/office/drawing/2014/main" id="{EAA38354-C288-CCD9-A2BB-CD9E2F4EF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>
                <a:extLst>
                  <a:ext uri="{FF2B5EF4-FFF2-40B4-BE49-F238E27FC236}">
                    <a16:creationId xmlns:a16="http://schemas.microsoft.com/office/drawing/2014/main" id="{5F7F1CC1-6433-E110-F082-92B3A719F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>
                <a:extLst>
                  <a:ext uri="{FF2B5EF4-FFF2-40B4-BE49-F238E27FC236}">
                    <a16:creationId xmlns:a16="http://schemas.microsoft.com/office/drawing/2014/main" id="{926FAF47-A8EB-20A3-0B92-CBC4C0A52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>
                <a:extLst>
                  <a:ext uri="{FF2B5EF4-FFF2-40B4-BE49-F238E27FC236}">
                    <a16:creationId xmlns:a16="http://schemas.microsoft.com/office/drawing/2014/main" id="{FF03B4DA-2259-C5D0-9B56-E24F9BE5D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>
                <a:extLst>
                  <a:ext uri="{FF2B5EF4-FFF2-40B4-BE49-F238E27FC236}">
                    <a16:creationId xmlns:a16="http://schemas.microsoft.com/office/drawing/2014/main" id="{F8A0A893-0E71-5CD0-E3D0-C935C144F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>
                <a:extLst>
                  <a:ext uri="{FF2B5EF4-FFF2-40B4-BE49-F238E27FC236}">
                    <a16:creationId xmlns:a16="http://schemas.microsoft.com/office/drawing/2014/main" id="{F655543B-8612-6027-D182-D2BA9827C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>
                <a:extLst>
                  <a:ext uri="{FF2B5EF4-FFF2-40B4-BE49-F238E27FC236}">
                    <a16:creationId xmlns:a16="http://schemas.microsoft.com/office/drawing/2014/main" id="{95BDDB40-273B-2F52-92BF-8E0673DA4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>
                <a:extLst>
                  <a:ext uri="{FF2B5EF4-FFF2-40B4-BE49-F238E27FC236}">
                    <a16:creationId xmlns:a16="http://schemas.microsoft.com/office/drawing/2014/main" id="{4B51E25E-4A22-9309-51C3-B4F2991A8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>
                <a:extLst>
                  <a:ext uri="{FF2B5EF4-FFF2-40B4-BE49-F238E27FC236}">
                    <a16:creationId xmlns:a16="http://schemas.microsoft.com/office/drawing/2014/main" id="{059E2B61-9C22-CC16-762B-ADFCB567C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>
                <a:extLst>
                  <a:ext uri="{FF2B5EF4-FFF2-40B4-BE49-F238E27FC236}">
                    <a16:creationId xmlns:a16="http://schemas.microsoft.com/office/drawing/2014/main" id="{A2C45812-37DA-6263-BF90-AFE2C128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>
                <a:extLst>
                  <a:ext uri="{FF2B5EF4-FFF2-40B4-BE49-F238E27FC236}">
                    <a16:creationId xmlns:a16="http://schemas.microsoft.com/office/drawing/2014/main" id="{B8BFA14F-F404-CEBD-6910-64CF4422F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>
                <a:extLst>
                  <a:ext uri="{FF2B5EF4-FFF2-40B4-BE49-F238E27FC236}">
                    <a16:creationId xmlns:a16="http://schemas.microsoft.com/office/drawing/2014/main" id="{2B2135E6-F4C2-F674-5AEE-5A6C5B419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>
                <a:extLst>
                  <a:ext uri="{FF2B5EF4-FFF2-40B4-BE49-F238E27FC236}">
                    <a16:creationId xmlns:a16="http://schemas.microsoft.com/office/drawing/2014/main" id="{089749CA-D89D-4A87-DCC2-F122A7D9B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>
                <a:extLst>
                  <a:ext uri="{FF2B5EF4-FFF2-40B4-BE49-F238E27FC236}">
                    <a16:creationId xmlns:a16="http://schemas.microsoft.com/office/drawing/2014/main" id="{9BCC88CB-32CC-8EB0-A7F2-0CA1A3A31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>
                <a:extLst>
                  <a:ext uri="{FF2B5EF4-FFF2-40B4-BE49-F238E27FC236}">
                    <a16:creationId xmlns:a16="http://schemas.microsoft.com/office/drawing/2014/main" id="{CB3473BE-AB4D-49E7-ED44-FAEA206EE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>
                <a:extLst>
                  <a:ext uri="{FF2B5EF4-FFF2-40B4-BE49-F238E27FC236}">
                    <a16:creationId xmlns:a16="http://schemas.microsoft.com/office/drawing/2014/main" id="{2EE5B64D-DBC7-548F-04CB-D393CD030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>
                <a:extLst>
                  <a:ext uri="{FF2B5EF4-FFF2-40B4-BE49-F238E27FC236}">
                    <a16:creationId xmlns:a16="http://schemas.microsoft.com/office/drawing/2014/main" id="{325D065F-F6F5-156D-9DF1-FAFA5F895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>
                <a:extLst>
                  <a:ext uri="{FF2B5EF4-FFF2-40B4-BE49-F238E27FC236}">
                    <a16:creationId xmlns:a16="http://schemas.microsoft.com/office/drawing/2014/main" id="{96802114-988B-608D-8B3F-ACF7338A9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>
                <a:extLst>
                  <a:ext uri="{FF2B5EF4-FFF2-40B4-BE49-F238E27FC236}">
                    <a16:creationId xmlns:a16="http://schemas.microsoft.com/office/drawing/2014/main" id="{021A4E1E-0345-8FA7-E761-84EAB46CB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>
                <a:extLst>
                  <a:ext uri="{FF2B5EF4-FFF2-40B4-BE49-F238E27FC236}">
                    <a16:creationId xmlns:a16="http://schemas.microsoft.com/office/drawing/2014/main" id="{47605D31-0708-BE60-CAD0-3FD735579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>
                <a:extLst>
                  <a:ext uri="{FF2B5EF4-FFF2-40B4-BE49-F238E27FC236}">
                    <a16:creationId xmlns:a16="http://schemas.microsoft.com/office/drawing/2014/main" id="{70CA1024-67A9-25EB-F330-2C65605A5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>
                <a:extLst>
                  <a:ext uri="{FF2B5EF4-FFF2-40B4-BE49-F238E27FC236}">
                    <a16:creationId xmlns:a16="http://schemas.microsoft.com/office/drawing/2014/main" id="{E8D9DDE4-31D6-E053-0B4D-58701B3AD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>
                <a:extLst>
                  <a:ext uri="{FF2B5EF4-FFF2-40B4-BE49-F238E27FC236}">
                    <a16:creationId xmlns:a16="http://schemas.microsoft.com/office/drawing/2014/main" id="{4592838A-E31C-7779-FF0C-BEEC8B1D2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>
                <a:extLst>
                  <a:ext uri="{FF2B5EF4-FFF2-40B4-BE49-F238E27FC236}">
                    <a16:creationId xmlns:a16="http://schemas.microsoft.com/office/drawing/2014/main" id="{F5DA1E18-1980-2E34-00A9-1CAAF931A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>
                <a:extLst>
                  <a:ext uri="{FF2B5EF4-FFF2-40B4-BE49-F238E27FC236}">
                    <a16:creationId xmlns:a16="http://schemas.microsoft.com/office/drawing/2014/main" id="{4EA841FE-3895-7B28-F5E1-4AC45CAF6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>
                <a:extLst>
                  <a:ext uri="{FF2B5EF4-FFF2-40B4-BE49-F238E27FC236}">
                    <a16:creationId xmlns:a16="http://schemas.microsoft.com/office/drawing/2014/main" id="{AE68C538-6128-D170-6FAE-FE349A165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>
                <a:extLst>
                  <a:ext uri="{FF2B5EF4-FFF2-40B4-BE49-F238E27FC236}">
                    <a16:creationId xmlns:a16="http://schemas.microsoft.com/office/drawing/2014/main" id="{44FA4593-9B94-33A9-4D9C-2A982F5ED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>
                <a:extLst>
                  <a:ext uri="{FF2B5EF4-FFF2-40B4-BE49-F238E27FC236}">
                    <a16:creationId xmlns:a16="http://schemas.microsoft.com/office/drawing/2014/main" id="{997B51FD-71C2-D2C5-37F5-60D2D995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>
                <a:extLst>
                  <a:ext uri="{FF2B5EF4-FFF2-40B4-BE49-F238E27FC236}">
                    <a16:creationId xmlns:a16="http://schemas.microsoft.com/office/drawing/2014/main" id="{9561A034-E108-C410-9E88-4A2495188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>
                <a:extLst>
                  <a:ext uri="{FF2B5EF4-FFF2-40B4-BE49-F238E27FC236}">
                    <a16:creationId xmlns:a16="http://schemas.microsoft.com/office/drawing/2014/main" id="{AD8820B5-9224-C397-9514-BC4BCFEE7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>
                <a:extLst>
                  <a:ext uri="{FF2B5EF4-FFF2-40B4-BE49-F238E27FC236}">
                    <a16:creationId xmlns:a16="http://schemas.microsoft.com/office/drawing/2014/main" id="{1BEEB149-1408-F32C-F193-0735BF741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>
                <a:extLst>
                  <a:ext uri="{FF2B5EF4-FFF2-40B4-BE49-F238E27FC236}">
                    <a16:creationId xmlns:a16="http://schemas.microsoft.com/office/drawing/2014/main" id="{93BB6283-E94E-4293-3AC2-BB062DD1E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>
                <a:extLst>
                  <a:ext uri="{FF2B5EF4-FFF2-40B4-BE49-F238E27FC236}">
                    <a16:creationId xmlns:a16="http://schemas.microsoft.com/office/drawing/2014/main" id="{CE05D58D-426C-D2B0-7CDF-B92482A5D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>
                <a:extLst>
                  <a:ext uri="{FF2B5EF4-FFF2-40B4-BE49-F238E27FC236}">
                    <a16:creationId xmlns:a16="http://schemas.microsoft.com/office/drawing/2014/main" id="{51958B70-21B7-7A09-6885-6D51B8582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>
                <a:extLst>
                  <a:ext uri="{FF2B5EF4-FFF2-40B4-BE49-F238E27FC236}">
                    <a16:creationId xmlns:a16="http://schemas.microsoft.com/office/drawing/2014/main" id="{6707E4B2-74D8-EBD4-8169-7FB18F0B9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>
                <a:extLst>
                  <a:ext uri="{FF2B5EF4-FFF2-40B4-BE49-F238E27FC236}">
                    <a16:creationId xmlns:a16="http://schemas.microsoft.com/office/drawing/2014/main" id="{D599CDE2-01F5-AAC5-60CD-3C8E3283F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>
                <a:extLst>
                  <a:ext uri="{FF2B5EF4-FFF2-40B4-BE49-F238E27FC236}">
                    <a16:creationId xmlns:a16="http://schemas.microsoft.com/office/drawing/2014/main" id="{428573C8-4196-DF4F-1AEB-DA6094803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>
                <a:extLst>
                  <a:ext uri="{FF2B5EF4-FFF2-40B4-BE49-F238E27FC236}">
                    <a16:creationId xmlns:a16="http://schemas.microsoft.com/office/drawing/2014/main" id="{FAA134E4-2A13-FAD5-18F7-659A5345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>
                <a:extLst>
                  <a:ext uri="{FF2B5EF4-FFF2-40B4-BE49-F238E27FC236}">
                    <a16:creationId xmlns:a16="http://schemas.microsoft.com/office/drawing/2014/main" id="{D2A0F14E-C72F-B0E9-57B8-2A3248C0B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>
                <a:extLst>
                  <a:ext uri="{FF2B5EF4-FFF2-40B4-BE49-F238E27FC236}">
                    <a16:creationId xmlns:a16="http://schemas.microsoft.com/office/drawing/2014/main" id="{ED401D5E-4E5A-721E-A98E-838EB4E67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>
                <a:extLst>
                  <a:ext uri="{FF2B5EF4-FFF2-40B4-BE49-F238E27FC236}">
                    <a16:creationId xmlns:a16="http://schemas.microsoft.com/office/drawing/2014/main" id="{443E57E6-6F75-4492-2578-8ECD8E94B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>
                <a:extLst>
                  <a:ext uri="{FF2B5EF4-FFF2-40B4-BE49-F238E27FC236}">
                    <a16:creationId xmlns:a16="http://schemas.microsoft.com/office/drawing/2014/main" id="{252FCC7B-50F8-C879-F1BF-23E44523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>
                <a:extLst>
                  <a:ext uri="{FF2B5EF4-FFF2-40B4-BE49-F238E27FC236}">
                    <a16:creationId xmlns:a16="http://schemas.microsoft.com/office/drawing/2014/main" id="{1ECC2F92-275E-6757-9D7C-DC9738D15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>
                <a:extLst>
                  <a:ext uri="{FF2B5EF4-FFF2-40B4-BE49-F238E27FC236}">
                    <a16:creationId xmlns:a16="http://schemas.microsoft.com/office/drawing/2014/main" id="{706AAEFD-D334-6A63-C51C-ED364D035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>
                <a:extLst>
                  <a:ext uri="{FF2B5EF4-FFF2-40B4-BE49-F238E27FC236}">
                    <a16:creationId xmlns:a16="http://schemas.microsoft.com/office/drawing/2014/main" id="{06F0E492-384F-7630-C18B-9508E2281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>
                <a:extLst>
                  <a:ext uri="{FF2B5EF4-FFF2-40B4-BE49-F238E27FC236}">
                    <a16:creationId xmlns:a16="http://schemas.microsoft.com/office/drawing/2014/main" id="{E1DA100B-D930-D5CF-38C1-66E64C51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>
                <a:extLst>
                  <a:ext uri="{FF2B5EF4-FFF2-40B4-BE49-F238E27FC236}">
                    <a16:creationId xmlns:a16="http://schemas.microsoft.com/office/drawing/2014/main" id="{A02B2026-5748-56AD-A47A-ACBAC7C03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>
                <a:extLst>
                  <a:ext uri="{FF2B5EF4-FFF2-40B4-BE49-F238E27FC236}">
                    <a16:creationId xmlns:a16="http://schemas.microsoft.com/office/drawing/2014/main" id="{F87B307D-2CF3-8880-6740-3EBB9C2B9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>
                <a:extLst>
                  <a:ext uri="{FF2B5EF4-FFF2-40B4-BE49-F238E27FC236}">
                    <a16:creationId xmlns:a16="http://schemas.microsoft.com/office/drawing/2014/main" id="{C0926E3C-07B6-4963-F951-9E2F8472C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>
                <a:extLst>
                  <a:ext uri="{FF2B5EF4-FFF2-40B4-BE49-F238E27FC236}">
                    <a16:creationId xmlns:a16="http://schemas.microsoft.com/office/drawing/2014/main" id="{DE052067-A2D1-15E0-1FDD-FDFE7A108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>
                <a:extLst>
                  <a:ext uri="{FF2B5EF4-FFF2-40B4-BE49-F238E27FC236}">
                    <a16:creationId xmlns:a16="http://schemas.microsoft.com/office/drawing/2014/main" id="{001F16CF-406B-1554-A326-D2D776106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>
                <a:extLst>
                  <a:ext uri="{FF2B5EF4-FFF2-40B4-BE49-F238E27FC236}">
                    <a16:creationId xmlns:a16="http://schemas.microsoft.com/office/drawing/2014/main" id="{D6A73C08-1ACF-55D8-2402-7C7B9A3F2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>
                <a:extLst>
                  <a:ext uri="{FF2B5EF4-FFF2-40B4-BE49-F238E27FC236}">
                    <a16:creationId xmlns:a16="http://schemas.microsoft.com/office/drawing/2014/main" id="{412D1198-0CD4-FABA-AB6A-B1063EE52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>
                <a:extLst>
                  <a:ext uri="{FF2B5EF4-FFF2-40B4-BE49-F238E27FC236}">
                    <a16:creationId xmlns:a16="http://schemas.microsoft.com/office/drawing/2014/main" id="{2C213B5A-900A-5DDF-4B7B-F4D87FE07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>
                <a:extLst>
                  <a:ext uri="{FF2B5EF4-FFF2-40B4-BE49-F238E27FC236}">
                    <a16:creationId xmlns:a16="http://schemas.microsoft.com/office/drawing/2014/main" id="{223A1A5A-315C-C8BD-B544-AB6AC7428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>
                <a:extLst>
                  <a:ext uri="{FF2B5EF4-FFF2-40B4-BE49-F238E27FC236}">
                    <a16:creationId xmlns:a16="http://schemas.microsoft.com/office/drawing/2014/main" id="{82A71D2F-2BF4-18D3-0150-B307FF5A5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>
                <a:extLst>
                  <a:ext uri="{FF2B5EF4-FFF2-40B4-BE49-F238E27FC236}">
                    <a16:creationId xmlns:a16="http://schemas.microsoft.com/office/drawing/2014/main" id="{2B7C7450-EFCC-4B89-DA5D-E7C1821D0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>
                <a:extLst>
                  <a:ext uri="{FF2B5EF4-FFF2-40B4-BE49-F238E27FC236}">
                    <a16:creationId xmlns:a16="http://schemas.microsoft.com/office/drawing/2014/main" id="{D76A4228-EE2D-4E7D-92EA-2CA9E3A7F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>
                <a:extLst>
                  <a:ext uri="{FF2B5EF4-FFF2-40B4-BE49-F238E27FC236}">
                    <a16:creationId xmlns:a16="http://schemas.microsoft.com/office/drawing/2014/main" id="{8A0A6C10-ABDC-D7FC-2A1B-3239F1E78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>
                <a:extLst>
                  <a:ext uri="{FF2B5EF4-FFF2-40B4-BE49-F238E27FC236}">
                    <a16:creationId xmlns:a16="http://schemas.microsoft.com/office/drawing/2014/main" id="{63AA4D0B-85C4-F3E7-10CF-70CE27095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>
                <a:extLst>
                  <a:ext uri="{FF2B5EF4-FFF2-40B4-BE49-F238E27FC236}">
                    <a16:creationId xmlns:a16="http://schemas.microsoft.com/office/drawing/2014/main" id="{FBADA050-4F5A-F22D-0872-8EE356C29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>
                <a:extLst>
                  <a:ext uri="{FF2B5EF4-FFF2-40B4-BE49-F238E27FC236}">
                    <a16:creationId xmlns:a16="http://schemas.microsoft.com/office/drawing/2014/main" id="{713B6FE2-6F38-9CA6-A219-5B021D0B6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>
                <a:extLst>
                  <a:ext uri="{FF2B5EF4-FFF2-40B4-BE49-F238E27FC236}">
                    <a16:creationId xmlns:a16="http://schemas.microsoft.com/office/drawing/2014/main" id="{201FEBEC-3F76-1188-398E-F77E28301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>
                <a:extLst>
                  <a:ext uri="{FF2B5EF4-FFF2-40B4-BE49-F238E27FC236}">
                    <a16:creationId xmlns:a16="http://schemas.microsoft.com/office/drawing/2014/main" id="{DF144551-F053-A07E-BC61-93C16D41D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>
                <a:extLst>
                  <a:ext uri="{FF2B5EF4-FFF2-40B4-BE49-F238E27FC236}">
                    <a16:creationId xmlns:a16="http://schemas.microsoft.com/office/drawing/2014/main" id="{1450E362-9A82-BA15-99B9-401780925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>
                <a:extLst>
                  <a:ext uri="{FF2B5EF4-FFF2-40B4-BE49-F238E27FC236}">
                    <a16:creationId xmlns:a16="http://schemas.microsoft.com/office/drawing/2014/main" id="{FFD7E2A8-26E6-93CC-5FF5-1B223C07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>
                <a:extLst>
                  <a:ext uri="{FF2B5EF4-FFF2-40B4-BE49-F238E27FC236}">
                    <a16:creationId xmlns:a16="http://schemas.microsoft.com/office/drawing/2014/main" id="{18A9A5C1-625E-7B36-73E1-C2F3037FC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>
                <a:extLst>
                  <a:ext uri="{FF2B5EF4-FFF2-40B4-BE49-F238E27FC236}">
                    <a16:creationId xmlns:a16="http://schemas.microsoft.com/office/drawing/2014/main" id="{265418EB-ACE5-BA62-5302-F3DFCA1843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>
                <a:extLst>
                  <a:ext uri="{FF2B5EF4-FFF2-40B4-BE49-F238E27FC236}">
                    <a16:creationId xmlns:a16="http://schemas.microsoft.com/office/drawing/2014/main" id="{4174151D-074F-BBA5-F506-94480D7B52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>
              <a:extLst>
                <a:ext uri="{FF2B5EF4-FFF2-40B4-BE49-F238E27FC236}">
                  <a16:creationId xmlns:a16="http://schemas.microsoft.com/office/drawing/2014/main" id="{9D6A87E9-4530-E065-37C4-C8483395D7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>
              <a:extLst>
                <a:ext uri="{FF2B5EF4-FFF2-40B4-BE49-F238E27FC236}">
                  <a16:creationId xmlns:a16="http://schemas.microsoft.com/office/drawing/2014/main" id="{CD58865C-E5B4-2560-DF53-3A9EAB395C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>
              <a:extLst>
                <a:ext uri="{FF2B5EF4-FFF2-40B4-BE49-F238E27FC236}">
                  <a16:creationId xmlns:a16="http://schemas.microsoft.com/office/drawing/2014/main" id="{4BB5F2B6-0A00-7CBC-5A6B-EF1F37887959}"/>
                </a:ext>
              </a:extLst>
            </p:cNvPr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>
                <a:extLst>
                  <a:ext uri="{FF2B5EF4-FFF2-40B4-BE49-F238E27FC236}">
                    <a16:creationId xmlns:a16="http://schemas.microsoft.com/office/drawing/2014/main" id="{C2F6C6D7-9488-2237-7D74-0A8F0BF15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>
                <a:extLst>
                  <a:ext uri="{FF2B5EF4-FFF2-40B4-BE49-F238E27FC236}">
                    <a16:creationId xmlns:a16="http://schemas.microsoft.com/office/drawing/2014/main" id="{8F6A203C-1ACB-DFE5-EC2A-698E86469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>
                <a:extLst>
                  <a:ext uri="{FF2B5EF4-FFF2-40B4-BE49-F238E27FC236}">
                    <a16:creationId xmlns:a16="http://schemas.microsoft.com/office/drawing/2014/main" id="{91522FCF-2AEF-230F-4767-06D1B9BE5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C358590B-5440-76C5-E612-D6062F158F80}"/>
              </a:ext>
            </a:extLst>
          </p:cNvPr>
          <p:cNvSpPr txBox="1"/>
          <p:nvPr/>
        </p:nvSpPr>
        <p:spPr>
          <a:xfrm>
            <a:off x="1215764" y="257538"/>
            <a:ext cx="10376450" cy="561177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0">
              <a:lnSpc>
                <a:spcPts val="4000"/>
              </a:lnSpc>
              <a:defRPr/>
            </a:pPr>
            <a:r>
              <a:rPr kumimoji="0" lang="ru-RU" sz="2800" i="0" u="none" strike="noStrike" kern="1200" normalizeH="0" baseline="0" noProof="0" dirty="0">
                <a:solidFill>
                  <a:srgbClr val="002060"/>
                </a:solidFill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Экологический сбор</a:t>
            </a:r>
          </a:p>
        </p:txBody>
      </p: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4F1058F8-0692-5D98-D1B7-C2DD8D68E7DF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53BF6AC1-5B7A-AC01-7E6E-21CC4DECFE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>
                <a:solidFill>
                  <a:srgbClr val="9BBEBE"/>
                </a:solidFill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FCC970DB-677F-E0E7-C5A6-EEE087069B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/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06F14784-BB6C-8774-9C8A-EA350101966A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6146270E-8F62-3759-91A4-BF58B3FD2CD2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ru-RU" sz="1100" dirty="0">
                <a:solidFill>
                  <a:srgbClr val="407778"/>
                </a:solidFill>
                <a:latin typeface="Arial Narrow" pitchFamily="34" charset="0"/>
              </a:rPr>
              <a:t>Приокское межрегиональное управление Росприроднадзора</a:t>
            </a:r>
            <a:endParaRPr lang="ru-RU" sz="1100" dirty="0"/>
          </a:p>
        </p:txBody>
      </p:sp>
      <p:sp>
        <p:nvSpPr>
          <p:cNvPr id="2" name="Параллелограмм 1">
            <a:extLst>
              <a:ext uri="{FF2B5EF4-FFF2-40B4-BE49-F238E27FC236}">
                <a16:creationId xmlns:a16="http://schemas.microsoft.com/office/drawing/2014/main" id="{18D72303-128B-3B20-D722-99B03001DC09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919" name="Группа 918">
            <a:extLst>
              <a:ext uri="{FF2B5EF4-FFF2-40B4-BE49-F238E27FC236}">
                <a16:creationId xmlns:a16="http://schemas.microsoft.com/office/drawing/2014/main" id="{270A7FF2-0FFA-F5CF-4B6C-C3FAD0966956}"/>
              </a:ext>
            </a:extLst>
          </p:cNvPr>
          <p:cNvGrpSpPr/>
          <p:nvPr/>
        </p:nvGrpSpPr>
        <p:grpSpPr>
          <a:xfrm>
            <a:off x="384245" y="1111153"/>
            <a:ext cx="501669" cy="5396626"/>
            <a:chOff x="4781787" y="813860"/>
            <a:chExt cx="557433" cy="5911994"/>
          </a:xfrm>
        </p:grpSpPr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7549B1E3-B0BA-C09B-A289-9AFEB9A336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62386" y="813860"/>
              <a:ext cx="1846" cy="5911994"/>
            </a:xfrm>
            <a:prstGeom prst="line">
              <a:avLst/>
            </a:prstGeom>
            <a:ln>
              <a:solidFill>
                <a:srgbClr val="5AA0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21" name="Группа 920">
              <a:extLst>
                <a:ext uri="{FF2B5EF4-FFF2-40B4-BE49-F238E27FC236}">
                  <a16:creationId xmlns:a16="http://schemas.microsoft.com/office/drawing/2014/main" id="{829EB6EA-238B-B71E-B57B-3293511000FC}"/>
                </a:ext>
              </a:extLst>
            </p:cNvPr>
            <p:cNvGrpSpPr/>
            <p:nvPr/>
          </p:nvGrpSpPr>
          <p:grpSpPr>
            <a:xfrm>
              <a:off x="4781787" y="1539658"/>
              <a:ext cx="557433" cy="4550529"/>
              <a:chOff x="4791779" y="1415833"/>
              <a:chExt cx="557433" cy="4550529"/>
            </a:xfrm>
          </p:grpSpPr>
          <p:grpSp>
            <p:nvGrpSpPr>
              <p:cNvPr id="922" name="Группа 921">
                <a:extLst>
                  <a:ext uri="{FF2B5EF4-FFF2-40B4-BE49-F238E27FC236}">
                    <a16:creationId xmlns:a16="http://schemas.microsoft.com/office/drawing/2014/main" id="{50C88F94-BF0F-AB4E-B266-26FE024CDA02}"/>
                  </a:ext>
                </a:extLst>
              </p:cNvPr>
              <p:cNvGrpSpPr/>
              <p:nvPr/>
            </p:nvGrpSpPr>
            <p:grpSpPr>
              <a:xfrm>
                <a:off x="4791779" y="1639734"/>
                <a:ext cx="557433" cy="3620755"/>
                <a:chOff x="356288" y="1161820"/>
                <a:chExt cx="557433" cy="3620755"/>
              </a:xfrm>
            </p:grpSpPr>
            <p:cxnSp>
              <p:nvCxnSpPr>
                <p:cNvPr id="925" name="Прямая соединительная линия 924">
                  <a:extLst>
                    <a:ext uri="{FF2B5EF4-FFF2-40B4-BE49-F238E27FC236}">
                      <a16:creationId xmlns:a16="http://schemas.microsoft.com/office/drawing/2014/main" id="{27DA6671-4022-D7FC-5DDB-E0EF7BF954ED}"/>
                    </a:ext>
                  </a:extLst>
                </p:cNvPr>
                <p:cNvCxnSpPr/>
                <p:nvPr/>
              </p:nvCxnSpPr>
              <p:spPr>
                <a:xfrm>
                  <a:off x="632928" y="1161820"/>
                  <a:ext cx="4144" cy="324000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26" name="Группа 39">
                  <a:extLst>
                    <a:ext uri="{FF2B5EF4-FFF2-40B4-BE49-F238E27FC236}">
                      <a16:creationId xmlns:a16="http://schemas.microsoft.com/office/drawing/2014/main" id="{8B640687-86C7-6704-4912-9087C6D10168}"/>
                    </a:ext>
                  </a:extLst>
                </p:cNvPr>
                <p:cNvGrpSpPr/>
                <p:nvPr/>
              </p:nvGrpSpPr>
              <p:grpSpPr>
                <a:xfrm>
                  <a:off x="356288" y="3355700"/>
                  <a:ext cx="557433" cy="557433"/>
                  <a:chOff x="5538566" y="2510133"/>
                  <a:chExt cx="743353" cy="743353"/>
                </a:xfrm>
              </p:grpSpPr>
              <p:sp>
                <p:nvSpPr>
                  <p:cNvPr id="981" name="Овал 980">
                    <a:extLst>
                      <a:ext uri="{FF2B5EF4-FFF2-40B4-BE49-F238E27FC236}">
                        <a16:creationId xmlns:a16="http://schemas.microsoft.com/office/drawing/2014/main" id="{BDB8F29B-5EEE-34DE-80FD-309EDDA5EB1A}"/>
                      </a:ext>
                    </a:extLst>
                  </p:cNvPr>
                  <p:cNvSpPr/>
                  <p:nvPr/>
                </p:nvSpPr>
                <p:spPr>
                  <a:xfrm>
                    <a:off x="5538566" y="2510133"/>
                    <a:ext cx="743353" cy="74335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982" name="Группа 1545">
                    <a:extLst>
                      <a:ext uri="{FF2B5EF4-FFF2-40B4-BE49-F238E27FC236}">
                        <a16:creationId xmlns:a16="http://schemas.microsoft.com/office/drawing/2014/main" id="{CAAEC4F7-32BF-B598-A327-2049C0176F3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5699637" y="2629173"/>
                    <a:ext cx="396291" cy="496800"/>
                    <a:chOff x="7593013" y="5494337"/>
                    <a:chExt cx="438150" cy="549276"/>
                  </a:xfrm>
                  <a:solidFill>
                    <a:schemeClr val="bg1"/>
                  </a:solidFill>
                </p:grpSpPr>
                <p:sp>
                  <p:nvSpPr>
                    <p:cNvPr id="983" name="Freeform 1285">
                      <a:extLst>
                        <a:ext uri="{FF2B5EF4-FFF2-40B4-BE49-F238E27FC236}">
                          <a16:creationId xmlns:a16="http://schemas.microsoft.com/office/drawing/2014/main" id="{C3419888-0FC3-1E0A-A948-179153336A3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593013" y="5494337"/>
                      <a:ext cx="282575" cy="282575"/>
                    </a:xfrm>
                    <a:custGeom>
                      <a:avLst/>
                      <a:gdLst>
                        <a:gd name="T0" fmla="*/ 646 w 786"/>
                        <a:gd name="T1" fmla="*/ 140 h 787"/>
                        <a:gd name="T2" fmla="*/ 140 w 786"/>
                        <a:gd name="T3" fmla="*/ 140 h 787"/>
                        <a:gd name="T4" fmla="*/ 140 w 786"/>
                        <a:gd name="T5" fmla="*/ 647 h 787"/>
                        <a:gd name="T6" fmla="*/ 646 w 786"/>
                        <a:gd name="T7" fmla="*/ 647 h 787"/>
                        <a:gd name="T8" fmla="*/ 646 w 786"/>
                        <a:gd name="T9" fmla="*/ 140 h 787"/>
                        <a:gd name="T10" fmla="*/ 543 w 786"/>
                        <a:gd name="T11" fmla="*/ 482 h 787"/>
                        <a:gd name="T12" fmla="*/ 543 w 786"/>
                        <a:gd name="T13" fmla="*/ 482 h 787"/>
                        <a:gd name="T14" fmla="*/ 514 w 786"/>
                        <a:gd name="T15" fmla="*/ 524 h 787"/>
                        <a:gd name="T16" fmla="*/ 489 w 786"/>
                        <a:gd name="T17" fmla="*/ 560 h 787"/>
                        <a:gd name="T18" fmla="*/ 443 w 786"/>
                        <a:gd name="T19" fmla="*/ 627 h 787"/>
                        <a:gd name="T20" fmla="*/ 416 w 786"/>
                        <a:gd name="T21" fmla="*/ 648 h 787"/>
                        <a:gd name="T22" fmla="*/ 385 w 786"/>
                        <a:gd name="T23" fmla="*/ 656 h 787"/>
                        <a:gd name="T24" fmla="*/ 355 w 786"/>
                        <a:gd name="T25" fmla="*/ 656 h 787"/>
                        <a:gd name="T26" fmla="*/ 325 w 786"/>
                        <a:gd name="T27" fmla="*/ 648 h 787"/>
                        <a:gd name="T28" fmla="*/ 298 w 786"/>
                        <a:gd name="T29" fmla="*/ 627 h 787"/>
                        <a:gd name="T30" fmla="*/ 256 w 786"/>
                        <a:gd name="T31" fmla="*/ 567 h 787"/>
                        <a:gd name="T32" fmla="*/ 231 w 786"/>
                        <a:gd name="T33" fmla="*/ 531 h 787"/>
                        <a:gd name="T34" fmla="*/ 108 w 786"/>
                        <a:gd name="T35" fmla="*/ 353 h 787"/>
                        <a:gd name="T36" fmla="*/ 103 w 786"/>
                        <a:gd name="T37" fmla="*/ 327 h 787"/>
                        <a:gd name="T38" fmla="*/ 117 w 786"/>
                        <a:gd name="T39" fmla="*/ 305 h 787"/>
                        <a:gd name="T40" fmla="*/ 146 w 786"/>
                        <a:gd name="T41" fmla="*/ 285 h 787"/>
                        <a:gd name="T42" fmla="*/ 195 w 786"/>
                        <a:gd name="T43" fmla="*/ 294 h 787"/>
                        <a:gd name="T44" fmla="*/ 317 w 786"/>
                        <a:gd name="T45" fmla="*/ 471 h 787"/>
                        <a:gd name="T46" fmla="*/ 318 w 786"/>
                        <a:gd name="T47" fmla="*/ 471 h 787"/>
                        <a:gd name="T48" fmla="*/ 353 w 786"/>
                        <a:gd name="T49" fmla="*/ 523 h 787"/>
                        <a:gd name="T50" fmla="*/ 371 w 786"/>
                        <a:gd name="T51" fmla="*/ 529 h 787"/>
                        <a:gd name="T52" fmla="*/ 386 w 786"/>
                        <a:gd name="T53" fmla="*/ 525 h 787"/>
                        <a:gd name="T54" fmla="*/ 397 w 786"/>
                        <a:gd name="T55" fmla="*/ 509 h 787"/>
                        <a:gd name="T56" fmla="*/ 397 w 786"/>
                        <a:gd name="T57" fmla="*/ 509 h 787"/>
                        <a:gd name="T58" fmla="*/ 397 w 786"/>
                        <a:gd name="T59" fmla="*/ 509 h 787"/>
                        <a:gd name="T60" fmla="*/ 457 w 786"/>
                        <a:gd name="T61" fmla="*/ 423 h 787"/>
                        <a:gd name="T62" fmla="*/ 457 w 786"/>
                        <a:gd name="T63" fmla="*/ 423 h 787"/>
                        <a:gd name="T64" fmla="*/ 580 w 786"/>
                        <a:gd name="T65" fmla="*/ 245 h 787"/>
                        <a:gd name="T66" fmla="*/ 628 w 786"/>
                        <a:gd name="T67" fmla="*/ 236 h 787"/>
                        <a:gd name="T68" fmla="*/ 657 w 786"/>
                        <a:gd name="T69" fmla="*/ 256 h 787"/>
                        <a:gd name="T70" fmla="*/ 671 w 786"/>
                        <a:gd name="T71" fmla="*/ 279 h 787"/>
                        <a:gd name="T72" fmla="*/ 666 w 786"/>
                        <a:gd name="T73" fmla="*/ 305 h 787"/>
                        <a:gd name="T74" fmla="*/ 543 w 786"/>
                        <a:gd name="T75" fmla="*/ 482 h 7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86" h="787">
                          <a:moveTo>
                            <a:pt x="646" y="140"/>
                          </a:moveTo>
                          <a:cubicBezTo>
                            <a:pt x="506" y="1"/>
                            <a:pt x="280" y="0"/>
                            <a:pt x="140" y="140"/>
                          </a:cubicBezTo>
                          <a:cubicBezTo>
                            <a:pt x="0" y="280"/>
                            <a:pt x="0" y="507"/>
                            <a:pt x="140" y="647"/>
                          </a:cubicBezTo>
                          <a:cubicBezTo>
                            <a:pt x="280" y="787"/>
                            <a:pt x="506" y="787"/>
                            <a:pt x="646" y="647"/>
                          </a:cubicBezTo>
                          <a:cubicBezTo>
                            <a:pt x="786" y="507"/>
                            <a:pt x="786" y="280"/>
                            <a:pt x="646" y="140"/>
                          </a:cubicBezTo>
                          <a:close/>
                          <a:moveTo>
                            <a:pt x="543" y="482"/>
                          </a:moveTo>
                          <a:lnTo>
                            <a:pt x="543" y="482"/>
                          </a:lnTo>
                          <a:lnTo>
                            <a:pt x="514" y="524"/>
                          </a:lnTo>
                          <a:lnTo>
                            <a:pt x="489" y="560"/>
                          </a:lnTo>
                          <a:lnTo>
                            <a:pt x="443" y="627"/>
                          </a:lnTo>
                          <a:cubicBezTo>
                            <a:pt x="437" y="635"/>
                            <a:pt x="428" y="642"/>
                            <a:pt x="416" y="648"/>
                          </a:cubicBezTo>
                          <a:cubicBezTo>
                            <a:pt x="406" y="653"/>
                            <a:pt x="395" y="655"/>
                            <a:pt x="385" y="656"/>
                          </a:cubicBezTo>
                          <a:lnTo>
                            <a:pt x="355" y="656"/>
                          </a:lnTo>
                          <a:cubicBezTo>
                            <a:pt x="346" y="655"/>
                            <a:pt x="335" y="653"/>
                            <a:pt x="325" y="648"/>
                          </a:cubicBezTo>
                          <a:cubicBezTo>
                            <a:pt x="313" y="642"/>
                            <a:pt x="304" y="635"/>
                            <a:pt x="298" y="627"/>
                          </a:cubicBezTo>
                          <a:lnTo>
                            <a:pt x="256" y="567"/>
                          </a:lnTo>
                          <a:lnTo>
                            <a:pt x="231" y="531"/>
                          </a:lnTo>
                          <a:lnTo>
                            <a:pt x="108" y="353"/>
                          </a:lnTo>
                          <a:cubicBezTo>
                            <a:pt x="103" y="346"/>
                            <a:pt x="101" y="336"/>
                            <a:pt x="103" y="327"/>
                          </a:cubicBezTo>
                          <a:cubicBezTo>
                            <a:pt x="105" y="318"/>
                            <a:pt x="110" y="310"/>
                            <a:pt x="117" y="305"/>
                          </a:cubicBezTo>
                          <a:lnTo>
                            <a:pt x="146" y="285"/>
                          </a:lnTo>
                          <a:cubicBezTo>
                            <a:pt x="162" y="274"/>
                            <a:pt x="184" y="278"/>
                            <a:pt x="195" y="294"/>
                          </a:cubicBezTo>
                          <a:lnTo>
                            <a:pt x="317" y="471"/>
                          </a:lnTo>
                          <a:lnTo>
                            <a:pt x="318" y="471"/>
                          </a:lnTo>
                          <a:lnTo>
                            <a:pt x="353" y="523"/>
                          </a:lnTo>
                          <a:cubicBezTo>
                            <a:pt x="356" y="525"/>
                            <a:pt x="361" y="528"/>
                            <a:pt x="371" y="529"/>
                          </a:cubicBezTo>
                          <a:cubicBezTo>
                            <a:pt x="379" y="528"/>
                            <a:pt x="384" y="526"/>
                            <a:pt x="386" y="525"/>
                          </a:cubicBezTo>
                          <a:lnTo>
                            <a:pt x="397" y="509"/>
                          </a:lnTo>
                          <a:lnTo>
                            <a:pt x="397" y="509"/>
                          </a:lnTo>
                          <a:lnTo>
                            <a:pt x="397" y="509"/>
                          </a:lnTo>
                          <a:lnTo>
                            <a:pt x="457" y="423"/>
                          </a:lnTo>
                          <a:lnTo>
                            <a:pt x="457" y="423"/>
                          </a:lnTo>
                          <a:lnTo>
                            <a:pt x="580" y="245"/>
                          </a:lnTo>
                          <a:cubicBezTo>
                            <a:pt x="591" y="229"/>
                            <a:pt x="612" y="225"/>
                            <a:pt x="628" y="236"/>
                          </a:cubicBezTo>
                          <a:lnTo>
                            <a:pt x="657" y="256"/>
                          </a:lnTo>
                          <a:cubicBezTo>
                            <a:pt x="665" y="261"/>
                            <a:pt x="670" y="270"/>
                            <a:pt x="671" y="279"/>
                          </a:cubicBezTo>
                          <a:cubicBezTo>
                            <a:pt x="673" y="288"/>
                            <a:pt x="671" y="297"/>
                            <a:pt x="666" y="305"/>
                          </a:cubicBezTo>
                          <a:lnTo>
                            <a:pt x="543" y="48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1288">
                      <a:extLst>
                        <a:ext uri="{FF2B5EF4-FFF2-40B4-BE49-F238E27FC236}">
                          <a16:creationId xmlns:a16="http://schemas.microsoft.com/office/drawing/2014/main" id="{B0A77A3D-6132-BE9C-6D36-961F9EF167E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645400" y="5540375"/>
                      <a:ext cx="385763" cy="503238"/>
                    </a:xfrm>
                    <a:custGeom>
                      <a:avLst/>
                      <a:gdLst>
                        <a:gd name="T0" fmla="*/ 973 w 1069"/>
                        <a:gd name="T1" fmla="*/ 0 h 1396"/>
                        <a:gd name="T2" fmla="*/ 531 w 1069"/>
                        <a:gd name="T3" fmla="*/ 0 h 1396"/>
                        <a:gd name="T4" fmla="*/ 637 w 1069"/>
                        <a:gd name="T5" fmla="*/ 268 h 1396"/>
                        <a:gd name="T6" fmla="*/ 246 w 1069"/>
                        <a:gd name="T7" fmla="*/ 659 h 1396"/>
                        <a:gd name="T8" fmla="*/ 0 w 1069"/>
                        <a:gd name="T9" fmla="*/ 572 h 1396"/>
                        <a:gd name="T10" fmla="*/ 0 w 1069"/>
                        <a:gd name="T11" fmla="*/ 1099 h 1396"/>
                        <a:gd name="T12" fmla="*/ 0 w 1069"/>
                        <a:gd name="T13" fmla="*/ 1241 h 1396"/>
                        <a:gd name="T14" fmla="*/ 0 w 1069"/>
                        <a:gd name="T15" fmla="*/ 1299 h 1396"/>
                        <a:gd name="T16" fmla="*/ 96 w 1069"/>
                        <a:gd name="T17" fmla="*/ 1396 h 1396"/>
                        <a:gd name="T18" fmla="*/ 973 w 1069"/>
                        <a:gd name="T19" fmla="*/ 1396 h 1396"/>
                        <a:gd name="T20" fmla="*/ 1068 w 1069"/>
                        <a:gd name="T21" fmla="*/ 1306 h 1396"/>
                        <a:gd name="T22" fmla="*/ 1068 w 1069"/>
                        <a:gd name="T23" fmla="*/ 1276 h 1396"/>
                        <a:gd name="T24" fmla="*/ 1069 w 1069"/>
                        <a:gd name="T25" fmla="*/ 1276 h 1396"/>
                        <a:gd name="T26" fmla="*/ 1069 w 1069"/>
                        <a:gd name="T27" fmla="*/ 1273 h 1396"/>
                        <a:gd name="T28" fmla="*/ 1069 w 1069"/>
                        <a:gd name="T29" fmla="*/ 1245 h 1396"/>
                        <a:gd name="T30" fmla="*/ 1069 w 1069"/>
                        <a:gd name="T31" fmla="*/ 493 h 1396"/>
                        <a:gd name="T32" fmla="*/ 1069 w 1069"/>
                        <a:gd name="T33" fmla="*/ 463 h 1396"/>
                        <a:gd name="T34" fmla="*/ 1069 w 1069"/>
                        <a:gd name="T35" fmla="*/ 441 h 1396"/>
                        <a:gd name="T36" fmla="*/ 1069 w 1069"/>
                        <a:gd name="T37" fmla="*/ 397 h 1396"/>
                        <a:gd name="T38" fmla="*/ 1069 w 1069"/>
                        <a:gd name="T39" fmla="*/ 97 h 1396"/>
                        <a:gd name="T40" fmla="*/ 973 w 1069"/>
                        <a:gd name="T41" fmla="*/ 0 h 1396"/>
                        <a:gd name="T42" fmla="*/ 737 w 1069"/>
                        <a:gd name="T43" fmla="*/ 198 h 1396"/>
                        <a:gd name="T44" fmla="*/ 737 w 1069"/>
                        <a:gd name="T45" fmla="*/ 198 h 1396"/>
                        <a:gd name="T46" fmla="*/ 938 w 1069"/>
                        <a:gd name="T47" fmla="*/ 198 h 1396"/>
                        <a:gd name="T48" fmla="*/ 938 w 1069"/>
                        <a:gd name="T49" fmla="*/ 260 h 1396"/>
                        <a:gd name="T50" fmla="*/ 737 w 1069"/>
                        <a:gd name="T51" fmla="*/ 260 h 1396"/>
                        <a:gd name="T52" fmla="*/ 737 w 1069"/>
                        <a:gd name="T53" fmla="*/ 198 h 1396"/>
                        <a:gd name="T54" fmla="*/ 737 w 1069"/>
                        <a:gd name="T55" fmla="*/ 375 h 1396"/>
                        <a:gd name="T56" fmla="*/ 737 w 1069"/>
                        <a:gd name="T57" fmla="*/ 375 h 1396"/>
                        <a:gd name="T58" fmla="*/ 938 w 1069"/>
                        <a:gd name="T59" fmla="*/ 375 h 1396"/>
                        <a:gd name="T60" fmla="*/ 938 w 1069"/>
                        <a:gd name="T61" fmla="*/ 436 h 1396"/>
                        <a:gd name="T62" fmla="*/ 737 w 1069"/>
                        <a:gd name="T63" fmla="*/ 436 h 1396"/>
                        <a:gd name="T64" fmla="*/ 737 w 1069"/>
                        <a:gd name="T65" fmla="*/ 375 h 1396"/>
                        <a:gd name="T66" fmla="*/ 664 w 1069"/>
                        <a:gd name="T67" fmla="*/ 1189 h 1396"/>
                        <a:gd name="T68" fmla="*/ 664 w 1069"/>
                        <a:gd name="T69" fmla="*/ 1189 h 1396"/>
                        <a:gd name="T70" fmla="*/ 116 w 1069"/>
                        <a:gd name="T71" fmla="*/ 1189 h 1396"/>
                        <a:gd name="T72" fmla="*/ 116 w 1069"/>
                        <a:gd name="T73" fmla="*/ 1127 h 1396"/>
                        <a:gd name="T74" fmla="*/ 664 w 1069"/>
                        <a:gd name="T75" fmla="*/ 1127 h 1396"/>
                        <a:gd name="T76" fmla="*/ 664 w 1069"/>
                        <a:gd name="T77" fmla="*/ 1189 h 1396"/>
                        <a:gd name="T78" fmla="*/ 664 w 1069"/>
                        <a:gd name="T79" fmla="*/ 1007 h 1396"/>
                        <a:gd name="T80" fmla="*/ 664 w 1069"/>
                        <a:gd name="T81" fmla="*/ 1007 h 1396"/>
                        <a:gd name="T82" fmla="*/ 116 w 1069"/>
                        <a:gd name="T83" fmla="*/ 1007 h 1396"/>
                        <a:gd name="T84" fmla="*/ 116 w 1069"/>
                        <a:gd name="T85" fmla="*/ 945 h 1396"/>
                        <a:gd name="T86" fmla="*/ 664 w 1069"/>
                        <a:gd name="T87" fmla="*/ 945 h 1396"/>
                        <a:gd name="T88" fmla="*/ 664 w 1069"/>
                        <a:gd name="T89" fmla="*/ 1007 h 1396"/>
                        <a:gd name="T90" fmla="*/ 664 w 1069"/>
                        <a:gd name="T91" fmla="*/ 824 h 1396"/>
                        <a:gd name="T92" fmla="*/ 664 w 1069"/>
                        <a:gd name="T93" fmla="*/ 824 h 1396"/>
                        <a:gd name="T94" fmla="*/ 116 w 1069"/>
                        <a:gd name="T95" fmla="*/ 824 h 1396"/>
                        <a:gd name="T96" fmla="*/ 116 w 1069"/>
                        <a:gd name="T97" fmla="*/ 763 h 1396"/>
                        <a:gd name="T98" fmla="*/ 664 w 1069"/>
                        <a:gd name="T99" fmla="*/ 763 h 1396"/>
                        <a:gd name="T100" fmla="*/ 664 w 1069"/>
                        <a:gd name="T101" fmla="*/ 824 h 13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1069" h="1396">
                          <a:moveTo>
                            <a:pt x="973" y="0"/>
                          </a:moveTo>
                          <a:lnTo>
                            <a:pt x="531" y="0"/>
                          </a:lnTo>
                          <a:cubicBezTo>
                            <a:pt x="597" y="70"/>
                            <a:pt x="637" y="164"/>
                            <a:pt x="637" y="268"/>
                          </a:cubicBezTo>
                          <a:cubicBezTo>
                            <a:pt x="637" y="484"/>
                            <a:pt x="462" y="659"/>
                            <a:pt x="246" y="659"/>
                          </a:cubicBezTo>
                          <a:cubicBezTo>
                            <a:pt x="153" y="659"/>
                            <a:pt x="67" y="626"/>
                            <a:pt x="0" y="572"/>
                          </a:cubicBezTo>
                          <a:lnTo>
                            <a:pt x="0" y="1099"/>
                          </a:lnTo>
                          <a:lnTo>
                            <a:pt x="0" y="1241"/>
                          </a:lnTo>
                          <a:lnTo>
                            <a:pt x="0" y="1299"/>
                          </a:lnTo>
                          <a:cubicBezTo>
                            <a:pt x="0" y="1352"/>
                            <a:pt x="43" y="1396"/>
                            <a:pt x="96" y="1396"/>
                          </a:cubicBezTo>
                          <a:lnTo>
                            <a:pt x="973" y="1396"/>
                          </a:lnTo>
                          <a:cubicBezTo>
                            <a:pt x="1023" y="1396"/>
                            <a:pt x="1064" y="1356"/>
                            <a:pt x="1068" y="1306"/>
                          </a:cubicBezTo>
                          <a:lnTo>
                            <a:pt x="1068" y="1276"/>
                          </a:lnTo>
                          <a:lnTo>
                            <a:pt x="1069" y="1276"/>
                          </a:lnTo>
                          <a:lnTo>
                            <a:pt x="1069" y="1273"/>
                          </a:lnTo>
                          <a:lnTo>
                            <a:pt x="1069" y="1245"/>
                          </a:lnTo>
                          <a:lnTo>
                            <a:pt x="1069" y="493"/>
                          </a:lnTo>
                          <a:lnTo>
                            <a:pt x="1069" y="463"/>
                          </a:lnTo>
                          <a:lnTo>
                            <a:pt x="1069" y="441"/>
                          </a:lnTo>
                          <a:lnTo>
                            <a:pt x="1069" y="397"/>
                          </a:lnTo>
                          <a:lnTo>
                            <a:pt x="1069" y="97"/>
                          </a:lnTo>
                          <a:cubicBezTo>
                            <a:pt x="1069" y="44"/>
                            <a:pt x="1026" y="0"/>
                            <a:pt x="973" y="0"/>
                          </a:cubicBezTo>
                          <a:close/>
                          <a:moveTo>
                            <a:pt x="737" y="198"/>
                          </a:moveTo>
                          <a:lnTo>
                            <a:pt x="737" y="198"/>
                          </a:lnTo>
                          <a:lnTo>
                            <a:pt x="938" y="198"/>
                          </a:lnTo>
                          <a:lnTo>
                            <a:pt x="938" y="260"/>
                          </a:lnTo>
                          <a:lnTo>
                            <a:pt x="737" y="260"/>
                          </a:lnTo>
                          <a:lnTo>
                            <a:pt x="737" y="198"/>
                          </a:lnTo>
                          <a:close/>
                          <a:moveTo>
                            <a:pt x="737" y="375"/>
                          </a:moveTo>
                          <a:lnTo>
                            <a:pt x="737" y="375"/>
                          </a:lnTo>
                          <a:lnTo>
                            <a:pt x="938" y="375"/>
                          </a:lnTo>
                          <a:lnTo>
                            <a:pt x="938" y="436"/>
                          </a:lnTo>
                          <a:lnTo>
                            <a:pt x="737" y="436"/>
                          </a:lnTo>
                          <a:lnTo>
                            <a:pt x="737" y="375"/>
                          </a:lnTo>
                          <a:close/>
                          <a:moveTo>
                            <a:pt x="664" y="1189"/>
                          </a:moveTo>
                          <a:lnTo>
                            <a:pt x="664" y="1189"/>
                          </a:lnTo>
                          <a:lnTo>
                            <a:pt x="116" y="1189"/>
                          </a:lnTo>
                          <a:lnTo>
                            <a:pt x="116" y="1127"/>
                          </a:lnTo>
                          <a:lnTo>
                            <a:pt x="664" y="1127"/>
                          </a:lnTo>
                          <a:lnTo>
                            <a:pt x="664" y="1189"/>
                          </a:lnTo>
                          <a:close/>
                          <a:moveTo>
                            <a:pt x="664" y="1007"/>
                          </a:moveTo>
                          <a:lnTo>
                            <a:pt x="664" y="1007"/>
                          </a:lnTo>
                          <a:lnTo>
                            <a:pt x="116" y="1007"/>
                          </a:lnTo>
                          <a:lnTo>
                            <a:pt x="116" y="945"/>
                          </a:lnTo>
                          <a:lnTo>
                            <a:pt x="664" y="945"/>
                          </a:lnTo>
                          <a:lnTo>
                            <a:pt x="664" y="1007"/>
                          </a:lnTo>
                          <a:close/>
                          <a:moveTo>
                            <a:pt x="664" y="824"/>
                          </a:moveTo>
                          <a:lnTo>
                            <a:pt x="664" y="824"/>
                          </a:lnTo>
                          <a:lnTo>
                            <a:pt x="116" y="824"/>
                          </a:lnTo>
                          <a:lnTo>
                            <a:pt x="116" y="763"/>
                          </a:lnTo>
                          <a:lnTo>
                            <a:pt x="664" y="763"/>
                          </a:lnTo>
                          <a:lnTo>
                            <a:pt x="664" y="824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927" name="Группа 926">
                  <a:extLst>
                    <a:ext uri="{FF2B5EF4-FFF2-40B4-BE49-F238E27FC236}">
                      <a16:creationId xmlns:a16="http://schemas.microsoft.com/office/drawing/2014/main" id="{A2E3CEE2-FDF1-A05B-0789-365D19A04F8E}"/>
                    </a:ext>
                  </a:extLst>
                </p:cNvPr>
                <p:cNvGrpSpPr/>
                <p:nvPr/>
              </p:nvGrpSpPr>
              <p:grpSpPr>
                <a:xfrm>
                  <a:off x="356288" y="1616816"/>
                  <a:ext cx="557433" cy="557433"/>
                  <a:chOff x="356288" y="1616816"/>
                  <a:chExt cx="557433" cy="557433"/>
                </a:xfrm>
              </p:grpSpPr>
              <p:sp>
                <p:nvSpPr>
                  <p:cNvPr id="977" name="Овал 976">
                    <a:extLst>
                      <a:ext uri="{FF2B5EF4-FFF2-40B4-BE49-F238E27FC236}">
                        <a16:creationId xmlns:a16="http://schemas.microsoft.com/office/drawing/2014/main" id="{C2D601F2-EBE9-9D50-46E9-FB80FFE65153}"/>
                      </a:ext>
                    </a:extLst>
                  </p:cNvPr>
                  <p:cNvSpPr/>
                  <p:nvPr/>
                </p:nvSpPr>
                <p:spPr>
                  <a:xfrm>
                    <a:off x="356288" y="1616816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978" name="Группа 85">
                    <a:extLst>
                      <a:ext uri="{FF2B5EF4-FFF2-40B4-BE49-F238E27FC236}">
                        <a16:creationId xmlns:a16="http://schemas.microsoft.com/office/drawing/2014/main" id="{754A2627-9E9E-70A5-E0BC-5E7EE577625C}"/>
                      </a:ext>
                    </a:extLst>
                  </p:cNvPr>
                  <p:cNvGrpSpPr/>
                  <p:nvPr/>
                </p:nvGrpSpPr>
                <p:grpSpPr>
                  <a:xfrm>
                    <a:off x="485250" y="1693251"/>
                    <a:ext cx="295343" cy="372957"/>
                    <a:chOff x="5603350" y="3090251"/>
                    <a:chExt cx="295343" cy="372957"/>
                  </a:xfrm>
                </p:grpSpPr>
                <p:sp>
                  <p:nvSpPr>
                    <p:cNvPr id="979" name="Freeform 1290">
                      <a:extLst>
                        <a:ext uri="{FF2B5EF4-FFF2-40B4-BE49-F238E27FC236}">
                          <a16:creationId xmlns:a16="http://schemas.microsoft.com/office/drawing/2014/main" id="{2CEE691A-6EE0-AF91-D61E-A92E31ECC27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31916" y="3113750"/>
                      <a:ext cx="266777" cy="349458"/>
                    </a:xfrm>
                    <a:custGeom>
                      <a:avLst/>
                      <a:gdLst>
                        <a:gd name="T0" fmla="*/ 636 w 1068"/>
                        <a:gd name="T1" fmla="*/ 268 h 1396"/>
                        <a:gd name="T2" fmla="*/ 0 w 1068"/>
                        <a:gd name="T3" fmla="*/ 1099 h 1396"/>
                        <a:gd name="T4" fmla="*/ 95 w 1068"/>
                        <a:gd name="T5" fmla="*/ 1396 h 1396"/>
                        <a:gd name="T6" fmla="*/ 1068 w 1068"/>
                        <a:gd name="T7" fmla="*/ 1276 h 1396"/>
                        <a:gd name="T8" fmla="*/ 1068 w 1068"/>
                        <a:gd name="T9" fmla="*/ 1245 h 1396"/>
                        <a:gd name="T10" fmla="*/ 1068 w 1068"/>
                        <a:gd name="T11" fmla="*/ 441 h 1396"/>
                        <a:gd name="T12" fmla="*/ 972 w 1068"/>
                        <a:gd name="T13" fmla="*/ 0 h 1396"/>
                        <a:gd name="T14" fmla="*/ 838 w 1068"/>
                        <a:gd name="T15" fmla="*/ 829 h 1396"/>
                        <a:gd name="T16" fmla="*/ 820 w 1068"/>
                        <a:gd name="T17" fmla="*/ 834 h 1396"/>
                        <a:gd name="T18" fmla="*/ 816 w 1068"/>
                        <a:gd name="T19" fmla="*/ 846 h 1396"/>
                        <a:gd name="T20" fmla="*/ 795 w 1068"/>
                        <a:gd name="T21" fmla="*/ 840 h 1396"/>
                        <a:gd name="T22" fmla="*/ 775 w 1068"/>
                        <a:gd name="T23" fmla="*/ 846 h 1396"/>
                        <a:gd name="T24" fmla="*/ 770 w 1068"/>
                        <a:gd name="T25" fmla="*/ 834 h 1396"/>
                        <a:gd name="T26" fmla="*/ 752 w 1068"/>
                        <a:gd name="T27" fmla="*/ 829 h 1396"/>
                        <a:gd name="T28" fmla="*/ 752 w 1068"/>
                        <a:gd name="T29" fmla="*/ 815 h 1396"/>
                        <a:gd name="T30" fmla="*/ 747 w 1068"/>
                        <a:gd name="T31" fmla="*/ 799 h 1396"/>
                        <a:gd name="T32" fmla="*/ 741 w 1068"/>
                        <a:gd name="T33" fmla="*/ 788 h 1396"/>
                        <a:gd name="T34" fmla="*/ 752 w 1068"/>
                        <a:gd name="T35" fmla="*/ 775 h 1396"/>
                        <a:gd name="T36" fmla="*/ 752 w 1068"/>
                        <a:gd name="T37" fmla="*/ 762 h 1396"/>
                        <a:gd name="T38" fmla="*/ 770 w 1068"/>
                        <a:gd name="T39" fmla="*/ 757 h 1396"/>
                        <a:gd name="T40" fmla="*/ 775 w 1068"/>
                        <a:gd name="T41" fmla="*/ 745 h 1396"/>
                        <a:gd name="T42" fmla="*/ 793 w 1068"/>
                        <a:gd name="T43" fmla="*/ 749 h 1396"/>
                        <a:gd name="T44" fmla="*/ 803 w 1068"/>
                        <a:gd name="T45" fmla="*/ 741 h 1396"/>
                        <a:gd name="T46" fmla="*/ 817 w 1068"/>
                        <a:gd name="T47" fmla="*/ 755 h 1396"/>
                        <a:gd name="T48" fmla="*/ 829 w 1068"/>
                        <a:gd name="T49" fmla="*/ 752 h 1396"/>
                        <a:gd name="T50" fmla="*/ 834 w 1068"/>
                        <a:gd name="T51" fmla="*/ 772 h 1396"/>
                        <a:gd name="T52" fmla="*/ 849 w 1068"/>
                        <a:gd name="T53" fmla="*/ 787 h 1396"/>
                        <a:gd name="T54" fmla="*/ 843 w 1068"/>
                        <a:gd name="T55" fmla="*/ 799 h 1396"/>
                        <a:gd name="T56" fmla="*/ 839 w 1068"/>
                        <a:gd name="T57" fmla="*/ 815 h 1396"/>
                        <a:gd name="T58" fmla="*/ 835 w 1068"/>
                        <a:gd name="T59" fmla="*/ 823 h 1396"/>
                        <a:gd name="T60" fmla="*/ 856 w 1068"/>
                        <a:gd name="T61" fmla="*/ 831 h 1396"/>
                        <a:gd name="T62" fmla="*/ 861 w 1068"/>
                        <a:gd name="T63" fmla="*/ 821 h 1396"/>
                        <a:gd name="T64" fmla="*/ 867 w 1068"/>
                        <a:gd name="T65" fmla="*/ 801 h 1396"/>
                        <a:gd name="T66" fmla="*/ 867 w 1068"/>
                        <a:gd name="T67" fmla="*/ 789 h 1396"/>
                        <a:gd name="T68" fmla="*/ 861 w 1068"/>
                        <a:gd name="T69" fmla="*/ 769 h 1396"/>
                        <a:gd name="T70" fmla="*/ 855 w 1068"/>
                        <a:gd name="T71" fmla="*/ 759 h 1396"/>
                        <a:gd name="T72" fmla="*/ 911 w 1068"/>
                        <a:gd name="T73" fmla="*/ 751 h 1396"/>
                        <a:gd name="T74" fmla="*/ 854 w 1068"/>
                        <a:gd name="T75" fmla="*/ 834 h 1396"/>
                        <a:gd name="T76" fmla="*/ 827 w 1068"/>
                        <a:gd name="T77" fmla="*/ 638 h 1396"/>
                        <a:gd name="T78" fmla="*/ 827 w 1068"/>
                        <a:gd name="T79" fmla="*/ 738 h 1396"/>
                        <a:gd name="T80" fmla="*/ 907 w 1068"/>
                        <a:gd name="T81" fmla="*/ 375 h 1396"/>
                        <a:gd name="T82" fmla="*/ 710 w 1068"/>
                        <a:gd name="T83" fmla="*/ 375 h 1396"/>
                        <a:gd name="T84" fmla="*/ 764 w 1068"/>
                        <a:gd name="T85" fmla="*/ 637 h 1396"/>
                        <a:gd name="T86" fmla="*/ 680 w 1068"/>
                        <a:gd name="T87" fmla="*/ 637 h 1396"/>
                        <a:gd name="T88" fmla="*/ 742 w 1068"/>
                        <a:gd name="T89" fmla="*/ 751 h 1396"/>
                        <a:gd name="T90" fmla="*/ 741 w 1068"/>
                        <a:gd name="T91" fmla="*/ 768 h 1396"/>
                        <a:gd name="T92" fmla="*/ 729 w 1068"/>
                        <a:gd name="T93" fmla="*/ 772 h 1396"/>
                        <a:gd name="T94" fmla="*/ 733 w 1068"/>
                        <a:gd name="T95" fmla="*/ 795 h 1396"/>
                        <a:gd name="T96" fmla="*/ 725 w 1068"/>
                        <a:gd name="T97" fmla="*/ 804 h 1396"/>
                        <a:gd name="T98" fmla="*/ 740 w 1068"/>
                        <a:gd name="T99" fmla="*/ 821 h 1396"/>
                        <a:gd name="T100" fmla="*/ 737 w 1068"/>
                        <a:gd name="T101" fmla="*/ 834 h 1396"/>
                        <a:gd name="T102" fmla="*/ 680 w 1068"/>
                        <a:gd name="T103" fmla="*/ 751 h 1396"/>
                        <a:gd name="T104" fmla="*/ 580 w 1068"/>
                        <a:gd name="T105" fmla="*/ 760 h 1396"/>
                        <a:gd name="T106" fmla="*/ 201 w 1068"/>
                        <a:gd name="T107" fmla="*/ 760 h 1396"/>
                        <a:gd name="T108" fmla="*/ 153 w 1068"/>
                        <a:gd name="T109" fmla="*/ 1286 h 1396"/>
                        <a:gd name="T110" fmla="*/ 168 w 1068"/>
                        <a:gd name="T111" fmla="*/ 956 h 1396"/>
                        <a:gd name="T112" fmla="*/ 680 w 1068"/>
                        <a:gd name="T113" fmla="*/ 1223 h 1396"/>
                        <a:gd name="T114" fmla="*/ 764 w 1068"/>
                        <a:gd name="T115" fmla="*/ 1223 h 1396"/>
                        <a:gd name="T116" fmla="*/ 911 w 1068"/>
                        <a:gd name="T117" fmla="*/ 852 h 1396"/>
                        <a:gd name="T118" fmla="*/ 940 w 1068"/>
                        <a:gd name="T119" fmla="*/ 1286 h 13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1068" h="1396">
                          <a:moveTo>
                            <a:pt x="972" y="0"/>
                          </a:moveTo>
                          <a:lnTo>
                            <a:pt x="530" y="0"/>
                          </a:lnTo>
                          <a:cubicBezTo>
                            <a:pt x="596" y="70"/>
                            <a:pt x="636" y="164"/>
                            <a:pt x="636" y="268"/>
                          </a:cubicBezTo>
                          <a:cubicBezTo>
                            <a:pt x="636" y="484"/>
                            <a:pt x="461" y="659"/>
                            <a:pt x="245" y="659"/>
                          </a:cubicBezTo>
                          <a:cubicBezTo>
                            <a:pt x="152" y="659"/>
                            <a:pt x="67" y="626"/>
                            <a:pt x="0" y="572"/>
                          </a:cubicBezTo>
                          <a:lnTo>
                            <a:pt x="0" y="1099"/>
                          </a:lnTo>
                          <a:lnTo>
                            <a:pt x="0" y="1241"/>
                          </a:lnTo>
                          <a:lnTo>
                            <a:pt x="0" y="1299"/>
                          </a:lnTo>
                          <a:cubicBezTo>
                            <a:pt x="0" y="1352"/>
                            <a:pt x="42" y="1396"/>
                            <a:pt x="95" y="1396"/>
                          </a:cubicBezTo>
                          <a:lnTo>
                            <a:pt x="972" y="1396"/>
                          </a:lnTo>
                          <a:cubicBezTo>
                            <a:pt x="1023" y="1396"/>
                            <a:pt x="1064" y="1356"/>
                            <a:pt x="1067" y="1306"/>
                          </a:cubicBezTo>
                          <a:lnTo>
                            <a:pt x="1068" y="1276"/>
                          </a:lnTo>
                          <a:lnTo>
                            <a:pt x="1068" y="1276"/>
                          </a:lnTo>
                          <a:lnTo>
                            <a:pt x="1068" y="1273"/>
                          </a:lnTo>
                          <a:lnTo>
                            <a:pt x="1068" y="1245"/>
                          </a:lnTo>
                          <a:lnTo>
                            <a:pt x="1068" y="493"/>
                          </a:lnTo>
                          <a:lnTo>
                            <a:pt x="1068" y="463"/>
                          </a:lnTo>
                          <a:lnTo>
                            <a:pt x="1068" y="441"/>
                          </a:lnTo>
                          <a:lnTo>
                            <a:pt x="1068" y="397"/>
                          </a:lnTo>
                          <a:lnTo>
                            <a:pt x="1068" y="97"/>
                          </a:lnTo>
                          <a:cubicBezTo>
                            <a:pt x="1068" y="44"/>
                            <a:pt x="1025" y="0"/>
                            <a:pt x="972" y="0"/>
                          </a:cubicBezTo>
                          <a:close/>
                          <a:moveTo>
                            <a:pt x="835" y="823"/>
                          </a:moveTo>
                          <a:lnTo>
                            <a:pt x="835" y="823"/>
                          </a:lnTo>
                          <a:lnTo>
                            <a:pt x="838" y="829"/>
                          </a:lnTo>
                          <a:cubicBezTo>
                            <a:pt x="836" y="832"/>
                            <a:pt x="832" y="835"/>
                            <a:pt x="829" y="838"/>
                          </a:cubicBezTo>
                          <a:lnTo>
                            <a:pt x="823" y="834"/>
                          </a:lnTo>
                          <a:cubicBezTo>
                            <a:pt x="822" y="834"/>
                            <a:pt x="821" y="834"/>
                            <a:pt x="820" y="834"/>
                          </a:cubicBezTo>
                          <a:cubicBezTo>
                            <a:pt x="819" y="834"/>
                            <a:pt x="818" y="834"/>
                            <a:pt x="817" y="835"/>
                          </a:cubicBezTo>
                          <a:cubicBezTo>
                            <a:pt x="816" y="836"/>
                            <a:pt x="815" y="837"/>
                            <a:pt x="815" y="839"/>
                          </a:cubicBezTo>
                          <a:lnTo>
                            <a:pt x="816" y="846"/>
                          </a:lnTo>
                          <a:cubicBezTo>
                            <a:pt x="812" y="847"/>
                            <a:pt x="807" y="848"/>
                            <a:pt x="803" y="849"/>
                          </a:cubicBezTo>
                          <a:lnTo>
                            <a:pt x="799" y="843"/>
                          </a:lnTo>
                          <a:cubicBezTo>
                            <a:pt x="799" y="841"/>
                            <a:pt x="797" y="840"/>
                            <a:pt x="795" y="840"/>
                          </a:cubicBezTo>
                          <a:cubicBezTo>
                            <a:pt x="793" y="840"/>
                            <a:pt x="792" y="841"/>
                            <a:pt x="791" y="843"/>
                          </a:cubicBezTo>
                          <a:lnTo>
                            <a:pt x="788" y="849"/>
                          </a:lnTo>
                          <a:cubicBezTo>
                            <a:pt x="783" y="848"/>
                            <a:pt x="779" y="847"/>
                            <a:pt x="775" y="846"/>
                          </a:cubicBezTo>
                          <a:lnTo>
                            <a:pt x="775" y="839"/>
                          </a:lnTo>
                          <a:cubicBezTo>
                            <a:pt x="775" y="837"/>
                            <a:pt x="775" y="836"/>
                            <a:pt x="774" y="835"/>
                          </a:cubicBezTo>
                          <a:cubicBezTo>
                            <a:pt x="773" y="834"/>
                            <a:pt x="771" y="834"/>
                            <a:pt x="770" y="834"/>
                          </a:cubicBezTo>
                          <a:cubicBezTo>
                            <a:pt x="769" y="834"/>
                            <a:pt x="768" y="834"/>
                            <a:pt x="768" y="834"/>
                          </a:cubicBezTo>
                          <a:lnTo>
                            <a:pt x="762" y="838"/>
                          </a:lnTo>
                          <a:cubicBezTo>
                            <a:pt x="758" y="835"/>
                            <a:pt x="755" y="832"/>
                            <a:pt x="752" y="829"/>
                          </a:cubicBezTo>
                          <a:lnTo>
                            <a:pt x="756" y="823"/>
                          </a:lnTo>
                          <a:cubicBezTo>
                            <a:pt x="757" y="821"/>
                            <a:pt x="757" y="819"/>
                            <a:pt x="756" y="818"/>
                          </a:cubicBezTo>
                          <a:cubicBezTo>
                            <a:pt x="755" y="816"/>
                            <a:pt x="754" y="815"/>
                            <a:pt x="752" y="815"/>
                          </a:cubicBezTo>
                          <a:lnTo>
                            <a:pt x="745" y="815"/>
                          </a:lnTo>
                          <a:cubicBezTo>
                            <a:pt x="743" y="811"/>
                            <a:pt x="742" y="807"/>
                            <a:pt x="741" y="803"/>
                          </a:cubicBezTo>
                          <a:lnTo>
                            <a:pt x="747" y="799"/>
                          </a:lnTo>
                          <a:cubicBezTo>
                            <a:pt x="749" y="799"/>
                            <a:pt x="750" y="797"/>
                            <a:pt x="750" y="795"/>
                          </a:cubicBezTo>
                          <a:cubicBezTo>
                            <a:pt x="750" y="793"/>
                            <a:pt x="749" y="792"/>
                            <a:pt x="747" y="791"/>
                          </a:cubicBezTo>
                          <a:lnTo>
                            <a:pt x="741" y="788"/>
                          </a:lnTo>
                          <a:cubicBezTo>
                            <a:pt x="742" y="783"/>
                            <a:pt x="743" y="779"/>
                            <a:pt x="745" y="775"/>
                          </a:cubicBezTo>
                          <a:lnTo>
                            <a:pt x="752" y="775"/>
                          </a:lnTo>
                          <a:lnTo>
                            <a:pt x="752" y="775"/>
                          </a:lnTo>
                          <a:cubicBezTo>
                            <a:pt x="753" y="775"/>
                            <a:pt x="755" y="774"/>
                            <a:pt x="756" y="772"/>
                          </a:cubicBezTo>
                          <a:cubicBezTo>
                            <a:pt x="757" y="771"/>
                            <a:pt x="757" y="769"/>
                            <a:pt x="756" y="768"/>
                          </a:cubicBezTo>
                          <a:lnTo>
                            <a:pt x="752" y="762"/>
                          </a:lnTo>
                          <a:cubicBezTo>
                            <a:pt x="755" y="758"/>
                            <a:pt x="758" y="755"/>
                            <a:pt x="762" y="752"/>
                          </a:cubicBezTo>
                          <a:lnTo>
                            <a:pt x="768" y="756"/>
                          </a:lnTo>
                          <a:cubicBezTo>
                            <a:pt x="768" y="756"/>
                            <a:pt x="769" y="757"/>
                            <a:pt x="770" y="757"/>
                          </a:cubicBezTo>
                          <a:cubicBezTo>
                            <a:pt x="771" y="757"/>
                            <a:pt x="773" y="756"/>
                            <a:pt x="774" y="755"/>
                          </a:cubicBezTo>
                          <a:cubicBezTo>
                            <a:pt x="775" y="754"/>
                            <a:pt x="775" y="753"/>
                            <a:pt x="775" y="752"/>
                          </a:cubicBezTo>
                          <a:lnTo>
                            <a:pt x="775" y="745"/>
                          </a:lnTo>
                          <a:cubicBezTo>
                            <a:pt x="779" y="743"/>
                            <a:pt x="783" y="742"/>
                            <a:pt x="788" y="741"/>
                          </a:cubicBezTo>
                          <a:lnTo>
                            <a:pt x="791" y="747"/>
                          </a:lnTo>
                          <a:cubicBezTo>
                            <a:pt x="791" y="748"/>
                            <a:pt x="792" y="749"/>
                            <a:pt x="793" y="749"/>
                          </a:cubicBezTo>
                          <a:cubicBezTo>
                            <a:pt x="794" y="750"/>
                            <a:pt x="794" y="750"/>
                            <a:pt x="795" y="750"/>
                          </a:cubicBezTo>
                          <a:cubicBezTo>
                            <a:pt x="797" y="750"/>
                            <a:pt x="799" y="749"/>
                            <a:pt x="799" y="747"/>
                          </a:cubicBezTo>
                          <a:lnTo>
                            <a:pt x="803" y="741"/>
                          </a:lnTo>
                          <a:cubicBezTo>
                            <a:pt x="807" y="742"/>
                            <a:pt x="812" y="743"/>
                            <a:pt x="816" y="745"/>
                          </a:cubicBezTo>
                          <a:lnTo>
                            <a:pt x="815" y="752"/>
                          </a:lnTo>
                          <a:cubicBezTo>
                            <a:pt x="815" y="753"/>
                            <a:pt x="816" y="754"/>
                            <a:pt x="817" y="755"/>
                          </a:cubicBezTo>
                          <a:cubicBezTo>
                            <a:pt x="818" y="756"/>
                            <a:pt x="819" y="757"/>
                            <a:pt x="820" y="757"/>
                          </a:cubicBezTo>
                          <a:cubicBezTo>
                            <a:pt x="821" y="757"/>
                            <a:pt x="822" y="756"/>
                            <a:pt x="823" y="756"/>
                          </a:cubicBezTo>
                          <a:lnTo>
                            <a:pt x="829" y="752"/>
                          </a:lnTo>
                          <a:cubicBezTo>
                            <a:pt x="832" y="755"/>
                            <a:pt x="835" y="758"/>
                            <a:pt x="838" y="762"/>
                          </a:cubicBezTo>
                          <a:lnTo>
                            <a:pt x="835" y="768"/>
                          </a:lnTo>
                          <a:cubicBezTo>
                            <a:pt x="834" y="769"/>
                            <a:pt x="834" y="771"/>
                            <a:pt x="834" y="772"/>
                          </a:cubicBezTo>
                          <a:cubicBezTo>
                            <a:pt x="835" y="774"/>
                            <a:pt x="837" y="775"/>
                            <a:pt x="839" y="775"/>
                          </a:cubicBezTo>
                          <a:lnTo>
                            <a:pt x="846" y="775"/>
                          </a:lnTo>
                          <a:cubicBezTo>
                            <a:pt x="848" y="779"/>
                            <a:pt x="849" y="783"/>
                            <a:pt x="849" y="787"/>
                          </a:cubicBezTo>
                          <a:lnTo>
                            <a:pt x="843" y="791"/>
                          </a:lnTo>
                          <a:cubicBezTo>
                            <a:pt x="842" y="792"/>
                            <a:pt x="841" y="793"/>
                            <a:pt x="841" y="795"/>
                          </a:cubicBezTo>
                          <a:cubicBezTo>
                            <a:pt x="841" y="797"/>
                            <a:pt x="842" y="799"/>
                            <a:pt x="843" y="799"/>
                          </a:cubicBezTo>
                          <a:lnTo>
                            <a:pt x="849" y="803"/>
                          </a:lnTo>
                          <a:cubicBezTo>
                            <a:pt x="849" y="807"/>
                            <a:pt x="848" y="811"/>
                            <a:pt x="846" y="815"/>
                          </a:cubicBezTo>
                          <a:lnTo>
                            <a:pt x="839" y="815"/>
                          </a:lnTo>
                          <a:lnTo>
                            <a:pt x="839" y="815"/>
                          </a:lnTo>
                          <a:cubicBezTo>
                            <a:pt x="837" y="815"/>
                            <a:pt x="835" y="816"/>
                            <a:pt x="835" y="818"/>
                          </a:cubicBezTo>
                          <a:cubicBezTo>
                            <a:pt x="834" y="819"/>
                            <a:pt x="834" y="821"/>
                            <a:pt x="835" y="823"/>
                          </a:cubicBezTo>
                          <a:close/>
                          <a:moveTo>
                            <a:pt x="854" y="834"/>
                          </a:moveTo>
                          <a:lnTo>
                            <a:pt x="854" y="834"/>
                          </a:lnTo>
                          <a:lnTo>
                            <a:pt x="856" y="831"/>
                          </a:lnTo>
                          <a:lnTo>
                            <a:pt x="850" y="822"/>
                          </a:lnTo>
                          <a:lnTo>
                            <a:pt x="851" y="821"/>
                          </a:lnTo>
                          <a:lnTo>
                            <a:pt x="861" y="821"/>
                          </a:lnTo>
                          <a:lnTo>
                            <a:pt x="862" y="818"/>
                          </a:lnTo>
                          <a:cubicBezTo>
                            <a:pt x="864" y="814"/>
                            <a:pt x="866" y="809"/>
                            <a:pt x="866" y="804"/>
                          </a:cubicBezTo>
                          <a:lnTo>
                            <a:pt x="867" y="801"/>
                          </a:lnTo>
                          <a:lnTo>
                            <a:pt x="857" y="796"/>
                          </a:lnTo>
                          <a:lnTo>
                            <a:pt x="857" y="795"/>
                          </a:lnTo>
                          <a:lnTo>
                            <a:pt x="867" y="789"/>
                          </a:lnTo>
                          <a:lnTo>
                            <a:pt x="866" y="786"/>
                          </a:lnTo>
                          <a:cubicBezTo>
                            <a:pt x="866" y="781"/>
                            <a:pt x="864" y="777"/>
                            <a:pt x="862" y="772"/>
                          </a:cubicBezTo>
                          <a:lnTo>
                            <a:pt x="861" y="769"/>
                          </a:lnTo>
                          <a:lnTo>
                            <a:pt x="851" y="769"/>
                          </a:lnTo>
                          <a:lnTo>
                            <a:pt x="850" y="768"/>
                          </a:lnTo>
                          <a:lnTo>
                            <a:pt x="855" y="759"/>
                          </a:lnTo>
                          <a:lnTo>
                            <a:pt x="854" y="757"/>
                          </a:lnTo>
                          <a:cubicBezTo>
                            <a:pt x="852" y="755"/>
                            <a:pt x="850" y="753"/>
                            <a:pt x="849" y="751"/>
                          </a:cubicBezTo>
                          <a:lnTo>
                            <a:pt x="911" y="751"/>
                          </a:lnTo>
                          <a:lnTo>
                            <a:pt x="911" y="839"/>
                          </a:lnTo>
                          <a:lnTo>
                            <a:pt x="848" y="839"/>
                          </a:lnTo>
                          <a:cubicBezTo>
                            <a:pt x="850" y="838"/>
                            <a:pt x="852" y="836"/>
                            <a:pt x="854" y="834"/>
                          </a:cubicBezTo>
                          <a:close/>
                          <a:moveTo>
                            <a:pt x="827" y="738"/>
                          </a:moveTo>
                          <a:lnTo>
                            <a:pt x="827" y="738"/>
                          </a:lnTo>
                          <a:lnTo>
                            <a:pt x="827" y="638"/>
                          </a:lnTo>
                          <a:lnTo>
                            <a:pt x="911" y="638"/>
                          </a:lnTo>
                          <a:lnTo>
                            <a:pt x="911" y="738"/>
                          </a:lnTo>
                          <a:lnTo>
                            <a:pt x="827" y="738"/>
                          </a:lnTo>
                          <a:close/>
                          <a:moveTo>
                            <a:pt x="710" y="375"/>
                          </a:moveTo>
                          <a:lnTo>
                            <a:pt x="710" y="375"/>
                          </a:lnTo>
                          <a:lnTo>
                            <a:pt x="907" y="375"/>
                          </a:lnTo>
                          <a:lnTo>
                            <a:pt x="907" y="436"/>
                          </a:lnTo>
                          <a:lnTo>
                            <a:pt x="710" y="436"/>
                          </a:lnTo>
                          <a:lnTo>
                            <a:pt x="710" y="375"/>
                          </a:lnTo>
                          <a:close/>
                          <a:moveTo>
                            <a:pt x="680" y="637"/>
                          </a:moveTo>
                          <a:lnTo>
                            <a:pt x="680" y="637"/>
                          </a:lnTo>
                          <a:lnTo>
                            <a:pt x="764" y="637"/>
                          </a:lnTo>
                          <a:lnTo>
                            <a:pt x="764" y="737"/>
                          </a:lnTo>
                          <a:lnTo>
                            <a:pt x="680" y="737"/>
                          </a:lnTo>
                          <a:lnTo>
                            <a:pt x="680" y="637"/>
                          </a:lnTo>
                          <a:close/>
                          <a:moveTo>
                            <a:pt x="680" y="751"/>
                          </a:moveTo>
                          <a:lnTo>
                            <a:pt x="680" y="751"/>
                          </a:lnTo>
                          <a:lnTo>
                            <a:pt x="742" y="751"/>
                          </a:lnTo>
                          <a:cubicBezTo>
                            <a:pt x="740" y="753"/>
                            <a:pt x="739" y="755"/>
                            <a:pt x="737" y="757"/>
                          </a:cubicBezTo>
                          <a:lnTo>
                            <a:pt x="735" y="759"/>
                          </a:lnTo>
                          <a:lnTo>
                            <a:pt x="741" y="768"/>
                          </a:lnTo>
                          <a:lnTo>
                            <a:pt x="740" y="769"/>
                          </a:lnTo>
                          <a:lnTo>
                            <a:pt x="730" y="769"/>
                          </a:lnTo>
                          <a:lnTo>
                            <a:pt x="729" y="772"/>
                          </a:lnTo>
                          <a:cubicBezTo>
                            <a:pt x="727" y="777"/>
                            <a:pt x="725" y="781"/>
                            <a:pt x="725" y="786"/>
                          </a:cubicBezTo>
                          <a:lnTo>
                            <a:pt x="724" y="789"/>
                          </a:lnTo>
                          <a:lnTo>
                            <a:pt x="733" y="795"/>
                          </a:lnTo>
                          <a:lnTo>
                            <a:pt x="733" y="796"/>
                          </a:lnTo>
                          <a:lnTo>
                            <a:pt x="724" y="801"/>
                          </a:lnTo>
                          <a:lnTo>
                            <a:pt x="725" y="804"/>
                          </a:lnTo>
                          <a:cubicBezTo>
                            <a:pt x="725" y="809"/>
                            <a:pt x="727" y="814"/>
                            <a:pt x="728" y="818"/>
                          </a:cubicBezTo>
                          <a:lnTo>
                            <a:pt x="730" y="821"/>
                          </a:lnTo>
                          <a:lnTo>
                            <a:pt x="740" y="821"/>
                          </a:lnTo>
                          <a:lnTo>
                            <a:pt x="741" y="822"/>
                          </a:lnTo>
                          <a:lnTo>
                            <a:pt x="735" y="831"/>
                          </a:lnTo>
                          <a:lnTo>
                            <a:pt x="737" y="834"/>
                          </a:lnTo>
                          <a:cubicBezTo>
                            <a:pt x="739" y="836"/>
                            <a:pt x="741" y="838"/>
                            <a:pt x="743" y="839"/>
                          </a:cubicBezTo>
                          <a:lnTo>
                            <a:pt x="680" y="839"/>
                          </a:lnTo>
                          <a:lnTo>
                            <a:pt x="680" y="751"/>
                          </a:lnTo>
                          <a:close/>
                          <a:moveTo>
                            <a:pt x="201" y="760"/>
                          </a:moveTo>
                          <a:lnTo>
                            <a:pt x="201" y="760"/>
                          </a:lnTo>
                          <a:lnTo>
                            <a:pt x="580" y="760"/>
                          </a:lnTo>
                          <a:lnTo>
                            <a:pt x="580" y="822"/>
                          </a:lnTo>
                          <a:lnTo>
                            <a:pt x="201" y="822"/>
                          </a:lnTo>
                          <a:lnTo>
                            <a:pt x="201" y="760"/>
                          </a:lnTo>
                          <a:close/>
                          <a:moveTo>
                            <a:pt x="940" y="1286"/>
                          </a:moveTo>
                          <a:lnTo>
                            <a:pt x="940" y="1286"/>
                          </a:lnTo>
                          <a:lnTo>
                            <a:pt x="153" y="1286"/>
                          </a:lnTo>
                          <a:lnTo>
                            <a:pt x="96" y="1223"/>
                          </a:lnTo>
                          <a:lnTo>
                            <a:pt x="168" y="1223"/>
                          </a:lnTo>
                          <a:lnTo>
                            <a:pt x="168" y="956"/>
                          </a:lnTo>
                          <a:lnTo>
                            <a:pt x="613" y="956"/>
                          </a:lnTo>
                          <a:lnTo>
                            <a:pt x="613" y="1223"/>
                          </a:lnTo>
                          <a:lnTo>
                            <a:pt x="680" y="1223"/>
                          </a:lnTo>
                          <a:lnTo>
                            <a:pt x="680" y="850"/>
                          </a:lnTo>
                          <a:lnTo>
                            <a:pt x="764" y="850"/>
                          </a:lnTo>
                          <a:lnTo>
                            <a:pt x="764" y="1223"/>
                          </a:lnTo>
                          <a:lnTo>
                            <a:pt x="827" y="1223"/>
                          </a:lnTo>
                          <a:lnTo>
                            <a:pt x="827" y="852"/>
                          </a:lnTo>
                          <a:lnTo>
                            <a:pt x="911" y="852"/>
                          </a:lnTo>
                          <a:lnTo>
                            <a:pt x="911" y="1223"/>
                          </a:lnTo>
                          <a:lnTo>
                            <a:pt x="940" y="1223"/>
                          </a:lnTo>
                          <a:lnTo>
                            <a:pt x="940" y="128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Freeform 531">
                      <a:extLst>
                        <a:ext uri="{FF2B5EF4-FFF2-40B4-BE49-F238E27FC236}">
                          <a16:creationId xmlns:a16="http://schemas.microsoft.com/office/drawing/2014/main" id="{DD060FCD-DA2B-F192-625A-5C8715C05DE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 rot="485880">
                      <a:off x="5603350" y="3090251"/>
                      <a:ext cx="180000" cy="180000"/>
                    </a:xfrm>
                    <a:custGeom>
                      <a:avLst/>
                      <a:gdLst>
                        <a:gd name="T0" fmla="*/ 387 w 774"/>
                        <a:gd name="T1" fmla="*/ 0 h 774"/>
                        <a:gd name="T2" fmla="*/ 0 w 774"/>
                        <a:gd name="T3" fmla="*/ 387 h 774"/>
                        <a:gd name="T4" fmla="*/ 387 w 774"/>
                        <a:gd name="T5" fmla="*/ 774 h 774"/>
                        <a:gd name="T6" fmla="*/ 774 w 774"/>
                        <a:gd name="T7" fmla="*/ 387 h 774"/>
                        <a:gd name="T8" fmla="*/ 387 w 774"/>
                        <a:gd name="T9" fmla="*/ 0 h 774"/>
                        <a:gd name="T10" fmla="*/ 600 w 774"/>
                        <a:gd name="T11" fmla="*/ 243 h 774"/>
                        <a:gd name="T12" fmla="*/ 600 w 774"/>
                        <a:gd name="T13" fmla="*/ 243 h 774"/>
                        <a:gd name="T14" fmla="*/ 644 w 774"/>
                        <a:gd name="T15" fmla="*/ 389 h 774"/>
                        <a:gd name="T16" fmla="*/ 386 w 774"/>
                        <a:gd name="T17" fmla="*/ 647 h 774"/>
                        <a:gd name="T18" fmla="*/ 239 w 774"/>
                        <a:gd name="T19" fmla="*/ 601 h 774"/>
                        <a:gd name="T20" fmla="*/ 600 w 774"/>
                        <a:gd name="T21" fmla="*/ 243 h 774"/>
                        <a:gd name="T22" fmla="*/ 177 w 774"/>
                        <a:gd name="T23" fmla="*/ 540 h 774"/>
                        <a:gd name="T24" fmla="*/ 177 w 774"/>
                        <a:gd name="T25" fmla="*/ 540 h 774"/>
                        <a:gd name="T26" fmla="*/ 128 w 774"/>
                        <a:gd name="T27" fmla="*/ 389 h 774"/>
                        <a:gd name="T28" fmla="*/ 386 w 774"/>
                        <a:gd name="T29" fmla="*/ 130 h 774"/>
                        <a:gd name="T30" fmla="*/ 539 w 774"/>
                        <a:gd name="T31" fmla="*/ 180 h 774"/>
                        <a:gd name="T32" fmla="*/ 177 w 774"/>
                        <a:gd name="T33" fmla="*/ 540 h 7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774" h="774">
                          <a:moveTo>
                            <a:pt x="387" y="0"/>
                          </a:moveTo>
                          <a:cubicBezTo>
                            <a:pt x="173" y="0"/>
                            <a:pt x="0" y="174"/>
                            <a:pt x="0" y="387"/>
                          </a:cubicBezTo>
                          <a:cubicBezTo>
                            <a:pt x="0" y="600"/>
                            <a:pt x="173" y="774"/>
                            <a:pt x="387" y="774"/>
                          </a:cubicBezTo>
                          <a:cubicBezTo>
                            <a:pt x="600" y="774"/>
                            <a:pt x="774" y="600"/>
                            <a:pt x="774" y="387"/>
                          </a:cubicBezTo>
                          <a:cubicBezTo>
                            <a:pt x="774" y="174"/>
                            <a:pt x="600" y="0"/>
                            <a:pt x="387" y="0"/>
                          </a:cubicBezTo>
                          <a:close/>
                          <a:moveTo>
                            <a:pt x="600" y="243"/>
                          </a:moveTo>
                          <a:lnTo>
                            <a:pt x="600" y="243"/>
                          </a:lnTo>
                          <a:cubicBezTo>
                            <a:pt x="628" y="285"/>
                            <a:pt x="644" y="335"/>
                            <a:pt x="644" y="389"/>
                          </a:cubicBezTo>
                          <a:cubicBezTo>
                            <a:pt x="644" y="531"/>
                            <a:pt x="529" y="647"/>
                            <a:pt x="386" y="647"/>
                          </a:cubicBezTo>
                          <a:cubicBezTo>
                            <a:pt x="332" y="647"/>
                            <a:pt x="281" y="630"/>
                            <a:pt x="239" y="601"/>
                          </a:cubicBezTo>
                          <a:lnTo>
                            <a:pt x="600" y="243"/>
                          </a:lnTo>
                          <a:close/>
                          <a:moveTo>
                            <a:pt x="177" y="540"/>
                          </a:moveTo>
                          <a:lnTo>
                            <a:pt x="177" y="540"/>
                          </a:lnTo>
                          <a:cubicBezTo>
                            <a:pt x="146" y="497"/>
                            <a:pt x="128" y="445"/>
                            <a:pt x="128" y="389"/>
                          </a:cubicBezTo>
                          <a:cubicBezTo>
                            <a:pt x="128" y="246"/>
                            <a:pt x="244" y="130"/>
                            <a:pt x="386" y="130"/>
                          </a:cubicBezTo>
                          <a:cubicBezTo>
                            <a:pt x="443" y="130"/>
                            <a:pt x="496" y="149"/>
                            <a:pt x="539" y="180"/>
                          </a:cubicBezTo>
                          <a:lnTo>
                            <a:pt x="177" y="54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928" name="Группа 927">
                  <a:extLst>
                    <a:ext uri="{FF2B5EF4-FFF2-40B4-BE49-F238E27FC236}">
                      <a16:creationId xmlns:a16="http://schemas.microsoft.com/office/drawing/2014/main" id="{B9D86B2B-B15F-D082-C65F-689AF02C1B7C}"/>
                    </a:ext>
                  </a:extLst>
                </p:cNvPr>
                <p:cNvGrpSpPr/>
                <p:nvPr/>
              </p:nvGrpSpPr>
              <p:grpSpPr>
                <a:xfrm>
                  <a:off x="356288" y="4225142"/>
                  <a:ext cx="557433" cy="557433"/>
                  <a:chOff x="356288" y="4225142"/>
                  <a:chExt cx="557433" cy="557433"/>
                </a:xfrm>
              </p:grpSpPr>
              <p:sp>
                <p:nvSpPr>
                  <p:cNvPr id="615" name="Овал 614">
                    <a:extLst>
                      <a:ext uri="{FF2B5EF4-FFF2-40B4-BE49-F238E27FC236}">
                        <a16:creationId xmlns:a16="http://schemas.microsoft.com/office/drawing/2014/main" id="{A890E81B-7FD1-6AA0-0FEA-0C3BEC0F2BDE}"/>
                      </a:ext>
                    </a:extLst>
                  </p:cNvPr>
                  <p:cNvSpPr/>
                  <p:nvPr/>
                </p:nvSpPr>
                <p:spPr>
                  <a:xfrm>
                    <a:off x="356288" y="4225142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616" name="Группа 92">
                    <a:extLst>
                      <a:ext uri="{FF2B5EF4-FFF2-40B4-BE49-F238E27FC236}">
                        <a16:creationId xmlns:a16="http://schemas.microsoft.com/office/drawing/2014/main" id="{C30337BC-FEA5-3D0F-D103-D744C87988AA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5" y="4394200"/>
                    <a:ext cx="482218" cy="241300"/>
                    <a:chOff x="7695174" y="4234048"/>
                    <a:chExt cx="1007392" cy="578875"/>
                  </a:xfrm>
                  <a:solidFill>
                    <a:schemeClr val="bg1"/>
                  </a:solidFill>
                </p:grpSpPr>
                <p:sp>
                  <p:nvSpPr>
                    <p:cNvPr id="617" name="Freeform 1112">
                      <a:extLst>
                        <a:ext uri="{FF2B5EF4-FFF2-40B4-BE49-F238E27FC236}">
                          <a16:creationId xmlns:a16="http://schemas.microsoft.com/office/drawing/2014/main" id="{99517ABA-7080-9C59-EF8D-E364E2ADE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95174" y="4634373"/>
                      <a:ext cx="31951" cy="39469"/>
                    </a:xfrm>
                    <a:custGeom>
                      <a:avLst/>
                      <a:gdLst>
                        <a:gd name="T0" fmla="*/ 52 w 77"/>
                        <a:gd name="T1" fmla="*/ 56 h 90"/>
                        <a:gd name="T2" fmla="*/ 67 w 77"/>
                        <a:gd name="T3" fmla="*/ 20 h 90"/>
                        <a:gd name="T4" fmla="*/ 61 w 77"/>
                        <a:gd name="T5" fmla="*/ 16 h 90"/>
                        <a:gd name="T6" fmla="*/ 51 w 77"/>
                        <a:gd name="T7" fmla="*/ 21 h 90"/>
                        <a:gd name="T8" fmla="*/ 14 w 77"/>
                        <a:gd name="T9" fmla="*/ 0 h 90"/>
                        <a:gd name="T10" fmla="*/ 13 w 77"/>
                        <a:gd name="T11" fmla="*/ 3 h 90"/>
                        <a:gd name="T12" fmla="*/ 14 w 77"/>
                        <a:gd name="T13" fmla="*/ 29 h 90"/>
                        <a:gd name="T14" fmla="*/ 0 w 77"/>
                        <a:gd name="T15" fmla="*/ 41 h 90"/>
                        <a:gd name="T16" fmla="*/ 3 w 77"/>
                        <a:gd name="T17" fmla="*/ 53 h 90"/>
                        <a:gd name="T18" fmla="*/ 26 w 77"/>
                        <a:gd name="T19" fmla="*/ 52 h 90"/>
                        <a:gd name="T20" fmla="*/ 55 w 77"/>
                        <a:gd name="T21" fmla="*/ 82 h 90"/>
                        <a:gd name="T22" fmla="*/ 70 w 77"/>
                        <a:gd name="T23" fmla="*/ 90 h 90"/>
                        <a:gd name="T24" fmla="*/ 77 w 77"/>
                        <a:gd name="T25" fmla="*/ 83 h 90"/>
                        <a:gd name="T26" fmla="*/ 52 w 77"/>
                        <a:gd name="T27" fmla="*/ 56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7" h="90">
                          <a:moveTo>
                            <a:pt x="52" y="56"/>
                          </a:moveTo>
                          <a:lnTo>
                            <a:pt x="67" y="20"/>
                          </a:lnTo>
                          <a:lnTo>
                            <a:pt x="61" y="16"/>
                          </a:lnTo>
                          <a:lnTo>
                            <a:pt x="51" y="21"/>
                          </a:lnTo>
                          <a:lnTo>
                            <a:pt x="14" y="0"/>
                          </a:lnTo>
                          <a:lnTo>
                            <a:pt x="13" y="3"/>
                          </a:lnTo>
                          <a:lnTo>
                            <a:pt x="14" y="29"/>
                          </a:lnTo>
                          <a:lnTo>
                            <a:pt x="0" y="41"/>
                          </a:lnTo>
                          <a:lnTo>
                            <a:pt x="3" y="53"/>
                          </a:lnTo>
                          <a:lnTo>
                            <a:pt x="26" y="52"/>
                          </a:lnTo>
                          <a:lnTo>
                            <a:pt x="55" y="82"/>
                          </a:lnTo>
                          <a:lnTo>
                            <a:pt x="70" y="90"/>
                          </a:lnTo>
                          <a:lnTo>
                            <a:pt x="77" y="83"/>
                          </a:lnTo>
                          <a:lnTo>
                            <a:pt x="52" y="5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8" name="Freeform 1113">
                      <a:extLst>
                        <a:ext uri="{FF2B5EF4-FFF2-40B4-BE49-F238E27FC236}">
                          <a16:creationId xmlns:a16="http://schemas.microsoft.com/office/drawing/2014/main" id="{CD945926-D518-46ED-402C-F6CA2A0BA8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30884" y="4459584"/>
                      <a:ext cx="20675" cy="24434"/>
                    </a:xfrm>
                    <a:custGeom>
                      <a:avLst/>
                      <a:gdLst>
                        <a:gd name="T0" fmla="*/ 30 w 47"/>
                        <a:gd name="T1" fmla="*/ 57 h 57"/>
                        <a:gd name="T2" fmla="*/ 45 w 47"/>
                        <a:gd name="T3" fmla="*/ 50 h 57"/>
                        <a:gd name="T4" fmla="*/ 47 w 47"/>
                        <a:gd name="T5" fmla="*/ 19 h 57"/>
                        <a:gd name="T6" fmla="*/ 43 w 47"/>
                        <a:gd name="T7" fmla="*/ 15 h 57"/>
                        <a:gd name="T8" fmla="*/ 39 w 47"/>
                        <a:gd name="T9" fmla="*/ 28 h 57"/>
                        <a:gd name="T10" fmla="*/ 21 w 47"/>
                        <a:gd name="T11" fmla="*/ 18 h 57"/>
                        <a:gd name="T12" fmla="*/ 14 w 47"/>
                        <a:gd name="T13" fmla="*/ 0 h 57"/>
                        <a:gd name="T14" fmla="*/ 7 w 47"/>
                        <a:gd name="T15" fmla="*/ 4 h 57"/>
                        <a:gd name="T16" fmla="*/ 0 w 47"/>
                        <a:gd name="T17" fmla="*/ 4 h 57"/>
                        <a:gd name="T18" fmla="*/ 30 w 47"/>
                        <a:gd name="T19" fmla="*/ 57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7" h="57">
                          <a:moveTo>
                            <a:pt x="30" y="57"/>
                          </a:moveTo>
                          <a:lnTo>
                            <a:pt x="45" y="50"/>
                          </a:lnTo>
                          <a:lnTo>
                            <a:pt x="47" y="19"/>
                          </a:lnTo>
                          <a:lnTo>
                            <a:pt x="43" y="15"/>
                          </a:lnTo>
                          <a:lnTo>
                            <a:pt x="39" y="28"/>
                          </a:lnTo>
                          <a:lnTo>
                            <a:pt x="21" y="18"/>
                          </a:lnTo>
                          <a:lnTo>
                            <a:pt x="14" y="0"/>
                          </a:lnTo>
                          <a:lnTo>
                            <a:pt x="7" y="4"/>
                          </a:lnTo>
                          <a:lnTo>
                            <a:pt x="0" y="4"/>
                          </a:lnTo>
                          <a:lnTo>
                            <a:pt x="30" y="57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9" name="Freeform 1114">
                      <a:extLst>
                        <a:ext uri="{FF2B5EF4-FFF2-40B4-BE49-F238E27FC236}">
                          <a16:creationId xmlns:a16="http://schemas.microsoft.com/office/drawing/2014/main" id="{455D5351-521F-08B9-65B9-F345241C75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9361" y="4651289"/>
                      <a:ext cx="37589" cy="31951"/>
                    </a:xfrm>
                    <a:custGeom>
                      <a:avLst/>
                      <a:gdLst>
                        <a:gd name="T0" fmla="*/ 73 w 88"/>
                        <a:gd name="T1" fmla="*/ 42 h 75"/>
                        <a:gd name="T2" fmla="*/ 78 w 88"/>
                        <a:gd name="T3" fmla="*/ 38 h 75"/>
                        <a:gd name="T4" fmla="*/ 83 w 88"/>
                        <a:gd name="T5" fmla="*/ 34 h 75"/>
                        <a:gd name="T6" fmla="*/ 84 w 88"/>
                        <a:gd name="T7" fmla="*/ 30 h 75"/>
                        <a:gd name="T8" fmla="*/ 88 w 88"/>
                        <a:gd name="T9" fmla="*/ 22 h 75"/>
                        <a:gd name="T10" fmla="*/ 79 w 88"/>
                        <a:gd name="T11" fmla="*/ 6 h 75"/>
                        <a:gd name="T12" fmla="*/ 77 w 88"/>
                        <a:gd name="T13" fmla="*/ 2 h 75"/>
                        <a:gd name="T14" fmla="*/ 75 w 88"/>
                        <a:gd name="T15" fmla="*/ 6 h 75"/>
                        <a:gd name="T16" fmla="*/ 75 w 88"/>
                        <a:gd name="T17" fmla="*/ 7 h 75"/>
                        <a:gd name="T18" fmla="*/ 69 w 88"/>
                        <a:gd name="T19" fmla="*/ 7 h 75"/>
                        <a:gd name="T20" fmla="*/ 57 w 88"/>
                        <a:gd name="T21" fmla="*/ 1 h 75"/>
                        <a:gd name="T22" fmla="*/ 44 w 88"/>
                        <a:gd name="T23" fmla="*/ 12 h 75"/>
                        <a:gd name="T24" fmla="*/ 33 w 88"/>
                        <a:gd name="T25" fmla="*/ 7 h 75"/>
                        <a:gd name="T26" fmla="*/ 17 w 88"/>
                        <a:gd name="T27" fmla="*/ 0 h 75"/>
                        <a:gd name="T28" fmla="*/ 14 w 88"/>
                        <a:gd name="T29" fmla="*/ 5 h 75"/>
                        <a:gd name="T30" fmla="*/ 14 w 88"/>
                        <a:gd name="T31" fmla="*/ 6 h 75"/>
                        <a:gd name="T32" fmla="*/ 13 w 88"/>
                        <a:gd name="T33" fmla="*/ 6 h 75"/>
                        <a:gd name="T34" fmla="*/ 6 w 88"/>
                        <a:gd name="T35" fmla="*/ 5 h 75"/>
                        <a:gd name="T36" fmla="*/ 4 w 88"/>
                        <a:gd name="T37" fmla="*/ 11 h 75"/>
                        <a:gd name="T38" fmla="*/ 4 w 88"/>
                        <a:gd name="T39" fmla="*/ 16 h 75"/>
                        <a:gd name="T40" fmla="*/ 5 w 88"/>
                        <a:gd name="T41" fmla="*/ 20 h 75"/>
                        <a:gd name="T42" fmla="*/ 2 w 88"/>
                        <a:gd name="T43" fmla="*/ 26 h 75"/>
                        <a:gd name="T44" fmla="*/ 0 w 88"/>
                        <a:gd name="T45" fmla="*/ 29 h 75"/>
                        <a:gd name="T46" fmla="*/ 8 w 88"/>
                        <a:gd name="T47" fmla="*/ 41 h 75"/>
                        <a:gd name="T48" fmla="*/ 12 w 88"/>
                        <a:gd name="T49" fmla="*/ 45 h 75"/>
                        <a:gd name="T50" fmla="*/ 19 w 88"/>
                        <a:gd name="T51" fmla="*/ 60 h 75"/>
                        <a:gd name="T52" fmla="*/ 25 w 88"/>
                        <a:gd name="T53" fmla="*/ 75 h 75"/>
                        <a:gd name="T54" fmla="*/ 25 w 88"/>
                        <a:gd name="T55" fmla="*/ 75 h 75"/>
                        <a:gd name="T56" fmla="*/ 32 w 88"/>
                        <a:gd name="T57" fmla="*/ 73 h 75"/>
                        <a:gd name="T58" fmla="*/ 40 w 88"/>
                        <a:gd name="T59" fmla="*/ 71 h 75"/>
                        <a:gd name="T60" fmla="*/ 44 w 88"/>
                        <a:gd name="T61" fmla="*/ 67 h 75"/>
                        <a:gd name="T62" fmla="*/ 58 w 88"/>
                        <a:gd name="T63" fmla="*/ 56 h 75"/>
                        <a:gd name="T64" fmla="*/ 69 w 88"/>
                        <a:gd name="T65" fmla="*/ 48 h 75"/>
                        <a:gd name="T66" fmla="*/ 73 w 88"/>
                        <a:gd name="T67" fmla="*/ 42 h 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88" h="75">
                          <a:moveTo>
                            <a:pt x="73" y="42"/>
                          </a:moveTo>
                          <a:cubicBezTo>
                            <a:pt x="75" y="40"/>
                            <a:pt x="76" y="39"/>
                            <a:pt x="78" y="38"/>
                          </a:cubicBezTo>
                          <a:cubicBezTo>
                            <a:pt x="80" y="37"/>
                            <a:pt x="82" y="36"/>
                            <a:pt x="83" y="34"/>
                          </a:cubicBezTo>
                          <a:cubicBezTo>
                            <a:pt x="84" y="33"/>
                            <a:pt x="84" y="31"/>
                            <a:pt x="84" y="30"/>
                          </a:cubicBezTo>
                          <a:cubicBezTo>
                            <a:pt x="85" y="27"/>
                            <a:pt x="85" y="23"/>
                            <a:pt x="88" y="22"/>
                          </a:cubicBezTo>
                          <a:cubicBezTo>
                            <a:pt x="85" y="18"/>
                            <a:pt x="82" y="12"/>
                            <a:pt x="79" y="6"/>
                          </a:cubicBezTo>
                          <a:cubicBezTo>
                            <a:pt x="79" y="5"/>
                            <a:pt x="78" y="4"/>
                            <a:pt x="77" y="2"/>
                          </a:cubicBezTo>
                          <a:cubicBezTo>
                            <a:pt x="76" y="3"/>
                            <a:pt x="75" y="4"/>
                            <a:pt x="75" y="6"/>
                          </a:cubicBezTo>
                          <a:lnTo>
                            <a:pt x="75" y="7"/>
                          </a:lnTo>
                          <a:lnTo>
                            <a:pt x="69" y="7"/>
                          </a:lnTo>
                          <a:cubicBezTo>
                            <a:pt x="65" y="7"/>
                            <a:pt x="61" y="5"/>
                            <a:pt x="57" y="1"/>
                          </a:cubicBezTo>
                          <a:cubicBezTo>
                            <a:pt x="56" y="8"/>
                            <a:pt x="51" y="12"/>
                            <a:pt x="44" y="12"/>
                          </a:cubicBezTo>
                          <a:cubicBezTo>
                            <a:pt x="41" y="12"/>
                            <a:pt x="37" y="10"/>
                            <a:pt x="33" y="7"/>
                          </a:cubicBezTo>
                          <a:cubicBezTo>
                            <a:pt x="27" y="4"/>
                            <a:pt x="21" y="0"/>
                            <a:pt x="17" y="0"/>
                          </a:cubicBezTo>
                          <a:cubicBezTo>
                            <a:pt x="15" y="0"/>
                            <a:pt x="14" y="3"/>
                            <a:pt x="14" y="5"/>
                          </a:cubicBezTo>
                          <a:lnTo>
                            <a:pt x="14" y="6"/>
                          </a:lnTo>
                          <a:lnTo>
                            <a:pt x="13" y="6"/>
                          </a:lnTo>
                          <a:cubicBezTo>
                            <a:pt x="10" y="6"/>
                            <a:pt x="7" y="5"/>
                            <a:pt x="6" y="5"/>
                          </a:cubicBezTo>
                          <a:cubicBezTo>
                            <a:pt x="5" y="6"/>
                            <a:pt x="4" y="8"/>
                            <a:pt x="4" y="11"/>
                          </a:cubicBezTo>
                          <a:cubicBezTo>
                            <a:pt x="4" y="13"/>
                            <a:pt x="4" y="14"/>
                            <a:pt x="4" y="16"/>
                          </a:cubicBezTo>
                          <a:cubicBezTo>
                            <a:pt x="5" y="17"/>
                            <a:pt x="5" y="18"/>
                            <a:pt x="5" y="20"/>
                          </a:cubicBezTo>
                          <a:cubicBezTo>
                            <a:pt x="5" y="24"/>
                            <a:pt x="3" y="25"/>
                            <a:pt x="2" y="26"/>
                          </a:cubicBezTo>
                          <a:cubicBezTo>
                            <a:pt x="0" y="27"/>
                            <a:pt x="0" y="28"/>
                            <a:pt x="0" y="29"/>
                          </a:cubicBezTo>
                          <a:cubicBezTo>
                            <a:pt x="0" y="34"/>
                            <a:pt x="4" y="38"/>
                            <a:pt x="8" y="41"/>
                          </a:cubicBezTo>
                          <a:cubicBezTo>
                            <a:pt x="10" y="42"/>
                            <a:pt x="11" y="44"/>
                            <a:pt x="12" y="45"/>
                          </a:cubicBezTo>
                          <a:cubicBezTo>
                            <a:pt x="15" y="49"/>
                            <a:pt x="17" y="55"/>
                            <a:pt x="19" y="60"/>
                          </a:cubicBezTo>
                          <a:cubicBezTo>
                            <a:pt x="20" y="66"/>
                            <a:pt x="22" y="71"/>
                            <a:pt x="25" y="75"/>
                          </a:cubicBezTo>
                          <a:lnTo>
                            <a:pt x="25" y="75"/>
                          </a:lnTo>
                          <a:cubicBezTo>
                            <a:pt x="27" y="74"/>
                            <a:pt x="29" y="74"/>
                            <a:pt x="32" y="73"/>
                          </a:cubicBezTo>
                          <a:cubicBezTo>
                            <a:pt x="35" y="73"/>
                            <a:pt x="38" y="72"/>
                            <a:pt x="40" y="71"/>
                          </a:cubicBezTo>
                          <a:cubicBezTo>
                            <a:pt x="41" y="70"/>
                            <a:pt x="43" y="68"/>
                            <a:pt x="44" y="67"/>
                          </a:cubicBezTo>
                          <a:cubicBezTo>
                            <a:pt x="48" y="62"/>
                            <a:pt x="52" y="56"/>
                            <a:pt x="58" y="56"/>
                          </a:cubicBezTo>
                          <a:cubicBezTo>
                            <a:pt x="64" y="56"/>
                            <a:pt x="67" y="52"/>
                            <a:pt x="69" y="48"/>
                          </a:cubicBezTo>
                          <a:cubicBezTo>
                            <a:pt x="70" y="46"/>
                            <a:pt x="72" y="43"/>
                            <a:pt x="73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0" name="Freeform 1115">
                      <a:extLst>
                        <a:ext uri="{FF2B5EF4-FFF2-40B4-BE49-F238E27FC236}">
                          <a16:creationId xmlns:a16="http://schemas.microsoft.com/office/drawing/2014/main" id="{474CA7FC-1EF0-61B0-CFB3-1484C78827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8299" y="4583628"/>
                      <a:ext cx="16916" cy="33830"/>
                    </a:xfrm>
                    <a:custGeom>
                      <a:avLst/>
                      <a:gdLst>
                        <a:gd name="T0" fmla="*/ 20 w 43"/>
                        <a:gd name="T1" fmla="*/ 79 h 79"/>
                        <a:gd name="T2" fmla="*/ 24 w 43"/>
                        <a:gd name="T3" fmla="*/ 79 h 79"/>
                        <a:gd name="T4" fmla="*/ 24 w 43"/>
                        <a:gd name="T5" fmla="*/ 79 h 79"/>
                        <a:gd name="T6" fmla="*/ 31 w 43"/>
                        <a:gd name="T7" fmla="*/ 79 h 79"/>
                        <a:gd name="T8" fmla="*/ 33 w 43"/>
                        <a:gd name="T9" fmla="*/ 79 h 79"/>
                        <a:gd name="T10" fmla="*/ 38 w 43"/>
                        <a:gd name="T11" fmla="*/ 79 h 79"/>
                        <a:gd name="T12" fmla="*/ 35 w 43"/>
                        <a:gd name="T13" fmla="*/ 76 h 79"/>
                        <a:gd name="T14" fmla="*/ 29 w 43"/>
                        <a:gd name="T15" fmla="*/ 66 h 79"/>
                        <a:gd name="T16" fmla="*/ 35 w 43"/>
                        <a:gd name="T17" fmla="*/ 51 h 79"/>
                        <a:gd name="T18" fmla="*/ 41 w 43"/>
                        <a:gd name="T19" fmla="*/ 36 h 79"/>
                        <a:gd name="T20" fmla="*/ 42 w 43"/>
                        <a:gd name="T21" fmla="*/ 25 h 79"/>
                        <a:gd name="T22" fmla="*/ 43 w 43"/>
                        <a:gd name="T23" fmla="*/ 21 h 79"/>
                        <a:gd name="T24" fmla="*/ 35 w 43"/>
                        <a:gd name="T25" fmla="*/ 16 h 79"/>
                        <a:gd name="T26" fmla="*/ 32 w 43"/>
                        <a:gd name="T27" fmla="*/ 13 h 79"/>
                        <a:gd name="T28" fmla="*/ 28 w 43"/>
                        <a:gd name="T29" fmla="*/ 13 h 79"/>
                        <a:gd name="T30" fmla="*/ 24 w 43"/>
                        <a:gd name="T31" fmla="*/ 5 h 79"/>
                        <a:gd name="T32" fmla="*/ 18 w 43"/>
                        <a:gd name="T33" fmla="*/ 0 h 79"/>
                        <a:gd name="T34" fmla="*/ 14 w 43"/>
                        <a:gd name="T35" fmla="*/ 0 h 79"/>
                        <a:gd name="T36" fmla="*/ 10 w 43"/>
                        <a:gd name="T37" fmla="*/ 1 h 79"/>
                        <a:gd name="T38" fmla="*/ 5 w 43"/>
                        <a:gd name="T39" fmla="*/ 1 h 79"/>
                        <a:gd name="T40" fmla="*/ 3 w 43"/>
                        <a:gd name="T41" fmla="*/ 0 h 79"/>
                        <a:gd name="T42" fmla="*/ 2 w 43"/>
                        <a:gd name="T43" fmla="*/ 0 h 79"/>
                        <a:gd name="T44" fmla="*/ 3 w 43"/>
                        <a:gd name="T45" fmla="*/ 3 h 79"/>
                        <a:gd name="T46" fmla="*/ 4 w 43"/>
                        <a:gd name="T47" fmla="*/ 10 h 79"/>
                        <a:gd name="T48" fmla="*/ 1 w 43"/>
                        <a:gd name="T49" fmla="*/ 16 h 79"/>
                        <a:gd name="T50" fmla="*/ 8 w 43"/>
                        <a:gd name="T51" fmla="*/ 22 h 79"/>
                        <a:gd name="T52" fmla="*/ 17 w 43"/>
                        <a:gd name="T53" fmla="*/ 34 h 79"/>
                        <a:gd name="T54" fmla="*/ 7 w 43"/>
                        <a:gd name="T55" fmla="*/ 47 h 79"/>
                        <a:gd name="T56" fmla="*/ 0 w 43"/>
                        <a:gd name="T57" fmla="*/ 55 h 79"/>
                        <a:gd name="T58" fmla="*/ 0 w 43"/>
                        <a:gd name="T59" fmla="*/ 72 h 79"/>
                        <a:gd name="T60" fmla="*/ 20 w 43"/>
                        <a:gd name="T61" fmla="*/ 79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3" h="79">
                          <a:moveTo>
                            <a:pt x="20" y="79"/>
                          </a:moveTo>
                          <a:cubicBezTo>
                            <a:pt x="21" y="79"/>
                            <a:pt x="22" y="79"/>
                            <a:pt x="24" y="79"/>
                          </a:cubicBezTo>
                          <a:lnTo>
                            <a:pt x="24" y="79"/>
                          </a:lnTo>
                          <a:cubicBezTo>
                            <a:pt x="27" y="79"/>
                            <a:pt x="29" y="79"/>
                            <a:pt x="31" y="79"/>
                          </a:cubicBezTo>
                          <a:cubicBezTo>
                            <a:pt x="32" y="79"/>
                            <a:pt x="33" y="79"/>
                            <a:pt x="33" y="79"/>
                          </a:cubicBezTo>
                          <a:cubicBezTo>
                            <a:pt x="38" y="79"/>
                            <a:pt x="38" y="79"/>
                            <a:pt x="38" y="79"/>
                          </a:cubicBezTo>
                          <a:cubicBezTo>
                            <a:pt x="38" y="78"/>
                            <a:pt x="37" y="77"/>
                            <a:pt x="35" y="76"/>
                          </a:cubicBezTo>
                          <a:cubicBezTo>
                            <a:pt x="33" y="74"/>
                            <a:pt x="29" y="71"/>
                            <a:pt x="29" y="66"/>
                          </a:cubicBezTo>
                          <a:cubicBezTo>
                            <a:pt x="29" y="60"/>
                            <a:pt x="32" y="55"/>
                            <a:pt x="35" y="51"/>
                          </a:cubicBezTo>
                          <a:cubicBezTo>
                            <a:pt x="38" y="47"/>
                            <a:pt x="41" y="42"/>
                            <a:pt x="41" y="36"/>
                          </a:cubicBezTo>
                          <a:cubicBezTo>
                            <a:pt x="41" y="32"/>
                            <a:pt x="41" y="29"/>
                            <a:pt x="42" y="25"/>
                          </a:cubicBezTo>
                          <a:cubicBezTo>
                            <a:pt x="42" y="24"/>
                            <a:pt x="43" y="23"/>
                            <a:pt x="43" y="21"/>
                          </a:cubicBezTo>
                          <a:cubicBezTo>
                            <a:pt x="39" y="20"/>
                            <a:pt x="37" y="18"/>
                            <a:pt x="35" y="16"/>
                          </a:cubicBezTo>
                          <a:cubicBezTo>
                            <a:pt x="34" y="14"/>
                            <a:pt x="33" y="13"/>
                            <a:pt x="32" y="13"/>
                          </a:cubicBezTo>
                          <a:lnTo>
                            <a:pt x="28" y="13"/>
                          </a:lnTo>
                          <a:cubicBezTo>
                            <a:pt x="24" y="13"/>
                            <a:pt x="24" y="7"/>
                            <a:pt x="24" y="5"/>
                          </a:cubicBezTo>
                          <a:cubicBezTo>
                            <a:pt x="24" y="2"/>
                            <a:pt x="23" y="0"/>
                            <a:pt x="18" y="0"/>
                          </a:cubicBezTo>
                          <a:cubicBezTo>
                            <a:pt x="17" y="0"/>
                            <a:pt x="16" y="0"/>
                            <a:pt x="14" y="0"/>
                          </a:cubicBezTo>
                          <a:cubicBezTo>
                            <a:pt x="13" y="1"/>
                            <a:pt x="11" y="1"/>
                            <a:pt x="10" y="1"/>
                          </a:cubicBezTo>
                          <a:lnTo>
                            <a:pt x="5" y="1"/>
                          </a:lnTo>
                          <a:cubicBezTo>
                            <a:pt x="4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3" y="2"/>
                            <a:pt x="3" y="3"/>
                          </a:cubicBezTo>
                          <a:cubicBezTo>
                            <a:pt x="3" y="5"/>
                            <a:pt x="4" y="7"/>
                            <a:pt x="4" y="10"/>
                          </a:cubicBezTo>
                          <a:cubicBezTo>
                            <a:pt x="4" y="12"/>
                            <a:pt x="3" y="14"/>
                            <a:pt x="1" y="16"/>
                          </a:cubicBezTo>
                          <a:cubicBezTo>
                            <a:pt x="2" y="19"/>
                            <a:pt x="5" y="20"/>
                            <a:pt x="8" y="22"/>
                          </a:cubicBezTo>
                          <a:cubicBezTo>
                            <a:pt x="12" y="24"/>
                            <a:pt x="17" y="27"/>
                            <a:pt x="17" y="34"/>
                          </a:cubicBezTo>
                          <a:cubicBezTo>
                            <a:pt x="17" y="41"/>
                            <a:pt x="12" y="44"/>
                            <a:pt x="7" y="47"/>
                          </a:cubicBezTo>
                          <a:cubicBezTo>
                            <a:pt x="3" y="49"/>
                            <a:pt x="0" y="51"/>
                            <a:pt x="0" y="55"/>
                          </a:cubicBezTo>
                          <a:lnTo>
                            <a:pt x="0" y="72"/>
                          </a:lnTo>
                          <a:cubicBezTo>
                            <a:pt x="0" y="77"/>
                            <a:pt x="5" y="79"/>
                            <a:pt x="20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" name="Freeform 1116">
                      <a:extLst>
                        <a:ext uri="{FF2B5EF4-FFF2-40B4-BE49-F238E27FC236}">
                          <a16:creationId xmlns:a16="http://schemas.microsoft.com/office/drawing/2014/main" id="{84F6543A-654C-5CFC-7570-D96BD5A02C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2233" y="4745262"/>
                      <a:ext cx="24434" cy="20675"/>
                    </a:xfrm>
                    <a:custGeom>
                      <a:avLst/>
                      <a:gdLst>
                        <a:gd name="T0" fmla="*/ 55 w 55"/>
                        <a:gd name="T1" fmla="*/ 19 h 46"/>
                        <a:gd name="T2" fmla="*/ 38 w 55"/>
                        <a:gd name="T3" fmla="*/ 5 h 46"/>
                        <a:gd name="T4" fmla="*/ 37 w 55"/>
                        <a:gd name="T5" fmla="*/ 3 h 46"/>
                        <a:gd name="T6" fmla="*/ 33 w 55"/>
                        <a:gd name="T7" fmla="*/ 3 h 46"/>
                        <a:gd name="T8" fmla="*/ 31 w 55"/>
                        <a:gd name="T9" fmla="*/ 2 h 46"/>
                        <a:gd name="T10" fmla="*/ 28 w 55"/>
                        <a:gd name="T11" fmla="*/ 0 h 46"/>
                        <a:gd name="T12" fmla="*/ 8 w 55"/>
                        <a:gd name="T13" fmla="*/ 7 h 46"/>
                        <a:gd name="T14" fmla="*/ 9 w 55"/>
                        <a:gd name="T15" fmla="*/ 10 h 46"/>
                        <a:gd name="T16" fmla="*/ 10 w 55"/>
                        <a:gd name="T17" fmla="*/ 15 h 46"/>
                        <a:gd name="T18" fmla="*/ 5 w 55"/>
                        <a:gd name="T19" fmla="*/ 24 h 46"/>
                        <a:gd name="T20" fmla="*/ 0 w 55"/>
                        <a:gd name="T21" fmla="*/ 22 h 46"/>
                        <a:gd name="T22" fmla="*/ 0 w 55"/>
                        <a:gd name="T23" fmla="*/ 22 h 46"/>
                        <a:gd name="T24" fmla="*/ 1 w 55"/>
                        <a:gd name="T25" fmla="*/ 24 h 46"/>
                        <a:gd name="T26" fmla="*/ 4 w 55"/>
                        <a:gd name="T27" fmla="*/ 28 h 46"/>
                        <a:gd name="T28" fmla="*/ 11 w 55"/>
                        <a:gd name="T29" fmla="*/ 33 h 46"/>
                        <a:gd name="T30" fmla="*/ 14 w 55"/>
                        <a:gd name="T31" fmla="*/ 39 h 46"/>
                        <a:gd name="T32" fmla="*/ 16 w 55"/>
                        <a:gd name="T33" fmla="*/ 46 h 46"/>
                        <a:gd name="T34" fmla="*/ 27 w 55"/>
                        <a:gd name="T35" fmla="*/ 43 h 46"/>
                        <a:gd name="T36" fmla="*/ 31 w 55"/>
                        <a:gd name="T37" fmla="*/ 44 h 46"/>
                        <a:gd name="T38" fmla="*/ 34 w 55"/>
                        <a:gd name="T39" fmla="*/ 45 h 46"/>
                        <a:gd name="T40" fmla="*/ 40 w 55"/>
                        <a:gd name="T41" fmla="*/ 37 h 46"/>
                        <a:gd name="T42" fmla="*/ 42 w 55"/>
                        <a:gd name="T43" fmla="*/ 32 h 46"/>
                        <a:gd name="T44" fmla="*/ 42 w 55"/>
                        <a:gd name="T45" fmla="*/ 31 h 46"/>
                        <a:gd name="T46" fmla="*/ 50 w 55"/>
                        <a:gd name="T47" fmla="*/ 24 h 46"/>
                        <a:gd name="T48" fmla="*/ 51 w 55"/>
                        <a:gd name="T49" fmla="*/ 22 h 46"/>
                        <a:gd name="T50" fmla="*/ 55 w 55"/>
                        <a:gd name="T5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55" h="46">
                          <a:moveTo>
                            <a:pt x="55" y="19"/>
                          </a:moveTo>
                          <a:cubicBezTo>
                            <a:pt x="45" y="17"/>
                            <a:pt x="42" y="14"/>
                            <a:pt x="38" y="5"/>
                          </a:cubicBezTo>
                          <a:lnTo>
                            <a:pt x="37" y="3"/>
                          </a:lnTo>
                          <a:lnTo>
                            <a:pt x="33" y="3"/>
                          </a:lnTo>
                          <a:cubicBezTo>
                            <a:pt x="32" y="3"/>
                            <a:pt x="31" y="3"/>
                            <a:pt x="31" y="2"/>
                          </a:cubicBezTo>
                          <a:cubicBezTo>
                            <a:pt x="30" y="1"/>
                            <a:pt x="29" y="0"/>
                            <a:pt x="28" y="0"/>
                          </a:cubicBezTo>
                          <a:cubicBezTo>
                            <a:pt x="23" y="0"/>
                            <a:pt x="8" y="3"/>
                            <a:pt x="8" y="7"/>
                          </a:cubicBezTo>
                          <a:cubicBezTo>
                            <a:pt x="8" y="8"/>
                            <a:pt x="9" y="9"/>
                            <a:pt x="9" y="10"/>
                          </a:cubicBezTo>
                          <a:cubicBezTo>
                            <a:pt x="10" y="11"/>
                            <a:pt x="10" y="13"/>
                            <a:pt x="10" y="15"/>
                          </a:cubicBezTo>
                          <a:cubicBezTo>
                            <a:pt x="10" y="18"/>
                            <a:pt x="10" y="24"/>
                            <a:pt x="5" y="24"/>
                          </a:cubicBezTo>
                          <a:cubicBezTo>
                            <a:pt x="3" y="24"/>
                            <a:pt x="2" y="23"/>
                            <a:pt x="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23"/>
                            <a:pt x="1" y="23"/>
                            <a:pt x="1" y="24"/>
                          </a:cubicBezTo>
                          <a:cubicBezTo>
                            <a:pt x="1" y="26"/>
                            <a:pt x="2" y="27"/>
                            <a:pt x="4" y="28"/>
                          </a:cubicBezTo>
                          <a:cubicBezTo>
                            <a:pt x="7" y="29"/>
                            <a:pt x="9" y="30"/>
                            <a:pt x="11" y="33"/>
                          </a:cubicBezTo>
                          <a:cubicBezTo>
                            <a:pt x="13" y="35"/>
                            <a:pt x="13" y="37"/>
                            <a:pt x="14" y="39"/>
                          </a:cubicBezTo>
                          <a:cubicBezTo>
                            <a:pt x="14" y="42"/>
                            <a:pt x="14" y="44"/>
                            <a:pt x="16" y="46"/>
                          </a:cubicBezTo>
                          <a:cubicBezTo>
                            <a:pt x="19" y="44"/>
                            <a:pt x="22" y="43"/>
                            <a:pt x="27" y="43"/>
                          </a:cubicBezTo>
                          <a:cubicBezTo>
                            <a:pt x="28" y="43"/>
                            <a:pt x="30" y="44"/>
                            <a:pt x="31" y="44"/>
                          </a:cubicBezTo>
                          <a:cubicBezTo>
                            <a:pt x="32" y="45"/>
                            <a:pt x="33" y="45"/>
                            <a:pt x="34" y="45"/>
                          </a:cubicBezTo>
                          <a:cubicBezTo>
                            <a:pt x="38" y="45"/>
                            <a:pt x="39" y="43"/>
                            <a:pt x="40" y="37"/>
                          </a:cubicBezTo>
                          <a:cubicBezTo>
                            <a:pt x="41" y="35"/>
                            <a:pt x="41" y="34"/>
                            <a:pt x="42" y="32"/>
                          </a:cubicBezTo>
                          <a:cubicBezTo>
                            <a:pt x="42" y="32"/>
                            <a:pt x="42" y="32"/>
                            <a:pt x="42" y="31"/>
                          </a:cubicBezTo>
                          <a:lnTo>
                            <a:pt x="50" y="24"/>
                          </a:lnTo>
                          <a:cubicBezTo>
                            <a:pt x="50" y="23"/>
                            <a:pt x="51" y="23"/>
                            <a:pt x="51" y="22"/>
                          </a:cubicBezTo>
                          <a:cubicBezTo>
                            <a:pt x="52" y="22"/>
                            <a:pt x="54" y="20"/>
                            <a:pt x="55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2" name="Freeform 1117">
                      <a:extLst>
                        <a:ext uri="{FF2B5EF4-FFF2-40B4-BE49-F238E27FC236}">
                          <a16:creationId xmlns:a16="http://schemas.microsoft.com/office/drawing/2014/main" id="{61A8222E-0881-6423-63A4-745C121ABC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7411" y="4611820"/>
                      <a:ext cx="35710" cy="24434"/>
                    </a:xfrm>
                    <a:custGeom>
                      <a:avLst/>
                      <a:gdLst>
                        <a:gd name="T0" fmla="*/ 66 w 81"/>
                        <a:gd name="T1" fmla="*/ 53 h 55"/>
                        <a:gd name="T2" fmla="*/ 72 w 81"/>
                        <a:gd name="T3" fmla="*/ 55 h 55"/>
                        <a:gd name="T4" fmla="*/ 76 w 81"/>
                        <a:gd name="T5" fmla="*/ 43 h 55"/>
                        <a:gd name="T6" fmla="*/ 79 w 81"/>
                        <a:gd name="T7" fmla="*/ 39 h 55"/>
                        <a:gd name="T8" fmla="*/ 81 w 81"/>
                        <a:gd name="T9" fmla="*/ 38 h 55"/>
                        <a:gd name="T10" fmla="*/ 79 w 81"/>
                        <a:gd name="T11" fmla="*/ 36 h 55"/>
                        <a:gd name="T12" fmla="*/ 77 w 81"/>
                        <a:gd name="T13" fmla="*/ 34 h 55"/>
                        <a:gd name="T14" fmla="*/ 70 w 81"/>
                        <a:gd name="T15" fmla="*/ 25 h 55"/>
                        <a:gd name="T16" fmla="*/ 60 w 81"/>
                        <a:gd name="T17" fmla="*/ 30 h 55"/>
                        <a:gd name="T18" fmla="*/ 50 w 81"/>
                        <a:gd name="T19" fmla="*/ 34 h 55"/>
                        <a:gd name="T20" fmla="*/ 40 w 81"/>
                        <a:gd name="T21" fmla="*/ 22 h 55"/>
                        <a:gd name="T22" fmla="*/ 35 w 81"/>
                        <a:gd name="T23" fmla="*/ 4 h 55"/>
                        <a:gd name="T24" fmla="*/ 22 w 81"/>
                        <a:gd name="T25" fmla="*/ 0 h 55"/>
                        <a:gd name="T26" fmla="*/ 0 w 81"/>
                        <a:gd name="T27" fmla="*/ 17 h 55"/>
                        <a:gd name="T28" fmla="*/ 10 w 81"/>
                        <a:gd name="T29" fmla="*/ 26 h 55"/>
                        <a:gd name="T30" fmla="*/ 14 w 81"/>
                        <a:gd name="T31" fmla="*/ 25 h 55"/>
                        <a:gd name="T32" fmla="*/ 17 w 81"/>
                        <a:gd name="T33" fmla="*/ 24 h 55"/>
                        <a:gd name="T34" fmla="*/ 26 w 81"/>
                        <a:gd name="T35" fmla="*/ 37 h 55"/>
                        <a:gd name="T36" fmla="*/ 31 w 81"/>
                        <a:gd name="T37" fmla="*/ 48 h 55"/>
                        <a:gd name="T38" fmla="*/ 33 w 81"/>
                        <a:gd name="T39" fmla="*/ 45 h 55"/>
                        <a:gd name="T40" fmla="*/ 38 w 81"/>
                        <a:gd name="T41" fmla="*/ 42 h 55"/>
                        <a:gd name="T42" fmla="*/ 48 w 81"/>
                        <a:gd name="T43" fmla="*/ 47 h 55"/>
                        <a:gd name="T44" fmla="*/ 55 w 81"/>
                        <a:gd name="T45" fmla="*/ 52 h 55"/>
                        <a:gd name="T46" fmla="*/ 58 w 81"/>
                        <a:gd name="T47" fmla="*/ 52 h 55"/>
                        <a:gd name="T48" fmla="*/ 60 w 81"/>
                        <a:gd name="T49" fmla="*/ 51 h 55"/>
                        <a:gd name="T50" fmla="*/ 66 w 81"/>
                        <a:gd name="T51" fmla="*/ 53 h 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81" h="55">
                          <a:moveTo>
                            <a:pt x="66" y="53"/>
                          </a:moveTo>
                          <a:cubicBezTo>
                            <a:pt x="67" y="54"/>
                            <a:pt x="69" y="55"/>
                            <a:pt x="72" y="55"/>
                          </a:cubicBezTo>
                          <a:cubicBezTo>
                            <a:pt x="76" y="55"/>
                            <a:pt x="76" y="50"/>
                            <a:pt x="76" y="43"/>
                          </a:cubicBezTo>
                          <a:cubicBezTo>
                            <a:pt x="76" y="41"/>
                            <a:pt x="77" y="40"/>
                            <a:pt x="79" y="39"/>
                          </a:cubicBezTo>
                          <a:cubicBezTo>
                            <a:pt x="80" y="39"/>
                            <a:pt x="81" y="38"/>
                            <a:pt x="81" y="38"/>
                          </a:cubicBezTo>
                          <a:cubicBezTo>
                            <a:pt x="81" y="37"/>
                            <a:pt x="80" y="36"/>
                            <a:pt x="79" y="36"/>
                          </a:cubicBezTo>
                          <a:cubicBezTo>
                            <a:pt x="79" y="35"/>
                            <a:pt x="78" y="35"/>
                            <a:pt x="77" y="34"/>
                          </a:cubicBezTo>
                          <a:cubicBezTo>
                            <a:pt x="73" y="30"/>
                            <a:pt x="71" y="27"/>
                            <a:pt x="70" y="25"/>
                          </a:cubicBezTo>
                          <a:cubicBezTo>
                            <a:pt x="67" y="26"/>
                            <a:pt x="63" y="28"/>
                            <a:pt x="60" y="30"/>
                          </a:cubicBezTo>
                          <a:cubicBezTo>
                            <a:pt x="56" y="32"/>
                            <a:pt x="53" y="34"/>
                            <a:pt x="50" y="34"/>
                          </a:cubicBezTo>
                          <a:cubicBezTo>
                            <a:pt x="45" y="34"/>
                            <a:pt x="40" y="28"/>
                            <a:pt x="40" y="22"/>
                          </a:cubicBezTo>
                          <a:cubicBezTo>
                            <a:pt x="40" y="10"/>
                            <a:pt x="38" y="4"/>
                            <a:pt x="35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19" y="6"/>
                            <a:pt x="12" y="12"/>
                            <a:pt x="0" y="17"/>
                          </a:cubicBezTo>
                          <a:cubicBezTo>
                            <a:pt x="1" y="21"/>
                            <a:pt x="7" y="26"/>
                            <a:pt x="10" y="26"/>
                          </a:cubicBezTo>
                          <a:cubicBezTo>
                            <a:pt x="11" y="26"/>
                            <a:pt x="13" y="26"/>
                            <a:pt x="14" y="25"/>
                          </a:cubicBezTo>
                          <a:cubicBezTo>
                            <a:pt x="15" y="24"/>
                            <a:pt x="16" y="24"/>
                            <a:pt x="17" y="24"/>
                          </a:cubicBezTo>
                          <a:cubicBezTo>
                            <a:pt x="24" y="24"/>
                            <a:pt x="25" y="31"/>
                            <a:pt x="26" y="37"/>
                          </a:cubicBezTo>
                          <a:cubicBezTo>
                            <a:pt x="26" y="44"/>
                            <a:pt x="27" y="48"/>
                            <a:pt x="31" y="48"/>
                          </a:cubicBezTo>
                          <a:cubicBezTo>
                            <a:pt x="31" y="48"/>
                            <a:pt x="32" y="47"/>
                            <a:pt x="33" y="45"/>
                          </a:cubicBezTo>
                          <a:cubicBezTo>
                            <a:pt x="34" y="44"/>
                            <a:pt x="36" y="42"/>
                            <a:pt x="38" y="42"/>
                          </a:cubicBezTo>
                          <a:cubicBezTo>
                            <a:pt x="43" y="42"/>
                            <a:pt x="45" y="45"/>
                            <a:pt x="48" y="47"/>
                          </a:cubicBezTo>
                          <a:cubicBezTo>
                            <a:pt x="50" y="50"/>
                            <a:pt x="52" y="52"/>
                            <a:pt x="55" y="52"/>
                          </a:cubicBezTo>
                          <a:lnTo>
                            <a:pt x="58" y="52"/>
                          </a:lnTo>
                          <a:cubicBezTo>
                            <a:pt x="58" y="52"/>
                            <a:pt x="59" y="51"/>
                            <a:pt x="60" y="51"/>
                          </a:cubicBezTo>
                          <a:cubicBezTo>
                            <a:pt x="62" y="51"/>
                            <a:pt x="64" y="52"/>
                            <a:pt x="66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3" name="Freeform 1118">
                      <a:extLst>
                        <a:ext uri="{FF2B5EF4-FFF2-40B4-BE49-F238E27FC236}">
                          <a16:creationId xmlns:a16="http://schemas.microsoft.com/office/drawing/2014/main" id="{D957DD0F-4C78-1A01-4EA6-F0FF9E8449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593025"/>
                      <a:ext cx="67661" cy="82696"/>
                    </a:xfrm>
                    <a:custGeom>
                      <a:avLst/>
                      <a:gdLst>
                        <a:gd name="T0" fmla="*/ 138 w 160"/>
                        <a:gd name="T1" fmla="*/ 162 h 194"/>
                        <a:gd name="T2" fmla="*/ 156 w 160"/>
                        <a:gd name="T3" fmla="*/ 162 h 194"/>
                        <a:gd name="T4" fmla="*/ 160 w 160"/>
                        <a:gd name="T5" fmla="*/ 140 h 194"/>
                        <a:gd name="T6" fmla="*/ 148 w 160"/>
                        <a:gd name="T7" fmla="*/ 112 h 194"/>
                        <a:gd name="T8" fmla="*/ 140 w 160"/>
                        <a:gd name="T9" fmla="*/ 98 h 194"/>
                        <a:gd name="T10" fmla="*/ 140 w 160"/>
                        <a:gd name="T11" fmla="*/ 82 h 194"/>
                        <a:gd name="T12" fmla="*/ 138 w 160"/>
                        <a:gd name="T13" fmla="*/ 58 h 194"/>
                        <a:gd name="T14" fmla="*/ 140 w 160"/>
                        <a:gd name="T15" fmla="*/ 45 h 194"/>
                        <a:gd name="T16" fmla="*/ 133 w 160"/>
                        <a:gd name="T17" fmla="*/ 33 h 194"/>
                        <a:gd name="T18" fmla="*/ 111 w 160"/>
                        <a:gd name="T19" fmla="*/ 2 h 194"/>
                        <a:gd name="T20" fmla="*/ 110 w 160"/>
                        <a:gd name="T21" fmla="*/ 1 h 194"/>
                        <a:gd name="T22" fmla="*/ 90 w 160"/>
                        <a:gd name="T23" fmla="*/ 38 h 194"/>
                        <a:gd name="T24" fmla="*/ 77 w 160"/>
                        <a:gd name="T25" fmla="*/ 57 h 194"/>
                        <a:gd name="T26" fmla="*/ 61 w 160"/>
                        <a:gd name="T27" fmla="*/ 67 h 194"/>
                        <a:gd name="T28" fmla="*/ 65 w 160"/>
                        <a:gd name="T29" fmla="*/ 81 h 194"/>
                        <a:gd name="T30" fmla="*/ 61 w 160"/>
                        <a:gd name="T31" fmla="*/ 90 h 194"/>
                        <a:gd name="T32" fmla="*/ 64 w 160"/>
                        <a:gd name="T33" fmla="*/ 97 h 194"/>
                        <a:gd name="T34" fmla="*/ 43 w 160"/>
                        <a:gd name="T35" fmla="*/ 115 h 194"/>
                        <a:gd name="T36" fmla="*/ 35 w 160"/>
                        <a:gd name="T37" fmla="*/ 121 h 194"/>
                        <a:gd name="T38" fmla="*/ 22 w 160"/>
                        <a:gd name="T39" fmla="*/ 128 h 194"/>
                        <a:gd name="T40" fmla="*/ 13 w 160"/>
                        <a:gd name="T41" fmla="*/ 134 h 194"/>
                        <a:gd name="T42" fmla="*/ 0 w 160"/>
                        <a:gd name="T43" fmla="*/ 152 h 194"/>
                        <a:gd name="T44" fmla="*/ 23 w 160"/>
                        <a:gd name="T45" fmla="*/ 166 h 194"/>
                        <a:gd name="T46" fmla="*/ 47 w 160"/>
                        <a:gd name="T47" fmla="*/ 176 h 194"/>
                        <a:gd name="T48" fmla="*/ 55 w 160"/>
                        <a:gd name="T49" fmla="*/ 179 h 194"/>
                        <a:gd name="T50" fmla="*/ 64 w 160"/>
                        <a:gd name="T51" fmla="*/ 180 h 194"/>
                        <a:gd name="T52" fmla="*/ 73 w 160"/>
                        <a:gd name="T53" fmla="*/ 187 h 194"/>
                        <a:gd name="T54" fmla="*/ 84 w 160"/>
                        <a:gd name="T55" fmla="*/ 181 h 194"/>
                        <a:gd name="T56" fmla="*/ 111 w 160"/>
                        <a:gd name="T57" fmla="*/ 194 h 194"/>
                        <a:gd name="T58" fmla="*/ 120 w 160"/>
                        <a:gd name="T59" fmla="*/ 188 h 194"/>
                        <a:gd name="T60" fmla="*/ 128 w 160"/>
                        <a:gd name="T61" fmla="*/ 191 h 194"/>
                        <a:gd name="T62" fmla="*/ 127 w 160"/>
                        <a:gd name="T63" fmla="*/ 177 h 194"/>
                        <a:gd name="T64" fmla="*/ 131 w 160"/>
                        <a:gd name="T65" fmla="*/ 171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60" h="194">
                          <a:moveTo>
                            <a:pt x="131" y="171"/>
                          </a:moveTo>
                          <a:cubicBezTo>
                            <a:pt x="133" y="168"/>
                            <a:pt x="134" y="165"/>
                            <a:pt x="138" y="162"/>
                          </a:cubicBezTo>
                          <a:lnTo>
                            <a:pt x="138" y="162"/>
                          </a:lnTo>
                          <a:lnTo>
                            <a:pt x="156" y="162"/>
                          </a:lnTo>
                          <a:cubicBezTo>
                            <a:pt x="159" y="157"/>
                            <a:pt x="159" y="152"/>
                            <a:pt x="160" y="146"/>
                          </a:cubicBezTo>
                          <a:cubicBezTo>
                            <a:pt x="160" y="144"/>
                            <a:pt x="160" y="142"/>
                            <a:pt x="160" y="140"/>
                          </a:cubicBezTo>
                          <a:cubicBezTo>
                            <a:pt x="160" y="140"/>
                            <a:pt x="158" y="124"/>
                            <a:pt x="155" y="118"/>
                          </a:cubicBezTo>
                          <a:cubicBezTo>
                            <a:pt x="154" y="115"/>
                            <a:pt x="151" y="113"/>
                            <a:pt x="148" y="112"/>
                          </a:cubicBezTo>
                          <a:cubicBezTo>
                            <a:pt x="144" y="111"/>
                            <a:pt x="140" y="109"/>
                            <a:pt x="139" y="105"/>
                          </a:cubicBezTo>
                          <a:cubicBezTo>
                            <a:pt x="138" y="102"/>
                            <a:pt x="139" y="100"/>
                            <a:pt x="140" y="98"/>
                          </a:cubicBezTo>
                          <a:cubicBezTo>
                            <a:pt x="140" y="98"/>
                            <a:pt x="140" y="97"/>
                            <a:pt x="140" y="96"/>
                          </a:cubicBezTo>
                          <a:lnTo>
                            <a:pt x="140" y="82"/>
                          </a:lnTo>
                          <a:cubicBezTo>
                            <a:pt x="140" y="78"/>
                            <a:pt x="140" y="74"/>
                            <a:pt x="139" y="70"/>
                          </a:cubicBezTo>
                          <a:cubicBezTo>
                            <a:pt x="138" y="66"/>
                            <a:pt x="138" y="62"/>
                            <a:pt x="138" y="58"/>
                          </a:cubicBezTo>
                          <a:cubicBezTo>
                            <a:pt x="138" y="55"/>
                            <a:pt x="138" y="53"/>
                            <a:pt x="139" y="51"/>
                          </a:cubicBezTo>
                          <a:cubicBezTo>
                            <a:pt x="140" y="49"/>
                            <a:pt x="140" y="47"/>
                            <a:pt x="140" y="45"/>
                          </a:cubicBezTo>
                          <a:cubicBezTo>
                            <a:pt x="140" y="42"/>
                            <a:pt x="138" y="39"/>
                            <a:pt x="136" y="37"/>
                          </a:cubicBezTo>
                          <a:cubicBezTo>
                            <a:pt x="135" y="36"/>
                            <a:pt x="134" y="35"/>
                            <a:pt x="133" y="33"/>
                          </a:cubicBezTo>
                          <a:cubicBezTo>
                            <a:pt x="131" y="27"/>
                            <a:pt x="127" y="23"/>
                            <a:pt x="123" y="19"/>
                          </a:cubicBezTo>
                          <a:cubicBezTo>
                            <a:pt x="118" y="15"/>
                            <a:pt x="114" y="11"/>
                            <a:pt x="111" y="2"/>
                          </a:cubicBezTo>
                          <a:lnTo>
                            <a:pt x="111" y="2"/>
                          </a:lnTo>
                          <a:cubicBezTo>
                            <a:pt x="111" y="2"/>
                            <a:pt x="110" y="2"/>
                            <a:pt x="110" y="1"/>
                          </a:cubicBezTo>
                          <a:cubicBezTo>
                            <a:pt x="109" y="1"/>
                            <a:pt x="109" y="0"/>
                            <a:pt x="108" y="0"/>
                          </a:cubicBezTo>
                          <a:cubicBezTo>
                            <a:pt x="102" y="13"/>
                            <a:pt x="97" y="27"/>
                            <a:pt x="90" y="38"/>
                          </a:cubicBezTo>
                          <a:cubicBezTo>
                            <a:pt x="89" y="39"/>
                            <a:pt x="89" y="40"/>
                            <a:pt x="88" y="41"/>
                          </a:cubicBezTo>
                          <a:cubicBezTo>
                            <a:pt x="85" y="48"/>
                            <a:pt x="82" y="53"/>
                            <a:pt x="77" y="57"/>
                          </a:cubicBezTo>
                          <a:cubicBezTo>
                            <a:pt x="75" y="58"/>
                            <a:pt x="73" y="59"/>
                            <a:pt x="70" y="60"/>
                          </a:cubicBezTo>
                          <a:cubicBezTo>
                            <a:pt x="64" y="61"/>
                            <a:pt x="61" y="62"/>
                            <a:pt x="61" y="67"/>
                          </a:cubicBezTo>
                          <a:cubicBezTo>
                            <a:pt x="61" y="70"/>
                            <a:pt x="62" y="72"/>
                            <a:pt x="63" y="74"/>
                          </a:cubicBezTo>
                          <a:cubicBezTo>
                            <a:pt x="64" y="76"/>
                            <a:pt x="65" y="78"/>
                            <a:pt x="65" y="81"/>
                          </a:cubicBezTo>
                          <a:cubicBezTo>
                            <a:pt x="65" y="83"/>
                            <a:pt x="64" y="85"/>
                            <a:pt x="63" y="86"/>
                          </a:cubicBezTo>
                          <a:cubicBezTo>
                            <a:pt x="62" y="88"/>
                            <a:pt x="61" y="89"/>
                            <a:pt x="61" y="90"/>
                          </a:cubicBezTo>
                          <a:cubicBezTo>
                            <a:pt x="61" y="91"/>
                            <a:pt x="61" y="92"/>
                            <a:pt x="62" y="93"/>
                          </a:cubicBezTo>
                          <a:cubicBezTo>
                            <a:pt x="63" y="94"/>
                            <a:pt x="64" y="95"/>
                            <a:pt x="64" y="97"/>
                          </a:cubicBezTo>
                          <a:cubicBezTo>
                            <a:pt x="64" y="105"/>
                            <a:pt x="54" y="109"/>
                            <a:pt x="48" y="109"/>
                          </a:cubicBezTo>
                          <a:cubicBezTo>
                            <a:pt x="44" y="109"/>
                            <a:pt x="43" y="112"/>
                            <a:pt x="43" y="115"/>
                          </a:cubicBezTo>
                          <a:cubicBezTo>
                            <a:pt x="42" y="118"/>
                            <a:pt x="42" y="122"/>
                            <a:pt x="37" y="122"/>
                          </a:cubicBezTo>
                          <a:cubicBezTo>
                            <a:pt x="37" y="122"/>
                            <a:pt x="36" y="122"/>
                            <a:pt x="35" y="121"/>
                          </a:cubicBezTo>
                          <a:cubicBezTo>
                            <a:pt x="33" y="121"/>
                            <a:pt x="32" y="121"/>
                            <a:pt x="30" y="121"/>
                          </a:cubicBezTo>
                          <a:cubicBezTo>
                            <a:pt x="26" y="121"/>
                            <a:pt x="24" y="124"/>
                            <a:pt x="22" y="128"/>
                          </a:cubicBezTo>
                          <a:cubicBezTo>
                            <a:pt x="21" y="130"/>
                            <a:pt x="20" y="131"/>
                            <a:pt x="19" y="133"/>
                          </a:cubicBezTo>
                          <a:cubicBezTo>
                            <a:pt x="18" y="134"/>
                            <a:pt x="16" y="134"/>
                            <a:pt x="13" y="134"/>
                          </a:cubicBezTo>
                          <a:cubicBezTo>
                            <a:pt x="12" y="134"/>
                            <a:pt x="11" y="134"/>
                            <a:pt x="10" y="134"/>
                          </a:cubicBezTo>
                          <a:cubicBezTo>
                            <a:pt x="5" y="135"/>
                            <a:pt x="0" y="146"/>
                            <a:pt x="0" y="152"/>
                          </a:cubicBezTo>
                          <a:cubicBezTo>
                            <a:pt x="0" y="157"/>
                            <a:pt x="15" y="167"/>
                            <a:pt x="22" y="167"/>
                          </a:cubicBezTo>
                          <a:cubicBezTo>
                            <a:pt x="22" y="167"/>
                            <a:pt x="23" y="167"/>
                            <a:pt x="23" y="166"/>
                          </a:cubicBezTo>
                          <a:cubicBezTo>
                            <a:pt x="24" y="166"/>
                            <a:pt x="26" y="165"/>
                            <a:pt x="28" y="165"/>
                          </a:cubicBezTo>
                          <a:cubicBezTo>
                            <a:pt x="36" y="165"/>
                            <a:pt x="43" y="172"/>
                            <a:pt x="47" y="176"/>
                          </a:cubicBezTo>
                          <a:lnTo>
                            <a:pt x="48" y="177"/>
                          </a:lnTo>
                          <a:cubicBezTo>
                            <a:pt x="50" y="178"/>
                            <a:pt x="52" y="179"/>
                            <a:pt x="55" y="179"/>
                          </a:cubicBezTo>
                          <a:lnTo>
                            <a:pt x="57" y="179"/>
                          </a:lnTo>
                          <a:cubicBezTo>
                            <a:pt x="59" y="179"/>
                            <a:pt x="61" y="179"/>
                            <a:pt x="64" y="180"/>
                          </a:cubicBezTo>
                          <a:cubicBezTo>
                            <a:pt x="65" y="180"/>
                            <a:pt x="67" y="182"/>
                            <a:pt x="68" y="183"/>
                          </a:cubicBezTo>
                          <a:cubicBezTo>
                            <a:pt x="69" y="185"/>
                            <a:pt x="71" y="187"/>
                            <a:pt x="73" y="187"/>
                          </a:cubicBezTo>
                          <a:cubicBezTo>
                            <a:pt x="76" y="187"/>
                            <a:pt x="77" y="185"/>
                            <a:pt x="78" y="184"/>
                          </a:cubicBezTo>
                          <a:cubicBezTo>
                            <a:pt x="80" y="183"/>
                            <a:pt x="81" y="181"/>
                            <a:pt x="84" y="181"/>
                          </a:cubicBezTo>
                          <a:cubicBezTo>
                            <a:pt x="89" y="181"/>
                            <a:pt x="95" y="185"/>
                            <a:pt x="101" y="189"/>
                          </a:cubicBezTo>
                          <a:cubicBezTo>
                            <a:pt x="105" y="191"/>
                            <a:pt x="109" y="194"/>
                            <a:pt x="111" y="194"/>
                          </a:cubicBezTo>
                          <a:cubicBezTo>
                            <a:pt x="112" y="194"/>
                            <a:pt x="113" y="193"/>
                            <a:pt x="115" y="191"/>
                          </a:cubicBezTo>
                          <a:cubicBezTo>
                            <a:pt x="116" y="190"/>
                            <a:pt x="118" y="188"/>
                            <a:pt x="120" y="188"/>
                          </a:cubicBezTo>
                          <a:cubicBezTo>
                            <a:pt x="122" y="188"/>
                            <a:pt x="123" y="189"/>
                            <a:pt x="125" y="190"/>
                          </a:cubicBezTo>
                          <a:cubicBezTo>
                            <a:pt x="126" y="190"/>
                            <a:pt x="127" y="190"/>
                            <a:pt x="128" y="191"/>
                          </a:cubicBezTo>
                          <a:cubicBezTo>
                            <a:pt x="131" y="188"/>
                            <a:pt x="129" y="180"/>
                            <a:pt x="128" y="177"/>
                          </a:cubicBezTo>
                          <a:lnTo>
                            <a:pt x="127" y="177"/>
                          </a:lnTo>
                          <a:lnTo>
                            <a:pt x="128" y="176"/>
                          </a:lnTo>
                          <a:cubicBezTo>
                            <a:pt x="129" y="174"/>
                            <a:pt x="130" y="173"/>
                            <a:pt x="131" y="17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4" name="Freeform 1119">
                      <a:extLst>
                        <a:ext uri="{FF2B5EF4-FFF2-40B4-BE49-F238E27FC236}">
                          <a16:creationId xmlns:a16="http://schemas.microsoft.com/office/drawing/2014/main" id="{16DC0A72-AD97-4687-3F75-549BACE547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87387"/>
                      <a:ext cx="54505" cy="39469"/>
                    </a:xfrm>
                    <a:custGeom>
                      <a:avLst/>
                      <a:gdLst>
                        <a:gd name="T0" fmla="*/ 101 w 132"/>
                        <a:gd name="T1" fmla="*/ 44 h 92"/>
                        <a:gd name="T2" fmla="*/ 103 w 132"/>
                        <a:gd name="T3" fmla="*/ 44 h 92"/>
                        <a:gd name="T4" fmla="*/ 116 w 132"/>
                        <a:gd name="T5" fmla="*/ 33 h 92"/>
                        <a:gd name="T6" fmla="*/ 121 w 132"/>
                        <a:gd name="T7" fmla="*/ 34 h 92"/>
                        <a:gd name="T8" fmla="*/ 123 w 132"/>
                        <a:gd name="T9" fmla="*/ 36 h 92"/>
                        <a:gd name="T10" fmla="*/ 126 w 132"/>
                        <a:gd name="T11" fmla="*/ 34 h 92"/>
                        <a:gd name="T12" fmla="*/ 132 w 132"/>
                        <a:gd name="T13" fmla="*/ 32 h 92"/>
                        <a:gd name="T14" fmla="*/ 132 w 132"/>
                        <a:gd name="T15" fmla="*/ 30 h 92"/>
                        <a:gd name="T16" fmla="*/ 119 w 132"/>
                        <a:gd name="T17" fmla="*/ 13 h 92"/>
                        <a:gd name="T18" fmla="*/ 106 w 132"/>
                        <a:gd name="T19" fmla="*/ 10 h 92"/>
                        <a:gd name="T20" fmla="*/ 104 w 132"/>
                        <a:gd name="T21" fmla="*/ 5 h 92"/>
                        <a:gd name="T22" fmla="*/ 100 w 132"/>
                        <a:gd name="T23" fmla="*/ 0 h 92"/>
                        <a:gd name="T24" fmla="*/ 95 w 132"/>
                        <a:gd name="T25" fmla="*/ 3 h 92"/>
                        <a:gd name="T26" fmla="*/ 86 w 132"/>
                        <a:gd name="T27" fmla="*/ 7 h 92"/>
                        <a:gd name="T28" fmla="*/ 72 w 132"/>
                        <a:gd name="T29" fmla="*/ 6 h 92"/>
                        <a:gd name="T30" fmla="*/ 65 w 132"/>
                        <a:gd name="T31" fmla="*/ 6 h 92"/>
                        <a:gd name="T32" fmla="*/ 54 w 132"/>
                        <a:gd name="T33" fmla="*/ 16 h 92"/>
                        <a:gd name="T34" fmla="*/ 50 w 132"/>
                        <a:gd name="T35" fmla="*/ 13 h 92"/>
                        <a:gd name="T36" fmla="*/ 47 w 132"/>
                        <a:gd name="T37" fmla="*/ 11 h 92"/>
                        <a:gd name="T38" fmla="*/ 44 w 132"/>
                        <a:gd name="T39" fmla="*/ 13 h 92"/>
                        <a:gd name="T40" fmla="*/ 39 w 132"/>
                        <a:gd name="T41" fmla="*/ 17 h 92"/>
                        <a:gd name="T42" fmla="*/ 17 w 132"/>
                        <a:gd name="T43" fmla="*/ 31 h 92"/>
                        <a:gd name="T44" fmla="*/ 0 w 132"/>
                        <a:gd name="T45" fmla="*/ 42 h 92"/>
                        <a:gd name="T46" fmla="*/ 6 w 132"/>
                        <a:gd name="T47" fmla="*/ 48 h 92"/>
                        <a:gd name="T48" fmla="*/ 6 w 132"/>
                        <a:gd name="T49" fmla="*/ 48 h 92"/>
                        <a:gd name="T50" fmla="*/ 6 w 132"/>
                        <a:gd name="T51" fmla="*/ 52 h 92"/>
                        <a:gd name="T52" fmla="*/ 5 w 132"/>
                        <a:gd name="T53" fmla="*/ 54 h 92"/>
                        <a:gd name="T54" fmla="*/ 4 w 132"/>
                        <a:gd name="T55" fmla="*/ 56 h 92"/>
                        <a:gd name="T56" fmla="*/ 16 w 132"/>
                        <a:gd name="T57" fmla="*/ 62 h 92"/>
                        <a:gd name="T58" fmla="*/ 24 w 132"/>
                        <a:gd name="T59" fmla="*/ 82 h 92"/>
                        <a:gd name="T60" fmla="*/ 31 w 132"/>
                        <a:gd name="T61" fmla="*/ 92 h 92"/>
                        <a:gd name="T62" fmla="*/ 40 w 132"/>
                        <a:gd name="T63" fmla="*/ 88 h 92"/>
                        <a:gd name="T64" fmla="*/ 52 w 132"/>
                        <a:gd name="T65" fmla="*/ 83 h 92"/>
                        <a:gd name="T66" fmla="*/ 53 w 132"/>
                        <a:gd name="T67" fmla="*/ 83 h 92"/>
                        <a:gd name="T68" fmla="*/ 53 w 132"/>
                        <a:gd name="T69" fmla="*/ 84 h 92"/>
                        <a:gd name="T70" fmla="*/ 57 w 132"/>
                        <a:gd name="T71" fmla="*/ 89 h 92"/>
                        <a:gd name="T72" fmla="*/ 64 w 132"/>
                        <a:gd name="T73" fmla="*/ 84 h 92"/>
                        <a:gd name="T74" fmla="*/ 70 w 132"/>
                        <a:gd name="T75" fmla="*/ 80 h 92"/>
                        <a:gd name="T76" fmla="*/ 71 w 132"/>
                        <a:gd name="T77" fmla="*/ 73 h 92"/>
                        <a:gd name="T78" fmla="*/ 80 w 132"/>
                        <a:gd name="T79" fmla="*/ 64 h 92"/>
                        <a:gd name="T80" fmla="*/ 79 w 132"/>
                        <a:gd name="T81" fmla="*/ 61 h 92"/>
                        <a:gd name="T82" fmla="*/ 77 w 132"/>
                        <a:gd name="T83" fmla="*/ 55 h 92"/>
                        <a:gd name="T84" fmla="*/ 94 w 132"/>
                        <a:gd name="T85" fmla="*/ 41 h 92"/>
                        <a:gd name="T86" fmla="*/ 101 w 132"/>
                        <a:gd name="T87" fmla="*/ 44 h 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32" h="92">
                          <a:moveTo>
                            <a:pt x="101" y="44"/>
                          </a:moveTo>
                          <a:cubicBezTo>
                            <a:pt x="102" y="44"/>
                            <a:pt x="102" y="44"/>
                            <a:pt x="103" y="44"/>
                          </a:cubicBezTo>
                          <a:cubicBezTo>
                            <a:pt x="104" y="40"/>
                            <a:pt x="111" y="33"/>
                            <a:pt x="116" y="33"/>
                          </a:cubicBezTo>
                          <a:cubicBezTo>
                            <a:pt x="118" y="33"/>
                            <a:pt x="120" y="34"/>
                            <a:pt x="121" y="34"/>
                          </a:cubicBezTo>
                          <a:cubicBezTo>
                            <a:pt x="122" y="35"/>
                            <a:pt x="122" y="36"/>
                            <a:pt x="123" y="36"/>
                          </a:cubicBezTo>
                          <a:cubicBezTo>
                            <a:pt x="124" y="36"/>
                            <a:pt x="125" y="35"/>
                            <a:pt x="126" y="34"/>
                          </a:cubicBezTo>
                          <a:cubicBezTo>
                            <a:pt x="128" y="33"/>
                            <a:pt x="129" y="32"/>
                            <a:pt x="132" y="32"/>
                          </a:cubicBezTo>
                          <a:lnTo>
                            <a:pt x="132" y="30"/>
                          </a:lnTo>
                          <a:cubicBezTo>
                            <a:pt x="130" y="27"/>
                            <a:pt x="121" y="17"/>
                            <a:pt x="119" y="13"/>
                          </a:cubicBezTo>
                          <a:cubicBezTo>
                            <a:pt x="115" y="13"/>
                            <a:pt x="109" y="11"/>
                            <a:pt x="106" y="10"/>
                          </a:cubicBezTo>
                          <a:cubicBezTo>
                            <a:pt x="105" y="9"/>
                            <a:pt x="104" y="7"/>
                            <a:pt x="104" y="5"/>
                          </a:cubicBezTo>
                          <a:cubicBezTo>
                            <a:pt x="103" y="1"/>
                            <a:pt x="102" y="0"/>
                            <a:pt x="100" y="0"/>
                          </a:cubicBezTo>
                          <a:cubicBezTo>
                            <a:pt x="98" y="0"/>
                            <a:pt x="97" y="1"/>
                            <a:pt x="95" y="3"/>
                          </a:cubicBezTo>
                          <a:cubicBezTo>
                            <a:pt x="93" y="5"/>
                            <a:pt x="90" y="7"/>
                            <a:pt x="86" y="7"/>
                          </a:cubicBezTo>
                          <a:cubicBezTo>
                            <a:pt x="82" y="7"/>
                            <a:pt x="76" y="7"/>
                            <a:pt x="72" y="6"/>
                          </a:cubicBezTo>
                          <a:lnTo>
                            <a:pt x="65" y="6"/>
                          </a:lnTo>
                          <a:cubicBezTo>
                            <a:pt x="64" y="13"/>
                            <a:pt x="61" y="16"/>
                            <a:pt x="54" y="16"/>
                          </a:cubicBezTo>
                          <a:cubicBezTo>
                            <a:pt x="52" y="16"/>
                            <a:pt x="51" y="14"/>
                            <a:pt x="50" y="13"/>
                          </a:cubicBezTo>
                          <a:cubicBezTo>
                            <a:pt x="49" y="11"/>
                            <a:pt x="48" y="11"/>
                            <a:pt x="47" y="11"/>
                          </a:cubicBezTo>
                          <a:cubicBezTo>
                            <a:pt x="46" y="11"/>
                            <a:pt x="45" y="12"/>
                            <a:pt x="44" y="13"/>
                          </a:cubicBezTo>
                          <a:cubicBezTo>
                            <a:pt x="43" y="14"/>
                            <a:pt x="41" y="16"/>
                            <a:pt x="39" y="17"/>
                          </a:cubicBezTo>
                          <a:cubicBezTo>
                            <a:pt x="37" y="27"/>
                            <a:pt x="26" y="29"/>
                            <a:pt x="17" y="31"/>
                          </a:cubicBezTo>
                          <a:cubicBezTo>
                            <a:pt x="8" y="33"/>
                            <a:pt x="0" y="34"/>
                            <a:pt x="0" y="42"/>
                          </a:cubicBezTo>
                          <a:cubicBezTo>
                            <a:pt x="0" y="46"/>
                            <a:pt x="2" y="47"/>
                            <a:pt x="6" y="48"/>
                          </a:cubicBezTo>
                          <a:lnTo>
                            <a:pt x="6" y="48"/>
                          </a:lnTo>
                          <a:lnTo>
                            <a:pt x="6" y="52"/>
                          </a:lnTo>
                          <a:cubicBezTo>
                            <a:pt x="6" y="53"/>
                            <a:pt x="5" y="54"/>
                            <a:pt x="5" y="54"/>
                          </a:cubicBezTo>
                          <a:cubicBezTo>
                            <a:pt x="4" y="55"/>
                            <a:pt x="4" y="55"/>
                            <a:pt x="4" y="56"/>
                          </a:cubicBezTo>
                          <a:cubicBezTo>
                            <a:pt x="4" y="60"/>
                            <a:pt x="12" y="62"/>
                            <a:pt x="16" y="62"/>
                          </a:cubicBezTo>
                          <a:cubicBezTo>
                            <a:pt x="24" y="62"/>
                            <a:pt x="24" y="76"/>
                            <a:pt x="24" y="82"/>
                          </a:cubicBezTo>
                          <a:cubicBezTo>
                            <a:pt x="24" y="87"/>
                            <a:pt x="27" y="92"/>
                            <a:pt x="31" y="92"/>
                          </a:cubicBezTo>
                          <a:cubicBezTo>
                            <a:pt x="34" y="92"/>
                            <a:pt x="36" y="90"/>
                            <a:pt x="40" y="88"/>
                          </a:cubicBezTo>
                          <a:cubicBezTo>
                            <a:pt x="44" y="86"/>
                            <a:pt x="48" y="83"/>
                            <a:pt x="52" y="83"/>
                          </a:cubicBezTo>
                          <a:lnTo>
                            <a:pt x="53" y="83"/>
                          </a:lnTo>
                          <a:lnTo>
                            <a:pt x="53" y="84"/>
                          </a:lnTo>
                          <a:cubicBezTo>
                            <a:pt x="53" y="85"/>
                            <a:pt x="55" y="87"/>
                            <a:pt x="57" y="89"/>
                          </a:cubicBezTo>
                          <a:cubicBezTo>
                            <a:pt x="58" y="87"/>
                            <a:pt x="61" y="85"/>
                            <a:pt x="64" y="84"/>
                          </a:cubicBezTo>
                          <a:cubicBezTo>
                            <a:pt x="66" y="83"/>
                            <a:pt x="69" y="81"/>
                            <a:pt x="70" y="80"/>
                          </a:cubicBezTo>
                          <a:cubicBezTo>
                            <a:pt x="71" y="77"/>
                            <a:pt x="71" y="75"/>
                            <a:pt x="71" y="73"/>
                          </a:cubicBezTo>
                          <a:cubicBezTo>
                            <a:pt x="72" y="69"/>
                            <a:pt x="72" y="65"/>
                            <a:pt x="80" y="64"/>
                          </a:cubicBezTo>
                          <a:cubicBezTo>
                            <a:pt x="80" y="63"/>
                            <a:pt x="79" y="62"/>
                            <a:pt x="79" y="61"/>
                          </a:cubicBezTo>
                          <a:cubicBezTo>
                            <a:pt x="78" y="57"/>
                            <a:pt x="77" y="56"/>
                            <a:pt x="77" y="55"/>
                          </a:cubicBezTo>
                          <a:cubicBezTo>
                            <a:pt x="77" y="46"/>
                            <a:pt x="86" y="41"/>
                            <a:pt x="94" y="41"/>
                          </a:cubicBezTo>
                          <a:cubicBezTo>
                            <a:pt x="97" y="41"/>
                            <a:pt x="100" y="42"/>
                            <a:pt x="101" y="4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" name="Freeform 1120">
                      <a:extLst>
                        <a:ext uri="{FF2B5EF4-FFF2-40B4-BE49-F238E27FC236}">
                          <a16:creationId xmlns:a16="http://schemas.microsoft.com/office/drawing/2014/main" id="{4ABB8648-9099-8C33-5D70-B86CBE6891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6206" y="4559195"/>
                      <a:ext cx="58264" cy="31951"/>
                    </a:xfrm>
                    <a:custGeom>
                      <a:avLst/>
                      <a:gdLst>
                        <a:gd name="T0" fmla="*/ 116 w 133"/>
                        <a:gd name="T1" fmla="*/ 42 h 74"/>
                        <a:gd name="T2" fmla="*/ 112 w 133"/>
                        <a:gd name="T3" fmla="*/ 43 h 74"/>
                        <a:gd name="T4" fmla="*/ 89 w 133"/>
                        <a:gd name="T5" fmla="*/ 30 h 74"/>
                        <a:gd name="T6" fmla="*/ 79 w 133"/>
                        <a:gd name="T7" fmla="*/ 21 h 74"/>
                        <a:gd name="T8" fmla="*/ 64 w 133"/>
                        <a:gd name="T9" fmla="*/ 9 h 74"/>
                        <a:gd name="T10" fmla="*/ 62 w 133"/>
                        <a:gd name="T11" fmla="*/ 4 h 74"/>
                        <a:gd name="T12" fmla="*/ 61 w 133"/>
                        <a:gd name="T13" fmla="*/ 0 h 74"/>
                        <a:gd name="T14" fmla="*/ 60 w 133"/>
                        <a:gd name="T15" fmla="*/ 2 h 74"/>
                        <a:gd name="T16" fmla="*/ 56 w 133"/>
                        <a:gd name="T17" fmla="*/ 6 h 74"/>
                        <a:gd name="T18" fmla="*/ 50 w 133"/>
                        <a:gd name="T19" fmla="*/ 4 h 74"/>
                        <a:gd name="T20" fmla="*/ 45 w 133"/>
                        <a:gd name="T21" fmla="*/ 2 h 74"/>
                        <a:gd name="T22" fmla="*/ 39 w 133"/>
                        <a:gd name="T23" fmla="*/ 4 h 74"/>
                        <a:gd name="T24" fmla="*/ 33 w 133"/>
                        <a:gd name="T25" fmla="*/ 7 h 74"/>
                        <a:gd name="T26" fmla="*/ 13 w 133"/>
                        <a:gd name="T27" fmla="*/ 19 h 74"/>
                        <a:gd name="T28" fmla="*/ 5 w 133"/>
                        <a:gd name="T29" fmla="*/ 27 h 74"/>
                        <a:gd name="T30" fmla="*/ 0 w 133"/>
                        <a:gd name="T31" fmla="*/ 31 h 74"/>
                        <a:gd name="T32" fmla="*/ 14 w 133"/>
                        <a:gd name="T33" fmla="*/ 38 h 74"/>
                        <a:gd name="T34" fmla="*/ 20 w 133"/>
                        <a:gd name="T35" fmla="*/ 34 h 74"/>
                        <a:gd name="T36" fmla="*/ 22 w 133"/>
                        <a:gd name="T37" fmla="*/ 32 h 74"/>
                        <a:gd name="T38" fmla="*/ 23 w 133"/>
                        <a:gd name="T39" fmla="*/ 31 h 74"/>
                        <a:gd name="T40" fmla="*/ 24 w 133"/>
                        <a:gd name="T41" fmla="*/ 33 h 74"/>
                        <a:gd name="T42" fmla="*/ 25 w 133"/>
                        <a:gd name="T43" fmla="*/ 38 h 74"/>
                        <a:gd name="T44" fmla="*/ 27 w 133"/>
                        <a:gd name="T45" fmla="*/ 43 h 74"/>
                        <a:gd name="T46" fmla="*/ 32 w 133"/>
                        <a:gd name="T47" fmla="*/ 46 h 74"/>
                        <a:gd name="T48" fmla="*/ 39 w 133"/>
                        <a:gd name="T49" fmla="*/ 51 h 74"/>
                        <a:gd name="T50" fmla="*/ 39 w 133"/>
                        <a:gd name="T51" fmla="*/ 53 h 74"/>
                        <a:gd name="T52" fmla="*/ 38 w 133"/>
                        <a:gd name="T53" fmla="*/ 53 h 74"/>
                        <a:gd name="T54" fmla="*/ 35 w 133"/>
                        <a:gd name="T55" fmla="*/ 54 h 74"/>
                        <a:gd name="T56" fmla="*/ 35 w 133"/>
                        <a:gd name="T57" fmla="*/ 56 h 74"/>
                        <a:gd name="T58" fmla="*/ 42 w 133"/>
                        <a:gd name="T59" fmla="*/ 59 h 74"/>
                        <a:gd name="T60" fmla="*/ 50 w 133"/>
                        <a:gd name="T61" fmla="*/ 67 h 74"/>
                        <a:gd name="T62" fmla="*/ 60 w 133"/>
                        <a:gd name="T63" fmla="*/ 68 h 74"/>
                        <a:gd name="T64" fmla="*/ 67 w 133"/>
                        <a:gd name="T65" fmla="*/ 64 h 74"/>
                        <a:gd name="T66" fmla="*/ 74 w 133"/>
                        <a:gd name="T67" fmla="*/ 60 h 74"/>
                        <a:gd name="T68" fmla="*/ 80 w 133"/>
                        <a:gd name="T69" fmla="*/ 67 h 74"/>
                        <a:gd name="T70" fmla="*/ 81 w 133"/>
                        <a:gd name="T71" fmla="*/ 71 h 74"/>
                        <a:gd name="T72" fmla="*/ 93 w 133"/>
                        <a:gd name="T73" fmla="*/ 74 h 74"/>
                        <a:gd name="T74" fmla="*/ 97 w 133"/>
                        <a:gd name="T75" fmla="*/ 71 h 74"/>
                        <a:gd name="T76" fmla="*/ 99 w 133"/>
                        <a:gd name="T77" fmla="*/ 68 h 74"/>
                        <a:gd name="T78" fmla="*/ 103 w 133"/>
                        <a:gd name="T79" fmla="*/ 64 h 74"/>
                        <a:gd name="T80" fmla="*/ 109 w 133"/>
                        <a:gd name="T81" fmla="*/ 64 h 74"/>
                        <a:gd name="T82" fmla="*/ 118 w 133"/>
                        <a:gd name="T83" fmla="*/ 65 h 74"/>
                        <a:gd name="T84" fmla="*/ 126 w 133"/>
                        <a:gd name="T85" fmla="*/ 61 h 74"/>
                        <a:gd name="T86" fmla="*/ 130 w 133"/>
                        <a:gd name="T87" fmla="*/ 41 h 74"/>
                        <a:gd name="T88" fmla="*/ 133 w 133"/>
                        <a:gd name="T89" fmla="*/ 31 h 74"/>
                        <a:gd name="T90" fmla="*/ 116 w 133"/>
                        <a:gd name="T91" fmla="*/ 42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33" h="74">
                          <a:moveTo>
                            <a:pt x="116" y="42"/>
                          </a:moveTo>
                          <a:cubicBezTo>
                            <a:pt x="115" y="42"/>
                            <a:pt x="113" y="43"/>
                            <a:pt x="112" y="43"/>
                          </a:cubicBezTo>
                          <a:cubicBezTo>
                            <a:pt x="103" y="43"/>
                            <a:pt x="93" y="37"/>
                            <a:pt x="89" y="30"/>
                          </a:cubicBezTo>
                          <a:cubicBezTo>
                            <a:pt x="86" y="26"/>
                            <a:pt x="82" y="24"/>
                            <a:pt x="79" y="21"/>
                          </a:cubicBezTo>
                          <a:cubicBezTo>
                            <a:pt x="74" y="18"/>
                            <a:pt x="69" y="15"/>
                            <a:pt x="64" y="9"/>
                          </a:cubicBezTo>
                          <a:cubicBezTo>
                            <a:pt x="63" y="7"/>
                            <a:pt x="63" y="5"/>
                            <a:pt x="62" y="4"/>
                          </a:cubicBezTo>
                          <a:cubicBezTo>
                            <a:pt x="62" y="2"/>
                            <a:pt x="62" y="1"/>
                            <a:pt x="61" y="0"/>
                          </a:cubicBezTo>
                          <a:cubicBezTo>
                            <a:pt x="61" y="1"/>
                            <a:pt x="60" y="1"/>
                            <a:pt x="60" y="2"/>
                          </a:cubicBezTo>
                          <a:cubicBezTo>
                            <a:pt x="59" y="4"/>
                            <a:pt x="58" y="6"/>
                            <a:pt x="56" y="6"/>
                          </a:cubicBezTo>
                          <a:cubicBezTo>
                            <a:pt x="53" y="6"/>
                            <a:pt x="51" y="5"/>
                            <a:pt x="50" y="4"/>
                          </a:cubicBezTo>
                          <a:cubicBezTo>
                            <a:pt x="48" y="3"/>
                            <a:pt x="46" y="2"/>
                            <a:pt x="45" y="2"/>
                          </a:cubicBezTo>
                          <a:cubicBezTo>
                            <a:pt x="42" y="2"/>
                            <a:pt x="41" y="3"/>
                            <a:pt x="39" y="4"/>
                          </a:cubicBezTo>
                          <a:cubicBezTo>
                            <a:pt x="38" y="5"/>
                            <a:pt x="36" y="6"/>
                            <a:pt x="33" y="7"/>
                          </a:cubicBezTo>
                          <a:cubicBezTo>
                            <a:pt x="30" y="14"/>
                            <a:pt x="23" y="19"/>
                            <a:pt x="13" y="19"/>
                          </a:cubicBezTo>
                          <a:cubicBezTo>
                            <a:pt x="13" y="25"/>
                            <a:pt x="8" y="26"/>
                            <a:pt x="5" y="27"/>
                          </a:cubicBezTo>
                          <a:cubicBezTo>
                            <a:pt x="2" y="28"/>
                            <a:pt x="0" y="29"/>
                            <a:pt x="0" y="31"/>
                          </a:cubicBezTo>
                          <a:cubicBezTo>
                            <a:pt x="0" y="33"/>
                            <a:pt x="10" y="38"/>
                            <a:pt x="14" y="38"/>
                          </a:cubicBezTo>
                          <a:cubicBezTo>
                            <a:pt x="17" y="38"/>
                            <a:pt x="19" y="36"/>
                            <a:pt x="20" y="34"/>
                          </a:cubicBezTo>
                          <a:cubicBezTo>
                            <a:pt x="21" y="34"/>
                            <a:pt x="21" y="33"/>
                            <a:pt x="22" y="32"/>
                          </a:cubicBezTo>
                          <a:lnTo>
                            <a:pt x="23" y="31"/>
                          </a:lnTo>
                          <a:lnTo>
                            <a:pt x="24" y="33"/>
                          </a:lnTo>
                          <a:cubicBezTo>
                            <a:pt x="24" y="34"/>
                            <a:pt x="25" y="36"/>
                            <a:pt x="25" y="38"/>
                          </a:cubicBezTo>
                          <a:cubicBezTo>
                            <a:pt x="26" y="40"/>
                            <a:pt x="26" y="42"/>
                            <a:pt x="27" y="43"/>
                          </a:cubicBezTo>
                          <a:cubicBezTo>
                            <a:pt x="28" y="44"/>
                            <a:pt x="30" y="45"/>
                            <a:pt x="32" y="46"/>
                          </a:cubicBezTo>
                          <a:cubicBezTo>
                            <a:pt x="34" y="47"/>
                            <a:pt x="37" y="49"/>
                            <a:pt x="39" y="51"/>
                          </a:cubicBezTo>
                          <a:lnTo>
                            <a:pt x="39" y="53"/>
                          </a:lnTo>
                          <a:lnTo>
                            <a:pt x="38" y="53"/>
                          </a:lnTo>
                          <a:cubicBezTo>
                            <a:pt x="37" y="54"/>
                            <a:pt x="36" y="54"/>
                            <a:pt x="35" y="54"/>
                          </a:cubicBezTo>
                          <a:lnTo>
                            <a:pt x="35" y="56"/>
                          </a:lnTo>
                          <a:cubicBezTo>
                            <a:pt x="37" y="58"/>
                            <a:pt x="39" y="59"/>
                            <a:pt x="42" y="59"/>
                          </a:cubicBezTo>
                          <a:cubicBezTo>
                            <a:pt x="45" y="60"/>
                            <a:pt x="49" y="61"/>
                            <a:pt x="50" y="67"/>
                          </a:cubicBezTo>
                          <a:cubicBezTo>
                            <a:pt x="54" y="68"/>
                            <a:pt x="57" y="68"/>
                            <a:pt x="60" y="68"/>
                          </a:cubicBezTo>
                          <a:cubicBezTo>
                            <a:pt x="63" y="68"/>
                            <a:pt x="65" y="66"/>
                            <a:pt x="67" y="64"/>
                          </a:cubicBezTo>
                          <a:cubicBezTo>
                            <a:pt x="69" y="62"/>
                            <a:pt x="71" y="60"/>
                            <a:pt x="74" y="60"/>
                          </a:cubicBezTo>
                          <a:cubicBezTo>
                            <a:pt x="79" y="60"/>
                            <a:pt x="79" y="64"/>
                            <a:pt x="80" y="67"/>
                          </a:cubicBezTo>
                          <a:cubicBezTo>
                            <a:pt x="80" y="69"/>
                            <a:pt x="81" y="70"/>
                            <a:pt x="81" y="71"/>
                          </a:cubicBezTo>
                          <a:cubicBezTo>
                            <a:pt x="83" y="72"/>
                            <a:pt x="90" y="73"/>
                            <a:pt x="93" y="74"/>
                          </a:cubicBezTo>
                          <a:cubicBezTo>
                            <a:pt x="94" y="72"/>
                            <a:pt x="96" y="71"/>
                            <a:pt x="97" y="71"/>
                          </a:cubicBezTo>
                          <a:cubicBezTo>
                            <a:pt x="98" y="70"/>
                            <a:pt x="98" y="69"/>
                            <a:pt x="99" y="68"/>
                          </a:cubicBezTo>
                          <a:cubicBezTo>
                            <a:pt x="99" y="67"/>
                            <a:pt x="100" y="65"/>
                            <a:pt x="103" y="64"/>
                          </a:cubicBezTo>
                          <a:cubicBezTo>
                            <a:pt x="104" y="64"/>
                            <a:pt x="107" y="64"/>
                            <a:pt x="109" y="64"/>
                          </a:cubicBezTo>
                          <a:cubicBezTo>
                            <a:pt x="112" y="65"/>
                            <a:pt x="115" y="65"/>
                            <a:pt x="118" y="65"/>
                          </a:cubicBezTo>
                          <a:cubicBezTo>
                            <a:pt x="125" y="65"/>
                            <a:pt x="126" y="63"/>
                            <a:pt x="126" y="61"/>
                          </a:cubicBezTo>
                          <a:cubicBezTo>
                            <a:pt x="126" y="53"/>
                            <a:pt x="128" y="47"/>
                            <a:pt x="130" y="41"/>
                          </a:cubicBezTo>
                          <a:cubicBezTo>
                            <a:pt x="131" y="38"/>
                            <a:pt x="132" y="35"/>
                            <a:pt x="133" y="31"/>
                          </a:cubicBezTo>
                          <a:cubicBezTo>
                            <a:pt x="128" y="36"/>
                            <a:pt x="123" y="41"/>
                            <a:pt x="11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6" name="Freeform 1121">
                      <a:extLst>
                        <a:ext uri="{FF2B5EF4-FFF2-40B4-BE49-F238E27FC236}">
                          <a16:creationId xmlns:a16="http://schemas.microsoft.com/office/drawing/2014/main" id="{EB56E29B-9F36-3EDC-2E96-4C552414BC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9290" y="4547918"/>
                      <a:ext cx="30071" cy="26313"/>
                    </a:xfrm>
                    <a:custGeom>
                      <a:avLst/>
                      <a:gdLst>
                        <a:gd name="T0" fmla="*/ 9 w 70"/>
                        <a:gd name="T1" fmla="*/ 39 h 64"/>
                        <a:gd name="T2" fmla="*/ 0 w 70"/>
                        <a:gd name="T3" fmla="*/ 53 h 64"/>
                        <a:gd name="T4" fmla="*/ 7 w 70"/>
                        <a:gd name="T5" fmla="*/ 64 h 64"/>
                        <a:gd name="T6" fmla="*/ 14 w 70"/>
                        <a:gd name="T7" fmla="*/ 61 h 64"/>
                        <a:gd name="T8" fmla="*/ 21 w 70"/>
                        <a:gd name="T9" fmla="*/ 57 h 64"/>
                        <a:gd name="T10" fmla="*/ 30 w 70"/>
                        <a:gd name="T11" fmla="*/ 58 h 64"/>
                        <a:gd name="T12" fmla="*/ 38 w 70"/>
                        <a:gd name="T13" fmla="*/ 59 h 64"/>
                        <a:gd name="T14" fmla="*/ 44 w 70"/>
                        <a:gd name="T15" fmla="*/ 54 h 64"/>
                        <a:gd name="T16" fmla="*/ 51 w 70"/>
                        <a:gd name="T17" fmla="*/ 47 h 64"/>
                        <a:gd name="T18" fmla="*/ 51 w 70"/>
                        <a:gd name="T19" fmla="*/ 46 h 64"/>
                        <a:gd name="T20" fmla="*/ 52 w 70"/>
                        <a:gd name="T21" fmla="*/ 46 h 64"/>
                        <a:gd name="T22" fmla="*/ 70 w 70"/>
                        <a:gd name="T23" fmla="*/ 36 h 64"/>
                        <a:gd name="T24" fmla="*/ 60 w 70"/>
                        <a:gd name="T25" fmla="*/ 19 h 64"/>
                        <a:gd name="T26" fmla="*/ 52 w 70"/>
                        <a:gd name="T27" fmla="*/ 6 h 64"/>
                        <a:gd name="T28" fmla="*/ 50 w 70"/>
                        <a:gd name="T29" fmla="*/ 7 h 64"/>
                        <a:gd name="T30" fmla="*/ 48 w 70"/>
                        <a:gd name="T31" fmla="*/ 9 h 64"/>
                        <a:gd name="T32" fmla="*/ 41 w 70"/>
                        <a:gd name="T33" fmla="*/ 4 h 64"/>
                        <a:gd name="T34" fmla="*/ 35 w 70"/>
                        <a:gd name="T35" fmla="*/ 0 h 64"/>
                        <a:gd name="T36" fmla="*/ 33 w 70"/>
                        <a:gd name="T37" fmla="*/ 1 h 64"/>
                        <a:gd name="T38" fmla="*/ 30 w 70"/>
                        <a:gd name="T39" fmla="*/ 1 h 64"/>
                        <a:gd name="T40" fmla="*/ 26 w 70"/>
                        <a:gd name="T41" fmla="*/ 3 h 64"/>
                        <a:gd name="T42" fmla="*/ 20 w 70"/>
                        <a:gd name="T43" fmla="*/ 3 h 64"/>
                        <a:gd name="T44" fmla="*/ 16 w 70"/>
                        <a:gd name="T45" fmla="*/ 12 h 64"/>
                        <a:gd name="T46" fmla="*/ 13 w 70"/>
                        <a:gd name="T47" fmla="*/ 18 h 64"/>
                        <a:gd name="T48" fmla="*/ 17 w 70"/>
                        <a:gd name="T49" fmla="*/ 22 h 64"/>
                        <a:gd name="T50" fmla="*/ 18 w 70"/>
                        <a:gd name="T51" fmla="*/ 22 h 64"/>
                        <a:gd name="T52" fmla="*/ 18 w 70"/>
                        <a:gd name="T53" fmla="*/ 27 h 64"/>
                        <a:gd name="T54" fmla="*/ 9 w 70"/>
                        <a:gd name="T55" fmla="*/ 39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0" h="64">
                          <a:moveTo>
                            <a:pt x="9" y="39"/>
                          </a:moveTo>
                          <a:cubicBezTo>
                            <a:pt x="5" y="42"/>
                            <a:pt x="0" y="46"/>
                            <a:pt x="0" y="53"/>
                          </a:cubicBezTo>
                          <a:cubicBezTo>
                            <a:pt x="0" y="57"/>
                            <a:pt x="4" y="64"/>
                            <a:pt x="7" y="64"/>
                          </a:cubicBezTo>
                          <a:cubicBezTo>
                            <a:pt x="10" y="64"/>
                            <a:pt x="12" y="62"/>
                            <a:pt x="14" y="61"/>
                          </a:cubicBezTo>
                          <a:cubicBezTo>
                            <a:pt x="16" y="59"/>
                            <a:pt x="18" y="57"/>
                            <a:pt x="21" y="57"/>
                          </a:cubicBezTo>
                          <a:cubicBezTo>
                            <a:pt x="24" y="57"/>
                            <a:pt x="27" y="58"/>
                            <a:pt x="30" y="58"/>
                          </a:cubicBezTo>
                          <a:cubicBezTo>
                            <a:pt x="32" y="59"/>
                            <a:pt x="35" y="59"/>
                            <a:pt x="38" y="59"/>
                          </a:cubicBezTo>
                          <a:cubicBezTo>
                            <a:pt x="38" y="56"/>
                            <a:pt x="42" y="55"/>
                            <a:pt x="44" y="54"/>
                          </a:cubicBezTo>
                          <a:cubicBezTo>
                            <a:pt x="48" y="53"/>
                            <a:pt x="51" y="52"/>
                            <a:pt x="51" y="47"/>
                          </a:cubicBezTo>
                          <a:lnTo>
                            <a:pt x="51" y="46"/>
                          </a:lnTo>
                          <a:lnTo>
                            <a:pt x="52" y="46"/>
                          </a:lnTo>
                          <a:cubicBezTo>
                            <a:pt x="61" y="46"/>
                            <a:pt x="68" y="42"/>
                            <a:pt x="70" y="36"/>
                          </a:cubicBezTo>
                          <a:cubicBezTo>
                            <a:pt x="64" y="34"/>
                            <a:pt x="62" y="27"/>
                            <a:pt x="60" y="19"/>
                          </a:cubicBezTo>
                          <a:cubicBezTo>
                            <a:pt x="59" y="12"/>
                            <a:pt x="57" y="6"/>
                            <a:pt x="52" y="6"/>
                          </a:cubicBezTo>
                          <a:cubicBezTo>
                            <a:pt x="51" y="6"/>
                            <a:pt x="51" y="7"/>
                            <a:pt x="50" y="7"/>
                          </a:cubicBezTo>
                          <a:cubicBezTo>
                            <a:pt x="50" y="8"/>
                            <a:pt x="49" y="9"/>
                            <a:pt x="48" y="9"/>
                          </a:cubicBezTo>
                          <a:cubicBezTo>
                            <a:pt x="45" y="9"/>
                            <a:pt x="43" y="6"/>
                            <a:pt x="41" y="4"/>
                          </a:cubicBezTo>
                          <a:cubicBezTo>
                            <a:pt x="39" y="2"/>
                            <a:pt x="38" y="0"/>
                            <a:pt x="35" y="0"/>
                          </a:cubicBezTo>
                          <a:cubicBezTo>
                            <a:pt x="34" y="0"/>
                            <a:pt x="34" y="0"/>
                            <a:pt x="33" y="1"/>
                          </a:cubicBezTo>
                          <a:cubicBezTo>
                            <a:pt x="32" y="1"/>
                            <a:pt x="30" y="1"/>
                            <a:pt x="30" y="1"/>
                          </a:cubicBezTo>
                          <a:cubicBezTo>
                            <a:pt x="28" y="2"/>
                            <a:pt x="27" y="3"/>
                            <a:pt x="26" y="3"/>
                          </a:cubicBezTo>
                          <a:lnTo>
                            <a:pt x="20" y="3"/>
                          </a:lnTo>
                          <a:cubicBezTo>
                            <a:pt x="20" y="8"/>
                            <a:pt x="18" y="10"/>
                            <a:pt x="16" y="12"/>
                          </a:cubicBezTo>
                          <a:cubicBezTo>
                            <a:pt x="14" y="14"/>
                            <a:pt x="13" y="15"/>
                            <a:pt x="13" y="18"/>
                          </a:cubicBezTo>
                          <a:cubicBezTo>
                            <a:pt x="13" y="21"/>
                            <a:pt x="14" y="22"/>
                            <a:pt x="17" y="22"/>
                          </a:cubicBezTo>
                          <a:lnTo>
                            <a:pt x="18" y="22"/>
                          </a:lnTo>
                          <a:lnTo>
                            <a:pt x="18" y="27"/>
                          </a:lnTo>
                          <a:cubicBezTo>
                            <a:pt x="18" y="33"/>
                            <a:pt x="14" y="36"/>
                            <a:pt x="9" y="3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7" name="Freeform 1122">
                      <a:extLst>
                        <a:ext uri="{FF2B5EF4-FFF2-40B4-BE49-F238E27FC236}">
                          <a16:creationId xmlns:a16="http://schemas.microsoft.com/office/drawing/2014/main" id="{BF948604-CFAE-7F5D-2ACC-B3F2BF30A9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527244"/>
                      <a:ext cx="58264" cy="39469"/>
                    </a:xfrm>
                    <a:custGeom>
                      <a:avLst/>
                      <a:gdLst>
                        <a:gd name="T0" fmla="*/ 135 w 135"/>
                        <a:gd name="T1" fmla="*/ 45 h 91"/>
                        <a:gd name="T2" fmla="*/ 134 w 135"/>
                        <a:gd name="T3" fmla="*/ 42 h 91"/>
                        <a:gd name="T4" fmla="*/ 134 w 135"/>
                        <a:gd name="T5" fmla="*/ 38 h 91"/>
                        <a:gd name="T6" fmla="*/ 133 w 135"/>
                        <a:gd name="T7" fmla="*/ 31 h 91"/>
                        <a:gd name="T8" fmla="*/ 131 w 135"/>
                        <a:gd name="T9" fmla="*/ 30 h 91"/>
                        <a:gd name="T10" fmla="*/ 128 w 135"/>
                        <a:gd name="T11" fmla="*/ 32 h 91"/>
                        <a:gd name="T12" fmla="*/ 122 w 135"/>
                        <a:gd name="T13" fmla="*/ 34 h 91"/>
                        <a:gd name="T14" fmla="*/ 119 w 135"/>
                        <a:gd name="T15" fmla="*/ 30 h 91"/>
                        <a:gd name="T16" fmla="*/ 118 w 135"/>
                        <a:gd name="T17" fmla="*/ 29 h 91"/>
                        <a:gd name="T18" fmla="*/ 110 w 135"/>
                        <a:gd name="T19" fmla="*/ 25 h 91"/>
                        <a:gd name="T20" fmla="*/ 106 w 135"/>
                        <a:gd name="T21" fmla="*/ 23 h 91"/>
                        <a:gd name="T22" fmla="*/ 105 w 135"/>
                        <a:gd name="T23" fmla="*/ 23 h 91"/>
                        <a:gd name="T24" fmla="*/ 102 w 135"/>
                        <a:gd name="T25" fmla="*/ 25 h 91"/>
                        <a:gd name="T26" fmla="*/ 96 w 135"/>
                        <a:gd name="T27" fmla="*/ 20 h 91"/>
                        <a:gd name="T28" fmla="*/ 95 w 135"/>
                        <a:gd name="T29" fmla="*/ 21 h 91"/>
                        <a:gd name="T30" fmla="*/ 92 w 135"/>
                        <a:gd name="T31" fmla="*/ 22 h 91"/>
                        <a:gd name="T32" fmla="*/ 87 w 135"/>
                        <a:gd name="T33" fmla="*/ 17 h 91"/>
                        <a:gd name="T34" fmla="*/ 81 w 135"/>
                        <a:gd name="T35" fmla="*/ 10 h 91"/>
                        <a:gd name="T36" fmla="*/ 73 w 135"/>
                        <a:gd name="T37" fmla="*/ 13 h 91"/>
                        <a:gd name="T38" fmla="*/ 60 w 135"/>
                        <a:gd name="T39" fmla="*/ 18 h 91"/>
                        <a:gd name="T40" fmla="*/ 55 w 135"/>
                        <a:gd name="T41" fmla="*/ 15 h 91"/>
                        <a:gd name="T42" fmla="*/ 53 w 135"/>
                        <a:gd name="T43" fmla="*/ 12 h 91"/>
                        <a:gd name="T44" fmla="*/ 41 w 135"/>
                        <a:gd name="T45" fmla="*/ 10 h 91"/>
                        <a:gd name="T46" fmla="*/ 27 w 135"/>
                        <a:gd name="T47" fmla="*/ 8 h 91"/>
                        <a:gd name="T48" fmla="*/ 23 w 135"/>
                        <a:gd name="T49" fmla="*/ 4 h 91"/>
                        <a:gd name="T50" fmla="*/ 20 w 135"/>
                        <a:gd name="T51" fmla="*/ 0 h 91"/>
                        <a:gd name="T52" fmla="*/ 17 w 135"/>
                        <a:gd name="T53" fmla="*/ 0 h 91"/>
                        <a:gd name="T54" fmla="*/ 16 w 135"/>
                        <a:gd name="T55" fmla="*/ 0 h 91"/>
                        <a:gd name="T56" fmla="*/ 15 w 135"/>
                        <a:gd name="T57" fmla="*/ 5 h 91"/>
                        <a:gd name="T58" fmla="*/ 14 w 135"/>
                        <a:gd name="T59" fmla="*/ 11 h 91"/>
                        <a:gd name="T60" fmla="*/ 14 w 135"/>
                        <a:gd name="T61" fmla="*/ 17 h 91"/>
                        <a:gd name="T62" fmla="*/ 0 w 135"/>
                        <a:gd name="T63" fmla="*/ 30 h 91"/>
                        <a:gd name="T64" fmla="*/ 25 w 135"/>
                        <a:gd name="T65" fmla="*/ 56 h 91"/>
                        <a:gd name="T66" fmla="*/ 32 w 135"/>
                        <a:gd name="T67" fmla="*/ 56 h 91"/>
                        <a:gd name="T68" fmla="*/ 44 w 135"/>
                        <a:gd name="T69" fmla="*/ 66 h 91"/>
                        <a:gd name="T70" fmla="*/ 52 w 135"/>
                        <a:gd name="T71" fmla="*/ 73 h 91"/>
                        <a:gd name="T72" fmla="*/ 59 w 135"/>
                        <a:gd name="T73" fmla="*/ 73 h 91"/>
                        <a:gd name="T74" fmla="*/ 61 w 135"/>
                        <a:gd name="T75" fmla="*/ 71 h 91"/>
                        <a:gd name="T76" fmla="*/ 65 w 135"/>
                        <a:gd name="T77" fmla="*/ 68 h 91"/>
                        <a:gd name="T78" fmla="*/ 67 w 135"/>
                        <a:gd name="T79" fmla="*/ 68 h 91"/>
                        <a:gd name="T80" fmla="*/ 67 w 135"/>
                        <a:gd name="T81" fmla="*/ 69 h 91"/>
                        <a:gd name="T82" fmla="*/ 74 w 135"/>
                        <a:gd name="T83" fmla="*/ 78 h 91"/>
                        <a:gd name="T84" fmla="*/ 81 w 135"/>
                        <a:gd name="T85" fmla="*/ 80 h 91"/>
                        <a:gd name="T86" fmla="*/ 84 w 135"/>
                        <a:gd name="T87" fmla="*/ 83 h 91"/>
                        <a:gd name="T88" fmla="*/ 86 w 135"/>
                        <a:gd name="T89" fmla="*/ 85 h 91"/>
                        <a:gd name="T90" fmla="*/ 89 w 135"/>
                        <a:gd name="T91" fmla="*/ 84 h 91"/>
                        <a:gd name="T92" fmla="*/ 94 w 135"/>
                        <a:gd name="T93" fmla="*/ 82 h 91"/>
                        <a:gd name="T94" fmla="*/ 107 w 135"/>
                        <a:gd name="T95" fmla="*/ 91 h 91"/>
                        <a:gd name="T96" fmla="*/ 115 w 135"/>
                        <a:gd name="T97" fmla="*/ 83 h 91"/>
                        <a:gd name="T98" fmla="*/ 123 w 135"/>
                        <a:gd name="T99" fmla="*/ 73 h 91"/>
                        <a:gd name="T100" fmla="*/ 123 w 135"/>
                        <a:gd name="T101" fmla="*/ 71 h 91"/>
                        <a:gd name="T102" fmla="*/ 117 w 135"/>
                        <a:gd name="T103" fmla="*/ 64 h 91"/>
                        <a:gd name="T104" fmla="*/ 121 w 135"/>
                        <a:gd name="T105" fmla="*/ 56 h 91"/>
                        <a:gd name="T106" fmla="*/ 125 w 135"/>
                        <a:gd name="T107" fmla="*/ 47 h 91"/>
                        <a:gd name="T108" fmla="*/ 125 w 135"/>
                        <a:gd name="T109" fmla="*/ 46 h 91"/>
                        <a:gd name="T110" fmla="*/ 133 w 135"/>
                        <a:gd name="T111" fmla="*/ 46 h 91"/>
                        <a:gd name="T112" fmla="*/ 135 w 135"/>
                        <a:gd name="T113" fmla="*/ 45 h 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135" h="91">
                          <a:moveTo>
                            <a:pt x="135" y="45"/>
                          </a:moveTo>
                          <a:cubicBezTo>
                            <a:pt x="134" y="44"/>
                            <a:pt x="134" y="43"/>
                            <a:pt x="134" y="42"/>
                          </a:cubicBezTo>
                          <a:cubicBezTo>
                            <a:pt x="134" y="41"/>
                            <a:pt x="134" y="39"/>
                            <a:pt x="134" y="38"/>
                          </a:cubicBezTo>
                          <a:cubicBezTo>
                            <a:pt x="134" y="35"/>
                            <a:pt x="134" y="32"/>
                            <a:pt x="133" y="31"/>
                          </a:cubicBezTo>
                          <a:cubicBezTo>
                            <a:pt x="132" y="31"/>
                            <a:pt x="132" y="30"/>
                            <a:pt x="131" y="30"/>
                          </a:cubicBezTo>
                          <a:cubicBezTo>
                            <a:pt x="130" y="30"/>
                            <a:pt x="129" y="31"/>
                            <a:pt x="128" y="32"/>
                          </a:cubicBezTo>
                          <a:cubicBezTo>
                            <a:pt x="127" y="33"/>
                            <a:pt x="125" y="34"/>
                            <a:pt x="122" y="34"/>
                          </a:cubicBezTo>
                          <a:cubicBezTo>
                            <a:pt x="122" y="34"/>
                            <a:pt x="119" y="34"/>
                            <a:pt x="119" y="30"/>
                          </a:cubicBezTo>
                          <a:lnTo>
                            <a:pt x="118" y="29"/>
                          </a:lnTo>
                          <a:cubicBezTo>
                            <a:pt x="115" y="29"/>
                            <a:pt x="112" y="27"/>
                            <a:pt x="110" y="25"/>
                          </a:cubicBezTo>
                          <a:cubicBezTo>
                            <a:pt x="109" y="24"/>
                            <a:pt x="107" y="23"/>
                            <a:pt x="106" y="23"/>
                          </a:cubicBezTo>
                          <a:cubicBezTo>
                            <a:pt x="105" y="23"/>
                            <a:pt x="105" y="23"/>
                            <a:pt x="105" y="23"/>
                          </a:cubicBezTo>
                          <a:cubicBezTo>
                            <a:pt x="104" y="24"/>
                            <a:pt x="103" y="25"/>
                            <a:pt x="102" y="25"/>
                          </a:cubicBezTo>
                          <a:cubicBezTo>
                            <a:pt x="99" y="25"/>
                            <a:pt x="97" y="23"/>
                            <a:pt x="96" y="20"/>
                          </a:cubicBezTo>
                          <a:cubicBezTo>
                            <a:pt x="96" y="20"/>
                            <a:pt x="95" y="20"/>
                            <a:pt x="95" y="21"/>
                          </a:cubicBezTo>
                          <a:cubicBezTo>
                            <a:pt x="94" y="21"/>
                            <a:pt x="93" y="22"/>
                            <a:pt x="92" y="22"/>
                          </a:cubicBezTo>
                          <a:cubicBezTo>
                            <a:pt x="89" y="22"/>
                            <a:pt x="88" y="19"/>
                            <a:pt x="87" y="17"/>
                          </a:cubicBezTo>
                          <a:cubicBezTo>
                            <a:pt x="86" y="13"/>
                            <a:pt x="85" y="10"/>
                            <a:pt x="81" y="10"/>
                          </a:cubicBezTo>
                          <a:cubicBezTo>
                            <a:pt x="78" y="10"/>
                            <a:pt x="76" y="11"/>
                            <a:pt x="73" y="13"/>
                          </a:cubicBezTo>
                          <a:cubicBezTo>
                            <a:pt x="70" y="15"/>
                            <a:pt x="65" y="18"/>
                            <a:pt x="60" y="18"/>
                          </a:cubicBezTo>
                          <a:cubicBezTo>
                            <a:pt x="58" y="18"/>
                            <a:pt x="56" y="16"/>
                            <a:pt x="55" y="15"/>
                          </a:cubicBezTo>
                          <a:cubicBezTo>
                            <a:pt x="54" y="14"/>
                            <a:pt x="54" y="13"/>
                            <a:pt x="53" y="12"/>
                          </a:cubicBezTo>
                          <a:cubicBezTo>
                            <a:pt x="48" y="10"/>
                            <a:pt x="44" y="10"/>
                            <a:pt x="41" y="10"/>
                          </a:cubicBezTo>
                          <a:cubicBezTo>
                            <a:pt x="37" y="10"/>
                            <a:pt x="33" y="10"/>
                            <a:pt x="27" y="8"/>
                          </a:cubicBezTo>
                          <a:cubicBezTo>
                            <a:pt x="25" y="7"/>
                            <a:pt x="24" y="6"/>
                            <a:pt x="23" y="4"/>
                          </a:cubicBezTo>
                          <a:cubicBezTo>
                            <a:pt x="22" y="3"/>
                            <a:pt x="22" y="1"/>
                            <a:pt x="20" y="0"/>
                          </a:cubicBezTo>
                          <a:cubicBezTo>
                            <a:pt x="19" y="0"/>
                            <a:pt x="18" y="0"/>
                            <a:pt x="17" y="0"/>
                          </a:cubicBezTo>
                          <a:cubicBezTo>
                            <a:pt x="17" y="0"/>
                            <a:pt x="17" y="0"/>
                            <a:pt x="16" y="0"/>
                          </a:cubicBezTo>
                          <a:cubicBezTo>
                            <a:pt x="16" y="2"/>
                            <a:pt x="16" y="4"/>
                            <a:pt x="15" y="5"/>
                          </a:cubicBezTo>
                          <a:cubicBezTo>
                            <a:pt x="15" y="7"/>
                            <a:pt x="14" y="9"/>
                            <a:pt x="14" y="11"/>
                          </a:cubicBezTo>
                          <a:lnTo>
                            <a:pt x="14" y="17"/>
                          </a:lnTo>
                          <a:cubicBezTo>
                            <a:pt x="14" y="21"/>
                            <a:pt x="5" y="28"/>
                            <a:pt x="0" y="30"/>
                          </a:cubicBezTo>
                          <a:cubicBezTo>
                            <a:pt x="3" y="36"/>
                            <a:pt x="15" y="56"/>
                            <a:pt x="25" y="56"/>
                          </a:cubicBezTo>
                          <a:lnTo>
                            <a:pt x="32" y="56"/>
                          </a:lnTo>
                          <a:cubicBezTo>
                            <a:pt x="39" y="56"/>
                            <a:pt x="42" y="61"/>
                            <a:pt x="44" y="66"/>
                          </a:cubicBezTo>
                          <a:cubicBezTo>
                            <a:pt x="46" y="70"/>
                            <a:pt x="47" y="73"/>
                            <a:pt x="52" y="73"/>
                          </a:cubicBezTo>
                          <a:lnTo>
                            <a:pt x="59" y="73"/>
                          </a:lnTo>
                          <a:cubicBezTo>
                            <a:pt x="60" y="73"/>
                            <a:pt x="60" y="72"/>
                            <a:pt x="61" y="71"/>
                          </a:cubicBezTo>
                          <a:cubicBezTo>
                            <a:pt x="62" y="70"/>
                            <a:pt x="63" y="69"/>
                            <a:pt x="65" y="68"/>
                          </a:cubicBezTo>
                          <a:lnTo>
                            <a:pt x="67" y="68"/>
                          </a:lnTo>
                          <a:lnTo>
                            <a:pt x="67" y="69"/>
                          </a:lnTo>
                          <a:cubicBezTo>
                            <a:pt x="69" y="77"/>
                            <a:pt x="70" y="77"/>
                            <a:pt x="74" y="78"/>
                          </a:cubicBezTo>
                          <a:cubicBezTo>
                            <a:pt x="76" y="78"/>
                            <a:pt x="78" y="79"/>
                            <a:pt x="81" y="80"/>
                          </a:cubicBezTo>
                          <a:cubicBezTo>
                            <a:pt x="82" y="81"/>
                            <a:pt x="83" y="82"/>
                            <a:pt x="84" y="83"/>
                          </a:cubicBezTo>
                          <a:cubicBezTo>
                            <a:pt x="84" y="84"/>
                            <a:pt x="85" y="85"/>
                            <a:pt x="86" y="85"/>
                          </a:cubicBezTo>
                          <a:cubicBezTo>
                            <a:pt x="87" y="85"/>
                            <a:pt x="88" y="84"/>
                            <a:pt x="89" y="84"/>
                          </a:cubicBezTo>
                          <a:cubicBezTo>
                            <a:pt x="90" y="83"/>
                            <a:pt x="92" y="82"/>
                            <a:pt x="94" y="82"/>
                          </a:cubicBezTo>
                          <a:cubicBezTo>
                            <a:pt x="102" y="82"/>
                            <a:pt x="105" y="86"/>
                            <a:pt x="107" y="91"/>
                          </a:cubicBezTo>
                          <a:cubicBezTo>
                            <a:pt x="109" y="87"/>
                            <a:pt x="112" y="85"/>
                            <a:pt x="115" y="83"/>
                          </a:cubicBezTo>
                          <a:cubicBezTo>
                            <a:pt x="119" y="80"/>
                            <a:pt x="123" y="78"/>
                            <a:pt x="123" y="73"/>
                          </a:cubicBezTo>
                          <a:lnTo>
                            <a:pt x="123" y="71"/>
                          </a:lnTo>
                          <a:cubicBezTo>
                            <a:pt x="119" y="70"/>
                            <a:pt x="117" y="68"/>
                            <a:pt x="117" y="64"/>
                          </a:cubicBezTo>
                          <a:cubicBezTo>
                            <a:pt x="117" y="60"/>
                            <a:pt x="119" y="58"/>
                            <a:pt x="121" y="56"/>
                          </a:cubicBezTo>
                          <a:cubicBezTo>
                            <a:pt x="123" y="55"/>
                            <a:pt x="125" y="53"/>
                            <a:pt x="125" y="47"/>
                          </a:cubicBezTo>
                          <a:lnTo>
                            <a:pt x="125" y="46"/>
                          </a:lnTo>
                          <a:lnTo>
                            <a:pt x="133" y="46"/>
                          </a:lnTo>
                          <a:cubicBezTo>
                            <a:pt x="133" y="46"/>
                            <a:pt x="134" y="46"/>
                            <a:pt x="135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8" name="Freeform 1123">
                      <a:extLst>
                        <a:ext uri="{FF2B5EF4-FFF2-40B4-BE49-F238E27FC236}">
                          <a16:creationId xmlns:a16="http://schemas.microsoft.com/office/drawing/2014/main" id="{BDC52ECE-781B-B9B9-AE8C-693E9E75DB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85388" y="4540400"/>
                      <a:ext cx="39469" cy="30071"/>
                    </a:xfrm>
                    <a:custGeom>
                      <a:avLst/>
                      <a:gdLst>
                        <a:gd name="T0" fmla="*/ 65 w 91"/>
                        <a:gd name="T1" fmla="*/ 69 h 73"/>
                        <a:gd name="T2" fmla="*/ 84 w 91"/>
                        <a:gd name="T3" fmla="*/ 56 h 73"/>
                        <a:gd name="T4" fmla="*/ 91 w 91"/>
                        <a:gd name="T5" fmla="*/ 47 h 73"/>
                        <a:gd name="T6" fmla="*/ 86 w 91"/>
                        <a:gd name="T7" fmla="*/ 40 h 73"/>
                        <a:gd name="T8" fmla="*/ 76 w 91"/>
                        <a:gd name="T9" fmla="*/ 32 h 73"/>
                        <a:gd name="T10" fmla="*/ 69 w 91"/>
                        <a:gd name="T11" fmla="*/ 32 h 73"/>
                        <a:gd name="T12" fmla="*/ 48 w 91"/>
                        <a:gd name="T13" fmla="*/ 13 h 73"/>
                        <a:gd name="T14" fmla="*/ 41 w 91"/>
                        <a:gd name="T15" fmla="*/ 3 h 73"/>
                        <a:gd name="T16" fmla="*/ 38 w 91"/>
                        <a:gd name="T17" fmla="*/ 1 h 73"/>
                        <a:gd name="T18" fmla="*/ 37 w 91"/>
                        <a:gd name="T19" fmla="*/ 0 h 73"/>
                        <a:gd name="T20" fmla="*/ 36 w 91"/>
                        <a:gd name="T21" fmla="*/ 0 h 73"/>
                        <a:gd name="T22" fmla="*/ 34 w 91"/>
                        <a:gd name="T23" fmla="*/ 2 h 73"/>
                        <a:gd name="T24" fmla="*/ 28 w 91"/>
                        <a:gd name="T25" fmla="*/ 7 h 73"/>
                        <a:gd name="T26" fmla="*/ 26 w 91"/>
                        <a:gd name="T27" fmla="*/ 7 h 73"/>
                        <a:gd name="T28" fmla="*/ 23 w 91"/>
                        <a:gd name="T29" fmla="*/ 12 h 73"/>
                        <a:gd name="T30" fmla="*/ 11 w 91"/>
                        <a:gd name="T31" fmla="*/ 19 h 73"/>
                        <a:gd name="T32" fmla="*/ 8 w 91"/>
                        <a:gd name="T33" fmla="*/ 31 h 73"/>
                        <a:gd name="T34" fmla="*/ 6 w 91"/>
                        <a:gd name="T35" fmla="*/ 39 h 73"/>
                        <a:gd name="T36" fmla="*/ 7 w 91"/>
                        <a:gd name="T37" fmla="*/ 43 h 73"/>
                        <a:gd name="T38" fmla="*/ 7 w 91"/>
                        <a:gd name="T39" fmla="*/ 49 h 73"/>
                        <a:gd name="T40" fmla="*/ 1 w 91"/>
                        <a:gd name="T41" fmla="*/ 52 h 73"/>
                        <a:gd name="T42" fmla="*/ 0 w 91"/>
                        <a:gd name="T43" fmla="*/ 52 h 73"/>
                        <a:gd name="T44" fmla="*/ 2 w 91"/>
                        <a:gd name="T45" fmla="*/ 55 h 73"/>
                        <a:gd name="T46" fmla="*/ 6 w 91"/>
                        <a:gd name="T47" fmla="*/ 63 h 73"/>
                        <a:gd name="T48" fmla="*/ 5 w 91"/>
                        <a:gd name="T49" fmla="*/ 67 h 73"/>
                        <a:gd name="T50" fmla="*/ 4 w 91"/>
                        <a:gd name="T51" fmla="*/ 69 h 73"/>
                        <a:gd name="T52" fmla="*/ 8 w 91"/>
                        <a:gd name="T53" fmla="*/ 72 h 73"/>
                        <a:gd name="T54" fmla="*/ 10 w 91"/>
                        <a:gd name="T55" fmla="*/ 72 h 73"/>
                        <a:gd name="T56" fmla="*/ 11 w 91"/>
                        <a:gd name="T57" fmla="*/ 72 h 73"/>
                        <a:gd name="T58" fmla="*/ 35 w 91"/>
                        <a:gd name="T59" fmla="*/ 64 h 73"/>
                        <a:gd name="T60" fmla="*/ 44 w 91"/>
                        <a:gd name="T61" fmla="*/ 60 h 73"/>
                        <a:gd name="T62" fmla="*/ 45 w 91"/>
                        <a:gd name="T63" fmla="*/ 60 h 73"/>
                        <a:gd name="T64" fmla="*/ 45 w 91"/>
                        <a:gd name="T65" fmla="*/ 61 h 73"/>
                        <a:gd name="T66" fmla="*/ 47 w 91"/>
                        <a:gd name="T67" fmla="*/ 65 h 73"/>
                        <a:gd name="T68" fmla="*/ 51 w 91"/>
                        <a:gd name="T69" fmla="*/ 70 h 73"/>
                        <a:gd name="T70" fmla="*/ 53 w 91"/>
                        <a:gd name="T71" fmla="*/ 68 h 73"/>
                        <a:gd name="T72" fmla="*/ 53 w 91"/>
                        <a:gd name="T73" fmla="*/ 68 h 73"/>
                        <a:gd name="T74" fmla="*/ 54 w 91"/>
                        <a:gd name="T75" fmla="*/ 68 h 73"/>
                        <a:gd name="T76" fmla="*/ 58 w 91"/>
                        <a:gd name="T77" fmla="*/ 71 h 73"/>
                        <a:gd name="T78" fmla="*/ 60 w 91"/>
                        <a:gd name="T79" fmla="*/ 73 h 73"/>
                        <a:gd name="T80" fmla="*/ 62 w 91"/>
                        <a:gd name="T81" fmla="*/ 71 h 73"/>
                        <a:gd name="T82" fmla="*/ 65 w 91"/>
                        <a:gd name="T83" fmla="*/ 69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91" h="73">
                          <a:moveTo>
                            <a:pt x="65" y="69"/>
                          </a:moveTo>
                          <a:cubicBezTo>
                            <a:pt x="77" y="67"/>
                            <a:pt x="80" y="62"/>
                            <a:pt x="84" y="56"/>
                          </a:cubicBezTo>
                          <a:cubicBezTo>
                            <a:pt x="86" y="53"/>
                            <a:pt x="88" y="50"/>
                            <a:pt x="91" y="47"/>
                          </a:cubicBezTo>
                          <a:cubicBezTo>
                            <a:pt x="88" y="45"/>
                            <a:pt x="87" y="42"/>
                            <a:pt x="86" y="40"/>
                          </a:cubicBezTo>
                          <a:cubicBezTo>
                            <a:pt x="84" y="35"/>
                            <a:pt x="82" y="32"/>
                            <a:pt x="76" y="32"/>
                          </a:cubicBezTo>
                          <a:lnTo>
                            <a:pt x="69" y="32"/>
                          </a:lnTo>
                          <a:cubicBezTo>
                            <a:pt x="60" y="32"/>
                            <a:pt x="54" y="22"/>
                            <a:pt x="48" y="13"/>
                          </a:cubicBezTo>
                          <a:cubicBezTo>
                            <a:pt x="46" y="10"/>
                            <a:pt x="44" y="6"/>
                            <a:pt x="41" y="3"/>
                          </a:cubicBezTo>
                          <a:cubicBezTo>
                            <a:pt x="40" y="3"/>
                            <a:pt x="39" y="2"/>
                            <a:pt x="38" y="1"/>
                          </a:cubicBezTo>
                          <a:cubicBezTo>
                            <a:pt x="38" y="0"/>
                            <a:pt x="37" y="0"/>
                            <a:pt x="37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6" y="1"/>
                            <a:pt x="35" y="1"/>
                            <a:pt x="34" y="2"/>
                          </a:cubicBezTo>
                          <a:cubicBezTo>
                            <a:pt x="33" y="5"/>
                            <a:pt x="31" y="6"/>
                            <a:pt x="28" y="7"/>
                          </a:cubicBezTo>
                          <a:cubicBezTo>
                            <a:pt x="27" y="7"/>
                            <a:pt x="27" y="7"/>
                            <a:pt x="26" y="7"/>
                          </a:cubicBezTo>
                          <a:cubicBezTo>
                            <a:pt x="24" y="8"/>
                            <a:pt x="24" y="10"/>
                            <a:pt x="23" y="12"/>
                          </a:cubicBezTo>
                          <a:cubicBezTo>
                            <a:pt x="21" y="15"/>
                            <a:pt x="19" y="19"/>
                            <a:pt x="11" y="19"/>
                          </a:cubicBezTo>
                          <a:cubicBezTo>
                            <a:pt x="10" y="24"/>
                            <a:pt x="9" y="27"/>
                            <a:pt x="8" y="31"/>
                          </a:cubicBezTo>
                          <a:cubicBezTo>
                            <a:pt x="7" y="33"/>
                            <a:pt x="7" y="36"/>
                            <a:pt x="6" y="39"/>
                          </a:cubicBezTo>
                          <a:cubicBezTo>
                            <a:pt x="6" y="41"/>
                            <a:pt x="6" y="42"/>
                            <a:pt x="7" y="43"/>
                          </a:cubicBezTo>
                          <a:cubicBezTo>
                            <a:pt x="7" y="45"/>
                            <a:pt x="8" y="47"/>
                            <a:pt x="7" y="49"/>
                          </a:cubicBezTo>
                          <a:cubicBezTo>
                            <a:pt x="5" y="52"/>
                            <a:pt x="2" y="52"/>
                            <a:pt x="1" y="52"/>
                          </a:cubicBezTo>
                          <a:cubicBezTo>
                            <a:pt x="1" y="52"/>
                            <a:pt x="0" y="52"/>
                            <a:pt x="0" y="52"/>
                          </a:cubicBezTo>
                          <a:cubicBezTo>
                            <a:pt x="0" y="53"/>
                            <a:pt x="1" y="54"/>
                            <a:pt x="2" y="55"/>
                          </a:cubicBezTo>
                          <a:cubicBezTo>
                            <a:pt x="4" y="57"/>
                            <a:pt x="6" y="59"/>
                            <a:pt x="6" y="63"/>
                          </a:cubicBezTo>
                          <a:cubicBezTo>
                            <a:pt x="6" y="64"/>
                            <a:pt x="6" y="66"/>
                            <a:pt x="5" y="67"/>
                          </a:cubicBezTo>
                          <a:cubicBezTo>
                            <a:pt x="5" y="68"/>
                            <a:pt x="4" y="68"/>
                            <a:pt x="4" y="69"/>
                          </a:cubicBezTo>
                          <a:cubicBezTo>
                            <a:pt x="4" y="71"/>
                            <a:pt x="5" y="72"/>
                            <a:pt x="8" y="72"/>
                          </a:cubicBezTo>
                          <a:cubicBezTo>
                            <a:pt x="9" y="72"/>
                            <a:pt x="9" y="72"/>
                            <a:pt x="10" y="72"/>
                          </a:cubicBezTo>
                          <a:cubicBezTo>
                            <a:pt x="10" y="72"/>
                            <a:pt x="11" y="72"/>
                            <a:pt x="11" y="72"/>
                          </a:cubicBezTo>
                          <a:cubicBezTo>
                            <a:pt x="20" y="72"/>
                            <a:pt x="28" y="68"/>
                            <a:pt x="35" y="64"/>
                          </a:cubicBezTo>
                          <a:cubicBezTo>
                            <a:pt x="38" y="63"/>
                            <a:pt x="41" y="61"/>
                            <a:pt x="44" y="60"/>
                          </a:cubicBezTo>
                          <a:lnTo>
                            <a:pt x="45" y="60"/>
                          </a:lnTo>
                          <a:lnTo>
                            <a:pt x="45" y="61"/>
                          </a:lnTo>
                          <a:cubicBezTo>
                            <a:pt x="46" y="62"/>
                            <a:pt x="47" y="64"/>
                            <a:pt x="47" y="65"/>
                          </a:cubicBezTo>
                          <a:cubicBezTo>
                            <a:pt x="48" y="67"/>
                            <a:pt x="49" y="69"/>
                            <a:pt x="51" y="70"/>
                          </a:cubicBezTo>
                          <a:cubicBezTo>
                            <a:pt x="52" y="70"/>
                            <a:pt x="52" y="69"/>
                            <a:pt x="53" y="68"/>
                          </a:cubicBezTo>
                          <a:lnTo>
                            <a:pt x="53" y="68"/>
                          </a:lnTo>
                          <a:lnTo>
                            <a:pt x="54" y="68"/>
                          </a:lnTo>
                          <a:cubicBezTo>
                            <a:pt x="56" y="69"/>
                            <a:pt x="57" y="70"/>
                            <a:pt x="58" y="71"/>
                          </a:cubicBezTo>
                          <a:cubicBezTo>
                            <a:pt x="59" y="72"/>
                            <a:pt x="59" y="73"/>
                            <a:pt x="60" y="73"/>
                          </a:cubicBezTo>
                          <a:cubicBezTo>
                            <a:pt x="61" y="73"/>
                            <a:pt x="62" y="72"/>
                            <a:pt x="62" y="71"/>
                          </a:cubicBezTo>
                          <a:cubicBezTo>
                            <a:pt x="63" y="71"/>
                            <a:pt x="63" y="69"/>
                            <a:pt x="65" y="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9" name="Freeform 1124">
                      <a:extLst>
                        <a:ext uri="{FF2B5EF4-FFF2-40B4-BE49-F238E27FC236}">
                          <a16:creationId xmlns:a16="http://schemas.microsoft.com/office/drawing/2014/main" id="{CAEE4907-E843-260C-5C69-37E13F8323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5531" y="4570471"/>
                      <a:ext cx="26312" cy="31951"/>
                    </a:xfrm>
                    <a:custGeom>
                      <a:avLst/>
                      <a:gdLst>
                        <a:gd name="T0" fmla="*/ 61 w 61"/>
                        <a:gd name="T1" fmla="*/ 54 h 74"/>
                        <a:gd name="T2" fmla="*/ 59 w 61"/>
                        <a:gd name="T3" fmla="*/ 52 h 74"/>
                        <a:gd name="T4" fmla="*/ 52 w 61"/>
                        <a:gd name="T5" fmla="*/ 50 h 74"/>
                        <a:gd name="T6" fmla="*/ 51 w 61"/>
                        <a:gd name="T7" fmla="*/ 50 h 74"/>
                        <a:gd name="T8" fmla="*/ 51 w 61"/>
                        <a:gd name="T9" fmla="*/ 49 h 74"/>
                        <a:gd name="T10" fmla="*/ 46 w 61"/>
                        <a:gd name="T11" fmla="*/ 41 h 74"/>
                        <a:gd name="T12" fmla="*/ 41 w 61"/>
                        <a:gd name="T13" fmla="*/ 36 h 74"/>
                        <a:gd name="T14" fmla="*/ 40 w 61"/>
                        <a:gd name="T15" fmla="*/ 31 h 74"/>
                        <a:gd name="T16" fmla="*/ 37 w 61"/>
                        <a:gd name="T17" fmla="*/ 27 h 74"/>
                        <a:gd name="T18" fmla="*/ 33 w 61"/>
                        <a:gd name="T19" fmla="*/ 26 h 74"/>
                        <a:gd name="T20" fmla="*/ 26 w 61"/>
                        <a:gd name="T21" fmla="*/ 20 h 74"/>
                        <a:gd name="T22" fmla="*/ 27 w 61"/>
                        <a:gd name="T23" fmla="*/ 17 h 74"/>
                        <a:gd name="T24" fmla="*/ 28 w 61"/>
                        <a:gd name="T25" fmla="*/ 13 h 74"/>
                        <a:gd name="T26" fmla="*/ 27 w 61"/>
                        <a:gd name="T27" fmla="*/ 9 h 74"/>
                        <a:gd name="T28" fmla="*/ 26 w 61"/>
                        <a:gd name="T29" fmla="*/ 8 h 74"/>
                        <a:gd name="T30" fmla="*/ 18 w 61"/>
                        <a:gd name="T31" fmla="*/ 11 h 74"/>
                        <a:gd name="T32" fmla="*/ 9 w 61"/>
                        <a:gd name="T33" fmla="*/ 1 h 74"/>
                        <a:gd name="T34" fmla="*/ 7 w 61"/>
                        <a:gd name="T35" fmla="*/ 7 h 74"/>
                        <a:gd name="T36" fmla="*/ 8 w 61"/>
                        <a:gd name="T37" fmla="*/ 0 h 74"/>
                        <a:gd name="T38" fmla="*/ 6 w 61"/>
                        <a:gd name="T39" fmla="*/ 3 h 74"/>
                        <a:gd name="T40" fmla="*/ 0 w 61"/>
                        <a:gd name="T41" fmla="*/ 14 h 74"/>
                        <a:gd name="T42" fmla="*/ 6 w 61"/>
                        <a:gd name="T43" fmla="*/ 28 h 74"/>
                        <a:gd name="T44" fmla="*/ 13 w 61"/>
                        <a:gd name="T45" fmla="*/ 42 h 74"/>
                        <a:gd name="T46" fmla="*/ 11 w 61"/>
                        <a:gd name="T47" fmla="*/ 49 h 74"/>
                        <a:gd name="T48" fmla="*/ 11 w 61"/>
                        <a:gd name="T49" fmla="*/ 57 h 74"/>
                        <a:gd name="T50" fmla="*/ 16 w 61"/>
                        <a:gd name="T51" fmla="*/ 63 h 74"/>
                        <a:gd name="T52" fmla="*/ 17 w 61"/>
                        <a:gd name="T53" fmla="*/ 64 h 74"/>
                        <a:gd name="T54" fmla="*/ 17 w 61"/>
                        <a:gd name="T55" fmla="*/ 64 h 74"/>
                        <a:gd name="T56" fmla="*/ 24 w 61"/>
                        <a:gd name="T57" fmla="*/ 74 h 74"/>
                        <a:gd name="T58" fmla="*/ 41 w 61"/>
                        <a:gd name="T59" fmla="*/ 66 h 74"/>
                        <a:gd name="T60" fmla="*/ 61 w 61"/>
                        <a:gd name="T61" fmla="*/ 54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61" h="74">
                          <a:moveTo>
                            <a:pt x="61" y="54"/>
                          </a:moveTo>
                          <a:cubicBezTo>
                            <a:pt x="61" y="53"/>
                            <a:pt x="60" y="53"/>
                            <a:pt x="59" y="52"/>
                          </a:cubicBezTo>
                          <a:cubicBezTo>
                            <a:pt x="57" y="51"/>
                            <a:pt x="55" y="50"/>
                            <a:pt x="52" y="50"/>
                          </a:cubicBezTo>
                          <a:lnTo>
                            <a:pt x="51" y="50"/>
                          </a:lnTo>
                          <a:lnTo>
                            <a:pt x="51" y="49"/>
                          </a:lnTo>
                          <a:cubicBezTo>
                            <a:pt x="51" y="44"/>
                            <a:pt x="49" y="42"/>
                            <a:pt x="46" y="41"/>
                          </a:cubicBezTo>
                          <a:cubicBezTo>
                            <a:pt x="44" y="40"/>
                            <a:pt x="42" y="38"/>
                            <a:pt x="41" y="36"/>
                          </a:cubicBezTo>
                          <a:cubicBezTo>
                            <a:pt x="40" y="34"/>
                            <a:pt x="40" y="32"/>
                            <a:pt x="40" y="31"/>
                          </a:cubicBezTo>
                          <a:cubicBezTo>
                            <a:pt x="40" y="29"/>
                            <a:pt x="40" y="28"/>
                            <a:pt x="37" y="27"/>
                          </a:cubicBezTo>
                          <a:cubicBezTo>
                            <a:pt x="36" y="27"/>
                            <a:pt x="35" y="27"/>
                            <a:pt x="33" y="26"/>
                          </a:cubicBezTo>
                          <a:cubicBezTo>
                            <a:pt x="30" y="26"/>
                            <a:pt x="26" y="26"/>
                            <a:pt x="26" y="20"/>
                          </a:cubicBezTo>
                          <a:cubicBezTo>
                            <a:pt x="26" y="19"/>
                            <a:pt x="27" y="18"/>
                            <a:pt x="27" y="17"/>
                          </a:cubicBezTo>
                          <a:cubicBezTo>
                            <a:pt x="28" y="16"/>
                            <a:pt x="28" y="15"/>
                            <a:pt x="28" y="13"/>
                          </a:cubicBezTo>
                          <a:cubicBezTo>
                            <a:pt x="28" y="12"/>
                            <a:pt x="28" y="11"/>
                            <a:pt x="27" y="9"/>
                          </a:cubicBezTo>
                          <a:cubicBezTo>
                            <a:pt x="26" y="9"/>
                            <a:pt x="26" y="9"/>
                            <a:pt x="26" y="8"/>
                          </a:cubicBezTo>
                          <a:cubicBezTo>
                            <a:pt x="24" y="10"/>
                            <a:pt x="22" y="11"/>
                            <a:pt x="18" y="11"/>
                          </a:cubicBezTo>
                          <a:cubicBezTo>
                            <a:pt x="14" y="11"/>
                            <a:pt x="10" y="6"/>
                            <a:pt x="9" y="1"/>
                          </a:cubicBezTo>
                          <a:lnTo>
                            <a:pt x="7" y="7"/>
                          </a:lnTo>
                          <a:lnTo>
                            <a:pt x="8" y="0"/>
                          </a:lnTo>
                          <a:cubicBezTo>
                            <a:pt x="7" y="1"/>
                            <a:pt x="6" y="2"/>
                            <a:pt x="6" y="3"/>
                          </a:cubicBezTo>
                          <a:cubicBezTo>
                            <a:pt x="3" y="6"/>
                            <a:pt x="0" y="9"/>
                            <a:pt x="0" y="14"/>
                          </a:cubicBezTo>
                          <a:cubicBezTo>
                            <a:pt x="0" y="20"/>
                            <a:pt x="3" y="24"/>
                            <a:pt x="6" y="28"/>
                          </a:cubicBezTo>
                          <a:cubicBezTo>
                            <a:pt x="9" y="32"/>
                            <a:pt x="13" y="36"/>
                            <a:pt x="13" y="42"/>
                          </a:cubicBezTo>
                          <a:cubicBezTo>
                            <a:pt x="13" y="45"/>
                            <a:pt x="12" y="48"/>
                            <a:pt x="11" y="49"/>
                          </a:cubicBezTo>
                          <a:lnTo>
                            <a:pt x="11" y="57"/>
                          </a:lnTo>
                          <a:cubicBezTo>
                            <a:pt x="11" y="61"/>
                            <a:pt x="14" y="63"/>
                            <a:pt x="16" y="63"/>
                          </a:cubicBezTo>
                          <a:lnTo>
                            <a:pt x="17" y="64"/>
                          </a:lnTo>
                          <a:lnTo>
                            <a:pt x="17" y="64"/>
                          </a:lnTo>
                          <a:cubicBezTo>
                            <a:pt x="19" y="69"/>
                            <a:pt x="21" y="72"/>
                            <a:pt x="24" y="74"/>
                          </a:cubicBezTo>
                          <a:cubicBezTo>
                            <a:pt x="27" y="69"/>
                            <a:pt x="34" y="67"/>
                            <a:pt x="41" y="66"/>
                          </a:cubicBezTo>
                          <a:cubicBezTo>
                            <a:pt x="50" y="64"/>
                            <a:pt x="60" y="62"/>
                            <a:pt x="61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0" name="Freeform 1125">
                      <a:extLst>
                        <a:ext uri="{FF2B5EF4-FFF2-40B4-BE49-F238E27FC236}">
                          <a16:creationId xmlns:a16="http://schemas.microsoft.com/office/drawing/2014/main" id="{F7C8945A-0A11-5AB2-186C-93069CF992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9219" y="4559195"/>
                      <a:ext cx="30071" cy="37589"/>
                    </a:xfrm>
                    <a:custGeom>
                      <a:avLst/>
                      <a:gdLst>
                        <a:gd name="T0" fmla="*/ 65 w 71"/>
                        <a:gd name="T1" fmla="*/ 60 h 88"/>
                        <a:gd name="T2" fmla="*/ 59 w 71"/>
                        <a:gd name="T3" fmla="*/ 44 h 88"/>
                        <a:gd name="T4" fmla="*/ 65 w 71"/>
                        <a:gd name="T5" fmla="*/ 31 h 88"/>
                        <a:gd name="T6" fmla="*/ 70 w 71"/>
                        <a:gd name="T7" fmla="*/ 25 h 88"/>
                        <a:gd name="T8" fmla="*/ 70 w 71"/>
                        <a:gd name="T9" fmla="*/ 23 h 88"/>
                        <a:gd name="T10" fmla="*/ 70 w 71"/>
                        <a:gd name="T11" fmla="*/ 22 h 88"/>
                        <a:gd name="T12" fmla="*/ 59 w 71"/>
                        <a:gd name="T13" fmla="*/ 13 h 88"/>
                        <a:gd name="T14" fmla="*/ 55 w 71"/>
                        <a:gd name="T15" fmla="*/ 15 h 88"/>
                        <a:gd name="T16" fmla="*/ 51 w 71"/>
                        <a:gd name="T17" fmla="*/ 16 h 88"/>
                        <a:gd name="T18" fmla="*/ 47 w 71"/>
                        <a:gd name="T19" fmla="*/ 13 h 88"/>
                        <a:gd name="T20" fmla="*/ 45 w 71"/>
                        <a:gd name="T21" fmla="*/ 11 h 88"/>
                        <a:gd name="T22" fmla="*/ 38 w 71"/>
                        <a:gd name="T23" fmla="*/ 9 h 88"/>
                        <a:gd name="T24" fmla="*/ 30 w 71"/>
                        <a:gd name="T25" fmla="*/ 0 h 88"/>
                        <a:gd name="T26" fmla="*/ 28 w 71"/>
                        <a:gd name="T27" fmla="*/ 2 h 88"/>
                        <a:gd name="T28" fmla="*/ 24 w 71"/>
                        <a:gd name="T29" fmla="*/ 4 h 88"/>
                        <a:gd name="T30" fmla="*/ 17 w 71"/>
                        <a:gd name="T31" fmla="*/ 4 h 88"/>
                        <a:gd name="T32" fmla="*/ 13 w 71"/>
                        <a:gd name="T33" fmla="*/ 3 h 88"/>
                        <a:gd name="T34" fmla="*/ 7 w 71"/>
                        <a:gd name="T35" fmla="*/ 13 h 88"/>
                        <a:gd name="T36" fmla="*/ 0 w 71"/>
                        <a:gd name="T37" fmla="*/ 22 h 88"/>
                        <a:gd name="T38" fmla="*/ 9 w 71"/>
                        <a:gd name="T39" fmla="*/ 31 h 88"/>
                        <a:gd name="T40" fmla="*/ 10 w 71"/>
                        <a:gd name="T41" fmla="*/ 33 h 88"/>
                        <a:gd name="T42" fmla="*/ 14 w 71"/>
                        <a:gd name="T43" fmla="*/ 36 h 88"/>
                        <a:gd name="T44" fmla="*/ 22 w 71"/>
                        <a:gd name="T45" fmla="*/ 48 h 88"/>
                        <a:gd name="T46" fmla="*/ 21 w 71"/>
                        <a:gd name="T47" fmla="*/ 53 h 88"/>
                        <a:gd name="T48" fmla="*/ 19 w 71"/>
                        <a:gd name="T49" fmla="*/ 58 h 88"/>
                        <a:gd name="T50" fmla="*/ 24 w 71"/>
                        <a:gd name="T51" fmla="*/ 67 h 88"/>
                        <a:gd name="T52" fmla="*/ 29 w 71"/>
                        <a:gd name="T53" fmla="*/ 78 h 88"/>
                        <a:gd name="T54" fmla="*/ 27 w 71"/>
                        <a:gd name="T55" fmla="*/ 82 h 88"/>
                        <a:gd name="T56" fmla="*/ 25 w 71"/>
                        <a:gd name="T57" fmla="*/ 86 h 88"/>
                        <a:gd name="T58" fmla="*/ 27 w 71"/>
                        <a:gd name="T59" fmla="*/ 88 h 88"/>
                        <a:gd name="T60" fmla="*/ 29 w 71"/>
                        <a:gd name="T61" fmla="*/ 86 h 88"/>
                        <a:gd name="T62" fmla="*/ 32 w 71"/>
                        <a:gd name="T63" fmla="*/ 84 h 88"/>
                        <a:gd name="T64" fmla="*/ 39 w 71"/>
                        <a:gd name="T65" fmla="*/ 84 h 88"/>
                        <a:gd name="T66" fmla="*/ 43 w 71"/>
                        <a:gd name="T67" fmla="*/ 83 h 88"/>
                        <a:gd name="T68" fmla="*/ 50 w 71"/>
                        <a:gd name="T69" fmla="*/ 82 h 88"/>
                        <a:gd name="T70" fmla="*/ 55 w 71"/>
                        <a:gd name="T71" fmla="*/ 83 h 88"/>
                        <a:gd name="T72" fmla="*/ 61 w 71"/>
                        <a:gd name="T73" fmla="*/ 84 h 88"/>
                        <a:gd name="T74" fmla="*/ 71 w 71"/>
                        <a:gd name="T75" fmla="*/ 72 h 88"/>
                        <a:gd name="T76" fmla="*/ 65 w 71"/>
                        <a:gd name="T77" fmla="*/ 60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71" h="88">
                          <a:moveTo>
                            <a:pt x="65" y="60"/>
                          </a:moveTo>
                          <a:cubicBezTo>
                            <a:pt x="62" y="55"/>
                            <a:pt x="59" y="51"/>
                            <a:pt x="59" y="44"/>
                          </a:cubicBezTo>
                          <a:cubicBezTo>
                            <a:pt x="59" y="38"/>
                            <a:pt x="62" y="35"/>
                            <a:pt x="65" y="31"/>
                          </a:cubicBezTo>
                          <a:cubicBezTo>
                            <a:pt x="67" y="29"/>
                            <a:pt x="69" y="27"/>
                            <a:pt x="70" y="25"/>
                          </a:cubicBezTo>
                          <a:lnTo>
                            <a:pt x="70" y="23"/>
                          </a:lnTo>
                          <a:lnTo>
                            <a:pt x="70" y="22"/>
                          </a:lnTo>
                          <a:cubicBezTo>
                            <a:pt x="68" y="17"/>
                            <a:pt x="66" y="13"/>
                            <a:pt x="59" y="13"/>
                          </a:cubicBezTo>
                          <a:cubicBezTo>
                            <a:pt x="58" y="13"/>
                            <a:pt x="56" y="14"/>
                            <a:pt x="55" y="15"/>
                          </a:cubicBezTo>
                          <a:cubicBezTo>
                            <a:pt x="54" y="15"/>
                            <a:pt x="53" y="16"/>
                            <a:pt x="51" y="16"/>
                          </a:cubicBezTo>
                          <a:cubicBezTo>
                            <a:pt x="49" y="16"/>
                            <a:pt x="48" y="15"/>
                            <a:pt x="47" y="13"/>
                          </a:cubicBezTo>
                          <a:cubicBezTo>
                            <a:pt x="46" y="12"/>
                            <a:pt x="46" y="12"/>
                            <a:pt x="45" y="11"/>
                          </a:cubicBezTo>
                          <a:cubicBezTo>
                            <a:pt x="42" y="10"/>
                            <a:pt x="40" y="10"/>
                            <a:pt x="38" y="9"/>
                          </a:cubicBezTo>
                          <a:cubicBezTo>
                            <a:pt x="34" y="9"/>
                            <a:pt x="32" y="8"/>
                            <a:pt x="30" y="0"/>
                          </a:cubicBezTo>
                          <a:cubicBezTo>
                            <a:pt x="29" y="1"/>
                            <a:pt x="29" y="1"/>
                            <a:pt x="28" y="2"/>
                          </a:cubicBezTo>
                          <a:cubicBezTo>
                            <a:pt x="27" y="3"/>
                            <a:pt x="26" y="4"/>
                            <a:pt x="24" y="4"/>
                          </a:cubicBezTo>
                          <a:lnTo>
                            <a:pt x="17" y="4"/>
                          </a:lnTo>
                          <a:cubicBezTo>
                            <a:pt x="16" y="4"/>
                            <a:pt x="14" y="4"/>
                            <a:pt x="13" y="3"/>
                          </a:cubicBezTo>
                          <a:cubicBezTo>
                            <a:pt x="11" y="7"/>
                            <a:pt x="9" y="10"/>
                            <a:pt x="7" y="13"/>
                          </a:cubicBezTo>
                          <a:cubicBezTo>
                            <a:pt x="5" y="16"/>
                            <a:pt x="3" y="20"/>
                            <a:pt x="0" y="22"/>
                          </a:cubicBezTo>
                          <a:cubicBezTo>
                            <a:pt x="6" y="24"/>
                            <a:pt x="7" y="27"/>
                            <a:pt x="9" y="31"/>
                          </a:cubicBezTo>
                          <a:cubicBezTo>
                            <a:pt x="10" y="31"/>
                            <a:pt x="10" y="32"/>
                            <a:pt x="10" y="33"/>
                          </a:cubicBezTo>
                          <a:cubicBezTo>
                            <a:pt x="11" y="34"/>
                            <a:pt x="13" y="35"/>
                            <a:pt x="14" y="36"/>
                          </a:cubicBezTo>
                          <a:cubicBezTo>
                            <a:pt x="18" y="37"/>
                            <a:pt x="22" y="40"/>
                            <a:pt x="22" y="48"/>
                          </a:cubicBezTo>
                          <a:cubicBezTo>
                            <a:pt x="22" y="50"/>
                            <a:pt x="22" y="51"/>
                            <a:pt x="21" y="53"/>
                          </a:cubicBezTo>
                          <a:cubicBezTo>
                            <a:pt x="20" y="54"/>
                            <a:pt x="19" y="56"/>
                            <a:pt x="19" y="58"/>
                          </a:cubicBezTo>
                          <a:cubicBezTo>
                            <a:pt x="19" y="63"/>
                            <a:pt x="21" y="65"/>
                            <a:pt x="24" y="67"/>
                          </a:cubicBezTo>
                          <a:cubicBezTo>
                            <a:pt x="27" y="69"/>
                            <a:pt x="29" y="72"/>
                            <a:pt x="29" y="78"/>
                          </a:cubicBezTo>
                          <a:cubicBezTo>
                            <a:pt x="29" y="80"/>
                            <a:pt x="28" y="81"/>
                            <a:pt x="27" y="82"/>
                          </a:cubicBezTo>
                          <a:cubicBezTo>
                            <a:pt x="26" y="83"/>
                            <a:pt x="25" y="84"/>
                            <a:pt x="25" y="86"/>
                          </a:cubicBezTo>
                          <a:cubicBezTo>
                            <a:pt x="25" y="87"/>
                            <a:pt x="25" y="88"/>
                            <a:pt x="27" y="88"/>
                          </a:cubicBezTo>
                          <a:cubicBezTo>
                            <a:pt x="27" y="88"/>
                            <a:pt x="28" y="87"/>
                            <a:pt x="29" y="86"/>
                          </a:cubicBezTo>
                          <a:cubicBezTo>
                            <a:pt x="29" y="85"/>
                            <a:pt x="30" y="84"/>
                            <a:pt x="32" y="84"/>
                          </a:cubicBezTo>
                          <a:lnTo>
                            <a:pt x="39" y="84"/>
                          </a:lnTo>
                          <a:cubicBezTo>
                            <a:pt x="41" y="84"/>
                            <a:pt x="42" y="84"/>
                            <a:pt x="43" y="83"/>
                          </a:cubicBezTo>
                          <a:cubicBezTo>
                            <a:pt x="45" y="82"/>
                            <a:pt x="48" y="82"/>
                            <a:pt x="50" y="82"/>
                          </a:cubicBezTo>
                          <a:cubicBezTo>
                            <a:pt x="52" y="82"/>
                            <a:pt x="54" y="82"/>
                            <a:pt x="55" y="83"/>
                          </a:cubicBezTo>
                          <a:cubicBezTo>
                            <a:pt x="57" y="83"/>
                            <a:pt x="58" y="84"/>
                            <a:pt x="61" y="84"/>
                          </a:cubicBezTo>
                          <a:cubicBezTo>
                            <a:pt x="68" y="84"/>
                            <a:pt x="71" y="80"/>
                            <a:pt x="71" y="72"/>
                          </a:cubicBezTo>
                          <a:cubicBezTo>
                            <a:pt x="71" y="67"/>
                            <a:pt x="68" y="64"/>
                            <a:pt x="6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1" name="Freeform 1126">
                      <a:extLst>
                        <a:ext uri="{FF2B5EF4-FFF2-40B4-BE49-F238E27FC236}">
                          <a16:creationId xmlns:a16="http://schemas.microsoft.com/office/drawing/2014/main" id="{B7BF1D95-2BCA-53E9-0D59-89250D6A7F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72352"/>
                      <a:ext cx="30071" cy="20675"/>
                    </a:xfrm>
                    <a:custGeom>
                      <a:avLst/>
                      <a:gdLst>
                        <a:gd name="T0" fmla="*/ 6 w 71"/>
                        <a:gd name="T1" fmla="*/ 20 h 48"/>
                        <a:gd name="T2" fmla="*/ 10 w 71"/>
                        <a:gd name="T3" fmla="*/ 21 h 48"/>
                        <a:gd name="T4" fmla="*/ 14 w 71"/>
                        <a:gd name="T5" fmla="*/ 27 h 48"/>
                        <a:gd name="T6" fmla="*/ 15 w 71"/>
                        <a:gd name="T7" fmla="*/ 31 h 48"/>
                        <a:gd name="T8" fmla="*/ 19 w 71"/>
                        <a:gd name="T9" fmla="*/ 35 h 48"/>
                        <a:gd name="T10" fmla="*/ 25 w 71"/>
                        <a:gd name="T11" fmla="*/ 44 h 48"/>
                        <a:gd name="T12" fmla="*/ 33 w 71"/>
                        <a:gd name="T13" fmla="*/ 46 h 48"/>
                        <a:gd name="T14" fmla="*/ 35 w 71"/>
                        <a:gd name="T15" fmla="*/ 48 h 48"/>
                        <a:gd name="T16" fmla="*/ 39 w 71"/>
                        <a:gd name="T17" fmla="*/ 44 h 48"/>
                        <a:gd name="T18" fmla="*/ 44 w 71"/>
                        <a:gd name="T19" fmla="*/ 41 h 48"/>
                        <a:gd name="T20" fmla="*/ 49 w 71"/>
                        <a:gd name="T21" fmla="*/ 45 h 48"/>
                        <a:gd name="T22" fmla="*/ 51 w 71"/>
                        <a:gd name="T23" fmla="*/ 47 h 48"/>
                        <a:gd name="T24" fmla="*/ 59 w 71"/>
                        <a:gd name="T25" fmla="*/ 38 h 48"/>
                        <a:gd name="T26" fmla="*/ 59 w 71"/>
                        <a:gd name="T27" fmla="*/ 37 h 48"/>
                        <a:gd name="T28" fmla="*/ 69 w 71"/>
                        <a:gd name="T29" fmla="*/ 37 h 48"/>
                        <a:gd name="T30" fmla="*/ 71 w 71"/>
                        <a:gd name="T31" fmla="*/ 37 h 48"/>
                        <a:gd name="T32" fmla="*/ 64 w 71"/>
                        <a:gd name="T33" fmla="*/ 32 h 48"/>
                        <a:gd name="T34" fmla="*/ 56 w 71"/>
                        <a:gd name="T35" fmla="*/ 27 h 48"/>
                        <a:gd name="T36" fmla="*/ 55 w 71"/>
                        <a:gd name="T37" fmla="*/ 27 h 48"/>
                        <a:gd name="T38" fmla="*/ 55 w 71"/>
                        <a:gd name="T39" fmla="*/ 19 h 48"/>
                        <a:gd name="T40" fmla="*/ 57 w 71"/>
                        <a:gd name="T41" fmla="*/ 21 h 48"/>
                        <a:gd name="T42" fmla="*/ 58 w 71"/>
                        <a:gd name="T43" fmla="*/ 22 h 48"/>
                        <a:gd name="T44" fmla="*/ 59 w 71"/>
                        <a:gd name="T45" fmla="*/ 22 h 48"/>
                        <a:gd name="T46" fmla="*/ 54 w 71"/>
                        <a:gd name="T47" fmla="*/ 18 h 48"/>
                        <a:gd name="T48" fmla="*/ 48 w 71"/>
                        <a:gd name="T49" fmla="*/ 14 h 48"/>
                        <a:gd name="T50" fmla="*/ 46 w 71"/>
                        <a:gd name="T51" fmla="*/ 9 h 48"/>
                        <a:gd name="T52" fmla="*/ 45 w 71"/>
                        <a:gd name="T53" fmla="*/ 5 h 48"/>
                        <a:gd name="T54" fmla="*/ 45 w 71"/>
                        <a:gd name="T55" fmla="*/ 6 h 48"/>
                        <a:gd name="T56" fmla="*/ 37 w 71"/>
                        <a:gd name="T57" fmla="*/ 11 h 48"/>
                        <a:gd name="T58" fmla="*/ 21 w 71"/>
                        <a:gd name="T59" fmla="*/ 3 h 48"/>
                        <a:gd name="T60" fmla="*/ 13 w 71"/>
                        <a:gd name="T61" fmla="*/ 1 h 48"/>
                        <a:gd name="T62" fmla="*/ 4 w 71"/>
                        <a:gd name="T63" fmla="*/ 0 h 48"/>
                        <a:gd name="T64" fmla="*/ 0 w 71"/>
                        <a:gd name="T65" fmla="*/ 3 h 48"/>
                        <a:gd name="T66" fmla="*/ 1 w 71"/>
                        <a:gd name="T67" fmla="*/ 4 h 48"/>
                        <a:gd name="T68" fmla="*/ 3 w 71"/>
                        <a:gd name="T69" fmla="*/ 9 h 48"/>
                        <a:gd name="T70" fmla="*/ 1 w 71"/>
                        <a:gd name="T71" fmla="*/ 14 h 48"/>
                        <a:gd name="T72" fmla="*/ 0 w 71"/>
                        <a:gd name="T73" fmla="*/ 16 h 48"/>
                        <a:gd name="T74" fmla="*/ 6 w 71"/>
                        <a:gd name="T75" fmla="*/ 20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1" h="48">
                          <a:moveTo>
                            <a:pt x="6" y="20"/>
                          </a:moveTo>
                          <a:cubicBezTo>
                            <a:pt x="7" y="20"/>
                            <a:pt x="9" y="20"/>
                            <a:pt x="10" y="21"/>
                          </a:cubicBezTo>
                          <a:cubicBezTo>
                            <a:pt x="14" y="22"/>
                            <a:pt x="14" y="25"/>
                            <a:pt x="14" y="27"/>
                          </a:cubicBezTo>
                          <a:cubicBezTo>
                            <a:pt x="14" y="28"/>
                            <a:pt x="14" y="30"/>
                            <a:pt x="15" y="31"/>
                          </a:cubicBezTo>
                          <a:cubicBezTo>
                            <a:pt x="16" y="33"/>
                            <a:pt x="18" y="34"/>
                            <a:pt x="19" y="35"/>
                          </a:cubicBezTo>
                          <a:cubicBezTo>
                            <a:pt x="22" y="36"/>
                            <a:pt x="25" y="38"/>
                            <a:pt x="25" y="44"/>
                          </a:cubicBezTo>
                          <a:cubicBezTo>
                            <a:pt x="28" y="44"/>
                            <a:pt x="31" y="45"/>
                            <a:pt x="33" y="46"/>
                          </a:cubicBezTo>
                          <a:cubicBezTo>
                            <a:pt x="33" y="47"/>
                            <a:pt x="34" y="47"/>
                            <a:pt x="35" y="48"/>
                          </a:cubicBezTo>
                          <a:cubicBezTo>
                            <a:pt x="37" y="47"/>
                            <a:pt x="38" y="46"/>
                            <a:pt x="39" y="44"/>
                          </a:cubicBezTo>
                          <a:cubicBezTo>
                            <a:pt x="41" y="43"/>
                            <a:pt x="42" y="41"/>
                            <a:pt x="44" y="41"/>
                          </a:cubicBezTo>
                          <a:cubicBezTo>
                            <a:pt x="46" y="41"/>
                            <a:pt x="47" y="43"/>
                            <a:pt x="49" y="45"/>
                          </a:cubicBezTo>
                          <a:cubicBezTo>
                            <a:pt x="50" y="46"/>
                            <a:pt x="50" y="47"/>
                            <a:pt x="51" y="47"/>
                          </a:cubicBezTo>
                          <a:cubicBezTo>
                            <a:pt x="57" y="47"/>
                            <a:pt x="59" y="44"/>
                            <a:pt x="59" y="38"/>
                          </a:cubicBezTo>
                          <a:lnTo>
                            <a:pt x="59" y="37"/>
                          </a:lnTo>
                          <a:lnTo>
                            <a:pt x="69" y="37"/>
                          </a:lnTo>
                          <a:cubicBezTo>
                            <a:pt x="70" y="37"/>
                            <a:pt x="70" y="37"/>
                            <a:pt x="71" y="37"/>
                          </a:cubicBezTo>
                          <a:cubicBezTo>
                            <a:pt x="69" y="33"/>
                            <a:pt x="67" y="32"/>
                            <a:pt x="64" y="32"/>
                          </a:cubicBezTo>
                          <a:cubicBezTo>
                            <a:pt x="61" y="31"/>
                            <a:pt x="58" y="31"/>
                            <a:pt x="56" y="27"/>
                          </a:cubicBezTo>
                          <a:lnTo>
                            <a:pt x="55" y="27"/>
                          </a:lnTo>
                          <a:lnTo>
                            <a:pt x="55" y="19"/>
                          </a:lnTo>
                          <a:lnTo>
                            <a:pt x="57" y="21"/>
                          </a:lnTo>
                          <a:cubicBezTo>
                            <a:pt x="58" y="21"/>
                            <a:pt x="58" y="22"/>
                            <a:pt x="58" y="22"/>
                          </a:cubicBezTo>
                          <a:cubicBezTo>
                            <a:pt x="58" y="22"/>
                            <a:pt x="59" y="22"/>
                            <a:pt x="59" y="22"/>
                          </a:cubicBezTo>
                          <a:cubicBezTo>
                            <a:pt x="58" y="20"/>
                            <a:pt x="56" y="19"/>
                            <a:pt x="54" y="18"/>
                          </a:cubicBezTo>
                          <a:cubicBezTo>
                            <a:pt x="52" y="17"/>
                            <a:pt x="49" y="16"/>
                            <a:pt x="48" y="14"/>
                          </a:cubicBezTo>
                          <a:cubicBezTo>
                            <a:pt x="47" y="13"/>
                            <a:pt x="46" y="11"/>
                            <a:pt x="46" y="9"/>
                          </a:cubicBezTo>
                          <a:cubicBezTo>
                            <a:pt x="46" y="7"/>
                            <a:pt x="46" y="6"/>
                            <a:pt x="45" y="5"/>
                          </a:cubicBezTo>
                          <a:cubicBezTo>
                            <a:pt x="45" y="6"/>
                            <a:pt x="45" y="6"/>
                            <a:pt x="45" y="6"/>
                          </a:cubicBezTo>
                          <a:cubicBezTo>
                            <a:pt x="43" y="8"/>
                            <a:pt x="42" y="11"/>
                            <a:pt x="37" y="11"/>
                          </a:cubicBezTo>
                          <a:cubicBezTo>
                            <a:pt x="33" y="11"/>
                            <a:pt x="23" y="7"/>
                            <a:pt x="21" y="3"/>
                          </a:cubicBezTo>
                          <a:cubicBezTo>
                            <a:pt x="18" y="3"/>
                            <a:pt x="15" y="2"/>
                            <a:pt x="13" y="1"/>
                          </a:cubicBezTo>
                          <a:cubicBezTo>
                            <a:pt x="10" y="1"/>
                            <a:pt x="7" y="0"/>
                            <a:pt x="4" y="0"/>
                          </a:cubicBezTo>
                          <a:cubicBezTo>
                            <a:pt x="2" y="0"/>
                            <a:pt x="1" y="1"/>
                            <a:pt x="0" y="3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ubicBezTo>
                            <a:pt x="2" y="5"/>
                            <a:pt x="3" y="7"/>
                            <a:pt x="3" y="9"/>
                          </a:cubicBezTo>
                          <a:cubicBezTo>
                            <a:pt x="3" y="12"/>
                            <a:pt x="2" y="13"/>
                            <a:pt x="1" y="14"/>
                          </a:cubicBezTo>
                          <a:cubicBezTo>
                            <a:pt x="1" y="15"/>
                            <a:pt x="0" y="15"/>
                            <a:pt x="0" y="16"/>
                          </a:cubicBezTo>
                          <a:cubicBezTo>
                            <a:pt x="0" y="19"/>
                            <a:pt x="2" y="20"/>
                            <a:pt x="6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2" name="Freeform 1127">
                      <a:extLst>
                        <a:ext uri="{FF2B5EF4-FFF2-40B4-BE49-F238E27FC236}">
                          <a16:creationId xmlns:a16="http://schemas.microsoft.com/office/drawing/2014/main" id="{C2563A89-1FC9-ED0D-B1B8-C5C49D34B2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8616" y="4640012"/>
                      <a:ext cx="60143" cy="56384"/>
                    </a:xfrm>
                    <a:custGeom>
                      <a:avLst/>
                      <a:gdLst>
                        <a:gd name="T0" fmla="*/ 61 w 139"/>
                        <a:gd name="T1" fmla="*/ 117 h 131"/>
                        <a:gd name="T2" fmla="*/ 62 w 139"/>
                        <a:gd name="T3" fmla="*/ 129 h 131"/>
                        <a:gd name="T4" fmla="*/ 62 w 139"/>
                        <a:gd name="T5" fmla="*/ 129 h 131"/>
                        <a:gd name="T6" fmla="*/ 70 w 139"/>
                        <a:gd name="T7" fmla="*/ 131 h 131"/>
                        <a:gd name="T8" fmla="*/ 77 w 139"/>
                        <a:gd name="T9" fmla="*/ 124 h 131"/>
                        <a:gd name="T10" fmla="*/ 89 w 139"/>
                        <a:gd name="T11" fmla="*/ 113 h 131"/>
                        <a:gd name="T12" fmla="*/ 97 w 139"/>
                        <a:gd name="T13" fmla="*/ 111 h 131"/>
                        <a:gd name="T14" fmla="*/ 104 w 139"/>
                        <a:gd name="T15" fmla="*/ 109 h 131"/>
                        <a:gd name="T16" fmla="*/ 108 w 139"/>
                        <a:gd name="T17" fmla="*/ 110 h 131"/>
                        <a:gd name="T18" fmla="*/ 112 w 139"/>
                        <a:gd name="T19" fmla="*/ 112 h 131"/>
                        <a:gd name="T20" fmla="*/ 122 w 139"/>
                        <a:gd name="T21" fmla="*/ 110 h 131"/>
                        <a:gd name="T22" fmla="*/ 133 w 139"/>
                        <a:gd name="T23" fmla="*/ 108 h 131"/>
                        <a:gd name="T24" fmla="*/ 134 w 139"/>
                        <a:gd name="T25" fmla="*/ 107 h 131"/>
                        <a:gd name="T26" fmla="*/ 136 w 139"/>
                        <a:gd name="T27" fmla="*/ 107 h 131"/>
                        <a:gd name="T28" fmla="*/ 139 w 139"/>
                        <a:gd name="T29" fmla="*/ 103 h 131"/>
                        <a:gd name="T30" fmla="*/ 132 w 139"/>
                        <a:gd name="T31" fmla="*/ 87 h 131"/>
                        <a:gd name="T32" fmla="*/ 126 w 139"/>
                        <a:gd name="T33" fmla="*/ 73 h 131"/>
                        <a:gd name="T34" fmla="*/ 122 w 139"/>
                        <a:gd name="T35" fmla="*/ 70 h 131"/>
                        <a:gd name="T36" fmla="*/ 113 w 139"/>
                        <a:gd name="T37" fmla="*/ 56 h 131"/>
                        <a:gd name="T38" fmla="*/ 116 w 139"/>
                        <a:gd name="T39" fmla="*/ 51 h 131"/>
                        <a:gd name="T40" fmla="*/ 117 w 139"/>
                        <a:gd name="T41" fmla="*/ 51 h 131"/>
                        <a:gd name="T42" fmla="*/ 87 w 139"/>
                        <a:gd name="T43" fmla="*/ 39 h 131"/>
                        <a:gd name="T44" fmla="*/ 87 w 139"/>
                        <a:gd name="T45" fmla="*/ 38 h 131"/>
                        <a:gd name="T46" fmla="*/ 71 w 139"/>
                        <a:gd name="T47" fmla="*/ 31 h 131"/>
                        <a:gd name="T48" fmla="*/ 54 w 139"/>
                        <a:gd name="T49" fmla="*/ 20 h 131"/>
                        <a:gd name="T50" fmla="*/ 46 w 139"/>
                        <a:gd name="T51" fmla="*/ 15 h 131"/>
                        <a:gd name="T52" fmla="*/ 37 w 139"/>
                        <a:gd name="T53" fmla="*/ 12 h 131"/>
                        <a:gd name="T54" fmla="*/ 24 w 139"/>
                        <a:gd name="T55" fmla="*/ 0 h 131"/>
                        <a:gd name="T56" fmla="*/ 20 w 139"/>
                        <a:gd name="T57" fmla="*/ 1 h 131"/>
                        <a:gd name="T58" fmla="*/ 17 w 139"/>
                        <a:gd name="T59" fmla="*/ 2 h 131"/>
                        <a:gd name="T60" fmla="*/ 2 w 139"/>
                        <a:gd name="T61" fmla="*/ 12 h 131"/>
                        <a:gd name="T62" fmla="*/ 2 w 139"/>
                        <a:gd name="T63" fmla="*/ 18 h 131"/>
                        <a:gd name="T64" fmla="*/ 1 w 139"/>
                        <a:gd name="T65" fmla="*/ 22 h 131"/>
                        <a:gd name="T66" fmla="*/ 0 w 139"/>
                        <a:gd name="T67" fmla="*/ 29 h 131"/>
                        <a:gd name="T68" fmla="*/ 7 w 139"/>
                        <a:gd name="T69" fmla="*/ 36 h 131"/>
                        <a:gd name="T70" fmla="*/ 15 w 139"/>
                        <a:gd name="T71" fmla="*/ 41 h 131"/>
                        <a:gd name="T72" fmla="*/ 23 w 139"/>
                        <a:gd name="T73" fmla="*/ 47 h 131"/>
                        <a:gd name="T74" fmla="*/ 34 w 139"/>
                        <a:gd name="T75" fmla="*/ 62 h 131"/>
                        <a:gd name="T76" fmla="*/ 30 w 139"/>
                        <a:gd name="T77" fmla="*/ 68 h 131"/>
                        <a:gd name="T78" fmla="*/ 28 w 139"/>
                        <a:gd name="T79" fmla="*/ 72 h 131"/>
                        <a:gd name="T80" fmla="*/ 32 w 139"/>
                        <a:gd name="T81" fmla="*/ 75 h 131"/>
                        <a:gd name="T82" fmla="*/ 37 w 139"/>
                        <a:gd name="T83" fmla="*/ 75 h 131"/>
                        <a:gd name="T84" fmla="*/ 40 w 139"/>
                        <a:gd name="T85" fmla="*/ 81 h 131"/>
                        <a:gd name="T86" fmla="*/ 44 w 139"/>
                        <a:gd name="T87" fmla="*/ 87 h 131"/>
                        <a:gd name="T88" fmla="*/ 49 w 139"/>
                        <a:gd name="T89" fmla="*/ 87 h 131"/>
                        <a:gd name="T90" fmla="*/ 49 w 139"/>
                        <a:gd name="T91" fmla="*/ 88 h 131"/>
                        <a:gd name="T92" fmla="*/ 60 w 139"/>
                        <a:gd name="T93" fmla="*/ 106 h 131"/>
                        <a:gd name="T94" fmla="*/ 60 w 139"/>
                        <a:gd name="T95" fmla="*/ 106 h 131"/>
                        <a:gd name="T96" fmla="*/ 61 w 139"/>
                        <a:gd name="T97" fmla="*/ 106 h 131"/>
                        <a:gd name="T98" fmla="*/ 62 w 139"/>
                        <a:gd name="T99" fmla="*/ 107 h 131"/>
                        <a:gd name="T100" fmla="*/ 62 w 139"/>
                        <a:gd name="T101" fmla="*/ 108 h 131"/>
                        <a:gd name="T102" fmla="*/ 61 w 139"/>
                        <a:gd name="T103" fmla="*/ 117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39" h="131">
                          <a:moveTo>
                            <a:pt x="61" y="117"/>
                          </a:moveTo>
                          <a:cubicBezTo>
                            <a:pt x="62" y="120"/>
                            <a:pt x="62" y="124"/>
                            <a:pt x="62" y="129"/>
                          </a:cubicBezTo>
                          <a:lnTo>
                            <a:pt x="62" y="129"/>
                          </a:lnTo>
                          <a:cubicBezTo>
                            <a:pt x="64" y="130"/>
                            <a:pt x="67" y="131"/>
                            <a:pt x="70" y="131"/>
                          </a:cubicBezTo>
                          <a:cubicBezTo>
                            <a:pt x="74" y="131"/>
                            <a:pt x="76" y="128"/>
                            <a:pt x="77" y="124"/>
                          </a:cubicBezTo>
                          <a:cubicBezTo>
                            <a:pt x="79" y="119"/>
                            <a:pt x="81" y="113"/>
                            <a:pt x="89" y="113"/>
                          </a:cubicBezTo>
                          <a:cubicBezTo>
                            <a:pt x="92" y="113"/>
                            <a:pt x="95" y="112"/>
                            <a:pt x="97" y="111"/>
                          </a:cubicBezTo>
                          <a:cubicBezTo>
                            <a:pt x="99" y="110"/>
                            <a:pt x="101" y="109"/>
                            <a:pt x="104" y="109"/>
                          </a:cubicBezTo>
                          <a:cubicBezTo>
                            <a:pt x="106" y="109"/>
                            <a:pt x="107" y="110"/>
                            <a:pt x="108" y="110"/>
                          </a:cubicBezTo>
                          <a:cubicBezTo>
                            <a:pt x="109" y="111"/>
                            <a:pt x="111" y="112"/>
                            <a:pt x="112" y="112"/>
                          </a:cubicBezTo>
                          <a:cubicBezTo>
                            <a:pt x="116" y="112"/>
                            <a:pt x="119" y="111"/>
                            <a:pt x="122" y="110"/>
                          </a:cubicBezTo>
                          <a:cubicBezTo>
                            <a:pt x="125" y="109"/>
                            <a:pt x="128" y="108"/>
                            <a:pt x="133" y="108"/>
                          </a:cubicBezTo>
                          <a:cubicBezTo>
                            <a:pt x="133" y="108"/>
                            <a:pt x="134" y="108"/>
                            <a:pt x="134" y="107"/>
                          </a:cubicBezTo>
                          <a:cubicBezTo>
                            <a:pt x="135" y="107"/>
                            <a:pt x="135" y="107"/>
                            <a:pt x="136" y="107"/>
                          </a:cubicBezTo>
                          <a:cubicBezTo>
                            <a:pt x="136" y="105"/>
                            <a:pt x="137" y="104"/>
                            <a:pt x="139" y="103"/>
                          </a:cubicBezTo>
                          <a:cubicBezTo>
                            <a:pt x="136" y="99"/>
                            <a:pt x="134" y="93"/>
                            <a:pt x="132" y="87"/>
                          </a:cubicBezTo>
                          <a:cubicBezTo>
                            <a:pt x="130" y="82"/>
                            <a:pt x="129" y="77"/>
                            <a:pt x="126" y="73"/>
                          </a:cubicBezTo>
                          <a:cubicBezTo>
                            <a:pt x="125" y="72"/>
                            <a:pt x="124" y="71"/>
                            <a:pt x="122" y="70"/>
                          </a:cubicBezTo>
                          <a:cubicBezTo>
                            <a:pt x="118" y="67"/>
                            <a:pt x="113" y="62"/>
                            <a:pt x="113" y="56"/>
                          </a:cubicBezTo>
                          <a:cubicBezTo>
                            <a:pt x="113" y="53"/>
                            <a:pt x="115" y="52"/>
                            <a:pt x="116" y="51"/>
                          </a:cubicBezTo>
                          <a:cubicBezTo>
                            <a:pt x="117" y="51"/>
                            <a:pt x="117" y="51"/>
                            <a:pt x="117" y="51"/>
                          </a:cubicBezTo>
                          <a:cubicBezTo>
                            <a:pt x="109" y="50"/>
                            <a:pt x="87" y="45"/>
                            <a:pt x="87" y="39"/>
                          </a:cubicBezTo>
                          <a:lnTo>
                            <a:pt x="87" y="38"/>
                          </a:lnTo>
                          <a:cubicBezTo>
                            <a:pt x="85" y="32"/>
                            <a:pt x="78" y="32"/>
                            <a:pt x="71" y="31"/>
                          </a:cubicBezTo>
                          <a:cubicBezTo>
                            <a:pt x="63" y="30"/>
                            <a:pt x="55" y="29"/>
                            <a:pt x="54" y="20"/>
                          </a:cubicBezTo>
                          <a:cubicBezTo>
                            <a:pt x="53" y="17"/>
                            <a:pt x="50" y="16"/>
                            <a:pt x="46" y="15"/>
                          </a:cubicBezTo>
                          <a:cubicBezTo>
                            <a:pt x="43" y="15"/>
                            <a:pt x="39" y="14"/>
                            <a:pt x="37" y="12"/>
                          </a:cubicBezTo>
                          <a:cubicBezTo>
                            <a:pt x="35" y="8"/>
                            <a:pt x="29" y="0"/>
                            <a:pt x="24" y="0"/>
                          </a:cubicBezTo>
                          <a:cubicBezTo>
                            <a:pt x="22" y="0"/>
                            <a:pt x="21" y="0"/>
                            <a:pt x="20" y="1"/>
                          </a:cubicBezTo>
                          <a:cubicBezTo>
                            <a:pt x="19" y="1"/>
                            <a:pt x="18" y="2"/>
                            <a:pt x="17" y="2"/>
                          </a:cubicBezTo>
                          <a:lnTo>
                            <a:pt x="2" y="12"/>
                          </a:lnTo>
                          <a:lnTo>
                            <a:pt x="2" y="18"/>
                          </a:lnTo>
                          <a:cubicBezTo>
                            <a:pt x="2" y="19"/>
                            <a:pt x="2" y="21"/>
                            <a:pt x="1" y="22"/>
                          </a:cubicBezTo>
                          <a:cubicBezTo>
                            <a:pt x="1" y="24"/>
                            <a:pt x="0" y="26"/>
                            <a:pt x="0" y="29"/>
                          </a:cubicBezTo>
                          <a:cubicBezTo>
                            <a:pt x="0" y="34"/>
                            <a:pt x="3" y="35"/>
                            <a:pt x="7" y="36"/>
                          </a:cubicBezTo>
                          <a:cubicBezTo>
                            <a:pt x="10" y="37"/>
                            <a:pt x="13" y="38"/>
                            <a:pt x="15" y="41"/>
                          </a:cubicBezTo>
                          <a:cubicBezTo>
                            <a:pt x="16" y="43"/>
                            <a:pt x="20" y="45"/>
                            <a:pt x="23" y="47"/>
                          </a:cubicBezTo>
                          <a:cubicBezTo>
                            <a:pt x="28" y="50"/>
                            <a:pt x="34" y="53"/>
                            <a:pt x="34" y="62"/>
                          </a:cubicBezTo>
                          <a:cubicBezTo>
                            <a:pt x="34" y="65"/>
                            <a:pt x="32" y="66"/>
                            <a:pt x="30" y="68"/>
                          </a:cubicBezTo>
                          <a:cubicBezTo>
                            <a:pt x="29" y="69"/>
                            <a:pt x="28" y="70"/>
                            <a:pt x="28" y="72"/>
                          </a:cubicBezTo>
                          <a:cubicBezTo>
                            <a:pt x="28" y="74"/>
                            <a:pt x="30" y="75"/>
                            <a:pt x="32" y="75"/>
                          </a:cubicBezTo>
                          <a:lnTo>
                            <a:pt x="37" y="75"/>
                          </a:lnTo>
                          <a:cubicBezTo>
                            <a:pt x="40" y="75"/>
                            <a:pt x="40" y="78"/>
                            <a:pt x="40" y="81"/>
                          </a:cubicBezTo>
                          <a:cubicBezTo>
                            <a:pt x="41" y="85"/>
                            <a:pt x="41" y="87"/>
                            <a:pt x="44" y="87"/>
                          </a:cubicBezTo>
                          <a:lnTo>
                            <a:pt x="49" y="87"/>
                          </a:lnTo>
                          <a:lnTo>
                            <a:pt x="49" y="88"/>
                          </a:lnTo>
                          <a:cubicBezTo>
                            <a:pt x="50" y="89"/>
                            <a:pt x="58" y="102"/>
                            <a:pt x="60" y="106"/>
                          </a:cubicBezTo>
                          <a:cubicBezTo>
                            <a:pt x="60" y="106"/>
                            <a:pt x="60" y="106"/>
                            <a:pt x="60" y="106"/>
                          </a:cubicBezTo>
                          <a:cubicBezTo>
                            <a:pt x="60" y="106"/>
                            <a:pt x="60" y="106"/>
                            <a:pt x="61" y="106"/>
                          </a:cubicBezTo>
                          <a:lnTo>
                            <a:pt x="62" y="107"/>
                          </a:lnTo>
                          <a:lnTo>
                            <a:pt x="62" y="108"/>
                          </a:lnTo>
                          <a:cubicBezTo>
                            <a:pt x="61" y="110"/>
                            <a:pt x="61" y="113"/>
                            <a:pt x="61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3" name="Freeform 1128">
                      <a:extLst>
                        <a:ext uri="{FF2B5EF4-FFF2-40B4-BE49-F238E27FC236}">
                          <a16:creationId xmlns:a16="http://schemas.microsoft.com/office/drawing/2014/main" id="{4B03960A-2D5E-CFED-F4C2-28C7DF17CE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39893" y="4619338"/>
                      <a:ext cx="33830" cy="35710"/>
                    </a:xfrm>
                    <a:custGeom>
                      <a:avLst/>
                      <a:gdLst>
                        <a:gd name="T0" fmla="*/ 64 w 76"/>
                        <a:gd name="T1" fmla="*/ 31 h 82"/>
                        <a:gd name="T2" fmla="*/ 55 w 76"/>
                        <a:gd name="T3" fmla="*/ 26 h 82"/>
                        <a:gd name="T4" fmla="*/ 52 w 76"/>
                        <a:gd name="T5" fmla="*/ 29 h 82"/>
                        <a:gd name="T6" fmla="*/ 48 w 76"/>
                        <a:gd name="T7" fmla="*/ 32 h 82"/>
                        <a:gd name="T8" fmla="*/ 40 w 76"/>
                        <a:gd name="T9" fmla="*/ 20 h 82"/>
                        <a:gd name="T10" fmla="*/ 34 w 76"/>
                        <a:gd name="T11" fmla="*/ 8 h 82"/>
                        <a:gd name="T12" fmla="*/ 32 w 76"/>
                        <a:gd name="T13" fmla="*/ 9 h 82"/>
                        <a:gd name="T14" fmla="*/ 27 w 76"/>
                        <a:gd name="T15" fmla="*/ 11 h 82"/>
                        <a:gd name="T16" fmla="*/ 15 w 76"/>
                        <a:gd name="T17" fmla="*/ 0 h 82"/>
                        <a:gd name="T18" fmla="*/ 10 w 76"/>
                        <a:gd name="T19" fmla="*/ 7 h 82"/>
                        <a:gd name="T20" fmla="*/ 10 w 76"/>
                        <a:gd name="T21" fmla="*/ 32 h 82"/>
                        <a:gd name="T22" fmla="*/ 3 w 76"/>
                        <a:gd name="T23" fmla="*/ 43 h 82"/>
                        <a:gd name="T24" fmla="*/ 0 w 76"/>
                        <a:gd name="T25" fmla="*/ 45 h 82"/>
                        <a:gd name="T26" fmla="*/ 13 w 76"/>
                        <a:gd name="T27" fmla="*/ 58 h 82"/>
                        <a:gd name="T28" fmla="*/ 20 w 76"/>
                        <a:gd name="T29" fmla="*/ 60 h 82"/>
                        <a:gd name="T30" fmla="*/ 30 w 76"/>
                        <a:gd name="T31" fmla="*/ 67 h 82"/>
                        <a:gd name="T32" fmla="*/ 45 w 76"/>
                        <a:gd name="T33" fmla="*/ 75 h 82"/>
                        <a:gd name="T34" fmla="*/ 63 w 76"/>
                        <a:gd name="T35" fmla="*/ 82 h 82"/>
                        <a:gd name="T36" fmla="*/ 68 w 76"/>
                        <a:gd name="T37" fmla="*/ 76 h 82"/>
                        <a:gd name="T38" fmla="*/ 76 w 76"/>
                        <a:gd name="T39" fmla="*/ 67 h 82"/>
                        <a:gd name="T40" fmla="*/ 74 w 76"/>
                        <a:gd name="T41" fmla="*/ 64 h 82"/>
                        <a:gd name="T42" fmla="*/ 72 w 76"/>
                        <a:gd name="T43" fmla="*/ 60 h 82"/>
                        <a:gd name="T44" fmla="*/ 74 w 76"/>
                        <a:gd name="T45" fmla="*/ 54 h 82"/>
                        <a:gd name="T46" fmla="*/ 76 w 76"/>
                        <a:gd name="T47" fmla="*/ 48 h 82"/>
                        <a:gd name="T48" fmla="*/ 72 w 76"/>
                        <a:gd name="T49" fmla="*/ 40 h 82"/>
                        <a:gd name="T50" fmla="*/ 72 w 76"/>
                        <a:gd name="T51" fmla="*/ 40 h 82"/>
                        <a:gd name="T52" fmla="*/ 72 w 76"/>
                        <a:gd name="T53" fmla="*/ 36 h 82"/>
                        <a:gd name="T54" fmla="*/ 64 w 76"/>
                        <a:gd name="T55" fmla="*/ 3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6" h="82">
                          <a:moveTo>
                            <a:pt x="64" y="31"/>
                          </a:moveTo>
                          <a:cubicBezTo>
                            <a:pt x="61" y="29"/>
                            <a:pt x="59" y="26"/>
                            <a:pt x="55" y="26"/>
                          </a:cubicBezTo>
                          <a:cubicBezTo>
                            <a:pt x="54" y="26"/>
                            <a:pt x="53" y="27"/>
                            <a:pt x="52" y="29"/>
                          </a:cubicBezTo>
                          <a:cubicBezTo>
                            <a:pt x="51" y="30"/>
                            <a:pt x="50" y="32"/>
                            <a:pt x="48" y="32"/>
                          </a:cubicBezTo>
                          <a:cubicBezTo>
                            <a:pt x="42" y="32"/>
                            <a:pt x="41" y="25"/>
                            <a:pt x="40" y="20"/>
                          </a:cubicBezTo>
                          <a:cubicBezTo>
                            <a:pt x="40" y="13"/>
                            <a:pt x="39" y="8"/>
                            <a:pt x="34" y="8"/>
                          </a:cubicBezTo>
                          <a:cubicBezTo>
                            <a:pt x="33" y="8"/>
                            <a:pt x="33" y="9"/>
                            <a:pt x="32" y="9"/>
                          </a:cubicBezTo>
                          <a:cubicBezTo>
                            <a:pt x="31" y="10"/>
                            <a:pt x="29" y="11"/>
                            <a:pt x="27" y="11"/>
                          </a:cubicBezTo>
                          <a:cubicBezTo>
                            <a:pt x="23" y="11"/>
                            <a:pt x="16" y="5"/>
                            <a:pt x="15" y="0"/>
                          </a:cubicBezTo>
                          <a:cubicBezTo>
                            <a:pt x="12" y="2"/>
                            <a:pt x="10" y="4"/>
                            <a:pt x="10" y="7"/>
                          </a:cubicBezTo>
                          <a:lnTo>
                            <a:pt x="10" y="32"/>
                          </a:lnTo>
                          <a:cubicBezTo>
                            <a:pt x="10" y="38"/>
                            <a:pt x="6" y="41"/>
                            <a:pt x="3" y="43"/>
                          </a:cubicBezTo>
                          <a:cubicBezTo>
                            <a:pt x="2" y="44"/>
                            <a:pt x="1" y="44"/>
                            <a:pt x="0" y="45"/>
                          </a:cubicBezTo>
                          <a:cubicBezTo>
                            <a:pt x="7" y="47"/>
                            <a:pt x="12" y="56"/>
                            <a:pt x="13" y="58"/>
                          </a:cubicBezTo>
                          <a:cubicBezTo>
                            <a:pt x="14" y="59"/>
                            <a:pt x="17" y="60"/>
                            <a:pt x="20" y="60"/>
                          </a:cubicBezTo>
                          <a:cubicBezTo>
                            <a:pt x="24" y="61"/>
                            <a:pt x="29" y="61"/>
                            <a:pt x="30" y="67"/>
                          </a:cubicBezTo>
                          <a:cubicBezTo>
                            <a:pt x="31" y="74"/>
                            <a:pt x="38" y="75"/>
                            <a:pt x="45" y="75"/>
                          </a:cubicBezTo>
                          <a:cubicBezTo>
                            <a:pt x="52" y="76"/>
                            <a:pt x="59" y="77"/>
                            <a:pt x="63" y="82"/>
                          </a:cubicBezTo>
                          <a:cubicBezTo>
                            <a:pt x="64" y="80"/>
                            <a:pt x="66" y="78"/>
                            <a:pt x="68" y="76"/>
                          </a:cubicBezTo>
                          <a:cubicBezTo>
                            <a:pt x="72" y="74"/>
                            <a:pt x="76" y="71"/>
                            <a:pt x="76" y="67"/>
                          </a:cubicBezTo>
                          <a:cubicBezTo>
                            <a:pt x="76" y="66"/>
                            <a:pt x="75" y="65"/>
                            <a:pt x="74" y="64"/>
                          </a:cubicBezTo>
                          <a:cubicBezTo>
                            <a:pt x="73" y="64"/>
                            <a:pt x="72" y="62"/>
                            <a:pt x="72" y="60"/>
                          </a:cubicBezTo>
                          <a:cubicBezTo>
                            <a:pt x="72" y="57"/>
                            <a:pt x="73" y="56"/>
                            <a:pt x="74" y="54"/>
                          </a:cubicBezTo>
                          <a:cubicBezTo>
                            <a:pt x="75" y="53"/>
                            <a:pt x="76" y="51"/>
                            <a:pt x="76" y="48"/>
                          </a:cubicBezTo>
                          <a:cubicBezTo>
                            <a:pt x="76" y="42"/>
                            <a:pt x="74" y="41"/>
                            <a:pt x="72" y="40"/>
                          </a:cubicBezTo>
                          <a:lnTo>
                            <a:pt x="72" y="40"/>
                          </a:lnTo>
                          <a:lnTo>
                            <a:pt x="72" y="36"/>
                          </a:lnTo>
                          <a:cubicBezTo>
                            <a:pt x="68" y="35"/>
                            <a:pt x="66" y="33"/>
                            <a:pt x="64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4" name="Freeform 1129">
                      <a:extLst>
                        <a:ext uri="{FF2B5EF4-FFF2-40B4-BE49-F238E27FC236}">
                          <a16:creationId xmlns:a16="http://schemas.microsoft.com/office/drawing/2014/main" id="{EF799B4A-AA2B-426D-4018-4D85D7FB35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6665" y="4647530"/>
                      <a:ext cx="56384" cy="50746"/>
                    </a:xfrm>
                    <a:custGeom>
                      <a:avLst/>
                      <a:gdLst>
                        <a:gd name="T0" fmla="*/ 14 w 132"/>
                        <a:gd name="T1" fmla="*/ 114 h 122"/>
                        <a:gd name="T2" fmla="*/ 18 w 132"/>
                        <a:gd name="T3" fmla="*/ 113 h 122"/>
                        <a:gd name="T4" fmla="*/ 23 w 132"/>
                        <a:gd name="T5" fmla="*/ 111 h 122"/>
                        <a:gd name="T6" fmla="*/ 30 w 132"/>
                        <a:gd name="T7" fmla="*/ 113 h 122"/>
                        <a:gd name="T8" fmla="*/ 34 w 132"/>
                        <a:gd name="T9" fmla="*/ 115 h 122"/>
                        <a:gd name="T10" fmla="*/ 37 w 132"/>
                        <a:gd name="T11" fmla="*/ 110 h 122"/>
                        <a:gd name="T12" fmla="*/ 39 w 132"/>
                        <a:gd name="T13" fmla="*/ 105 h 122"/>
                        <a:gd name="T14" fmla="*/ 40 w 132"/>
                        <a:gd name="T15" fmla="*/ 105 h 122"/>
                        <a:gd name="T16" fmla="*/ 41 w 132"/>
                        <a:gd name="T17" fmla="*/ 106 h 122"/>
                        <a:gd name="T18" fmla="*/ 42 w 132"/>
                        <a:gd name="T19" fmla="*/ 109 h 122"/>
                        <a:gd name="T20" fmla="*/ 46 w 132"/>
                        <a:gd name="T21" fmla="*/ 115 h 122"/>
                        <a:gd name="T22" fmla="*/ 50 w 132"/>
                        <a:gd name="T23" fmla="*/ 114 h 122"/>
                        <a:gd name="T24" fmla="*/ 57 w 132"/>
                        <a:gd name="T25" fmla="*/ 111 h 122"/>
                        <a:gd name="T26" fmla="*/ 64 w 132"/>
                        <a:gd name="T27" fmla="*/ 111 h 122"/>
                        <a:gd name="T28" fmla="*/ 70 w 132"/>
                        <a:gd name="T29" fmla="*/ 112 h 122"/>
                        <a:gd name="T30" fmla="*/ 74 w 132"/>
                        <a:gd name="T31" fmla="*/ 111 h 122"/>
                        <a:gd name="T32" fmla="*/ 78 w 132"/>
                        <a:gd name="T33" fmla="*/ 111 h 122"/>
                        <a:gd name="T34" fmla="*/ 86 w 132"/>
                        <a:gd name="T35" fmla="*/ 119 h 122"/>
                        <a:gd name="T36" fmla="*/ 87 w 132"/>
                        <a:gd name="T37" fmla="*/ 122 h 122"/>
                        <a:gd name="T38" fmla="*/ 90 w 132"/>
                        <a:gd name="T39" fmla="*/ 121 h 122"/>
                        <a:gd name="T40" fmla="*/ 102 w 132"/>
                        <a:gd name="T41" fmla="*/ 108 h 122"/>
                        <a:gd name="T42" fmla="*/ 119 w 132"/>
                        <a:gd name="T43" fmla="*/ 96 h 122"/>
                        <a:gd name="T44" fmla="*/ 125 w 132"/>
                        <a:gd name="T45" fmla="*/ 95 h 122"/>
                        <a:gd name="T46" fmla="*/ 127 w 132"/>
                        <a:gd name="T47" fmla="*/ 93 h 122"/>
                        <a:gd name="T48" fmla="*/ 132 w 132"/>
                        <a:gd name="T49" fmla="*/ 90 h 122"/>
                        <a:gd name="T50" fmla="*/ 132 w 132"/>
                        <a:gd name="T51" fmla="*/ 90 h 122"/>
                        <a:gd name="T52" fmla="*/ 123 w 132"/>
                        <a:gd name="T53" fmla="*/ 74 h 122"/>
                        <a:gd name="T54" fmla="*/ 119 w 132"/>
                        <a:gd name="T55" fmla="*/ 74 h 122"/>
                        <a:gd name="T56" fmla="*/ 113 w 132"/>
                        <a:gd name="T57" fmla="*/ 65 h 122"/>
                        <a:gd name="T58" fmla="*/ 112 w 132"/>
                        <a:gd name="T59" fmla="*/ 62 h 122"/>
                        <a:gd name="T60" fmla="*/ 107 w 132"/>
                        <a:gd name="T61" fmla="*/ 62 h 122"/>
                        <a:gd name="T62" fmla="*/ 100 w 132"/>
                        <a:gd name="T63" fmla="*/ 56 h 122"/>
                        <a:gd name="T64" fmla="*/ 104 w 132"/>
                        <a:gd name="T65" fmla="*/ 50 h 122"/>
                        <a:gd name="T66" fmla="*/ 106 w 132"/>
                        <a:gd name="T67" fmla="*/ 46 h 122"/>
                        <a:gd name="T68" fmla="*/ 97 w 132"/>
                        <a:gd name="T69" fmla="*/ 33 h 122"/>
                        <a:gd name="T70" fmla="*/ 88 w 132"/>
                        <a:gd name="T71" fmla="*/ 26 h 122"/>
                        <a:gd name="T72" fmla="*/ 82 w 132"/>
                        <a:gd name="T73" fmla="*/ 22 h 122"/>
                        <a:gd name="T74" fmla="*/ 73 w 132"/>
                        <a:gd name="T75" fmla="*/ 13 h 122"/>
                        <a:gd name="T76" fmla="*/ 72 w 132"/>
                        <a:gd name="T77" fmla="*/ 11 h 122"/>
                        <a:gd name="T78" fmla="*/ 72 w 132"/>
                        <a:gd name="T79" fmla="*/ 10 h 122"/>
                        <a:gd name="T80" fmla="*/ 64 w 132"/>
                        <a:gd name="T81" fmla="*/ 4 h 122"/>
                        <a:gd name="T82" fmla="*/ 59 w 132"/>
                        <a:gd name="T83" fmla="*/ 0 h 122"/>
                        <a:gd name="T84" fmla="*/ 43 w 132"/>
                        <a:gd name="T85" fmla="*/ 0 h 122"/>
                        <a:gd name="T86" fmla="*/ 36 w 132"/>
                        <a:gd name="T87" fmla="*/ 12 h 122"/>
                        <a:gd name="T88" fmla="*/ 31 w 132"/>
                        <a:gd name="T89" fmla="*/ 22 h 122"/>
                        <a:gd name="T90" fmla="*/ 33 w 132"/>
                        <a:gd name="T91" fmla="*/ 28 h 122"/>
                        <a:gd name="T92" fmla="*/ 36 w 132"/>
                        <a:gd name="T93" fmla="*/ 35 h 122"/>
                        <a:gd name="T94" fmla="*/ 30 w 132"/>
                        <a:gd name="T95" fmla="*/ 46 h 122"/>
                        <a:gd name="T96" fmla="*/ 26 w 132"/>
                        <a:gd name="T97" fmla="*/ 54 h 122"/>
                        <a:gd name="T98" fmla="*/ 26 w 132"/>
                        <a:gd name="T99" fmla="*/ 63 h 122"/>
                        <a:gd name="T100" fmla="*/ 26 w 132"/>
                        <a:gd name="T101" fmla="*/ 66 h 122"/>
                        <a:gd name="T102" fmla="*/ 25 w 132"/>
                        <a:gd name="T103" fmla="*/ 74 h 122"/>
                        <a:gd name="T104" fmla="*/ 20 w 132"/>
                        <a:gd name="T105" fmla="*/ 75 h 122"/>
                        <a:gd name="T106" fmla="*/ 15 w 132"/>
                        <a:gd name="T107" fmla="*/ 74 h 122"/>
                        <a:gd name="T108" fmla="*/ 10 w 132"/>
                        <a:gd name="T109" fmla="*/ 73 h 122"/>
                        <a:gd name="T110" fmla="*/ 0 w 132"/>
                        <a:gd name="T111" fmla="*/ 80 h 122"/>
                        <a:gd name="T112" fmla="*/ 2 w 132"/>
                        <a:gd name="T113" fmla="*/ 84 h 122"/>
                        <a:gd name="T114" fmla="*/ 6 w 132"/>
                        <a:gd name="T115" fmla="*/ 91 h 122"/>
                        <a:gd name="T116" fmla="*/ 5 w 132"/>
                        <a:gd name="T117" fmla="*/ 97 h 122"/>
                        <a:gd name="T118" fmla="*/ 4 w 132"/>
                        <a:gd name="T119" fmla="*/ 102 h 122"/>
                        <a:gd name="T120" fmla="*/ 14 w 132"/>
                        <a:gd name="T121" fmla="*/ 114 h 12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32" h="122">
                          <a:moveTo>
                            <a:pt x="14" y="114"/>
                          </a:moveTo>
                          <a:cubicBezTo>
                            <a:pt x="16" y="114"/>
                            <a:pt x="17" y="113"/>
                            <a:pt x="18" y="113"/>
                          </a:cubicBezTo>
                          <a:cubicBezTo>
                            <a:pt x="20" y="112"/>
                            <a:pt x="21" y="111"/>
                            <a:pt x="23" y="111"/>
                          </a:cubicBezTo>
                          <a:cubicBezTo>
                            <a:pt x="27" y="111"/>
                            <a:pt x="29" y="112"/>
                            <a:pt x="30" y="113"/>
                          </a:cubicBezTo>
                          <a:cubicBezTo>
                            <a:pt x="32" y="114"/>
                            <a:pt x="33" y="115"/>
                            <a:pt x="34" y="115"/>
                          </a:cubicBezTo>
                          <a:cubicBezTo>
                            <a:pt x="35" y="115"/>
                            <a:pt x="37" y="111"/>
                            <a:pt x="37" y="110"/>
                          </a:cubicBezTo>
                          <a:cubicBezTo>
                            <a:pt x="38" y="107"/>
                            <a:pt x="38" y="106"/>
                            <a:pt x="39" y="105"/>
                          </a:cubicBezTo>
                          <a:lnTo>
                            <a:pt x="40" y="105"/>
                          </a:lnTo>
                          <a:lnTo>
                            <a:pt x="41" y="106"/>
                          </a:lnTo>
                          <a:cubicBezTo>
                            <a:pt x="41" y="107"/>
                            <a:pt x="42" y="108"/>
                            <a:pt x="42" y="109"/>
                          </a:cubicBezTo>
                          <a:cubicBezTo>
                            <a:pt x="43" y="112"/>
                            <a:pt x="44" y="115"/>
                            <a:pt x="46" y="115"/>
                          </a:cubicBezTo>
                          <a:cubicBezTo>
                            <a:pt x="48" y="115"/>
                            <a:pt x="49" y="115"/>
                            <a:pt x="50" y="114"/>
                          </a:cubicBezTo>
                          <a:cubicBezTo>
                            <a:pt x="52" y="112"/>
                            <a:pt x="54" y="111"/>
                            <a:pt x="57" y="111"/>
                          </a:cubicBezTo>
                          <a:cubicBezTo>
                            <a:pt x="60" y="111"/>
                            <a:pt x="62" y="111"/>
                            <a:pt x="64" y="111"/>
                          </a:cubicBezTo>
                          <a:cubicBezTo>
                            <a:pt x="66" y="112"/>
                            <a:pt x="67" y="112"/>
                            <a:pt x="70" y="112"/>
                          </a:cubicBezTo>
                          <a:cubicBezTo>
                            <a:pt x="72" y="112"/>
                            <a:pt x="73" y="112"/>
                            <a:pt x="74" y="111"/>
                          </a:cubicBezTo>
                          <a:cubicBezTo>
                            <a:pt x="75" y="111"/>
                            <a:pt x="76" y="111"/>
                            <a:pt x="78" y="111"/>
                          </a:cubicBezTo>
                          <a:cubicBezTo>
                            <a:pt x="84" y="111"/>
                            <a:pt x="85" y="116"/>
                            <a:pt x="86" y="119"/>
                          </a:cubicBezTo>
                          <a:cubicBezTo>
                            <a:pt x="86" y="120"/>
                            <a:pt x="87" y="121"/>
                            <a:pt x="87" y="122"/>
                          </a:cubicBezTo>
                          <a:cubicBezTo>
                            <a:pt x="88" y="122"/>
                            <a:pt x="89" y="121"/>
                            <a:pt x="90" y="121"/>
                          </a:cubicBezTo>
                          <a:cubicBezTo>
                            <a:pt x="95" y="119"/>
                            <a:pt x="101" y="117"/>
                            <a:pt x="102" y="108"/>
                          </a:cubicBezTo>
                          <a:cubicBezTo>
                            <a:pt x="103" y="100"/>
                            <a:pt x="112" y="98"/>
                            <a:pt x="119" y="96"/>
                          </a:cubicBezTo>
                          <a:cubicBezTo>
                            <a:pt x="121" y="96"/>
                            <a:pt x="123" y="95"/>
                            <a:pt x="125" y="95"/>
                          </a:cubicBezTo>
                          <a:cubicBezTo>
                            <a:pt x="126" y="95"/>
                            <a:pt x="126" y="94"/>
                            <a:pt x="127" y="93"/>
                          </a:cubicBezTo>
                          <a:cubicBezTo>
                            <a:pt x="128" y="92"/>
                            <a:pt x="129" y="90"/>
                            <a:pt x="132" y="90"/>
                          </a:cubicBezTo>
                          <a:lnTo>
                            <a:pt x="132" y="90"/>
                          </a:lnTo>
                          <a:cubicBezTo>
                            <a:pt x="131" y="87"/>
                            <a:pt x="126" y="79"/>
                            <a:pt x="123" y="74"/>
                          </a:cubicBezTo>
                          <a:lnTo>
                            <a:pt x="119" y="74"/>
                          </a:lnTo>
                          <a:cubicBezTo>
                            <a:pt x="114" y="74"/>
                            <a:pt x="113" y="69"/>
                            <a:pt x="113" y="65"/>
                          </a:cubicBezTo>
                          <a:cubicBezTo>
                            <a:pt x="113" y="64"/>
                            <a:pt x="113" y="62"/>
                            <a:pt x="112" y="62"/>
                          </a:cubicBezTo>
                          <a:lnTo>
                            <a:pt x="107" y="62"/>
                          </a:lnTo>
                          <a:cubicBezTo>
                            <a:pt x="104" y="62"/>
                            <a:pt x="100" y="60"/>
                            <a:pt x="100" y="56"/>
                          </a:cubicBezTo>
                          <a:cubicBezTo>
                            <a:pt x="100" y="53"/>
                            <a:pt x="102" y="51"/>
                            <a:pt x="104" y="50"/>
                          </a:cubicBezTo>
                          <a:cubicBezTo>
                            <a:pt x="105" y="49"/>
                            <a:pt x="106" y="47"/>
                            <a:pt x="106" y="46"/>
                          </a:cubicBezTo>
                          <a:cubicBezTo>
                            <a:pt x="106" y="39"/>
                            <a:pt x="102" y="36"/>
                            <a:pt x="97" y="33"/>
                          </a:cubicBezTo>
                          <a:cubicBezTo>
                            <a:pt x="93" y="31"/>
                            <a:pt x="90" y="29"/>
                            <a:pt x="88" y="26"/>
                          </a:cubicBezTo>
                          <a:cubicBezTo>
                            <a:pt x="87" y="24"/>
                            <a:pt x="84" y="23"/>
                            <a:pt x="82" y="22"/>
                          </a:cubicBezTo>
                          <a:cubicBezTo>
                            <a:pt x="78" y="21"/>
                            <a:pt x="73" y="20"/>
                            <a:pt x="73" y="13"/>
                          </a:cubicBezTo>
                          <a:cubicBezTo>
                            <a:pt x="73" y="12"/>
                            <a:pt x="72" y="12"/>
                            <a:pt x="72" y="11"/>
                          </a:cubicBezTo>
                          <a:cubicBezTo>
                            <a:pt x="72" y="11"/>
                            <a:pt x="72" y="10"/>
                            <a:pt x="72" y="10"/>
                          </a:cubicBezTo>
                          <a:cubicBezTo>
                            <a:pt x="69" y="9"/>
                            <a:pt x="66" y="6"/>
                            <a:pt x="64" y="4"/>
                          </a:cubicBezTo>
                          <a:cubicBezTo>
                            <a:pt x="62" y="2"/>
                            <a:pt x="60" y="0"/>
                            <a:pt x="59" y="0"/>
                          </a:cubicBezTo>
                          <a:lnTo>
                            <a:pt x="43" y="0"/>
                          </a:lnTo>
                          <a:cubicBezTo>
                            <a:pt x="42" y="5"/>
                            <a:pt x="39" y="8"/>
                            <a:pt x="36" y="12"/>
                          </a:cubicBezTo>
                          <a:cubicBezTo>
                            <a:pt x="34" y="15"/>
                            <a:pt x="31" y="19"/>
                            <a:pt x="31" y="22"/>
                          </a:cubicBezTo>
                          <a:cubicBezTo>
                            <a:pt x="31" y="24"/>
                            <a:pt x="32" y="26"/>
                            <a:pt x="33" y="28"/>
                          </a:cubicBezTo>
                          <a:cubicBezTo>
                            <a:pt x="34" y="30"/>
                            <a:pt x="36" y="32"/>
                            <a:pt x="36" y="35"/>
                          </a:cubicBezTo>
                          <a:cubicBezTo>
                            <a:pt x="36" y="41"/>
                            <a:pt x="33" y="44"/>
                            <a:pt x="30" y="46"/>
                          </a:cubicBezTo>
                          <a:cubicBezTo>
                            <a:pt x="28" y="48"/>
                            <a:pt x="26" y="50"/>
                            <a:pt x="26" y="54"/>
                          </a:cubicBezTo>
                          <a:lnTo>
                            <a:pt x="26" y="63"/>
                          </a:lnTo>
                          <a:cubicBezTo>
                            <a:pt x="26" y="64"/>
                            <a:pt x="26" y="65"/>
                            <a:pt x="26" y="66"/>
                          </a:cubicBezTo>
                          <a:cubicBezTo>
                            <a:pt x="26" y="69"/>
                            <a:pt x="26" y="72"/>
                            <a:pt x="25" y="74"/>
                          </a:cubicBezTo>
                          <a:cubicBezTo>
                            <a:pt x="24" y="75"/>
                            <a:pt x="22" y="75"/>
                            <a:pt x="20" y="75"/>
                          </a:cubicBezTo>
                          <a:cubicBezTo>
                            <a:pt x="18" y="75"/>
                            <a:pt x="16" y="75"/>
                            <a:pt x="15" y="74"/>
                          </a:cubicBezTo>
                          <a:cubicBezTo>
                            <a:pt x="13" y="73"/>
                            <a:pt x="12" y="73"/>
                            <a:pt x="10" y="73"/>
                          </a:cubicBezTo>
                          <a:cubicBezTo>
                            <a:pt x="7" y="73"/>
                            <a:pt x="0" y="77"/>
                            <a:pt x="0" y="80"/>
                          </a:cubicBezTo>
                          <a:cubicBezTo>
                            <a:pt x="0" y="82"/>
                            <a:pt x="1" y="82"/>
                            <a:pt x="2" y="84"/>
                          </a:cubicBezTo>
                          <a:cubicBezTo>
                            <a:pt x="4" y="85"/>
                            <a:pt x="6" y="87"/>
                            <a:pt x="6" y="91"/>
                          </a:cubicBezTo>
                          <a:cubicBezTo>
                            <a:pt x="6" y="93"/>
                            <a:pt x="6" y="95"/>
                            <a:pt x="5" y="97"/>
                          </a:cubicBezTo>
                          <a:cubicBezTo>
                            <a:pt x="5" y="99"/>
                            <a:pt x="4" y="100"/>
                            <a:pt x="4" y="102"/>
                          </a:cubicBezTo>
                          <a:cubicBezTo>
                            <a:pt x="4" y="107"/>
                            <a:pt x="11" y="114"/>
                            <a:pt x="14" y="1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5" name="Freeform 1130">
                      <a:extLst>
                        <a:ext uri="{FF2B5EF4-FFF2-40B4-BE49-F238E27FC236}">
                          <a16:creationId xmlns:a16="http://schemas.microsoft.com/office/drawing/2014/main" id="{662BBB95-8E16-FF18-89CF-548A9E8278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4858" y="4593025"/>
                      <a:ext cx="31951" cy="26313"/>
                    </a:xfrm>
                    <a:custGeom>
                      <a:avLst/>
                      <a:gdLst>
                        <a:gd name="T0" fmla="*/ 76 w 76"/>
                        <a:gd name="T1" fmla="*/ 36 h 59"/>
                        <a:gd name="T2" fmla="*/ 76 w 76"/>
                        <a:gd name="T3" fmla="*/ 34 h 59"/>
                        <a:gd name="T4" fmla="*/ 70 w 76"/>
                        <a:gd name="T5" fmla="*/ 26 h 59"/>
                        <a:gd name="T6" fmla="*/ 70 w 76"/>
                        <a:gd name="T7" fmla="*/ 25 h 59"/>
                        <a:gd name="T8" fmla="*/ 70 w 76"/>
                        <a:gd name="T9" fmla="*/ 23 h 59"/>
                        <a:gd name="T10" fmla="*/ 62 w 76"/>
                        <a:gd name="T11" fmla="*/ 12 h 59"/>
                        <a:gd name="T12" fmla="*/ 56 w 76"/>
                        <a:gd name="T13" fmla="*/ 4 h 59"/>
                        <a:gd name="T14" fmla="*/ 56 w 76"/>
                        <a:gd name="T15" fmla="*/ 0 h 59"/>
                        <a:gd name="T16" fmla="*/ 47 w 76"/>
                        <a:gd name="T17" fmla="*/ 3 h 59"/>
                        <a:gd name="T18" fmla="*/ 41 w 76"/>
                        <a:gd name="T19" fmla="*/ 2 h 59"/>
                        <a:gd name="T20" fmla="*/ 36 w 76"/>
                        <a:gd name="T21" fmla="*/ 1 h 59"/>
                        <a:gd name="T22" fmla="*/ 30 w 76"/>
                        <a:gd name="T23" fmla="*/ 2 h 59"/>
                        <a:gd name="T24" fmla="*/ 25 w 76"/>
                        <a:gd name="T25" fmla="*/ 3 h 59"/>
                        <a:gd name="T26" fmla="*/ 18 w 76"/>
                        <a:gd name="T27" fmla="*/ 3 h 59"/>
                        <a:gd name="T28" fmla="*/ 16 w 76"/>
                        <a:gd name="T29" fmla="*/ 5 h 59"/>
                        <a:gd name="T30" fmla="*/ 13 w 76"/>
                        <a:gd name="T31" fmla="*/ 7 h 59"/>
                        <a:gd name="T32" fmla="*/ 10 w 76"/>
                        <a:gd name="T33" fmla="*/ 6 h 59"/>
                        <a:gd name="T34" fmla="*/ 0 w 76"/>
                        <a:gd name="T35" fmla="*/ 32 h 59"/>
                        <a:gd name="T36" fmla="*/ 3 w 76"/>
                        <a:gd name="T37" fmla="*/ 36 h 59"/>
                        <a:gd name="T38" fmla="*/ 9 w 76"/>
                        <a:gd name="T39" fmla="*/ 36 h 59"/>
                        <a:gd name="T40" fmla="*/ 13 w 76"/>
                        <a:gd name="T41" fmla="*/ 43 h 59"/>
                        <a:gd name="T42" fmla="*/ 16 w 76"/>
                        <a:gd name="T43" fmla="*/ 50 h 59"/>
                        <a:gd name="T44" fmla="*/ 18 w 76"/>
                        <a:gd name="T45" fmla="*/ 49 h 59"/>
                        <a:gd name="T46" fmla="*/ 21 w 76"/>
                        <a:gd name="T47" fmla="*/ 47 h 59"/>
                        <a:gd name="T48" fmla="*/ 27 w 76"/>
                        <a:gd name="T49" fmla="*/ 52 h 59"/>
                        <a:gd name="T50" fmla="*/ 32 w 76"/>
                        <a:gd name="T51" fmla="*/ 57 h 59"/>
                        <a:gd name="T52" fmla="*/ 35 w 76"/>
                        <a:gd name="T53" fmla="*/ 55 h 59"/>
                        <a:gd name="T54" fmla="*/ 40 w 76"/>
                        <a:gd name="T55" fmla="*/ 52 h 59"/>
                        <a:gd name="T56" fmla="*/ 48 w 76"/>
                        <a:gd name="T57" fmla="*/ 56 h 59"/>
                        <a:gd name="T58" fmla="*/ 51 w 76"/>
                        <a:gd name="T59" fmla="*/ 59 h 59"/>
                        <a:gd name="T60" fmla="*/ 55 w 76"/>
                        <a:gd name="T61" fmla="*/ 57 h 59"/>
                        <a:gd name="T62" fmla="*/ 74 w 76"/>
                        <a:gd name="T63" fmla="*/ 40 h 59"/>
                        <a:gd name="T64" fmla="*/ 75 w 76"/>
                        <a:gd name="T65" fmla="*/ 37 h 59"/>
                        <a:gd name="T66" fmla="*/ 76 w 76"/>
                        <a:gd name="T67" fmla="*/ 36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76" h="59">
                          <a:moveTo>
                            <a:pt x="76" y="36"/>
                          </a:moveTo>
                          <a:lnTo>
                            <a:pt x="76" y="34"/>
                          </a:lnTo>
                          <a:cubicBezTo>
                            <a:pt x="72" y="33"/>
                            <a:pt x="70" y="32"/>
                            <a:pt x="70" y="26"/>
                          </a:cubicBezTo>
                          <a:lnTo>
                            <a:pt x="70" y="25"/>
                          </a:lnTo>
                          <a:lnTo>
                            <a:pt x="70" y="23"/>
                          </a:lnTo>
                          <a:cubicBezTo>
                            <a:pt x="67" y="21"/>
                            <a:pt x="64" y="18"/>
                            <a:pt x="62" y="12"/>
                          </a:cubicBezTo>
                          <a:cubicBezTo>
                            <a:pt x="59" y="11"/>
                            <a:pt x="56" y="9"/>
                            <a:pt x="56" y="4"/>
                          </a:cubicBezTo>
                          <a:lnTo>
                            <a:pt x="56" y="0"/>
                          </a:lnTo>
                          <a:cubicBezTo>
                            <a:pt x="54" y="2"/>
                            <a:pt x="51" y="3"/>
                            <a:pt x="47" y="3"/>
                          </a:cubicBezTo>
                          <a:cubicBezTo>
                            <a:pt x="44" y="3"/>
                            <a:pt x="42" y="3"/>
                            <a:pt x="41" y="2"/>
                          </a:cubicBezTo>
                          <a:cubicBezTo>
                            <a:pt x="39" y="1"/>
                            <a:pt x="38" y="1"/>
                            <a:pt x="36" y="1"/>
                          </a:cubicBezTo>
                          <a:cubicBezTo>
                            <a:pt x="34" y="1"/>
                            <a:pt x="32" y="2"/>
                            <a:pt x="30" y="2"/>
                          </a:cubicBezTo>
                          <a:cubicBezTo>
                            <a:pt x="28" y="3"/>
                            <a:pt x="27" y="3"/>
                            <a:pt x="25" y="3"/>
                          </a:cubicBezTo>
                          <a:lnTo>
                            <a:pt x="18" y="3"/>
                          </a:lnTo>
                          <a:cubicBezTo>
                            <a:pt x="18" y="3"/>
                            <a:pt x="17" y="4"/>
                            <a:pt x="16" y="5"/>
                          </a:cubicBezTo>
                          <a:cubicBezTo>
                            <a:pt x="16" y="6"/>
                            <a:pt x="14" y="7"/>
                            <a:pt x="13" y="7"/>
                          </a:cubicBezTo>
                          <a:cubicBezTo>
                            <a:pt x="11" y="7"/>
                            <a:pt x="10" y="7"/>
                            <a:pt x="10" y="6"/>
                          </a:cubicBezTo>
                          <a:cubicBezTo>
                            <a:pt x="7" y="11"/>
                            <a:pt x="0" y="23"/>
                            <a:pt x="0" y="32"/>
                          </a:cubicBezTo>
                          <a:cubicBezTo>
                            <a:pt x="0" y="35"/>
                            <a:pt x="1" y="36"/>
                            <a:pt x="3" y="36"/>
                          </a:cubicBezTo>
                          <a:lnTo>
                            <a:pt x="9" y="36"/>
                          </a:lnTo>
                          <a:cubicBezTo>
                            <a:pt x="12" y="36"/>
                            <a:pt x="13" y="40"/>
                            <a:pt x="13" y="43"/>
                          </a:cubicBezTo>
                          <a:cubicBezTo>
                            <a:pt x="13" y="48"/>
                            <a:pt x="14" y="50"/>
                            <a:pt x="16" y="50"/>
                          </a:cubicBezTo>
                          <a:cubicBezTo>
                            <a:pt x="17" y="50"/>
                            <a:pt x="17" y="49"/>
                            <a:pt x="18" y="49"/>
                          </a:cubicBezTo>
                          <a:cubicBezTo>
                            <a:pt x="19" y="48"/>
                            <a:pt x="20" y="47"/>
                            <a:pt x="21" y="47"/>
                          </a:cubicBezTo>
                          <a:cubicBezTo>
                            <a:pt x="24" y="47"/>
                            <a:pt x="25" y="50"/>
                            <a:pt x="27" y="52"/>
                          </a:cubicBezTo>
                          <a:cubicBezTo>
                            <a:pt x="28" y="55"/>
                            <a:pt x="29" y="57"/>
                            <a:pt x="32" y="57"/>
                          </a:cubicBezTo>
                          <a:cubicBezTo>
                            <a:pt x="34" y="57"/>
                            <a:pt x="35" y="56"/>
                            <a:pt x="35" y="55"/>
                          </a:cubicBezTo>
                          <a:cubicBezTo>
                            <a:pt x="36" y="54"/>
                            <a:pt x="37" y="52"/>
                            <a:pt x="40" y="52"/>
                          </a:cubicBezTo>
                          <a:cubicBezTo>
                            <a:pt x="44" y="52"/>
                            <a:pt x="46" y="54"/>
                            <a:pt x="48" y="56"/>
                          </a:cubicBezTo>
                          <a:cubicBezTo>
                            <a:pt x="49" y="57"/>
                            <a:pt x="50" y="58"/>
                            <a:pt x="51" y="59"/>
                          </a:cubicBezTo>
                          <a:cubicBezTo>
                            <a:pt x="52" y="58"/>
                            <a:pt x="53" y="58"/>
                            <a:pt x="55" y="57"/>
                          </a:cubicBezTo>
                          <a:cubicBezTo>
                            <a:pt x="63" y="53"/>
                            <a:pt x="75" y="48"/>
                            <a:pt x="74" y="40"/>
                          </a:cubicBezTo>
                          <a:cubicBezTo>
                            <a:pt x="74" y="39"/>
                            <a:pt x="75" y="38"/>
                            <a:pt x="75" y="37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6" name="Freeform 1131">
                      <a:extLst>
                        <a:ext uri="{FF2B5EF4-FFF2-40B4-BE49-F238E27FC236}">
                          <a16:creationId xmlns:a16="http://schemas.microsoft.com/office/drawing/2014/main" id="{722A3460-71F4-EC24-0C9A-81A5FA8BD0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8545" y="4566713"/>
                      <a:ext cx="30071" cy="20675"/>
                    </a:xfrm>
                    <a:custGeom>
                      <a:avLst/>
                      <a:gdLst>
                        <a:gd name="T0" fmla="*/ 69 w 69"/>
                        <a:gd name="T1" fmla="*/ 29 h 48"/>
                        <a:gd name="T2" fmla="*/ 62 w 69"/>
                        <a:gd name="T3" fmla="*/ 19 h 48"/>
                        <a:gd name="T4" fmla="*/ 57 w 69"/>
                        <a:gd name="T5" fmla="*/ 15 h 48"/>
                        <a:gd name="T6" fmla="*/ 56 w 69"/>
                        <a:gd name="T7" fmla="*/ 13 h 48"/>
                        <a:gd name="T8" fmla="*/ 46 w 69"/>
                        <a:gd name="T9" fmla="*/ 5 h 48"/>
                        <a:gd name="T10" fmla="*/ 36 w 69"/>
                        <a:gd name="T11" fmla="*/ 8 h 48"/>
                        <a:gd name="T12" fmla="*/ 34 w 69"/>
                        <a:gd name="T13" fmla="*/ 10 h 48"/>
                        <a:gd name="T14" fmla="*/ 30 w 69"/>
                        <a:gd name="T15" fmla="*/ 12 h 48"/>
                        <a:gd name="T16" fmla="*/ 26 w 69"/>
                        <a:gd name="T17" fmla="*/ 10 h 48"/>
                        <a:gd name="T18" fmla="*/ 24 w 69"/>
                        <a:gd name="T19" fmla="*/ 8 h 48"/>
                        <a:gd name="T20" fmla="*/ 21 w 69"/>
                        <a:gd name="T21" fmla="*/ 10 h 48"/>
                        <a:gd name="T22" fmla="*/ 20 w 69"/>
                        <a:gd name="T23" fmla="*/ 10 h 48"/>
                        <a:gd name="T24" fmla="*/ 20 w 69"/>
                        <a:gd name="T25" fmla="*/ 10 h 48"/>
                        <a:gd name="T26" fmla="*/ 15 w 69"/>
                        <a:gd name="T27" fmla="*/ 3 h 48"/>
                        <a:gd name="T28" fmla="*/ 14 w 69"/>
                        <a:gd name="T29" fmla="*/ 0 h 48"/>
                        <a:gd name="T30" fmla="*/ 5 w 69"/>
                        <a:gd name="T31" fmla="*/ 4 h 48"/>
                        <a:gd name="T32" fmla="*/ 0 w 69"/>
                        <a:gd name="T33" fmla="*/ 7 h 48"/>
                        <a:gd name="T34" fmla="*/ 0 w 69"/>
                        <a:gd name="T35" fmla="*/ 14 h 48"/>
                        <a:gd name="T36" fmla="*/ 0 w 69"/>
                        <a:gd name="T37" fmla="*/ 16 h 48"/>
                        <a:gd name="T38" fmla="*/ 2 w 69"/>
                        <a:gd name="T39" fmla="*/ 19 h 48"/>
                        <a:gd name="T40" fmla="*/ 6 w 69"/>
                        <a:gd name="T41" fmla="*/ 24 h 48"/>
                        <a:gd name="T42" fmla="*/ 4 w 69"/>
                        <a:gd name="T43" fmla="*/ 30 h 48"/>
                        <a:gd name="T44" fmla="*/ 2 w 69"/>
                        <a:gd name="T45" fmla="*/ 35 h 48"/>
                        <a:gd name="T46" fmla="*/ 19 w 69"/>
                        <a:gd name="T47" fmla="*/ 48 h 48"/>
                        <a:gd name="T48" fmla="*/ 28 w 69"/>
                        <a:gd name="T49" fmla="*/ 43 h 48"/>
                        <a:gd name="T50" fmla="*/ 37 w 69"/>
                        <a:gd name="T51" fmla="*/ 38 h 48"/>
                        <a:gd name="T52" fmla="*/ 44 w 69"/>
                        <a:gd name="T53" fmla="*/ 42 h 48"/>
                        <a:gd name="T54" fmla="*/ 48 w 69"/>
                        <a:gd name="T55" fmla="*/ 44 h 48"/>
                        <a:gd name="T56" fmla="*/ 51 w 69"/>
                        <a:gd name="T57" fmla="*/ 42 h 48"/>
                        <a:gd name="T58" fmla="*/ 54 w 69"/>
                        <a:gd name="T59" fmla="*/ 39 h 48"/>
                        <a:gd name="T60" fmla="*/ 58 w 69"/>
                        <a:gd name="T61" fmla="*/ 40 h 48"/>
                        <a:gd name="T62" fmla="*/ 59 w 69"/>
                        <a:gd name="T63" fmla="*/ 41 h 48"/>
                        <a:gd name="T64" fmla="*/ 65 w 69"/>
                        <a:gd name="T65" fmla="*/ 38 h 48"/>
                        <a:gd name="T66" fmla="*/ 66 w 69"/>
                        <a:gd name="T67" fmla="*/ 37 h 48"/>
                        <a:gd name="T68" fmla="*/ 68 w 69"/>
                        <a:gd name="T69" fmla="*/ 33 h 48"/>
                        <a:gd name="T70" fmla="*/ 69 w 69"/>
                        <a:gd name="T71" fmla="*/ 29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9" h="48">
                          <a:moveTo>
                            <a:pt x="69" y="29"/>
                          </a:moveTo>
                          <a:cubicBezTo>
                            <a:pt x="69" y="22"/>
                            <a:pt x="66" y="20"/>
                            <a:pt x="62" y="19"/>
                          </a:cubicBezTo>
                          <a:cubicBezTo>
                            <a:pt x="60" y="18"/>
                            <a:pt x="58" y="17"/>
                            <a:pt x="57" y="15"/>
                          </a:cubicBezTo>
                          <a:cubicBezTo>
                            <a:pt x="57" y="14"/>
                            <a:pt x="57" y="14"/>
                            <a:pt x="56" y="13"/>
                          </a:cubicBezTo>
                          <a:cubicBezTo>
                            <a:pt x="54" y="9"/>
                            <a:pt x="53" y="6"/>
                            <a:pt x="46" y="5"/>
                          </a:cubicBezTo>
                          <a:cubicBezTo>
                            <a:pt x="43" y="7"/>
                            <a:pt x="40" y="7"/>
                            <a:pt x="36" y="8"/>
                          </a:cubicBezTo>
                          <a:cubicBezTo>
                            <a:pt x="35" y="8"/>
                            <a:pt x="35" y="9"/>
                            <a:pt x="34" y="10"/>
                          </a:cubicBezTo>
                          <a:cubicBezTo>
                            <a:pt x="34" y="11"/>
                            <a:pt x="33" y="12"/>
                            <a:pt x="30" y="12"/>
                          </a:cubicBezTo>
                          <a:cubicBezTo>
                            <a:pt x="28" y="12"/>
                            <a:pt x="27" y="11"/>
                            <a:pt x="26" y="10"/>
                          </a:cubicBezTo>
                          <a:cubicBezTo>
                            <a:pt x="25" y="9"/>
                            <a:pt x="25" y="8"/>
                            <a:pt x="24" y="8"/>
                          </a:cubicBezTo>
                          <a:cubicBezTo>
                            <a:pt x="23" y="8"/>
                            <a:pt x="22" y="9"/>
                            <a:pt x="21" y="10"/>
                          </a:cubicBezTo>
                          <a:lnTo>
                            <a:pt x="20" y="10"/>
                          </a:lnTo>
                          <a:lnTo>
                            <a:pt x="20" y="10"/>
                          </a:lnTo>
                          <a:cubicBezTo>
                            <a:pt x="18" y="8"/>
                            <a:pt x="16" y="5"/>
                            <a:pt x="15" y="3"/>
                          </a:cubicBezTo>
                          <a:cubicBezTo>
                            <a:pt x="15" y="2"/>
                            <a:pt x="14" y="1"/>
                            <a:pt x="14" y="0"/>
                          </a:cubicBezTo>
                          <a:cubicBezTo>
                            <a:pt x="11" y="1"/>
                            <a:pt x="8" y="2"/>
                            <a:pt x="5" y="4"/>
                          </a:cubicBezTo>
                          <a:cubicBezTo>
                            <a:pt x="4" y="5"/>
                            <a:pt x="2" y="6"/>
                            <a:pt x="0" y="7"/>
                          </a:cubicBezTo>
                          <a:cubicBezTo>
                            <a:pt x="2" y="10"/>
                            <a:pt x="1" y="12"/>
                            <a:pt x="0" y="14"/>
                          </a:cubicBezTo>
                          <a:cubicBezTo>
                            <a:pt x="0" y="15"/>
                            <a:pt x="0" y="15"/>
                            <a:pt x="0" y="16"/>
                          </a:cubicBezTo>
                          <a:cubicBezTo>
                            <a:pt x="0" y="17"/>
                            <a:pt x="1" y="18"/>
                            <a:pt x="2" y="19"/>
                          </a:cubicBezTo>
                          <a:cubicBezTo>
                            <a:pt x="4" y="20"/>
                            <a:pt x="6" y="22"/>
                            <a:pt x="6" y="24"/>
                          </a:cubicBezTo>
                          <a:cubicBezTo>
                            <a:pt x="6" y="27"/>
                            <a:pt x="5" y="29"/>
                            <a:pt x="4" y="30"/>
                          </a:cubicBezTo>
                          <a:cubicBezTo>
                            <a:pt x="3" y="32"/>
                            <a:pt x="2" y="33"/>
                            <a:pt x="2" y="35"/>
                          </a:cubicBezTo>
                          <a:cubicBezTo>
                            <a:pt x="2" y="44"/>
                            <a:pt x="7" y="48"/>
                            <a:pt x="19" y="48"/>
                          </a:cubicBezTo>
                          <a:cubicBezTo>
                            <a:pt x="23" y="48"/>
                            <a:pt x="25" y="46"/>
                            <a:pt x="28" y="43"/>
                          </a:cubicBezTo>
                          <a:cubicBezTo>
                            <a:pt x="30" y="41"/>
                            <a:pt x="32" y="38"/>
                            <a:pt x="37" y="38"/>
                          </a:cubicBezTo>
                          <a:cubicBezTo>
                            <a:pt x="41" y="38"/>
                            <a:pt x="42" y="40"/>
                            <a:pt x="44" y="42"/>
                          </a:cubicBezTo>
                          <a:cubicBezTo>
                            <a:pt x="45" y="43"/>
                            <a:pt x="46" y="44"/>
                            <a:pt x="48" y="44"/>
                          </a:cubicBezTo>
                          <a:cubicBezTo>
                            <a:pt x="49" y="44"/>
                            <a:pt x="50" y="44"/>
                            <a:pt x="51" y="42"/>
                          </a:cubicBezTo>
                          <a:cubicBezTo>
                            <a:pt x="51" y="41"/>
                            <a:pt x="52" y="39"/>
                            <a:pt x="54" y="39"/>
                          </a:cubicBezTo>
                          <a:cubicBezTo>
                            <a:pt x="56" y="39"/>
                            <a:pt x="57" y="40"/>
                            <a:pt x="58" y="40"/>
                          </a:cubicBezTo>
                          <a:cubicBezTo>
                            <a:pt x="58" y="41"/>
                            <a:pt x="58" y="41"/>
                            <a:pt x="59" y="41"/>
                          </a:cubicBezTo>
                          <a:cubicBezTo>
                            <a:pt x="61" y="41"/>
                            <a:pt x="65" y="39"/>
                            <a:pt x="65" y="38"/>
                          </a:cubicBezTo>
                          <a:lnTo>
                            <a:pt x="66" y="37"/>
                          </a:lnTo>
                          <a:cubicBezTo>
                            <a:pt x="66" y="36"/>
                            <a:pt x="67" y="34"/>
                            <a:pt x="68" y="33"/>
                          </a:cubicBezTo>
                          <a:cubicBezTo>
                            <a:pt x="68" y="31"/>
                            <a:pt x="69" y="30"/>
                            <a:pt x="69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7" name="Freeform 1132">
                      <a:extLst>
                        <a:ext uri="{FF2B5EF4-FFF2-40B4-BE49-F238E27FC236}">
                          <a16:creationId xmlns:a16="http://schemas.microsoft.com/office/drawing/2014/main" id="{BC1B9BC2-EE8E-6738-BAC8-EA8116015F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613700"/>
                      <a:ext cx="24434" cy="30071"/>
                    </a:xfrm>
                    <a:custGeom>
                      <a:avLst/>
                      <a:gdLst>
                        <a:gd name="T0" fmla="*/ 42 w 58"/>
                        <a:gd name="T1" fmla="*/ 57 h 69"/>
                        <a:gd name="T2" fmla="*/ 47 w 58"/>
                        <a:gd name="T3" fmla="*/ 54 h 69"/>
                        <a:gd name="T4" fmla="*/ 53 w 58"/>
                        <a:gd name="T5" fmla="*/ 45 h 69"/>
                        <a:gd name="T6" fmla="*/ 53 w 58"/>
                        <a:gd name="T7" fmla="*/ 20 h 69"/>
                        <a:gd name="T8" fmla="*/ 58 w 58"/>
                        <a:gd name="T9" fmla="*/ 11 h 69"/>
                        <a:gd name="T10" fmla="*/ 55 w 58"/>
                        <a:gd name="T11" fmla="*/ 9 h 69"/>
                        <a:gd name="T12" fmla="*/ 49 w 58"/>
                        <a:gd name="T13" fmla="*/ 6 h 69"/>
                        <a:gd name="T14" fmla="*/ 46 w 58"/>
                        <a:gd name="T15" fmla="*/ 7 h 69"/>
                        <a:gd name="T16" fmla="*/ 41 w 58"/>
                        <a:gd name="T17" fmla="*/ 10 h 69"/>
                        <a:gd name="T18" fmla="*/ 34 w 58"/>
                        <a:gd name="T19" fmla="*/ 4 h 69"/>
                        <a:gd name="T20" fmla="*/ 30 w 58"/>
                        <a:gd name="T21" fmla="*/ 1 h 69"/>
                        <a:gd name="T22" fmla="*/ 28 w 58"/>
                        <a:gd name="T23" fmla="*/ 2 h 69"/>
                        <a:gd name="T24" fmla="*/ 25 w 58"/>
                        <a:gd name="T25" fmla="*/ 3 h 69"/>
                        <a:gd name="T26" fmla="*/ 20 w 58"/>
                        <a:gd name="T27" fmla="*/ 0 h 69"/>
                        <a:gd name="T28" fmla="*/ 6 w 58"/>
                        <a:gd name="T29" fmla="*/ 15 h 69"/>
                        <a:gd name="T30" fmla="*/ 6 w 58"/>
                        <a:gd name="T31" fmla="*/ 26 h 69"/>
                        <a:gd name="T32" fmla="*/ 0 w 58"/>
                        <a:gd name="T33" fmla="*/ 37 h 69"/>
                        <a:gd name="T34" fmla="*/ 3 w 58"/>
                        <a:gd name="T35" fmla="*/ 43 h 69"/>
                        <a:gd name="T36" fmla="*/ 13 w 58"/>
                        <a:gd name="T37" fmla="*/ 63 h 69"/>
                        <a:gd name="T38" fmla="*/ 16 w 58"/>
                        <a:gd name="T39" fmla="*/ 65 h 69"/>
                        <a:gd name="T40" fmla="*/ 21 w 58"/>
                        <a:gd name="T41" fmla="*/ 66 h 69"/>
                        <a:gd name="T42" fmla="*/ 22 w 58"/>
                        <a:gd name="T43" fmla="*/ 69 h 69"/>
                        <a:gd name="T44" fmla="*/ 35 w 58"/>
                        <a:gd name="T45" fmla="*/ 60 h 69"/>
                        <a:gd name="T46" fmla="*/ 38 w 58"/>
                        <a:gd name="T47" fmla="*/ 59 h 69"/>
                        <a:gd name="T48" fmla="*/ 42 w 58"/>
                        <a:gd name="T49" fmla="*/ 57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8" h="69">
                          <a:moveTo>
                            <a:pt x="42" y="57"/>
                          </a:moveTo>
                          <a:cubicBezTo>
                            <a:pt x="43" y="56"/>
                            <a:pt x="45" y="55"/>
                            <a:pt x="47" y="54"/>
                          </a:cubicBezTo>
                          <a:cubicBezTo>
                            <a:pt x="50" y="52"/>
                            <a:pt x="53" y="50"/>
                            <a:pt x="53" y="45"/>
                          </a:cubicBezTo>
                          <a:lnTo>
                            <a:pt x="53" y="20"/>
                          </a:lnTo>
                          <a:cubicBezTo>
                            <a:pt x="53" y="17"/>
                            <a:pt x="55" y="13"/>
                            <a:pt x="58" y="11"/>
                          </a:cubicBezTo>
                          <a:cubicBezTo>
                            <a:pt x="57" y="11"/>
                            <a:pt x="56" y="10"/>
                            <a:pt x="55" y="9"/>
                          </a:cubicBezTo>
                          <a:cubicBezTo>
                            <a:pt x="53" y="7"/>
                            <a:pt x="52" y="6"/>
                            <a:pt x="49" y="6"/>
                          </a:cubicBezTo>
                          <a:cubicBezTo>
                            <a:pt x="47" y="6"/>
                            <a:pt x="47" y="6"/>
                            <a:pt x="46" y="7"/>
                          </a:cubicBezTo>
                          <a:cubicBezTo>
                            <a:pt x="46" y="8"/>
                            <a:pt x="45" y="10"/>
                            <a:pt x="41" y="10"/>
                          </a:cubicBezTo>
                          <a:cubicBezTo>
                            <a:pt x="37" y="10"/>
                            <a:pt x="35" y="7"/>
                            <a:pt x="34" y="4"/>
                          </a:cubicBezTo>
                          <a:cubicBezTo>
                            <a:pt x="32" y="3"/>
                            <a:pt x="31" y="1"/>
                            <a:pt x="30" y="1"/>
                          </a:cubicBezTo>
                          <a:cubicBezTo>
                            <a:pt x="30" y="1"/>
                            <a:pt x="29" y="1"/>
                            <a:pt x="28" y="2"/>
                          </a:cubicBezTo>
                          <a:cubicBezTo>
                            <a:pt x="27" y="2"/>
                            <a:pt x="26" y="3"/>
                            <a:pt x="25" y="3"/>
                          </a:cubicBezTo>
                          <a:cubicBezTo>
                            <a:pt x="22" y="3"/>
                            <a:pt x="21" y="2"/>
                            <a:pt x="20" y="0"/>
                          </a:cubicBezTo>
                          <a:cubicBezTo>
                            <a:pt x="13" y="5"/>
                            <a:pt x="6" y="11"/>
                            <a:pt x="6" y="15"/>
                          </a:cubicBezTo>
                          <a:lnTo>
                            <a:pt x="6" y="26"/>
                          </a:lnTo>
                          <a:cubicBezTo>
                            <a:pt x="6" y="31"/>
                            <a:pt x="6" y="36"/>
                            <a:pt x="0" y="37"/>
                          </a:cubicBezTo>
                          <a:cubicBezTo>
                            <a:pt x="1" y="39"/>
                            <a:pt x="2" y="41"/>
                            <a:pt x="3" y="43"/>
                          </a:cubicBezTo>
                          <a:cubicBezTo>
                            <a:pt x="7" y="49"/>
                            <a:pt x="10" y="54"/>
                            <a:pt x="13" y="63"/>
                          </a:cubicBezTo>
                          <a:cubicBezTo>
                            <a:pt x="13" y="65"/>
                            <a:pt x="14" y="65"/>
                            <a:pt x="16" y="65"/>
                          </a:cubicBezTo>
                          <a:cubicBezTo>
                            <a:pt x="18" y="65"/>
                            <a:pt x="20" y="65"/>
                            <a:pt x="21" y="66"/>
                          </a:cubicBezTo>
                          <a:cubicBezTo>
                            <a:pt x="21" y="67"/>
                            <a:pt x="21" y="68"/>
                            <a:pt x="22" y="69"/>
                          </a:cubicBezTo>
                          <a:lnTo>
                            <a:pt x="35" y="60"/>
                          </a:lnTo>
                          <a:cubicBezTo>
                            <a:pt x="36" y="60"/>
                            <a:pt x="37" y="59"/>
                            <a:pt x="38" y="59"/>
                          </a:cubicBezTo>
                          <a:cubicBezTo>
                            <a:pt x="39" y="58"/>
                            <a:pt x="41" y="58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8" name="Freeform 1133">
                      <a:extLst>
                        <a:ext uri="{FF2B5EF4-FFF2-40B4-BE49-F238E27FC236}">
                          <a16:creationId xmlns:a16="http://schemas.microsoft.com/office/drawing/2014/main" id="{182CCD2F-DD7F-BEA4-8E19-7F56AEA5FF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619338"/>
                      <a:ext cx="35710" cy="37589"/>
                    </a:xfrm>
                    <a:custGeom>
                      <a:avLst/>
                      <a:gdLst>
                        <a:gd name="T0" fmla="*/ 0 w 84"/>
                        <a:gd name="T1" fmla="*/ 67 h 89"/>
                        <a:gd name="T2" fmla="*/ 4 w 84"/>
                        <a:gd name="T3" fmla="*/ 81 h 89"/>
                        <a:gd name="T4" fmla="*/ 6 w 84"/>
                        <a:gd name="T5" fmla="*/ 81 h 89"/>
                        <a:gd name="T6" fmla="*/ 15 w 84"/>
                        <a:gd name="T7" fmla="*/ 85 h 89"/>
                        <a:gd name="T8" fmla="*/ 24 w 84"/>
                        <a:gd name="T9" fmla="*/ 89 h 89"/>
                        <a:gd name="T10" fmla="*/ 29 w 84"/>
                        <a:gd name="T11" fmla="*/ 87 h 89"/>
                        <a:gd name="T12" fmla="*/ 35 w 84"/>
                        <a:gd name="T13" fmla="*/ 86 h 89"/>
                        <a:gd name="T14" fmla="*/ 38 w 84"/>
                        <a:gd name="T15" fmla="*/ 87 h 89"/>
                        <a:gd name="T16" fmla="*/ 44 w 84"/>
                        <a:gd name="T17" fmla="*/ 77 h 89"/>
                        <a:gd name="T18" fmla="*/ 50 w 84"/>
                        <a:gd name="T19" fmla="*/ 66 h 89"/>
                        <a:gd name="T20" fmla="*/ 50 w 84"/>
                        <a:gd name="T21" fmla="*/ 65 h 89"/>
                        <a:gd name="T22" fmla="*/ 68 w 84"/>
                        <a:gd name="T23" fmla="*/ 65 h 89"/>
                        <a:gd name="T24" fmla="*/ 75 w 84"/>
                        <a:gd name="T25" fmla="*/ 70 h 89"/>
                        <a:gd name="T26" fmla="*/ 82 w 84"/>
                        <a:gd name="T27" fmla="*/ 76 h 89"/>
                        <a:gd name="T28" fmla="*/ 84 w 84"/>
                        <a:gd name="T29" fmla="*/ 69 h 89"/>
                        <a:gd name="T30" fmla="*/ 84 w 84"/>
                        <a:gd name="T31" fmla="*/ 62 h 89"/>
                        <a:gd name="T32" fmla="*/ 84 w 84"/>
                        <a:gd name="T33" fmla="*/ 58 h 89"/>
                        <a:gd name="T34" fmla="*/ 81 w 84"/>
                        <a:gd name="T35" fmla="*/ 58 h 89"/>
                        <a:gd name="T36" fmla="*/ 75 w 84"/>
                        <a:gd name="T37" fmla="*/ 55 h 89"/>
                        <a:gd name="T38" fmla="*/ 66 w 84"/>
                        <a:gd name="T39" fmla="*/ 35 h 89"/>
                        <a:gd name="T40" fmla="*/ 62 w 84"/>
                        <a:gd name="T41" fmla="*/ 28 h 89"/>
                        <a:gd name="T42" fmla="*/ 47 w 84"/>
                        <a:gd name="T43" fmla="*/ 17 h 89"/>
                        <a:gd name="T44" fmla="*/ 47 w 84"/>
                        <a:gd name="T45" fmla="*/ 12 h 89"/>
                        <a:gd name="T46" fmla="*/ 44 w 84"/>
                        <a:gd name="T47" fmla="*/ 8 h 89"/>
                        <a:gd name="T48" fmla="*/ 40 w 84"/>
                        <a:gd name="T49" fmla="*/ 4 h 89"/>
                        <a:gd name="T50" fmla="*/ 35 w 84"/>
                        <a:gd name="T51" fmla="*/ 0 h 89"/>
                        <a:gd name="T52" fmla="*/ 31 w 84"/>
                        <a:gd name="T53" fmla="*/ 0 h 89"/>
                        <a:gd name="T54" fmla="*/ 27 w 84"/>
                        <a:gd name="T55" fmla="*/ 0 h 89"/>
                        <a:gd name="T56" fmla="*/ 20 w 84"/>
                        <a:gd name="T57" fmla="*/ 12 h 89"/>
                        <a:gd name="T58" fmla="*/ 17 w 84"/>
                        <a:gd name="T59" fmla="*/ 16 h 89"/>
                        <a:gd name="T60" fmla="*/ 17 w 84"/>
                        <a:gd name="T61" fmla="*/ 17 h 89"/>
                        <a:gd name="T62" fmla="*/ 18 w 84"/>
                        <a:gd name="T63" fmla="*/ 20 h 89"/>
                        <a:gd name="T64" fmla="*/ 18 w 84"/>
                        <a:gd name="T65" fmla="*/ 20 h 89"/>
                        <a:gd name="T66" fmla="*/ 17 w 84"/>
                        <a:gd name="T67" fmla="*/ 21 h 89"/>
                        <a:gd name="T68" fmla="*/ 16 w 84"/>
                        <a:gd name="T69" fmla="*/ 22 h 89"/>
                        <a:gd name="T70" fmla="*/ 15 w 84"/>
                        <a:gd name="T71" fmla="*/ 23 h 89"/>
                        <a:gd name="T72" fmla="*/ 19 w 84"/>
                        <a:gd name="T73" fmla="*/ 27 h 89"/>
                        <a:gd name="T74" fmla="*/ 20 w 84"/>
                        <a:gd name="T75" fmla="*/ 27 h 89"/>
                        <a:gd name="T76" fmla="*/ 20 w 84"/>
                        <a:gd name="T77" fmla="*/ 29 h 89"/>
                        <a:gd name="T78" fmla="*/ 16 w 84"/>
                        <a:gd name="T79" fmla="*/ 33 h 89"/>
                        <a:gd name="T80" fmla="*/ 15 w 84"/>
                        <a:gd name="T81" fmla="*/ 35 h 89"/>
                        <a:gd name="T82" fmla="*/ 15 w 84"/>
                        <a:gd name="T83" fmla="*/ 36 h 89"/>
                        <a:gd name="T84" fmla="*/ 16 w 84"/>
                        <a:gd name="T85" fmla="*/ 39 h 89"/>
                        <a:gd name="T86" fmla="*/ 8 w 84"/>
                        <a:gd name="T87" fmla="*/ 53 h 89"/>
                        <a:gd name="T88" fmla="*/ 0 w 84"/>
                        <a:gd name="T89" fmla="*/ 67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84" h="89">
                          <a:moveTo>
                            <a:pt x="0" y="67"/>
                          </a:moveTo>
                          <a:cubicBezTo>
                            <a:pt x="0" y="69"/>
                            <a:pt x="2" y="77"/>
                            <a:pt x="4" y="81"/>
                          </a:cubicBezTo>
                          <a:cubicBezTo>
                            <a:pt x="4" y="81"/>
                            <a:pt x="5" y="81"/>
                            <a:pt x="6" y="81"/>
                          </a:cubicBezTo>
                          <a:cubicBezTo>
                            <a:pt x="11" y="81"/>
                            <a:pt x="13" y="83"/>
                            <a:pt x="15" y="85"/>
                          </a:cubicBezTo>
                          <a:cubicBezTo>
                            <a:pt x="18" y="87"/>
                            <a:pt x="20" y="89"/>
                            <a:pt x="24" y="89"/>
                          </a:cubicBezTo>
                          <a:cubicBezTo>
                            <a:pt x="26" y="89"/>
                            <a:pt x="28" y="88"/>
                            <a:pt x="29" y="87"/>
                          </a:cubicBezTo>
                          <a:cubicBezTo>
                            <a:pt x="31" y="87"/>
                            <a:pt x="33" y="86"/>
                            <a:pt x="35" y="86"/>
                          </a:cubicBezTo>
                          <a:cubicBezTo>
                            <a:pt x="36" y="86"/>
                            <a:pt x="37" y="87"/>
                            <a:pt x="38" y="87"/>
                          </a:cubicBezTo>
                          <a:cubicBezTo>
                            <a:pt x="38" y="84"/>
                            <a:pt x="41" y="81"/>
                            <a:pt x="44" y="77"/>
                          </a:cubicBezTo>
                          <a:cubicBezTo>
                            <a:pt x="46" y="74"/>
                            <a:pt x="49" y="70"/>
                            <a:pt x="50" y="66"/>
                          </a:cubicBezTo>
                          <a:lnTo>
                            <a:pt x="50" y="65"/>
                          </a:lnTo>
                          <a:lnTo>
                            <a:pt x="68" y="65"/>
                          </a:lnTo>
                          <a:cubicBezTo>
                            <a:pt x="70" y="65"/>
                            <a:pt x="72" y="67"/>
                            <a:pt x="75" y="70"/>
                          </a:cubicBezTo>
                          <a:cubicBezTo>
                            <a:pt x="77" y="72"/>
                            <a:pt x="79" y="75"/>
                            <a:pt x="82" y="76"/>
                          </a:cubicBezTo>
                          <a:cubicBezTo>
                            <a:pt x="83" y="74"/>
                            <a:pt x="84" y="71"/>
                            <a:pt x="84" y="69"/>
                          </a:cubicBezTo>
                          <a:lnTo>
                            <a:pt x="84" y="62"/>
                          </a:lnTo>
                          <a:cubicBezTo>
                            <a:pt x="84" y="60"/>
                            <a:pt x="84" y="59"/>
                            <a:pt x="84" y="58"/>
                          </a:cubicBezTo>
                          <a:cubicBezTo>
                            <a:pt x="83" y="58"/>
                            <a:pt x="82" y="58"/>
                            <a:pt x="81" y="58"/>
                          </a:cubicBezTo>
                          <a:cubicBezTo>
                            <a:pt x="79" y="58"/>
                            <a:pt x="77" y="58"/>
                            <a:pt x="75" y="55"/>
                          </a:cubicBezTo>
                          <a:cubicBezTo>
                            <a:pt x="73" y="46"/>
                            <a:pt x="70" y="41"/>
                            <a:pt x="66" y="35"/>
                          </a:cubicBezTo>
                          <a:cubicBezTo>
                            <a:pt x="65" y="33"/>
                            <a:pt x="64" y="31"/>
                            <a:pt x="62" y="28"/>
                          </a:cubicBezTo>
                          <a:cubicBezTo>
                            <a:pt x="56" y="28"/>
                            <a:pt x="49" y="22"/>
                            <a:pt x="47" y="17"/>
                          </a:cubicBezTo>
                          <a:cubicBezTo>
                            <a:pt x="46" y="15"/>
                            <a:pt x="47" y="13"/>
                            <a:pt x="47" y="12"/>
                          </a:cubicBezTo>
                          <a:cubicBezTo>
                            <a:pt x="47" y="10"/>
                            <a:pt x="47" y="9"/>
                            <a:pt x="44" y="8"/>
                          </a:cubicBezTo>
                          <a:cubicBezTo>
                            <a:pt x="42" y="7"/>
                            <a:pt x="41" y="6"/>
                            <a:pt x="40" y="4"/>
                          </a:cubicBezTo>
                          <a:cubicBezTo>
                            <a:pt x="38" y="2"/>
                            <a:pt x="37" y="1"/>
                            <a:pt x="35" y="0"/>
                          </a:cubicBezTo>
                          <a:cubicBezTo>
                            <a:pt x="34" y="0"/>
                            <a:pt x="32" y="0"/>
                            <a:pt x="31" y="0"/>
                          </a:cubicBezTo>
                          <a:cubicBezTo>
                            <a:pt x="30" y="0"/>
                            <a:pt x="28" y="0"/>
                            <a:pt x="27" y="0"/>
                          </a:cubicBezTo>
                          <a:cubicBezTo>
                            <a:pt x="26" y="4"/>
                            <a:pt x="22" y="8"/>
                            <a:pt x="20" y="12"/>
                          </a:cubicBezTo>
                          <a:cubicBezTo>
                            <a:pt x="19" y="13"/>
                            <a:pt x="17" y="15"/>
                            <a:pt x="17" y="16"/>
                          </a:cubicBezTo>
                          <a:cubicBezTo>
                            <a:pt x="17" y="16"/>
                            <a:pt x="17" y="17"/>
                            <a:pt x="17" y="17"/>
                          </a:cubicBezTo>
                          <a:cubicBezTo>
                            <a:pt x="18" y="18"/>
                            <a:pt x="18" y="19"/>
                            <a:pt x="18" y="20"/>
                          </a:cubicBezTo>
                          <a:lnTo>
                            <a:pt x="18" y="20"/>
                          </a:lnTo>
                          <a:lnTo>
                            <a:pt x="17" y="21"/>
                          </a:lnTo>
                          <a:cubicBezTo>
                            <a:pt x="17" y="21"/>
                            <a:pt x="16" y="22"/>
                            <a:pt x="16" y="22"/>
                          </a:cubicBezTo>
                          <a:cubicBezTo>
                            <a:pt x="15" y="22"/>
                            <a:pt x="15" y="23"/>
                            <a:pt x="15" y="23"/>
                          </a:cubicBezTo>
                          <a:cubicBezTo>
                            <a:pt x="16" y="25"/>
                            <a:pt x="18" y="27"/>
                            <a:pt x="19" y="27"/>
                          </a:cubicBezTo>
                          <a:lnTo>
                            <a:pt x="20" y="27"/>
                          </a:lnTo>
                          <a:lnTo>
                            <a:pt x="20" y="29"/>
                          </a:lnTo>
                          <a:cubicBezTo>
                            <a:pt x="20" y="31"/>
                            <a:pt x="18" y="32"/>
                            <a:pt x="16" y="33"/>
                          </a:cubicBezTo>
                          <a:cubicBezTo>
                            <a:pt x="16" y="34"/>
                            <a:pt x="15" y="34"/>
                            <a:pt x="15" y="35"/>
                          </a:cubicBezTo>
                          <a:cubicBezTo>
                            <a:pt x="15" y="35"/>
                            <a:pt x="15" y="35"/>
                            <a:pt x="15" y="36"/>
                          </a:cubicBezTo>
                          <a:cubicBezTo>
                            <a:pt x="16" y="37"/>
                            <a:pt x="16" y="38"/>
                            <a:pt x="16" y="39"/>
                          </a:cubicBezTo>
                          <a:cubicBezTo>
                            <a:pt x="16" y="46"/>
                            <a:pt x="12" y="49"/>
                            <a:pt x="8" y="53"/>
                          </a:cubicBezTo>
                          <a:cubicBezTo>
                            <a:pt x="4" y="57"/>
                            <a:pt x="0" y="61"/>
                            <a:pt x="0" y="6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9" name="Freeform 1134">
                      <a:extLst>
                        <a:ext uri="{FF2B5EF4-FFF2-40B4-BE49-F238E27FC236}">
                          <a16:creationId xmlns:a16="http://schemas.microsoft.com/office/drawing/2014/main" id="{690C3C21-7157-F765-5D6B-93C1C5E566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1027" y="4587387"/>
                      <a:ext cx="22554" cy="26313"/>
                    </a:xfrm>
                    <a:custGeom>
                      <a:avLst/>
                      <a:gdLst>
                        <a:gd name="T0" fmla="*/ 42 w 52"/>
                        <a:gd name="T1" fmla="*/ 57 h 65"/>
                        <a:gd name="T2" fmla="*/ 52 w 52"/>
                        <a:gd name="T3" fmla="*/ 41 h 65"/>
                        <a:gd name="T4" fmla="*/ 51 w 52"/>
                        <a:gd name="T5" fmla="*/ 36 h 65"/>
                        <a:gd name="T6" fmla="*/ 51 w 52"/>
                        <a:gd name="T7" fmla="*/ 33 h 65"/>
                        <a:gd name="T8" fmla="*/ 46 w 52"/>
                        <a:gd name="T9" fmla="*/ 25 h 65"/>
                        <a:gd name="T10" fmla="*/ 42 w 52"/>
                        <a:gd name="T11" fmla="*/ 20 h 65"/>
                        <a:gd name="T12" fmla="*/ 40 w 52"/>
                        <a:gd name="T13" fmla="*/ 11 h 65"/>
                        <a:gd name="T14" fmla="*/ 39 w 52"/>
                        <a:gd name="T15" fmla="*/ 3 h 65"/>
                        <a:gd name="T16" fmla="*/ 36 w 52"/>
                        <a:gd name="T17" fmla="*/ 4 h 65"/>
                        <a:gd name="T18" fmla="*/ 22 w 52"/>
                        <a:gd name="T19" fmla="*/ 0 h 65"/>
                        <a:gd name="T20" fmla="*/ 20 w 52"/>
                        <a:gd name="T21" fmla="*/ 3 h 65"/>
                        <a:gd name="T22" fmla="*/ 16 w 52"/>
                        <a:gd name="T23" fmla="*/ 7 h 65"/>
                        <a:gd name="T24" fmla="*/ 11 w 52"/>
                        <a:gd name="T25" fmla="*/ 6 h 65"/>
                        <a:gd name="T26" fmla="*/ 9 w 52"/>
                        <a:gd name="T27" fmla="*/ 5 h 65"/>
                        <a:gd name="T28" fmla="*/ 0 w 52"/>
                        <a:gd name="T29" fmla="*/ 17 h 65"/>
                        <a:gd name="T30" fmla="*/ 10 w 52"/>
                        <a:gd name="T31" fmla="*/ 32 h 65"/>
                        <a:gd name="T32" fmla="*/ 12 w 52"/>
                        <a:gd name="T33" fmla="*/ 33 h 65"/>
                        <a:gd name="T34" fmla="*/ 19 w 52"/>
                        <a:gd name="T35" fmla="*/ 37 h 65"/>
                        <a:gd name="T36" fmla="*/ 22 w 52"/>
                        <a:gd name="T37" fmla="*/ 49 h 65"/>
                        <a:gd name="T38" fmla="*/ 29 w 52"/>
                        <a:gd name="T39" fmla="*/ 65 h 65"/>
                        <a:gd name="T40" fmla="*/ 36 w 52"/>
                        <a:gd name="T41" fmla="*/ 61 h 65"/>
                        <a:gd name="T42" fmla="*/ 42 w 52"/>
                        <a:gd name="T43" fmla="*/ 5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5">
                          <a:moveTo>
                            <a:pt x="42" y="57"/>
                          </a:moveTo>
                          <a:cubicBezTo>
                            <a:pt x="44" y="49"/>
                            <a:pt x="47" y="44"/>
                            <a:pt x="52" y="41"/>
                          </a:cubicBezTo>
                          <a:cubicBezTo>
                            <a:pt x="51" y="39"/>
                            <a:pt x="51" y="38"/>
                            <a:pt x="51" y="36"/>
                          </a:cubicBezTo>
                          <a:lnTo>
                            <a:pt x="51" y="33"/>
                          </a:lnTo>
                          <a:cubicBezTo>
                            <a:pt x="51" y="29"/>
                            <a:pt x="49" y="27"/>
                            <a:pt x="46" y="25"/>
                          </a:cubicBezTo>
                          <a:cubicBezTo>
                            <a:pt x="45" y="24"/>
                            <a:pt x="43" y="22"/>
                            <a:pt x="42" y="20"/>
                          </a:cubicBezTo>
                          <a:cubicBezTo>
                            <a:pt x="41" y="17"/>
                            <a:pt x="41" y="14"/>
                            <a:pt x="40" y="11"/>
                          </a:cubicBezTo>
                          <a:cubicBezTo>
                            <a:pt x="40" y="9"/>
                            <a:pt x="40" y="6"/>
                            <a:pt x="39" y="3"/>
                          </a:cubicBezTo>
                          <a:cubicBezTo>
                            <a:pt x="38" y="4"/>
                            <a:pt x="37" y="4"/>
                            <a:pt x="36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21" y="1"/>
                            <a:pt x="20" y="2"/>
                            <a:pt x="20" y="3"/>
                          </a:cubicBezTo>
                          <a:cubicBezTo>
                            <a:pt x="19" y="5"/>
                            <a:pt x="18" y="7"/>
                            <a:pt x="16" y="7"/>
                          </a:cubicBezTo>
                          <a:cubicBezTo>
                            <a:pt x="14" y="7"/>
                            <a:pt x="12" y="6"/>
                            <a:pt x="11" y="6"/>
                          </a:cubicBezTo>
                          <a:cubicBezTo>
                            <a:pt x="10" y="6"/>
                            <a:pt x="10" y="6"/>
                            <a:pt x="9" y="5"/>
                          </a:cubicBezTo>
                          <a:cubicBezTo>
                            <a:pt x="8" y="12"/>
                            <a:pt x="4" y="15"/>
                            <a:pt x="0" y="17"/>
                          </a:cubicBezTo>
                          <a:cubicBezTo>
                            <a:pt x="7" y="19"/>
                            <a:pt x="8" y="26"/>
                            <a:pt x="10" y="32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5" y="34"/>
                            <a:pt x="18" y="34"/>
                            <a:pt x="19" y="37"/>
                          </a:cubicBezTo>
                          <a:cubicBezTo>
                            <a:pt x="21" y="41"/>
                            <a:pt x="21" y="45"/>
                            <a:pt x="22" y="49"/>
                          </a:cubicBezTo>
                          <a:cubicBezTo>
                            <a:pt x="23" y="55"/>
                            <a:pt x="23" y="60"/>
                            <a:pt x="29" y="65"/>
                          </a:cubicBezTo>
                          <a:cubicBezTo>
                            <a:pt x="30" y="61"/>
                            <a:pt x="33" y="61"/>
                            <a:pt x="36" y="61"/>
                          </a:cubicBezTo>
                          <a:cubicBezTo>
                            <a:pt x="39" y="60"/>
                            <a:pt x="42" y="60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7" name="Freeform 1135">
                      <a:extLst>
                        <a:ext uri="{FF2B5EF4-FFF2-40B4-BE49-F238E27FC236}">
                          <a16:creationId xmlns:a16="http://schemas.microsoft.com/office/drawing/2014/main" id="{8DBE42E4-2DA4-BDC5-0EF6-9FA44B7000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8474" y="4566713"/>
                      <a:ext cx="31951" cy="28193"/>
                    </a:xfrm>
                    <a:custGeom>
                      <a:avLst/>
                      <a:gdLst>
                        <a:gd name="T0" fmla="*/ 72 w 73"/>
                        <a:gd name="T1" fmla="*/ 45 h 67"/>
                        <a:gd name="T2" fmla="*/ 69 w 73"/>
                        <a:gd name="T3" fmla="*/ 35 h 67"/>
                        <a:gd name="T4" fmla="*/ 71 w 73"/>
                        <a:gd name="T5" fmla="*/ 29 h 67"/>
                        <a:gd name="T6" fmla="*/ 73 w 73"/>
                        <a:gd name="T7" fmla="*/ 24 h 67"/>
                        <a:gd name="T8" fmla="*/ 70 w 73"/>
                        <a:gd name="T9" fmla="*/ 21 h 67"/>
                        <a:gd name="T10" fmla="*/ 66 w 73"/>
                        <a:gd name="T11" fmla="*/ 16 h 67"/>
                        <a:gd name="T12" fmla="*/ 67 w 73"/>
                        <a:gd name="T13" fmla="*/ 13 h 67"/>
                        <a:gd name="T14" fmla="*/ 68 w 73"/>
                        <a:gd name="T15" fmla="*/ 7 h 67"/>
                        <a:gd name="T16" fmla="*/ 50 w 73"/>
                        <a:gd name="T17" fmla="*/ 11 h 67"/>
                        <a:gd name="T18" fmla="*/ 49 w 73"/>
                        <a:gd name="T19" fmla="*/ 11 h 67"/>
                        <a:gd name="T20" fmla="*/ 43 w 73"/>
                        <a:gd name="T21" fmla="*/ 11 h 67"/>
                        <a:gd name="T22" fmla="*/ 42 w 73"/>
                        <a:gd name="T23" fmla="*/ 10 h 67"/>
                        <a:gd name="T24" fmla="*/ 42 w 73"/>
                        <a:gd name="T25" fmla="*/ 10 h 67"/>
                        <a:gd name="T26" fmla="*/ 41 w 73"/>
                        <a:gd name="T27" fmla="*/ 11 h 67"/>
                        <a:gd name="T28" fmla="*/ 38 w 73"/>
                        <a:gd name="T29" fmla="*/ 14 h 67"/>
                        <a:gd name="T30" fmla="*/ 25 w 73"/>
                        <a:gd name="T31" fmla="*/ 6 h 67"/>
                        <a:gd name="T32" fmla="*/ 17 w 73"/>
                        <a:gd name="T33" fmla="*/ 0 h 67"/>
                        <a:gd name="T34" fmla="*/ 16 w 73"/>
                        <a:gd name="T35" fmla="*/ 0 h 67"/>
                        <a:gd name="T36" fmla="*/ 16 w 73"/>
                        <a:gd name="T37" fmla="*/ 5 h 67"/>
                        <a:gd name="T38" fmla="*/ 16 w 73"/>
                        <a:gd name="T39" fmla="*/ 6 h 67"/>
                        <a:gd name="T40" fmla="*/ 8 w 73"/>
                        <a:gd name="T41" fmla="*/ 15 h 67"/>
                        <a:gd name="T42" fmla="*/ 0 w 73"/>
                        <a:gd name="T43" fmla="*/ 26 h 67"/>
                        <a:gd name="T44" fmla="*/ 5 w 73"/>
                        <a:gd name="T45" fmla="*/ 32 h 67"/>
                        <a:gd name="T46" fmla="*/ 10 w 73"/>
                        <a:gd name="T47" fmla="*/ 29 h 67"/>
                        <a:gd name="T48" fmla="*/ 11 w 73"/>
                        <a:gd name="T49" fmla="*/ 28 h 67"/>
                        <a:gd name="T50" fmla="*/ 12 w 73"/>
                        <a:gd name="T51" fmla="*/ 29 h 67"/>
                        <a:gd name="T52" fmla="*/ 17 w 73"/>
                        <a:gd name="T53" fmla="*/ 37 h 67"/>
                        <a:gd name="T54" fmla="*/ 20 w 73"/>
                        <a:gd name="T55" fmla="*/ 42 h 67"/>
                        <a:gd name="T56" fmla="*/ 25 w 73"/>
                        <a:gd name="T57" fmla="*/ 44 h 67"/>
                        <a:gd name="T58" fmla="*/ 35 w 73"/>
                        <a:gd name="T59" fmla="*/ 53 h 67"/>
                        <a:gd name="T60" fmla="*/ 32 w 73"/>
                        <a:gd name="T61" fmla="*/ 61 h 67"/>
                        <a:gd name="T62" fmla="*/ 31 w 73"/>
                        <a:gd name="T63" fmla="*/ 63 h 67"/>
                        <a:gd name="T64" fmla="*/ 31 w 73"/>
                        <a:gd name="T65" fmla="*/ 67 h 67"/>
                        <a:gd name="T66" fmla="*/ 35 w 73"/>
                        <a:gd name="T67" fmla="*/ 64 h 67"/>
                        <a:gd name="T68" fmla="*/ 36 w 73"/>
                        <a:gd name="T69" fmla="*/ 63 h 67"/>
                        <a:gd name="T70" fmla="*/ 36 w 73"/>
                        <a:gd name="T71" fmla="*/ 65 h 67"/>
                        <a:gd name="T72" fmla="*/ 38 w 73"/>
                        <a:gd name="T73" fmla="*/ 66 h 67"/>
                        <a:gd name="T74" fmla="*/ 43 w 73"/>
                        <a:gd name="T75" fmla="*/ 65 h 67"/>
                        <a:gd name="T76" fmla="*/ 48 w 73"/>
                        <a:gd name="T77" fmla="*/ 64 h 67"/>
                        <a:gd name="T78" fmla="*/ 52 w 73"/>
                        <a:gd name="T79" fmla="*/ 62 h 67"/>
                        <a:gd name="T80" fmla="*/ 59 w 73"/>
                        <a:gd name="T81" fmla="*/ 51 h 67"/>
                        <a:gd name="T82" fmla="*/ 59 w 73"/>
                        <a:gd name="T83" fmla="*/ 50 h 67"/>
                        <a:gd name="T84" fmla="*/ 60 w 73"/>
                        <a:gd name="T85" fmla="*/ 50 h 67"/>
                        <a:gd name="T86" fmla="*/ 64 w 73"/>
                        <a:gd name="T87" fmla="*/ 51 h 67"/>
                        <a:gd name="T88" fmla="*/ 68 w 73"/>
                        <a:gd name="T89" fmla="*/ 52 h 67"/>
                        <a:gd name="T90" fmla="*/ 70 w 73"/>
                        <a:gd name="T91" fmla="*/ 49 h 67"/>
                        <a:gd name="T92" fmla="*/ 72 w 73"/>
                        <a:gd name="T93" fmla="*/ 45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73" h="67">
                          <a:moveTo>
                            <a:pt x="72" y="45"/>
                          </a:moveTo>
                          <a:cubicBezTo>
                            <a:pt x="70" y="43"/>
                            <a:pt x="69" y="39"/>
                            <a:pt x="69" y="35"/>
                          </a:cubicBezTo>
                          <a:cubicBezTo>
                            <a:pt x="69" y="32"/>
                            <a:pt x="70" y="30"/>
                            <a:pt x="71" y="29"/>
                          </a:cubicBezTo>
                          <a:cubicBezTo>
                            <a:pt x="72" y="27"/>
                            <a:pt x="73" y="26"/>
                            <a:pt x="73" y="24"/>
                          </a:cubicBezTo>
                          <a:cubicBezTo>
                            <a:pt x="73" y="23"/>
                            <a:pt x="72" y="22"/>
                            <a:pt x="70" y="21"/>
                          </a:cubicBezTo>
                          <a:cubicBezTo>
                            <a:pt x="68" y="20"/>
                            <a:pt x="66" y="18"/>
                            <a:pt x="66" y="16"/>
                          </a:cubicBezTo>
                          <a:cubicBezTo>
                            <a:pt x="66" y="15"/>
                            <a:pt x="67" y="14"/>
                            <a:pt x="67" y="13"/>
                          </a:cubicBezTo>
                          <a:cubicBezTo>
                            <a:pt x="68" y="11"/>
                            <a:pt x="69" y="9"/>
                            <a:pt x="68" y="7"/>
                          </a:cubicBezTo>
                          <a:cubicBezTo>
                            <a:pt x="63" y="9"/>
                            <a:pt x="57" y="11"/>
                            <a:pt x="50" y="11"/>
                          </a:cubicBezTo>
                          <a:cubicBezTo>
                            <a:pt x="50" y="11"/>
                            <a:pt x="49" y="11"/>
                            <a:pt x="49" y="11"/>
                          </a:cubicBezTo>
                          <a:cubicBezTo>
                            <a:pt x="47" y="11"/>
                            <a:pt x="45" y="12"/>
                            <a:pt x="43" y="11"/>
                          </a:cubicBezTo>
                          <a:cubicBezTo>
                            <a:pt x="43" y="10"/>
                            <a:pt x="42" y="10"/>
                            <a:pt x="42" y="10"/>
                          </a:cubicBezTo>
                          <a:lnTo>
                            <a:pt x="42" y="10"/>
                          </a:lnTo>
                          <a:cubicBezTo>
                            <a:pt x="41" y="10"/>
                            <a:pt x="41" y="10"/>
                            <a:pt x="41" y="11"/>
                          </a:cubicBezTo>
                          <a:cubicBezTo>
                            <a:pt x="40" y="12"/>
                            <a:pt x="40" y="14"/>
                            <a:pt x="38" y="14"/>
                          </a:cubicBezTo>
                          <a:cubicBezTo>
                            <a:pt x="32" y="14"/>
                            <a:pt x="28" y="9"/>
                            <a:pt x="25" y="6"/>
                          </a:cubicBezTo>
                          <a:cubicBezTo>
                            <a:pt x="22" y="2"/>
                            <a:pt x="20" y="0"/>
                            <a:pt x="17" y="0"/>
                          </a:cubicBezTo>
                          <a:cubicBezTo>
                            <a:pt x="17" y="0"/>
                            <a:pt x="16" y="0"/>
                            <a:pt x="16" y="0"/>
                          </a:cubicBezTo>
                          <a:cubicBezTo>
                            <a:pt x="15" y="1"/>
                            <a:pt x="16" y="3"/>
                            <a:pt x="16" y="5"/>
                          </a:cubicBezTo>
                          <a:cubicBezTo>
                            <a:pt x="16" y="5"/>
                            <a:pt x="16" y="6"/>
                            <a:pt x="16" y="6"/>
                          </a:cubicBezTo>
                          <a:cubicBezTo>
                            <a:pt x="16" y="10"/>
                            <a:pt x="12" y="13"/>
                            <a:pt x="8" y="15"/>
                          </a:cubicBezTo>
                          <a:cubicBezTo>
                            <a:pt x="4" y="18"/>
                            <a:pt x="0" y="21"/>
                            <a:pt x="0" y="26"/>
                          </a:cubicBezTo>
                          <a:cubicBezTo>
                            <a:pt x="0" y="31"/>
                            <a:pt x="2" y="32"/>
                            <a:pt x="5" y="32"/>
                          </a:cubicBezTo>
                          <a:cubicBezTo>
                            <a:pt x="7" y="32"/>
                            <a:pt x="9" y="31"/>
                            <a:pt x="10" y="29"/>
                          </a:cubicBezTo>
                          <a:lnTo>
                            <a:pt x="11" y="28"/>
                          </a:lnTo>
                          <a:lnTo>
                            <a:pt x="12" y="29"/>
                          </a:lnTo>
                          <a:cubicBezTo>
                            <a:pt x="14" y="31"/>
                            <a:pt x="15" y="34"/>
                            <a:pt x="17" y="37"/>
                          </a:cubicBezTo>
                          <a:cubicBezTo>
                            <a:pt x="18" y="39"/>
                            <a:pt x="19" y="40"/>
                            <a:pt x="20" y="42"/>
                          </a:cubicBezTo>
                          <a:cubicBezTo>
                            <a:pt x="21" y="43"/>
                            <a:pt x="23" y="43"/>
                            <a:pt x="25" y="44"/>
                          </a:cubicBezTo>
                          <a:cubicBezTo>
                            <a:pt x="30" y="45"/>
                            <a:pt x="35" y="46"/>
                            <a:pt x="35" y="53"/>
                          </a:cubicBezTo>
                          <a:cubicBezTo>
                            <a:pt x="35" y="56"/>
                            <a:pt x="33" y="59"/>
                            <a:pt x="32" y="61"/>
                          </a:cubicBezTo>
                          <a:cubicBezTo>
                            <a:pt x="32" y="62"/>
                            <a:pt x="31" y="62"/>
                            <a:pt x="31" y="63"/>
                          </a:cubicBezTo>
                          <a:lnTo>
                            <a:pt x="31" y="67"/>
                          </a:lnTo>
                          <a:cubicBezTo>
                            <a:pt x="32" y="66"/>
                            <a:pt x="33" y="65"/>
                            <a:pt x="35" y="64"/>
                          </a:cubicBezTo>
                          <a:lnTo>
                            <a:pt x="36" y="63"/>
                          </a:lnTo>
                          <a:lnTo>
                            <a:pt x="36" y="65"/>
                          </a:lnTo>
                          <a:cubicBezTo>
                            <a:pt x="36" y="65"/>
                            <a:pt x="37" y="66"/>
                            <a:pt x="38" y="66"/>
                          </a:cubicBezTo>
                          <a:cubicBezTo>
                            <a:pt x="40" y="66"/>
                            <a:pt x="41" y="65"/>
                            <a:pt x="43" y="65"/>
                          </a:cubicBezTo>
                          <a:cubicBezTo>
                            <a:pt x="44" y="65"/>
                            <a:pt x="46" y="64"/>
                            <a:pt x="48" y="64"/>
                          </a:cubicBezTo>
                          <a:cubicBezTo>
                            <a:pt x="49" y="63"/>
                            <a:pt x="50" y="63"/>
                            <a:pt x="52" y="62"/>
                          </a:cubicBezTo>
                          <a:cubicBezTo>
                            <a:pt x="55" y="59"/>
                            <a:pt x="59" y="57"/>
                            <a:pt x="59" y="51"/>
                          </a:cubicBezTo>
                          <a:lnTo>
                            <a:pt x="59" y="50"/>
                          </a:lnTo>
                          <a:lnTo>
                            <a:pt x="60" y="50"/>
                          </a:lnTo>
                          <a:cubicBezTo>
                            <a:pt x="62" y="50"/>
                            <a:pt x="63" y="50"/>
                            <a:pt x="64" y="51"/>
                          </a:cubicBezTo>
                          <a:cubicBezTo>
                            <a:pt x="65" y="51"/>
                            <a:pt x="66" y="52"/>
                            <a:pt x="68" y="52"/>
                          </a:cubicBezTo>
                          <a:cubicBezTo>
                            <a:pt x="68" y="52"/>
                            <a:pt x="69" y="51"/>
                            <a:pt x="70" y="49"/>
                          </a:cubicBezTo>
                          <a:cubicBezTo>
                            <a:pt x="70" y="48"/>
                            <a:pt x="71" y="46"/>
                            <a:pt x="72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8" name="Freeform 1136">
                      <a:extLst>
                        <a:ext uri="{FF2B5EF4-FFF2-40B4-BE49-F238E27FC236}">
                          <a16:creationId xmlns:a16="http://schemas.microsoft.com/office/drawing/2014/main" id="{EC8C8FED-3D50-6B22-595C-83A9775EE5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604302"/>
                      <a:ext cx="26312" cy="24434"/>
                    </a:xfrm>
                    <a:custGeom>
                      <a:avLst/>
                      <a:gdLst>
                        <a:gd name="T0" fmla="*/ 24 w 60"/>
                        <a:gd name="T1" fmla="*/ 48 h 58"/>
                        <a:gd name="T2" fmla="*/ 38 w 60"/>
                        <a:gd name="T3" fmla="*/ 58 h 58"/>
                        <a:gd name="T4" fmla="*/ 44 w 60"/>
                        <a:gd name="T5" fmla="*/ 49 h 58"/>
                        <a:gd name="T6" fmla="*/ 44 w 60"/>
                        <a:gd name="T7" fmla="*/ 38 h 58"/>
                        <a:gd name="T8" fmla="*/ 60 w 60"/>
                        <a:gd name="T9" fmla="*/ 21 h 58"/>
                        <a:gd name="T10" fmla="*/ 59 w 60"/>
                        <a:gd name="T11" fmla="*/ 17 h 58"/>
                        <a:gd name="T12" fmla="*/ 58 w 60"/>
                        <a:gd name="T13" fmla="*/ 12 h 58"/>
                        <a:gd name="T14" fmla="*/ 52 w 60"/>
                        <a:gd name="T15" fmla="*/ 12 h 58"/>
                        <a:gd name="T16" fmla="*/ 46 w 60"/>
                        <a:gd name="T17" fmla="*/ 6 h 58"/>
                        <a:gd name="T18" fmla="*/ 47 w 60"/>
                        <a:gd name="T19" fmla="*/ 1 h 58"/>
                        <a:gd name="T20" fmla="*/ 46 w 60"/>
                        <a:gd name="T21" fmla="*/ 1 h 58"/>
                        <a:gd name="T22" fmla="*/ 37 w 60"/>
                        <a:gd name="T23" fmla="*/ 8 h 58"/>
                        <a:gd name="T24" fmla="*/ 37 w 60"/>
                        <a:gd name="T25" fmla="*/ 9 h 58"/>
                        <a:gd name="T26" fmla="*/ 30 w 60"/>
                        <a:gd name="T27" fmla="*/ 9 h 58"/>
                        <a:gd name="T28" fmla="*/ 22 w 60"/>
                        <a:gd name="T29" fmla="*/ 0 h 58"/>
                        <a:gd name="T30" fmla="*/ 22 w 60"/>
                        <a:gd name="T31" fmla="*/ 0 h 58"/>
                        <a:gd name="T32" fmla="*/ 13 w 60"/>
                        <a:gd name="T33" fmla="*/ 14 h 58"/>
                        <a:gd name="T34" fmla="*/ 5 w 60"/>
                        <a:gd name="T35" fmla="*/ 20 h 58"/>
                        <a:gd name="T36" fmla="*/ 0 w 60"/>
                        <a:gd name="T37" fmla="*/ 23 h 58"/>
                        <a:gd name="T38" fmla="*/ 1 w 60"/>
                        <a:gd name="T39" fmla="*/ 28 h 58"/>
                        <a:gd name="T40" fmla="*/ 6 w 60"/>
                        <a:gd name="T41" fmla="*/ 30 h 58"/>
                        <a:gd name="T42" fmla="*/ 11 w 60"/>
                        <a:gd name="T43" fmla="*/ 30 h 58"/>
                        <a:gd name="T44" fmla="*/ 16 w 60"/>
                        <a:gd name="T45" fmla="*/ 34 h 58"/>
                        <a:gd name="T46" fmla="*/ 20 w 60"/>
                        <a:gd name="T47" fmla="*/ 38 h 58"/>
                        <a:gd name="T48" fmla="*/ 24 w 60"/>
                        <a:gd name="T49" fmla="*/ 44 h 58"/>
                        <a:gd name="T50" fmla="*/ 24 w 60"/>
                        <a:gd name="T51" fmla="*/ 4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60" h="58">
                          <a:moveTo>
                            <a:pt x="24" y="48"/>
                          </a:moveTo>
                          <a:cubicBezTo>
                            <a:pt x="26" y="53"/>
                            <a:pt x="33" y="58"/>
                            <a:pt x="38" y="58"/>
                          </a:cubicBezTo>
                          <a:cubicBezTo>
                            <a:pt x="44" y="58"/>
                            <a:pt x="44" y="55"/>
                            <a:pt x="44" y="49"/>
                          </a:cubicBezTo>
                          <a:lnTo>
                            <a:pt x="44" y="38"/>
                          </a:lnTo>
                          <a:cubicBezTo>
                            <a:pt x="44" y="31"/>
                            <a:pt x="56" y="23"/>
                            <a:pt x="60" y="21"/>
                          </a:cubicBezTo>
                          <a:cubicBezTo>
                            <a:pt x="60" y="20"/>
                            <a:pt x="59" y="19"/>
                            <a:pt x="59" y="17"/>
                          </a:cubicBezTo>
                          <a:cubicBezTo>
                            <a:pt x="59" y="13"/>
                            <a:pt x="59" y="12"/>
                            <a:pt x="58" y="12"/>
                          </a:cubicBezTo>
                          <a:lnTo>
                            <a:pt x="52" y="12"/>
                          </a:lnTo>
                          <a:cubicBezTo>
                            <a:pt x="48" y="12"/>
                            <a:pt x="46" y="10"/>
                            <a:pt x="46" y="6"/>
                          </a:cubicBezTo>
                          <a:cubicBezTo>
                            <a:pt x="46" y="4"/>
                            <a:pt x="47" y="3"/>
                            <a:pt x="47" y="1"/>
                          </a:cubicBezTo>
                          <a:lnTo>
                            <a:pt x="46" y="1"/>
                          </a:lnTo>
                          <a:cubicBezTo>
                            <a:pt x="40" y="1"/>
                            <a:pt x="37" y="2"/>
                            <a:pt x="37" y="8"/>
                          </a:cubicBezTo>
                          <a:lnTo>
                            <a:pt x="37" y="9"/>
                          </a:lnTo>
                          <a:lnTo>
                            <a:pt x="30" y="9"/>
                          </a:lnTo>
                          <a:cubicBezTo>
                            <a:pt x="26" y="8"/>
                            <a:pt x="23" y="3"/>
                            <a:pt x="22" y="0"/>
                          </a:cubicBezTo>
                          <a:lnTo>
                            <a:pt x="22" y="0"/>
                          </a:lnTo>
                          <a:cubicBezTo>
                            <a:pt x="17" y="3"/>
                            <a:pt x="15" y="7"/>
                            <a:pt x="13" y="14"/>
                          </a:cubicBezTo>
                          <a:cubicBezTo>
                            <a:pt x="13" y="19"/>
                            <a:pt x="8" y="20"/>
                            <a:pt x="5" y="20"/>
                          </a:cubicBezTo>
                          <a:cubicBezTo>
                            <a:pt x="1" y="20"/>
                            <a:pt x="0" y="21"/>
                            <a:pt x="0" y="23"/>
                          </a:cubicBezTo>
                          <a:cubicBezTo>
                            <a:pt x="0" y="26"/>
                            <a:pt x="0" y="26"/>
                            <a:pt x="1" y="28"/>
                          </a:cubicBezTo>
                          <a:cubicBezTo>
                            <a:pt x="2" y="30"/>
                            <a:pt x="4" y="30"/>
                            <a:pt x="6" y="30"/>
                          </a:cubicBezTo>
                          <a:cubicBezTo>
                            <a:pt x="8" y="30"/>
                            <a:pt x="9" y="30"/>
                            <a:pt x="11" y="30"/>
                          </a:cubicBezTo>
                          <a:cubicBezTo>
                            <a:pt x="13" y="31"/>
                            <a:pt x="15" y="33"/>
                            <a:pt x="16" y="34"/>
                          </a:cubicBezTo>
                          <a:cubicBezTo>
                            <a:pt x="18" y="36"/>
                            <a:pt x="19" y="37"/>
                            <a:pt x="20" y="38"/>
                          </a:cubicBezTo>
                          <a:cubicBezTo>
                            <a:pt x="25" y="40"/>
                            <a:pt x="24" y="42"/>
                            <a:pt x="24" y="44"/>
                          </a:cubicBezTo>
                          <a:cubicBezTo>
                            <a:pt x="24" y="45"/>
                            <a:pt x="24" y="47"/>
                            <a:pt x="24" y="4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9" name="Freeform 1137">
                      <a:extLst>
                        <a:ext uri="{FF2B5EF4-FFF2-40B4-BE49-F238E27FC236}">
                          <a16:creationId xmlns:a16="http://schemas.microsoft.com/office/drawing/2014/main" id="{138EDFDA-3476-2B65-918A-167C4901D1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8085" y="4632494"/>
                      <a:ext cx="33830" cy="28193"/>
                    </a:xfrm>
                    <a:custGeom>
                      <a:avLst/>
                      <a:gdLst>
                        <a:gd name="T0" fmla="*/ 25 w 82"/>
                        <a:gd name="T1" fmla="*/ 11 h 67"/>
                        <a:gd name="T2" fmla="*/ 18 w 82"/>
                        <a:gd name="T3" fmla="*/ 9 h 67"/>
                        <a:gd name="T4" fmla="*/ 13 w 82"/>
                        <a:gd name="T5" fmla="*/ 7 h 67"/>
                        <a:gd name="T6" fmla="*/ 10 w 82"/>
                        <a:gd name="T7" fmla="*/ 7 h 67"/>
                        <a:gd name="T8" fmla="*/ 10 w 82"/>
                        <a:gd name="T9" fmla="*/ 9 h 67"/>
                        <a:gd name="T10" fmla="*/ 14 w 82"/>
                        <a:gd name="T11" fmla="*/ 19 h 67"/>
                        <a:gd name="T12" fmla="*/ 12 w 82"/>
                        <a:gd name="T13" fmla="*/ 27 h 67"/>
                        <a:gd name="T14" fmla="*/ 10 w 82"/>
                        <a:gd name="T15" fmla="*/ 31 h 67"/>
                        <a:gd name="T16" fmla="*/ 12 w 82"/>
                        <a:gd name="T17" fmla="*/ 33 h 67"/>
                        <a:gd name="T18" fmla="*/ 14 w 82"/>
                        <a:gd name="T19" fmla="*/ 38 h 67"/>
                        <a:gd name="T20" fmla="*/ 6 w 82"/>
                        <a:gd name="T21" fmla="*/ 49 h 67"/>
                        <a:gd name="T22" fmla="*/ 0 w 82"/>
                        <a:gd name="T23" fmla="*/ 57 h 67"/>
                        <a:gd name="T24" fmla="*/ 29 w 82"/>
                        <a:gd name="T25" fmla="*/ 67 h 67"/>
                        <a:gd name="T26" fmla="*/ 29 w 82"/>
                        <a:gd name="T27" fmla="*/ 65 h 67"/>
                        <a:gd name="T28" fmla="*/ 28 w 82"/>
                        <a:gd name="T29" fmla="*/ 61 h 67"/>
                        <a:gd name="T30" fmla="*/ 27 w 82"/>
                        <a:gd name="T31" fmla="*/ 56 h 67"/>
                        <a:gd name="T32" fmla="*/ 31 w 82"/>
                        <a:gd name="T33" fmla="*/ 47 h 67"/>
                        <a:gd name="T34" fmla="*/ 31 w 82"/>
                        <a:gd name="T35" fmla="*/ 47 h 67"/>
                        <a:gd name="T36" fmla="*/ 32 w 82"/>
                        <a:gd name="T37" fmla="*/ 47 h 67"/>
                        <a:gd name="T38" fmla="*/ 38 w 82"/>
                        <a:gd name="T39" fmla="*/ 49 h 67"/>
                        <a:gd name="T40" fmla="*/ 43 w 82"/>
                        <a:gd name="T41" fmla="*/ 43 h 67"/>
                        <a:gd name="T42" fmla="*/ 60 w 82"/>
                        <a:gd name="T43" fmla="*/ 50 h 67"/>
                        <a:gd name="T44" fmla="*/ 70 w 82"/>
                        <a:gd name="T45" fmla="*/ 55 h 67"/>
                        <a:gd name="T46" fmla="*/ 82 w 82"/>
                        <a:gd name="T47" fmla="*/ 43 h 67"/>
                        <a:gd name="T48" fmla="*/ 76 w 82"/>
                        <a:gd name="T49" fmla="*/ 30 h 67"/>
                        <a:gd name="T50" fmla="*/ 76 w 82"/>
                        <a:gd name="T51" fmla="*/ 26 h 67"/>
                        <a:gd name="T52" fmla="*/ 76 w 82"/>
                        <a:gd name="T53" fmla="*/ 24 h 67"/>
                        <a:gd name="T54" fmla="*/ 74 w 82"/>
                        <a:gd name="T55" fmla="*/ 23 h 67"/>
                        <a:gd name="T56" fmla="*/ 71 w 82"/>
                        <a:gd name="T57" fmla="*/ 24 h 67"/>
                        <a:gd name="T58" fmla="*/ 65 w 82"/>
                        <a:gd name="T59" fmla="*/ 24 h 67"/>
                        <a:gd name="T60" fmla="*/ 58 w 82"/>
                        <a:gd name="T61" fmla="*/ 17 h 67"/>
                        <a:gd name="T62" fmla="*/ 56 w 82"/>
                        <a:gd name="T63" fmla="*/ 14 h 67"/>
                        <a:gd name="T64" fmla="*/ 51 w 82"/>
                        <a:gd name="T65" fmla="*/ 13 h 67"/>
                        <a:gd name="T66" fmla="*/ 49 w 82"/>
                        <a:gd name="T67" fmla="*/ 13 h 67"/>
                        <a:gd name="T68" fmla="*/ 43 w 82"/>
                        <a:gd name="T69" fmla="*/ 12 h 67"/>
                        <a:gd name="T70" fmla="*/ 38 w 82"/>
                        <a:gd name="T71" fmla="*/ 8 h 67"/>
                        <a:gd name="T72" fmla="*/ 31 w 82"/>
                        <a:gd name="T73" fmla="*/ 0 h 67"/>
                        <a:gd name="T74" fmla="*/ 25 w 82"/>
                        <a:gd name="T75" fmla="*/ 11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82" h="67">
                          <a:moveTo>
                            <a:pt x="25" y="11"/>
                          </a:moveTo>
                          <a:cubicBezTo>
                            <a:pt x="21" y="11"/>
                            <a:pt x="19" y="10"/>
                            <a:pt x="18" y="9"/>
                          </a:cubicBezTo>
                          <a:cubicBezTo>
                            <a:pt x="16" y="8"/>
                            <a:pt x="15" y="7"/>
                            <a:pt x="13" y="7"/>
                          </a:cubicBezTo>
                          <a:lnTo>
                            <a:pt x="10" y="7"/>
                          </a:lnTo>
                          <a:lnTo>
                            <a:pt x="10" y="9"/>
                          </a:lnTo>
                          <a:cubicBezTo>
                            <a:pt x="13" y="11"/>
                            <a:pt x="14" y="15"/>
                            <a:pt x="14" y="19"/>
                          </a:cubicBezTo>
                          <a:cubicBezTo>
                            <a:pt x="14" y="23"/>
                            <a:pt x="13" y="25"/>
                            <a:pt x="12" y="27"/>
                          </a:cubicBezTo>
                          <a:cubicBezTo>
                            <a:pt x="11" y="28"/>
                            <a:pt x="10" y="29"/>
                            <a:pt x="10" y="31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3" y="34"/>
                            <a:pt x="14" y="35"/>
                            <a:pt x="14" y="38"/>
                          </a:cubicBezTo>
                          <a:cubicBezTo>
                            <a:pt x="14" y="43"/>
                            <a:pt x="10" y="46"/>
                            <a:pt x="6" y="49"/>
                          </a:cubicBezTo>
                          <a:cubicBezTo>
                            <a:pt x="3" y="52"/>
                            <a:pt x="0" y="54"/>
                            <a:pt x="0" y="57"/>
                          </a:cubicBezTo>
                          <a:cubicBezTo>
                            <a:pt x="0" y="61"/>
                            <a:pt x="21" y="66"/>
                            <a:pt x="29" y="67"/>
                          </a:cubicBezTo>
                          <a:cubicBezTo>
                            <a:pt x="29" y="66"/>
                            <a:pt x="29" y="66"/>
                            <a:pt x="29" y="65"/>
                          </a:cubicBezTo>
                          <a:cubicBezTo>
                            <a:pt x="29" y="63"/>
                            <a:pt x="29" y="62"/>
                            <a:pt x="28" y="61"/>
                          </a:cubicBezTo>
                          <a:cubicBezTo>
                            <a:pt x="28" y="60"/>
                            <a:pt x="27" y="58"/>
                            <a:pt x="27" y="56"/>
                          </a:cubicBezTo>
                          <a:cubicBezTo>
                            <a:pt x="27" y="53"/>
                            <a:pt x="28" y="50"/>
                            <a:pt x="31" y="47"/>
                          </a:cubicBezTo>
                          <a:lnTo>
                            <a:pt x="31" y="47"/>
                          </a:lnTo>
                          <a:lnTo>
                            <a:pt x="32" y="47"/>
                          </a:lnTo>
                          <a:cubicBezTo>
                            <a:pt x="33" y="48"/>
                            <a:pt x="35" y="48"/>
                            <a:pt x="38" y="49"/>
                          </a:cubicBezTo>
                          <a:cubicBezTo>
                            <a:pt x="38" y="46"/>
                            <a:pt x="40" y="43"/>
                            <a:pt x="43" y="43"/>
                          </a:cubicBezTo>
                          <a:cubicBezTo>
                            <a:pt x="48" y="43"/>
                            <a:pt x="54" y="47"/>
                            <a:pt x="60" y="50"/>
                          </a:cubicBezTo>
                          <a:cubicBezTo>
                            <a:pt x="64" y="53"/>
                            <a:pt x="68" y="55"/>
                            <a:pt x="70" y="55"/>
                          </a:cubicBezTo>
                          <a:cubicBezTo>
                            <a:pt x="77" y="55"/>
                            <a:pt x="81" y="49"/>
                            <a:pt x="82" y="43"/>
                          </a:cubicBezTo>
                          <a:cubicBezTo>
                            <a:pt x="78" y="39"/>
                            <a:pt x="76" y="33"/>
                            <a:pt x="76" y="30"/>
                          </a:cubicBezTo>
                          <a:cubicBezTo>
                            <a:pt x="76" y="29"/>
                            <a:pt x="76" y="28"/>
                            <a:pt x="76" y="26"/>
                          </a:cubicBezTo>
                          <a:cubicBezTo>
                            <a:pt x="76" y="25"/>
                            <a:pt x="76" y="24"/>
                            <a:pt x="76" y="24"/>
                          </a:cubicBezTo>
                          <a:cubicBezTo>
                            <a:pt x="76" y="23"/>
                            <a:pt x="75" y="23"/>
                            <a:pt x="74" y="23"/>
                          </a:cubicBezTo>
                          <a:cubicBezTo>
                            <a:pt x="74" y="23"/>
                            <a:pt x="72" y="23"/>
                            <a:pt x="71" y="24"/>
                          </a:cubicBezTo>
                          <a:cubicBezTo>
                            <a:pt x="69" y="24"/>
                            <a:pt x="67" y="24"/>
                            <a:pt x="65" y="24"/>
                          </a:cubicBezTo>
                          <a:cubicBezTo>
                            <a:pt x="60" y="24"/>
                            <a:pt x="59" y="20"/>
                            <a:pt x="58" y="17"/>
                          </a:cubicBezTo>
                          <a:cubicBezTo>
                            <a:pt x="58" y="16"/>
                            <a:pt x="57" y="14"/>
                            <a:pt x="56" y="14"/>
                          </a:cubicBezTo>
                          <a:cubicBezTo>
                            <a:pt x="55" y="13"/>
                            <a:pt x="53" y="13"/>
                            <a:pt x="51" y="13"/>
                          </a:cubicBezTo>
                          <a:cubicBezTo>
                            <a:pt x="51" y="13"/>
                            <a:pt x="50" y="13"/>
                            <a:pt x="49" y="13"/>
                          </a:cubicBezTo>
                          <a:cubicBezTo>
                            <a:pt x="48" y="13"/>
                            <a:pt x="46" y="13"/>
                            <a:pt x="43" y="12"/>
                          </a:cubicBezTo>
                          <a:cubicBezTo>
                            <a:pt x="42" y="12"/>
                            <a:pt x="41" y="11"/>
                            <a:pt x="38" y="8"/>
                          </a:cubicBezTo>
                          <a:cubicBezTo>
                            <a:pt x="37" y="7"/>
                            <a:pt x="34" y="4"/>
                            <a:pt x="31" y="0"/>
                          </a:cubicBezTo>
                          <a:cubicBezTo>
                            <a:pt x="31" y="6"/>
                            <a:pt x="30" y="11"/>
                            <a:pt x="25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0" name="Freeform 1138">
                      <a:extLst>
                        <a:ext uri="{FF2B5EF4-FFF2-40B4-BE49-F238E27FC236}">
                          <a16:creationId xmlns:a16="http://schemas.microsoft.com/office/drawing/2014/main" id="{5FE70B2F-BA84-CF81-A40E-97628370D2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7942" y="4583628"/>
                      <a:ext cx="22554" cy="24434"/>
                    </a:xfrm>
                    <a:custGeom>
                      <a:avLst/>
                      <a:gdLst>
                        <a:gd name="T0" fmla="*/ 36 w 52"/>
                        <a:gd name="T1" fmla="*/ 49 h 56"/>
                        <a:gd name="T2" fmla="*/ 38 w 52"/>
                        <a:gd name="T3" fmla="*/ 49 h 56"/>
                        <a:gd name="T4" fmla="*/ 44 w 52"/>
                        <a:gd name="T5" fmla="*/ 34 h 56"/>
                        <a:gd name="T6" fmla="*/ 48 w 52"/>
                        <a:gd name="T7" fmla="*/ 27 h 56"/>
                        <a:gd name="T8" fmla="*/ 50 w 52"/>
                        <a:gd name="T9" fmla="*/ 22 h 56"/>
                        <a:gd name="T10" fmla="*/ 52 w 52"/>
                        <a:gd name="T11" fmla="*/ 19 h 56"/>
                        <a:gd name="T12" fmla="*/ 47 w 52"/>
                        <a:gd name="T13" fmla="*/ 10 h 56"/>
                        <a:gd name="T14" fmla="*/ 42 w 52"/>
                        <a:gd name="T15" fmla="*/ 0 h 56"/>
                        <a:gd name="T16" fmla="*/ 35 w 52"/>
                        <a:gd name="T17" fmla="*/ 4 h 56"/>
                        <a:gd name="T18" fmla="*/ 32 w 52"/>
                        <a:gd name="T19" fmla="*/ 2 h 56"/>
                        <a:gd name="T20" fmla="*/ 30 w 52"/>
                        <a:gd name="T21" fmla="*/ 1 h 56"/>
                        <a:gd name="T22" fmla="*/ 29 w 52"/>
                        <a:gd name="T23" fmla="*/ 3 h 56"/>
                        <a:gd name="T24" fmla="*/ 24 w 52"/>
                        <a:gd name="T25" fmla="*/ 7 h 56"/>
                        <a:gd name="T26" fmla="*/ 18 w 52"/>
                        <a:gd name="T27" fmla="*/ 3 h 56"/>
                        <a:gd name="T28" fmla="*/ 13 w 52"/>
                        <a:gd name="T29" fmla="*/ 1 h 56"/>
                        <a:gd name="T30" fmla="*/ 5 w 52"/>
                        <a:gd name="T31" fmla="*/ 5 h 56"/>
                        <a:gd name="T32" fmla="*/ 0 w 52"/>
                        <a:gd name="T33" fmla="*/ 9 h 56"/>
                        <a:gd name="T34" fmla="*/ 2 w 52"/>
                        <a:gd name="T35" fmla="*/ 18 h 56"/>
                        <a:gd name="T36" fmla="*/ 3 w 52"/>
                        <a:gd name="T37" fmla="*/ 26 h 56"/>
                        <a:gd name="T38" fmla="*/ 7 w 52"/>
                        <a:gd name="T39" fmla="*/ 31 h 56"/>
                        <a:gd name="T40" fmla="*/ 13 w 52"/>
                        <a:gd name="T41" fmla="*/ 40 h 56"/>
                        <a:gd name="T42" fmla="*/ 13 w 52"/>
                        <a:gd name="T43" fmla="*/ 43 h 56"/>
                        <a:gd name="T44" fmla="*/ 20 w 52"/>
                        <a:gd name="T45" fmla="*/ 56 h 56"/>
                        <a:gd name="T46" fmla="*/ 25 w 52"/>
                        <a:gd name="T47" fmla="*/ 56 h 56"/>
                        <a:gd name="T48" fmla="*/ 36 w 52"/>
                        <a:gd name="T49" fmla="*/ 49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2" h="56">
                          <a:moveTo>
                            <a:pt x="36" y="49"/>
                          </a:moveTo>
                          <a:lnTo>
                            <a:pt x="38" y="49"/>
                          </a:lnTo>
                          <a:cubicBezTo>
                            <a:pt x="41" y="39"/>
                            <a:pt x="43" y="34"/>
                            <a:pt x="44" y="34"/>
                          </a:cubicBezTo>
                          <a:lnTo>
                            <a:pt x="48" y="27"/>
                          </a:lnTo>
                          <a:cubicBezTo>
                            <a:pt x="48" y="25"/>
                            <a:pt x="49" y="23"/>
                            <a:pt x="50" y="22"/>
                          </a:cubicBezTo>
                          <a:cubicBezTo>
                            <a:pt x="51" y="21"/>
                            <a:pt x="52" y="20"/>
                            <a:pt x="52" y="19"/>
                          </a:cubicBezTo>
                          <a:cubicBezTo>
                            <a:pt x="52" y="14"/>
                            <a:pt x="50" y="12"/>
                            <a:pt x="47" y="10"/>
                          </a:cubicBezTo>
                          <a:cubicBezTo>
                            <a:pt x="45" y="8"/>
                            <a:pt x="42" y="5"/>
                            <a:pt x="42" y="0"/>
                          </a:cubicBezTo>
                          <a:cubicBezTo>
                            <a:pt x="40" y="2"/>
                            <a:pt x="37" y="4"/>
                            <a:pt x="35" y="4"/>
                          </a:cubicBezTo>
                          <a:cubicBezTo>
                            <a:pt x="33" y="4"/>
                            <a:pt x="33" y="3"/>
                            <a:pt x="32" y="2"/>
                          </a:cubicBezTo>
                          <a:cubicBezTo>
                            <a:pt x="31" y="2"/>
                            <a:pt x="31" y="1"/>
                            <a:pt x="30" y="1"/>
                          </a:cubicBezTo>
                          <a:cubicBezTo>
                            <a:pt x="30" y="1"/>
                            <a:pt x="29" y="2"/>
                            <a:pt x="29" y="3"/>
                          </a:cubicBezTo>
                          <a:cubicBezTo>
                            <a:pt x="28" y="5"/>
                            <a:pt x="27" y="7"/>
                            <a:pt x="24" y="7"/>
                          </a:cubicBezTo>
                          <a:cubicBezTo>
                            <a:pt x="21" y="7"/>
                            <a:pt x="20" y="5"/>
                            <a:pt x="18" y="3"/>
                          </a:cubicBezTo>
                          <a:cubicBezTo>
                            <a:pt x="17" y="2"/>
                            <a:pt x="15" y="1"/>
                            <a:pt x="13" y="1"/>
                          </a:cubicBezTo>
                          <a:cubicBezTo>
                            <a:pt x="9" y="1"/>
                            <a:pt x="7" y="3"/>
                            <a:pt x="5" y="5"/>
                          </a:cubicBezTo>
                          <a:cubicBezTo>
                            <a:pt x="4" y="7"/>
                            <a:pt x="2" y="8"/>
                            <a:pt x="0" y="9"/>
                          </a:cubicBezTo>
                          <a:cubicBezTo>
                            <a:pt x="1" y="12"/>
                            <a:pt x="1" y="15"/>
                            <a:pt x="2" y="18"/>
                          </a:cubicBezTo>
                          <a:cubicBezTo>
                            <a:pt x="2" y="21"/>
                            <a:pt x="2" y="24"/>
                            <a:pt x="3" y="26"/>
                          </a:cubicBezTo>
                          <a:cubicBezTo>
                            <a:pt x="4" y="28"/>
                            <a:pt x="5" y="29"/>
                            <a:pt x="7" y="31"/>
                          </a:cubicBezTo>
                          <a:cubicBezTo>
                            <a:pt x="10" y="33"/>
                            <a:pt x="13" y="35"/>
                            <a:pt x="13" y="40"/>
                          </a:cubicBezTo>
                          <a:lnTo>
                            <a:pt x="13" y="43"/>
                          </a:lnTo>
                          <a:cubicBezTo>
                            <a:pt x="13" y="47"/>
                            <a:pt x="16" y="54"/>
                            <a:pt x="20" y="56"/>
                          </a:cubicBezTo>
                          <a:lnTo>
                            <a:pt x="25" y="56"/>
                          </a:lnTo>
                          <a:cubicBezTo>
                            <a:pt x="25" y="49"/>
                            <a:pt x="32" y="49"/>
                            <a:pt x="36" y="4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1" name="Freeform 1139">
                      <a:extLst>
                        <a:ext uri="{FF2B5EF4-FFF2-40B4-BE49-F238E27FC236}">
                          <a16:creationId xmlns:a16="http://schemas.microsoft.com/office/drawing/2014/main" id="{53D50D58-8379-A040-3C13-17E306D19F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694516"/>
                      <a:ext cx="24434" cy="45107"/>
                    </a:xfrm>
                    <a:custGeom>
                      <a:avLst/>
                      <a:gdLst>
                        <a:gd name="T0" fmla="*/ 53 w 58"/>
                        <a:gd name="T1" fmla="*/ 53 h 106"/>
                        <a:gd name="T2" fmla="*/ 48 w 58"/>
                        <a:gd name="T3" fmla="*/ 51 h 106"/>
                        <a:gd name="T4" fmla="*/ 40 w 58"/>
                        <a:gd name="T5" fmla="*/ 43 h 106"/>
                        <a:gd name="T6" fmla="*/ 44 w 58"/>
                        <a:gd name="T7" fmla="*/ 35 h 106"/>
                        <a:gd name="T8" fmla="*/ 48 w 58"/>
                        <a:gd name="T9" fmla="*/ 31 h 106"/>
                        <a:gd name="T10" fmla="*/ 46 w 58"/>
                        <a:gd name="T11" fmla="*/ 29 h 106"/>
                        <a:gd name="T12" fmla="*/ 45 w 58"/>
                        <a:gd name="T13" fmla="*/ 28 h 106"/>
                        <a:gd name="T14" fmla="*/ 40 w 58"/>
                        <a:gd name="T15" fmla="*/ 20 h 106"/>
                        <a:gd name="T16" fmla="*/ 46 w 58"/>
                        <a:gd name="T17" fmla="*/ 10 h 106"/>
                        <a:gd name="T18" fmla="*/ 45 w 58"/>
                        <a:gd name="T19" fmla="*/ 7 h 106"/>
                        <a:gd name="T20" fmla="*/ 39 w 58"/>
                        <a:gd name="T21" fmla="*/ 0 h 106"/>
                        <a:gd name="T22" fmla="*/ 36 w 58"/>
                        <a:gd name="T23" fmla="*/ 1 h 106"/>
                        <a:gd name="T24" fmla="*/ 31 w 58"/>
                        <a:gd name="T25" fmla="*/ 2 h 106"/>
                        <a:gd name="T26" fmla="*/ 24 w 58"/>
                        <a:gd name="T27" fmla="*/ 1 h 106"/>
                        <a:gd name="T28" fmla="*/ 18 w 58"/>
                        <a:gd name="T29" fmla="*/ 0 h 106"/>
                        <a:gd name="T30" fmla="*/ 14 w 58"/>
                        <a:gd name="T31" fmla="*/ 2 h 106"/>
                        <a:gd name="T32" fmla="*/ 17 w 58"/>
                        <a:gd name="T33" fmla="*/ 12 h 106"/>
                        <a:gd name="T34" fmla="*/ 20 w 58"/>
                        <a:gd name="T35" fmla="*/ 30 h 106"/>
                        <a:gd name="T36" fmla="*/ 27 w 58"/>
                        <a:gd name="T37" fmla="*/ 40 h 106"/>
                        <a:gd name="T38" fmla="*/ 28 w 58"/>
                        <a:gd name="T39" fmla="*/ 40 h 106"/>
                        <a:gd name="T40" fmla="*/ 28 w 58"/>
                        <a:gd name="T41" fmla="*/ 46 h 106"/>
                        <a:gd name="T42" fmla="*/ 28 w 58"/>
                        <a:gd name="T43" fmla="*/ 47 h 106"/>
                        <a:gd name="T44" fmla="*/ 26 w 58"/>
                        <a:gd name="T45" fmla="*/ 49 h 106"/>
                        <a:gd name="T46" fmla="*/ 23 w 58"/>
                        <a:gd name="T47" fmla="*/ 53 h 106"/>
                        <a:gd name="T48" fmla="*/ 24 w 58"/>
                        <a:gd name="T49" fmla="*/ 60 h 106"/>
                        <a:gd name="T50" fmla="*/ 26 w 58"/>
                        <a:gd name="T51" fmla="*/ 67 h 106"/>
                        <a:gd name="T52" fmla="*/ 14 w 58"/>
                        <a:gd name="T53" fmla="*/ 75 h 106"/>
                        <a:gd name="T54" fmla="*/ 11 w 58"/>
                        <a:gd name="T55" fmla="*/ 73 h 106"/>
                        <a:gd name="T56" fmla="*/ 10 w 58"/>
                        <a:gd name="T57" fmla="*/ 72 h 106"/>
                        <a:gd name="T58" fmla="*/ 8 w 58"/>
                        <a:gd name="T59" fmla="*/ 76 h 106"/>
                        <a:gd name="T60" fmla="*/ 9 w 58"/>
                        <a:gd name="T61" fmla="*/ 80 h 106"/>
                        <a:gd name="T62" fmla="*/ 11 w 58"/>
                        <a:gd name="T63" fmla="*/ 85 h 106"/>
                        <a:gd name="T64" fmla="*/ 5 w 58"/>
                        <a:gd name="T65" fmla="*/ 92 h 106"/>
                        <a:gd name="T66" fmla="*/ 0 w 58"/>
                        <a:gd name="T67" fmla="*/ 97 h 106"/>
                        <a:gd name="T68" fmla="*/ 4 w 58"/>
                        <a:gd name="T69" fmla="*/ 101 h 106"/>
                        <a:gd name="T70" fmla="*/ 7 w 58"/>
                        <a:gd name="T71" fmla="*/ 103 h 106"/>
                        <a:gd name="T72" fmla="*/ 10 w 58"/>
                        <a:gd name="T73" fmla="*/ 103 h 106"/>
                        <a:gd name="T74" fmla="*/ 18 w 58"/>
                        <a:gd name="T75" fmla="*/ 105 h 106"/>
                        <a:gd name="T76" fmla="*/ 25 w 58"/>
                        <a:gd name="T77" fmla="*/ 106 h 106"/>
                        <a:gd name="T78" fmla="*/ 48 w 58"/>
                        <a:gd name="T79" fmla="*/ 105 h 106"/>
                        <a:gd name="T80" fmla="*/ 48 w 58"/>
                        <a:gd name="T81" fmla="*/ 105 h 106"/>
                        <a:gd name="T82" fmla="*/ 46 w 58"/>
                        <a:gd name="T83" fmla="*/ 103 h 106"/>
                        <a:gd name="T84" fmla="*/ 45 w 58"/>
                        <a:gd name="T85" fmla="*/ 103 h 106"/>
                        <a:gd name="T86" fmla="*/ 45 w 58"/>
                        <a:gd name="T87" fmla="*/ 85 h 106"/>
                        <a:gd name="T88" fmla="*/ 47 w 58"/>
                        <a:gd name="T89" fmla="*/ 86 h 106"/>
                        <a:gd name="T90" fmla="*/ 53 w 58"/>
                        <a:gd name="T91" fmla="*/ 90 h 106"/>
                        <a:gd name="T92" fmla="*/ 56 w 58"/>
                        <a:gd name="T93" fmla="*/ 92 h 106"/>
                        <a:gd name="T94" fmla="*/ 57 w 58"/>
                        <a:gd name="T95" fmla="*/ 80 h 106"/>
                        <a:gd name="T96" fmla="*/ 57 w 58"/>
                        <a:gd name="T97" fmla="*/ 74 h 106"/>
                        <a:gd name="T98" fmla="*/ 57 w 58"/>
                        <a:gd name="T99" fmla="*/ 70 h 106"/>
                        <a:gd name="T100" fmla="*/ 53 w 58"/>
                        <a:gd name="T101" fmla="*/ 53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8" h="106">
                          <a:moveTo>
                            <a:pt x="53" y="53"/>
                          </a:moveTo>
                          <a:cubicBezTo>
                            <a:pt x="52" y="52"/>
                            <a:pt x="50" y="51"/>
                            <a:pt x="48" y="51"/>
                          </a:cubicBezTo>
                          <a:cubicBezTo>
                            <a:pt x="44" y="50"/>
                            <a:pt x="40" y="49"/>
                            <a:pt x="40" y="43"/>
                          </a:cubicBezTo>
                          <a:cubicBezTo>
                            <a:pt x="40" y="39"/>
                            <a:pt x="42" y="37"/>
                            <a:pt x="44" y="35"/>
                          </a:cubicBezTo>
                          <a:cubicBezTo>
                            <a:pt x="45" y="34"/>
                            <a:pt x="47" y="32"/>
                            <a:pt x="48" y="31"/>
                          </a:cubicBezTo>
                          <a:lnTo>
                            <a:pt x="46" y="29"/>
                          </a:lnTo>
                          <a:cubicBezTo>
                            <a:pt x="45" y="29"/>
                            <a:pt x="45" y="28"/>
                            <a:pt x="45" y="28"/>
                          </a:cubicBezTo>
                          <a:cubicBezTo>
                            <a:pt x="43" y="26"/>
                            <a:pt x="40" y="24"/>
                            <a:pt x="40" y="20"/>
                          </a:cubicBezTo>
                          <a:cubicBezTo>
                            <a:pt x="40" y="15"/>
                            <a:pt x="43" y="13"/>
                            <a:pt x="46" y="10"/>
                          </a:cubicBezTo>
                          <a:cubicBezTo>
                            <a:pt x="45" y="9"/>
                            <a:pt x="45" y="8"/>
                            <a:pt x="45" y="7"/>
                          </a:cubicBezTo>
                          <a:cubicBezTo>
                            <a:pt x="44" y="3"/>
                            <a:pt x="43" y="0"/>
                            <a:pt x="39" y="0"/>
                          </a:cubicBezTo>
                          <a:cubicBezTo>
                            <a:pt x="37" y="0"/>
                            <a:pt x="37" y="0"/>
                            <a:pt x="36" y="1"/>
                          </a:cubicBezTo>
                          <a:cubicBezTo>
                            <a:pt x="34" y="1"/>
                            <a:pt x="33" y="2"/>
                            <a:pt x="31" y="2"/>
                          </a:cubicBezTo>
                          <a:cubicBezTo>
                            <a:pt x="28" y="2"/>
                            <a:pt x="26" y="1"/>
                            <a:pt x="24" y="1"/>
                          </a:cubicBezTo>
                          <a:cubicBezTo>
                            <a:pt x="23" y="0"/>
                            <a:pt x="21" y="0"/>
                            <a:pt x="18" y="0"/>
                          </a:cubicBezTo>
                          <a:cubicBezTo>
                            <a:pt x="16" y="0"/>
                            <a:pt x="15" y="0"/>
                            <a:pt x="14" y="2"/>
                          </a:cubicBezTo>
                          <a:cubicBezTo>
                            <a:pt x="15" y="6"/>
                            <a:pt x="16" y="9"/>
                            <a:pt x="17" y="12"/>
                          </a:cubicBezTo>
                          <a:cubicBezTo>
                            <a:pt x="18" y="16"/>
                            <a:pt x="20" y="21"/>
                            <a:pt x="20" y="30"/>
                          </a:cubicBezTo>
                          <a:cubicBezTo>
                            <a:pt x="20" y="37"/>
                            <a:pt x="21" y="40"/>
                            <a:pt x="27" y="40"/>
                          </a:cubicBezTo>
                          <a:lnTo>
                            <a:pt x="28" y="40"/>
                          </a:lnTo>
                          <a:lnTo>
                            <a:pt x="28" y="46"/>
                          </a:lnTo>
                          <a:lnTo>
                            <a:pt x="28" y="47"/>
                          </a:lnTo>
                          <a:cubicBezTo>
                            <a:pt x="27" y="48"/>
                            <a:pt x="26" y="49"/>
                            <a:pt x="26" y="49"/>
                          </a:cubicBezTo>
                          <a:cubicBezTo>
                            <a:pt x="24" y="51"/>
                            <a:pt x="23" y="52"/>
                            <a:pt x="23" y="53"/>
                          </a:cubicBezTo>
                          <a:cubicBezTo>
                            <a:pt x="23" y="56"/>
                            <a:pt x="24" y="58"/>
                            <a:pt x="24" y="60"/>
                          </a:cubicBezTo>
                          <a:cubicBezTo>
                            <a:pt x="25" y="62"/>
                            <a:pt x="26" y="64"/>
                            <a:pt x="26" y="67"/>
                          </a:cubicBezTo>
                          <a:cubicBezTo>
                            <a:pt x="26" y="71"/>
                            <a:pt x="16" y="75"/>
                            <a:pt x="14" y="75"/>
                          </a:cubicBezTo>
                          <a:cubicBezTo>
                            <a:pt x="13" y="75"/>
                            <a:pt x="12" y="74"/>
                            <a:pt x="11" y="73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8" y="72"/>
                            <a:pt x="8" y="75"/>
                            <a:pt x="8" y="76"/>
                          </a:cubicBezTo>
                          <a:cubicBezTo>
                            <a:pt x="8" y="77"/>
                            <a:pt x="8" y="79"/>
                            <a:pt x="9" y="80"/>
                          </a:cubicBezTo>
                          <a:cubicBezTo>
                            <a:pt x="10" y="81"/>
                            <a:pt x="11" y="83"/>
                            <a:pt x="11" y="85"/>
                          </a:cubicBezTo>
                          <a:cubicBezTo>
                            <a:pt x="11" y="89"/>
                            <a:pt x="7" y="91"/>
                            <a:pt x="5" y="92"/>
                          </a:cubicBezTo>
                          <a:cubicBezTo>
                            <a:pt x="2" y="94"/>
                            <a:pt x="0" y="95"/>
                            <a:pt x="0" y="97"/>
                          </a:cubicBezTo>
                          <a:cubicBezTo>
                            <a:pt x="0" y="99"/>
                            <a:pt x="2" y="100"/>
                            <a:pt x="4" y="101"/>
                          </a:cubicBezTo>
                          <a:cubicBezTo>
                            <a:pt x="5" y="101"/>
                            <a:pt x="6" y="102"/>
                            <a:pt x="7" y="103"/>
                          </a:cubicBezTo>
                          <a:lnTo>
                            <a:pt x="10" y="103"/>
                          </a:lnTo>
                          <a:cubicBezTo>
                            <a:pt x="13" y="103"/>
                            <a:pt x="15" y="104"/>
                            <a:pt x="18" y="105"/>
                          </a:cubicBezTo>
                          <a:cubicBezTo>
                            <a:pt x="20" y="106"/>
                            <a:pt x="23" y="106"/>
                            <a:pt x="25" y="106"/>
                          </a:cubicBezTo>
                          <a:cubicBezTo>
                            <a:pt x="32" y="105"/>
                            <a:pt x="40" y="105"/>
                            <a:pt x="48" y="105"/>
                          </a:cubicBezTo>
                          <a:cubicBezTo>
                            <a:pt x="48" y="105"/>
                            <a:pt x="48" y="105"/>
                            <a:pt x="48" y="105"/>
                          </a:cubicBezTo>
                          <a:cubicBezTo>
                            <a:pt x="47" y="104"/>
                            <a:pt x="47" y="104"/>
                            <a:pt x="46" y="103"/>
                          </a:cubicBezTo>
                          <a:lnTo>
                            <a:pt x="45" y="103"/>
                          </a:lnTo>
                          <a:lnTo>
                            <a:pt x="45" y="85"/>
                          </a:lnTo>
                          <a:lnTo>
                            <a:pt x="47" y="86"/>
                          </a:lnTo>
                          <a:cubicBezTo>
                            <a:pt x="50" y="87"/>
                            <a:pt x="52" y="88"/>
                            <a:pt x="53" y="90"/>
                          </a:cubicBezTo>
                          <a:cubicBezTo>
                            <a:pt x="54" y="90"/>
                            <a:pt x="55" y="91"/>
                            <a:pt x="56" y="92"/>
                          </a:cubicBezTo>
                          <a:cubicBezTo>
                            <a:pt x="57" y="87"/>
                            <a:pt x="57" y="84"/>
                            <a:pt x="57" y="80"/>
                          </a:cubicBezTo>
                          <a:cubicBezTo>
                            <a:pt x="57" y="78"/>
                            <a:pt x="57" y="76"/>
                            <a:pt x="57" y="74"/>
                          </a:cubicBezTo>
                          <a:cubicBezTo>
                            <a:pt x="57" y="73"/>
                            <a:pt x="57" y="72"/>
                            <a:pt x="57" y="70"/>
                          </a:cubicBezTo>
                          <a:cubicBezTo>
                            <a:pt x="58" y="63"/>
                            <a:pt x="58" y="57"/>
                            <a:pt x="53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2" name="Freeform 1140">
                      <a:extLst>
                        <a:ext uri="{FF2B5EF4-FFF2-40B4-BE49-F238E27FC236}">
                          <a16:creationId xmlns:a16="http://schemas.microsoft.com/office/drawing/2014/main" id="{9C886E30-553A-0355-E872-8C7B610186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0956" y="4653168"/>
                      <a:ext cx="50746" cy="58264"/>
                    </a:xfrm>
                    <a:custGeom>
                      <a:avLst/>
                      <a:gdLst>
                        <a:gd name="T0" fmla="*/ 115 w 117"/>
                        <a:gd name="T1" fmla="*/ 13 h 133"/>
                        <a:gd name="T2" fmla="*/ 110 w 117"/>
                        <a:gd name="T3" fmla="*/ 6 h 133"/>
                        <a:gd name="T4" fmla="*/ 99 w 117"/>
                        <a:gd name="T5" fmla="*/ 8 h 133"/>
                        <a:gd name="T6" fmla="*/ 81 w 117"/>
                        <a:gd name="T7" fmla="*/ 0 h 133"/>
                        <a:gd name="T8" fmla="*/ 80 w 117"/>
                        <a:gd name="T9" fmla="*/ 2 h 133"/>
                        <a:gd name="T10" fmla="*/ 80 w 117"/>
                        <a:gd name="T11" fmla="*/ 7 h 133"/>
                        <a:gd name="T12" fmla="*/ 66 w 117"/>
                        <a:gd name="T13" fmla="*/ 11 h 133"/>
                        <a:gd name="T14" fmla="*/ 66 w 117"/>
                        <a:gd name="T15" fmla="*/ 14 h 133"/>
                        <a:gd name="T16" fmla="*/ 67 w 117"/>
                        <a:gd name="T17" fmla="*/ 19 h 133"/>
                        <a:gd name="T18" fmla="*/ 59 w 117"/>
                        <a:gd name="T19" fmla="*/ 19 h 133"/>
                        <a:gd name="T20" fmla="*/ 56 w 117"/>
                        <a:gd name="T21" fmla="*/ 19 h 133"/>
                        <a:gd name="T22" fmla="*/ 41 w 117"/>
                        <a:gd name="T23" fmla="*/ 39 h 133"/>
                        <a:gd name="T24" fmla="*/ 24 w 117"/>
                        <a:gd name="T25" fmla="*/ 26 h 133"/>
                        <a:gd name="T26" fmla="*/ 21 w 117"/>
                        <a:gd name="T27" fmla="*/ 29 h 133"/>
                        <a:gd name="T28" fmla="*/ 11 w 117"/>
                        <a:gd name="T29" fmla="*/ 24 h 133"/>
                        <a:gd name="T30" fmla="*/ 11 w 117"/>
                        <a:gd name="T31" fmla="*/ 37 h 133"/>
                        <a:gd name="T32" fmla="*/ 19 w 117"/>
                        <a:gd name="T33" fmla="*/ 45 h 133"/>
                        <a:gd name="T34" fmla="*/ 5 w 117"/>
                        <a:gd name="T35" fmla="*/ 49 h 133"/>
                        <a:gd name="T36" fmla="*/ 26 w 117"/>
                        <a:gd name="T37" fmla="*/ 67 h 133"/>
                        <a:gd name="T38" fmla="*/ 20 w 117"/>
                        <a:gd name="T39" fmla="*/ 81 h 133"/>
                        <a:gd name="T40" fmla="*/ 29 w 117"/>
                        <a:gd name="T41" fmla="*/ 95 h 133"/>
                        <a:gd name="T42" fmla="*/ 27 w 117"/>
                        <a:gd name="T43" fmla="*/ 105 h 133"/>
                        <a:gd name="T44" fmla="*/ 35 w 117"/>
                        <a:gd name="T45" fmla="*/ 108 h 133"/>
                        <a:gd name="T46" fmla="*/ 46 w 117"/>
                        <a:gd name="T47" fmla="*/ 107 h 133"/>
                        <a:gd name="T48" fmla="*/ 52 w 117"/>
                        <a:gd name="T49" fmla="*/ 105 h 133"/>
                        <a:gd name="T50" fmla="*/ 53 w 117"/>
                        <a:gd name="T51" fmla="*/ 102 h 133"/>
                        <a:gd name="T52" fmla="*/ 58 w 117"/>
                        <a:gd name="T53" fmla="*/ 103 h 133"/>
                        <a:gd name="T54" fmla="*/ 70 w 117"/>
                        <a:gd name="T55" fmla="*/ 122 h 133"/>
                        <a:gd name="T56" fmla="*/ 74 w 117"/>
                        <a:gd name="T57" fmla="*/ 131 h 133"/>
                        <a:gd name="T58" fmla="*/ 81 w 117"/>
                        <a:gd name="T59" fmla="*/ 133 h 133"/>
                        <a:gd name="T60" fmla="*/ 84 w 117"/>
                        <a:gd name="T61" fmla="*/ 129 h 133"/>
                        <a:gd name="T62" fmla="*/ 85 w 117"/>
                        <a:gd name="T63" fmla="*/ 127 h 133"/>
                        <a:gd name="T64" fmla="*/ 94 w 117"/>
                        <a:gd name="T65" fmla="*/ 121 h 133"/>
                        <a:gd name="T66" fmla="*/ 109 w 117"/>
                        <a:gd name="T67" fmla="*/ 106 h 133"/>
                        <a:gd name="T68" fmla="*/ 106 w 117"/>
                        <a:gd name="T69" fmla="*/ 106 h 133"/>
                        <a:gd name="T70" fmla="*/ 98 w 117"/>
                        <a:gd name="T71" fmla="*/ 105 h 133"/>
                        <a:gd name="T72" fmla="*/ 97 w 117"/>
                        <a:gd name="T73" fmla="*/ 102 h 133"/>
                        <a:gd name="T74" fmla="*/ 86 w 117"/>
                        <a:gd name="T75" fmla="*/ 86 h 133"/>
                        <a:gd name="T76" fmla="*/ 88 w 117"/>
                        <a:gd name="T77" fmla="*/ 75 h 133"/>
                        <a:gd name="T78" fmla="*/ 82 w 117"/>
                        <a:gd name="T79" fmla="*/ 64 h 133"/>
                        <a:gd name="T80" fmla="*/ 99 w 117"/>
                        <a:gd name="T81" fmla="*/ 56 h 133"/>
                        <a:gd name="T82" fmla="*/ 107 w 117"/>
                        <a:gd name="T83" fmla="*/ 56 h 133"/>
                        <a:gd name="T84" fmla="*/ 108 w 117"/>
                        <a:gd name="T85" fmla="*/ 47 h 133"/>
                        <a:gd name="T86" fmla="*/ 113 w 117"/>
                        <a:gd name="T87" fmla="*/ 28 h 1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17" h="133">
                          <a:moveTo>
                            <a:pt x="117" y="19"/>
                          </a:moveTo>
                          <a:cubicBezTo>
                            <a:pt x="117" y="17"/>
                            <a:pt x="116" y="15"/>
                            <a:pt x="115" y="13"/>
                          </a:cubicBezTo>
                          <a:cubicBezTo>
                            <a:pt x="114" y="11"/>
                            <a:pt x="113" y="9"/>
                            <a:pt x="113" y="7"/>
                          </a:cubicBezTo>
                          <a:cubicBezTo>
                            <a:pt x="112" y="6"/>
                            <a:pt x="110" y="6"/>
                            <a:pt x="110" y="6"/>
                          </a:cubicBezTo>
                          <a:cubicBezTo>
                            <a:pt x="108" y="6"/>
                            <a:pt x="107" y="6"/>
                            <a:pt x="105" y="7"/>
                          </a:cubicBezTo>
                          <a:cubicBezTo>
                            <a:pt x="103" y="7"/>
                            <a:pt x="101" y="8"/>
                            <a:pt x="99" y="8"/>
                          </a:cubicBezTo>
                          <a:cubicBezTo>
                            <a:pt x="94" y="8"/>
                            <a:pt x="91" y="6"/>
                            <a:pt x="89" y="4"/>
                          </a:cubicBezTo>
                          <a:cubicBezTo>
                            <a:pt x="87" y="2"/>
                            <a:pt x="85" y="0"/>
                            <a:pt x="81" y="0"/>
                          </a:cubicBezTo>
                          <a:cubicBezTo>
                            <a:pt x="80" y="0"/>
                            <a:pt x="80" y="0"/>
                            <a:pt x="80" y="0"/>
                          </a:cubicBezTo>
                          <a:cubicBezTo>
                            <a:pt x="80" y="1"/>
                            <a:pt x="80" y="1"/>
                            <a:pt x="80" y="2"/>
                          </a:cubicBezTo>
                          <a:cubicBezTo>
                            <a:pt x="80" y="3"/>
                            <a:pt x="80" y="5"/>
                            <a:pt x="80" y="6"/>
                          </a:cubicBezTo>
                          <a:lnTo>
                            <a:pt x="80" y="7"/>
                          </a:lnTo>
                          <a:cubicBezTo>
                            <a:pt x="77" y="11"/>
                            <a:pt x="72" y="11"/>
                            <a:pt x="68" y="11"/>
                          </a:cubicBezTo>
                          <a:cubicBezTo>
                            <a:pt x="67" y="11"/>
                            <a:pt x="66" y="11"/>
                            <a:pt x="66" y="11"/>
                          </a:cubicBezTo>
                          <a:cubicBezTo>
                            <a:pt x="65" y="11"/>
                            <a:pt x="65" y="11"/>
                            <a:pt x="65" y="11"/>
                          </a:cubicBezTo>
                          <a:cubicBezTo>
                            <a:pt x="65" y="12"/>
                            <a:pt x="65" y="13"/>
                            <a:pt x="66" y="14"/>
                          </a:cubicBezTo>
                          <a:cubicBezTo>
                            <a:pt x="66" y="15"/>
                            <a:pt x="67" y="16"/>
                            <a:pt x="67" y="18"/>
                          </a:cubicBezTo>
                          <a:lnTo>
                            <a:pt x="67" y="19"/>
                          </a:lnTo>
                          <a:lnTo>
                            <a:pt x="66" y="19"/>
                          </a:lnTo>
                          <a:cubicBezTo>
                            <a:pt x="63" y="19"/>
                            <a:pt x="61" y="19"/>
                            <a:pt x="59" y="19"/>
                          </a:cubicBezTo>
                          <a:cubicBezTo>
                            <a:pt x="58" y="18"/>
                            <a:pt x="58" y="18"/>
                            <a:pt x="57" y="18"/>
                          </a:cubicBezTo>
                          <a:cubicBezTo>
                            <a:pt x="57" y="18"/>
                            <a:pt x="56" y="18"/>
                            <a:pt x="56" y="19"/>
                          </a:cubicBezTo>
                          <a:lnTo>
                            <a:pt x="56" y="23"/>
                          </a:lnTo>
                          <a:cubicBezTo>
                            <a:pt x="56" y="29"/>
                            <a:pt x="50" y="39"/>
                            <a:pt x="41" y="39"/>
                          </a:cubicBezTo>
                          <a:cubicBezTo>
                            <a:pt x="38" y="39"/>
                            <a:pt x="35" y="36"/>
                            <a:pt x="33" y="33"/>
                          </a:cubicBezTo>
                          <a:cubicBezTo>
                            <a:pt x="30" y="29"/>
                            <a:pt x="28" y="26"/>
                            <a:pt x="24" y="26"/>
                          </a:cubicBezTo>
                          <a:cubicBezTo>
                            <a:pt x="24" y="26"/>
                            <a:pt x="24" y="26"/>
                            <a:pt x="24" y="27"/>
                          </a:cubicBezTo>
                          <a:cubicBezTo>
                            <a:pt x="23" y="27"/>
                            <a:pt x="22" y="29"/>
                            <a:pt x="21" y="29"/>
                          </a:cubicBezTo>
                          <a:cubicBezTo>
                            <a:pt x="18" y="29"/>
                            <a:pt x="17" y="27"/>
                            <a:pt x="15" y="26"/>
                          </a:cubicBezTo>
                          <a:cubicBezTo>
                            <a:pt x="14" y="25"/>
                            <a:pt x="13" y="24"/>
                            <a:pt x="11" y="24"/>
                          </a:cubicBezTo>
                          <a:cubicBezTo>
                            <a:pt x="8" y="24"/>
                            <a:pt x="3" y="28"/>
                            <a:pt x="0" y="32"/>
                          </a:cubicBezTo>
                          <a:cubicBezTo>
                            <a:pt x="4" y="35"/>
                            <a:pt x="8" y="36"/>
                            <a:pt x="11" y="37"/>
                          </a:cubicBezTo>
                          <a:cubicBezTo>
                            <a:pt x="13" y="37"/>
                            <a:pt x="14" y="37"/>
                            <a:pt x="15" y="38"/>
                          </a:cubicBezTo>
                          <a:cubicBezTo>
                            <a:pt x="19" y="41"/>
                            <a:pt x="20" y="43"/>
                            <a:pt x="19" y="45"/>
                          </a:cubicBezTo>
                          <a:cubicBezTo>
                            <a:pt x="18" y="48"/>
                            <a:pt x="14" y="49"/>
                            <a:pt x="5" y="48"/>
                          </a:cubicBezTo>
                          <a:cubicBezTo>
                            <a:pt x="5" y="48"/>
                            <a:pt x="5" y="48"/>
                            <a:pt x="5" y="49"/>
                          </a:cubicBezTo>
                          <a:cubicBezTo>
                            <a:pt x="5" y="51"/>
                            <a:pt x="5" y="54"/>
                            <a:pt x="5" y="56"/>
                          </a:cubicBezTo>
                          <a:cubicBezTo>
                            <a:pt x="13" y="56"/>
                            <a:pt x="26" y="61"/>
                            <a:pt x="26" y="67"/>
                          </a:cubicBezTo>
                          <a:cubicBezTo>
                            <a:pt x="26" y="70"/>
                            <a:pt x="25" y="72"/>
                            <a:pt x="23" y="73"/>
                          </a:cubicBezTo>
                          <a:cubicBezTo>
                            <a:pt x="22" y="75"/>
                            <a:pt x="20" y="77"/>
                            <a:pt x="20" y="81"/>
                          </a:cubicBezTo>
                          <a:cubicBezTo>
                            <a:pt x="20" y="84"/>
                            <a:pt x="22" y="86"/>
                            <a:pt x="25" y="88"/>
                          </a:cubicBezTo>
                          <a:cubicBezTo>
                            <a:pt x="27" y="90"/>
                            <a:pt x="29" y="92"/>
                            <a:pt x="29" y="95"/>
                          </a:cubicBezTo>
                          <a:cubicBezTo>
                            <a:pt x="29" y="97"/>
                            <a:pt x="29" y="99"/>
                            <a:pt x="28" y="101"/>
                          </a:cubicBezTo>
                          <a:cubicBezTo>
                            <a:pt x="28" y="102"/>
                            <a:pt x="28" y="103"/>
                            <a:pt x="27" y="105"/>
                          </a:cubicBezTo>
                          <a:cubicBezTo>
                            <a:pt x="28" y="105"/>
                            <a:pt x="28" y="105"/>
                            <a:pt x="29" y="105"/>
                          </a:cubicBezTo>
                          <a:cubicBezTo>
                            <a:pt x="32" y="105"/>
                            <a:pt x="33" y="106"/>
                            <a:pt x="35" y="108"/>
                          </a:cubicBezTo>
                          <a:cubicBezTo>
                            <a:pt x="36" y="106"/>
                            <a:pt x="39" y="105"/>
                            <a:pt x="41" y="105"/>
                          </a:cubicBezTo>
                          <a:cubicBezTo>
                            <a:pt x="43" y="105"/>
                            <a:pt x="45" y="106"/>
                            <a:pt x="46" y="107"/>
                          </a:cubicBezTo>
                          <a:cubicBezTo>
                            <a:pt x="47" y="107"/>
                            <a:pt x="48" y="108"/>
                            <a:pt x="49" y="108"/>
                          </a:cubicBezTo>
                          <a:cubicBezTo>
                            <a:pt x="50" y="108"/>
                            <a:pt x="51" y="107"/>
                            <a:pt x="52" y="105"/>
                          </a:cubicBezTo>
                          <a:cubicBezTo>
                            <a:pt x="52" y="104"/>
                            <a:pt x="52" y="103"/>
                            <a:pt x="53" y="102"/>
                          </a:cubicBezTo>
                          <a:lnTo>
                            <a:pt x="53" y="102"/>
                          </a:lnTo>
                          <a:lnTo>
                            <a:pt x="58" y="102"/>
                          </a:lnTo>
                          <a:lnTo>
                            <a:pt x="58" y="103"/>
                          </a:lnTo>
                          <a:cubicBezTo>
                            <a:pt x="58" y="108"/>
                            <a:pt x="61" y="112"/>
                            <a:pt x="65" y="115"/>
                          </a:cubicBezTo>
                          <a:cubicBezTo>
                            <a:pt x="67" y="117"/>
                            <a:pt x="69" y="120"/>
                            <a:pt x="70" y="122"/>
                          </a:cubicBezTo>
                          <a:cubicBezTo>
                            <a:pt x="70" y="124"/>
                            <a:pt x="71" y="125"/>
                            <a:pt x="71" y="126"/>
                          </a:cubicBezTo>
                          <a:cubicBezTo>
                            <a:pt x="71" y="130"/>
                            <a:pt x="72" y="131"/>
                            <a:pt x="74" y="131"/>
                          </a:cubicBezTo>
                          <a:cubicBezTo>
                            <a:pt x="76" y="131"/>
                            <a:pt x="78" y="132"/>
                            <a:pt x="79" y="132"/>
                          </a:cubicBezTo>
                          <a:cubicBezTo>
                            <a:pt x="80" y="133"/>
                            <a:pt x="81" y="133"/>
                            <a:pt x="81" y="133"/>
                          </a:cubicBezTo>
                          <a:cubicBezTo>
                            <a:pt x="83" y="133"/>
                            <a:pt x="84" y="133"/>
                            <a:pt x="84" y="130"/>
                          </a:cubicBezTo>
                          <a:lnTo>
                            <a:pt x="84" y="129"/>
                          </a:lnTo>
                          <a:lnTo>
                            <a:pt x="84" y="129"/>
                          </a:lnTo>
                          <a:cubicBezTo>
                            <a:pt x="85" y="129"/>
                            <a:pt x="85" y="128"/>
                            <a:pt x="85" y="127"/>
                          </a:cubicBezTo>
                          <a:cubicBezTo>
                            <a:pt x="85" y="126"/>
                            <a:pt x="86" y="124"/>
                            <a:pt x="88" y="123"/>
                          </a:cubicBezTo>
                          <a:cubicBezTo>
                            <a:pt x="90" y="122"/>
                            <a:pt x="92" y="122"/>
                            <a:pt x="94" y="121"/>
                          </a:cubicBezTo>
                          <a:cubicBezTo>
                            <a:pt x="102" y="119"/>
                            <a:pt x="109" y="117"/>
                            <a:pt x="109" y="108"/>
                          </a:cubicBezTo>
                          <a:lnTo>
                            <a:pt x="109" y="106"/>
                          </a:lnTo>
                          <a:lnTo>
                            <a:pt x="106" y="106"/>
                          </a:lnTo>
                          <a:cubicBezTo>
                            <a:pt x="106" y="106"/>
                            <a:pt x="106" y="106"/>
                            <a:pt x="106" y="106"/>
                          </a:cubicBezTo>
                          <a:cubicBezTo>
                            <a:pt x="105" y="108"/>
                            <a:pt x="104" y="108"/>
                            <a:pt x="102" y="108"/>
                          </a:cubicBezTo>
                          <a:cubicBezTo>
                            <a:pt x="101" y="108"/>
                            <a:pt x="99" y="108"/>
                            <a:pt x="98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8" y="104"/>
                            <a:pt x="98" y="103"/>
                            <a:pt x="97" y="102"/>
                          </a:cubicBezTo>
                          <a:lnTo>
                            <a:pt x="97" y="100"/>
                          </a:lnTo>
                          <a:cubicBezTo>
                            <a:pt x="92" y="99"/>
                            <a:pt x="86" y="91"/>
                            <a:pt x="86" y="86"/>
                          </a:cubicBezTo>
                          <a:cubicBezTo>
                            <a:pt x="86" y="84"/>
                            <a:pt x="86" y="82"/>
                            <a:pt x="87" y="80"/>
                          </a:cubicBezTo>
                          <a:cubicBezTo>
                            <a:pt x="88" y="78"/>
                            <a:pt x="88" y="77"/>
                            <a:pt x="88" y="75"/>
                          </a:cubicBezTo>
                          <a:cubicBezTo>
                            <a:pt x="88" y="72"/>
                            <a:pt x="87" y="71"/>
                            <a:pt x="85" y="69"/>
                          </a:cubicBezTo>
                          <a:cubicBezTo>
                            <a:pt x="83" y="68"/>
                            <a:pt x="82" y="67"/>
                            <a:pt x="82" y="64"/>
                          </a:cubicBezTo>
                          <a:cubicBezTo>
                            <a:pt x="82" y="60"/>
                            <a:pt x="90" y="54"/>
                            <a:pt x="94" y="54"/>
                          </a:cubicBezTo>
                          <a:cubicBezTo>
                            <a:pt x="96" y="54"/>
                            <a:pt x="98" y="55"/>
                            <a:pt x="99" y="56"/>
                          </a:cubicBezTo>
                          <a:cubicBezTo>
                            <a:pt x="101" y="56"/>
                            <a:pt x="102" y="57"/>
                            <a:pt x="104" y="57"/>
                          </a:cubicBezTo>
                          <a:cubicBezTo>
                            <a:pt x="106" y="57"/>
                            <a:pt x="106" y="57"/>
                            <a:pt x="107" y="56"/>
                          </a:cubicBezTo>
                          <a:cubicBezTo>
                            <a:pt x="108" y="55"/>
                            <a:pt x="108" y="52"/>
                            <a:pt x="108" y="50"/>
                          </a:cubicBezTo>
                          <a:cubicBezTo>
                            <a:pt x="108" y="49"/>
                            <a:pt x="108" y="48"/>
                            <a:pt x="108" y="47"/>
                          </a:cubicBezTo>
                          <a:lnTo>
                            <a:pt x="108" y="38"/>
                          </a:lnTo>
                          <a:cubicBezTo>
                            <a:pt x="108" y="33"/>
                            <a:pt x="110" y="31"/>
                            <a:pt x="113" y="28"/>
                          </a:cubicBezTo>
                          <a:cubicBezTo>
                            <a:pt x="115" y="26"/>
                            <a:pt x="117" y="24"/>
                            <a:pt x="117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3" name="Freeform 1141">
                      <a:extLst>
                        <a:ext uri="{FF2B5EF4-FFF2-40B4-BE49-F238E27FC236}">
                          <a16:creationId xmlns:a16="http://schemas.microsoft.com/office/drawing/2014/main" id="{7E5C3FBC-4AB4-9B53-ED2D-83EC559DA7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4111" y="4609941"/>
                      <a:ext cx="28193" cy="35710"/>
                    </a:xfrm>
                    <a:custGeom>
                      <a:avLst/>
                      <a:gdLst>
                        <a:gd name="T0" fmla="*/ 56 w 63"/>
                        <a:gd name="T1" fmla="*/ 42 h 81"/>
                        <a:gd name="T2" fmla="*/ 56 w 63"/>
                        <a:gd name="T3" fmla="*/ 42 h 81"/>
                        <a:gd name="T4" fmla="*/ 58 w 63"/>
                        <a:gd name="T5" fmla="*/ 38 h 81"/>
                        <a:gd name="T6" fmla="*/ 59 w 63"/>
                        <a:gd name="T7" fmla="*/ 37 h 81"/>
                        <a:gd name="T8" fmla="*/ 59 w 63"/>
                        <a:gd name="T9" fmla="*/ 36 h 81"/>
                        <a:gd name="T10" fmla="*/ 59 w 63"/>
                        <a:gd name="T11" fmla="*/ 34 h 81"/>
                        <a:gd name="T12" fmla="*/ 60 w 63"/>
                        <a:gd name="T13" fmla="*/ 30 h 81"/>
                        <a:gd name="T14" fmla="*/ 63 w 63"/>
                        <a:gd name="T15" fmla="*/ 26 h 81"/>
                        <a:gd name="T16" fmla="*/ 49 w 63"/>
                        <a:gd name="T17" fmla="*/ 21 h 81"/>
                        <a:gd name="T18" fmla="*/ 34 w 63"/>
                        <a:gd name="T19" fmla="*/ 17 h 81"/>
                        <a:gd name="T20" fmla="*/ 28 w 63"/>
                        <a:gd name="T21" fmla="*/ 10 h 81"/>
                        <a:gd name="T22" fmla="*/ 23 w 63"/>
                        <a:gd name="T23" fmla="*/ 5 h 81"/>
                        <a:gd name="T24" fmla="*/ 17 w 63"/>
                        <a:gd name="T25" fmla="*/ 5 h 81"/>
                        <a:gd name="T26" fmla="*/ 12 w 63"/>
                        <a:gd name="T27" fmla="*/ 1 h 81"/>
                        <a:gd name="T28" fmla="*/ 11 w 63"/>
                        <a:gd name="T29" fmla="*/ 0 h 81"/>
                        <a:gd name="T30" fmla="*/ 9 w 63"/>
                        <a:gd name="T31" fmla="*/ 4 h 81"/>
                        <a:gd name="T32" fmla="*/ 7 w 63"/>
                        <a:gd name="T33" fmla="*/ 8 h 81"/>
                        <a:gd name="T34" fmla="*/ 4 w 63"/>
                        <a:gd name="T35" fmla="*/ 11 h 81"/>
                        <a:gd name="T36" fmla="*/ 0 w 63"/>
                        <a:gd name="T37" fmla="*/ 15 h 81"/>
                        <a:gd name="T38" fmla="*/ 5 w 63"/>
                        <a:gd name="T39" fmla="*/ 20 h 81"/>
                        <a:gd name="T40" fmla="*/ 9 w 63"/>
                        <a:gd name="T41" fmla="*/ 23 h 81"/>
                        <a:gd name="T42" fmla="*/ 11 w 63"/>
                        <a:gd name="T43" fmla="*/ 31 h 81"/>
                        <a:gd name="T44" fmla="*/ 13 w 63"/>
                        <a:gd name="T45" fmla="*/ 36 h 81"/>
                        <a:gd name="T46" fmla="*/ 18 w 63"/>
                        <a:gd name="T47" fmla="*/ 38 h 81"/>
                        <a:gd name="T48" fmla="*/ 26 w 63"/>
                        <a:gd name="T49" fmla="*/ 43 h 81"/>
                        <a:gd name="T50" fmla="*/ 26 w 63"/>
                        <a:gd name="T51" fmla="*/ 52 h 81"/>
                        <a:gd name="T52" fmla="*/ 26 w 63"/>
                        <a:gd name="T53" fmla="*/ 55 h 81"/>
                        <a:gd name="T54" fmla="*/ 27 w 63"/>
                        <a:gd name="T55" fmla="*/ 62 h 81"/>
                        <a:gd name="T56" fmla="*/ 30 w 63"/>
                        <a:gd name="T57" fmla="*/ 64 h 81"/>
                        <a:gd name="T58" fmla="*/ 35 w 63"/>
                        <a:gd name="T59" fmla="*/ 67 h 81"/>
                        <a:gd name="T60" fmla="*/ 42 w 63"/>
                        <a:gd name="T61" fmla="*/ 81 h 81"/>
                        <a:gd name="T62" fmla="*/ 50 w 63"/>
                        <a:gd name="T63" fmla="*/ 69 h 81"/>
                        <a:gd name="T64" fmla="*/ 58 w 63"/>
                        <a:gd name="T65" fmla="*/ 57 h 81"/>
                        <a:gd name="T66" fmla="*/ 57 w 63"/>
                        <a:gd name="T67" fmla="*/ 55 h 81"/>
                        <a:gd name="T68" fmla="*/ 56 w 63"/>
                        <a:gd name="T69" fmla="*/ 53 h 81"/>
                        <a:gd name="T70" fmla="*/ 59 w 63"/>
                        <a:gd name="T71" fmla="*/ 50 h 81"/>
                        <a:gd name="T72" fmla="*/ 61 w 63"/>
                        <a:gd name="T73" fmla="*/ 47 h 81"/>
                        <a:gd name="T74" fmla="*/ 57 w 63"/>
                        <a:gd name="T75" fmla="*/ 43 h 81"/>
                        <a:gd name="T76" fmla="*/ 56 w 63"/>
                        <a:gd name="T77" fmla="*/ 42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63" h="81">
                          <a:moveTo>
                            <a:pt x="56" y="42"/>
                          </a:moveTo>
                          <a:lnTo>
                            <a:pt x="56" y="42"/>
                          </a:lnTo>
                          <a:cubicBezTo>
                            <a:pt x="56" y="39"/>
                            <a:pt x="57" y="39"/>
                            <a:pt x="58" y="38"/>
                          </a:cubicBezTo>
                          <a:cubicBezTo>
                            <a:pt x="59" y="38"/>
                            <a:pt x="59" y="37"/>
                            <a:pt x="59" y="37"/>
                          </a:cubicBezTo>
                          <a:cubicBezTo>
                            <a:pt x="59" y="37"/>
                            <a:pt x="59" y="37"/>
                            <a:pt x="59" y="36"/>
                          </a:cubicBezTo>
                          <a:cubicBezTo>
                            <a:pt x="59" y="35"/>
                            <a:pt x="59" y="35"/>
                            <a:pt x="59" y="34"/>
                          </a:cubicBezTo>
                          <a:cubicBezTo>
                            <a:pt x="59" y="33"/>
                            <a:pt x="59" y="32"/>
                            <a:pt x="60" y="30"/>
                          </a:cubicBezTo>
                          <a:cubicBezTo>
                            <a:pt x="61" y="29"/>
                            <a:pt x="62" y="28"/>
                            <a:pt x="63" y="26"/>
                          </a:cubicBezTo>
                          <a:cubicBezTo>
                            <a:pt x="58" y="24"/>
                            <a:pt x="54" y="23"/>
                            <a:pt x="49" y="21"/>
                          </a:cubicBezTo>
                          <a:cubicBezTo>
                            <a:pt x="44" y="20"/>
                            <a:pt x="40" y="19"/>
                            <a:pt x="34" y="17"/>
                          </a:cubicBezTo>
                          <a:cubicBezTo>
                            <a:pt x="31" y="16"/>
                            <a:pt x="30" y="13"/>
                            <a:pt x="28" y="10"/>
                          </a:cubicBezTo>
                          <a:cubicBezTo>
                            <a:pt x="27" y="7"/>
                            <a:pt x="25" y="5"/>
                            <a:pt x="23" y="5"/>
                          </a:cubicBezTo>
                          <a:lnTo>
                            <a:pt x="17" y="5"/>
                          </a:lnTo>
                          <a:cubicBezTo>
                            <a:pt x="14" y="5"/>
                            <a:pt x="13" y="3"/>
                            <a:pt x="12" y="1"/>
                          </a:cubicBezTo>
                          <a:cubicBezTo>
                            <a:pt x="11" y="1"/>
                            <a:pt x="11" y="0"/>
                            <a:pt x="11" y="0"/>
                          </a:cubicBezTo>
                          <a:cubicBezTo>
                            <a:pt x="10" y="1"/>
                            <a:pt x="9" y="3"/>
                            <a:pt x="9" y="4"/>
                          </a:cubicBezTo>
                          <a:cubicBezTo>
                            <a:pt x="8" y="6"/>
                            <a:pt x="8" y="7"/>
                            <a:pt x="7" y="8"/>
                          </a:cubicBezTo>
                          <a:cubicBezTo>
                            <a:pt x="6" y="9"/>
                            <a:pt x="5" y="10"/>
                            <a:pt x="4" y="11"/>
                          </a:cubicBezTo>
                          <a:cubicBezTo>
                            <a:pt x="2" y="12"/>
                            <a:pt x="0" y="13"/>
                            <a:pt x="0" y="15"/>
                          </a:cubicBezTo>
                          <a:cubicBezTo>
                            <a:pt x="0" y="19"/>
                            <a:pt x="2" y="20"/>
                            <a:pt x="5" y="20"/>
                          </a:cubicBezTo>
                          <a:cubicBezTo>
                            <a:pt x="6" y="21"/>
                            <a:pt x="8" y="21"/>
                            <a:pt x="9" y="23"/>
                          </a:cubicBezTo>
                          <a:cubicBezTo>
                            <a:pt x="10" y="26"/>
                            <a:pt x="11" y="28"/>
                            <a:pt x="11" y="31"/>
                          </a:cubicBezTo>
                          <a:cubicBezTo>
                            <a:pt x="11" y="33"/>
                            <a:pt x="11" y="35"/>
                            <a:pt x="13" y="36"/>
                          </a:cubicBezTo>
                          <a:cubicBezTo>
                            <a:pt x="14" y="37"/>
                            <a:pt x="16" y="37"/>
                            <a:pt x="18" y="38"/>
                          </a:cubicBezTo>
                          <a:cubicBezTo>
                            <a:pt x="22" y="39"/>
                            <a:pt x="26" y="40"/>
                            <a:pt x="26" y="43"/>
                          </a:cubicBezTo>
                          <a:lnTo>
                            <a:pt x="26" y="52"/>
                          </a:lnTo>
                          <a:cubicBezTo>
                            <a:pt x="26" y="53"/>
                            <a:pt x="26" y="54"/>
                            <a:pt x="26" y="55"/>
                          </a:cubicBezTo>
                          <a:cubicBezTo>
                            <a:pt x="26" y="58"/>
                            <a:pt x="26" y="59"/>
                            <a:pt x="27" y="62"/>
                          </a:cubicBezTo>
                          <a:cubicBezTo>
                            <a:pt x="28" y="63"/>
                            <a:pt x="29" y="63"/>
                            <a:pt x="30" y="64"/>
                          </a:cubicBezTo>
                          <a:cubicBezTo>
                            <a:pt x="32" y="64"/>
                            <a:pt x="34" y="65"/>
                            <a:pt x="35" y="67"/>
                          </a:cubicBezTo>
                          <a:lnTo>
                            <a:pt x="42" y="81"/>
                          </a:lnTo>
                          <a:cubicBezTo>
                            <a:pt x="43" y="76"/>
                            <a:pt x="47" y="72"/>
                            <a:pt x="50" y="69"/>
                          </a:cubicBezTo>
                          <a:cubicBezTo>
                            <a:pt x="54" y="66"/>
                            <a:pt x="58" y="63"/>
                            <a:pt x="58" y="57"/>
                          </a:cubicBezTo>
                          <a:cubicBezTo>
                            <a:pt x="58" y="56"/>
                            <a:pt x="58" y="56"/>
                            <a:pt x="57" y="55"/>
                          </a:cubicBezTo>
                          <a:cubicBezTo>
                            <a:pt x="57" y="54"/>
                            <a:pt x="56" y="54"/>
                            <a:pt x="56" y="53"/>
                          </a:cubicBezTo>
                          <a:cubicBezTo>
                            <a:pt x="56" y="51"/>
                            <a:pt x="57" y="51"/>
                            <a:pt x="59" y="50"/>
                          </a:cubicBezTo>
                          <a:cubicBezTo>
                            <a:pt x="60" y="49"/>
                            <a:pt x="61" y="48"/>
                            <a:pt x="61" y="47"/>
                          </a:cubicBezTo>
                          <a:cubicBezTo>
                            <a:pt x="61" y="46"/>
                            <a:pt x="59" y="45"/>
                            <a:pt x="57" y="43"/>
                          </a:cubicBezTo>
                          <a:lnTo>
                            <a:pt x="56" y="4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4" name="Freeform 1142">
                      <a:extLst>
                        <a:ext uri="{FF2B5EF4-FFF2-40B4-BE49-F238E27FC236}">
                          <a16:creationId xmlns:a16="http://schemas.microsoft.com/office/drawing/2014/main" id="{027326B5-5544-F119-3DC3-DD00C5CCDA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0036" y="4562954"/>
                      <a:ext cx="63902" cy="73300"/>
                    </a:xfrm>
                    <a:custGeom>
                      <a:avLst/>
                      <a:gdLst>
                        <a:gd name="T0" fmla="*/ 97 w 147"/>
                        <a:gd name="T1" fmla="*/ 112 h 172"/>
                        <a:gd name="T2" fmla="*/ 123 w 147"/>
                        <a:gd name="T3" fmla="*/ 127 h 172"/>
                        <a:gd name="T4" fmla="*/ 131 w 147"/>
                        <a:gd name="T5" fmla="*/ 118 h 172"/>
                        <a:gd name="T6" fmla="*/ 140 w 147"/>
                        <a:gd name="T7" fmla="*/ 91 h 172"/>
                        <a:gd name="T8" fmla="*/ 140 w 147"/>
                        <a:gd name="T9" fmla="*/ 73 h 172"/>
                        <a:gd name="T10" fmla="*/ 129 w 147"/>
                        <a:gd name="T11" fmla="*/ 63 h 172"/>
                        <a:gd name="T12" fmla="*/ 118 w 147"/>
                        <a:gd name="T13" fmla="*/ 68 h 172"/>
                        <a:gd name="T14" fmla="*/ 112 w 147"/>
                        <a:gd name="T15" fmla="*/ 62 h 172"/>
                        <a:gd name="T16" fmla="*/ 101 w 147"/>
                        <a:gd name="T17" fmla="*/ 63 h 172"/>
                        <a:gd name="T18" fmla="*/ 89 w 147"/>
                        <a:gd name="T19" fmla="*/ 67 h 172"/>
                        <a:gd name="T20" fmla="*/ 77 w 147"/>
                        <a:gd name="T21" fmla="*/ 65 h 172"/>
                        <a:gd name="T22" fmla="*/ 74 w 147"/>
                        <a:gd name="T23" fmla="*/ 60 h 172"/>
                        <a:gd name="T24" fmla="*/ 72 w 147"/>
                        <a:gd name="T25" fmla="*/ 45 h 172"/>
                        <a:gd name="T26" fmla="*/ 78 w 147"/>
                        <a:gd name="T27" fmla="*/ 37 h 172"/>
                        <a:gd name="T28" fmla="*/ 87 w 147"/>
                        <a:gd name="T29" fmla="*/ 14 h 172"/>
                        <a:gd name="T30" fmla="*/ 84 w 147"/>
                        <a:gd name="T31" fmla="*/ 2 h 172"/>
                        <a:gd name="T32" fmla="*/ 80 w 147"/>
                        <a:gd name="T33" fmla="*/ 1 h 172"/>
                        <a:gd name="T34" fmla="*/ 73 w 147"/>
                        <a:gd name="T35" fmla="*/ 0 h 172"/>
                        <a:gd name="T36" fmla="*/ 57 w 147"/>
                        <a:gd name="T37" fmla="*/ 19 h 172"/>
                        <a:gd name="T38" fmla="*/ 50 w 147"/>
                        <a:gd name="T39" fmla="*/ 54 h 172"/>
                        <a:gd name="T40" fmla="*/ 30 w 147"/>
                        <a:gd name="T41" fmla="*/ 60 h 172"/>
                        <a:gd name="T42" fmla="*/ 22 w 147"/>
                        <a:gd name="T43" fmla="*/ 62 h 172"/>
                        <a:gd name="T44" fmla="*/ 16 w 147"/>
                        <a:gd name="T45" fmla="*/ 68 h 172"/>
                        <a:gd name="T46" fmla="*/ 29 w 147"/>
                        <a:gd name="T47" fmla="*/ 85 h 172"/>
                        <a:gd name="T48" fmla="*/ 28 w 147"/>
                        <a:gd name="T49" fmla="*/ 90 h 172"/>
                        <a:gd name="T50" fmla="*/ 18 w 147"/>
                        <a:gd name="T51" fmla="*/ 94 h 172"/>
                        <a:gd name="T52" fmla="*/ 11 w 147"/>
                        <a:gd name="T53" fmla="*/ 91 h 172"/>
                        <a:gd name="T54" fmla="*/ 4 w 147"/>
                        <a:gd name="T55" fmla="*/ 106 h 172"/>
                        <a:gd name="T56" fmla="*/ 10 w 147"/>
                        <a:gd name="T57" fmla="*/ 109 h 172"/>
                        <a:gd name="T58" fmla="*/ 15 w 147"/>
                        <a:gd name="T59" fmla="*/ 112 h 172"/>
                        <a:gd name="T60" fmla="*/ 30 w 147"/>
                        <a:gd name="T61" fmla="*/ 115 h 172"/>
                        <a:gd name="T62" fmla="*/ 33 w 147"/>
                        <a:gd name="T63" fmla="*/ 119 h 172"/>
                        <a:gd name="T64" fmla="*/ 37 w 147"/>
                        <a:gd name="T65" fmla="*/ 120 h 172"/>
                        <a:gd name="T66" fmla="*/ 41 w 147"/>
                        <a:gd name="T67" fmla="*/ 127 h 172"/>
                        <a:gd name="T68" fmla="*/ 42 w 147"/>
                        <a:gd name="T69" fmla="*/ 134 h 172"/>
                        <a:gd name="T70" fmla="*/ 46 w 147"/>
                        <a:gd name="T71" fmla="*/ 141 h 172"/>
                        <a:gd name="T72" fmla="*/ 42 w 147"/>
                        <a:gd name="T73" fmla="*/ 149 h 172"/>
                        <a:gd name="T74" fmla="*/ 53 w 147"/>
                        <a:gd name="T75" fmla="*/ 168 h 172"/>
                        <a:gd name="T76" fmla="*/ 59 w 147"/>
                        <a:gd name="T77" fmla="*/ 154 h 172"/>
                        <a:gd name="T78" fmla="*/ 64 w 147"/>
                        <a:gd name="T79" fmla="*/ 142 h 172"/>
                        <a:gd name="T80" fmla="*/ 65 w 147"/>
                        <a:gd name="T81" fmla="*/ 135 h 172"/>
                        <a:gd name="T82" fmla="*/ 76 w 147"/>
                        <a:gd name="T83" fmla="*/ 133 h 172"/>
                        <a:gd name="T84" fmla="*/ 87 w 147"/>
                        <a:gd name="T85" fmla="*/ 123 h 1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47" h="172">
                          <a:moveTo>
                            <a:pt x="87" y="123"/>
                          </a:moveTo>
                          <a:cubicBezTo>
                            <a:pt x="89" y="118"/>
                            <a:pt x="91" y="112"/>
                            <a:pt x="97" y="112"/>
                          </a:cubicBezTo>
                          <a:cubicBezTo>
                            <a:pt x="102" y="112"/>
                            <a:pt x="108" y="117"/>
                            <a:pt x="115" y="121"/>
                          </a:cubicBezTo>
                          <a:cubicBezTo>
                            <a:pt x="118" y="124"/>
                            <a:pt x="120" y="126"/>
                            <a:pt x="123" y="127"/>
                          </a:cubicBezTo>
                          <a:cubicBezTo>
                            <a:pt x="124" y="123"/>
                            <a:pt x="127" y="120"/>
                            <a:pt x="130" y="119"/>
                          </a:cubicBezTo>
                          <a:lnTo>
                            <a:pt x="131" y="118"/>
                          </a:lnTo>
                          <a:lnTo>
                            <a:pt x="131" y="102"/>
                          </a:lnTo>
                          <a:cubicBezTo>
                            <a:pt x="131" y="96"/>
                            <a:pt x="135" y="93"/>
                            <a:pt x="140" y="91"/>
                          </a:cubicBezTo>
                          <a:cubicBezTo>
                            <a:pt x="143" y="88"/>
                            <a:pt x="147" y="86"/>
                            <a:pt x="147" y="81"/>
                          </a:cubicBezTo>
                          <a:cubicBezTo>
                            <a:pt x="147" y="77"/>
                            <a:pt x="144" y="75"/>
                            <a:pt x="140" y="73"/>
                          </a:cubicBezTo>
                          <a:cubicBezTo>
                            <a:pt x="137" y="71"/>
                            <a:pt x="132" y="69"/>
                            <a:pt x="132" y="63"/>
                          </a:cubicBezTo>
                          <a:lnTo>
                            <a:pt x="129" y="63"/>
                          </a:lnTo>
                          <a:cubicBezTo>
                            <a:pt x="127" y="63"/>
                            <a:pt x="125" y="65"/>
                            <a:pt x="124" y="66"/>
                          </a:cubicBezTo>
                          <a:cubicBezTo>
                            <a:pt x="122" y="67"/>
                            <a:pt x="121" y="68"/>
                            <a:pt x="118" y="68"/>
                          </a:cubicBezTo>
                          <a:cubicBezTo>
                            <a:pt x="116" y="68"/>
                            <a:pt x="114" y="66"/>
                            <a:pt x="113" y="62"/>
                          </a:cubicBezTo>
                          <a:cubicBezTo>
                            <a:pt x="113" y="62"/>
                            <a:pt x="113" y="62"/>
                            <a:pt x="112" y="62"/>
                          </a:cubicBezTo>
                          <a:cubicBezTo>
                            <a:pt x="111" y="63"/>
                            <a:pt x="109" y="63"/>
                            <a:pt x="107" y="63"/>
                          </a:cubicBezTo>
                          <a:cubicBezTo>
                            <a:pt x="104" y="63"/>
                            <a:pt x="103" y="63"/>
                            <a:pt x="101" y="63"/>
                          </a:cubicBezTo>
                          <a:cubicBezTo>
                            <a:pt x="100" y="62"/>
                            <a:pt x="99" y="62"/>
                            <a:pt x="97" y="62"/>
                          </a:cubicBezTo>
                          <a:cubicBezTo>
                            <a:pt x="93" y="62"/>
                            <a:pt x="91" y="65"/>
                            <a:pt x="89" y="67"/>
                          </a:cubicBezTo>
                          <a:cubicBezTo>
                            <a:pt x="87" y="69"/>
                            <a:pt x="86" y="71"/>
                            <a:pt x="83" y="71"/>
                          </a:cubicBezTo>
                          <a:cubicBezTo>
                            <a:pt x="79" y="71"/>
                            <a:pt x="78" y="68"/>
                            <a:pt x="77" y="65"/>
                          </a:cubicBezTo>
                          <a:cubicBezTo>
                            <a:pt x="76" y="63"/>
                            <a:pt x="76" y="61"/>
                            <a:pt x="75" y="60"/>
                          </a:cubicBezTo>
                          <a:lnTo>
                            <a:pt x="74" y="60"/>
                          </a:lnTo>
                          <a:lnTo>
                            <a:pt x="78" y="50"/>
                          </a:lnTo>
                          <a:cubicBezTo>
                            <a:pt x="76" y="50"/>
                            <a:pt x="72" y="48"/>
                            <a:pt x="72" y="45"/>
                          </a:cubicBezTo>
                          <a:cubicBezTo>
                            <a:pt x="72" y="42"/>
                            <a:pt x="74" y="40"/>
                            <a:pt x="76" y="39"/>
                          </a:cubicBezTo>
                          <a:cubicBezTo>
                            <a:pt x="77" y="38"/>
                            <a:pt x="78" y="38"/>
                            <a:pt x="78" y="37"/>
                          </a:cubicBezTo>
                          <a:cubicBezTo>
                            <a:pt x="79" y="34"/>
                            <a:pt x="80" y="31"/>
                            <a:pt x="81" y="28"/>
                          </a:cubicBezTo>
                          <a:cubicBezTo>
                            <a:pt x="82" y="24"/>
                            <a:pt x="84" y="18"/>
                            <a:pt x="87" y="14"/>
                          </a:cubicBezTo>
                          <a:cubicBezTo>
                            <a:pt x="86" y="13"/>
                            <a:pt x="86" y="11"/>
                            <a:pt x="86" y="9"/>
                          </a:cubicBezTo>
                          <a:cubicBezTo>
                            <a:pt x="86" y="7"/>
                            <a:pt x="86" y="4"/>
                            <a:pt x="84" y="2"/>
                          </a:cubicBezTo>
                          <a:cubicBezTo>
                            <a:pt x="84" y="1"/>
                            <a:pt x="84" y="1"/>
                            <a:pt x="83" y="1"/>
                          </a:cubicBezTo>
                          <a:cubicBezTo>
                            <a:pt x="82" y="1"/>
                            <a:pt x="81" y="1"/>
                            <a:pt x="80" y="1"/>
                          </a:cubicBezTo>
                          <a:cubicBezTo>
                            <a:pt x="79" y="1"/>
                            <a:pt x="77" y="2"/>
                            <a:pt x="76" y="2"/>
                          </a:cubicBezTo>
                          <a:cubicBezTo>
                            <a:pt x="75" y="2"/>
                            <a:pt x="74" y="1"/>
                            <a:pt x="73" y="0"/>
                          </a:cubicBezTo>
                          <a:cubicBezTo>
                            <a:pt x="69" y="4"/>
                            <a:pt x="64" y="9"/>
                            <a:pt x="60" y="15"/>
                          </a:cubicBezTo>
                          <a:cubicBezTo>
                            <a:pt x="59" y="17"/>
                            <a:pt x="58" y="18"/>
                            <a:pt x="57" y="19"/>
                          </a:cubicBezTo>
                          <a:cubicBezTo>
                            <a:pt x="56" y="26"/>
                            <a:pt x="54" y="30"/>
                            <a:pt x="53" y="35"/>
                          </a:cubicBezTo>
                          <a:cubicBezTo>
                            <a:pt x="51" y="41"/>
                            <a:pt x="50" y="46"/>
                            <a:pt x="50" y="54"/>
                          </a:cubicBezTo>
                          <a:cubicBezTo>
                            <a:pt x="50" y="58"/>
                            <a:pt x="46" y="60"/>
                            <a:pt x="39" y="60"/>
                          </a:cubicBezTo>
                          <a:cubicBezTo>
                            <a:pt x="36" y="60"/>
                            <a:pt x="33" y="60"/>
                            <a:pt x="30" y="60"/>
                          </a:cubicBezTo>
                          <a:cubicBezTo>
                            <a:pt x="28" y="60"/>
                            <a:pt x="25" y="59"/>
                            <a:pt x="24" y="60"/>
                          </a:cubicBezTo>
                          <a:cubicBezTo>
                            <a:pt x="23" y="60"/>
                            <a:pt x="22" y="61"/>
                            <a:pt x="22" y="62"/>
                          </a:cubicBezTo>
                          <a:cubicBezTo>
                            <a:pt x="21" y="63"/>
                            <a:pt x="20" y="65"/>
                            <a:pt x="19" y="66"/>
                          </a:cubicBezTo>
                          <a:cubicBezTo>
                            <a:pt x="18" y="66"/>
                            <a:pt x="16" y="67"/>
                            <a:pt x="16" y="68"/>
                          </a:cubicBezTo>
                          <a:cubicBezTo>
                            <a:pt x="17" y="70"/>
                            <a:pt x="26" y="82"/>
                            <a:pt x="29" y="84"/>
                          </a:cubicBezTo>
                          <a:lnTo>
                            <a:pt x="29" y="85"/>
                          </a:lnTo>
                          <a:lnTo>
                            <a:pt x="29" y="90"/>
                          </a:lnTo>
                          <a:lnTo>
                            <a:pt x="28" y="90"/>
                          </a:lnTo>
                          <a:cubicBezTo>
                            <a:pt x="26" y="90"/>
                            <a:pt x="24" y="91"/>
                            <a:pt x="23" y="92"/>
                          </a:cubicBezTo>
                          <a:cubicBezTo>
                            <a:pt x="22" y="93"/>
                            <a:pt x="20" y="94"/>
                            <a:pt x="18" y="94"/>
                          </a:cubicBezTo>
                          <a:cubicBezTo>
                            <a:pt x="16" y="94"/>
                            <a:pt x="15" y="93"/>
                            <a:pt x="14" y="92"/>
                          </a:cubicBezTo>
                          <a:cubicBezTo>
                            <a:pt x="13" y="92"/>
                            <a:pt x="13" y="91"/>
                            <a:pt x="11" y="91"/>
                          </a:cubicBezTo>
                          <a:cubicBezTo>
                            <a:pt x="6" y="91"/>
                            <a:pt x="0" y="98"/>
                            <a:pt x="0" y="102"/>
                          </a:cubicBezTo>
                          <a:cubicBezTo>
                            <a:pt x="0" y="103"/>
                            <a:pt x="3" y="106"/>
                            <a:pt x="4" y="106"/>
                          </a:cubicBezTo>
                          <a:lnTo>
                            <a:pt x="5" y="106"/>
                          </a:lnTo>
                          <a:cubicBezTo>
                            <a:pt x="7" y="107"/>
                            <a:pt x="9" y="108"/>
                            <a:pt x="10" y="109"/>
                          </a:cubicBezTo>
                          <a:cubicBezTo>
                            <a:pt x="11" y="110"/>
                            <a:pt x="12" y="111"/>
                            <a:pt x="15" y="112"/>
                          </a:cubicBezTo>
                          <a:lnTo>
                            <a:pt x="15" y="112"/>
                          </a:lnTo>
                          <a:cubicBezTo>
                            <a:pt x="17" y="113"/>
                            <a:pt x="20" y="113"/>
                            <a:pt x="22" y="113"/>
                          </a:cubicBezTo>
                          <a:cubicBezTo>
                            <a:pt x="25" y="113"/>
                            <a:pt x="27" y="113"/>
                            <a:pt x="30" y="115"/>
                          </a:cubicBezTo>
                          <a:cubicBezTo>
                            <a:pt x="31" y="116"/>
                            <a:pt x="31" y="117"/>
                            <a:pt x="32" y="118"/>
                          </a:cubicBezTo>
                          <a:cubicBezTo>
                            <a:pt x="33" y="119"/>
                            <a:pt x="33" y="119"/>
                            <a:pt x="33" y="119"/>
                          </a:cubicBezTo>
                          <a:lnTo>
                            <a:pt x="37" y="119"/>
                          </a:lnTo>
                          <a:lnTo>
                            <a:pt x="37" y="120"/>
                          </a:lnTo>
                          <a:cubicBezTo>
                            <a:pt x="39" y="121"/>
                            <a:pt x="39" y="122"/>
                            <a:pt x="39" y="124"/>
                          </a:cubicBezTo>
                          <a:cubicBezTo>
                            <a:pt x="39" y="126"/>
                            <a:pt x="39" y="127"/>
                            <a:pt x="41" y="127"/>
                          </a:cubicBezTo>
                          <a:lnTo>
                            <a:pt x="42" y="127"/>
                          </a:lnTo>
                          <a:lnTo>
                            <a:pt x="42" y="134"/>
                          </a:lnTo>
                          <a:cubicBezTo>
                            <a:pt x="42" y="134"/>
                            <a:pt x="43" y="135"/>
                            <a:pt x="44" y="136"/>
                          </a:cubicBezTo>
                          <a:cubicBezTo>
                            <a:pt x="45" y="138"/>
                            <a:pt x="46" y="139"/>
                            <a:pt x="46" y="141"/>
                          </a:cubicBezTo>
                          <a:cubicBezTo>
                            <a:pt x="46" y="143"/>
                            <a:pt x="45" y="144"/>
                            <a:pt x="44" y="145"/>
                          </a:cubicBezTo>
                          <a:cubicBezTo>
                            <a:pt x="43" y="146"/>
                            <a:pt x="42" y="147"/>
                            <a:pt x="42" y="149"/>
                          </a:cubicBezTo>
                          <a:cubicBezTo>
                            <a:pt x="42" y="153"/>
                            <a:pt x="48" y="169"/>
                            <a:pt x="53" y="172"/>
                          </a:cubicBezTo>
                          <a:cubicBezTo>
                            <a:pt x="53" y="171"/>
                            <a:pt x="53" y="169"/>
                            <a:pt x="53" y="168"/>
                          </a:cubicBezTo>
                          <a:cubicBezTo>
                            <a:pt x="53" y="167"/>
                            <a:pt x="53" y="166"/>
                            <a:pt x="53" y="165"/>
                          </a:cubicBezTo>
                          <a:cubicBezTo>
                            <a:pt x="53" y="159"/>
                            <a:pt x="56" y="156"/>
                            <a:pt x="59" y="154"/>
                          </a:cubicBezTo>
                          <a:cubicBezTo>
                            <a:pt x="61" y="153"/>
                            <a:pt x="62" y="152"/>
                            <a:pt x="63" y="149"/>
                          </a:cubicBezTo>
                          <a:cubicBezTo>
                            <a:pt x="64" y="147"/>
                            <a:pt x="64" y="145"/>
                            <a:pt x="64" y="142"/>
                          </a:cubicBezTo>
                          <a:cubicBezTo>
                            <a:pt x="64" y="139"/>
                            <a:pt x="65" y="137"/>
                            <a:pt x="65" y="135"/>
                          </a:cubicBezTo>
                          <a:lnTo>
                            <a:pt x="65" y="135"/>
                          </a:lnTo>
                          <a:cubicBezTo>
                            <a:pt x="66" y="133"/>
                            <a:pt x="72" y="131"/>
                            <a:pt x="73" y="131"/>
                          </a:cubicBezTo>
                          <a:cubicBezTo>
                            <a:pt x="75" y="131"/>
                            <a:pt x="76" y="132"/>
                            <a:pt x="76" y="133"/>
                          </a:cubicBezTo>
                          <a:cubicBezTo>
                            <a:pt x="77" y="134"/>
                            <a:pt x="77" y="134"/>
                            <a:pt x="78" y="134"/>
                          </a:cubicBezTo>
                          <a:cubicBezTo>
                            <a:pt x="83" y="134"/>
                            <a:pt x="85" y="129"/>
                            <a:pt x="87" y="12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5" name="Freeform 1143">
                      <a:extLst>
                        <a:ext uri="{FF2B5EF4-FFF2-40B4-BE49-F238E27FC236}">
                          <a16:creationId xmlns:a16="http://schemas.microsoft.com/office/drawing/2014/main" id="{A3D49A9A-6B4C-C726-2490-1F8813A640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594905"/>
                      <a:ext cx="28193" cy="26313"/>
                    </a:xfrm>
                    <a:custGeom>
                      <a:avLst/>
                      <a:gdLst>
                        <a:gd name="T0" fmla="*/ 9 w 67"/>
                        <a:gd name="T1" fmla="*/ 36 h 61"/>
                        <a:gd name="T2" fmla="*/ 11 w 67"/>
                        <a:gd name="T3" fmla="*/ 37 h 61"/>
                        <a:gd name="T4" fmla="*/ 15 w 67"/>
                        <a:gd name="T5" fmla="*/ 40 h 61"/>
                        <a:gd name="T6" fmla="*/ 21 w 67"/>
                        <a:gd name="T7" fmla="*/ 40 h 61"/>
                        <a:gd name="T8" fmla="*/ 28 w 67"/>
                        <a:gd name="T9" fmla="*/ 46 h 61"/>
                        <a:gd name="T10" fmla="*/ 33 w 67"/>
                        <a:gd name="T11" fmla="*/ 52 h 61"/>
                        <a:gd name="T12" fmla="*/ 48 w 67"/>
                        <a:gd name="T13" fmla="*/ 56 h 61"/>
                        <a:gd name="T14" fmla="*/ 63 w 67"/>
                        <a:gd name="T15" fmla="*/ 61 h 61"/>
                        <a:gd name="T16" fmla="*/ 67 w 67"/>
                        <a:gd name="T17" fmla="*/ 53 h 61"/>
                        <a:gd name="T18" fmla="*/ 66 w 67"/>
                        <a:gd name="T19" fmla="*/ 52 h 61"/>
                        <a:gd name="T20" fmla="*/ 64 w 67"/>
                        <a:gd name="T21" fmla="*/ 47 h 61"/>
                        <a:gd name="T22" fmla="*/ 64 w 67"/>
                        <a:gd name="T23" fmla="*/ 47 h 61"/>
                        <a:gd name="T24" fmla="*/ 56 w 67"/>
                        <a:gd name="T25" fmla="*/ 29 h 61"/>
                        <a:gd name="T26" fmla="*/ 53 w 67"/>
                        <a:gd name="T27" fmla="*/ 18 h 61"/>
                        <a:gd name="T28" fmla="*/ 47 w 67"/>
                        <a:gd name="T29" fmla="*/ 15 h 61"/>
                        <a:gd name="T30" fmla="*/ 43 w 67"/>
                        <a:gd name="T31" fmla="*/ 13 h 61"/>
                        <a:gd name="T32" fmla="*/ 43 w 67"/>
                        <a:gd name="T33" fmla="*/ 12 h 61"/>
                        <a:gd name="T34" fmla="*/ 32 w 67"/>
                        <a:gd name="T35" fmla="*/ 0 h 61"/>
                        <a:gd name="T36" fmla="*/ 27 w 67"/>
                        <a:gd name="T37" fmla="*/ 0 h 61"/>
                        <a:gd name="T38" fmla="*/ 22 w 67"/>
                        <a:gd name="T39" fmla="*/ 1 h 61"/>
                        <a:gd name="T40" fmla="*/ 19 w 67"/>
                        <a:gd name="T41" fmla="*/ 0 h 61"/>
                        <a:gd name="T42" fmla="*/ 16 w 67"/>
                        <a:gd name="T43" fmla="*/ 3 h 61"/>
                        <a:gd name="T44" fmla="*/ 11 w 67"/>
                        <a:gd name="T45" fmla="*/ 7 h 61"/>
                        <a:gd name="T46" fmla="*/ 9 w 67"/>
                        <a:gd name="T47" fmla="*/ 5 h 61"/>
                        <a:gd name="T48" fmla="*/ 0 w 67"/>
                        <a:gd name="T49" fmla="*/ 15 h 61"/>
                        <a:gd name="T50" fmla="*/ 4 w 67"/>
                        <a:gd name="T51" fmla="*/ 22 h 61"/>
                        <a:gd name="T52" fmla="*/ 8 w 67"/>
                        <a:gd name="T53" fmla="*/ 25 h 61"/>
                        <a:gd name="T54" fmla="*/ 9 w 67"/>
                        <a:gd name="T55" fmla="*/ 33 h 61"/>
                        <a:gd name="T56" fmla="*/ 9 w 67"/>
                        <a:gd name="T57" fmla="*/ 36 h 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67" h="61">
                          <a:moveTo>
                            <a:pt x="9" y="36"/>
                          </a:moveTo>
                          <a:cubicBezTo>
                            <a:pt x="10" y="36"/>
                            <a:pt x="10" y="37"/>
                            <a:pt x="11" y="37"/>
                          </a:cubicBezTo>
                          <a:cubicBezTo>
                            <a:pt x="12" y="39"/>
                            <a:pt x="13" y="40"/>
                            <a:pt x="15" y="40"/>
                          </a:cubicBezTo>
                          <a:lnTo>
                            <a:pt x="21" y="40"/>
                          </a:lnTo>
                          <a:cubicBezTo>
                            <a:pt x="25" y="40"/>
                            <a:pt x="27" y="43"/>
                            <a:pt x="28" y="46"/>
                          </a:cubicBezTo>
                          <a:cubicBezTo>
                            <a:pt x="30" y="49"/>
                            <a:pt x="31" y="51"/>
                            <a:pt x="33" y="52"/>
                          </a:cubicBezTo>
                          <a:cubicBezTo>
                            <a:pt x="38" y="54"/>
                            <a:pt x="43" y="55"/>
                            <a:pt x="48" y="56"/>
                          </a:cubicBezTo>
                          <a:cubicBezTo>
                            <a:pt x="53" y="58"/>
                            <a:pt x="58" y="59"/>
                            <a:pt x="63" y="61"/>
                          </a:cubicBezTo>
                          <a:cubicBezTo>
                            <a:pt x="65" y="58"/>
                            <a:pt x="67" y="55"/>
                            <a:pt x="67" y="53"/>
                          </a:cubicBezTo>
                          <a:cubicBezTo>
                            <a:pt x="67" y="53"/>
                            <a:pt x="66" y="53"/>
                            <a:pt x="66" y="52"/>
                          </a:cubicBezTo>
                          <a:cubicBezTo>
                            <a:pt x="65" y="50"/>
                            <a:pt x="65" y="50"/>
                            <a:pt x="64" y="47"/>
                          </a:cubicBezTo>
                          <a:lnTo>
                            <a:pt x="64" y="47"/>
                          </a:lnTo>
                          <a:cubicBezTo>
                            <a:pt x="57" y="41"/>
                            <a:pt x="56" y="35"/>
                            <a:pt x="56" y="29"/>
                          </a:cubicBezTo>
                          <a:cubicBezTo>
                            <a:pt x="55" y="25"/>
                            <a:pt x="55" y="21"/>
                            <a:pt x="53" y="18"/>
                          </a:cubicBezTo>
                          <a:cubicBezTo>
                            <a:pt x="52" y="16"/>
                            <a:pt x="49" y="16"/>
                            <a:pt x="47" y="15"/>
                          </a:cubicBezTo>
                          <a:cubicBezTo>
                            <a:pt x="45" y="15"/>
                            <a:pt x="43" y="14"/>
                            <a:pt x="43" y="13"/>
                          </a:cubicBezTo>
                          <a:lnTo>
                            <a:pt x="43" y="12"/>
                          </a:lnTo>
                          <a:cubicBezTo>
                            <a:pt x="42" y="4"/>
                            <a:pt x="41" y="0"/>
                            <a:pt x="32" y="0"/>
                          </a:cubicBezTo>
                          <a:cubicBezTo>
                            <a:pt x="30" y="0"/>
                            <a:pt x="29" y="0"/>
                            <a:pt x="27" y="0"/>
                          </a:cubicBezTo>
                          <a:cubicBezTo>
                            <a:pt x="26" y="1"/>
                            <a:pt x="24" y="1"/>
                            <a:pt x="22" y="1"/>
                          </a:cubicBezTo>
                          <a:cubicBezTo>
                            <a:pt x="21" y="1"/>
                            <a:pt x="20" y="1"/>
                            <a:pt x="19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5" y="5"/>
                            <a:pt x="13" y="7"/>
                            <a:pt x="11" y="7"/>
                          </a:cubicBezTo>
                          <a:cubicBezTo>
                            <a:pt x="11" y="7"/>
                            <a:pt x="10" y="7"/>
                            <a:pt x="9" y="5"/>
                          </a:cubicBezTo>
                          <a:cubicBezTo>
                            <a:pt x="5" y="7"/>
                            <a:pt x="0" y="12"/>
                            <a:pt x="0" y="15"/>
                          </a:cubicBezTo>
                          <a:cubicBezTo>
                            <a:pt x="0" y="19"/>
                            <a:pt x="2" y="20"/>
                            <a:pt x="4" y="22"/>
                          </a:cubicBezTo>
                          <a:cubicBezTo>
                            <a:pt x="6" y="23"/>
                            <a:pt x="7" y="24"/>
                            <a:pt x="8" y="25"/>
                          </a:cubicBezTo>
                          <a:cubicBezTo>
                            <a:pt x="10" y="27"/>
                            <a:pt x="10" y="31"/>
                            <a:pt x="9" y="33"/>
                          </a:cubicBezTo>
                          <a:cubicBezTo>
                            <a:pt x="9" y="34"/>
                            <a:pt x="9" y="35"/>
                            <a:pt x="9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6" name="Freeform 1144">
                      <a:extLst>
                        <a:ext uri="{FF2B5EF4-FFF2-40B4-BE49-F238E27FC236}">
                          <a16:creationId xmlns:a16="http://schemas.microsoft.com/office/drawing/2014/main" id="{76E57738-8453-343E-0E72-9A2E51074C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43771"/>
                      <a:ext cx="52625" cy="71420"/>
                    </a:xfrm>
                    <a:custGeom>
                      <a:avLst/>
                      <a:gdLst>
                        <a:gd name="T0" fmla="*/ 79 w 121"/>
                        <a:gd name="T1" fmla="*/ 128 h 168"/>
                        <a:gd name="T2" fmla="*/ 98 w 121"/>
                        <a:gd name="T3" fmla="*/ 108 h 168"/>
                        <a:gd name="T4" fmla="*/ 104 w 121"/>
                        <a:gd name="T5" fmla="*/ 111 h 168"/>
                        <a:gd name="T6" fmla="*/ 112 w 121"/>
                        <a:gd name="T7" fmla="*/ 91 h 168"/>
                        <a:gd name="T8" fmla="*/ 90 w 121"/>
                        <a:gd name="T9" fmla="*/ 92 h 168"/>
                        <a:gd name="T10" fmla="*/ 72 w 121"/>
                        <a:gd name="T11" fmla="*/ 71 h 168"/>
                        <a:gd name="T12" fmla="*/ 92 w 121"/>
                        <a:gd name="T13" fmla="*/ 64 h 168"/>
                        <a:gd name="T14" fmla="*/ 88 w 121"/>
                        <a:gd name="T15" fmla="*/ 72 h 168"/>
                        <a:gd name="T16" fmla="*/ 90 w 121"/>
                        <a:gd name="T17" fmla="*/ 72 h 168"/>
                        <a:gd name="T18" fmla="*/ 94 w 121"/>
                        <a:gd name="T19" fmla="*/ 72 h 168"/>
                        <a:gd name="T20" fmla="*/ 99 w 121"/>
                        <a:gd name="T21" fmla="*/ 77 h 168"/>
                        <a:gd name="T22" fmla="*/ 103 w 121"/>
                        <a:gd name="T23" fmla="*/ 71 h 168"/>
                        <a:gd name="T24" fmla="*/ 111 w 121"/>
                        <a:gd name="T25" fmla="*/ 72 h 168"/>
                        <a:gd name="T26" fmla="*/ 117 w 121"/>
                        <a:gd name="T27" fmla="*/ 61 h 168"/>
                        <a:gd name="T28" fmla="*/ 121 w 121"/>
                        <a:gd name="T29" fmla="*/ 47 h 168"/>
                        <a:gd name="T30" fmla="*/ 118 w 121"/>
                        <a:gd name="T31" fmla="*/ 48 h 168"/>
                        <a:gd name="T32" fmla="*/ 91 w 121"/>
                        <a:gd name="T33" fmla="*/ 32 h 168"/>
                        <a:gd name="T34" fmla="*/ 84 w 121"/>
                        <a:gd name="T35" fmla="*/ 29 h 168"/>
                        <a:gd name="T36" fmla="*/ 82 w 121"/>
                        <a:gd name="T37" fmla="*/ 21 h 168"/>
                        <a:gd name="T38" fmla="*/ 74 w 121"/>
                        <a:gd name="T39" fmla="*/ 14 h 168"/>
                        <a:gd name="T40" fmla="*/ 65 w 121"/>
                        <a:gd name="T41" fmla="*/ 13 h 168"/>
                        <a:gd name="T42" fmla="*/ 55 w 121"/>
                        <a:gd name="T43" fmla="*/ 0 h 168"/>
                        <a:gd name="T44" fmla="*/ 37 w 121"/>
                        <a:gd name="T45" fmla="*/ 9 h 168"/>
                        <a:gd name="T46" fmla="*/ 36 w 121"/>
                        <a:gd name="T47" fmla="*/ 13 h 168"/>
                        <a:gd name="T48" fmla="*/ 13 w 121"/>
                        <a:gd name="T49" fmla="*/ 28 h 168"/>
                        <a:gd name="T50" fmla="*/ 16 w 121"/>
                        <a:gd name="T51" fmla="*/ 35 h 168"/>
                        <a:gd name="T52" fmla="*/ 2 w 121"/>
                        <a:gd name="T53" fmla="*/ 53 h 168"/>
                        <a:gd name="T54" fmla="*/ 1 w 121"/>
                        <a:gd name="T55" fmla="*/ 68 h 168"/>
                        <a:gd name="T56" fmla="*/ 13 w 121"/>
                        <a:gd name="T57" fmla="*/ 113 h 168"/>
                        <a:gd name="T58" fmla="*/ 14 w 121"/>
                        <a:gd name="T59" fmla="*/ 126 h 168"/>
                        <a:gd name="T60" fmla="*/ 21 w 121"/>
                        <a:gd name="T61" fmla="*/ 122 h 168"/>
                        <a:gd name="T62" fmla="*/ 23 w 121"/>
                        <a:gd name="T63" fmla="*/ 137 h 168"/>
                        <a:gd name="T64" fmla="*/ 21 w 121"/>
                        <a:gd name="T65" fmla="*/ 142 h 168"/>
                        <a:gd name="T66" fmla="*/ 22 w 121"/>
                        <a:gd name="T67" fmla="*/ 154 h 168"/>
                        <a:gd name="T68" fmla="*/ 30 w 121"/>
                        <a:gd name="T69" fmla="*/ 163 h 168"/>
                        <a:gd name="T70" fmla="*/ 37 w 121"/>
                        <a:gd name="T71" fmla="*/ 160 h 168"/>
                        <a:gd name="T72" fmla="*/ 51 w 121"/>
                        <a:gd name="T73" fmla="*/ 168 h 168"/>
                        <a:gd name="T74" fmla="*/ 66 w 121"/>
                        <a:gd name="T75" fmla="*/ 155 h 168"/>
                        <a:gd name="T76" fmla="*/ 65 w 121"/>
                        <a:gd name="T77" fmla="*/ 153 h 168"/>
                        <a:gd name="T78" fmla="*/ 75 w 121"/>
                        <a:gd name="T79" fmla="*/ 137 h 1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21" h="168">
                          <a:moveTo>
                            <a:pt x="75" y="137"/>
                          </a:moveTo>
                          <a:cubicBezTo>
                            <a:pt x="78" y="133"/>
                            <a:pt x="78" y="130"/>
                            <a:pt x="79" y="128"/>
                          </a:cubicBezTo>
                          <a:cubicBezTo>
                            <a:pt x="79" y="125"/>
                            <a:pt x="79" y="122"/>
                            <a:pt x="82" y="118"/>
                          </a:cubicBezTo>
                          <a:cubicBezTo>
                            <a:pt x="83" y="117"/>
                            <a:pt x="94" y="108"/>
                            <a:pt x="98" y="108"/>
                          </a:cubicBezTo>
                          <a:cubicBezTo>
                            <a:pt x="99" y="108"/>
                            <a:pt x="101" y="109"/>
                            <a:pt x="102" y="110"/>
                          </a:cubicBezTo>
                          <a:cubicBezTo>
                            <a:pt x="103" y="110"/>
                            <a:pt x="103" y="111"/>
                            <a:pt x="104" y="111"/>
                          </a:cubicBezTo>
                          <a:cubicBezTo>
                            <a:pt x="106" y="110"/>
                            <a:pt x="113" y="96"/>
                            <a:pt x="114" y="91"/>
                          </a:cubicBezTo>
                          <a:lnTo>
                            <a:pt x="112" y="91"/>
                          </a:lnTo>
                          <a:cubicBezTo>
                            <a:pt x="109" y="92"/>
                            <a:pt x="104" y="94"/>
                            <a:pt x="97" y="94"/>
                          </a:cubicBezTo>
                          <a:cubicBezTo>
                            <a:pt x="94" y="94"/>
                            <a:pt x="92" y="93"/>
                            <a:pt x="90" y="92"/>
                          </a:cubicBezTo>
                          <a:cubicBezTo>
                            <a:pt x="89" y="92"/>
                            <a:pt x="87" y="91"/>
                            <a:pt x="85" y="91"/>
                          </a:cubicBezTo>
                          <a:cubicBezTo>
                            <a:pt x="73" y="91"/>
                            <a:pt x="72" y="81"/>
                            <a:pt x="72" y="71"/>
                          </a:cubicBezTo>
                          <a:cubicBezTo>
                            <a:pt x="72" y="63"/>
                            <a:pt x="75" y="59"/>
                            <a:pt x="83" y="59"/>
                          </a:cubicBezTo>
                          <a:cubicBezTo>
                            <a:pt x="86" y="59"/>
                            <a:pt x="92" y="59"/>
                            <a:pt x="92" y="64"/>
                          </a:cubicBezTo>
                          <a:cubicBezTo>
                            <a:pt x="92" y="67"/>
                            <a:pt x="91" y="68"/>
                            <a:pt x="90" y="70"/>
                          </a:cubicBezTo>
                          <a:cubicBezTo>
                            <a:pt x="89" y="70"/>
                            <a:pt x="88" y="71"/>
                            <a:pt x="88" y="72"/>
                          </a:cubicBezTo>
                          <a:cubicBezTo>
                            <a:pt x="88" y="72"/>
                            <a:pt x="88" y="72"/>
                            <a:pt x="89" y="72"/>
                          </a:cubicBezTo>
                          <a:cubicBezTo>
                            <a:pt x="89" y="72"/>
                            <a:pt x="90" y="72"/>
                            <a:pt x="90" y="72"/>
                          </a:cubicBezTo>
                          <a:cubicBezTo>
                            <a:pt x="91" y="71"/>
                            <a:pt x="92" y="71"/>
                            <a:pt x="93" y="71"/>
                          </a:cubicBezTo>
                          <a:cubicBezTo>
                            <a:pt x="94" y="71"/>
                            <a:pt x="94" y="71"/>
                            <a:pt x="94" y="72"/>
                          </a:cubicBezTo>
                          <a:cubicBezTo>
                            <a:pt x="94" y="72"/>
                            <a:pt x="95" y="73"/>
                            <a:pt x="95" y="73"/>
                          </a:cubicBezTo>
                          <a:cubicBezTo>
                            <a:pt x="96" y="76"/>
                            <a:pt x="97" y="77"/>
                            <a:pt x="99" y="77"/>
                          </a:cubicBezTo>
                          <a:cubicBezTo>
                            <a:pt x="101" y="77"/>
                            <a:pt x="101" y="76"/>
                            <a:pt x="102" y="72"/>
                          </a:cubicBezTo>
                          <a:cubicBezTo>
                            <a:pt x="102" y="72"/>
                            <a:pt x="103" y="71"/>
                            <a:pt x="103" y="71"/>
                          </a:cubicBezTo>
                          <a:cubicBezTo>
                            <a:pt x="104" y="71"/>
                            <a:pt x="105" y="71"/>
                            <a:pt x="106" y="71"/>
                          </a:cubicBezTo>
                          <a:cubicBezTo>
                            <a:pt x="108" y="71"/>
                            <a:pt x="110" y="72"/>
                            <a:pt x="111" y="72"/>
                          </a:cubicBezTo>
                          <a:cubicBezTo>
                            <a:pt x="115" y="72"/>
                            <a:pt x="118" y="71"/>
                            <a:pt x="119" y="70"/>
                          </a:cubicBezTo>
                          <a:cubicBezTo>
                            <a:pt x="118" y="68"/>
                            <a:pt x="117" y="66"/>
                            <a:pt x="117" y="61"/>
                          </a:cubicBezTo>
                          <a:cubicBezTo>
                            <a:pt x="117" y="58"/>
                            <a:pt x="118" y="55"/>
                            <a:pt x="119" y="53"/>
                          </a:cubicBezTo>
                          <a:cubicBezTo>
                            <a:pt x="120" y="51"/>
                            <a:pt x="121" y="49"/>
                            <a:pt x="121" y="47"/>
                          </a:cubicBezTo>
                          <a:cubicBezTo>
                            <a:pt x="121" y="47"/>
                            <a:pt x="121" y="47"/>
                            <a:pt x="120" y="47"/>
                          </a:cubicBezTo>
                          <a:cubicBezTo>
                            <a:pt x="120" y="48"/>
                            <a:pt x="119" y="48"/>
                            <a:pt x="118" y="48"/>
                          </a:cubicBezTo>
                          <a:cubicBezTo>
                            <a:pt x="111" y="48"/>
                            <a:pt x="97" y="39"/>
                            <a:pt x="94" y="32"/>
                          </a:cubicBezTo>
                          <a:cubicBezTo>
                            <a:pt x="93" y="32"/>
                            <a:pt x="92" y="32"/>
                            <a:pt x="91" y="32"/>
                          </a:cubicBezTo>
                          <a:cubicBezTo>
                            <a:pt x="90" y="31"/>
                            <a:pt x="90" y="31"/>
                            <a:pt x="89" y="31"/>
                          </a:cubicBezTo>
                          <a:cubicBezTo>
                            <a:pt x="86" y="31"/>
                            <a:pt x="85" y="30"/>
                            <a:pt x="84" y="29"/>
                          </a:cubicBezTo>
                          <a:cubicBezTo>
                            <a:pt x="82" y="28"/>
                            <a:pt x="83" y="26"/>
                            <a:pt x="83" y="24"/>
                          </a:cubicBezTo>
                          <a:cubicBezTo>
                            <a:pt x="83" y="22"/>
                            <a:pt x="83" y="21"/>
                            <a:pt x="82" y="21"/>
                          </a:cubicBezTo>
                          <a:cubicBezTo>
                            <a:pt x="80" y="19"/>
                            <a:pt x="79" y="19"/>
                            <a:pt x="78" y="19"/>
                          </a:cubicBezTo>
                          <a:cubicBezTo>
                            <a:pt x="76" y="19"/>
                            <a:pt x="75" y="18"/>
                            <a:pt x="74" y="14"/>
                          </a:cubicBezTo>
                          <a:cubicBezTo>
                            <a:pt x="74" y="14"/>
                            <a:pt x="71" y="13"/>
                            <a:pt x="69" y="13"/>
                          </a:cubicBezTo>
                          <a:cubicBezTo>
                            <a:pt x="68" y="13"/>
                            <a:pt x="67" y="13"/>
                            <a:pt x="65" y="13"/>
                          </a:cubicBezTo>
                          <a:cubicBezTo>
                            <a:pt x="62" y="12"/>
                            <a:pt x="57" y="10"/>
                            <a:pt x="56" y="0"/>
                          </a:cubicBezTo>
                          <a:lnTo>
                            <a:pt x="55" y="0"/>
                          </a:lnTo>
                          <a:cubicBezTo>
                            <a:pt x="55" y="1"/>
                            <a:pt x="54" y="1"/>
                            <a:pt x="54" y="1"/>
                          </a:cubicBezTo>
                          <a:cubicBezTo>
                            <a:pt x="49" y="5"/>
                            <a:pt x="44" y="9"/>
                            <a:pt x="37" y="9"/>
                          </a:cubicBezTo>
                          <a:cubicBezTo>
                            <a:pt x="36" y="9"/>
                            <a:pt x="35" y="9"/>
                            <a:pt x="34" y="8"/>
                          </a:cubicBezTo>
                          <a:cubicBezTo>
                            <a:pt x="35" y="11"/>
                            <a:pt x="35" y="12"/>
                            <a:pt x="36" y="13"/>
                          </a:cubicBezTo>
                          <a:cubicBezTo>
                            <a:pt x="37" y="15"/>
                            <a:pt x="39" y="16"/>
                            <a:pt x="39" y="19"/>
                          </a:cubicBezTo>
                          <a:cubicBezTo>
                            <a:pt x="39" y="27"/>
                            <a:pt x="19" y="28"/>
                            <a:pt x="13" y="28"/>
                          </a:cubicBezTo>
                          <a:cubicBezTo>
                            <a:pt x="14" y="29"/>
                            <a:pt x="14" y="29"/>
                            <a:pt x="15" y="30"/>
                          </a:cubicBezTo>
                          <a:cubicBezTo>
                            <a:pt x="15" y="31"/>
                            <a:pt x="16" y="33"/>
                            <a:pt x="16" y="35"/>
                          </a:cubicBezTo>
                          <a:cubicBezTo>
                            <a:pt x="16" y="41"/>
                            <a:pt x="12" y="45"/>
                            <a:pt x="8" y="48"/>
                          </a:cubicBezTo>
                          <a:cubicBezTo>
                            <a:pt x="5" y="50"/>
                            <a:pt x="3" y="51"/>
                            <a:pt x="2" y="53"/>
                          </a:cubicBezTo>
                          <a:cubicBezTo>
                            <a:pt x="0" y="56"/>
                            <a:pt x="0" y="60"/>
                            <a:pt x="0" y="64"/>
                          </a:cubicBezTo>
                          <a:cubicBezTo>
                            <a:pt x="1" y="65"/>
                            <a:pt x="1" y="67"/>
                            <a:pt x="1" y="68"/>
                          </a:cubicBezTo>
                          <a:cubicBezTo>
                            <a:pt x="1" y="79"/>
                            <a:pt x="4" y="85"/>
                            <a:pt x="7" y="91"/>
                          </a:cubicBezTo>
                          <a:cubicBezTo>
                            <a:pt x="10" y="97"/>
                            <a:pt x="13" y="103"/>
                            <a:pt x="13" y="113"/>
                          </a:cubicBezTo>
                          <a:lnTo>
                            <a:pt x="13" y="120"/>
                          </a:lnTo>
                          <a:cubicBezTo>
                            <a:pt x="13" y="123"/>
                            <a:pt x="13" y="126"/>
                            <a:pt x="14" y="126"/>
                          </a:cubicBezTo>
                          <a:cubicBezTo>
                            <a:pt x="16" y="126"/>
                            <a:pt x="16" y="125"/>
                            <a:pt x="17" y="124"/>
                          </a:cubicBezTo>
                          <a:cubicBezTo>
                            <a:pt x="18" y="123"/>
                            <a:pt x="19" y="122"/>
                            <a:pt x="21" y="122"/>
                          </a:cubicBezTo>
                          <a:cubicBezTo>
                            <a:pt x="23" y="122"/>
                            <a:pt x="28" y="128"/>
                            <a:pt x="28" y="131"/>
                          </a:cubicBezTo>
                          <a:cubicBezTo>
                            <a:pt x="28" y="135"/>
                            <a:pt x="25" y="136"/>
                            <a:pt x="23" y="137"/>
                          </a:cubicBezTo>
                          <a:cubicBezTo>
                            <a:pt x="21" y="138"/>
                            <a:pt x="20" y="138"/>
                            <a:pt x="20" y="139"/>
                          </a:cubicBezTo>
                          <a:cubicBezTo>
                            <a:pt x="20" y="140"/>
                            <a:pt x="20" y="141"/>
                            <a:pt x="21" y="142"/>
                          </a:cubicBezTo>
                          <a:cubicBezTo>
                            <a:pt x="23" y="143"/>
                            <a:pt x="24" y="145"/>
                            <a:pt x="24" y="148"/>
                          </a:cubicBezTo>
                          <a:cubicBezTo>
                            <a:pt x="24" y="151"/>
                            <a:pt x="23" y="153"/>
                            <a:pt x="22" y="154"/>
                          </a:cubicBezTo>
                          <a:cubicBezTo>
                            <a:pt x="21" y="154"/>
                            <a:pt x="20" y="155"/>
                            <a:pt x="20" y="157"/>
                          </a:cubicBezTo>
                          <a:cubicBezTo>
                            <a:pt x="22" y="158"/>
                            <a:pt x="29" y="163"/>
                            <a:pt x="30" y="163"/>
                          </a:cubicBezTo>
                          <a:cubicBezTo>
                            <a:pt x="31" y="163"/>
                            <a:pt x="32" y="162"/>
                            <a:pt x="33" y="162"/>
                          </a:cubicBezTo>
                          <a:cubicBezTo>
                            <a:pt x="34" y="161"/>
                            <a:pt x="35" y="160"/>
                            <a:pt x="37" y="160"/>
                          </a:cubicBezTo>
                          <a:cubicBezTo>
                            <a:pt x="41" y="160"/>
                            <a:pt x="43" y="162"/>
                            <a:pt x="44" y="164"/>
                          </a:cubicBezTo>
                          <a:cubicBezTo>
                            <a:pt x="46" y="166"/>
                            <a:pt x="48" y="168"/>
                            <a:pt x="51" y="168"/>
                          </a:cubicBezTo>
                          <a:cubicBezTo>
                            <a:pt x="54" y="168"/>
                            <a:pt x="57" y="164"/>
                            <a:pt x="61" y="161"/>
                          </a:cubicBezTo>
                          <a:cubicBezTo>
                            <a:pt x="63" y="159"/>
                            <a:pt x="64" y="157"/>
                            <a:pt x="66" y="155"/>
                          </a:cubicBezTo>
                          <a:lnTo>
                            <a:pt x="65" y="153"/>
                          </a:lnTo>
                          <a:cubicBezTo>
                            <a:pt x="65" y="153"/>
                            <a:pt x="65" y="153"/>
                            <a:pt x="65" y="153"/>
                          </a:cubicBezTo>
                          <a:cubicBezTo>
                            <a:pt x="65" y="147"/>
                            <a:pt x="68" y="144"/>
                            <a:pt x="71" y="141"/>
                          </a:cubicBezTo>
                          <a:cubicBezTo>
                            <a:pt x="72" y="140"/>
                            <a:pt x="74" y="139"/>
                            <a:pt x="75" y="1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7" name="Freeform 1145">
                      <a:extLst>
                        <a:ext uri="{FF2B5EF4-FFF2-40B4-BE49-F238E27FC236}">
                          <a16:creationId xmlns:a16="http://schemas.microsoft.com/office/drawing/2014/main" id="{ECD7D700-2DDD-7D23-F888-4CFA619716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90638" y="4604302"/>
                      <a:ext cx="28193" cy="20675"/>
                    </a:xfrm>
                    <a:custGeom>
                      <a:avLst/>
                      <a:gdLst>
                        <a:gd name="T0" fmla="*/ 55 w 68"/>
                        <a:gd name="T1" fmla="*/ 20 h 47"/>
                        <a:gd name="T2" fmla="*/ 53 w 68"/>
                        <a:gd name="T3" fmla="*/ 18 h 47"/>
                        <a:gd name="T4" fmla="*/ 47 w 68"/>
                        <a:gd name="T5" fmla="*/ 16 h 47"/>
                        <a:gd name="T6" fmla="*/ 39 w 68"/>
                        <a:gd name="T7" fmla="*/ 15 h 47"/>
                        <a:gd name="T8" fmla="*/ 34 w 68"/>
                        <a:gd name="T9" fmla="*/ 12 h 47"/>
                        <a:gd name="T10" fmla="*/ 29 w 68"/>
                        <a:gd name="T11" fmla="*/ 9 h 47"/>
                        <a:gd name="T12" fmla="*/ 23 w 68"/>
                        <a:gd name="T13" fmla="*/ 5 h 47"/>
                        <a:gd name="T14" fmla="*/ 20 w 68"/>
                        <a:gd name="T15" fmla="*/ 3 h 47"/>
                        <a:gd name="T16" fmla="*/ 14 w 68"/>
                        <a:gd name="T17" fmla="*/ 0 h 47"/>
                        <a:gd name="T18" fmla="*/ 0 w 68"/>
                        <a:gd name="T19" fmla="*/ 12 h 47"/>
                        <a:gd name="T20" fmla="*/ 1 w 68"/>
                        <a:gd name="T21" fmla="*/ 17 h 47"/>
                        <a:gd name="T22" fmla="*/ 3 w 68"/>
                        <a:gd name="T23" fmla="*/ 21 h 47"/>
                        <a:gd name="T24" fmla="*/ 21 w 68"/>
                        <a:gd name="T25" fmla="*/ 26 h 47"/>
                        <a:gd name="T26" fmla="*/ 22 w 68"/>
                        <a:gd name="T27" fmla="*/ 32 h 47"/>
                        <a:gd name="T28" fmla="*/ 25 w 68"/>
                        <a:gd name="T29" fmla="*/ 35 h 47"/>
                        <a:gd name="T30" fmla="*/ 26 w 68"/>
                        <a:gd name="T31" fmla="*/ 37 h 47"/>
                        <a:gd name="T32" fmla="*/ 28 w 68"/>
                        <a:gd name="T33" fmla="*/ 46 h 47"/>
                        <a:gd name="T34" fmla="*/ 35 w 68"/>
                        <a:gd name="T35" fmla="*/ 47 h 47"/>
                        <a:gd name="T36" fmla="*/ 39 w 68"/>
                        <a:gd name="T37" fmla="*/ 45 h 47"/>
                        <a:gd name="T38" fmla="*/ 45 w 68"/>
                        <a:gd name="T39" fmla="*/ 42 h 47"/>
                        <a:gd name="T40" fmla="*/ 50 w 68"/>
                        <a:gd name="T41" fmla="*/ 44 h 47"/>
                        <a:gd name="T42" fmla="*/ 53 w 68"/>
                        <a:gd name="T43" fmla="*/ 46 h 47"/>
                        <a:gd name="T44" fmla="*/ 54 w 68"/>
                        <a:gd name="T45" fmla="*/ 45 h 47"/>
                        <a:gd name="T46" fmla="*/ 58 w 68"/>
                        <a:gd name="T47" fmla="*/ 43 h 47"/>
                        <a:gd name="T48" fmla="*/ 61 w 68"/>
                        <a:gd name="T49" fmla="*/ 46 h 47"/>
                        <a:gd name="T50" fmla="*/ 63 w 68"/>
                        <a:gd name="T51" fmla="*/ 47 h 47"/>
                        <a:gd name="T52" fmla="*/ 65 w 68"/>
                        <a:gd name="T53" fmla="*/ 47 h 47"/>
                        <a:gd name="T54" fmla="*/ 67 w 68"/>
                        <a:gd name="T55" fmla="*/ 44 h 47"/>
                        <a:gd name="T56" fmla="*/ 68 w 68"/>
                        <a:gd name="T57" fmla="*/ 42 h 47"/>
                        <a:gd name="T58" fmla="*/ 67 w 68"/>
                        <a:gd name="T59" fmla="*/ 38 h 47"/>
                        <a:gd name="T60" fmla="*/ 65 w 68"/>
                        <a:gd name="T61" fmla="*/ 35 h 47"/>
                        <a:gd name="T62" fmla="*/ 65 w 68"/>
                        <a:gd name="T63" fmla="*/ 31 h 47"/>
                        <a:gd name="T64" fmla="*/ 61 w 68"/>
                        <a:gd name="T65" fmla="*/ 25 h 47"/>
                        <a:gd name="T66" fmla="*/ 61 w 68"/>
                        <a:gd name="T67" fmla="*/ 23 h 47"/>
                        <a:gd name="T68" fmla="*/ 58 w 68"/>
                        <a:gd name="T69" fmla="*/ 23 h 47"/>
                        <a:gd name="T70" fmla="*/ 55 w 68"/>
                        <a:gd name="T71" fmla="*/ 20 h 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8" h="47">
                          <a:moveTo>
                            <a:pt x="55" y="20"/>
                          </a:moveTo>
                          <a:cubicBezTo>
                            <a:pt x="54" y="19"/>
                            <a:pt x="54" y="18"/>
                            <a:pt x="53" y="18"/>
                          </a:cubicBezTo>
                          <a:cubicBezTo>
                            <a:pt x="51" y="16"/>
                            <a:pt x="49" y="16"/>
                            <a:pt x="47" y="16"/>
                          </a:cubicBezTo>
                          <a:cubicBezTo>
                            <a:pt x="44" y="16"/>
                            <a:pt x="42" y="16"/>
                            <a:pt x="39" y="15"/>
                          </a:cubicBezTo>
                          <a:cubicBezTo>
                            <a:pt x="36" y="14"/>
                            <a:pt x="35" y="13"/>
                            <a:pt x="34" y="12"/>
                          </a:cubicBezTo>
                          <a:cubicBezTo>
                            <a:pt x="32" y="11"/>
                            <a:pt x="31" y="10"/>
                            <a:pt x="29" y="9"/>
                          </a:cubicBezTo>
                          <a:cubicBezTo>
                            <a:pt x="27" y="9"/>
                            <a:pt x="24" y="7"/>
                            <a:pt x="23" y="5"/>
                          </a:cubicBezTo>
                          <a:cubicBezTo>
                            <a:pt x="22" y="4"/>
                            <a:pt x="21" y="3"/>
                            <a:pt x="20" y="3"/>
                          </a:cubicBezTo>
                          <a:cubicBezTo>
                            <a:pt x="18" y="1"/>
                            <a:pt x="17" y="0"/>
                            <a:pt x="14" y="0"/>
                          </a:cubicBezTo>
                          <a:cubicBezTo>
                            <a:pt x="7" y="0"/>
                            <a:pt x="0" y="4"/>
                            <a:pt x="0" y="12"/>
                          </a:cubicBezTo>
                          <a:cubicBezTo>
                            <a:pt x="0" y="13"/>
                            <a:pt x="1" y="15"/>
                            <a:pt x="1" y="17"/>
                          </a:cubicBezTo>
                          <a:cubicBezTo>
                            <a:pt x="2" y="19"/>
                            <a:pt x="2" y="20"/>
                            <a:pt x="3" y="21"/>
                          </a:cubicBezTo>
                          <a:cubicBezTo>
                            <a:pt x="11" y="21"/>
                            <a:pt x="19" y="22"/>
                            <a:pt x="21" y="26"/>
                          </a:cubicBezTo>
                          <a:cubicBezTo>
                            <a:pt x="22" y="28"/>
                            <a:pt x="22" y="30"/>
                            <a:pt x="22" y="32"/>
                          </a:cubicBezTo>
                          <a:cubicBezTo>
                            <a:pt x="23" y="34"/>
                            <a:pt x="23" y="35"/>
                            <a:pt x="25" y="35"/>
                          </a:cubicBezTo>
                          <a:cubicBezTo>
                            <a:pt x="26" y="35"/>
                            <a:pt x="26" y="36"/>
                            <a:pt x="26" y="37"/>
                          </a:cubicBezTo>
                          <a:cubicBezTo>
                            <a:pt x="26" y="41"/>
                            <a:pt x="26" y="44"/>
                            <a:pt x="28" y="46"/>
                          </a:cubicBezTo>
                          <a:cubicBezTo>
                            <a:pt x="30" y="47"/>
                            <a:pt x="31" y="47"/>
                            <a:pt x="35" y="47"/>
                          </a:cubicBezTo>
                          <a:cubicBezTo>
                            <a:pt x="36" y="47"/>
                            <a:pt x="38" y="46"/>
                            <a:pt x="39" y="45"/>
                          </a:cubicBezTo>
                          <a:cubicBezTo>
                            <a:pt x="41" y="44"/>
                            <a:pt x="43" y="42"/>
                            <a:pt x="45" y="42"/>
                          </a:cubicBezTo>
                          <a:cubicBezTo>
                            <a:pt x="47" y="42"/>
                            <a:pt x="49" y="43"/>
                            <a:pt x="50" y="44"/>
                          </a:cubicBezTo>
                          <a:cubicBezTo>
                            <a:pt x="51" y="45"/>
                            <a:pt x="52" y="46"/>
                            <a:pt x="53" y="46"/>
                          </a:cubicBezTo>
                          <a:cubicBezTo>
                            <a:pt x="54" y="46"/>
                            <a:pt x="54" y="45"/>
                            <a:pt x="54" y="45"/>
                          </a:cubicBezTo>
                          <a:cubicBezTo>
                            <a:pt x="55" y="44"/>
                            <a:pt x="56" y="43"/>
                            <a:pt x="58" y="43"/>
                          </a:cubicBezTo>
                          <a:cubicBezTo>
                            <a:pt x="59" y="43"/>
                            <a:pt x="60" y="44"/>
                            <a:pt x="61" y="46"/>
                          </a:cubicBezTo>
                          <a:cubicBezTo>
                            <a:pt x="62" y="46"/>
                            <a:pt x="62" y="47"/>
                            <a:pt x="63" y="47"/>
                          </a:cubicBezTo>
                          <a:lnTo>
                            <a:pt x="65" y="47"/>
                          </a:lnTo>
                          <a:cubicBezTo>
                            <a:pt x="65" y="46"/>
                            <a:pt x="66" y="45"/>
                            <a:pt x="67" y="44"/>
                          </a:cubicBezTo>
                          <a:cubicBezTo>
                            <a:pt x="68" y="43"/>
                            <a:pt x="68" y="43"/>
                            <a:pt x="68" y="42"/>
                          </a:cubicBezTo>
                          <a:cubicBezTo>
                            <a:pt x="68" y="41"/>
                            <a:pt x="67" y="40"/>
                            <a:pt x="67" y="38"/>
                          </a:cubicBezTo>
                          <a:cubicBezTo>
                            <a:pt x="66" y="37"/>
                            <a:pt x="65" y="36"/>
                            <a:pt x="65" y="35"/>
                          </a:cubicBezTo>
                          <a:lnTo>
                            <a:pt x="65" y="31"/>
                          </a:lnTo>
                          <a:cubicBezTo>
                            <a:pt x="62" y="30"/>
                            <a:pt x="62" y="27"/>
                            <a:pt x="61" y="25"/>
                          </a:cubicBezTo>
                          <a:cubicBezTo>
                            <a:pt x="61" y="24"/>
                            <a:pt x="61" y="23"/>
                            <a:pt x="61" y="23"/>
                          </a:cubicBezTo>
                          <a:lnTo>
                            <a:pt x="58" y="23"/>
                          </a:lnTo>
                          <a:cubicBezTo>
                            <a:pt x="56" y="23"/>
                            <a:pt x="56" y="21"/>
                            <a:pt x="55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8" name="Freeform 1146">
                      <a:extLst>
                        <a:ext uri="{FF2B5EF4-FFF2-40B4-BE49-F238E27FC236}">
                          <a16:creationId xmlns:a16="http://schemas.microsoft.com/office/drawing/2014/main" id="{837BC8DF-ECB5-AF8F-27E1-D85CD0DCDE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5000" y="4624977"/>
                      <a:ext cx="52625" cy="45107"/>
                    </a:xfrm>
                    <a:custGeom>
                      <a:avLst/>
                      <a:gdLst>
                        <a:gd name="T0" fmla="*/ 116 w 125"/>
                        <a:gd name="T1" fmla="*/ 54 h 105"/>
                        <a:gd name="T2" fmla="*/ 115 w 125"/>
                        <a:gd name="T3" fmla="*/ 50 h 105"/>
                        <a:gd name="T4" fmla="*/ 122 w 125"/>
                        <a:gd name="T5" fmla="*/ 45 h 105"/>
                        <a:gd name="T6" fmla="*/ 115 w 125"/>
                        <a:gd name="T7" fmla="*/ 44 h 105"/>
                        <a:gd name="T8" fmla="*/ 119 w 125"/>
                        <a:gd name="T9" fmla="*/ 33 h 105"/>
                        <a:gd name="T10" fmla="*/ 114 w 125"/>
                        <a:gd name="T11" fmla="*/ 33 h 105"/>
                        <a:gd name="T12" fmla="*/ 112 w 125"/>
                        <a:gd name="T13" fmla="*/ 37 h 105"/>
                        <a:gd name="T14" fmla="*/ 113 w 125"/>
                        <a:gd name="T15" fmla="*/ 41 h 105"/>
                        <a:gd name="T16" fmla="*/ 103 w 125"/>
                        <a:gd name="T17" fmla="*/ 41 h 105"/>
                        <a:gd name="T18" fmla="*/ 88 w 125"/>
                        <a:gd name="T19" fmla="*/ 33 h 105"/>
                        <a:gd name="T20" fmla="*/ 76 w 125"/>
                        <a:gd name="T21" fmla="*/ 5 h 105"/>
                        <a:gd name="T22" fmla="*/ 74 w 125"/>
                        <a:gd name="T23" fmla="*/ 5 h 105"/>
                        <a:gd name="T24" fmla="*/ 71 w 125"/>
                        <a:gd name="T25" fmla="*/ 2 h 105"/>
                        <a:gd name="T26" fmla="*/ 68 w 125"/>
                        <a:gd name="T27" fmla="*/ 1 h 105"/>
                        <a:gd name="T28" fmla="*/ 61 w 125"/>
                        <a:gd name="T29" fmla="*/ 1 h 105"/>
                        <a:gd name="T30" fmla="*/ 53 w 125"/>
                        <a:gd name="T31" fmla="*/ 2 h 105"/>
                        <a:gd name="T32" fmla="*/ 40 w 125"/>
                        <a:gd name="T33" fmla="*/ 3 h 105"/>
                        <a:gd name="T34" fmla="*/ 23 w 125"/>
                        <a:gd name="T35" fmla="*/ 15 h 105"/>
                        <a:gd name="T36" fmla="*/ 14 w 125"/>
                        <a:gd name="T37" fmla="*/ 27 h 105"/>
                        <a:gd name="T38" fmla="*/ 7 w 125"/>
                        <a:gd name="T39" fmla="*/ 22 h 105"/>
                        <a:gd name="T40" fmla="*/ 0 w 125"/>
                        <a:gd name="T41" fmla="*/ 26 h 105"/>
                        <a:gd name="T42" fmla="*/ 4 w 125"/>
                        <a:gd name="T43" fmla="*/ 29 h 105"/>
                        <a:gd name="T44" fmla="*/ 11 w 125"/>
                        <a:gd name="T45" fmla="*/ 30 h 105"/>
                        <a:gd name="T46" fmla="*/ 17 w 125"/>
                        <a:gd name="T47" fmla="*/ 31 h 105"/>
                        <a:gd name="T48" fmla="*/ 20 w 125"/>
                        <a:gd name="T49" fmla="*/ 36 h 105"/>
                        <a:gd name="T50" fmla="*/ 31 w 125"/>
                        <a:gd name="T51" fmla="*/ 40 h 105"/>
                        <a:gd name="T52" fmla="*/ 37 w 125"/>
                        <a:gd name="T53" fmla="*/ 41 h 105"/>
                        <a:gd name="T54" fmla="*/ 38 w 125"/>
                        <a:gd name="T55" fmla="*/ 49 h 105"/>
                        <a:gd name="T56" fmla="*/ 57 w 125"/>
                        <a:gd name="T57" fmla="*/ 69 h 105"/>
                        <a:gd name="T58" fmla="*/ 64 w 125"/>
                        <a:gd name="T59" fmla="*/ 64 h 105"/>
                        <a:gd name="T60" fmla="*/ 68 w 125"/>
                        <a:gd name="T61" fmla="*/ 69 h 105"/>
                        <a:gd name="T62" fmla="*/ 82 w 125"/>
                        <a:gd name="T63" fmla="*/ 88 h 105"/>
                        <a:gd name="T64" fmla="*/ 86 w 125"/>
                        <a:gd name="T65" fmla="*/ 91 h 105"/>
                        <a:gd name="T66" fmla="*/ 84 w 125"/>
                        <a:gd name="T67" fmla="*/ 96 h 105"/>
                        <a:gd name="T68" fmla="*/ 87 w 125"/>
                        <a:gd name="T69" fmla="*/ 105 h 105"/>
                        <a:gd name="T70" fmla="*/ 95 w 125"/>
                        <a:gd name="T71" fmla="*/ 92 h 105"/>
                        <a:gd name="T72" fmla="*/ 102 w 125"/>
                        <a:gd name="T73" fmla="*/ 77 h 105"/>
                        <a:gd name="T74" fmla="*/ 101 w 125"/>
                        <a:gd name="T75" fmla="*/ 71 h 105"/>
                        <a:gd name="T76" fmla="*/ 123 w 125"/>
                        <a:gd name="T77" fmla="*/ 61 h 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25" h="105">
                          <a:moveTo>
                            <a:pt x="120" y="55"/>
                          </a:moveTo>
                          <a:cubicBezTo>
                            <a:pt x="119" y="55"/>
                            <a:pt x="118" y="55"/>
                            <a:pt x="116" y="54"/>
                          </a:cubicBezTo>
                          <a:cubicBezTo>
                            <a:pt x="115" y="54"/>
                            <a:pt x="115" y="53"/>
                            <a:pt x="115" y="53"/>
                          </a:cubicBezTo>
                          <a:lnTo>
                            <a:pt x="115" y="50"/>
                          </a:lnTo>
                          <a:cubicBezTo>
                            <a:pt x="115" y="49"/>
                            <a:pt x="115" y="49"/>
                            <a:pt x="116" y="49"/>
                          </a:cubicBezTo>
                          <a:cubicBezTo>
                            <a:pt x="119" y="48"/>
                            <a:pt x="121" y="47"/>
                            <a:pt x="122" y="45"/>
                          </a:cubicBezTo>
                          <a:lnTo>
                            <a:pt x="116" y="45"/>
                          </a:lnTo>
                          <a:cubicBezTo>
                            <a:pt x="115" y="45"/>
                            <a:pt x="115" y="44"/>
                            <a:pt x="115" y="44"/>
                          </a:cubicBezTo>
                          <a:cubicBezTo>
                            <a:pt x="115" y="40"/>
                            <a:pt x="117" y="38"/>
                            <a:pt x="119" y="36"/>
                          </a:cubicBezTo>
                          <a:lnTo>
                            <a:pt x="119" y="33"/>
                          </a:lnTo>
                          <a:lnTo>
                            <a:pt x="116" y="33"/>
                          </a:lnTo>
                          <a:cubicBezTo>
                            <a:pt x="115" y="33"/>
                            <a:pt x="115" y="33"/>
                            <a:pt x="114" y="33"/>
                          </a:cubicBezTo>
                          <a:cubicBezTo>
                            <a:pt x="114" y="34"/>
                            <a:pt x="112" y="34"/>
                            <a:pt x="112" y="35"/>
                          </a:cubicBezTo>
                          <a:cubicBezTo>
                            <a:pt x="112" y="36"/>
                            <a:pt x="112" y="36"/>
                            <a:pt x="112" y="37"/>
                          </a:cubicBezTo>
                          <a:cubicBezTo>
                            <a:pt x="113" y="38"/>
                            <a:pt x="113" y="38"/>
                            <a:pt x="113" y="39"/>
                          </a:cubicBezTo>
                          <a:cubicBezTo>
                            <a:pt x="113" y="40"/>
                            <a:pt x="113" y="40"/>
                            <a:pt x="113" y="41"/>
                          </a:cubicBezTo>
                          <a:cubicBezTo>
                            <a:pt x="111" y="41"/>
                            <a:pt x="110" y="42"/>
                            <a:pt x="108" y="42"/>
                          </a:cubicBezTo>
                          <a:cubicBezTo>
                            <a:pt x="106" y="42"/>
                            <a:pt x="105" y="42"/>
                            <a:pt x="103" y="41"/>
                          </a:cubicBezTo>
                          <a:cubicBezTo>
                            <a:pt x="102" y="41"/>
                            <a:pt x="101" y="41"/>
                            <a:pt x="100" y="41"/>
                          </a:cubicBezTo>
                          <a:cubicBezTo>
                            <a:pt x="94" y="41"/>
                            <a:pt x="88" y="38"/>
                            <a:pt x="88" y="33"/>
                          </a:cubicBezTo>
                          <a:cubicBezTo>
                            <a:pt x="88" y="32"/>
                            <a:pt x="89" y="31"/>
                            <a:pt x="89" y="31"/>
                          </a:cubicBezTo>
                          <a:cubicBezTo>
                            <a:pt x="83" y="27"/>
                            <a:pt x="76" y="10"/>
                            <a:pt x="76" y="5"/>
                          </a:cubicBezTo>
                          <a:lnTo>
                            <a:pt x="76" y="5"/>
                          </a:lnTo>
                          <a:lnTo>
                            <a:pt x="74" y="5"/>
                          </a:lnTo>
                          <a:cubicBezTo>
                            <a:pt x="74" y="5"/>
                            <a:pt x="74" y="5"/>
                            <a:pt x="74" y="4"/>
                          </a:cubicBezTo>
                          <a:cubicBezTo>
                            <a:pt x="73" y="4"/>
                            <a:pt x="72" y="3"/>
                            <a:pt x="71" y="2"/>
                          </a:cubicBezTo>
                          <a:cubicBezTo>
                            <a:pt x="71" y="2"/>
                            <a:pt x="70" y="1"/>
                            <a:pt x="70" y="1"/>
                          </a:cubicBezTo>
                          <a:cubicBezTo>
                            <a:pt x="69" y="1"/>
                            <a:pt x="69" y="1"/>
                            <a:pt x="68" y="1"/>
                          </a:cubicBezTo>
                          <a:cubicBezTo>
                            <a:pt x="67" y="2"/>
                            <a:pt x="67" y="3"/>
                            <a:pt x="65" y="3"/>
                          </a:cubicBezTo>
                          <a:cubicBezTo>
                            <a:pt x="63" y="3"/>
                            <a:pt x="62" y="2"/>
                            <a:pt x="61" y="1"/>
                          </a:cubicBezTo>
                          <a:cubicBezTo>
                            <a:pt x="60" y="1"/>
                            <a:pt x="58" y="0"/>
                            <a:pt x="57" y="0"/>
                          </a:cubicBezTo>
                          <a:cubicBezTo>
                            <a:pt x="55" y="0"/>
                            <a:pt x="54" y="1"/>
                            <a:pt x="53" y="2"/>
                          </a:cubicBezTo>
                          <a:cubicBezTo>
                            <a:pt x="51" y="3"/>
                            <a:pt x="49" y="5"/>
                            <a:pt x="47" y="5"/>
                          </a:cubicBezTo>
                          <a:cubicBezTo>
                            <a:pt x="43" y="5"/>
                            <a:pt x="41" y="4"/>
                            <a:pt x="40" y="3"/>
                          </a:cubicBezTo>
                          <a:cubicBezTo>
                            <a:pt x="38" y="4"/>
                            <a:pt x="37" y="5"/>
                            <a:pt x="35" y="6"/>
                          </a:cubicBezTo>
                          <a:cubicBezTo>
                            <a:pt x="30" y="8"/>
                            <a:pt x="23" y="11"/>
                            <a:pt x="23" y="15"/>
                          </a:cubicBezTo>
                          <a:lnTo>
                            <a:pt x="23" y="21"/>
                          </a:lnTo>
                          <a:cubicBezTo>
                            <a:pt x="23" y="23"/>
                            <a:pt x="20" y="27"/>
                            <a:pt x="14" y="27"/>
                          </a:cubicBezTo>
                          <a:cubicBezTo>
                            <a:pt x="12" y="27"/>
                            <a:pt x="10" y="25"/>
                            <a:pt x="8" y="23"/>
                          </a:cubicBezTo>
                          <a:cubicBezTo>
                            <a:pt x="8" y="23"/>
                            <a:pt x="8" y="22"/>
                            <a:pt x="7" y="22"/>
                          </a:cubicBezTo>
                          <a:cubicBezTo>
                            <a:pt x="6" y="23"/>
                            <a:pt x="5" y="23"/>
                            <a:pt x="4" y="24"/>
                          </a:cubicBezTo>
                          <a:cubicBezTo>
                            <a:pt x="3" y="24"/>
                            <a:pt x="1" y="25"/>
                            <a:pt x="0" y="26"/>
                          </a:cubicBezTo>
                          <a:cubicBezTo>
                            <a:pt x="2" y="28"/>
                            <a:pt x="3" y="29"/>
                            <a:pt x="4" y="29"/>
                          </a:cubicBezTo>
                          <a:cubicBezTo>
                            <a:pt x="4" y="29"/>
                            <a:pt x="4" y="29"/>
                            <a:pt x="4" y="29"/>
                          </a:cubicBezTo>
                          <a:cubicBezTo>
                            <a:pt x="6" y="30"/>
                            <a:pt x="8" y="30"/>
                            <a:pt x="9" y="30"/>
                          </a:cubicBezTo>
                          <a:cubicBezTo>
                            <a:pt x="10" y="30"/>
                            <a:pt x="11" y="30"/>
                            <a:pt x="11" y="30"/>
                          </a:cubicBezTo>
                          <a:cubicBezTo>
                            <a:pt x="12" y="30"/>
                            <a:pt x="13" y="30"/>
                            <a:pt x="13" y="30"/>
                          </a:cubicBezTo>
                          <a:cubicBezTo>
                            <a:pt x="14" y="30"/>
                            <a:pt x="16" y="30"/>
                            <a:pt x="17" y="31"/>
                          </a:cubicBezTo>
                          <a:cubicBezTo>
                            <a:pt x="17" y="31"/>
                            <a:pt x="17" y="31"/>
                            <a:pt x="18" y="31"/>
                          </a:cubicBezTo>
                          <a:cubicBezTo>
                            <a:pt x="19" y="32"/>
                            <a:pt x="20" y="34"/>
                            <a:pt x="20" y="36"/>
                          </a:cubicBezTo>
                          <a:cubicBezTo>
                            <a:pt x="21" y="38"/>
                            <a:pt x="22" y="40"/>
                            <a:pt x="25" y="41"/>
                          </a:cubicBezTo>
                          <a:cubicBezTo>
                            <a:pt x="26" y="41"/>
                            <a:pt x="29" y="41"/>
                            <a:pt x="31" y="40"/>
                          </a:cubicBezTo>
                          <a:cubicBezTo>
                            <a:pt x="32" y="40"/>
                            <a:pt x="33" y="40"/>
                            <a:pt x="34" y="40"/>
                          </a:cubicBezTo>
                          <a:cubicBezTo>
                            <a:pt x="36" y="40"/>
                            <a:pt x="37" y="40"/>
                            <a:pt x="37" y="41"/>
                          </a:cubicBezTo>
                          <a:cubicBezTo>
                            <a:pt x="39" y="42"/>
                            <a:pt x="38" y="44"/>
                            <a:pt x="38" y="46"/>
                          </a:cubicBezTo>
                          <a:cubicBezTo>
                            <a:pt x="38" y="47"/>
                            <a:pt x="38" y="48"/>
                            <a:pt x="38" y="49"/>
                          </a:cubicBezTo>
                          <a:cubicBezTo>
                            <a:pt x="40" y="57"/>
                            <a:pt x="47" y="68"/>
                            <a:pt x="54" y="68"/>
                          </a:cubicBezTo>
                          <a:cubicBezTo>
                            <a:pt x="55" y="68"/>
                            <a:pt x="56" y="69"/>
                            <a:pt x="57" y="69"/>
                          </a:cubicBezTo>
                          <a:cubicBezTo>
                            <a:pt x="58" y="69"/>
                            <a:pt x="58" y="69"/>
                            <a:pt x="59" y="69"/>
                          </a:cubicBezTo>
                          <a:cubicBezTo>
                            <a:pt x="59" y="66"/>
                            <a:pt x="60" y="65"/>
                            <a:pt x="64" y="64"/>
                          </a:cubicBezTo>
                          <a:cubicBezTo>
                            <a:pt x="64" y="63"/>
                            <a:pt x="65" y="64"/>
                            <a:pt x="65" y="64"/>
                          </a:cubicBezTo>
                          <a:cubicBezTo>
                            <a:pt x="66" y="66"/>
                            <a:pt x="67" y="67"/>
                            <a:pt x="68" y="69"/>
                          </a:cubicBezTo>
                          <a:cubicBezTo>
                            <a:pt x="71" y="75"/>
                            <a:pt x="74" y="81"/>
                            <a:pt x="77" y="86"/>
                          </a:cubicBezTo>
                          <a:cubicBezTo>
                            <a:pt x="79" y="86"/>
                            <a:pt x="80" y="87"/>
                            <a:pt x="82" y="88"/>
                          </a:cubicBezTo>
                          <a:cubicBezTo>
                            <a:pt x="83" y="89"/>
                            <a:pt x="84" y="90"/>
                            <a:pt x="86" y="90"/>
                          </a:cubicBezTo>
                          <a:cubicBezTo>
                            <a:pt x="86" y="91"/>
                            <a:pt x="86" y="91"/>
                            <a:pt x="86" y="91"/>
                          </a:cubicBezTo>
                          <a:cubicBezTo>
                            <a:pt x="87" y="91"/>
                            <a:pt x="87" y="92"/>
                            <a:pt x="87" y="92"/>
                          </a:cubicBezTo>
                          <a:cubicBezTo>
                            <a:pt x="86" y="94"/>
                            <a:pt x="85" y="95"/>
                            <a:pt x="84" y="96"/>
                          </a:cubicBezTo>
                          <a:cubicBezTo>
                            <a:pt x="83" y="97"/>
                            <a:pt x="83" y="97"/>
                            <a:pt x="83" y="99"/>
                          </a:cubicBezTo>
                          <a:cubicBezTo>
                            <a:pt x="83" y="101"/>
                            <a:pt x="85" y="104"/>
                            <a:pt x="87" y="105"/>
                          </a:cubicBezTo>
                          <a:cubicBezTo>
                            <a:pt x="87" y="103"/>
                            <a:pt x="88" y="100"/>
                            <a:pt x="89" y="98"/>
                          </a:cubicBezTo>
                          <a:cubicBezTo>
                            <a:pt x="90" y="96"/>
                            <a:pt x="93" y="94"/>
                            <a:pt x="95" y="92"/>
                          </a:cubicBezTo>
                          <a:cubicBezTo>
                            <a:pt x="99" y="89"/>
                            <a:pt x="103" y="86"/>
                            <a:pt x="103" y="81"/>
                          </a:cubicBezTo>
                          <a:cubicBezTo>
                            <a:pt x="103" y="80"/>
                            <a:pt x="102" y="78"/>
                            <a:pt x="102" y="77"/>
                          </a:cubicBezTo>
                          <a:cubicBezTo>
                            <a:pt x="101" y="76"/>
                            <a:pt x="100" y="75"/>
                            <a:pt x="100" y="73"/>
                          </a:cubicBezTo>
                          <a:cubicBezTo>
                            <a:pt x="100" y="72"/>
                            <a:pt x="100" y="71"/>
                            <a:pt x="101" y="71"/>
                          </a:cubicBezTo>
                          <a:cubicBezTo>
                            <a:pt x="111" y="71"/>
                            <a:pt x="125" y="69"/>
                            <a:pt x="125" y="65"/>
                          </a:cubicBezTo>
                          <a:cubicBezTo>
                            <a:pt x="125" y="63"/>
                            <a:pt x="124" y="62"/>
                            <a:pt x="123" y="61"/>
                          </a:cubicBezTo>
                          <a:cubicBezTo>
                            <a:pt x="122" y="59"/>
                            <a:pt x="121" y="58"/>
                            <a:pt x="120" y="5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9" name="Freeform 1147">
                      <a:extLst>
                        <a:ext uri="{FF2B5EF4-FFF2-40B4-BE49-F238E27FC236}">
                          <a16:creationId xmlns:a16="http://schemas.microsoft.com/office/drawing/2014/main" id="{5A0E0775-AFEA-BFCF-FCE4-0A96BD0D1C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1241" y="4615579"/>
                      <a:ext cx="20675" cy="18795"/>
                    </a:xfrm>
                    <a:custGeom>
                      <a:avLst/>
                      <a:gdLst>
                        <a:gd name="T0" fmla="*/ 43 w 47"/>
                        <a:gd name="T1" fmla="*/ 25 h 45"/>
                        <a:gd name="T2" fmla="*/ 47 w 47"/>
                        <a:gd name="T3" fmla="*/ 23 h 45"/>
                        <a:gd name="T4" fmla="*/ 45 w 47"/>
                        <a:gd name="T5" fmla="*/ 14 h 45"/>
                        <a:gd name="T6" fmla="*/ 41 w 47"/>
                        <a:gd name="T7" fmla="*/ 8 h 45"/>
                        <a:gd name="T8" fmla="*/ 40 w 47"/>
                        <a:gd name="T9" fmla="*/ 3 h 45"/>
                        <a:gd name="T10" fmla="*/ 23 w 47"/>
                        <a:gd name="T11" fmla="*/ 0 h 45"/>
                        <a:gd name="T12" fmla="*/ 15 w 47"/>
                        <a:gd name="T13" fmla="*/ 6 h 45"/>
                        <a:gd name="T14" fmla="*/ 13 w 47"/>
                        <a:gd name="T15" fmla="*/ 14 h 45"/>
                        <a:gd name="T16" fmla="*/ 6 w 47"/>
                        <a:gd name="T17" fmla="*/ 19 h 45"/>
                        <a:gd name="T18" fmla="*/ 0 w 47"/>
                        <a:gd name="T19" fmla="*/ 24 h 45"/>
                        <a:gd name="T20" fmla="*/ 2 w 47"/>
                        <a:gd name="T21" fmla="*/ 26 h 45"/>
                        <a:gd name="T22" fmla="*/ 5 w 47"/>
                        <a:gd name="T23" fmla="*/ 31 h 45"/>
                        <a:gd name="T24" fmla="*/ 2 w 47"/>
                        <a:gd name="T25" fmla="*/ 34 h 45"/>
                        <a:gd name="T26" fmla="*/ 0 w 47"/>
                        <a:gd name="T27" fmla="*/ 36 h 45"/>
                        <a:gd name="T28" fmla="*/ 8 w 47"/>
                        <a:gd name="T29" fmla="*/ 45 h 45"/>
                        <a:gd name="T30" fmla="*/ 12 w 47"/>
                        <a:gd name="T31" fmla="*/ 43 h 45"/>
                        <a:gd name="T32" fmla="*/ 16 w 47"/>
                        <a:gd name="T33" fmla="*/ 41 h 45"/>
                        <a:gd name="T34" fmla="*/ 17 w 47"/>
                        <a:gd name="T35" fmla="*/ 41 h 45"/>
                        <a:gd name="T36" fmla="*/ 19 w 47"/>
                        <a:gd name="T37" fmla="*/ 42 h 45"/>
                        <a:gd name="T38" fmla="*/ 23 w 47"/>
                        <a:gd name="T39" fmla="*/ 45 h 45"/>
                        <a:gd name="T40" fmla="*/ 29 w 47"/>
                        <a:gd name="T41" fmla="*/ 42 h 45"/>
                        <a:gd name="T42" fmla="*/ 29 w 47"/>
                        <a:gd name="T43" fmla="*/ 36 h 45"/>
                        <a:gd name="T44" fmla="*/ 43 w 47"/>
                        <a:gd name="T45" fmla="*/ 2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3" y="25"/>
                          </a:moveTo>
                          <a:cubicBezTo>
                            <a:pt x="45" y="24"/>
                            <a:pt x="46" y="23"/>
                            <a:pt x="47" y="23"/>
                          </a:cubicBezTo>
                          <a:cubicBezTo>
                            <a:pt x="45" y="20"/>
                            <a:pt x="45" y="17"/>
                            <a:pt x="45" y="14"/>
                          </a:cubicBezTo>
                          <a:cubicBezTo>
                            <a:pt x="41" y="13"/>
                            <a:pt x="41" y="10"/>
                            <a:pt x="41" y="8"/>
                          </a:cubicBezTo>
                          <a:cubicBezTo>
                            <a:pt x="41" y="6"/>
                            <a:pt x="41" y="5"/>
                            <a:pt x="40" y="3"/>
                          </a:cubicBezTo>
                          <a:cubicBezTo>
                            <a:pt x="39" y="1"/>
                            <a:pt x="33" y="0"/>
                            <a:pt x="23" y="0"/>
                          </a:cubicBezTo>
                          <a:cubicBezTo>
                            <a:pt x="15" y="0"/>
                            <a:pt x="15" y="2"/>
                            <a:pt x="15" y="6"/>
                          </a:cubicBezTo>
                          <a:cubicBezTo>
                            <a:pt x="14" y="8"/>
                            <a:pt x="14" y="11"/>
                            <a:pt x="13" y="14"/>
                          </a:cubicBezTo>
                          <a:cubicBezTo>
                            <a:pt x="12" y="16"/>
                            <a:pt x="9" y="17"/>
                            <a:pt x="6" y="19"/>
                          </a:cubicBezTo>
                          <a:cubicBezTo>
                            <a:pt x="3" y="20"/>
                            <a:pt x="0" y="22"/>
                            <a:pt x="0" y="24"/>
                          </a:cubicBezTo>
                          <a:cubicBezTo>
                            <a:pt x="0" y="25"/>
                            <a:pt x="1" y="25"/>
                            <a:pt x="2" y="26"/>
                          </a:cubicBezTo>
                          <a:cubicBezTo>
                            <a:pt x="3" y="27"/>
                            <a:pt x="5" y="29"/>
                            <a:pt x="5" y="31"/>
                          </a:cubicBezTo>
                          <a:cubicBezTo>
                            <a:pt x="5" y="32"/>
                            <a:pt x="3" y="34"/>
                            <a:pt x="2" y="34"/>
                          </a:cubicBezTo>
                          <a:cubicBezTo>
                            <a:pt x="1" y="35"/>
                            <a:pt x="0" y="36"/>
                            <a:pt x="0" y="36"/>
                          </a:cubicBezTo>
                          <a:cubicBezTo>
                            <a:pt x="0" y="37"/>
                            <a:pt x="3" y="41"/>
                            <a:pt x="8" y="45"/>
                          </a:cubicBezTo>
                          <a:cubicBezTo>
                            <a:pt x="9" y="44"/>
                            <a:pt x="11" y="43"/>
                            <a:pt x="12" y="43"/>
                          </a:cubicBezTo>
                          <a:cubicBezTo>
                            <a:pt x="13" y="42"/>
                            <a:pt x="15" y="42"/>
                            <a:pt x="16" y="41"/>
                          </a:cubicBezTo>
                          <a:cubicBezTo>
                            <a:pt x="16" y="40"/>
                            <a:pt x="17" y="40"/>
                            <a:pt x="17" y="41"/>
                          </a:cubicBezTo>
                          <a:cubicBezTo>
                            <a:pt x="18" y="41"/>
                            <a:pt x="18" y="42"/>
                            <a:pt x="19" y="42"/>
                          </a:cubicBezTo>
                          <a:cubicBezTo>
                            <a:pt x="20" y="44"/>
                            <a:pt x="22" y="45"/>
                            <a:pt x="23" y="45"/>
                          </a:cubicBezTo>
                          <a:cubicBezTo>
                            <a:pt x="28" y="45"/>
                            <a:pt x="29" y="43"/>
                            <a:pt x="29" y="42"/>
                          </a:cubicBezTo>
                          <a:lnTo>
                            <a:pt x="29" y="36"/>
                          </a:lnTo>
                          <a:cubicBezTo>
                            <a:pt x="29" y="31"/>
                            <a:pt x="37" y="27"/>
                            <a:pt x="43" y="2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0" name="Freeform 1148">
                      <a:extLst>
                        <a:ext uri="{FF2B5EF4-FFF2-40B4-BE49-F238E27FC236}">
                          <a16:creationId xmlns:a16="http://schemas.microsoft.com/office/drawing/2014/main" id="{D3EDA711-612D-73C5-B05B-EF2EBB7583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7870" y="4692637"/>
                      <a:ext cx="46987" cy="52625"/>
                    </a:xfrm>
                    <a:custGeom>
                      <a:avLst/>
                      <a:gdLst>
                        <a:gd name="T0" fmla="*/ 110 w 112"/>
                        <a:gd name="T1" fmla="*/ 52 h 123"/>
                        <a:gd name="T2" fmla="*/ 112 w 112"/>
                        <a:gd name="T3" fmla="*/ 46 h 123"/>
                        <a:gd name="T4" fmla="*/ 101 w 112"/>
                        <a:gd name="T5" fmla="*/ 16 h 123"/>
                        <a:gd name="T6" fmla="*/ 93 w 112"/>
                        <a:gd name="T7" fmla="*/ 9 h 123"/>
                        <a:gd name="T8" fmla="*/ 87 w 112"/>
                        <a:gd name="T9" fmla="*/ 0 h 123"/>
                        <a:gd name="T10" fmla="*/ 81 w 112"/>
                        <a:gd name="T11" fmla="*/ 8 h 123"/>
                        <a:gd name="T12" fmla="*/ 70 w 112"/>
                        <a:gd name="T13" fmla="*/ 5 h 123"/>
                        <a:gd name="T14" fmla="*/ 62 w 112"/>
                        <a:gd name="T15" fmla="*/ 7 h 123"/>
                        <a:gd name="T16" fmla="*/ 63 w 112"/>
                        <a:gd name="T17" fmla="*/ 9 h 123"/>
                        <a:gd name="T18" fmla="*/ 64 w 112"/>
                        <a:gd name="T19" fmla="*/ 11 h 123"/>
                        <a:gd name="T20" fmla="*/ 67 w 112"/>
                        <a:gd name="T21" fmla="*/ 12 h 123"/>
                        <a:gd name="T22" fmla="*/ 69 w 112"/>
                        <a:gd name="T23" fmla="*/ 10 h 123"/>
                        <a:gd name="T24" fmla="*/ 74 w 112"/>
                        <a:gd name="T25" fmla="*/ 12 h 123"/>
                        <a:gd name="T26" fmla="*/ 58 w 112"/>
                        <a:gd name="T27" fmla="*/ 30 h 123"/>
                        <a:gd name="T28" fmla="*/ 50 w 112"/>
                        <a:gd name="T29" fmla="*/ 34 h 123"/>
                        <a:gd name="T30" fmla="*/ 44 w 112"/>
                        <a:gd name="T31" fmla="*/ 43 h 123"/>
                        <a:gd name="T32" fmla="*/ 37 w 112"/>
                        <a:gd name="T33" fmla="*/ 40 h 123"/>
                        <a:gd name="T34" fmla="*/ 31 w 112"/>
                        <a:gd name="T35" fmla="*/ 30 h 123"/>
                        <a:gd name="T36" fmla="*/ 19 w 112"/>
                        <a:gd name="T37" fmla="*/ 11 h 123"/>
                        <a:gd name="T38" fmla="*/ 17 w 112"/>
                        <a:gd name="T39" fmla="*/ 13 h 123"/>
                        <a:gd name="T40" fmla="*/ 7 w 112"/>
                        <a:gd name="T41" fmla="*/ 16 h 123"/>
                        <a:gd name="T42" fmla="*/ 0 w 112"/>
                        <a:gd name="T43" fmla="*/ 18 h 123"/>
                        <a:gd name="T44" fmla="*/ 8 w 112"/>
                        <a:gd name="T45" fmla="*/ 23 h 123"/>
                        <a:gd name="T46" fmla="*/ 11 w 112"/>
                        <a:gd name="T47" fmla="*/ 21 h 123"/>
                        <a:gd name="T48" fmla="*/ 12 w 112"/>
                        <a:gd name="T49" fmla="*/ 22 h 123"/>
                        <a:gd name="T50" fmla="*/ 23 w 112"/>
                        <a:gd name="T51" fmla="*/ 29 h 123"/>
                        <a:gd name="T52" fmla="*/ 26 w 112"/>
                        <a:gd name="T53" fmla="*/ 36 h 123"/>
                        <a:gd name="T54" fmla="*/ 38 w 112"/>
                        <a:gd name="T55" fmla="*/ 52 h 123"/>
                        <a:gd name="T56" fmla="*/ 36 w 112"/>
                        <a:gd name="T57" fmla="*/ 61 h 123"/>
                        <a:gd name="T58" fmla="*/ 53 w 112"/>
                        <a:gd name="T59" fmla="*/ 96 h 123"/>
                        <a:gd name="T60" fmla="*/ 59 w 112"/>
                        <a:gd name="T61" fmla="*/ 108 h 123"/>
                        <a:gd name="T62" fmla="*/ 68 w 112"/>
                        <a:gd name="T63" fmla="*/ 119 h 123"/>
                        <a:gd name="T64" fmla="*/ 69 w 112"/>
                        <a:gd name="T65" fmla="*/ 123 h 123"/>
                        <a:gd name="T66" fmla="*/ 84 w 112"/>
                        <a:gd name="T67" fmla="*/ 115 h 123"/>
                        <a:gd name="T68" fmla="*/ 83 w 112"/>
                        <a:gd name="T69" fmla="*/ 101 h 123"/>
                        <a:gd name="T70" fmla="*/ 94 w 112"/>
                        <a:gd name="T71" fmla="*/ 89 h 123"/>
                        <a:gd name="T72" fmla="*/ 91 w 112"/>
                        <a:gd name="T73" fmla="*/ 80 h 123"/>
                        <a:gd name="T74" fmla="*/ 99 w 112"/>
                        <a:gd name="T75" fmla="*/ 76 h 123"/>
                        <a:gd name="T76" fmla="*/ 109 w 112"/>
                        <a:gd name="T77" fmla="*/ 71 h 123"/>
                        <a:gd name="T78" fmla="*/ 107 w 112"/>
                        <a:gd name="T79" fmla="*/ 57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12" h="123">
                          <a:moveTo>
                            <a:pt x="107" y="57"/>
                          </a:moveTo>
                          <a:cubicBezTo>
                            <a:pt x="107" y="55"/>
                            <a:pt x="108" y="54"/>
                            <a:pt x="110" y="52"/>
                          </a:cubicBezTo>
                          <a:cubicBezTo>
                            <a:pt x="110" y="51"/>
                            <a:pt x="111" y="51"/>
                            <a:pt x="112" y="50"/>
                          </a:cubicBezTo>
                          <a:lnTo>
                            <a:pt x="112" y="46"/>
                          </a:lnTo>
                          <a:cubicBezTo>
                            <a:pt x="104" y="45"/>
                            <a:pt x="104" y="41"/>
                            <a:pt x="104" y="34"/>
                          </a:cubicBezTo>
                          <a:cubicBezTo>
                            <a:pt x="104" y="25"/>
                            <a:pt x="102" y="21"/>
                            <a:pt x="101" y="16"/>
                          </a:cubicBezTo>
                          <a:cubicBezTo>
                            <a:pt x="100" y="14"/>
                            <a:pt x="98" y="11"/>
                            <a:pt x="98" y="7"/>
                          </a:cubicBezTo>
                          <a:cubicBezTo>
                            <a:pt x="96" y="8"/>
                            <a:pt x="95" y="9"/>
                            <a:pt x="93" y="9"/>
                          </a:cubicBezTo>
                          <a:cubicBezTo>
                            <a:pt x="90" y="9"/>
                            <a:pt x="88" y="5"/>
                            <a:pt x="87" y="1"/>
                          </a:cubicBezTo>
                          <a:cubicBezTo>
                            <a:pt x="87" y="1"/>
                            <a:pt x="87" y="0"/>
                            <a:pt x="87" y="0"/>
                          </a:cubicBezTo>
                          <a:cubicBezTo>
                            <a:pt x="87" y="0"/>
                            <a:pt x="86" y="1"/>
                            <a:pt x="86" y="1"/>
                          </a:cubicBezTo>
                          <a:cubicBezTo>
                            <a:pt x="85" y="4"/>
                            <a:pt x="84" y="8"/>
                            <a:pt x="81" y="8"/>
                          </a:cubicBezTo>
                          <a:cubicBezTo>
                            <a:pt x="79" y="8"/>
                            <a:pt x="78" y="7"/>
                            <a:pt x="76" y="6"/>
                          </a:cubicBezTo>
                          <a:cubicBezTo>
                            <a:pt x="75" y="6"/>
                            <a:pt x="73" y="5"/>
                            <a:pt x="70" y="5"/>
                          </a:cubicBezTo>
                          <a:cubicBezTo>
                            <a:pt x="69" y="5"/>
                            <a:pt x="67" y="5"/>
                            <a:pt x="66" y="6"/>
                          </a:cubicBezTo>
                          <a:cubicBezTo>
                            <a:pt x="65" y="6"/>
                            <a:pt x="64" y="7"/>
                            <a:pt x="62" y="7"/>
                          </a:cubicBezTo>
                          <a:lnTo>
                            <a:pt x="63" y="9"/>
                          </a:ln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9"/>
                            <a:pt x="63" y="9"/>
                            <a:pt x="63" y="10"/>
                          </a:cubicBezTo>
                          <a:cubicBezTo>
                            <a:pt x="63" y="10"/>
                            <a:pt x="64" y="10"/>
                            <a:pt x="64" y="11"/>
                          </a:cubicBezTo>
                          <a:cubicBezTo>
                            <a:pt x="64" y="13"/>
                            <a:pt x="64" y="13"/>
                            <a:pt x="65" y="13"/>
                          </a:cubicBezTo>
                          <a:cubicBezTo>
                            <a:pt x="66" y="13"/>
                            <a:pt x="66" y="13"/>
                            <a:pt x="67" y="12"/>
                          </a:cubicBezTo>
                          <a:cubicBezTo>
                            <a:pt x="67" y="12"/>
                            <a:pt x="67" y="11"/>
                            <a:pt x="68" y="11"/>
                          </a:cubicBezTo>
                          <a:cubicBezTo>
                            <a:pt x="68" y="10"/>
                            <a:pt x="68" y="10"/>
                            <a:pt x="69" y="10"/>
                          </a:cubicBezTo>
                          <a:lnTo>
                            <a:pt x="73" y="10"/>
                          </a:lnTo>
                          <a:cubicBezTo>
                            <a:pt x="73" y="10"/>
                            <a:pt x="74" y="11"/>
                            <a:pt x="74" y="12"/>
                          </a:cubicBezTo>
                          <a:lnTo>
                            <a:pt x="74" y="15"/>
                          </a:lnTo>
                          <a:cubicBezTo>
                            <a:pt x="74" y="26"/>
                            <a:pt x="66" y="28"/>
                            <a:pt x="58" y="30"/>
                          </a:cubicBezTo>
                          <a:cubicBezTo>
                            <a:pt x="56" y="31"/>
                            <a:pt x="54" y="32"/>
                            <a:pt x="52" y="32"/>
                          </a:cubicBezTo>
                          <a:cubicBezTo>
                            <a:pt x="51" y="33"/>
                            <a:pt x="51" y="33"/>
                            <a:pt x="50" y="34"/>
                          </a:cubicBezTo>
                          <a:cubicBezTo>
                            <a:pt x="50" y="35"/>
                            <a:pt x="50" y="36"/>
                            <a:pt x="49" y="37"/>
                          </a:cubicBezTo>
                          <a:cubicBezTo>
                            <a:pt x="49" y="40"/>
                            <a:pt x="49" y="43"/>
                            <a:pt x="44" y="43"/>
                          </a:cubicBezTo>
                          <a:cubicBezTo>
                            <a:pt x="43" y="43"/>
                            <a:pt x="42" y="42"/>
                            <a:pt x="41" y="41"/>
                          </a:cubicBezTo>
                          <a:cubicBezTo>
                            <a:pt x="40" y="41"/>
                            <a:pt x="39" y="40"/>
                            <a:pt x="37" y="40"/>
                          </a:cubicBezTo>
                          <a:cubicBezTo>
                            <a:pt x="32" y="40"/>
                            <a:pt x="32" y="37"/>
                            <a:pt x="31" y="34"/>
                          </a:cubicBezTo>
                          <a:cubicBezTo>
                            <a:pt x="31" y="33"/>
                            <a:pt x="31" y="31"/>
                            <a:pt x="31" y="30"/>
                          </a:cubicBezTo>
                          <a:cubicBezTo>
                            <a:pt x="30" y="28"/>
                            <a:pt x="28" y="26"/>
                            <a:pt x="26" y="24"/>
                          </a:cubicBezTo>
                          <a:cubicBezTo>
                            <a:pt x="23" y="20"/>
                            <a:pt x="19" y="17"/>
                            <a:pt x="19" y="11"/>
                          </a:cubicBezTo>
                          <a:lnTo>
                            <a:pt x="17" y="11"/>
                          </a:lnTo>
                          <a:cubicBezTo>
                            <a:pt x="17" y="12"/>
                            <a:pt x="17" y="12"/>
                            <a:pt x="17" y="13"/>
                          </a:cubicBezTo>
                          <a:cubicBezTo>
                            <a:pt x="16" y="15"/>
                            <a:pt x="15" y="17"/>
                            <a:pt x="12" y="17"/>
                          </a:cubicBezTo>
                          <a:cubicBezTo>
                            <a:pt x="10" y="17"/>
                            <a:pt x="9" y="16"/>
                            <a:pt x="7" y="16"/>
                          </a:cubicBezTo>
                          <a:cubicBezTo>
                            <a:pt x="6" y="15"/>
                            <a:pt x="5" y="14"/>
                            <a:pt x="4" y="14"/>
                          </a:cubicBezTo>
                          <a:cubicBezTo>
                            <a:pt x="2" y="14"/>
                            <a:pt x="0" y="15"/>
                            <a:pt x="0" y="18"/>
                          </a:cubicBezTo>
                          <a:cubicBezTo>
                            <a:pt x="0" y="20"/>
                            <a:pt x="2" y="24"/>
                            <a:pt x="5" y="24"/>
                          </a:cubicBezTo>
                          <a:cubicBezTo>
                            <a:pt x="6" y="24"/>
                            <a:pt x="7" y="23"/>
                            <a:pt x="8" y="23"/>
                          </a:cubicBezTo>
                          <a:cubicBezTo>
                            <a:pt x="9" y="22"/>
                            <a:pt x="9" y="22"/>
                            <a:pt x="11" y="21"/>
                          </a:cubicBezTo>
                          <a:cubicBezTo>
                            <a:pt x="11" y="21"/>
                            <a:pt x="11" y="21"/>
                            <a:pt x="11" y="21"/>
                          </a:cubicBezTo>
                          <a:cubicBezTo>
                            <a:pt x="12" y="21"/>
                            <a:pt x="12" y="21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3" y="28"/>
                            <a:pt x="14" y="28"/>
                            <a:pt x="17" y="28"/>
                          </a:cubicBezTo>
                          <a:cubicBezTo>
                            <a:pt x="19" y="28"/>
                            <a:pt x="21" y="29"/>
                            <a:pt x="23" y="29"/>
                          </a:cubicBezTo>
                          <a:cubicBezTo>
                            <a:pt x="25" y="31"/>
                            <a:pt x="25" y="32"/>
                            <a:pt x="25" y="34"/>
                          </a:cubicBezTo>
                          <a:cubicBezTo>
                            <a:pt x="25" y="34"/>
                            <a:pt x="26" y="35"/>
                            <a:pt x="26" y="36"/>
                          </a:cubicBezTo>
                          <a:cubicBezTo>
                            <a:pt x="27" y="38"/>
                            <a:pt x="29" y="40"/>
                            <a:pt x="32" y="42"/>
                          </a:cubicBezTo>
                          <a:cubicBezTo>
                            <a:pt x="35" y="45"/>
                            <a:pt x="38" y="47"/>
                            <a:pt x="38" y="52"/>
                          </a:cubicBezTo>
                          <a:cubicBezTo>
                            <a:pt x="38" y="55"/>
                            <a:pt x="38" y="57"/>
                            <a:pt x="37" y="58"/>
                          </a:cubicBezTo>
                          <a:cubicBezTo>
                            <a:pt x="36" y="59"/>
                            <a:pt x="36" y="60"/>
                            <a:pt x="36" y="61"/>
                          </a:cubicBezTo>
                          <a:cubicBezTo>
                            <a:pt x="36" y="69"/>
                            <a:pt x="40" y="74"/>
                            <a:pt x="45" y="79"/>
                          </a:cubicBezTo>
                          <a:cubicBezTo>
                            <a:pt x="49" y="84"/>
                            <a:pt x="53" y="89"/>
                            <a:pt x="53" y="96"/>
                          </a:cubicBezTo>
                          <a:lnTo>
                            <a:pt x="53" y="101"/>
                          </a:lnTo>
                          <a:cubicBezTo>
                            <a:pt x="53" y="104"/>
                            <a:pt x="56" y="106"/>
                            <a:pt x="59" y="108"/>
                          </a:cubicBezTo>
                          <a:cubicBezTo>
                            <a:pt x="62" y="110"/>
                            <a:pt x="64" y="111"/>
                            <a:pt x="66" y="113"/>
                          </a:cubicBezTo>
                          <a:cubicBezTo>
                            <a:pt x="67" y="115"/>
                            <a:pt x="68" y="117"/>
                            <a:pt x="68" y="119"/>
                          </a:cubicBezTo>
                          <a:cubicBezTo>
                            <a:pt x="68" y="121"/>
                            <a:pt x="68" y="122"/>
                            <a:pt x="69" y="123"/>
                          </a:cubicBezTo>
                          <a:cubicBezTo>
                            <a:pt x="69" y="123"/>
                            <a:pt x="69" y="123"/>
                            <a:pt x="69" y="123"/>
                          </a:cubicBezTo>
                          <a:lnTo>
                            <a:pt x="69" y="123"/>
                          </a:lnTo>
                          <a:cubicBezTo>
                            <a:pt x="74" y="123"/>
                            <a:pt x="80" y="121"/>
                            <a:pt x="84" y="115"/>
                          </a:cubicBezTo>
                          <a:cubicBezTo>
                            <a:pt x="87" y="111"/>
                            <a:pt x="89" y="109"/>
                            <a:pt x="92" y="108"/>
                          </a:cubicBezTo>
                          <a:cubicBezTo>
                            <a:pt x="88" y="107"/>
                            <a:pt x="83" y="105"/>
                            <a:pt x="83" y="101"/>
                          </a:cubicBezTo>
                          <a:cubicBezTo>
                            <a:pt x="83" y="97"/>
                            <a:pt x="87" y="95"/>
                            <a:pt x="90" y="94"/>
                          </a:cubicBezTo>
                          <a:cubicBezTo>
                            <a:pt x="93" y="92"/>
                            <a:pt x="94" y="91"/>
                            <a:pt x="94" y="89"/>
                          </a:cubicBezTo>
                          <a:cubicBezTo>
                            <a:pt x="94" y="87"/>
                            <a:pt x="94" y="86"/>
                            <a:pt x="93" y="85"/>
                          </a:cubicBezTo>
                          <a:cubicBezTo>
                            <a:pt x="92" y="83"/>
                            <a:pt x="91" y="82"/>
                            <a:pt x="91" y="80"/>
                          </a:cubicBezTo>
                          <a:cubicBezTo>
                            <a:pt x="91" y="76"/>
                            <a:pt x="93" y="74"/>
                            <a:pt x="96" y="74"/>
                          </a:cubicBezTo>
                          <a:cubicBezTo>
                            <a:pt x="97" y="74"/>
                            <a:pt x="98" y="75"/>
                            <a:pt x="99" y="76"/>
                          </a:cubicBezTo>
                          <a:cubicBezTo>
                            <a:pt x="99" y="76"/>
                            <a:pt x="100" y="76"/>
                            <a:pt x="100" y="76"/>
                          </a:cubicBezTo>
                          <a:cubicBezTo>
                            <a:pt x="102" y="76"/>
                            <a:pt x="109" y="73"/>
                            <a:pt x="109" y="71"/>
                          </a:cubicBezTo>
                          <a:cubicBezTo>
                            <a:pt x="109" y="69"/>
                            <a:pt x="109" y="67"/>
                            <a:pt x="108" y="65"/>
                          </a:cubicBezTo>
                          <a:cubicBezTo>
                            <a:pt x="108" y="62"/>
                            <a:pt x="107" y="60"/>
                            <a:pt x="107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1" name="Freeform 1149">
                      <a:extLst>
                        <a:ext uri="{FF2B5EF4-FFF2-40B4-BE49-F238E27FC236}">
                          <a16:creationId xmlns:a16="http://schemas.microsoft.com/office/drawing/2014/main" id="{F7E6B3AD-82C2-4BBC-6FA5-CAA32C2E06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737744"/>
                      <a:ext cx="30071" cy="56384"/>
                    </a:xfrm>
                    <a:custGeom>
                      <a:avLst/>
                      <a:gdLst>
                        <a:gd name="T0" fmla="*/ 69 w 69"/>
                        <a:gd name="T1" fmla="*/ 21 h 132"/>
                        <a:gd name="T2" fmla="*/ 69 w 69"/>
                        <a:gd name="T3" fmla="*/ 21 h 132"/>
                        <a:gd name="T4" fmla="*/ 68 w 69"/>
                        <a:gd name="T5" fmla="*/ 17 h 132"/>
                        <a:gd name="T6" fmla="*/ 66 w 69"/>
                        <a:gd name="T7" fmla="*/ 12 h 132"/>
                        <a:gd name="T8" fmla="*/ 60 w 69"/>
                        <a:gd name="T9" fmla="*/ 7 h 132"/>
                        <a:gd name="T10" fmla="*/ 53 w 69"/>
                        <a:gd name="T11" fmla="*/ 0 h 132"/>
                        <a:gd name="T12" fmla="*/ 33 w 69"/>
                        <a:gd name="T13" fmla="*/ 3 h 132"/>
                        <a:gd name="T14" fmla="*/ 36 w 69"/>
                        <a:gd name="T15" fmla="*/ 9 h 132"/>
                        <a:gd name="T16" fmla="*/ 36 w 69"/>
                        <a:gd name="T17" fmla="*/ 10 h 132"/>
                        <a:gd name="T18" fmla="*/ 36 w 69"/>
                        <a:gd name="T19" fmla="*/ 10 h 132"/>
                        <a:gd name="T20" fmla="*/ 34 w 69"/>
                        <a:gd name="T21" fmla="*/ 11 h 132"/>
                        <a:gd name="T22" fmla="*/ 32 w 69"/>
                        <a:gd name="T23" fmla="*/ 12 h 132"/>
                        <a:gd name="T24" fmla="*/ 31 w 69"/>
                        <a:gd name="T25" fmla="*/ 18 h 132"/>
                        <a:gd name="T26" fmla="*/ 32 w 69"/>
                        <a:gd name="T27" fmla="*/ 22 h 132"/>
                        <a:gd name="T28" fmla="*/ 48 w 69"/>
                        <a:gd name="T29" fmla="*/ 36 h 132"/>
                        <a:gd name="T30" fmla="*/ 50 w 69"/>
                        <a:gd name="T31" fmla="*/ 37 h 132"/>
                        <a:gd name="T32" fmla="*/ 45 w 69"/>
                        <a:gd name="T33" fmla="*/ 43 h 132"/>
                        <a:gd name="T34" fmla="*/ 43 w 69"/>
                        <a:gd name="T35" fmla="*/ 44 h 132"/>
                        <a:gd name="T36" fmla="*/ 36 w 69"/>
                        <a:gd name="T37" fmla="*/ 52 h 132"/>
                        <a:gd name="T38" fmla="*/ 34 w 69"/>
                        <a:gd name="T39" fmla="*/ 57 h 132"/>
                        <a:gd name="T40" fmla="*/ 26 w 69"/>
                        <a:gd name="T41" fmla="*/ 66 h 132"/>
                        <a:gd name="T42" fmla="*/ 22 w 69"/>
                        <a:gd name="T43" fmla="*/ 65 h 132"/>
                        <a:gd name="T44" fmla="*/ 19 w 69"/>
                        <a:gd name="T45" fmla="*/ 64 h 132"/>
                        <a:gd name="T46" fmla="*/ 0 w 69"/>
                        <a:gd name="T47" fmla="*/ 77 h 132"/>
                        <a:gd name="T48" fmla="*/ 5 w 69"/>
                        <a:gd name="T49" fmla="*/ 84 h 132"/>
                        <a:gd name="T50" fmla="*/ 9 w 69"/>
                        <a:gd name="T51" fmla="*/ 90 h 132"/>
                        <a:gd name="T52" fmla="*/ 11 w 69"/>
                        <a:gd name="T53" fmla="*/ 96 h 132"/>
                        <a:gd name="T54" fmla="*/ 15 w 69"/>
                        <a:gd name="T55" fmla="*/ 106 h 132"/>
                        <a:gd name="T56" fmla="*/ 15 w 69"/>
                        <a:gd name="T57" fmla="*/ 107 h 132"/>
                        <a:gd name="T58" fmla="*/ 15 w 69"/>
                        <a:gd name="T59" fmla="*/ 124 h 132"/>
                        <a:gd name="T60" fmla="*/ 23 w 69"/>
                        <a:gd name="T61" fmla="*/ 132 h 132"/>
                        <a:gd name="T62" fmla="*/ 27 w 69"/>
                        <a:gd name="T63" fmla="*/ 130 h 132"/>
                        <a:gd name="T64" fmla="*/ 32 w 69"/>
                        <a:gd name="T65" fmla="*/ 128 h 132"/>
                        <a:gd name="T66" fmla="*/ 42 w 69"/>
                        <a:gd name="T67" fmla="*/ 128 h 132"/>
                        <a:gd name="T68" fmla="*/ 44 w 69"/>
                        <a:gd name="T69" fmla="*/ 128 h 132"/>
                        <a:gd name="T70" fmla="*/ 49 w 69"/>
                        <a:gd name="T71" fmla="*/ 127 h 132"/>
                        <a:gd name="T72" fmla="*/ 48 w 69"/>
                        <a:gd name="T73" fmla="*/ 107 h 132"/>
                        <a:gd name="T74" fmla="*/ 48 w 69"/>
                        <a:gd name="T75" fmla="*/ 107 h 132"/>
                        <a:gd name="T76" fmla="*/ 47 w 69"/>
                        <a:gd name="T77" fmla="*/ 93 h 132"/>
                        <a:gd name="T78" fmla="*/ 52 w 69"/>
                        <a:gd name="T79" fmla="*/ 69 h 132"/>
                        <a:gd name="T80" fmla="*/ 57 w 69"/>
                        <a:gd name="T81" fmla="*/ 63 h 132"/>
                        <a:gd name="T82" fmla="*/ 64 w 69"/>
                        <a:gd name="T83" fmla="*/ 47 h 132"/>
                        <a:gd name="T84" fmla="*/ 63 w 69"/>
                        <a:gd name="T85" fmla="*/ 24 h 132"/>
                        <a:gd name="T86" fmla="*/ 68 w 69"/>
                        <a:gd name="T87" fmla="*/ 21 h 132"/>
                        <a:gd name="T88" fmla="*/ 69 w 69"/>
                        <a:gd name="T89" fmla="*/ 21 h 1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69" h="132">
                          <a:moveTo>
                            <a:pt x="69" y="21"/>
                          </a:moveTo>
                          <a:lnTo>
                            <a:pt x="69" y="21"/>
                          </a:lnTo>
                          <a:cubicBezTo>
                            <a:pt x="68" y="20"/>
                            <a:pt x="68" y="18"/>
                            <a:pt x="68" y="17"/>
                          </a:cubicBezTo>
                          <a:cubicBezTo>
                            <a:pt x="67" y="15"/>
                            <a:pt x="67" y="13"/>
                            <a:pt x="66" y="12"/>
                          </a:cubicBezTo>
                          <a:cubicBezTo>
                            <a:pt x="64" y="10"/>
                            <a:pt x="62" y="9"/>
                            <a:pt x="60" y="7"/>
                          </a:cubicBezTo>
                          <a:cubicBezTo>
                            <a:pt x="57" y="5"/>
                            <a:pt x="54" y="3"/>
                            <a:pt x="53" y="0"/>
                          </a:cubicBezTo>
                          <a:cubicBezTo>
                            <a:pt x="47" y="3"/>
                            <a:pt x="41" y="3"/>
                            <a:pt x="33" y="3"/>
                          </a:cubicBezTo>
                          <a:lnTo>
                            <a:pt x="36" y="9"/>
                          </a:lnTo>
                          <a:cubicBezTo>
                            <a:pt x="37" y="9"/>
                            <a:pt x="37" y="9"/>
                            <a:pt x="36" y="10"/>
                          </a:cubicBezTo>
                          <a:cubicBezTo>
                            <a:pt x="36" y="10"/>
                            <a:pt x="36" y="10"/>
                            <a:pt x="36" y="10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2" y="11"/>
                            <a:pt x="32" y="12"/>
                            <a:pt x="32" y="12"/>
                          </a:cubicBezTo>
                          <a:cubicBezTo>
                            <a:pt x="32" y="15"/>
                            <a:pt x="31" y="17"/>
                            <a:pt x="31" y="18"/>
                          </a:cubicBezTo>
                          <a:cubicBezTo>
                            <a:pt x="31" y="19"/>
                            <a:pt x="30" y="19"/>
                            <a:pt x="32" y="22"/>
                          </a:cubicBezTo>
                          <a:cubicBezTo>
                            <a:pt x="36" y="32"/>
                            <a:pt x="39" y="34"/>
                            <a:pt x="48" y="36"/>
                          </a:cubicBezTo>
                          <a:cubicBezTo>
                            <a:pt x="49" y="36"/>
                            <a:pt x="50" y="36"/>
                            <a:pt x="50" y="37"/>
                          </a:cubicBezTo>
                          <a:cubicBezTo>
                            <a:pt x="51" y="38"/>
                            <a:pt x="49" y="40"/>
                            <a:pt x="45" y="43"/>
                          </a:cubicBezTo>
                          <a:cubicBezTo>
                            <a:pt x="44" y="44"/>
                            <a:pt x="43" y="44"/>
                            <a:pt x="43" y="44"/>
                          </a:cubicBezTo>
                          <a:lnTo>
                            <a:pt x="36" y="52"/>
                          </a:lnTo>
                          <a:cubicBezTo>
                            <a:pt x="35" y="53"/>
                            <a:pt x="35" y="55"/>
                            <a:pt x="34" y="57"/>
                          </a:cubicBezTo>
                          <a:cubicBezTo>
                            <a:pt x="33" y="62"/>
                            <a:pt x="32" y="66"/>
                            <a:pt x="26" y="66"/>
                          </a:cubicBezTo>
                          <a:cubicBezTo>
                            <a:pt x="24" y="66"/>
                            <a:pt x="23" y="66"/>
                            <a:pt x="22" y="65"/>
                          </a:cubicBezTo>
                          <a:cubicBezTo>
                            <a:pt x="21" y="65"/>
                            <a:pt x="20" y="64"/>
                            <a:pt x="19" y="64"/>
                          </a:cubicBezTo>
                          <a:cubicBezTo>
                            <a:pt x="10" y="64"/>
                            <a:pt x="0" y="68"/>
                            <a:pt x="0" y="77"/>
                          </a:cubicBezTo>
                          <a:cubicBezTo>
                            <a:pt x="0" y="81"/>
                            <a:pt x="2" y="83"/>
                            <a:pt x="5" y="84"/>
                          </a:cubicBezTo>
                          <a:cubicBezTo>
                            <a:pt x="6" y="85"/>
                            <a:pt x="9" y="87"/>
                            <a:pt x="9" y="90"/>
                          </a:cubicBezTo>
                          <a:cubicBezTo>
                            <a:pt x="10" y="92"/>
                            <a:pt x="10" y="94"/>
                            <a:pt x="11" y="96"/>
                          </a:cubicBezTo>
                          <a:cubicBezTo>
                            <a:pt x="12" y="100"/>
                            <a:pt x="13" y="103"/>
                            <a:pt x="15" y="106"/>
                          </a:cubicBezTo>
                          <a:cubicBezTo>
                            <a:pt x="15" y="106"/>
                            <a:pt x="15" y="107"/>
                            <a:pt x="15" y="107"/>
                          </a:cubicBezTo>
                          <a:lnTo>
                            <a:pt x="15" y="124"/>
                          </a:lnTo>
                          <a:cubicBezTo>
                            <a:pt x="16" y="127"/>
                            <a:pt x="20" y="132"/>
                            <a:pt x="23" y="132"/>
                          </a:cubicBezTo>
                          <a:cubicBezTo>
                            <a:pt x="25" y="132"/>
                            <a:pt x="26" y="131"/>
                            <a:pt x="27" y="130"/>
                          </a:cubicBezTo>
                          <a:cubicBezTo>
                            <a:pt x="28" y="129"/>
                            <a:pt x="30" y="128"/>
                            <a:pt x="32" y="128"/>
                          </a:cubicBezTo>
                          <a:lnTo>
                            <a:pt x="42" y="128"/>
                          </a:lnTo>
                          <a:cubicBezTo>
                            <a:pt x="43" y="128"/>
                            <a:pt x="44" y="128"/>
                            <a:pt x="44" y="128"/>
                          </a:cubicBezTo>
                          <a:cubicBezTo>
                            <a:pt x="46" y="128"/>
                            <a:pt x="48" y="128"/>
                            <a:pt x="49" y="127"/>
                          </a:cubicBezTo>
                          <a:cubicBezTo>
                            <a:pt x="50" y="121"/>
                            <a:pt x="49" y="115"/>
                            <a:pt x="48" y="107"/>
                          </a:cubicBezTo>
                          <a:cubicBezTo>
                            <a:pt x="48" y="107"/>
                            <a:pt x="48" y="107"/>
                            <a:pt x="48" y="107"/>
                          </a:cubicBezTo>
                          <a:cubicBezTo>
                            <a:pt x="49" y="102"/>
                            <a:pt x="48" y="97"/>
                            <a:pt x="47" y="93"/>
                          </a:cubicBezTo>
                          <a:cubicBezTo>
                            <a:pt x="45" y="85"/>
                            <a:pt x="44" y="77"/>
                            <a:pt x="52" y="69"/>
                          </a:cubicBezTo>
                          <a:cubicBezTo>
                            <a:pt x="53" y="67"/>
                            <a:pt x="55" y="65"/>
                            <a:pt x="57" y="63"/>
                          </a:cubicBezTo>
                          <a:cubicBezTo>
                            <a:pt x="62" y="58"/>
                            <a:pt x="68" y="53"/>
                            <a:pt x="64" y="47"/>
                          </a:cubicBezTo>
                          <a:cubicBezTo>
                            <a:pt x="58" y="38"/>
                            <a:pt x="58" y="33"/>
                            <a:pt x="63" y="24"/>
                          </a:cubicBezTo>
                          <a:cubicBezTo>
                            <a:pt x="63" y="22"/>
                            <a:pt x="66" y="22"/>
                            <a:pt x="68" y="21"/>
                          </a:cubicBezTo>
                          <a:cubicBezTo>
                            <a:pt x="68" y="21"/>
                            <a:pt x="69" y="21"/>
                            <a:pt x="69" y="2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2" name="Freeform 1150">
                      <a:extLst>
                        <a:ext uri="{FF2B5EF4-FFF2-40B4-BE49-F238E27FC236}">
                          <a16:creationId xmlns:a16="http://schemas.microsoft.com/office/drawing/2014/main" id="{6D191E38-DCA9-2C67-C1AB-7CCFBBBBBE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7799" y="4717070"/>
                      <a:ext cx="18795" cy="18795"/>
                    </a:xfrm>
                    <a:custGeom>
                      <a:avLst/>
                      <a:gdLst>
                        <a:gd name="T0" fmla="*/ 41 w 45"/>
                        <a:gd name="T1" fmla="*/ 7 h 40"/>
                        <a:gd name="T2" fmla="*/ 36 w 45"/>
                        <a:gd name="T3" fmla="*/ 3 h 40"/>
                        <a:gd name="T4" fmla="*/ 26 w 45"/>
                        <a:gd name="T5" fmla="*/ 8 h 40"/>
                        <a:gd name="T6" fmla="*/ 19 w 45"/>
                        <a:gd name="T7" fmla="*/ 4 h 40"/>
                        <a:gd name="T8" fmla="*/ 14 w 45"/>
                        <a:gd name="T9" fmla="*/ 0 h 40"/>
                        <a:gd name="T10" fmla="*/ 0 w 45"/>
                        <a:gd name="T11" fmla="*/ 10 h 40"/>
                        <a:gd name="T12" fmla="*/ 22 w 45"/>
                        <a:gd name="T13" fmla="*/ 40 h 40"/>
                        <a:gd name="T14" fmla="*/ 41 w 45"/>
                        <a:gd name="T15" fmla="*/ 32 h 40"/>
                        <a:gd name="T16" fmla="*/ 41 w 45"/>
                        <a:gd name="T17" fmla="*/ 32 h 40"/>
                        <a:gd name="T18" fmla="*/ 40 w 45"/>
                        <a:gd name="T19" fmla="*/ 26 h 40"/>
                        <a:gd name="T20" fmla="*/ 39 w 45"/>
                        <a:gd name="T21" fmla="*/ 21 h 40"/>
                        <a:gd name="T22" fmla="*/ 43 w 45"/>
                        <a:gd name="T23" fmla="*/ 16 h 40"/>
                        <a:gd name="T24" fmla="*/ 45 w 45"/>
                        <a:gd name="T25" fmla="*/ 14 h 40"/>
                        <a:gd name="T26" fmla="*/ 41 w 45"/>
                        <a:gd name="T27" fmla="*/ 7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5" h="40">
                          <a:moveTo>
                            <a:pt x="41" y="7"/>
                          </a:moveTo>
                          <a:cubicBezTo>
                            <a:pt x="39" y="6"/>
                            <a:pt x="37" y="5"/>
                            <a:pt x="36" y="3"/>
                          </a:cubicBezTo>
                          <a:cubicBezTo>
                            <a:pt x="34" y="7"/>
                            <a:pt x="31" y="8"/>
                            <a:pt x="26" y="8"/>
                          </a:cubicBezTo>
                          <a:cubicBezTo>
                            <a:pt x="21" y="8"/>
                            <a:pt x="20" y="6"/>
                            <a:pt x="19" y="4"/>
                          </a:cubicBezTo>
                          <a:cubicBezTo>
                            <a:pt x="18" y="1"/>
                            <a:pt x="18" y="0"/>
                            <a:pt x="14" y="0"/>
                          </a:cubicBezTo>
                          <a:cubicBezTo>
                            <a:pt x="9" y="0"/>
                            <a:pt x="0" y="4"/>
                            <a:pt x="0" y="10"/>
                          </a:cubicBezTo>
                          <a:cubicBezTo>
                            <a:pt x="0" y="20"/>
                            <a:pt x="14" y="35"/>
                            <a:pt x="22" y="40"/>
                          </a:cubicBezTo>
                          <a:cubicBezTo>
                            <a:pt x="24" y="36"/>
                            <a:pt x="35" y="32"/>
                            <a:pt x="41" y="32"/>
                          </a:cubicBezTo>
                          <a:lnTo>
                            <a:pt x="41" y="32"/>
                          </a:lnTo>
                          <a:cubicBezTo>
                            <a:pt x="42" y="30"/>
                            <a:pt x="41" y="28"/>
                            <a:pt x="40" y="26"/>
                          </a:cubicBezTo>
                          <a:cubicBezTo>
                            <a:pt x="40" y="24"/>
                            <a:pt x="39" y="23"/>
                            <a:pt x="39" y="21"/>
                          </a:cubicBezTo>
                          <a:cubicBezTo>
                            <a:pt x="39" y="18"/>
                            <a:pt x="41" y="17"/>
                            <a:pt x="43" y="16"/>
                          </a:cubicBezTo>
                          <a:cubicBezTo>
                            <a:pt x="44" y="15"/>
                            <a:pt x="45" y="15"/>
                            <a:pt x="45" y="14"/>
                          </a:cubicBezTo>
                          <a:cubicBezTo>
                            <a:pt x="45" y="11"/>
                            <a:pt x="43" y="9"/>
                            <a:pt x="4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3" name="Freeform 1151">
                      <a:extLst>
                        <a:ext uri="{FF2B5EF4-FFF2-40B4-BE49-F238E27FC236}">
                          <a16:creationId xmlns:a16="http://schemas.microsoft.com/office/drawing/2014/main" id="{C7639B9A-52E4-2F39-B9BA-84FF9FCA97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57197" y="4732105"/>
                      <a:ext cx="20675" cy="13157"/>
                    </a:xfrm>
                    <a:custGeom>
                      <a:avLst/>
                      <a:gdLst>
                        <a:gd name="T0" fmla="*/ 49 w 49"/>
                        <a:gd name="T1" fmla="*/ 18 h 31"/>
                        <a:gd name="T2" fmla="*/ 49 w 49"/>
                        <a:gd name="T3" fmla="*/ 18 h 31"/>
                        <a:gd name="T4" fmla="*/ 48 w 49"/>
                        <a:gd name="T5" fmla="*/ 17 h 31"/>
                        <a:gd name="T6" fmla="*/ 42 w 49"/>
                        <a:gd name="T7" fmla="*/ 12 h 31"/>
                        <a:gd name="T8" fmla="*/ 39 w 49"/>
                        <a:gd name="T9" fmla="*/ 13 h 31"/>
                        <a:gd name="T10" fmla="*/ 30 w 49"/>
                        <a:gd name="T11" fmla="*/ 7 h 31"/>
                        <a:gd name="T12" fmla="*/ 18 w 49"/>
                        <a:gd name="T13" fmla="*/ 0 h 31"/>
                        <a:gd name="T14" fmla="*/ 0 w 49"/>
                        <a:gd name="T15" fmla="*/ 8 h 31"/>
                        <a:gd name="T16" fmla="*/ 4 w 49"/>
                        <a:gd name="T17" fmla="*/ 11 h 31"/>
                        <a:gd name="T18" fmla="*/ 4 w 49"/>
                        <a:gd name="T19" fmla="*/ 11 h 31"/>
                        <a:gd name="T20" fmla="*/ 7 w 49"/>
                        <a:gd name="T21" fmla="*/ 19 h 31"/>
                        <a:gd name="T22" fmla="*/ 13 w 49"/>
                        <a:gd name="T23" fmla="*/ 31 h 31"/>
                        <a:gd name="T24" fmla="*/ 27 w 49"/>
                        <a:gd name="T25" fmla="*/ 28 h 31"/>
                        <a:gd name="T26" fmla="*/ 30 w 49"/>
                        <a:gd name="T27" fmla="*/ 30 h 31"/>
                        <a:gd name="T28" fmla="*/ 31 w 49"/>
                        <a:gd name="T29" fmla="*/ 30 h 31"/>
                        <a:gd name="T30" fmla="*/ 34 w 49"/>
                        <a:gd name="T31" fmla="*/ 28 h 31"/>
                        <a:gd name="T32" fmla="*/ 36 w 49"/>
                        <a:gd name="T33" fmla="*/ 28 h 31"/>
                        <a:gd name="T34" fmla="*/ 37 w 49"/>
                        <a:gd name="T35" fmla="*/ 29 h 31"/>
                        <a:gd name="T36" fmla="*/ 40 w 49"/>
                        <a:gd name="T37" fmla="*/ 30 h 31"/>
                        <a:gd name="T38" fmla="*/ 44 w 49"/>
                        <a:gd name="T39" fmla="*/ 26 h 31"/>
                        <a:gd name="T40" fmla="*/ 47 w 49"/>
                        <a:gd name="T41" fmla="*/ 22 h 31"/>
                        <a:gd name="T42" fmla="*/ 47 w 49"/>
                        <a:gd name="T43" fmla="*/ 22 h 31"/>
                        <a:gd name="T44" fmla="*/ 47 w 49"/>
                        <a:gd name="T45" fmla="*/ 21 h 31"/>
                        <a:gd name="T46" fmla="*/ 49 w 49"/>
                        <a:gd name="T47" fmla="*/ 18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49" h="31">
                          <a:moveTo>
                            <a:pt x="49" y="18"/>
                          </a:moveTo>
                          <a:cubicBezTo>
                            <a:pt x="49" y="18"/>
                            <a:pt x="49" y="18"/>
                            <a:pt x="49" y="18"/>
                          </a:cubicBezTo>
                          <a:cubicBezTo>
                            <a:pt x="49" y="17"/>
                            <a:pt x="48" y="17"/>
                            <a:pt x="48" y="17"/>
                          </a:cubicBezTo>
                          <a:cubicBezTo>
                            <a:pt x="46" y="15"/>
                            <a:pt x="44" y="14"/>
                            <a:pt x="42" y="12"/>
                          </a:cubicBezTo>
                          <a:cubicBezTo>
                            <a:pt x="41" y="12"/>
                            <a:pt x="40" y="13"/>
                            <a:pt x="39" y="13"/>
                          </a:cubicBezTo>
                          <a:cubicBezTo>
                            <a:pt x="35" y="13"/>
                            <a:pt x="33" y="10"/>
                            <a:pt x="30" y="7"/>
                          </a:cubicBezTo>
                          <a:cubicBezTo>
                            <a:pt x="27" y="4"/>
                            <a:pt x="23" y="0"/>
                            <a:pt x="18" y="0"/>
                          </a:cubicBezTo>
                          <a:cubicBezTo>
                            <a:pt x="11" y="0"/>
                            <a:pt x="0" y="5"/>
                            <a:pt x="0" y="8"/>
                          </a:cubicBezTo>
                          <a:cubicBezTo>
                            <a:pt x="0" y="8"/>
                            <a:pt x="2" y="10"/>
                            <a:pt x="4" y="11"/>
                          </a:cubicBezTo>
                          <a:cubicBezTo>
                            <a:pt x="4" y="11"/>
                            <a:pt x="4" y="11"/>
                            <a:pt x="4" y="11"/>
                          </a:cubicBezTo>
                          <a:cubicBezTo>
                            <a:pt x="5" y="13"/>
                            <a:pt x="6" y="15"/>
                            <a:pt x="7" y="19"/>
                          </a:cubicBezTo>
                          <a:cubicBezTo>
                            <a:pt x="9" y="23"/>
                            <a:pt x="11" y="29"/>
                            <a:pt x="13" y="31"/>
                          </a:cubicBezTo>
                          <a:cubicBezTo>
                            <a:pt x="16" y="29"/>
                            <a:pt x="27" y="28"/>
                            <a:pt x="27" y="28"/>
                          </a:cubicBezTo>
                          <a:cubicBezTo>
                            <a:pt x="29" y="28"/>
                            <a:pt x="29" y="29"/>
                            <a:pt x="30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2" y="30"/>
                            <a:pt x="34" y="29"/>
                            <a:pt x="34" y="28"/>
                          </a:cubicBezTo>
                          <a:cubicBezTo>
                            <a:pt x="35" y="28"/>
                            <a:pt x="36" y="28"/>
                            <a:pt x="36" y="28"/>
                          </a:cubicBezTo>
                          <a:cubicBezTo>
                            <a:pt x="36" y="29"/>
                            <a:pt x="37" y="29"/>
                            <a:pt x="37" y="29"/>
                          </a:cubicBezTo>
                          <a:cubicBezTo>
                            <a:pt x="38" y="30"/>
                            <a:pt x="38" y="30"/>
                            <a:pt x="40" y="30"/>
                          </a:cubicBezTo>
                          <a:cubicBezTo>
                            <a:pt x="42" y="30"/>
                            <a:pt x="43" y="29"/>
                            <a:pt x="44" y="26"/>
                          </a:cubicBezTo>
                          <a:cubicBezTo>
                            <a:pt x="45" y="25"/>
                            <a:pt x="45" y="23"/>
                            <a:pt x="47" y="22"/>
                          </a:cubicBezTo>
                          <a:lnTo>
                            <a:pt x="47" y="22"/>
                          </a:lnTo>
                          <a:cubicBezTo>
                            <a:pt x="47" y="21"/>
                            <a:pt x="47" y="21"/>
                            <a:pt x="47" y="21"/>
                          </a:cubicBezTo>
                          <a:cubicBezTo>
                            <a:pt x="48" y="19"/>
                            <a:pt x="48" y="19"/>
                            <a:pt x="49" y="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4" name="Freeform 1152">
                      <a:extLst>
                        <a:ext uri="{FF2B5EF4-FFF2-40B4-BE49-F238E27FC236}">
                          <a16:creationId xmlns:a16="http://schemas.microsoft.com/office/drawing/2014/main" id="{3F381C2F-F225-4CFE-C8F4-31712A6FAF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43382"/>
                      <a:ext cx="16916" cy="11277"/>
                    </a:xfrm>
                    <a:custGeom>
                      <a:avLst/>
                      <a:gdLst>
                        <a:gd name="T0" fmla="*/ 35 w 42"/>
                        <a:gd name="T1" fmla="*/ 0 h 28"/>
                        <a:gd name="T2" fmla="*/ 32 w 42"/>
                        <a:gd name="T3" fmla="*/ 3 h 28"/>
                        <a:gd name="T4" fmla="*/ 26 w 42"/>
                        <a:gd name="T5" fmla="*/ 9 h 28"/>
                        <a:gd name="T6" fmla="*/ 21 w 42"/>
                        <a:gd name="T7" fmla="*/ 7 h 28"/>
                        <a:gd name="T8" fmla="*/ 17 w 42"/>
                        <a:gd name="T9" fmla="*/ 9 h 28"/>
                        <a:gd name="T10" fmla="*/ 14 w 42"/>
                        <a:gd name="T11" fmla="*/ 7 h 28"/>
                        <a:gd name="T12" fmla="*/ 13 w 42"/>
                        <a:gd name="T13" fmla="*/ 6 h 28"/>
                        <a:gd name="T14" fmla="*/ 0 w 42"/>
                        <a:gd name="T15" fmla="*/ 9 h 28"/>
                        <a:gd name="T16" fmla="*/ 3 w 42"/>
                        <a:gd name="T17" fmla="*/ 13 h 28"/>
                        <a:gd name="T18" fmla="*/ 5 w 42"/>
                        <a:gd name="T19" fmla="*/ 18 h 28"/>
                        <a:gd name="T20" fmla="*/ 4 w 42"/>
                        <a:gd name="T21" fmla="*/ 21 h 28"/>
                        <a:gd name="T22" fmla="*/ 3 w 42"/>
                        <a:gd name="T23" fmla="*/ 22 h 28"/>
                        <a:gd name="T24" fmla="*/ 21 w 42"/>
                        <a:gd name="T25" fmla="*/ 27 h 28"/>
                        <a:gd name="T26" fmla="*/ 22 w 42"/>
                        <a:gd name="T27" fmla="*/ 26 h 28"/>
                        <a:gd name="T28" fmla="*/ 23 w 42"/>
                        <a:gd name="T29" fmla="*/ 26 h 28"/>
                        <a:gd name="T30" fmla="*/ 24 w 42"/>
                        <a:gd name="T31" fmla="*/ 26 h 28"/>
                        <a:gd name="T32" fmla="*/ 27 w 42"/>
                        <a:gd name="T33" fmla="*/ 28 h 28"/>
                        <a:gd name="T34" fmla="*/ 30 w 42"/>
                        <a:gd name="T35" fmla="*/ 22 h 28"/>
                        <a:gd name="T36" fmla="*/ 29 w 42"/>
                        <a:gd name="T37" fmla="*/ 18 h 28"/>
                        <a:gd name="T38" fmla="*/ 28 w 42"/>
                        <a:gd name="T39" fmla="*/ 14 h 28"/>
                        <a:gd name="T40" fmla="*/ 42 w 42"/>
                        <a:gd name="T41" fmla="*/ 6 h 28"/>
                        <a:gd name="T42" fmla="*/ 35 w 42"/>
                        <a:gd name="T43" fmla="*/ 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2" h="28">
                          <a:moveTo>
                            <a:pt x="35" y="0"/>
                          </a:moveTo>
                          <a:cubicBezTo>
                            <a:pt x="34" y="0"/>
                            <a:pt x="33" y="1"/>
                            <a:pt x="32" y="3"/>
                          </a:cubicBezTo>
                          <a:cubicBezTo>
                            <a:pt x="31" y="6"/>
                            <a:pt x="30" y="9"/>
                            <a:pt x="26" y="9"/>
                          </a:cubicBezTo>
                          <a:cubicBezTo>
                            <a:pt x="23" y="9"/>
                            <a:pt x="22" y="8"/>
                            <a:pt x="21" y="7"/>
                          </a:cubicBezTo>
                          <a:cubicBezTo>
                            <a:pt x="20" y="8"/>
                            <a:pt x="19" y="9"/>
                            <a:pt x="17" y="9"/>
                          </a:cubicBezTo>
                          <a:cubicBezTo>
                            <a:pt x="16" y="9"/>
                            <a:pt x="15" y="8"/>
                            <a:pt x="14" y="7"/>
                          </a:cubicBezTo>
                          <a:cubicBezTo>
                            <a:pt x="14" y="7"/>
                            <a:pt x="14" y="6"/>
                            <a:pt x="13" y="6"/>
                          </a:cubicBezTo>
                          <a:cubicBezTo>
                            <a:pt x="9" y="6"/>
                            <a:pt x="1" y="8"/>
                            <a:pt x="0" y="9"/>
                          </a:cubicBezTo>
                          <a:cubicBezTo>
                            <a:pt x="0" y="11"/>
                            <a:pt x="1" y="12"/>
                            <a:pt x="3" y="13"/>
                          </a:cubicBezTo>
                          <a:cubicBezTo>
                            <a:pt x="4" y="14"/>
                            <a:pt x="5" y="16"/>
                            <a:pt x="5" y="18"/>
                          </a:cubicBezTo>
                          <a:cubicBezTo>
                            <a:pt x="5" y="19"/>
                            <a:pt x="4" y="20"/>
                            <a:pt x="4" y="21"/>
                          </a:cubicBezTo>
                          <a:cubicBezTo>
                            <a:pt x="3" y="21"/>
                            <a:pt x="3" y="21"/>
                            <a:pt x="3" y="22"/>
                          </a:cubicBezTo>
                          <a:cubicBezTo>
                            <a:pt x="3" y="27"/>
                            <a:pt x="16" y="27"/>
                            <a:pt x="21" y="27"/>
                          </a:cubicBezTo>
                          <a:lnTo>
                            <a:pt x="22" y="26"/>
                          </a:lnTo>
                          <a:cubicBezTo>
                            <a:pt x="22" y="26"/>
                            <a:pt x="23" y="26"/>
                            <a:pt x="23" y="26"/>
                          </a:cubicBezTo>
                          <a:cubicBezTo>
                            <a:pt x="23" y="26"/>
                            <a:pt x="23" y="26"/>
                            <a:pt x="24" y="26"/>
                          </a:cubicBezTo>
                          <a:cubicBezTo>
                            <a:pt x="24" y="27"/>
                            <a:pt x="26" y="28"/>
                            <a:pt x="27" y="28"/>
                          </a:cubicBezTo>
                          <a:cubicBezTo>
                            <a:pt x="28" y="28"/>
                            <a:pt x="30" y="28"/>
                            <a:pt x="30" y="22"/>
                          </a:cubicBezTo>
                          <a:cubicBezTo>
                            <a:pt x="30" y="20"/>
                            <a:pt x="29" y="19"/>
                            <a:pt x="29" y="18"/>
                          </a:cubicBezTo>
                          <a:cubicBezTo>
                            <a:pt x="28" y="16"/>
                            <a:pt x="28" y="15"/>
                            <a:pt x="28" y="14"/>
                          </a:cubicBezTo>
                          <a:cubicBezTo>
                            <a:pt x="28" y="9"/>
                            <a:pt x="38" y="6"/>
                            <a:pt x="42" y="6"/>
                          </a:cubicBezTo>
                          <a:cubicBezTo>
                            <a:pt x="40" y="2"/>
                            <a:pt x="38" y="0"/>
                            <a:pt x="3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5" name="Freeform 1153">
                      <a:extLst>
                        <a:ext uri="{FF2B5EF4-FFF2-40B4-BE49-F238E27FC236}">
                          <a16:creationId xmlns:a16="http://schemas.microsoft.com/office/drawing/2014/main" id="{D19FB056-2E5C-4193-9D9E-486FE615C2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11820"/>
                      <a:ext cx="30071" cy="35710"/>
                    </a:xfrm>
                    <a:custGeom>
                      <a:avLst/>
                      <a:gdLst>
                        <a:gd name="T0" fmla="*/ 58 w 69"/>
                        <a:gd name="T1" fmla="*/ 58 h 83"/>
                        <a:gd name="T2" fmla="*/ 62 w 69"/>
                        <a:gd name="T3" fmla="*/ 45 h 83"/>
                        <a:gd name="T4" fmla="*/ 64 w 69"/>
                        <a:gd name="T5" fmla="*/ 34 h 83"/>
                        <a:gd name="T6" fmla="*/ 69 w 69"/>
                        <a:gd name="T7" fmla="*/ 15 h 83"/>
                        <a:gd name="T8" fmla="*/ 60 w 69"/>
                        <a:gd name="T9" fmla="*/ 9 h 83"/>
                        <a:gd name="T10" fmla="*/ 44 w 69"/>
                        <a:gd name="T11" fmla="*/ 0 h 83"/>
                        <a:gd name="T12" fmla="*/ 36 w 69"/>
                        <a:gd name="T13" fmla="*/ 10 h 83"/>
                        <a:gd name="T14" fmla="*/ 25 w 69"/>
                        <a:gd name="T15" fmla="*/ 23 h 83"/>
                        <a:gd name="T16" fmla="*/ 22 w 69"/>
                        <a:gd name="T17" fmla="*/ 21 h 83"/>
                        <a:gd name="T18" fmla="*/ 20 w 69"/>
                        <a:gd name="T19" fmla="*/ 20 h 83"/>
                        <a:gd name="T20" fmla="*/ 15 w 69"/>
                        <a:gd name="T21" fmla="*/ 22 h 83"/>
                        <a:gd name="T22" fmla="*/ 15 w 69"/>
                        <a:gd name="T23" fmla="*/ 22 h 83"/>
                        <a:gd name="T24" fmla="*/ 13 w 69"/>
                        <a:gd name="T25" fmla="*/ 28 h 83"/>
                        <a:gd name="T26" fmla="*/ 12 w 69"/>
                        <a:gd name="T27" fmla="*/ 36 h 83"/>
                        <a:gd name="T28" fmla="*/ 7 w 69"/>
                        <a:gd name="T29" fmla="*/ 42 h 83"/>
                        <a:gd name="T30" fmla="*/ 2 w 69"/>
                        <a:gd name="T31" fmla="*/ 51 h 83"/>
                        <a:gd name="T32" fmla="*/ 2 w 69"/>
                        <a:gd name="T33" fmla="*/ 54 h 83"/>
                        <a:gd name="T34" fmla="*/ 2 w 69"/>
                        <a:gd name="T35" fmla="*/ 60 h 83"/>
                        <a:gd name="T36" fmla="*/ 1 w 69"/>
                        <a:gd name="T37" fmla="*/ 62 h 83"/>
                        <a:gd name="T38" fmla="*/ 0 w 69"/>
                        <a:gd name="T39" fmla="*/ 63 h 83"/>
                        <a:gd name="T40" fmla="*/ 10 w 69"/>
                        <a:gd name="T41" fmla="*/ 68 h 83"/>
                        <a:gd name="T42" fmla="*/ 14 w 69"/>
                        <a:gd name="T43" fmla="*/ 69 h 83"/>
                        <a:gd name="T44" fmla="*/ 21 w 69"/>
                        <a:gd name="T45" fmla="*/ 69 h 83"/>
                        <a:gd name="T46" fmla="*/ 20 w 69"/>
                        <a:gd name="T47" fmla="*/ 68 h 83"/>
                        <a:gd name="T48" fmla="*/ 19 w 69"/>
                        <a:gd name="T49" fmla="*/ 65 h 83"/>
                        <a:gd name="T50" fmla="*/ 24 w 69"/>
                        <a:gd name="T51" fmla="*/ 61 h 83"/>
                        <a:gd name="T52" fmla="*/ 25 w 69"/>
                        <a:gd name="T53" fmla="*/ 61 h 83"/>
                        <a:gd name="T54" fmla="*/ 25 w 69"/>
                        <a:gd name="T55" fmla="*/ 61 h 83"/>
                        <a:gd name="T56" fmla="*/ 30 w 69"/>
                        <a:gd name="T57" fmla="*/ 61 h 83"/>
                        <a:gd name="T58" fmla="*/ 31 w 69"/>
                        <a:gd name="T59" fmla="*/ 62 h 83"/>
                        <a:gd name="T60" fmla="*/ 31 w 69"/>
                        <a:gd name="T61" fmla="*/ 66 h 83"/>
                        <a:gd name="T62" fmla="*/ 31 w 69"/>
                        <a:gd name="T63" fmla="*/ 67 h 83"/>
                        <a:gd name="T64" fmla="*/ 27 w 69"/>
                        <a:gd name="T65" fmla="*/ 72 h 83"/>
                        <a:gd name="T66" fmla="*/ 33 w 69"/>
                        <a:gd name="T67" fmla="*/ 72 h 83"/>
                        <a:gd name="T68" fmla="*/ 34 w 69"/>
                        <a:gd name="T69" fmla="*/ 74 h 83"/>
                        <a:gd name="T70" fmla="*/ 27 w 69"/>
                        <a:gd name="T71" fmla="*/ 81 h 83"/>
                        <a:gd name="T72" fmla="*/ 27 w 69"/>
                        <a:gd name="T73" fmla="*/ 82 h 83"/>
                        <a:gd name="T74" fmla="*/ 30 w 69"/>
                        <a:gd name="T75" fmla="*/ 82 h 83"/>
                        <a:gd name="T76" fmla="*/ 31 w 69"/>
                        <a:gd name="T77" fmla="*/ 82 h 83"/>
                        <a:gd name="T78" fmla="*/ 32 w 69"/>
                        <a:gd name="T79" fmla="*/ 82 h 83"/>
                        <a:gd name="T80" fmla="*/ 32 w 69"/>
                        <a:gd name="T81" fmla="*/ 82 h 83"/>
                        <a:gd name="T82" fmla="*/ 33 w 69"/>
                        <a:gd name="T83" fmla="*/ 82 h 83"/>
                        <a:gd name="T84" fmla="*/ 36 w 69"/>
                        <a:gd name="T85" fmla="*/ 82 h 83"/>
                        <a:gd name="T86" fmla="*/ 50 w 69"/>
                        <a:gd name="T87" fmla="*/ 76 h 83"/>
                        <a:gd name="T88" fmla="*/ 50 w 69"/>
                        <a:gd name="T89" fmla="*/ 76 h 83"/>
                        <a:gd name="T90" fmla="*/ 46 w 69"/>
                        <a:gd name="T91" fmla="*/ 68 h 83"/>
                        <a:gd name="T92" fmla="*/ 55 w 69"/>
                        <a:gd name="T93" fmla="*/ 60 h 83"/>
                        <a:gd name="T94" fmla="*/ 58 w 69"/>
                        <a:gd name="T95" fmla="*/ 58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69" h="83">
                          <a:moveTo>
                            <a:pt x="58" y="58"/>
                          </a:moveTo>
                          <a:cubicBezTo>
                            <a:pt x="60" y="56"/>
                            <a:pt x="61" y="48"/>
                            <a:pt x="62" y="45"/>
                          </a:cubicBezTo>
                          <a:cubicBezTo>
                            <a:pt x="63" y="42"/>
                            <a:pt x="63" y="38"/>
                            <a:pt x="64" y="34"/>
                          </a:cubicBezTo>
                          <a:cubicBezTo>
                            <a:pt x="65" y="28"/>
                            <a:pt x="66" y="20"/>
                            <a:pt x="69" y="15"/>
                          </a:cubicBezTo>
                          <a:cubicBezTo>
                            <a:pt x="66" y="14"/>
                            <a:pt x="64" y="12"/>
                            <a:pt x="60" y="9"/>
                          </a:cubicBezTo>
                          <a:cubicBezTo>
                            <a:pt x="55" y="5"/>
                            <a:pt x="48" y="0"/>
                            <a:pt x="44" y="0"/>
                          </a:cubicBezTo>
                          <a:cubicBezTo>
                            <a:pt x="40" y="0"/>
                            <a:pt x="38" y="5"/>
                            <a:pt x="36" y="10"/>
                          </a:cubicBezTo>
                          <a:cubicBezTo>
                            <a:pt x="34" y="16"/>
                            <a:pt x="32" y="23"/>
                            <a:pt x="25" y="23"/>
                          </a:cubicBezTo>
                          <a:cubicBezTo>
                            <a:pt x="23" y="23"/>
                            <a:pt x="22" y="22"/>
                            <a:pt x="22" y="21"/>
                          </a:cubicBezTo>
                          <a:cubicBezTo>
                            <a:pt x="21" y="20"/>
                            <a:pt x="21" y="20"/>
                            <a:pt x="20" y="20"/>
                          </a:cubicBezTo>
                          <a:cubicBezTo>
                            <a:pt x="19" y="20"/>
                            <a:pt x="15" y="21"/>
                            <a:pt x="15" y="22"/>
                          </a:cubicBezTo>
                          <a:cubicBezTo>
                            <a:pt x="15" y="22"/>
                            <a:pt x="15" y="22"/>
                            <a:pt x="15" y="22"/>
                          </a:cubicBezTo>
                          <a:cubicBezTo>
                            <a:pt x="14" y="23"/>
                            <a:pt x="14" y="26"/>
                            <a:pt x="13" y="28"/>
                          </a:cubicBezTo>
                          <a:cubicBezTo>
                            <a:pt x="13" y="31"/>
                            <a:pt x="13" y="34"/>
                            <a:pt x="12" y="36"/>
                          </a:cubicBezTo>
                          <a:cubicBezTo>
                            <a:pt x="12" y="39"/>
                            <a:pt x="9" y="41"/>
                            <a:pt x="7" y="42"/>
                          </a:cubicBezTo>
                          <a:cubicBezTo>
                            <a:pt x="5" y="44"/>
                            <a:pt x="2" y="46"/>
                            <a:pt x="2" y="51"/>
                          </a:cubicBezTo>
                          <a:cubicBezTo>
                            <a:pt x="2" y="52"/>
                            <a:pt x="2" y="53"/>
                            <a:pt x="2" y="54"/>
                          </a:cubicBezTo>
                          <a:cubicBezTo>
                            <a:pt x="2" y="56"/>
                            <a:pt x="3" y="58"/>
                            <a:pt x="2" y="60"/>
                          </a:cubicBezTo>
                          <a:cubicBezTo>
                            <a:pt x="2" y="61"/>
                            <a:pt x="1" y="62"/>
                            <a:pt x="1" y="62"/>
                          </a:cubicBezTo>
                          <a:cubicBezTo>
                            <a:pt x="1" y="62"/>
                            <a:pt x="1" y="63"/>
                            <a:pt x="0" y="63"/>
                          </a:cubicBezTo>
                          <a:cubicBezTo>
                            <a:pt x="1" y="68"/>
                            <a:pt x="9" y="68"/>
                            <a:pt x="10" y="68"/>
                          </a:cubicBezTo>
                          <a:cubicBezTo>
                            <a:pt x="11" y="68"/>
                            <a:pt x="12" y="69"/>
                            <a:pt x="14" y="69"/>
                          </a:cubicBezTo>
                          <a:cubicBezTo>
                            <a:pt x="16" y="69"/>
                            <a:pt x="19" y="70"/>
                            <a:pt x="21" y="69"/>
                          </a:cubicBezTo>
                          <a:cubicBezTo>
                            <a:pt x="21" y="69"/>
                            <a:pt x="20" y="68"/>
                            <a:pt x="20" y="68"/>
                          </a:cubicBezTo>
                          <a:cubicBezTo>
                            <a:pt x="20" y="67"/>
                            <a:pt x="19" y="67"/>
                            <a:pt x="19" y="65"/>
                          </a:cubicBezTo>
                          <a:cubicBezTo>
                            <a:pt x="19" y="63"/>
                            <a:pt x="22" y="62"/>
                            <a:pt x="24" y="61"/>
                          </a:cubicBezTo>
                          <a:cubicBezTo>
                            <a:pt x="24" y="61"/>
                            <a:pt x="24" y="61"/>
                            <a:pt x="25" y="61"/>
                          </a:cubicBezTo>
                          <a:cubicBezTo>
                            <a:pt x="25" y="61"/>
                            <a:pt x="25" y="61"/>
                            <a:pt x="25" y="61"/>
                          </a:cubicBezTo>
                          <a:lnTo>
                            <a:pt x="30" y="61"/>
                          </a:lnTo>
                          <a:cubicBezTo>
                            <a:pt x="31" y="61"/>
                            <a:pt x="31" y="61"/>
                            <a:pt x="31" y="62"/>
                          </a:cubicBezTo>
                          <a:lnTo>
                            <a:pt x="31" y="66"/>
                          </a:lnTo>
                          <a:cubicBezTo>
                            <a:pt x="31" y="67"/>
                            <a:pt x="31" y="67"/>
                            <a:pt x="31" y="67"/>
                          </a:cubicBezTo>
                          <a:cubicBezTo>
                            <a:pt x="29" y="69"/>
                            <a:pt x="28" y="70"/>
                            <a:pt x="27" y="72"/>
                          </a:cubicBezTo>
                          <a:lnTo>
                            <a:pt x="33" y="72"/>
                          </a:lnTo>
                          <a:cubicBezTo>
                            <a:pt x="34" y="72"/>
                            <a:pt x="34" y="73"/>
                            <a:pt x="34" y="74"/>
                          </a:cubicBezTo>
                          <a:cubicBezTo>
                            <a:pt x="34" y="77"/>
                            <a:pt x="32" y="79"/>
                            <a:pt x="27" y="81"/>
                          </a:cubicBezTo>
                          <a:lnTo>
                            <a:pt x="27" y="82"/>
                          </a:lnTo>
                          <a:cubicBezTo>
                            <a:pt x="29" y="83"/>
                            <a:pt x="29" y="83"/>
                            <a:pt x="30" y="82"/>
                          </a:cubicBezTo>
                          <a:cubicBezTo>
                            <a:pt x="30" y="82"/>
                            <a:pt x="31" y="82"/>
                            <a:pt x="31" y="82"/>
                          </a:cubicBezTo>
                          <a:cubicBezTo>
                            <a:pt x="31" y="82"/>
                            <a:pt x="31" y="82"/>
                            <a:pt x="32" y="82"/>
                          </a:cubicBezTo>
                          <a:lnTo>
                            <a:pt x="32" y="82"/>
                          </a:lnTo>
                          <a:cubicBezTo>
                            <a:pt x="32" y="82"/>
                            <a:pt x="33" y="82"/>
                            <a:pt x="33" y="82"/>
                          </a:cubicBezTo>
                          <a:cubicBezTo>
                            <a:pt x="34" y="82"/>
                            <a:pt x="35" y="82"/>
                            <a:pt x="36" y="82"/>
                          </a:cubicBezTo>
                          <a:cubicBezTo>
                            <a:pt x="41" y="82"/>
                            <a:pt x="46" y="79"/>
                            <a:pt x="50" y="76"/>
                          </a:cubicBezTo>
                          <a:cubicBezTo>
                            <a:pt x="50" y="76"/>
                            <a:pt x="50" y="76"/>
                            <a:pt x="50" y="76"/>
                          </a:cubicBezTo>
                          <a:cubicBezTo>
                            <a:pt x="48" y="74"/>
                            <a:pt x="46" y="72"/>
                            <a:pt x="46" y="68"/>
                          </a:cubicBezTo>
                          <a:cubicBezTo>
                            <a:pt x="46" y="63"/>
                            <a:pt x="51" y="61"/>
                            <a:pt x="55" y="60"/>
                          </a:cubicBezTo>
                          <a:cubicBezTo>
                            <a:pt x="56" y="60"/>
                            <a:pt x="57" y="59"/>
                            <a:pt x="58" y="5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6" name="Freeform 1154">
                      <a:extLst>
                        <a:ext uri="{FF2B5EF4-FFF2-40B4-BE49-F238E27FC236}">
                          <a16:creationId xmlns:a16="http://schemas.microsoft.com/office/drawing/2014/main" id="{C336E15C-D216-F386-B492-E103A8122844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32763" y="4670084"/>
                      <a:ext cx="39469" cy="50746"/>
                    </a:xfrm>
                    <a:custGeom>
                      <a:avLst/>
                      <a:gdLst>
                        <a:gd name="T0" fmla="*/ 90 w 94"/>
                        <a:gd name="T1" fmla="*/ 70 h 121"/>
                        <a:gd name="T2" fmla="*/ 93 w 94"/>
                        <a:gd name="T3" fmla="*/ 63 h 121"/>
                        <a:gd name="T4" fmla="*/ 90 w 94"/>
                        <a:gd name="T5" fmla="*/ 53 h 121"/>
                        <a:gd name="T6" fmla="*/ 88 w 94"/>
                        <a:gd name="T7" fmla="*/ 35 h 121"/>
                        <a:gd name="T8" fmla="*/ 71 w 94"/>
                        <a:gd name="T9" fmla="*/ 21 h 121"/>
                        <a:gd name="T10" fmla="*/ 70 w 94"/>
                        <a:gd name="T11" fmla="*/ 20 h 121"/>
                        <a:gd name="T12" fmla="*/ 70 w 94"/>
                        <a:gd name="T13" fmla="*/ 10 h 121"/>
                        <a:gd name="T14" fmla="*/ 68 w 94"/>
                        <a:gd name="T15" fmla="*/ 10 h 121"/>
                        <a:gd name="T16" fmla="*/ 53 w 94"/>
                        <a:gd name="T17" fmla="*/ 3 h 121"/>
                        <a:gd name="T18" fmla="*/ 48 w 94"/>
                        <a:gd name="T19" fmla="*/ 3 h 121"/>
                        <a:gd name="T20" fmla="*/ 51 w 94"/>
                        <a:gd name="T21" fmla="*/ 25 h 121"/>
                        <a:gd name="T22" fmla="*/ 49 w 94"/>
                        <a:gd name="T23" fmla="*/ 25 h 121"/>
                        <a:gd name="T24" fmla="*/ 29 w 94"/>
                        <a:gd name="T25" fmla="*/ 21 h 121"/>
                        <a:gd name="T26" fmla="*/ 5 w 94"/>
                        <a:gd name="T27" fmla="*/ 14 h 121"/>
                        <a:gd name="T28" fmla="*/ 3 w 94"/>
                        <a:gd name="T29" fmla="*/ 36 h 121"/>
                        <a:gd name="T30" fmla="*/ 8 w 94"/>
                        <a:gd name="T31" fmla="*/ 63 h 121"/>
                        <a:gd name="T32" fmla="*/ 14 w 94"/>
                        <a:gd name="T33" fmla="*/ 72 h 121"/>
                        <a:gd name="T34" fmla="*/ 18 w 94"/>
                        <a:gd name="T35" fmla="*/ 103 h 121"/>
                        <a:gd name="T36" fmla="*/ 22 w 94"/>
                        <a:gd name="T37" fmla="*/ 111 h 121"/>
                        <a:gd name="T38" fmla="*/ 28 w 94"/>
                        <a:gd name="T39" fmla="*/ 114 h 121"/>
                        <a:gd name="T40" fmla="*/ 49 w 94"/>
                        <a:gd name="T41" fmla="*/ 110 h 121"/>
                        <a:gd name="T42" fmla="*/ 61 w 94"/>
                        <a:gd name="T43" fmla="*/ 119 h 121"/>
                        <a:gd name="T44" fmla="*/ 70 w 94"/>
                        <a:gd name="T45" fmla="*/ 112 h 121"/>
                        <a:gd name="T46" fmla="*/ 79 w 94"/>
                        <a:gd name="T47" fmla="*/ 87 h 121"/>
                        <a:gd name="T48" fmla="*/ 75 w 94"/>
                        <a:gd name="T49" fmla="*/ 82 h 121"/>
                        <a:gd name="T50" fmla="*/ 86 w 94"/>
                        <a:gd name="T51" fmla="*/ 71 h 121"/>
                        <a:gd name="T52" fmla="*/ 90 w 94"/>
                        <a:gd name="T53" fmla="*/ 71 h 121"/>
                        <a:gd name="T54" fmla="*/ 62 w 94"/>
                        <a:gd name="T55" fmla="*/ 87 h 121"/>
                        <a:gd name="T56" fmla="*/ 60 w 94"/>
                        <a:gd name="T57" fmla="*/ 91 h 121"/>
                        <a:gd name="T58" fmla="*/ 53 w 94"/>
                        <a:gd name="T59" fmla="*/ 89 h 121"/>
                        <a:gd name="T60" fmla="*/ 34 w 94"/>
                        <a:gd name="T61" fmla="*/ 110 h 121"/>
                        <a:gd name="T62" fmla="*/ 31 w 94"/>
                        <a:gd name="T63" fmla="*/ 91 h 121"/>
                        <a:gd name="T64" fmla="*/ 36 w 94"/>
                        <a:gd name="T65" fmla="*/ 87 h 121"/>
                        <a:gd name="T66" fmla="*/ 36 w 94"/>
                        <a:gd name="T67" fmla="*/ 82 h 121"/>
                        <a:gd name="T68" fmla="*/ 49 w 94"/>
                        <a:gd name="T69" fmla="*/ 75 h 121"/>
                        <a:gd name="T70" fmla="*/ 44 w 94"/>
                        <a:gd name="T71" fmla="*/ 71 h 121"/>
                        <a:gd name="T72" fmla="*/ 28 w 94"/>
                        <a:gd name="T73" fmla="*/ 61 h 121"/>
                        <a:gd name="T74" fmla="*/ 28 w 94"/>
                        <a:gd name="T75" fmla="*/ 54 h 121"/>
                        <a:gd name="T76" fmla="*/ 33 w 94"/>
                        <a:gd name="T77" fmla="*/ 54 h 121"/>
                        <a:gd name="T78" fmla="*/ 45 w 94"/>
                        <a:gd name="T79" fmla="*/ 62 h 121"/>
                        <a:gd name="T80" fmla="*/ 62 w 94"/>
                        <a:gd name="T81" fmla="*/ 83 h 1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94" h="121">
                          <a:moveTo>
                            <a:pt x="90" y="71"/>
                          </a:moveTo>
                          <a:lnTo>
                            <a:pt x="90" y="70"/>
                          </a:lnTo>
                          <a:lnTo>
                            <a:pt x="92" y="69"/>
                          </a:lnTo>
                          <a:cubicBezTo>
                            <a:pt x="92" y="67"/>
                            <a:pt x="92" y="65"/>
                            <a:pt x="93" y="63"/>
                          </a:cubicBezTo>
                          <a:cubicBezTo>
                            <a:pt x="93" y="62"/>
                            <a:pt x="94" y="60"/>
                            <a:pt x="94" y="58"/>
                          </a:cubicBezTo>
                          <a:cubicBezTo>
                            <a:pt x="94" y="56"/>
                            <a:pt x="92" y="55"/>
                            <a:pt x="90" y="53"/>
                          </a:cubicBezTo>
                          <a:cubicBezTo>
                            <a:pt x="88" y="51"/>
                            <a:pt x="85" y="48"/>
                            <a:pt x="85" y="44"/>
                          </a:cubicBezTo>
                          <a:cubicBezTo>
                            <a:pt x="85" y="40"/>
                            <a:pt x="87" y="37"/>
                            <a:pt x="88" y="35"/>
                          </a:cubicBezTo>
                          <a:cubicBezTo>
                            <a:pt x="90" y="33"/>
                            <a:pt x="90" y="32"/>
                            <a:pt x="90" y="30"/>
                          </a:cubicBezTo>
                          <a:cubicBezTo>
                            <a:pt x="90" y="25"/>
                            <a:pt x="78" y="21"/>
                            <a:pt x="71" y="21"/>
                          </a:cubicBezTo>
                          <a:lnTo>
                            <a:pt x="70" y="22"/>
                          </a:lnTo>
                          <a:lnTo>
                            <a:pt x="70" y="20"/>
                          </a:lnTo>
                          <a:cubicBezTo>
                            <a:pt x="69" y="18"/>
                            <a:pt x="70" y="14"/>
                            <a:pt x="70" y="12"/>
                          </a:cubicBezTo>
                          <a:cubicBezTo>
                            <a:pt x="70" y="11"/>
                            <a:pt x="70" y="11"/>
                            <a:pt x="70" y="10"/>
                          </a:cubicBezTo>
                          <a:cubicBezTo>
                            <a:pt x="70" y="10"/>
                            <a:pt x="69" y="10"/>
                            <a:pt x="69" y="10"/>
                          </a:cubicBezTo>
                          <a:cubicBezTo>
                            <a:pt x="69" y="10"/>
                            <a:pt x="68" y="10"/>
                            <a:pt x="68" y="10"/>
                          </a:cubicBezTo>
                          <a:lnTo>
                            <a:pt x="68" y="10"/>
                          </a:lnTo>
                          <a:cubicBezTo>
                            <a:pt x="61" y="8"/>
                            <a:pt x="55" y="5"/>
                            <a:pt x="53" y="3"/>
                          </a:cubicBezTo>
                          <a:cubicBezTo>
                            <a:pt x="50" y="0"/>
                            <a:pt x="49" y="0"/>
                            <a:pt x="49" y="0"/>
                          </a:cubicBezTo>
                          <a:cubicBezTo>
                            <a:pt x="49" y="0"/>
                            <a:pt x="48" y="2"/>
                            <a:pt x="48" y="3"/>
                          </a:cubicBezTo>
                          <a:cubicBezTo>
                            <a:pt x="48" y="4"/>
                            <a:pt x="47" y="6"/>
                            <a:pt x="46" y="7"/>
                          </a:cubicBezTo>
                          <a:cubicBezTo>
                            <a:pt x="51" y="12"/>
                            <a:pt x="56" y="17"/>
                            <a:pt x="51" y="25"/>
                          </a:cubicBezTo>
                          <a:lnTo>
                            <a:pt x="50" y="26"/>
                          </a:lnTo>
                          <a:lnTo>
                            <a:pt x="49" y="25"/>
                          </a:lnTo>
                          <a:cubicBezTo>
                            <a:pt x="49" y="25"/>
                            <a:pt x="39" y="19"/>
                            <a:pt x="33" y="19"/>
                          </a:cubicBezTo>
                          <a:cubicBezTo>
                            <a:pt x="31" y="19"/>
                            <a:pt x="30" y="19"/>
                            <a:pt x="29" y="21"/>
                          </a:cubicBezTo>
                          <a:cubicBezTo>
                            <a:pt x="24" y="30"/>
                            <a:pt x="19" y="32"/>
                            <a:pt x="14" y="27"/>
                          </a:cubicBezTo>
                          <a:lnTo>
                            <a:pt x="5" y="14"/>
                          </a:lnTo>
                          <a:lnTo>
                            <a:pt x="0" y="17"/>
                          </a:lnTo>
                          <a:cubicBezTo>
                            <a:pt x="3" y="21"/>
                            <a:pt x="3" y="30"/>
                            <a:pt x="3" y="36"/>
                          </a:cubicBezTo>
                          <a:cubicBezTo>
                            <a:pt x="3" y="39"/>
                            <a:pt x="5" y="43"/>
                            <a:pt x="7" y="48"/>
                          </a:cubicBezTo>
                          <a:cubicBezTo>
                            <a:pt x="9" y="54"/>
                            <a:pt x="12" y="59"/>
                            <a:pt x="8" y="63"/>
                          </a:cubicBezTo>
                          <a:cubicBezTo>
                            <a:pt x="8" y="64"/>
                            <a:pt x="8" y="65"/>
                            <a:pt x="9" y="66"/>
                          </a:cubicBezTo>
                          <a:cubicBezTo>
                            <a:pt x="11" y="67"/>
                            <a:pt x="12" y="68"/>
                            <a:pt x="14" y="72"/>
                          </a:cubicBezTo>
                          <a:cubicBezTo>
                            <a:pt x="16" y="78"/>
                            <a:pt x="17" y="83"/>
                            <a:pt x="17" y="89"/>
                          </a:cubicBezTo>
                          <a:cubicBezTo>
                            <a:pt x="17" y="93"/>
                            <a:pt x="17" y="97"/>
                            <a:pt x="18" y="103"/>
                          </a:cubicBezTo>
                          <a:cubicBezTo>
                            <a:pt x="19" y="105"/>
                            <a:pt x="19" y="108"/>
                            <a:pt x="20" y="111"/>
                          </a:cubicBezTo>
                          <a:cubicBezTo>
                            <a:pt x="21" y="111"/>
                            <a:pt x="22" y="111"/>
                            <a:pt x="22" y="111"/>
                          </a:cubicBezTo>
                          <a:cubicBezTo>
                            <a:pt x="24" y="111"/>
                            <a:pt x="25" y="111"/>
                            <a:pt x="26" y="112"/>
                          </a:cubicBezTo>
                          <a:cubicBezTo>
                            <a:pt x="27" y="113"/>
                            <a:pt x="27" y="113"/>
                            <a:pt x="28" y="114"/>
                          </a:cubicBezTo>
                          <a:cubicBezTo>
                            <a:pt x="29" y="116"/>
                            <a:pt x="31" y="119"/>
                            <a:pt x="33" y="121"/>
                          </a:cubicBezTo>
                          <a:cubicBezTo>
                            <a:pt x="35" y="115"/>
                            <a:pt x="43" y="110"/>
                            <a:pt x="49" y="110"/>
                          </a:cubicBezTo>
                          <a:cubicBezTo>
                            <a:pt x="54" y="110"/>
                            <a:pt x="56" y="113"/>
                            <a:pt x="56" y="116"/>
                          </a:cubicBezTo>
                          <a:cubicBezTo>
                            <a:pt x="57" y="118"/>
                            <a:pt x="58" y="119"/>
                            <a:pt x="61" y="119"/>
                          </a:cubicBezTo>
                          <a:cubicBezTo>
                            <a:pt x="66" y="119"/>
                            <a:pt x="68" y="118"/>
                            <a:pt x="70" y="113"/>
                          </a:cubicBezTo>
                          <a:lnTo>
                            <a:pt x="70" y="112"/>
                          </a:lnTo>
                          <a:cubicBezTo>
                            <a:pt x="70" y="106"/>
                            <a:pt x="72" y="103"/>
                            <a:pt x="79" y="101"/>
                          </a:cubicBezTo>
                          <a:lnTo>
                            <a:pt x="79" y="87"/>
                          </a:lnTo>
                          <a:cubicBezTo>
                            <a:pt x="79" y="86"/>
                            <a:pt x="78" y="86"/>
                            <a:pt x="77" y="86"/>
                          </a:cubicBezTo>
                          <a:cubicBezTo>
                            <a:pt x="76" y="86"/>
                            <a:pt x="75" y="85"/>
                            <a:pt x="75" y="82"/>
                          </a:cubicBezTo>
                          <a:cubicBezTo>
                            <a:pt x="75" y="82"/>
                            <a:pt x="80" y="69"/>
                            <a:pt x="82" y="69"/>
                          </a:cubicBezTo>
                          <a:cubicBezTo>
                            <a:pt x="84" y="69"/>
                            <a:pt x="85" y="70"/>
                            <a:pt x="86" y="71"/>
                          </a:cubicBezTo>
                          <a:cubicBezTo>
                            <a:pt x="87" y="72"/>
                            <a:pt x="87" y="73"/>
                            <a:pt x="88" y="73"/>
                          </a:cubicBezTo>
                          <a:cubicBezTo>
                            <a:pt x="89" y="73"/>
                            <a:pt x="90" y="72"/>
                            <a:pt x="90" y="71"/>
                          </a:cubicBezTo>
                          <a:close/>
                          <a:moveTo>
                            <a:pt x="62" y="87"/>
                          </a:moveTo>
                          <a:lnTo>
                            <a:pt x="62" y="87"/>
                          </a:lnTo>
                          <a:cubicBezTo>
                            <a:pt x="62" y="87"/>
                            <a:pt x="62" y="88"/>
                            <a:pt x="61" y="88"/>
                          </a:cubicBezTo>
                          <a:cubicBezTo>
                            <a:pt x="61" y="88"/>
                            <a:pt x="60" y="90"/>
                            <a:pt x="60" y="91"/>
                          </a:cubicBezTo>
                          <a:cubicBezTo>
                            <a:pt x="60" y="94"/>
                            <a:pt x="60" y="98"/>
                            <a:pt x="57" y="98"/>
                          </a:cubicBezTo>
                          <a:cubicBezTo>
                            <a:pt x="54" y="98"/>
                            <a:pt x="54" y="92"/>
                            <a:pt x="53" y="89"/>
                          </a:cubicBezTo>
                          <a:cubicBezTo>
                            <a:pt x="53" y="89"/>
                            <a:pt x="52" y="89"/>
                            <a:pt x="51" y="89"/>
                          </a:cubicBezTo>
                          <a:cubicBezTo>
                            <a:pt x="49" y="95"/>
                            <a:pt x="42" y="110"/>
                            <a:pt x="34" y="110"/>
                          </a:cubicBezTo>
                          <a:cubicBezTo>
                            <a:pt x="28" y="110"/>
                            <a:pt x="24" y="104"/>
                            <a:pt x="24" y="96"/>
                          </a:cubicBezTo>
                          <a:cubicBezTo>
                            <a:pt x="24" y="93"/>
                            <a:pt x="29" y="91"/>
                            <a:pt x="31" y="91"/>
                          </a:cubicBezTo>
                          <a:cubicBezTo>
                            <a:pt x="33" y="91"/>
                            <a:pt x="34" y="93"/>
                            <a:pt x="35" y="94"/>
                          </a:cubicBezTo>
                          <a:cubicBezTo>
                            <a:pt x="36" y="94"/>
                            <a:pt x="36" y="91"/>
                            <a:pt x="36" y="87"/>
                          </a:cubicBezTo>
                          <a:cubicBezTo>
                            <a:pt x="36" y="86"/>
                            <a:pt x="36" y="84"/>
                            <a:pt x="36" y="83"/>
                          </a:cubicBezTo>
                          <a:lnTo>
                            <a:pt x="36" y="82"/>
                          </a:lnTo>
                          <a:lnTo>
                            <a:pt x="37" y="82"/>
                          </a:lnTo>
                          <a:cubicBezTo>
                            <a:pt x="40" y="82"/>
                            <a:pt x="49" y="77"/>
                            <a:pt x="49" y="75"/>
                          </a:cubicBezTo>
                          <a:cubicBezTo>
                            <a:pt x="49" y="73"/>
                            <a:pt x="48" y="70"/>
                            <a:pt x="47" y="70"/>
                          </a:cubicBezTo>
                          <a:cubicBezTo>
                            <a:pt x="46" y="70"/>
                            <a:pt x="45" y="71"/>
                            <a:pt x="44" y="71"/>
                          </a:cubicBezTo>
                          <a:cubicBezTo>
                            <a:pt x="43" y="72"/>
                            <a:pt x="43" y="72"/>
                            <a:pt x="42" y="72"/>
                          </a:cubicBezTo>
                          <a:cubicBezTo>
                            <a:pt x="36" y="72"/>
                            <a:pt x="30" y="65"/>
                            <a:pt x="28" y="61"/>
                          </a:cubicBezTo>
                          <a:lnTo>
                            <a:pt x="28" y="60"/>
                          </a:lnTo>
                          <a:lnTo>
                            <a:pt x="28" y="54"/>
                          </a:lnTo>
                          <a:lnTo>
                            <a:pt x="33" y="54"/>
                          </a:lnTo>
                          <a:lnTo>
                            <a:pt x="33" y="54"/>
                          </a:lnTo>
                          <a:cubicBezTo>
                            <a:pt x="34" y="55"/>
                            <a:pt x="34" y="55"/>
                            <a:pt x="35" y="56"/>
                          </a:cubicBezTo>
                          <a:cubicBezTo>
                            <a:pt x="38" y="59"/>
                            <a:pt x="40" y="62"/>
                            <a:pt x="45" y="62"/>
                          </a:cubicBezTo>
                          <a:cubicBezTo>
                            <a:pt x="53" y="62"/>
                            <a:pt x="62" y="74"/>
                            <a:pt x="62" y="82"/>
                          </a:cubicBezTo>
                          <a:cubicBezTo>
                            <a:pt x="62" y="82"/>
                            <a:pt x="62" y="83"/>
                            <a:pt x="62" y="83"/>
                          </a:cubicBezTo>
                          <a:cubicBezTo>
                            <a:pt x="63" y="85"/>
                            <a:pt x="63" y="86"/>
                            <a:pt x="62" y="8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7" name="Freeform 1155">
                      <a:extLst>
                        <a:ext uri="{FF2B5EF4-FFF2-40B4-BE49-F238E27FC236}">
                          <a16:creationId xmlns:a16="http://schemas.microsoft.com/office/drawing/2014/main" id="{4C5337C9-169E-59CA-C97D-FD6C848926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00155"/>
                      <a:ext cx="33830" cy="45107"/>
                    </a:xfrm>
                    <a:custGeom>
                      <a:avLst/>
                      <a:gdLst>
                        <a:gd name="T0" fmla="*/ 64 w 82"/>
                        <a:gd name="T1" fmla="*/ 98 h 109"/>
                        <a:gd name="T2" fmla="*/ 59 w 82"/>
                        <a:gd name="T3" fmla="*/ 90 h 109"/>
                        <a:gd name="T4" fmla="*/ 61 w 82"/>
                        <a:gd name="T5" fmla="*/ 90 h 109"/>
                        <a:gd name="T6" fmla="*/ 82 w 82"/>
                        <a:gd name="T7" fmla="*/ 87 h 109"/>
                        <a:gd name="T8" fmla="*/ 82 w 82"/>
                        <a:gd name="T9" fmla="*/ 82 h 109"/>
                        <a:gd name="T10" fmla="*/ 75 w 82"/>
                        <a:gd name="T11" fmla="*/ 67 h 109"/>
                        <a:gd name="T12" fmla="*/ 66 w 82"/>
                        <a:gd name="T13" fmla="*/ 47 h 109"/>
                        <a:gd name="T14" fmla="*/ 67 w 82"/>
                        <a:gd name="T15" fmla="*/ 43 h 109"/>
                        <a:gd name="T16" fmla="*/ 68 w 82"/>
                        <a:gd name="T17" fmla="*/ 38 h 109"/>
                        <a:gd name="T18" fmla="*/ 62 w 82"/>
                        <a:gd name="T19" fmla="*/ 30 h 109"/>
                        <a:gd name="T20" fmla="*/ 56 w 82"/>
                        <a:gd name="T21" fmla="*/ 22 h 109"/>
                        <a:gd name="T22" fmla="*/ 55 w 82"/>
                        <a:gd name="T23" fmla="*/ 20 h 109"/>
                        <a:gd name="T24" fmla="*/ 54 w 82"/>
                        <a:gd name="T25" fmla="*/ 17 h 109"/>
                        <a:gd name="T26" fmla="*/ 49 w 82"/>
                        <a:gd name="T27" fmla="*/ 16 h 109"/>
                        <a:gd name="T28" fmla="*/ 42 w 82"/>
                        <a:gd name="T29" fmla="*/ 10 h 109"/>
                        <a:gd name="T30" fmla="*/ 41 w 82"/>
                        <a:gd name="T31" fmla="*/ 11 h 109"/>
                        <a:gd name="T32" fmla="*/ 37 w 82"/>
                        <a:gd name="T33" fmla="*/ 12 h 109"/>
                        <a:gd name="T34" fmla="*/ 30 w 82"/>
                        <a:gd name="T35" fmla="*/ 4 h 109"/>
                        <a:gd name="T36" fmla="*/ 24 w 82"/>
                        <a:gd name="T37" fmla="*/ 0 h 109"/>
                        <a:gd name="T38" fmla="*/ 21 w 82"/>
                        <a:gd name="T39" fmla="*/ 2 h 109"/>
                        <a:gd name="T40" fmla="*/ 16 w 82"/>
                        <a:gd name="T41" fmla="*/ 5 h 109"/>
                        <a:gd name="T42" fmla="*/ 12 w 82"/>
                        <a:gd name="T43" fmla="*/ 2 h 109"/>
                        <a:gd name="T44" fmla="*/ 11 w 82"/>
                        <a:gd name="T45" fmla="*/ 1 h 109"/>
                        <a:gd name="T46" fmla="*/ 5 w 82"/>
                        <a:gd name="T47" fmla="*/ 12 h 109"/>
                        <a:gd name="T48" fmla="*/ 6 w 82"/>
                        <a:gd name="T49" fmla="*/ 14 h 109"/>
                        <a:gd name="T50" fmla="*/ 9 w 82"/>
                        <a:gd name="T51" fmla="*/ 17 h 109"/>
                        <a:gd name="T52" fmla="*/ 9 w 82"/>
                        <a:gd name="T53" fmla="*/ 33 h 109"/>
                        <a:gd name="T54" fmla="*/ 8 w 82"/>
                        <a:gd name="T55" fmla="*/ 33 h 109"/>
                        <a:gd name="T56" fmla="*/ 0 w 82"/>
                        <a:gd name="T57" fmla="*/ 42 h 109"/>
                        <a:gd name="T58" fmla="*/ 5 w 82"/>
                        <a:gd name="T59" fmla="*/ 48 h 109"/>
                        <a:gd name="T60" fmla="*/ 11 w 82"/>
                        <a:gd name="T61" fmla="*/ 57 h 109"/>
                        <a:gd name="T62" fmla="*/ 7 w 82"/>
                        <a:gd name="T63" fmla="*/ 61 h 109"/>
                        <a:gd name="T64" fmla="*/ 4 w 82"/>
                        <a:gd name="T65" fmla="*/ 64 h 109"/>
                        <a:gd name="T66" fmla="*/ 5 w 82"/>
                        <a:gd name="T67" fmla="*/ 68 h 109"/>
                        <a:gd name="T68" fmla="*/ 7 w 82"/>
                        <a:gd name="T69" fmla="*/ 75 h 109"/>
                        <a:gd name="T70" fmla="*/ 18 w 82"/>
                        <a:gd name="T71" fmla="*/ 82 h 109"/>
                        <a:gd name="T72" fmla="*/ 28 w 82"/>
                        <a:gd name="T73" fmla="*/ 86 h 109"/>
                        <a:gd name="T74" fmla="*/ 29 w 82"/>
                        <a:gd name="T75" fmla="*/ 86 h 109"/>
                        <a:gd name="T76" fmla="*/ 29 w 82"/>
                        <a:gd name="T77" fmla="*/ 87 h 109"/>
                        <a:gd name="T78" fmla="*/ 35 w 82"/>
                        <a:gd name="T79" fmla="*/ 92 h 109"/>
                        <a:gd name="T80" fmla="*/ 38 w 82"/>
                        <a:gd name="T81" fmla="*/ 93 h 109"/>
                        <a:gd name="T82" fmla="*/ 38 w 82"/>
                        <a:gd name="T83" fmla="*/ 94 h 109"/>
                        <a:gd name="T84" fmla="*/ 38 w 82"/>
                        <a:gd name="T85" fmla="*/ 95 h 109"/>
                        <a:gd name="T86" fmla="*/ 37 w 82"/>
                        <a:gd name="T87" fmla="*/ 97 h 109"/>
                        <a:gd name="T88" fmla="*/ 35 w 82"/>
                        <a:gd name="T89" fmla="*/ 98 h 109"/>
                        <a:gd name="T90" fmla="*/ 35 w 82"/>
                        <a:gd name="T91" fmla="*/ 99 h 109"/>
                        <a:gd name="T92" fmla="*/ 44 w 82"/>
                        <a:gd name="T93" fmla="*/ 106 h 109"/>
                        <a:gd name="T94" fmla="*/ 50 w 82"/>
                        <a:gd name="T95" fmla="*/ 106 h 109"/>
                        <a:gd name="T96" fmla="*/ 54 w 82"/>
                        <a:gd name="T97" fmla="*/ 108 h 109"/>
                        <a:gd name="T98" fmla="*/ 55 w 82"/>
                        <a:gd name="T99" fmla="*/ 109 h 109"/>
                        <a:gd name="T100" fmla="*/ 58 w 82"/>
                        <a:gd name="T101" fmla="*/ 109 h 109"/>
                        <a:gd name="T102" fmla="*/ 59 w 82"/>
                        <a:gd name="T103" fmla="*/ 106 h 109"/>
                        <a:gd name="T104" fmla="*/ 59 w 82"/>
                        <a:gd name="T105" fmla="*/ 101 h 109"/>
                        <a:gd name="T106" fmla="*/ 64 w 82"/>
                        <a:gd name="T107" fmla="*/ 98 h 1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82" h="109">
                          <a:moveTo>
                            <a:pt x="64" y="98"/>
                          </a:moveTo>
                          <a:lnTo>
                            <a:pt x="59" y="90"/>
                          </a:lnTo>
                          <a:lnTo>
                            <a:pt x="61" y="90"/>
                          </a:lnTo>
                          <a:cubicBezTo>
                            <a:pt x="70" y="90"/>
                            <a:pt x="77" y="90"/>
                            <a:pt x="82" y="87"/>
                          </a:cubicBezTo>
                          <a:lnTo>
                            <a:pt x="82" y="82"/>
                          </a:lnTo>
                          <a:cubicBezTo>
                            <a:pt x="82" y="76"/>
                            <a:pt x="79" y="72"/>
                            <a:pt x="75" y="67"/>
                          </a:cubicBezTo>
                          <a:cubicBezTo>
                            <a:pt x="70" y="61"/>
                            <a:pt x="66" y="55"/>
                            <a:pt x="66" y="47"/>
                          </a:cubicBezTo>
                          <a:cubicBezTo>
                            <a:pt x="66" y="45"/>
                            <a:pt x="66" y="44"/>
                            <a:pt x="67" y="43"/>
                          </a:cubicBezTo>
                          <a:cubicBezTo>
                            <a:pt x="67" y="42"/>
                            <a:pt x="68" y="41"/>
                            <a:pt x="68" y="38"/>
                          </a:cubicBezTo>
                          <a:cubicBezTo>
                            <a:pt x="68" y="35"/>
                            <a:pt x="65" y="32"/>
                            <a:pt x="62" y="30"/>
                          </a:cubicBezTo>
                          <a:cubicBezTo>
                            <a:pt x="60" y="28"/>
                            <a:pt x="57" y="26"/>
                            <a:pt x="56" y="22"/>
                          </a:cubicBezTo>
                          <a:cubicBezTo>
                            <a:pt x="55" y="21"/>
                            <a:pt x="55" y="21"/>
                            <a:pt x="55" y="20"/>
                          </a:cubicBezTo>
                          <a:cubicBezTo>
                            <a:pt x="55" y="19"/>
                            <a:pt x="55" y="18"/>
                            <a:pt x="54" y="17"/>
                          </a:cubicBezTo>
                          <a:cubicBezTo>
                            <a:pt x="52" y="17"/>
                            <a:pt x="51" y="17"/>
                            <a:pt x="49" y="16"/>
                          </a:cubicBezTo>
                          <a:cubicBezTo>
                            <a:pt x="45" y="16"/>
                            <a:pt x="43" y="15"/>
                            <a:pt x="42" y="10"/>
                          </a:cubicBezTo>
                          <a:cubicBezTo>
                            <a:pt x="42" y="10"/>
                            <a:pt x="41" y="11"/>
                            <a:pt x="41" y="11"/>
                          </a:cubicBezTo>
                          <a:cubicBezTo>
                            <a:pt x="40" y="11"/>
                            <a:pt x="39" y="12"/>
                            <a:pt x="37" y="12"/>
                          </a:cubicBezTo>
                          <a:cubicBezTo>
                            <a:pt x="33" y="12"/>
                            <a:pt x="30" y="8"/>
                            <a:pt x="30" y="4"/>
                          </a:cubicBezTo>
                          <a:cubicBezTo>
                            <a:pt x="27" y="1"/>
                            <a:pt x="26" y="0"/>
                            <a:pt x="24" y="0"/>
                          </a:cubicBezTo>
                          <a:cubicBezTo>
                            <a:pt x="22" y="0"/>
                            <a:pt x="22" y="1"/>
                            <a:pt x="21" y="2"/>
                          </a:cubicBezTo>
                          <a:cubicBezTo>
                            <a:pt x="20" y="3"/>
                            <a:pt x="20" y="5"/>
                            <a:pt x="16" y="5"/>
                          </a:cubicBezTo>
                          <a:cubicBezTo>
                            <a:pt x="14" y="5"/>
                            <a:pt x="13" y="4"/>
                            <a:pt x="12" y="2"/>
                          </a:cubicBezTo>
                          <a:cubicBezTo>
                            <a:pt x="11" y="2"/>
                            <a:pt x="11" y="1"/>
                            <a:pt x="11" y="1"/>
                          </a:cubicBezTo>
                          <a:cubicBezTo>
                            <a:pt x="9" y="3"/>
                            <a:pt x="5" y="11"/>
                            <a:pt x="5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9" y="15"/>
                            <a:pt x="9" y="17"/>
                          </a:cubicBezTo>
                          <a:lnTo>
                            <a:pt x="9" y="33"/>
                          </a:lnTo>
                          <a:lnTo>
                            <a:pt x="8" y="33"/>
                          </a:lnTo>
                          <a:cubicBezTo>
                            <a:pt x="2" y="35"/>
                            <a:pt x="0" y="37"/>
                            <a:pt x="0" y="42"/>
                          </a:cubicBezTo>
                          <a:cubicBezTo>
                            <a:pt x="0" y="45"/>
                            <a:pt x="3" y="46"/>
                            <a:pt x="5" y="48"/>
                          </a:cubicBezTo>
                          <a:cubicBezTo>
                            <a:pt x="8" y="50"/>
                            <a:pt x="11" y="52"/>
                            <a:pt x="11" y="57"/>
                          </a:cubicBezTo>
                          <a:cubicBezTo>
                            <a:pt x="11" y="60"/>
                            <a:pt x="8" y="61"/>
                            <a:pt x="7" y="61"/>
                          </a:cubicBezTo>
                          <a:cubicBezTo>
                            <a:pt x="5" y="62"/>
                            <a:pt x="4" y="62"/>
                            <a:pt x="4" y="64"/>
                          </a:cubicBezTo>
                          <a:cubicBezTo>
                            <a:pt x="4" y="65"/>
                            <a:pt x="5" y="66"/>
                            <a:pt x="5" y="68"/>
                          </a:cubicBezTo>
                          <a:cubicBezTo>
                            <a:pt x="6" y="70"/>
                            <a:pt x="7" y="72"/>
                            <a:pt x="7" y="75"/>
                          </a:cubicBezTo>
                          <a:cubicBezTo>
                            <a:pt x="12" y="76"/>
                            <a:pt x="15" y="80"/>
                            <a:pt x="18" y="82"/>
                          </a:cubicBezTo>
                          <a:cubicBezTo>
                            <a:pt x="21" y="86"/>
                            <a:pt x="24" y="88"/>
                            <a:pt x="28" y="86"/>
                          </a:cubicBezTo>
                          <a:lnTo>
                            <a:pt x="29" y="86"/>
                          </a:lnTo>
                          <a:lnTo>
                            <a:pt x="29" y="87"/>
                          </a:lnTo>
                          <a:cubicBezTo>
                            <a:pt x="31" y="89"/>
                            <a:pt x="33" y="90"/>
                            <a:pt x="35" y="92"/>
                          </a:cubicBezTo>
                          <a:cubicBezTo>
                            <a:pt x="36" y="92"/>
                            <a:pt x="37" y="93"/>
                            <a:pt x="38" y="93"/>
                          </a:cubicBezTo>
                          <a:lnTo>
                            <a:pt x="38" y="94"/>
                          </a:lnTo>
                          <a:lnTo>
                            <a:pt x="38" y="95"/>
                          </a:lnTo>
                          <a:cubicBezTo>
                            <a:pt x="38" y="96"/>
                            <a:pt x="37" y="96"/>
                            <a:pt x="37" y="97"/>
                          </a:cubicBezTo>
                          <a:cubicBezTo>
                            <a:pt x="36" y="97"/>
                            <a:pt x="36" y="98"/>
                            <a:pt x="35" y="98"/>
                          </a:cubicBezTo>
                          <a:lnTo>
                            <a:pt x="35" y="99"/>
                          </a:lnTo>
                          <a:cubicBezTo>
                            <a:pt x="40" y="99"/>
                            <a:pt x="43" y="103"/>
                            <a:pt x="44" y="106"/>
                          </a:cubicBezTo>
                          <a:cubicBezTo>
                            <a:pt x="47" y="106"/>
                            <a:pt x="49" y="106"/>
                            <a:pt x="50" y="106"/>
                          </a:cubicBezTo>
                          <a:cubicBezTo>
                            <a:pt x="52" y="106"/>
                            <a:pt x="53" y="107"/>
                            <a:pt x="54" y="108"/>
                          </a:cubicBezTo>
                          <a:cubicBezTo>
                            <a:pt x="54" y="108"/>
                            <a:pt x="55" y="109"/>
                            <a:pt x="55" y="109"/>
                          </a:cubicBezTo>
                          <a:lnTo>
                            <a:pt x="58" y="109"/>
                          </a:lnTo>
                          <a:cubicBezTo>
                            <a:pt x="58" y="108"/>
                            <a:pt x="58" y="107"/>
                            <a:pt x="59" y="106"/>
                          </a:cubicBezTo>
                          <a:cubicBezTo>
                            <a:pt x="59" y="105"/>
                            <a:pt x="59" y="104"/>
                            <a:pt x="59" y="101"/>
                          </a:cubicBezTo>
                          <a:cubicBezTo>
                            <a:pt x="59" y="99"/>
                            <a:pt x="62" y="98"/>
                            <a:pt x="64" y="9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8" name="Freeform 1156">
                      <a:extLst>
                        <a:ext uri="{FF2B5EF4-FFF2-40B4-BE49-F238E27FC236}">
                          <a16:creationId xmlns:a16="http://schemas.microsoft.com/office/drawing/2014/main" id="{E39D9BA6-B809-3F9C-964C-ABFB891B18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31986" y="4508450"/>
                      <a:ext cx="142839" cy="86455"/>
                    </a:xfrm>
                    <a:custGeom>
                      <a:avLst/>
                      <a:gdLst>
                        <a:gd name="T0" fmla="*/ 96 w 334"/>
                        <a:gd name="T1" fmla="*/ 190 h 205"/>
                        <a:gd name="T2" fmla="*/ 125 w 334"/>
                        <a:gd name="T3" fmla="*/ 195 h 205"/>
                        <a:gd name="T4" fmla="*/ 134 w 334"/>
                        <a:gd name="T5" fmla="*/ 192 h 205"/>
                        <a:gd name="T6" fmla="*/ 169 w 334"/>
                        <a:gd name="T7" fmla="*/ 205 h 205"/>
                        <a:gd name="T8" fmla="*/ 180 w 334"/>
                        <a:gd name="T9" fmla="*/ 195 h 205"/>
                        <a:gd name="T10" fmla="*/ 187 w 334"/>
                        <a:gd name="T11" fmla="*/ 182 h 205"/>
                        <a:gd name="T12" fmla="*/ 199 w 334"/>
                        <a:gd name="T13" fmla="*/ 149 h 205"/>
                        <a:gd name="T14" fmla="*/ 211 w 334"/>
                        <a:gd name="T15" fmla="*/ 135 h 205"/>
                        <a:gd name="T16" fmla="*/ 233 w 334"/>
                        <a:gd name="T17" fmla="*/ 109 h 205"/>
                        <a:gd name="T18" fmla="*/ 235 w 334"/>
                        <a:gd name="T19" fmla="*/ 113 h 205"/>
                        <a:gd name="T20" fmla="*/ 262 w 334"/>
                        <a:gd name="T21" fmla="*/ 98 h 205"/>
                        <a:gd name="T22" fmla="*/ 301 w 334"/>
                        <a:gd name="T23" fmla="*/ 78 h 205"/>
                        <a:gd name="T24" fmla="*/ 329 w 334"/>
                        <a:gd name="T25" fmla="*/ 49 h 205"/>
                        <a:gd name="T26" fmla="*/ 331 w 334"/>
                        <a:gd name="T27" fmla="*/ 36 h 205"/>
                        <a:gd name="T28" fmla="*/ 306 w 334"/>
                        <a:gd name="T29" fmla="*/ 46 h 205"/>
                        <a:gd name="T30" fmla="*/ 273 w 334"/>
                        <a:gd name="T31" fmla="*/ 59 h 205"/>
                        <a:gd name="T32" fmla="*/ 182 w 334"/>
                        <a:gd name="T33" fmla="*/ 9 h 205"/>
                        <a:gd name="T34" fmla="*/ 166 w 334"/>
                        <a:gd name="T35" fmla="*/ 0 h 205"/>
                        <a:gd name="T36" fmla="*/ 119 w 334"/>
                        <a:gd name="T37" fmla="*/ 4 h 205"/>
                        <a:gd name="T38" fmla="*/ 110 w 334"/>
                        <a:gd name="T39" fmla="*/ 14 h 205"/>
                        <a:gd name="T40" fmla="*/ 105 w 334"/>
                        <a:gd name="T41" fmla="*/ 30 h 205"/>
                        <a:gd name="T42" fmla="*/ 110 w 334"/>
                        <a:gd name="T43" fmla="*/ 49 h 205"/>
                        <a:gd name="T44" fmla="*/ 105 w 334"/>
                        <a:gd name="T45" fmla="*/ 59 h 205"/>
                        <a:gd name="T46" fmla="*/ 96 w 334"/>
                        <a:gd name="T47" fmla="*/ 52 h 205"/>
                        <a:gd name="T48" fmla="*/ 87 w 334"/>
                        <a:gd name="T49" fmla="*/ 50 h 205"/>
                        <a:gd name="T50" fmla="*/ 72 w 334"/>
                        <a:gd name="T51" fmla="*/ 45 h 205"/>
                        <a:gd name="T52" fmla="*/ 47 w 334"/>
                        <a:gd name="T53" fmla="*/ 31 h 205"/>
                        <a:gd name="T54" fmla="*/ 43 w 334"/>
                        <a:gd name="T55" fmla="*/ 30 h 205"/>
                        <a:gd name="T56" fmla="*/ 44 w 334"/>
                        <a:gd name="T57" fmla="*/ 33 h 205"/>
                        <a:gd name="T58" fmla="*/ 49 w 334"/>
                        <a:gd name="T59" fmla="*/ 51 h 205"/>
                        <a:gd name="T60" fmla="*/ 45 w 334"/>
                        <a:gd name="T61" fmla="*/ 67 h 205"/>
                        <a:gd name="T62" fmla="*/ 48 w 334"/>
                        <a:gd name="T63" fmla="*/ 73 h 205"/>
                        <a:gd name="T64" fmla="*/ 38 w 334"/>
                        <a:gd name="T65" fmla="*/ 79 h 205"/>
                        <a:gd name="T66" fmla="*/ 42 w 334"/>
                        <a:gd name="T67" fmla="*/ 101 h 205"/>
                        <a:gd name="T68" fmla="*/ 51 w 334"/>
                        <a:gd name="T69" fmla="*/ 92 h 205"/>
                        <a:gd name="T70" fmla="*/ 54 w 334"/>
                        <a:gd name="T71" fmla="*/ 113 h 205"/>
                        <a:gd name="T72" fmla="*/ 42 w 334"/>
                        <a:gd name="T73" fmla="*/ 122 h 205"/>
                        <a:gd name="T74" fmla="*/ 41 w 334"/>
                        <a:gd name="T75" fmla="*/ 127 h 205"/>
                        <a:gd name="T76" fmla="*/ 39 w 334"/>
                        <a:gd name="T77" fmla="*/ 137 h 205"/>
                        <a:gd name="T78" fmla="*/ 9 w 334"/>
                        <a:gd name="T79" fmla="*/ 157 h 205"/>
                        <a:gd name="T80" fmla="*/ 2 w 334"/>
                        <a:gd name="T81" fmla="*/ 170 h 205"/>
                        <a:gd name="T82" fmla="*/ 3 w 334"/>
                        <a:gd name="T83" fmla="*/ 177 h 205"/>
                        <a:gd name="T84" fmla="*/ 5 w 334"/>
                        <a:gd name="T85" fmla="*/ 179 h 205"/>
                        <a:gd name="T86" fmla="*/ 4 w 334"/>
                        <a:gd name="T87" fmla="*/ 193 h 205"/>
                        <a:gd name="T88" fmla="*/ 12 w 334"/>
                        <a:gd name="T89" fmla="*/ 195 h 205"/>
                        <a:gd name="T90" fmla="*/ 27 w 334"/>
                        <a:gd name="T91" fmla="*/ 189 h 205"/>
                        <a:gd name="T92" fmla="*/ 36 w 334"/>
                        <a:gd name="T93" fmla="*/ 189 h 205"/>
                        <a:gd name="T94" fmla="*/ 40 w 334"/>
                        <a:gd name="T95" fmla="*/ 188 h 205"/>
                        <a:gd name="T96" fmla="*/ 43 w 334"/>
                        <a:gd name="T97" fmla="*/ 195 h 205"/>
                        <a:gd name="T98" fmla="*/ 54 w 334"/>
                        <a:gd name="T99" fmla="*/ 190 h 205"/>
                        <a:gd name="T100" fmla="*/ 60 w 334"/>
                        <a:gd name="T101" fmla="*/ 187 h 205"/>
                        <a:gd name="T102" fmla="*/ 58 w 334"/>
                        <a:gd name="T103" fmla="*/ 176 h 205"/>
                        <a:gd name="T104" fmla="*/ 63 w 334"/>
                        <a:gd name="T105" fmla="*/ 174 h 205"/>
                        <a:gd name="T106" fmla="*/ 69 w 334"/>
                        <a:gd name="T107" fmla="*/ 174 h 205"/>
                        <a:gd name="T108" fmla="*/ 77 w 334"/>
                        <a:gd name="T109" fmla="*/ 174 h 205"/>
                        <a:gd name="T110" fmla="*/ 86 w 334"/>
                        <a:gd name="T111" fmla="*/ 186 h 2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34" h="205">
                          <a:moveTo>
                            <a:pt x="89" y="186"/>
                          </a:moveTo>
                          <a:cubicBezTo>
                            <a:pt x="92" y="186"/>
                            <a:pt x="94" y="188"/>
                            <a:pt x="96" y="190"/>
                          </a:cubicBezTo>
                          <a:cubicBezTo>
                            <a:pt x="98" y="193"/>
                            <a:pt x="100" y="195"/>
                            <a:pt x="103" y="195"/>
                          </a:cubicBezTo>
                          <a:lnTo>
                            <a:pt x="125" y="195"/>
                          </a:lnTo>
                          <a:cubicBezTo>
                            <a:pt x="127" y="195"/>
                            <a:pt x="128" y="194"/>
                            <a:pt x="129" y="193"/>
                          </a:cubicBezTo>
                          <a:cubicBezTo>
                            <a:pt x="130" y="193"/>
                            <a:pt x="132" y="192"/>
                            <a:pt x="134" y="192"/>
                          </a:cubicBezTo>
                          <a:cubicBezTo>
                            <a:pt x="141" y="192"/>
                            <a:pt x="146" y="195"/>
                            <a:pt x="151" y="198"/>
                          </a:cubicBezTo>
                          <a:cubicBezTo>
                            <a:pt x="156" y="201"/>
                            <a:pt x="161" y="205"/>
                            <a:pt x="169" y="205"/>
                          </a:cubicBezTo>
                          <a:cubicBezTo>
                            <a:pt x="172" y="205"/>
                            <a:pt x="174" y="204"/>
                            <a:pt x="177" y="204"/>
                          </a:cubicBezTo>
                          <a:lnTo>
                            <a:pt x="180" y="195"/>
                          </a:lnTo>
                          <a:cubicBezTo>
                            <a:pt x="180" y="192"/>
                            <a:pt x="182" y="189"/>
                            <a:pt x="184" y="187"/>
                          </a:cubicBezTo>
                          <a:cubicBezTo>
                            <a:pt x="186" y="185"/>
                            <a:pt x="187" y="184"/>
                            <a:pt x="187" y="182"/>
                          </a:cubicBezTo>
                          <a:cubicBezTo>
                            <a:pt x="189" y="178"/>
                            <a:pt x="190" y="173"/>
                            <a:pt x="191" y="169"/>
                          </a:cubicBezTo>
                          <a:cubicBezTo>
                            <a:pt x="193" y="162"/>
                            <a:pt x="194" y="155"/>
                            <a:pt x="199" y="149"/>
                          </a:cubicBezTo>
                          <a:cubicBezTo>
                            <a:pt x="200" y="148"/>
                            <a:pt x="202" y="146"/>
                            <a:pt x="204" y="144"/>
                          </a:cubicBezTo>
                          <a:cubicBezTo>
                            <a:pt x="206" y="142"/>
                            <a:pt x="211" y="137"/>
                            <a:pt x="211" y="135"/>
                          </a:cubicBezTo>
                          <a:cubicBezTo>
                            <a:pt x="213" y="124"/>
                            <a:pt x="216" y="109"/>
                            <a:pt x="229" y="109"/>
                          </a:cubicBezTo>
                          <a:lnTo>
                            <a:pt x="233" y="109"/>
                          </a:lnTo>
                          <a:cubicBezTo>
                            <a:pt x="234" y="109"/>
                            <a:pt x="234" y="110"/>
                            <a:pt x="234" y="110"/>
                          </a:cubicBezTo>
                          <a:cubicBezTo>
                            <a:pt x="234" y="111"/>
                            <a:pt x="235" y="112"/>
                            <a:pt x="235" y="113"/>
                          </a:cubicBezTo>
                          <a:cubicBezTo>
                            <a:pt x="241" y="113"/>
                            <a:pt x="245" y="109"/>
                            <a:pt x="249" y="106"/>
                          </a:cubicBezTo>
                          <a:cubicBezTo>
                            <a:pt x="253" y="103"/>
                            <a:pt x="257" y="99"/>
                            <a:pt x="262" y="98"/>
                          </a:cubicBezTo>
                          <a:cubicBezTo>
                            <a:pt x="268" y="96"/>
                            <a:pt x="273" y="93"/>
                            <a:pt x="279" y="89"/>
                          </a:cubicBezTo>
                          <a:cubicBezTo>
                            <a:pt x="285" y="85"/>
                            <a:pt x="291" y="81"/>
                            <a:pt x="301" y="78"/>
                          </a:cubicBezTo>
                          <a:cubicBezTo>
                            <a:pt x="308" y="76"/>
                            <a:pt x="332" y="68"/>
                            <a:pt x="332" y="54"/>
                          </a:cubicBezTo>
                          <a:cubicBezTo>
                            <a:pt x="332" y="52"/>
                            <a:pt x="331" y="50"/>
                            <a:pt x="329" y="49"/>
                          </a:cubicBezTo>
                          <a:cubicBezTo>
                            <a:pt x="328" y="47"/>
                            <a:pt x="327" y="46"/>
                            <a:pt x="327" y="44"/>
                          </a:cubicBezTo>
                          <a:cubicBezTo>
                            <a:pt x="327" y="40"/>
                            <a:pt x="329" y="38"/>
                            <a:pt x="331" y="36"/>
                          </a:cubicBezTo>
                          <a:cubicBezTo>
                            <a:pt x="332" y="35"/>
                            <a:pt x="333" y="34"/>
                            <a:pt x="334" y="32"/>
                          </a:cubicBezTo>
                          <a:cubicBezTo>
                            <a:pt x="322" y="33"/>
                            <a:pt x="314" y="39"/>
                            <a:pt x="306" y="46"/>
                          </a:cubicBezTo>
                          <a:cubicBezTo>
                            <a:pt x="297" y="53"/>
                            <a:pt x="289" y="60"/>
                            <a:pt x="277" y="60"/>
                          </a:cubicBezTo>
                          <a:cubicBezTo>
                            <a:pt x="276" y="60"/>
                            <a:pt x="275" y="60"/>
                            <a:pt x="273" y="59"/>
                          </a:cubicBezTo>
                          <a:cubicBezTo>
                            <a:pt x="268" y="58"/>
                            <a:pt x="212" y="31"/>
                            <a:pt x="192" y="19"/>
                          </a:cubicBezTo>
                          <a:cubicBezTo>
                            <a:pt x="188" y="17"/>
                            <a:pt x="185" y="13"/>
                            <a:pt x="182" y="9"/>
                          </a:cubicBezTo>
                          <a:cubicBezTo>
                            <a:pt x="177" y="4"/>
                            <a:pt x="174" y="0"/>
                            <a:pt x="169" y="0"/>
                          </a:cubicBezTo>
                          <a:cubicBezTo>
                            <a:pt x="168" y="0"/>
                            <a:pt x="167" y="0"/>
                            <a:pt x="166" y="0"/>
                          </a:cubicBezTo>
                          <a:cubicBezTo>
                            <a:pt x="154" y="5"/>
                            <a:pt x="142" y="5"/>
                            <a:pt x="127" y="5"/>
                          </a:cubicBezTo>
                          <a:cubicBezTo>
                            <a:pt x="123" y="5"/>
                            <a:pt x="121" y="4"/>
                            <a:pt x="119" y="4"/>
                          </a:cubicBezTo>
                          <a:lnTo>
                            <a:pt x="118" y="4"/>
                          </a:lnTo>
                          <a:cubicBezTo>
                            <a:pt x="116" y="8"/>
                            <a:pt x="113" y="11"/>
                            <a:pt x="110" y="14"/>
                          </a:cubicBezTo>
                          <a:cubicBezTo>
                            <a:pt x="106" y="18"/>
                            <a:pt x="103" y="21"/>
                            <a:pt x="103" y="27"/>
                          </a:cubicBezTo>
                          <a:cubicBezTo>
                            <a:pt x="103" y="29"/>
                            <a:pt x="104" y="30"/>
                            <a:pt x="105" y="30"/>
                          </a:cubicBezTo>
                          <a:cubicBezTo>
                            <a:pt x="106" y="31"/>
                            <a:pt x="108" y="31"/>
                            <a:pt x="108" y="34"/>
                          </a:cubicBezTo>
                          <a:cubicBezTo>
                            <a:pt x="110" y="39"/>
                            <a:pt x="110" y="45"/>
                            <a:pt x="110" y="49"/>
                          </a:cubicBezTo>
                          <a:cubicBezTo>
                            <a:pt x="110" y="50"/>
                            <a:pt x="110" y="52"/>
                            <a:pt x="110" y="53"/>
                          </a:cubicBezTo>
                          <a:cubicBezTo>
                            <a:pt x="110" y="58"/>
                            <a:pt x="107" y="59"/>
                            <a:pt x="105" y="59"/>
                          </a:cubicBezTo>
                          <a:cubicBezTo>
                            <a:pt x="100" y="59"/>
                            <a:pt x="98" y="56"/>
                            <a:pt x="97" y="54"/>
                          </a:cubicBezTo>
                          <a:cubicBezTo>
                            <a:pt x="96" y="53"/>
                            <a:pt x="96" y="52"/>
                            <a:pt x="96" y="52"/>
                          </a:cubicBezTo>
                          <a:cubicBezTo>
                            <a:pt x="95" y="53"/>
                            <a:pt x="93" y="54"/>
                            <a:pt x="92" y="54"/>
                          </a:cubicBezTo>
                          <a:cubicBezTo>
                            <a:pt x="90" y="54"/>
                            <a:pt x="88" y="52"/>
                            <a:pt x="87" y="50"/>
                          </a:cubicBezTo>
                          <a:lnTo>
                            <a:pt x="80" y="50"/>
                          </a:lnTo>
                          <a:cubicBezTo>
                            <a:pt x="74" y="50"/>
                            <a:pt x="73" y="48"/>
                            <a:pt x="72" y="45"/>
                          </a:cubicBezTo>
                          <a:cubicBezTo>
                            <a:pt x="71" y="44"/>
                            <a:pt x="71" y="43"/>
                            <a:pt x="69" y="42"/>
                          </a:cubicBezTo>
                          <a:cubicBezTo>
                            <a:pt x="62" y="37"/>
                            <a:pt x="55" y="34"/>
                            <a:pt x="47" y="31"/>
                          </a:cubicBezTo>
                          <a:cubicBezTo>
                            <a:pt x="46" y="31"/>
                            <a:pt x="45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1"/>
                            <a:pt x="44" y="31"/>
                            <a:pt x="44" y="33"/>
                          </a:cubicBezTo>
                          <a:cubicBezTo>
                            <a:pt x="44" y="35"/>
                            <a:pt x="45" y="37"/>
                            <a:pt x="46" y="39"/>
                          </a:cubicBezTo>
                          <a:cubicBezTo>
                            <a:pt x="48" y="42"/>
                            <a:pt x="49" y="46"/>
                            <a:pt x="49" y="51"/>
                          </a:cubicBezTo>
                          <a:cubicBezTo>
                            <a:pt x="49" y="55"/>
                            <a:pt x="48" y="58"/>
                            <a:pt x="47" y="60"/>
                          </a:cubicBezTo>
                          <a:cubicBezTo>
                            <a:pt x="46" y="62"/>
                            <a:pt x="45" y="64"/>
                            <a:pt x="45" y="67"/>
                          </a:cubicBezTo>
                          <a:cubicBezTo>
                            <a:pt x="45" y="68"/>
                            <a:pt x="46" y="69"/>
                            <a:pt x="47" y="70"/>
                          </a:cubicBezTo>
                          <a:cubicBezTo>
                            <a:pt x="47" y="71"/>
                            <a:pt x="48" y="72"/>
                            <a:pt x="48" y="73"/>
                          </a:cubicBezTo>
                          <a:cubicBezTo>
                            <a:pt x="48" y="77"/>
                            <a:pt x="43" y="78"/>
                            <a:pt x="40" y="79"/>
                          </a:cubicBezTo>
                          <a:cubicBezTo>
                            <a:pt x="39" y="79"/>
                            <a:pt x="38" y="79"/>
                            <a:pt x="38" y="79"/>
                          </a:cubicBezTo>
                          <a:cubicBezTo>
                            <a:pt x="35" y="80"/>
                            <a:pt x="29" y="90"/>
                            <a:pt x="29" y="95"/>
                          </a:cubicBezTo>
                          <a:cubicBezTo>
                            <a:pt x="29" y="97"/>
                            <a:pt x="37" y="101"/>
                            <a:pt x="42" y="101"/>
                          </a:cubicBezTo>
                          <a:cubicBezTo>
                            <a:pt x="43" y="101"/>
                            <a:pt x="44" y="99"/>
                            <a:pt x="45" y="98"/>
                          </a:cubicBezTo>
                          <a:cubicBezTo>
                            <a:pt x="47" y="95"/>
                            <a:pt x="48" y="92"/>
                            <a:pt x="51" y="92"/>
                          </a:cubicBezTo>
                          <a:cubicBezTo>
                            <a:pt x="56" y="92"/>
                            <a:pt x="64" y="98"/>
                            <a:pt x="64" y="102"/>
                          </a:cubicBezTo>
                          <a:cubicBezTo>
                            <a:pt x="64" y="105"/>
                            <a:pt x="60" y="108"/>
                            <a:pt x="54" y="113"/>
                          </a:cubicBezTo>
                          <a:cubicBezTo>
                            <a:pt x="51" y="115"/>
                            <a:pt x="48" y="117"/>
                            <a:pt x="47" y="119"/>
                          </a:cubicBezTo>
                          <a:cubicBezTo>
                            <a:pt x="46" y="120"/>
                            <a:pt x="44" y="121"/>
                            <a:pt x="42" y="122"/>
                          </a:cubicBezTo>
                          <a:cubicBezTo>
                            <a:pt x="41" y="123"/>
                            <a:pt x="40" y="123"/>
                            <a:pt x="40" y="124"/>
                          </a:cubicBezTo>
                          <a:cubicBezTo>
                            <a:pt x="39" y="124"/>
                            <a:pt x="40" y="126"/>
                            <a:pt x="41" y="127"/>
                          </a:cubicBezTo>
                          <a:cubicBezTo>
                            <a:pt x="42" y="129"/>
                            <a:pt x="43" y="132"/>
                            <a:pt x="42" y="134"/>
                          </a:cubicBezTo>
                          <a:cubicBezTo>
                            <a:pt x="42" y="135"/>
                            <a:pt x="41" y="136"/>
                            <a:pt x="39" y="137"/>
                          </a:cubicBezTo>
                          <a:cubicBezTo>
                            <a:pt x="35" y="139"/>
                            <a:pt x="27" y="141"/>
                            <a:pt x="22" y="141"/>
                          </a:cubicBezTo>
                          <a:cubicBezTo>
                            <a:pt x="13" y="141"/>
                            <a:pt x="11" y="149"/>
                            <a:pt x="9" y="157"/>
                          </a:cubicBezTo>
                          <a:cubicBezTo>
                            <a:pt x="8" y="161"/>
                            <a:pt x="7" y="164"/>
                            <a:pt x="5" y="167"/>
                          </a:cubicBezTo>
                          <a:cubicBezTo>
                            <a:pt x="4" y="168"/>
                            <a:pt x="3" y="169"/>
                            <a:pt x="2" y="170"/>
                          </a:cubicBezTo>
                          <a:cubicBezTo>
                            <a:pt x="1" y="171"/>
                            <a:pt x="0" y="172"/>
                            <a:pt x="0" y="174"/>
                          </a:cubicBezTo>
                          <a:cubicBezTo>
                            <a:pt x="0" y="176"/>
                            <a:pt x="1" y="176"/>
                            <a:pt x="3" y="177"/>
                          </a:cubicBezTo>
                          <a:cubicBezTo>
                            <a:pt x="4" y="177"/>
                            <a:pt x="4" y="177"/>
                            <a:pt x="5" y="178"/>
                          </a:cubicBezTo>
                          <a:cubicBezTo>
                            <a:pt x="5" y="178"/>
                            <a:pt x="5" y="179"/>
                            <a:pt x="5" y="179"/>
                          </a:cubicBezTo>
                          <a:lnTo>
                            <a:pt x="2" y="188"/>
                          </a:lnTo>
                          <a:cubicBezTo>
                            <a:pt x="3" y="189"/>
                            <a:pt x="4" y="191"/>
                            <a:pt x="4" y="193"/>
                          </a:cubicBezTo>
                          <a:cubicBezTo>
                            <a:pt x="5" y="196"/>
                            <a:pt x="6" y="198"/>
                            <a:pt x="8" y="198"/>
                          </a:cubicBezTo>
                          <a:cubicBezTo>
                            <a:pt x="10" y="198"/>
                            <a:pt x="11" y="196"/>
                            <a:pt x="12" y="195"/>
                          </a:cubicBezTo>
                          <a:cubicBezTo>
                            <a:pt x="14" y="192"/>
                            <a:pt x="17" y="189"/>
                            <a:pt x="22" y="189"/>
                          </a:cubicBezTo>
                          <a:cubicBezTo>
                            <a:pt x="24" y="189"/>
                            <a:pt x="25" y="189"/>
                            <a:pt x="27" y="189"/>
                          </a:cubicBezTo>
                          <a:cubicBezTo>
                            <a:pt x="28" y="190"/>
                            <a:pt x="30" y="190"/>
                            <a:pt x="32" y="190"/>
                          </a:cubicBezTo>
                          <a:cubicBezTo>
                            <a:pt x="34" y="190"/>
                            <a:pt x="35" y="190"/>
                            <a:pt x="36" y="189"/>
                          </a:cubicBezTo>
                          <a:cubicBezTo>
                            <a:pt x="37" y="189"/>
                            <a:pt x="38" y="188"/>
                            <a:pt x="39" y="188"/>
                          </a:cubicBezTo>
                          <a:cubicBezTo>
                            <a:pt x="40" y="188"/>
                            <a:pt x="40" y="188"/>
                            <a:pt x="40" y="188"/>
                          </a:cubicBezTo>
                          <a:cubicBezTo>
                            <a:pt x="41" y="188"/>
                            <a:pt x="41" y="189"/>
                            <a:pt x="41" y="189"/>
                          </a:cubicBezTo>
                          <a:cubicBezTo>
                            <a:pt x="41" y="190"/>
                            <a:pt x="41" y="195"/>
                            <a:pt x="43" y="195"/>
                          </a:cubicBezTo>
                          <a:cubicBezTo>
                            <a:pt x="45" y="195"/>
                            <a:pt x="46" y="194"/>
                            <a:pt x="47" y="193"/>
                          </a:cubicBezTo>
                          <a:cubicBezTo>
                            <a:pt x="49" y="192"/>
                            <a:pt x="51" y="190"/>
                            <a:pt x="54" y="190"/>
                          </a:cubicBezTo>
                          <a:lnTo>
                            <a:pt x="56" y="190"/>
                          </a:lnTo>
                          <a:cubicBezTo>
                            <a:pt x="56" y="190"/>
                            <a:pt x="60" y="190"/>
                            <a:pt x="60" y="187"/>
                          </a:cubicBezTo>
                          <a:cubicBezTo>
                            <a:pt x="60" y="185"/>
                            <a:pt x="59" y="183"/>
                            <a:pt x="59" y="181"/>
                          </a:cubicBezTo>
                          <a:cubicBezTo>
                            <a:pt x="58" y="180"/>
                            <a:pt x="58" y="178"/>
                            <a:pt x="58" y="176"/>
                          </a:cubicBezTo>
                          <a:cubicBezTo>
                            <a:pt x="58" y="175"/>
                            <a:pt x="58" y="174"/>
                            <a:pt x="60" y="174"/>
                          </a:cubicBezTo>
                          <a:cubicBezTo>
                            <a:pt x="61" y="174"/>
                            <a:pt x="62" y="174"/>
                            <a:pt x="63" y="174"/>
                          </a:cubicBezTo>
                          <a:cubicBezTo>
                            <a:pt x="64" y="174"/>
                            <a:pt x="64" y="174"/>
                            <a:pt x="65" y="174"/>
                          </a:cubicBezTo>
                          <a:lnTo>
                            <a:pt x="69" y="174"/>
                          </a:lnTo>
                          <a:cubicBezTo>
                            <a:pt x="70" y="174"/>
                            <a:pt x="71" y="174"/>
                            <a:pt x="73" y="174"/>
                          </a:cubicBezTo>
                          <a:cubicBezTo>
                            <a:pt x="74" y="174"/>
                            <a:pt x="76" y="174"/>
                            <a:pt x="77" y="174"/>
                          </a:cubicBezTo>
                          <a:cubicBezTo>
                            <a:pt x="79" y="174"/>
                            <a:pt x="86" y="174"/>
                            <a:pt x="86" y="182"/>
                          </a:cubicBezTo>
                          <a:cubicBezTo>
                            <a:pt x="86" y="185"/>
                            <a:pt x="86" y="186"/>
                            <a:pt x="86" y="186"/>
                          </a:cubicBezTo>
                          <a:lnTo>
                            <a:pt x="89" y="18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9" name="Freeform 1157">
                      <a:extLst>
                        <a:ext uri="{FF2B5EF4-FFF2-40B4-BE49-F238E27FC236}">
                          <a16:creationId xmlns:a16="http://schemas.microsoft.com/office/drawing/2014/main" id="{F85DE94A-3D4D-55A1-FEE6-E86252EF54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86491" y="4670084"/>
                      <a:ext cx="50746" cy="35710"/>
                    </a:xfrm>
                    <a:custGeom>
                      <a:avLst/>
                      <a:gdLst>
                        <a:gd name="T0" fmla="*/ 48 w 117"/>
                        <a:gd name="T1" fmla="*/ 81 h 82"/>
                        <a:gd name="T2" fmla="*/ 52 w 117"/>
                        <a:gd name="T3" fmla="*/ 79 h 82"/>
                        <a:gd name="T4" fmla="*/ 58 w 117"/>
                        <a:gd name="T5" fmla="*/ 76 h 82"/>
                        <a:gd name="T6" fmla="*/ 66 w 117"/>
                        <a:gd name="T7" fmla="*/ 81 h 82"/>
                        <a:gd name="T8" fmla="*/ 66 w 117"/>
                        <a:gd name="T9" fmla="*/ 82 h 82"/>
                        <a:gd name="T10" fmla="*/ 71 w 117"/>
                        <a:gd name="T11" fmla="*/ 80 h 82"/>
                        <a:gd name="T12" fmla="*/ 101 w 117"/>
                        <a:gd name="T13" fmla="*/ 80 h 82"/>
                        <a:gd name="T14" fmla="*/ 106 w 117"/>
                        <a:gd name="T15" fmla="*/ 76 h 82"/>
                        <a:gd name="T16" fmla="*/ 106 w 117"/>
                        <a:gd name="T17" fmla="*/ 75 h 82"/>
                        <a:gd name="T18" fmla="*/ 107 w 117"/>
                        <a:gd name="T19" fmla="*/ 75 h 82"/>
                        <a:gd name="T20" fmla="*/ 116 w 117"/>
                        <a:gd name="T21" fmla="*/ 74 h 82"/>
                        <a:gd name="T22" fmla="*/ 117 w 117"/>
                        <a:gd name="T23" fmla="*/ 74 h 82"/>
                        <a:gd name="T24" fmla="*/ 117 w 117"/>
                        <a:gd name="T25" fmla="*/ 74 h 82"/>
                        <a:gd name="T26" fmla="*/ 114 w 117"/>
                        <a:gd name="T27" fmla="*/ 65 h 82"/>
                        <a:gd name="T28" fmla="*/ 113 w 117"/>
                        <a:gd name="T29" fmla="*/ 60 h 82"/>
                        <a:gd name="T30" fmla="*/ 110 w 117"/>
                        <a:gd name="T31" fmla="*/ 59 h 82"/>
                        <a:gd name="T32" fmla="*/ 104 w 117"/>
                        <a:gd name="T33" fmla="*/ 55 h 82"/>
                        <a:gd name="T34" fmla="*/ 102 w 117"/>
                        <a:gd name="T35" fmla="*/ 50 h 82"/>
                        <a:gd name="T36" fmla="*/ 95 w 117"/>
                        <a:gd name="T37" fmla="*/ 41 h 82"/>
                        <a:gd name="T38" fmla="*/ 89 w 117"/>
                        <a:gd name="T39" fmla="*/ 40 h 82"/>
                        <a:gd name="T40" fmla="*/ 87 w 117"/>
                        <a:gd name="T41" fmla="*/ 40 h 82"/>
                        <a:gd name="T42" fmla="*/ 79 w 117"/>
                        <a:gd name="T43" fmla="*/ 38 h 82"/>
                        <a:gd name="T44" fmla="*/ 77 w 117"/>
                        <a:gd name="T45" fmla="*/ 32 h 82"/>
                        <a:gd name="T46" fmla="*/ 77 w 117"/>
                        <a:gd name="T47" fmla="*/ 29 h 82"/>
                        <a:gd name="T48" fmla="*/ 73 w 117"/>
                        <a:gd name="T49" fmla="*/ 24 h 82"/>
                        <a:gd name="T50" fmla="*/ 70 w 117"/>
                        <a:gd name="T51" fmla="*/ 17 h 82"/>
                        <a:gd name="T52" fmla="*/ 70 w 117"/>
                        <a:gd name="T53" fmla="*/ 8 h 82"/>
                        <a:gd name="T54" fmla="*/ 70 w 117"/>
                        <a:gd name="T55" fmla="*/ 8 h 82"/>
                        <a:gd name="T56" fmla="*/ 65 w 117"/>
                        <a:gd name="T57" fmla="*/ 7 h 82"/>
                        <a:gd name="T58" fmla="*/ 61 w 117"/>
                        <a:gd name="T59" fmla="*/ 9 h 82"/>
                        <a:gd name="T60" fmla="*/ 56 w 117"/>
                        <a:gd name="T61" fmla="*/ 12 h 82"/>
                        <a:gd name="T62" fmla="*/ 44 w 117"/>
                        <a:gd name="T63" fmla="*/ 7 h 82"/>
                        <a:gd name="T64" fmla="*/ 29 w 117"/>
                        <a:gd name="T65" fmla="*/ 0 h 82"/>
                        <a:gd name="T66" fmla="*/ 25 w 117"/>
                        <a:gd name="T67" fmla="*/ 2 h 82"/>
                        <a:gd name="T68" fmla="*/ 18 w 117"/>
                        <a:gd name="T69" fmla="*/ 5 h 82"/>
                        <a:gd name="T70" fmla="*/ 18 w 117"/>
                        <a:gd name="T71" fmla="*/ 5 h 82"/>
                        <a:gd name="T72" fmla="*/ 19 w 117"/>
                        <a:gd name="T73" fmla="*/ 20 h 82"/>
                        <a:gd name="T74" fmla="*/ 9 w 117"/>
                        <a:gd name="T75" fmla="*/ 38 h 82"/>
                        <a:gd name="T76" fmla="*/ 0 w 117"/>
                        <a:gd name="T77" fmla="*/ 50 h 82"/>
                        <a:gd name="T78" fmla="*/ 6 w 117"/>
                        <a:gd name="T79" fmla="*/ 50 h 82"/>
                        <a:gd name="T80" fmla="*/ 7 w 117"/>
                        <a:gd name="T81" fmla="*/ 49 h 82"/>
                        <a:gd name="T82" fmla="*/ 7 w 117"/>
                        <a:gd name="T83" fmla="*/ 51 h 82"/>
                        <a:gd name="T84" fmla="*/ 9 w 117"/>
                        <a:gd name="T85" fmla="*/ 55 h 82"/>
                        <a:gd name="T86" fmla="*/ 13 w 117"/>
                        <a:gd name="T87" fmla="*/ 56 h 82"/>
                        <a:gd name="T88" fmla="*/ 17 w 117"/>
                        <a:gd name="T89" fmla="*/ 55 h 82"/>
                        <a:gd name="T90" fmla="*/ 17 w 117"/>
                        <a:gd name="T91" fmla="*/ 61 h 82"/>
                        <a:gd name="T92" fmla="*/ 16 w 117"/>
                        <a:gd name="T93" fmla="*/ 68 h 82"/>
                        <a:gd name="T94" fmla="*/ 14 w 117"/>
                        <a:gd name="T95" fmla="*/ 70 h 82"/>
                        <a:gd name="T96" fmla="*/ 15 w 117"/>
                        <a:gd name="T97" fmla="*/ 74 h 82"/>
                        <a:gd name="T98" fmla="*/ 25 w 117"/>
                        <a:gd name="T99" fmla="*/ 77 h 82"/>
                        <a:gd name="T100" fmla="*/ 35 w 117"/>
                        <a:gd name="T101" fmla="*/ 80 h 82"/>
                        <a:gd name="T102" fmla="*/ 40 w 117"/>
                        <a:gd name="T103" fmla="*/ 79 h 82"/>
                        <a:gd name="T104" fmla="*/ 40 w 117"/>
                        <a:gd name="T105" fmla="*/ 79 h 82"/>
                        <a:gd name="T106" fmla="*/ 47 w 117"/>
                        <a:gd name="T107" fmla="*/ 79 h 82"/>
                        <a:gd name="T108" fmla="*/ 47 w 117"/>
                        <a:gd name="T109" fmla="*/ 80 h 82"/>
                        <a:gd name="T110" fmla="*/ 48 w 117"/>
                        <a:gd name="T111" fmla="*/ 8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17" h="82">
                          <a:moveTo>
                            <a:pt x="48" y="81"/>
                          </a:moveTo>
                          <a:cubicBezTo>
                            <a:pt x="49" y="81"/>
                            <a:pt x="51" y="80"/>
                            <a:pt x="52" y="79"/>
                          </a:cubicBezTo>
                          <a:cubicBezTo>
                            <a:pt x="54" y="77"/>
                            <a:pt x="56" y="76"/>
                            <a:pt x="58" y="76"/>
                          </a:cubicBezTo>
                          <a:cubicBezTo>
                            <a:pt x="62" y="76"/>
                            <a:pt x="64" y="79"/>
                            <a:pt x="66" y="81"/>
                          </a:cubicBezTo>
                          <a:cubicBezTo>
                            <a:pt x="66" y="81"/>
                            <a:pt x="66" y="81"/>
                            <a:pt x="66" y="82"/>
                          </a:cubicBezTo>
                          <a:cubicBezTo>
                            <a:pt x="67" y="81"/>
                            <a:pt x="69" y="80"/>
                            <a:pt x="71" y="80"/>
                          </a:cubicBezTo>
                          <a:lnTo>
                            <a:pt x="101" y="80"/>
                          </a:lnTo>
                          <a:cubicBezTo>
                            <a:pt x="104" y="80"/>
                            <a:pt x="105" y="79"/>
                            <a:pt x="106" y="76"/>
                          </a:cubicBezTo>
                          <a:lnTo>
                            <a:pt x="106" y="75"/>
                          </a:lnTo>
                          <a:lnTo>
                            <a:pt x="107" y="75"/>
                          </a:lnTo>
                          <a:cubicBezTo>
                            <a:pt x="111" y="76"/>
                            <a:pt x="113" y="76"/>
                            <a:pt x="116" y="74"/>
                          </a:cubicBezTo>
                          <a:cubicBezTo>
                            <a:pt x="116" y="74"/>
                            <a:pt x="116" y="74"/>
                            <a:pt x="117" y="74"/>
                          </a:cubicBezTo>
                          <a:lnTo>
                            <a:pt x="117" y="74"/>
                          </a:lnTo>
                          <a:cubicBezTo>
                            <a:pt x="114" y="72"/>
                            <a:pt x="114" y="68"/>
                            <a:pt x="114" y="65"/>
                          </a:cubicBezTo>
                          <a:cubicBezTo>
                            <a:pt x="114" y="63"/>
                            <a:pt x="113" y="61"/>
                            <a:pt x="113" y="60"/>
                          </a:cubicBezTo>
                          <a:cubicBezTo>
                            <a:pt x="112" y="60"/>
                            <a:pt x="111" y="59"/>
                            <a:pt x="110" y="59"/>
                          </a:cubicBezTo>
                          <a:cubicBezTo>
                            <a:pt x="108" y="58"/>
                            <a:pt x="106" y="57"/>
                            <a:pt x="104" y="55"/>
                          </a:cubicBezTo>
                          <a:cubicBezTo>
                            <a:pt x="103" y="53"/>
                            <a:pt x="102" y="52"/>
                            <a:pt x="102" y="50"/>
                          </a:cubicBezTo>
                          <a:cubicBezTo>
                            <a:pt x="100" y="46"/>
                            <a:pt x="98" y="43"/>
                            <a:pt x="95" y="41"/>
                          </a:cubicBezTo>
                          <a:cubicBezTo>
                            <a:pt x="92" y="40"/>
                            <a:pt x="90" y="40"/>
                            <a:pt x="89" y="40"/>
                          </a:cubicBezTo>
                          <a:lnTo>
                            <a:pt x="87" y="40"/>
                          </a:lnTo>
                          <a:cubicBezTo>
                            <a:pt x="84" y="40"/>
                            <a:pt x="82" y="40"/>
                            <a:pt x="79" y="38"/>
                          </a:cubicBezTo>
                          <a:cubicBezTo>
                            <a:pt x="76" y="37"/>
                            <a:pt x="77" y="34"/>
                            <a:pt x="77" y="32"/>
                          </a:cubicBezTo>
                          <a:cubicBezTo>
                            <a:pt x="77" y="31"/>
                            <a:pt x="77" y="30"/>
                            <a:pt x="77" y="29"/>
                          </a:cubicBezTo>
                          <a:cubicBezTo>
                            <a:pt x="75" y="26"/>
                            <a:pt x="74" y="25"/>
                            <a:pt x="73" y="24"/>
                          </a:cubicBezTo>
                          <a:cubicBezTo>
                            <a:pt x="72" y="23"/>
                            <a:pt x="70" y="21"/>
                            <a:pt x="70" y="17"/>
                          </a:cubicBezTo>
                          <a:lnTo>
                            <a:pt x="70" y="8"/>
                          </a:lnTo>
                          <a:cubicBezTo>
                            <a:pt x="70" y="8"/>
                            <a:pt x="70" y="8"/>
                            <a:pt x="70" y="8"/>
                          </a:cubicBezTo>
                          <a:cubicBezTo>
                            <a:pt x="68" y="7"/>
                            <a:pt x="67" y="7"/>
                            <a:pt x="65" y="7"/>
                          </a:cubicBezTo>
                          <a:cubicBezTo>
                            <a:pt x="64" y="7"/>
                            <a:pt x="63" y="8"/>
                            <a:pt x="61" y="9"/>
                          </a:cubicBezTo>
                          <a:cubicBezTo>
                            <a:pt x="60" y="10"/>
                            <a:pt x="58" y="12"/>
                            <a:pt x="56" y="12"/>
                          </a:cubicBezTo>
                          <a:cubicBezTo>
                            <a:pt x="53" y="12"/>
                            <a:pt x="49" y="10"/>
                            <a:pt x="44" y="7"/>
                          </a:cubicBezTo>
                          <a:cubicBezTo>
                            <a:pt x="39" y="3"/>
                            <a:pt x="33" y="0"/>
                            <a:pt x="29" y="0"/>
                          </a:cubicBezTo>
                          <a:cubicBezTo>
                            <a:pt x="27" y="0"/>
                            <a:pt x="26" y="0"/>
                            <a:pt x="25" y="2"/>
                          </a:cubicBezTo>
                          <a:cubicBezTo>
                            <a:pt x="24" y="3"/>
                            <a:pt x="22" y="5"/>
                            <a:pt x="18" y="5"/>
                          </a:cubicBezTo>
                          <a:lnTo>
                            <a:pt x="18" y="5"/>
                          </a:lnTo>
                          <a:cubicBezTo>
                            <a:pt x="18" y="10"/>
                            <a:pt x="19" y="15"/>
                            <a:pt x="19" y="20"/>
                          </a:cubicBezTo>
                          <a:cubicBezTo>
                            <a:pt x="19" y="28"/>
                            <a:pt x="14" y="33"/>
                            <a:pt x="9" y="38"/>
                          </a:cubicBezTo>
                          <a:cubicBezTo>
                            <a:pt x="5" y="42"/>
                            <a:pt x="2" y="45"/>
                            <a:pt x="0" y="50"/>
                          </a:cubicBezTo>
                          <a:cubicBezTo>
                            <a:pt x="3" y="51"/>
                            <a:pt x="4" y="51"/>
                            <a:pt x="6" y="50"/>
                          </a:cubicBezTo>
                          <a:lnTo>
                            <a:pt x="7" y="49"/>
                          </a:lnTo>
                          <a:lnTo>
                            <a:pt x="7" y="51"/>
                          </a:lnTo>
                          <a:cubicBezTo>
                            <a:pt x="7" y="54"/>
                            <a:pt x="8" y="54"/>
                            <a:pt x="9" y="55"/>
                          </a:cubicBezTo>
                          <a:cubicBezTo>
                            <a:pt x="10" y="55"/>
                            <a:pt x="11" y="56"/>
                            <a:pt x="13" y="56"/>
                          </a:cubicBezTo>
                          <a:lnTo>
                            <a:pt x="17" y="55"/>
                          </a:lnTo>
                          <a:lnTo>
                            <a:pt x="17" y="61"/>
                          </a:lnTo>
                          <a:cubicBezTo>
                            <a:pt x="17" y="64"/>
                            <a:pt x="17" y="65"/>
                            <a:pt x="16" y="68"/>
                          </a:cubicBezTo>
                          <a:cubicBezTo>
                            <a:pt x="15" y="68"/>
                            <a:pt x="15" y="69"/>
                            <a:pt x="14" y="70"/>
                          </a:cubicBezTo>
                          <a:lnTo>
                            <a:pt x="15" y="74"/>
                          </a:lnTo>
                          <a:cubicBezTo>
                            <a:pt x="19" y="75"/>
                            <a:pt x="22" y="76"/>
                            <a:pt x="25" y="77"/>
                          </a:cubicBezTo>
                          <a:cubicBezTo>
                            <a:pt x="29" y="79"/>
                            <a:pt x="32" y="80"/>
                            <a:pt x="35" y="80"/>
                          </a:cubicBezTo>
                          <a:cubicBezTo>
                            <a:pt x="37" y="80"/>
                            <a:pt x="38" y="80"/>
                            <a:pt x="40" y="79"/>
                          </a:cubicBezTo>
                          <a:lnTo>
                            <a:pt x="40" y="79"/>
                          </a:lnTo>
                          <a:lnTo>
                            <a:pt x="47" y="79"/>
                          </a:lnTo>
                          <a:lnTo>
                            <a:pt x="47" y="80"/>
                          </a:lnTo>
                          <a:cubicBezTo>
                            <a:pt x="47" y="80"/>
                            <a:pt x="48" y="81"/>
                            <a:pt x="48" y="8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0" name="Freeform 1158">
                      <a:extLst>
                        <a:ext uri="{FF2B5EF4-FFF2-40B4-BE49-F238E27FC236}">
                          <a16:creationId xmlns:a16="http://schemas.microsoft.com/office/drawing/2014/main" id="{F107F3EB-14BD-621C-A4CB-39260CC138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2661" y="4664445"/>
                      <a:ext cx="41348" cy="54505"/>
                    </a:xfrm>
                    <a:custGeom>
                      <a:avLst/>
                      <a:gdLst>
                        <a:gd name="T0" fmla="*/ 98 w 100"/>
                        <a:gd name="T1" fmla="*/ 78 h 130"/>
                        <a:gd name="T2" fmla="*/ 96 w 100"/>
                        <a:gd name="T3" fmla="*/ 75 h 130"/>
                        <a:gd name="T4" fmla="*/ 88 w 100"/>
                        <a:gd name="T5" fmla="*/ 70 h 130"/>
                        <a:gd name="T6" fmla="*/ 81 w 100"/>
                        <a:gd name="T7" fmla="*/ 69 h 130"/>
                        <a:gd name="T8" fmla="*/ 90 w 100"/>
                        <a:gd name="T9" fmla="*/ 53 h 130"/>
                        <a:gd name="T10" fmla="*/ 98 w 100"/>
                        <a:gd name="T11" fmla="*/ 21 h 130"/>
                        <a:gd name="T12" fmla="*/ 91 w 100"/>
                        <a:gd name="T13" fmla="*/ 15 h 130"/>
                        <a:gd name="T14" fmla="*/ 83 w 100"/>
                        <a:gd name="T15" fmla="*/ 14 h 130"/>
                        <a:gd name="T16" fmla="*/ 73 w 100"/>
                        <a:gd name="T17" fmla="*/ 10 h 130"/>
                        <a:gd name="T18" fmla="*/ 56 w 100"/>
                        <a:gd name="T19" fmla="*/ 0 h 130"/>
                        <a:gd name="T20" fmla="*/ 54 w 100"/>
                        <a:gd name="T21" fmla="*/ 8 h 130"/>
                        <a:gd name="T22" fmla="*/ 54 w 100"/>
                        <a:gd name="T23" fmla="*/ 23 h 130"/>
                        <a:gd name="T24" fmla="*/ 54 w 100"/>
                        <a:gd name="T25" fmla="*/ 25 h 130"/>
                        <a:gd name="T26" fmla="*/ 38 w 100"/>
                        <a:gd name="T27" fmla="*/ 28 h 130"/>
                        <a:gd name="T28" fmla="*/ 31 w 100"/>
                        <a:gd name="T29" fmla="*/ 34 h 130"/>
                        <a:gd name="T30" fmla="*/ 24 w 100"/>
                        <a:gd name="T31" fmla="*/ 28 h 130"/>
                        <a:gd name="T32" fmla="*/ 18 w 100"/>
                        <a:gd name="T33" fmla="*/ 27 h 130"/>
                        <a:gd name="T34" fmla="*/ 17 w 100"/>
                        <a:gd name="T35" fmla="*/ 26 h 130"/>
                        <a:gd name="T36" fmla="*/ 22 w 100"/>
                        <a:gd name="T37" fmla="*/ 18 h 130"/>
                        <a:gd name="T38" fmla="*/ 6 w 100"/>
                        <a:gd name="T39" fmla="*/ 25 h 130"/>
                        <a:gd name="T40" fmla="*/ 23 w 100"/>
                        <a:gd name="T41" fmla="*/ 44 h 130"/>
                        <a:gd name="T42" fmla="*/ 43 w 100"/>
                        <a:gd name="T43" fmla="*/ 43 h 130"/>
                        <a:gd name="T44" fmla="*/ 49 w 100"/>
                        <a:gd name="T45" fmla="*/ 42 h 130"/>
                        <a:gd name="T46" fmla="*/ 36 w 100"/>
                        <a:gd name="T47" fmla="*/ 67 h 130"/>
                        <a:gd name="T48" fmla="*/ 29 w 100"/>
                        <a:gd name="T49" fmla="*/ 65 h 130"/>
                        <a:gd name="T50" fmla="*/ 13 w 100"/>
                        <a:gd name="T51" fmla="*/ 82 h 130"/>
                        <a:gd name="T52" fmla="*/ 5 w 100"/>
                        <a:gd name="T53" fmla="*/ 97 h 130"/>
                        <a:gd name="T54" fmla="*/ 3 w 100"/>
                        <a:gd name="T55" fmla="*/ 110 h 130"/>
                        <a:gd name="T56" fmla="*/ 22 w 100"/>
                        <a:gd name="T57" fmla="*/ 120 h 130"/>
                        <a:gd name="T58" fmla="*/ 16 w 100"/>
                        <a:gd name="T59" fmla="*/ 126 h 130"/>
                        <a:gd name="T60" fmla="*/ 18 w 100"/>
                        <a:gd name="T61" fmla="*/ 128 h 130"/>
                        <a:gd name="T62" fmla="*/ 32 w 100"/>
                        <a:gd name="T63" fmla="*/ 124 h 130"/>
                        <a:gd name="T64" fmla="*/ 51 w 100"/>
                        <a:gd name="T65" fmla="*/ 114 h 130"/>
                        <a:gd name="T66" fmla="*/ 62 w 100"/>
                        <a:gd name="T67" fmla="*/ 115 h 130"/>
                        <a:gd name="T68" fmla="*/ 50 w 100"/>
                        <a:gd name="T69" fmla="*/ 104 h 130"/>
                        <a:gd name="T70" fmla="*/ 50 w 100"/>
                        <a:gd name="T71" fmla="*/ 98 h 130"/>
                        <a:gd name="T72" fmla="*/ 57 w 100"/>
                        <a:gd name="T73" fmla="*/ 98 h 130"/>
                        <a:gd name="T74" fmla="*/ 50 w 100"/>
                        <a:gd name="T75" fmla="*/ 92 h 130"/>
                        <a:gd name="T76" fmla="*/ 78 w 100"/>
                        <a:gd name="T77" fmla="*/ 91 h 130"/>
                        <a:gd name="T78" fmla="*/ 95 w 100"/>
                        <a:gd name="T79" fmla="*/ 87 h 130"/>
                        <a:gd name="T80" fmla="*/ 96 w 100"/>
                        <a:gd name="T81" fmla="*/ 84 h 1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00" h="130">
                          <a:moveTo>
                            <a:pt x="96" y="84"/>
                          </a:moveTo>
                          <a:cubicBezTo>
                            <a:pt x="97" y="82"/>
                            <a:pt x="98" y="80"/>
                            <a:pt x="98" y="78"/>
                          </a:cubicBezTo>
                          <a:lnTo>
                            <a:pt x="98" y="75"/>
                          </a:lnTo>
                          <a:lnTo>
                            <a:pt x="96" y="75"/>
                          </a:lnTo>
                          <a:cubicBezTo>
                            <a:pt x="94" y="75"/>
                            <a:pt x="92" y="75"/>
                            <a:pt x="90" y="74"/>
                          </a:cubicBezTo>
                          <a:cubicBezTo>
                            <a:pt x="89" y="73"/>
                            <a:pt x="88" y="72"/>
                            <a:pt x="88" y="70"/>
                          </a:cubicBezTo>
                          <a:cubicBezTo>
                            <a:pt x="86" y="70"/>
                            <a:pt x="85" y="70"/>
                            <a:pt x="82" y="69"/>
                          </a:cubicBezTo>
                          <a:lnTo>
                            <a:pt x="81" y="69"/>
                          </a:lnTo>
                          <a:lnTo>
                            <a:pt x="81" y="68"/>
                          </a:lnTo>
                          <a:cubicBezTo>
                            <a:pt x="82" y="62"/>
                            <a:pt x="86" y="57"/>
                            <a:pt x="90" y="53"/>
                          </a:cubicBezTo>
                          <a:cubicBezTo>
                            <a:pt x="95" y="48"/>
                            <a:pt x="100" y="44"/>
                            <a:pt x="100" y="37"/>
                          </a:cubicBezTo>
                          <a:cubicBezTo>
                            <a:pt x="100" y="32"/>
                            <a:pt x="99" y="26"/>
                            <a:pt x="98" y="21"/>
                          </a:cubicBezTo>
                          <a:cubicBezTo>
                            <a:pt x="96" y="20"/>
                            <a:pt x="95" y="19"/>
                            <a:pt x="94" y="18"/>
                          </a:cubicBezTo>
                          <a:cubicBezTo>
                            <a:pt x="93" y="16"/>
                            <a:pt x="92" y="15"/>
                            <a:pt x="91" y="15"/>
                          </a:cubicBezTo>
                          <a:cubicBezTo>
                            <a:pt x="89" y="14"/>
                            <a:pt x="87" y="14"/>
                            <a:pt x="85" y="14"/>
                          </a:cubicBezTo>
                          <a:lnTo>
                            <a:pt x="83" y="14"/>
                          </a:lnTo>
                          <a:cubicBezTo>
                            <a:pt x="80" y="14"/>
                            <a:pt x="77" y="14"/>
                            <a:pt x="74" y="12"/>
                          </a:cubicBezTo>
                          <a:lnTo>
                            <a:pt x="73" y="10"/>
                          </a:lnTo>
                          <a:cubicBezTo>
                            <a:pt x="69" y="7"/>
                            <a:pt x="63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5" y="4"/>
                            <a:pt x="54" y="6"/>
                            <a:pt x="54" y="8"/>
                          </a:cubicBezTo>
                          <a:cubicBezTo>
                            <a:pt x="53" y="10"/>
                            <a:pt x="52" y="12"/>
                            <a:pt x="52" y="15"/>
                          </a:cubicBezTo>
                          <a:cubicBezTo>
                            <a:pt x="52" y="20"/>
                            <a:pt x="52" y="21"/>
                            <a:pt x="54" y="23"/>
                          </a:cubicBezTo>
                          <a:lnTo>
                            <a:pt x="54" y="24"/>
                          </a:lnTo>
                          <a:lnTo>
                            <a:pt x="54" y="25"/>
                          </a:lnTo>
                          <a:cubicBezTo>
                            <a:pt x="52" y="27"/>
                            <a:pt x="49" y="28"/>
                            <a:pt x="43" y="28"/>
                          </a:cubicBezTo>
                          <a:cubicBezTo>
                            <a:pt x="42" y="28"/>
                            <a:pt x="40" y="28"/>
                            <a:pt x="38" y="28"/>
                          </a:cubicBezTo>
                          <a:cubicBezTo>
                            <a:pt x="38" y="28"/>
                            <a:pt x="37" y="28"/>
                            <a:pt x="36" y="28"/>
                          </a:cubicBezTo>
                          <a:cubicBezTo>
                            <a:pt x="36" y="31"/>
                            <a:pt x="35" y="34"/>
                            <a:pt x="31" y="34"/>
                          </a:cubicBezTo>
                          <a:cubicBezTo>
                            <a:pt x="27" y="34"/>
                            <a:pt x="25" y="30"/>
                            <a:pt x="25" y="28"/>
                          </a:cubicBezTo>
                          <a:cubicBezTo>
                            <a:pt x="25" y="28"/>
                            <a:pt x="25" y="28"/>
                            <a:pt x="24" y="28"/>
                          </a:cubicBezTo>
                          <a:cubicBezTo>
                            <a:pt x="24" y="28"/>
                            <a:pt x="23" y="28"/>
                            <a:pt x="23" y="28"/>
                          </a:cubicBezTo>
                          <a:cubicBezTo>
                            <a:pt x="21" y="28"/>
                            <a:pt x="20" y="28"/>
                            <a:pt x="18" y="27"/>
                          </a:cubicBezTo>
                          <a:lnTo>
                            <a:pt x="17" y="27"/>
                          </a:lnTo>
                          <a:lnTo>
                            <a:pt x="17" y="26"/>
                          </a:lnTo>
                          <a:cubicBezTo>
                            <a:pt x="18" y="24"/>
                            <a:pt x="19" y="23"/>
                            <a:pt x="20" y="22"/>
                          </a:cubicBezTo>
                          <a:cubicBezTo>
                            <a:pt x="21" y="21"/>
                            <a:pt x="22" y="20"/>
                            <a:pt x="22" y="18"/>
                          </a:cubicBezTo>
                          <a:cubicBezTo>
                            <a:pt x="22" y="16"/>
                            <a:pt x="19" y="16"/>
                            <a:pt x="15" y="16"/>
                          </a:cubicBezTo>
                          <a:cubicBezTo>
                            <a:pt x="9" y="16"/>
                            <a:pt x="6" y="18"/>
                            <a:pt x="6" y="25"/>
                          </a:cubicBezTo>
                          <a:cubicBezTo>
                            <a:pt x="6" y="38"/>
                            <a:pt x="9" y="42"/>
                            <a:pt x="17" y="42"/>
                          </a:cubicBezTo>
                          <a:cubicBezTo>
                            <a:pt x="20" y="42"/>
                            <a:pt x="22" y="43"/>
                            <a:pt x="23" y="44"/>
                          </a:cubicBezTo>
                          <a:cubicBezTo>
                            <a:pt x="25" y="45"/>
                            <a:pt x="27" y="46"/>
                            <a:pt x="29" y="46"/>
                          </a:cubicBezTo>
                          <a:cubicBezTo>
                            <a:pt x="35" y="46"/>
                            <a:pt x="41" y="44"/>
                            <a:pt x="43" y="43"/>
                          </a:cubicBezTo>
                          <a:lnTo>
                            <a:pt x="43" y="42"/>
                          </a:lnTo>
                          <a:lnTo>
                            <a:pt x="49" y="42"/>
                          </a:lnTo>
                          <a:lnTo>
                            <a:pt x="49" y="44"/>
                          </a:lnTo>
                          <a:cubicBezTo>
                            <a:pt x="49" y="45"/>
                            <a:pt x="40" y="67"/>
                            <a:pt x="36" y="67"/>
                          </a:cubicBezTo>
                          <a:cubicBezTo>
                            <a:pt x="35" y="67"/>
                            <a:pt x="33" y="66"/>
                            <a:pt x="32" y="66"/>
                          </a:cubicBezTo>
                          <a:cubicBezTo>
                            <a:pt x="31" y="65"/>
                            <a:pt x="30" y="65"/>
                            <a:pt x="29" y="65"/>
                          </a:cubicBezTo>
                          <a:cubicBezTo>
                            <a:pt x="27" y="65"/>
                            <a:pt x="17" y="72"/>
                            <a:pt x="16" y="73"/>
                          </a:cubicBezTo>
                          <a:cubicBezTo>
                            <a:pt x="13" y="77"/>
                            <a:pt x="13" y="79"/>
                            <a:pt x="13" y="82"/>
                          </a:cubicBezTo>
                          <a:cubicBezTo>
                            <a:pt x="12" y="85"/>
                            <a:pt x="12" y="88"/>
                            <a:pt x="9" y="92"/>
                          </a:cubicBezTo>
                          <a:cubicBezTo>
                            <a:pt x="8" y="94"/>
                            <a:pt x="6" y="96"/>
                            <a:pt x="5" y="97"/>
                          </a:cubicBezTo>
                          <a:cubicBezTo>
                            <a:pt x="2" y="100"/>
                            <a:pt x="0" y="102"/>
                            <a:pt x="0" y="107"/>
                          </a:cubicBezTo>
                          <a:cubicBezTo>
                            <a:pt x="0" y="109"/>
                            <a:pt x="1" y="110"/>
                            <a:pt x="3" y="110"/>
                          </a:cubicBezTo>
                          <a:lnTo>
                            <a:pt x="9" y="110"/>
                          </a:lnTo>
                          <a:cubicBezTo>
                            <a:pt x="11" y="110"/>
                            <a:pt x="22" y="114"/>
                            <a:pt x="22" y="120"/>
                          </a:cubicBezTo>
                          <a:cubicBezTo>
                            <a:pt x="22" y="121"/>
                            <a:pt x="21" y="122"/>
                            <a:pt x="16" y="126"/>
                          </a:cubicBezTo>
                          <a:cubicBezTo>
                            <a:pt x="16" y="126"/>
                            <a:pt x="16" y="126"/>
                            <a:pt x="16" y="126"/>
                          </a:cubicBezTo>
                          <a:lnTo>
                            <a:pt x="15" y="129"/>
                          </a:lnTo>
                          <a:cubicBezTo>
                            <a:pt x="16" y="129"/>
                            <a:pt x="17" y="128"/>
                            <a:pt x="18" y="128"/>
                          </a:cubicBezTo>
                          <a:cubicBezTo>
                            <a:pt x="22" y="128"/>
                            <a:pt x="28" y="130"/>
                            <a:pt x="30" y="130"/>
                          </a:cubicBezTo>
                          <a:cubicBezTo>
                            <a:pt x="31" y="129"/>
                            <a:pt x="31" y="126"/>
                            <a:pt x="32" y="124"/>
                          </a:cubicBezTo>
                          <a:cubicBezTo>
                            <a:pt x="33" y="117"/>
                            <a:pt x="34" y="110"/>
                            <a:pt x="41" y="110"/>
                          </a:cubicBezTo>
                          <a:cubicBezTo>
                            <a:pt x="45" y="110"/>
                            <a:pt x="48" y="112"/>
                            <a:pt x="51" y="114"/>
                          </a:cubicBezTo>
                          <a:cubicBezTo>
                            <a:pt x="54" y="116"/>
                            <a:pt x="56" y="117"/>
                            <a:pt x="60" y="117"/>
                          </a:cubicBezTo>
                          <a:cubicBezTo>
                            <a:pt x="61" y="117"/>
                            <a:pt x="62" y="117"/>
                            <a:pt x="62" y="115"/>
                          </a:cubicBezTo>
                          <a:cubicBezTo>
                            <a:pt x="62" y="113"/>
                            <a:pt x="58" y="111"/>
                            <a:pt x="56" y="109"/>
                          </a:cubicBezTo>
                          <a:cubicBezTo>
                            <a:pt x="54" y="108"/>
                            <a:pt x="51" y="106"/>
                            <a:pt x="50" y="104"/>
                          </a:cubicBezTo>
                          <a:lnTo>
                            <a:pt x="50" y="104"/>
                          </a:lnTo>
                          <a:lnTo>
                            <a:pt x="50" y="98"/>
                          </a:lnTo>
                          <a:lnTo>
                            <a:pt x="51" y="98"/>
                          </a:lnTo>
                          <a:cubicBezTo>
                            <a:pt x="54" y="98"/>
                            <a:pt x="56" y="98"/>
                            <a:pt x="57" y="98"/>
                          </a:cubicBezTo>
                          <a:cubicBezTo>
                            <a:pt x="56" y="98"/>
                            <a:pt x="55" y="97"/>
                            <a:pt x="55" y="97"/>
                          </a:cubicBezTo>
                          <a:cubicBezTo>
                            <a:pt x="52" y="96"/>
                            <a:pt x="50" y="94"/>
                            <a:pt x="50" y="92"/>
                          </a:cubicBezTo>
                          <a:cubicBezTo>
                            <a:pt x="50" y="87"/>
                            <a:pt x="54" y="82"/>
                            <a:pt x="60" y="82"/>
                          </a:cubicBezTo>
                          <a:cubicBezTo>
                            <a:pt x="63" y="82"/>
                            <a:pt x="75" y="89"/>
                            <a:pt x="78" y="91"/>
                          </a:cubicBezTo>
                          <a:lnTo>
                            <a:pt x="96" y="91"/>
                          </a:lnTo>
                          <a:lnTo>
                            <a:pt x="95" y="87"/>
                          </a:lnTo>
                          <a:lnTo>
                            <a:pt x="95" y="87"/>
                          </a:lnTo>
                          <a:cubicBezTo>
                            <a:pt x="96" y="85"/>
                            <a:pt x="96" y="84"/>
                            <a:pt x="96" y="8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1" name="Freeform 1159">
                      <a:extLst>
                        <a:ext uri="{FF2B5EF4-FFF2-40B4-BE49-F238E27FC236}">
                          <a16:creationId xmlns:a16="http://schemas.microsoft.com/office/drawing/2014/main" id="{9EBA611A-CEC7-F14F-9DE5-C681981434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662566"/>
                      <a:ext cx="77059" cy="77059"/>
                    </a:xfrm>
                    <a:custGeom>
                      <a:avLst/>
                      <a:gdLst>
                        <a:gd name="T0" fmla="*/ 137 w 181"/>
                        <a:gd name="T1" fmla="*/ 174 h 183"/>
                        <a:gd name="T2" fmla="*/ 145 w 181"/>
                        <a:gd name="T3" fmla="*/ 171 h 183"/>
                        <a:gd name="T4" fmla="*/ 160 w 181"/>
                        <a:gd name="T5" fmla="*/ 183 h 183"/>
                        <a:gd name="T6" fmla="*/ 176 w 181"/>
                        <a:gd name="T7" fmla="*/ 163 h 183"/>
                        <a:gd name="T8" fmla="*/ 172 w 181"/>
                        <a:gd name="T9" fmla="*/ 157 h 183"/>
                        <a:gd name="T10" fmla="*/ 171 w 181"/>
                        <a:gd name="T11" fmla="*/ 154 h 183"/>
                        <a:gd name="T12" fmla="*/ 164 w 181"/>
                        <a:gd name="T13" fmla="*/ 149 h 183"/>
                        <a:gd name="T14" fmla="*/ 166 w 181"/>
                        <a:gd name="T15" fmla="*/ 145 h 183"/>
                        <a:gd name="T16" fmla="*/ 161 w 181"/>
                        <a:gd name="T17" fmla="*/ 137 h 183"/>
                        <a:gd name="T18" fmla="*/ 163 w 181"/>
                        <a:gd name="T19" fmla="*/ 130 h 183"/>
                        <a:gd name="T20" fmla="*/ 169 w 181"/>
                        <a:gd name="T21" fmla="*/ 124 h 183"/>
                        <a:gd name="T22" fmla="*/ 153 w 181"/>
                        <a:gd name="T23" fmla="*/ 117 h 183"/>
                        <a:gd name="T24" fmla="*/ 151 w 181"/>
                        <a:gd name="T25" fmla="*/ 117 h 183"/>
                        <a:gd name="T26" fmla="*/ 149 w 181"/>
                        <a:gd name="T27" fmla="*/ 116 h 183"/>
                        <a:gd name="T28" fmla="*/ 133 w 181"/>
                        <a:gd name="T29" fmla="*/ 128 h 183"/>
                        <a:gd name="T30" fmla="*/ 119 w 181"/>
                        <a:gd name="T31" fmla="*/ 121 h 183"/>
                        <a:gd name="T32" fmla="*/ 112 w 181"/>
                        <a:gd name="T33" fmla="*/ 123 h 183"/>
                        <a:gd name="T34" fmla="*/ 102 w 181"/>
                        <a:gd name="T35" fmla="*/ 110 h 183"/>
                        <a:gd name="T36" fmla="*/ 102 w 181"/>
                        <a:gd name="T37" fmla="*/ 102 h 183"/>
                        <a:gd name="T38" fmla="*/ 104 w 181"/>
                        <a:gd name="T39" fmla="*/ 93 h 183"/>
                        <a:gd name="T40" fmla="*/ 103 w 181"/>
                        <a:gd name="T41" fmla="*/ 83 h 183"/>
                        <a:gd name="T42" fmla="*/ 96 w 181"/>
                        <a:gd name="T43" fmla="*/ 86 h 183"/>
                        <a:gd name="T44" fmla="*/ 93 w 181"/>
                        <a:gd name="T45" fmla="*/ 71 h 183"/>
                        <a:gd name="T46" fmla="*/ 80 w 181"/>
                        <a:gd name="T47" fmla="*/ 26 h 183"/>
                        <a:gd name="T48" fmla="*/ 79 w 181"/>
                        <a:gd name="T49" fmla="*/ 19 h 183"/>
                        <a:gd name="T50" fmla="*/ 73 w 181"/>
                        <a:gd name="T51" fmla="*/ 11 h 183"/>
                        <a:gd name="T52" fmla="*/ 77 w 181"/>
                        <a:gd name="T53" fmla="*/ 4 h 183"/>
                        <a:gd name="T54" fmla="*/ 69 w 181"/>
                        <a:gd name="T55" fmla="*/ 0 h 183"/>
                        <a:gd name="T56" fmla="*/ 64 w 181"/>
                        <a:gd name="T57" fmla="*/ 11 h 183"/>
                        <a:gd name="T58" fmla="*/ 54 w 181"/>
                        <a:gd name="T59" fmla="*/ 19 h 183"/>
                        <a:gd name="T60" fmla="*/ 50 w 181"/>
                        <a:gd name="T61" fmla="*/ 25 h 183"/>
                        <a:gd name="T62" fmla="*/ 25 w 181"/>
                        <a:gd name="T63" fmla="*/ 44 h 183"/>
                        <a:gd name="T64" fmla="*/ 11 w 181"/>
                        <a:gd name="T65" fmla="*/ 52 h 183"/>
                        <a:gd name="T66" fmla="*/ 1 w 181"/>
                        <a:gd name="T67" fmla="*/ 58 h 183"/>
                        <a:gd name="T68" fmla="*/ 6 w 181"/>
                        <a:gd name="T69" fmla="*/ 64 h 183"/>
                        <a:gd name="T70" fmla="*/ 17 w 181"/>
                        <a:gd name="T71" fmla="*/ 70 h 183"/>
                        <a:gd name="T72" fmla="*/ 26 w 181"/>
                        <a:gd name="T73" fmla="*/ 79 h 183"/>
                        <a:gd name="T74" fmla="*/ 31 w 181"/>
                        <a:gd name="T75" fmla="*/ 86 h 183"/>
                        <a:gd name="T76" fmla="*/ 50 w 181"/>
                        <a:gd name="T77" fmla="*/ 118 h 183"/>
                        <a:gd name="T78" fmla="*/ 57 w 181"/>
                        <a:gd name="T79" fmla="*/ 127 h 183"/>
                        <a:gd name="T80" fmla="*/ 77 w 181"/>
                        <a:gd name="T81" fmla="*/ 135 h 183"/>
                        <a:gd name="T82" fmla="*/ 98 w 181"/>
                        <a:gd name="T83" fmla="*/ 140 h 183"/>
                        <a:gd name="T84" fmla="*/ 117 w 181"/>
                        <a:gd name="T85" fmla="*/ 146 h 183"/>
                        <a:gd name="T86" fmla="*/ 124 w 181"/>
                        <a:gd name="T87" fmla="*/ 159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81" h="183">
                          <a:moveTo>
                            <a:pt x="124" y="159"/>
                          </a:moveTo>
                          <a:cubicBezTo>
                            <a:pt x="126" y="167"/>
                            <a:pt x="129" y="174"/>
                            <a:pt x="137" y="174"/>
                          </a:cubicBezTo>
                          <a:cubicBezTo>
                            <a:pt x="138" y="174"/>
                            <a:pt x="139" y="174"/>
                            <a:pt x="140" y="173"/>
                          </a:cubicBezTo>
                          <a:cubicBezTo>
                            <a:pt x="141" y="172"/>
                            <a:pt x="143" y="171"/>
                            <a:pt x="145" y="171"/>
                          </a:cubicBezTo>
                          <a:cubicBezTo>
                            <a:pt x="149" y="171"/>
                            <a:pt x="152" y="174"/>
                            <a:pt x="153" y="177"/>
                          </a:cubicBezTo>
                          <a:cubicBezTo>
                            <a:pt x="155" y="180"/>
                            <a:pt x="157" y="183"/>
                            <a:pt x="160" y="183"/>
                          </a:cubicBezTo>
                          <a:cubicBezTo>
                            <a:pt x="174" y="183"/>
                            <a:pt x="178" y="178"/>
                            <a:pt x="181" y="170"/>
                          </a:cubicBezTo>
                          <a:cubicBezTo>
                            <a:pt x="181" y="165"/>
                            <a:pt x="179" y="164"/>
                            <a:pt x="176" y="163"/>
                          </a:cubicBezTo>
                          <a:cubicBezTo>
                            <a:pt x="175" y="163"/>
                            <a:pt x="173" y="162"/>
                            <a:pt x="172" y="160"/>
                          </a:cubicBezTo>
                          <a:cubicBezTo>
                            <a:pt x="171" y="159"/>
                            <a:pt x="171" y="158"/>
                            <a:pt x="172" y="157"/>
                          </a:cubicBezTo>
                          <a:cubicBezTo>
                            <a:pt x="172" y="156"/>
                            <a:pt x="172" y="155"/>
                            <a:pt x="171" y="155"/>
                          </a:cubicBezTo>
                          <a:lnTo>
                            <a:pt x="171" y="154"/>
                          </a:lnTo>
                          <a:cubicBezTo>
                            <a:pt x="171" y="154"/>
                            <a:pt x="169" y="153"/>
                            <a:pt x="168" y="153"/>
                          </a:cubicBezTo>
                          <a:cubicBezTo>
                            <a:pt x="166" y="152"/>
                            <a:pt x="164" y="151"/>
                            <a:pt x="164" y="149"/>
                          </a:cubicBezTo>
                          <a:cubicBezTo>
                            <a:pt x="164" y="148"/>
                            <a:pt x="165" y="147"/>
                            <a:pt x="165" y="146"/>
                          </a:cubicBezTo>
                          <a:cubicBezTo>
                            <a:pt x="166" y="146"/>
                            <a:pt x="166" y="145"/>
                            <a:pt x="166" y="145"/>
                          </a:cubicBezTo>
                          <a:cubicBezTo>
                            <a:pt x="166" y="143"/>
                            <a:pt x="165" y="142"/>
                            <a:pt x="164" y="141"/>
                          </a:cubicBezTo>
                          <a:cubicBezTo>
                            <a:pt x="163" y="140"/>
                            <a:pt x="161" y="139"/>
                            <a:pt x="161" y="137"/>
                          </a:cubicBezTo>
                          <a:lnTo>
                            <a:pt x="162" y="131"/>
                          </a:lnTo>
                          <a:lnTo>
                            <a:pt x="163" y="130"/>
                          </a:lnTo>
                          <a:cubicBezTo>
                            <a:pt x="163" y="130"/>
                            <a:pt x="164" y="129"/>
                            <a:pt x="165" y="128"/>
                          </a:cubicBezTo>
                          <a:cubicBezTo>
                            <a:pt x="166" y="127"/>
                            <a:pt x="169" y="125"/>
                            <a:pt x="169" y="124"/>
                          </a:cubicBezTo>
                          <a:cubicBezTo>
                            <a:pt x="169" y="119"/>
                            <a:pt x="161" y="117"/>
                            <a:pt x="159" y="117"/>
                          </a:cubicBezTo>
                          <a:lnTo>
                            <a:pt x="153" y="117"/>
                          </a:lnTo>
                          <a:cubicBezTo>
                            <a:pt x="153" y="117"/>
                            <a:pt x="152" y="117"/>
                            <a:pt x="152" y="117"/>
                          </a:cubicBezTo>
                          <a:cubicBezTo>
                            <a:pt x="151" y="117"/>
                            <a:pt x="151" y="117"/>
                            <a:pt x="151" y="117"/>
                          </a:cubicBezTo>
                          <a:cubicBezTo>
                            <a:pt x="150" y="117"/>
                            <a:pt x="149" y="117"/>
                            <a:pt x="149" y="116"/>
                          </a:cubicBezTo>
                          <a:cubicBezTo>
                            <a:pt x="149" y="116"/>
                            <a:pt x="149" y="116"/>
                            <a:pt x="149" y="116"/>
                          </a:cubicBezTo>
                          <a:cubicBezTo>
                            <a:pt x="147" y="117"/>
                            <a:pt x="146" y="119"/>
                            <a:pt x="144" y="120"/>
                          </a:cubicBezTo>
                          <a:cubicBezTo>
                            <a:pt x="141" y="124"/>
                            <a:pt x="137" y="128"/>
                            <a:pt x="133" y="128"/>
                          </a:cubicBezTo>
                          <a:cubicBezTo>
                            <a:pt x="129" y="128"/>
                            <a:pt x="126" y="126"/>
                            <a:pt x="125" y="124"/>
                          </a:cubicBezTo>
                          <a:cubicBezTo>
                            <a:pt x="123" y="122"/>
                            <a:pt x="122" y="121"/>
                            <a:pt x="119" y="121"/>
                          </a:cubicBezTo>
                          <a:cubicBezTo>
                            <a:pt x="118" y="121"/>
                            <a:pt x="117" y="121"/>
                            <a:pt x="116" y="122"/>
                          </a:cubicBezTo>
                          <a:cubicBezTo>
                            <a:pt x="115" y="122"/>
                            <a:pt x="114" y="123"/>
                            <a:pt x="112" y="123"/>
                          </a:cubicBezTo>
                          <a:cubicBezTo>
                            <a:pt x="110" y="123"/>
                            <a:pt x="100" y="118"/>
                            <a:pt x="100" y="115"/>
                          </a:cubicBezTo>
                          <a:cubicBezTo>
                            <a:pt x="100" y="112"/>
                            <a:pt x="101" y="111"/>
                            <a:pt x="102" y="110"/>
                          </a:cubicBezTo>
                          <a:cubicBezTo>
                            <a:pt x="103" y="109"/>
                            <a:pt x="104" y="108"/>
                            <a:pt x="104" y="106"/>
                          </a:cubicBezTo>
                          <a:cubicBezTo>
                            <a:pt x="104" y="104"/>
                            <a:pt x="103" y="103"/>
                            <a:pt x="102" y="102"/>
                          </a:cubicBezTo>
                          <a:cubicBezTo>
                            <a:pt x="100" y="100"/>
                            <a:pt x="99" y="99"/>
                            <a:pt x="99" y="97"/>
                          </a:cubicBezTo>
                          <a:cubicBezTo>
                            <a:pt x="99" y="95"/>
                            <a:pt x="102" y="94"/>
                            <a:pt x="104" y="93"/>
                          </a:cubicBezTo>
                          <a:cubicBezTo>
                            <a:pt x="106" y="92"/>
                            <a:pt x="108" y="91"/>
                            <a:pt x="108" y="89"/>
                          </a:cubicBezTo>
                          <a:cubicBezTo>
                            <a:pt x="108" y="87"/>
                            <a:pt x="104" y="83"/>
                            <a:pt x="103" y="83"/>
                          </a:cubicBezTo>
                          <a:cubicBezTo>
                            <a:pt x="102" y="83"/>
                            <a:pt x="102" y="83"/>
                            <a:pt x="101" y="84"/>
                          </a:cubicBezTo>
                          <a:cubicBezTo>
                            <a:pt x="100" y="85"/>
                            <a:pt x="99" y="86"/>
                            <a:pt x="96" y="86"/>
                          </a:cubicBezTo>
                          <a:cubicBezTo>
                            <a:pt x="93" y="86"/>
                            <a:pt x="93" y="82"/>
                            <a:pt x="93" y="78"/>
                          </a:cubicBezTo>
                          <a:lnTo>
                            <a:pt x="93" y="71"/>
                          </a:lnTo>
                          <a:cubicBezTo>
                            <a:pt x="93" y="62"/>
                            <a:pt x="90" y="56"/>
                            <a:pt x="87" y="50"/>
                          </a:cubicBezTo>
                          <a:cubicBezTo>
                            <a:pt x="84" y="44"/>
                            <a:pt x="80" y="38"/>
                            <a:pt x="80" y="26"/>
                          </a:cubicBezTo>
                          <a:cubicBezTo>
                            <a:pt x="80" y="25"/>
                            <a:pt x="80" y="24"/>
                            <a:pt x="80" y="23"/>
                          </a:cubicBezTo>
                          <a:cubicBezTo>
                            <a:pt x="79" y="22"/>
                            <a:pt x="79" y="20"/>
                            <a:pt x="79" y="19"/>
                          </a:cubicBezTo>
                          <a:cubicBezTo>
                            <a:pt x="78" y="18"/>
                            <a:pt x="78" y="18"/>
                            <a:pt x="77" y="17"/>
                          </a:cubicBezTo>
                          <a:cubicBezTo>
                            <a:pt x="75" y="16"/>
                            <a:pt x="73" y="14"/>
                            <a:pt x="73" y="11"/>
                          </a:cubicBezTo>
                          <a:cubicBezTo>
                            <a:pt x="73" y="8"/>
                            <a:pt x="74" y="7"/>
                            <a:pt x="75" y="6"/>
                          </a:cubicBezTo>
                          <a:cubicBezTo>
                            <a:pt x="76" y="6"/>
                            <a:pt x="76" y="5"/>
                            <a:pt x="77" y="4"/>
                          </a:cubicBezTo>
                          <a:cubicBezTo>
                            <a:pt x="75" y="4"/>
                            <a:pt x="74" y="3"/>
                            <a:pt x="73" y="2"/>
                          </a:cubicBezTo>
                          <a:cubicBezTo>
                            <a:pt x="72" y="1"/>
                            <a:pt x="71" y="0"/>
                            <a:pt x="69" y="0"/>
                          </a:cubicBezTo>
                          <a:cubicBezTo>
                            <a:pt x="66" y="0"/>
                            <a:pt x="66" y="2"/>
                            <a:pt x="66" y="6"/>
                          </a:cubicBezTo>
                          <a:cubicBezTo>
                            <a:pt x="66" y="8"/>
                            <a:pt x="65" y="10"/>
                            <a:pt x="64" y="11"/>
                          </a:cubicBezTo>
                          <a:cubicBezTo>
                            <a:pt x="63" y="14"/>
                            <a:pt x="60" y="15"/>
                            <a:pt x="58" y="16"/>
                          </a:cubicBezTo>
                          <a:cubicBezTo>
                            <a:pt x="57" y="17"/>
                            <a:pt x="55" y="18"/>
                            <a:pt x="54" y="19"/>
                          </a:cubicBezTo>
                          <a:lnTo>
                            <a:pt x="54" y="19"/>
                          </a:lnTo>
                          <a:cubicBezTo>
                            <a:pt x="53" y="21"/>
                            <a:pt x="52" y="23"/>
                            <a:pt x="50" y="25"/>
                          </a:cubicBezTo>
                          <a:cubicBezTo>
                            <a:pt x="48" y="29"/>
                            <a:pt x="45" y="35"/>
                            <a:pt x="37" y="35"/>
                          </a:cubicBezTo>
                          <a:cubicBezTo>
                            <a:pt x="32" y="35"/>
                            <a:pt x="28" y="40"/>
                            <a:pt x="25" y="44"/>
                          </a:cubicBezTo>
                          <a:cubicBezTo>
                            <a:pt x="23" y="46"/>
                            <a:pt x="22" y="48"/>
                            <a:pt x="21" y="49"/>
                          </a:cubicBezTo>
                          <a:cubicBezTo>
                            <a:pt x="18" y="51"/>
                            <a:pt x="14" y="51"/>
                            <a:pt x="11" y="52"/>
                          </a:cubicBezTo>
                          <a:cubicBezTo>
                            <a:pt x="5" y="53"/>
                            <a:pt x="1" y="54"/>
                            <a:pt x="1" y="57"/>
                          </a:cubicBezTo>
                          <a:lnTo>
                            <a:pt x="1" y="58"/>
                          </a:lnTo>
                          <a:lnTo>
                            <a:pt x="0" y="58"/>
                          </a:lnTo>
                          <a:cubicBezTo>
                            <a:pt x="3" y="59"/>
                            <a:pt x="4" y="62"/>
                            <a:pt x="6" y="64"/>
                          </a:cubicBezTo>
                          <a:cubicBezTo>
                            <a:pt x="7" y="67"/>
                            <a:pt x="9" y="70"/>
                            <a:pt x="14" y="70"/>
                          </a:cubicBezTo>
                          <a:cubicBezTo>
                            <a:pt x="15" y="70"/>
                            <a:pt x="16" y="70"/>
                            <a:pt x="17" y="70"/>
                          </a:cubicBezTo>
                          <a:cubicBezTo>
                            <a:pt x="20" y="69"/>
                            <a:pt x="22" y="69"/>
                            <a:pt x="24" y="70"/>
                          </a:cubicBezTo>
                          <a:cubicBezTo>
                            <a:pt x="26" y="72"/>
                            <a:pt x="26" y="76"/>
                            <a:pt x="26" y="79"/>
                          </a:cubicBezTo>
                          <a:cubicBezTo>
                            <a:pt x="26" y="80"/>
                            <a:pt x="26" y="82"/>
                            <a:pt x="26" y="83"/>
                          </a:cubicBezTo>
                          <a:cubicBezTo>
                            <a:pt x="26" y="84"/>
                            <a:pt x="29" y="85"/>
                            <a:pt x="31" y="86"/>
                          </a:cubicBezTo>
                          <a:cubicBezTo>
                            <a:pt x="35" y="87"/>
                            <a:pt x="40" y="88"/>
                            <a:pt x="40" y="93"/>
                          </a:cubicBezTo>
                          <a:cubicBezTo>
                            <a:pt x="40" y="100"/>
                            <a:pt x="44" y="115"/>
                            <a:pt x="50" y="118"/>
                          </a:cubicBezTo>
                          <a:cubicBezTo>
                            <a:pt x="56" y="119"/>
                            <a:pt x="57" y="123"/>
                            <a:pt x="57" y="126"/>
                          </a:cubicBezTo>
                          <a:lnTo>
                            <a:pt x="57" y="127"/>
                          </a:lnTo>
                          <a:cubicBezTo>
                            <a:pt x="58" y="133"/>
                            <a:pt x="63" y="137"/>
                            <a:pt x="69" y="137"/>
                          </a:cubicBezTo>
                          <a:cubicBezTo>
                            <a:pt x="72" y="137"/>
                            <a:pt x="74" y="136"/>
                            <a:pt x="77" y="135"/>
                          </a:cubicBezTo>
                          <a:cubicBezTo>
                            <a:pt x="80" y="134"/>
                            <a:pt x="83" y="132"/>
                            <a:pt x="87" y="132"/>
                          </a:cubicBezTo>
                          <a:cubicBezTo>
                            <a:pt x="94" y="132"/>
                            <a:pt x="96" y="136"/>
                            <a:pt x="98" y="140"/>
                          </a:cubicBezTo>
                          <a:cubicBezTo>
                            <a:pt x="99" y="142"/>
                            <a:pt x="101" y="145"/>
                            <a:pt x="103" y="146"/>
                          </a:cubicBezTo>
                          <a:lnTo>
                            <a:pt x="117" y="146"/>
                          </a:lnTo>
                          <a:lnTo>
                            <a:pt x="117" y="146"/>
                          </a:lnTo>
                          <a:cubicBezTo>
                            <a:pt x="121" y="149"/>
                            <a:pt x="122" y="154"/>
                            <a:pt x="124" y="15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2" name="Freeform 1160">
                      <a:extLst>
                        <a:ext uri="{FF2B5EF4-FFF2-40B4-BE49-F238E27FC236}">
                          <a16:creationId xmlns:a16="http://schemas.microsoft.com/office/drawing/2014/main" id="{81590413-653E-1974-32AB-CBD5EE4C2B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465221"/>
                      <a:ext cx="110889" cy="65782"/>
                    </a:xfrm>
                    <a:custGeom>
                      <a:avLst/>
                      <a:gdLst>
                        <a:gd name="T0" fmla="*/ 243 w 260"/>
                        <a:gd name="T1" fmla="*/ 81 h 153"/>
                        <a:gd name="T2" fmla="*/ 218 w 260"/>
                        <a:gd name="T3" fmla="*/ 70 h 153"/>
                        <a:gd name="T4" fmla="*/ 219 w 260"/>
                        <a:gd name="T5" fmla="*/ 82 h 153"/>
                        <a:gd name="T6" fmla="*/ 212 w 260"/>
                        <a:gd name="T7" fmla="*/ 99 h 153"/>
                        <a:gd name="T8" fmla="*/ 204 w 260"/>
                        <a:gd name="T9" fmla="*/ 97 h 153"/>
                        <a:gd name="T10" fmla="*/ 193 w 260"/>
                        <a:gd name="T11" fmla="*/ 111 h 153"/>
                        <a:gd name="T12" fmla="*/ 185 w 260"/>
                        <a:gd name="T13" fmla="*/ 98 h 153"/>
                        <a:gd name="T14" fmla="*/ 194 w 260"/>
                        <a:gd name="T15" fmla="*/ 85 h 153"/>
                        <a:gd name="T16" fmla="*/ 154 w 260"/>
                        <a:gd name="T17" fmla="*/ 79 h 153"/>
                        <a:gd name="T18" fmla="*/ 135 w 260"/>
                        <a:gd name="T19" fmla="*/ 81 h 153"/>
                        <a:gd name="T20" fmla="*/ 119 w 260"/>
                        <a:gd name="T21" fmla="*/ 69 h 153"/>
                        <a:gd name="T22" fmla="*/ 134 w 260"/>
                        <a:gd name="T23" fmla="*/ 56 h 153"/>
                        <a:gd name="T24" fmla="*/ 117 w 260"/>
                        <a:gd name="T25" fmla="*/ 65 h 153"/>
                        <a:gd name="T26" fmla="*/ 87 w 260"/>
                        <a:gd name="T27" fmla="*/ 58 h 153"/>
                        <a:gd name="T28" fmla="*/ 64 w 260"/>
                        <a:gd name="T29" fmla="*/ 56 h 153"/>
                        <a:gd name="T30" fmla="*/ 36 w 260"/>
                        <a:gd name="T31" fmla="*/ 75 h 153"/>
                        <a:gd name="T32" fmla="*/ 22 w 260"/>
                        <a:gd name="T33" fmla="*/ 64 h 153"/>
                        <a:gd name="T34" fmla="*/ 17 w 260"/>
                        <a:gd name="T35" fmla="*/ 39 h 153"/>
                        <a:gd name="T36" fmla="*/ 20 w 260"/>
                        <a:gd name="T37" fmla="*/ 34 h 153"/>
                        <a:gd name="T38" fmla="*/ 31 w 260"/>
                        <a:gd name="T39" fmla="*/ 28 h 153"/>
                        <a:gd name="T40" fmla="*/ 47 w 260"/>
                        <a:gd name="T41" fmla="*/ 32 h 153"/>
                        <a:gd name="T42" fmla="*/ 47 w 260"/>
                        <a:gd name="T43" fmla="*/ 12 h 153"/>
                        <a:gd name="T44" fmla="*/ 16 w 260"/>
                        <a:gd name="T45" fmla="*/ 24 h 153"/>
                        <a:gd name="T46" fmla="*/ 12 w 260"/>
                        <a:gd name="T47" fmla="*/ 34 h 153"/>
                        <a:gd name="T48" fmla="*/ 7 w 260"/>
                        <a:gd name="T49" fmla="*/ 54 h 153"/>
                        <a:gd name="T50" fmla="*/ 0 w 260"/>
                        <a:gd name="T51" fmla="*/ 56 h 153"/>
                        <a:gd name="T52" fmla="*/ 18 w 260"/>
                        <a:gd name="T53" fmla="*/ 86 h 153"/>
                        <a:gd name="T54" fmla="*/ 23 w 260"/>
                        <a:gd name="T55" fmla="*/ 96 h 153"/>
                        <a:gd name="T56" fmla="*/ 36 w 260"/>
                        <a:gd name="T57" fmla="*/ 92 h 153"/>
                        <a:gd name="T58" fmla="*/ 53 w 260"/>
                        <a:gd name="T59" fmla="*/ 99 h 153"/>
                        <a:gd name="T60" fmla="*/ 95 w 260"/>
                        <a:gd name="T61" fmla="*/ 94 h 153"/>
                        <a:gd name="T62" fmla="*/ 120 w 260"/>
                        <a:gd name="T63" fmla="*/ 114 h 153"/>
                        <a:gd name="T64" fmla="*/ 203 w 260"/>
                        <a:gd name="T65" fmla="*/ 153 h 153"/>
                        <a:gd name="T66" fmla="*/ 259 w 260"/>
                        <a:gd name="T67" fmla="*/ 126 h 153"/>
                        <a:gd name="T68" fmla="*/ 256 w 260"/>
                        <a:gd name="T69" fmla="*/ 119 h 153"/>
                        <a:gd name="T70" fmla="*/ 258 w 260"/>
                        <a:gd name="T71" fmla="*/ 99 h 153"/>
                        <a:gd name="T72" fmla="*/ 258 w 260"/>
                        <a:gd name="T73" fmla="*/ 93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60" h="153">
                          <a:moveTo>
                            <a:pt x="258" y="93"/>
                          </a:moveTo>
                          <a:cubicBezTo>
                            <a:pt x="255" y="89"/>
                            <a:pt x="249" y="85"/>
                            <a:pt x="243" y="81"/>
                          </a:cubicBezTo>
                          <a:cubicBezTo>
                            <a:pt x="236" y="78"/>
                            <a:pt x="229" y="74"/>
                            <a:pt x="224" y="68"/>
                          </a:cubicBezTo>
                          <a:cubicBezTo>
                            <a:pt x="223" y="68"/>
                            <a:pt x="221" y="69"/>
                            <a:pt x="218" y="70"/>
                          </a:cubicBezTo>
                          <a:cubicBezTo>
                            <a:pt x="218" y="70"/>
                            <a:pt x="218" y="71"/>
                            <a:pt x="219" y="73"/>
                          </a:cubicBezTo>
                          <a:cubicBezTo>
                            <a:pt x="219" y="76"/>
                            <a:pt x="220" y="79"/>
                            <a:pt x="219" y="82"/>
                          </a:cubicBezTo>
                          <a:cubicBezTo>
                            <a:pt x="221" y="89"/>
                            <a:pt x="220" y="94"/>
                            <a:pt x="218" y="97"/>
                          </a:cubicBezTo>
                          <a:cubicBezTo>
                            <a:pt x="216" y="98"/>
                            <a:pt x="215" y="99"/>
                            <a:pt x="212" y="99"/>
                          </a:cubicBezTo>
                          <a:cubicBezTo>
                            <a:pt x="210" y="99"/>
                            <a:pt x="208" y="98"/>
                            <a:pt x="206" y="98"/>
                          </a:cubicBezTo>
                          <a:cubicBezTo>
                            <a:pt x="205" y="98"/>
                            <a:pt x="205" y="97"/>
                            <a:pt x="204" y="97"/>
                          </a:cubicBezTo>
                          <a:cubicBezTo>
                            <a:pt x="204" y="100"/>
                            <a:pt x="203" y="104"/>
                            <a:pt x="201" y="106"/>
                          </a:cubicBezTo>
                          <a:cubicBezTo>
                            <a:pt x="199" y="109"/>
                            <a:pt x="196" y="111"/>
                            <a:pt x="193" y="111"/>
                          </a:cubicBezTo>
                          <a:cubicBezTo>
                            <a:pt x="191" y="111"/>
                            <a:pt x="189" y="110"/>
                            <a:pt x="188" y="109"/>
                          </a:cubicBezTo>
                          <a:cubicBezTo>
                            <a:pt x="186" y="106"/>
                            <a:pt x="185" y="103"/>
                            <a:pt x="185" y="98"/>
                          </a:cubicBezTo>
                          <a:cubicBezTo>
                            <a:pt x="185" y="93"/>
                            <a:pt x="189" y="90"/>
                            <a:pt x="192" y="88"/>
                          </a:cubicBezTo>
                          <a:cubicBezTo>
                            <a:pt x="194" y="87"/>
                            <a:pt x="195" y="86"/>
                            <a:pt x="194" y="85"/>
                          </a:cubicBezTo>
                          <a:cubicBezTo>
                            <a:pt x="187" y="87"/>
                            <a:pt x="181" y="88"/>
                            <a:pt x="175" y="88"/>
                          </a:cubicBezTo>
                          <a:cubicBezTo>
                            <a:pt x="167" y="88"/>
                            <a:pt x="162" y="85"/>
                            <a:pt x="154" y="79"/>
                          </a:cubicBezTo>
                          <a:cubicBezTo>
                            <a:pt x="148" y="83"/>
                            <a:pt x="144" y="85"/>
                            <a:pt x="141" y="85"/>
                          </a:cubicBezTo>
                          <a:cubicBezTo>
                            <a:pt x="137" y="85"/>
                            <a:pt x="136" y="82"/>
                            <a:pt x="135" y="81"/>
                          </a:cubicBezTo>
                          <a:cubicBezTo>
                            <a:pt x="135" y="80"/>
                            <a:pt x="134" y="80"/>
                            <a:pt x="134" y="80"/>
                          </a:cubicBezTo>
                          <a:cubicBezTo>
                            <a:pt x="123" y="76"/>
                            <a:pt x="119" y="73"/>
                            <a:pt x="119" y="69"/>
                          </a:cubicBezTo>
                          <a:cubicBezTo>
                            <a:pt x="119" y="65"/>
                            <a:pt x="124" y="63"/>
                            <a:pt x="128" y="62"/>
                          </a:cubicBezTo>
                          <a:cubicBezTo>
                            <a:pt x="129" y="60"/>
                            <a:pt x="132" y="58"/>
                            <a:pt x="134" y="56"/>
                          </a:cubicBezTo>
                          <a:lnTo>
                            <a:pt x="127" y="56"/>
                          </a:lnTo>
                          <a:cubicBezTo>
                            <a:pt x="124" y="63"/>
                            <a:pt x="121" y="65"/>
                            <a:pt x="117" y="65"/>
                          </a:cubicBezTo>
                          <a:cubicBezTo>
                            <a:pt x="114" y="65"/>
                            <a:pt x="111" y="63"/>
                            <a:pt x="109" y="57"/>
                          </a:cubicBezTo>
                          <a:cubicBezTo>
                            <a:pt x="102" y="57"/>
                            <a:pt x="92" y="58"/>
                            <a:pt x="87" y="58"/>
                          </a:cubicBezTo>
                          <a:cubicBezTo>
                            <a:pt x="81" y="58"/>
                            <a:pt x="76" y="57"/>
                            <a:pt x="72" y="57"/>
                          </a:cubicBezTo>
                          <a:cubicBezTo>
                            <a:pt x="69" y="56"/>
                            <a:pt x="66" y="56"/>
                            <a:pt x="64" y="56"/>
                          </a:cubicBezTo>
                          <a:cubicBezTo>
                            <a:pt x="58" y="56"/>
                            <a:pt x="52" y="58"/>
                            <a:pt x="42" y="71"/>
                          </a:cubicBezTo>
                          <a:cubicBezTo>
                            <a:pt x="40" y="74"/>
                            <a:pt x="38" y="75"/>
                            <a:pt x="36" y="75"/>
                          </a:cubicBezTo>
                          <a:cubicBezTo>
                            <a:pt x="32" y="75"/>
                            <a:pt x="29" y="71"/>
                            <a:pt x="26" y="68"/>
                          </a:cubicBezTo>
                          <a:cubicBezTo>
                            <a:pt x="24" y="66"/>
                            <a:pt x="23" y="65"/>
                            <a:pt x="22" y="64"/>
                          </a:cubicBezTo>
                          <a:cubicBezTo>
                            <a:pt x="20" y="63"/>
                            <a:pt x="20" y="61"/>
                            <a:pt x="20" y="59"/>
                          </a:cubicBezTo>
                          <a:cubicBezTo>
                            <a:pt x="22" y="51"/>
                            <a:pt x="17" y="39"/>
                            <a:pt x="17" y="39"/>
                          </a:cubicBezTo>
                          <a:cubicBezTo>
                            <a:pt x="17" y="38"/>
                            <a:pt x="17" y="37"/>
                            <a:pt x="17" y="36"/>
                          </a:cubicBezTo>
                          <a:cubicBezTo>
                            <a:pt x="18" y="35"/>
                            <a:pt x="19" y="34"/>
                            <a:pt x="20" y="34"/>
                          </a:cubicBezTo>
                          <a:cubicBezTo>
                            <a:pt x="20" y="33"/>
                            <a:pt x="21" y="33"/>
                            <a:pt x="22" y="32"/>
                          </a:cubicBezTo>
                          <a:cubicBezTo>
                            <a:pt x="23" y="30"/>
                            <a:pt x="26" y="28"/>
                            <a:pt x="31" y="28"/>
                          </a:cubicBezTo>
                          <a:cubicBezTo>
                            <a:pt x="35" y="28"/>
                            <a:pt x="40" y="29"/>
                            <a:pt x="47" y="32"/>
                          </a:cubicBezTo>
                          <a:cubicBezTo>
                            <a:pt x="47" y="32"/>
                            <a:pt x="47" y="32"/>
                            <a:pt x="47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29"/>
                            <a:pt x="50" y="18"/>
                            <a:pt x="47" y="12"/>
                          </a:cubicBezTo>
                          <a:cubicBezTo>
                            <a:pt x="43" y="9"/>
                            <a:pt x="39" y="4"/>
                            <a:pt x="36" y="0"/>
                          </a:cubicBezTo>
                          <a:cubicBezTo>
                            <a:pt x="36" y="10"/>
                            <a:pt x="33" y="14"/>
                            <a:pt x="16" y="24"/>
                          </a:cubicBezTo>
                          <a:cubicBezTo>
                            <a:pt x="11" y="28"/>
                            <a:pt x="10" y="30"/>
                            <a:pt x="10" y="30"/>
                          </a:cubicBezTo>
                          <a:cubicBezTo>
                            <a:pt x="10" y="31"/>
                            <a:pt x="11" y="33"/>
                            <a:pt x="12" y="34"/>
                          </a:cubicBezTo>
                          <a:cubicBezTo>
                            <a:pt x="13" y="37"/>
                            <a:pt x="15" y="40"/>
                            <a:pt x="15" y="44"/>
                          </a:cubicBezTo>
                          <a:cubicBezTo>
                            <a:pt x="14" y="47"/>
                            <a:pt x="12" y="50"/>
                            <a:pt x="7" y="54"/>
                          </a:cubicBezTo>
                          <a:cubicBezTo>
                            <a:pt x="6" y="55"/>
                            <a:pt x="5" y="55"/>
                            <a:pt x="3" y="55"/>
                          </a:cubicBezTo>
                          <a:cubicBezTo>
                            <a:pt x="2" y="55"/>
                            <a:pt x="2" y="55"/>
                            <a:pt x="0" y="56"/>
                          </a:cubicBezTo>
                          <a:cubicBezTo>
                            <a:pt x="1" y="64"/>
                            <a:pt x="5" y="68"/>
                            <a:pt x="10" y="73"/>
                          </a:cubicBezTo>
                          <a:cubicBezTo>
                            <a:pt x="13" y="77"/>
                            <a:pt x="16" y="80"/>
                            <a:pt x="18" y="86"/>
                          </a:cubicBezTo>
                          <a:cubicBezTo>
                            <a:pt x="19" y="87"/>
                            <a:pt x="19" y="88"/>
                            <a:pt x="20" y="90"/>
                          </a:cubicBezTo>
                          <a:cubicBezTo>
                            <a:pt x="21" y="94"/>
                            <a:pt x="22" y="96"/>
                            <a:pt x="23" y="96"/>
                          </a:cubicBezTo>
                          <a:cubicBezTo>
                            <a:pt x="25" y="96"/>
                            <a:pt x="26" y="95"/>
                            <a:pt x="28" y="94"/>
                          </a:cubicBezTo>
                          <a:cubicBezTo>
                            <a:pt x="30" y="93"/>
                            <a:pt x="33" y="92"/>
                            <a:pt x="36" y="92"/>
                          </a:cubicBezTo>
                          <a:cubicBezTo>
                            <a:pt x="38" y="92"/>
                            <a:pt x="39" y="93"/>
                            <a:pt x="40" y="94"/>
                          </a:cubicBezTo>
                          <a:cubicBezTo>
                            <a:pt x="42" y="98"/>
                            <a:pt x="45" y="99"/>
                            <a:pt x="53" y="99"/>
                          </a:cubicBezTo>
                          <a:cubicBezTo>
                            <a:pt x="67" y="99"/>
                            <a:pt x="79" y="99"/>
                            <a:pt x="90" y="94"/>
                          </a:cubicBezTo>
                          <a:cubicBezTo>
                            <a:pt x="92" y="94"/>
                            <a:pt x="93" y="94"/>
                            <a:pt x="95" y="94"/>
                          </a:cubicBezTo>
                          <a:cubicBezTo>
                            <a:pt x="102" y="94"/>
                            <a:pt x="107" y="99"/>
                            <a:pt x="111" y="105"/>
                          </a:cubicBezTo>
                          <a:cubicBezTo>
                            <a:pt x="114" y="108"/>
                            <a:pt x="117" y="112"/>
                            <a:pt x="120" y="114"/>
                          </a:cubicBezTo>
                          <a:cubicBezTo>
                            <a:pt x="139" y="125"/>
                            <a:pt x="194" y="151"/>
                            <a:pt x="200" y="153"/>
                          </a:cubicBezTo>
                          <a:cubicBezTo>
                            <a:pt x="201" y="153"/>
                            <a:pt x="202" y="153"/>
                            <a:pt x="203" y="153"/>
                          </a:cubicBezTo>
                          <a:cubicBezTo>
                            <a:pt x="213" y="153"/>
                            <a:pt x="221" y="147"/>
                            <a:pt x="228" y="141"/>
                          </a:cubicBezTo>
                          <a:cubicBezTo>
                            <a:pt x="237" y="134"/>
                            <a:pt x="246" y="127"/>
                            <a:pt x="259" y="126"/>
                          </a:cubicBezTo>
                          <a:cubicBezTo>
                            <a:pt x="259" y="126"/>
                            <a:pt x="259" y="126"/>
                            <a:pt x="259" y="126"/>
                          </a:cubicBezTo>
                          <a:cubicBezTo>
                            <a:pt x="259" y="123"/>
                            <a:pt x="257" y="121"/>
                            <a:pt x="256" y="119"/>
                          </a:cubicBezTo>
                          <a:cubicBezTo>
                            <a:pt x="254" y="117"/>
                            <a:pt x="252" y="114"/>
                            <a:pt x="252" y="110"/>
                          </a:cubicBezTo>
                          <a:cubicBezTo>
                            <a:pt x="252" y="105"/>
                            <a:pt x="255" y="102"/>
                            <a:pt x="258" y="99"/>
                          </a:cubicBezTo>
                          <a:cubicBezTo>
                            <a:pt x="259" y="99"/>
                            <a:pt x="260" y="98"/>
                            <a:pt x="260" y="97"/>
                          </a:cubicBezTo>
                          <a:lnTo>
                            <a:pt x="258" y="9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3" name="Freeform 1161">
                      <a:extLst>
                        <a:ext uri="{FF2B5EF4-FFF2-40B4-BE49-F238E27FC236}">
                          <a16:creationId xmlns:a16="http://schemas.microsoft.com/office/drawing/2014/main" id="{574E02E9-BACF-A75F-328A-DA6CC9B35E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459584"/>
                      <a:ext cx="7518" cy="3759"/>
                    </a:xfrm>
                    <a:custGeom>
                      <a:avLst/>
                      <a:gdLst>
                        <a:gd name="T0" fmla="*/ 9 w 15"/>
                        <a:gd name="T1" fmla="*/ 10 h 11"/>
                        <a:gd name="T2" fmla="*/ 15 w 15"/>
                        <a:gd name="T3" fmla="*/ 10 h 11"/>
                        <a:gd name="T4" fmla="*/ 15 w 15"/>
                        <a:gd name="T5" fmla="*/ 9 h 11"/>
                        <a:gd name="T6" fmla="*/ 12 w 15"/>
                        <a:gd name="T7" fmla="*/ 8 h 11"/>
                        <a:gd name="T8" fmla="*/ 12 w 15"/>
                        <a:gd name="T9" fmla="*/ 7 h 11"/>
                        <a:gd name="T10" fmla="*/ 7 w 15"/>
                        <a:gd name="T11" fmla="*/ 7 h 11"/>
                        <a:gd name="T12" fmla="*/ 11 w 15"/>
                        <a:gd name="T13" fmla="*/ 5 h 11"/>
                        <a:gd name="T14" fmla="*/ 13 w 15"/>
                        <a:gd name="T15" fmla="*/ 3 h 11"/>
                        <a:gd name="T16" fmla="*/ 13 w 15"/>
                        <a:gd name="T17" fmla="*/ 0 h 11"/>
                        <a:gd name="T18" fmla="*/ 9 w 15"/>
                        <a:gd name="T19" fmla="*/ 0 h 11"/>
                        <a:gd name="T20" fmla="*/ 0 w 15"/>
                        <a:gd name="T21" fmla="*/ 8 h 11"/>
                        <a:gd name="T22" fmla="*/ 5 w 15"/>
                        <a:gd name="T23" fmla="*/ 11 h 11"/>
                        <a:gd name="T24" fmla="*/ 9 w 15"/>
                        <a:gd name="T25" fmla="*/ 1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5" h="11">
                          <a:moveTo>
                            <a:pt x="9" y="10"/>
                          </a:moveTo>
                          <a:cubicBezTo>
                            <a:pt x="11" y="10"/>
                            <a:pt x="13" y="10"/>
                            <a:pt x="15" y="10"/>
                          </a:cubicBezTo>
                          <a:lnTo>
                            <a:pt x="15" y="9"/>
                          </a:lnTo>
                          <a:cubicBezTo>
                            <a:pt x="14" y="9"/>
                            <a:pt x="13" y="8"/>
                            <a:pt x="12" y="8"/>
                          </a:cubicBezTo>
                          <a:cubicBezTo>
                            <a:pt x="12" y="8"/>
                            <a:pt x="12" y="7"/>
                            <a:pt x="12" y="7"/>
                          </a:cubicBezTo>
                          <a:lnTo>
                            <a:pt x="7" y="7"/>
                          </a:lnTo>
                          <a:lnTo>
                            <a:pt x="11" y="5"/>
                          </a:lnTo>
                          <a:cubicBezTo>
                            <a:pt x="12" y="5"/>
                            <a:pt x="13" y="3"/>
                            <a:pt x="13" y="3"/>
                          </a:cubicBezTo>
                          <a:lnTo>
                            <a:pt x="13" y="0"/>
                          </a:lnTo>
                          <a:lnTo>
                            <a:pt x="9" y="0"/>
                          </a:lnTo>
                          <a:cubicBezTo>
                            <a:pt x="6" y="0"/>
                            <a:pt x="0" y="3"/>
                            <a:pt x="0" y="8"/>
                          </a:cubicBezTo>
                          <a:cubicBezTo>
                            <a:pt x="0" y="9"/>
                            <a:pt x="3" y="11"/>
                            <a:pt x="5" y="11"/>
                          </a:cubicBezTo>
                          <a:cubicBezTo>
                            <a:pt x="6" y="11"/>
                            <a:pt x="7" y="10"/>
                            <a:pt x="9" y="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4" name="Freeform 1162">
                      <a:extLst>
                        <a:ext uri="{FF2B5EF4-FFF2-40B4-BE49-F238E27FC236}">
                          <a16:creationId xmlns:a16="http://schemas.microsoft.com/office/drawing/2014/main" id="{BC905D50-7286-026D-19C1-BCFA997E32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472739"/>
                      <a:ext cx="3759" cy="3759"/>
                    </a:xfrm>
                    <a:custGeom>
                      <a:avLst/>
                      <a:gdLst>
                        <a:gd name="T0" fmla="*/ 0 w 9"/>
                        <a:gd name="T1" fmla="*/ 6 h 10"/>
                        <a:gd name="T2" fmla="*/ 9 w 9"/>
                        <a:gd name="T3" fmla="*/ 10 h 10"/>
                        <a:gd name="T4" fmla="*/ 9 w 9"/>
                        <a:gd name="T5" fmla="*/ 7 h 10"/>
                        <a:gd name="T6" fmla="*/ 8 w 9"/>
                        <a:gd name="T7" fmla="*/ 6 h 10"/>
                        <a:gd name="T8" fmla="*/ 8 w 9"/>
                        <a:gd name="T9" fmla="*/ 5 h 10"/>
                        <a:gd name="T10" fmla="*/ 6 w 9"/>
                        <a:gd name="T11" fmla="*/ 4 h 10"/>
                        <a:gd name="T12" fmla="*/ 6 w 9"/>
                        <a:gd name="T13" fmla="*/ 0 h 10"/>
                        <a:gd name="T14" fmla="*/ 0 w 9"/>
                        <a:gd name="T15" fmla="*/ 6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9" h="10">
                          <a:moveTo>
                            <a:pt x="0" y="6"/>
                          </a:moveTo>
                          <a:cubicBezTo>
                            <a:pt x="0" y="9"/>
                            <a:pt x="5" y="10"/>
                            <a:pt x="9" y="10"/>
                          </a:cubicBezTo>
                          <a:lnTo>
                            <a:pt x="9" y="7"/>
                          </a:lnTo>
                          <a:cubicBezTo>
                            <a:pt x="8" y="7"/>
                            <a:pt x="8" y="6"/>
                            <a:pt x="8" y="6"/>
                          </a:cubicBezTo>
                          <a:cubicBezTo>
                            <a:pt x="8" y="6"/>
                            <a:pt x="8" y="5"/>
                            <a:pt x="8" y="5"/>
                          </a:cubicBezTo>
                          <a:cubicBezTo>
                            <a:pt x="7" y="5"/>
                            <a:pt x="7" y="5"/>
                            <a:pt x="6" y="4"/>
                          </a:cubicBezTo>
                          <a:cubicBezTo>
                            <a:pt x="5" y="4"/>
                            <a:pt x="5" y="2"/>
                            <a:pt x="6" y="0"/>
                          </a:cubicBezTo>
                          <a:cubicBezTo>
                            <a:pt x="3" y="2"/>
                            <a:pt x="0" y="4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5" name="Freeform 1163">
                      <a:extLst>
                        <a:ext uri="{FF2B5EF4-FFF2-40B4-BE49-F238E27FC236}">
                          <a16:creationId xmlns:a16="http://schemas.microsoft.com/office/drawing/2014/main" id="{AE6AF11A-A5B2-85FD-CBEF-E41D5A2684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67101"/>
                      <a:ext cx="1880" cy="1880"/>
                    </a:xfrm>
                    <a:custGeom>
                      <a:avLst/>
                      <a:gdLst>
                        <a:gd name="T0" fmla="*/ 0 w 4"/>
                        <a:gd name="T1" fmla="*/ 3 h 3"/>
                        <a:gd name="T2" fmla="*/ 2 w 4"/>
                        <a:gd name="T3" fmla="*/ 3 h 3"/>
                        <a:gd name="T4" fmla="*/ 4 w 4"/>
                        <a:gd name="T5" fmla="*/ 2 h 3"/>
                        <a:gd name="T6" fmla="*/ 1 w 4"/>
                        <a:gd name="T7" fmla="*/ 1 h 3"/>
                        <a:gd name="T8" fmla="*/ 0 w 4"/>
                        <a:gd name="T9" fmla="*/ 0 h 3"/>
                        <a:gd name="T10" fmla="*/ 0 w 4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0" y="3"/>
                          </a:moveTo>
                          <a:cubicBezTo>
                            <a:pt x="0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2"/>
                          </a:cubicBezTo>
                          <a:cubicBezTo>
                            <a:pt x="3" y="2"/>
                            <a:pt x="2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6" name="Freeform 1164">
                      <a:extLst>
                        <a:ext uri="{FF2B5EF4-FFF2-40B4-BE49-F238E27FC236}">
                          <a16:creationId xmlns:a16="http://schemas.microsoft.com/office/drawing/2014/main" id="{A49871B4-8061-C5E0-CA5A-EB17254A0C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0607" y="4478378"/>
                      <a:ext cx="5639" cy="1880"/>
                    </a:xfrm>
                    <a:custGeom>
                      <a:avLst/>
                      <a:gdLst>
                        <a:gd name="T0" fmla="*/ 4 w 14"/>
                        <a:gd name="T1" fmla="*/ 2 h 7"/>
                        <a:gd name="T2" fmla="*/ 0 w 14"/>
                        <a:gd name="T3" fmla="*/ 4 h 7"/>
                        <a:gd name="T4" fmla="*/ 3 w 14"/>
                        <a:gd name="T5" fmla="*/ 7 h 7"/>
                        <a:gd name="T6" fmla="*/ 14 w 14"/>
                        <a:gd name="T7" fmla="*/ 3 h 7"/>
                        <a:gd name="T8" fmla="*/ 10 w 14"/>
                        <a:gd name="T9" fmla="*/ 0 h 7"/>
                        <a:gd name="T10" fmla="*/ 4 w 14"/>
                        <a:gd name="T11" fmla="*/ 2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4" h="7">
                          <a:moveTo>
                            <a:pt x="4" y="2"/>
                          </a:moveTo>
                          <a:cubicBezTo>
                            <a:pt x="2" y="3"/>
                            <a:pt x="1" y="3"/>
                            <a:pt x="0" y="4"/>
                          </a:cubicBezTo>
                          <a:cubicBezTo>
                            <a:pt x="0" y="6"/>
                            <a:pt x="2" y="7"/>
                            <a:pt x="3" y="7"/>
                          </a:cubicBezTo>
                          <a:cubicBezTo>
                            <a:pt x="5" y="7"/>
                            <a:pt x="14" y="5"/>
                            <a:pt x="14" y="3"/>
                          </a:cubicBezTo>
                          <a:cubicBezTo>
                            <a:pt x="14" y="3"/>
                            <a:pt x="12" y="1"/>
                            <a:pt x="10" y="0"/>
                          </a:cubicBezTo>
                          <a:cubicBezTo>
                            <a:pt x="9" y="2"/>
                            <a:pt x="6" y="2"/>
                            <a:pt x="4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7" name="Freeform 1165">
                      <a:extLst>
                        <a:ext uri="{FF2B5EF4-FFF2-40B4-BE49-F238E27FC236}">
                          <a16:creationId xmlns:a16="http://schemas.microsoft.com/office/drawing/2014/main" id="{72604842-B139-4148-3825-19795256AE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482137"/>
                      <a:ext cx="5639" cy="11277"/>
                    </a:xfrm>
                    <a:custGeom>
                      <a:avLst/>
                      <a:gdLst>
                        <a:gd name="T0" fmla="*/ 13 w 17"/>
                        <a:gd name="T1" fmla="*/ 11 h 24"/>
                        <a:gd name="T2" fmla="*/ 11 w 17"/>
                        <a:gd name="T3" fmla="*/ 10 h 24"/>
                        <a:gd name="T4" fmla="*/ 11 w 17"/>
                        <a:gd name="T5" fmla="*/ 4 h 24"/>
                        <a:gd name="T6" fmla="*/ 8 w 17"/>
                        <a:gd name="T7" fmla="*/ 1 h 24"/>
                        <a:gd name="T8" fmla="*/ 7 w 17"/>
                        <a:gd name="T9" fmla="*/ 0 h 24"/>
                        <a:gd name="T10" fmla="*/ 3 w 17"/>
                        <a:gd name="T11" fmla="*/ 4 h 24"/>
                        <a:gd name="T12" fmla="*/ 0 w 17"/>
                        <a:gd name="T13" fmla="*/ 8 h 24"/>
                        <a:gd name="T14" fmla="*/ 11 w 17"/>
                        <a:gd name="T15" fmla="*/ 24 h 24"/>
                        <a:gd name="T16" fmla="*/ 17 w 17"/>
                        <a:gd name="T17" fmla="*/ 18 h 24"/>
                        <a:gd name="T18" fmla="*/ 13 w 17"/>
                        <a:gd name="T19" fmla="*/ 11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24">
                          <a:moveTo>
                            <a:pt x="13" y="11"/>
                          </a:moveTo>
                          <a:cubicBezTo>
                            <a:pt x="12" y="11"/>
                            <a:pt x="11" y="11"/>
                            <a:pt x="11" y="10"/>
                          </a:cubicBezTo>
                          <a:cubicBezTo>
                            <a:pt x="10" y="9"/>
                            <a:pt x="11" y="6"/>
                            <a:pt x="11" y="4"/>
                          </a:cubicBezTo>
                          <a:cubicBezTo>
                            <a:pt x="11" y="3"/>
                            <a:pt x="9" y="2"/>
                            <a:pt x="8" y="1"/>
                          </a:cubicBezTo>
                          <a:cubicBezTo>
                            <a:pt x="8" y="1"/>
                            <a:pt x="7" y="1"/>
                            <a:pt x="7" y="0"/>
                          </a:cubicBezTo>
                          <a:cubicBezTo>
                            <a:pt x="6" y="2"/>
                            <a:pt x="5" y="3"/>
                            <a:pt x="3" y="4"/>
                          </a:cubicBezTo>
                          <a:cubicBezTo>
                            <a:pt x="2" y="5"/>
                            <a:pt x="0" y="6"/>
                            <a:pt x="0" y="8"/>
                          </a:cubicBezTo>
                          <a:cubicBezTo>
                            <a:pt x="0" y="10"/>
                            <a:pt x="9" y="22"/>
                            <a:pt x="11" y="24"/>
                          </a:cubicBezTo>
                          <a:cubicBezTo>
                            <a:pt x="15" y="24"/>
                            <a:pt x="17" y="21"/>
                            <a:pt x="17" y="18"/>
                          </a:cubicBezTo>
                          <a:cubicBezTo>
                            <a:pt x="17" y="16"/>
                            <a:pt x="14" y="11"/>
                            <a:pt x="13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8" name="Freeform 1166">
                      <a:extLst>
                        <a:ext uri="{FF2B5EF4-FFF2-40B4-BE49-F238E27FC236}">
                          <a16:creationId xmlns:a16="http://schemas.microsoft.com/office/drawing/2014/main" id="{A2AABFF3-CA90-E59F-DC23-7462C652AC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99647" y="4468980"/>
                      <a:ext cx="11277" cy="9398"/>
                    </a:xfrm>
                    <a:custGeom>
                      <a:avLst/>
                      <a:gdLst>
                        <a:gd name="T0" fmla="*/ 21 w 24"/>
                        <a:gd name="T1" fmla="*/ 12 h 21"/>
                        <a:gd name="T2" fmla="*/ 15 w 24"/>
                        <a:gd name="T3" fmla="*/ 2 h 21"/>
                        <a:gd name="T4" fmla="*/ 14 w 24"/>
                        <a:gd name="T5" fmla="*/ 0 h 21"/>
                        <a:gd name="T6" fmla="*/ 0 w 24"/>
                        <a:gd name="T7" fmla="*/ 15 h 21"/>
                        <a:gd name="T8" fmla="*/ 3 w 24"/>
                        <a:gd name="T9" fmla="*/ 21 h 21"/>
                        <a:gd name="T10" fmla="*/ 8 w 24"/>
                        <a:gd name="T11" fmla="*/ 19 h 21"/>
                        <a:gd name="T12" fmla="*/ 13 w 24"/>
                        <a:gd name="T13" fmla="*/ 18 h 21"/>
                        <a:gd name="T14" fmla="*/ 21 w 24"/>
                        <a:gd name="T15" fmla="*/ 18 h 21"/>
                        <a:gd name="T16" fmla="*/ 24 w 24"/>
                        <a:gd name="T17" fmla="*/ 16 h 21"/>
                        <a:gd name="T18" fmla="*/ 21 w 24"/>
                        <a:gd name="T19" fmla="*/ 1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21" y="12"/>
                          </a:moveTo>
                          <a:cubicBezTo>
                            <a:pt x="20" y="12"/>
                            <a:pt x="18" y="10"/>
                            <a:pt x="15" y="2"/>
                          </a:cubicBezTo>
                          <a:cubicBezTo>
                            <a:pt x="15" y="1"/>
                            <a:pt x="15" y="1"/>
                            <a:pt x="14" y="0"/>
                          </a:cubicBezTo>
                          <a:cubicBezTo>
                            <a:pt x="9" y="1"/>
                            <a:pt x="0" y="5"/>
                            <a:pt x="0" y="15"/>
                          </a:cubicBezTo>
                          <a:cubicBezTo>
                            <a:pt x="0" y="20"/>
                            <a:pt x="0" y="21"/>
                            <a:pt x="3" y="21"/>
                          </a:cubicBezTo>
                          <a:cubicBezTo>
                            <a:pt x="5" y="21"/>
                            <a:pt x="7" y="20"/>
                            <a:pt x="8" y="19"/>
                          </a:cubicBezTo>
                          <a:cubicBezTo>
                            <a:pt x="10" y="19"/>
                            <a:pt x="11" y="18"/>
                            <a:pt x="13" y="18"/>
                          </a:cubicBezTo>
                          <a:lnTo>
                            <a:pt x="21" y="18"/>
                          </a:lnTo>
                          <a:cubicBezTo>
                            <a:pt x="24" y="18"/>
                            <a:pt x="24" y="17"/>
                            <a:pt x="24" y="16"/>
                          </a:cubicBezTo>
                          <a:cubicBezTo>
                            <a:pt x="24" y="14"/>
                            <a:pt x="22" y="12"/>
                            <a:pt x="21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9" name="Freeform 1167">
                      <a:extLst>
                        <a:ext uri="{FF2B5EF4-FFF2-40B4-BE49-F238E27FC236}">
                          <a16:creationId xmlns:a16="http://schemas.microsoft.com/office/drawing/2014/main" id="{5C8AF367-0EC9-C398-432B-AA384C0BF3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5674" y="4403200"/>
                      <a:ext cx="54505" cy="73300"/>
                    </a:xfrm>
                    <a:custGeom>
                      <a:avLst/>
                      <a:gdLst>
                        <a:gd name="T0" fmla="*/ 97 w 131"/>
                        <a:gd name="T1" fmla="*/ 169 h 169"/>
                        <a:gd name="T2" fmla="*/ 121 w 131"/>
                        <a:gd name="T3" fmla="*/ 159 h 169"/>
                        <a:gd name="T4" fmla="*/ 129 w 131"/>
                        <a:gd name="T5" fmla="*/ 124 h 169"/>
                        <a:gd name="T6" fmla="*/ 125 w 131"/>
                        <a:gd name="T7" fmla="*/ 111 h 169"/>
                        <a:gd name="T8" fmla="*/ 118 w 131"/>
                        <a:gd name="T9" fmla="*/ 68 h 169"/>
                        <a:gd name="T10" fmla="*/ 111 w 131"/>
                        <a:gd name="T11" fmla="*/ 55 h 169"/>
                        <a:gd name="T12" fmla="*/ 105 w 131"/>
                        <a:gd name="T13" fmla="*/ 44 h 169"/>
                        <a:gd name="T14" fmla="*/ 87 w 131"/>
                        <a:gd name="T15" fmla="*/ 40 h 169"/>
                        <a:gd name="T16" fmla="*/ 92 w 131"/>
                        <a:gd name="T17" fmla="*/ 37 h 169"/>
                        <a:gd name="T18" fmla="*/ 99 w 131"/>
                        <a:gd name="T19" fmla="*/ 34 h 169"/>
                        <a:gd name="T20" fmla="*/ 96 w 131"/>
                        <a:gd name="T21" fmla="*/ 31 h 169"/>
                        <a:gd name="T22" fmla="*/ 96 w 131"/>
                        <a:gd name="T23" fmla="*/ 31 h 169"/>
                        <a:gd name="T24" fmla="*/ 95 w 131"/>
                        <a:gd name="T25" fmla="*/ 31 h 169"/>
                        <a:gd name="T26" fmla="*/ 96 w 131"/>
                        <a:gd name="T27" fmla="*/ 16 h 169"/>
                        <a:gd name="T28" fmla="*/ 98 w 131"/>
                        <a:gd name="T29" fmla="*/ 15 h 169"/>
                        <a:gd name="T30" fmla="*/ 103 w 131"/>
                        <a:gd name="T31" fmla="*/ 22 h 169"/>
                        <a:gd name="T32" fmla="*/ 107 w 131"/>
                        <a:gd name="T33" fmla="*/ 28 h 169"/>
                        <a:gd name="T34" fmla="*/ 104 w 131"/>
                        <a:gd name="T35" fmla="*/ 20 h 169"/>
                        <a:gd name="T36" fmla="*/ 95 w 131"/>
                        <a:gd name="T37" fmla="*/ 10 h 169"/>
                        <a:gd name="T38" fmla="*/ 91 w 131"/>
                        <a:gd name="T39" fmla="*/ 11 h 169"/>
                        <a:gd name="T40" fmla="*/ 78 w 131"/>
                        <a:gd name="T41" fmla="*/ 5 h 169"/>
                        <a:gd name="T42" fmla="*/ 70 w 131"/>
                        <a:gd name="T43" fmla="*/ 1 h 169"/>
                        <a:gd name="T44" fmla="*/ 60 w 131"/>
                        <a:gd name="T45" fmla="*/ 0 h 169"/>
                        <a:gd name="T46" fmla="*/ 42 w 131"/>
                        <a:gd name="T47" fmla="*/ 6 h 169"/>
                        <a:gd name="T48" fmla="*/ 36 w 131"/>
                        <a:gd name="T49" fmla="*/ 29 h 169"/>
                        <a:gd name="T50" fmla="*/ 19 w 131"/>
                        <a:gd name="T51" fmla="*/ 46 h 169"/>
                        <a:gd name="T52" fmla="*/ 7 w 131"/>
                        <a:gd name="T53" fmla="*/ 49 h 169"/>
                        <a:gd name="T54" fmla="*/ 0 w 131"/>
                        <a:gd name="T55" fmla="*/ 60 h 169"/>
                        <a:gd name="T56" fmla="*/ 21 w 131"/>
                        <a:gd name="T57" fmla="*/ 83 h 169"/>
                        <a:gd name="T58" fmla="*/ 21 w 131"/>
                        <a:gd name="T59" fmla="*/ 91 h 169"/>
                        <a:gd name="T60" fmla="*/ 32 w 131"/>
                        <a:gd name="T61" fmla="*/ 95 h 169"/>
                        <a:gd name="T62" fmla="*/ 32 w 131"/>
                        <a:gd name="T63" fmla="*/ 90 h 169"/>
                        <a:gd name="T64" fmla="*/ 37 w 131"/>
                        <a:gd name="T65" fmla="*/ 76 h 169"/>
                        <a:gd name="T66" fmla="*/ 41 w 131"/>
                        <a:gd name="T67" fmla="*/ 87 h 169"/>
                        <a:gd name="T68" fmla="*/ 49 w 131"/>
                        <a:gd name="T69" fmla="*/ 114 h 169"/>
                        <a:gd name="T70" fmla="*/ 49 w 131"/>
                        <a:gd name="T71" fmla="*/ 114 h 169"/>
                        <a:gd name="T72" fmla="*/ 97 w 131"/>
                        <a:gd name="T7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31" h="169">
                          <a:moveTo>
                            <a:pt x="97" y="169"/>
                          </a:moveTo>
                          <a:cubicBezTo>
                            <a:pt x="107" y="169"/>
                            <a:pt x="116" y="166"/>
                            <a:pt x="121" y="159"/>
                          </a:cubicBezTo>
                          <a:cubicBezTo>
                            <a:pt x="128" y="151"/>
                            <a:pt x="131" y="139"/>
                            <a:pt x="129" y="124"/>
                          </a:cubicBezTo>
                          <a:cubicBezTo>
                            <a:pt x="128" y="120"/>
                            <a:pt x="127" y="116"/>
                            <a:pt x="125" y="111"/>
                          </a:cubicBezTo>
                          <a:cubicBezTo>
                            <a:pt x="121" y="102"/>
                            <a:pt x="117" y="90"/>
                            <a:pt x="118" y="68"/>
                          </a:cubicBezTo>
                          <a:cubicBezTo>
                            <a:pt x="113" y="62"/>
                            <a:pt x="112" y="59"/>
                            <a:pt x="111" y="55"/>
                          </a:cubicBezTo>
                          <a:cubicBezTo>
                            <a:pt x="110" y="52"/>
                            <a:pt x="109" y="49"/>
                            <a:pt x="105" y="44"/>
                          </a:cubicBezTo>
                          <a:cubicBezTo>
                            <a:pt x="87" y="42"/>
                            <a:pt x="87" y="41"/>
                            <a:pt x="87" y="40"/>
                          </a:cubicBezTo>
                          <a:cubicBezTo>
                            <a:pt x="87" y="39"/>
                            <a:pt x="89" y="38"/>
                            <a:pt x="92" y="37"/>
                          </a:cubicBezTo>
                          <a:cubicBezTo>
                            <a:pt x="94" y="37"/>
                            <a:pt x="99" y="35"/>
                            <a:pt x="99" y="34"/>
                          </a:cubicBezTo>
                          <a:cubicBezTo>
                            <a:pt x="99" y="34"/>
                            <a:pt x="99" y="33"/>
                            <a:pt x="96" y="31"/>
                          </a:cubicBezTo>
                          <a:lnTo>
                            <a:pt x="96" y="31"/>
                          </a:lnTo>
                          <a:lnTo>
                            <a:pt x="95" y="31"/>
                          </a:lnTo>
                          <a:cubicBezTo>
                            <a:pt x="95" y="19"/>
                            <a:pt x="95" y="17"/>
                            <a:pt x="96" y="16"/>
                          </a:cubicBezTo>
                          <a:cubicBezTo>
                            <a:pt x="97" y="16"/>
                            <a:pt x="97" y="15"/>
                            <a:pt x="98" y="15"/>
                          </a:cubicBezTo>
                          <a:cubicBezTo>
                            <a:pt x="99" y="15"/>
                            <a:pt x="100" y="18"/>
                            <a:pt x="103" y="22"/>
                          </a:cubicBezTo>
                          <a:cubicBezTo>
                            <a:pt x="104" y="23"/>
                            <a:pt x="106" y="27"/>
                            <a:pt x="107" y="28"/>
                          </a:cubicBezTo>
                          <a:cubicBezTo>
                            <a:pt x="106" y="25"/>
                            <a:pt x="105" y="22"/>
                            <a:pt x="104" y="20"/>
                          </a:cubicBezTo>
                          <a:cubicBezTo>
                            <a:pt x="103" y="14"/>
                            <a:pt x="102" y="10"/>
                            <a:pt x="95" y="10"/>
                          </a:cubicBezTo>
                          <a:cubicBezTo>
                            <a:pt x="94" y="11"/>
                            <a:pt x="93" y="11"/>
                            <a:pt x="91" y="11"/>
                          </a:cubicBezTo>
                          <a:cubicBezTo>
                            <a:pt x="87" y="11"/>
                            <a:pt x="82" y="8"/>
                            <a:pt x="78" y="5"/>
                          </a:cubicBezTo>
                          <a:cubicBezTo>
                            <a:pt x="75" y="3"/>
                            <a:pt x="72" y="1"/>
                            <a:pt x="70" y="1"/>
                          </a:cubicBezTo>
                          <a:cubicBezTo>
                            <a:pt x="66" y="0"/>
                            <a:pt x="63" y="0"/>
                            <a:pt x="60" y="0"/>
                          </a:cubicBezTo>
                          <a:cubicBezTo>
                            <a:pt x="51" y="0"/>
                            <a:pt x="46" y="2"/>
                            <a:pt x="42" y="6"/>
                          </a:cubicBezTo>
                          <a:cubicBezTo>
                            <a:pt x="37" y="11"/>
                            <a:pt x="35" y="18"/>
                            <a:pt x="36" y="29"/>
                          </a:cubicBezTo>
                          <a:cubicBezTo>
                            <a:pt x="37" y="44"/>
                            <a:pt x="28" y="45"/>
                            <a:pt x="19" y="46"/>
                          </a:cubicBezTo>
                          <a:cubicBezTo>
                            <a:pt x="15" y="46"/>
                            <a:pt x="10" y="47"/>
                            <a:pt x="7" y="49"/>
                          </a:cubicBezTo>
                          <a:cubicBezTo>
                            <a:pt x="4" y="52"/>
                            <a:pt x="2" y="56"/>
                            <a:pt x="0" y="60"/>
                          </a:cubicBezTo>
                          <a:cubicBezTo>
                            <a:pt x="4" y="62"/>
                            <a:pt x="21" y="74"/>
                            <a:pt x="21" y="83"/>
                          </a:cubicBezTo>
                          <a:lnTo>
                            <a:pt x="21" y="91"/>
                          </a:lnTo>
                          <a:cubicBezTo>
                            <a:pt x="21" y="94"/>
                            <a:pt x="24" y="95"/>
                            <a:pt x="32" y="95"/>
                          </a:cubicBezTo>
                          <a:lnTo>
                            <a:pt x="32" y="90"/>
                          </a:lnTo>
                          <a:cubicBezTo>
                            <a:pt x="34" y="77"/>
                            <a:pt x="35" y="76"/>
                            <a:pt x="37" y="76"/>
                          </a:cubicBezTo>
                          <a:cubicBezTo>
                            <a:pt x="39" y="76"/>
                            <a:pt x="39" y="78"/>
                            <a:pt x="41" y="87"/>
                          </a:cubicBezTo>
                          <a:cubicBezTo>
                            <a:pt x="43" y="96"/>
                            <a:pt x="45" y="108"/>
                            <a:pt x="49" y="114"/>
                          </a:cubicBezTo>
                          <a:lnTo>
                            <a:pt x="49" y="114"/>
                          </a:lnTo>
                          <a:cubicBezTo>
                            <a:pt x="56" y="149"/>
                            <a:pt x="74" y="169"/>
                            <a:pt x="97" y="1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0" name="Freeform 1168">
                      <a:extLst>
                        <a:ext uri="{FF2B5EF4-FFF2-40B4-BE49-F238E27FC236}">
                          <a16:creationId xmlns:a16="http://schemas.microsoft.com/office/drawing/2014/main" id="{6FCB7F3A-7631-A2BE-8483-317A00E5C9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1170" y="4429512"/>
                      <a:ext cx="69541" cy="88335"/>
                    </a:xfrm>
                    <a:custGeom>
                      <a:avLst/>
                      <a:gdLst>
                        <a:gd name="T0" fmla="*/ 144 w 162"/>
                        <a:gd name="T1" fmla="*/ 78 h 203"/>
                        <a:gd name="T2" fmla="*/ 160 w 162"/>
                        <a:gd name="T3" fmla="*/ 35 h 203"/>
                        <a:gd name="T4" fmla="*/ 145 w 162"/>
                        <a:gd name="T5" fmla="*/ 21 h 203"/>
                        <a:gd name="T6" fmla="*/ 126 w 162"/>
                        <a:gd name="T7" fmla="*/ 1 h 203"/>
                        <a:gd name="T8" fmla="*/ 100 w 162"/>
                        <a:gd name="T9" fmla="*/ 23 h 203"/>
                        <a:gd name="T10" fmla="*/ 89 w 162"/>
                        <a:gd name="T11" fmla="*/ 34 h 203"/>
                        <a:gd name="T12" fmla="*/ 80 w 162"/>
                        <a:gd name="T13" fmla="*/ 51 h 203"/>
                        <a:gd name="T14" fmla="*/ 63 w 162"/>
                        <a:gd name="T15" fmla="*/ 69 h 203"/>
                        <a:gd name="T16" fmla="*/ 54 w 162"/>
                        <a:gd name="T17" fmla="*/ 106 h 203"/>
                        <a:gd name="T18" fmla="*/ 1 w 162"/>
                        <a:gd name="T19" fmla="*/ 120 h 203"/>
                        <a:gd name="T20" fmla="*/ 11 w 162"/>
                        <a:gd name="T21" fmla="*/ 118 h 203"/>
                        <a:gd name="T22" fmla="*/ 12 w 162"/>
                        <a:gd name="T23" fmla="*/ 119 h 203"/>
                        <a:gd name="T24" fmla="*/ 15 w 162"/>
                        <a:gd name="T25" fmla="*/ 121 h 203"/>
                        <a:gd name="T26" fmla="*/ 24 w 162"/>
                        <a:gd name="T27" fmla="*/ 119 h 203"/>
                        <a:gd name="T28" fmla="*/ 25 w 162"/>
                        <a:gd name="T29" fmla="*/ 121 h 203"/>
                        <a:gd name="T30" fmla="*/ 26 w 162"/>
                        <a:gd name="T31" fmla="*/ 124 h 203"/>
                        <a:gd name="T32" fmla="*/ 23 w 162"/>
                        <a:gd name="T33" fmla="*/ 135 h 203"/>
                        <a:gd name="T34" fmla="*/ 26 w 162"/>
                        <a:gd name="T35" fmla="*/ 150 h 203"/>
                        <a:gd name="T36" fmla="*/ 38 w 162"/>
                        <a:gd name="T37" fmla="*/ 172 h 203"/>
                        <a:gd name="T38" fmla="*/ 39 w 162"/>
                        <a:gd name="T39" fmla="*/ 164 h 203"/>
                        <a:gd name="T40" fmla="*/ 41 w 162"/>
                        <a:gd name="T41" fmla="*/ 164 h 203"/>
                        <a:gd name="T42" fmla="*/ 60 w 162"/>
                        <a:gd name="T43" fmla="*/ 184 h 203"/>
                        <a:gd name="T44" fmla="*/ 59 w 162"/>
                        <a:gd name="T45" fmla="*/ 172 h 203"/>
                        <a:gd name="T46" fmla="*/ 60 w 162"/>
                        <a:gd name="T47" fmla="*/ 158 h 203"/>
                        <a:gd name="T48" fmla="*/ 65 w 162"/>
                        <a:gd name="T49" fmla="*/ 159 h 203"/>
                        <a:gd name="T50" fmla="*/ 70 w 162"/>
                        <a:gd name="T51" fmla="*/ 139 h 203"/>
                        <a:gd name="T52" fmla="*/ 71 w 162"/>
                        <a:gd name="T53" fmla="*/ 141 h 203"/>
                        <a:gd name="T54" fmla="*/ 70 w 162"/>
                        <a:gd name="T55" fmla="*/ 151 h 203"/>
                        <a:gd name="T56" fmla="*/ 77 w 162"/>
                        <a:gd name="T57" fmla="*/ 145 h 203"/>
                        <a:gd name="T58" fmla="*/ 78 w 162"/>
                        <a:gd name="T59" fmla="*/ 146 h 203"/>
                        <a:gd name="T60" fmla="*/ 78 w 162"/>
                        <a:gd name="T61" fmla="*/ 149 h 203"/>
                        <a:gd name="T62" fmla="*/ 75 w 162"/>
                        <a:gd name="T63" fmla="*/ 158 h 203"/>
                        <a:gd name="T64" fmla="*/ 75 w 162"/>
                        <a:gd name="T65" fmla="*/ 158 h 203"/>
                        <a:gd name="T66" fmla="*/ 79 w 162"/>
                        <a:gd name="T67" fmla="*/ 157 h 203"/>
                        <a:gd name="T68" fmla="*/ 80 w 162"/>
                        <a:gd name="T69" fmla="*/ 160 h 203"/>
                        <a:gd name="T70" fmla="*/ 85 w 162"/>
                        <a:gd name="T71" fmla="*/ 154 h 203"/>
                        <a:gd name="T72" fmla="*/ 81 w 162"/>
                        <a:gd name="T73" fmla="*/ 145 h 203"/>
                        <a:gd name="T74" fmla="*/ 95 w 162"/>
                        <a:gd name="T75" fmla="*/ 152 h 203"/>
                        <a:gd name="T76" fmla="*/ 81 w 162"/>
                        <a:gd name="T77" fmla="*/ 170 h 203"/>
                        <a:gd name="T78" fmla="*/ 74 w 162"/>
                        <a:gd name="T79" fmla="*/ 187 h 203"/>
                        <a:gd name="T80" fmla="*/ 74 w 162"/>
                        <a:gd name="T81" fmla="*/ 190 h 203"/>
                        <a:gd name="T82" fmla="*/ 85 w 162"/>
                        <a:gd name="T83" fmla="*/ 192 h 203"/>
                        <a:gd name="T84" fmla="*/ 93 w 162"/>
                        <a:gd name="T85" fmla="*/ 203 h 203"/>
                        <a:gd name="T86" fmla="*/ 96 w 162"/>
                        <a:gd name="T87" fmla="*/ 199 h 203"/>
                        <a:gd name="T88" fmla="*/ 109 w 162"/>
                        <a:gd name="T89" fmla="*/ 177 h 203"/>
                        <a:gd name="T90" fmla="*/ 110 w 162"/>
                        <a:gd name="T91" fmla="*/ 171 h 203"/>
                        <a:gd name="T92" fmla="*/ 111 w 162"/>
                        <a:gd name="T93" fmla="*/ 150 h 203"/>
                        <a:gd name="T94" fmla="*/ 117 w 162"/>
                        <a:gd name="T95" fmla="*/ 133 h 203"/>
                        <a:gd name="T96" fmla="*/ 122 w 162"/>
                        <a:gd name="T97" fmla="*/ 134 h 203"/>
                        <a:gd name="T98" fmla="*/ 125 w 162"/>
                        <a:gd name="T99" fmla="*/ 137 h 203"/>
                        <a:gd name="T100" fmla="*/ 132 w 162"/>
                        <a:gd name="T101" fmla="*/ 134 h 203"/>
                        <a:gd name="T102" fmla="*/ 132 w 162"/>
                        <a:gd name="T103" fmla="*/ 109 h 203"/>
                        <a:gd name="T104" fmla="*/ 143 w 162"/>
                        <a:gd name="T105" fmla="*/ 78 h 2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62" h="203">
                          <a:moveTo>
                            <a:pt x="143" y="78"/>
                          </a:moveTo>
                          <a:cubicBezTo>
                            <a:pt x="143" y="78"/>
                            <a:pt x="143" y="78"/>
                            <a:pt x="144" y="78"/>
                          </a:cubicBezTo>
                          <a:cubicBezTo>
                            <a:pt x="162" y="71"/>
                            <a:pt x="161" y="62"/>
                            <a:pt x="160" y="44"/>
                          </a:cubicBezTo>
                          <a:cubicBezTo>
                            <a:pt x="160" y="42"/>
                            <a:pt x="160" y="38"/>
                            <a:pt x="160" y="35"/>
                          </a:cubicBezTo>
                          <a:cubicBezTo>
                            <a:pt x="152" y="35"/>
                            <a:pt x="145" y="35"/>
                            <a:pt x="145" y="29"/>
                          </a:cubicBezTo>
                          <a:lnTo>
                            <a:pt x="145" y="21"/>
                          </a:lnTo>
                          <a:cubicBezTo>
                            <a:pt x="145" y="14"/>
                            <a:pt x="133" y="4"/>
                            <a:pt x="126" y="0"/>
                          </a:cubicBezTo>
                          <a:lnTo>
                            <a:pt x="126" y="1"/>
                          </a:lnTo>
                          <a:cubicBezTo>
                            <a:pt x="120" y="12"/>
                            <a:pt x="115" y="23"/>
                            <a:pt x="103" y="23"/>
                          </a:cubicBezTo>
                          <a:cubicBezTo>
                            <a:pt x="102" y="23"/>
                            <a:pt x="101" y="23"/>
                            <a:pt x="100" y="23"/>
                          </a:cubicBezTo>
                          <a:cubicBezTo>
                            <a:pt x="100" y="23"/>
                            <a:pt x="99" y="25"/>
                            <a:pt x="99" y="25"/>
                          </a:cubicBezTo>
                          <a:cubicBezTo>
                            <a:pt x="98" y="28"/>
                            <a:pt x="96" y="34"/>
                            <a:pt x="89" y="34"/>
                          </a:cubicBezTo>
                          <a:cubicBezTo>
                            <a:pt x="90" y="41"/>
                            <a:pt x="89" y="46"/>
                            <a:pt x="86" y="48"/>
                          </a:cubicBezTo>
                          <a:cubicBezTo>
                            <a:pt x="85" y="50"/>
                            <a:pt x="82" y="51"/>
                            <a:pt x="80" y="51"/>
                          </a:cubicBezTo>
                          <a:cubicBezTo>
                            <a:pt x="80" y="68"/>
                            <a:pt x="74" y="69"/>
                            <a:pt x="64" y="69"/>
                          </a:cubicBezTo>
                          <a:lnTo>
                            <a:pt x="63" y="69"/>
                          </a:lnTo>
                          <a:cubicBezTo>
                            <a:pt x="65" y="93"/>
                            <a:pt x="60" y="101"/>
                            <a:pt x="58" y="104"/>
                          </a:cubicBezTo>
                          <a:cubicBezTo>
                            <a:pt x="57" y="105"/>
                            <a:pt x="56" y="106"/>
                            <a:pt x="54" y="106"/>
                          </a:cubicBezTo>
                          <a:cubicBezTo>
                            <a:pt x="54" y="106"/>
                            <a:pt x="25" y="111"/>
                            <a:pt x="0" y="111"/>
                          </a:cubicBezTo>
                          <a:cubicBezTo>
                            <a:pt x="0" y="114"/>
                            <a:pt x="0" y="117"/>
                            <a:pt x="1" y="120"/>
                          </a:cubicBezTo>
                          <a:cubicBezTo>
                            <a:pt x="4" y="120"/>
                            <a:pt x="8" y="119"/>
                            <a:pt x="10" y="118"/>
                          </a:cubicBezTo>
                          <a:cubicBezTo>
                            <a:pt x="10" y="118"/>
                            <a:pt x="10" y="118"/>
                            <a:pt x="11" y="118"/>
                          </a:cubicBezTo>
                          <a:cubicBezTo>
                            <a:pt x="11" y="118"/>
                            <a:pt x="11" y="118"/>
                            <a:pt x="11" y="118"/>
                          </a:cubicBezTo>
                          <a:lnTo>
                            <a:pt x="12" y="119"/>
                          </a:lnTo>
                          <a:cubicBezTo>
                            <a:pt x="12" y="121"/>
                            <a:pt x="13" y="122"/>
                            <a:pt x="14" y="122"/>
                          </a:cubicBezTo>
                          <a:cubicBezTo>
                            <a:pt x="14" y="122"/>
                            <a:pt x="15" y="121"/>
                            <a:pt x="15" y="121"/>
                          </a:cubicBezTo>
                          <a:cubicBezTo>
                            <a:pt x="16" y="120"/>
                            <a:pt x="17" y="119"/>
                            <a:pt x="18" y="119"/>
                          </a:cubicBezTo>
                          <a:lnTo>
                            <a:pt x="24" y="119"/>
                          </a:lnTo>
                          <a:cubicBezTo>
                            <a:pt x="25" y="119"/>
                            <a:pt x="25" y="119"/>
                            <a:pt x="25" y="120"/>
                          </a:cubicBezTo>
                          <a:cubicBezTo>
                            <a:pt x="26" y="120"/>
                            <a:pt x="26" y="121"/>
                            <a:pt x="25" y="121"/>
                          </a:cubicBezTo>
                          <a:cubicBezTo>
                            <a:pt x="25" y="122"/>
                            <a:pt x="25" y="123"/>
                            <a:pt x="25" y="123"/>
                          </a:cubicBezTo>
                          <a:cubicBezTo>
                            <a:pt x="25" y="124"/>
                            <a:pt x="26" y="124"/>
                            <a:pt x="26" y="124"/>
                          </a:cubicBezTo>
                          <a:cubicBezTo>
                            <a:pt x="26" y="127"/>
                            <a:pt x="25" y="128"/>
                            <a:pt x="24" y="130"/>
                          </a:cubicBezTo>
                          <a:cubicBezTo>
                            <a:pt x="24" y="131"/>
                            <a:pt x="23" y="133"/>
                            <a:pt x="23" y="135"/>
                          </a:cubicBezTo>
                          <a:cubicBezTo>
                            <a:pt x="23" y="137"/>
                            <a:pt x="24" y="140"/>
                            <a:pt x="24" y="142"/>
                          </a:cubicBezTo>
                          <a:cubicBezTo>
                            <a:pt x="25" y="145"/>
                            <a:pt x="26" y="147"/>
                            <a:pt x="26" y="150"/>
                          </a:cubicBezTo>
                          <a:cubicBezTo>
                            <a:pt x="26" y="156"/>
                            <a:pt x="23" y="163"/>
                            <a:pt x="20" y="167"/>
                          </a:cubicBezTo>
                          <a:cubicBezTo>
                            <a:pt x="25" y="170"/>
                            <a:pt x="33" y="172"/>
                            <a:pt x="38" y="172"/>
                          </a:cubicBezTo>
                          <a:cubicBezTo>
                            <a:pt x="38" y="171"/>
                            <a:pt x="38" y="169"/>
                            <a:pt x="38" y="168"/>
                          </a:cubicBezTo>
                          <a:cubicBezTo>
                            <a:pt x="39" y="167"/>
                            <a:pt x="39" y="165"/>
                            <a:pt x="39" y="164"/>
                          </a:cubicBezTo>
                          <a:cubicBezTo>
                            <a:pt x="39" y="164"/>
                            <a:pt x="39" y="164"/>
                            <a:pt x="40" y="163"/>
                          </a:cubicBezTo>
                          <a:cubicBezTo>
                            <a:pt x="40" y="163"/>
                            <a:pt x="40" y="163"/>
                            <a:pt x="41" y="164"/>
                          </a:cubicBezTo>
                          <a:cubicBezTo>
                            <a:pt x="46" y="167"/>
                            <a:pt x="50" y="172"/>
                            <a:pt x="54" y="177"/>
                          </a:cubicBezTo>
                          <a:cubicBezTo>
                            <a:pt x="56" y="180"/>
                            <a:pt x="58" y="182"/>
                            <a:pt x="60" y="184"/>
                          </a:cubicBezTo>
                          <a:cubicBezTo>
                            <a:pt x="60" y="183"/>
                            <a:pt x="60" y="182"/>
                            <a:pt x="60" y="180"/>
                          </a:cubicBezTo>
                          <a:cubicBezTo>
                            <a:pt x="60" y="177"/>
                            <a:pt x="60" y="174"/>
                            <a:pt x="59" y="172"/>
                          </a:cubicBezTo>
                          <a:cubicBezTo>
                            <a:pt x="59" y="169"/>
                            <a:pt x="59" y="167"/>
                            <a:pt x="59" y="163"/>
                          </a:cubicBezTo>
                          <a:cubicBezTo>
                            <a:pt x="59" y="161"/>
                            <a:pt x="60" y="159"/>
                            <a:pt x="60" y="158"/>
                          </a:cubicBezTo>
                          <a:cubicBezTo>
                            <a:pt x="61" y="157"/>
                            <a:pt x="62" y="157"/>
                            <a:pt x="62" y="158"/>
                          </a:cubicBezTo>
                          <a:cubicBezTo>
                            <a:pt x="63" y="158"/>
                            <a:pt x="63" y="159"/>
                            <a:pt x="65" y="159"/>
                          </a:cubicBezTo>
                          <a:cubicBezTo>
                            <a:pt x="65" y="153"/>
                            <a:pt x="67" y="144"/>
                            <a:pt x="69" y="140"/>
                          </a:cubicBezTo>
                          <a:cubicBezTo>
                            <a:pt x="69" y="139"/>
                            <a:pt x="70" y="139"/>
                            <a:pt x="70" y="139"/>
                          </a:cubicBezTo>
                          <a:cubicBezTo>
                            <a:pt x="71" y="139"/>
                            <a:pt x="71" y="139"/>
                            <a:pt x="71" y="140"/>
                          </a:cubicBezTo>
                          <a:lnTo>
                            <a:pt x="71" y="141"/>
                          </a:lnTo>
                          <a:cubicBezTo>
                            <a:pt x="73" y="145"/>
                            <a:pt x="74" y="147"/>
                            <a:pt x="70" y="149"/>
                          </a:cubicBezTo>
                          <a:lnTo>
                            <a:pt x="70" y="151"/>
                          </a:lnTo>
                          <a:cubicBezTo>
                            <a:pt x="71" y="151"/>
                            <a:pt x="71" y="150"/>
                            <a:pt x="72" y="149"/>
                          </a:cubicBezTo>
                          <a:cubicBezTo>
                            <a:pt x="73" y="148"/>
                            <a:pt x="74" y="146"/>
                            <a:pt x="77" y="145"/>
                          </a:cubicBezTo>
                          <a:cubicBezTo>
                            <a:pt x="77" y="144"/>
                            <a:pt x="78" y="144"/>
                            <a:pt x="78" y="145"/>
                          </a:cubicBezTo>
                          <a:cubicBezTo>
                            <a:pt x="78" y="145"/>
                            <a:pt x="78" y="145"/>
                            <a:pt x="78" y="146"/>
                          </a:cubicBezTo>
                          <a:lnTo>
                            <a:pt x="78" y="149"/>
                          </a:ln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78" y="150"/>
                            <a:pt x="78" y="150"/>
                            <a:pt x="78" y="150"/>
                          </a:cubicBezTo>
                          <a:cubicBezTo>
                            <a:pt x="77" y="152"/>
                            <a:pt x="75" y="155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6" y="158"/>
                            <a:pt x="77" y="157"/>
                            <a:pt x="79" y="157"/>
                          </a:cubicBezTo>
                          <a:cubicBezTo>
                            <a:pt x="79" y="157"/>
                            <a:pt x="79" y="157"/>
                            <a:pt x="79" y="157"/>
                          </a:cubicBezTo>
                          <a:cubicBezTo>
                            <a:pt x="80" y="158"/>
                            <a:pt x="80" y="158"/>
                            <a:pt x="80" y="158"/>
                          </a:cubicBezTo>
                          <a:cubicBezTo>
                            <a:pt x="80" y="159"/>
                            <a:pt x="80" y="160"/>
                            <a:pt x="80" y="160"/>
                          </a:cubicBezTo>
                          <a:cubicBezTo>
                            <a:pt x="80" y="160"/>
                            <a:pt x="80" y="160"/>
                            <a:pt x="81" y="160"/>
                          </a:cubicBezTo>
                          <a:cubicBezTo>
                            <a:pt x="83" y="160"/>
                            <a:pt x="85" y="159"/>
                            <a:pt x="85" y="154"/>
                          </a:cubicBezTo>
                          <a:cubicBezTo>
                            <a:pt x="85" y="151"/>
                            <a:pt x="84" y="150"/>
                            <a:pt x="83" y="148"/>
                          </a:cubicBezTo>
                          <a:cubicBezTo>
                            <a:pt x="82" y="147"/>
                            <a:pt x="81" y="146"/>
                            <a:pt x="81" y="145"/>
                          </a:cubicBezTo>
                          <a:cubicBezTo>
                            <a:pt x="81" y="143"/>
                            <a:pt x="84" y="137"/>
                            <a:pt x="87" y="137"/>
                          </a:cubicBezTo>
                          <a:cubicBezTo>
                            <a:pt x="92" y="137"/>
                            <a:pt x="95" y="148"/>
                            <a:pt x="95" y="152"/>
                          </a:cubicBezTo>
                          <a:cubicBezTo>
                            <a:pt x="95" y="158"/>
                            <a:pt x="91" y="161"/>
                            <a:pt x="87" y="164"/>
                          </a:cubicBezTo>
                          <a:cubicBezTo>
                            <a:pt x="85" y="166"/>
                            <a:pt x="82" y="168"/>
                            <a:pt x="81" y="170"/>
                          </a:cubicBezTo>
                          <a:cubicBezTo>
                            <a:pt x="80" y="180"/>
                            <a:pt x="78" y="180"/>
                            <a:pt x="77" y="180"/>
                          </a:cubicBezTo>
                          <a:cubicBezTo>
                            <a:pt x="75" y="180"/>
                            <a:pt x="75" y="183"/>
                            <a:pt x="74" y="187"/>
                          </a:cubicBezTo>
                          <a:cubicBezTo>
                            <a:pt x="74" y="188"/>
                            <a:pt x="74" y="189"/>
                            <a:pt x="73" y="190"/>
                          </a:cubicBezTo>
                          <a:cubicBezTo>
                            <a:pt x="74" y="190"/>
                            <a:pt x="74" y="190"/>
                            <a:pt x="74" y="190"/>
                          </a:cubicBezTo>
                          <a:lnTo>
                            <a:pt x="76" y="190"/>
                          </a:lnTo>
                          <a:cubicBezTo>
                            <a:pt x="79" y="190"/>
                            <a:pt x="82" y="190"/>
                            <a:pt x="85" y="192"/>
                          </a:cubicBezTo>
                          <a:cubicBezTo>
                            <a:pt x="87" y="193"/>
                            <a:pt x="88" y="195"/>
                            <a:pt x="89" y="197"/>
                          </a:cubicBezTo>
                          <a:cubicBezTo>
                            <a:pt x="91" y="199"/>
                            <a:pt x="92" y="202"/>
                            <a:pt x="93" y="203"/>
                          </a:cubicBezTo>
                          <a:cubicBezTo>
                            <a:pt x="93" y="203"/>
                            <a:pt x="93" y="203"/>
                            <a:pt x="94" y="203"/>
                          </a:cubicBezTo>
                          <a:cubicBezTo>
                            <a:pt x="94" y="202"/>
                            <a:pt x="95" y="200"/>
                            <a:pt x="96" y="199"/>
                          </a:cubicBezTo>
                          <a:cubicBezTo>
                            <a:pt x="100" y="194"/>
                            <a:pt x="104" y="189"/>
                            <a:pt x="105" y="182"/>
                          </a:cubicBezTo>
                          <a:cubicBezTo>
                            <a:pt x="106" y="179"/>
                            <a:pt x="107" y="178"/>
                            <a:pt x="109" y="177"/>
                          </a:cubicBezTo>
                          <a:cubicBezTo>
                            <a:pt x="110" y="176"/>
                            <a:pt x="111" y="175"/>
                            <a:pt x="111" y="173"/>
                          </a:cubicBezTo>
                          <a:cubicBezTo>
                            <a:pt x="111" y="172"/>
                            <a:pt x="111" y="172"/>
                            <a:pt x="110" y="171"/>
                          </a:cubicBezTo>
                          <a:cubicBezTo>
                            <a:pt x="108" y="170"/>
                            <a:pt x="107" y="169"/>
                            <a:pt x="107" y="166"/>
                          </a:cubicBezTo>
                          <a:cubicBezTo>
                            <a:pt x="107" y="159"/>
                            <a:pt x="109" y="154"/>
                            <a:pt x="111" y="150"/>
                          </a:cubicBezTo>
                          <a:cubicBezTo>
                            <a:pt x="114" y="146"/>
                            <a:pt x="116" y="142"/>
                            <a:pt x="116" y="135"/>
                          </a:cubicBezTo>
                          <a:cubicBezTo>
                            <a:pt x="116" y="134"/>
                            <a:pt x="117" y="133"/>
                            <a:pt x="117" y="133"/>
                          </a:cubicBezTo>
                          <a:lnTo>
                            <a:pt x="121" y="133"/>
                          </a:lnTo>
                          <a:cubicBezTo>
                            <a:pt x="122" y="133"/>
                            <a:pt x="122" y="134"/>
                            <a:pt x="122" y="134"/>
                          </a:cubicBezTo>
                          <a:cubicBezTo>
                            <a:pt x="122" y="134"/>
                            <a:pt x="123" y="134"/>
                            <a:pt x="123" y="135"/>
                          </a:cubicBezTo>
                          <a:cubicBezTo>
                            <a:pt x="124" y="136"/>
                            <a:pt x="125" y="137"/>
                            <a:pt x="125" y="137"/>
                          </a:cubicBezTo>
                          <a:cubicBezTo>
                            <a:pt x="127" y="137"/>
                            <a:pt x="129" y="136"/>
                            <a:pt x="131" y="135"/>
                          </a:cubicBezTo>
                          <a:cubicBezTo>
                            <a:pt x="131" y="135"/>
                            <a:pt x="131" y="134"/>
                            <a:pt x="132" y="134"/>
                          </a:cubicBezTo>
                          <a:cubicBezTo>
                            <a:pt x="131" y="128"/>
                            <a:pt x="131" y="121"/>
                            <a:pt x="132" y="115"/>
                          </a:cubicBezTo>
                          <a:cubicBezTo>
                            <a:pt x="132" y="113"/>
                            <a:pt x="132" y="111"/>
                            <a:pt x="132" y="109"/>
                          </a:cubicBezTo>
                          <a:cubicBezTo>
                            <a:pt x="131" y="102"/>
                            <a:pt x="133" y="97"/>
                            <a:pt x="138" y="88"/>
                          </a:cubicBezTo>
                          <a:cubicBezTo>
                            <a:pt x="140" y="85"/>
                            <a:pt x="141" y="82"/>
                            <a:pt x="14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1" name="Freeform 1169">
                      <a:extLst>
                        <a:ext uri="{FF2B5EF4-FFF2-40B4-BE49-F238E27FC236}">
                          <a16:creationId xmlns:a16="http://schemas.microsoft.com/office/drawing/2014/main" id="{66BAED10-3988-06F6-2EE1-9DC06BAB2E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6102" y="4692637"/>
                      <a:ext cx="73300" cy="56384"/>
                    </a:xfrm>
                    <a:custGeom>
                      <a:avLst/>
                      <a:gdLst>
                        <a:gd name="T0" fmla="*/ 160 w 175"/>
                        <a:gd name="T1" fmla="*/ 116 h 135"/>
                        <a:gd name="T2" fmla="*/ 170 w 175"/>
                        <a:gd name="T3" fmla="*/ 113 h 135"/>
                        <a:gd name="T4" fmla="*/ 173 w 175"/>
                        <a:gd name="T5" fmla="*/ 101 h 135"/>
                        <a:gd name="T6" fmla="*/ 175 w 175"/>
                        <a:gd name="T7" fmla="*/ 96 h 135"/>
                        <a:gd name="T8" fmla="*/ 171 w 175"/>
                        <a:gd name="T9" fmla="*/ 78 h 135"/>
                        <a:gd name="T10" fmla="*/ 169 w 175"/>
                        <a:gd name="T11" fmla="*/ 65 h 135"/>
                        <a:gd name="T12" fmla="*/ 168 w 175"/>
                        <a:gd name="T13" fmla="*/ 58 h 135"/>
                        <a:gd name="T14" fmla="*/ 154 w 175"/>
                        <a:gd name="T15" fmla="*/ 69 h 135"/>
                        <a:gd name="T16" fmla="*/ 147 w 175"/>
                        <a:gd name="T17" fmla="*/ 68 h 135"/>
                        <a:gd name="T18" fmla="*/ 149 w 175"/>
                        <a:gd name="T19" fmla="*/ 59 h 135"/>
                        <a:gd name="T20" fmla="*/ 145 w 175"/>
                        <a:gd name="T21" fmla="*/ 51 h 135"/>
                        <a:gd name="T22" fmla="*/ 147 w 175"/>
                        <a:gd name="T23" fmla="*/ 44 h 135"/>
                        <a:gd name="T24" fmla="*/ 138 w 175"/>
                        <a:gd name="T25" fmla="*/ 43 h 135"/>
                        <a:gd name="T26" fmla="*/ 117 w 175"/>
                        <a:gd name="T27" fmla="*/ 40 h 135"/>
                        <a:gd name="T28" fmla="*/ 107 w 175"/>
                        <a:gd name="T29" fmla="*/ 36 h 135"/>
                        <a:gd name="T30" fmla="*/ 95 w 175"/>
                        <a:gd name="T31" fmla="*/ 35 h 135"/>
                        <a:gd name="T32" fmla="*/ 86 w 175"/>
                        <a:gd name="T33" fmla="*/ 19 h 135"/>
                        <a:gd name="T34" fmla="*/ 61 w 175"/>
                        <a:gd name="T35" fmla="*/ 8 h 135"/>
                        <a:gd name="T36" fmla="*/ 37 w 175"/>
                        <a:gd name="T37" fmla="*/ 1 h 135"/>
                        <a:gd name="T38" fmla="*/ 32 w 175"/>
                        <a:gd name="T39" fmla="*/ 3 h 135"/>
                        <a:gd name="T40" fmla="*/ 25 w 175"/>
                        <a:gd name="T41" fmla="*/ 22 h 135"/>
                        <a:gd name="T42" fmla="*/ 27 w 175"/>
                        <a:gd name="T43" fmla="*/ 27 h 135"/>
                        <a:gd name="T44" fmla="*/ 19 w 175"/>
                        <a:gd name="T45" fmla="*/ 33 h 135"/>
                        <a:gd name="T46" fmla="*/ 9 w 175"/>
                        <a:gd name="T47" fmla="*/ 42 h 135"/>
                        <a:gd name="T48" fmla="*/ 3 w 175"/>
                        <a:gd name="T49" fmla="*/ 59 h 135"/>
                        <a:gd name="T50" fmla="*/ 9 w 175"/>
                        <a:gd name="T51" fmla="*/ 80 h 135"/>
                        <a:gd name="T52" fmla="*/ 6 w 175"/>
                        <a:gd name="T53" fmla="*/ 84 h 135"/>
                        <a:gd name="T54" fmla="*/ 8 w 175"/>
                        <a:gd name="T55" fmla="*/ 92 h 135"/>
                        <a:gd name="T56" fmla="*/ 27 w 175"/>
                        <a:gd name="T57" fmla="*/ 90 h 135"/>
                        <a:gd name="T58" fmla="*/ 20 w 175"/>
                        <a:gd name="T59" fmla="*/ 99 h 135"/>
                        <a:gd name="T60" fmla="*/ 27 w 175"/>
                        <a:gd name="T61" fmla="*/ 112 h 135"/>
                        <a:gd name="T62" fmla="*/ 40 w 175"/>
                        <a:gd name="T63" fmla="*/ 124 h 135"/>
                        <a:gd name="T64" fmla="*/ 50 w 175"/>
                        <a:gd name="T65" fmla="*/ 124 h 135"/>
                        <a:gd name="T66" fmla="*/ 62 w 175"/>
                        <a:gd name="T67" fmla="*/ 121 h 135"/>
                        <a:gd name="T68" fmla="*/ 69 w 175"/>
                        <a:gd name="T69" fmla="*/ 122 h 135"/>
                        <a:gd name="T70" fmla="*/ 83 w 175"/>
                        <a:gd name="T71" fmla="*/ 115 h 135"/>
                        <a:gd name="T72" fmla="*/ 109 w 175"/>
                        <a:gd name="T73" fmla="*/ 113 h 135"/>
                        <a:gd name="T74" fmla="*/ 115 w 175"/>
                        <a:gd name="T75" fmla="*/ 118 h 135"/>
                        <a:gd name="T76" fmla="*/ 126 w 175"/>
                        <a:gd name="T77" fmla="*/ 135 h 135"/>
                        <a:gd name="T78" fmla="*/ 137 w 175"/>
                        <a:gd name="T79" fmla="*/ 120 h 135"/>
                        <a:gd name="T80" fmla="*/ 148 w 175"/>
                        <a:gd name="T81" fmla="*/ 118 h 1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75" h="135">
                          <a:moveTo>
                            <a:pt x="150" y="117"/>
                          </a:moveTo>
                          <a:cubicBezTo>
                            <a:pt x="153" y="115"/>
                            <a:pt x="157" y="116"/>
                            <a:pt x="160" y="116"/>
                          </a:cubicBezTo>
                          <a:cubicBezTo>
                            <a:pt x="163" y="116"/>
                            <a:pt x="164" y="117"/>
                            <a:pt x="166" y="117"/>
                          </a:cubicBezTo>
                          <a:cubicBezTo>
                            <a:pt x="169" y="116"/>
                            <a:pt x="169" y="115"/>
                            <a:pt x="170" y="113"/>
                          </a:cubicBezTo>
                          <a:cubicBezTo>
                            <a:pt x="171" y="111"/>
                            <a:pt x="172" y="109"/>
                            <a:pt x="174" y="108"/>
                          </a:cubicBezTo>
                          <a:cubicBezTo>
                            <a:pt x="174" y="106"/>
                            <a:pt x="173" y="103"/>
                            <a:pt x="173" y="101"/>
                          </a:cubicBezTo>
                          <a:cubicBezTo>
                            <a:pt x="173" y="100"/>
                            <a:pt x="174" y="99"/>
                            <a:pt x="174" y="98"/>
                          </a:cubicBezTo>
                          <a:cubicBezTo>
                            <a:pt x="175" y="97"/>
                            <a:pt x="175" y="97"/>
                            <a:pt x="175" y="96"/>
                          </a:cubicBezTo>
                          <a:cubicBezTo>
                            <a:pt x="175" y="93"/>
                            <a:pt x="174" y="89"/>
                            <a:pt x="173" y="86"/>
                          </a:cubicBezTo>
                          <a:cubicBezTo>
                            <a:pt x="172" y="83"/>
                            <a:pt x="171" y="80"/>
                            <a:pt x="171" y="78"/>
                          </a:cubicBezTo>
                          <a:lnTo>
                            <a:pt x="171" y="74"/>
                          </a:lnTo>
                          <a:cubicBezTo>
                            <a:pt x="171" y="70"/>
                            <a:pt x="170" y="68"/>
                            <a:pt x="169" y="65"/>
                          </a:cubicBezTo>
                          <a:lnTo>
                            <a:pt x="168" y="64"/>
                          </a:lnTo>
                          <a:lnTo>
                            <a:pt x="168" y="58"/>
                          </a:lnTo>
                          <a:cubicBezTo>
                            <a:pt x="163" y="58"/>
                            <a:pt x="155" y="60"/>
                            <a:pt x="154" y="68"/>
                          </a:cubicBezTo>
                          <a:lnTo>
                            <a:pt x="154" y="69"/>
                          </a:lnTo>
                          <a:lnTo>
                            <a:pt x="147" y="69"/>
                          </a:lnTo>
                          <a:lnTo>
                            <a:pt x="147" y="68"/>
                          </a:lnTo>
                          <a:cubicBezTo>
                            <a:pt x="147" y="66"/>
                            <a:pt x="148" y="65"/>
                            <a:pt x="148" y="63"/>
                          </a:cubicBezTo>
                          <a:cubicBezTo>
                            <a:pt x="148" y="62"/>
                            <a:pt x="149" y="61"/>
                            <a:pt x="149" y="59"/>
                          </a:cubicBezTo>
                          <a:cubicBezTo>
                            <a:pt x="149" y="58"/>
                            <a:pt x="148" y="57"/>
                            <a:pt x="147" y="56"/>
                          </a:cubicBezTo>
                          <a:cubicBezTo>
                            <a:pt x="146" y="55"/>
                            <a:pt x="145" y="53"/>
                            <a:pt x="145" y="51"/>
                          </a:cubicBezTo>
                          <a:cubicBezTo>
                            <a:pt x="145" y="49"/>
                            <a:pt x="146" y="48"/>
                            <a:pt x="146" y="47"/>
                          </a:cubicBezTo>
                          <a:cubicBezTo>
                            <a:pt x="147" y="46"/>
                            <a:pt x="147" y="45"/>
                            <a:pt x="147" y="44"/>
                          </a:cubicBezTo>
                          <a:cubicBezTo>
                            <a:pt x="147" y="41"/>
                            <a:pt x="146" y="41"/>
                            <a:pt x="144" y="41"/>
                          </a:cubicBezTo>
                          <a:cubicBezTo>
                            <a:pt x="142" y="41"/>
                            <a:pt x="140" y="42"/>
                            <a:pt x="138" y="43"/>
                          </a:cubicBezTo>
                          <a:cubicBezTo>
                            <a:pt x="136" y="44"/>
                            <a:pt x="133" y="45"/>
                            <a:pt x="130" y="45"/>
                          </a:cubicBezTo>
                          <a:cubicBezTo>
                            <a:pt x="124" y="45"/>
                            <a:pt x="120" y="42"/>
                            <a:pt x="117" y="40"/>
                          </a:cubicBezTo>
                          <a:cubicBezTo>
                            <a:pt x="114" y="38"/>
                            <a:pt x="112" y="36"/>
                            <a:pt x="110" y="36"/>
                          </a:cubicBezTo>
                          <a:cubicBezTo>
                            <a:pt x="109" y="36"/>
                            <a:pt x="108" y="36"/>
                            <a:pt x="107" y="36"/>
                          </a:cubicBezTo>
                          <a:cubicBezTo>
                            <a:pt x="105" y="36"/>
                            <a:pt x="104" y="36"/>
                            <a:pt x="102" y="36"/>
                          </a:cubicBezTo>
                          <a:cubicBezTo>
                            <a:pt x="98" y="36"/>
                            <a:pt x="96" y="36"/>
                            <a:pt x="95" y="35"/>
                          </a:cubicBezTo>
                          <a:cubicBezTo>
                            <a:pt x="92" y="33"/>
                            <a:pt x="92" y="30"/>
                            <a:pt x="91" y="27"/>
                          </a:cubicBezTo>
                          <a:cubicBezTo>
                            <a:pt x="90" y="24"/>
                            <a:pt x="89" y="21"/>
                            <a:pt x="86" y="19"/>
                          </a:cubicBezTo>
                          <a:cubicBezTo>
                            <a:pt x="85" y="18"/>
                            <a:pt x="84" y="18"/>
                            <a:pt x="84" y="17"/>
                          </a:cubicBezTo>
                          <a:cubicBezTo>
                            <a:pt x="77" y="13"/>
                            <a:pt x="69" y="9"/>
                            <a:pt x="61" y="8"/>
                          </a:cubicBezTo>
                          <a:cubicBezTo>
                            <a:pt x="60" y="8"/>
                            <a:pt x="58" y="7"/>
                            <a:pt x="57" y="7"/>
                          </a:cubicBezTo>
                          <a:cubicBezTo>
                            <a:pt x="45" y="5"/>
                            <a:pt x="39" y="4"/>
                            <a:pt x="37" y="1"/>
                          </a:cubicBezTo>
                          <a:lnTo>
                            <a:pt x="32" y="0"/>
                          </a:lnTo>
                          <a:cubicBezTo>
                            <a:pt x="32" y="1"/>
                            <a:pt x="32" y="2"/>
                            <a:pt x="32" y="3"/>
                          </a:cubicBezTo>
                          <a:cubicBezTo>
                            <a:pt x="32" y="9"/>
                            <a:pt x="30" y="12"/>
                            <a:pt x="28" y="15"/>
                          </a:cubicBezTo>
                          <a:cubicBezTo>
                            <a:pt x="26" y="18"/>
                            <a:pt x="25" y="20"/>
                            <a:pt x="25" y="22"/>
                          </a:cubicBezTo>
                          <a:cubicBezTo>
                            <a:pt x="25" y="23"/>
                            <a:pt x="25" y="23"/>
                            <a:pt x="26" y="23"/>
                          </a:cubicBezTo>
                          <a:cubicBezTo>
                            <a:pt x="26" y="24"/>
                            <a:pt x="27" y="25"/>
                            <a:pt x="27" y="27"/>
                          </a:cubicBezTo>
                          <a:cubicBezTo>
                            <a:pt x="27" y="33"/>
                            <a:pt x="22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17" y="33"/>
                            <a:pt x="14" y="33"/>
                            <a:pt x="13" y="34"/>
                          </a:cubicBezTo>
                          <a:cubicBezTo>
                            <a:pt x="10" y="36"/>
                            <a:pt x="10" y="39"/>
                            <a:pt x="9" y="42"/>
                          </a:cubicBezTo>
                          <a:cubicBezTo>
                            <a:pt x="9" y="44"/>
                            <a:pt x="9" y="46"/>
                            <a:pt x="7" y="48"/>
                          </a:cubicBezTo>
                          <a:cubicBezTo>
                            <a:pt x="5" y="51"/>
                            <a:pt x="3" y="55"/>
                            <a:pt x="3" y="59"/>
                          </a:cubicBezTo>
                          <a:cubicBezTo>
                            <a:pt x="3" y="65"/>
                            <a:pt x="5" y="68"/>
                            <a:pt x="6" y="70"/>
                          </a:cubicBezTo>
                          <a:cubicBezTo>
                            <a:pt x="8" y="73"/>
                            <a:pt x="9" y="76"/>
                            <a:pt x="9" y="80"/>
                          </a:cubicBezTo>
                          <a:cubicBezTo>
                            <a:pt x="9" y="83"/>
                            <a:pt x="8" y="83"/>
                            <a:pt x="7" y="84"/>
                          </a:cubicBezTo>
                          <a:cubicBezTo>
                            <a:pt x="6" y="84"/>
                            <a:pt x="6" y="84"/>
                            <a:pt x="6" y="84"/>
                          </a:cubicBezTo>
                          <a:cubicBezTo>
                            <a:pt x="5" y="89"/>
                            <a:pt x="3" y="92"/>
                            <a:pt x="0" y="95"/>
                          </a:cubicBezTo>
                          <a:cubicBezTo>
                            <a:pt x="3" y="94"/>
                            <a:pt x="6" y="93"/>
                            <a:pt x="8" y="92"/>
                          </a:cubicBezTo>
                          <a:cubicBezTo>
                            <a:pt x="12" y="91"/>
                            <a:pt x="16" y="90"/>
                            <a:pt x="21" y="90"/>
                          </a:cubicBezTo>
                          <a:lnTo>
                            <a:pt x="27" y="90"/>
                          </a:lnTo>
                          <a:lnTo>
                            <a:pt x="27" y="91"/>
                          </a:lnTo>
                          <a:cubicBezTo>
                            <a:pt x="27" y="96"/>
                            <a:pt x="25" y="99"/>
                            <a:pt x="20" y="99"/>
                          </a:cubicBezTo>
                          <a:lnTo>
                            <a:pt x="20" y="103"/>
                          </a:lnTo>
                          <a:cubicBezTo>
                            <a:pt x="22" y="106"/>
                            <a:pt x="24" y="109"/>
                            <a:pt x="27" y="112"/>
                          </a:cubicBezTo>
                          <a:cubicBezTo>
                            <a:pt x="31" y="116"/>
                            <a:pt x="35" y="120"/>
                            <a:pt x="38" y="126"/>
                          </a:cubicBezTo>
                          <a:cubicBezTo>
                            <a:pt x="39" y="126"/>
                            <a:pt x="40" y="125"/>
                            <a:pt x="40" y="124"/>
                          </a:cubicBezTo>
                          <a:cubicBezTo>
                            <a:pt x="41" y="123"/>
                            <a:pt x="43" y="121"/>
                            <a:pt x="45" y="121"/>
                          </a:cubicBezTo>
                          <a:cubicBezTo>
                            <a:pt x="47" y="121"/>
                            <a:pt x="49" y="123"/>
                            <a:pt x="50" y="124"/>
                          </a:cubicBezTo>
                          <a:cubicBezTo>
                            <a:pt x="51" y="124"/>
                            <a:pt x="51" y="125"/>
                            <a:pt x="51" y="125"/>
                          </a:cubicBezTo>
                          <a:cubicBezTo>
                            <a:pt x="54" y="122"/>
                            <a:pt x="58" y="121"/>
                            <a:pt x="62" y="121"/>
                          </a:cubicBezTo>
                          <a:cubicBezTo>
                            <a:pt x="63" y="121"/>
                            <a:pt x="64" y="121"/>
                            <a:pt x="65" y="122"/>
                          </a:cubicBezTo>
                          <a:cubicBezTo>
                            <a:pt x="66" y="122"/>
                            <a:pt x="67" y="122"/>
                            <a:pt x="69" y="122"/>
                          </a:cubicBezTo>
                          <a:cubicBezTo>
                            <a:pt x="70" y="122"/>
                            <a:pt x="72" y="122"/>
                            <a:pt x="73" y="121"/>
                          </a:cubicBezTo>
                          <a:cubicBezTo>
                            <a:pt x="77" y="120"/>
                            <a:pt x="80" y="118"/>
                            <a:pt x="83" y="115"/>
                          </a:cubicBezTo>
                          <a:cubicBezTo>
                            <a:pt x="88" y="111"/>
                            <a:pt x="93" y="107"/>
                            <a:pt x="101" y="107"/>
                          </a:cubicBezTo>
                          <a:cubicBezTo>
                            <a:pt x="105" y="107"/>
                            <a:pt x="107" y="110"/>
                            <a:pt x="109" y="113"/>
                          </a:cubicBezTo>
                          <a:cubicBezTo>
                            <a:pt x="111" y="115"/>
                            <a:pt x="112" y="118"/>
                            <a:pt x="114" y="118"/>
                          </a:cubicBezTo>
                          <a:lnTo>
                            <a:pt x="115" y="118"/>
                          </a:lnTo>
                          <a:lnTo>
                            <a:pt x="115" y="125"/>
                          </a:lnTo>
                          <a:cubicBezTo>
                            <a:pt x="115" y="127"/>
                            <a:pt x="124" y="135"/>
                            <a:pt x="126" y="135"/>
                          </a:cubicBezTo>
                          <a:cubicBezTo>
                            <a:pt x="130" y="135"/>
                            <a:pt x="135" y="126"/>
                            <a:pt x="137" y="120"/>
                          </a:cubicBezTo>
                          <a:lnTo>
                            <a:pt x="137" y="120"/>
                          </a:lnTo>
                          <a:lnTo>
                            <a:pt x="146" y="120"/>
                          </a:lnTo>
                          <a:cubicBezTo>
                            <a:pt x="146" y="120"/>
                            <a:pt x="147" y="119"/>
                            <a:pt x="148" y="118"/>
                          </a:cubicBezTo>
                          <a:cubicBezTo>
                            <a:pt x="148" y="117"/>
                            <a:pt x="149" y="117"/>
                            <a:pt x="150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2" name="Freeform 1170">
                      <a:extLst>
                        <a:ext uri="{FF2B5EF4-FFF2-40B4-BE49-F238E27FC236}">
                          <a16:creationId xmlns:a16="http://schemas.microsoft.com/office/drawing/2014/main" id="{AFD1F5E0-903A-CF7F-789A-8CE34A3787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7522" y="4707673"/>
                      <a:ext cx="37589" cy="62023"/>
                    </a:xfrm>
                    <a:custGeom>
                      <a:avLst/>
                      <a:gdLst>
                        <a:gd name="T0" fmla="*/ 80 w 85"/>
                        <a:gd name="T1" fmla="*/ 97 h 146"/>
                        <a:gd name="T2" fmla="*/ 85 w 85"/>
                        <a:gd name="T3" fmla="*/ 88 h 146"/>
                        <a:gd name="T4" fmla="*/ 78 w 85"/>
                        <a:gd name="T5" fmla="*/ 82 h 146"/>
                        <a:gd name="T6" fmla="*/ 74 w 85"/>
                        <a:gd name="T7" fmla="*/ 82 h 146"/>
                        <a:gd name="T8" fmla="*/ 73 w 85"/>
                        <a:gd name="T9" fmla="*/ 82 h 146"/>
                        <a:gd name="T10" fmla="*/ 68 w 85"/>
                        <a:gd name="T11" fmla="*/ 81 h 146"/>
                        <a:gd name="T12" fmla="*/ 67 w 85"/>
                        <a:gd name="T13" fmla="*/ 78 h 146"/>
                        <a:gd name="T14" fmla="*/ 70 w 85"/>
                        <a:gd name="T15" fmla="*/ 70 h 146"/>
                        <a:gd name="T16" fmla="*/ 72 w 85"/>
                        <a:gd name="T17" fmla="*/ 61 h 146"/>
                        <a:gd name="T18" fmla="*/ 70 w 85"/>
                        <a:gd name="T19" fmla="*/ 56 h 146"/>
                        <a:gd name="T20" fmla="*/ 67 w 85"/>
                        <a:gd name="T21" fmla="*/ 48 h 146"/>
                        <a:gd name="T22" fmla="*/ 72 w 85"/>
                        <a:gd name="T23" fmla="*/ 44 h 146"/>
                        <a:gd name="T24" fmla="*/ 74 w 85"/>
                        <a:gd name="T25" fmla="*/ 43 h 146"/>
                        <a:gd name="T26" fmla="*/ 79 w 85"/>
                        <a:gd name="T27" fmla="*/ 37 h 146"/>
                        <a:gd name="T28" fmla="*/ 83 w 85"/>
                        <a:gd name="T29" fmla="*/ 31 h 146"/>
                        <a:gd name="T30" fmla="*/ 77 w 85"/>
                        <a:gd name="T31" fmla="*/ 16 h 146"/>
                        <a:gd name="T32" fmla="*/ 72 w 85"/>
                        <a:gd name="T33" fmla="*/ 7 h 146"/>
                        <a:gd name="T34" fmla="*/ 72 w 85"/>
                        <a:gd name="T35" fmla="*/ 5 h 146"/>
                        <a:gd name="T36" fmla="*/ 71 w 85"/>
                        <a:gd name="T37" fmla="*/ 0 h 146"/>
                        <a:gd name="T38" fmla="*/ 65 w 85"/>
                        <a:gd name="T39" fmla="*/ 4 h 146"/>
                        <a:gd name="T40" fmla="*/ 58 w 85"/>
                        <a:gd name="T41" fmla="*/ 8 h 146"/>
                        <a:gd name="T42" fmla="*/ 53 w 85"/>
                        <a:gd name="T43" fmla="*/ 5 h 146"/>
                        <a:gd name="T44" fmla="*/ 52 w 85"/>
                        <a:gd name="T45" fmla="*/ 5 h 146"/>
                        <a:gd name="T46" fmla="*/ 48 w 85"/>
                        <a:gd name="T47" fmla="*/ 5 h 146"/>
                        <a:gd name="T48" fmla="*/ 48 w 85"/>
                        <a:gd name="T49" fmla="*/ 8 h 146"/>
                        <a:gd name="T50" fmla="*/ 42 w 85"/>
                        <a:gd name="T51" fmla="*/ 8 h 146"/>
                        <a:gd name="T52" fmla="*/ 40 w 85"/>
                        <a:gd name="T53" fmla="*/ 6 h 146"/>
                        <a:gd name="T54" fmla="*/ 37 w 85"/>
                        <a:gd name="T55" fmla="*/ 4 h 146"/>
                        <a:gd name="T56" fmla="*/ 32 w 85"/>
                        <a:gd name="T57" fmla="*/ 5 h 146"/>
                        <a:gd name="T58" fmla="*/ 27 w 85"/>
                        <a:gd name="T59" fmla="*/ 6 h 146"/>
                        <a:gd name="T60" fmla="*/ 21 w 85"/>
                        <a:gd name="T61" fmla="*/ 10 h 146"/>
                        <a:gd name="T62" fmla="*/ 11 w 85"/>
                        <a:gd name="T63" fmla="*/ 16 h 146"/>
                        <a:gd name="T64" fmla="*/ 4 w 85"/>
                        <a:gd name="T65" fmla="*/ 18 h 146"/>
                        <a:gd name="T66" fmla="*/ 0 w 85"/>
                        <a:gd name="T67" fmla="*/ 19 h 146"/>
                        <a:gd name="T68" fmla="*/ 0 w 85"/>
                        <a:gd name="T69" fmla="*/ 27 h 146"/>
                        <a:gd name="T70" fmla="*/ 2 w 85"/>
                        <a:gd name="T71" fmla="*/ 37 h 146"/>
                        <a:gd name="T72" fmla="*/ 2 w 85"/>
                        <a:gd name="T73" fmla="*/ 41 h 146"/>
                        <a:gd name="T74" fmla="*/ 4 w 85"/>
                        <a:gd name="T75" fmla="*/ 48 h 146"/>
                        <a:gd name="T76" fmla="*/ 7 w 85"/>
                        <a:gd name="T77" fmla="*/ 59 h 146"/>
                        <a:gd name="T78" fmla="*/ 5 w 85"/>
                        <a:gd name="T79" fmla="*/ 63 h 146"/>
                        <a:gd name="T80" fmla="*/ 4 w 85"/>
                        <a:gd name="T81" fmla="*/ 64 h 146"/>
                        <a:gd name="T82" fmla="*/ 20 w 85"/>
                        <a:gd name="T83" fmla="*/ 84 h 146"/>
                        <a:gd name="T84" fmla="*/ 22 w 85"/>
                        <a:gd name="T85" fmla="*/ 86 h 146"/>
                        <a:gd name="T86" fmla="*/ 28 w 85"/>
                        <a:gd name="T87" fmla="*/ 95 h 146"/>
                        <a:gd name="T88" fmla="*/ 38 w 85"/>
                        <a:gd name="T89" fmla="*/ 105 h 146"/>
                        <a:gd name="T90" fmla="*/ 39 w 85"/>
                        <a:gd name="T91" fmla="*/ 105 h 146"/>
                        <a:gd name="T92" fmla="*/ 39 w 85"/>
                        <a:gd name="T93" fmla="*/ 107 h 146"/>
                        <a:gd name="T94" fmla="*/ 37 w 85"/>
                        <a:gd name="T95" fmla="*/ 112 h 146"/>
                        <a:gd name="T96" fmla="*/ 35 w 85"/>
                        <a:gd name="T97" fmla="*/ 114 h 146"/>
                        <a:gd name="T98" fmla="*/ 38 w 85"/>
                        <a:gd name="T99" fmla="*/ 117 h 146"/>
                        <a:gd name="T100" fmla="*/ 41 w 85"/>
                        <a:gd name="T101" fmla="*/ 122 h 146"/>
                        <a:gd name="T102" fmla="*/ 40 w 85"/>
                        <a:gd name="T103" fmla="*/ 126 h 146"/>
                        <a:gd name="T104" fmla="*/ 39 w 85"/>
                        <a:gd name="T105" fmla="*/ 128 h 146"/>
                        <a:gd name="T106" fmla="*/ 53 w 85"/>
                        <a:gd name="T107" fmla="*/ 137 h 146"/>
                        <a:gd name="T108" fmla="*/ 66 w 85"/>
                        <a:gd name="T109" fmla="*/ 141 h 146"/>
                        <a:gd name="T110" fmla="*/ 67 w 85"/>
                        <a:gd name="T111" fmla="*/ 146 h 146"/>
                        <a:gd name="T112" fmla="*/ 79 w 85"/>
                        <a:gd name="T113" fmla="*/ 131 h 146"/>
                        <a:gd name="T114" fmla="*/ 77 w 85"/>
                        <a:gd name="T115" fmla="*/ 122 h 146"/>
                        <a:gd name="T116" fmla="*/ 74 w 85"/>
                        <a:gd name="T117" fmla="*/ 110 h 146"/>
                        <a:gd name="T118" fmla="*/ 80 w 85"/>
                        <a:gd name="T119" fmla="*/ 97 h 1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85" h="146">
                          <a:moveTo>
                            <a:pt x="80" y="97"/>
                          </a:moveTo>
                          <a:cubicBezTo>
                            <a:pt x="83" y="94"/>
                            <a:pt x="85" y="91"/>
                            <a:pt x="85" y="88"/>
                          </a:cubicBezTo>
                          <a:cubicBezTo>
                            <a:pt x="85" y="83"/>
                            <a:pt x="83" y="82"/>
                            <a:pt x="78" y="82"/>
                          </a:cubicBezTo>
                          <a:cubicBezTo>
                            <a:pt x="77" y="82"/>
                            <a:pt x="75" y="82"/>
                            <a:pt x="74" y="82"/>
                          </a:cubicBezTo>
                          <a:cubicBezTo>
                            <a:pt x="74" y="82"/>
                            <a:pt x="73" y="82"/>
                            <a:pt x="73" y="82"/>
                          </a:cubicBezTo>
                          <a:cubicBezTo>
                            <a:pt x="71" y="82"/>
                            <a:pt x="69" y="82"/>
                            <a:pt x="68" y="81"/>
                          </a:cubicBezTo>
                          <a:cubicBezTo>
                            <a:pt x="68" y="81"/>
                            <a:pt x="67" y="80"/>
                            <a:pt x="67" y="78"/>
                          </a:cubicBezTo>
                          <a:cubicBezTo>
                            <a:pt x="67" y="75"/>
                            <a:pt x="69" y="73"/>
                            <a:pt x="70" y="70"/>
                          </a:cubicBezTo>
                          <a:cubicBezTo>
                            <a:pt x="71" y="67"/>
                            <a:pt x="72" y="64"/>
                            <a:pt x="72" y="61"/>
                          </a:cubicBezTo>
                          <a:cubicBezTo>
                            <a:pt x="72" y="59"/>
                            <a:pt x="71" y="58"/>
                            <a:pt x="70" y="56"/>
                          </a:cubicBezTo>
                          <a:cubicBezTo>
                            <a:pt x="69" y="54"/>
                            <a:pt x="67" y="52"/>
                            <a:pt x="67" y="48"/>
                          </a:cubicBezTo>
                          <a:cubicBezTo>
                            <a:pt x="67" y="45"/>
                            <a:pt x="70" y="44"/>
                            <a:pt x="72" y="44"/>
                          </a:cubicBezTo>
                          <a:cubicBezTo>
                            <a:pt x="73" y="43"/>
                            <a:pt x="73" y="43"/>
                            <a:pt x="74" y="43"/>
                          </a:cubicBezTo>
                          <a:cubicBezTo>
                            <a:pt x="74" y="39"/>
                            <a:pt x="77" y="38"/>
                            <a:pt x="79" y="37"/>
                          </a:cubicBezTo>
                          <a:cubicBezTo>
                            <a:pt x="81" y="36"/>
                            <a:pt x="83" y="35"/>
                            <a:pt x="83" y="31"/>
                          </a:cubicBezTo>
                          <a:cubicBezTo>
                            <a:pt x="83" y="24"/>
                            <a:pt x="80" y="20"/>
                            <a:pt x="77" y="16"/>
                          </a:cubicBezTo>
                          <a:cubicBezTo>
                            <a:pt x="74" y="14"/>
                            <a:pt x="72" y="11"/>
                            <a:pt x="72" y="7"/>
                          </a:cubicBezTo>
                          <a:cubicBezTo>
                            <a:pt x="72" y="7"/>
                            <a:pt x="72" y="6"/>
                            <a:pt x="72" y="5"/>
                          </a:cubicBezTo>
                          <a:cubicBezTo>
                            <a:pt x="72" y="3"/>
                            <a:pt x="72" y="2"/>
                            <a:pt x="71" y="0"/>
                          </a:cubicBezTo>
                          <a:cubicBezTo>
                            <a:pt x="68" y="0"/>
                            <a:pt x="66" y="2"/>
                            <a:pt x="65" y="4"/>
                          </a:cubicBezTo>
                          <a:cubicBezTo>
                            <a:pt x="63" y="6"/>
                            <a:pt x="61" y="8"/>
                            <a:pt x="58" y="8"/>
                          </a:cubicBezTo>
                          <a:cubicBezTo>
                            <a:pt x="55" y="8"/>
                            <a:pt x="54" y="6"/>
                            <a:pt x="53" y="5"/>
                          </a:cubicBezTo>
                          <a:cubicBezTo>
                            <a:pt x="52" y="5"/>
                            <a:pt x="52" y="5"/>
                            <a:pt x="52" y="5"/>
                          </a:cubicBezTo>
                          <a:lnTo>
                            <a:pt x="48" y="5"/>
                          </a:lnTo>
                          <a:lnTo>
                            <a:pt x="48" y="8"/>
                          </a:lnTo>
                          <a:lnTo>
                            <a:pt x="42" y="8"/>
                          </a:lnTo>
                          <a:cubicBezTo>
                            <a:pt x="41" y="7"/>
                            <a:pt x="41" y="7"/>
                            <a:pt x="40" y="6"/>
                          </a:cubicBezTo>
                          <a:cubicBezTo>
                            <a:pt x="39" y="5"/>
                            <a:pt x="38" y="4"/>
                            <a:pt x="37" y="4"/>
                          </a:cubicBezTo>
                          <a:cubicBezTo>
                            <a:pt x="35" y="4"/>
                            <a:pt x="33" y="4"/>
                            <a:pt x="32" y="5"/>
                          </a:cubicBezTo>
                          <a:cubicBezTo>
                            <a:pt x="31" y="6"/>
                            <a:pt x="29" y="6"/>
                            <a:pt x="27" y="6"/>
                          </a:cubicBezTo>
                          <a:cubicBezTo>
                            <a:pt x="25" y="6"/>
                            <a:pt x="23" y="8"/>
                            <a:pt x="21" y="10"/>
                          </a:cubicBezTo>
                          <a:cubicBezTo>
                            <a:pt x="19" y="13"/>
                            <a:pt x="16" y="16"/>
                            <a:pt x="11" y="16"/>
                          </a:cubicBezTo>
                          <a:cubicBezTo>
                            <a:pt x="9" y="16"/>
                            <a:pt x="7" y="17"/>
                            <a:pt x="4" y="18"/>
                          </a:cubicBezTo>
                          <a:cubicBezTo>
                            <a:pt x="3" y="19"/>
                            <a:pt x="1" y="19"/>
                            <a:pt x="0" y="19"/>
                          </a:cubicBezTo>
                          <a:lnTo>
                            <a:pt x="0" y="27"/>
                          </a:lnTo>
                          <a:cubicBezTo>
                            <a:pt x="1" y="30"/>
                            <a:pt x="2" y="33"/>
                            <a:pt x="2" y="37"/>
                          </a:cubicBezTo>
                          <a:lnTo>
                            <a:pt x="2" y="41"/>
                          </a:lnTo>
                          <a:cubicBezTo>
                            <a:pt x="2" y="43"/>
                            <a:pt x="3" y="45"/>
                            <a:pt x="4" y="48"/>
                          </a:cubicBezTo>
                          <a:cubicBezTo>
                            <a:pt x="5" y="52"/>
                            <a:pt x="7" y="55"/>
                            <a:pt x="7" y="59"/>
                          </a:cubicBezTo>
                          <a:cubicBezTo>
                            <a:pt x="7" y="61"/>
                            <a:pt x="6" y="62"/>
                            <a:pt x="5" y="63"/>
                          </a:cubicBezTo>
                          <a:cubicBezTo>
                            <a:pt x="5" y="63"/>
                            <a:pt x="4" y="63"/>
                            <a:pt x="4" y="64"/>
                          </a:cubicBezTo>
                          <a:cubicBezTo>
                            <a:pt x="4" y="75"/>
                            <a:pt x="13" y="80"/>
                            <a:pt x="20" y="84"/>
                          </a:cubicBezTo>
                          <a:cubicBezTo>
                            <a:pt x="20" y="85"/>
                            <a:pt x="21" y="85"/>
                            <a:pt x="22" y="86"/>
                          </a:cubicBezTo>
                          <a:cubicBezTo>
                            <a:pt x="25" y="88"/>
                            <a:pt x="26" y="92"/>
                            <a:pt x="28" y="95"/>
                          </a:cubicBezTo>
                          <a:cubicBezTo>
                            <a:pt x="30" y="100"/>
                            <a:pt x="32" y="105"/>
                            <a:pt x="38" y="105"/>
                          </a:cubicBezTo>
                          <a:lnTo>
                            <a:pt x="39" y="105"/>
                          </a:lnTo>
                          <a:lnTo>
                            <a:pt x="39" y="107"/>
                          </a:lnTo>
                          <a:cubicBezTo>
                            <a:pt x="39" y="109"/>
                            <a:pt x="38" y="110"/>
                            <a:pt x="37" y="112"/>
                          </a:cubicBezTo>
                          <a:cubicBezTo>
                            <a:pt x="36" y="112"/>
                            <a:pt x="35" y="113"/>
                            <a:pt x="35" y="114"/>
                          </a:cubicBezTo>
                          <a:cubicBezTo>
                            <a:pt x="35" y="115"/>
                            <a:pt x="36" y="116"/>
                            <a:pt x="38" y="117"/>
                          </a:cubicBezTo>
                          <a:cubicBezTo>
                            <a:pt x="39" y="118"/>
                            <a:pt x="41" y="120"/>
                            <a:pt x="41" y="122"/>
                          </a:cubicBezTo>
                          <a:cubicBezTo>
                            <a:pt x="41" y="124"/>
                            <a:pt x="40" y="125"/>
                            <a:pt x="40" y="126"/>
                          </a:cubicBezTo>
                          <a:cubicBezTo>
                            <a:pt x="39" y="126"/>
                            <a:pt x="39" y="127"/>
                            <a:pt x="39" y="128"/>
                          </a:cubicBezTo>
                          <a:cubicBezTo>
                            <a:pt x="39" y="134"/>
                            <a:pt x="45" y="135"/>
                            <a:pt x="53" y="137"/>
                          </a:cubicBezTo>
                          <a:cubicBezTo>
                            <a:pt x="58" y="137"/>
                            <a:pt x="63" y="138"/>
                            <a:pt x="66" y="141"/>
                          </a:cubicBezTo>
                          <a:cubicBezTo>
                            <a:pt x="67" y="142"/>
                            <a:pt x="67" y="144"/>
                            <a:pt x="67" y="146"/>
                          </a:cubicBezTo>
                          <a:cubicBezTo>
                            <a:pt x="73" y="142"/>
                            <a:pt x="79" y="139"/>
                            <a:pt x="79" y="131"/>
                          </a:cubicBezTo>
                          <a:cubicBezTo>
                            <a:pt x="79" y="128"/>
                            <a:pt x="78" y="125"/>
                            <a:pt x="77" y="122"/>
                          </a:cubicBezTo>
                          <a:cubicBezTo>
                            <a:pt x="75" y="118"/>
                            <a:pt x="74" y="114"/>
                            <a:pt x="74" y="110"/>
                          </a:cubicBezTo>
                          <a:cubicBezTo>
                            <a:pt x="74" y="104"/>
                            <a:pt x="77" y="100"/>
                            <a:pt x="80" y="9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3" name="Freeform 1171">
                      <a:extLst>
                        <a:ext uri="{FF2B5EF4-FFF2-40B4-BE49-F238E27FC236}">
                          <a16:creationId xmlns:a16="http://schemas.microsoft.com/office/drawing/2014/main" id="{B5768116-B9E0-7D96-E70A-8B69910610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3620" y="4643771"/>
                      <a:ext cx="99612" cy="77059"/>
                    </a:xfrm>
                    <a:custGeom>
                      <a:avLst/>
                      <a:gdLst>
                        <a:gd name="T0" fmla="*/ 208 w 234"/>
                        <a:gd name="T1" fmla="*/ 153 h 178"/>
                        <a:gd name="T2" fmla="*/ 222 w 234"/>
                        <a:gd name="T3" fmla="*/ 147 h 178"/>
                        <a:gd name="T4" fmla="*/ 228 w 234"/>
                        <a:gd name="T5" fmla="*/ 125 h 178"/>
                        <a:gd name="T6" fmla="*/ 225 w 234"/>
                        <a:gd name="T7" fmla="*/ 108 h 178"/>
                        <a:gd name="T8" fmla="*/ 219 w 234"/>
                        <a:gd name="T9" fmla="*/ 82 h 178"/>
                        <a:gd name="T10" fmla="*/ 217 w 234"/>
                        <a:gd name="T11" fmla="*/ 69 h 178"/>
                        <a:gd name="T12" fmla="*/ 205 w 234"/>
                        <a:gd name="T13" fmla="*/ 55 h 178"/>
                        <a:gd name="T14" fmla="*/ 186 w 234"/>
                        <a:gd name="T15" fmla="*/ 44 h 178"/>
                        <a:gd name="T16" fmla="*/ 167 w 234"/>
                        <a:gd name="T17" fmla="*/ 46 h 178"/>
                        <a:gd name="T18" fmla="*/ 162 w 234"/>
                        <a:gd name="T19" fmla="*/ 26 h 178"/>
                        <a:gd name="T20" fmla="*/ 156 w 234"/>
                        <a:gd name="T21" fmla="*/ 14 h 178"/>
                        <a:gd name="T22" fmla="*/ 144 w 234"/>
                        <a:gd name="T23" fmla="*/ 7 h 178"/>
                        <a:gd name="T24" fmla="*/ 123 w 234"/>
                        <a:gd name="T25" fmla="*/ 19 h 178"/>
                        <a:gd name="T26" fmla="*/ 98 w 234"/>
                        <a:gd name="T27" fmla="*/ 9 h 178"/>
                        <a:gd name="T28" fmla="*/ 65 w 234"/>
                        <a:gd name="T29" fmla="*/ 4 h 178"/>
                        <a:gd name="T30" fmla="*/ 52 w 234"/>
                        <a:gd name="T31" fmla="*/ 0 h 178"/>
                        <a:gd name="T32" fmla="*/ 32 w 234"/>
                        <a:gd name="T33" fmla="*/ 32 h 178"/>
                        <a:gd name="T34" fmla="*/ 16 w 234"/>
                        <a:gd name="T35" fmla="*/ 43 h 178"/>
                        <a:gd name="T36" fmla="*/ 9 w 234"/>
                        <a:gd name="T37" fmla="*/ 60 h 178"/>
                        <a:gd name="T38" fmla="*/ 4 w 234"/>
                        <a:gd name="T39" fmla="*/ 60 h 178"/>
                        <a:gd name="T40" fmla="*/ 6 w 234"/>
                        <a:gd name="T41" fmla="*/ 63 h 178"/>
                        <a:gd name="T42" fmla="*/ 6 w 234"/>
                        <a:gd name="T43" fmla="*/ 67 h 178"/>
                        <a:gd name="T44" fmla="*/ 0 w 234"/>
                        <a:gd name="T45" fmla="*/ 77 h 178"/>
                        <a:gd name="T46" fmla="*/ 6 w 234"/>
                        <a:gd name="T47" fmla="*/ 90 h 178"/>
                        <a:gd name="T48" fmla="*/ 6 w 234"/>
                        <a:gd name="T49" fmla="*/ 103 h 178"/>
                        <a:gd name="T50" fmla="*/ 10 w 234"/>
                        <a:gd name="T51" fmla="*/ 108 h 178"/>
                        <a:gd name="T52" fmla="*/ 18 w 234"/>
                        <a:gd name="T53" fmla="*/ 111 h 178"/>
                        <a:gd name="T54" fmla="*/ 40 w 234"/>
                        <a:gd name="T55" fmla="*/ 116 h 178"/>
                        <a:gd name="T56" fmla="*/ 66 w 234"/>
                        <a:gd name="T57" fmla="*/ 128 h 178"/>
                        <a:gd name="T58" fmla="*/ 75 w 234"/>
                        <a:gd name="T59" fmla="*/ 144 h 178"/>
                        <a:gd name="T60" fmla="*/ 85 w 234"/>
                        <a:gd name="T61" fmla="*/ 145 h 178"/>
                        <a:gd name="T62" fmla="*/ 97 w 234"/>
                        <a:gd name="T63" fmla="*/ 149 h 178"/>
                        <a:gd name="T64" fmla="*/ 116 w 234"/>
                        <a:gd name="T65" fmla="*/ 152 h 178"/>
                        <a:gd name="T66" fmla="*/ 129 w 234"/>
                        <a:gd name="T67" fmla="*/ 155 h 178"/>
                        <a:gd name="T68" fmla="*/ 126 w 234"/>
                        <a:gd name="T69" fmla="*/ 162 h 178"/>
                        <a:gd name="T70" fmla="*/ 130 w 234"/>
                        <a:gd name="T71" fmla="*/ 170 h 178"/>
                        <a:gd name="T72" fmla="*/ 129 w 234"/>
                        <a:gd name="T73" fmla="*/ 178 h 178"/>
                        <a:gd name="T74" fmla="*/ 147 w 234"/>
                        <a:gd name="T75" fmla="*/ 167 h 178"/>
                        <a:gd name="T76" fmla="*/ 148 w 234"/>
                        <a:gd name="T77" fmla="*/ 165 h 178"/>
                        <a:gd name="T78" fmla="*/ 161 w 234"/>
                        <a:gd name="T79" fmla="*/ 162 h 178"/>
                        <a:gd name="T80" fmla="*/ 177 w 234"/>
                        <a:gd name="T81" fmla="*/ 152 h 178"/>
                        <a:gd name="T82" fmla="*/ 187 w 234"/>
                        <a:gd name="T83" fmla="*/ 149 h 178"/>
                        <a:gd name="T84" fmla="*/ 193 w 234"/>
                        <a:gd name="T85" fmla="*/ 153 h 178"/>
                        <a:gd name="T86" fmla="*/ 195 w 234"/>
                        <a:gd name="T87" fmla="*/ 150 h 178"/>
                        <a:gd name="T88" fmla="*/ 204 w 234"/>
                        <a:gd name="T89" fmla="*/ 152 h 1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34" h="178">
                          <a:moveTo>
                            <a:pt x="204" y="152"/>
                          </a:moveTo>
                          <a:cubicBezTo>
                            <a:pt x="205" y="153"/>
                            <a:pt x="206" y="153"/>
                            <a:pt x="208" y="153"/>
                          </a:cubicBezTo>
                          <a:cubicBezTo>
                            <a:pt x="210" y="153"/>
                            <a:pt x="212" y="152"/>
                            <a:pt x="213" y="151"/>
                          </a:cubicBezTo>
                          <a:cubicBezTo>
                            <a:pt x="215" y="149"/>
                            <a:pt x="218" y="147"/>
                            <a:pt x="222" y="147"/>
                          </a:cubicBezTo>
                          <a:lnTo>
                            <a:pt x="222" y="135"/>
                          </a:lnTo>
                          <a:cubicBezTo>
                            <a:pt x="222" y="130"/>
                            <a:pt x="225" y="128"/>
                            <a:pt x="228" y="125"/>
                          </a:cubicBezTo>
                          <a:cubicBezTo>
                            <a:pt x="231" y="123"/>
                            <a:pt x="234" y="121"/>
                            <a:pt x="234" y="116"/>
                          </a:cubicBezTo>
                          <a:cubicBezTo>
                            <a:pt x="234" y="111"/>
                            <a:pt x="230" y="109"/>
                            <a:pt x="225" y="108"/>
                          </a:cubicBezTo>
                          <a:cubicBezTo>
                            <a:pt x="219" y="107"/>
                            <a:pt x="213" y="105"/>
                            <a:pt x="213" y="97"/>
                          </a:cubicBezTo>
                          <a:cubicBezTo>
                            <a:pt x="213" y="91"/>
                            <a:pt x="216" y="86"/>
                            <a:pt x="219" y="82"/>
                          </a:cubicBezTo>
                          <a:cubicBezTo>
                            <a:pt x="221" y="80"/>
                            <a:pt x="223" y="77"/>
                            <a:pt x="223" y="74"/>
                          </a:cubicBezTo>
                          <a:cubicBezTo>
                            <a:pt x="223" y="71"/>
                            <a:pt x="221" y="70"/>
                            <a:pt x="217" y="69"/>
                          </a:cubicBezTo>
                          <a:cubicBezTo>
                            <a:pt x="215" y="68"/>
                            <a:pt x="213" y="68"/>
                            <a:pt x="212" y="67"/>
                          </a:cubicBezTo>
                          <a:cubicBezTo>
                            <a:pt x="209" y="64"/>
                            <a:pt x="206" y="58"/>
                            <a:pt x="205" y="55"/>
                          </a:cubicBezTo>
                          <a:cubicBezTo>
                            <a:pt x="201" y="54"/>
                            <a:pt x="199" y="52"/>
                            <a:pt x="197" y="49"/>
                          </a:cubicBezTo>
                          <a:cubicBezTo>
                            <a:pt x="194" y="47"/>
                            <a:pt x="192" y="44"/>
                            <a:pt x="186" y="44"/>
                          </a:cubicBezTo>
                          <a:cubicBezTo>
                            <a:pt x="182" y="44"/>
                            <a:pt x="180" y="45"/>
                            <a:pt x="177" y="45"/>
                          </a:cubicBezTo>
                          <a:cubicBezTo>
                            <a:pt x="174" y="46"/>
                            <a:pt x="171" y="46"/>
                            <a:pt x="167" y="46"/>
                          </a:cubicBezTo>
                          <a:cubicBezTo>
                            <a:pt x="163" y="46"/>
                            <a:pt x="162" y="41"/>
                            <a:pt x="162" y="39"/>
                          </a:cubicBezTo>
                          <a:lnTo>
                            <a:pt x="162" y="26"/>
                          </a:lnTo>
                          <a:cubicBezTo>
                            <a:pt x="162" y="23"/>
                            <a:pt x="160" y="22"/>
                            <a:pt x="159" y="20"/>
                          </a:cubicBezTo>
                          <a:cubicBezTo>
                            <a:pt x="158" y="19"/>
                            <a:pt x="156" y="17"/>
                            <a:pt x="156" y="14"/>
                          </a:cubicBezTo>
                          <a:cubicBezTo>
                            <a:pt x="153" y="14"/>
                            <a:pt x="152" y="12"/>
                            <a:pt x="150" y="10"/>
                          </a:cubicBezTo>
                          <a:cubicBezTo>
                            <a:pt x="148" y="9"/>
                            <a:pt x="146" y="7"/>
                            <a:pt x="144" y="7"/>
                          </a:cubicBezTo>
                          <a:cubicBezTo>
                            <a:pt x="139" y="7"/>
                            <a:pt x="136" y="10"/>
                            <a:pt x="132" y="13"/>
                          </a:cubicBezTo>
                          <a:cubicBezTo>
                            <a:pt x="130" y="16"/>
                            <a:pt x="127" y="19"/>
                            <a:pt x="123" y="19"/>
                          </a:cubicBezTo>
                          <a:cubicBezTo>
                            <a:pt x="118" y="19"/>
                            <a:pt x="114" y="16"/>
                            <a:pt x="111" y="14"/>
                          </a:cubicBezTo>
                          <a:cubicBezTo>
                            <a:pt x="108" y="12"/>
                            <a:pt x="104" y="9"/>
                            <a:pt x="98" y="9"/>
                          </a:cubicBezTo>
                          <a:cubicBezTo>
                            <a:pt x="90" y="9"/>
                            <a:pt x="84" y="8"/>
                            <a:pt x="78" y="4"/>
                          </a:cubicBezTo>
                          <a:lnTo>
                            <a:pt x="65" y="4"/>
                          </a:lnTo>
                          <a:cubicBezTo>
                            <a:pt x="64" y="3"/>
                            <a:pt x="62" y="3"/>
                            <a:pt x="61" y="2"/>
                          </a:cubicBezTo>
                          <a:cubicBezTo>
                            <a:pt x="58" y="1"/>
                            <a:pt x="55" y="0"/>
                            <a:pt x="52" y="0"/>
                          </a:cubicBezTo>
                          <a:cubicBezTo>
                            <a:pt x="44" y="0"/>
                            <a:pt x="40" y="11"/>
                            <a:pt x="37" y="20"/>
                          </a:cubicBezTo>
                          <a:cubicBezTo>
                            <a:pt x="36" y="25"/>
                            <a:pt x="34" y="29"/>
                            <a:pt x="32" y="32"/>
                          </a:cubicBezTo>
                          <a:cubicBezTo>
                            <a:pt x="30" y="35"/>
                            <a:pt x="27" y="36"/>
                            <a:pt x="24" y="38"/>
                          </a:cubicBezTo>
                          <a:cubicBezTo>
                            <a:pt x="20" y="39"/>
                            <a:pt x="18" y="40"/>
                            <a:pt x="16" y="43"/>
                          </a:cubicBezTo>
                          <a:cubicBezTo>
                            <a:pt x="14" y="46"/>
                            <a:pt x="13" y="48"/>
                            <a:pt x="13" y="50"/>
                          </a:cubicBezTo>
                          <a:cubicBezTo>
                            <a:pt x="12" y="53"/>
                            <a:pt x="11" y="57"/>
                            <a:pt x="9" y="60"/>
                          </a:cubicBezTo>
                          <a:lnTo>
                            <a:pt x="8" y="61"/>
                          </a:lnTo>
                          <a:lnTo>
                            <a:pt x="4" y="60"/>
                          </a:lnTo>
                          <a:lnTo>
                            <a:pt x="5" y="63"/>
                          </a:lnTo>
                          <a:cubicBezTo>
                            <a:pt x="6" y="63"/>
                            <a:pt x="6" y="63"/>
                            <a:pt x="6" y="63"/>
                          </a:cubicBezTo>
                          <a:cubicBezTo>
                            <a:pt x="7" y="64"/>
                            <a:pt x="6" y="65"/>
                            <a:pt x="6" y="65"/>
                          </a:cubicBezTo>
                          <a:cubicBezTo>
                            <a:pt x="6" y="65"/>
                            <a:pt x="6" y="66"/>
                            <a:pt x="6" y="67"/>
                          </a:cubicBezTo>
                          <a:cubicBezTo>
                            <a:pt x="6" y="69"/>
                            <a:pt x="4" y="70"/>
                            <a:pt x="3" y="71"/>
                          </a:cubicBezTo>
                          <a:cubicBezTo>
                            <a:pt x="2" y="73"/>
                            <a:pt x="0" y="74"/>
                            <a:pt x="0" y="77"/>
                          </a:cubicBezTo>
                          <a:cubicBezTo>
                            <a:pt x="0" y="80"/>
                            <a:pt x="2" y="83"/>
                            <a:pt x="4" y="86"/>
                          </a:cubicBezTo>
                          <a:cubicBezTo>
                            <a:pt x="5" y="87"/>
                            <a:pt x="6" y="89"/>
                            <a:pt x="6" y="90"/>
                          </a:cubicBezTo>
                          <a:lnTo>
                            <a:pt x="6" y="90"/>
                          </a:lnTo>
                          <a:lnTo>
                            <a:pt x="6" y="103"/>
                          </a:lnTo>
                          <a:cubicBezTo>
                            <a:pt x="7" y="104"/>
                            <a:pt x="8" y="105"/>
                            <a:pt x="9" y="107"/>
                          </a:cubicBezTo>
                          <a:cubicBezTo>
                            <a:pt x="9" y="107"/>
                            <a:pt x="10" y="107"/>
                            <a:pt x="10" y="108"/>
                          </a:cubicBezTo>
                          <a:lnTo>
                            <a:pt x="18" y="110"/>
                          </a:lnTo>
                          <a:lnTo>
                            <a:pt x="18" y="111"/>
                          </a:lnTo>
                          <a:cubicBezTo>
                            <a:pt x="19" y="113"/>
                            <a:pt x="32" y="115"/>
                            <a:pt x="36" y="116"/>
                          </a:cubicBezTo>
                          <a:cubicBezTo>
                            <a:pt x="38" y="116"/>
                            <a:pt x="39" y="116"/>
                            <a:pt x="40" y="116"/>
                          </a:cubicBezTo>
                          <a:cubicBezTo>
                            <a:pt x="49" y="118"/>
                            <a:pt x="57" y="122"/>
                            <a:pt x="64" y="126"/>
                          </a:cubicBezTo>
                          <a:cubicBezTo>
                            <a:pt x="65" y="127"/>
                            <a:pt x="66" y="127"/>
                            <a:pt x="66" y="128"/>
                          </a:cubicBezTo>
                          <a:cubicBezTo>
                            <a:pt x="70" y="130"/>
                            <a:pt x="71" y="134"/>
                            <a:pt x="72" y="137"/>
                          </a:cubicBezTo>
                          <a:cubicBezTo>
                            <a:pt x="73" y="140"/>
                            <a:pt x="73" y="142"/>
                            <a:pt x="75" y="144"/>
                          </a:cubicBezTo>
                          <a:cubicBezTo>
                            <a:pt x="76" y="145"/>
                            <a:pt x="77" y="145"/>
                            <a:pt x="81" y="145"/>
                          </a:cubicBezTo>
                          <a:cubicBezTo>
                            <a:pt x="83" y="145"/>
                            <a:pt x="84" y="145"/>
                            <a:pt x="85" y="145"/>
                          </a:cubicBezTo>
                          <a:cubicBezTo>
                            <a:pt x="87" y="145"/>
                            <a:pt x="88" y="145"/>
                            <a:pt x="89" y="145"/>
                          </a:cubicBezTo>
                          <a:cubicBezTo>
                            <a:pt x="92" y="145"/>
                            <a:pt x="94" y="147"/>
                            <a:pt x="97" y="149"/>
                          </a:cubicBezTo>
                          <a:cubicBezTo>
                            <a:pt x="100" y="151"/>
                            <a:pt x="104" y="153"/>
                            <a:pt x="109" y="153"/>
                          </a:cubicBezTo>
                          <a:cubicBezTo>
                            <a:pt x="112" y="153"/>
                            <a:pt x="114" y="153"/>
                            <a:pt x="116" y="152"/>
                          </a:cubicBezTo>
                          <a:cubicBezTo>
                            <a:pt x="118" y="151"/>
                            <a:pt x="120" y="149"/>
                            <a:pt x="123" y="149"/>
                          </a:cubicBezTo>
                          <a:cubicBezTo>
                            <a:pt x="127" y="149"/>
                            <a:pt x="129" y="152"/>
                            <a:pt x="129" y="155"/>
                          </a:cubicBezTo>
                          <a:cubicBezTo>
                            <a:pt x="129" y="157"/>
                            <a:pt x="128" y="158"/>
                            <a:pt x="127" y="159"/>
                          </a:cubicBezTo>
                          <a:cubicBezTo>
                            <a:pt x="127" y="160"/>
                            <a:pt x="126" y="161"/>
                            <a:pt x="126" y="162"/>
                          </a:cubicBezTo>
                          <a:cubicBezTo>
                            <a:pt x="126" y="163"/>
                            <a:pt x="127" y="164"/>
                            <a:pt x="128" y="165"/>
                          </a:cubicBezTo>
                          <a:cubicBezTo>
                            <a:pt x="129" y="166"/>
                            <a:pt x="130" y="168"/>
                            <a:pt x="130" y="170"/>
                          </a:cubicBezTo>
                          <a:cubicBezTo>
                            <a:pt x="130" y="172"/>
                            <a:pt x="130" y="174"/>
                            <a:pt x="129" y="175"/>
                          </a:cubicBezTo>
                          <a:cubicBezTo>
                            <a:pt x="129" y="176"/>
                            <a:pt x="129" y="177"/>
                            <a:pt x="129" y="178"/>
                          </a:cubicBezTo>
                          <a:lnTo>
                            <a:pt x="131" y="178"/>
                          </a:lnTo>
                          <a:cubicBezTo>
                            <a:pt x="132" y="171"/>
                            <a:pt x="138" y="167"/>
                            <a:pt x="147" y="167"/>
                          </a:cubicBezTo>
                          <a:lnTo>
                            <a:pt x="147" y="165"/>
                          </a:lnTo>
                          <a:lnTo>
                            <a:pt x="148" y="165"/>
                          </a:lnTo>
                          <a:cubicBezTo>
                            <a:pt x="150" y="165"/>
                            <a:pt x="152" y="164"/>
                            <a:pt x="154" y="164"/>
                          </a:cubicBezTo>
                          <a:cubicBezTo>
                            <a:pt x="156" y="163"/>
                            <a:pt x="158" y="162"/>
                            <a:pt x="161" y="162"/>
                          </a:cubicBezTo>
                          <a:cubicBezTo>
                            <a:pt x="165" y="162"/>
                            <a:pt x="167" y="159"/>
                            <a:pt x="170" y="157"/>
                          </a:cubicBezTo>
                          <a:cubicBezTo>
                            <a:pt x="172" y="154"/>
                            <a:pt x="174" y="152"/>
                            <a:pt x="177" y="152"/>
                          </a:cubicBezTo>
                          <a:cubicBezTo>
                            <a:pt x="179" y="152"/>
                            <a:pt x="180" y="151"/>
                            <a:pt x="181" y="151"/>
                          </a:cubicBezTo>
                          <a:cubicBezTo>
                            <a:pt x="183" y="150"/>
                            <a:pt x="184" y="149"/>
                            <a:pt x="187" y="149"/>
                          </a:cubicBezTo>
                          <a:cubicBezTo>
                            <a:pt x="189" y="149"/>
                            <a:pt x="191" y="151"/>
                            <a:pt x="192" y="152"/>
                          </a:cubicBezTo>
                          <a:cubicBezTo>
                            <a:pt x="192" y="153"/>
                            <a:pt x="193" y="153"/>
                            <a:pt x="193" y="153"/>
                          </a:cubicBezTo>
                          <a:lnTo>
                            <a:pt x="195" y="153"/>
                          </a:lnTo>
                          <a:lnTo>
                            <a:pt x="195" y="150"/>
                          </a:lnTo>
                          <a:lnTo>
                            <a:pt x="203" y="150"/>
                          </a:lnTo>
                          <a:cubicBezTo>
                            <a:pt x="203" y="151"/>
                            <a:pt x="204" y="151"/>
                            <a:pt x="204" y="1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4" name="Freeform 1172">
                      <a:extLst>
                        <a:ext uri="{FF2B5EF4-FFF2-40B4-BE49-F238E27FC236}">
                          <a16:creationId xmlns:a16="http://schemas.microsoft.com/office/drawing/2014/main" id="{216A5A34-D35D-5593-CDF9-5764BD1EE8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765936"/>
                      <a:ext cx="46987" cy="46987"/>
                    </a:xfrm>
                    <a:custGeom>
                      <a:avLst/>
                      <a:gdLst>
                        <a:gd name="T0" fmla="*/ 105 w 113"/>
                        <a:gd name="T1" fmla="*/ 61 h 112"/>
                        <a:gd name="T2" fmla="*/ 96 w 113"/>
                        <a:gd name="T3" fmla="*/ 50 h 112"/>
                        <a:gd name="T4" fmla="*/ 93 w 113"/>
                        <a:gd name="T5" fmla="*/ 38 h 112"/>
                        <a:gd name="T6" fmla="*/ 92 w 113"/>
                        <a:gd name="T7" fmla="*/ 39 h 112"/>
                        <a:gd name="T8" fmla="*/ 86 w 113"/>
                        <a:gd name="T9" fmla="*/ 44 h 112"/>
                        <a:gd name="T10" fmla="*/ 75 w 113"/>
                        <a:gd name="T11" fmla="*/ 38 h 112"/>
                        <a:gd name="T12" fmla="*/ 76 w 113"/>
                        <a:gd name="T13" fmla="*/ 33 h 112"/>
                        <a:gd name="T14" fmla="*/ 76 w 113"/>
                        <a:gd name="T15" fmla="*/ 31 h 112"/>
                        <a:gd name="T16" fmla="*/ 76 w 113"/>
                        <a:gd name="T17" fmla="*/ 29 h 112"/>
                        <a:gd name="T18" fmla="*/ 74 w 113"/>
                        <a:gd name="T19" fmla="*/ 26 h 112"/>
                        <a:gd name="T20" fmla="*/ 85 w 113"/>
                        <a:gd name="T21" fmla="*/ 12 h 112"/>
                        <a:gd name="T22" fmla="*/ 73 w 113"/>
                        <a:gd name="T23" fmla="*/ 5 h 112"/>
                        <a:gd name="T24" fmla="*/ 60 w 113"/>
                        <a:gd name="T25" fmla="*/ 0 h 112"/>
                        <a:gd name="T26" fmla="*/ 52 w 113"/>
                        <a:gd name="T27" fmla="*/ 6 h 112"/>
                        <a:gd name="T28" fmla="*/ 54 w 113"/>
                        <a:gd name="T29" fmla="*/ 11 h 112"/>
                        <a:gd name="T30" fmla="*/ 56 w 113"/>
                        <a:gd name="T31" fmla="*/ 17 h 112"/>
                        <a:gd name="T32" fmla="*/ 39 w 113"/>
                        <a:gd name="T33" fmla="*/ 26 h 112"/>
                        <a:gd name="T34" fmla="*/ 34 w 113"/>
                        <a:gd name="T35" fmla="*/ 27 h 112"/>
                        <a:gd name="T36" fmla="*/ 30 w 113"/>
                        <a:gd name="T37" fmla="*/ 29 h 112"/>
                        <a:gd name="T38" fmla="*/ 27 w 113"/>
                        <a:gd name="T39" fmla="*/ 30 h 112"/>
                        <a:gd name="T40" fmla="*/ 24 w 113"/>
                        <a:gd name="T41" fmla="*/ 32 h 112"/>
                        <a:gd name="T42" fmla="*/ 0 w 113"/>
                        <a:gd name="T43" fmla="*/ 45 h 112"/>
                        <a:gd name="T44" fmla="*/ 4 w 113"/>
                        <a:gd name="T45" fmla="*/ 49 h 112"/>
                        <a:gd name="T46" fmla="*/ 10 w 113"/>
                        <a:gd name="T47" fmla="*/ 54 h 112"/>
                        <a:gd name="T48" fmla="*/ 4 w 113"/>
                        <a:gd name="T49" fmla="*/ 61 h 112"/>
                        <a:gd name="T50" fmla="*/ 2 w 113"/>
                        <a:gd name="T51" fmla="*/ 63 h 112"/>
                        <a:gd name="T52" fmla="*/ 1 w 113"/>
                        <a:gd name="T53" fmla="*/ 64 h 112"/>
                        <a:gd name="T54" fmla="*/ 0 w 113"/>
                        <a:gd name="T55" fmla="*/ 65 h 112"/>
                        <a:gd name="T56" fmla="*/ 9 w 113"/>
                        <a:gd name="T57" fmla="*/ 75 h 112"/>
                        <a:gd name="T58" fmla="*/ 13 w 113"/>
                        <a:gd name="T59" fmla="*/ 76 h 112"/>
                        <a:gd name="T60" fmla="*/ 15 w 113"/>
                        <a:gd name="T61" fmla="*/ 85 h 112"/>
                        <a:gd name="T62" fmla="*/ 15 w 113"/>
                        <a:gd name="T63" fmla="*/ 88 h 112"/>
                        <a:gd name="T64" fmla="*/ 30 w 113"/>
                        <a:gd name="T65" fmla="*/ 95 h 112"/>
                        <a:gd name="T66" fmla="*/ 32 w 113"/>
                        <a:gd name="T67" fmla="*/ 96 h 112"/>
                        <a:gd name="T68" fmla="*/ 36 w 113"/>
                        <a:gd name="T69" fmla="*/ 100 h 112"/>
                        <a:gd name="T70" fmla="*/ 42 w 113"/>
                        <a:gd name="T71" fmla="*/ 96 h 112"/>
                        <a:gd name="T72" fmla="*/ 51 w 113"/>
                        <a:gd name="T73" fmla="*/ 91 h 112"/>
                        <a:gd name="T74" fmla="*/ 52 w 113"/>
                        <a:gd name="T75" fmla="*/ 91 h 112"/>
                        <a:gd name="T76" fmla="*/ 52 w 113"/>
                        <a:gd name="T77" fmla="*/ 92 h 112"/>
                        <a:gd name="T78" fmla="*/ 52 w 113"/>
                        <a:gd name="T79" fmla="*/ 102 h 112"/>
                        <a:gd name="T80" fmla="*/ 55 w 113"/>
                        <a:gd name="T81" fmla="*/ 107 h 112"/>
                        <a:gd name="T82" fmla="*/ 58 w 113"/>
                        <a:gd name="T83" fmla="*/ 111 h 112"/>
                        <a:gd name="T84" fmla="*/ 74 w 113"/>
                        <a:gd name="T85" fmla="*/ 107 h 112"/>
                        <a:gd name="T86" fmla="*/ 90 w 113"/>
                        <a:gd name="T87" fmla="*/ 97 h 112"/>
                        <a:gd name="T88" fmla="*/ 99 w 113"/>
                        <a:gd name="T89" fmla="*/ 96 h 112"/>
                        <a:gd name="T90" fmla="*/ 108 w 113"/>
                        <a:gd name="T91" fmla="*/ 90 h 112"/>
                        <a:gd name="T92" fmla="*/ 109 w 113"/>
                        <a:gd name="T93" fmla="*/ 89 h 112"/>
                        <a:gd name="T94" fmla="*/ 104 w 113"/>
                        <a:gd name="T95" fmla="*/ 79 h 112"/>
                        <a:gd name="T96" fmla="*/ 110 w 113"/>
                        <a:gd name="T97" fmla="*/ 71 h 112"/>
                        <a:gd name="T98" fmla="*/ 110 w 113"/>
                        <a:gd name="T99" fmla="*/ 70 h 112"/>
                        <a:gd name="T100" fmla="*/ 113 w 113"/>
                        <a:gd name="T101" fmla="*/ 70 h 112"/>
                        <a:gd name="T102" fmla="*/ 105 w 113"/>
                        <a:gd name="T103" fmla="*/ 61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13" h="112">
                          <a:moveTo>
                            <a:pt x="105" y="61"/>
                          </a:moveTo>
                          <a:cubicBezTo>
                            <a:pt x="101" y="58"/>
                            <a:pt x="97" y="55"/>
                            <a:pt x="96" y="50"/>
                          </a:cubicBezTo>
                          <a:cubicBezTo>
                            <a:pt x="96" y="45"/>
                            <a:pt x="94" y="41"/>
                            <a:pt x="93" y="38"/>
                          </a:cubicBezTo>
                          <a:cubicBezTo>
                            <a:pt x="92" y="38"/>
                            <a:pt x="92" y="39"/>
                            <a:pt x="92" y="39"/>
                          </a:cubicBezTo>
                          <a:cubicBezTo>
                            <a:pt x="91" y="41"/>
                            <a:pt x="88" y="44"/>
                            <a:pt x="86" y="44"/>
                          </a:cubicBezTo>
                          <a:cubicBezTo>
                            <a:pt x="82" y="44"/>
                            <a:pt x="75" y="41"/>
                            <a:pt x="75" y="38"/>
                          </a:cubicBezTo>
                          <a:cubicBezTo>
                            <a:pt x="75" y="36"/>
                            <a:pt x="75" y="34"/>
                            <a:pt x="76" y="33"/>
                          </a:cubicBezTo>
                          <a:cubicBezTo>
                            <a:pt x="76" y="32"/>
                            <a:pt x="76" y="32"/>
                            <a:pt x="76" y="31"/>
                          </a:cubicBezTo>
                          <a:lnTo>
                            <a:pt x="76" y="29"/>
                          </a:lnTo>
                          <a:cubicBezTo>
                            <a:pt x="76" y="29"/>
                            <a:pt x="74" y="28"/>
                            <a:pt x="74" y="26"/>
                          </a:cubicBezTo>
                          <a:cubicBezTo>
                            <a:pt x="74" y="19"/>
                            <a:pt x="80" y="15"/>
                            <a:pt x="85" y="12"/>
                          </a:cubicBezTo>
                          <a:cubicBezTo>
                            <a:pt x="86" y="6"/>
                            <a:pt x="81" y="6"/>
                            <a:pt x="73" y="5"/>
                          </a:cubicBezTo>
                          <a:cubicBezTo>
                            <a:pt x="68" y="4"/>
                            <a:pt x="63" y="3"/>
                            <a:pt x="60" y="0"/>
                          </a:cubicBezTo>
                          <a:cubicBezTo>
                            <a:pt x="55" y="1"/>
                            <a:pt x="52" y="3"/>
                            <a:pt x="52" y="6"/>
                          </a:cubicBezTo>
                          <a:cubicBezTo>
                            <a:pt x="52" y="8"/>
                            <a:pt x="53" y="10"/>
                            <a:pt x="54" y="11"/>
                          </a:cubicBezTo>
                          <a:cubicBezTo>
                            <a:pt x="55" y="13"/>
                            <a:pt x="56" y="14"/>
                            <a:pt x="56" y="17"/>
                          </a:cubicBezTo>
                          <a:cubicBezTo>
                            <a:pt x="56" y="24"/>
                            <a:pt x="47" y="25"/>
                            <a:pt x="39" y="26"/>
                          </a:cubicBezTo>
                          <a:cubicBezTo>
                            <a:pt x="37" y="27"/>
                            <a:pt x="35" y="27"/>
                            <a:pt x="34" y="27"/>
                          </a:cubicBezTo>
                          <a:cubicBezTo>
                            <a:pt x="32" y="27"/>
                            <a:pt x="31" y="28"/>
                            <a:pt x="30" y="29"/>
                          </a:cubicBezTo>
                          <a:cubicBezTo>
                            <a:pt x="29" y="29"/>
                            <a:pt x="28" y="30"/>
                            <a:pt x="27" y="30"/>
                          </a:cubicBezTo>
                          <a:cubicBezTo>
                            <a:pt x="26" y="30"/>
                            <a:pt x="25" y="31"/>
                            <a:pt x="24" y="32"/>
                          </a:cubicBezTo>
                          <a:cubicBezTo>
                            <a:pt x="5" y="40"/>
                            <a:pt x="0" y="44"/>
                            <a:pt x="0" y="45"/>
                          </a:cubicBezTo>
                          <a:cubicBezTo>
                            <a:pt x="0" y="46"/>
                            <a:pt x="2" y="47"/>
                            <a:pt x="4" y="49"/>
                          </a:cubicBezTo>
                          <a:cubicBezTo>
                            <a:pt x="7" y="50"/>
                            <a:pt x="10" y="51"/>
                            <a:pt x="10" y="54"/>
                          </a:cubicBezTo>
                          <a:cubicBezTo>
                            <a:pt x="10" y="59"/>
                            <a:pt x="7" y="60"/>
                            <a:pt x="4" y="61"/>
                          </a:cubicBezTo>
                          <a:cubicBezTo>
                            <a:pt x="3" y="62"/>
                            <a:pt x="2" y="62"/>
                            <a:pt x="2" y="63"/>
                          </a:cubicBezTo>
                          <a:cubicBezTo>
                            <a:pt x="1" y="63"/>
                            <a:pt x="1" y="64"/>
                            <a:pt x="1" y="64"/>
                          </a:cubicBezTo>
                          <a:cubicBezTo>
                            <a:pt x="0" y="65"/>
                            <a:pt x="0" y="65"/>
                            <a:pt x="0" y="65"/>
                          </a:cubicBezTo>
                          <a:cubicBezTo>
                            <a:pt x="0" y="72"/>
                            <a:pt x="5" y="73"/>
                            <a:pt x="9" y="75"/>
                          </a:cubicBezTo>
                          <a:cubicBezTo>
                            <a:pt x="11" y="75"/>
                            <a:pt x="12" y="76"/>
                            <a:pt x="13" y="76"/>
                          </a:cubicBezTo>
                          <a:cubicBezTo>
                            <a:pt x="16" y="78"/>
                            <a:pt x="16" y="82"/>
                            <a:pt x="15" y="85"/>
                          </a:cubicBezTo>
                          <a:cubicBezTo>
                            <a:pt x="15" y="86"/>
                            <a:pt x="15" y="87"/>
                            <a:pt x="15" y="88"/>
                          </a:cubicBezTo>
                          <a:cubicBezTo>
                            <a:pt x="16" y="93"/>
                            <a:pt x="21" y="95"/>
                            <a:pt x="30" y="95"/>
                          </a:cubicBezTo>
                          <a:cubicBezTo>
                            <a:pt x="31" y="95"/>
                            <a:pt x="32" y="95"/>
                            <a:pt x="32" y="96"/>
                          </a:cubicBezTo>
                          <a:cubicBezTo>
                            <a:pt x="32" y="99"/>
                            <a:pt x="33" y="100"/>
                            <a:pt x="36" y="100"/>
                          </a:cubicBezTo>
                          <a:cubicBezTo>
                            <a:pt x="39" y="100"/>
                            <a:pt x="40" y="99"/>
                            <a:pt x="42" y="96"/>
                          </a:cubicBezTo>
                          <a:cubicBezTo>
                            <a:pt x="44" y="94"/>
                            <a:pt x="46" y="91"/>
                            <a:pt x="51" y="91"/>
                          </a:cubicBezTo>
                          <a:cubicBezTo>
                            <a:pt x="51" y="91"/>
                            <a:pt x="51" y="91"/>
                            <a:pt x="52" y="91"/>
                          </a:cubicBezTo>
                          <a:cubicBezTo>
                            <a:pt x="52" y="92"/>
                            <a:pt x="52" y="92"/>
                            <a:pt x="52" y="92"/>
                          </a:cubicBezTo>
                          <a:lnTo>
                            <a:pt x="52" y="102"/>
                          </a:lnTo>
                          <a:cubicBezTo>
                            <a:pt x="52" y="104"/>
                            <a:pt x="53" y="105"/>
                            <a:pt x="55" y="107"/>
                          </a:cubicBezTo>
                          <a:cubicBezTo>
                            <a:pt x="56" y="108"/>
                            <a:pt x="57" y="109"/>
                            <a:pt x="58" y="111"/>
                          </a:cubicBezTo>
                          <a:cubicBezTo>
                            <a:pt x="60" y="111"/>
                            <a:pt x="70" y="112"/>
                            <a:pt x="74" y="107"/>
                          </a:cubicBezTo>
                          <a:cubicBezTo>
                            <a:pt x="76" y="98"/>
                            <a:pt x="83" y="98"/>
                            <a:pt x="90" y="97"/>
                          </a:cubicBezTo>
                          <a:cubicBezTo>
                            <a:pt x="94" y="97"/>
                            <a:pt x="97" y="97"/>
                            <a:pt x="99" y="96"/>
                          </a:cubicBezTo>
                          <a:cubicBezTo>
                            <a:pt x="102" y="94"/>
                            <a:pt x="105" y="92"/>
                            <a:pt x="108" y="90"/>
                          </a:cubicBezTo>
                          <a:lnTo>
                            <a:pt x="109" y="89"/>
                          </a:lnTo>
                          <a:cubicBezTo>
                            <a:pt x="107" y="87"/>
                            <a:pt x="104" y="83"/>
                            <a:pt x="104" y="79"/>
                          </a:cubicBezTo>
                          <a:cubicBezTo>
                            <a:pt x="104" y="75"/>
                            <a:pt x="106" y="72"/>
                            <a:pt x="110" y="71"/>
                          </a:cubicBezTo>
                          <a:cubicBezTo>
                            <a:pt x="110" y="70"/>
                            <a:pt x="110" y="70"/>
                            <a:pt x="110" y="70"/>
                          </a:cubicBezTo>
                          <a:lnTo>
                            <a:pt x="113" y="70"/>
                          </a:lnTo>
                          <a:cubicBezTo>
                            <a:pt x="112" y="67"/>
                            <a:pt x="109" y="64"/>
                            <a:pt x="105" y="6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5" name="Freeform 1173">
                      <a:extLst>
                        <a:ext uri="{FF2B5EF4-FFF2-40B4-BE49-F238E27FC236}">
                          <a16:creationId xmlns:a16="http://schemas.microsoft.com/office/drawing/2014/main" id="{045A02AA-2C6E-A75B-AAD7-2ECBA14B03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9473" y="4749021"/>
                      <a:ext cx="84576" cy="54505"/>
                    </a:xfrm>
                    <a:custGeom>
                      <a:avLst/>
                      <a:gdLst>
                        <a:gd name="T0" fmla="*/ 189 w 197"/>
                        <a:gd name="T1" fmla="*/ 15 h 128"/>
                        <a:gd name="T2" fmla="*/ 187 w 197"/>
                        <a:gd name="T3" fmla="*/ 15 h 128"/>
                        <a:gd name="T4" fmla="*/ 182 w 197"/>
                        <a:gd name="T5" fmla="*/ 17 h 128"/>
                        <a:gd name="T6" fmla="*/ 164 w 197"/>
                        <a:gd name="T7" fmla="*/ 10 h 128"/>
                        <a:gd name="T8" fmla="*/ 159 w 197"/>
                        <a:gd name="T9" fmla="*/ 7 h 128"/>
                        <a:gd name="T10" fmla="*/ 156 w 197"/>
                        <a:gd name="T11" fmla="*/ 4 h 128"/>
                        <a:gd name="T12" fmla="*/ 150 w 197"/>
                        <a:gd name="T13" fmla="*/ 0 h 128"/>
                        <a:gd name="T14" fmla="*/ 146 w 197"/>
                        <a:gd name="T15" fmla="*/ 1 h 128"/>
                        <a:gd name="T16" fmla="*/ 144 w 197"/>
                        <a:gd name="T17" fmla="*/ 2 h 128"/>
                        <a:gd name="T18" fmla="*/ 144 w 197"/>
                        <a:gd name="T19" fmla="*/ 7 h 128"/>
                        <a:gd name="T20" fmla="*/ 143 w 197"/>
                        <a:gd name="T21" fmla="*/ 7 h 128"/>
                        <a:gd name="T22" fmla="*/ 111 w 197"/>
                        <a:gd name="T23" fmla="*/ 14 h 128"/>
                        <a:gd name="T24" fmla="*/ 110 w 197"/>
                        <a:gd name="T25" fmla="*/ 20 h 128"/>
                        <a:gd name="T26" fmla="*/ 108 w 197"/>
                        <a:gd name="T27" fmla="*/ 27 h 128"/>
                        <a:gd name="T28" fmla="*/ 105 w 197"/>
                        <a:gd name="T29" fmla="*/ 28 h 128"/>
                        <a:gd name="T30" fmla="*/ 101 w 197"/>
                        <a:gd name="T31" fmla="*/ 31 h 128"/>
                        <a:gd name="T32" fmla="*/ 63 w 197"/>
                        <a:gd name="T33" fmla="*/ 69 h 128"/>
                        <a:gd name="T34" fmla="*/ 52 w 197"/>
                        <a:gd name="T35" fmla="*/ 65 h 128"/>
                        <a:gd name="T36" fmla="*/ 39 w 197"/>
                        <a:gd name="T37" fmla="*/ 65 h 128"/>
                        <a:gd name="T38" fmla="*/ 39 w 197"/>
                        <a:gd name="T39" fmla="*/ 64 h 128"/>
                        <a:gd name="T40" fmla="*/ 32 w 197"/>
                        <a:gd name="T41" fmla="*/ 57 h 128"/>
                        <a:gd name="T42" fmla="*/ 31 w 197"/>
                        <a:gd name="T43" fmla="*/ 57 h 128"/>
                        <a:gd name="T44" fmla="*/ 26 w 197"/>
                        <a:gd name="T45" fmla="*/ 58 h 128"/>
                        <a:gd name="T46" fmla="*/ 25 w 197"/>
                        <a:gd name="T47" fmla="*/ 62 h 128"/>
                        <a:gd name="T48" fmla="*/ 26 w 197"/>
                        <a:gd name="T49" fmla="*/ 64 h 128"/>
                        <a:gd name="T50" fmla="*/ 10 w 197"/>
                        <a:gd name="T51" fmla="*/ 76 h 128"/>
                        <a:gd name="T52" fmla="*/ 4 w 197"/>
                        <a:gd name="T53" fmla="*/ 74 h 128"/>
                        <a:gd name="T54" fmla="*/ 0 w 197"/>
                        <a:gd name="T55" fmla="*/ 74 h 128"/>
                        <a:gd name="T56" fmla="*/ 0 w 197"/>
                        <a:gd name="T57" fmla="*/ 77 h 128"/>
                        <a:gd name="T58" fmla="*/ 4 w 197"/>
                        <a:gd name="T59" fmla="*/ 89 h 128"/>
                        <a:gd name="T60" fmla="*/ 12 w 197"/>
                        <a:gd name="T61" fmla="*/ 99 h 128"/>
                        <a:gd name="T62" fmla="*/ 20 w 197"/>
                        <a:gd name="T63" fmla="*/ 112 h 128"/>
                        <a:gd name="T64" fmla="*/ 19 w 197"/>
                        <a:gd name="T65" fmla="*/ 113 h 128"/>
                        <a:gd name="T66" fmla="*/ 15 w 197"/>
                        <a:gd name="T67" fmla="*/ 113 h 128"/>
                        <a:gd name="T68" fmla="*/ 11 w 197"/>
                        <a:gd name="T69" fmla="*/ 119 h 128"/>
                        <a:gd name="T70" fmla="*/ 15 w 197"/>
                        <a:gd name="T71" fmla="*/ 126 h 128"/>
                        <a:gd name="T72" fmla="*/ 16 w 197"/>
                        <a:gd name="T73" fmla="*/ 128 h 128"/>
                        <a:gd name="T74" fmla="*/ 28 w 197"/>
                        <a:gd name="T75" fmla="*/ 119 h 128"/>
                        <a:gd name="T76" fmla="*/ 57 w 197"/>
                        <a:gd name="T77" fmla="*/ 101 h 128"/>
                        <a:gd name="T78" fmla="*/ 75 w 197"/>
                        <a:gd name="T79" fmla="*/ 99 h 128"/>
                        <a:gd name="T80" fmla="*/ 109 w 197"/>
                        <a:gd name="T81" fmla="*/ 107 h 128"/>
                        <a:gd name="T82" fmla="*/ 110 w 197"/>
                        <a:gd name="T83" fmla="*/ 111 h 128"/>
                        <a:gd name="T84" fmla="*/ 112 w 197"/>
                        <a:gd name="T85" fmla="*/ 118 h 128"/>
                        <a:gd name="T86" fmla="*/ 139 w 197"/>
                        <a:gd name="T87" fmla="*/ 123 h 128"/>
                        <a:gd name="T88" fmla="*/ 144 w 197"/>
                        <a:gd name="T89" fmla="*/ 123 h 128"/>
                        <a:gd name="T90" fmla="*/ 188 w 197"/>
                        <a:gd name="T91" fmla="*/ 101 h 128"/>
                        <a:gd name="T92" fmla="*/ 184 w 197"/>
                        <a:gd name="T93" fmla="*/ 96 h 128"/>
                        <a:gd name="T94" fmla="*/ 176 w 197"/>
                        <a:gd name="T95" fmla="*/ 83 h 128"/>
                        <a:gd name="T96" fmla="*/ 188 w 197"/>
                        <a:gd name="T97" fmla="*/ 56 h 128"/>
                        <a:gd name="T98" fmla="*/ 193 w 197"/>
                        <a:gd name="T99" fmla="*/ 48 h 128"/>
                        <a:gd name="T100" fmla="*/ 191 w 197"/>
                        <a:gd name="T101" fmla="*/ 46 h 128"/>
                        <a:gd name="T102" fmla="*/ 185 w 197"/>
                        <a:gd name="T103" fmla="*/ 37 h 128"/>
                        <a:gd name="T104" fmla="*/ 187 w 197"/>
                        <a:gd name="T105" fmla="*/ 32 h 128"/>
                        <a:gd name="T106" fmla="*/ 187 w 197"/>
                        <a:gd name="T107" fmla="*/ 31 h 128"/>
                        <a:gd name="T108" fmla="*/ 188 w 197"/>
                        <a:gd name="T109" fmla="*/ 29 h 128"/>
                        <a:gd name="T110" fmla="*/ 189 w 197"/>
                        <a:gd name="T111" fmla="*/ 29 h 128"/>
                        <a:gd name="T112" fmla="*/ 188 w 197"/>
                        <a:gd name="T113" fmla="*/ 26 h 128"/>
                        <a:gd name="T114" fmla="*/ 187 w 197"/>
                        <a:gd name="T115" fmla="*/ 22 h 128"/>
                        <a:gd name="T116" fmla="*/ 188 w 197"/>
                        <a:gd name="T117" fmla="*/ 21 h 128"/>
                        <a:gd name="T118" fmla="*/ 189 w 197"/>
                        <a:gd name="T119" fmla="*/ 21 h 128"/>
                        <a:gd name="T120" fmla="*/ 197 w 197"/>
                        <a:gd name="T121" fmla="*/ 18 h 128"/>
                        <a:gd name="T122" fmla="*/ 189 w 197"/>
                        <a:gd name="T123" fmla="*/ 15 h 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97" h="128">
                          <a:moveTo>
                            <a:pt x="189" y="15"/>
                          </a:moveTo>
                          <a:cubicBezTo>
                            <a:pt x="189" y="15"/>
                            <a:pt x="188" y="15"/>
                            <a:pt x="187" y="15"/>
                          </a:cubicBezTo>
                          <a:cubicBezTo>
                            <a:pt x="186" y="16"/>
                            <a:pt x="185" y="17"/>
                            <a:pt x="182" y="17"/>
                          </a:cubicBezTo>
                          <a:cubicBezTo>
                            <a:pt x="174" y="17"/>
                            <a:pt x="169" y="13"/>
                            <a:pt x="164" y="10"/>
                          </a:cubicBezTo>
                          <a:cubicBezTo>
                            <a:pt x="163" y="9"/>
                            <a:pt x="161" y="8"/>
                            <a:pt x="159" y="7"/>
                          </a:cubicBezTo>
                          <a:cubicBezTo>
                            <a:pt x="158" y="6"/>
                            <a:pt x="157" y="5"/>
                            <a:pt x="156" y="4"/>
                          </a:cubicBezTo>
                          <a:cubicBezTo>
                            <a:pt x="155" y="2"/>
                            <a:pt x="154" y="0"/>
                            <a:pt x="150" y="0"/>
                          </a:cubicBezTo>
                          <a:cubicBezTo>
                            <a:pt x="149" y="0"/>
                            <a:pt x="148" y="1"/>
                            <a:pt x="146" y="1"/>
                          </a:cubicBezTo>
                          <a:cubicBezTo>
                            <a:pt x="146" y="1"/>
                            <a:pt x="145" y="1"/>
                            <a:pt x="144" y="2"/>
                          </a:cubicBezTo>
                          <a:cubicBezTo>
                            <a:pt x="145" y="3"/>
                            <a:pt x="145" y="4"/>
                            <a:pt x="144" y="7"/>
                          </a:cubicBezTo>
                          <a:cubicBezTo>
                            <a:pt x="143" y="7"/>
                            <a:pt x="143" y="7"/>
                            <a:pt x="143" y="7"/>
                          </a:cubicBezTo>
                          <a:cubicBezTo>
                            <a:pt x="134" y="7"/>
                            <a:pt x="118" y="10"/>
                            <a:pt x="111" y="14"/>
                          </a:cubicBezTo>
                          <a:cubicBezTo>
                            <a:pt x="110" y="15"/>
                            <a:pt x="110" y="18"/>
                            <a:pt x="110" y="20"/>
                          </a:cubicBezTo>
                          <a:cubicBezTo>
                            <a:pt x="109" y="23"/>
                            <a:pt x="109" y="25"/>
                            <a:pt x="108" y="27"/>
                          </a:cubicBezTo>
                          <a:cubicBezTo>
                            <a:pt x="107" y="27"/>
                            <a:pt x="106" y="28"/>
                            <a:pt x="105" y="28"/>
                          </a:cubicBezTo>
                          <a:cubicBezTo>
                            <a:pt x="103" y="29"/>
                            <a:pt x="102" y="30"/>
                            <a:pt x="101" y="31"/>
                          </a:cubicBezTo>
                          <a:cubicBezTo>
                            <a:pt x="94" y="51"/>
                            <a:pt x="84" y="69"/>
                            <a:pt x="63" y="69"/>
                          </a:cubicBezTo>
                          <a:cubicBezTo>
                            <a:pt x="58" y="69"/>
                            <a:pt x="54" y="67"/>
                            <a:pt x="52" y="65"/>
                          </a:cubicBezTo>
                          <a:lnTo>
                            <a:pt x="39" y="65"/>
                          </a:lnTo>
                          <a:cubicBezTo>
                            <a:pt x="39" y="65"/>
                            <a:pt x="39" y="65"/>
                            <a:pt x="39" y="64"/>
                          </a:cubicBezTo>
                          <a:cubicBezTo>
                            <a:pt x="38" y="64"/>
                            <a:pt x="34" y="59"/>
                            <a:pt x="32" y="57"/>
                          </a:cubicBezTo>
                          <a:cubicBezTo>
                            <a:pt x="32" y="57"/>
                            <a:pt x="31" y="57"/>
                            <a:pt x="31" y="57"/>
                          </a:cubicBezTo>
                          <a:cubicBezTo>
                            <a:pt x="29" y="57"/>
                            <a:pt x="27" y="57"/>
                            <a:pt x="26" y="58"/>
                          </a:cubicBezTo>
                          <a:cubicBezTo>
                            <a:pt x="25" y="58"/>
                            <a:pt x="25" y="60"/>
                            <a:pt x="25" y="62"/>
                          </a:cubicBezTo>
                          <a:cubicBezTo>
                            <a:pt x="26" y="63"/>
                            <a:pt x="26" y="64"/>
                            <a:pt x="26" y="64"/>
                          </a:cubicBezTo>
                          <a:cubicBezTo>
                            <a:pt x="25" y="69"/>
                            <a:pt x="17" y="76"/>
                            <a:pt x="10" y="76"/>
                          </a:cubicBezTo>
                          <a:cubicBezTo>
                            <a:pt x="8" y="76"/>
                            <a:pt x="6" y="75"/>
                            <a:pt x="4" y="74"/>
                          </a:cubicBezTo>
                          <a:lnTo>
                            <a:pt x="0" y="74"/>
                          </a:lnTo>
                          <a:lnTo>
                            <a:pt x="0" y="77"/>
                          </a:lnTo>
                          <a:cubicBezTo>
                            <a:pt x="1" y="80"/>
                            <a:pt x="3" y="83"/>
                            <a:pt x="4" y="89"/>
                          </a:cubicBezTo>
                          <a:cubicBezTo>
                            <a:pt x="4" y="94"/>
                            <a:pt x="8" y="96"/>
                            <a:pt x="12" y="99"/>
                          </a:cubicBezTo>
                          <a:cubicBezTo>
                            <a:pt x="16" y="103"/>
                            <a:pt x="20" y="106"/>
                            <a:pt x="20" y="112"/>
                          </a:cubicBezTo>
                          <a:cubicBezTo>
                            <a:pt x="20" y="112"/>
                            <a:pt x="20" y="113"/>
                            <a:pt x="19" y="113"/>
                          </a:cubicBezTo>
                          <a:lnTo>
                            <a:pt x="15" y="113"/>
                          </a:lnTo>
                          <a:cubicBezTo>
                            <a:pt x="13" y="114"/>
                            <a:pt x="11" y="116"/>
                            <a:pt x="11" y="119"/>
                          </a:cubicBezTo>
                          <a:cubicBezTo>
                            <a:pt x="11" y="122"/>
                            <a:pt x="13" y="124"/>
                            <a:pt x="15" y="126"/>
                          </a:cubicBezTo>
                          <a:cubicBezTo>
                            <a:pt x="16" y="127"/>
                            <a:pt x="16" y="127"/>
                            <a:pt x="16" y="128"/>
                          </a:cubicBezTo>
                          <a:cubicBezTo>
                            <a:pt x="21" y="125"/>
                            <a:pt x="24" y="122"/>
                            <a:pt x="28" y="119"/>
                          </a:cubicBezTo>
                          <a:cubicBezTo>
                            <a:pt x="39" y="111"/>
                            <a:pt x="47" y="104"/>
                            <a:pt x="57" y="101"/>
                          </a:cubicBezTo>
                          <a:cubicBezTo>
                            <a:pt x="62" y="99"/>
                            <a:pt x="68" y="99"/>
                            <a:pt x="75" y="99"/>
                          </a:cubicBezTo>
                          <a:cubicBezTo>
                            <a:pt x="89" y="99"/>
                            <a:pt x="105" y="103"/>
                            <a:pt x="109" y="107"/>
                          </a:cubicBezTo>
                          <a:cubicBezTo>
                            <a:pt x="110" y="109"/>
                            <a:pt x="110" y="110"/>
                            <a:pt x="110" y="111"/>
                          </a:cubicBezTo>
                          <a:cubicBezTo>
                            <a:pt x="110" y="114"/>
                            <a:pt x="110" y="116"/>
                            <a:pt x="112" y="118"/>
                          </a:cubicBezTo>
                          <a:cubicBezTo>
                            <a:pt x="116" y="123"/>
                            <a:pt x="128" y="123"/>
                            <a:pt x="139" y="123"/>
                          </a:cubicBezTo>
                          <a:lnTo>
                            <a:pt x="144" y="123"/>
                          </a:lnTo>
                          <a:cubicBezTo>
                            <a:pt x="174" y="123"/>
                            <a:pt x="188" y="121"/>
                            <a:pt x="188" y="101"/>
                          </a:cubicBezTo>
                          <a:cubicBezTo>
                            <a:pt x="188" y="100"/>
                            <a:pt x="186" y="98"/>
                            <a:pt x="184" y="96"/>
                          </a:cubicBezTo>
                          <a:cubicBezTo>
                            <a:pt x="180" y="93"/>
                            <a:pt x="176" y="89"/>
                            <a:pt x="176" y="83"/>
                          </a:cubicBezTo>
                          <a:cubicBezTo>
                            <a:pt x="176" y="73"/>
                            <a:pt x="182" y="64"/>
                            <a:pt x="188" y="56"/>
                          </a:cubicBezTo>
                          <a:cubicBezTo>
                            <a:pt x="190" y="53"/>
                            <a:pt x="192" y="51"/>
                            <a:pt x="193" y="48"/>
                          </a:cubicBezTo>
                          <a:cubicBezTo>
                            <a:pt x="193" y="48"/>
                            <a:pt x="192" y="47"/>
                            <a:pt x="191" y="46"/>
                          </a:cubicBezTo>
                          <a:cubicBezTo>
                            <a:pt x="189" y="44"/>
                            <a:pt x="185" y="41"/>
                            <a:pt x="185" y="37"/>
                          </a:cubicBezTo>
                          <a:cubicBezTo>
                            <a:pt x="185" y="35"/>
                            <a:pt x="186" y="33"/>
                            <a:pt x="187" y="32"/>
                          </a:cubicBezTo>
                          <a:cubicBezTo>
                            <a:pt x="187" y="32"/>
                            <a:pt x="187" y="31"/>
                            <a:pt x="187" y="31"/>
                          </a:cubicBezTo>
                          <a:cubicBezTo>
                            <a:pt x="187" y="30"/>
                            <a:pt x="187" y="30"/>
                            <a:pt x="188" y="29"/>
                          </a:cubicBezTo>
                          <a:cubicBezTo>
                            <a:pt x="188" y="29"/>
                            <a:pt x="188" y="29"/>
                            <a:pt x="189" y="29"/>
                          </a:cubicBezTo>
                          <a:cubicBezTo>
                            <a:pt x="189" y="28"/>
                            <a:pt x="188" y="27"/>
                            <a:pt x="188" y="26"/>
                          </a:cubicBezTo>
                          <a:cubicBezTo>
                            <a:pt x="187" y="25"/>
                            <a:pt x="187" y="23"/>
                            <a:pt x="187" y="22"/>
                          </a:cubicBezTo>
                          <a:cubicBezTo>
                            <a:pt x="187" y="21"/>
                            <a:pt x="187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9" y="21"/>
                          </a:cubicBezTo>
                          <a:cubicBezTo>
                            <a:pt x="192" y="22"/>
                            <a:pt x="195" y="21"/>
                            <a:pt x="197" y="18"/>
                          </a:cubicBezTo>
                          <a:cubicBezTo>
                            <a:pt x="194" y="17"/>
                            <a:pt x="191" y="17"/>
                            <a:pt x="189" y="1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6" name="Freeform 1174">
                      <a:extLst>
                        <a:ext uri="{FF2B5EF4-FFF2-40B4-BE49-F238E27FC236}">
                          <a16:creationId xmlns:a16="http://schemas.microsoft.com/office/drawing/2014/main" id="{62B43BCF-730F-0194-5EEE-E57A7148E1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1955" y="4726468"/>
                      <a:ext cx="31951" cy="56384"/>
                    </a:xfrm>
                    <a:custGeom>
                      <a:avLst/>
                      <a:gdLst>
                        <a:gd name="T0" fmla="*/ 76 w 76"/>
                        <a:gd name="T1" fmla="*/ 66 h 131"/>
                        <a:gd name="T2" fmla="*/ 75 w 76"/>
                        <a:gd name="T3" fmla="*/ 63 h 131"/>
                        <a:gd name="T4" fmla="*/ 73 w 76"/>
                        <a:gd name="T5" fmla="*/ 59 h 131"/>
                        <a:gd name="T6" fmla="*/ 64 w 76"/>
                        <a:gd name="T7" fmla="*/ 39 h 131"/>
                        <a:gd name="T8" fmla="*/ 52 w 76"/>
                        <a:gd name="T9" fmla="*/ 17 h 131"/>
                        <a:gd name="T10" fmla="*/ 50 w 76"/>
                        <a:gd name="T11" fmla="*/ 15 h 131"/>
                        <a:gd name="T12" fmla="*/ 43 w 76"/>
                        <a:gd name="T13" fmla="*/ 12 h 131"/>
                        <a:gd name="T14" fmla="*/ 39 w 76"/>
                        <a:gd name="T15" fmla="*/ 12 h 131"/>
                        <a:gd name="T16" fmla="*/ 32 w 76"/>
                        <a:gd name="T17" fmla="*/ 13 h 131"/>
                        <a:gd name="T18" fmla="*/ 18 w 76"/>
                        <a:gd name="T19" fmla="*/ 0 h 131"/>
                        <a:gd name="T20" fmla="*/ 17 w 76"/>
                        <a:gd name="T21" fmla="*/ 1 h 131"/>
                        <a:gd name="T22" fmla="*/ 14 w 76"/>
                        <a:gd name="T23" fmla="*/ 3 h 131"/>
                        <a:gd name="T24" fmla="*/ 16 w 76"/>
                        <a:gd name="T25" fmla="*/ 10 h 131"/>
                        <a:gd name="T26" fmla="*/ 19 w 76"/>
                        <a:gd name="T27" fmla="*/ 16 h 131"/>
                        <a:gd name="T28" fmla="*/ 16 w 76"/>
                        <a:gd name="T29" fmla="*/ 26 h 131"/>
                        <a:gd name="T30" fmla="*/ 14 w 76"/>
                        <a:gd name="T31" fmla="*/ 33 h 131"/>
                        <a:gd name="T32" fmla="*/ 15 w 76"/>
                        <a:gd name="T33" fmla="*/ 35 h 131"/>
                        <a:gd name="T34" fmla="*/ 16 w 76"/>
                        <a:gd name="T35" fmla="*/ 35 h 131"/>
                        <a:gd name="T36" fmla="*/ 18 w 76"/>
                        <a:gd name="T37" fmla="*/ 34 h 131"/>
                        <a:gd name="T38" fmla="*/ 22 w 76"/>
                        <a:gd name="T39" fmla="*/ 34 h 131"/>
                        <a:gd name="T40" fmla="*/ 31 w 76"/>
                        <a:gd name="T41" fmla="*/ 43 h 131"/>
                        <a:gd name="T42" fmla="*/ 26 w 76"/>
                        <a:gd name="T43" fmla="*/ 54 h 131"/>
                        <a:gd name="T44" fmla="*/ 20 w 76"/>
                        <a:gd name="T45" fmla="*/ 65 h 131"/>
                        <a:gd name="T46" fmla="*/ 23 w 76"/>
                        <a:gd name="T47" fmla="*/ 76 h 131"/>
                        <a:gd name="T48" fmla="*/ 26 w 76"/>
                        <a:gd name="T49" fmla="*/ 86 h 131"/>
                        <a:gd name="T50" fmla="*/ 12 w 76"/>
                        <a:gd name="T51" fmla="*/ 103 h 131"/>
                        <a:gd name="T52" fmla="*/ 0 w 76"/>
                        <a:gd name="T53" fmla="*/ 116 h 131"/>
                        <a:gd name="T54" fmla="*/ 2 w 76"/>
                        <a:gd name="T55" fmla="*/ 117 h 131"/>
                        <a:gd name="T56" fmla="*/ 3 w 76"/>
                        <a:gd name="T57" fmla="*/ 118 h 131"/>
                        <a:gd name="T58" fmla="*/ 3 w 76"/>
                        <a:gd name="T59" fmla="*/ 121 h 131"/>
                        <a:gd name="T60" fmla="*/ 3 w 76"/>
                        <a:gd name="T61" fmla="*/ 122 h 131"/>
                        <a:gd name="T62" fmla="*/ 2 w 76"/>
                        <a:gd name="T63" fmla="*/ 123 h 131"/>
                        <a:gd name="T64" fmla="*/ 1 w 76"/>
                        <a:gd name="T65" fmla="*/ 128 h 131"/>
                        <a:gd name="T66" fmla="*/ 10 w 76"/>
                        <a:gd name="T67" fmla="*/ 131 h 131"/>
                        <a:gd name="T68" fmla="*/ 14 w 76"/>
                        <a:gd name="T69" fmla="*/ 127 h 131"/>
                        <a:gd name="T70" fmla="*/ 16 w 76"/>
                        <a:gd name="T71" fmla="*/ 126 h 131"/>
                        <a:gd name="T72" fmla="*/ 16 w 76"/>
                        <a:gd name="T73" fmla="*/ 123 h 131"/>
                        <a:gd name="T74" fmla="*/ 17 w 76"/>
                        <a:gd name="T75" fmla="*/ 122 h 131"/>
                        <a:gd name="T76" fmla="*/ 24 w 76"/>
                        <a:gd name="T77" fmla="*/ 122 h 131"/>
                        <a:gd name="T78" fmla="*/ 24 w 76"/>
                        <a:gd name="T79" fmla="*/ 122 h 131"/>
                        <a:gd name="T80" fmla="*/ 29 w 76"/>
                        <a:gd name="T81" fmla="*/ 123 h 131"/>
                        <a:gd name="T82" fmla="*/ 42 w 76"/>
                        <a:gd name="T83" fmla="*/ 114 h 131"/>
                        <a:gd name="T84" fmla="*/ 42 w 76"/>
                        <a:gd name="T85" fmla="*/ 112 h 131"/>
                        <a:gd name="T86" fmla="*/ 43 w 76"/>
                        <a:gd name="T87" fmla="*/ 106 h 131"/>
                        <a:gd name="T88" fmla="*/ 49 w 76"/>
                        <a:gd name="T89" fmla="*/ 105 h 131"/>
                        <a:gd name="T90" fmla="*/ 51 w 76"/>
                        <a:gd name="T91" fmla="*/ 105 h 131"/>
                        <a:gd name="T92" fmla="*/ 61 w 76"/>
                        <a:gd name="T93" fmla="*/ 90 h 131"/>
                        <a:gd name="T94" fmla="*/ 68 w 76"/>
                        <a:gd name="T95" fmla="*/ 84 h 131"/>
                        <a:gd name="T96" fmla="*/ 69 w 76"/>
                        <a:gd name="T97" fmla="*/ 79 h 131"/>
                        <a:gd name="T98" fmla="*/ 70 w 76"/>
                        <a:gd name="T99" fmla="*/ 74 h 131"/>
                        <a:gd name="T100" fmla="*/ 73 w 76"/>
                        <a:gd name="T101" fmla="*/ 71 h 131"/>
                        <a:gd name="T102" fmla="*/ 76 w 76"/>
                        <a:gd name="T103" fmla="*/ 66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76" h="131">
                          <a:moveTo>
                            <a:pt x="76" y="66"/>
                          </a:moveTo>
                          <a:cubicBezTo>
                            <a:pt x="76" y="65"/>
                            <a:pt x="75" y="64"/>
                            <a:pt x="75" y="63"/>
                          </a:cubicBezTo>
                          <a:cubicBezTo>
                            <a:pt x="74" y="62"/>
                            <a:pt x="73" y="61"/>
                            <a:pt x="73" y="59"/>
                          </a:cubicBezTo>
                          <a:cubicBezTo>
                            <a:pt x="68" y="54"/>
                            <a:pt x="66" y="46"/>
                            <a:pt x="64" y="39"/>
                          </a:cubicBezTo>
                          <a:cubicBezTo>
                            <a:pt x="62" y="30"/>
                            <a:pt x="60" y="22"/>
                            <a:pt x="52" y="17"/>
                          </a:cubicBezTo>
                          <a:cubicBezTo>
                            <a:pt x="51" y="16"/>
                            <a:pt x="50" y="16"/>
                            <a:pt x="50" y="15"/>
                          </a:cubicBezTo>
                          <a:cubicBezTo>
                            <a:pt x="48" y="13"/>
                            <a:pt x="46" y="12"/>
                            <a:pt x="43" y="12"/>
                          </a:cubicBezTo>
                          <a:cubicBezTo>
                            <a:pt x="42" y="12"/>
                            <a:pt x="40" y="12"/>
                            <a:pt x="39" y="12"/>
                          </a:cubicBezTo>
                          <a:cubicBezTo>
                            <a:pt x="37" y="13"/>
                            <a:pt x="35" y="13"/>
                            <a:pt x="32" y="13"/>
                          </a:cubicBezTo>
                          <a:cubicBezTo>
                            <a:pt x="28" y="13"/>
                            <a:pt x="20" y="5"/>
                            <a:pt x="18" y="0"/>
                          </a:cubicBezTo>
                          <a:cubicBezTo>
                            <a:pt x="18" y="0"/>
                            <a:pt x="17" y="1"/>
                            <a:pt x="17" y="1"/>
                          </a:cubicBezTo>
                          <a:cubicBezTo>
                            <a:pt x="15" y="2"/>
                            <a:pt x="14" y="2"/>
                            <a:pt x="14" y="3"/>
                          </a:cubicBezTo>
                          <a:cubicBezTo>
                            <a:pt x="14" y="6"/>
                            <a:pt x="15" y="8"/>
                            <a:pt x="16" y="10"/>
                          </a:cubicBezTo>
                          <a:cubicBezTo>
                            <a:pt x="17" y="11"/>
                            <a:pt x="19" y="13"/>
                            <a:pt x="19" y="16"/>
                          </a:cubicBezTo>
                          <a:cubicBezTo>
                            <a:pt x="19" y="19"/>
                            <a:pt x="17" y="23"/>
                            <a:pt x="16" y="26"/>
                          </a:cubicBezTo>
                          <a:cubicBezTo>
                            <a:pt x="15" y="28"/>
                            <a:pt x="14" y="31"/>
                            <a:pt x="14" y="33"/>
                          </a:cubicBezTo>
                          <a:cubicBezTo>
                            <a:pt x="14" y="35"/>
                            <a:pt x="14" y="35"/>
                            <a:pt x="15" y="35"/>
                          </a:cubicBezTo>
                          <a:cubicBezTo>
                            <a:pt x="15" y="35"/>
                            <a:pt x="16" y="35"/>
                            <a:pt x="16" y="35"/>
                          </a:cubicBezTo>
                          <a:cubicBezTo>
                            <a:pt x="17" y="35"/>
                            <a:pt x="18" y="34"/>
                            <a:pt x="18" y="34"/>
                          </a:cubicBezTo>
                          <a:cubicBezTo>
                            <a:pt x="19" y="34"/>
                            <a:pt x="20" y="34"/>
                            <a:pt x="22" y="34"/>
                          </a:cubicBezTo>
                          <a:cubicBezTo>
                            <a:pt x="26" y="34"/>
                            <a:pt x="31" y="35"/>
                            <a:pt x="31" y="43"/>
                          </a:cubicBezTo>
                          <a:cubicBezTo>
                            <a:pt x="31" y="47"/>
                            <a:pt x="28" y="51"/>
                            <a:pt x="26" y="54"/>
                          </a:cubicBezTo>
                          <a:cubicBezTo>
                            <a:pt x="23" y="57"/>
                            <a:pt x="20" y="60"/>
                            <a:pt x="20" y="65"/>
                          </a:cubicBezTo>
                          <a:cubicBezTo>
                            <a:pt x="20" y="69"/>
                            <a:pt x="22" y="73"/>
                            <a:pt x="23" y="76"/>
                          </a:cubicBezTo>
                          <a:cubicBezTo>
                            <a:pt x="24" y="80"/>
                            <a:pt x="26" y="83"/>
                            <a:pt x="26" y="86"/>
                          </a:cubicBezTo>
                          <a:cubicBezTo>
                            <a:pt x="26" y="95"/>
                            <a:pt x="18" y="99"/>
                            <a:pt x="12" y="103"/>
                          </a:cubicBezTo>
                          <a:cubicBezTo>
                            <a:pt x="6" y="106"/>
                            <a:pt x="0" y="110"/>
                            <a:pt x="0" y="116"/>
                          </a:cubicBezTo>
                          <a:cubicBezTo>
                            <a:pt x="0" y="116"/>
                            <a:pt x="1" y="117"/>
                            <a:pt x="2" y="117"/>
                          </a:cubicBezTo>
                          <a:cubicBezTo>
                            <a:pt x="2" y="117"/>
                            <a:pt x="3" y="118"/>
                            <a:pt x="3" y="118"/>
                          </a:cubicBezTo>
                          <a:lnTo>
                            <a:pt x="3" y="121"/>
                          </a:lnTo>
                          <a:cubicBezTo>
                            <a:pt x="3" y="122"/>
                            <a:pt x="3" y="122"/>
                            <a:pt x="3" y="122"/>
                          </a:cubicBezTo>
                          <a:cubicBezTo>
                            <a:pt x="3" y="122"/>
                            <a:pt x="2" y="123"/>
                            <a:pt x="2" y="123"/>
                          </a:cubicBezTo>
                          <a:cubicBezTo>
                            <a:pt x="2" y="125"/>
                            <a:pt x="1" y="126"/>
                            <a:pt x="1" y="128"/>
                          </a:cubicBezTo>
                          <a:cubicBezTo>
                            <a:pt x="1" y="129"/>
                            <a:pt x="6" y="131"/>
                            <a:pt x="10" y="131"/>
                          </a:cubicBezTo>
                          <a:cubicBezTo>
                            <a:pt x="11" y="131"/>
                            <a:pt x="13" y="129"/>
                            <a:pt x="14" y="127"/>
                          </a:cubicBezTo>
                          <a:cubicBezTo>
                            <a:pt x="15" y="127"/>
                            <a:pt x="15" y="126"/>
                            <a:pt x="16" y="126"/>
                          </a:cubicBezTo>
                          <a:lnTo>
                            <a:pt x="16" y="123"/>
                          </a:lnTo>
                          <a:cubicBezTo>
                            <a:pt x="16" y="122"/>
                            <a:pt x="17" y="122"/>
                            <a:pt x="17" y="122"/>
                          </a:cubicBezTo>
                          <a:lnTo>
                            <a:pt x="24" y="122"/>
                          </a:lnTo>
                          <a:cubicBezTo>
                            <a:pt x="24" y="122"/>
                            <a:pt x="24" y="122"/>
                            <a:pt x="24" y="122"/>
                          </a:cubicBezTo>
                          <a:cubicBezTo>
                            <a:pt x="26" y="123"/>
                            <a:pt x="27" y="123"/>
                            <a:pt x="29" y="123"/>
                          </a:cubicBezTo>
                          <a:cubicBezTo>
                            <a:pt x="36" y="123"/>
                            <a:pt x="42" y="118"/>
                            <a:pt x="42" y="114"/>
                          </a:cubicBezTo>
                          <a:cubicBezTo>
                            <a:pt x="42" y="114"/>
                            <a:pt x="42" y="113"/>
                            <a:pt x="42" y="112"/>
                          </a:cubicBezTo>
                          <a:cubicBezTo>
                            <a:pt x="42" y="110"/>
                            <a:pt x="42" y="107"/>
                            <a:pt x="43" y="106"/>
                          </a:cubicBezTo>
                          <a:cubicBezTo>
                            <a:pt x="45" y="104"/>
                            <a:pt x="47" y="105"/>
                            <a:pt x="49" y="105"/>
                          </a:cubicBezTo>
                          <a:cubicBezTo>
                            <a:pt x="50" y="105"/>
                            <a:pt x="50" y="105"/>
                            <a:pt x="51" y="105"/>
                          </a:cubicBezTo>
                          <a:cubicBezTo>
                            <a:pt x="51" y="97"/>
                            <a:pt x="57" y="93"/>
                            <a:pt x="61" y="90"/>
                          </a:cubicBezTo>
                          <a:cubicBezTo>
                            <a:pt x="64" y="88"/>
                            <a:pt x="66" y="86"/>
                            <a:pt x="68" y="84"/>
                          </a:cubicBezTo>
                          <a:cubicBezTo>
                            <a:pt x="69" y="82"/>
                            <a:pt x="69" y="81"/>
                            <a:pt x="69" y="79"/>
                          </a:cubicBezTo>
                          <a:cubicBezTo>
                            <a:pt x="69" y="78"/>
                            <a:pt x="69" y="76"/>
                            <a:pt x="70" y="74"/>
                          </a:cubicBezTo>
                          <a:cubicBezTo>
                            <a:pt x="70" y="73"/>
                            <a:pt x="72" y="72"/>
                            <a:pt x="73" y="71"/>
                          </a:cubicBezTo>
                          <a:cubicBezTo>
                            <a:pt x="74" y="69"/>
                            <a:pt x="76" y="68"/>
                            <a:pt x="76" y="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7" name="Freeform 1175">
                      <a:extLst>
                        <a:ext uri="{FF2B5EF4-FFF2-40B4-BE49-F238E27FC236}">
                          <a16:creationId xmlns:a16="http://schemas.microsoft.com/office/drawing/2014/main" id="{EB061114-9050-1710-9971-571991DFB8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0290" y="4666325"/>
                      <a:ext cx="131562" cy="120286"/>
                    </a:xfrm>
                    <a:custGeom>
                      <a:avLst/>
                      <a:gdLst>
                        <a:gd name="T0" fmla="*/ 302 w 309"/>
                        <a:gd name="T1" fmla="*/ 59 h 283"/>
                        <a:gd name="T2" fmla="*/ 284 w 309"/>
                        <a:gd name="T3" fmla="*/ 54 h 283"/>
                        <a:gd name="T4" fmla="*/ 271 w 309"/>
                        <a:gd name="T5" fmla="*/ 27 h 283"/>
                        <a:gd name="T6" fmla="*/ 264 w 309"/>
                        <a:gd name="T7" fmla="*/ 16 h 283"/>
                        <a:gd name="T8" fmla="*/ 269 w 309"/>
                        <a:gd name="T9" fmla="*/ 0 h 283"/>
                        <a:gd name="T10" fmla="*/ 244 w 309"/>
                        <a:gd name="T11" fmla="*/ 27 h 283"/>
                        <a:gd name="T12" fmla="*/ 232 w 309"/>
                        <a:gd name="T13" fmla="*/ 34 h 283"/>
                        <a:gd name="T14" fmla="*/ 223 w 309"/>
                        <a:gd name="T15" fmla="*/ 35 h 283"/>
                        <a:gd name="T16" fmla="*/ 203 w 309"/>
                        <a:gd name="T17" fmla="*/ 34 h 283"/>
                        <a:gd name="T18" fmla="*/ 194 w 309"/>
                        <a:gd name="T19" fmla="*/ 37 h 283"/>
                        <a:gd name="T20" fmla="*/ 186 w 309"/>
                        <a:gd name="T21" fmla="*/ 42 h 283"/>
                        <a:gd name="T22" fmla="*/ 174 w 309"/>
                        <a:gd name="T23" fmla="*/ 42 h 283"/>
                        <a:gd name="T24" fmla="*/ 163 w 309"/>
                        <a:gd name="T25" fmla="*/ 56 h 283"/>
                        <a:gd name="T26" fmla="*/ 168 w 309"/>
                        <a:gd name="T27" fmla="*/ 76 h 283"/>
                        <a:gd name="T28" fmla="*/ 161 w 309"/>
                        <a:gd name="T29" fmla="*/ 92 h 283"/>
                        <a:gd name="T30" fmla="*/ 170 w 309"/>
                        <a:gd name="T31" fmla="*/ 112 h 283"/>
                        <a:gd name="T32" fmla="*/ 168 w 309"/>
                        <a:gd name="T33" fmla="*/ 91 h 283"/>
                        <a:gd name="T34" fmla="*/ 185 w 309"/>
                        <a:gd name="T35" fmla="*/ 115 h 283"/>
                        <a:gd name="T36" fmla="*/ 182 w 309"/>
                        <a:gd name="T37" fmla="*/ 147 h 283"/>
                        <a:gd name="T38" fmla="*/ 181 w 309"/>
                        <a:gd name="T39" fmla="*/ 151 h 283"/>
                        <a:gd name="T40" fmla="*/ 177 w 309"/>
                        <a:gd name="T41" fmla="*/ 172 h 283"/>
                        <a:gd name="T42" fmla="*/ 168 w 309"/>
                        <a:gd name="T43" fmla="*/ 186 h 283"/>
                        <a:gd name="T44" fmla="*/ 153 w 309"/>
                        <a:gd name="T45" fmla="*/ 201 h 283"/>
                        <a:gd name="T46" fmla="*/ 147 w 309"/>
                        <a:gd name="T47" fmla="*/ 215 h 283"/>
                        <a:gd name="T48" fmla="*/ 120 w 309"/>
                        <a:gd name="T49" fmla="*/ 244 h 283"/>
                        <a:gd name="T50" fmla="*/ 109 w 309"/>
                        <a:gd name="T51" fmla="*/ 254 h 283"/>
                        <a:gd name="T52" fmla="*/ 104 w 309"/>
                        <a:gd name="T53" fmla="*/ 251 h 283"/>
                        <a:gd name="T54" fmla="*/ 98 w 309"/>
                        <a:gd name="T55" fmla="*/ 245 h 283"/>
                        <a:gd name="T56" fmla="*/ 87 w 309"/>
                        <a:gd name="T57" fmla="*/ 236 h 283"/>
                        <a:gd name="T58" fmla="*/ 67 w 309"/>
                        <a:gd name="T59" fmla="*/ 224 h 283"/>
                        <a:gd name="T60" fmla="*/ 46 w 309"/>
                        <a:gd name="T61" fmla="*/ 214 h 283"/>
                        <a:gd name="T62" fmla="*/ 27 w 309"/>
                        <a:gd name="T63" fmla="*/ 201 h 283"/>
                        <a:gd name="T64" fmla="*/ 1 w 309"/>
                        <a:gd name="T65" fmla="*/ 214 h 283"/>
                        <a:gd name="T66" fmla="*/ 1 w 309"/>
                        <a:gd name="T67" fmla="*/ 222 h 283"/>
                        <a:gd name="T68" fmla="*/ 5 w 309"/>
                        <a:gd name="T69" fmla="*/ 236 h 283"/>
                        <a:gd name="T70" fmla="*/ 71 w 309"/>
                        <a:gd name="T71" fmla="*/ 252 h 283"/>
                        <a:gd name="T72" fmla="*/ 126 w 309"/>
                        <a:gd name="T73" fmla="*/ 274 h 283"/>
                        <a:gd name="T74" fmla="*/ 182 w 309"/>
                        <a:gd name="T75" fmla="*/ 271 h 283"/>
                        <a:gd name="T76" fmla="*/ 188 w 309"/>
                        <a:gd name="T77" fmla="*/ 270 h 283"/>
                        <a:gd name="T78" fmla="*/ 200 w 309"/>
                        <a:gd name="T79" fmla="*/ 251 h 283"/>
                        <a:gd name="T80" fmla="*/ 196 w 309"/>
                        <a:gd name="T81" fmla="*/ 231 h 283"/>
                        <a:gd name="T82" fmla="*/ 207 w 309"/>
                        <a:gd name="T83" fmla="*/ 217 h 283"/>
                        <a:gd name="T84" fmla="*/ 224 w 309"/>
                        <a:gd name="T85" fmla="*/ 208 h 283"/>
                        <a:gd name="T86" fmla="*/ 236 w 309"/>
                        <a:gd name="T87" fmla="*/ 197 h 283"/>
                        <a:gd name="T88" fmla="*/ 253 w 309"/>
                        <a:gd name="T89" fmla="*/ 173 h 283"/>
                        <a:gd name="T90" fmla="*/ 283 w 309"/>
                        <a:gd name="T91" fmla="*/ 144 h 283"/>
                        <a:gd name="T92" fmla="*/ 275 w 309"/>
                        <a:gd name="T93" fmla="*/ 117 h 283"/>
                        <a:gd name="T94" fmla="*/ 298 w 309"/>
                        <a:gd name="T95" fmla="*/ 80 h 2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09" h="283">
                          <a:moveTo>
                            <a:pt x="301" y="79"/>
                          </a:moveTo>
                          <a:cubicBezTo>
                            <a:pt x="305" y="76"/>
                            <a:pt x="309" y="75"/>
                            <a:pt x="309" y="68"/>
                          </a:cubicBezTo>
                          <a:cubicBezTo>
                            <a:pt x="309" y="63"/>
                            <a:pt x="306" y="62"/>
                            <a:pt x="302" y="59"/>
                          </a:cubicBezTo>
                          <a:cubicBezTo>
                            <a:pt x="301" y="59"/>
                            <a:pt x="301" y="58"/>
                            <a:pt x="300" y="58"/>
                          </a:cubicBezTo>
                          <a:cubicBezTo>
                            <a:pt x="297" y="55"/>
                            <a:pt x="295" y="55"/>
                            <a:pt x="292" y="55"/>
                          </a:cubicBezTo>
                          <a:cubicBezTo>
                            <a:pt x="290" y="55"/>
                            <a:pt x="287" y="55"/>
                            <a:pt x="284" y="54"/>
                          </a:cubicBezTo>
                          <a:cubicBezTo>
                            <a:pt x="284" y="54"/>
                            <a:pt x="284" y="54"/>
                            <a:pt x="283" y="54"/>
                          </a:cubicBezTo>
                          <a:cubicBezTo>
                            <a:pt x="283" y="53"/>
                            <a:pt x="278" y="42"/>
                            <a:pt x="277" y="39"/>
                          </a:cubicBezTo>
                          <a:cubicBezTo>
                            <a:pt x="275" y="35"/>
                            <a:pt x="273" y="31"/>
                            <a:pt x="271" y="27"/>
                          </a:cubicBezTo>
                          <a:cubicBezTo>
                            <a:pt x="270" y="26"/>
                            <a:pt x="269" y="24"/>
                            <a:pt x="268" y="23"/>
                          </a:cubicBezTo>
                          <a:cubicBezTo>
                            <a:pt x="268" y="23"/>
                            <a:pt x="267" y="22"/>
                            <a:pt x="267" y="22"/>
                          </a:cubicBezTo>
                          <a:cubicBezTo>
                            <a:pt x="266" y="21"/>
                            <a:pt x="264" y="19"/>
                            <a:pt x="264" y="16"/>
                          </a:cubicBezTo>
                          <a:cubicBezTo>
                            <a:pt x="264" y="13"/>
                            <a:pt x="264" y="7"/>
                            <a:pt x="268" y="6"/>
                          </a:cubicBezTo>
                          <a:lnTo>
                            <a:pt x="269" y="2"/>
                          </a:lnTo>
                          <a:lnTo>
                            <a:pt x="269" y="0"/>
                          </a:lnTo>
                          <a:cubicBezTo>
                            <a:pt x="269" y="0"/>
                            <a:pt x="269" y="0"/>
                            <a:pt x="269" y="0"/>
                          </a:cubicBezTo>
                          <a:cubicBezTo>
                            <a:pt x="261" y="0"/>
                            <a:pt x="259" y="6"/>
                            <a:pt x="255" y="13"/>
                          </a:cubicBezTo>
                          <a:cubicBezTo>
                            <a:pt x="253" y="19"/>
                            <a:pt x="250" y="25"/>
                            <a:pt x="244" y="27"/>
                          </a:cubicBezTo>
                          <a:cubicBezTo>
                            <a:pt x="244" y="27"/>
                            <a:pt x="244" y="28"/>
                            <a:pt x="244" y="29"/>
                          </a:cubicBezTo>
                          <a:cubicBezTo>
                            <a:pt x="243" y="31"/>
                            <a:pt x="242" y="35"/>
                            <a:pt x="237" y="35"/>
                          </a:cubicBezTo>
                          <a:cubicBezTo>
                            <a:pt x="236" y="35"/>
                            <a:pt x="234" y="34"/>
                            <a:pt x="232" y="34"/>
                          </a:cubicBezTo>
                          <a:cubicBezTo>
                            <a:pt x="232" y="33"/>
                            <a:pt x="231" y="33"/>
                            <a:pt x="231" y="33"/>
                          </a:cubicBezTo>
                          <a:cubicBezTo>
                            <a:pt x="230" y="33"/>
                            <a:pt x="229" y="33"/>
                            <a:pt x="228" y="34"/>
                          </a:cubicBezTo>
                          <a:cubicBezTo>
                            <a:pt x="226" y="35"/>
                            <a:pt x="225" y="35"/>
                            <a:pt x="223" y="35"/>
                          </a:cubicBezTo>
                          <a:cubicBezTo>
                            <a:pt x="219" y="35"/>
                            <a:pt x="217" y="33"/>
                            <a:pt x="216" y="31"/>
                          </a:cubicBezTo>
                          <a:cubicBezTo>
                            <a:pt x="216" y="30"/>
                            <a:pt x="216" y="30"/>
                            <a:pt x="215" y="30"/>
                          </a:cubicBezTo>
                          <a:cubicBezTo>
                            <a:pt x="213" y="32"/>
                            <a:pt x="208" y="34"/>
                            <a:pt x="203" y="34"/>
                          </a:cubicBezTo>
                          <a:cubicBezTo>
                            <a:pt x="202" y="34"/>
                            <a:pt x="199" y="32"/>
                            <a:pt x="197" y="30"/>
                          </a:cubicBezTo>
                          <a:cubicBezTo>
                            <a:pt x="197" y="30"/>
                            <a:pt x="196" y="29"/>
                            <a:pt x="196" y="29"/>
                          </a:cubicBezTo>
                          <a:cubicBezTo>
                            <a:pt x="195" y="31"/>
                            <a:pt x="194" y="34"/>
                            <a:pt x="194" y="37"/>
                          </a:cubicBezTo>
                          <a:cubicBezTo>
                            <a:pt x="194" y="39"/>
                            <a:pt x="194" y="40"/>
                            <a:pt x="193" y="40"/>
                          </a:cubicBezTo>
                          <a:cubicBezTo>
                            <a:pt x="193" y="41"/>
                            <a:pt x="193" y="41"/>
                            <a:pt x="193" y="41"/>
                          </a:cubicBezTo>
                          <a:cubicBezTo>
                            <a:pt x="191" y="41"/>
                            <a:pt x="188" y="42"/>
                            <a:pt x="186" y="42"/>
                          </a:cubicBezTo>
                          <a:cubicBezTo>
                            <a:pt x="184" y="42"/>
                            <a:pt x="183" y="42"/>
                            <a:pt x="181" y="42"/>
                          </a:cubicBezTo>
                          <a:cubicBezTo>
                            <a:pt x="180" y="42"/>
                            <a:pt x="179" y="41"/>
                            <a:pt x="178" y="41"/>
                          </a:cubicBezTo>
                          <a:cubicBezTo>
                            <a:pt x="177" y="41"/>
                            <a:pt x="175" y="42"/>
                            <a:pt x="174" y="42"/>
                          </a:cubicBezTo>
                          <a:cubicBezTo>
                            <a:pt x="172" y="44"/>
                            <a:pt x="172" y="45"/>
                            <a:pt x="172" y="47"/>
                          </a:cubicBezTo>
                          <a:cubicBezTo>
                            <a:pt x="172" y="48"/>
                            <a:pt x="172" y="50"/>
                            <a:pt x="170" y="52"/>
                          </a:cubicBezTo>
                          <a:cubicBezTo>
                            <a:pt x="168" y="54"/>
                            <a:pt x="166" y="55"/>
                            <a:pt x="163" y="56"/>
                          </a:cubicBezTo>
                          <a:cubicBezTo>
                            <a:pt x="159" y="58"/>
                            <a:pt x="155" y="59"/>
                            <a:pt x="155" y="64"/>
                          </a:cubicBezTo>
                          <a:cubicBezTo>
                            <a:pt x="155" y="68"/>
                            <a:pt x="161" y="71"/>
                            <a:pt x="165" y="74"/>
                          </a:cubicBezTo>
                          <a:cubicBezTo>
                            <a:pt x="166" y="74"/>
                            <a:pt x="167" y="75"/>
                            <a:pt x="168" y="76"/>
                          </a:cubicBezTo>
                          <a:cubicBezTo>
                            <a:pt x="168" y="76"/>
                            <a:pt x="168" y="76"/>
                            <a:pt x="168" y="77"/>
                          </a:cubicBezTo>
                          <a:cubicBezTo>
                            <a:pt x="168" y="77"/>
                            <a:pt x="168" y="77"/>
                            <a:pt x="168" y="78"/>
                          </a:cubicBezTo>
                          <a:cubicBezTo>
                            <a:pt x="164" y="81"/>
                            <a:pt x="161" y="85"/>
                            <a:pt x="161" y="92"/>
                          </a:cubicBezTo>
                          <a:cubicBezTo>
                            <a:pt x="161" y="97"/>
                            <a:pt x="164" y="103"/>
                            <a:pt x="168" y="105"/>
                          </a:cubicBezTo>
                          <a:cubicBezTo>
                            <a:pt x="168" y="105"/>
                            <a:pt x="168" y="105"/>
                            <a:pt x="168" y="105"/>
                          </a:cubicBezTo>
                          <a:cubicBezTo>
                            <a:pt x="169" y="108"/>
                            <a:pt x="170" y="110"/>
                            <a:pt x="170" y="112"/>
                          </a:cubicBezTo>
                          <a:cubicBezTo>
                            <a:pt x="171" y="107"/>
                            <a:pt x="172" y="103"/>
                            <a:pt x="172" y="102"/>
                          </a:cubicBezTo>
                          <a:cubicBezTo>
                            <a:pt x="172" y="100"/>
                            <a:pt x="171" y="98"/>
                            <a:pt x="171" y="97"/>
                          </a:cubicBezTo>
                          <a:cubicBezTo>
                            <a:pt x="170" y="95"/>
                            <a:pt x="168" y="94"/>
                            <a:pt x="168" y="91"/>
                          </a:cubicBezTo>
                          <a:cubicBezTo>
                            <a:pt x="168" y="85"/>
                            <a:pt x="172" y="79"/>
                            <a:pt x="178" y="79"/>
                          </a:cubicBezTo>
                          <a:cubicBezTo>
                            <a:pt x="183" y="79"/>
                            <a:pt x="187" y="99"/>
                            <a:pt x="187" y="100"/>
                          </a:cubicBezTo>
                          <a:lnTo>
                            <a:pt x="185" y="115"/>
                          </a:lnTo>
                          <a:cubicBezTo>
                            <a:pt x="188" y="118"/>
                            <a:pt x="191" y="131"/>
                            <a:pt x="191" y="132"/>
                          </a:cubicBezTo>
                          <a:cubicBezTo>
                            <a:pt x="191" y="141"/>
                            <a:pt x="187" y="146"/>
                            <a:pt x="183" y="146"/>
                          </a:cubicBezTo>
                          <a:cubicBezTo>
                            <a:pt x="182" y="146"/>
                            <a:pt x="182" y="146"/>
                            <a:pt x="182" y="147"/>
                          </a:cubicBezTo>
                          <a:cubicBezTo>
                            <a:pt x="182" y="147"/>
                            <a:pt x="181" y="147"/>
                            <a:pt x="180" y="147"/>
                          </a:cubicBezTo>
                          <a:lnTo>
                            <a:pt x="180" y="152"/>
                          </a:lnTo>
                          <a:cubicBezTo>
                            <a:pt x="180" y="152"/>
                            <a:pt x="181" y="152"/>
                            <a:pt x="181" y="151"/>
                          </a:cubicBezTo>
                          <a:cubicBezTo>
                            <a:pt x="182" y="151"/>
                            <a:pt x="183" y="151"/>
                            <a:pt x="184" y="151"/>
                          </a:cubicBezTo>
                          <a:cubicBezTo>
                            <a:pt x="186" y="151"/>
                            <a:pt x="188" y="152"/>
                            <a:pt x="188" y="155"/>
                          </a:cubicBezTo>
                          <a:cubicBezTo>
                            <a:pt x="188" y="160"/>
                            <a:pt x="182" y="167"/>
                            <a:pt x="177" y="172"/>
                          </a:cubicBezTo>
                          <a:cubicBezTo>
                            <a:pt x="176" y="173"/>
                            <a:pt x="176" y="175"/>
                            <a:pt x="176" y="176"/>
                          </a:cubicBezTo>
                          <a:cubicBezTo>
                            <a:pt x="176" y="179"/>
                            <a:pt x="175" y="182"/>
                            <a:pt x="173" y="184"/>
                          </a:cubicBezTo>
                          <a:cubicBezTo>
                            <a:pt x="171" y="185"/>
                            <a:pt x="170" y="185"/>
                            <a:pt x="168" y="186"/>
                          </a:cubicBezTo>
                          <a:cubicBezTo>
                            <a:pt x="165" y="188"/>
                            <a:pt x="162" y="189"/>
                            <a:pt x="159" y="192"/>
                          </a:cubicBezTo>
                          <a:cubicBezTo>
                            <a:pt x="159" y="192"/>
                            <a:pt x="158" y="193"/>
                            <a:pt x="158" y="195"/>
                          </a:cubicBezTo>
                          <a:cubicBezTo>
                            <a:pt x="157" y="197"/>
                            <a:pt x="155" y="200"/>
                            <a:pt x="153" y="201"/>
                          </a:cubicBezTo>
                          <a:cubicBezTo>
                            <a:pt x="151" y="202"/>
                            <a:pt x="150" y="203"/>
                            <a:pt x="149" y="203"/>
                          </a:cubicBezTo>
                          <a:cubicBezTo>
                            <a:pt x="147" y="204"/>
                            <a:pt x="147" y="204"/>
                            <a:pt x="147" y="207"/>
                          </a:cubicBezTo>
                          <a:lnTo>
                            <a:pt x="147" y="215"/>
                          </a:lnTo>
                          <a:cubicBezTo>
                            <a:pt x="147" y="229"/>
                            <a:pt x="131" y="237"/>
                            <a:pt x="119" y="240"/>
                          </a:cubicBezTo>
                          <a:cubicBezTo>
                            <a:pt x="119" y="240"/>
                            <a:pt x="119" y="240"/>
                            <a:pt x="119" y="240"/>
                          </a:cubicBezTo>
                          <a:cubicBezTo>
                            <a:pt x="119" y="241"/>
                            <a:pt x="120" y="243"/>
                            <a:pt x="120" y="244"/>
                          </a:cubicBezTo>
                          <a:cubicBezTo>
                            <a:pt x="120" y="245"/>
                            <a:pt x="119" y="245"/>
                            <a:pt x="119" y="245"/>
                          </a:cubicBezTo>
                          <a:cubicBezTo>
                            <a:pt x="118" y="246"/>
                            <a:pt x="116" y="247"/>
                            <a:pt x="115" y="248"/>
                          </a:cubicBezTo>
                          <a:cubicBezTo>
                            <a:pt x="111" y="249"/>
                            <a:pt x="109" y="250"/>
                            <a:pt x="109" y="254"/>
                          </a:cubicBezTo>
                          <a:cubicBezTo>
                            <a:pt x="108" y="254"/>
                            <a:pt x="108" y="255"/>
                            <a:pt x="108" y="255"/>
                          </a:cubicBezTo>
                          <a:cubicBezTo>
                            <a:pt x="108" y="255"/>
                            <a:pt x="107" y="255"/>
                            <a:pt x="107" y="255"/>
                          </a:cubicBezTo>
                          <a:cubicBezTo>
                            <a:pt x="104" y="254"/>
                            <a:pt x="104" y="253"/>
                            <a:pt x="104" y="251"/>
                          </a:cubicBezTo>
                          <a:cubicBezTo>
                            <a:pt x="104" y="250"/>
                            <a:pt x="104" y="249"/>
                            <a:pt x="103" y="248"/>
                          </a:cubicBezTo>
                          <a:cubicBezTo>
                            <a:pt x="101" y="245"/>
                            <a:pt x="100" y="244"/>
                            <a:pt x="99" y="244"/>
                          </a:cubicBezTo>
                          <a:cubicBezTo>
                            <a:pt x="99" y="244"/>
                            <a:pt x="98" y="244"/>
                            <a:pt x="98" y="245"/>
                          </a:cubicBezTo>
                          <a:cubicBezTo>
                            <a:pt x="97" y="245"/>
                            <a:pt x="95" y="245"/>
                            <a:pt x="94" y="245"/>
                          </a:cubicBezTo>
                          <a:cubicBezTo>
                            <a:pt x="90" y="245"/>
                            <a:pt x="88" y="241"/>
                            <a:pt x="88" y="239"/>
                          </a:cubicBezTo>
                          <a:cubicBezTo>
                            <a:pt x="87" y="238"/>
                            <a:pt x="87" y="237"/>
                            <a:pt x="87" y="236"/>
                          </a:cubicBezTo>
                          <a:cubicBezTo>
                            <a:pt x="85" y="233"/>
                            <a:pt x="82" y="232"/>
                            <a:pt x="79" y="230"/>
                          </a:cubicBezTo>
                          <a:cubicBezTo>
                            <a:pt x="76" y="229"/>
                            <a:pt x="74" y="227"/>
                            <a:pt x="71" y="224"/>
                          </a:cubicBezTo>
                          <a:cubicBezTo>
                            <a:pt x="70" y="224"/>
                            <a:pt x="68" y="224"/>
                            <a:pt x="67" y="224"/>
                          </a:cubicBezTo>
                          <a:cubicBezTo>
                            <a:pt x="66" y="224"/>
                            <a:pt x="66" y="224"/>
                            <a:pt x="66" y="224"/>
                          </a:cubicBezTo>
                          <a:cubicBezTo>
                            <a:pt x="60" y="224"/>
                            <a:pt x="57" y="221"/>
                            <a:pt x="54" y="219"/>
                          </a:cubicBezTo>
                          <a:cubicBezTo>
                            <a:pt x="52" y="217"/>
                            <a:pt x="50" y="215"/>
                            <a:pt x="46" y="214"/>
                          </a:cubicBezTo>
                          <a:cubicBezTo>
                            <a:pt x="44" y="213"/>
                            <a:pt x="42" y="213"/>
                            <a:pt x="40" y="212"/>
                          </a:cubicBezTo>
                          <a:cubicBezTo>
                            <a:pt x="36" y="212"/>
                            <a:pt x="32" y="211"/>
                            <a:pt x="29" y="207"/>
                          </a:cubicBezTo>
                          <a:cubicBezTo>
                            <a:pt x="28" y="206"/>
                            <a:pt x="27" y="204"/>
                            <a:pt x="27" y="201"/>
                          </a:cubicBezTo>
                          <a:cubicBezTo>
                            <a:pt x="26" y="197"/>
                            <a:pt x="26" y="195"/>
                            <a:pt x="23" y="195"/>
                          </a:cubicBezTo>
                          <a:cubicBezTo>
                            <a:pt x="19" y="195"/>
                            <a:pt x="17" y="199"/>
                            <a:pt x="14" y="204"/>
                          </a:cubicBezTo>
                          <a:cubicBezTo>
                            <a:pt x="11" y="210"/>
                            <a:pt x="8" y="216"/>
                            <a:pt x="1" y="214"/>
                          </a:cubicBezTo>
                          <a:cubicBezTo>
                            <a:pt x="2" y="215"/>
                            <a:pt x="2" y="216"/>
                            <a:pt x="2" y="216"/>
                          </a:cubicBezTo>
                          <a:cubicBezTo>
                            <a:pt x="3" y="218"/>
                            <a:pt x="3" y="219"/>
                            <a:pt x="3" y="221"/>
                          </a:cubicBezTo>
                          <a:cubicBezTo>
                            <a:pt x="2" y="221"/>
                            <a:pt x="2" y="222"/>
                            <a:pt x="1" y="222"/>
                          </a:cubicBezTo>
                          <a:cubicBezTo>
                            <a:pt x="1" y="223"/>
                            <a:pt x="1" y="223"/>
                            <a:pt x="1" y="224"/>
                          </a:cubicBezTo>
                          <a:cubicBezTo>
                            <a:pt x="0" y="225"/>
                            <a:pt x="0" y="226"/>
                            <a:pt x="0" y="228"/>
                          </a:cubicBezTo>
                          <a:cubicBezTo>
                            <a:pt x="0" y="231"/>
                            <a:pt x="3" y="234"/>
                            <a:pt x="5" y="236"/>
                          </a:cubicBezTo>
                          <a:cubicBezTo>
                            <a:pt x="6" y="236"/>
                            <a:pt x="7" y="237"/>
                            <a:pt x="7" y="238"/>
                          </a:cubicBezTo>
                          <a:cubicBezTo>
                            <a:pt x="15" y="240"/>
                            <a:pt x="23" y="241"/>
                            <a:pt x="32" y="243"/>
                          </a:cubicBezTo>
                          <a:cubicBezTo>
                            <a:pt x="46" y="246"/>
                            <a:pt x="59" y="249"/>
                            <a:pt x="71" y="252"/>
                          </a:cubicBezTo>
                          <a:cubicBezTo>
                            <a:pt x="77" y="254"/>
                            <a:pt x="79" y="260"/>
                            <a:pt x="82" y="266"/>
                          </a:cubicBezTo>
                          <a:cubicBezTo>
                            <a:pt x="85" y="274"/>
                            <a:pt x="88" y="283"/>
                            <a:pt x="100" y="283"/>
                          </a:cubicBezTo>
                          <a:cubicBezTo>
                            <a:pt x="113" y="283"/>
                            <a:pt x="119" y="278"/>
                            <a:pt x="126" y="274"/>
                          </a:cubicBezTo>
                          <a:cubicBezTo>
                            <a:pt x="133" y="269"/>
                            <a:pt x="141" y="264"/>
                            <a:pt x="158" y="264"/>
                          </a:cubicBezTo>
                          <a:cubicBezTo>
                            <a:pt x="164" y="264"/>
                            <a:pt x="169" y="266"/>
                            <a:pt x="174" y="268"/>
                          </a:cubicBezTo>
                          <a:cubicBezTo>
                            <a:pt x="177" y="270"/>
                            <a:pt x="180" y="271"/>
                            <a:pt x="182" y="271"/>
                          </a:cubicBezTo>
                          <a:cubicBezTo>
                            <a:pt x="183" y="271"/>
                            <a:pt x="184" y="271"/>
                            <a:pt x="184" y="271"/>
                          </a:cubicBezTo>
                          <a:cubicBezTo>
                            <a:pt x="186" y="270"/>
                            <a:pt x="187" y="270"/>
                            <a:pt x="188" y="270"/>
                          </a:cubicBezTo>
                          <a:lnTo>
                            <a:pt x="188" y="270"/>
                          </a:lnTo>
                          <a:cubicBezTo>
                            <a:pt x="190" y="265"/>
                            <a:pt x="193" y="262"/>
                            <a:pt x="195" y="259"/>
                          </a:cubicBezTo>
                          <a:cubicBezTo>
                            <a:pt x="198" y="257"/>
                            <a:pt x="201" y="254"/>
                            <a:pt x="201" y="251"/>
                          </a:cubicBezTo>
                          <a:cubicBezTo>
                            <a:pt x="201" y="251"/>
                            <a:pt x="201" y="251"/>
                            <a:pt x="200" y="251"/>
                          </a:cubicBezTo>
                          <a:cubicBezTo>
                            <a:pt x="196" y="250"/>
                            <a:pt x="190" y="249"/>
                            <a:pt x="190" y="244"/>
                          </a:cubicBezTo>
                          <a:cubicBezTo>
                            <a:pt x="190" y="239"/>
                            <a:pt x="192" y="236"/>
                            <a:pt x="194" y="233"/>
                          </a:cubicBezTo>
                          <a:cubicBezTo>
                            <a:pt x="195" y="233"/>
                            <a:pt x="195" y="232"/>
                            <a:pt x="196" y="231"/>
                          </a:cubicBezTo>
                          <a:cubicBezTo>
                            <a:pt x="196" y="231"/>
                            <a:pt x="195" y="231"/>
                            <a:pt x="195" y="231"/>
                          </a:cubicBezTo>
                          <a:cubicBezTo>
                            <a:pt x="194" y="230"/>
                            <a:pt x="191" y="228"/>
                            <a:pt x="191" y="224"/>
                          </a:cubicBezTo>
                          <a:cubicBezTo>
                            <a:pt x="191" y="220"/>
                            <a:pt x="197" y="217"/>
                            <a:pt x="207" y="217"/>
                          </a:cubicBezTo>
                          <a:cubicBezTo>
                            <a:pt x="210" y="217"/>
                            <a:pt x="211" y="215"/>
                            <a:pt x="213" y="213"/>
                          </a:cubicBezTo>
                          <a:cubicBezTo>
                            <a:pt x="215" y="211"/>
                            <a:pt x="217" y="208"/>
                            <a:pt x="222" y="208"/>
                          </a:cubicBezTo>
                          <a:cubicBezTo>
                            <a:pt x="222" y="208"/>
                            <a:pt x="223" y="208"/>
                            <a:pt x="224" y="208"/>
                          </a:cubicBezTo>
                          <a:cubicBezTo>
                            <a:pt x="228" y="208"/>
                            <a:pt x="232" y="208"/>
                            <a:pt x="234" y="206"/>
                          </a:cubicBezTo>
                          <a:cubicBezTo>
                            <a:pt x="235" y="205"/>
                            <a:pt x="235" y="204"/>
                            <a:pt x="235" y="203"/>
                          </a:cubicBezTo>
                          <a:cubicBezTo>
                            <a:pt x="235" y="201"/>
                            <a:pt x="235" y="199"/>
                            <a:pt x="236" y="197"/>
                          </a:cubicBezTo>
                          <a:cubicBezTo>
                            <a:pt x="238" y="196"/>
                            <a:pt x="239" y="195"/>
                            <a:pt x="240" y="193"/>
                          </a:cubicBezTo>
                          <a:cubicBezTo>
                            <a:pt x="246" y="188"/>
                            <a:pt x="249" y="185"/>
                            <a:pt x="252" y="174"/>
                          </a:cubicBezTo>
                          <a:cubicBezTo>
                            <a:pt x="252" y="173"/>
                            <a:pt x="253" y="173"/>
                            <a:pt x="253" y="173"/>
                          </a:cubicBezTo>
                          <a:cubicBezTo>
                            <a:pt x="261" y="173"/>
                            <a:pt x="268" y="166"/>
                            <a:pt x="273" y="159"/>
                          </a:cubicBezTo>
                          <a:cubicBezTo>
                            <a:pt x="274" y="159"/>
                            <a:pt x="275" y="158"/>
                            <a:pt x="276" y="157"/>
                          </a:cubicBezTo>
                          <a:cubicBezTo>
                            <a:pt x="280" y="154"/>
                            <a:pt x="283" y="151"/>
                            <a:pt x="283" y="144"/>
                          </a:cubicBezTo>
                          <a:cubicBezTo>
                            <a:pt x="283" y="139"/>
                            <a:pt x="280" y="137"/>
                            <a:pt x="276" y="134"/>
                          </a:cubicBezTo>
                          <a:cubicBezTo>
                            <a:pt x="273" y="132"/>
                            <a:pt x="269" y="129"/>
                            <a:pt x="269" y="124"/>
                          </a:cubicBezTo>
                          <a:cubicBezTo>
                            <a:pt x="269" y="120"/>
                            <a:pt x="272" y="118"/>
                            <a:pt x="275" y="117"/>
                          </a:cubicBezTo>
                          <a:cubicBezTo>
                            <a:pt x="276" y="116"/>
                            <a:pt x="278" y="115"/>
                            <a:pt x="279" y="114"/>
                          </a:cubicBezTo>
                          <a:cubicBezTo>
                            <a:pt x="280" y="112"/>
                            <a:pt x="281" y="109"/>
                            <a:pt x="282" y="106"/>
                          </a:cubicBezTo>
                          <a:cubicBezTo>
                            <a:pt x="286" y="96"/>
                            <a:pt x="291" y="85"/>
                            <a:pt x="298" y="80"/>
                          </a:cubicBezTo>
                          <a:cubicBezTo>
                            <a:pt x="299" y="80"/>
                            <a:pt x="300" y="79"/>
                            <a:pt x="301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8" name="Freeform 1176">
                      <a:extLst>
                        <a:ext uri="{FF2B5EF4-FFF2-40B4-BE49-F238E27FC236}">
                          <a16:creationId xmlns:a16="http://schemas.microsoft.com/office/drawing/2014/main" id="{EF5F69D7-FD7E-77C0-3CFE-A1A0550368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737744"/>
                      <a:ext cx="73300" cy="52625"/>
                    </a:xfrm>
                    <a:custGeom>
                      <a:avLst/>
                      <a:gdLst>
                        <a:gd name="T0" fmla="*/ 170 w 171"/>
                        <a:gd name="T1" fmla="*/ 50 h 124"/>
                        <a:gd name="T2" fmla="*/ 165 w 171"/>
                        <a:gd name="T3" fmla="*/ 42 h 124"/>
                        <a:gd name="T4" fmla="*/ 169 w 171"/>
                        <a:gd name="T5" fmla="*/ 36 h 124"/>
                        <a:gd name="T6" fmla="*/ 153 w 171"/>
                        <a:gd name="T7" fmla="*/ 16 h 124"/>
                        <a:gd name="T8" fmla="*/ 136 w 171"/>
                        <a:gd name="T9" fmla="*/ 1 h 124"/>
                        <a:gd name="T10" fmla="*/ 128 w 171"/>
                        <a:gd name="T11" fmla="*/ 10 h 124"/>
                        <a:gd name="T12" fmla="*/ 111 w 171"/>
                        <a:gd name="T13" fmla="*/ 10 h 124"/>
                        <a:gd name="T14" fmla="*/ 110 w 171"/>
                        <a:gd name="T15" fmla="*/ 11 h 124"/>
                        <a:gd name="T16" fmla="*/ 100 w 171"/>
                        <a:gd name="T17" fmla="*/ 13 h 124"/>
                        <a:gd name="T18" fmla="*/ 73 w 171"/>
                        <a:gd name="T19" fmla="*/ 16 h 124"/>
                        <a:gd name="T20" fmla="*/ 68 w 171"/>
                        <a:gd name="T21" fmla="*/ 5 h 124"/>
                        <a:gd name="T22" fmla="*/ 46 w 171"/>
                        <a:gd name="T23" fmla="*/ 8 h 124"/>
                        <a:gd name="T24" fmla="*/ 30 w 171"/>
                        <a:gd name="T25" fmla="*/ 15 h 124"/>
                        <a:gd name="T26" fmla="*/ 23 w 171"/>
                        <a:gd name="T27" fmla="*/ 15 h 124"/>
                        <a:gd name="T28" fmla="*/ 13 w 171"/>
                        <a:gd name="T29" fmla="*/ 19 h 124"/>
                        <a:gd name="T30" fmla="*/ 10 w 171"/>
                        <a:gd name="T31" fmla="*/ 17 h 124"/>
                        <a:gd name="T32" fmla="*/ 3 w 171"/>
                        <a:gd name="T33" fmla="*/ 16 h 124"/>
                        <a:gd name="T34" fmla="*/ 28 w 171"/>
                        <a:gd name="T35" fmla="*/ 104 h 124"/>
                        <a:gd name="T36" fmla="*/ 36 w 171"/>
                        <a:gd name="T37" fmla="*/ 100 h 124"/>
                        <a:gd name="T38" fmla="*/ 53 w 171"/>
                        <a:gd name="T39" fmla="*/ 100 h 124"/>
                        <a:gd name="T40" fmla="*/ 58 w 171"/>
                        <a:gd name="T41" fmla="*/ 114 h 124"/>
                        <a:gd name="T42" fmla="*/ 68 w 171"/>
                        <a:gd name="T43" fmla="*/ 114 h 124"/>
                        <a:gd name="T44" fmla="*/ 93 w 171"/>
                        <a:gd name="T45" fmla="*/ 109 h 124"/>
                        <a:gd name="T46" fmla="*/ 112 w 171"/>
                        <a:gd name="T47" fmla="*/ 124 h 124"/>
                        <a:gd name="T48" fmla="*/ 115 w 171"/>
                        <a:gd name="T49" fmla="*/ 122 h 124"/>
                        <a:gd name="T50" fmla="*/ 115 w 171"/>
                        <a:gd name="T51" fmla="*/ 114 h 124"/>
                        <a:gd name="T52" fmla="*/ 135 w 171"/>
                        <a:gd name="T53" fmla="*/ 92 h 124"/>
                        <a:gd name="T54" fmla="*/ 140 w 171"/>
                        <a:gd name="T55" fmla="*/ 90 h 124"/>
                        <a:gd name="T56" fmla="*/ 151 w 171"/>
                        <a:gd name="T57" fmla="*/ 87 h 124"/>
                        <a:gd name="T58" fmla="*/ 164 w 171"/>
                        <a:gd name="T59" fmla="*/ 76 h 124"/>
                        <a:gd name="T60" fmla="*/ 171 w 171"/>
                        <a:gd name="T61" fmla="*/ 61 h 124"/>
                        <a:gd name="T62" fmla="*/ 170 w 171"/>
                        <a:gd name="T63" fmla="*/ 52 h 1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71" h="124">
                          <a:moveTo>
                            <a:pt x="170" y="52"/>
                          </a:moveTo>
                          <a:cubicBezTo>
                            <a:pt x="170" y="52"/>
                            <a:pt x="170" y="52"/>
                            <a:pt x="170" y="50"/>
                          </a:cubicBezTo>
                          <a:cubicBezTo>
                            <a:pt x="170" y="49"/>
                            <a:pt x="169" y="48"/>
                            <a:pt x="168" y="47"/>
                          </a:cubicBezTo>
                          <a:cubicBezTo>
                            <a:pt x="167" y="46"/>
                            <a:pt x="165" y="44"/>
                            <a:pt x="165" y="42"/>
                          </a:cubicBezTo>
                          <a:cubicBezTo>
                            <a:pt x="165" y="40"/>
                            <a:pt x="166" y="39"/>
                            <a:pt x="167" y="38"/>
                          </a:cubicBezTo>
                          <a:cubicBezTo>
                            <a:pt x="168" y="37"/>
                            <a:pt x="168" y="37"/>
                            <a:pt x="169" y="36"/>
                          </a:cubicBezTo>
                          <a:cubicBezTo>
                            <a:pt x="162" y="35"/>
                            <a:pt x="160" y="29"/>
                            <a:pt x="158" y="24"/>
                          </a:cubicBezTo>
                          <a:cubicBezTo>
                            <a:pt x="156" y="21"/>
                            <a:pt x="155" y="18"/>
                            <a:pt x="153" y="16"/>
                          </a:cubicBezTo>
                          <a:cubicBezTo>
                            <a:pt x="151" y="15"/>
                            <a:pt x="149" y="13"/>
                            <a:pt x="147" y="12"/>
                          </a:cubicBezTo>
                          <a:cubicBezTo>
                            <a:pt x="143" y="9"/>
                            <a:pt x="138" y="6"/>
                            <a:pt x="136" y="1"/>
                          </a:cubicBezTo>
                          <a:cubicBezTo>
                            <a:pt x="135" y="2"/>
                            <a:pt x="134" y="3"/>
                            <a:pt x="133" y="5"/>
                          </a:cubicBezTo>
                          <a:cubicBezTo>
                            <a:pt x="132" y="7"/>
                            <a:pt x="131" y="9"/>
                            <a:pt x="128" y="10"/>
                          </a:cubicBezTo>
                          <a:cubicBezTo>
                            <a:pt x="126" y="10"/>
                            <a:pt x="123" y="10"/>
                            <a:pt x="121" y="9"/>
                          </a:cubicBezTo>
                          <a:cubicBezTo>
                            <a:pt x="118" y="9"/>
                            <a:pt x="114" y="9"/>
                            <a:pt x="111" y="10"/>
                          </a:cubicBezTo>
                          <a:lnTo>
                            <a:pt x="111" y="10"/>
                          </a:lnTo>
                          <a:cubicBezTo>
                            <a:pt x="111" y="10"/>
                            <a:pt x="111" y="10"/>
                            <a:pt x="110" y="11"/>
                          </a:cubicBezTo>
                          <a:cubicBezTo>
                            <a:pt x="110" y="12"/>
                            <a:pt x="108" y="13"/>
                            <a:pt x="107" y="13"/>
                          </a:cubicBezTo>
                          <a:lnTo>
                            <a:pt x="100" y="13"/>
                          </a:lnTo>
                          <a:cubicBezTo>
                            <a:pt x="99" y="17"/>
                            <a:pt x="94" y="29"/>
                            <a:pt x="87" y="29"/>
                          </a:cubicBezTo>
                          <a:cubicBezTo>
                            <a:pt x="84" y="29"/>
                            <a:pt x="73" y="20"/>
                            <a:pt x="73" y="16"/>
                          </a:cubicBezTo>
                          <a:lnTo>
                            <a:pt x="73" y="11"/>
                          </a:lnTo>
                          <a:cubicBezTo>
                            <a:pt x="71" y="10"/>
                            <a:pt x="70" y="8"/>
                            <a:pt x="68" y="5"/>
                          </a:cubicBezTo>
                          <a:cubicBezTo>
                            <a:pt x="66" y="3"/>
                            <a:pt x="65" y="0"/>
                            <a:pt x="62" y="0"/>
                          </a:cubicBezTo>
                          <a:cubicBezTo>
                            <a:pt x="55" y="0"/>
                            <a:pt x="50" y="4"/>
                            <a:pt x="46" y="8"/>
                          </a:cubicBezTo>
                          <a:cubicBezTo>
                            <a:pt x="43" y="10"/>
                            <a:pt x="39" y="13"/>
                            <a:pt x="35" y="15"/>
                          </a:cubicBezTo>
                          <a:cubicBezTo>
                            <a:pt x="33" y="15"/>
                            <a:pt x="32" y="15"/>
                            <a:pt x="30" y="15"/>
                          </a:cubicBezTo>
                          <a:cubicBezTo>
                            <a:pt x="28" y="15"/>
                            <a:pt x="27" y="15"/>
                            <a:pt x="26" y="15"/>
                          </a:cubicBezTo>
                          <a:cubicBezTo>
                            <a:pt x="25" y="15"/>
                            <a:pt x="24" y="15"/>
                            <a:pt x="23" y="15"/>
                          </a:cubicBezTo>
                          <a:cubicBezTo>
                            <a:pt x="19" y="15"/>
                            <a:pt x="16" y="15"/>
                            <a:pt x="13" y="18"/>
                          </a:cubicBezTo>
                          <a:lnTo>
                            <a:pt x="13" y="19"/>
                          </a:lnTo>
                          <a:lnTo>
                            <a:pt x="12" y="18"/>
                          </a:lnTo>
                          <a:cubicBezTo>
                            <a:pt x="11" y="18"/>
                            <a:pt x="10" y="17"/>
                            <a:pt x="10" y="17"/>
                          </a:cubicBezTo>
                          <a:cubicBezTo>
                            <a:pt x="9" y="16"/>
                            <a:pt x="7" y="15"/>
                            <a:pt x="6" y="15"/>
                          </a:cubicBezTo>
                          <a:cubicBezTo>
                            <a:pt x="5" y="15"/>
                            <a:pt x="4" y="15"/>
                            <a:pt x="3" y="16"/>
                          </a:cubicBezTo>
                          <a:cubicBezTo>
                            <a:pt x="3" y="17"/>
                            <a:pt x="2" y="19"/>
                            <a:pt x="0" y="20"/>
                          </a:cubicBezTo>
                          <a:lnTo>
                            <a:pt x="28" y="104"/>
                          </a:lnTo>
                          <a:cubicBezTo>
                            <a:pt x="28" y="105"/>
                            <a:pt x="29" y="107"/>
                            <a:pt x="30" y="107"/>
                          </a:cubicBezTo>
                          <a:cubicBezTo>
                            <a:pt x="33" y="107"/>
                            <a:pt x="34" y="104"/>
                            <a:pt x="36" y="100"/>
                          </a:cubicBezTo>
                          <a:cubicBezTo>
                            <a:pt x="37" y="97"/>
                            <a:pt x="39" y="93"/>
                            <a:pt x="43" y="93"/>
                          </a:cubicBezTo>
                          <a:cubicBezTo>
                            <a:pt x="46" y="93"/>
                            <a:pt x="53" y="97"/>
                            <a:pt x="53" y="100"/>
                          </a:cubicBezTo>
                          <a:cubicBezTo>
                            <a:pt x="53" y="103"/>
                            <a:pt x="54" y="104"/>
                            <a:pt x="55" y="106"/>
                          </a:cubicBezTo>
                          <a:cubicBezTo>
                            <a:pt x="56" y="107"/>
                            <a:pt x="57" y="109"/>
                            <a:pt x="58" y="114"/>
                          </a:cubicBezTo>
                          <a:cubicBezTo>
                            <a:pt x="59" y="113"/>
                            <a:pt x="62" y="114"/>
                            <a:pt x="64" y="114"/>
                          </a:cubicBezTo>
                          <a:cubicBezTo>
                            <a:pt x="66" y="114"/>
                            <a:pt x="67" y="114"/>
                            <a:pt x="68" y="114"/>
                          </a:cubicBezTo>
                          <a:cubicBezTo>
                            <a:pt x="74" y="114"/>
                            <a:pt x="78" y="113"/>
                            <a:pt x="82" y="111"/>
                          </a:cubicBezTo>
                          <a:cubicBezTo>
                            <a:pt x="85" y="110"/>
                            <a:pt x="89" y="109"/>
                            <a:pt x="93" y="109"/>
                          </a:cubicBezTo>
                          <a:cubicBezTo>
                            <a:pt x="101" y="109"/>
                            <a:pt x="108" y="117"/>
                            <a:pt x="111" y="124"/>
                          </a:cubicBezTo>
                          <a:lnTo>
                            <a:pt x="112" y="124"/>
                          </a:lnTo>
                          <a:lnTo>
                            <a:pt x="112" y="124"/>
                          </a:lnTo>
                          <a:cubicBezTo>
                            <a:pt x="113" y="123"/>
                            <a:pt x="114" y="122"/>
                            <a:pt x="115" y="122"/>
                          </a:cubicBezTo>
                          <a:cubicBezTo>
                            <a:pt x="118" y="121"/>
                            <a:pt x="119" y="120"/>
                            <a:pt x="119" y="117"/>
                          </a:cubicBezTo>
                          <a:cubicBezTo>
                            <a:pt x="119" y="116"/>
                            <a:pt x="118" y="115"/>
                            <a:pt x="115" y="114"/>
                          </a:cubicBezTo>
                          <a:cubicBezTo>
                            <a:pt x="113" y="112"/>
                            <a:pt x="110" y="111"/>
                            <a:pt x="110" y="108"/>
                          </a:cubicBezTo>
                          <a:cubicBezTo>
                            <a:pt x="110" y="105"/>
                            <a:pt x="116" y="101"/>
                            <a:pt x="135" y="92"/>
                          </a:cubicBezTo>
                          <a:cubicBezTo>
                            <a:pt x="136" y="92"/>
                            <a:pt x="137" y="91"/>
                            <a:pt x="138" y="91"/>
                          </a:cubicBezTo>
                          <a:cubicBezTo>
                            <a:pt x="139" y="91"/>
                            <a:pt x="140" y="90"/>
                            <a:pt x="140" y="90"/>
                          </a:cubicBezTo>
                          <a:cubicBezTo>
                            <a:pt x="142" y="89"/>
                            <a:pt x="143" y="88"/>
                            <a:pt x="146" y="88"/>
                          </a:cubicBezTo>
                          <a:cubicBezTo>
                            <a:pt x="147" y="87"/>
                            <a:pt x="149" y="87"/>
                            <a:pt x="151" y="87"/>
                          </a:cubicBezTo>
                          <a:cubicBezTo>
                            <a:pt x="157" y="86"/>
                            <a:pt x="166" y="85"/>
                            <a:pt x="166" y="80"/>
                          </a:cubicBezTo>
                          <a:cubicBezTo>
                            <a:pt x="166" y="78"/>
                            <a:pt x="165" y="77"/>
                            <a:pt x="164" y="76"/>
                          </a:cubicBezTo>
                          <a:cubicBezTo>
                            <a:pt x="163" y="74"/>
                            <a:pt x="162" y="72"/>
                            <a:pt x="162" y="69"/>
                          </a:cubicBezTo>
                          <a:cubicBezTo>
                            <a:pt x="162" y="64"/>
                            <a:pt x="167" y="62"/>
                            <a:pt x="171" y="61"/>
                          </a:cubicBezTo>
                          <a:lnTo>
                            <a:pt x="169" y="56"/>
                          </a:lnTo>
                          <a:cubicBezTo>
                            <a:pt x="169" y="54"/>
                            <a:pt x="169" y="53"/>
                            <a:pt x="170" y="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9" name="Freeform 1177">
                      <a:extLst>
                        <a:ext uri="{FF2B5EF4-FFF2-40B4-BE49-F238E27FC236}">
                          <a16:creationId xmlns:a16="http://schemas.microsoft.com/office/drawing/2014/main" id="{7F00F0D0-BABE-0196-C73C-6C8B8CA378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666325"/>
                      <a:ext cx="45107" cy="71420"/>
                    </a:xfrm>
                    <a:custGeom>
                      <a:avLst/>
                      <a:gdLst>
                        <a:gd name="T0" fmla="*/ 107 w 107"/>
                        <a:gd name="T1" fmla="*/ 65 h 167"/>
                        <a:gd name="T2" fmla="*/ 103 w 107"/>
                        <a:gd name="T3" fmla="*/ 54 h 167"/>
                        <a:gd name="T4" fmla="*/ 101 w 107"/>
                        <a:gd name="T5" fmla="*/ 38 h 167"/>
                        <a:gd name="T6" fmla="*/ 100 w 107"/>
                        <a:gd name="T7" fmla="*/ 20 h 167"/>
                        <a:gd name="T8" fmla="*/ 101 w 107"/>
                        <a:gd name="T9" fmla="*/ 12 h 167"/>
                        <a:gd name="T10" fmla="*/ 87 w 107"/>
                        <a:gd name="T11" fmla="*/ 24 h 167"/>
                        <a:gd name="T12" fmla="*/ 69 w 107"/>
                        <a:gd name="T13" fmla="*/ 20 h 167"/>
                        <a:gd name="T14" fmla="*/ 60 w 107"/>
                        <a:gd name="T15" fmla="*/ 23 h 167"/>
                        <a:gd name="T16" fmla="*/ 34 w 107"/>
                        <a:gd name="T17" fmla="*/ 7 h 167"/>
                        <a:gd name="T18" fmla="*/ 34 w 107"/>
                        <a:gd name="T19" fmla="*/ 0 h 167"/>
                        <a:gd name="T20" fmla="*/ 17 w 107"/>
                        <a:gd name="T21" fmla="*/ 29 h 167"/>
                        <a:gd name="T22" fmla="*/ 18 w 107"/>
                        <a:gd name="T23" fmla="*/ 37 h 167"/>
                        <a:gd name="T24" fmla="*/ 22 w 107"/>
                        <a:gd name="T25" fmla="*/ 34 h 167"/>
                        <a:gd name="T26" fmla="*/ 32 w 107"/>
                        <a:gd name="T27" fmla="*/ 48 h 167"/>
                        <a:gd name="T28" fmla="*/ 23 w 107"/>
                        <a:gd name="T29" fmla="*/ 58 h 167"/>
                        <a:gd name="T30" fmla="*/ 13 w 107"/>
                        <a:gd name="T31" fmla="*/ 68 h 167"/>
                        <a:gd name="T32" fmla="*/ 7 w 107"/>
                        <a:gd name="T33" fmla="*/ 77 h 167"/>
                        <a:gd name="T34" fmla="*/ 0 w 107"/>
                        <a:gd name="T35" fmla="*/ 97 h 167"/>
                        <a:gd name="T36" fmla="*/ 0 w 107"/>
                        <a:gd name="T37" fmla="*/ 131 h 167"/>
                        <a:gd name="T38" fmla="*/ 5 w 107"/>
                        <a:gd name="T39" fmla="*/ 136 h 167"/>
                        <a:gd name="T40" fmla="*/ 11 w 107"/>
                        <a:gd name="T41" fmla="*/ 135 h 167"/>
                        <a:gd name="T42" fmla="*/ 22 w 107"/>
                        <a:gd name="T43" fmla="*/ 141 h 167"/>
                        <a:gd name="T44" fmla="*/ 28 w 107"/>
                        <a:gd name="T45" fmla="*/ 143 h 167"/>
                        <a:gd name="T46" fmla="*/ 30 w 107"/>
                        <a:gd name="T47" fmla="*/ 143 h 167"/>
                        <a:gd name="T48" fmla="*/ 36 w 107"/>
                        <a:gd name="T49" fmla="*/ 149 h 167"/>
                        <a:gd name="T50" fmla="*/ 43 w 107"/>
                        <a:gd name="T51" fmla="*/ 152 h 167"/>
                        <a:gd name="T52" fmla="*/ 36 w 107"/>
                        <a:gd name="T53" fmla="*/ 161 h 167"/>
                        <a:gd name="T54" fmla="*/ 42 w 107"/>
                        <a:gd name="T55" fmla="*/ 163 h 167"/>
                        <a:gd name="T56" fmla="*/ 50 w 107"/>
                        <a:gd name="T57" fmla="*/ 167 h 167"/>
                        <a:gd name="T58" fmla="*/ 63 w 107"/>
                        <a:gd name="T59" fmla="*/ 161 h 167"/>
                        <a:gd name="T60" fmla="*/ 81 w 107"/>
                        <a:gd name="T61" fmla="*/ 145 h 167"/>
                        <a:gd name="T62" fmla="*/ 84 w 107"/>
                        <a:gd name="T63" fmla="*/ 141 h 167"/>
                        <a:gd name="T64" fmla="*/ 78 w 107"/>
                        <a:gd name="T65" fmla="*/ 121 h 167"/>
                        <a:gd name="T66" fmla="*/ 85 w 107"/>
                        <a:gd name="T67" fmla="*/ 103 h 167"/>
                        <a:gd name="T68" fmla="*/ 96 w 107"/>
                        <a:gd name="T69" fmla="*/ 92 h 167"/>
                        <a:gd name="T70" fmla="*/ 103 w 107"/>
                        <a:gd name="T71" fmla="*/ 88 h 167"/>
                        <a:gd name="T72" fmla="*/ 100 w 107"/>
                        <a:gd name="T73" fmla="*/ 84 h 1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07" h="167">
                          <a:moveTo>
                            <a:pt x="104" y="75"/>
                          </a:moveTo>
                          <a:cubicBezTo>
                            <a:pt x="105" y="72"/>
                            <a:pt x="107" y="69"/>
                            <a:pt x="107" y="65"/>
                          </a:cubicBezTo>
                          <a:cubicBezTo>
                            <a:pt x="107" y="60"/>
                            <a:pt x="105" y="57"/>
                            <a:pt x="103" y="54"/>
                          </a:cubicBezTo>
                          <a:lnTo>
                            <a:pt x="103" y="54"/>
                          </a:lnTo>
                          <a:lnTo>
                            <a:pt x="103" y="41"/>
                          </a:lnTo>
                          <a:cubicBezTo>
                            <a:pt x="102" y="40"/>
                            <a:pt x="102" y="39"/>
                            <a:pt x="101" y="38"/>
                          </a:cubicBezTo>
                          <a:cubicBezTo>
                            <a:pt x="99" y="35"/>
                            <a:pt x="96" y="31"/>
                            <a:pt x="96" y="27"/>
                          </a:cubicBezTo>
                          <a:cubicBezTo>
                            <a:pt x="96" y="23"/>
                            <a:pt x="98" y="21"/>
                            <a:pt x="100" y="20"/>
                          </a:cubicBezTo>
                          <a:cubicBezTo>
                            <a:pt x="101" y="19"/>
                            <a:pt x="102" y="18"/>
                            <a:pt x="102" y="17"/>
                          </a:cubicBezTo>
                          <a:cubicBezTo>
                            <a:pt x="102" y="16"/>
                            <a:pt x="102" y="13"/>
                            <a:pt x="101" y="12"/>
                          </a:cubicBezTo>
                          <a:lnTo>
                            <a:pt x="98" y="16"/>
                          </a:lnTo>
                          <a:cubicBezTo>
                            <a:pt x="96" y="21"/>
                            <a:pt x="94" y="22"/>
                            <a:pt x="87" y="24"/>
                          </a:cubicBezTo>
                          <a:cubicBezTo>
                            <a:pt x="83" y="25"/>
                            <a:pt x="80" y="24"/>
                            <a:pt x="77" y="22"/>
                          </a:cubicBezTo>
                          <a:cubicBezTo>
                            <a:pt x="75" y="21"/>
                            <a:pt x="72" y="20"/>
                            <a:pt x="69" y="20"/>
                          </a:cubicBezTo>
                          <a:cubicBezTo>
                            <a:pt x="68" y="20"/>
                            <a:pt x="67" y="21"/>
                            <a:pt x="65" y="21"/>
                          </a:cubicBezTo>
                          <a:cubicBezTo>
                            <a:pt x="64" y="22"/>
                            <a:pt x="62" y="23"/>
                            <a:pt x="60" y="23"/>
                          </a:cubicBezTo>
                          <a:cubicBezTo>
                            <a:pt x="56" y="23"/>
                            <a:pt x="32" y="14"/>
                            <a:pt x="32" y="10"/>
                          </a:cubicBezTo>
                          <a:cubicBezTo>
                            <a:pt x="32" y="8"/>
                            <a:pt x="33" y="8"/>
                            <a:pt x="34" y="7"/>
                          </a:cubicBezTo>
                          <a:cubicBezTo>
                            <a:pt x="35" y="6"/>
                            <a:pt x="36" y="5"/>
                            <a:pt x="36" y="4"/>
                          </a:cubicBezTo>
                          <a:cubicBezTo>
                            <a:pt x="36" y="2"/>
                            <a:pt x="35" y="0"/>
                            <a:pt x="34" y="0"/>
                          </a:cubicBezTo>
                          <a:cubicBezTo>
                            <a:pt x="28" y="0"/>
                            <a:pt x="22" y="11"/>
                            <a:pt x="19" y="17"/>
                          </a:cubicBezTo>
                          <a:cubicBezTo>
                            <a:pt x="22" y="23"/>
                            <a:pt x="19" y="26"/>
                            <a:pt x="17" y="29"/>
                          </a:cubicBezTo>
                          <a:cubicBezTo>
                            <a:pt x="16" y="30"/>
                            <a:pt x="15" y="31"/>
                            <a:pt x="15" y="32"/>
                          </a:cubicBezTo>
                          <a:cubicBezTo>
                            <a:pt x="15" y="33"/>
                            <a:pt x="16" y="37"/>
                            <a:pt x="18" y="37"/>
                          </a:cubicBezTo>
                          <a:cubicBezTo>
                            <a:pt x="18" y="37"/>
                            <a:pt x="18" y="36"/>
                            <a:pt x="18" y="36"/>
                          </a:cubicBezTo>
                          <a:cubicBezTo>
                            <a:pt x="18" y="35"/>
                            <a:pt x="19" y="34"/>
                            <a:pt x="22" y="34"/>
                          </a:cubicBezTo>
                          <a:cubicBezTo>
                            <a:pt x="26" y="34"/>
                            <a:pt x="28" y="38"/>
                            <a:pt x="29" y="42"/>
                          </a:cubicBezTo>
                          <a:cubicBezTo>
                            <a:pt x="30" y="44"/>
                            <a:pt x="31" y="47"/>
                            <a:pt x="32" y="48"/>
                          </a:cubicBezTo>
                          <a:cubicBezTo>
                            <a:pt x="32" y="50"/>
                            <a:pt x="33" y="52"/>
                            <a:pt x="32" y="53"/>
                          </a:cubicBezTo>
                          <a:cubicBezTo>
                            <a:pt x="31" y="56"/>
                            <a:pt x="27" y="57"/>
                            <a:pt x="23" y="58"/>
                          </a:cubicBezTo>
                          <a:cubicBezTo>
                            <a:pt x="20" y="59"/>
                            <a:pt x="15" y="60"/>
                            <a:pt x="13" y="63"/>
                          </a:cubicBezTo>
                          <a:cubicBezTo>
                            <a:pt x="13" y="64"/>
                            <a:pt x="13" y="66"/>
                            <a:pt x="13" y="68"/>
                          </a:cubicBezTo>
                          <a:cubicBezTo>
                            <a:pt x="13" y="71"/>
                            <a:pt x="12" y="74"/>
                            <a:pt x="11" y="76"/>
                          </a:cubicBezTo>
                          <a:cubicBezTo>
                            <a:pt x="10" y="77"/>
                            <a:pt x="9" y="77"/>
                            <a:pt x="7" y="77"/>
                          </a:cubicBezTo>
                          <a:cubicBezTo>
                            <a:pt x="5" y="77"/>
                            <a:pt x="4" y="77"/>
                            <a:pt x="4" y="80"/>
                          </a:cubicBezTo>
                          <a:cubicBezTo>
                            <a:pt x="4" y="86"/>
                            <a:pt x="3" y="93"/>
                            <a:pt x="0" y="97"/>
                          </a:cubicBezTo>
                          <a:cubicBezTo>
                            <a:pt x="3" y="102"/>
                            <a:pt x="7" y="117"/>
                            <a:pt x="7" y="117"/>
                          </a:cubicBezTo>
                          <a:cubicBezTo>
                            <a:pt x="7" y="125"/>
                            <a:pt x="5" y="128"/>
                            <a:pt x="0" y="131"/>
                          </a:cubicBezTo>
                          <a:lnTo>
                            <a:pt x="0" y="134"/>
                          </a:lnTo>
                          <a:cubicBezTo>
                            <a:pt x="2" y="135"/>
                            <a:pt x="4" y="135"/>
                            <a:pt x="5" y="136"/>
                          </a:cubicBezTo>
                          <a:cubicBezTo>
                            <a:pt x="6" y="136"/>
                            <a:pt x="7" y="137"/>
                            <a:pt x="8" y="137"/>
                          </a:cubicBezTo>
                          <a:cubicBezTo>
                            <a:pt x="9" y="137"/>
                            <a:pt x="10" y="136"/>
                            <a:pt x="11" y="135"/>
                          </a:cubicBezTo>
                          <a:cubicBezTo>
                            <a:pt x="12" y="135"/>
                            <a:pt x="14" y="134"/>
                            <a:pt x="16" y="134"/>
                          </a:cubicBezTo>
                          <a:cubicBezTo>
                            <a:pt x="20" y="134"/>
                            <a:pt x="21" y="138"/>
                            <a:pt x="22" y="141"/>
                          </a:cubicBezTo>
                          <a:cubicBezTo>
                            <a:pt x="22" y="144"/>
                            <a:pt x="23" y="145"/>
                            <a:pt x="24" y="145"/>
                          </a:cubicBezTo>
                          <a:cubicBezTo>
                            <a:pt x="26" y="145"/>
                            <a:pt x="26" y="145"/>
                            <a:pt x="28" y="143"/>
                          </a:cubicBezTo>
                          <a:lnTo>
                            <a:pt x="29" y="141"/>
                          </a:lnTo>
                          <a:lnTo>
                            <a:pt x="30" y="143"/>
                          </a:lnTo>
                          <a:cubicBezTo>
                            <a:pt x="32" y="145"/>
                            <a:pt x="35" y="149"/>
                            <a:pt x="36" y="149"/>
                          </a:cubicBezTo>
                          <a:cubicBezTo>
                            <a:pt x="36" y="149"/>
                            <a:pt x="36" y="149"/>
                            <a:pt x="36" y="149"/>
                          </a:cubicBezTo>
                          <a:cubicBezTo>
                            <a:pt x="37" y="149"/>
                            <a:pt x="38" y="149"/>
                            <a:pt x="38" y="149"/>
                          </a:cubicBezTo>
                          <a:cubicBezTo>
                            <a:pt x="42" y="149"/>
                            <a:pt x="43" y="150"/>
                            <a:pt x="43" y="152"/>
                          </a:cubicBezTo>
                          <a:cubicBezTo>
                            <a:pt x="43" y="156"/>
                            <a:pt x="41" y="157"/>
                            <a:pt x="39" y="157"/>
                          </a:cubicBezTo>
                          <a:cubicBezTo>
                            <a:pt x="37" y="158"/>
                            <a:pt x="36" y="158"/>
                            <a:pt x="36" y="161"/>
                          </a:cubicBezTo>
                          <a:cubicBezTo>
                            <a:pt x="36" y="162"/>
                            <a:pt x="36" y="163"/>
                            <a:pt x="38" y="163"/>
                          </a:cubicBezTo>
                          <a:lnTo>
                            <a:pt x="42" y="163"/>
                          </a:lnTo>
                          <a:cubicBezTo>
                            <a:pt x="44" y="163"/>
                            <a:pt x="46" y="164"/>
                            <a:pt x="47" y="165"/>
                          </a:cubicBezTo>
                          <a:cubicBezTo>
                            <a:pt x="48" y="166"/>
                            <a:pt x="49" y="167"/>
                            <a:pt x="50" y="167"/>
                          </a:cubicBezTo>
                          <a:cubicBezTo>
                            <a:pt x="53" y="167"/>
                            <a:pt x="55" y="166"/>
                            <a:pt x="57" y="164"/>
                          </a:cubicBezTo>
                          <a:cubicBezTo>
                            <a:pt x="59" y="163"/>
                            <a:pt x="61" y="162"/>
                            <a:pt x="63" y="161"/>
                          </a:cubicBezTo>
                          <a:cubicBezTo>
                            <a:pt x="65" y="161"/>
                            <a:pt x="66" y="160"/>
                            <a:pt x="68" y="160"/>
                          </a:cubicBezTo>
                          <a:cubicBezTo>
                            <a:pt x="76" y="157"/>
                            <a:pt x="77" y="156"/>
                            <a:pt x="81" y="145"/>
                          </a:cubicBezTo>
                          <a:cubicBezTo>
                            <a:pt x="82" y="144"/>
                            <a:pt x="83" y="143"/>
                            <a:pt x="83" y="143"/>
                          </a:cubicBezTo>
                          <a:cubicBezTo>
                            <a:pt x="84" y="142"/>
                            <a:pt x="84" y="142"/>
                            <a:pt x="84" y="141"/>
                          </a:cubicBezTo>
                          <a:cubicBezTo>
                            <a:pt x="84" y="138"/>
                            <a:pt x="83" y="135"/>
                            <a:pt x="82" y="133"/>
                          </a:cubicBezTo>
                          <a:cubicBezTo>
                            <a:pt x="80" y="130"/>
                            <a:pt x="78" y="126"/>
                            <a:pt x="78" y="121"/>
                          </a:cubicBezTo>
                          <a:cubicBezTo>
                            <a:pt x="78" y="115"/>
                            <a:pt x="81" y="111"/>
                            <a:pt x="83" y="108"/>
                          </a:cubicBezTo>
                          <a:cubicBezTo>
                            <a:pt x="84" y="106"/>
                            <a:pt x="84" y="105"/>
                            <a:pt x="85" y="103"/>
                          </a:cubicBezTo>
                          <a:cubicBezTo>
                            <a:pt x="85" y="100"/>
                            <a:pt x="85" y="96"/>
                            <a:pt x="89" y="94"/>
                          </a:cubicBezTo>
                          <a:cubicBezTo>
                            <a:pt x="91" y="92"/>
                            <a:pt x="94" y="92"/>
                            <a:pt x="96" y="92"/>
                          </a:cubicBezTo>
                          <a:cubicBezTo>
                            <a:pt x="97" y="92"/>
                            <a:pt x="97" y="92"/>
                            <a:pt x="98" y="92"/>
                          </a:cubicBezTo>
                          <a:cubicBezTo>
                            <a:pt x="101" y="92"/>
                            <a:pt x="103" y="92"/>
                            <a:pt x="103" y="88"/>
                          </a:cubicBezTo>
                          <a:cubicBezTo>
                            <a:pt x="103" y="87"/>
                            <a:pt x="102" y="87"/>
                            <a:pt x="102" y="86"/>
                          </a:cubicBezTo>
                          <a:cubicBezTo>
                            <a:pt x="101" y="86"/>
                            <a:pt x="100" y="85"/>
                            <a:pt x="100" y="84"/>
                          </a:cubicBezTo>
                          <a:cubicBezTo>
                            <a:pt x="100" y="80"/>
                            <a:pt x="102" y="78"/>
                            <a:pt x="104" y="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0" name="Freeform 1178">
                      <a:extLst>
                        <a:ext uri="{FF2B5EF4-FFF2-40B4-BE49-F238E27FC236}">
                          <a16:creationId xmlns:a16="http://schemas.microsoft.com/office/drawing/2014/main" id="{80683EA0-595B-EE4D-C2CF-FED91EDE39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0924" y="4551677"/>
                      <a:ext cx="159755" cy="118407"/>
                    </a:xfrm>
                    <a:custGeom>
                      <a:avLst/>
                      <a:gdLst>
                        <a:gd name="T0" fmla="*/ 80 w 377"/>
                        <a:gd name="T1" fmla="*/ 230 h 277"/>
                        <a:gd name="T2" fmla="*/ 89 w 377"/>
                        <a:gd name="T3" fmla="*/ 230 h 277"/>
                        <a:gd name="T4" fmla="*/ 96 w 377"/>
                        <a:gd name="T5" fmla="*/ 229 h 277"/>
                        <a:gd name="T6" fmla="*/ 100 w 377"/>
                        <a:gd name="T7" fmla="*/ 222 h 277"/>
                        <a:gd name="T8" fmla="*/ 111 w 377"/>
                        <a:gd name="T9" fmla="*/ 217 h 277"/>
                        <a:gd name="T10" fmla="*/ 132 w 377"/>
                        <a:gd name="T11" fmla="*/ 221 h 277"/>
                        <a:gd name="T12" fmla="*/ 139 w 377"/>
                        <a:gd name="T13" fmla="*/ 223 h 277"/>
                        <a:gd name="T14" fmla="*/ 160 w 377"/>
                        <a:gd name="T15" fmla="*/ 251 h 277"/>
                        <a:gd name="T16" fmla="*/ 168 w 377"/>
                        <a:gd name="T17" fmla="*/ 263 h 277"/>
                        <a:gd name="T18" fmla="*/ 199 w 377"/>
                        <a:gd name="T19" fmla="*/ 277 h 277"/>
                        <a:gd name="T20" fmla="*/ 206 w 377"/>
                        <a:gd name="T21" fmla="*/ 269 h 277"/>
                        <a:gd name="T22" fmla="*/ 218 w 377"/>
                        <a:gd name="T23" fmla="*/ 255 h 277"/>
                        <a:gd name="T24" fmla="*/ 230 w 377"/>
                        <a:gd name="T25" fmla="*/ 238 h 277"/>
                        <a:gd name="T26" fmla="*/ 257 w 377"/>
                        <a:gd name="T27" fmla="*/ 219 h 277"/>
                        <a:gd name="T28" fmla="*/ 274 w 377"/>
                        <a:gd name="T29" fmla="*/ 221 h 277"/>
                        <a:gd name="T30" fmla="*/ 294 w 377"/>
                        <a:gd name="T31" fmla="*/ 226 h 277"/>
                        <a:gd name="T32" fmla="*/ 319 w 377"/>
                        <a:gd name="T33" fmla="*/ 236 h 277"/>
                        <a:gd name="T34" fmla="*/ 339 w 377"/>
                        <a:gd name="T35" fmla="*/ 224 h 277"/>
                        <a:gd name="T36" fmla="*/ 352 w 377"/>
                        <a:gd name="T37" fmla="*/ 231 h 277"/>
                        <a:gd name="T38" fmla="*/ 377 w 377"/>
                        <a:gd name="T39" fmla="*/ 209 h 277"/>
                        <a:gd name="T40" fmla="*/ 353 w 377"/>
                        <a:gd name="T41" fmla="*/ 181 h 277"/>
                        <a:gd name="T42" fmla="*/ 345 w 377"/>
                        <a:gd name="T43" fmla="*/ 177 h 277"/>
                        <a:gd name="T44" fmla="*/ 337 w 377"/>
                        <a:gd name="T45" fmla="*/ 175 h 277"/>
                        <a:gd name="T46" fmla="*/ 330 w 377"/>
                        <a:gd name="T47" fmla="*/ 165 h 277"/>
                        <a:gd name="T48" fmla="*/ 326 w 377"/>
                        <a:gd name="T49" fmla="*/ 166 h 277"/>
                        <a:gd name="T50" fmla="*/ 317 w 377"/>
                        <a:gd name="T51" fmla="*/ 164 h 277"/>
                        <a:gd name="T52" fmla="*/ 307 w 377"/>
                        <a:gd name="T53" fmla="*/ 153 h 277"/>
                        <a:gd name="T54" fmla="*/ 288 w 377"/>
                        <a:gd name="T55" fmla="*/ 166 h 277"/>
                        <a:gd name="T56" fmla="*/ 272 w 377"/>
                        <a:gd name="T57" fmla="*/ 165 h 277"/>
                        <a:gd name="T58" fmla="*/ 242 w 377"/>
                        <a:gd name="T59" fmla="*/ 142 h 277"/>
                        <a:gd name="T60" fmla="*/ 210 w 377"/>
                        <a:gd name="T61" fmla="*/ 134 h 277"/>
                        <a:gd name="T62" fmla="*/ 197 w 377"/>
                        <a:gd name="T63" fmla="*/ 121 h 277"/>
                        <a:gd name="T64" fmla="*/ 182 w 377"/>
                        <a:gd name="T65" fmla="*/ 121 h 277"/>
                        <a:gd name="T66" fmla="*/ 175 w 377"/>
                        <a:gd name="T67" fmla="*/ 103 h 277"/>
                        <a:gd name="T68" fmla="*/ 171 w 377"/>
                        <a:gd name="T69" fmla="*/ 86 h 277"/>
                        <a:gd name="T70" fmla="*/ 152 w 377"/>
                        <a:gd name="T71" fmla="*/ 76 h 277"/>
                        <a:gd name="T72" fmla="*/ 143 w 377"/>
                        <a:gd name="T73" fmla="*/ 76 h 277"/>
                        <a:gd name="T74" fmla="*/ 132 w 377"/>
                        <a:gd name="T75" fmla="*/ 80 h 277"/>
                        <a:gd name="T76" fmla="*/ 114 w 377"/>
                        <a:gd name="T77" fmla="*/ 53 h 277"/>
                        <a:gd name="T78" fmla="*/ 80 w 377"/>
                        <a:gd name="T79" fmla="*/ 44 h 277"/>
                        <a:gd name="T80" fmla="*/ 76 w 377"/>
                        <a:gd name="T81" fmla="*/ 24 h 277"/>
                        <a:gd name="T82" fmla="*/ 80 w 377"/>
                        <a:gd name="T83" fmla="*/ 3 h 277"/>
                        <a:gd name="T84" fmla="*/ 79 w 377"/>
                        <a:gd name="T85" fmla="*/ 0 h 277"/>
                        <a:gd name="T86" fmla="*/ 52 w 377"/>
                        <a:gd name="T87" fmla="*/ 14 h 277"/>
                        <a:gd name="T88" fmla="*/ 46 w 377"/>
                        <a:gd name="T89" fmla="*/ 10 h 277"/>
                        <a:gd name="T90" fmla="*/ 22 w 377"/>
                        <a:gd name="T91" fmla="*/ 45 h 277"/>
                        <a:gd name="T92" fmla="*/ 10 w 377"/>
                        <a:gd name="T93" fmla="*/ 69 h 277"/>
                        <a:gd name="T94" fmla="*/ 3 w 377"/>
                        <a:gd name="T95" fmla="*/ 87 h 277"/>
                        <a:gd name="T96" fmla="*/ 2 w 377"/>
                        <a:gd name="T97" fmla="*/ 96 h 277"/>
                        <a:gd name="T98" fmla="*/ 15 w 377"/>
                        <a:gd name="T99" fmla="*/ 114 h 277"/>
                        <a:gd name="T100" fmla="*/ 28 w 377"/>
                        <a:gd name="T101" fmla="*/ 132 h 277"/>
                        <a:gd name="T102" fmla="*/ 31 w 377"/>
                        <a:gd name="T103" fmla="*/ 149 h 277"/>
                        <a:gd name="T104" fmla="*/ 31 w 377"/>
                        <a:gd name="T105" fmla="*/ 167 h 277"/>
                        <a:gd name="T106" fmla="*/ 33 w 377"/>
                        <a:gd name="T107" fmla="*/ 193 h 277"/>
                        <a:gd name="T108" fmla="*/ 31 w 377"/>
                        <a:gd name="T109" fmla="*/ 201 h 277"/>
                        <a:gd name="T110" fmla="*/ 47 w 377"/>
                        <a:gd name="T111" fmla="*/ 214 h 277"/>
                        <a:gd name="T112" fmla="*/ 53 w 377"/>
                        <a:gd name="T113" fmla="*/ 237 h 277"/>
                        <a:gd name="T114" fmla="*/ 68 w 377"/>
                        <a:gd name="T115" fmla="*/ 235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77" h="277">
                          <a:moveTo>
                            <a:pt x="71" y="232"/>
                          </a:moveTo>
                          <a:cubicBezTo>
                            <a:pt x="74" y="230"/>
                            <a:pt x="78" y="230"/>
                            <a:pt x="80" y="230"/>
                          </a:cubicBezTo>
                          <a:cubicBezTo>
                            <a:pt x="82" y="230"/>
                            <a:pt x="83" y="230"/>
                            <a:pt x="85" y="230"/>
                          </a:cubicBezTo>
                          <a:cubicBezTo>
                            <a:pt x="86" y="230"/>
                            <a:pt x="87" y="230"/>
                            <a:pt x="89" y="230"/>
                          </a:cubicBezTo>
                          <a:cubicBezTo>
                            <a:pt x="91" y="230"/>
                            <a:pt x="94" y="230"/>
                            <a:pt x="95" y="229"/>
                          </a:cubicBezTo>
                          <a:cubicBezTo>
                            <a:pt x="95" y="229"/>
                            <a:pt x="95" y="229"/>
                            <a:pt x="96" y="229"/>
                          </a:cubicBezTo>
                          <a:cubicBezTo>
                            <a:pt x="96" y="228"/>
                            <a:pt x="97" y="227"/>
                            <a:pt x="98" y="226"/>
                          </a:cubicBezTo>
                          <a:cubicBezTo>
                            <a:pt x="98" y="224"/>
                            <a:pt x="99" y="223"/>
                            <a:pt x="100" y="222"/>
                          </a:cubicBezTo>
                          <a:cubicBezTo>
                            <a:pt x="104" y="220"/>
                            <a:pt x="107" y="222"/>
                            <a:pt x="109" y="220"/>
                          </a:cubicBezTo>
                          <a:cubicBezTo>
                            <a:pt x="111" y="220"/>
                            <a:pt x="111" y="218"/>
                            <a:pt x="111" y="217"/>
                          </a:cubicBezTo>
                          <a:cubicBezTo>
                            <a:pt x="112" y="215"/>
                            <a:pt x="113" y="212"/>
                            <a:pt x="116" y="212"/>
                          </a:cubicBezTo>
                          <a:cubicBezTo>
                            <a:pt x="119" y="212"/>
                            <a:pt x="126" y="216"/>
                            <a:pt x="132" y="221"/>
                          </a:cubicBezTo>
                          <a:lnTo>
                            <a:pt x="134" y="222"/>
                          </a:lnTo>
                          <a:cubicBezTo>
                            <a:pt x="136" y="223"/>
                            <a:pt x="137" y="223"/>
                            <a:pt x="139" y="223"/>
                          </a:cubicBezTo>
                          <a:cubicBezTo>
                            <a:pt x="142" y="223"/>
                            <a:pt x="144" y="224"/>
                            <a:pt x="147" y="226"/>
                          </a:cubicBezTo>
                          <a:cubicBezTo>
                            <a:pt x="155" y="232"/>
                            <a:pt x="158" y="239"/>
                            <a:pt x="160" y="251"/>
                          </a:cubicBezTo>
                          <a:cubicBezTo>
                            <a:pt x="163" y="257"/>
                            <a:pt x="167" y="262"/>
                            <a:pt x="168" y="263"/>
                          </a:cubicBezTo>
                          <a:cubicBezTo>
                            <a:pt x="168" y="263"/>
                            <a:pt x="168" y="263"/>
                            <a:pt x="168" y="263"/>
                          </a:cubicBezTo>
                          <a:cubicBezTo>
                            <a:pt x="170" y="269"/>
                            <a:pt x="180" y="272"/>
                            <a:pt x="189" y="274"/>
                          </a:cubicBezTo>
                          <a:cubicBezTo>
                            <a:pt x="193" y="275"/>
                            <a:pt x="196" y="276"/>
                            <a:pt x="199" y="277"/>
                          </a:cubicBezTo>
                          <a:lnTo>
                            <a:pt x="202" y="277"/>
                          </a:lnTo>
                          <a:cubicBezTo>
                            <a:pt x="204" y="274"/>
                            <a:pt x="205" y="272"/>
                            <a:pt x="206" y="269"/>
                          </a:cubicBezTo>
                          <a:cubicBezTo>
                            <a:pt x="207" y="266"/>
                            <a:pt x="208" y="264"/>
                            <a:pt x="209" y="261"/>
                          </a:cubicBezTo>
                          <a:cubicBezTo>
                            <a:pt x="211" y="257"/>
                            <a:pt x="215" y="256"/>
                            <a:pt x="218" y="255"/>
                          </a:cubicBezTo>
                          <a:cubicBezTo>
                            <a:pt x="221" y="254"/>
                            <a:pt x="224" y="253"/>
                            <a:pt x="226" y="250"/>
                          </a:cubicBezTo>
                          <a:cubicBezTo>
                            <a:pt x="227" y="247"/>
                            <a:pt x="229" y="243"/>
                            <a:pt x="230" y="238"/>
                          </a:cubicBezTo>
                          <a:cubicBezTo>
                            <a:pt x="234" y="228"/>
                            <a:pt x="238" y="217"/>
                            <a:pt x="247" y="217"/>
                          </a:cubicBezTo>
                          <a:cubicBezTo>
                            <a:pt x="251" y="217"/>
                            <a:pt x="255" y="218"/>
                            <a:pt x="257" y="219"/>
                          </a:cubicBezTo>
                          <a:cubicBezTo>
                            <a:pt x="259" y="220"/>
                            <a:pt x="260" y="220"/>
                            <a:pt x="261" y="221"/>
                          </a:cubicBezTo>
                          <a:lnTo>
                            <a:pt x="274" y="221"/>
                          </a:lnTo>
                          <a:cubicBezTo>
                            <a:pt x="274" y="221"/>
                            <a:pt x="275" y="221"/>
                            <a:pt x="275" y="221"/>
                          </a:cubicBezTo>
                          <a:cubicBezTo>
                            <a:pt x="280" y="225"/>
                            <a:pt x="286" y="226"/>
                            <a:pt x="294" y="226"/>
                          </a:cubicBezTo>
                          <a:cubicBezTo>
                            <a:pt x="301" y="226"/>
                            <a:pt x="304" y="229"/>
                            <a:pt x="308" y="231"/>
                          </a:cubicBezTo>
                          <a:cubicBezTo>
                            <a:pt x="311" y="234"/>
                            <a:pt x="314" y="236"/>
                            <a:pt x="319" y="236"/>
                          </a:cubicBezTo>
                          <a:cubicBezTo>
                            <a:pt x="322" y="236"/>
                            <a:pt x="324" y="233"/>
                            <a:pt x="326" y="231"/>
                          </a:cubicBezTo>
                          <a:cubicBezTo>
                            <a:pt x="330" y="228"/>
                            <a:pt x="333" y="224"/>
                            <a:pt x="339" y="224"/>
                          </a:cubicBezTo>
                          <a:cubicBezTo>
                            <a:pt x="343" y="224"/>
                            <a:pt x="345" y="226"/>
                            <a:pt x="347" y="228"/>
                          </a:cubicBezTo>
                          <a:cubicBezTo>
                            <a:pt x="348" y="229"/>
                            <a:pt x="350" y="230"/>
                            <a:pt x="352" y="231"/>
                          </a:cubicBezTo>
                          <a:cubicBezTo>
                            <a:pt x="352" y="225"/>
                            <a:pt x="359" y="223"/>
                            <a:pt x="364" y="221"/>
                          </a:cubicBezTo>
                          <a:cubicBezTo>
                            <a:pt x="371" y="218"/>
                            <a:pt x="377" y="216"/>
                            <a:pt x="377" y="209"/>
                          </a:cubicBezTo>
                          <a:cubicBezTo>
                            <a:pt x="365" y="208"/>
                            <a:pt x="357" y="198"/>
                            <a:pt x="357" y="184"/>
                          </a:cubicBezTo>
                          <a:cubicBezTo>
                            <a:pt x="355" y="183"/>
                            <a:pt x="354" y="182"/>
                            <a:pt x="353" y="181"/>
                          </a:cubicBezTo>
                          <a:cubicBezTo>
                            <a:pt x="351" y="179"/>
                            <a:pt x="350" y="178"/>
                            <a:pt x="348" y="177"/>
                          </a:cubicBezTo>
                          <a:cubicBezTo>
                            <a:pt x="347" y="177"/>
                            <a:pt x="346" y="177"/>
                            <a:pt x="345" y="177"/>
                          </a:cubicBezTo>
                          <a:lnTo>
                            <a:pt x="343" y="177"/>
                          </a:lnTo>
                          <a:cubicBezTo>
                            <a:pt x="341" y="177"/>
                            <a:pt x="339" y="176"/>
                            <a:pt x="337" y="175"/>
                          </a:cubicBezTo>
                          <a:cubicBezTo>
                            <a:pt x="335" y="174"/>
                            <a:pt x="335" y="172"/>
                            <a:pt x="334" y="170"/>
                          </a:cubicBezTo>
                          <a:cubicBezTo>
                            <a:pt x="333" y="168"/>
                            <a:pt x="332" y="167"/>
                            <a:pt x="330" y="165"/>
                          </a:cubicBezTo>
                          <a:cubicBezTo>
                            <a:pt x="330" y="165"/>
                            <a:pt x="330" y="165"/>
                            <a:pt x="329" y="165"/>
                          </a:cubicBezTo>
                          <a:cubicBezTo>
                            <a:pt x="328" y="165"/>
                            <a:pt x="327" y="166"/>
                            <a:pt x="326" y="166"/>
                          </a:cubicBezTo>
                          <a:cubicBezTo>
                            <a:pt x="324" y="167"/>
                            <a:pt x="323" y="167"/>
                            <a:pt x="322" y="167"/>
                          </a:cubicBezTo>
                          <a:cubicBezTo>
                            <a:pt x="320" y="167"/>
                            <a:pt x="319" y="166"/>
                            <a:pt x="317" y="164"/>
                          </a:cubicBezTo>
                          <a:cubicBezTo>
                            <a:pt x="316" y="163"/>
                            <a:pt x="315" y="161"/>
                            <a:pt x="314" y="160"/>
                          </a:cubicBezTo>
                          <a:cubicBezTo>
                            <a:pt x="312" y="156"/>
                            <a:pt x="310" y="153"/>
                            <a:pt x="307" y="153"/>
                          </a:cubicBezTo>
                          <a:cubicBezTo>
                            <a:pt x="303" y="153"/>
                            <a:pt x="301" y="156"/>
                            <a:pt x="299" y="159"/>
                          </a:cubicBezTo>
                          <a:cubicBezTo>
                            <a:pt x="296" y="162"/>
                            <a:pt x="294" y="166"/>
                            <a:pt x="288" y="166"/>
                          </a:cubicBezTo>
                          <a:cubicBezTo>
                            <a:pt x="285" y="166"/>
                            <a:pt x="283" y="166"/>
                            <a:pt x="280" y="165"/>
                          </a:cubicBezTo>
                          <a:cubicBezTo>
                            <a:pt x="278" y="165"/>
                            <a:pt x="275" y="165"/>
                            <a:pt x="272" y="165"/>
                          </a:cubicBezTo>
                          <a:cubicBezTo>
                            <a:pt x="261" y="165"/>
                            <a:pt x="257" y="159"/>
                            <a:pt x="253" y="153"/>
                          </a:cubicBezTo>
                          <a:cubicBezTo>
                            <a:pt x="250" y="149"/>
                            <a:pt x="247" y="145"/>
                            <a:pt x="242" y="142"/>
                          </a:cubicBezTo>
                          <a:cubicBezTo>
                            <a:pt x="239" y="140"/>
                            <a:pt x="234" y="140"/>
                            <a:pt x="229" y="139"/>
                          </a:cubicBezTo>
                          <a:cubicBezTo>
                            <a:pt x="223" y="138"/>
                            <a:pt x="215" y="137"/>
                            <a:pt x="210" y="134"/>
                          </a:cubicBezTo>
                          <a:cubicBezTo>
                            <a:pt x="205" y="131"/>
                            <a:pt x="202" y="127"/>
                            <a:pt x="198" y="122"/>
                          </a:cubicBezTo>
                          <a:lnTo>
                            <a:pt x="197" y="121"/>
                          </a:lnTo>
                          <a:lnTo>
                            <a:pt x="183" y="121"/>
                          </a:lnTo>
                          <a:cubicBezTo>
                            <a:pt x="182" y="121"/>
                            <a:pt x="182" y="121"/>
                            <a:pt x="182" y="121"/>
                          </a:cubicBezTo>
                          <a:cubicBezTo>
                            <a:pt x="179" y="118"/>
                            <a:pt x="178" y="115"/>
                            <a:pt x="178" y="111"/>
                          </a:cubicBezTo>
                          <a:cubicBezTo>
                            <a:pt x="177" y="109"/>
                            <a:pt x="177" y="106"/>
                            <a:pt x="175" y="103"/>
                          </a:cubicBezTo>
                          <a:cubicBezTo>
                            <a:pt x="173" y="99"/>
                            <a:pt x="171" y="95"/>
                            <a:pt x="171" y="92"/>
                          </a:cubicBezTo>
                          <a:lnTo>
                            <a:pt x="171" y="86"/>
                          </a:lnTo>
                          <a:cubicBezTo>
                            <a:pt x="171" y="83"/>
                            <a:pt x="157" y="74"/>
                            <a:pt x="154" y="74"/>
                          </a:cubicBezTo>
                          <a:cubicBezTo>
                            <a:pt x="154" y="74"/>
                            <a:pt x="153" y="75"/>
                            <a:pt x="152" y="76"/>
                          </a:cubicBezTo>
                          <a:cubicBezTo>
                            <a:pt x="151" y="77"/>
                            <a:pt x="149" y="78"/>
                            <a:pt x="147" y="78"/>
                          </a:cubicBezTo>
                          <a:cubicBezTo>
                            <a:pt x="145" y="78"/>
                            <a:pt x="144" y="77"/>
                            <a:pt x="143" y="76"/>
                          </a:cubicBezTo>
                          <a:cubicBezTo>
                            <a:pt x="141" y="76"/>
                            <a:pt x="140" y="77"/>
                            <a:pt x="139" y="78"/>
                          </a:cubicBezTo>
                          <a:cubicBezTo>
                            <a:pt x="137" y="79"/>
                            <a:pt x="135" y="80"/>
                            <a:pt x="132" y="80"/>
                          </a:cubicBezTo>
                          <a:cubicBezTo>
                            <a:pt x="124" y="80"/>
                            <a:pt x="123" y="72"/>
                            <a:pt x="121" y="65"/>
                          </a:cubicBezTo>
                          <a:cubicBezTo>
                            <a:pt x="120" y="57"/>
                            <a:pt x="119" y="53"/>
                            <a:pt x="114" y="53"/>
                          </a:cubicBezTo>
                          <a:lnTo>
                            <a:pt x="94" y="53"/>
                          </a:lnTo>
                          <a:cubicBezTo>
                            <a:pt x="89" y="53"/>
                            <a:pt x="80" y="53"/>
                            <a:pt x="80" y="44"/>
                          </a:cubicBezTo>
                          <a:cubicBezTo>
                            <a:pt x="75" y="43"/>
                            <a:pt x="72" y="39"/>
                            <a:pt x="72" y="34"/>
                          </a:cubicBezTo>
                          <a:cubicBezTo>
                            <a:pt x="72" y="30"/>
                            <a:pt x="74" y="27"/>
                            <a:pt x="76" y="24"/>
                          </a:cubicBezTo>
                          <a:cubicBezTo>
                            <a:pt x="78" y="21"/>
                            <a:pt x="80" y="19"/>
                            <a:pt x="80" y="15"/>
                          </a:cubicBezTo>
                          <a:lnTo>
                            <a:pt x="80" y="3"/>
                          </a:lnTo>
                          <a:cubicBezTo>
                            <a:pt x="80" y="2"/>
                            <a:pt x="80" y="1"/>
                            <a:pt x="79" y="1"/>
                          </a:cubicBezTo>
                          <a:cubicBezTo>
                            <a:pt x="79" y="0"/>
                            <a:pt x="79" y="0"/>
                            <a:pt x="79" y="0"/>
                          </a:cubicBezTo>
                          <a:cubicBezTo>
                            <a:pt x="74" y="1"/>
                            <a:pt x="71" y="4"/>
                            <a:pt x="68" y="7"/>
                          </a:cubicBezTo>
                          <a:cubicBezTo>
                            <a:pt x="63" y="10"/>
                            <a:pt x="59" y="14"/>
                            <a:pt x="52" y="14"/>
                          </a:cubicBezTo>
                          <a:cubicBezTo>
                            <a:pt x="50" y="14"/>
                            <a:pt x="50" y="12"/>
                            <a:pt x="49" y="10"/>
                          </a:cubicBezTo>
                          <a:lnTo>
                            <a:pt x="46" y="10"/>
                          </a:lnTo>
                          <a:cubicBezTo>
                            <a:pt x="35" y="10"/>
                            <a:pt x="32" y="24"/>
                            <a:pt x="30" y="35"/>
                          </a:cubicBezTo>
                          <a:cubicBezTo>
                            <a:pt x="30" y="37"/>
                            <a:pt x="27" y="40"/>
                            <a:pt x="22" y="45"/>
                          </a:cubicBezTo>
                          <a:cubicBezTo>
                            <a:pt x="21" y="47"/>
                            <a:pt x="19" y="48"/>
                            <a:pt x="18" y="49"/>
                          </a:cubicBezTo>
                          <a:cubicBezTo>
                            <a:pt x="13" y="55"/>
                            <a:pt x="12" y="61"/>
                            <a:pt x="10" y="69"/>
                          </a:cubicBezTo>
                          <a:cubicBezTo>
                            <a:pt x="9" y="73"/>
                            <a:pt x="8" y="77"/>
                            <a:pt x="7" y="82"/>
                          </a:cubicBezTo>
                          <a:cubicBezTo>
                            <a:pt x="6" y="84"/>
                            <a:pt x="5" y="85"/>
                            <a:pt x="3" y="87"/>
                          </a:cubicBezTo>
                          <a:cubicBezTo>
                            <a:pt x="1" y="89"/>
                            <a:pt x="0" y="92"/>
                            <a:pt x="0" y="94"/>
                          </a:cubicBezTo>
                          <a:cubicBezTo>
                            <a:pt x="0" y="95"/>
                            <a:pt x="1" y="96"/>
                            <a:pt x="2" y="96"/>
                          </a:cubicBezTo>
                          <a:cubicBezTo>
                            <a:pt x="3" y="97"/>
                            <a:pt x="3" y="98"/>
                            <a:pt x="3" y="99"/>
                          </a:cubicBezTo>
                          <a:cubicBezTo>
                            <a:pt x="6" y="107"/>
                            <a:pt x="10" y="110"/>
                            <a:pt x="15" y="114"/>
                          </a:cubicBezTo>
                          <a:cubicBezTo>
                            <a:pt x="19" y="118"/>
                            <a:pt x="23" y="122"/>
                            <a:pt x="25" y="129"/>
                          </a:cubicBezTo>
                          <a:cubicBezTo>
                            <a:pt x="26" y="130"/>
                            <a:pt x="27" y="131"/>
                            <a:pt x="28" y="132"/>
                          </a:cubicBezTo>
                          <a:cubicBezTo>
                            <a:pt x="30" y="135"/>
                            <a:pt x="33" y="138"/>
                            <a:pt x="33" y="142"/>
                          </a:cubicBezTo>
                          <a:cubicBezTo>
                            <a:pt x="33" y="145"/>
                            <a:pt x="32" y="147"/>
                            <a:pt x="31" y="149"/>
                          </a:cubicBezTo>
                          <a:cubicBezTo>
                            <a:pt x="31" y="151"/>
                            <a:pt x="30" y="153"/>
                            <a:pt x="30" y="155"/>
                          </a:cubicBezTo>
                          <a:cubicBezTo>
                            <a:pt x="30" y="159"/>
                            <a:pt x="31" y="163"/>
                            <a:pt x="31" y="167"/>
                          </a:cubicBezTo>
                          <a:cubicBezTo>
                            <a:pt x="32" y="171"/>
                            <a:pt x="33" y="175"/>
                            <a:pt x="33" y="179"/>
                          </a:cubicBezTo>
                          <a:lnTo>
                            <a:pt x="33" y="193"/>
                          </a:lnTo>
                          <a:cubicBezTo>
                            <a:pt x="33" y="194"/>
                            <a:pt x="32" y="195"/>
                            <a:pt x="32" y="196"/>
                          </a:cubicBezTo>
                          <a:cubicBezTo>
                            <a:pt x="31" y="198"/>
                            <a:pt x="31" y="199"/>
                            <a:pt x="31" y="201"/>
                          </a:cubicBezTo>
                          <a:cubicBezTo>
                            <a:pt x="32" y="204"/>
                            <a:pt x="35" y="206"/>
                            <a:pt x="39" y="207"/>
                          </a:cubicBezTo>
                          <a:cubicBezTo>
                            <a:pt x="42" y="208"/>
                            <a:pt x="46" y="210"/>
                            <a:pt x="47" y="214"/>
                          </a:cubicBezTo>
                          <a:cubicBezTo>
                            <a:pt x="50" y="221"/>
                            <a:pt x="52" y="233"/>
                            <a:pt x="52" y="236"/>
                          </a:cubicBezTo>
                          <a:cubicBezTo>
                            <a:pt x="52" y="236"/>
                            <a:pt x="53" y="237"/>
                            <a:pt x="53" y="237"/>
                          </a:cubicBezTo>
                          <a:cubicBezTo>
                            <a:pt x="54" y="238"/>
                            <a:pt x="56" y="240"/>
                            <a:pt x="59" y="240"/>
                          </a:cubicBezTo>
                          <a:cubicBezTo>
                            <a:pt x="64" y="240"/>
                            <a:pt x="66" y="237"/>
                            <a:pt x="68" y="235"/>
                          </a:cubicBezTo>
                          <a:cubicBezTo>
                            <a:pt x="69" y="234"/>
                            <a:pt x="70" y="233"/>
                            <a:pt x="71" y="23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1" name="Freeform 1179">
                      <a:extLst>
                        <a:ext uri="{FF2B5EF4-FFF2-40B4-BE49-F238E27FC236}">
                          <a16:creationId xmlns:a16="http://schemas.microsoft.com/office/drawing/2014/main" id="{115D68BF-0CAF-32D0-828C-3790C3B7ED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42875" y="4465221"/>
                      <a:ext cx="131562" cy="163514"/>
                    </a:xfrm>
                    <a:custGeom>
                      <a:avLst/>
                      <a:gdLst>
                        <a:gd name="T0" fmla="*/ 289 w 310"/>
                        <a:gd name="T1" fmla="*/ 294 h 383"/>
                        <a:gd name="T2" fmla="*/ 277 w 310"/>
                        <a:gd name="T3" fmla="*/ 257 h 383"/>
                        <a:gd name="T4" fmla="*/ 264 w 310"/>
                        <a:gd name="T5" fmla="*/ 198 h 383"/>
                        <a:gd name="T6" fmla="*/ 277 w 310"/>
                        <a:gd name="T7" fmla="*/ 182 h 383"/>
                        <a:gd name="T8" fmla="*/ 276 w 310"/>
                        <a:gd name="T9" fmla="*/ 177 h 383"/>
                        <a:gd name="T10" fmla="*/ 270 w 310"/>
                        <a:gd name="T11" fmla="*/ 153 h 383"/>
                        <a:gd name="T12" fmla="*/ 253 w 310"/>
                        <a:gd name="T13" fmla="*/ 115 h 383"/>
                        <a:gd name="T14" fmla="*/ 258 w 310"/>
                        <a:gd name="T15" fmla="*/ 71 h 383"/>
                        <a:gd name="T16" fmla="*/ 248 w 310"/>
                        <a:gd name="T17" fmla="*/ 46 h 383"/>
                        <a:gd name="T18" fmla="*/ 243 w 310"/>
                        <a:gd name="T19" fmla="*/ 59 h 383"/>
                        <a:gd name="T20" fmla="*/ 237 w 310"/>
                        <a:gd name="T21" fmla="*/ 73 h 383"/>
                        <a:gd name="T22" fmla="*/ 240 w 310"/>
                        <a:gd name="T23" fmla="*/ 94 h 383"/>
                        <a:gd name="T24" fmla="*/ 216 w 310"/>
                        <a:gd name="T25" fmla="*/ 44 h 383"/>
                        <a:gd name="T26" fmla="*/ 214 w 310"/>
                        <a:gd name="T27" fmla="*/ 29 h 383"/>
                        <a:gd name="T28" fmla="*/ 190 w 310"/>
                        <a:gd name="T29" fmla="*/ 80 h 383"/>
                        <a:gd name="T30" fmla="*/ 180 w 310"/>
                        <a:gd name="T31" fmla="*/ 132 h 383"/>
                        <a:gd name="T32" fmla="*/ 222 w 310"/>
                        <a:gd name="T33" fmla="*/ 167 h 383"/>
                        <a:gd name="T34" fmla="*/ 228 w 310"/>
                        <a:gd name="T35" fmla="*/ 204 h 383"/>
                        <a:gd name="T36" fmla="*/ 213 w 310"/>
                        <a:gd name="T37" fmla="*/ 168 h 383"/>
                        <a:gd name="T38" fmla="*/ 182 w 310"/>
                        <a:gd name="T39" fmla="*/ 154 h 383"/>
                        <a:gd name="T40" fmla="*/ 165 w 310"/>
                        <a:gd name="T41" fmla="*/ 204 h 383"/>
                        <a:gd name="T42" fmla="*/ 134 w 310"/>
                        <a:gd name="T43" fmla="*/ 227 h 383"/>
                        <a:gd name="T44" fmla="*/ 100 w 310"/>
                        <a:gd name="T45" fmla="*/ 199 h 383"/>
                        <a:gd name="T46" fmla="*/ 141 w 310"/>
                        <a:gd name="T47" fmla="*/ 200 h 383"/>
                        <a:gd name="T48" fmla="*/ 163 w 310"/>
                        <a:gd name="T49" fmla="*/ 144 h 383"/>
                        <a:gd name="T50" fmla="*/ 176 w 310"/>
                        <a:gd name="T51" fmla="*/ 54 h 383"/>
                        <a:gd name="T52" fmla="*/ 170 w 310"/>
                        <a:gd name="T53" fmla="*/ 3 h 383"/>
                        <a:gd name="T54" fmla="*/ 121 w 310"/>
                        <a:gd name="T55" fmla="*/ 47 h 383"/>
                        <a:gd name="T56" fmla="*/ 108 w 310"/>
                        <a:gd name="T57" fmla="*/ 91 h 383"/>
                        <a:gd name="T58" fmla="*/ 119 w 310"/>
                        <a:gd name="T59" fmla="*/ 126 h 383"/>
                        <a:gd name="T60" fmla="*/ 111 w 310"/>
                        <a:gd name="T61" fmla="*/ 144 h 383"/>
                        <a:gd name="T62" fmla="*/ 74 w 310"/>
                        <a:gd name="T63" fmla="*/ 112 h 383"/>
                        <a:gd name="T64" fmla="*/ 72 w 310"/>
                        <a:gd name="T65" fmla="*/ 145 h 383"/>
                        <a:gd name="T66" fmla="*/ 23 w 310"/>
                        <a:gd name="T67" fmla="*/ 192 h 383"/>
                        <a:gd name="T68" fmla="*/ 8 w 310"/>
                        <a:gd name="T69" fmla="*/ 216 h 383"/>
                        <a:gd name="T70" fmla="*/ 8 w 310"/>
                        <a:gd name="T71" fmla="*/ 244 h 383"/>
                        <a:gd name="T72" fmla="*/ 58 w 310"/>
                        <a:gd name="T73" fmla="*/ 278 h 383"/>
                        <a:gd name="T74" fmla="*/ 73 w 310"/>
                        <a:gd name="T75" fmla="*/ 277 h 383"/>
                        <a:gd name="T76" fmla="*/ 100 w 310"/>
                        <a:gd name="T77" fmla="*/ 293 h 383"/>
                        <a:gd name="T78" fmla="*/ 124 w 310"/>
                        <a:gd name="T79" fmla="*/ 319 h 383"/>
                        <a:gd name="T80" fmla="*/ 156 w 310"/>
                        <a:gd name="T81" fmla="*/ 337 h 383"/>
                        <a:gd name="T82" fmla="*/ 207 w 310"/>
                        <a:gd name="T83" fmla="*/ 363 h 383"/>
                        <a:gd name="T84" fmla="*/ 242 w 310"/>
                        <a:gd name="T85" fmla="*/ 359 h 383"/>
                        <a:gd name="T86" fmla="*/ 251 w 310"/>
                        <a:gd name="T87" fmla="*/ 364 h 383"/>
                        <a:gd name="T88" fmla="*/ 269 w 310"/>
                        <a:gd name="T89" fmla="*/ 374 h 383"/>
                        <a:gd name="T90" fmla="*/ 285 w 310"/>
                        <a:gd name="T91" fmla="*/ 382 h 383"/>
                        <a:gd name="T92" fmla="*/ 291 w 310"/>
                        <a:gd name="T93" fmla="*/ 377 h 383"/>
                        <a:gd name="T94" fmla="*/ 298 w 310"/>
                        <a:gd name="T95" fmla="*/ 350 h 3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10" h="383">
                          <a:moveTo>
                            <a:pt x="310" y="319"/>
                          </a:moveTo>
                          <a:cubicBezTo>
                            <a:pt x="310" y="316"/>
                            <a:pt x="309" y="313"/>
                            <a:pt x="309" y="310"/>
                          </a:cubicBezTo>
                          <a:cubicBezTo>
                            <a:pt x="309" y="308"/>
                            <a:pt x="308" y="306"/>
                            <a:pt x="308" y="305"/>
                          </a:cubicBezTo>
                          <a:cubicBezTo>
                            <a:pt x="302" y="304"/>
                            <a:pt x="289" y="300"/>
                            <a:pt x="289" y="294"/>
                          </a:cubicBezTo>
                          <a:cubicBezTo>
                            <a:pt x="289" y="292"/>
                            <a:pt x="291" y="289"/>
                            <a:pt x="292" y="287"/>
                          </a:cubicBezTo>
                          <a:lnTo>
                            <a:pt x="291" y="274"/>
                          </a:lnTo>
                          <a:cubicBezTo>
                            <a:pt x="290" y="273"/>
                            <a:pt x="290" y="273"/>
                            <a:pt x="289" y="272"/>
                          </a:cubicBezTo>
                          <a:cubicBezTo>
                            <a:pt x="283" y="269"/>
                            <a:pt x="277" y="265"/>
                            <a:pt x="277" y="257"/>
                          </a:cubicBezTo>
                          <a:lnTo>
                            <a:pt x="277" y="235"/>
                          </a:lnTo>
                          <a:cubicBezTo>
                            <a:pt x="277" y="231"/>
                            <a:pt x="276" y="230"/>
                            <a:pt x="274" y="229"/>
                          </a:cubicBezTo>
                          <a:cubicBezTo>
                            <a:pt x="273" y="228"/>
                            <a:pt x="271" y="227"/>
                            <a:pt x="270" y="225"/>
                          </a:cubicBezTo>
                          <a:cubicBezTo>
                            <a:pt x="268" y="222"/>
                            <a:pt x="265" y="201"/>
                            <a:pt x="264" y="198"/>
                          </a:cubicBezTo>
                          <a:cubicBezTo>
                            <a:pt x="264" y="194"/>
                            <a:pt x="268" y="194"/>
                            <a:pt x="270" y="193"/>
                          </a:cubicBezTo>
                          <a:cubicBezTo>
                            <a:pt x="271" y="193"/>
                            <a:pt x="271" y="193"/>
                            <a:pt x="272" y="193"/>
                          </a:cubicBezTo>
                          <a:cubicBezTo>
                            <a:pt x="275" y="191"/>
                            <a:pt x="277" y="186"/>
                            <a:pt x="277" y="183"/>
                          </a:cubicBezTo>
                          <a:cubicBezTo>
                            <a:pt x="277" y="183"/>
                            <a:pt x="277" y="183"/>
                            <a:pt x="277" y="182"/>
                          </a:cubicBezTo>
                          <a:lnTo>
                            <a:pt x="277" y="182"/>
                          </a:lnTo>
                          <a:cubicBezTo>
                            <a:pt x="277" y="182"/>
                            <a:pt x="277" y="182"/>
                            <a:pt x="277" y="182"/>
                          </a:cubicBezTo>
                          <a:cubicBezTo>
                            <a:pt x="277" y="181"/>
                            <a:pt x="277" y="180"/>
                            <a:pt x="276" y="179"/>
                          </a:cubicBezTo>
                          <a:cubicBezTo>
                            <a:pt x="276" y="178"/>
                            <a:pt x="276" y="177"/>
                            <a:pt x="276" y="177"/>
                          </a:cubicBezTo>
                          <a:cubicBezTo>
                            <a:pt x="276" y="176"/>
                            <a:pt x="276" y="176"/>
                            <a:pt x="277" y="176"/>
                          </a:cubicBezTo>
                          <a:cubicBezTo>
                            <a:pt x="280" y="174"/>
                            <a:pt x="280" y="172"/>
                            <a:pt x="280" y="167"/>
                          </a:cubicBezTo>
                          <a:cubicBezTo>
                            <a:pt x="280" y="162"/>
                            <a:pt x="277" y="159"/>
                            <a:pt x="274" y="157"/>
                          </a:cubicBezTo>
                          <a:cubicBezTo>
                            <a:pt x="273" y="155"/>
                            <a:pt x="271" y="154"/>
                            <a:pt x="270" y="153"/>
                          </a:cubicBezTo>
                          <a:cubicBezTo>
                            <a:pt x="270" y="153"/>
                            <a:pt x="270" y="153"/>
                            <a:pt x="269" y="153"/>
                          </a:cubicBezTo>
                          <a:cubicBezTo>
                            <a:pt x="268" y="153"/>
                            <a:pt x="267" y="154"/>
                            <a:pt x="265" y="154"/>
                          </a:cubicBezTo>
                          <a:cubicBezTo>
                            <a:pt x="256" y="154"/>
                            <a:pt x="241" y="140"/>
                            <a:pt x="241" y="131"/>
                          </a:cubicBezTo>
                          <a:cubicBezTo>
                            <a:pt x="241" y="121"/>
                            <a:pt x="247" y="118"/>
                            <a:pt x="253" y="115"/>
                          </a:cubicBezTo>
                          <a:cubicBezTo>
                            <a:pt x="258" y="112"/>
                            <a:pt x="263" y="110"/>
                            <a:pt x="263" y="100"/>
                          </a:cubicBezTo>
                          <a:cubicBezTo>
                            <a:pt x="263" y="93"/>
                            <a:pt x="260" y="89"/>
                            <a:pt x="257" y="86"/>
                          </a:cubicBezTo>
                          <a:cubicBezTo>
                            <a:pt x="255" y="83"/>
                            <a:pt x="252" y="80"/>
                            <a:pt x="252" y="77"/>
                          </a:cubicBezTo>
                          <a:cubicBezTo>
                            <a:pt x="252" y="73"/>
                            <a:pt x="255" y="71"/>
                            <a:pt x="258" y="71"/>
                          </a:cubicBezTo>
                          <a:cubicBezTo>
                            <a:pt x="261" y="69"/>
                            <a:pt x="264" y="68"/>
                            <a:pt x="263" y="61"/>
                          </a:cubicBezTo>
                          <a:cubicBezTo>
                            <a:pt x="263" y="57"/>
                            <a:pt x="260" y="56"/>
                            <a:pt x="256" y="55"/>
                          </a:cubicBezTo>
                          <a:cubicBezTo>
                            <a:pt x="253" y="54"/>
                            <a:pt x="248" y="52"/>
                            <a:pt x="248" y="47"/>
                          </a:cubicBezTo>
                          <a:cubicBezTo>
                            <a:pt x="248" y="46"/>
                            <a:pt x="248" y="46"/>
                            <a:pt x="248" y="46"/>
                          </a:cubicBezTo>
                          <a:cubicBezTo>
                            <a:pt x="248" y="45"/>
                            <a:pt x="248" y="44"/>
                            <a:pt x="248" y="43"/>
                          </a:cubicBezTo>
                          <a:cubicBezTo>
                            <a:pt x="245" y="44"/>
                            <a:pt x="241" y="44"/>
                            <a:pt x="240" y="46"/>
                          </a:cubicBezTo>
                          <a:cubicBezTo>
                            <a:pt x="245" y="51"/>
                            <a:pt x="247" y="55"/>
                            <a:pt x="246" y="57"/>
                          </a:cubicBezTo>
                          <a:cubicBezTo>
                            <a:pt x="245" y="58"/>
                            <a:pt x="245" y="59"/>
                            <a:pt x="243" y="59"/>
                          </a:cubicBezTo>
                          <a:cubicBezTo>
                            <a:pt x="239" y="59"/>
                            <a:pt x="232" y="55"/>
                            <a:pt x="225" y="50"/>
                          </a:cubicBezTo>
                          <a:cubicBezTo>
                            <a:pt x="225" y="50"/>
                            <a:pt x="225" y="50"/>
                            <a:pt x="225" y="51"/>
                          </a:cubicBezTo>
                          <a:cubicBezTo>
                            <a:pt x="223" y="53"/>
                            <a:pt x="220" y="56"/>
                            <a:pt x="221" y="59"/>
                          </a:cubicBezTo>
                          <a:cubicBezTo>
                            <a:pt x="222" y="64"/>
                            <a:pt x="227" y="68"/>
                            <a:pt x="237" y="73"/>
                          </a:cubicBezTo>
                          <a:cubicBezTo>
                            <a:pt x="237" y="73"/>
                            <a:pt x="237" y="73"/>
                            <a:pt x="237" y="73"/>
                          </a:cubicBezTo>
                          <a:cubicBezTo>
                            <a:pt x="238" y="73"/>
                            <a:pt x="246" y="84"/>
                            <a:pt x="244" y="91"/>
                          </a:cubicBezTo>
                          <a:cubicBezTo>
                            <a:pt x="244" y="92"/>
                            <a:pt x="243" y="93"/>
                            <a:pt x="242" y="94"/>
                          </a:cubicBezTo>
                          <a:cubicBezTo>
                            <a:pt x="241" y="94"/>
                            <a:pt x="241" y="94"/>
                            <a:pt x="240" y="94"/>
                          </a:cubicBezTo>
                          <a:cubicBezTo>
                            <a:pt x="238" y="93"/>
                            <a:pt x="236" y="90"/>
                            <a:pt x="235" y="87"/>
                          </a:cubicBezTo>
                          <a:cubicBezTo>
                            <a:pt x="233" y="85"/>
                            <a:pt x="232" y="83"/>
                            <a:pt x="230" y="81"/>
                          </a:cubicBezTo>
                          <a:cubicBezTo>
                            <a:pt x="219" y="81"/>
                            <a:pt x="211" y="70"/>
                            <a:pt x="210" y="66"/>
                          </a:cubicBezTo>
                          <a:cubicBezTo>
                            <a:pt x="209" y="57"/>
                            <a:pt x="213" y="51"/>
                            <a:pt x="216" y="44"/>
                          </a:cubicBezTo>
                          <a:cubicBezTo>
                            <a:pt x="217" y="42"/>
                            <a:pt x="218" y="40"/>
                            <a:pt x="219" y="37"/>
                          </a:cubicBezTo>
                          <a:cubicBezTo>
                            <a:pt x="219" y="37"/>
                            <a:pt x="222" y="27"/>
                            <a:pt x="219" y="16"/>
                          </a:cubicBezTo>
                          <a:cubicBezTo>
                            <a:pt x="219" y="16"/>
                            <a:pt x="218" y="16"/>
                            <a:pt x="218" y="16"/>
                          </a:cubicBezTo>
                          <a:cubicBezTo>
                            <a:pt x="216" y="16"/>
                            <a:pt x="215" y="23"/>
                            <a:pt x="214" y="29"/>
                          </a:cubicBezTo>
                          <a:cubicBezTo>
                            <a:pt x="213" y="37"/>
                            <a:pt x="212" y="46"/>
                            <a:pt x="207" y="45"/>
                          </a:cubicBezTo>
                          <a:cubicBezTo>
                            <a:pt x="191" y="49"/>
                            <a:pt x="190" y="54"/>
                            <a:pt x="189" y="61"/>
                          </a:cubicBezTo>
                          <a:lnTo>
                            <a:pt x="189" y="62"/>
                          </a:lnTo>
                          <a:cubicBezTo>
                            <a:pt x="187" y="67"/>
                            <a:pt x="189" y="74"/>
                            <a:pt x="190" y="80"/>
                          </a:cubicBezTo>
                          <a:cubicBezTo>
                            <a:pt x="192" y="89"/>
                            <a:pt x="194" y="98"/>
                            <a:pt x="188" y="101"/>
                          </a:cubicBezTo>
                          <a:cubicBezTo>
                            <a:pt x="187" y="103"/>
                            <a:pt x="186" y="105"/>
                            <a:pt x="185" y="107"/>
                          </a:cubicBezTo>
                          <a:cubicBezTo>
                            <a:pt x="182" y="115"/>
                            <a:pt x="180" y="121"/>
                            <a:pt x="180" y="128"/>
                          </a:cubicBezTo>
                          <a:cubicBezTo>
                            <a:pt x="180" y="129"/>
                            <a:pt x="180" y="130"/>
                            <a:pt x="180" y="132"/>
                          </a:cubicBezTo>
                          <a:cubicBezTo>
                            <a:pt x="180" y="136"/>
                            <a:pt x="180" y="140"/>
                            <a:pt x="181" y="141"/>
                          </a:cubicBezTo>
                          <a:cubicBezTo>
                            <a:pt x="183" y="143"/>
                            <a:pt x="189" y="143"/>
                            <a:pt x="201" y="140"/>
                          </a:cubicBezTo>
                          <a:cubicBezTo>
                            <a:pt x="201" y="140"/>
                            <a:pt x="202" y="140"/>
                            <a:pt x="202" y="140"/>
                          </a:cubicBezTo>
                          <a:cubicBezTo>
                            <a:pt x="212" y="142"/>
                            <a:pt x="219" y="151"/>
                            <a:pt x="222" y="167"/>
                          </a:cubicBezTo>
                          <a:cubicBezTo>
                            <a:pt x="223" y="176"/>
                            <a:pt x="219" y="178"/>
                            <a:pt x="216" y="180"/>
                          </a:cubicBezTo>
                          <a:cubicBezTo>
                            <a:pt x="214" y="181"/>
                            <a:pt x="212" y="183"/>
                            <a:pt x="211" y="186"/>
                          </a:cubicBezTo>
                          <a:cubicBezTo>
                            <a:pt x="211" y="191"/>
                            <a:pt x="218" y="196"/>
                            <a:pt x="223" y="199"/>
                          </a:cubicBezTo>
                          <a:cubicBezTo>
                            <a:pt x="227" y="201"/>
                            <a:pt x="228" y="202"/>
                            <a:pt x="228" y="204"/>
                          </a:cubicBezTo>
                          <a:cubicBezTo>
                            <a:pt x="228" y="204"/>
                            <a:pt x="227" y="205"/>
                            <a:pt x="227" y="205"/>
                          </a:cubicBezTo>
                          <a:cubicBezTo>
                            <a:pt x="222" y="205"/>
                            <a:pt x="216" y="204"/>
                            <a:pt x="212" y="201"/>
                          </a:cubicBezTo>
                          <a:cubicBezTo>
                            <a:pt x="208" y="198"/>
                            <a:pt x="206" y="194"/>
                            <a:pt x="206" y="191"/>
                          </a:cubicBezTo>
                          <a:cubicBezTo>
                            <a:pt x="206" y="184"/>
                            <a:pt x="208" y="178"/>
                            <a:pt x="213" y="168"/>
                          </a:cubicBezTo>
                          <a:cubicBezTo>
                            <a:pt x="210" y="166"/>
                            <a:pt x="209" y="163"/>
                            <a:pt x="207" y="160"/>
                          </a:cubicBezTo>
                          <a:cubicBezTo>
                            <a:pt x="205" y="154"/>
                            <a:pt x="203" y="150"/>
                            <a:pt x="195" y="150"/>
                          </a:cubicBezTo>
                          <a:cubicBezTo>
                            <a:pt x="194" y="150"/>
                            <a:pt x="193" y="150"/>
                            <a:pt x="191" y="150"/>
                          </a:cubicBezTo>
                          <a:cubicBezTo>
                            <a:pt x="187" y="150"/>
                            <a:pt x="184" y="152"/>
                            <a:pt x="182" y="154"/>
                          </a:cubicBezTo>
                          <a:cubicBezTo>
                            <a:pt x="178" y="159"/>
                            <a:pt x="178" y="170"/>
                            <a:pt x="181" y="188"/>
                          </a:cubicBezTo>
                          <a:cubicBezTo>
                            <a:pt x="181" y="188"/>
                            <a:pt x="180" y="189"/>
                            <a:pt x="180" y="189"/>
                          </a:cubicBezTo>
                          <a:cubicBezTo>
                            <a:pt x="168" y="195"/>
                            <a:pt x="168" y="196"/>
                            <a:pt x="167" y="199"/>
                          </a:cubicBezTo>
                          <a:cubicBezTo>
                            <a:pt x="166" y="201"/>
                            <a:pt x="166" y="202"/>
                            <a:pt x="165" y="204"/>
                          </a:cubicBezTo>
                          <a:cubicBezTo>
                            <a:pt x="159" y="215"/>
                            <a:pt x="152" y="216"/>
                            <a:pt x="146" y="217"/>
                          </a:cubicBezTo>
                          <a:cubicBezTo>
                            <a:pt x="142" y="218"/>
                            <a:pt x="138" y="218"/>
                            <a:pt x="136" y="226"/>
                          </a:cubicBezTo>
                          <a:cubicBezTo>
                            <a:pt x="136" y="227"/>
                            <a:pt x="135" y="227"/>
                            <a:pt x="135" y="227"/>
                          </a:cubicBezTo>
                          <a:cubicBezTo>
                            <a:pt x="135" y="227"/>
                            <a:pt x="134" y="227"/>
                            <a:pt x="134" y="227"/>
                          </a:cubicBezTo>
                          <a:cubicBezTo>
                            <a:pt x="128" y="221"/>
                            <a:pt x="122" y="219"/>
                            <a:pt x="116" y="218"/>
                          </a:cubicBezTo>
                          <a:cubicBezTo>
                            <a:pt x="110" y="217"/>
                            <a:pt x="105" y="215"/>
                            <a:pt x="105" y="209"/>
                          </a:cubicBezTo>
                          <a:cubicBezTo>
                            <a:pt x="105" y="207"/>
                            <a:pt x="103" y="205"/>
                            <a:pt x="102" y="204"/>
                          </a:cubicBezTo>
                          <a:cubicBezTo>
                            <a:pt x="100" y="202"/>
                            <a:pt x="99" y="200"/>
                            <a:pt x="100" y="199"/>
                          </a:cubicBezTo>
                          <a:cubicBezTo>
                            <a:pt x="100" y="197"/>
                            <a:pt x="103" y="196"/>
                            <a:pt x="109" y="197"/>
                          </a:cubicBezTo>
                          <a:cubicBezTo>
                            <a:pt x="114" y="197"/>
                            <a:pt x="115" y="201"/>
                            <a:pt x="117" y="205"/>
                          </a:cubicBezTo>
                          <a:cubicBezTo>
                            <a:pt x="118" y="210"/>
                            <a:pt x="120" y="215"/>
                            <a:pt x="127" y="215"/>
                          </a:cubicBezTo>
                          <a:cubicBezTo>
                            <a:pt x="132" y="214"/>
                            <a:pt x="136" y="208"/>
                            <a:pt x="141" y="200"/>
                          </a:cubicBezTo>
                          <a:cubicBezTo>
                            <a:pt x="145" y="192"/>
                            <a:pt x="151" y="184"/>
                            <a:pt x="160" y="178"/>
                          </a:cubicBezTo>
                          <a:cubicBezTo>
                            <a:pt x="161" y="167"/>
                            <a:pt x="166" y="166"/>
                            <a:pt x="169" y="165"/>
                          </a:cubicBezTo>
                          <a:cubicBezTo>
                            <a:pt x="170" y="164"/>
                            <a:pt x="171" y="164"/>
                            <a:pt x="171" y="164"/>
                          </a:cubicBezTo>
                          <a:cubicBezTo>
                            <a:pt x="172" y="162"/>
                            <a:pt x="168" y="153"/>
                            <a:pt x="163" y="144"/>
                          </a:cubicBezTo>
                          <a:cubicBezTo>
                            <a:pt x="156" y="130"/>
                            <a:pt x="170" y="101"/>
                            <a:pt x="178" y="85"/>
                          </a:cubicBezTo>
                          <a:lnTo>
                            <a:pt x="179" y="83"/>
                          </a:lnTo>
                          <a:cubicBezTo>
                            <a:pt x="183" y="76"/>
                            <a:pt x="181" y="74"/>
                            <a:pt x="179" y="71"/>
                          </a:cubicBezTo>
                          <a:cubicBezTo>
                            <a:pt x="176" y="67"/>
                            <a:pt x="174" y="63"/>
                            <a:pt x="176" y="54"/>
                          </a:cubicBezTo>
                          <a:cubicBezTo>
                            <a:pt x="178" y="46"/>
                            <a:pt x="181" y="45"/>
                            <a:pt x="184" y="43"/>
                          </a:cubicBezTo>
                          <a:cubicBezTo>
                            <a:pt x="187" y="41"/>
                            <a:pt x="190" y="39"/>
                            <a:pt x="193" y="27"/>
                          </a:cubicBezTo>
                          <a:cubicBezTo>
                            <a:pt x="195" y="17"/>
                            <a:pt x="193" y="14"/>
                            <a:pt x="179" y="8"/>
                          </a:cubicBezTo>
                          <a:cubicBezTo>
                            <a:pt x="175" y="6"/>
                            <a:pt x="172" y="4"/>
                            <a:pt x="170" y="3"/>
                          </a:cubicBezTo>
                          <a:cubicBezTo>
                            <a:pt x="168" y="1"/>
                            <a:pt x="166" y="0"/>
                            <a:pt x="165" y="0"/>
                          </a:cubicBezTo>
                          <a:cubicBezTo>
                            <a:pt x="164" y="0"/>
                            <a:pt x="162" y="2"/>
                            <a:pt x="158" y="8"/>
                          </a:cubicBezTo>
                          <a:cubicBezTo>
                            <a:pt x="158" y="9"/>
                            <a:pt x="157" y="10"/>
                            <a:pt x="156" y="13"/>
                          </a:cubicBezTo>
                          <a:cubicBezTo>
                            <a:pt x="152" y="24"/>
                            <a:pt x="143" y="46"/>
                            <a:pt x="121" y="47"/>
                          </a:cubicBezTo>
                          <a:cubicBezTo>
                            <a:pt x="114" y="54"/>
                            <a:pt x="116" y="58"/>
                            <a:pt x="119" y="62"/>
                          </a:cubicBezTo>
                          <a:cubicBezTo>
                            <a:pt x="120" y="64"/>
                            <a:pt x="122" y="66"/>
                            <a:pt x="121" y="69"/>
                          </a:cubicBezTo>
                          <a:cubicBezTo>
                            <a:pt x="121" y="71"/>
                            <a:pt x="119" y="72"/>
                            <a:pt x="117" y="74"/>
                          </a:cubicBezTo>
                          <a:cubicBezTo>
                            <a:pt x="116" y="82"/>
                            <a:pt x="111" y="87"/>
                            <a:pt x="108" y="91"/>
                          </a:cubicBezTo>
                          <a:cubicBezTo>
                            <a:pt x="105" y="94"/>
                            <a:pt x="103" y="96"/>
                            <a:pt x="103" y="98"/>
                          </a:cubicBezTo>
                          <a:cubicBezTo>
                            <a:pt x="103" y="100"/>
                            <a:pt x="105" y="102"/>
                            <a:pt x="108" y="104"/>
                          </a:cubicBezTo>
                          <a:cubicBezTo>
                            <a:pt x="115" y="107"/>
                            <a:pt x="116" y="113"/>
                            <a:pt x="116" y="117"/>
                          </a:cubicBezTo>
                          <a:cubicBezTo>
                            <a:pt x="117" y="121"/>
                            <a:pt x="117" y="124"/>
                            <a:pt x="119" y="126"/>
                          </a:cubicBezTo>
                          <a:cubicBezTo>
                            <a:pt x="119" y="126"/>
                            <a:pt x="119" y="126"/>
                            <a:pt x="119" y="127"/>
                          </a:cubicBezTo>
                          <a:cubicBezTo>
                            <a:pt x="119" y="127"/>
                            <a:pt x="121" y="136"/>
                            <a:pt x="117" y="141"/>
                          </a:cubicBezTo>
                          <a:cubicBezTo>
                            <a:pt x="116" y="143"/>
                            <a:pt x="114" y="144"/>
                            <a:pt x="112" y="144"/>
                          </a:cubicBezTo>
                          <a:cubicBezTo>
                            <a:pt x="112" y="144"/>
                            <a:pt x="111" y="144"/>
                            <a:pt x="111" y="144"/>
                          </a:cubicBezTo>
                          <a:cubicBezTo>
                            <a:pt x="103" y="144"/>
                            <a:pt x="97" y="132"/>
                            <a:pt x="90" y="118"/>
                          </a:cubicBezTo>
                          <a:cubicBezTo>
                            <a:pt x="88" y="113"/>
                            <a:pt x="85" y="107"/>
                            <a:pt x="82" y="102"/>
                          </a:cubicBezTo>
                          <a:cubicBezTo>
                            <a:pt x="81" y="103"/>
                            <a:pt x="80" y="104"/>
                            <a:pt x="79" y="105"/>
                          </a:cubicBezTo>
                          <a:cubicBezTo>
                            <a:pt x="76" y="107"/>
                            <a:pt x="74" y="109"/>
                            <a:pt x="74" y="112"/>
                          </a:cubicBezTo>
                          <a:cubicBezTo>
                            <a:pt x="74" y="114"/>
                            <a:pt x="76" y="116"/>
                            <a:pt x="77" y="118"/>
                          </a:cubicBezTo>
                          <a:cubicBezTo>
                            <a:pt x="79" y="121"/>
                            <a:pt x="81" y="123"/>
                            <a:pt x="81" y="128"/>
                          </a:cubicBezTo>
                          <a:cubicBezTo>
                            <a:pt x="81" y="133"/>
                            <a:pt x="78" y="136"/>
                            <a:pt x="76" y="138"/>
                          </a:cubicBezTo>
                          <a:cubicBezTo>
                            <a:pt x="74" y="140"/>
                            <a:pt x="72" y="141"/>
                            <a:pt x="72" y="145"/>
                          </a:cubicBezTo>
                          <a:cubicBezTo>
                            <a:pt x="72" y="146"/>
                            <a:pt x="73" y="147"/>
                            <a:pt x="74" y="148"/>
                          </a:cubicBezTo>
                          <a:cubicBezTo>
                            <a:pt x="76" y="150"/>
                            <a:pt x="78" y="152"/>
                            <a:pt x="78" y="155"/>
                          </a:cubicBezTo>
                          <a:cubicBezTo>
                            <a:pt x="78" y="170"/>
                            <a:pt x="53" y="178"/>
                            <a:pt x="44" y="181"/>
                          </a:cubicBezTo>
                          <a:cubicBezTo>
                            <a:pt x="35" y="184"/>
                            <a:pt x="29" y="188"/>
                            <a:pt x="23" y="192"/>
                          </a:cubicBezTo>
                          <a:cubicBezTo>
                            <a:pt x="18" y="195"/>
                            <a:pt x="13" y="198"/>
                            <a:pt x="7" y="200"/>
                          </a:cubicBezTo>
                          <a:cubicBezTo>
                            <a:pt x="7" y="200"/>
                            <a:pt x="7" y="201"/>
                            <a:pt x="7" y="201"/>
                          </a:cubicBezTo>
                          <a:cubicBezTo>
                            <a:pt x="8" y="202"/>
                            <a:pt x="8" y="202"/>
                            <a:pt x="8" y="204"/>
                          </a:cubicBezTo>
                          <a:lnTo>
                            <a:pt x="8" y="216"/>
                          </a:lnTo>
                          <a:cubicBezTo>
                            <a:pt x="8" y="221"/>
                            <a:pt x="6" y="224"/>
                            <a:pt x="4" y="227"/>
                          </a:cubicBezTo>
                          <a:cubicBezTo>
                            <a:pt x="2" y="230"/>
                            <a:pt x="0" y="232"/>
                            <a:pt x="0" y="235"/>
                          </a:cubicBezTo>
                          <a:cubicBezTo>
                            <a:pt x="0" y="240"/>
                            <a:pt x="4" y="242"/>
                            <a:pt x="7" y="243"/>
                          </a:cubicBezTo>
                          <a:cubicBezTo>
                            <a:pt x="8" y="243"/>
                            <a:pt x="8" y="243"/>
                            <a:pt x="8" y="244"/>
                          </a:cubicBezTo>
                          <a:cubicBezTo>
                            <a:pt x="8" y="250"/>
                            <a:pt x="12" y="251"/>
                            <a:pt x="20" y="251"/>
                          </a:cubicBezTo>
                          <a:lnTo>
                            <a:pt x="40" y="251"/>
                          </a:lnTo>
                          <a:cubicBezTo>
                            <a:pt x="47" y="251"/>
                            <a:pt x="48" y="258"/>
                            <a:pt x="50" y="265"/>
                          </a:cubicBezTo>
                          <a:cubicBezTo>
                            <a:pt x="51" y="273"/>
                            <a:pt x="53" y="278"/>
                            <a:pt x="58" y="278"/>
                          </a:cubicBezTo>
                          <a:cubicBezTo>
                            <a:pt x="60" y="278"/>
                            <a:pt x="62" y="277"/>
                            <a:pt x="64" y="276"/>
                          </a:cubicBezTo>
                          <a:cubicBezTo>
                            <a:pt x="65" y="275"/>
                            <a:pt x="67" y="275"/>
                            <a:pt x="69" y="274"/>
                          </a:cubicBezTo>
                          <a:cubicBezTo>
                            <a:pt x="70" y="274"/>
                            <a:pt x="70" y="274"/>
                            <a:pt x="70" y="275"/>
                          </a:cubicBezTo>
                          <a:cubicBezTo>
                            <a:pt x="71" y="276"/>
                            <a:pt x="71" y="277"/>
                            <a:pt x="73" y="277"/>
                          </a:cubicBezTo>
                          <a:cubicBezTo>
                            <a:pt x="74" y="277"/>
                            <a:pt x="75" y="276"/>
                            <a:pt x="76" y="275"/>
                          </a:cubicBezTo>
                          <a:cubicBezTo>
                            <a:pt x="78" y="274"/>
                            <a:pt x="79" y="273"/>
                            <a:pt x="80" y="273"/>
                          </a:cubicBezTo>
                          <a:cubicBezTo>
                            <a:pt x="83" y="273"/>
                            <a:pt x="100" y="282"/>
                            <a:pt x="100" y="286"/>
                          </a:cubicBezTo>
                          <a:lnTo>
                            <a:pt x="100" y="293"/>
                          </a:lnTo>
                          <a:cubicBezTo>
                            <a:pt x="100" y="295"/>
                            <a:pt x="101" y="299"/>
                            <a:pt x="103" y="302"/>
                          </a:cubicBezTo>
                          <a:cubicBezTo>
                            <a:pt x="105" y="305"/>
                            <a:pt x="105" y="309"/>
                            <a:pt x="106" y="312"/>
                          </a:cubicBezTo>
                          <a:cubicBezTo>
                            <a:pt x="106" y="315"/>
                            <a:pt x="107" y="317"/>
                            <a:pt x="109" y="319"/>
                          </a:cubicBezTo>
                          <a:lnTo>
                            <a:pt x="124" y="319"/>
                          </a:lnTo>
                          <a:cubicBezTo>
                            <a:pt x="124" y="319"/>
                            <a:pt x="124" y="320"/>
                            <a:pt x="125" y="320"/>
                          </a:cubicBezTo>
                          <a:lnTo>
                            <a:pt x="125" y="321"/>
                          </a:lnTo>
                          <a:cubicBezTo>
                            <a:pt x="130" y="326"/>
                            <a:pt x="133" y="329"/>
                            <a:pt x="138" y="332"/>
                          </a:cubicBezTo>
                          <a:cubicBezTo>
                            <a:pt x="142" y="335"/>
                            <a:pt x="149" y="336"/>
                            <a:pt x="156" y="337"/>
                          </a:cubicBezTo>
                          <a:cubicBezTo>
                            <a:pt x="161" y="338"/>
                            <a:pt x="166" y="339"/>
                            <a:pt x="169" y="340"/>
                          </a:cubicBezTo>
                          <a:cubicBezTo>
                            <a:pt x="175" y="343"/>
                            <a:pt x="178" y="347"/>
                            <a:pt x="181" y="352"/>
                          </a:cubicBezTo>
                          <a:cubicBezTo>
                            <a:pt x="185" y="357"/>
                            <a:pt x="188" y="363"/>
                            <a:pt x="198" y="363"/>
                          </a:cubicBezTo>
                          <a:cubicBezTo>
                            <a:pt x="201" y="363"/>
                            <a:pt x="204" y="363"/>
                            <a:pt x="207" y="363"/>
                          </a:cubicBezTo>
                          <a:cubicBezTo>
                            <a:pt x="209" y="364"/>
                            <a:pt x="212" y="364"/>
                            <a:pt x="214" y="364"/>
                          </a:cubicBezTo>
                          <a:cubicBezTo>
                            <a:pt x="218" y="364"/>
                            <a:pt x="221" y="361"/>
                            <a:pt x="223" y="358"/>
                          </a:cubicBezTo>
                          <a:cubicBezTo>
                            <a:pt x="226" y="354"/>
                            <a:pt x="228" y="351"/>
                            <a:pt x="233" y="351"/>
                          </a:cubicBezTo>
                          <a:cubicBezTo>
                            <a:pt x="237" y="351"/>
                            <a:pt x="240" y="355"/>
                            <a:pt x="242" y="359"/>
                          </a:cubicBezTo>
                          <a:cubicBezTo>
                            <a:pt x="243" y="360"/>
                            <a:pt x="244" y="362"/>
                            <a:pt x="245" y="363"/>
                          </a:cubicBezTo>
                          <a:cubicBezTo>
                            <a:pt x="245" y="363"/>
                            <a:pt x="245" y="363"/>
                            <a:pt x="245" y="363"/>
                          </a:cubicBezTo>
                          <a:cubicBezTo>
                            <a:pt x="246" y="365"/>
                            <a:pt x="247" y="365"/>
                            <a:pt x="248" y="365"/>
                          </a:cubicBezTo>
                          <a:cubicBezTo>
                            <a:pt x="249" y="365"/>
                            <a:pt x="250" y="364"/>
                            <a:pt x="251" y="364"/>
                          </a:cubicBezTo>
                          <a:cubicBezTo>
                            <a:pt x="253" y="363"/>
                            <a:pt x="255" y="363"/>
                            <a:pt x="257" y="363"/>
                          </a:cubicBezTo>
                          <a:cubicBezTo>
                            <a:pt x="260" y="365"/>
                            <a:pt x="261" y="367"/>
                            <a:pt x="262" y="369"/>
                          </a:cubicBezTo>
                          <a:cubicBezTo>
                            <a:pt x="263" y="371"/>
                            <a:pt x="263" y="372"/>
                            <a:pt x="265" y="373"/>
                          </a:cubicBezTo>
                          <a:cubicBezTo>
                            <a:pt x="266" y="374"/>
                            <a:pt x="267" y="374"/>
                            <a:pt x="269" y="374"/>
                          </a:cubicBezTo>
                          <a:lnTo>
                            <a:pt x="271" y="374"/>
                          </a:lnTo>
                          <a:cubicBezTo>
                            <a:pt x="272" y="374"/>
                            <a:pt x="274" y="375"/>
                            <a:pt x="275" y="375"/>
                          </a:cubicBezTo>
                          <a:cubicBezTo>
                            <a:pt x="277" y="376"/>
                            <a:pt x="279" y="377"/>
                            <a:pt x="280" y="379"/>
                          </a:cubicBezTo>
                          <a:cubicBezTo>
                            <a:pt x="282" y="380"/>
                            <a:pt x="283" y="381"/>
                            <a:pt x="285" y="382"/>
                          </a:cubicBezTo>
                          <a:cubicBezTo>
                            <a:pt x="285" y="382"/>
                            <a:pt x="285" y="382"/>
                            <a:pt x="285" y="383"/>
                          </a:cubicBezTo>
                          <a:cubicBezTo>
                            <a:pt x="286" y="383"/>
                            <a:pt x="286" y="382"/>
                            <a:pt x="286" y="382"/>
                          </a:cubicBezTo>
                          <a:cubicBezTo>
                            <a:pt x="287" y="382"/>
                            <a:pt x="288" y="382"/>
                            <a:pt x="289" y="381"/>
                          </a:cubicBezTo>
                          <a:cubicBezTo>
                            <a:pt x="290" y="381"/>
                            <a:pt x="290" y="379"/>
                            <a:pt x="291" y="377"/>
                          </a:cubicBezTo>
                          <a:cubicBezTo>
                            <a:pt x="291" y="376"/>
                            <a:pt x="291" y="374"/>
                            <a:pt x="291" y="373"/>
                          </a:cubicBezTo>
                          <a:cubicBezTo>
                            <a:pt x="292" y="370"/>
                            <a:pt x="294" y="368"/>
                            <a:pt x="296" y="366"/>
                          </a:cubicBezTo>
                          <a:cubicBezTo>
                            <a:pt x="299" y="363"/>
                            <a:pt x="301" y="361"/>
                            <a:pt x="301" y="358"/>
                          </a:cubicBezTo>
                          <a:cubicBezTo>
                            <a:pt x="301" y="355"/>
                            <a:pt x="300" y="352"/>
                            <a:pt x="298" y="350"/>
                          </a:cubicBezTo>
                          <a:cubicBezTo>
                            <a:pt x="297" y="348"/>
                            <a:pt x="296" y="346"/>
                            <a:pt x="296" y="343"/>
                          </a:cubicBezTo>
                          <a:cubicBezTo>
                            <a:pt x="296" y="336"/>
                            <a:pt x="300" y="333"/>
                            <a:pt x="303" y="331"/>
                          </a:cubicBezTo>
                          <a:cubicBezTo>
                            <a:pt x="307" y="328"/>
                            <a:pt x="310" y="326"/>
                            <a:pt x="310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2" name="Freeform 1180">
                      <a:extLst>
                        <a:ext uri="{FF2B5EF4-FFF2-40B4-BE49-F238E27FC236}">
                          <a16:creationId xmlns:a16="http://schemas.microsoft.com/office/drawing/2014/main" id="{C764E6CB-F3FC-704C-BEFF-E7204BECAB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8442" y="4641891"/>
                      <a:ext cx="77059" cy="65782"/>
                    </a:xfrm>
                    <a:custGeom>
                      <a:avLst/>
                      <a:gdLst>
                        <a:gd name="T0" fmla="*/ 149 w 180"/>
                        <a:gd name="T1" fmla="*/ 73 h 153"/>
                        <a:gd name="T2" fmla="*/ 166 w 180"/>
                        <a:gd name="T3" fmla="*/ 77 h 153"/>
                        <a:gd name="T4" fmla="*/ 171 w 180"/>
                        <a:gd name="T5" fmla="*/ 62 h 153"/>
                        <a:gd name="T6" fmla="*/ 141 w 180"/>
                        <a:gd name="T7" fmla="*/ 39 h 153"/>
                        <a:gd name="T8" fmla="*/ 128 w 180"/>
                        <a:gd name="T9" fmla="*/ 14 h 153"/>
                        <a:gd name="T10" fmla="*/ 115 w 180"/>
                        <a:gd name="T11" fmla="*/ 10 h 153"/>
                        <a:gd name="T12" fmla="*/ 99 w 180"/>
                        <a:gd name="T13" fmla="*/ 0 h 153"/>
                        <a:gd name="T14" fmla="*/ 94 w 180"/>
                        <a:gd name="T15" fmla="*/ 8 h 153"/>
                        <a:gd name="T16" fmla="*/ 84 w 180"/>
                        <a:gd name="T17" fmla="*/ 11 h 153"/>
                        <a:gd name="T18" fmla="*/ 83 w 180"/>
                        <a:gd name="T19" fmla="*/ 13 h 153"/>
                        <a:gd name="T20" fmla="*/ 72 w 180"/>
                        <a:gd name="T21" fmla="*/ 19 h 153"/>
                        <a:gd name="T22" fmla="*/ 63 w 180"/>
                        <a:gd name="T23" fmla="*/ 18 h 153"/>
                        <a:gd name="T24" fmla="*/ 52 w 180"/>
                        <a:gd name="T25" fmla="*/ 23 h 153"/>
                        <a:gd name="T26" fmla="*/ 35 w 180"/>
                        <a:gd name="T27" fmla="*/ 26 h 153"/>
                        <a:gd name="T28" fmla="*/ 30 w 180"/>
                        <a:gd name="T29" fmla="*/ 47 h 153"/>
                        <a:gd name="T30" fmla="*/ 11 w 180"/>
                        <a:gd name="T31" fmla="*/ 48 h 153"/>
                        <a:gd name="T32" fmla="*/ 3 w 180"/>
                        <a:gd name="T33" fmla="*/ 60 h 153"/>
                        <a:gd name="T34" fmla="*/ 2 w 180"/>
                        <a:gd name="T35" fmla="*/ 76 h 153"/>
                        <a:gd name="T36" fmla="*/ 0 w 180"/>
                        <a:gd name="T37" fmla="*/ 76 h 153"/>
                        <a:gd name="T38" fmla="*/ 3 w 180"/>
                        <a:gd name="T39" fmla="*/ 90 h 153"/>
                        <a:gd name="T40" fmla="*/ 7 w 180"/>
                        <a:gd name="T41" fmla="*/ 100 h 153"/>
                        <a:gd name="T42" fmla="*/ 15 w 180"/>
                        <a:gd name="T43" fmla="*/ 105 h 153"/>
                        <a:gd name="T44" fmla="*/ 23 w 180"/>
                        <a:gd name="T45" fmla="*/ 106 h 153"/>
                        <a:gd name="T46" fmla="*/ 34 w 180"/>
                        <a:gd name="T47" fmla="*/ 121 h 153"/>
                        <a:gd name="T48" fmla="*/ 43 w 180"/>
                        <a:gd name="T49" fmla="*/ 126 h 153"/>
                        <a:gd name="T50" fmla="*/ 47 w 180"/>
                        <a:gd name="T51" fmla="*/ 140 h 153"/>
                        <a:gd name="T52" fmla="*/ 68 w 180"/>
                        <a:gd name="T53" fmla="*/ 149 h 153"/>
                        <a:gd name="T54" fmla="*/ 82 w 180"/>
                        <a:gd name="T55" fmla="*/ 136 h 153"/>
                        <a:gd name="T56" fmla="*/ 89 w 180"/>
                        <a:gd name="T57" fmla="*/ 129 h 153"/>
                        <a:gd name="T58" fmla="*/ 91 w 180"/>
                        <a:gd name="T59" fmla="*/ 117 h 153"/>
                        <a:gd name="T60" fmla="*/ 110 w 180"/>
                        <a:gd name="T61" fmla="*/ 107 h 153"/>
                        <a:gd name="T62" fmla="*/ 107 w 180"/>
                        <a:gd name="T63" fmla="*/ 98 h 153"/>
                        <a:gd name="T64" fmla="*/ 100 w 180"/>
                        <a:gd name="T65" fmla="*/ 92 h 153"/>
                        <a:gd name="T66" fmla="*/ 93 w 180"/>
                        <a:gd name="T67" fmla="*/ 88 h 153"/>
                        <a:gd name="T68" fmla="*/ 97 w 180"/>
                        <a:gd name="T69" fmla="*/ 72 h 153"/>
                        <a:gd name="T70" fmla="*/ 97 w 180"/>
                        <a:gd name="T71" fmla="*/ 71 h 153"/>
                        <a:gd name="T72" fmla="*/ 118 w 180"/>
                        <a:gd name="T73" fmla="*/ 59 h 153"/>
                        <a:gd name="T74" fmla="*/ 115 w 180"/>
                        <a:gd name="T75" fmla="*/ 65 h 153"/>
                        <a:gd name="T76" fmla="*/ 144 w 180"/>
                        <a:gd name="T77" fmla="*/ 74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0" h="153">
                          <a:moveTo>
                            <a:pt x="144" y="74"/>
                          </a:moveTo>
                          <a:cubicBezTo>
                            <a:pt x="146" y="74"/>
                            <a:pt x="147" y="73"/>
                            <a:pt x="149" y="73"/>
                          </a:cubicBezTo>
                          <a:cubicBezTo>
                            <a:pt x="152" y="73"/>
                            <a:pt x="155" y="74"/>
                            <a:pt x="158" y="75"/>
                          </a:cubicBezTo>
                          <a:cubicBezTo>
                            <a:pt x="161" y="77"/>
                            <a:pt x="163" y="78"/>
                            <a:pt x="166" y="77"/>
                          </a:cubicBezTo>
                          <a:cubicBezTo>
                            <a:pt x="173" y="74"/>
                            <a:pt x="177" y="72"/>
                            <a:pt x="180" y="65"/>
                          </a:cubicBezTo>
                          <a:cubicBezTo>
                            <a:pt x="177" y="64"/>
                            <a:pt x="174" y="63"/>
                            <a:pt x="171" y="62"/>
                          </a:cubicBezTo>
                          <a:cubicBezTo>
                            <a:pt x="162" y="60"/>
                            <a:pt x="152" y="57"/>
                            <a:pt x="149" y="50"/>
                          </a:cubicBezTo>
                          <a:cubicBezTo>
                            <a:pt x="147" y="49"/>
                            <a:pt x="142" y="41"/>
                            <a:pt x="141" y="39"/>
                          </a:cubicBezTo>
                          <a:lnTo>
                            <a:pt x="141" y="38"/>
                          </a:lnTo>
                          <a:cubicBezTo>
                            <a:pt x="139" y="26"/>
                            <a:pt x="136" y="19"/>
                            <a:pt x="128" y="14"/>
                          </a:cubicBezTo>
                          <a:cubicBezTo>
                            <a:pt x="126" y="12"/>
                            <a:pt x="124" y="12"/>
                            <a:pt x="122" y="12"/>
                          </a:cubicBezTo>
                          <a:cubicBezTo>
                            <a:pt x="120" y="11"/>
                            <a:pt x="118" y="11"/>
                            <a:pt x="115" y="10"/>
                          </a:cubicBezTo>
                          <a:lnTo>
                            <a:pt x="114" y="9"/>
                          </a:lnTo>
                          <a:cubicBezTo>
                            <a:pt x="106" y="3"/>
                            <a:pt x="101" y="0"/>
                            <a:pt x="99" y="0"/>
                          </a:cubicBezTo>
                          <a:cubicBezTo>
                            <a:pt x="98" y="0"/>
                            <a:pt x="97" y="1"/>
                            <a:pt x="96" y="4"/>
                          </a:cubicBezTo>
                          <a:cubicBezTo>
                            <a:pt x="96" y="5"/>
                            <a:pt x="95" y="7"/>
                            <a:pt x="94" y="8"/>
                          </a:cubicBezTo>
                          <a:cubicBezTo>
                            <a:pt x="90" y="11"/>
                            <a:pt x="87" y="8"/>
                            <a:pt x="84" y="10"/>
                          </a:cubicBezTo>
                          <a:lnTo>
                            <a:pt x="84" y="11"/>
                          </a:lnTo>
                          <a:lnTo>
                            <a:pt x="84" y="11"/>
                          </a:lnTo>
                          <a:cubicBezTo>
                            <a:pt x="84" y="11"/>
                            <a:pt x="83" y="12"/>
                            <a:pt x="83" y="13"/>
                          </a:cubicBezTo>
                          <a:cubicBezTo>
                            <a:pt x="82" y="14"/>
                            <a:pt x="81" y="16"/>
                            <a:pt x="79" y="17"/>
                          </a:cubicBezTo>
                          <a:cubicBezTo>
                            <a:pt x="77" y="18"/>
                            <a:pt x="74" y="19"/>
                            <a:pt x="72" y="19"/>
                          </a:cubicBezTo>
                          <a:cubicBezTo>
                            <a:pt x="70" y="19"/>
                            <a:pt x="69" y="19"/>
                            <a:pt x="68" y="19"/>
                          </a:cubicBezTo>
                          <a:cubicBezTo>
                            <a:pt x="66" y="19"/>
                            <a:pt x="65" y="18"/>
                            <a:pt x="63" y="18"/>
                          </a:cubicBezTo>
                          <a:cubicBezTo>
                            <a:pt x="61" y="18"/>
                            <a:pt x="57" y="19"/>
                            <a:pt x="55" y="20"/>
                          </a:cubicBezTo>
                          <a:cubicBezTo>
                            <a:pt x="54" y="21"/>
                            <a:pt x="53" y="22"/>
                            <a:pt x="52" y="23"/>
                          </a:cubicBezTo>
                          <a:cubicBezTo>
                            <a:pt x="50" y="25"/>
                            <a:pt x="48" y="28"/>
                            <a:pt x="42" y="28"/>
                          </a:cubicBezTo>
                          <a:cubicBezTo>
                            <a:pt x="38" y="28"/>
                            <a:pt x="36" y="27"/>
                            <a:pt x="35" y="26"/>
                          </a:cubicBezTo>
                          <a:cubicBezTo>
                            <a:pt x="35" y="27"/>
                            <a:pt x="35" y="28"/>
                            <a:pt x="35" y="29"/>
                          </a:cubicBezTo>
                          <a:cubicBezTo>
                            <a:pt x="34" y="36"/>
                            <a:pt x="34" y="41"/>
                            <a:pt x="30" y="47"/>
                          </a:cubicBezTo>
                          <a:lnTo>
                            <a:pt x="30" y="48"/>
                          </a:lnTo>
                          <a:lnTo>
                            <a:pt x="11" y="48"/>
                          </a:lnTo>
                          <a:cubicBezTo>
                            <a:pt x="9" y="50"/>
                            <a:pt x="7" y="52"/>
                            <a:pt x="6" y="55"/>
                          </a:cubicBezTo>
                          <a:cubicBezTo>
                            <a:pt x="5" y="57"/>
                            <a:pt x="4" y="58"/>
                            <a:pt x="3" y="60"/>
                          </a:cubicBezTo>
                          <a:cubicBezTo>
                            <a:pt x="4" y="62"/>
                            <a:pt x="7" y="72"/>
                            <a:pt x="2" y="76"/>
                          </a:cubicBezTo>
                          <a:lnTo>
                            <a:pt x="2" y="76"/>
                          </a:lnTo>
                          <a:lnTo>
                            <a:pt x="2" y="76"/>
                          </a:lnTo>
                          <a:cubicBezTo>
                            <a:pt x="1" y="76"/>
                            <a:pt x="1" y="76"/>
                            <a:pt x="0" y="76"/>
                          </a:cubicBezTo>
                          <a:lnTo>
                            <a:pt x="0" y="84"/>
                          </a:lnTo>
                          <a:cubicBezTo>
                            <a:pt x="0" y="88"/>
                            <a:pt x="1" y="88"/>
                            <a:pt x="3" y="90"/>
                          </a:cubicBezTo>
                          <a:cubicBezTo>
                            <a:pt x="4" y="91"/>
                            <a:pt x="5" y="92"/>
                            <a:pt x="7" y="95"/>
                          </a:cubicBezTo>
                          <a:cubicBezTo>
                            <a:pt x="7" y="97"/>
                            <a:pt x="7" y="98"/>
                            <a:pt x="7" y="100"/>
                          </a:cubicBezTo>
                          <a:cubicBezTo>
                            <a:pt x="7" y="102"/>
                            <a:pt x="7" y="103"/>
                            <a:pt x="8" y="103"/>
                          </a:cubicBezTo>
                          <a:cubicBezTo>
                            <a:pt x="10" y="105"/>
                            <a:pt x="12" y="105"/>
                            <a:pt x="15" y="105"/>
                          </a:cubicBezTo>
                          <a:lnTo>
                            <a:pt x="17" y="105"/>
                          </a:lnTo>
                          <a:cubicBezTo>
                            <a:pt x="19" y="105"/>
                            <a:pt x="21" y="105"/>
                            <a:pt x="23" y="106"/>
                          </a:cubicBezTo>
                          <a:cubicBezTo>
                            <a:pt x="28" y="108"/>
                            <a:pt x="30" y="112"/>
                            <a:pt x="32" y="116"/>
                          </a:cubicBezTo>
                          <a:cubicBezTo>
                            <a:pt x="32" y="118"/>
                            <a:pt x="33" y="119"/>
                            <a:pt x="34" y="121"/>
                          </a:cubicBezTo>
                          <a:cubicBezTo>
                            <a:pt x="35" y="122"/>
                            <a:pt x="37" y="123"/>
                            <a:pt x="39" y="123"/>
                          </a:cubicBezTo>
                          <a:cubicBezTo>
                            <a:pt x="40" y="124"/>
                            <a:pt x="42" y="125"/>
                            <a:pt x="43" y="126"/>
                          </a:cubicBezTo>
                          <a:cubicBezTo>
                            <a:pt x="44" y="128"/>
                            <a:pt x="44" y="130"/>
                            <a:pt x="44" y="132"/>
                          </a:cubicBezTo>
                          <a:cubicBezTo>
                            <a:pt x="44" y="137"/>
                            <a:pt x="45" y="140"/>
                            <a:pt x="47" y="140"/>
                          </a:cubicBezTo>
                          <a:cubicBezTo>
                            <a:pt x="53" y="140"/>
                            <a:pt x="56" y="140"/>
                            <a:pt x="63" y="144"/>
                          </a:cubicBezTo>
                          <a:cubicBezTo>
                            <a:pt x="65" y="145"/>
                            <a:pt x="66" y="147"/>
                            <a:pt x="68" y="149"/>
                          </a:cubicBezTo>
                          <a:cubicBezTo>
                            <a:pt x="70" y="151"/>
                            <a:pt x="72" y="153"/>
                            <a:pt x="75" y="153"/>
                          </a:cubicBezTo>
                          <a:cubicBezTo>
                            <a:pt x="79" y="153"/>
                            <a:pt x="82" y="147"/>
                            <a:pt x="82" y="136"/>
                          </a:cubicBezTo>
                          <a:cubicBezTo>
                            <a:pt x="82" y="130"/>
                            <a:pt x="85" y="130"/>
                            <a:pt x="87" y="130"/>
                          </a:cubicBezTo>
                          <a:cubicBezTo>
                            <a:pt x="88" y="129"/>
                            <a:pt x="89" y="129"/>
                            <a:pt x="89" y="129"/>
                          </a:cubicBezTo>
                          <a:cubicBezTo>
                            <a:pt x="90" y="128"/>
                            <a:pt x="90" y="125"/>
                            <a:pt x="90" y="123"/>
                          </a:cubicBezTo>
                          <a:cubicBezTo>
                            <a:pt x="90" y="120"/>
                            <a:pt x="90" y="118"/>
                            <a:pt x="91" y="117"/>
                          </a:cubicBezTo>
                          <a:cubicBezTo>
                            <a:pt x="93" y="113"/>
                            <a:pt x="98" y="112"/>
                            <a:pt x="103" y="111"/>
                          </a:cubicBezTo>
                          <a:cubicBezTo>
                            <a:pt x="106" y="110"/>
                            <a:pt x="109" y="109"/>
                            <a:pt x="110" y="107"/>
                          </a:cubicBezTo>
                          <a:cubicBezTo>
                            <a:pt x="110" y="107"/>
                            <a:pt x="110" y="106"/>
                            <a:pt x="109" y="105"/>
                          </a:cubicBezTo>
                          <a:cubicBezTo>
                            <a:pt x="108" y="102"/>
                            <a:pt x="108" y="100"/>
                            <a:pt x="107" y="98"/>
                          </a:cubicBezTo>
                          <a:cubicBezTo>
                            <a:pt x="105" y="94"/>
                            <a:pt x="104" y="91"/>
                            <a:pt x="102" y="91"/>
                          </a:cubicBezTo>
                          <a:cubicBezTo>
                            <a:pt x="101" y="91"/>
                            <a:pt x="100" y="91"/>
                            <a:pt x="100" y="92"/>
                          </a:cubicBezTo>
                          <a:cubicBezTo>
                            <a:pt x="100" y="93"/>
                            <a:pt x="99" y="94"/>
                            <a:pt x="98" y="94"/>
                          </a:cubicBezTo>
                          <a:cubicBezTo>
                            <a:pt x="94" y="94"/>
                            <a:pt x="93" y="90"/>
                            <a:pt x="93" y="88"/>
                          </a:cubicBezTo>
                          <a:cubicBezTo>
                            <a:pt x="93" y="85"/>
                            <a:pt x="94" y="83"/>
                            <a:pt x="95" y="82"/>
                          </a:cubicBezTo>
                          <a:cubicBezTo>
                            <a:pt x="97" y="80"/>
                            <a:pt x="99" y="78"/>
                            <a:pt x="97" y="72"/>
                          </a:cubicBezTo>
                          <a:lnTo>
                            <a:pt x="96" y="72"/>
                          </a:lnTo>
                          <a:lnTo>
                            <a:pt x="97" y="71"/>
                          </a:lnTo>
                          <a:cubicBezTo>
                            <a:pt x="99" y="66"/>
                            <a:pt x="106" y="52"/>
                            <a:pt x="113" y="52"/>
                          </a:cubicBezTo>
                          <a:cubicBezTo>
                            <a:pt x="116" y="52"/>
                            <a:pt x="118" y="56"/>
                            <a:pt x="118" y="59"/>
                          </a:cubicBezTo>
                          <a:cubicBezTo>
                            <a:pt x="118" y="61"/>
                            <a:pt x="116" y="63"/>
                            <a:pt x="115" y="64"/>
                          </a:cubicBezTo>
                          <a:cubicBezTo>
                            <a:pt x="115" y="64"/>
                            <a:pt x="115" y="64"/>
                            <a:pt x="115" y="65"/>
                          </a:cubicBezTo>
                          <a:cubicBezTo>
                            <a:pt x="116" y="67"/>
                            <a:pt x="135" y="75"/>
                            <a:pt x="140" y="75"/>
                          </a:cubicBezTo>
                          <a:cubicBezTo>
                            <a:pt x="142" y="75"/>
                            <a:pt x="143" y="75"/>
                            <a:pt x="144" y="7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3" name="Freeform 1181">
                      <a:extLst>
                        <a:ext uri="{FF2B5EF4-FFF2-40B4-BE49-F238E27FC236}">
                          <a16:creationId xmlns:a16="http://schemas.microsoft.com/office/drawing/2014/main" id="{8366E17B-AF85-269F-533B-B185CDF038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3977" y="4591146"/>
                      <a:ext cx="154116" cy="182309"/>
                    </a:xfrm>
                    <a:custGeom>
                      <a:avLst/>
                      <a:gdLst>
                        <a:gd name="T0" fmla="*/ 339 w 362"/>
                        <a:gd name="T1" fmla="*/ 92 h 424"/>
                        <a:gd name="T2" fmla="*/ 321 w 362"/>
                        <a:gd name="T3" fmla="*/ 98 h 424"/>
                        <a:gd name="T4" fmla="*/ 281 w 362"/>
                        <a:gd name="T5" fmla="*/ 83 h 424"/>
                        <a:gd name="T6" fmla="*/ 266 w 362"/>
                        <a:gd name="T7" fmla="*/ 126 h 424"/>
                        <a:gd name="T8" fmla="*/ 259 w 362"/>
                        <a:gd name="T9" fmla="*/ 140 h 424"/>
                        <a:gd name="T10" fmla="*/ 248 w 362"/>
                        <a:gd name="T11" fmla="*/ 134 h 424"/>
                        <a:gd name="T12" fmla="*/ 207 w 362"/>
                        <a:gd name="T13" fmla="*/ 153 h 424"/>
                        <a:gd name="T14" fmla="*/ 203 w 362"/>
                        <a:gd name="T15" fmla="*/ 86 h 424"/>
                        <a:gd name="T16" fmla="*/ 172 w 362"/>
                        <a:gd name="T17" fmla="*/ 45 h 424"/>
                        <a:gd name="T18" fmla="*/ 151 w 362"/>
                        <a:gd name="T19" fmla="*/ 14 h 424"/>
                        <a:gd name="T20" fmla="*/ 146 w 362"/>
                        <a:gd name="T21" fmla="*/ 13 h 424"/>
                        <a:gd name="T22" fmla="*/ 151 w 362"/>
                        <a:gd name="T23" fmla="*/ 0 h 424"/>
                        <a:gd name="T24" fmla="*/ 137 w 362"/>
                        <a:gd name="T25" fmla="*/ 8 h 424"/>
                        <a:gd name="T26" fmla="*/ 131 w 362"/>
                        <a:gd name="T27" fmla="*/ 32 h 424"/>
                        <a:gd name="T28" fmla="*/ 136 w 362"/>
                        <a:gd name="T29" fmla="*/ 60 h 424"/>
                        <a:gd name="T30" fmla="*/ 135 w 362"/>
                        <a:gd name="T31" fmla="*/ 78 h 424"/>
                        <a:gd name="T32" fmla="*/ 129 w 362"/>
                        <a:gd name="T33" fmla="*/ 90 h 424"/>
                        <a:gd name="T34" fmla="*/ 121 w 362"/>
                        <a:gd name="T35" fmla="*/ 98 h 424"/>
                        <a:gd name="T36" fmla="*/ 121 w 362"/>
                        <a:gd name="T37" fmla="*/ 107 h 424"/>
                        <a:gd name="T38" fmla="*/ 137 w 362"/>
                        <a:gd name="T39" fmla="*/ 130 h 424"/>
                        <a:gd name="T40" fmla="*/ 131 w 362"/>
                        <a:gd name="T41" fmla="*/ 154 h 424"/>
                        <a:gd name="T42" fmla="*/ 142 w 362"/>
                        <a:gd name="T43" fmla="*/ 169 h 424"/>
                        <a:gd name="T44" fmla="*/ 129 w 362"/>
                        <a:gd name="T45" fmla="*/ 189 h 424"/>
                        <a:gd name="T46" fmla="*/ 106 w 362"/>
                        <a:gd name="T47" fmla="*/ 174 h 424"/>
                        <a:gd name="T48" fmla="*/ 101 w 362"/>
                        <a:gd name="T49" fmla="*/ 187 h 424"/>
                        <a:gd name="T50" fmla="*/ 88 w 362"/>
                        <a:gd name="T51" fmla="*/ 209 h 424"/>
                        <a:gd name="T52" fmla="*/ 79 w 362"/>
                        <a:gd name="T53" fmla="*/ 225 h 424"/>
                        <a:gd name="T54" fmla="*/ 66 w 362"/>
                        <a:gd name="T55" fmla="*/ 228 h 424"/>
                        <a:gd name="T56" fmla="*/ 32 w 362"/>
                        <a:gd name="T57" fmla="*/ 233 h 424"/>
                        <a:gd name="T58" fmla="*/ 21 w 362"/>
                        <a:gd name="T59" fmla="*/ 290 h 424"/>
                        <a:gd name="T60" fmla="*/ 20 w 362"/>
                        <a:gd name="T61" fmla="*/ 311 h 424"/>
                        <a:gd name="T62" fmla="*/ 19 w 362"/>
                        <a:gd name="T63" fmla="*/ 332 h 424"/>
                        <a:gd name="T64" fmla="*/ 3 w 362"/>
                        <a:gd name="T65" fmla="*/ 350 h 424"/>
                        <a:gd name="T66" fmla="*/ 24 w 362"/>
                        <a:gd name="T67" fmla="*/ 363 h 424"/>
                        <a:gd name="T68" fmla="*/ 56 w 362"/>
                        <a:gd name="T69" fmla="*/ 379 h 424"/>
                        <a:gd name="T70" fmla="*/ 66 w 362"/>
                        <a:gd name="T71" fmla="*/ 378 h 424"/>
                        <a:gd name="T72" fmla="*/ 92 w 362"/>
                        <a:gd name="T73" fmla="*/ 376 h 424"/>
                        <a:gd name="T74" fmla="*/ 118 w 362"/>
                        <a:gd name="T75" fmla="*/ 391 h 424"/>
                        <a:gd name="T76" fmla="*/ 135 w 362"/>
                        <a:gd name="T77" fmla="*/ 394 h 424"/>
                        <a:gd name="T78" fmla="*/ 153 w 362"/>
                        <a:gd name="T79" fmla="*/ 413 h 424"/>
                        <a:gd name="T80" fmla="*/ 168 w 362"/>
                        <a:gd name="T81" fmla="*/ 422 h 424"/>
                        <a:gd name="T82" fmla="*/ 178 w 362"/>
                        <a:gd name="T83" fmla="*/ 417 h 424"/>
                        <a:gd name="T84" fmla="*/ 183 w 362"/>
                        <a:gd name="T85" fmla="*/ 393 h 424"/>
                        <a:gd name="T86" fmla="*/ 210 w 362"/>
                        <a:gd name="T87" fmla="*/ 348 h 424"/>
                        <a:gd name="T88" fmla="*/ 217 w 362"/>
                        <a:gd name="T89" fmla="*/ 331 h 424"/>
                        <a:gd name="T90" fmla="*/ 228 w 362"/>
                        <a:gd name="T91" fmla="*/ 295 h 424"/>
                        <a:gd name="T92" fmla="*/ 220 w 362"/>
                        <a:gd name="T93" fmla="*/ 267 h 424"/>
                        <a:gd name="T94" fmla="*/ 224 w 362"/>
                        <a:gd name="T95" fmla="*/ 228 h 424"/>
                        <a:gd name="T96" fmla="*/ 240 w 362"/>
                        <a:gd name="T97" fmla="*/ 213 h 424"/>
                        <a:gd name="T98" fmla="*/ 253 w 362"/>
                        <a:gd name="T99" fmla="*/ 211 h 424"/>
                        <a:gd name="T100" fmla="*/ 265 w 362"/>
                        <a:gd name="T101" fmla="*/ 205 h 424"/>
                        <a:gd name="T102" fmla="*/ 281 w 362"/>
                        <a:gd name="T103" fmla="*/ 204 h 424"/>
                        <a:gd name="T104" fmla="*/ 296 w 362"/>
                        <a:gd name="T105" fmla="*/ 206 h 424"/>
                        <a:gd name="T106" fmla="*/ 314 w 362"/>
                        <a:gd name="T107" fmla="*/ 187 h 424"/>
                        <a:gd name="T108" fmla="*/ 333 w 362"/>
                        <a:gd name="T109" fmla="*/ 181 h 424"/>
                        <a:gd name="T110" fmla="*/ 353 w 362"/>
                        <a:gd name="T111" fmla="*/ 172 h 424"/>
                        <a:gd name="T112" fmla="*/ 338 w 362"/>
                        <a:gd name="T113" fmla="*/ 130 h 424"/>
                        <a:gd name="T114" fmla="*/ 362 w 362"/>
                        <a:gd name="T115" fmla="*/ 121 h 4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62" h="424">
                          <a:moveTo>
                            <a:pt x="356" y="117"/>
                          </a:moveTo>
                          <a:cubicBezTo>
                            <a:pt x="351" y="114"/>
                            <a:pt x="346" y="110"/>
                            <a:pt x="345" y="106"/>
                          </a:cubicBezTo>
                          <a:cubicBezTo>
                            <a:pt x="344" y="104"/>
                            <a:pt x="343" y="102"/>
                            <a:pt x="343" y="100"/>
                          </a:cubicBezTo>
                          <a:cubicBezTo>
                            <a:pt x="342" y="97"/>
                            <a:pt x="342" y="94"/>
                            <a:pt x="339" y="92"/>
                          </a:cubicBezTo>
                          <a:lnTo>
                            <a:pt x="333" y="92"/>
                          </a:lnTo>
                          <a:cubicBezTo>
                            <a:pt x="333" y="94"/>
                            <a:pt x="332" y="95"/>
                            <a:pt x="331" y="96"/>
                          </a:cubicBezTo>
                          <a:cubicBezTo>
                            <a:pt x="331" y="98"/>
                            <a:pt x="329" y="99"/>
                            <a:pt x="325" y="99"/>
                          </a:cubicBezTo>
                          <a:cubicBezTo>
                            <a:pt x="324" y="99"/>
                            <a:pt x="322" y="99"/>
                            <a:pt x="321" y="98"/>
                          </a:cubicBezTo>
                          <a:cubicBezTo>
                            <a:pt x="315" y="97"/>
                            <a:pt x="312" y="92"/>
                            <a:pt x="310" y="87"/>
                          </a:cubicBezTo>
                          <a:cubicBezTo>
                            <a:pt x="308" y="84"/>
                            <a:pt x="306" y="80"/>
                            <a:pt x="302" y="78"/>
                          </a:cubicBezTo>
                          <a:cubicBezTo>
                            <a:pt x="301" y="78"/>
                            <a:pt x="300" y="78"/>
                            <a:pt x="298" y="78"/>
                          </a:cubicBezTo>
                          <a:cubicBezTo>
                            <a:pt x="288" y="78"/>
                            <a:pt x="283" y="80"/>
                            <a:pt x="281" y="83"/>
                          </a:cubicBezTo>
                          <a:cubicBezTo>
                            <a:pt x="279" y="86"/>
                            <a:pt x="279" y="90"/>
                            <a:pt x="278" y="95"/>
                          </a:cubicBezTo>
                          <a:cubicBezTo>
                            <a:pt x="278" y="99"/>
                            <a:pt x="277" y="104"/>
                            <a:pt x="275" y="110"/>
                          </a:cubicBezTo>
                          <a:cubicBezTo>
                            <a:pt x="274" y="115"/>
                            <a:pt x="272" y="118"/>
                            <a:pt x="269" y="122"/>
                          </a:cubicBezTo>
                          <a:cubicBezTo>
                            <a:pt x="268" y="123"/>
                            <a:pt x="267" y="125"/>
                            <a:pt x="266" y="126"/>
                          </a:cubicBezTo>
                          <a:cubicBezTo>
                            <a:pt x="266" y="127"/>
                            <a:pt x="265" y="127"/>
                            <a:pt x="265" y="128"/>
                          </a:cubicBezTo>
                          <a:cubicBezTo>
                            <a:pt x="263" y="131"/>
                            <a:pt x="261" y="134"/>
                            <a:pt x="261" y="138"/>
                          </a:cubicBezTo>
                          <a:lnTo>
                            <a:pt x="260" y="140"/>
                          </a:lnTo>
                          <a:lnTo>
                            <a:pt x="259" y="140"/>
                          </a:lnTo>
                          <a:lnTo>
                            <a:pt x="259" y="140"/>
                          </a:lnTo>
                          <a:lnTo>
                            <a:pt x="258" y="140"/>
                          </a:lnTo>
                          <a:cubicBezTo>
                            <a:pt x="257" y="140"/>
                            <a:pt x="257" y="140"/>
                            <a:pt x="256" y="139"/>
                          </a:cubicBezTo>
                          <a:cubicBezTo>
                            <a:pt x="252" y="138"/>
                            <a:pt x="250" y="136"/>
                            <a:pt x="248" y="134"/>
                          </a:cubicBezTo>
                          <a:cubicBezTo>
                            <a:pt x="248" y="133"/>
                            <a:pt x="247" y="132"/>
                            <a:pt x="247" y="131"/>
                          </a:cubicBezTo>
                          <a:cubicBezTo>
                            <a:pt x="240" y="132"/>
                            <a:pt x="236" y="137"/>
                            <a:pt x="231" y="142"/>
                          </a:cubicBezTo>
                          <a:cubicBezTo>
                            <a:pt x="226" y="148"/>
                            <a:pt x="221" y="154"/>
                            <a:pt x="212" y="154"/>
                          </a:cubicBezTo>
                          <a:cubicBezTo>
                            <a:pt x="210" y="154"/>
                            <a:pt x="209" y="154"/>
                            <a:pt x="207" y="153"/>
                          </a:cubicBezTo>
                          <a:cubicBezTo>
                            <a:pt x="199" y="152"/>
                            <a:pt x="199" y="144"/>
                            <a:pt x="199" y="139"/>
                          </a:cubicBezTo>
                          <a:lnTo>
                            <a:pt x="199" y="102"/>
                          </a:lnTo>
                          <a:cubicBezTo>
                            <a:pt x="199" y="98"/>
                            <a:pt x="200" y="94"/>
                            <a:pt x="202" y="91"/>
                          </a:cubicBezTo>
                          <a:cubicBezTo>
                            <a:pt x="202" y="89"/>
                            <a:pt x="203" y="88"/>
                            <a:pt x="203" y="86"/>
                          </a:cubicBezTo>
                          <a:cubicBezTo>
                            <a:pt x="194" y="81"/>
                            <a:pt x="184" y="75"/>
                            <a:pt x="184" y="62"/>
                          </a:cubicBezTo>
                          <a:lnTo>
                            <a:pt x="184" y="53"/>
                          </a:lnTo>
                          <a:cubicBezTo>
                            <a:pt x="184" y="51"/>
                            <a:pt x="182" y="50"/>
                            <a:pt x="179" y="49"/>
                          </a:cubicBezTo>
                          <a:cubicBezTo>
                            <a:pt x="176" y="48"/>
                            <a:pt x="174" y="47"/>
                            <a:pt x="172" y="45"/>
                          </a:cubicBezTo>
                          <a:cubicBezTo>
                            <a:pt x="170" y="41"/>
                            <a:pt x="170" y="38"/>
                            <a:pt x="169" y="34"/>
                          </a:cubicBezTo>
                          <a:cubicBezTo>
                            <a:pt x="169" y="31"/>
                            <a:pt x="168" y="29"/>
                            <a:pt x="167" y="26"/>
                          </a:cubicBezTo>
                          <a:cubicBezTo>
                            <a:pt x="165" y="20"/>
                            <a:pt x="162" y="17"/>
                            <a:pt x="157" y="16"/>
                          </a:cubicBezTo>
                          <a:cubicBezTo>
                            <a:pt x="155" y="15"/>
                            <a:pt x="153" y="15"/>
                            <a:pt x="151" y="14"/>
                          </a:cubicBezTo>
                          <a:lnTo>
                            <a:pt x="150" y="14"/>
                          </a:lnTo>
                          <a:lnTo>
                            <a:pt x="150" y="14"/>
                          </a:lnTo>
                          <a:cubicBezTo>
                            <a:pt x="149" y="14"/>
                            <a:pt x="149" y="14"/>
                            <a:pt x="149" y="14"/>
                          </a:cubicBezTo>
                          <a:lnTo>
                            <a:pt x="146" y="13"/>
                          </a:lnTo>
                          <a:lnTo>
                            <a:pt x="147" y="11"/>
                          </a:lnTo>
                          <a:cubicBezTo>
                            <a:pt x="147" y="9"/>
                            <a:pt x="148" y="7"/>
                            <a:pt x="149" y="6"/>
                          </a:cubicBezTo>
                          <a:cubicBezTo>
                            <a:pt x="150" y="5"/>
                            <a:pt x="151" y="4"/>
                            <a:pt x="151" y="2"/>
                          </a:cubicBezTo>
                          <a:cubicBezTo>
                            <a:pt x="151" y="1"/>
                            <a:pt x="151" y="1"/>
                            <a:pt x="151" y="0"/>
                          </a:cubicBezTo>
                          <a:cubicBezTo>
                            <a:pt x="151" y="0"/>
                            <a:pt x="150" y="0"/>
                            <a:pt x="150" y="0"/>
                          </a:cubicBezTo>
                          <a:lnTo>
                            <a:pt x="149" y="0"/>
                          </a:lnTo>
                          <a:cubicBezTo>
                            <a:pt x="148" y="0"/>
                            <a:pt x="148" y="0"/>
                            <a:pt x="147" y="0"/>
                          </a:cubicBezTo>
                          <a:cubicBezTo>
                            <a:pt x="146" y="4"/>
                            <a:pt x="141" y="6"/>
                            <a:pt x="137" y="8"/>
                          </a:cubicBezTo>
                          <a:cubicBezTo>
                            <a:pt x="131" y="10"/>
                            <a:pt x="128" y="11"/>
                            <a:pt x="128" y="15"/>
                          </a:cubicBezTo>
                          <a:cubicBezTo>
                            <a:pt x="128" y="19"/>
                            <a:pt x="129" y="20"/>
                            <a:pt x="131" y="22"/>
                          </a:cubicBezTo>
                          <a:cubicBezTo>
                            <a:pt x="132" y="23"/>
                            <a:pt x="133" y="25"/>
                            <a:pt x="133" y="27"/>
                          </a:cubicBezTo>
                          <a:cubicBezTo>
                            <a:pt x="133" y="29"/>
                            <a:pt x="132" y="31"/>
                            <a:pt x="131" y="32"/>
                          </a:cubicBezTo>
                          <a:cubicBezTo>
                            <a:pt x="129" y="34"/>
                            <a:pt x="128" y="35"/>
                            <a:pt x="128" y="37"/>
                          </a:cubicBezTo>
                          <a:cubicBezTo>
                            <a:pt x="128" y="41"/>
                            <a:pt x="130" y="42"/>
                            <a:pt x="133" y="44"/>
                          </a:cubicBezTo>
                          <a:cubicBezTo>
                            <a:pt x="135" y="46"/>
                            <a:pt x="139" y="49"/>
                            <a:pt x="139" y="54"/>
                          </a:cubicBezTo>
                          <a:cubicBezTo>
                            <a:pt x="139" y="56"/>
                            <a:pt x="137" y="58"/>
                            <a:pt x="136" y="60"/>
                          </a:cubicBezTo>
                          <a:cubicBezTo>
                            <a:pt x="136" y="60"/>
                            <a:pt x="135" y="61"/>
                            <a:pt x="135" y="62"/>
                          </a:cubicBezTo>
                          <a:cubicBezTo>
                            <a:pt x="135" y="63"/>
                            <a:pt x="136" y="64"/>
                            <a:pt x="137" y="65"/>
                          </a:cubicBezTo>
                          <a:cubicBezTo>
                            <a:pt x="137" y="66"/>
                            <a:pt x="139" y="67"/>
                            <a:pt x="139" y="69"/>
                          </a:cubicBezTo>
                          <a:cubicBezTo>
                            <a:pt x="139" y="73"/>
                            <a:pt x="137" y="76"/>
                            <a:pt x="135" y="78"/>
                          </a:cubicBezTo>
                          <a:cubicBezTo>
                            <a:pt x="134" y="80"/>
                            <a:pt x="133" y="81"/>
                            <a:pt x="133" y="83"/>
                          </a:cubicBezTo>
                          <a:cubicBezTo>
                            <a:pt x="133" y="86"/>
                            <a:pt x="131" y="88"/>
                            <a:pt x="130" y="89"/>
                          </a:cubicBezTo>
                          <a:cubicBezTo>
                            <a:pt x="130" y="89"/>
                            <a:pt x="130" y="89"/>
                            <a:pt x="130" y="90"/>
                          </a:cubicBezTo>
                          <a:lnTo>
                            <a:pt x="129" y="90"/>
                          </a:lnTo>
                          <a:lnTo>
                            <a:pt x="129" y="90"/>
                          </a:lnTo>
                          <a:cubicBezTo>
                            <a:pt x="127" y="92"/>
                            <a:pt x="126" y="93"/>
                            <a:pt x="125" y="94"/>
                          </a:cubicBezTo>
                          <a:cubicBezTo>
                            <a:pt x="124" y="96"/>
                            <a:pt x="123" y="97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lnTo>
                            <a:pt x="124" y="98"/>
                          </a:lnTo>
                          <a:lnTo>
                            <a:pt x="124" y="101"/>
                          </a:lnTo>
                          <a:cubicBezTo>
                            <a:pt x="123" y="104"/>
                            <a:pt x="122" y="106"/>
                            <a:pt x="121" y="107"/>
                          </a:cubicBezTo>
                          <a:cubicBezTo>
                            <a:pt x="120" y="109"/>
                            <a:pt x="120" y="111"/>
                            <a:pt x="120" y="115"/>
                          </a:cubicBezTo>
                          <a:cubicBezTo>
                            <a:pt x="120" y="122"/>
                            <a:pt x="121" y="127"/>
                            <a:pt x="122" y="129"/>
                          </a:cubicBezTo>
                          <a:lnTo>
                            <a:pt x="136" y="129"/>
                          </a:lnTo>
                          <a:lnTo>
                            <a:pt x="137" y="130"/>
                          </a:lnTo>
                          <a:cubicBezTo>
                            <a:pt x="137" y="131"/>
                            <a:pt x="137" y="132"/>
                            <a:pt x="138" y="132"/>
                          </a:cubicBezTo>
                          <a:cubicBezTo>
                            <a:pt x="139" y="134"/>
                            <a:pt x="140" y="137"/>
                            <a:pt x="140" y="140"/>
                          </a:cubicBezTo>
                          <a:cubicBezTo>
                            <a:pt x="140" y="144"/>
                            <a:pt x="137" y="146"/>
                            <a:pt x="135" y="148"/>
                          </a:cubicBezTo>
                          <a:cubicBezTo>
                            <a:pt x="133" y="150"/>
                            <a:pt x="131" y="151"/>
                            <a:pt x="131" y="154"/>
                          </a:cubicBezTo>
                          <a:cubicBezTo>
                            <a:pt x="132" y="155"/>
                            <a:pt x="134" y="156"/>
                            <a:pt x="135" y="157"/>
                          </a:cubicBezTo>
                          <a:cubicBezTo>
                            <a:pt x="137" y="159"/>
                            <a:pt x="141" y="161"/>
                            <a:pt x="142" y="164"/>
                          </a:cubicBezTo>
                          <a:lnTo>
                            <a:pt x="142" y="165"/>
                          </a:lnTo>
                          <a:lnTo>
                            <a:pt x="142" y="169"/>
                          </a:lnTo>
                          <a:cubicBezTo>
                            <a:pt x="142" y="171"/>
                            <a:pt x="141" y="172"/>
                            <a:pt x="140" y="173"/>
                          </a:cubicBezTo>
                          <a:cubicBezTo>
                            <a:pt x="139" y="174"/>
                            <a:pt x="139" y="175"/>
                            <a:pt x="139" y="176"/>
                          </a:cubicBezTo>
                          <a:lnTo>
                            <a:pt x="139" y="182"/>
                          </a:lnTo>
                          <a:cubicBezTo>
                            <a:pt x="139" y="185"/>
                            <a:pt x="136" y="189"/>
                            <a:pt x="129" y="189"/>
                          </a:cubicBezTo>
                          <a:cubicBezTo>
                            <a:pt x="126" y="189"/>
                            <a:pt x="114" y="182"/>
                            <a:pt x="109" y="180"/>
                          </a:cubicBezTo>
                          <a:lnTo>
                            <a:pt x="109" y="179"/>
                          </a:lnTo>
                          <a:cubicBezTo>
                            <a:pt x="108" y="178"/>
                            <a:pt x="107" y="176"/>
                            <a:pt x="107" y="175"/>
                          </a:cubicBezTo>
                          <a:cubicBezTo>
                            <a:pt x="107" y="175"/>
                            <a:pt x="106" y="174"/>
                            <a:pt x="106" y="174"/>
                          </a:cubicBezTo>
                          <a:cubicBezTo>
                            <a:pt x="102" y="174"/>
                            <a:pt x="98" y="176"/>
                            <a:pt x="98" y="180"/>
                          </a:cubicBezTo>
                          <a:lnTo>
                            <a:pt x="98" y="182"/>
                          </a:lnTo>
                          <a:cubicBezTo>
                            <a:pt x="98" y="182"/>
                            <a:pt x="99" y="183"/>
                            <a:pt x="99" y="183"/>
                          </a:cubicBezTo>
                          <a:cubicBezTo>
                            <a:pt x="100" y="183"/>
                            <a:pt x="101" y="184"/>
                            <a:pt x="101" y="187"/>
                          </a:cubicBezTo>
                          <a:cubicBezTo>
                            <a:pt x="101" y="192"/>
                            <a:pt x="97" y="196"/>
                            <a:pt x="94" y="199"/>
                          </a:cubicBezTo>
                          <a:cubicBezTo>
                            <a:pt x="92" y="200"/>
                            <a:pt x="91" y="202"/>
                            <a:pt x="90" y="203"/>
                          </a:cubicBezTo>
                          <a:cubicBezTo>
                            <a:pt x="89" y="204"/>
                            <a:pt x="89" y="204"/>
                            <a:pt x="88" y="206"/>
                          </a:cubicBezTo>
                          <a:cubicBezTo>
                            <a:pt x="88" y="207"/>
                            <a:pt x="88" y="208"/>
                            <a:pt x="88" y="209"/>
                          </a:cubicBezTo>
                          <a:cubicBezTo>
                            <a:pt x="88" y="210"/>
                            <a:pt x="86" y="212"/>
                            <a:pt x="84" y="212"/>
                          </a:cubicBezTo>
                          <a:cubicBezTo>
                            <a:pt x="84" y="212"/>
                            <a:pt x="83" y="212"/>
                            <a:pt x="83" y="212"/>
                          </a:cubicBezTo>
                          <a:cubicBezTo>
                            <a:pt x="83" y="212"/>
                            <a:pt x="82" y="212"/>
                            <a:pt x="82" y="212"/>
                          </a:cubicBezTo>
                          <a:cubicBezTo>
                            <a:pt x="81" y="214"/>
                            <a:pt x="79" y="222"/>
                            <a:pt x="79" y="225"/>
                          </a:cubicBezTo>
                          <a:cubicBezTo>
                            <a:pt x="79" y="226"/>
                            <a:pt x="80" y="228"/>
                            <a:pt x="80" y="230"/>
                          </a:cubicBezTo>
                          <a:cubicBezTo>
                            <a:pt x="81" y="233"/>
                            <a:pt x="81" y="236"/>
                            <a:pt x="80" y="238"/>
                          </a:cubicBezTo>
                          <a:cubicBezTo>
                            <a:pt x="79" y="238"/>
                            <a:pt x="78" y="239"/>
                            <a:pt x="77" y="239"/>
                          </a:cubicBezTo>
                          <a:cubicBezTo>
                            <a:pt x="70" y="239"/>
                            <a:pt x="68" y="233"/>
                            <a:pt x="66" y="228"/>
                          </a:cubicBezTo>
                          <a:cubicBezTo>
                            <a:pt x="64" y="222"/>
                            <a:pt x="63" y="220"/>
                            <a:pt x="60" y="220"/>
                          </a:cubicBezTo>
                          <a:cubicBezTo>
                            <a:pt x="58" y="220"/>
                            <a:pt x="57" y="222"/>
                            <a:pt x="55" y="225"/>
                          </a:cubicBezTo>
                          <a:cubicBezTo>
                            <a:pt x="52" y="228"/>
                            <a:pt x="49" y="233"/>
                            <a:pt x="43" y="233"/>
                          </a:cubicBezTo>
                          <a:lnTo>
                            <a:pt x="32" y="233"/>
                          </a:lnTo>
                          <a:cubicBezTo>
                            <a:pt x="27" y="233"/>
                            <a:pt x="24" y="244"/>
                            <a:pt x="24" y="254"/>
                          </a:cubicBezTo>
                          <a:cubicBezTo>
                            <a:pt x="24" y="257"/>
                            <a:pt x="25" y="259"/>
                            <a:pt x="27" y="261"/>
                          </a:cubicBezTo>
                          <a:cubicBezTo>
                            <a:pt x="29" y="264"/>
                            <a:pt x="32" y="267"/>
                            <a:pt x="32" y="272"/>
                          </a:cubicBezTo>
                          <a:cubicBezTo>
                            <a:pt x="32" y="279"/>
                            <a:pt x="28" y="287"/>
                            <a:pt x="21" y="290"/>
                          </a:cubicBezTo>
                          <a:cubicBezTo>
                            <a:pt x="20" y="292"/>
                            <a:pt x="19" y="294"/>
                            <a:pt x="18" y="296"/>
                          </a:cubicBezTo>
                          <a:cubicBezTo>
                            <a:pt x="17" y="298"/>
                            <a:pt x="16" y="300"/>
                            <a:pt x="16" y="300"/>
                          </a:cubicBezTo>
                          <a:cubicBezTo>
                            <a:pt x="16" y="302"/>
                            <a:pt x="17" y="303"/>
                            <a:pt x="18" y="305"/>
                          </a:cubicBezTo>
                          <a:cubicBezTo>
                            <a:pt x="18" y="306"/>
                            <a:pt x="20" y="309"/>
                            <a:pt x="20" y="311"/>
                          </a:cubicBezTo>
                          <a:cubicBezTo>
                            <a:pt x="20" y="315"/>
                            <a:pt x="18" y="317"/>
                            <a:pt x="18" y="319"/>
                          </a:cubicBezTo>
                          <a:cubicBezTo>
                            <a:pt x="17" y="321"/>
                            <a:pt x="16" y="322"/>
                            <a:pt x="16" y="323"/>
                          </a:cubicBezTo>
                          <a:cubicBezTo>
                            <a:pt x="16" y="324"/>
                            <a:pt x="17" y="325"/>
                            <a:pt x="17" y="327"/>
                          </a:cubicBezTo>
                          <a:cubicBezTo>
                            <a:pt x="18" y="328"/>
                            <a:pt x="19" y="330"/>
                            <a:pt x="19" y="332"/>
                          </a:cubicBezTo>
                          <a:cubicBezTo>
                            <a:pt x="19" y="341"/>
                            <a:pt x="13" y="341"/>
                            <a:pt x="7" y="341"/>
                          </a:cubicBezTo>
                          <a:cubicBezTo>
                            <a:pt x="6" y="342"/>
                            <a:pt x="1" y="346"/>
                            <a:pt x="0" y="348"/>
                          </a:cubicBezTo>
                          <a:cubicBezTo>
                            <a:pt x="0" y="348"/>
                            <a:pt x="1" y="349"/>
                            <a:pt x="2" y="349"/>
                          </a:cubicBezTo>
                          <a:cubicBezTo>
                            <a:pt x="2" y="349"/>
                            <a:pt x="3" y="350"/>
                            <a:pt x="3" y="350"/>
                          </a:cubicBezTo>
                          <a:cubicBezTo>
                            <a:pt x="5" y="351"/>
                            <a:pt x="7" y="354"/>
                            <a:pt x="9" y="357"/>
                          </a:cubicBezTo>
                          <a:cubicBezTo>
                            <a:pt x="12" y="361"/>
                            <a:pt x="15" y="365"/>
                            <a:pt x="17" y="365"/>
                          </a:cubicBezTo>
                          <a:cubicBezTo>
                            <a:pt x="18" y="365"/>
                            <a:pt x="19" y="365"/>
                            <a:pt x="19" y="364"/>
                          </a:cubicBezTo>
                          <a:cubicBezTo>
                            <a:pt x="20" y="364"/>
                            <a:pt x="22" y="363"/>
                            <a:pt x="24" y="363"/>
                          </a:cubicBezTo>
                          <a:cubicBezTo>
                            <a:pt x="29" y="363"/>
                            <a:pt x="31" y="366"/>
                            <a:pt x="33" y="368"/>
                          </a:cubicBezTo>
                          <a:cubicBezTo>
                            <a:pt x="33" y="369"/>
                            <a:pt x="34" y="370"/>
                            <a:pt x="35" y="370"/>
                          </a:cubicBezTo>
                          <a:cubicBezTo>
                            <a:pt x="37" y="371"/>
                            <a:pt x="38" y="372"/>
                            <a:pt x="40" y="373"/>
                          </a:cubicBezTo>
                          <a:cubicBezTo>
                            <a:pt x="45" y="376"/>
                            <a:pt x="49" y="379"/>
                            <a:pt x="56" y="379"/>
                          </a:cubicBezTo>
                          <a:cubicBezTo>
                            <a:pt x="58" y="379"/>
                            <a:pt x="59" y="379"/>
                            <a:pt x="60" y="378"/>
                          </a:cubicBezTo>
                          <a:cubicBezTo>
                            <a:pt x="61" y="378"/>
                            <a:pt x="62" y="377"/>
                            <a:pt x="63" y="377"/>
                          </a:cubicBezTo>
                          <a:lnTo>
                            <a:pt x="65" y="377"/>
                          </a:lnTo>
                          <a:lnTo>
                            <a:pt x="66" y="378"/>
                          </a:lnTo>
                          <a:cubicBezTo>
                            <a:pt x="67" y="380"/>
                            <a:pt x="69" y="381"/>
                            <a:pt x="71" y="381"/>
                          </a:cubicBezTo>
                          <a:cubicBezTo>
                            <a:pt x="72" y="380"/>
                            <a:pt x="73" y="378"/>
                            <a:pt x="73" y="377"/>
                          </a:cubicBezTo>
                          <a:cubicBezTo>
                            <a:pt x="76" y="372"/>
                            <a:pt x="79" y="367"/>
                            <a:pt x="85" y="367"/>
                          </a:cubicBezTo>
                          <a:cubicBezTo>
                            <a:pt x="91" y="367"/>
                            <a:pt x="92" y="372"/>
                            <a:pt x="92" y="376"/>
                          </a:cubicBezTo>
                          <a:cubicBezTo>
                            <a:pt x="93" y="377"/>
                            <a:pt x="93" y="379"/>
                            <a:pt x="94" y="380"/>
                          </a:cubicBezTo>
                          <a:cubicBezTo>
                            <a:pt x="96" y="383"/>
                            <a:pt x="99" y="383"/>
                            <a:pt x="103" y="384"/>
                          </a:cubicBezTo>
                          <a:cubicBezTo>
                            <a:pt x="105" y="384"/>
                            <a:pt x="107" y="385"/>
                            <a:pt x="109" y="386"/>
                          </a:cubicBezTo>
                          <a:cubicBezTo>
                            <a:pt x="113" y="387"/>
                            <a:pt x="116" y="389"/>
                            <a:pt x="118" y="391"/>
                          </a:cubicBezTo>
                          <a:cubicBezTo>
                            <a:pt x="121" y="393"/>
                            <a:pt x="123" y="395"/>
                            <a:pt x="128" y="395"/>
                          </a:cubicBezTo>
                          <a:cubicBezTo>
                            <a:pt x="128" y="395"/>
                            <a:pt x="129" y="395"/>
                            <a:pt x="130" y="395"/>
                          </a:cubicBezTo>
                          <a:cubicBezTo>
                            <a:pt x="131" y="396"/>
                            <a:pt x="132" y="396"/>
                            <a:pt x="133" y="395"/>
                          </a:cubicBezTo>
                          <a:lnTo>
                            <a:pt x="135" y="394"/>
                          </a:lnTo>
                          <a:lnTo>
                            <a:pt x="136" y="396"/>
                          </a:lnTo>
                          <a:cubicBezTo>
                            <a:pt x="138" y="399"/>
                            <a:pt x="140" y="401"/>
                            <a:pt x="143" y="402"/>
                          </a:cubicBezTo>
                          <a:cubicBezTo>
                            <a:pt x="146" y="404"/>
                            <a:pt x="149" y="406"/>
                            <a:pt x="152" y="410"/>
                          </a:cubicBezTo>
                          <a:cubicBezTo>
                            <a:pt x="152" y="411"/>
                            <a:pt x="152" y="412"/>
                            <a:pt x="153" y="413"/>
                          </a:cubicBezTo>
                          <a:cubicBezTo>
                            <a:pt x="154" y="416"/>
                            <a:pt x="154" y="416"/>
                            <a:pt x="156" y="416"/>
                          </a:cubicBezTo>
                          <a:cubicBezTo>
                            <a:pt x="157" y="416"/>
                            <a:pt x="158" y="416"/>
                            <a:pt x="159" y="416"/>
                          </a:cubicBezTo>
                          <a:cubicBezTo>
                            <a:pt x="160" y="416"/>
                            <a:pt x="161" y="416"/>
                            <a:pt x="161" y="416"/>
                          </a:cubicBezTo>
                          <a:cubicBezTo>
                            <a:pt x="165" y="416"/>
                            <a:pt x="166" y="418"/>
                            <a:pt x="168" y="422"/>
                          </a:cubicBezTo>
                          <a:cubicBezTo>
                            <a:pt x="169" y="422"/>
                            <a:pt x="169" y="423"/>
                            <a:pt x="169" y="424"/>
                          </a:cubicBezTo>
                          <a:cubicBezTo>
                            <a:pt x="171" y="422"/>
                            <a:pt x="173" y="421"/>
                            <a:pt x="175" y="420"/>
                          </a:cubicBezTo>
                          <a:cubicBezTo>
                            <a:pt x="176" y="419"/>
                            <a:pt x="177" y="419"/>
                            <a:pt x="178" y="418"/>
                          </a:cubicBezTo>
                          <a:cubicBezTo>
                            <a:pt x="178" y="418"/>
                            <a:pt x="178" y="417"/>
                            <a:pt x="178" y="417"/>
                          </a:cubicBezTo>
                          <a:cubicBezTo>
                            <a:pt x="176" y="417"/>
                            <a:pt x="174" y="417"/>
                            <a:pt x="172" y="417"/>
                          </a:cubicBezTo>
                          <a:cubicBezTo>
                            <a:pt x="168" y="417"/>
                            <a:pt x="160" y="417"/>
                            <a:pt x="160" y="411"/>
                          </a:cubicBezTo>
                          <a:cubicBezTo>
                            <a:pt x="160" y="408"/>
                            <a:pt x="165" y="404"/>
                            <a:pt x="180" y="395"/>
                          </a:cubicBezTo>
                          <a:cubicBezTo>
                            <a:pt x="182" y="394"/>
                            <a:pt x="183" y="393"/>
                            <a:pt x="183" y="393"/>
                          </a:cubicBezTo>
                          <a:cubicBezTo>
                            <a:pt x="187" y="389"/>
                            <a:pt x="190" y="384"/>
                            <a:pt x="193" y="379"/>
                          </a:cubicBezTo>
                          <a:cubicBezTo>
                            <a:pt x="195" y="376"/>
                            <a:pt x="197" y="373"/>
                            <a:pt x="199" y="369"/>
                          </a:cubicBezTo>
                          <a:cubicBezTo>
                            <a:pt x="202" y="365"/>
                            <a:pt x="204" y="362"/>
                            <a:pt x="206" y="357"/>
                          </a:cubicBezTo>
                          <a:cubicBezTo>
                            <a:pt x="207" y="355"/>
                            <a:pt x="208" y="352"/>
                            <a:pt x="210" y="348"/>
                          </a:cubicBezTo>
                          <a:cubicBezTo>
                            <a:pt x="211" y="346"/>
                            <a:pt x="212" y="345"/>
                            <a:pt x="214" y="344"/>
                          </a:cubicBezTo>
                          <a:cubicBezTo>
                            <a:pt x="215" y="343"/>
                            <a:pt x="215" y="342"/>
                            <a:pt x="215" y="342"/>
                          </a:cubicBezTo>
                          <a:cubicBezTo>
                            <a:pt x="216" y="340"/>
                            <a:pt x="216" y="339"/>
                            <a:pt x="216" y="338"/>
                          </a:cubicBezTo>
                          <a:cubicBezTo>
                            <a:pt x="216" y="336"/>
                            <a:pt x="215" y="334"/>
                            <a:pt x="217" y="331"/>
                          </a:cubicBezTo>
                          <a:cubicBezTo>
                            <a:pt x="218" y="329"/>
                            <a:pt x="220" y="327"/>
                            <a:pt x="221" y="326"/>
                          </a:cubicBezTo>
                          <a:cubicBezTo>
                            <a:pt x="223" y="323"/>
                            <a:pt x="225" y="320"/>
                            <a:pt x="228" y="316"/>
                          </a:cubicBezTo>
                          <a:lnTo>
                            <a:pt x="228" y="296"/>
                          </a:lnTo>
                          <a:lnTo>
                            <a:pt x="228" y="295"/>
                          </a:lnTo>
                          <a:cubicBezTo>
                            <a:pt x="228" y="295"/>
                            <a:pt x="229" y="295"/>
                            <a:pt x="229" y="292"/>
                          </a:cubicBezTo>
                          <a:cubicBezTo>
                            <a:pt x="229" y="291"/>
                            <a:pt x="229" y="290"/>
                            <a:pt x="229" y="289"/>
                          </a:cubicBezTo>
                          <a:cubicBezTo>
                            <a:pt x="229" y="287"/>
                            <a:pt x="228" y="285"/>
                            <a:pt x="227" y="282"/>
                          </a:cubicBezTo>
                          <a:cubicBezTo>
                            <a:pt x="223" y="280"/>
                            <a:pt x="220" y="272"/>
                            <a:pt x="220" y="267"/>
                          </a:cubicBezTo>
                          <a:cubicBezTo>
                            <a:pt x="220" y="260"/>
                            <a:pt x="222" y="256"/>
                            <a:pt x="226" y="252"/>
                          </a:cubicBezTo>
                          <a:cubicBezTo>
                            <a:pt x="225" y="252"/>
                            <a:pt x="225" y="252"/>
                            <a:pt x="225" y="252"/>
                          </a:cubicBezTo>
                          <a:cubicBezTo>
                            <a:pt x="220" y="249"/>
                            <a:pt x="214" y="245"/>
                            <a:pt x="214" y="239"/>
                          </a:cubicBezTo>
                          <a:cubicBezTo>
                            <a:pt x="214" y="231"/>
                            <a:pt x="219" y="229"/>
                            <a:pt x="224" y="228"/>
                          </a:cubicBezTo>
                          <a:cubicBezTo>
                            <a:pt x="226" y="227"/>
                            <a:pt x="229" y="226"/>
                            <a:pt x="230" y="225"/>
                          </a:cubicBezTo>
                          <a:cubicBezTo>
                            <a:pt x="231" y="224"/>
                            <a:pt x="231" y="223"/>
                            <a:pt x="231" y="222"/>
                          </a:cubicBezTo>
                          <a:cubicBezTo>
                            <a:pt x="231" y="220"/>
                            <a:pt x="231" y="217"/>
                            <a:pt x="234" y="214"/>
                          </a:cubicBezTo>
                          <a:cubicBezTo>
                            <a:pt x="235" y="213"/>
                            <a:pt x="237" y="213"/>
                            <a:pt x="240" y="213"/>
                          </a:cubicBezTo>
                          <a:cubicBezTo>
                            <a:pt x="241" y="213"/>
                            <a:pt x="242" y="213"/>
                            <a:pt x="243" y="213"/>
                          </a:cubicBezTo>
                          <a:cubicBezTo>
                            <a:pt x="245" y="213"/>
                            <a:pt x="246" y="213"/>
                            <a:pt x="248" y="213"/>
                          </a:cubicBezTo>
                          <a:cubicBezTo>
                            <a:pt x="250" y="213"/>
                            <a:pt x="251" y="213"/>
                            <a:pt x="253" y="213"/>
                          </a:cubicBezTo>
                          <a:cubicBezTo>
                            <a:pt x="253" y="212"/>
                            <a:pt x="253" y="212"/>
                            <a:pt x="253" y="211"/>
                          </a:cubicBezTo>
                          <a:cubicBezTo>
                            <a:pt x="253" y="208"/>
                            <a:pt x="253" y="202"/>
                            <a:pt x="257" y="201"/>
                          </a:cubicBezTo>
                          <a:lnTo>
                            <a:pt x="257" y="201"/>
                          </a:lnTo>
                          <a:cubicBezTo>
                            <a:pt x="259" y="201"/>
                            <a:pt x="259" y="201"/>
                            <a:pt x="261" y="202"/>
                          </a:cubicBezTo>
                          <a:cubicBezTo>
                            <a:pt x="263" y="204"/>
                            <a:pt x="265" y="205"/>
                            <a:pt x="265" y="205"/>
                          </a:cubicBezTo>
                          <a:cubicBezTo>
                            <a:pt x="270" y="205"/>
                            <a:pt x="274" y="204"/>
                            <a:pt x="275" y="201"/>
                          </a:cubicBezTo>
                          <a:lnTo>
                            <a:pt x="277" y="200"/>
                          </a:lnTo>
                          <a:lnTo>
                            <a:pt x="278" y="201"/>
                          </a:lnTo>
                          <a:cubicBezTo>
                            <a:pt x="280" y="202"/>
                            <a:pt x="280" y="203"/>
                            <a:pt x="281" y="204"/>
                          </a:cubicBezTo>
                          <a:cubicBezTo>
                            <a:pt x="282" y="206"/>
                            <a:pt x="283" y="207"/>
                            <a:pt x="285" y="207"/>
                          </a:cubicBezTo>
                          <a:cubicBezTo>
                            <a:pt x="286" y="207"/>
                            <a:pt x="287" y="206"/>
                            <a:pt x="288" y="206"/>
                          </a:cubicBezTo>
                          <a:cubicBezTo>
                            <a:pt x="289" y="205"/>
                            <a:pt x="291" y="204"/>
                            <a:pt x="293" y="204"/>
                          </a:cubicBezTo>
                          <a:cubicBezTo>
                            <a:pt x="294" y="204"/>
                            <a:pt x="295" y="205"/>
                            <a:pt x="296" y="206"/>
                          </a:cubicBezTo>
                          <a:cubicBezTo>
                            <a:pt x="297" y="206"/>
                            <a:pt x="298" y="207"/>
                            <a:pt x="299" y="207"/>
                          </a:cubicBezTo>
                          <a:cubicBezTo>
                            <a:pt x="301" y="207"/>
                            <a:pt x="302" y="206"/>
                            <a:pt x="302" y="203"/>
                          </a:cubicBezTo>
                          <a:cubicBezTo>
                            <a:pt x="303" y="202"/>
                            <a:pt x="303" y="200"/>
                            <a:pt x="305" y="199"/>
                          </a:cubicBezTo>
                          <a:cubicBezTo>
                            <a:pt x="309" y="197"/>
                            <a:pt x="312" y="192"/>
                            <a:pt x="314" y="187"/>
                          </a:cubicBezTo>
                          <a:cubicBezTo>
                            <a:pt x="318" y="179"/>
                            <a:pt x="322" y="170"/>
                            <a:pt x="333" y="171"/>
                          </a:cubicBezTo>
                          <a:lnTo>
                            <a:pt x="335" y="172"/>
                          </a:lnTo>
                          <a:lnTo>
                            <a:pt x="334" y="178"/>
                          </a:lnTo>
                          <a:lnTo>
                            <a:pt x="333" y="181"/>
                          </a:lnTo>
                          <a:cubicBezTo>
                            <a:pt x="334" y="182"/>
                            <a:pt x="335" y="182"/>
                            <a:pt x="335" y="183"/>
                          </a:cubicBezTo>
                          <a:cubicBezTo>
                            <a:pt x="337" y="183"/>
                            <a:pt x="338" y="184"/>
                            <a:pt x="340" y="184"/>
                          </a:cubicBezTo>
                          <a:cubicBezTo>
                            <a:pt x="343" y="184"/>
                            <a:pt x="346" y="181"/>
                            <a:pt x="348" y="178"/>
                          </a:cubicBezTo>
                          <a:cubicBezTo>
                            <a:pt x="350" y="176"/>
                            <a:pt x="351" y="174"/>
                            <a:pt x="353" y="172"/>
                          </a:cubicBezTo>
                          <a:cubicBezTo>
                            <a:pt x="352" y="169"/>
                            <a:pt x="351" y="167"/>
                            <a:pt x="351" y="166"/>
                          </a:cubicBezTo>
                          <a:cubicBezTo>
                            <a:pt x="351" y="164"/>
                            <a:pt x="352" y="163"/>
                            <a:pt x="352" y="162"/>
                          </a:cubicBezTo>
                          <a:cubicBezTo>
                            <a:pt x="346" y="161"/>
                            <a:pt x="338" y="159"/>
                            <a:pt x="338" y="152"/>
                          </a:cubicBezTo>
                          <a:lnTo>
                            <a:pt x="338" y="130"/>
                          </a:lnTo>
                          <a:cubicBezTo>
                            <a:pt x="338" y="127"/>
                            <a:pt x="341" y="125"/>
                            <a:pt x="346" y="125"/>
                          </a:cubicBezTo>
                          <a:lnTo>
                            <a:pt x="355" y="125"/>
                          </a:lnTo>
                          <a:cubicBezTo>
                            <a:pt x="359" y="125"/>
                            <a:pt x="360" y="124"/>
                            <a:pt x="362" y="122"/>
                          </a:cubicBezTo>
                          <a:cubicBezTo>
                            <a:pt x="362" y="121"/>
                            <a:pt x="362" y="121"/>
                            <a:pt x="362" y="121"/>
                          </a:cubicBezTo>
                          <a:lnTo>
                            <a:pt x="362" y="121"/>
                          </a:lnTo>
                          <a:cubicBezTo>
                            <a:pt x="360" y="120"/>
                            <a:pt x="358" y="118"/>
                            <a:pt x="356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4" name="Freeform 1182">
                      <a:extLst>
                        <a:ext uri="{FF2B5EF4-FFF2-40B4-BE49-F238E27FC236}">
                          <a16:creationId xmlns:a16="http://schemas.microsoft.com/office/drawing/2014/main" id="{F9A7C0E8-1169-5C6C-9A2F-D321C31204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1178" y="4388164"/>
                      <a:ext cx="1880" cy="3759"/>
                    </a:xfrm>
                    <a:custGeom>
                      <a:avLst/>
                      <a:gdLst>
                        <a:gd name="T0" fmla="*/ 2 w 6"/>
                        <a:gd name="T1" fmla="*/ 0 h 9"/>
                        <a:gd name="T2" fmla="*/ 0 w 6"/>
                        <a:gd name="T3" fmla="*/ 1 h 9"/>
                        <a:gd name="T4" fmla="*/ 5 w 6"/>
                        <a:gd name="T5" fmla="*/ 9 h 9"/>
                        <a:gd name="T6" fmla="*/ 6 w 6"/>
                        <a:gd name="T7" fmla="*/ 6 h 9"/>
                        <a:gd name="T8" fmla="*/ 5 w 6"/>
                        <a:gd name="T9" fmla="*/ 3 h 9"/>
                        <a:gd name="T10" fmla="*/ 4 w 6"/>
                        <a:gd name="T11" fmla="*/ 2 h 9"/>
                        <a:gd name="T12" fmla="*/ 4 w 6"/>
                        <a:gd name="T13" fmla="*/ 1 h 9"/>
                        <a:gd name="T14" fmla="*/ 4 w 6"/>
                        <a:gd name="T15" fmla="*/ 0 h 9"/>
                        <a:gd name="T16" fmla="*/ 2 w 6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9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4"/>
                            <a:pt x="3" y="9"/>
                            <a:pt x="5" y="9"/>
                          </a:cubicBezTo>
                          <a:cubicBezTo>
                            <a:pt x="5" y="9"/>
                            <a:pt x="6" y="7"/>
                            <a:pt x="6" y="6"/>
                          </a:cubicBezTo>
                          <a:cubicBezTo>
                            <a:pt x="6" y="5"/>
                            <a:pt x="5" y="4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5" name="Freeform 1183">
                      <a:extLst>
                        <a:ext uri="{FF2B5EF4-FFF2-40B4-BE49-F238E27FC236}">
                          <a16:creationId xmlns:a16="http://schemas.microsoft.com/office/drawing/2014/main" id="{FD72BDFD-F039-5F43-9020-43A591427E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2986" y="4382525"/>
                      <a:ext cx="1880" cy="5639"/>
                    </a:xfrm>
                    <a:custGeom>
                      <a:avLst/>
                      <a:gdLst>
                        <a:gd name="T0" fmla="*/ 5 w 7"/>
                        <a:gd name="T1" fmla="*/ 3 h 11"/>
                        <a:gd name="T2" fmla="*/ 5 w 7"/>
                        <a:gd name="T3" fmla="*/ 3 h 11"/>
                        <a:gd name="T4" fmla="*/ 5 w 7"/>
                        <a:gd name="T5" fmla="*/ 2 h 11"/>
                        <a:gd name="T6" fmla="*/ 0 w 7"/>
                        <a:gd name="T7" fmla="*/ 0 h 11"/>
                        <a:gd name="T8" fmla="*/ 0 w 7"/>
                        <a:gd name="T9" fmla="*/ 0 h 11"/>
                        <a:gd name="T10" fmla="*/ 6 w 7"/>
                        <a:gd name="T11" fmla="*/ 11 h 11"/>
                        <a:gd name="T12" fmla="*/ 7 w 7"/>
                        <a:gd name="T13" fmla="*/ 9 h 11"/>
                        <a:gd name="T14" fmla="*/ 6 w 7"/>
                        <a:gd name="T15" fmla="*/ 5 h 11"/>
                        <a:gd name="T16" fmla="*/ 5 w 7"/>
                        <a:gd name="T17" fmla="*/ 3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11">
                          <a:moveTo>
                            <a:pt x="5" y="3"/>
                          </a:move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5" y="2"/>
                          </a:cubicBezTo>
                          <a:cubicBezTo>
                            <a:pt x="5" y="2"/>
                            <a:pt x="3" y="1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2"/>
                            <a:pt x="4" y="10"/>
                            <a:pt x="6" y="11"/>
                          </a:cubicBezTo>
                          <a:cubicBezTo>
                            <a:pt x="7" y="11"/>
                            <a:pt x="7" y="11"/>
                            <a:pt x="7" y="9"/>
                          </a:cubicBezTo>
                          <a:cubicBezTo>
                            <a:pt x="7" y="8"/>
                            <a:pt x="7" y="6"/>
                            <a:pt x="6" y="5"/>
                          </a:cubicBezTo>
                          <a:cubicBezTo>
                            <a:pt x="6" y="5"/>
                            <a:pt x="5" y="5"/>
                            <a:pt x="5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6" name="Freeform 1184">
                      <a:extLst>
                        <a:ext uri="{FF2B5EF4-FFF2-40B4-BE49-F238E27FC236}">
                          <a16:creationId xmlns:a16="http://schemas.microsoft.com/office/drawing/2014/main" id="{BD6BF122-AE6E-DCF5-2C5A-3E1DD0F384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6745" y="4361851"/>
                      <a:ext cx="24434" cy="26313"/>
                    </a:xfrm>
                    <a:custGeom>
                      <a:avLst/>
                      <a:gdLst>
                        <a:gd name="T0" fmla="*/ 60 w 61"/>
                        <a:gd name="T1" fmla="*/ 11 h 62"/>
                        <a:gd name="T2" fmla="*/ 60 w 61"/>
                        <a:gd name="T3" fmla="*/ 9 h 62"/>
                        <a:gd name="T4" fmla="*/ 56 w 61"/>
                        <a:gd name="T5" fmla="*/ 4 h 62"/>
                        <a:gd name="T6" fmla="*/ 54 w 61"/>
                        <a:gd name="T7" fmla="*/ 0 h 62"/>
                        <a:gd name="T8" fmla="*/ 41 w 61"/>
                        <a:gd name="T9" fmla="*/ 1 h 62"/>
                        <a:gd name="T10" fmla="*/ 38 w 61"/>
                        <a:gd name="T11" fmla="*/ 3 h 62"/>
                        <a:gd name="T12" fmla="*/ 29 w 61"/>
                        <a:gd name="T13" fmla="*/ 8 h 62"/>
                        <a:gd name="T14" fmla="*/ 25 w 61"/>
                        <a:gd name="T15" fmla="*/ 7 h 62"/>
                        <a:gd name="T16" fmla="*/ 24 w 61"/>
                        <a:gd name="T17" fmla="*/ 6 h 62"/>
                        <a:gd name="T18" fmla="*/ 22 w 61"/>
                        <a:gd name="T19" fmla="*/ 9 h 62"/>
                        <a:gd name="T20" fmla="*/ 28 w 61"/>
                        <a:gd name="T21" fmla="*/ 20 h 62"/>
                        <a:gd name="T22" fmla="*/ 28 w 61"/>
                        <a:gd name="T23" fmla="*/ 21 h 62"/>
                        <a:gd name="T24" fmla="*/ 28 w 61"/>
                        <a:gd name="T25" fmla="*/ 23 h 62"/>
                        <a:gd name="T26" fmla="*/ 27 w 61"/>
                        <a:gd name="T27" fmla="*/ 24 h 62"/>
                        <a:gd name="T28" fmla="*/ 22 w 61"/>
                        <a:gd name="T29" fmla="*/ 24 h 62"/>
                        <a:gd name="T30" fmla="*/ 20 w 61"/>
                        <a:gd name="T31" fmla="*/ 23 h 62"/>
                        <a:gd name="T32" fmla="*/ 18 w 61"/>
                        <a:gd name="T33" fmla="*/ 23 h 62"/>
                        <a:gd name="T34" fmla="*/ 10 w 61"/>
                        <a:gd name="T35" fmla="*/ 21 h 62"/>
                        <a:gd name="T36" fmla="*/ 3 w 61"/>
                        <a:gd name="T37" fmla="*/ 20 h 62"/>
                        <a:gd name="T38" fmla="*/ 0 w 61"/>
                        <a:gd name="T39" fmla="*/ 30 h 62"/>
                        <a:gd name="T40" fmla="*/ 1 w 61"/>
                        <a:gd name="T41" fmla="*/ 33 h 62"/>
                        <a:gd name="T42" fmla="*/ 3 w 61"/>
                        <a:gd name="T43" fmla="*/ 37 h 62"/>
                        <a:gd name="T44" fmla="*/ 2 w 61"/>
                        <a:gd name="T45" fmla="*/ 40 h 62"/>
                        <a:gd name="T46" fmla="*/ 1 w 61"/>
                        <a:gd name="T47" fmla="*/ 41 h 62"/>
                        <a:gd name="T48" fmla="*/ 5 w 61"/>
                        <a:gd name="T49" fmla="*/ 45 h 62"/>
                        <a:gd name="T50" fmla="*/ 9 w 61"/>
                        <a:gd name="T51" fmla="*/ 47 h 62"/>
                        <a:gd name="T52" fmla="*/ 10 w 61"/>
                        <a:gd name="T53" fmla="*/ 51 h 62"/>
                        <a:gd name="T54" fmla="*/ 11 w 61"/>
                        <a:gd name="T55" fmla="*/ 53 h 62"/>
                        <a:gd name="T56" fmla="*/ 28 w 61"/>
                        <a:gd name="T57" fmla="*/ 60 h 62"/>
                        <a:gd name="T58" fmla="*/ 29 w 61"/>
                        <a:gd name="T59" fmla="*/ 61 h 62"/>
                        <a:gd name="T60" fmla="*/ 34 w 61"/>
                        <a:gd name="T61" fmla="*/ 62 h 62"/>
                        <a:gd name="T62" fmla="*/ 37 w 61"/>
                        <a:gd name="T63" fmla="*/ 58 h 62"/>
                        <a:gd name="T64" fmla="*/ 36 w 61"/>
                        <a:gd name="T65" fmla="*/ 54 h 62"/>
                        <a:gd name="T66" fmla="*/ 36 w 61"/>
                        <a:gd name="T67" fmla="*/ 52 h 62"/>
                        <a:gd name="T68" fmla="*/ 36 w 61"/>
                        <a:gd name="T69" fmla="*/ 49 h 62"/>
                        <a:gd name="T70" fmla="*/ 37 w 61"/>
                        <a:gd name="T71" fmla="*/ 48 h 62"/>
                        <a:gd name="T72" fmla="*/ 45 w 61"/>
                        <a:gd name="T73" fmla="*/ 40 h 62"/>
                        <a:gd name="T74" fmla="*/ 46 w 61"/>
                        <a:gd name="T75" fmla="*/ 38 h 62"/>
                        <a:gd name="T76" fmla="*/ 54 w 61"/>
                        <a:gd name="T77" fmla="*/ 33 h 62"/>
                        <a:gd name="T78" fmla="*/ 59 w 61"/>
                        <a:gd name="T79" fmla="*/ 30 h 62"/>
                        <a:gd name="T80" fmla="*/ 59 w 61"/>
                        <a:gd name="T81" fmla="*/ 28 h 62"/>
                        <a:gd name="T82" fmla="*/ 59 w 61"/>
                        <a:gd name="T83" fmla="*/ 26 h 62"/>
                        <a:gd name="T84" fmla="*/ 56 w 61"/>
                        <a:gd name="T85" fmla="*/ 26 h 62"/>
                        <a:gd name="T86" fmla="*/ 55 w 61"/>
                        <a:gd name="T87" fmla="*/ 27 h 62"/>
                        <a:gd name="T88" fmla="*/ 51 w 61"/>
                        <a:gd name="T89" fmla="*/ 28 h 62"/>
                        <a:gd name="T90" fmla="*/ 36 w 61"/>
                        <a:gd name="T91" fmla="*/ 15 h 62"/>
                        <a:gd name="T92" fmla="*/ 36 w 61"/>
                        <a:gd name="T93" fmla="*/ 9 h 62"/>
                        <a:gd name="T94" fmla="*/ 37 w 61"/>
                        <a:gd name="T95" fmla="*/ 8 h 62"/>
                        <a:gd name="T96" fmla="*/ 41 w 61"/>
                        <a:gd name="T97" fmla="*/ 8 h 62"/>
                        <a:gd name="T98" fmla="*/ 42 w 61"/>
                        <a:gd name="T99" fmla="*/ 9 h 62"/>
                        <a:gd name="T100" fmla="*/ 51 w 61"/>
                        <a:gd name="T101" fmla="*/ 21 h 62"/>
                        <a:gd name="T102" fmla="*/ 61 w 61"/>
                        <a:gd name="T103" fmla="*/ 16 h 62"/>
                        <a:gd name="T104" fmla="*/ 60 w 61"/>
                        <a:gd name="T105" fmla="*/ 11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61" h="62">
                          <a:moveTo>
                            <a:pt x="60" y="11"/>
                          </a:moveTo>
                          <a:cubicBezTo>
                            <a:pt x="60" y="10"/>
                            <a:pt x="60" y="9"/>
                            <a:pt x="60" y="9"/>
                          </a:cubicBezTo>
                          <a:cubicBezTo>
                            <a:pt x="58" y="8"/>
                            <a:pt x="57" y="5"/>
                            <a:pt x="56" y="4"/>
                          </a:cubicBezTo>
                          <a:cubicBezTo>
                            <a:pt x="55" y="1"/>
                            <a:pt x="55" y="0"/>
                            <a:pt x="54" y="0"/>
                          </a:cubicBezTo>
                          <a:cubicBezTo>
                            <a:pt x="49" y="0"/>
                            <a:pt x="45" y="0"/>
                            <a:pt x="41" y="1"/>
                          </a:cubicBezTo>
                          <a:cubicBezTo>
                            <a:pt x="40" y="1"/>
                            <a:pt x="39" y="2"/>
                            <a:pt x="38" y="3"/>
                          </a:cubicBezTo>
                          <a:cubicBezTo>
                            <a:pt x="36" y="5"/>
                            <a:pt x="34" y="8"/>
                            <a:pt x="29" y="8"/>
                          </a:cubicBezTo>
                          <a:cubicBezTo>
                            <a:pt x="27" y="8"/>
                            <a:pt x="26" y="7"/>
                            <a:pt x="25" y="7"/>
                          </a:cubicBezTo>
                          <a:cubicBezTo>
                            <a:pt x="25" y="6"/>
                            <a:pt x="24" y="6"/>
                            <a:pt x="24" y="6"/>
                          </a:cubicBezTo>
                          <a:cubicBezTo>
                            <a:pt x="22" y="6"/>
                            <a:pt x="22" y="9"/>
                            <a:pt x="22" y="9"/>
                          </a:cubicBezTo>
                          <a:cubicBezTo>
                            <a:pt x="22" y="16"/>
                            <a:pt x="25" y="18"/>
                            <a:pt x="28" y="20"/>
                          </a:cubicBezTo>
                          <a:cubicBezTo>
                            <a:pt x="28" y="20"/>
                            <a:pt x="28" y="21"/>
                            <a:pt x="28" y="21"/>
                          </a:cubicBezTo>
                          <a:lnTo>
                            <a:pt x="28" y="23"/>
                          </a:lnTo>
                          <a:cubicBezTo>
                            <a:pt x="28" y="24"/>
                            <a:pt x="28" y="24"/>
                            <a:pt x="27" y="24"/>
                          </a:cubicBezTo>
                          <a:cubicBezTo>
                            <a:pt x="25" y="25"/>
                            <a:pt x="23" y="24"/>
                            <a:pt x="22" y="24"/>
                          </a:cubicBezTo>
                          <a:cubicBezTo>
                            <a:pt x="21" y="23"/>
                            <a:pt x="21" y="23"/>
                            <a:pt x="20" y="23"/>
                          </a:cubicBezTo>
                          <a:lnTo>
                            <a:pt x="18" y="23"/>
                          </a:lnTo>
                          <a:cubicBezTo>
                            <a:pt x="15" y="23"/>
                            <a:pt x="12" y="22"/>
                            <a:pt x="10" y="21"/>
                          </a:cubicBezTo>
                          <a:cubicBezTo>
                            <a:pt x="8" y="20"/>
                            <a:pt x="6" y="20"/>
                            <a:pt x="3" y="20"/>
                          </a:cubicBezTo>
                          <a:cubicBezTo>
                            <a:pt x="2" y="20"/>
                            <a:pt x="0" y="28"/>
                            <a:pt x="0" y="30"/>
                          </a:cubicBezTo>
                          <a:cubicBezTo>
                            <a:pt x="0" y="31"/>
                            <a:pt x="0" y="32"/>
                            <a:pt x="1" y="33"/>
                          </a:cubicBezTo>
                          <a:cubicBezTo>
                            <a:pt x="2" y="34"/>
                            <a:pt x="3" y="35"/>
                            <a:pt x="3" y="37"/>
                          </a:cubicBezTo>
                          <a:cubicBezTo>
                            <a:pt x="3" y="39"/>
                            <a:pt x="2" y="39"/>
                            <a:pt x="2" y="40"/>
                          </a:cubicBezTo>
                          <a:cubicBezTo>
                            <a:pt x="2" y="41"/>
                            <a:pt x="1" y="41"/>
                            <a:pt x="1" y="41"/>
                          </a:cubicBezTo>
                          <a:cubicBezTo>
                            <a:pt x="1" y="44"/>
                            <a:pt x="3" y="44"/>
                            <a:pt x="5" y="45"/>
                          </a:cubicBezTo>
                          <a:cubicBezTo>
                            <a:pt x="6" y="45"/>
                            <a:pt x="8" y="46"/>
                            <a:pt x="9" y="47"/>
                          </a:cubicBezTo>
                          <a:cubicBezTo>
                            <a:pt x="10" y="48"/>
                            <a:pt x="10" y="50"/>
                            <a:pt x="10" y="51"/>
                          </a:cubicBezTo>
                          <a:cubicBezTo>
                            <a:pt x="10" y="52"/>
                            <a:pt x="11" y="53"/>
                            <a:pt x="11" y="53"/>
                          </a:cubicBezTo>
                          <a:cubicBezTo>
                            <a:pt x="14" y="59"/>
                            <a:pt x="20" y="60"/>
                            <a:pt x="28" y="60"/>
                          </a:cubicBezTo>
                          <a:cubicBezTo>
                            <a:pt x="28" y="60"/>
                            <a:pt x="29" y="60"/>
                            <a:pt x="29" y="61"/>
                          </a:cubicBezTo>
                          <a:cubicBezTo>
                            <a:pt x="29" y="62"/>
                            <a:pt x="32" y="62"/>
                            <a:pt x="34" y="62"/>
                          </a:cubicBezTo>
                          <a:cubicBezTo>
                            <a:pt x="37" y="62"/>
                            <a:pt x="37" y="61"/>
                            <a:pt x="37" y="58"/>
                          </a:cubicBezTo>
                          <a:cubicBezTo>
                            <a:pt x="37" y="56"/>
                            <a:pt x="37" y="55"/>
                            <a:pt x="36" y="54"/>
                          </a:cubicBezTo>
                          <a:cubicBezTo>
                            <a:pt x="36" y="53"/>
                            <a:pt x="36" y="52"/>
                            <a:pt x="36" y="52"/>
                          </a:cubicBezTo>
                          <a:lnTo>
                            <a:pt x="36" y="49"/>
                          </a:lnTo>
                          <a:cubicBezTo>
                            <a:pt x="36" y="49"/>
                            <a:pt x="37" y="48"/>
                            <a:pt x="37" y="48"/>
                          </a:cubicBezTo>
                          <a:cubicBezTo>
                            <a:pt x="42" y="48"/>
                            <a:pt x="44" y="43"/>
                            <a:pt x="45" y="40"/>
                          </a:cubicBezTo>
                          <a:cubicBezTo>
                            <a:pt x="45" y="39"/>
                            <a:pt x="45" y="38"/>
                            <a:pt x="46" y="38"/>
                          </a:cubicBezTo>
                          <a:cubicBezTo>
                            <a:pt x="47" y="34"/>
                            <a:pt x="51" y="33"/>
                            <a:pt x="54" y="33"/>
                          </a:cubicBezTo>
                          <a:cubicBezTo>
                            <a:pt x="58" y="32"/>
                            <a:pt x="59" y="32"/>
                            <a:pt x="59" y="30"/>
                          </a:cubicBezTo>
                          <a:cubicBezTo>
                            <a:pt x="59" y="29"/>
                            <a:pt x="59" y="28"/>
                            <a:pt x="59" y="28"/>
                          </a:cubicBezTo>
                          <a:cubicBezTo>
                            <a:pt x="59" y="27"/>
                            <a:pt x="59" y="27"/>
                            <a:pt x="59" y="26"/>
                          </a:cubicBezTo>
                          <a:lnTo>
                            <a:pt x="56" y="26"/>
                          </a:lnTo>
                          <a:cubicBezTo>
                            <a:pt x="56" y="26"/>
                            <a:pt x="55" y="26"/>
                            <a:pt x="55" y="27"/>
                          </a:cubicBezTo>
                          <a:cubicBezTo>
                            <a:pt x="54" y="27"/>
                            <a:pt x="53" y="28"/>
                            <a:pt x="51" y="28"/>
                          </a:cubicBezTo>
                          <a:cubicBezTo>
                            <a:pt x="45" y="28"/>
                            <a:pt x="36" y="20"/>
                            <a:pt x="36" y="15"/>
                          </a:cubicBezTo>
                          <a:lnTo>
                            <a:pt x="36" y="9"/>
                          </a:lnTo>
                          <a:cubicBezTo>
                            <a:pt x="36" y="8"/>
                            <a:pt x="37" y="8"/>
                            <a:pt x="37" y="8"/>
                          </a:cubicBezTo>
                          <a:lnTo>
                            <a:pt x="41" y="8"/>
                          </a:lnTo>
                          <a:cubicBezTo>
                            <a:pt x="42" y="8"/>
                            <a:pt x="42" y="8"/>
                            <a:pt x="42" y="9"/>
                          </a:cubicBezTo>
                          <a:cubicBezTo>
                            <a:pt x="43" y="15"/>
                            <a:pt x="46" y="21"/>
                            <a:pt x="51" y="21"/>
                          </a:cubicBezTo>
                          <a:cubicBezTo>
                            <a:pt x="57" y="21"/>
                            <a:pt x="59" y="19"/>
                            <a:pt x="61" y="16"/>
                          </a:cubicBezTo>
                          <a:cubicBezTo>
                            <a:pt x="61" y="16"/>
                            <a:pt x="61" y="13"/>
                            <a:pt x="60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7" name="Freeform 1185">
                      <a:extLst>
                        <a:ext uri="{FF2B5EF4-FFF2-40B4-BE49-F238E27FC236}">
                          <a16:creationId xmlns:a16="http://schemas.microsoft.com/office/drawing/2014/main" id="{5859E222-09B8-E420-37F2-C53BF808C2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4937" y="4352454"/>
                      <a:ext cx="15036" cy="11277"/>
                    </a:xfrm>
                    <a:custGeom>
                      <a:avLst/>
                      <a:gdLst>
                        <a:gd name="T0" fmla="*/ 23 w 39"/>
                        <a:gd name="T1" fmla="*/ 4 h 27"/>
                        <a:gd name="T2" fmla="*/ 22 w 39"/>
                        <a:gd name="T3" fmla="*/ 7 h 27"/>
                        <a:gd name="T4" fmla="*/ 19 w 39"/>
                        <a:gd name="T5" fmla="*/ 11 h 27"/>
                        <a:gd name="T6" fmla="*/ 18 w 39"/>
                        <a:gd name="T7" fmla="*/ 11 h 27"/>
                        <a:gd name="T8" fmla="*/ 16 w 39"/>
                        <a:gd name="T9" fmla="*/ 11 h 27"/>
                        <a:gd name="T10" fmla="*/ 15 w 39"/>
                        <a:gd name="T11" fmla="*/ 10 h 27"/>
                        <a:gd name="T12" fmla="*/ 12 w 39"/>
                        <a:gd name="T13" fmla="*/ 8 h 27"/>
                        <a:gd name="T14" fmla="*/ 8 w 39"/>
                        <a:gd name="T15" fmla="*/ 15 h 27"/>
                        <a:gd name="T16" fmla="*/ 7 w 39"/>
                        <a:gd name="T17" fmla="*/ 19 h 27"/>
                        <a:gd name="T18" fmla="*/ 6 w 39"/>
                        <a:gd name="T19" fmla="*/ 19 h 27"/>
                        <a:gd name="T20" fmla="*/ 0 w 39"/>
                        <a:gd name="T21" fmla="*/ 15 h 27"/>
                        <a:gd name="T22" fmla="*/ 0 w 39"/>
                        <a:gd name="T23" fmla="*/ 18 h 27"/>
                        <a:gd name="T24" fmla="*/ 7 w 39"/>
                        <a:gd name="T25" fmla="*/ 27 h 27"/>
                        <a:gd name="T26" fmla="*/ 14 w 39"/>
                        <a:gd name="T27" fmla="*/ 25 h 27"/>
                        <a:gd name="T28" fmla="*/ 20 w 39"/>
                        <a:gd name="T29" fmla="*/ 24 h 27"/>
                        <a:gd name="T30" fmla="*/ 22 w 39"/>
                        <a:gd name="T31" fmla="*/ 24 h 27"/>
                        <a:gd name="T32" fmla="*/ 30 w 39"/>
                        <a:gd name="T33" fmla="*/ 19 h 27"/>
                        <a:gd name="T34" fmla="*/ 39 w 39"/>
                        <a:gd name="T35" fmla="*/ 3 h 27"/>
                        <a:gd name="T36" fmla="*/ 39 w 39"/>
                        <a:gd name="T37" fmla="*/ 1 h 27"/>
                        <a:gd name="T38" fmla="*/ 38 w 39"/>
                        <a:gd name="T39" fmla="*/ 0 h 27"/>
                        <a:gd name="T40" fmla="*/ 36 w 39"/>
                        <a:gd name="T41" fmla="*/ 0 h 27"/>
                        <a:gd name="T42" fmla="*/ 23 w 39"/>
                        <a:gd name="T43" fmla="*/ 4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39" h="27">
                          <a:moveTo>
                            <a:pt x="23" y="4"/>
                          </a:moveTo>
                          <a:cubicBezTo>
                            <a:pt x="23" y="5"/>
                            <a:pt x="22" y="6"/>
                            <a:pt x="22" y="7"/>
                          </a:cubicBezTo>
                          <a:cubicBezTo>
                            <a:pt x="21" y="8"/>
                            <a:pt x="20" y="10"/>
                            <a:pt x="19" y="11"/>
                          </a:cubicBezTo>
                          <a:cubicBezTo>
                            <a:pt x="19" y="11"/>
                            <a:pt x="19" y="11"/>
                            <a:pt x="18" y="11"/>
                          </a:cubicBezTo>
                          <a:lnTo>
                            <a:pt x="16" y="11"/>
                          </a:lnTo>
                          <a:cubicBezTo>
                            <a:pt x="15" y="11"/>
                            <a:pt x="15" y="10"/>
                            <a:pt x="15" y="10"/>
                          </a:cubicBezTo>
                          <a:cubicBezTo>
                            <a:pt x="15" y="8"/>
                            <a:pt x="12" y="8"/>
                            <a:pt x="12" y="8"/>
                          </a:cubicBezTo>
                          <a:cubicBezTo>
                            <a:pt x="10" y="8"/>
                            <a:pt x="9" y="12"/>
                            <a:pt x="8" y="15"/>
                          </a:cubicBezTo>
                          <a:cubicBezTo>
                            <a:pt x="8" y="16"/>
                            <a:pt x="8" y="18"/>
                            <a:pt x="7" y="19"/>
                          </a:cubicBezTo>
                          <a:cubicBezTo>
                            <a:pt x="7" y="19"/>
                            <a:pt x="6" y="20"/>
                            <a:pt x="6" y="19"/>
                          </a:cubicBezTo>
                          <a:cubicBezTo>
                            <a:pt x="2" y="19"/>
                            <a:pt x="1" y="17"/>
                            <a:pt x="0" y="15"/>
                          </a:cubicBezTo>
                          <a:lnTo>
                            <a:pt x="0" y="18"/>
                          </a:lnTo>
                          <a:cubicBezTo>
                            <a:pt x="0" y="22"/>
                            <a:pt x="2" y="27"/>
                            <a:pt x="7" y="27"/>
                          </a:cubicBezTo>
                          <a:cubicBezTo>
                            <a:pt x="11" y="27"/>
                            <a:pt x="12" y="26"/>
                            <a:pt x="14" y="25"/>
                          </a:cubicBezTo>
                          <a:cubicBezTo>
                            <a:pt x="15" y="25"/>
                            <a:pt x="17" y="24"/>
                            <a:pt x="20" y="24"/>
                          </a:cubicBezTo>
                          <a:lnTo>
                            <a:pt x="22" y="24"/>
                          </a:lnTo>
                          <a:cubicBezTo>
                            <a:pt x="23" y="22"/>
                            <a:pt x="27" y="19"/>
                            <a:pt x="30" y="19"/>
                          </a:cubicBezTo>
                          <a:cubicBezTo>
                            <a:pt x="34" y="19"/>
                            <a:pt x="39" y="8"/>
                            <a:pt x="39" y="3"/>
                          </a:cubicBezTo>
                          <a:lnTo>
                            <a:pt x="39" y="1"/>
                          </a:lnTo>
                          <a:cubicBezTo>
                            <a:pt x="39" y="1"/>
                            <a:pt x="38" y="1"/>
                            <a:pt x="38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4" y="0"/>
                            <a:pt x="25" y="2"/>
                            <a:pt x="23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8" name="Freeform 1186">
                      <a:extLst>
                        <a:ext uri="{FF2B5EF4-FFF2-40B4-BE49-F238E27FC236}">
                          <a16:creationId xmlns:a16="http://schemas.microsoft.com/office/drawing/2014/main" id="{E5F7FF6D-3869-B80F-53A2-B5CBE4CE4F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88164"/>
                      <a:ext cx="11277" cy="9398"/>
                    </a:xfrm>
                    <a:custGeom>
                      <a:avLst/>
                      <a:gdLst>
                        <a:gd name="T0" fmla="*/ 11 w 27"/>
                        <a:gd name="T1" fmla="*/ 17 h 20"/>
                        <a:gd name="T2" fmla="*/ 14 w 27"/>
                        <a:gd name="T3" fmla="*/ 17 h 20"/>
                        <a:gd name="T4" fmla="*/ 16 w 27"/>
                        <a:gd name="T5" fmla="*/ 16 h 20"/>
                        <a:gd name="T6" fmla="*/ 27 w 27"/>
                        <a:gd name="T7" fmla="*/ 7 h 20"/>
                        <a:gd name="T8" fmla="*/ 12 w 27"/>
                        <a:gd name="T9" fmla="*/ 0 h 20"/>
                        <a:gd name="T10" fmla="*/ 8 w 27"/>
                        <a:gd name="T11" fmla="*/ 0 h 20"/>
                        <a:gd name="T12" fmla="*/ 5 w 27"/>
                        <a:gd name="T13" fmla="*/ 0 h 20"/>
                        <a:gd name="T14" fmla="*/ 0 w 27"/>
                        <a:gd name="T15" fmla="*/ 10 h 20"/>
                        <a:gd name="T16" fmla="*/ 1 w 27"/>
                        <a:gd name="T17" fmla="*/ 14 h 20"/>
                        <a:gd name="T18" fmla="*/ 4 w 27"/>
                        <a:gd name="T19" fmla="*/ 19 h 20"/>
                        <a:gd name="T20" fmla="*/ 4 w 27"/>
                        <a:gd name="T21" fmla="*/ 20 h 20"/>
                        <a:gd name="T22" fmla="*/ 11 w 27"/>
                        <a:gd name="T23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7" h="20">
                          <a:moveTo>
                            <a:pt x="11" y="17"/>
                          </a:moveTo>
                          <a:cubicBezTo>
                            <a:pt x="12" y="17"/>
                            <a:pt x="13" y="17"/>
                            <a:pt x="14" y="17"/>
                          </a:cubicBezTo>
                          <a:cubicBezTo>
                            <a:pt x="15" y="17"/>
                            <a:pt x="15" y="16"/>
                            <a:pt x="16" y="16"/>
                          </a:cubicBezTo>
                          <a:cubicBezTo>
                            <a:pt x="22" y="14"/>
                            <a:pt x="27" y="12"/>
                            <a:pt x="27" y="7"/>
                          </a:cubicBezTo>
                          <a:cubicBezTo>
                            <a:pt x="27" y="2"/>
                            <a:pt x="22" y="0"/>
                            <a:pt x="12" y="0"/>
                          </a:cubicBezTo>
                          <a:cubicBezTo>
                            <a:pt x="10" y="0"/>
                            <a:pt x="9" y="0"/>
                            <a:pt x="8" y="0"/>
                          </a:cubicBezTo>
                          <a:cubicBezTo>
                            <a:pt x="7" y="0"/>
                            <a:pt x="6" y="0"/>
                            <a:pt x="5" y="0"/>
                          </a:cubicBezTo>
                          <a:cubicBezTo>
                            <a:pt x="4" y="1"/>
                            <a:pt x="0" y="8"/>
                            <a:pt x="0" y="10"/>
                          </a:cubicBezTo>
                          <a:cubicBezTo>
                            <a:pt x="0" y="12"/>
                            <a:pt x="1" y="13"/>
                            <a:pt x="1" y="14"/>
                          </a:cubicBezTo>
                          <a:cubicBezTo>
                            <a:pt x="3" y="16"/>
                            <a:pt x="4" y="17"/>
                            <a:pt x="4" y="19"/>
                          </a:cubicBezTo>
                          <a:cubicBezTo>
                            <a:pt x="4" y="20"/>
                            <a:pt x="4" y="20"/>
                            <a:pt x="4" y="20"/>
                          </a:cubicBezTo>
                          <a:cubicBezTo>
                            <a:pt x="5" y="18"/>
                            <a:pt x="9" y="18"/>
                            <a:pt x="11" y="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9" name="Freeform 1187">
                      <a:extLst>
                        <a:ext uri="{FF2B5EF4-FFF2-40B4-BE49-F238E27FC236}">
                          <a16:creationId xmlns:a16="http://schemas.microsoft.com/office/drawing/2014/main" id="{60FDBA81-EE50-1DD1-8B5E-BD413A8004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99441"/>
                      <a:ext cx="0" cy="0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0" name="Freeform 1188">
                      <a:extLst>
                        <a:ext uri="{FF2B5EF4-FFF2-40B4-BE49-F238E27FC236}">
                          <a16:creationId xmlns:a16="http://schemas.microsoft.com/office/drawing/2014/main" id="{5FBCABA6-3DA2-6997-C375-C45D6DB2F7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6245" y="4401320"/>
                      <a:ext cx="159755" cy="375893"/>
                    </a:xfrm>
                    <a:custGeom>
                      <a:avLst/>
                      <a:gdLst>
                        <a:gd name="T0" fmla="*/ 352 w 373"/>
                        <a:gd name="T1" fmla="*/ 442 h 878"/>
                        <a:gd name="T2" fmla="*/ 344 w 373"/>
                        <a:gd name="T3" fmla="*/ 409 h 878"/>
                        <a:gd name="T4" fmla="*/ 317 w 373"/>
                        <a:gd name="T5" fmla="*/ 364 h 878"/>
                        <a:gd name="T6" fmla="*/ 307 w 373"/>
                        <a:gd name="T7" fmla="*/ 276 h 878"/>
                        <a:gd name="T8" fmla="*/ 337 w 373"/>
                        <a:gd name="T9" fmla="*/ 255 h 878"/>
                        <a:gd name="T10" fmla="*/ 357 w 373"/>
                        <a:gd name="T11" fmla="*/ 204 h 878"/>
                        <a:gd name="T12" fmla="*/ 323 w 373"/>
                        <a:gd name="T13" fmla="*/ 156 h 878"/>
                        <a:gd name="T14" fmla="*/ 317 w 373"/>
                        <a:gd name="T15" fmla="*/ 129 h 878"/>
                        <a:gd name="T16" fmla="*/ 308 w 373"/>
                        <a:gd name="T17" fmla="*/ 127 h 878"/>
                        <a:gd name="T18" fmla="*/ 274 w 373"/>
                        <a:gd name="T19" fmla="*/ 164 h 878"/>
                        <a:gd name="T20" fmla="*/ 255 w 373"/>
                        <a:gd name="T21" fmla="*/ 40 h 878"/>
                        <a:gd name="T22" fmla="*/ 233 w 373"/>
                        <a:gd name="T23" fmla="*/ 21 h 878"/>
                        <a:gd name="T24" fmla="*/ 223 w 373"/>
                        <a:gd name="T25" fmla="*/ 4 h 878"/>
                        <a:gd name="T26" fmla="*/ 203 w 373"/>
                        <a:gd name="T27" fmla="*/ 52 h 878"/>
                        <a:gd name="T28" fmla="*/ 207 w 373"/>
                        <a:gd name="T29" fmla="*/ 68 h 878"/>
                        <a:gd name="T30" fmla="*/ 174 w 373"/>
                        <a:gd name="T31" fmla="*/ 74 h 878"/>
                        <a:gd name="T32" fmla="*/ 151 w 373"/>
                        <a:gd name="T33" fmla="*/ 69 h 878"/>
                        <a:gd name="T34" fmla="*/ 138 w 373"/>
                        <a:gd name="T35" fmla="*/ 84 h 878"/>
                        <a:gd name="T36" fmla="*/ 88 w 373"/>
                        <a:gd name="T37" fmla="*/ 149 h 878"/>
                        <a:gd name="T38" fmla="*/ 32 w 373"/>
                        <a:gd name="T39" fmla="*/ 183 h 878"/>
                        <a:gd name="T40" fmla="*/ 48 w 373"/>
                        <a:gd name="T41" fmla="*/ 210 h 878"/>
                        <a:gd name="T42" fmla="*/ 40 w 373"/>
                        <a:gd name="T43" fmla="*/ 270 h 878"/>
                        <a:gd name="T44" fmla="*/ 33 w 373"/>
                        <a:gd name="T45" fmla="*/ 273 h 878"/>
                        <a:gd name="T46" fmla="*/ 38 w 373"/>
                        <a:gd name="T47" fmla="*/ 218 h 878"/>
                        <a:gd name="T48" fmla="*/ 7 w 373"/>
                        <a:gd name="T49" fmla="*/ 197 h 878"/>
                        <a:gd name="T50" fmla="*/ 22 w 373"/>
                        <a:gd name="T51" fmla="*/ 250 h 878"/>
                        <a:gd name="T52" fmla="*/ 28 w 373"/>
                        <a:gd name="T53" fmla="*/ 301 h 878"/>
                        <a:gd name="T54" fmla="*/ 37 w 373"/>
                        <a:gd name="T55" fmla="*/ 335 h 878"/>
                        <a:gd name="T56" fmla="*/ 28 w 373"/>
                        <a:gd name="T57" fmla="*/ 374 h 878"/>
                        <a:gd name="T58" fmla="*/ 50 w 373"/>
                        <a:gd name="T59" fmla="*/ 423 h 878"/>
                        <a:gd name="T60" fmla="*/ 67 w 373"/>
                        <a:gd name="T61" fmla="*/ 454 h 878"/>
                        <a:gd name="T62" fmla="*/ 60 w 373"/>
                        <a:gd name="T63" fmla="*/ 509 h 878"/>
                        <a:gd name="T64" fmla="*/ 42 w 373"/>
                        <a:gd name="T65" fmla="*/ 535 h 878"/>
                        <a:gd name="T66" fmla="*/ 39 w 373"/>
                        <a:gd name="T67" fmla="*/ 589 h 878"/>
                        <a:gd name="T68" fmla="*/ 76 w 373"/>
                        <a:gd name="T69" fmla="*/ 618 h 878"/>
                        <a:gd name="T70" fmla="*/ 103 w 373"/>
                        <a:gd name="T71" fmla="*/ 644 h 878"/>
                        <a:gd name="T72" fmla="*/ 103 w 373"/>
                        <a:gd name="T73" fmla="*/ 705 h 878"/>
                        <a:gd name="T74" fmla="*/ 116 w 373"/>
                        <a:gd name="T75" fmla="*/ 773 h 878"/>
                        <a:gd name="T76" fmla="*/ 159 w 373"/>
                        <a:gd name="T77" fmla="*/ 820 h 878"/>
                        <a:gd name="T78" fmla="*/ 156 w 373"/>
                        <a:gd name="T79" fmla="*/ 837 h 878"/>
                        <a:gd name="T80" fmla="*/ 156 w 373"/>
                        <a:gd name="T81" fmla="*/ 874 h 878"/>
                        <a:gd name="T82" fmla="*/ 210 w 373"/>
                        <a:gd name="T83" fmla="*/ 832 h 878"/>
                        <a:gd name="T84" fmla="*/ 229 w 373"/>
                        <a:gd name="T85" fmla="*/ 798 h 878"/>
                        <a:gd name="T86" fmla="*/ 243 w 373"/>
                        <a:gd name="T87" fmla="*/ 764 h 878"/>
                        <a:gd name="T88" fmla="*/ 247 w 373"/>
                        <a:gd name="T89" fmla="*/ 733 h 878"/>
                        <a:gd name="T90" fmla="*/ 272 w 373"/>
                        <a:gd name="T91" fmla="*/ 677 h 878"/>
                        <a:gd name="T92" fmla="*/ 305 w 373"/>
                        <a:gd name="T93" fmla="*/ 672 h 878"/>
                        <a:gd name="T94" fmla="*/ 316 w 373"/>
                        <a:gd name="T95" fmla="*/ 647 h 878"/>
                        <a:gd name="T96" fmla="*/ 324 w 373"/>
                        <a:gd name="T97" fmla="*/ 627 h 878"/>
                        <a:gd name="T98" fmla="*/ 364 w 373"/>
                        <a:gd name="T99" fmla="*/ 628 h 878"/>
                        <a:gd name="T100" fmla="*/ 357 w 373"/>
                        <a:gd name="T101" fmla="*/ 601 h 878"/>
                        <a:gd name="T102" fmla="*/ 349 w 373"/>
                        <a:gd name="T103" fmla="*/ 579 h 878"/>
                        <a:gd name="T104" fmla="*/ 347 w 373"/>
                        <a:gd name="T105" fmla="*/ 543 h 878"/>
                        <a:gd name="T106" fmla="*/ 364 w 373"/>
                        <a:gd name="T107" fmla="*/ 516 h 878"/>
                        <a:gd name="T108" fmla="*/ 354 w 373"/>
                        <a:gd name="T109" fmla="*/ 485 h 878"/>
                        <a:gd name="T110" fmla="*/ 373 w 373"/>
                        <a:gd name="T111" fmla="*/ 447 h 8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73" h="878">
                          <a:moveTo>
                            <a:pt x="372" y="446"/>
                          </a:moveTo>
                          <a:cubicBezTo>
                            <a:pt x="370" y="446"/>
                            <a:pt x="369" y="446"/>
                            <a:pt x="368" y="446"/>
                          </a:cubicBezTo>
                          <a:cubicBezTo>
                            <a:pt x="368" y="446"/>
                            <a:pt x="367" y="446"/>
                            <a:pt x="367" y="446"/>
                          </a:cubicBezTo>
                          <a:cubicBezTo>
                            <a:pt x="365" y="446"/>
                            <a:pt x="363" y="446"/>
                            <a:pt x="361" y="445"/>
                          </a:cubicBezTo>
                          <a:cubicBezTo>
                            <a:pt x="359" y="445"/>
                            <a:pt x="358" y="444"/>
                            <a:pt x="357" y="443"/>
                          </a:cubicBezTo>
                          <a:cubicBezTo>
                            <a:pt x="355" y="443"/>
                            <a:pt x="354" y="442"/>
                            <a:pt x="352" y="442"/>
                          </a:cubicBezTo>
                          <a:cubicBezTo>
                            <a:pt x="350" y="442"/>
                            <a:pt x="349" y="442"/>
                            <a:pt x="347" y="442"/>
                          </a:cubicBezTo>
                          <a:cubicBezTo>
                            <a:pt x="344" y="443"/>
                            <a:pt x="340" y="443"/>
                            <a:pt x="337" y="442"/>
                          </a:cubicBezTo>
                          <a:lnTo>
                            <a:pt x="337" y="442"/>
                          </a:lnTo>
                          <a:lnTo>
                            <a:pt x="337" y="423"/>
                          </a:lnTo>
                          <a:cubicBezTo>
                            <a:pt x="337" y="418"/>
                            <a:pt x="339" y="415"/>
                            <a:pt x="341" y="413"/>
                          </a:cubicBezTo>
                          <a:cubicBezTo>
                            <a:pt x="342" y="411"/>
                            <a:pt x="344" y="410"/>
                            <a:pt x="344" y="409"/>
                          </a:cubicBezTo>
                          <a:cubicBezTo>
                            <a:pt x="344" y="404"/>
                            <a:pt x="340" y="400"/>
                            <a:pt x="337" y="396"/>
                          </a:cubicBezTo>
                          <a:cubicBezTo>
                            <a:pt x="333" y="392"/>
                            <a:pt x="329" y="388"/>
                            <a:pt x="329" y="383"/>
                          </a:cubicBezTo>
                          <a:cubicBezTo>
                            <a:pt x="328" y="380"/>
                            <a:pt x="328" y="377"/>
                            <a:pt x="329" y="375"/>
                          </a:cubicBezTo>
                          <a:cubicBezTo>
                            <a:pt x="330" y="373"/>
                            <a:pt x="330" y="371"/>
                            <a:pt x="329" y="369"/>
                          </a:cubicBezTo>
                          <a:cubicBezTo>
                            <a:pt x="329" y="366"/>
                            <a:pt x="323" y="365"/>
                            <a:pt x="319" y="365"/>
                          </a:cubicBezTo>
                          <a:lnTo>
                            <a:pt x="317" y="364"/>
                          </a:lnTo>
                          <a:lnTo>
                            <a:pt x="317" y="363"/>
                          </a:lnTo>
                          <a:cubicBezTo>
                            <a:pt x="318" y="359"/>
                            <a:pt x="321" y="357"/>
                            <a:pt x="324" y="355"/>
                          </a:cubicBezTo>
                          <a:cubicBezTo>
                            <a:pt x="326" y="353"/>
                            <a:pt x="329" y="352"/>
                            <a:pt x="329" y="348"/>
                          </a:cubicBezTo>
                          <a:cubicBezTo>
                            <a:pt x="329" y="326"/>
                            <a:pt x="321" y="302"/>
                            <a:pt x="306" y="278"/>
                          </a:cubicBezTo>
                          <a:lnTo>
                            <a:pt x="305" y="276"/>
                          </a:lnTo>
                          <a:lnTo>
                            <a:pt x="307" y="276"/>
                          </a:lnTo>
                          <a:cubicBezTo>
                            <a:pt x="310" y="274"/>
                            <a:pt x="314" y="270"/>
                            <a:pt x="317" y="267"/>
                          </a:cubicBezTo>
                          <a:cubicBezTo>
                            <a:pt x="320" y="263"/>
                            <a:pt x="322" y="260"/>
                            <a:pt x="325" y="259"/>
                          </a:cubicBezTo>
                          <a:cubicBezTo>
                            <a:pt x="326" y="259"/>
                            <a:pt x="328" y="258"/>
                            <a:pt x="330" y="258"/>
                          </a:cubicBezTo>
                          <a:cubicBezTo>
                            <a:pt x="330" y="258"/>
                            <a:pt x="331" y="258"/>
                            <a:pt x="331" y="259"/>
                          </a:cubicBezTo>
                          <a:cubicBezTo>
                            <a:pt x="332" y="259"/>
                            <a:pt x="332" y="259"/>
                            <a:pt x="333" y="259"/>
                          </a:cubicBezTo>
                          <a:cubicBezTo>
                            <a:pt x="335" y="259"/>
                            <a:pt x="337" y="258"/>
                            <a:pt x="337" y="255"/>
                          </a:cubicBezTo>
                          <a:cubicBezTo>
                            <a:pt x="337" y="253"/>
                            <a:pt x="336" y="252"/>
                            <a:pt x="335" y="250"/>
                          </a:cubicBezTo>
                          <a:cubicBezTo>
                            <a:pt x="334" y="249"/>
                            <a:pt x="333" y="247"/>
                            <a:pt x="333" y="245"/>
                          </a:cubicBezTo>
                          <a:lnTo>
                            <a:pt x="333" y="244"/>
                          </a:lnTo>
                          <a:lnTo>
                            <a:pt x="344" y="216"/>
                          </a:lnTo>
                          <a:cubicBezTo>
                            <a:pt x="345" y="215"/>
                            <a:pt x="347" y="214"/>
                            <a:pt x="349" y="213"/>
                          </a:cubicBezTo>
                          <a:cubicBezTo>
                            <a:pt x="353" y="211"/>
                            <a:pt x="357" y="209"/>
                            <a:pt x="357" y="204"/>
                          </a:cubicBezTo>
                          <a:cubicBezTo>
                            <a:pt x="357" y="200"/>
                            <a:pt x="354" y="199"/>
                            <a:pt x="352" y="197"/>
                          </a:cubicBezTo>
                          <a:cubicBezTo>
                            <a:pt x="350" y="197"/>
                            <a:pt x="349" y="196"/>
                            <a:pt x="348" y="194"/>
                          </a:cubicBezTo>
                          <a:cubicBezTo>
                            <a:pt x="346" y="191"/>
                            <a:pt x="345" y="188"/>
                            <a:pt x="345" y="184"/>
                          </a:cubicBezTo>
                          <a:cubicBezTo>
                            <a:pt x="345" y="181"/>
                            <a:pt x="345" y="177"/>
                            <a:pt x="342" y="175"/>
                          </a:cubicBezTo>
                          <a:cubicBezTo>
                            <a:pt x="340" y="172"/>
                            <a:pt x="337" y="169"/>
                            <a:pt x="334" y="167"/>
                          </a:cubicBezTo>
                          <a:cubicBezTo>
                            <a:pt x="330" y="165"/>
                            <a:pt x="326" y="161"/>
                            <a:pt x="323" y="156"/>
                          </a:cubicBezTo>
                          <a:cubicBezTo>
                            <a:pt x="321" y="153"/>
                            <a:pt x="321" y="150"/>
                            <a:pt x="320" y="148"/>
                          </a:cubicBezTo>
                          <a:cubicBezTo>
                            <a:pt x="320" y="145"/>
                            <a:pt x="319" y="142"/>
                            <a:pt x="314" y="141"/>
                          </a:cubicBezTo>
                          <a:lnTo>
                            <a:pt x="313" y="140"/>
                          </a:lnTo>
                          <a:lnTo>
                            <a:pt x="313" y="139"/>
                          </a:lnTo>
                          <a:cubicBezTo>
                            <a:pt x="314" y="137"/>
                            <a:pt x="315" y="135"/>
                            <a:pt x="315" y="133"/>
                          </a:cubicBezTo>
                          <a:cubicBezTo>
                            <a:pt x="316" y="131"/>
                            <a:pt x="317" y="130"/>
                            <a:pt x="317" y="129"/>
                          </a:cubicBezTo>
                          <a:cubicBezTo>
                            <a:pt x="317" y="128"/>
                            <a:pt x="317" y="127"/>
                            <a:pt x="317" y="126"/>
                          </a:cubicBezTo>
                          <a:cubicBezTo>
                            <a:pt x="318" y="125"/>
                            <a:pt x="318" y="123"/>
                            <a:pt x="318" y="120"/>
                          </a:cubicBezTo>
                          <a:lnTo>
                            <a:pt x="317" y="120"/>
                          </a:lnTo>
                          <a:cubicBezTo>
                            <a:pt x="315" y="119"/>
                            <a:pt x="314" y="119"/>
                            <a:pt x="311" y="117"/>
                          </a:cubicBezTo>
                          <a:cubicBezTo>
                            <a:pt x="305" y="119"/>
                            <a:pt x="304" y="121"/>
                            <a:pt x="304" y="122"/>
                          </a:cubicBezTo>
                          <a:cubicBezTo>
                            <a:pt x="303" y="124"/>
                            <a:pt x="306" y="126"/>
                            <a:pt x="308" y="127"/>
                          </a:cubicBezTo>
                          <a:cubicBezTo>
                            <a:pt x="311" y="129"/>
                            <a:pt x="313" y="131"/>
                            <a:pt x="313" y="133"/>
                          </a:cubicBezTo>
                          <a:cubicBezTo>
                            <a:pt x="313" y="134"/>
                            <a:pt x="312" y="135"/>
                            <a:pt x="311" y="136"/>
                          </a:cubicBezTo>
                          <a:cubicBezTo>
                            <a:pt x="306" y="146"/>
                            <a:pt x="297" y="151"/>
                            <a:pt x="289" y="156"/>
                          </a:cubicBezTo>
                          <a:cubicBezTo>
                            <a:pt x="284" y="158"/>
                            <a:pt x="279" y="161"/>
                            <a:pt x="276" y="165"/>
                          </a:cubicBezTo>
                          <a:lnTo>
                            <a:pt x="274" y="167"/>
                          </a:lnTo>
                          <a:lnTo>
                            <a:pt x="274" y="164"/>
                          </a:lnTo>
                          <a:cubicBezTo>
                            <a:pt x="274" y="156"/>
                            <a:pt x="282" y="143"/>
                            <a:pt x="292" y="128"/>
                          </a:cubicBezTo>
                          <a:cubicBezTo>
                            <a:pt x="305" y="109"/>
                            <a:pt x="322" y="85"/>
                            <a:pt x="322" y="63"/>
                          </a:cubicBezTo>
                          <a:cubicBezTo>
                            <a:pt x="322" y="50"/>
                            <a:pt x="298" y="25"/>
                            <a:pt x="286" y="25"/>
                          </a:cubicBezTo>
                          <a:cubicBezTo>
                            <a:pt x="281" y="25"/>
                            <a:pt x="272" y="25"/>
                            <a:pt x="268" y="27"/>
                          </a:cubicBezTo>
                          <a:cubicBezTo>
                            <a:pt x="267" y="38"/>
                            <a:pt x="262" y="40"/>
                            <a:pt x="257" y="40"/>
                          </a:cubicBezTo>
                          <a:cubicBezTo>
                            <a:pt x="257" y="40"/>
                            <a:pt x="256" y="40"/>
                            <a:pt x="255" y="40"/>
                          </a:cubicBezTo>
                          <a:cubicBezTo>
                            <a:pt x="255" y="40"/>
                            <a:pt x="254" y="40"/>
                            <a:pt x="253" y="40"/>
                          </a:cubicBezTo>
                          <a:cubicBezTo>
                            <a:pt x="253" y="40"/>
                            <a:pt x="252" y="39"/>
                            <a:pt x="252" y="39"/>
                          </a:cubicBezTo>
                          <a:cubicBezTo>
                            <a:pt x="251" y="38"/>
                            <a:pt x="252" y="36"/>
                            <a:pt x="254" y="34"/>
                          </a:cubicBezTo>
                          <a:cubicBezTo>
                            <a:pt x="255" y="30"/>
                            <a:pt x="258" y="25"/>
                            <a:pt x="257" y="23"/>
                          </a:cubicBezTo>
                          <a:cubicBezTo>
                            <a:pt x="255" y="19"/>
                            <a:pt x="247" y="19"/>
                            <a:pt x="234" y="21"/>
                          </a:cubicBezTo>
                          <a:lnTo>
                            <a:pt x="233" y="21"/>
                          </a:lnTo>
                          <a:lnTo>
                            <a:pt x="233" y="20"/>
                          </a:lnTo>
                          <a:cubicBezTo>
                            <a:pt x="232" y="20"/>
                            <a:pt x="232" y="19"/>
                            <a:pt x="232" y="18"/>
                          </a:cubicBezTo>
                          <a:cubicBezTo>
                            <a:pt x="232" y="17"/>
                            <a:pt x="234" y="16"/>
                            <a:pt x="236" y="15"/>
                          </a:cubicBezTo>
                          <a:cubicBezTo>
                            <a:pt x="238" y="14"/>
                            <a:pt x="242" y="12"/>
                            <a:pt x="242" y="10"/>
                          </a:cubicBezTo>
                          <a:cubicBezTo>
                            <a:pt x="242" y="8"/>
                            <a:pt x="241" y="6"/>
                            <a:pt x="239" y="4"/>
                          </a:cubicBezTo>
                          <a:cubicBezTo>
                            <a:pt x="231" y="0"/>
                            <a:pt x="224" y="1"/>
                            <a:pt x="223" y="4"/>
                          </a:cubicBezTo>
                          <a:lnTo>
                            <a:pt x="223" y="4"/>
                          </a:lnTo>
                          <a:lnTo>
                            <a:pt x="223" y="5"/>
                          </a:lnTo>
                          <a:cubicBezTo>
                            <a:pt x="221" y="7"/>
                            <a:pt x="218" y="11"/>
                            <a:pt x="216" y="16"/>
                          </a:cubicBezTo>
                          <a:cubicBezTo>
                            <a:pt x="214" y="20"/>
                            <a:pt x="211" y="25"/>
                            <a:pt x="209" y="28"/>
                          </a:cubicBezTo>
                          <a:cubicBezTo>
                            <a:pt x="207" y="30"/>
                            <a:pt x="208" y="33"/>
                            <a:pt x="209" y="36"/>
                          </a:cubicBezTo>
                          <a:cubicBezTo>
                            <a:pt x="211" y="41"/>
                            <a:pt x="214" y="47"/>
                            <a:pt x="203" y="52"/>
                          </a:cubicBezTo>
                          <a:lnTo>
                            <a:pt x="202" y="52"/>
                          </a:lnTo>
                          <a:lnTo>
                            <a:pt x="202" y="52"/>
                          </a:lnTo>
                          <a:cubicBezTo>
                            <a:pt x="202" y="52"/>
                            <a:pt x="198" y="51"/>
                            <a:pt x="195" y="51"/>
                          </a:cubicBezTo>
                          <a:cubicBezTo>
                            <a:pt x="194" y="51"/>
                            <a:pt x="193" y="51"/>
                            <a:pt x="193" y="51"/>
                          </a:cubicBezTo>
                          <a:cubicBezTo>
                            <a:pt x="193" y="52"/>
                            <a:pt x="192" y="54"/>
                            <a:pt x="201" y="63"/>
                          </a:cubicBezTo>
                          <a:lnTo>
                            <a:pt x="207" y="68"/>
                          </a:lnTo>
                          <a:lnTo>
                            <a:pt x="200" y="65"/>
                          </a:lnTo>
                          <a:cubicBezTo>
                            <a:pt x="195" y="62"/>
                            <a:pt x="193" y="62"/>
                            <a:pt x="192" y="62"/>
                          </a:cubicBezTo>
                          <a:cubicBezTo>
                            <a:pt x="191" y="62"/>
                            <a:pt x="191" y="62"/>
                            <a:pt x="190" y="62"/>
                          </a:cubicBezTo>
                          <a:cubicBezTo>
                            <a:pt x="190" y="62"/>
                            <a:pt x="190" y="62"/>
                            <a:pt x="189" y="62"/>
                          </a:cubicBezTo>
                          <a:cubicBezTo>
                            <a:pt x="189" y="63"/>
                            <a:pt x="188" y="63"/>
                            <a:pt x="188" y="64"/>
                          </a:cubicBezTo>
                          <a:cubicBezTo>
                            <a:pt x="183" y="69"/>
                            <a:pt x="178" y="75"/>
                            <a:pt x="174" y="74"/>
                          </a:cubicBezTo>
                          <a:cubicBezTo>
                            <a:pt x="173" y="74"/>
                            <a:pt x="173" y="73"/>
                            <a:pt x="173" y="73"/>
                          </a:cubicBezTo>
                          <a:cubicBezTo>
                            <a:pt x="172" y="71"/>
                            <a:pt x="173" y="69"/>
                            <a:pt x="174" y="67"/>
                          </a:cubicBezTo>
                          <a:cubicBezTo>
                            <a:pt x="175" y="65"/>
                            <a:pt x="176" y="62"/>
                            <a:pt x="176" y="61"/>
                          </a:cubicBezTo>
                          <a:cubicBezTo>
                            <a:pt x="176" y="61"/>
                            <a:pt x="175" y="61"/>
                            <a:pt x="174" y="61"/>
                          </a:cubicBezTo>
                          <a:cubicBezTo>
                            <a:pt x="166" y="67"/>
                            <a:pt x="161" y="68"/>
                            <a:pt x="156" y="69"/>
                          </a:cubicBezTo>
                          <a:cubicBezTo>
                            <a:pt x="154" y="69"/>
                            <a:pt x="153" y="69"/>
                            <a:pt x="151" y="69"/>
                          </a:cubicBezTo>
                          <a:lnTo>
                            <a:pt x="151" y="69"/>
                          </a:lnTo>
                          <a:cubicBezTo>
                            <a:pt x="146" y="69"/>
                            <a:pt x="145" y="70"/>
                            <a:pt x="145" y="70"/>
                          </a:cubicBezTo>
                          <a:cubicBezTo>
                            <a:pt x="145" y="71"/>
                            <a:pt x="146" y="72"/>
                            <a:pt x="147" y="72"/>
                          </a:cubicBezTo>
                          <a:cubicBezTo>
                            <a:pt x="148" y="74"/>
                            <a:pt x="150" y="76"/>
                            <a:pt x="149" y="78"/>
                          </a:cubicBezTo>
                          <a:cubicBezTo>
                            <a:pt x="149" y="79"/>
                            <a:pt x="149" y="79"/>
                            <a:pt x="148" y="80"/>
                          </a:cubicBezTo>
                          <a:cubicBezTo>
                            <a:pt x="146" y="82"/>
                            <a:pt x="142" y="82"/>
                            <a:pt x="138" y="84"/>
                          </a:cubicBezTo>
                          <a:cubicBezTo>
                            <a:pt x="132" y="85"/>
                            <a:pt x="125" y="87"/>
                            <a:pt x="121" y="90"/>
                          </a:cubicBezTo>
                          <a:cubicBezTo>
                            <a:pt x="107" y="100"/>
                            <a:pt x="99" y="110"/>
                            <a:pt x="92" y="120"/>
                          </a:cubicBezTo>
                          <a:cubicBezTo>
                            <a:pt x="89" y="124"/>
                            <a:pt x="93" y="134"/>
                            <a:pt x="96" y="141"/>
                          </a:cubicBezTo>
                          <a:cubicBezTo>
                            <a:pt x="99" y="148"/>
                            <a:pt x="100" y="151"/>
                            <a:pt x="99" y="153"/>
                          </a:cubicBezTo>
                          <a:cubicBezTo>
                            <a:pt x="98" y="154"/>
                            <a:pt x="98" y="154"/>
                            <a:pt x="97" y="154"/>
                          </a:cubicBezTo>
                          <a:cubicBezTo>
                            <a:pt x="96" y="154"/>
                            <a:pt x="94" y="153"/>
                            <a:pt x="88" y="149"/>
                          </a:cubicBezTo>
                          <a:cubicBezTo>
                            <a:pt x="78" y="151"/>
                            <a:pt x="71" y="152"/>
                            <a:pt x="63" y="152"/>
                          </a:cubicBezTo>
                          <a:cubicBezTo>
                            <a:pt x="59" y="152"/>
                            <a:pt x="56" y="151"/>
                            <a:pt x="53" y="151"/>
                          </a:cubicBezTo>
                          <a:cubicBezTo>
                            <a:pt x="50" y="151"/>
                            <a:pt x="47" y="151"/>
                            <a:pt x="44" y="151"/>
                          </a:cubicBezTo>
                          <a:cubicBezTo>
                            <a:pt x="35" y="151"/>
                            <a:pt x="30" y="153"/>
                            <a:pt x="28" y="156"/>
                          </a:cubicBezTo>
                          <a:cubicBezTo>
                            <a:pt x="26" y="159"/>
                            <a:pt x="27" y="165"/>
                            <a:pt x="32" y="174"/>
                          </a:cubicBezTo>
                          <a:cubicBezTo>
                            <a:pt x="34" y="177"/>
                            <a:pt x="33" y="180"/>
                            <a:pt x="32" y="183"/>
                          </a:cubicBezTo>
                          <a:cubicBezTo>
                            <a:pt x="30" y="189"/>
                            <a:pt x="29" y="195"/>
                            <a:pt x="37" y="199"/>
                          </a:cubicBezTo>
                          <a:cubicBezTo>
                            <a:pt x="38" y="198"/>
                            <a:pt x="38" y="198"/>
                            <a:pt x="39" y="198"/>
                          </a:cubicBezTo>
                          <a:cubicBezTo>
                            <a:pt x="42" y="198"/>
                            <a:pt x="42" y="202"/>
                            <a:pt x="43" y="205"/>
                          </a:cubicBezTo>
                          <a:cubicBezTo>
                            <a:pt x="44" y="208"/>
                            <a:pt x="45" y="211"/>
                            <a:pt x="46" y="211"/>
                          </a:cubicBezTo>
                          <a:cubicBezTo>
                            <a:pt x="46" y="211"/>
                            <a:pt x="47" y="211"/>
                            <a:pt x="47" y="211"/>
                          </a:cubicBezTo>
                          <a:lnTo>
                            <a:pt x="48" y="210"/>
                          </a:lnTo>
                          <a:lnTo>
                            <a:pt x="49" y="211"/>
                          </a:lnTo>
                          <a:cubicBezTo>
                            <a:pt x="56" y="220"/>
                            <a:pt x="59" y="225"/>
                            <a:pt x="48" y="237"/>
                          </a:cubicBezTo>
                          <a:cubicBezTo>
                            <a:pt x="50" y="241"/>
                            <a:pt x="57" y="257"/>
                            <a:pt x="54" y="262"/>
                          </a:cubicBezTo>
                          <a:cubicBezTo>
                            <a:pt x="48" y="273"/>
                            <a:pt x="46" y="275"/>
                            <a:pt x="44" y="275"/>
                          </a:cubicBezTo>
                          <a:cubicBezTo>
                            <a:pt x="42" y="275"/>
                            <a:pt x="41" y="273"/>
                            <a:pt x="40" y="271"/>
                          </a:cubicBezTo>
                          <a:cubicBezTo>
                            <a:pt x="40" y="271"/>
                            <a:pt x="40" y="270"/>
                            <a:pt x="40" y="270"/>
                          </a:cubicBezTo>
                          <a:lnTo>
                            <a:pt x="39" y="269"/>
                          </a:lnTo>
                          <a:lnTo>
                            <a:pt x="40" y="269"/>
                          </a:lnTo>
                          <a:cubicBezTo>
                            <a:pt x="46" y="256"/>
                            <a:pt x="46" y="248"/>
                            <a:pt x="45" y="246"/>
                          </a:cubicBezTo>
                          <a:cubicBezTo>
                            <a:pt x="45" y="246"/>
                            <a:pt x="44" y="246"/>
                            <a:pt x="44" y="246"/>
                          </a:cubicBezTo>
                          <a:cubicBezTo>
                            <a:pt x="43" y="246"/>
                            <a:pt x="39" y="250"/>
                            <a:pt x="36" y="264"/>
                          </a:cubicBezTo>
                          <a:lnTo>
                            <a:pt x="33" y="273"/>
                          </a:lnTo>
                          <a:lnTo>
                            <a:pt x="33" y="264"/>
                          </a:lnTo>
                          <a:cubicBezTo>
                            <a:pt x="33" y="258"/>
                            <a:pt x="38" y="236"/>
                            <a:pt x="41" y="232"/>
                          </a:cubicBezTo>
                          <a:cubicBezTo>
                            <a:pt x="47" y="222"/>
                            <a:pt x="47" y="219"/>
                            <a:pt x="47" y="218"/>
                          </a:cubicBezTo>
                          <a:cubicBezTo>
                            <a:pt x="47" y="218"/>
                            <a:pt x="46" y="218"/>
                            <a:pt x="46" y="218"/>
                          </a:cubicBezTo>
                          <a:cubicBezTo>
                            <a:pt x="45" y="218"/>
                            <a:pt x="44" y="218"/>
                            <a:pt x="42" y="218"/>
                          </a:cubicBezTo>
                          <a:cubicBezTo>
                            <a:pt x="41" y="218"/>
                            <a:pt x="39" y="218"/>
                            <a:pt x="38" y="218"/>
                          </a:cubicBezTo>
                          <a:cubicBezTo>
                            <a:pt x="34" y="218"/>
                            <a:pt x="31" y="217"/>
                            <a:pt x="30" y="214"/>
                          </a:cubicBezTo>
                          <a:cubicBezTo>
                            <a:pt x="27" y="206"/>
                            <a:pt x="24" y="203"/>
                            <a:pt x="19" y="199"/>
                          </a:cubicBezTo>
                          <a:cubicBezTo>
                            <a:pt x="17" y="197"/>
                            <a:pt x="14" y="195"/>
                            <a:pt x="11" y="192"/>
                          </a:cubicBezTo>
                          <a:cubicBezTo>
                            <a:pt x="10" y="192"/>
                            <a:pt x="9" y="192"/>
                            <a:pt x="8" y="193"/>
                          </a:cubicBezTo>
                          <a:cubicBezTo>
                            <a:pt x="7" y="194"/>
                            <a:pt x="7" y="194"/>
                            <a:pt x="7" y="195"/>
                          </a:cubicBezTo>
                          <a:cubicBezTo>
                            <a:pt x="7" y="196"/>
                            <a:pt x="7" y="196"/>
                            <a:pt x="7" y="197"/>
                          </a:cubicBezTo>
                          <a:cubicBezTo>
                            <a:pt x="7" y="200"/>
                            <a:pt x="10" y="201"/>
                            <a:pt x="13" y="202"/>
                          </a:cubicBezTo>
                          <a:cubicBezTo>
                            <a:pt x="17" y="204"/>
                            <a:pt x="22" y="205"/>
                            <a:pt x="22" y="211"/>
                          </a:cubicBezTo>
                          <a:cubicBezTo>
                            <a:pt x="23" y="220"/>
                            <a:pt x="19" y="222"/>
                            <a:pt x="15" y="223"/>
                          </a:cubicBezTo>
                          <a:cubicBezTo>
                            <a:pt x="12" y="224"/>
                            <a:pt x="11" y="224"/>
                            <a:pt x="11" y="227"/>
                          </a:cubicBezTo>
                          <a:cubicBezTo>
                            <a:pt x="11" y="229"/>
                            <a:pt x="13" y="232"/>
                            <a:pt x="15" y="234"/>
                          </a:cubicBezTo>
                          <a:cubicBezTo>
                            <a:pt x="18" y="238"/>
                            <a:pt x="22" y="243"/>
                            <a:pt x="22" y="250"/>
                          </a:cubicBezTo>
                          <a:cubicBezTo>
                            <a:pt x="22" y="261"/>
                            <a:pt x="16" y="264"/>
                            <a:pt x="10" y="267"/>
                          </a:cubicBezTo>
                          <a:cubicBezTo>
                            <a:pt x="5" y="270"/>
                            <a:pt x="0" y="273"/>
                            <a:pt x="0" y="282"/>
                          </a:cubicBezTo>
                          <a:cubicBezTo>
                            <a:pt x="0" y="289"/>
                            <a:pt x="14" y="302"/>
                            <a:pt x="21" y="302"/>
                          </a:cubicBezTo>
                          <a:cubicBezTo>
                            <a:pt x="23" y="302"/>
                            <a:pt x="24" y="301"/>
                            <a:pt x="25" y="301"/>
                          </a:cubicBezTo>
                          <a:cubicBezTo>
                            <a:pt x="25" y="301"/>
                            <a:pt x="26" y="300"/>
                            <a:pt x="28" y="301"/>
                          </a:cubicBezTo>
                          <a:lnTo>
                            <a:pt x="28" y="301"/>
                          </a:lnTo>
                          <a:lnTo>
                            <a:pt x="28" y="301"/>
                          </a:lnTo>
                          <a:cubicBezTo>
                            <a:pt x="29" y="303"/>
                            <a:pt x="31" y="304"/>
                            <a:pt x="32" y="305"/>
                          </a:cubicBezTo>
                          <a:cubicBezTo>
                            <a:pt x="35" y="308"/>
                            <a:pt x="39" y="311"/>
                            <a:pt x="39" y="318"/>
                          </a:cubicBezTo>
                          <a:cubicBezTo>
                            <a:pt x="39" y="322"/>
                            <a:pt x="39" y="325"/>
                            <a:pt x="35" y="328"/>
                          </a:cubicBezTo>
                          <a:lnTo>
                            <a:pt x="36" y="331"/>
                          </a:lnTo>
                          <a:lnTo>
                            <a:pt x="37" y="335"/>
                          </a:lnTo>
                          <a:lnTo>
                            <a:pt x="36" y="335"/>
                          </a:lnTo>
                          <a:cubicBezTo>
                            <a:pt x="35" y="338"/>
                            <a:pt x="33" y="343"/>
                            <a:pt x="30" y="345"/>
                          </a:cubicBezTo>
                          <a:lnTo>
                            <a:pt x="29" y="346"/>
                          </a:lnTo>
                          <a:cubicBezTo>
                            <a:pt x="29" y="346"/>
                            <a:pt x="28" y="346"/>
                            <a:pt x="27" y="346"/>
                          </a:cubicBezTo>
                          <a:cubicBezTo>
                            <a:pt x="24" y="346"/>
                            <a:pt x="23" y="347"/>
                            <a:pt x="23" y="348"/>
                          </a:cubicBezTo>
                          <a:cubicBezTo>
                            <a:pt x="25" y="357"/>
                            <a:pt x="27" y="372"/>
                            <a:pt x="28" y="374"/>
                          </a:cubicBezTo>
                          <a:cubicBezTo>
                            <a:pt x="29" y="376"/>
                            <a:pt x="31" y="376"/>
                            <a:pt x="32" y="377"/>
                          </a:cubicBezTo>
                          <a:cubicBezTo>
                            <a:pt x="34" y="379"/>
                            <a:pt x="36" y="380"/>
                            <a:pt x="36" y="386"/>
                          </a:cubicBezTo>
                          <a:lnTo>
                            <a:pt x="36" y="407"/>
                          </a:lnTo>
                          <a:cubicBezTo>
                            <a:pt x="36" y="415"/>
                            <a:pt x="41" y="418"/>
                            <a:pt x="47" y="421"/>
                          </a:cubicBezTo>
                          <a:cubicBezTo>
                            <a:pt x="48" y="422"/>
                            <a:pt x="48" y="422"/>
                            <a:pt x="49" y="423"/>
                          </a:cubicBezTo>
                          <a:lnTo>
                            <a:pt x="50" y="423"/>
                          </a:lnTo>
                          <a:lnTo>
                            <a:pt x="51" y="439"/>
                          </a:lnTo>
                          <a:lnTo>
                            <a:pt x="50" y="439"/>
                          </a:lnTo>
                          <a:cubicBezTo>
                            <a:pt x="49" y="440"/>
                            <a:pt x="47" y="443"/>
                            <a:pt x="47" y="445"/>
                          </a:cubicBezTo>
                          <a:cubicBezTo>
                            <a:pt x="47" y="449"/>
                            <a:pt x="60" y="453"/>
                            <a:pt x="66" y="453"/>
                          </a:cubicBezTo>
                          <a:lnTo>
                            <a:pt x="67" y="453"/>
                          </a:lnTo>
                          <a:lnTo>
                            <a:pt x="67" y="454"/>
                          </a:lnTo>
                          <a:cubicBezTo>
                            <a:pt x="67" y="456"/>
                            <a:pt x="67" y="459"/>
                            <a:pt x="68" y="461"/>
                          </a:cubicBezTo>
                          <a:cubicBezTo>
                            <a:pt x="68" y="463"/>
                            <a:pt x="69" y="466"/>
                            <a:pt x="69" y="470"/>
                          </a:cubicBezTo>
                          <a:cubicBezTo>
                            <a:pt x="69" y="478"/>
                            <a:pt x="65" y="481"/>
                            <a:pt x="61" y="483"/>
                          </a:cubicBezTo>
                          <a:cubicBezTo>
                            <a:pt x="58" y="486"/>
                            <a:pt x="55" y="488"/>
                            <a:pt x="55" y="494"/>
                          </a:cubicBezTo>
                          <a:cubicBezTo>
                            <a:pt x="55" y="496"/>
                            <a:pt x="56" y="498"/>
                            <a:pt x="57" y="500"/>
                          </a:cubicBezTo>
                          <a:cubicBezTo>
                            <a:pt x="58" y="502"/>
                            <a:pt x="60" y="505"/>
                            <a:pt x="60" y="509"/>
                          </a:cubicBezTo>
                          <a:cubicBezTo>
                            <a:pt x="60" y="514"/>
                            <a:pt x="57" y="516"/>
                            <a:pt x="54" y="518"/>
                          </a:cubicBezTo>
                          <a:cubicBezTo>
                            <a:pt x="52" y="520"/>
                            <a:pt x="50" y="522"/>
                            <a:pt x="50" y="524"/>
                          </a:cubicBezTo>
                          <a:cubicBezTo>
                            <a:pt x="50" y="526"/>
                            <a:pt x="49" y="527"/>
                            <a:pt x="49" y="528"/>
                          </a:cubicBezTo>
                          <a:cubicBezTo>
                            <a:pt x="49" y="531"/>
                            <a:pt x="49" y="533"/>
                            <a:pt x="47" y="535"/>
                          </a:cubicBezTo>
                          <a:cubicBezTo>
                            <a:pt x="46" y="535"/>
                            <a:pt x="44" y="535"/>
                            <a:pt x="43" y="535"/>
                          </a:cubicBezTo>
                          <a:cubicBezTo>
                            <a:pt x="43" y="535"/>
                            <a:pt x="42" y="535"/>
                            <a:pt x="42" y="535"/>
                          </a:cubicBezTo>
                          <a:cubicBezTo>
                            <a:pt x="42" y="546"/>
                            <a:pt x="48" y="557"/>
                            <a:pt x="60" y="557"/>
                          </a:cubicBezTo>
                          <a:lnTo>
                            <a:pt x="61" y="557"/>
                          </a:lnTo>
                          <a:lnTo>
                            <a:pt x="62" y="558"/>
                          </a:lnTo>
                          <a:cubicBezTo>
                            <a:pt x="63" y="569"/>
                            <a:pt x="55" y="572"/>
                            <a:pt x="47" y="574"/>
                          </a:cubicBezTo>
                          <a:cubicBezTo>
                            <a:pt x="41" y="576"/>
                            <a:pt x="36" y="578"/>
                            <a:pt x="36" y="583"/>
                          </a:cubicBezTo>
                          <a:cubicBezTo>
                            <a:pt x="36" y="586"/>
                            <a:pt x="38" y="587"/>
                            <a:pt x="39" y="589"/>
                          </a:cubicBezTo>
                          <a:cubicBezTo>
                            <a:pt x="40" y="591"/>
                            <a:pt x="42" y="593"/>
                            <a:pt x="42" y="596"/>
                          </a:cubicBezTo>
                          <a:lnTo>
                            <a:pt x="42" y="609"/>
                          </a:lnTo>
                          <a:cubicBezTo>
                            <a:pt x="42" y="609"/>
                            <a:pt x="42" y="614"/>
                            <a:pt x="45" y="614"/>
                          </a:cubicBezTo>
                          <a:cubicBezTo>
                            <a:pt x="49" y="614"/>
                            <a:pt x="51" y="613"/>
                            <a:pt x="54" y="613"/>
                          </a:cubicBezTo>
                          <a:cubicBezTo>
                            <a:pt x="57" y="612"/>
                            <a:pt x="60" y="612"/>
                            <a:pt x="64" y="612"/>
                          </a:cubicBezTo>
                          <a:cubicBezTo>
                            <a:pt x="71" y="612"/>
                            <a:pt x="74" y="615"/>
                            <a:pt x="76" y="618"/>
                          </a:cubicBezTo>
                          <a:cubicBezTo>
                            <a:pt x="78" y="620"/>
                            <a:pt x="80" y="622"/>
                            <a:pt x="84" y="623"/>
                          </a:cubicBezTo>
                          <a:lnTo>
                            <a:pt x="85" y="623"/>
                          </a:lnTo>
                          <a:lnTo>
                            <a:pt x="85" y="623"/>
                          </a:lnTo>
                          <a:cubicBezTo>
                            <a:pt x="86" y="626"/>
                            <a:pt x="89" y="633"/>
                            <a:pt x="91" y="635"/>
                          </a:cubicBezTo>
                          <a:cubicBezTo>
                            <a:pt x="92" y="636"/>
                            <a:pt x="94" y="636"/>
                            <a:pt x="96" y="636"/>
                          </a:cubicBezTo>
                          <a:cubicBezTo>
                            <a:pt x="99" y="637"/>
                            <a:pt x="103" y="639"/>
                            <a:pt x="103" y="644"/>
                          </a:cubicBezTo>
                          <a:cubicBezTo>
                            <a:pt x="103" y="648"/>
                            <a:pt x="101" y="651"/>
                            <a:pt x="99" y="654"/>
                          </a:cubicBezTo>
                          <a:cubicBezTo>
                            <a:pt x="96" y="657"/>
                            <a:pt x="93" y="661"/>
                            <a:pt x="93" y="667"/>
                          </a:cubicBezTo>
                          <a:cubicBezTo>
                            <a:pt x="93" y="673"/>
                            <a:pt x="98" y="674"/>
                            <a:pt x="103" y="676"/>
                          </a:cubicBezTo>
                          <a:cubicBezTo>
                            <a:pt x="108" y="677"/>
                            <a:pt x="114" y="679"/>
                            <a:pt x="114" y="686"/>
                          </a:cubicBezTo>
                          <a:cubicBezTo>
                            <a:pt x="114" y="692"/>
                            <a:pt x="111" y="694"/>
                            <a:pt x="108" y="697"/>
                          </a:cubicBezTo>
                          <a:cubicBezTo>
                            <a:pt x="105" y="699"/>
                            <a:pt x="103" y="701"/>
                            <a:pt x="103" y="705"/>
                          </a:cubicBezTo>
                          <a:lnTo>
                            <a:pt x="103" y="725"/>
                          </a:lnTo>
                          <a:cubicBezTo>
                            <a:pt x="103" y="728"/>
                            <a:pt x="104" y="730"/>
                            <a:pt x="107" y="733"/>
                          </a:cubicBezTo>
                          <a:cubicBezTo>
                            <a:pt x="110" y="736"/>
                            <a:pt x="114" y="741"/>
                            <a:pt x="114" y="749"/>
                          </a:cubicBezTo>
                          <a:cubicBezTo>
                            <a:pt x="114" y="754"/>
                            <a:pt x="110" y="755"/>
                            <a:pt x="108" y="757"/>
                          </a:cubicBezTo>
                          <a:cubicBezTo>
                            <a:pt x="105" y="758"/>
                            <a:pt x="104" y="759"/>
                            <a:pt x="104" y="761"/>
                          </a:cubicBezTo>
                          <a:cubicBezTo>
                            <a:pt x="104" y="764"/>
                            <a:pt x="113" y="773"/>
                            <a:pt x="116" y="773"/>
                          </a:cubicBezTo>
                          <a:cubicBezTo>
                            <a:pt x="119" y="773"/>
                            <a:pt x="120" y="773"/>
                            <a:pt x="122" y="772"/>
                          </a:cubicBezTo>
                          <a:cubicBezTo>
                            <a:pt x="124" y="772"/>
                            <a:pt x="125" y="772"/>
                            <a:pt x="127" y="772"/>
                          </a:cubicBezTo>
                          <a:cubicBezTo>
                            <a:pt x="131" y="772"/>
                            <a:pt x="133" y="774"/>
                            <a:pt x="135" y="775"/>
                          </a:cubicBezTo>
                          <a:cubicBezTo>
                            <a:pt x="136" y="776"/>
                            <a:pt x="137" y="777"/>
                            <a:pt x="138" y="777"/>
                          </a:cubicBezTo>
                          <a:cubicBezTo>
                            <a:pt x="146" y="782"/>
                            <a:pt x="148" y="792"/>
                            <a:pt x="151" y="801"/>
                          </a:cubicBezTo>
                          <a:cubicBezTo>
                            <a:pt x="153" y="808"/>
                            <a:pt x="154" y="815"/>
                            <a:pt x="159" y="820"/>
                          </a:cubicBezTo>
                          <a:lnTo>
                            <a:pt x="159" y="820"/>
                          </a:lnTo>
                          <a:lnTo>
                            <a:pt x="159" y="821"/>
                          </a:lnTo>
                          <a:cubicBezTo>
                            <a:pt x="159" y="822"/>
                            <a:pt x="160" y="823"/>
                            <a:pt x="161" y="824"/>
                          </a:cubicBezTo>
                          <a:cubicBezTo>
                            <a:pt x="161" y="825"/>
                            <a:pt x="162" y="827"/>
                            <a:pt x="162" y="829"/>
                          </a:cubicBezTo>
                          <a:cubicBezTo>
                            <a:pt x="162" y="832"/>
                            <a:pt x="160" y="833"/>
                            <a:pt x="158" y="835"/>
                          </a:cubicBezTo>
                          <a:cubicBezTo>
                            <a:pt x="157" y="835"/>
                            <a:pt x="156" y="836"/>
                            <a:pt x="156" y="837"/>
                          </a:cubicBezTo>
                          <a:cubicBezTo>
                            <a:pt x="155" y="839"/>
                            <a:pt x="156" y="840"/>
                            <a:pt x="156" y="841"/>
                          </a:cubicBezTo>
                          <a:cubicBezTo>
                            <a:pt x="156" y="843"/>
                            <a:pt x="156" y="845"/>
                            <a:pt x="153" y="847"/>
                          </a:cubicBezTo>
                          <a:cubicBezTo>
                            <a:pt x="152" y="850"/>
                            <a:pt x="149" y="852"/>
                            <a:pt x="147" y="854"/>
                          </a:cubicBezTo>
                          <a:cubicBezTo>
                            <a:pt x="142" y="857"/>
                            <a:pt x="137" y="860"/>
                            <a:pt x="137" y="868"/>
                          </a:cubicBezTo>
                          <a:cubicBezTo>
                            <a:pt x="139" y="870"/>
                            <a:pt x="142" y="873"/>
                            <a:pt x="143" y="874"/>
                          </a:cubicBezTo>
                          <a:lnTo>
                            <a:pt x="156" y="874"/>
                          </a:lnTo>
                          <a:lnTo>
                            <a:pt x="157" y="875"/>
                          </a:lnTo>
                          <a:cubicBezTo>
                            <a:pt x="158" y="877"/>
                            <a:pt x="161" y="878"/>
                            <a:pt x="166" y="878"/>
                          </a:cubicBezTo>
                          <a:cubicBezTo>
                            <a:pt x="185" y="878"/>
                            <a:pt x="195" y="861"/>
                            <a:pt x="202" y="842"/>
                          </a:cubicBezTo>
                          <a:cubicBezTo>
                            <a:pt x="203" y="840"/>
                            <a:pt x="205" y="839"/>
                            <a:pt x="207" y="838"/>
                          </a:cubicBezTo>
                          <a:cubicBezTo>
                            <a:pt x="208" y="838"/>
                            <a:pt x="209" y="838"/>
                            <a:pt x="209" y="837"/>
                          </a:cubicBezTo>
                          <a:cubicBezTo>
                            <a:pt x="210" y="836"/>
                            <a:pt x="210" y="834"/>
                            <a:pt x="210" y="832"/>
                          </a:cubicBezTo>
                          <a:cubicBezTo>
                            <a:pt x="210" y="829"/>
                            <a:pt x="210" y="826"/>
                            <a:pt x="213" y="824"/>
                          </a:cubicBezTo>
                          <a:cubicBezTo>
                            <a:pt x="221" y="819"/>
                            <a:pt x="237" y="817"/>
                            <a:pt x="245" y="817"/>
                          </a:cubicBezTo>
                          <a:cubicBezTo>
                            <a:pt x="245" y="816"/>
                            <a:pt x="245" y="815"/>
                            <a:pt x="245" y="814"/>
                          </a:cubicBezTo>
                          <a:cubicBezTo>
                            <a:pt x="241" y="814"/>
                            <a:pt x="238" y="809"/>
                            <a:pt x="235" y="805"/>
                          </a:cubicBezTo>
                          <a:cubicBezTo>
                            <a:pt x="234" y="803"/>
                            <a:pt x="232" y="800"/>
                            <a:pt x="230" y="799"/>
                          </a:cubicBezTo>
                          <a:cubicBezTo>
                            <a:pt x="230" y="799"/>
                            <a:pt x="229" y="798"/>
                            <a:pt x="229" y="798"/>
                          </a:cubicBezTo>
                          <a:cubicBezTo>
                            <a:pt x="228" y="798"/>
                            <a:pt x="225" y="796"/>
                            <a:pt x="225" y="794"/>
                          </a:cubicBezTo>
                          <a:cubicBezTo>
                            <a:pt x="225" y="792"/>
                            <a:pt x="234" y="784"/>
                            <a:pt x="236" y="784"/>
                          </a:cubicBezTo>
                          <a:cubicBezTo>
                            <a:pt x="242" y="784"/>
                            <a:pt x="244" y="784"/>
                            <a:pt x="244" y="778"/>
                          </a:cubicBezTo>
                          <a:cubicBezTo>
                            <a:pt x="244" y="777"/>
                            <a:pt x="244" y="776"/>
                            <a:pt x="243" y="774"/>
                          </a:cubicBezTo>
                          <a:cubicBezTo>
                            <a:pt x="243" y="773"/>
                            <a:pt x="242" y="772"/>
                            <a:pt x="242" y="770"/>
                          </a:cubicBezTo>
                          <a:cubicBezTo>
                            <a:pt x="242" y="768"/>
                            <a:pt x="243" y="766"/>
                            <a:pt x="243" y="764"/>
                          </a:cubicBezTo>
                          <a:cubicBezTo>
                            <a:pt x="244" y="763"/>
                            <a:pt x="245" y="761"/>
                            <a:pt x="245" y="758"/>
                          </a:cubicBezTo>
                          <a:cubicBezTo>
                            <a:pt x="245" y="756"/>
                            <a:pt x="244" y="754"/>
                            <a:pt x="244" y="752"/>
                          </a:cubicBezTo>
                          <a:cubicBezTo>
                            <a:pt x="243" y="751"/>
                            <a:pt x="242" y="749"/>
                            <a:pt x="242" y="747"/>
                          </a:cubicBezTo>
                          <a:cubicBezTo>
                            <a:pt x="242" y="746"/>
                            <a:pt x="243" y="744"/>
                            <a:pt x="244" y="741"/>
                          </a:cubicBezTo>
                          <a:cubicBezTo>
                            <a:pt x="245" y="739"/>
                            <a:pt x="246" y="737"/>
                            <a:pt x="247" y="734"/>
                          </a:cubicBezTo>
                          <a:lnTo>
                            <a:pt x="247" y="733"/>
                          </a:lnTo>
                          <a:lnTo>
                            <a:pt x="248" y="733"/>
                          </a:lnTo>
                          <a:cubicBezTo>
                            <a:pt x="253" y="732"/>
                            <a:pt x="258" y="724"/>
                            <a:pt x="258" y="719"/>
                          </a:cubicBezTo>
                          <a:cubicBezTo>
                            <a:pt x="258" y="715"/>
                            <a:pt x="256" y="713"/>
                            <a:pt x="253" y="710"/>
                          </a:cubicBezTo>
                          <a:cubicBezTo>
                            <a:pt x="251" y="707"/>
                            <a:pt x="249" y="705"/>
                            <a:pt x="249" y="701"/>
                          </a:cubicBezTo>
                          <a:cubicBezTo>
                            <a:pt x="249" y="689"/>
                            <a:pt x="253" y="677"/>
                            <a:pt x="261" y="677"/>
                          </a:cubicBezTo>
                          <a:lnTo>
                            <a:pt x="272" y="677"/>
                          </a:lnTo>
                          <a:cubicBezTo>
                            <a:pt x="276" y="677"/>
                            <a:pt x="279" y="673"/>
                            <a:pt x="281" y="670"/>
                          </a:cubicBezTo>
                          <a:cubicBezTo>
                            <a:pt x="283" y="666"/>
                            <a:pt x="285" y="663"/>
                            <a:pt x="289" y="663"/>
                          </a:cubicBezTo>
                          <a:cubicBezTo>
                            <a:pt x="295" y="663"/>
                            <a:pt x="297" y="669"/>
                            <a:pt x="298" y="673"/>
                          </a:cubicBezTo>
                          <a:cubicBezTo>
                            <a:pt x="300" y="678"/>
                            <a:pt x="301" y="682"/>
                            <a:pt x="306" y="682"/>
                          </a:cubicBezTo>
                          <a:cubicBezTo>
                            <a:pt x="307" y="682"/>
                            <a:pt x="306" y="679"/>
                            <a:pt x="306" y="677"/>
                          </a:cubicBezTo>
                          <a:cubicBezTo>
                            <a:pt x="305" y="675"/>
                            <a:pt x="305" y="673"/>
                            <a:pt x="305" y="672"/>
                          </a:cubicBezTo>
                          <a:cubicBezTo>
                            <a:pt x="305" y="670"/>
                            <a:pt x="307" y="657"/>
                            <a:pt x="310" y="656"/>
                          </a:cubicBezTo>
                          <a:cubicBezTo>
                            <a:pt x="311" y="655"/>
                            <a:pt x="311" y="655"/>
                            <a:pt x="312" y="655"/>
                          </a:cubicBezTo>
                          <a:cubicBezTo>
                            <a:pt x="312" y="655"/>
                            <a:pt x="313" y="655"/>
                            <a:pt x="313" y="655"/>
                          </a:cubicBezTo>
                          <a:cubicBezTo>
                            <a:pt x="313" y="655"/>
                            <a:pt x="314" y="655"/>
                            <a:pt x="314" y="655"/>
                          </a:cubicBezTo>
                          <a:cubicBezTo>
                            <a:pt x="314" y="654"/>
                            <a:pt x="314" y="653"/>
                            <a:pt x="314" y="652"/>
                          </a:cubicBezTo>
                          <a:cubicBezTo>
                            <a:pt x="314" y="651"/>
                            <a:pt x="314" y="649"/>
                            <a:pt x="316" y="647"/>
                          </a:cubicBezTo>
                          <a:cubicBezTo>
                            <a:pt x="317" y="646"/>
                            <a:pt x="319" y="645"/>
                            <a:pt x="320" y="643"/>
                          </a:cubicBezTo>
                          <a:cubicBezTo>
                            <a:pt x="323" y="641"/>
                            <a:pt x="327" y="637"/>
                            <a:pt x="327" y="634"/>
                          </a:cubicBezTo>
                          <a:cubicBezTo>
                            <a:pt x="327" y="633"/>
                            <a:pt x="327" y="633"/>
                            <a:pt x="326" y="632"/>
                          </a:cubicBezTo>
                          <a:cubicBezTo>
                            <a:pt x="325" y="632"/>
                            <a:pt x="324" y="631"/>
                            <a:pt x="324" y="631"/>
                          </a:cubicBezTo>
                          <a:lnTo>
                            <a:pt x="324" y="630"/>
                          </a:lnTo>
                          <a:lnTo>
                            <a:pt x="324" y="627"/>
                          </a:lnTo>
                          <a:cubicBezTo>
                            <a:pt x="324" y="625"/>
                            <a:pt x="324" y="623"/>
                            <a:pt x="326" y="622"/>
                          </a:cubicBezTo>
                          <a:cubicBezTo>
                            <a:pt x="328" y="619"/>
                            <a:pt x="332" y="617"/>
                            <a:pt x="335" y="617"/>
                          </a:cubicBezTo>
                          <a:cubicBezTo>
                            <a:pt x="338" y="617"/>
                            <a:pt x="338" y="619"/>
                            <a:pt x="339" y="621"/>
                          </a:cubicBezTo>
                          <a:cubicBezTo>
                            <a:pt x="339" y="622"/>
                            <a:pt x="340" y="623"/>
                            <a:pt x="340" y="624"/>
                          </a:cubicBezTo>
                          <a:cubicBezTo>
                            <a:pt x="347" y="628"/>
                            <a:pt x="356" y="633"/>
                            <a:pt x="358" y="633"/>
                          </a:cubicBezTo>
                          <a:cubicBezTo>
                            <a:pt x="364" y="633"/>
                            <a:pt x="364" y="629"/>
                            <a:pt x="364" y="628"/>
                          </a:cubicBezTo>
                          <a:lnTo>
                            <a:pt x="364" y="623"/>
                          </a:lnTo>
                          <a:cubicBezTo>
                            <a:pt x="364" y="621"/>
                            <a:pt x="365" y="619"/>
                            <a:pt x="366" y="618"/>
                          </a:cubicBezTo>
                          <a:cubicBezTo>
                            <a:pt x="367" y="617"/>
                            <a:pt x="367" y="617"/>
                            <a:pt x="367" y="616"/>
                          </a:cubicBezTo>
                          <a:lnTo>
                            <a:pt x="367" y="612"/>
                          </a:lnTo>
                          <a:cubicBezTo>
                            <a:pt x="366" y="610"/>
                            <a:pt x="364" y="608"/>
                            <a:pt x="362" y="607"/>
                          </a:cubicBezTo>
                          <a:cubicBezTo>
                            <a:pt x="359" y="605"/>
                            <a:pt x="357" y="603"/>
                            <a:pt x="357" y="601"/>
                          </a:cubicBezTo>
                          <a:cubicBezTo>
                            <a:pt x="357" y="597"/>
                            <a:pt x="360" y="595"/>
                            <a:pt x="362" y="593"/>
                          </a:cubicBezTo>
                          <a:cubicBezTo>
                            <a:pt x="364" y="591"/>
                            <a:pt x="366" y="589"/>
                            <a:pt x="366" y="587"/>
                          </a:cubicBezTo>
                          <a:cubicBezTo>
                            <a:pt x="366" y="585"/>
                            <a:pt x="365" y="583"/>
                            <a:pt x="364" y="581"/>
                          </a:cubicBezTo>
                          <a:cubicBezTo>
                            <a:pt x="363" y="581"/>
                            <a:pt x="363" y="580"/>
                            <a:pt x="363" y="579"/>
                          </a:cubicBezTo>
                          <a:lnTo>
                            <a:pt x="349" y="579"/>
                          </a:lnTo>
                          <a:lnTo>
                            <a:pt x="349" y="579"/>
                          </a:lnTo>
                          <a:cubicBezTo>
                            <a:pt x="346" y="576"/>
                            <a:pt x="345" y="566"/>
                            <a:pt x="345" y="562"/>
                          </a:cubicBezTo>
                          <a:cubicBezTo>
                            <a:pt x="345" y="557"/>
                            <a:pt x="346" y="555"/>
                            <a:pt x="347" y="553"/>
                          </a:cubicBezTo>
                          <a:cubicBezTo>
                            <a:pt x="348" y="552"/>
                            <a:pt x="349" y="550"/>
                            <a:pt x="349" y="549"/>
                          </a:cubicBezTo>
                          <a:cubicBezTo>
                            <a:pt x="347" y="548"/>
                            <a:pt x="347" y="547"/>
                            <a:pt x="346" y="545"/>
                          </a:cubicBezTo>
                          <a:lnTo>
                            <a:pt x="346" y="544"/>
                          </a:lnTo>
                          <a:lnTo>
                            <a:pt x="347" y="543"/>
                          </a:lnTo>
                          <a:cubicBezTo>
                            <a:pt x="349" y="542"/>
                            <a:pt x="350" y="541"/>
                            <a:pt x="351" y="539"/>
                          </a:cubicBezTo>
                          <a:cubicBezTo>
                            <a:pt x="352" y="538"/>
                            <a:pt x="353" y="537"/>
                            <a:pt x="356" y="535"/>
                          </a:cubicBezTo>
                          <a:cubicBezTo>
                            <a:pt x="356" y="535"/>
                            <a:pt x="356" y="534"/>
                            <a:pt x="357" y="534"/>
                          </a:cubicBezTo>
                          <a:cubicBezTo>
                            <a:pt x="358" y="533"/>
                            <a:pt x="359" y="532"/>
                            <a:pt x="359" y="530"/>
                          </a:cubicBezTo>
                          <a:cubicBezTo>
                            <a:pt x="359" y="527"/>
                            <a:pt x="360" y="525"/>
                            <a:pt x="361" y="523"/>
                          </a:cubicBezTo>
                          <a:cubicBezTo>
                            <a:pt x="363" y="521"/>
                            <a:pt x="364" y="519"/>
                            <a:pt x="364" y="516"/>
                          </a:cubicBezTo>
                          <a:cubicBezTo>
                            <a:pt x="364" y="516"/>
                            <a:pt x="364" y="515"/>
                            <a:pt x="363" y="514"/>
                          </a:cubicBezTo>
                          <a:cubicBezTo>
                            <a:pt x="362" y="513"/>
                            <a:pt x="361" y="512"/>
                            <a:pt x="361" y="509"/>
                          </a:cubicBezTo>
                          <a:cubicBezTo>
                            <a:pt x="361" y="508"/>
                            <a:pt x="362" y="506"/>
                            <a:pt x="363" y="505"/>
                          </a:cubicBezTo>
                          <a:cubicBezTo>
                            <a:pt x="363" y="504"/>
                            <a:pt x="364" y="503"/>
                            <a:pt x="364" y="501"/>
                          </a:cubicBezTo>
                          <a:cubicBezTo>
                            <a:pt x="364" y="498"/>
                            <a:pt x="362" y="496"/>
                            <a:pt x="360" y="494"/>
                          </a:cubicBezTo>
                          <a:cubicBezTo>
                            <a:pt x="357" y="492"/>
                            <a:pt x="354" y="490"/>
                            <a:pt x="354" y="485"/>
                          </a:cubicBezTo>
                          <a:cubicBezTo>
                            <a:pt x="354" y="481"/>
                            <a:pt x="356" y="479"/>
                            <a:pt x="357" y="478"/>
                          </a:cubicBezTo>
                          <a:cubicBezTo>
                            <a:pt x="358" y="476"/>
                            <a:pt x="359" y="476"/>
                            <a:pt x="359" y="475"/>
                          </a:cubicBezTo>
                          <a:cubicBezTo>
                            <a:pt x="359" y="473"/>
                            <a:pt x="358" y="473"/>
                            <a:pt x="357" y="471"/>
                          </a:cubicBezTo>
                          <a:cubicBezTo>
                            <a:pt x="356" y="470"/>
                            <a:pt x="354" y="467"/>
                            <a:pt x="354" y="463"/>
                          </a:cubicBezTo>
                          <a:cubicBezTo>
                            <a:pt x="354" y="455"/>
                            <a:pt x="359" y="454"/>
                            <a:pt x="364" y="452"/>
                          </a:cubicBezTo>
                          <a:cubicBezTo>
                            <a:pt x="368" y="451"/>
                            <a:pt x="371" y="450"/>
                            <a:pt x="373" y="447"/>
                          </a:cubicBezTo>
                          <a:lnTo>
                            <a:pt x="373" y="446"/>
                          </a:lnTo>
                          <a:cubicBezTo>
                            <a:pt x="372" y="446"/>
                            <a:pt x="372" y="446"/>
                            <a:pt x="372" y="44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1" name="Freeform 1189">
                      <a:extLst>
                        <a:ext uri="{FF2B5EF4-FFF2-40B4-BE49-F238E27FC236}">
                          <a16:creationId xmlns:a16="http://schemas.microsoft.com/office/drawing/2014/main" id="{3E2CDFA7-57D3-2880-BC48-EF74B572F2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066" y="4234048"/>
                      <a:ext cx="127803" cy="167273"/>
                    </a:xfrm>
                    <a:custGeom>
                      <a:avLst/>
                      <a:gdLst>
                        <a:gd name="T0" fmla="*/ 264 w 300"/>
                        <a:gd name="T1" fmla="*/ 170 h 392"/>
                        <a:gd name="T2" fmla="*/ 226 w 300"/>
                        <a:gd name="T3" fmla="*/ 189 h 392"/>
                        <a:gd name="T4" fmla="*/ 210 w 300"/>
                        <a:gd name="T5" fmla="*/ 181 h 392"/>
                        <a:gd name="T6" fmla="*/ 202 w 300"/>
                        <a:gd name="T7" fmla="*/ 130 h 392"/>
                        <a:gd name="T8" fmla="*/ 188 w 300"/>
                        <a:gd name="T9" fmla="*/ 115 h 392"/>
                        <a:gd name="T10" fmla="*/ 215 w 300"/>
                        <a:gd name="T11" fmla="*/ 109 h 392"/>
                        <a:gd name="T12" fmla="*/ 222 w 300"/>
                        <a:gd name="T13" fmla="*/ 82 h 392"/>
                        <a:gd name="T14" fmla="*/ 234 w 300"/>
                        <a:gd name="T15" fmla="*/ 83 h 392"/>
                        <a:gd name="T16" fmla="*/ 268 w 300"/>
                        <a:gd name="T17" fmla="*/ 50 h 392"/>
                        <a:gd name="T18" fmla="*/ 247 w 300"/>
                        <a:gd name="T19" fmla="*/ 39 h 392"/>
                        <a:gd name="T20" fmla="*/ 226 w 300"/>
                        <a:gd name="T21" fmla="*/ 38 h 392"/>
                        <a:gd name="T22" fmla="*/ 218 w 300"/>
                        <a:gd name="T23" fmla="*/ 0 h 392"/>
                        <a:gd name="T24" fmla="*/ 188 w 300"/>
                        <a:gd name="T25" fmla="*/ 42 h 392"/>
                        <a:gd name="T26" fmla="*/ 202 w 300"/>
                        <a:gd name="T27" fmla="*/ 49 h 392"/>
                        <a:gd name="T28" fmla="*/ 168 w 300"/>
                        <a:gd name="T29" fmla="*/ 55 h 392"/>
                        <a:gd name="T30" fmla="*/ 67 w 300"/>
                        <a:gd name="T31" fmla="*/ 130 h 392"/>
                        <a:gd name="T32" fmla="*/ 40 w 300"/>
                        <a:gd name="T33" fmla="*/ 178 h 392"/>
                        <a:gd name="T34" fmla="*/ 54 w 300"/>
                        <a:gd name="T35" fmla="*/ 203 h 392"/>
                        <a:gd name="T36" fmla="*/ 67 w 300"/>
                        <a:gd name="T37" fmla="*/ 217 h 392"/>
                        <a:gd name="T38" fmla="*/ 51 w 300"/>
                        <a:gd name="T39" fmla="*/ 224 h 392"/>
                        <a:gd name="T40" fmla="*/ 25 w 300"/>
                        <a:gd name="T41" fmla="*/ 226 h 392"/>
                        <a:gd name="T42" fmla="*/ 13 w 300"/>
                        <a:gd name="T43" fmla="*/ 265 h 392"/>
                        <a:gd name="T44" fmla="*/ 5 w 300"/>
                        <a:gd name="T45" fmla="*/ 289 h 392"/>
                        <a:gd name="T46" fmla="*/ 31 w 300"/>
                        <a:gd name="T47" fmla="*/ 319 h 392"/>
                        <a:gd name="T48" fmla="*/ 29 w 300"/>
                        <a:gd name="T49" fmla="*/ 326 h 392"/>
                        <a:gd name="T50" fmla="*/ 16 w 300"/>
                        <a:gd name="T51" fmla="*/ 356 h 392"/>
                        <a:gd name="T52" fmla="*/ 25 w 300"/>
                        <a:gd name="T53" fmla="*/ 362 h 392"/>
                        <a:gd name="T54" fmla="*/ 36 w 300"/>
                        <a:gd name="T55" fmla="*/ 375 h 392"/>
                        <a:gd name="T56" fmla="*/ 58 w 300"/>
                        <a:gd name="T57" fmla="*/ 381 h 392"/>
                        <a:gd name="T58" fmla="*/ 70 w 300"/>
                        <a:gd name="T59" fmla="*/ 383 h 392"/>
                        <a:gd name="T60" fmla="*/ 74 w 300"/>
                        <a:gd name="T61" fmla="*/ 387 h 392"/>
                        <a:gd name="T62" fmla="*/ 98 w 300"/>
                        <a:gd name="T63" fmla="*/ 385 h 392"/>
                        <a:gd name="T64" fmla="*/ 115 w 300"/>
                        <a:gd name="T65" fmla="*/ 381 h 392"/>
                        <a:gd name="T66" fmla="*/ 138 w 300"/>
                        <a:gd name="T67" fmla="*/ 371 h 392"/>
                        <a:gd name="T68" fmla="*/ 140 w 300"/>
                        <a:gd name="T69" fmla="*/ 364 h 392"/>
                        <a:gd name="T70" fmla="*/ 150 w 300"/>
                        <a:gd name="T71" fmla="*/ 344 h 392"/>
                        <a:gd name="T72" fmla="*/ 151 w 300"/>
                        <a:gd name="T73" fmla="*/ 336 h 392"/>
                        <a:gd name="T74" fmla="*/ 198 w 300"/>
                        <a:gd name="T75" fmla="*/ 301 h 392"/>
                        <a:gd name="T76" fmla="*/ 217 w 300"/>
                        <a:gd name="T77" fmla="*/ 305 h 392"/>
                        <a:gd name="T78" fmla="*/ 235 w 300"/>
                        <a:gd name="T79" fmla="*/ 310 h 392"/>
                        <a:gd name="T80" fmla="*/ 262 w 300"/>
                        <a:gd name="T81" fmla="*/ 290 h 392"/>
                        <a:gd name="T82" fmla="*/ 269 w 300"/>
                        <a:gd name="T83" fmla="*/ 262 h 392"/>
                        <a:gd name="T84" fmla="*/ 276 w 300"/>
                        <a:gd name="T85" fmla="*/ 252 h 392"/>
                        <a:gd name="T86" fmla="*/ 290 w 300"/>
                        <a:gd name="T87" fmla="*/ 250 h 392"/>
                        <a:gd name="T88" fmla="*/ 289 w 300"/>
                        <a:gd name="T89" fmla="*/ 197 h 3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300" h="392">
                          <a:moveTo>
                            <a:pt x="284" y="168"/>
                          </a:moveTo>
                          <a:cubicBezTo>
                            <a:pt x="282" y="168"/>
                            <a:pt x="281" y="168"/>
                            <a:pt x="279" y="169"/>
                          </a:cubicBezTo>
                          <a:cubicBezTo>
                            <a:pt x="273" y="170"/>
                            <a:pt x="268" y="170"/>
                            <a:pt x="264" y="170"/>
                          </a:cubicBezTo>
                          <a:cubicBezTo>
                            <a:pt x="262" y="170"/>
                            <a:pt x="260" y="170"/>
                            <a:pt x="258" y="170"/>
                          </a:cubicBezTo>
                          <a:cubicBezTo>
                            <a:pt x="245" y="170"/>
                            <a:pt x="234" y="169"/>
                            <a:pt x="226" y="189"/>
                          </a:cubicBezTo>
                          <a:cubicBezTo>
                            <a:pt x="226" y="189"/>
                            <a:pt x="226" y="189"/>
                            <a:pt x="226" y="189"/>
                          </a:cubicBezTo>
                          <a:cubicBezTo>
                            <a:pt x="223" y="192"/>
                            <a:pt x="219" y="194"/>
                            <a:pt x="216" y="194"/>
                          </a:cubicBezTo>
                          <a:cubicBezTo>
                            <a:pt x="212" y="194"/>
                            <a:pt x="208" y="192"/>
                            <a:pt x="207" y="188"/>
                          </a:cubicBezTo>
                          <a:cubicBezTo>
                            <a:pt x="206" y="186"/>
                            <a:pt x="207" y="183"/>
                            <a:pt x="210" y="181"/>
                          </a:cubicBezTo>
                          <a:cubicBezTo>
                            <a:pt x="212" y="179"/>
                            <a:pt x="215" y="177"/>
                            <a:pt x="217" y="175"/>
                          </a:cubicBezTo>
                          <a:cubicBezTo>
                            <a:pt x="224" y="171"/>
                            <a:pt x="229" y="168"/>
                            <a:pt x="227" y="157"/>
                          </a:cubicBezTo>
                          <a:cubicBezTo>
                            <a:pt x="225" y="132"/>
                            <a:pt x="213" y="131"/>
                            <a:pt x="202" y="130"/>
                          </a:cubicBezTo>
                          <a:cubicBezTo>
                            <a:pt x="196" y="129"/>
                            <a:pt x="189" y="128"/>
                            <a:pt x="186" y="122"/>
                          </a:cubicBezTo>
                          <a:cubicBezTo>
                            <a:pt x="186" y="121"/>
                            <a:pt x="186" y="121"/>
                            <a:pt x="186" y="121"/>
                          </a:cubicBezTo>
                          <a:cubicBezTo>
                            <a:pt x="185" y="118"/>
                            <a:pt x="186" y="116"/>
                            <a:pt x="188" y="115"/>
                          </a:cubicBezTo>
                          <a:cubicBezTo>
                            <a:pt x="190" y="112"/>
                            <a:pt x="194" y="112"/>
                            <a:pt x="198" y="112"/>
                          </a:cubicBezTo>
                          <a:cubicBezTo>
                            <a:pt x="199" y="112"/>
                            <a:pt x="200" y="112"/>
                            <a:pt x="201" y="112"/>
                          </a:cubicBezTo>
                          <a:cubicBezTo>
                            <a:pt x="206" y="112"/>
                            <a:pt x="212" y="112"/>
                            <a:pt x="215" y="109"/>
                          </a:cubicBezTo>
                          <a:cubicBezTo>
                            <a:pt x="216" y="107"/>
                            <a:pt x="216" y="103"/>
                            <a:pt x="215" y="98"/>
                          </a:cubicBezTo>
                          <a:cubicBezTo>
                            <a:pt x="214" y="91"/>
                            <a:pt x="215" y="87"/>
                            <a:pt x="217" y="84"/>
                          </a:cubicBezTo>
                          <a:cubicBezTo>
                            <a:pt x="218" y="83"/>
                            <a:pt x="220" y="82"/>
                            <a:pt x="222" y="82"/>
                          </a:cubicBezTo>
                          <a:cubicBezTo>
                            <a:pt x="224" y="82"/>
                            <a:pt x="225" y="82"/>
                            <a:pt x="227" y="83"/>
                          </a:cubicBezTo>
                          <a:cubicBezTo>
                            <a:pt x="227" y="83"/>
                            <a:pt x="228" y="83"/>
                            <a:pt x="228" y="83"/>
                          </a:cubicBezTo>
                          <a:cubicBezTo>
                            <a:pt x="230" y="83"/>
                            <a:pt x="232" y="83"/>
                            <a:pt x="234" y="83"/>
                          </a:cubicBezTo>
                          <a:cubicBezTo>
                            <a:pt x="243" y="83"/>
                            <a:pt x="244" y="79"/>
                            <a:pt x="246" y="74"/>
                          </a:cubicBezTo>
                          <a:cubicBezTo>
                            <a:pt x="246" y="71"/>
                            <a:pt x="247" y="67"/>
                            <a:pt x="252" y="66"/>
                          </a:cubicBezTo>
                          <a:cubicBezTo>
                            <a:pt x="261" y="65"/>
                            <a:pt x="267" y="57"/>
                            <a:pt x="268" y="50"/>
                          </a:cubicBezTo>
                          <a:cubicBezTo>
                            <a:pt x="269" y="47"/>
                            <a:pt x="269" y="44"/>
                            <a:pt x="268" y="42"/>
                          </a:cubicBezTo>
                          <a:cubicBezTo>
                            <a:pt x="264" y="44"/>
                            <a:pt x="261" y="45"/>
                            <a:pt x="258" y="45"/>
                          </a:cubicBezTo>
                          <a:cubicBezTo>
                            <a:pt x="253" y="45"/>
                            <a:pt x="249" y="42"/>
                            <a:pt x="247" y="39"/>
                          </a:cubicBezTo>
                          <a:cubicBezTo>
                            <a:pt x="244" y="36"/>
                            <a:pt x="242" y="34"/>
                            <a:pt x="238" y="34"/>
                          </a:cubicBezTo>
                          <a:cubicBezTo>
                            <a:pt x="236" y="34"/>
                            <a:pt x="233" y="35"/>
                            <a:pt x="229" y="37"/>
                          </a:cubicBezTo>
                          <a:cubicBezTo>
                            <a:pt x="228" y="38"/>
                            <a:pt x="227" y="38"/>
                            <a:pt x="226" y="38"/>
                          </a:cubicBezTo>
                          <a:cubicBezTo>
                            <a:pt x="226" y="38"/>
                            <a:pt x="225" y="38"/>
                            <a:pt x="225" y="37"/>
                          </a:cubicBezTo>
                          <a:cubicBezTo>
                            <a:pt x="224" y="36"/>
                            <a:pt x="225" y="35"/>
                            <a:pt x="226" y="33"/>
                          </a:cubicBezTo>
                          <a:cubicBezTo>
                            <a:pt x="230" y="25"/>
                            <a:pt x="237" y="10"/>
                            <a:pt x="218" y="0"/>
                          </a:cubicBezTo>
                          <a:cubicBezTo>
                            <a:pt x="214" y="1"/>
                            <a:pt x="211" y="3"/>
                            <a:pt x="208" y="5"/>
                          </a:cubicBezTo>
                          <a:cubicBezTo>
                            <a:pt x="193" y="13"/>
                            <a:pt x="181" y="20"/>
                            <a:pt x="179" y="43"/>
                          </a:cubicBezTo>
                          <a:cubicBezTo>
                            <a:pt x="181" y="43"/>
                            <a:pt x="184" y="42"/>
                            <a:pt x="188" y="42"/>
                          </a:cubicBezTo>
                          <a:cubicBezTo>
                            <a:pt x="193" y="42"/>
                            <a:pt x="198" y="44"/>
                            <a:pt x="202" y="46"/>
                          </a:cubicBezTo>
                          <a:cubicBezTo>
                            <a:pt x="202" y="46"/>
                            <a:pt x="202" y="47"/>
                            <a:pt x="202" y="47"/>
                          </a:cubicBezTo>
                          <a:lnTo>
                            <a:pt x="202" y="49"/>
                          </a:lnTo>
                          <a:cubicBezTo>
                            <a:pt x="202" y="59"/>
                            <a:pt x="201" y="62"/>
                            <a:pt x="189" y="62"/>
                          </a:cubicBezTo>
                          <a:cubicBezTo>
                            <a:pt x="187" y="62"/>
                            <a:pt x="185" y="60"/>
                            <a:pt x="182" y="59"/>
                          </a:cubicBezTo>
                          <a:cubicBezTo>
                            <a:pt x="178" y="57"/>
                            <a:pt x="174" y="55"/>
                            <a:pt x="168" y="55"/>
                          </a:cubicBezTo>
                          <a:cubicBezTo>
                            <a:pt x="164" y="55"/>
                            <a:pt x="160" y="56"/>
                            <a:pt x="155" y="58"/>
                          </a:cubicBezTo>
                          <a:cubicBezTo>
                            <a:pt x="142" y="71"/>
                            <a:pt x="128" y="81"/>
                            <a:pt x="114" y="90"/>
                          </a:cubicBezTo>
                          <a:cubicBezTo>
                            <a:pt x="96" y="101"/>
                            <a:pt x="80" y="112"/>
                            <a:pt x="67" y="130"/>
                          </a:cubicBezTo>
                          <a:cubicBezTo>
                            <a:pt x="64" y="134"/>
                            <a:pt x="61" y="140"/>
                            <a:pt x="58" y="147"/>
                          </a:cubicBezTo>
                          <a:cubicBezTo>
                            <a:pt x="55" y="153"/>
                            <a:pt x="52" y="160"/>
                            <a:pt x="49" y="166"/>
                          </a:cubicBezTo>
                          <a:cubicBezTo>
                            <a:pt x="46" y="170"/>
                            <a:pt x="43" y="175"/>
                            <a:pt x="40" y="178"/>
                          </a:cubicBezTo>
                          <a:cubicBezTo>
                            <a:pt x="34" y="187"/>
                            <a:pt x="29" y="195"/>
                            <a:pt x="31" y="197"/>
                          </a:cubicBezTo>
                          <a:cubicBezTo>
                            <a:pt x="39" y="203"/>
                            <a:pt x="42" y="203"/>
                            <a:pt x="46" y="202"/>
                          </a:cubicBezTo>
                          <a:cubicBezTo>
                            <a:pt x="48" y="202"/>
                            <a:pt x="51" y="202"/>
                            <a:pt x="54" y="203"/>
                          </a:cubicBezTo>
                          <a:cubicBezTo>
                            <a:pt x="56" y="202"/>
                            <a:pt x="57" y="202"/>
                            <a:pt x="58" y="202"/>
                          </a:cubicBezTo>
                          <a:cubicBezTo>
                            <a:pt x="66" y="202"/>
                            <a:pt x="68" y="215"/>
                            <a:pt x="68" y="215"/>
                          </a:cubicBezTo>
                          <a:cubicBezTo>
                            <a:pt x="68" y="216"/>
                            <a:pt x="67" y="216"/>
                            <a:pt x="67" y="217"/>
                          </a:cubicBezTo>
                          <a:cubicBezTo>
                            <a:pt x="66" y="217"/>
                            <a:pt x="66" y="219"/>
                            <a:pt x="65" y="221"/>
                          </a:cubicBezTo>
                          <a:cubicBezTo>
                            <a:pt x="65" y="223"/>
                            <a:pt x="64" y="226"/>
                            <a:pt x="60" y="226"/>
                          </a:cubicBezTo>
                          <a:cubicBezTo>
                            <a:pt x="57" y="226"/>
                            <a:pt x="55" y="225"/>
                            <a:pt x="51" y="224"/>
                          </a:cubicBezTo>
                          <a:cubicBezTo>
                            <a:pt x="48" y="229"/>
                            <a:pt x="44" y="231"/>
                            <a:pt x="40" y="231"/>
                          </a:cubicBezTo>
                          <a:cubicBezTo>
                            <a:pt x="36" y="231"/>
                            <a:pt x="32" y="229"/>
                            <a:pt x="26" y="226"/>
                          </a:cubicBezTo>
                          <a:cubicBezTo>
                            <a:pt x="26" y="226"/>
                            <a:pt x="25" y="226"/>
                            <a:pt x="25" y="226"/>
                          </a:cubicBezTo>
                          <a:cubicBezTo>
                            <a:pt x="25" y="226"/>
                            <a:pt x="25" y="230"/>
                            <a:pt x="26" y="232"/>
                          </a:cubicBezTo>
                          <a:cubicBezTo>
                            <a:pt x="26" y="237"/>
                            <a:pt x="27" y="244"/>
                            <a:pt x="25" y="251"/>
                          </a:cubicBezTo>
                          <a:cubicBezTo>
                            <a:pt x="23" y="257"/>
                            <a:pt x="18" y="261"/>
                            <a:pt x="13" y="265"/>
                          </a:cubicBezTo>
                          <a:cubicBezTo>
                            <a:pt x="7" y="270"/>
                            <a:pt x="0" y="275"/>
                            <a:pt x="0" y="286"/>
                          </a:cubicBezTo>
                          <a:cubicBezTo>
                            <a:pt x="0" y="286"/>
                            <a:pt x="0" y="287"/>
                            <a:pt x="0" y="288"/>
                          </a:cubicBezTo>
                          <a:cubicBezTo>
                            <a:pt x="2" y="288"/>
                            <a:pt x="4" y="289"/>
                            <a:pt x="5" y="289"/>
                          </a:cubicBezTo>
                          <a:cubicBezTo>
                            <a:pt x="5" y="289"/>
                            <a:pt x="5" y="289"/>
                            <a:pt x="6" y="289"/>
                          </a:cubicBezTo>
                          <a:cubicBezTo>
                            <a:pt x="15" y="289"/>
                            <a:pt x="34" y="300"/>
                            <a:pt x="34" y="310"/>
                          </a:cubicBezTo>
                          <a:cubicBezTo>
                            <a:pt x="34" y="315"/>
                            <a:pt x="32" y="318"/>
                            <a:pt x="31" y="319"/>
                          </a:cubicBezTo>
                          <a:cubicBezTo>
                            <a:pt x="30" y="320"/>
                            <a:pt x="29" y="321"/>
                            <a:pt x="29" y="322"/>
                          </a:cubicBezTo>
                          <a:cubicBezTo>
                            <a:pt x="29" y="322"/>
                            <a:pt x="29" y="322"/>
                            <a:pt x="29" y="322"/>
                          </a:cubicBezTo>
                          <a:cubicBezTo>
                            <a:pt x="28" y="324"/>
                            <a:pt x="28" y="325"/>
                            <a:pt x="29" y="326"/>
                          </a:cubicBezTo>
                          <a:cubicBezTo>
                            <a:pt x="29" y="328"/>
                            <a:pt x="29" y="329"/>
                            <a:pt x="29" y="331"/>
                          </a:cubicBezTo>
                          <a:cubicBezTo>
                            <a:pt x="28" y="335"/>
                            <a:pt x="25" y="338"/>
                            <a:pt x="23" y="341"/>
                          </a:cubicBezTo>
                          <a:cubicBezTo>
                            <a:pt x="19" y="346"/>
                            <a:pt x="16" y="350"/>
                            <a:pt x="16" y="356"/>
                          </a:cubicBezTo>
                          <a:cubicBezTo>
                            <a:pt x="16" y="360"/>
                            <a:pt x="18" y="361"/>
                            <a:pt x="21" y="361"/>
                          </a:cubicBezTo>
                          <a:cubicBezTo>
                            <a:pt x="22" y="361"/>
                            <a:pt x="23" y="361"/>
                            <a:pt x="24" y="361"/>
                          </a:cubicBezTo>
                          <a:cubicBezTo>
                            <a:pt x="24" y="361"/>
                            <a:pt x="25" y="361"/>
                            <a:pt x="25" y="362"/>
                          </a:cubicBezTo>
                          <a:cubicBezTo>
                            <a:pt x="26" y="364"/>
                            <a:pt x="26" y="366"/>
                            <a:pt x="26" y="368"/>
                          </a:cubicBezTo>
                          <a:cubicBezTo>
                            <a:pt x="26" y="369"/>
                            <a:pt x="26" y="369"/>
                            <a:pt x="26" y="370"/>
                          </a:cubicBezTo>
                          <a:cubicBezTo>
                            <a:pt x="26" y="371"/>
                            <a:pt x="31" y="375"/>
                            <a:pt x="36" y="375"/>
                          </a:cubicBezTo>
                          <a:cubicBezTo>
                            <a:pt x="38" y="375"/>
                            <a:pt x="40" y="375"/>
                            <a:pt x="42" y="374"/>
                          </a:cubicBezTo>
                          <a:cubicBezTo>
                            <a:pt x="43" y="373"/>
                            <a:pt x="45" y="373"/>
                            <a:pt x="48" y="373"/>
                          </a:cubicBezTo>
                          <a:cubicBezTo>
                            <a:pt x="55" y="373"/>
                            <a:pt x="57" y="378"/>
                            <a:pt x="58" y="381"/>
                          </a:cubicBezTo>
                          <a:cubicBezTo>
                            <a:pt x="60" y="385"/>
                            <a:pt x="60" y="387"/>
                            <a:pt x="63" y="387"/>
                          </a:cubicBezTo>
                          <a:cubicBezTo>
                            <a:pt x="65" y="386"/>
                            <a:pt x="66" y="386"/>
                            <a:pt x="67" y="385"/>
                          </a:cubicBezTo>
                          <a:cubicBezTo>
                            <a:pt x="68" y="384"/>
                            <a:pt x="68" y="384"/>
                            <a:pt x="70" y="383"/>
                          </a:cubicBezTo>
                          <a:cubicBezTo>
                            <a:pt x="70" y="383"/>
                            <a:pt x="70" y="383"/>
                            <a:pt x="70" y="383"/>
                          </a:cubicBezTo>
                          <a:cubicBezTo>
                            <a:pt x="71" y="383"/>
                            <a:pt x="71" y="383"/>
                            <a:pt x="71" y="383"/>
                          </a:cubicBezTo>
                          <a:cubicBezTo>
                            <a:pt x="72" y="384"/>
                            <a:pt x="73" y="386"/>
                            <a:pt x="74" y="387"/>
                          </a:cubicBezTo>
                          <a:cubicBezTo>
                            <a:pt x="77" y="390"/>
                            <a:pt x="79" y="392"/>
                            <a:pt x="84" y="392"/>
                          </a:cubicBezTo>
                          <a:cubicBezTo>
                            <a:pt x="89" y="392"/>
                            <a:pt x="91" y="391"/>
                            <a:pt x="93" y="389"/>
                          </a:cubicBezTo>
                          <a:cubicBezTo>
                            <a:pt x="95" y="388"/>
                            <a:pt x="96" y="386"/>
                            <a:pt x="98" y="385"/>
                          </a:cubicBezTo>
                          <a:cubicBezTo>
                            <a:pt x="100" y="385"/>
                            <a:pt x="102" y="385"/>
                            <a:pt x="103" y="385"/>
                          </a:cubicBezTo>
                          <a:cubicBezTo>
                            <a:pt x="105" y="386"/>
                            <a:pt x="106" y="386"/>
                            <a:pt x="108" y="385"/>
                          </a:cubicBezTo>
                          <a:cubicBezTo>
                            <a:pt x="110" y="385"/>
                            <a:pt x="113" y="382"/>
                            <a:pt x="115" y="381"/>
                          </a:cubicBezTo>
                          <a:cubicBezTo>
                            <a:pt x="116" y="379"/>
                            <a:pt x="117" y="379"/>
                            <a:pt x="118" y="378"/>
                          </a:cubicBezTo>
                          <a:cubicBezTo>
                            <a:pt x="122" y="376"/>
                            <a:pt x="125" y="375"/>
                            <a:pt x="128" y="375"/>
                          </a:cubicBezTo>
                          <a:cubicBezTo>
                            <a:pt x="132" y="374"/>
                            <a:pt x="135" y="374"/>
                            <a:pt x="138" y="371"/>
                          </a:cubicBezTo>
                          <a:cubicBezTo>
                            <a:pt x="139" y="370"/>
                            <a:pt x="139" y="369"/>
                            <a:pt x="139" y="367"/>
                          </a:cubicBezTo>
                          <a:cubicBezTo>
                            <a:pt x="139" y="366"/>
                            <a:pt x="139" y="365"/>
                            <a:pt x="139" y="364"/>
                          </a:cubicBezTo>
                          <a:cubicBezTo>
                            <a:pt x="139" y="364"/>
                            <a:pt x="139" y="364"/>
                            <a:pt x="140" y="364"/>
                          </a:cubicBezTo>
                          <a:cubicBezTo>
                            <a:pt x="139" y="361"/>
                            <a:pt x="139" y="359"/>
                            <a:pt x="139" y="357"/>
                          </a:cubicBezTo>
                          <a:cubicBezTo>
                            <a:pt x="139" y="349"/>
                            <a:pt x="141" y="348"/>
                            <a:pt x="145" y="346"/>
                          </a:cubicBezTo>
                          <a:cubicBezTo>
                            <a:pt x="147" y="346"/>
                            <a:pt x="148" y="345"/>
                            <a:pt x="150" y="344"/>
                          </a:cubicBezTo>
                          <a:cubicBezTo>
                            <a:pt x="151" y="343"/>
                            <a:pt x="151" y="343"/>
                            <a:pt x="151" y="341"/>
                          </a:cubicBezTo>
                          <a:cubicBezTo>
                            <a:pt x="150" y="339"/>
                            <a:pt x="150" y="338"/>
                            <a:pt x="151" y="336"/>
                          </a:cubicBezTo>
                          <a:cubicBezTo>
                            <a:pt x="151" y="336"/>
                            <a:pt x="151" y="336"/>
                            <a:pt x="151" y="336"/>
                          </a:cubicBezTo>
                          <a:cubicBezTo>
                            <a:pt x="154" y="334"/>
                            <a:pt x="156" y="333"/>
                            <a:pt x="158" y="331"/>
                          </a:cubicBezTo>
                          <a:cubicBezTo>
                            <a:pt x="161" y="328"/>
                            <a:pt x="165" y="326"/>
                            <a:pt x="167" y="322"/>
                          </a:cubicBezTo>
                          <a:cubicBezTo>
                            <a:pt x="175" y="310"/>
                            <a:pt x="185" y="305"/>
                            <a:pt x="198" y="301"/>
                          </a:cubicBezTo>
                          <a:cubicBezTo>
                            <a:pt x="200" y="301"/>
                            <a:pt x="201" y="300"/>
                            <a:pt x="202" y="298"/>
                          </a:cubicBezTo>
                          <a:cubicBezTo>
                            <a:pt x="204" y="296"/>
                            <a:pt x="206" y="294"/>
                            <a:pt x="210" y="294"/>
                          </a:cubicBezTo>
                          <a:cubicBezTo>
                            <a:pt x="214" y="294"/>
                            <a:pt x="215" y="300"/>
                            <a:pt x="217" y="305"/>
                          </a:cubicBezTo>
                          <a:cubicBezTo>
                            <a:pt x="218" y="312"/>
                            <a:pt x="219" y="317"/>
                            <a:pt x="224" y="317"/>
                          </a:cubicBezTo>
                          <a:cubicBezTo>
                            <a:pt x="226" y="317"/>
                            <a:pt x="230" y="314"/>
                            <a:pt x="233" y="312"/>
                          </a:cubicBezTo>
                          <a:cubicBezTo>
                            <a:pt x="234" y="311"/>
                            <a:pt x="234" y="310"/>
                            <a:pt x="235" y="310"/>
                          </a:cubicBezTo>
                          <a:cubicBezTo>
                            <a:pt x="238" y="308"/>
                            <a:pt x="243" y="308"/>
                            <a:pt x="247" y="307"/>
                          </a:cubicBezTo>
                          <a:cubicBezTo>
                            <a:pt x="256" y="306"/>
                            <a:pt x="262" y="305"/>
                            <a:pt x="262" y="298"/>
                          </a:cubicBezTo>
                          <a:lnTo>
                            <a:pt x="262" y="290"/>
                          </a:lnTo>
                          <a:cubicBezTo>
                            <a:pt x="262" y="283"/>
                            <a:pt x="264" y="279"/>
                            <a:pt x="266" y="274"/>
                          </a:cubicBezTo>
                          <a:cubicBezTo>
                            <a:pt x="267" y="272"/>
                            <a:pt x="268" y="270"/>
                            <a:pt x="269" y="268"/>
                          </a:cubicBezTo>
                          <a:cubicBezTo>
                            <a:pt x="269" y="266"/>
                            <a:pt x="269" y="264"/>
                            <a:pt x="269" y="262"/>
                          </a:cubicBezTo>
                          <a:cubicBezTo>
                            <a:pt x="270" y="258"/>
                            <a:pt x="270" y="254"/>
                            <a:pt x="273" y="251"/>
                          </a:cubicBezTo>
                          <a:cubicBezTo>
                            <a:pt x="273" y="251"/>
                            <a:pt x="274" y="251"/>
                            <a:pt x="274" y="251"/>
                          </a:cubicBezTo>
                          <a:cubicBezTo>
                            <a:pt x="275" y="251"/>
                            <a:pt x="275" y="252"/>
                            <a:pt x="276" y="252"/>
                          </a:cubicBezTo>
                          <a:cubicBezTo>
                            <a:pt x="277" y="253"/>
                            <a:pt x="278" y="254"/>
                            <a:pt x="280" y="254"/>
                          </a:cubicBezTo>
                          <a:cubicBezTo>
                            <a:pt x="282" y="254"/>
                            <a:pt x="283" y="253"/>
                            <a:pt x="285" y="252"/>
                          </a:cubicBezTo>
                          <a:cubicBezTo>
                            <a:pt x="286" y="251"/>
                            <a:pt x="288" y="250"/>
                            <a:pt x="290" y="250"/>
                          </a:cubicBezTo>
                          <a:cubicBezTo>
                            <a:pt x="288" y="243"/>
                            <a:pt x="287" y="235"/>
                            <a:pt x="285" y="226"/>
                          </a:cubicBezTo>
                          <a:cubicBezTo>
                            <a:pt x="284" y="220"/>
                            <a:pt x="283" y="215"/>
                            <a:pt x="282" y="209"/>
                          </a:cubicBezTo>
                          <a:cubicBezTo>
                            <a:pt x="281" y="205"/>
                            <a:pt x="285" y="201"/>
                            <a:pt x="289" y="197"/>
                          </a:cubicBezTo>
                          <a:cubicBezTo>
                            <a:pt x="294" y="192"/>
                            <a:pt x="300" y="188"/>
                            <a:pt x="300" y="182"/>
                          </a:cubicBezTo>
                          <a:cubicBezTo>
                            <a:pt x="300" y="176"/>
                            <a:pt x="296" y="168"/>
                            <a:pt x="284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2" name="Freeform 1190">
                      <a:extLst>
                        <a:ext uri="{FF2B5EF4-FFF2-40B4-BE49-F238E27FC236}">
                          <a16:creationId xmlns:a16="http://schemas.microsoft.com/office/drawing/2014/main" id="{7AC0ACB8-704C-C810-A441-C9E99EDCC8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5509" y="4442668"/>
                      <a:ext cx="58264" cy="90214"/>
                    </a:xfrm>
                    <a:custGeom>
                      <a:avLst/>
                      <a:gdLst>
                        <a:gd name="T0" fmla="*/ 125 w 136"/>
                        <a:gd name="T1" fmla="*/ 163 h 211"/>
                        <a:gd name="T2" fmla="*/ 116 w 136"/>
                        <a:gd name="T3" fmla="*/ 154 h 211"/>
                        <a:gd name="T4" fmla="*/ 104 w 136"/>
                        <a:gd name="T5" fmla="*/ 146 h 211"/>
                        <a:gd name="T6" fmla="*/ 104 w 136"/>
                        <a:gd name="T7" fmla="*/ 129 h 211"/>
                        <a:gd name="T8" fmla="*/ 109 w 136"/>
                        <a:gd name="T9" fmla="*/ 121 h 211"/>
                        <a:gd name="T10" fmla="*/ 116 w 136"/>
                        <a:gd name="T11" fmla="*/ 118 h 211"/>
                        <a:gd name="T12" fmla="*/ 111 w 136"/>
                        <a:gd name="T13" fmla="*/ 116 h 211"/>
                        <a:gd name="T14" fmla="*/ 85 w 136"/>
                        <a:gd name="T15" fmla="*/ 91 h 211"/>
                        <a:gd name="T16" fmla="*/ 84 w 136"/>
                        <a:gd name="T17" fmla="*/ 84 h 211"/>
                        <a:gd name="T18" fmla="*/ 86 w 136"/>
                        <a:gd name="T19" fmla="*/ 72 h 211"/>
                        <a:gd name="T20" fmla="*/ 94 w 136"/>
                        <a:gd name="T21" fmla="*/ 60 h 211"/>
                        <a:gd name="T22" fmla="*/ 76 w 136"/>
                        <a:gd name="T23" fmla="*/ 48 h 211"/>
                        <a:gd name="T24" fmla="*/ 61 w 136"/>
                        <a:gd name="T25" fmla="*/ 38 h 211"/>
                        <a:gd name="T26" fmla="*/ 51 w 136"/>
                        <a:gd name="T27" fmla="*/ 16 h 211"/>
                        <a:gd name="T28" fmla="*/ 52 w 136"/>
                        <a:gd name="T29" fmla="*/ 15 h 211"/>
                        <a:gd name="T30" fmla="*/ 57 w 136"/>
                        <a:gd name="T31" fmla="*/ 18 h 211"/>
                        <a:gd name="T32" fmla="*/ 64 w 136"/>
                        <a:gd name="T33" fmla="*/ 21 h 211"/>
                        <a:gd name="T34" fmla="*/ 65 w 136"/>
                        <a:gd name="T35" fmla="*/ 20 h 211"/>
                        <a:gd name="T36" fmla="*/ 65 w 136"/>
                        <a:gd name="T37" fmla="*/ 10 h 211"/>
                        <a:gd name="T38" fmla="*/ 46 w 136"/>
                        <a:gd name="T39" fmla="*/ 7 h 211"/>
                        <a:gd name="T40" fmla="*/ 46 w 136"/>
                        <a:gd name="T41" fmla="*/ 7 h 211"/>
                        <a:gd name="T42" fmla="*/ 45 w 136"/>
                        <a:gd name="T43" fmla="*/ 7 h 211"/>
                        <a:gd name="T44" fmla="*/ 28 w 136"/>
                        <a:gd name="T45" fmla="*/ 0 h 211"/>
                        <a:gd name="T46" fmla="*/ 28 w 136"/>
                        <a:gd name="T47" fmla="*/ 1 h 211"/>
                        <a:gd name="T48" fmla="*/ 20 w 136"/>
                        <a:gd name="T49" fmla="*/ 16 h 211"/>
                        <a:gd name="T50" fmla="*/ 15 w 136"/>
                        <a:gd name="T51" fmla="*/ 19 h 211"/>
                        <a:gd name="T52" fmla="*/ 5 w 136"/>
                        <a:gd name="T53" fmla="*/ 30 h 211"/>
                        <a:gd name="T54" fmla="*/ 12 w 136"/>
                        <a:gd name="T55" fmla="*/ 47 h 211"/>
                        <a:gd name="T56" fmla="*/ 17 w 136"/>
                        <a:gd name="T57" fmla="*/ 60 h 211"/>
                        <a:gd name="T58" fmla="*/ 15 w 136"/>
                        <a:gd name="T59" fmla="*/ 68 h 211"/>
                        <a:gd name="T60" fmla="*/ 13 w 136"/>
                        <a:gd name="T61" fmla="*/ 76 h 211"/>
                        <a:gd name="T62" fmla="*/ 17 w 136"/>
                        <a:gd name="T63" fmla="*/ 90 h 211"/>
                        <a:gd name="T64" fmla="*/ 21 w 136"/>
                        <a:gd name="T65" fmla="*/ 107 h 211"/>
                        <a:gd name="T66" fmla="*/ 5 w 136"/>
                        <a:gd name="T67" fmla="*/ 131 h 211"/>
                        <a:gd name="T68" fmla="*/ 3 w 136"/>
                        <a:gd name="T69" fmla="*/ 132 h 211"/>
                        <a:gd name="T70" fmla="*/ 0 w 136"/>
                        <a:gd name="T71" fmla="*/ 134 h 211"/>
                        <a:gd name="T72" fmla="*/ 51 w 136"/>
                        <a:gd name="T73" fmla="*/ 170 h 211"/>
                        <a:gd name="T74" fmla="*/ 103 w 136"/>
                        <a:gd name="T75" fmla="*/ 195 h 211"/>
                        <a:gd name="T76" fmla="*/ 136 w 136"/>
                        <a:gd name="T77" fmla="*/ 211 h 211"/>
                        <a:gd name="T78" fmla="*/ 125 w 136"/>
                        <a:gd name="T79" fmla="*/ 163 h 2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36" h="211">
                          <a:moveTo>
                            <a:pt x="125" y="163"/>
                          </a:moveTo>
                          <a:cubicBezTo>
                            <a:pt x="122" y="156"/>
                            <a:pt x="120" y="155"/>
                            <a:pt x="116" y="154"/>
                          </a:cubicBezTo>
                          <a:cubicBezTo>
                            <a:pt x="113" y="153"/>
                            <a:pt x="109" y="151"/>
                            <a:pt x="104" y="146"/>
                          </a:cubicBezTo>
                          <a:cubicBezTo>
                            <a:pt x="102" y="143"/>
                            <a:pt x="102" y="135"/>
                            <a:pt x="104" y="129"/>
                          </a:cubicBezTo>
                          <a:cubicBezTo>
                            <a:pt x="104" y="126"/>
                            <a:pt x="106" y="122"/>
                            <a:pt x="109" y="121"/>
                          </a:cubicBezTo>
                          <a:cubicBezTo>
                            <a:pt x="114" y="119"/>
                            <a:pt x="115" y="118"/>
                            <a:pt x="116" y="118"/>
                          </a:cubicBezTo>
                          <a:cubicBezTo>
                            <a:pt x="115" y="117"/>
                            <a:pt x="113" y="116"/>
                            <a:pt x="111" y="116"/>
                          </a:cubicBezTo>
                          <a:cubicBezTo>
                            <a:pt x="103" y="113"/>
                            <a:pt x="89" y="107"/>
                            <a:pt x="85" y="91"/>
                          </a:cubicBezTo>
                          <a:cubicBezTo>
                            <a:pt x="85" y="88"/>
                            <a:pt x="84" y="86"/>
                            <a:pt x="84" y="84"/>
                          </a:cubicBezTo>
                          <a:cubicBezTo>
                            <a:pt x="82" y="78"/>
                            <a:pt x="82" y="77"/>
                            <a:pt x="86" y="72"/>
                          </a:cubicBezTo>
                          <a:cubicBezTo>
                            <a:pt x="92" y="68"/>
                            <a:pt x="94" y="63"/>
                            <a:pt x="94" y="60"/>
                          </a:cubicBezTo>
                          <a:cubicBezTo>
                            <a:pt x="93" y="54"/>
                            <a:pt x="84" y="51"/>
                            <a:pt x="76" y="48"/>
                          </a:cubicBezTo>
                          <a:cubicBezTo>
                            <a:pt x="69" y="45"/>
                            <a:pt x="63" y="42"/>
                            <a:pt x="61" y="38"/>
                          </a:cubicBezTo>
                          <a:cubicBezTo>
                            <a:pt x="50" y="20"/>
                            <a:pt x="50" y="18"/>
                            <a:pt x="51" y="16"/>
                          </a:cubicBezTo>
                          <a:cubicBezTo>
                            <a:pt x="51" y="16"/>
                            <a:pt x="52" y="15"/>
                            <a:pt x="52" y="15"/>
                          </a:cubicBezTo>
                          <a:cubicBezTo>
                            <a:pt x="53" y="15"/>
                            <a:pt x="55" y="16"/>
                            <a:pt x="57" y="18"/>
                          </a:cubicBezTo>
                          <a:cubicBezTo>
                            <a:pt x="59" y="19"/>
                            <a:pt x="62" y="21"/>
                            <a:pt x="64" y="21"/>
                          </a:cubicBezTo>
                          <a:cubicBezTo>
                            <a:pt x="64" y="21"/>
                            <a:pt x="65" y="21"/>
                            <a:pt x="65" y="20"/>
                          </a:cubicBezTo>
                          <a:cubicBezTo>
                            <a:pt x="65" y="20"/>
                            <a:pt x="66" y="17"/>
                            <a:pt x="65" y="10"/>
                          </a:cubicBezTo>
                          <a:cubicBezTo>
                            <a:pt x="60" y="7"/>
                            <a:pt x="54" y="5"/>
                            <a:pt x="46" y="7"/>
                          </a:cubicBezTo>
                          <a:lnTo>
                            <a:pt x="46" y="7"/>
                          </a:lnTo>
                          <a:lnTo>
                            <a:pt x="45" y="7"/>
                          </a:lnTo>
                          <a:cubicBezTo>
                            <a:pt x="37" y="5"/>
                            <a:pt x="32" y="4"/>
                            <a:pt x="28" y="0"/>
                          </a:cubicBezTo>
                          <a:cubicBezTo>
                            <a:pt x="28" y="1"/>
                            <a:pt x="28" y="1"/>
                            <a:pt x="28" y="1"/>
                          </a:cubicBezTo>
                          <a:cubicBezTo>
                            <a:pt x="26" y="7"/>
                            <a:pt x="24" y="13"/>
                            <a:pt x="20" y="16"/>
                          </a:cubicBezTo>
                          <a:cubicBezTo>
                            <a:pt x="19" y="17"/>
                            <a:pt x="17" y="18"/>
                            <a:pt x="15" y="19"/>
                          </a:cubicBezTo>
                          <a:cubicBezTo>
                            <a:pt x="10" y="21"/>
                            <a:pt x="5" y="24"/>
                            <a:pt x="5" y="30"/>
                          </a:cubicBezTo>
                          <a:cubicBezTo>
                            <a:pt x="5" y="37"/>
                            <a:pt x="9" y="42"/>
                            <a:pt x="12" y="47"/>
                          </a:cubicBezTo>
                          <a:cubicBezTo>
                            <a:pt x="15" y="52"/>
                            <a:pt x="17" y="56"/>
                            <a:pt x="17" y="60"/>
                          </a:cubicBezTo>
                          <a:cubicBezTo>
                            <a:pt x="17" y="63"/>
                            <a:pt x="16" y="66"/>
                            <a:pt x="15" y="68"/>
                          </a:cubicBezTo>
                          <a:cubicBezTo>
                            <a:pt x="14" y="70"/>
                            <a:pt x="13" y="73"/>
                            <a:pt x="13" y="76"/>
                          </a:cubicBezTo>
                          <a:cubicBezTo>
                            <a:pt x="13" y="82"/>
                            <a:pt x="15" y="86"/>
                            <a:pt x="17" y="90"/>
                          </a:cubicBezTo>
                          <a:cubicBezTo>
                            <a:pt x="19" y="95"/>
                            <a:pt x="21" y="100"/>
                            <a:pt x="21" y="107"/>
                          </a:cubicBezTo>
                          <a:cubicBezTo>
                            <a:pt x="21" y="114"/>
                            <a:pt x="12" y="124"/>
                            <a:pt x="5" y="131"/>
                          </a:cubicBezTo>
                          <a:lnTo>
                            <a:pt x="3" y="132"/>
                          </a:lnTo>
                          <a:lnTo>
                            <a:pt x="0" y="134"/>
                          </a:lnTo>
                          <a:cubicBezTo>
                            <a:pt x="4" y="138"/>
                            <a:pt x="26" y="160"/>
                            <a:pt x="51" y="170"/>
                          </a:cubicBezTo>
                          <a:cubicBezTo>
                            <a:pt x="64" y="176"/>
                            <a:pt x="84" y="185"/>
                            <a:pt x="103" y="195"/>
                          </a:cubicBezTo>
                          <a:cubicBezTo>
                            <a:pt x="115" y="201"/>
                            <a:pt x="126" y="207"/>
                            <a:pt x="136" y="211"/>
                          </a:cubicBezTo>
                          <a:cubicBezTo>
                            <a:pt x="135" y="191"/>
                            <a:pt x="131" y="176"/>
                            <a:pt x="125" y="16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3" name="Freeform 1191">
                      <a:extLst>
                        <a:ext uri="{FF2B5EF4-FFF2-40B4-BE49-F238E27FC236}">
                          <a16:creationId xmlns:a16="http://schemas.microsoft.com/office/drawing/2014/main" id="{CF8FF4FE-3B41-ACC9-7D99-D736629D65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666325"/>
                      <a:ext cx="3759" cy="13157"/>
                    </a:xfrm>
                    <a:custGeom>
                      <a:avLst/>
                      <a:gdLst>
                        <a:gd name="T0" fmla="*/ 0 w 11"/>
                        <a:gd name="T1" fmla="*/ 12 h 35"/>
                        <a:gd name="T2" fmla="*/ 1 w 11"/>
                        <a:gd name="T3" fmla="*/ 17 h 35"/>
                        <a:gd name="T4" fmla="*/ 2 w 11"/>
                        <a:gd name="T5" fmla="*/ 17 h 35"/>
                        <a:gd name="T6" fmla="*/ 3 w 11"/>
                        <a:gd name="T7" fmla="*/ 23 h 35"/>
                        <a:gd name="T8" fmla="*/ 11 w 11"/>
                        <a:gd name="T9" fmla="*/ 35 h 35"/>
                        <a:gd name="T10" fmla="*/ 11 w 11"/>
                        <a:gd name="T11" fmla="*/ 34 h 35"/>
                        <a:gd name="T12" fmla="*/ 7 w 11"/>
                        <a:gd name="T13" fmla="*/ 24 h 35"/>
                        <a:gd name="T14" fmla="*/ 7 w 11"/>
                        <a:gd name="T15" fmla="*/ 13 h 35"/>
                        <a:gd name="T16" fmla="*/ 10 w 11"/>
                        <a:gd name="T17" fmla="*/ 3 h 35"/>
                        <a:gd name="T18" fmla="*/ 10 w 11"/>
                        <a:gd name="T19" fmla="*/ 0 h 35"/>
                        <a:gd name="T20" fmla="*/ 0 w 11"/>
                        <a:gd name="T21" fmla="*/ 1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" h="35">
                          <a:moveTo>
                            <a:pt x="0" y="12"/>
                          </a:moveTo>
                          <a:cubicBezTo>
                            <a:pt x="0" y="15"/>
                            <a:pt x="1" y="15"/>
                            <a:pt x="1" y="17"/>
                          </a:cubicBezTo>
                          <a:cubicBezTo>
                            <a:pt x="1" y="17"/>
                            <a:pt x="2" y="17"/>
                            <a:pt x="2" y="17"/>
                          </a:cubicBezTo>
                          <a:cubicBezTo>
                            <a:pt x="2" y="19"/>
                            <a:pt x="3" y="21"/>
                            <a:pt x="3" y="23"/>
                          </a:cubicBezTo>
                          <a:cubicBezTo>
                            <a:pt x="4" y="30"/>
                            <a:pt x="6" y="34"/>
                            <a:pt x="11" y="35"/>
                          </a:cubicBezTo>
                          <a:lnTo>
                            <a:pt x="11" y="34"/>
                          </a:lnTo>
                          <a:cubicBezTo>
                            <a:pt x="10" y="32"/>
                            <a:pt x="7" y="28"/>
                            <a:pt x="7" y="24"/>
                          </a:cubicBezTo>
                          <a:lnTo>
                            <a:pt x="7" y="13"/>
                          </a:lnTo>
                          <a:cubicBezTo>
                            <a:pt x="7" y="10"/>
                            <a:pt x="9" y="5"/>
                            <a:pt x="10" y="3"/>
                          </a:cubicBezTo>
                          <a:lnTo>
                            <a:pt x="10" y="0"/>
                          </a:lnTo>
                          <a:cubicBezTo>
                            <a:pt x="4" y="2"/>
                            <a:pt x="0" y="6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8" name="Freeform 1192">
                      <a:extLst>
                        <a:ext uri="{FF2B5EF4-FFF2-40B4-BE49-F238E27FC236}">
                          <a16:creationId xmlns:a16="http://schemas.microsoft.com/office/drawing/2014/main" id="{AF842758-9DD4-9183-606B-477C255562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640012"/>
                      <a:ext cx="3759" cy="22554"/>
                    </a:xfrm>
                    <a:custGeom>
                      <a:avLst/>
                      <a:gdLst>
                        <a:gd name="T0" fmla="*/ 7 w 12"/>
                        <a:gd name="T1" fmla="*/ 54 h 54"/>
                        <a:gd name="T2" fmla="*/ 8 w 12"/>
                        <a:gd name="T3" fmla="*/ 51 h 54"/>
                        <a:gd name="T4" fmla="*/ 9 w 12"/>
                        <a:gd name="T5" fmla="*/ 46 h 54"/>
                        <a:gd name="T6" fmla="*/ 7 w 12"/>
                        <a:gd name="T7" fmla="*/ 41 h 54"/>
                        <a:gd name="T8" fmla="*/ 6 w 12"/>
                        <a:gd name="T9" fmla="*/ 35 h 54"/>
                        <a:gd name="T10" fmla="*/ 8 w 12"/>
                        <a:gd name="T11" fmla="*/ 30 h 54"/>
                        <a:gd name="T12" fmla="*/ 10 w 12"/>
                        <a:gd name="T13" fmla="*/ 27 h 54"/>
                        <a:gd name="T14" fmla="*/ 10 w 12"/>
                        <a:gd name="T15" fmla="*/ 22 h 54"/>
                        <a:gd name="T16" fmla="*/ 9 w 12"/>
                        <a:gd name="T17" fmla="*/ 15 h 54"/>
                        <a:gd name="T18" fmla="*/ 10 w 12"/>
                        <a:gd name="T19" fmla="*/ 9 h 54"/>
                        <a:gd name="T20" fmla="*/ 12 w 12"/>
                        <a:gd name="T21" fmla="*/ 4 h 54"/>
                        <a:gd name="T22" fmla="*/ 10 w 12"/>
                        <a:gd name="T23" fmla="*/ 0 h 54"/>
                        <a:gd name="T24" fmla="*/ 7 w 12"/>
                        <a:gd name="T25" fmla="*/ 6 h 54"/>
                        <a:gd name="T26" fmla="*/ 0 w 12"/>
                        <a:gd name="T27" fmla="*/ 15 h 54"/>
                        <a:gd name="T28" fmla="*/ 0 w 12"/>
                        <a:gd name="T29" fmla="*/ 16 h 54"/>
                        <a:gd name="T30" fmla="*/ 1 w 12"/>
                        <a:gd name="T31" fmla="*/ 20 h 54"/>
                        <a:gd name="T32" fmla="*/ 2 w 12"/>
                        <a:gd name="T33" fmla="*/ 23 h 54"/>
                        <a:gd name="T34" fmla="*/ 2 w 12"/>
                        <a:gd name="T35" fmla="*/ 35 h 54"/>
                        <a:gd name="T36" fmla="*/ 2 w 12"/>
                        <a:gd name="T37" fmla="*/ 39 h 54"/>
                        <a:gd name="T38" fmla="*/ 3 w 12"/>
                        <a:gd name="T39" fmla="*/ 44 h 54"/>
                        <a:gd name="T40" fmla="*/ 3 w 12"/>
                        <a:gd name="T41" fmla="*/ 44 h 54"/>
                        <a:gd name="T42" fmla="*/ 6 w 12"/>
                        <a:gd name="T43" fmla="*/ 47 h 54"/>
                        <a:gd name="T44" fmla="*/ 6 w 12"/>
                        <a:gd name="T45" fmla="*/ 49 h 54"/>
                        <a:gd name="T46" fmla="*/ 7 w 12"/>
                        <a:gd name="T47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2" h="54">
                          <a:moveTo>
                            <a:pt x="7" y="54"/>
                          </a:moveTo>
                          <a:cubicBezTo>
                            <a:pt x="7" y="53"/>
                            <a:pt x="7" y="52"/>
                            <a:pt x="8" y="51"/>
                          </a:cubicBezTo>
                          <a:cubicBezTo>
                            <a:pt x="8" y="49"/>
                            <a:pt x="9" y="48"/>
                            <a:pt x="9" y="46"/>
                          </a:cubicBezTo>
                          <a:cubicBezTo>
                            <a:pt x="9" y="44"/>
                            <a:pt x="8" y="42"/>
                            <a:pt x="7" y="41"/>
                          </a:cubicBezTo>
                          <a:cubicBezTo>
                            <a:pt x="6" y="39"/>
                            <a:pt x="6" y="37"/>
                            <a:pt x="6" y="35"/>
                          </a:cubicBezTo>
                          <a:cubicBezTo>
                            <a:pt x="6" y="33"/>
                            <a:pt x="7" y="31"/>
                            <a:pt x="8" y="30"/>
                          </a:cubicBezTo>
                          <a:cubicBezTo>
                            <a:pt x="9" y="29"/>
                            <a:pt x="10" y="28"/>
                            <a:pt x="10" y="27"/>
                          </a:cubicBezTo>
                          <a:cubicBezTo>
                            <a:pt x="10" y="25"/>
                            <a:pt x="10" y="23"/>
                            <a:pt x="10" y="22"/>
                          </a:cubicBezTo>
                          <a:cubicBezTo>
                            <a:pt x="9" y="20"/>
                            <a:pt x="9" y="18"/>
                            <a:pt x="9" y="15"/>
                          </a:cubicBezTo>
                          <a:cubicBezTo>
                            <a:pt x="9" y="12"/>
                            <a:pt x="10" y="11"/>
                            <a:pt x="10" y="9"/>
                          </a:cubicBezTo>
                          <a:cubicBezTo>
                            <a:pt x="11" y="8"/>
                            <a:pt x="12" y="7"/>
                            <a:pt x="12" y="4"/>
                          </a:cubicBezTo>
                          <a:cubicBezTo>
                            <a:pt x="12" y="3"/>
                            <a:pt x="10" y="0"/>
                            <a:pt x="10" y="0"/>
                          </a:cubicBezTo>
                          <a:cubicBezTo>
                            <a:pt x="8" y="0"/>
                            <a:pt x="8" y="2"/>
                            <a:pt x="7" y="6"/>
                          </a:cubicBezTo>
                          <a:cubicBezTo>
                            <a:pt x="6" y="9"/>
                            <a:pt x="5" y="14"/>
                            <a:pt x="0" y="15"/>
                          </a:cubicBezTo>
                          <a:lnTo>
                            <a:pt x="0" y="16"/>
                          </a:lnTo>
                          <a:cubicBezTo>
                            <a:pt x="0" y="17"/>
                            <a:pt x="0" y="18"/>
                            <a:pt x="1" y="20"/>
                          </a:cubicBezTo>
                          <a:cubicBezTo>
                            <a:pt x="1" y="21"/>
                            <a:pt x="2" y="22"/>
                            <a:pt x="2" y="23"/>
                          </a:cubicBezTo>
                          <a:lnTo>
                            <a:pt x="2" y="35"/>
                          </a:lnTo>
                          <a:cubicBezTo>
                            <a:pt x="2" y="36"/>
                            <a:pt x="2" y="37"/>
                            <a:pt x="2" y="39"/>
                          </a:cubicBezTo>
                          <a:cubicBezTo>
                            <a:pt x="2" y="41"/>
                            <a:pt x="2" y="43"/>
                            <a:pt x="3" y="44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cubicBezTo>
                            <a:pt x="4" y="44"/>
                            <a:pt x="6" y="45"/>
                            <a:pt x="6" y="47"/>
                          </a:cubicBezTo>
                          <a:cubicBezTo>
                            <a:pt x="6" y="48"/>
                            <a:pt x="6" y="49"/>
                            <a:pt x="6" y="49"/>
                          </a:cubicBezTo>
                          <a:cubicBezTo>
                            <a:pt x="6" y="51"/>
                            <a:pt x="6" y="53"/>
                            <a:pt x="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9" name="Freeform 1193">
                      <a:extLst>
                        <a:ext uri="{FF2B5EF4-FFF2-40B4-BE49-F238E27FC236}">
                          <a16:creationId xmlns:a16="http://schemas.microsoft.com/office/drawing/2014/main" id="{B5A71F58-35BB-F447-C51E-CA974E108E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68204"/>
                      <a:ext cx="1880" cy="3759"/>
                    </a:xfrm>
                    <a:custGeom>
                      <a:avLst/>
                      <a:gdLst>
                        <a:gd name="T0" fmla="*/ 0 w 3"/>
                        <a:gd name="T1" fmla="*/ 7 h 7"/>
                        <a:gd name="T2" fmla="*/ 0 w 3"/>
                        <a:gd name="T3" fmla="*/ 7 h 7"/>
                        <a:gd name="T4" fmla="*/ 3 w 3"/>
                        <a:gd name="T5" fmla="*/ 2 h 7"/>
                        <a:gd name="T6" fmla="*/ 1 w 3"/>
                        <a:gd name="T7" fmla="*/ 0 h 7"/>
                        <a:gd name="T8" fmla="*/ 1 w 3"/>
                        <a:gd name="T9" fmla="*/ 0 h 7"/>
                        <a:gd name="T10" fmla="*/ 0 w 3"/>
                        <a:gd name="T11" fmla="*/ 6 h 7"/>
                        <a:gd name="T12" fmla="*/ 0 w 3"/>
                        <a:gd name="T13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0" y="7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5"/>
                            <a:pt x="2" y="3"/>
                            <a:pt x="3" y="2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3"/>
                            <a:pt x="0" y="6"/>
                          </a:cubicBezTo>
                          <a:cubicBezTo>
                            <a:pt x="0" y="6"/>
                            <a:pt x="0" y="6"/>
                            <a:pt x="0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0" name="Freeform 1194">
                      <a:extLst>
                        <a:ext uri="{FF2B5EF4-FFF2-40B4-BE49-F238E27FC236}">
                          <a16:creationId xmlns:a16="http://schemas.microsoft.com/office/drawing/2014/main" id="{2745B0C2-F238-CA2A-3838-3922EA46C3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19338"/>
                      <a:ext cx="1880" cy="13157"/>
                    </a:xfrm>
                    <a:custGeom>
                      <a:avLst/>
                      <a:gdLst>
                        <a:gd name="T0" fmla="*/ 5 w 7"/>
                        <a:gd name="T1" fmla="*/ 28 h 28"/>
                        <a:gd name="T2" fmla="*/ 7 w 7"/>
                        <a:gd name="T3" fmla="*/ 20 h 28"/>
                        <a:gd name="T4" fmla="*/ 7 w 7"/>
                        <a:gd name="T5" fmla="*/ 6 h 28"/>
                        <a:gd name="T6" fmla="*/ 2 w 7"/>
                        <a:gd name="T7" fmla="*/ 0 h 28"/>
                        <a:gd name="T8" fmla="*/ 1 w 7"/>
                        <a:gd name="T9" fmla="*/ 2 h 28"/>
                        <a:gd name="T10" fmla="*/ 1 w 7"/>
                        <a:gd name="T11" fmla="*/ 8 h 28"/>
                        <a:gd name="T12" fmla="*/ 0 w 7"/>
                        <a:gd name="T13" fmla="*/ 14 h 28"/>
                        <a:gd name="T14" fmla="*/ 4 w 7"/>
                        <a:gd name="T15" fmla="*/ 27 h 28"/>
                        <a:gd name="T16" fmla="*/ 5 w 7"/>
                        <a:gd name="T17" fmla="*/ 28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28">
                          <a:moveTo>
                            <a:pt x="5" y="28"/>
                          </a:moveTo>
                          <a:cubicBezTo>
                            <a:pt x="6" y="25"/>
                            <a:pt x="7" y="21"/>
                            <a:pt x="7" y="20"/>
                          </a:cubicBezTo>
                          <a:lnTo>
                            <a:pt x="7" y="6"/>
                          </a:lnTo>
                          <a:cubicBezTo>
                            <a:pt x="7" y="3"/>
                            <a:pt x="4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2"/>
                          </a:cubicBezTo>
                          <a:cubicBezTo>
                            <a:pt x="1" y="4"/>
                            <a:pt x="1" y="6"/>
                            <a:pt x="1" y="8"/>
                          </a:cubicBezTo>
                          <a:cubicBezTo>
                            <a:pt x="1" y="10"/>
                            <a:pt x="0" y="12"/>
                            <a:pt x="0" y="14"/>
                          </a:cubicBezTo>
                          <a:cubicBezTo>
                            <a:pt x="0" y="20"/>
                            <a:pt x="2" y="23"/>
                            <a:pt x="4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1" name="Freeform 1195">
                      <a:extLst>
                        <a:ext uri="{FF2B5EF4-FFF2-40B4-BE49-F238E27FC236}">
                          <a16:creationId xmlns:a16="http://schemas.microsoft.com/office/drawing/2014/main" id="{F0096C9A-EFFD-EF74-B5F0-E0E1D19602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8664"/>
                      <a:ext cx="3759" cy="5639"/>
                    </a:xfrm>
                    <a:custGeom>
                      <a:avLst/>
                      <a:gdLst>
                        <a:gd name="T0" fmla="*/ 5 w 5"/>
                        <a:gd name="T1" fmla="*/ 14 h 14"/>
                        <a:gd name="T2" fmla="*/ 5 w 5"/>
                        <a:gd name="T3" fmla="*/ 14 h 14"/>
                        <a:gd name="T4" fmla="*/ 5 w 5"/>
                        <a:gd name="T5" fmla="*/ 11 h 14"/>
                        <a:gd name="T6" fmla="*/ 2 w 5"/>
                        <a:gd name="T7" fmla="*/ 1 h 14"/>
                        <a:gd name="T8" fmla="*/ 0 w 5"/>
                        <a:gd name="T9" fmla="*/ 0 h 14"/>
                        <a:gd name="T10" fmla="*/ 0 w 5"/>
                        <a:gd name="T11" fmla="*/ 1 h 14"/>
                        <a:gd name="T12" fmla="*/ 2 w 5"/>
                        <a:gd name="T13" fmla="*/ 5 h 14"/>
                        <a:gd name="T14" fmla="*/ 4 w 5"/>
                        <a:gd name="T15" fmla="*/ 9 h 14"/>
                        <a:gd name="T16" fmla="*/ 4 w 5"/>
                        <a:gd name="T17" fmla="*/ 13 h 14"/>
                        <a:gd name="T18" fmla="*/ 5 w 5"/>
                        <a:gd name="T19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5" y="14"/>
                          </a:moveTo>
                          <a:cubicBezTo>
                            <a:pt x="5" y="14"/>
                            <a:pt x="5" y="14"/>
                            <a:pt x="5" y="14"/>
                          </a:cubicBezTo>
                          <a:cubicBezTo>
                            <a:pt x="5" y="14"/>
                            <a:pt x="5" y="12"/>
                            <a:pt x="5" y="11"/>
                          </a:cubicBezTo>
                          <a:cubicBezTo>
                            <a:pt x="5" y="6"/>
                            <a:pt x="3" y="4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3"/>
                            <a:pt x="1" y="4"/>
                            <a:pt x="2" y="5"/>
                          </a:cubicBezTo>
                          <a:cubicBezTo>
                            <a:pt x="3" y="6"/>
                            <a:pt x="4" y="8"/>
                            <a:pt x="4" y="9"/>
                          </a:cubicBezTo>
                          <a:lnTo>
                            <a:pt x="4" y="13"/>
                          </a:lnTo>
                          <a:cubicBezTo>
                            <a:pt x="4" y="14"/>
                            <a:pt x="5" y="14"/>
                            <a:pt x="5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2" name="Freeform 1196">
                      <a:extLst>
                        <a:ext uri="{FF2B5EF4-FFF2-40B4-BE49-F238E27FC236}">
                          <a16:creationId xmlns:a16="http://schemas.microsoft.com/office/drawing/2014/main" id="{DE21EB24-BCB2-F480-281B-329841CFA5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4905"/>
                      <a:ext cx="0" cy="1880"/>
                    </a:xfrm>
                    <a:custGeom>
                      <a:avLst/>
                      <a:gdLst>
                        <a:gd name="T0" fmla="*/ 1 w 1"/>
                        <a:gd name="T1" fmla="*/ 3 h 3"/>
                        <a:gd name="T2" fmla="*/ 1 w 1"/>
                        <a:gd name="T3" fmla="*/ 3 h 3"/>
                        <a:gd name="T4" fmla="*/ 1 w 1"/>
                        <a:gd name="T5" fmla="*/ 0 h 3"/>
                        <a:gd name="T6" fmla="*/ 0 w 1"/>
                        <a:gd name="T7" fmla="*/ 0 h 3"/>
                        <a:gd name="T8" fmla="*/ 0 w 1"/>
                        <a:gd name="T9" fmla="*/ 2 h 3"/>
                        <a:gd name="T10" fmla="*/ 1 w 1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3"/>
                          </a:moveTo>
                          <a:lnTo>
                            <a:pt x="1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3" name="Freeform 1197">
                      <a:extLst>
                        <a:ext uri="{FF2B5EF4-FFF2-40B4-BE49-F238E27FC236}">
                          <a16:creationId xmlns:a16="http://schemas.microsoft.com/office/drawing/2014/main" id="{6CF396B4-CDA5-3C3A-6723-843B69F9C0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87387"/>
                      <a:ext cx="0" cy="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1 h 2"/>
                        <a:gd name="T8" fmla="*/ 1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4" name="Freeform 1198">
                      <a:extLst>
                        <a:ext uri="{FF2B5EF4-FFF2-40B4-BE49-F238E27FC236}">
                          <a16:creationId xmlns:a16="http://schemas.microsoft.com/office/drawing/2014/main" id="{2EB982CB-7934-9E22-2A13-990DB7EFBF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6928" y="4581748"/>
                      <a:ext cx="0" cy="188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0 w 2"/>
                        <a:gd name="T9" fmla="*/ 0 h 2"/>
                        <a:gd name="T10" fmla="*/ 0 w 2"/>
                        <a:gd name="T11" fmla="*/ 1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5" name="Freeform 1199">
                      <a:extLst>
                        <a:ext uri="{FF2B5EF4-FFF2-40B4-BE49-F238E27FC236}">
                          <a16:creationId xmlns:a16="http://schemas.microsoft.com/office/drawing/2014/main" id="{F162DF44-A0DE-FF95-7C37-1645FCB0D3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570471"/>
                      <a:ext cx="0" cy="1880"/>
                    </a:xfrm>
                    <a:custGeom>
                      <a:avLst/>
                      <a:gdLst>
                        <a:gd name="T0" fmla="*/ 2 w 3"/>
                        <a:gd name="T1" fmla="*/ 0 h 6"/>
                        <a:gd name="T2" fmla="*/ 0 w 3"/>
                        <a:gd name="T3" fmla="*/ 3 h 6"/>
                        <a:gd name="T4" fmla="*/ 2 w 3"/>
                        <a:gd name="T5" fmla="*/ 6 h 6"/>
                        <a:gd name="T6" fmla="*/ 3 w 3"/>
                        <a:gd name="T7" fmla="*/ 3 h 6"/>
                        <a:gd name="T8" fmla="*/ 3 w 3"/>
                        <a:gd name="T9" fmla="*/ 0 h 6"/>
                        <a:gd name="T10" fmla="*/ 2 w 3"/>
                        <a:gd name="T11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6"/>
                            <a:pt x="1" y="6"/>
                            <a:pt x="2" y="6"/>
                          </a:cubicBezTo>
                          <a:cubicBezTo>
                            <a:pt x="2" y="6"/>
                            <a:pt x="3" y="4"/>
                            <a:pt x="3" y="3"/>
                          </a:cubicBezTo>
                          <a:lnTo>
                            <a:pt x="3" y="0"/>
                          </a:lnTo>
                          <a:cubicBezTo>
                            <a:pt x="3" y="0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6" name="Freeform 1200">
                      <a:extLst>
                        <a:ext uri="{FF2B5EF4-FFF2-40B4-BE49-F238E27FC236}">
                          <a16:creationId xmlns:a16="http://schemas.microsoft.com/office/drawing/2014/main" id="{4172481C-0935-151A-AC2E-C2E34148E7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1289" y="4564834"/>
                      <a:ext cx="1880" cy="0"/>
                    </a:xfrm>
                    <a:custGeom>
                      <a:avLst/>
                      <a:gdLst>
                        <a:gd name="T0" fmla="*/ 0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1 w 2"/>
                        <a:gd name="T7" fmla="*/ 0 h 1"/>
                        <a:gd name="T8" fmla="*/ 0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2" y="1"/>
                          </a:cubicBezTo>
                          <a:lnTo>
                            <a:pt x="1" y="0"/>
                          </a:ln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7" name="Freeform 1201">
                      <a:extLst>
                        <a:ext uri="{FF2B5EF4-FFF2-40B4-BE49-F238E27FC236}">
                          <a16:creationId xmlns:a16="http://schemas.microsoft.com/office/drawing/2014/main" id="{D89027A6-4F87-C8D8-65FD-54B56EB7D9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559195"/>
                      <a:ext cx="1880" cy="3759"/>
                    </a:xfrm>
                    <a:custGeom>
                      <a:avLst/>
                      <a:gdLst>
                        <a:gd name="T0" fmla="*/ 0 w 8"/>
                        <a:gd name="T1" fmla="*/ 0 h 9"/>
                        <a:gd name="T2" fmla="*/ 0 w 8"/>
                        <a:gd name="T3" fmla="*/ 0 h 9"/>
                        <a:gd name="T4" fmla="*/ 0 w 8"/>
                        <a:gd name="T5" fmla="*/ 2 h 9"/>
                        <a:gd name="T6" fmla="*/ 2 w 8"/>
                        <a:gd name="T7" fmla="*/ 5 h 9"/>
                        <a:gd name="T8" fmla="*/ 3 w 8"/>
                        <a:gd name="T9" fmla="*/ 5 h 9"/>
                        <a:gd name="T10" fmla="*/ 3 w 8"/>
                        <a:gd name="T11" fmla="*/ 6 h 9"/>
                        <a:gd name="T12" fmla="*/ 6 w 8"/>
                        <a:gd name="T13" fmla="*/ 9 h 9"/>
                        <a:gd name="T14" fmla="*/ 8 w 8"/>
                        <a:gd name="T15" fmla="*/ 6 h 9"/>
                        <a:gd name="T16" fmla="*/ 0 w 8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8" h="9">
                          <a:moveTo>
                            <a:pt x="0" y="0"/>
                          </a:moveTo>
                          <a:lnTo>
                            <a:pt x="0" y="0"/>
                          </a:ln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4"/>
                            <a:pt x="1" y="5"/>
                            <a:pt x="2" y="5"/>
                          </a:cubicBezTo>
                          <a:lnTo>
                            <a:pt x="3" y="5"/>
                          </a:lnTo>
                          <a:lnTo>
                            <a:pt x="3" y="6"/>
                          </a:lnTo>
                          <a:cubicBezTo>
                            <a:pt x="3" y="9"/>
                            <a:pt x="3" y="9"/>
                            <a:pt x="6" y="9"/>
                          </a:cubicBezTo>
                          <a:cubicBezTo>
                            <a:pt x="7" y="9"/>
                            <a:pt x="7" y="8"/>
                            <a:pt x="8" y="6"/>
                          </a:cubicBezTo>
                          <a:cubicBezTo>
                            <a:pt x="6" y="4"/>
                            <a:pt x="2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8" name="Freeform 1202">
                      <a:extLst>
                        <a:ext uri="{FF2B5EF4-FFF2-40B4-BE49-F238E27FC236}">
                          <a16:creationId xmlns:a16="http://schemas.microsoft.com/office/drawing/2014/main" id="{25BFD650-32E5-3B20-7FF4-5ED35ABA0D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40400"/>
                      <a:ext cx="1880" cy="11277"/>
                    </a:xfrm>
                    <a:custGeom>
                      <a:avLst/>
                      <a:gdLst>
                        <a:gd name="T0" fmla="*/ 3 w 7"/>
                        <a:gd name="T1" fmla="*/ 2 h 26"/>
                        <a:gd name="T2" fmla="*/ 3 w 7"/>
                        <a:gd name="T3" fmla="*/ 2 h 26"/>
                        <a:gd name="T4" fmla="*/ 0 w 7"/>
                        <a:gd name="T5" fmla="*/ 0 h 26"/>
                        <a:gd name="T6" fmla="*/ 0 w 7"/>
                        <a:gd name="T7" fmla="*/ 4 h 26"/>
                        <a:gd name="T8" fmla="*/ 1 w 7"/>
                        <a:gd name="T9" fmla="*/ 7 h 26"/>
                        <a:gd name="T10" fmla="*/ 2 w 7"/>
                        <a:gd name="T11" fmla="*/ 12 h 26"/>
                        <a:gd name="T12" fmla="*/ 1 w 7"/>
                        <a:gd name="T13" fmla="*/ 16 h 26"/>
                        <a:gd name="T14" fmla="*/ 0 w 7"/>
                        <a:gd name="T15" fmla="*/ 20 h 26"/>
                        <a:gd name="T16" fmla="*/ 5 w 7"/>
                        <a:gd name="T17" fmla="*/ 26 h 26"/>
                        <a:gd name="T18" fmla="*/ 7 w 7"/>
                        <a:gd name="T19" fmla="*/ 24 h 26"/>
                        <a:gd name="T20" fmla="*/ 7 w 7"/>
                        <a:gd name="T21" fmla="*/ 12 h 26"/>
                        <a:gd name="T22" fmla="*/ 5 w 7"/>
                        <a:gd name="T23" fmla="*/ 5 h 26"/>
                        <a:gd name="T24" fmla="*/ 3 w 7"/>
                        <a:gd name="T25" fmla="*/ 2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7" h="26">
                          <a:moveTo>
                            <a:pt x="3" y="2"/>
                          </a:moveTo>
                          <a:lnTo>
                            <a:pt x="3" y="2"/>
                          </a:lnTo>
                          <a:cubicBezTo>
                            <a:pt x="2" y="1"/>
                            <a:pt x="1" y="1"/>
                            <a:pt x="0" y="0"/>
                          </a:cubicBezTo>
                          <a:lnTo>
                            <a:pt x="0" y="4"/>
                          </a:lnTo>
                          <a:cubicBezTo>
                            <a:pt x="0" y="6"/>
                            <a:pt x="0" y="7"/>
                            <a:pt x="1" y="7"/>
                          </a:cubicBezTo>
                          <a:cubicBezTo>
                            <a:pt x="1" y="8"/>
                            <a:pt x="2" y="9"/>
                            <a:pt x="2" y="12"/>
                          </a:cubicBezTo>
                          <a:cubicBezTo>
                            <a:pt x="2" y="14"/>
                            <a:pt x="2" y="15"/>
                            <a:pt x="1" y="16"/>
                          </a:cubicBezTo>
                          <a:cubicBezTo>
                            <a:pt x="0" y="17"/>
                            <a:pt x="0" y="18"/>
                            <a:pt x="0" y="20"/>
                          </a:cubicBezTo>
                          <a:cubicBezTo>
                            <a:pt x="0" y="22"/>
                            <a:pt x="4" y="26"/>
                            <a:pt x="5" y="26"/>
                          </a:cubicBezTo>
                          <a:cubicBezTo>
                            <a:pt x="7" y="26"/>
                            <a:pt x="7" y="24"/>
                            <a:pt x="7" y="24"/>
                          </a:cubicBezTo>
                          <a:lnTo>
                            <a:pt x="7" y="12"/>
                          </a:lnTo>
                          <a:cubicBezTo>
                            <a:pt x="6" y="10"/>
                            <a:pt x="5" y="7"/>
                            <a:pt x="5" y="5"/>
                          </a:cubicBezTo>
                          <a:cubicBezTo>
                            <a:pt x="5" y="2"/>
                            <a:pt x="5" y="2"/>
                            <a:pt x="3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9" name="Freeform 1203">
                      <a:extLst>
                        <a:ext uri="{FF2B5EF4-FFF2-40B4-BE49-F238E27FC236}">
                          <a16:creationId xmlns:a16="http://schemas.microsoft.com/office/drawing/2014/main" id="{98AA4C7A-4075-F328-3E9E-A709AA17C7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36641"/>
                      <a:ext cx="1880" cy="1880"/>
                    </a:xfrm>
                    <a:custGeom>
                      <a:avLst/>
                      <a:gdLst>
                        <a:gd name="T0" fmla="*/ 0 w 6"/>
                        <a:gd name="T1" fmla="*/ 0 h 4"/>
                        <a:gd name="T2" fmla="*/ 0 w 6"/>
                        <a:gd name="T3" fmla="*/ 2 h 4"/>
                        <a:gd name="T4" fmla="*/ 3 w 6"/>
                        <a:gd name="T5" fmla="*/ 4 h 4"/>
                        <a:gd name="T6" fmla="*/ 6 w 6"/>
                        <a:gd name="T7" fmla="*/ 3 h 4"/>
                        <a:gd name="T8" fmla="*/ 2 w 6"/>
                        <a:gd name="T9" fmla="*/ 0 h 4"/>
                        <a:gd name="T10" fmla="*/ 0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0" y="0"/>
                          </a:moveTo>
                          <a:lnTo>
                            <a:pt x="0" y="2"/>
                          </a:lnTo>
                          <a:cubicBezTo>
                            <a:pt x="0" y="3"/>
                            <a:pt x="1" y="4"/>
                            <a:pt x="3" y="4"/>
                          </a:cubicBezTo>
                          <a:cubicBezTo>
                            <a:pt x="5" y="4"/>
                            <a:pt x="6" y="4"/>
                            <a:pt x="6" y="3"/>
                          </a:cubicBezTo>
                          <a:lnTo>
                            <a:pt x="2" y="0"/>
                          </a:ln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0" name="Freeform 1204">
                      <a:extLst>
                        <a:ext uri="{FF2B5EF4-FFF2-40B4-BE49-F238E27FC236}">
                          <a16:creationId xmlns:a16="http://schemas.microsoft.com/office/drawing/2014/main" id="{0A483D3E-0BF8-7180-1D26-B92D49179A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8134" y="4542280"/>
                      <a:ext cx="1880" cy="1880"/>
                    </a:xfrm>
                    <a:custGeom>
                      <a:avLst/>
                      <a:gdLst>
                        <a:gd name="T0" fmla="*/ 3 w 5"/>
                        <a:gd name="T1" fmla="*/ 0 h 4"/>
                        <a:gd name="T2" fmla="*/ 2 w 5"/>
                        <a:gd name="T3" fmla="*/ 0 h 4"/>
                        <a:gd name="T4" fmla="*/ 0 w 5"/>
                        <a:gd name="T5" fmla="*/ 3 h 4"/>
                        <a:gd name="T6" fmla="*/ 4 w 5"/>
                        <a:gd name="T7" fmla="*/ 4 h 4"/>
                        <a:gd name="T8" fmla="*/ 5 w 5"/>
                        <a:gd name="T9" fmla="*/ 4 h 4"/>
                        <a:gd name="T10" fmla="*/ 5 w 5"/>
                        <a:gd name="T11" fmla="*/ 1 h 4"/>
                        <a:gd name="T12" fmla="*/ 3 w 5"/>
                        <a:gd name="T1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2" y="0"/>
                          </a:cubicBezTo>
                          <a:cubicBezTo>
                            <a:pt x="2" y="0"/>
                            <a:pt x="1" y="2"/>
                            <a:pt x="0" y="3"/>
                          </a:cubicBezTo>
                          <a:cubicBezTo>
                            <a:pt x="1" y="3"/>
                            <a:pt x="3" y="4"/>
                            <a:pt x="4" y="4"/>
                          </a:cubicBezTo>
                          <a:lnTo>
                            <a:pt x="5" y="4"/>
                          </a:lnTo>
                          <a:lnTo>
                            <a:pt x="5" y="1"/>
                          </a:lnTo>
                          <a:cubicBezTo>
                            <a:pt x="4" y="1"/>
                            <a:pt x="4" y="1"/>
                            <a:pt x="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1" name="Freeform 1205">
                      <a:extLst>
                        <a:ext uri="{FF2B5EF4-FFF2-40B4-BE49-F238E27FC236}">
                          <a16:creationId xmlns:a16="http://schemas.microsoft.com/office/drawing/2014/main" id="{E72F8196-34ED-5865-1AB9-77B8FAFE0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256601"/>
                      <a:ext cx="7518" cy="16916"/>
                    </a:xfrm>
                    <a:custGeom>
                      <a:avLst/>
                      <a:gdLst>
                        <a:gd name="T0" fmla="*/ 16 w 16"/>
                        <a:gd name="T1" fmla="*/ 43 h 43"/>
                        <a:gd name="T2" fmla="*/ 16 w 16"/>
                        <a:gd name="T3" fmla="*/ 43 h 43"/>
                        <a:gd name="T4" fmla="*/ 16 w 16"/>
                        <a:gd name="T5" fmla="*/ 0 h 43"/>
                        <a:gd name="T6" fmla="*/ 0 w 16"/>
                        <a:gd name="T7" fmla="*/ 29 h 43"/>
                        <a:gd name="T8" fmla="*/ 16 w 16"/>
                        <a:gd name="T9" fmla="*/ 43 h 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43">
                          <a:moveTo>
                            <a:pt x="16" y="43"/>
                          </a:moveTo>
                          <a:lnTo>
                            <a:pt x="16" y="43"/>
                          </a:lnTo>
                          <a:lnTo>
                            <a:pt x="16" y="0"/>
                          </a:lnTo>
                          <a:cubicBezTo>
                            <a:pt x="5" y="6"/>
                            <a:pt x="0" y="16"/>
                            <a:pt x="0" y="29"/>
                          </a:cubicBezTo>
                          <a:cubicBezTo>
                            <a:pt x="0" y="42"/>
                            <a:pt x="7" y="42"/>
                            <a:pt x="16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2" name="Freeform 1206">
                      <a:extLst>
                        <a:ext uri="{FF2B5EF4-FFF2-40B4-BE49-F238E27FC236}">
                          <a16:creationId xmlns:a16="http://schemas.microsoft.com/office/drawing/2014/main" id="{3F4F4BF1-423E-D537-F82B-03E6C32272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52209" y="4341177"/>
                      <a:ext cx="84576" cy="157875"/>
                    </a:xfrm>
                    <a:custGeom>
                      <a:avLst/>
                      <a:gdLst>
                        <a:gd name="T0" fmla="*/ 195 w 199"/>
                        <a:gd name="T1" fmla="*/ 226 h 373"/>
                        <a:gd name="T2" fmla="*/ 186 w 199"/>
                        <a:gd name="T3" fmla="*/ 230 h 373"/>
                        <a:gd name="T4" fmla="*/ 187 w 199"/>
                        <a:gd name="T5" fmla="*/ 243 h 373"/>
                        <a:gd name="T6" fmla="*/ 158 w 199"/>
                        <a:gd name="T7" fmla="*/ 214 h 373"/>
                        <a:gd name="T8" fmla="*/ 134 w 199"/>
                        <a:gd name="T9" fmla="*/ 175 h 373"/>
                        <a:gd name="T10" fmla="*/ 141 w 199"/>
                        <a:gd name="T11" fmla="*/ 158 h 373"/>
                        <a:gd name="T12" fmla="*/ 141 w 199"/>
                        <a:gd name="T13" fmla="*/ 138 h 373"/>
                        <a:gd name="T14" fmla="*/ 144 w 199"/>
                        <a:gd name="T15" fmla="*/ 136 h 373"/>
                        <a:gd name="T16" fmla="*/ 158 w 199"/>
                        <a:gd name="T17" fmla="*/ 148 h 373"/>
                        <a:gd name="T18" fmla="*/ 154 w 199"/>
                        <a:gd name="T19" fmla="*/ 137 h 373"/>
                        <a:gd name="T20" fmla="*/ 179 w 199"/>
                        <a:gd name="T21" fmla="*/ 88 h 373"/>
                        <a:gd name="T22" fmla="*/ 182 w 199"/>
                        <a:gd name="T23" fmla="*/ 88 h 373"/>
                        <a:gd name="T24" fmla="*/ 145 w 199"/>
                        <a:gd name="T25" fmla="*/ 2 h 373"/>
                        <a:gd name="T26" fmla="*/ 133 w 199"/>
                        <a:gd name="T27" fmla="*/ 2 h 373"/>
                        <a:gd name="T28" fmla="*/ 131 w 199"/>
                        <a:gd name="T29" fmla="*/ 10 h 373"/>
                        <a:gd name="T30" fmla="*/ 127 w 199"/>
                        <a:gd name="T31" fmla="*/ 23 h 373"/>
                        <a:gd name="T32" fmla="*/ 123 w 199"/>
                        <a:gd name="T33" fmla="*/ 46 h 373"/>
                        <a:gd name="T34" fmla="*/ 95 w 199"/>
                        <a:gd name="T35" fmla="*/ 60 h 373"/>
                        <a:gd name="T36" fmla="*/ 83 w 199"/>
                        <a:gd name="T37" fmla="*/ 67 h 373"/>
                        <a:gd name="T38" fmla="*/ 69 w 199"/>
                        <a:gd name="T39" fmla="*/ 44 h 373"/>
                        <a:gd name="T40" fmla="*/ 59 w 199"/>
                        <a:gd name="T41" fmla="*/ 51 h 373"/>
                        <a:gd name="T42" fmla="*/ 18 w 199"/>
                        <a:gd name="T43" fmla="*/ 81 h 373"/>
                        <a:gd name="T44" fmla="*/ 12 w 199"/>
                        <a:gd name="T45" fmla="*/ 89 h 373"/>
                        <a:gd name="T46" fmla="*/ 5 w 199"/>
                        <a:gd name="T47" fmla="*/ 97 h 373"/>
                        <a:gd name="T48" fmla="*/ 0 w 199"/>
                        <a:gd name="T49" fmla="*/ 108 h 373"/>
                        <a:gd name="T50" fmla="*/ 5 w 199"/>
                        <a:gd name="T51" fmla="*/ 112 h 373"/>
                        <a:gd name="T52" fmla="*/ 14 w 199"/>
                        <a:gd name="T53" fmla="*/ 121 h 373"/>
                        <a:gd name="T54" fmla="*/ 25 w 199"/>
                        <a:gd name="T55" fmla="*/ 128 h 373"/>
                        <a:gd name="T56" fmla="*/ 40 w 199"/>
                        <a:gd name="T57" fmla="*/ 140 h 373"/>
                        <a:gd name="T58" fmla="*/ 50 w 199"/>
                        <a:gd name="T59" fmla="*/ 150 h 373"/>
                        <a:gd name="T60" fmla="*/ 64 w 199"/>
                        <a:gd name="T61" fmla="*/ 162 h 373"/>
                        <a:gd name="T62" fmla="*/ 68 w 199"/>
                        <a:gd name="T63" fmla="*/ 165 h 373"/>
                        <a:gd name="T64" fmla="*/ 72 w 199"/>
                        <a:gd name="T65" fmla="*/ 165 h 373"/>
                        <a:gd name="T66" fmla="*/ 82 w 199"/>
                        <a:gd name="T67" fmla="*/ 165 h 373"/>
                        <a:gd name="T68" fmla="*/ 62 w 199"/>
                        <a:gd name="T69" fmla="*/ 146 h 373"/>
                        <a:gd name="T70" fmla="*/ 78 w 199"/>
                        <a:gd name="T71" fmla="*/ 116 h 373"/>
                        <a:gd name="T72" fmla="*/ 80 w 199"/>
                        <a:gd name="T73" fmla="*/ 117 h 373"/>
                        <a:gd name="T74" fmla="*/ 95 w 199"/>
                        <a:gd name="T75" fmla="*/ 156 h 373"/>
                        <a:gd name="T76" fmla="*/ 112 w 199"/>
                        <a:gd name="T77" fmla="*/ 193 h 373"/>
                        <a:gd name="T78" fmla="*/ 137 w 199"/>
                        <a:gd name="T79" fmla="*/ 278 h 373"/>
                        <a:gd name="T80" fmla="*/ 145 w 199"/>
                        <a:gd name="T81" fmla="*/ 325 h 373"/>
                        <a:gd name="T82" fmla="*/ 171 w 199"/>
                        <a:gd name="T83" fmla="*/ 373 h 373"/>
                        <a:gd name="T84" fmla="*/ 191 w 199"/>
                        <a:gd name="T85" fmla="*/ 347 h 373"/>
                        <a:gd name="T86" fmla="*/ 183 w 199"/>
                        <a:gd name="T87" fmla="*/ 316 h 373"/>
                        <a:gd name="T88" fmla="*/ 187 w 199"/>
                        <a:gd name="T89" fmla="*/ 300 h 373"/>
                        <a:gd name="T90" fmla="*/ 176 w 199"/>
                        <a:gd name="T91" fmla="*/ 270 h 373"/>
                        <a:gd name="T92" fmla="*/ 190 w 199"/>
                        <a:gd name="T93" fmla="*/ 256 h 373"/>
                        <a:gd name="T94" fmla="*/ 199 w 199"/>
                        <a:gd name="T95" fmla="*/ 238 h 3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99" h="373">
                          <a:moveTo>
                            <a:pt x="199" y="238"/>
                          </a:moveTo>
                          <a:cubicBezTo>
                            <a:pt x="197" y="235"/>
                            <a:pt x="196" y="231"/>
                            <a:pt x="195" y="226"/>
                          </a:cubicBezTo>
                          <a:cubicBezTo>
                            <a:pt x="195" y="225"/>
                            <a:pt x="193" y="224"/>
                            <a:pt x="192" y="224"/>
                          </a:cubicBezTo>
                          <a:cubicBezTo>
                            <a:pt x="190" y="224"/>
                            <a:pt x="188" y="226"/>
                            <a:pt x="186" y="230"/>
                          </a:cubicBezTo>
                          <a:cubicBezTo>
                            <a:pt x="185" y="231"/>
                            <a:pt x="186" y="233"/>
                            <a:pt x="186" y="236"/>
                          </a:cubicBezTo>
                          <a:cubicBezTo>
                            <a:pt x="187" y="239"/>
                            <a:pt x="188" y="241"/>
                            <a:pt x="187" y="243"/>
                          </a:cubicBezTo>
                          <a:cubicBezTo>
                            <a:pt x="186" y="244"/>
                            <a:pt x="184" y="245"/>
                            <a:pt x="181" y="244"/>
                          </a:cubicBezTo>
                          <a:cubicBezTo>
                            <a:pt x="175" y="242"/>
                            <a:pt x="167" y="229"/>
                            <a:pt x="158" y="214"/>
                          </a:cubicBezTo>
                          <a:cubicBezTo>
                            <a:pt x="151" y="204"/>
                            <a:pt x="144" y="192"/>
                            <a:pt x="138" y="186"/>
                          </a:cubicBezTo>
                          <a:cubicBezTo>
                            <a:pt x="134" y="182"/>
                            <a:pt x="133" y="178"/>
                            <a:pt x="134" y="175"/>
                          </a:cubicBezTo>
                          <a:cubicBezTo>
                            <a:pt x="136" y="171"/>
                            <a:pt x="140" y="169"/>
                            <a:pt x="147" y="167"/>
                          </a:cubicBezTo>
                          <a:cubicBezTo>
                            <a:pt x="148" y="164"/>
                            <a:pt x="147" y="162"/>
                            <a:pt x="141" y="158"/>
                          </a:cubicBezTo>
                          <a:cubicBezTo>
                            <a:pt x="141" y="157"/>
                            <a:pt x="141" y="157"/>
                            <a:pt x="141" y="157"/>
                          </a:cubicBezTo>
                          <a:lnTo>
                            <a:pt x="141" y="138"/>
                          </a:lnTo>
                          <a:cubicBezTo>
                            <a:pt x="141" y="138"/>
                            <a:pt x="141" y="138"/>
                            <a:pt x="141" y="138"/>
                          </a:cubicBezTo>
                          <a:cubicBezTo>
                            <a:pt x="142" y="136"/>
                            <a:pt x="143" y="136"/>
                            <a:pt x="144" y="136"/>
                          </a:cubicBezTo>
                          <a:cubicBezTo>
                            <a:pt x="146" y="136"/>
                            <a:pt x="149" y="139"/>
                            <a:pt x="152" y="142"/>
                          </a:cubicBezTo>
                          <a:cubicBezTo>
                            <a:pt x="154" y="145"/>
                            <a:pt x="157" y="148"/>
                            <a:pt x="158" y="148"/>
                          </a:cubicBezTo>
                          <a:cubicBezTo>
                            <a:pt x="160" y="148"/>
                            <a:pt x="160" y="147"/>
                            <a:pt x="160" y="147"/>
                          </a:cubicBezTo>
                          <a:cubicBezTo>
                            <a:pt x="161" y="145"/>
                            <a:pt x="157" y="141"/>
                            <a:pt x="154" y="137"/>
                          </a:cubicBezTo>
                          <a:cubicBezTo>
                            <a:pt x="151" y="132"/>
                            <a:pt x="147" y="127"/>
                            <a:pt x="147" y="123"/>
                          </a:cubicBezTo>
                          <a:cubicBezTo>
                            <a:pt x="148" y="88"/>
                            <a:pt x="171" y="88"/>
                            <a:pt x="179" y="88"/>
                          </a:cubicBezTo>
                          <a:lnTo>
                            <a:pt x="180" y="88"/>
                          </a:lnTo>
                          <a:cubicBezTo>
                            <a:pt x="181" y="88"/>
                            <a:pt x="182" y="88"/>
                            <a:pt x="182" y="88"/>
                          </a:cubicBezTo>
                          <a:cubicBezTo>
                            <a:pt x="173" y="76"/>
                            <a:pt x="161" y="44"/>
                            <a:pt x="151" y="0"/>
                          </a:cubicBezTo>
                          <a:cubicBezTo>
                            <a:pt x="148" y="0"/>
                            <a:pt x="147" y="1"/>
                            <a:pt x="145" y="2"/>
                          </a:cubicBezTo>
                          <a:cubicBezTo>
                            <a:pt x="143" y="3"/>
                            <a:pt x="141" y="4"/>
                            <a:pt x="139" y="4"/>
                          </a:cubicBezTo>
                          <a:cubicBezTo>
                            <a:pt x="136" y="4"/>
                            <a:pt x="135" y="3"/>
                            <a:pt x="133" y="2"/>
                          </a:cubicBezTo>
                          <a:cubicBezTo>
                            <a:pt x="133" y="2"/>
                            <a:pt x="133" y="2"/>
                            <a:pt x="133" y="2"/>
                          </a:cubicBezTo>
                          <a:cubicBezTo>
                            <a:pt x="131" y="4"/>
                            <a:pt x="131" y="7"/>
                            <a:pt x="131" y="10"/>
                          </a:cubicBezTo>
                          <a:cubicBezTo>
                            <a:pt x="131" y="12"/>
                            <a:pt x="130" y="14"/>
                            <a:pt x="130" y="17"/>
                          </a:cubicBezTo>
                          <a:cubicBezTo>
                            <a:pt x="129" y="19"/>
                            <a:pt x="128" y="21"/>
                            <a:pt x="127" y="23"/>
                          </a:cubicBezTo>
                          <a:cubicBezTo>
                            <a:pt x="125" y="27"/>
                            <a:pt x="123" y="32"/>
                            <a:pt x="123" y="38"/>
                          </a:cubicBezTo>
                          <a:lnTo>
                            <a:pt x="123" y="46"/>
                          </a:lnTo>
                          <a:cubicBezTo>
                            <a:pt x="123" y="56"/>
                            <a:pt x="114" y="57"/>
                            <a:pt x="106" y="58"/>
                          </a:cubicBezTo>
                          <a:cubicBezTo>
                            <a:pt x="102" y="58"/>
                            <a:pt x="98" y="58"/>
                            <a:pt x="95" y="60"/>
                          </a:cubicBezTo>
                          <a:cubicBezTo>
                            <a:pt x="95" y="60"/>
                            <a:pt x="94" y="61"/>
                            <a:pt x="93" y="62"/>
                          </a:cubicBezTo>
                          <a:cubicBezTo>
                            <a:pt x="90" y="64"/>
                            <a:pt x="86" y="67"/>
                            <a:pt x="83" y="67"/>
                          </a:cubicBezTo>
                          <a:cubicBezTo>
                            <a:pt x="76" y="67"/>
                            <a:pt x="74" y="60"/>
                            <a:pt x="73" y="53"/>
                          </a:cubicBezTo>
                          <a:cubicBezTo>
                            <a:pt x="72" y="48"/>
                            <a:pt x="71" y="44"/>
                            <a:pt x="69" y="44"/>
                          </a:cubicBezTo>
                          <a:cubicBezTo>
                            <a:pt x="66" y="44"/>
                            <a:pt x="65" y="46"/>
                            <a:pt x="63" y="48"/>
                          </a:cubicBezTo>
                          <a:cubicBezTo>
                            <a:pt x="62" y="49"/>
                            <a:pt x="61" y="51"/>
                            <a:pt x="59" y="51"/>
                          </a:cubicBezTo>
                          <a:cubicBezTo>
                            <a:pt x="45" y="55"/>
                            <a:pt x="36" y="60"/>
                            <a:pt x="28" y="71"/>
                          </a:cubicBezTo>
                          <a:cubicBezTo>
                            <a:pt x="25" y="76"/>
                            <a:pt x="22" y="78"/>
                            <a:pt x="18" y="81"/>
                          </a:cubicBezTo>
                          <a:cubicBezTo>
                            <a:pt x="16" y="82"/>
                            <a:pt x="14" y="84"/>
                            <a:pt x="12" y="86"/>
                          </a:cubicBezTo>
                          <a:cubicBezTo>
                            <a:pt x="12" y="86"/>
                            <a:pt x="12" y="88"/>
                            <a:pt x="12" y="89"/>
                          </a:cubicBezTo>
                          <a:cubicBezTo>
                            <a:pt x="12" y="90"/>
                            <a:pt x="12" y="93"/>
                            <a:pt x="10" y="94"/>
                          </a:cubicBezTo>
                          <a:cubicBezTo>
                            <a:pt x="8" y="95"/>
                            <a:pt x="6" y="96"/>
                            <a:pt x="5" y="97"/>
                          </a:cubicBezTo>
                          <a:cubicBezTo>
                            <a:pt x="2" y="98"/>
                            <a:pt x="1" y="98"/>
                            <a:pt x="1" y="105"/>
                          </a:cubicBezTo>
                          <a:cubicBezTo>
                            <a:pt x="1" y="106"/>
                            <a:pt x="1" y="107"/>
                            <a:pt x="0" y="108"/>
                          </a:cubicBezTo>
                          <a:cubicBezTo>
                            <a:pt x="0" y="109"/>
                            <a:pt x="0" y="111"/>
                            <a:pt x="0" y="111"/>
                          </a:cubicBezTo>
                          <a:cubicBezTo>
                            <a:pt x="1" y="112"/>
                            <a:pt x="3" y="112"/>
                            <a:pt x="5" y="112"/>
                          </a:cubicBezTo>
                          <a:cubicBezTo>
                            <a:pt x="7" y="112"/>
                            <a:pt x="10" y="112"/>
                            <a:pt x="12" y="112"/>
                          </a:cubicBezTo>
                          <a:cubicBezTo>
                            <a:pt x="15" y="114"/>
                            <a:pt x="15" y="118"/>
                            <a:pt x="14" y="121"/>
                          </a:cubicBezTo>
                          <a:cubicBezTo>
                            <a:pt x="14" y="122"/>
                            <a:pt x="14" y="123"/>
                            <a:pt x="14" y="124"/>
                          </a:cubicBezTo>
                          <a:cubicBezTo>
                            <a:pt x="15" y="128"/>
                            <a:pt x="19" y="128"/>
                            <a:pt x="25" y="128"/>
                          </a:cubicBezTo>
                          <a:cubicBezTo>
                            <a:pt x="25" y="128"/>
                            <a:pt x="25" y="128"/>
                            <a:pt x="25" y="128"/>
                          </a:cubicBezTo>
                          <a:lnTo>
                            <a:pt x="40" y="140"/>
                          </a:lnTo>
                          <a:cubicBezTo>
                            <a:pt x="40" y="140"/>
                            <a:pt x="40" y="140"/>
                            <a:pt x="40" y="141"/>
                          </a:cubicBezTo>
                          <a:cubicBezTo>
                            <a:pt x="40" y="150"/>
                            <a:pt x="43" y="150"/>
                            <a:pt x="50" y="150"/>
                          </a:cubicBezTo>
                          <a:cubicBezTo>
                            <a:pt x="51" y="150"/>
                            <a:pt x="53" y="150"/>
                            <a:pt x="56" y="151"/>
                          </a:cubicBezTo>
                          <a:cubicBezTo>
                            <a:pt x="61" y="151"/>
                            <a:pt x="62" y="157"/>
                            <a:pt x="64" y="162"/>
                          </a:cubicBezTo>
                          <a:cubicBezTo>
                            <a:pt x="64" y="164"/>
                            <a:pt x="65" y="166"/>
                            <a:pt x="66" y="166"/>
                          </a:cubicBezTo>
                          <a:cubicBezTo>
                            <a:pt x="67" y="166"/>
                            <a:pt x="67" y="166"/>
                            <a:pt x="68" y="165"/>
                          </a:cubicBezTo>
                          <a:cubicBezTo>
                            <a:pt x="69" y="165"/>
                            <a:pt x="70" y="164"/>
                            <a:pt x="71" y="164"/>
                          </a:cubicBezTo>
                          <a:cubicBezTo>
                            <a:pt x="72" y="164"/>
                            <a:pt x="72" y="165"/>
                            <a:pt x="72" y="165"/>
                          </a:cubicBezTo>
                          <a:cubicBezTo>
                            <a:pt x="72" y="167"/>
                            <a:pt x="75" y="169"/>
                            <a:pt x="77" y="169"/>
                          </a:cubicBezTo>
                          <a:cubicBezTo>
                            <a:pt x="79" y="169"/>
                            <a:pt x="81" y="167"/>
                            <a:pt x="82" y="165"/>
                          </a:cubicBezTo>
                          <a:cubicBezTo>
                            <a:pt x="82" y="165"/>
                            <a:pt x="82" y="165"/>
                            <a:pt x="82" y="165"/>
                          </a:cubicBezTo>
                          <a:cubicBezTo>
                            <a:pt x="78" y="155"/>
                            <a:pt x="67" y="149"/>
                            <a:pt x="62" y="146"/>
                          </a:cubicBezTo>
                          <a:cubicBezTo>
                            <a:pt x="59" y="145"/>
                            <a:pt x="59" y="145"/>
                            <a:pt x="59" y="144"/>
                          </a:cubicBezTo>
                          <a:cubicBezTo>
                            <a:pt x="59" y="138"/>
                            <a:pt x="67" y="116"/>
                            <a:pt x="78" y="116"/>
                          </a:cubicBezTo>
                          <a:cubicBezTo>
                            <a:pt x="78" y="116"/>
                            <a:pt x="79" y="116"/>
                            <a:pt x="79" y="116"/>
                          </a:cubicBezTo>
                          <a:cubicBezTo>
                            <a:pt x="80" y="116"/>
                            <a:pt x="80" y="116"/>
                            <a:pt x="80" y="117"/>
                          </a:cubicBezTo>
                          <a:cubicBezTo>
                            <a:pt x="80" y="117"/>
                            <a:pt x="80" y="117"/>
                            <a:pt x="80" y="118"/>
                          </a:cubicBezTo>
                          <a:cubicBezTo>
                            <a:pt x="69" y="140"/>
                            <a:pt x="84" y="149"/>
                            <a:pt x="95" y="156"/>
                          </a:cubicBezTo>
                          <a:cubicBezTo>
                            <a:pt x="101" y="159"/>
                            <a:pt x="105" y="162"/>
                            <a:pt x="107" y="166"/>
                          </a:cubicBezTo>
                          <a:cubicBezTo>
                            <a:pt x="111" y="177"/>
                            <a:pt x="112" y="184"/>
                            <a:pt x="112" y="193"/>
                          </a:cubicBezTo>
                          <a:cubicBezTo>
                            <a:pt x="112" y="203"/>
                            <a:pt x="113" y="214"/>
                            <a:pt x="122" y="235"/>
                          </a:cubicBezTo>
                          <a:cubicBezTo>
                            <a:pt x="126" y="244"/>
                            <a:pt x="133" y="262"/>
                            <a:pt x="137" y="278"/>
                          </a:cubicBezTo>
                          <a:cubicBezTo>
                            <a:pt x="142" y="295"/>
                            <a:pt x="139" y="304"/>
                            <a:pt x="137" y="309"/>
                          </a:cubicBezTo>
                          <a:cubicBezTo>
                            <a:pt x="135" y="315"/>
                            <a:pt x="134" y="318"/>
                            <a:pt x="145" y="325"/>
                          </a:cubicBezTo>
                          <a:cubicBezTo>
                            <a:pt x="151" y="329"/>
                            <a:pt x="151" y="333"/>
                            <a:pt x="152" y="339"/>
                          </a:cubicBezTo>
                          <a:cubicBezTo>
                            <a:pt x="153" y="347"/>
                            <a:pt x="155" y="357"/>
                            <a:pt x="171" y="373"/>
                          </a:cubicBezTo>
                          <a:lnTo>
                            <a:pt x="175" y="371"/>
                          </a:lnTo>
                          <a:cubicBezTo>
                            <a:pt x="183" y="364"/>
                            <a:pt x="191" y="354"/>
                            <a:pt x="191" y="347"/>
                          </a:cubicBezTo>
                          <a:cubicBezTo>
                            <a:pt x="191" y="340"/>
                            <a:pt x="189" y="335"/>
                            <a:pt x="187" y="330"/>
                          </a:cubicBezTo>
                          <a:cubicBezTo>
                            <a:pt x="185" y="326"/>
                            <a:pt x="183" y="322"/>
                            <a:pt x="183" y="316"/>
                          </a:cubicBezTo>
                          <a:cubicBezTo>
                            <a:pt x="183" y="313"/>
                            <a:pt x="184" y="310"/>
                            <a:pt x="185" y="308"/>
                          </a:cubicBezTo>
                          <a:cubicBezTo>
                            <a:pt x="186" y="306"/>
                            <a:pt x="187" y="303"/>
                            <a:pt x="187" y="300"/>
                          </a:cubicBezTo>
                          <a:cubicBezTo>
                            <a:pt x="187" y="296"/>
                            <a:pt x="185" y="292"/>
                            <a:pt x="182" y="287"/>
                          </a:cubicBezTo>
                          <a:cubicBezTo>
                            <a:pt x="179" y="282"/>
                            <a:pt x="176" y="277"/>
                            <a:pt x="176" y="270"/>
                          </a:cubicBezTo>
                          <a:cubicBezTo>
                            <a:pt x="176" y="264"/>
                            <a:pt x="181" y="261"/>
                            <a:pt x="185" y="259"/>
                          </a:cubicBezTo>
                          <a:cubicBezTo>
                            <a:pt x="187" y="258"/>
                            <a:pt x="189" y="257"/>
                            <a:pt x="190" y="256"/>
                          </a:cubicBezTo>
                          <a:cubicBezTo>
                            <a:pt x="194" y="253"/>
                            <a:pt x="196" y="247"/>
                            <a:pt x="198" y="241"/>
                          </a:cubicBezTo>
                          <a:cubicBezTo>
                            <a:pt x="198" y="240"/>
                            <a:pt x="199" y="239"/>
                            <a:pt x="199" y="23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3" name="Freeform 1207">
                      <a:extLst>
                        <a:ext uri="{FF2B5EF4-FFF2-40B4-BE49-F238E27FC236}">
                          <a16:creationId xmlns:a16="http://schemas.microsoft.com/office/drawing/2014/main" id="{4CC67238-0116-75C1-A464-ACA6375A9F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6643" y="4594905"/>
                      <a:ext cx="78937" cy="84577"/>
                    </a:xfrm>
                    <a:custGeom>
                      <a:avLst/>
                      <a:gdLst>
                        <a:gd name="T0" fmla="*/ 170 w 184"/>
                        <a:gd name="T1" fmla="*/ 166 h 199"/>
                        <a:gd name="T2" fmla="*/ 178 w 184"/>
                        <a:gd name="T3" fmla="*/ 169 h 199"/>
                        <a:gd name="T4" fmla="*/ 184 w 184"/>
                        <a:gd name="T5" fmla="*/ 172 h 199"/>
                        <a:gd name="T6" fmla="*/ 157 w 184"/>
                        <a:gd name="T7" fmla="*/ 157 h 199"/>
                        <a:gd name="T8" fmla="*/ 125 w 184"/>
                        <a:gd name="T9" fmla="*/ 139 h 199"/>
                        <a:gd name="T10" fmla="*/ 118 w 184"/>
                        <a:gd name="T11" fmla="*/ 127 h 199"/>
                        <a:gd name="T12" fmla="*/ 112 w 184"/>
                        <a:gd name="T13" fmla="*/ 115 h 199"/>
                        <a:gd name="T14" fmla="*/ 111 w 184"/>
                        <a:gd name="T15" fmla="*/ 114 h 199"/>
                        <a:gd name="T16" fmla="*/ 112 w 184"/>
                        <a:gd name="T17" fmla="*/ 96 h 199"/>
                        <a:gd name="T18" fmla="*/ 119 w 184"/>
                        <a:gd name="T19" fmla="*/ 90 h 199"/>
                        <a:gd name="T20" fmla="*/ 130 w 184"/>
                        <a:gd name="T21" fmla="*/ 93 h 199"/>
                        <a:gd name="T22" fmla="*/ 146 w 184"/>
                        <a:gd name="T23" fmla="*/ 97 h 199"/>
                        <a:gd name="T24" fmla="*/ 129 w 184"/>
                        <a:gd name="T25" fmla="*/ 87 h 199"/>
                        <a:gd name="T26" fmla="*/ 116 w 184"/>
                        <a:gd name="T27" fmla="*/ 79 h 199"/>
                        <a:gd name="T28" fmla="*/ 56 w 184"/>
                        <a:gd name="T29" fmla="*/ 43 h 199"/>
                        <a:gd name="T30" fmla="*/ 43 w 184"/>
                        <a:gd name="T31" fmla="*/ 27 h 199"/>
                        <a:gd name="T32" fmla="*/ 9 w 184"/>
                        <a:gd name="T33" fmla="*/ 0 h 199"/>
                        <a:gd name="T34" fmla="*/ 11 w 184"/>
                        <a:gd name="T35" fmla="*/ 7 h 199"/>
                        <a:gd name="T36" fmla="*/ 12 w 184"/>
                        <a:gd name="T37" fmla="*/ 15 h 199"/>
                        <a:gd name="T38" fmla="*/ 2 w 184"/>
                        <a:gd name="T39" fmla="*/ 17 h 199"/>
                        <a:gd name="T40" fmla="*/ 0 w 184"/>
                        <a:gd name="T41" fmla="*/ 18 h 199"/>
                        <a:gd name="T42" fmla="*/ 6 w 184"/>
                        <a:gd name="T43" fmla="*/ 24 h 199"/>
                        <a:gd name="T44" fmla="*/ 23 w 184"/>
                        <a:gd name="T45" fmla="*/ 46 h 199"/>
                        <a:gd name="T46" fmla="*/ 28 w 184"/>
                        <a:gd name="T47" fmla="*/ 53 h 199"/>
                        <a:gd name="T48" fmla="*/ 32 w 184"/>
                        <a:gd name="T49" fmla="*/ 61 h 199"/>
                        <a:gd name="T50" fmla="*/ 35 w 184"/>
                        <a:gd name="T51" fmla="*/ 61 h 199"/>
                        <a:gd name="T52" fmla="*/ 102 w 184"/>
                        <a:gd name="T53" fmla="*/ 134 h 199"/>
                        <a:gd name="T54" fmla="*/ 136 w 184"/>
                        <a:gd name="T55" fmla="*/ 168 h 199"/>
                        <a:gd name="T56" fmla="*/ 165 w 184"/>
                        <a:gd name="T57" fmla="*/ 199 h 199"/>
                        <a:gd name="T58" fmla="*/ 160 w 184"/>
                        <a:gd name="T59" fmla="*/ 188 h 199"/>
                        <a:gd name="T60" fmla="*/ 156 w 184"/>
                        <a:gd name="T61" fmla="*/ 174 h 199"/>
                        <a:gd name="T62" fmla="*/ 170 w 184"/>
                        <a:gd name="T63" fmla="*/ 166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84" h="199">
                          <a:moveTo>
                            <a:pt x="170" y="166"/>
                          </a:moveTo>
                          <a:cubicBezTo>
                            <a:pt x="173" y="166"/>
                            <a:pt x="175" y="167"/>
                            <a:pt x="178" y="169"/>
                          </a:cubicBezTo>
                          <a:cubicBezTo>
                            <a:pt x="180" y="170"/>
                            <a:pt x="182" y="171"/>
                            <a:pt x="184" y="172"/>
                          </a:cubicBezTo>
                          <a:cubicBezTo>
                            <a:pt x="180" y="162"/>
                            <a:pt x="169" y="160"/>
                            <a:pt x="157" y="157"/>
                          </a:cubicBezTo>
                          <a:cubicBezTo>
                            <a:pt x="145" y="155"/>
                            <a:pt x="131" y="153"/>
                            <a:pt x="125" y="139"/>
                          </a:cubicBezTo>
                          <a:cubicBezTo>
                            <a:pt x="121" y="136"/>
                            <a:pt x="120" y="131"/>
                            <a:pt x="118" y="127"/>
                          </a:cubicBezTo>
                          <a:cubicBezTo>
                            <a:pt x="117" y="123"/>
                            <a:pt x="115" y="118"/>
                            <a:pt x="112" y="115"/>
                          </a:cubicBezTo>
                          <a:lnTo>
                            <a:pt x="111" y="114"/>
                          </a:lnTo>
                          <a:lnTo>
                            <a:pt x="112" y="96"/>
                          </a:lnTo>
                          <a:cubicBezTo>
                            <a:pt x="113" y="92"/>
                            <a:pt x="116" y="90"/>
                            <a:pt x="119" y="90"/>
                          </a:cubicBezTo>
                          <a:cubicBezTo>
                            <a:pt x="122" y="90"/>
                            <a:pt x="126" y="92"/>
                            <a:pt x="130" y="93"/>
                          </a:cubicBezTo>
                          <a:cubicBezTo>
                            <a:pt x="135" y="95"/>
                            <a:pt x="141" y="97"/>
                            <a:pt x="146" y="97"/>
                          </a:cubicBezTo>
                          <a:cubicBezTo>
                            <a:pt x="137" y="93"/>
                            <a:pt x="133" y="90"/>
                            <a:pt x="129" y="87"/>
                          </a:cubicBezTo>
                          <a:cubicBezTo>
                            <a:pt x="125" y="84"/>
                            <a:pt x="122" y="81"/>
                            <a:pt x="116" y="79"/>
                          </a:cubicBezTo>
                          <a:cubicBezTo>
                            <a:pt x="88" y="67"/>
                            <a:pt x="68" y="56"/>
                            <a:pt x="56" y="43"/>
                          </a:cubicBezTo>
                          <a:cubicBezTo>
                            <a:pt x="51" y="37"/>
                            <a:pt x="47" y="32"/>
                            <a:pt x="43" y="27"/>
                          </a:cubicBezTo>
                          <a:cubicBezTo>
                            <a:pt x="34" y="15"/>
                            <a:pt x="28" y="8"/>
                            <a:pt x="9" y="0"/>
                          </a:cubicBezTo>
                          <a:cubicBezTo>
                            <a:pt x="9" y="2"/>
                            <a:pt x="10" y="5"/>
                            <a:pt x="11" y="7"/>
                          </a:cubicBezTo>
                          <a:cubicBezTo>
                            <a:pt x="12" y="10"/>
                            <a:pt x="13" y="13"/>
                            <a:pt x="12" y="15"/>
                          </a:cubicBezTo>
                          <a:cubicBezTo>
                            <a:pt x="10" y="17"/>
                            <a:pt x="7" y="18"/>
                            <a:pt x="2" y="17"/>
                          </a:cubicBezTo>
                          <a:cubicBezTo>
                            <a:pt x="1" y="17"/>
                            <a:pt x="0" y="18"/>
                            <a:pt x="0" y="18"/>
                          </a:cubicBezTo>
                          <a:cubicBezTo>
                            <a:pt x="1" y="18"/>
                            <a:pt x="4" y="21"/>
                            <a:pt x="6" y="24"/>
                          </a:cubicBezTo>
                          <a:cubicBezTo>
                            <a:pt x="13" y="29"/>
                            <a:pt x="21" y="37"/>
                            <a:pt x="23" y="46"/>
                          </a:cubicBezTo>
                          <a:cubicBezTo>
                            <a:pt x="25" y="49"/>
                            <a:pt x="26" y="51"/>
                            <a:pt x="28" y="53"/>
                          </a:cubicBezTo>
                          <a:cubicBezTo>
                            <a:pt x="29" y="56"/>
                            <a:pt x="30" y="58"/>
                            <a:pt x="32" y="61"/>
                          </a:cubicBezTo>
                          <a:lnTo>
                            <a:pt x="35" y="61"/>
                          </a:lnTo>
                          <a:cubicBezTo>
                            <a:pt x="59" y="63"/>
                            <a:pt x="91" y="106"/>
                            <a:pt x="102" y="134"/>
                          </a:cubicBezTo>
                          <a:cubicBezTo>
                            <a:pt x="119" y="141"/>
                            <a:pt x="128" y="154"/>
                            <a:pt x="136" y="168"/>
                          </a:cubicBezTo>
                          <a:cubicBezTo>
                            <a:pt x="144" y="179"/>
                            <a:pt x="152" y="191"/>
                            <a:pt x="165" y="199"/>
                          </a:cubicBezTo>
                          <a:cubicBezTo>
                            <a:pt x="164" y="196"/>
                            <a:pt x="162" y="192"/>
                            <a:pt x="160" y="188"/>
                          </a:cubicBezTo>
                          <a:cubicBezTo>
                            <a:pt x="157" y="182"/>
                            <a:pt x="154" y="177"/>
                            <a:pt x="156" y="174"/>
                          </a:cubicBezTo>
                          <a:cubicBezTo>
                            <a:pt x="160" y="170"/>
                            <a:pt x="164" y="166"/>
                            <a:pt x="170" y="1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4" name="Freeform 1208">
                      <a:extLst>
                        <a:ext uri="{FF2B5EF4-FFF2-40B4-BE49-F238E27FC236}">
                          <a16:creationId xmlns:a16="http://schemas.microsoft.com/office/drawing/2014/main" id="{4B273F9A-2B90-66D6-EA4F-F2115D092E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425753"/>
                      <a:ext cx="3759" cy="1880"/>
                    </a:xfrm>
                    <a:custGeom>
                      <a:avLst/>
                      <a:gdLst>
                        <a:gd name="T0" fmla="*/ 10 w 11"/>
                        <a:gd name="T1" fmla="*/ 1 h 5"/>
                        <a:gd name="T2" fmla="*/ 11 w 11"/>
                        <a:gd name="T3" fmla="*/ 1 h 5"/>
                        <a:gd name="T4" fmla="*/ 7 w 11"/>
                        <a:gd name="T5" fmla="*/ 0 h 5"/>
                        <a:gd name="T6" fmla="*/ 0 w 11"/>
                        <a:gd name="T7" fmla="*/ 4 h 5"/>
                        <a:gd name="T8" fmla="*/ 1 w 11"/>
                        <a:gd name="T9" fmla="*/ 5 h 5"/>
                        <a:gd name="T10" fmla="*/ 4 w 11"/>
                        <a:gd name="T11" fmla="*/ 5 h 5"/>
                        <a:gd name="T12" fmla="*/ 8 w 11"/>
                        <a:gd name="T13" fmla="*/ 3 h 5"/>
                        <a:gd name="T14" fmla="*/ 10 w 11"/>
                        <a:gd name="T15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1" h="5">
                          <a:moveTo>
                            <a:pt x="10" y="1"/>
                          </a:move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0"/>
                            <a:pt x="9" y="0"/>
                            <a:pt x="7" y="0"/>
                          </a:cubicBezTo>
                          <a:cubicBezTo>
                            <a:pt x="4" y="0"/>
                            <a:pt x="0" y="2"/>
                            <a:pt x="0" y="4"/>
                          </a:cubicBezTo>
                          <a:cubicBezTo>
                            <a:pt x="0" y="4"/>
                            <a:pt x="1" y="5"/>
                            <a:pt x="1" y="5"/>
                          </a:cubicBezTo>
                          <a:lnTo>
                            <a:pt x="4" y="5"/>
                          </a:lnTo>
                          <a:lnTo>
                            <a:pt x="8" y="3"/>
                          </a:lnTo>
                          <a:cubicBezTo>
                            <a:pt x="8" y="2"/>
                            <a:pt x="9" y="1"/>
                            <a:pt x="1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5" name="Freeform 1209">
                      <a:extLst>
                        <a:ext uri="{FF2B5EF4-FFF2-40B4-BE49-F238E27FC236}">
                          <a16:creationId xmlns:a16="http://schemas.microsoft.com/office/drawing/2014/main" id="{D10CFF73-B24D-B3D2-0273-7432F48A73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2495" y="4433271"/>
                      <a:ext cx="7518" cy="1880"/>
                    </a:xfrm>
                    <a:custGeom>
                      <a:avLst/>
                      <a:gdLst>
                        <a:gd name="T0" fmla="*/ 2 w 16"/>
                        <a:gd name="T1" fmla="*/ 0 h 6"/>
                        <a:gd name="T2" fmla="*/ 1 w 16"/>
                        <a:gd name="T3" fmla="*/ 1 h 6"/>
                        <a:gd name="T4" fmla="*/ 0 w 16"/>
                        <a:gd name="T5" fmla="*/ 3 h 6"/>
                        <a:gd name="T6" fmla="*/ 0 w 16"/>
                        <a:gd name="T7" fmla="*/ 6 h 6"/>
                        <a:gd name="T8" fmla="*/ 6 w 16"/>
                        <a:gd name="T9" fmla="*/ 6 h 6"/>
                        <a:gd name="T10" fmla="*/ 12 w 16"/>
                        <a:gd name="T11" fmla="*/ 6 h 6"/>
                        <a:gd name="T12" fmla="*/ 16 w 16"/>
                        <a:gd name="T13" fmla="*/ 3 h 6"/>
                        <a:gd name="T14" fmla="*/ 13 w 16"/>
                        <a:gd name="T15" fmla="*/ 3 h 6"/>
                        <a:gd name="T16" fmla="*/ 2 w 16"/>
                        <a:gd name="T17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6" h="6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3"/>
                          </a:cubicBezTo>
                          <a:lnTo>
                            <a:pt x="0" y="6"/>
                          </a:lnTo>
                          <a:cubicBezTo>
                            <a:pt x="2" y="6"/>
                            <a:pt x="3" y="6"/>
                            <a:pt x="6" y="6"/>
                          </a:cubicBezTo>
                          <a:cubicBezTo>
                            <a:pt x="7" y="6"/>
                            <a:pt x="9" y="6"/>
                            <a:pt x="12" y="6"/>
                          </a:cubicBezTo>
                          <a:cubicBezTo>
                            <a:pt x="15" y="6"/>
                            <a:pt x="16" y="5"/>
                            <a:pt x="16" y="3"/>
                          </a:cubicBezTo>
                          <a:lnTo>
                            <a:pt x="13" y="3"/>
                          </a:lnTo>
                          <a:cubicBezTo>
                            <a:pt x="9" y="3"/>
                            <a:pt x="5" y="3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6" name="Freeform 1211">
                      <a:extLst>
                        <a:ext uri="{FF2B5EF4-FFF2-40B4-BE49-F238E27FC236}">
                          <a16:creationId xmlns:a16="http://schemas.microsoft.com/office/drawing/2014/main" id="{2D19A32E-E19A-0459-2A04-01DE09482D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1750" y="4418235"/>
                      <a:ext cx="3759" cy="9398"/>
                    </a:xfrm>
                    <a:custGeom>
                      <a:avLst/>
                      <a:gdLst>
                        <a:gd name="T0" fmla="*/ 1 w 9"/>
                        <a:gd name="T1" fmla="*/ 4 h 23"/>
                        <a:gd name="T2" fmla="*/ 3 w 9"/>
                        <a:gd name="T3" fmla="*/ 15 h 23"/>
                        <a:gd name="T4" fmla="*/ 5 w 9"/>
                        <a:gd name="T5" fmla="*/ 18 h 23"/>
                        <a:gd name="T6" fmla="*/ 9 w 9"/>
                        <a:gd name="T7" fmla="*/ 23 h 23"/>
                        <a:gd name="T8" fmla="*/ 8 w 9"/>
                        <a:gd name="T9" fmla="*/ 18 h 23"/>
                        <a:gd name="T10" fmla="*/ 7 w 9"/>
                        <a:gd name="T11" fmla="*/ 10 h 23"/>
                        <a:gd name="T12" fmla="*/ 7 w 9"/>
                        <a:gd name="T13" fmla="*/ 3 h 23"/>
                        <a:gd name="T14" fmla="*/ 2 w 9"/>
                        <a:gd name="T15" fmla="*/ 0 h 23"/>
                        <a:gd name="T16" fmla="*/ 0 w 9"/>
                        <a:gd name="T17" fmla="*/ 2 h 23"/>
                        <a:gd name="T18" fmla="*/ 1 w 9"/>
                        <a:gd name="T19" fmla="*/ 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9" h="23">
                          <a:moveTo>
                            <a:pt x="1" y="4"/>
                          </a:moveTo>
                          <a:lnTo>
                            <a:pt x="3" y="15"/>
                          </a:lnTo>
                          <a:cubicBezTo>
                            <a:pt x="3" y="16"/>
                            <a:pt x="4" y="17"/>
                            <a:pt x="5" y="18"/>
                          </a:cubicBezTo>
                          <a:cubicBezTo>
                            <a:pt x="7" y="19"/>
                            <a:pt x="8" y="21"/>
                            <a:pt x="9" y="23"/>
                          </a:cubicBezTo>
                          <a:cubicBezTo>
                            <a:pt x="9" y="21"/>
                            <a:pt x="8" y="20"/>
                            <a:pt x="8" y="18"/>
                          </a:cubicBezTo>
                          <a:cubicBezTo>
                            <a:pt x="7" y="15"/>
                            <a:pt x="7" y="12"/>
                            <a:pt x="7" y="10"/>
                          </a:cubicBezTo>
                          <a:lnTo>
                            <a:pt x="7" y="3"/>
                          </a:lnTo>
                          <a:lnTo>
                            <a:pt x="2" y="0"/>
                          </a:ln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7" name="Freeform 1212">
                      <a:extLst>
                        <a:ext uri="{FF2B5EF4-FFF2-40B4-BE49-F238E27FC236}">
                          <a16:creationId xmlns:a16="http://schemas.microsoft.com/office/drawing/2014/main" id="{D4FE617F-19C7-E692-6418-41FF0084A6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1004" y="4589266"/>
                      <a:ext cx="7518" cy="3759"/>
                    </a:xfrm>
                    <a:custGeom>
                      <a:avLst/>
                      <a:gdLst>
                        <a:gd name="T0" fmla="*/ 6 w 14"/>
                        <a:gd name="T1" fmla="*/ 0 h 9"/>
                        <a:gd name="T2" fmla="*/ 0 w 14"/>
                        <a:gd name="T3" fmla="*/ 7 h 9"/>
                        <a:gd name="T4" fmla="*/ 5 w 14"/>
                        <a:gd name="T5" fmla="*/ 8 h 9"/>
                        <a:gd name="T6" fmla="*/ 9 w 14"/>
                        <a:gd name="T7" fmla="*/ 9 h 9"/>
                        <a:gd name="T8" fmla="*/ 14 w 14"/>
                        <a:gd name="T9" fmla="*/ 7 h 9"/>
                        <a:gd name="T10" fmla="*/ 11 w 14"/>
                        <a:gd name="T11" fmla="*/ 5 h 9"/>
                        <a:gd name="T12" fmla="*/ 6 w 14"/>
                        <a:gd name="T13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" h="9">
                          <a:moveTo>
                            <a:pt x="6" y="0"/>
                          </a:moveTo>
                          <a:cubicBezTo>
                            <a:pt x="1" y="2"/>
                            <a:pt x="0" y="2"/>
                            <a:pt x="0" y="7"/>
                          </a:cubicBezTo>
                          <a:cubicBezTo>
                            <a:pt x="2" y="8"/>
                            <a:pt x="4" y="8"/>
                            <a:pt x="5" y="8"/>
                          </a:cubicBezTo>
                          <a:cubicBezTo>
                            <a:pt x="7" y="9"/>
                            <a:pt x="8" y="9"/>
                            <a:pt x="9" y="9"/>
                          </a:cubicBezTo>
                          <a:cubicBezTo>
                            <a:pt x="11" y="9"/>
                            <a:pt x="12" y="9"/>
                            <a:pt x="14" y="7"/>
                          </a:cubicBezTo>
                          <a:cubicBezTo>
                            <a:pt x="13" y="6"/>
                            <a:pt x="12" y="5"/>
                            <a:pt x="11" y="5"/>
                          </a:cubicBezTo>
                          <a:cubicBezTo>
                            <a:pt x="9" y="4"/>
                            <a:pt x="7" y="2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8" name="Freeform 1213">
                      <a:extLst>
                        <a:ext uri="{FF2B5EF4-FFF2-40B4-BE49-F238E27FC236}">
                          <a16:creationId xmlns:a16="http://schemas.microsoft.com/office/drawing/2014/main" id="{D627CA5A-6F46-A979-ACB0-FBB4E6E96F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3414" y="4611820"/>
                      <a:ext cx="0" cy="1880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0 w 3"/>
                        <a:gd name="T3" fmla="*/ 3 h 4"/>
                        <a:gd name="T4" fmla="*/ 3 w 3"/>
                        <a:gd name="T5" fmla="*/ 4 h 4"/>
                        <a:gd name="T6" fmla="*/ 3 w 3"/>
                        <a:gd name="T7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2" y="1"/>
                            <a:pt x="1" y="2"/>
                            <a:pt x="0" y="3"/>
                          </a:cubicBezTo>
                          <a:cubicBezTo>
                            <a:pt x="1" y="3"/>
                            <a:pt x="2" y="4"/>
                            <a:pt x="3" y="4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9" name="Freeform 1214">
                      <a:extLst>
                        <a:ext uri="{FF2B5EF4-FFF2-40B4-BE49-F238E27FC236}">
                          <a16:creationId xmlns:a16="http://schemas.microsoft.com/office/drawing/2014/main" id="{8941C737-90AD-A160-9C90-FD8A6C7902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7173" y="4606182"/>
                      <a:ext cx="5639" cy="5639"/>
                    </a:xfrm>
                    <a:custGeom>
                      <a:avLst/>
                      <a:gdLst>
                        <a:gd name="T0" fmla="*/ 11 w 11"/>
                        <a:gd name="T1" fmla="*/ 13 h 13"/>
                        <a:gd name="T2" fmla="*/ 7 w 11"/>
                        <a:gd name="T3" fmla="*/ 0 h 13"/>
                        <a:gd name="T4" fmla="*/ 0 w 11"/>
                        <a:gd name="T5" fmla="*/ 9 h 13"/>
                        <a:gd name="T6" fmla="*/ 1 w 11"/>
                        <a:gd name="T7" fmla="*/ 13 h 13"/>
                        <a:gd name="T8" fmla="*/ 11 w 11"/>
                        <a:gd name="T9" fmla="*/ 1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3">
                          <a:moveTo>
                            <a:pt x="11" y="13"/>
                          </a:moveTo>
                          <a:lnTo>
                            <a:pt x="7" y="0"/>
                          </a:lnTo>
                          <a:lnTo>
                            <a:pt x="0" y="9"/>
                          </a:lnTo>
                          <a:cubicBezTo>
                            <a:pt x="1" y="10"/>
                            <a:pt x="1" y="12"/>
                            <a:pt x="1" y="13"/>
                          </a:cubicBezTo>
                          <a:lnTo>
                            <a:pt x="11" y="1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0" name="Freeform 1215">
                      <a:extLst>
                        <a:ext uri="{FF2B5EF4-FFF2-40B4-BE49-F238E27FC236}">
                          <a16:creationId xmlns:a16="http://schemas.microsoft.com/office/drawing/2014/main" id="{99D04150-6B25-BFFA-406C-0770C501AB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390043"/>
                      <a:ext cx="92094" cy="127804"/>
                    </a:xfrm>
                    <a:custGeom>
                      <a:avLst/>
                      <a:gdLst>
                        <a:gd name="T0" fmla="*/ 199 w 216"/>
                        <a:gd name="T1" fmla="*/ 57 h 301"/>
                        <a:gd name="T2" fmla="*/ 188 w 216"/>
                        <a:gd name="T3" fmla="*/ 55 h 301"/>
                        <a:gd name="T4" fmla="*/ 172 w 216"/>
                        <a:gd name="T5" fmla="*/ 38 h 301"/>
                        <a:gd name="T6" fmla="*/ 134 w 216"/>
                        <a:gd name="T7" fmla="*/ 11 h 301"/>
                        <a:gd name="T8" fmla="*/ 128 w 216"/>
                        <a:gd name="T9" fmla="*/ 0 h 301"/>
                        <a:gd name="T10" fmla="*/ 123 w 216"/>
                        <a:gd name="T11" fmla="*/ 4 h 301"/>
                        <a:gd name="T12" fmla="*/ 100 w 216"/>
                        <a:gd name="T13" fmla="*/ 14 h 301"/>
                        <a:gd name="T14" fmla="*/ 85 w 216"/>
                        <a:gd name="T15" fmla="*/ 21 h 301"/>
                        <a:gd name="T16" fmla="*/ 66 w 216"/>
                        <a:gd name="T17" fmla="*/ 28 h 301"/>
                        <a:gd name="T18" fmla="*/ 52 w 216"/>
                        <a:gd name="T19" fmla="*/ 18 h 301"/>
                        <a:gd name="T20" fmla="*/ 46 w 216"/>
                        <a:gd name="T21" fmla="*/ 22 h 301"/>
                        <a:gd name="T22" fmla="*/ 49 w 216"/>
                        <a:gd name="T23" fmla="*/ 35 h 301"/>
                        <a:gd name="T24" fmla="*/ 46 w 216"/>
                        <a:gd name="T25" fmla="*/ 48 h 301"/>
                        <a:gd name="T26" fmla="*/ 37 w 216"/>
                        <a:gd name="T27" fmla="*/ 51 h 301"/>
                        <a:gd name="T28" fmla="*/ 20 w 216"/>
                        <a:gd name="T29" fmla="*/ 70 h 301"/>
                        <a:gd name="T30" fmla="*/ 27 w 216"/>
                        <a:gd name="T31" fmla="*/ 79 h 301"/>
                        <a:gd name="T32" fmla="*/ 26 w 216"/>
                        <a:gd name="T33" fmla="*/ 91 h 301"/>
                        <a:gd name="T34" fmla="*/ 33 w 216"/>
                        <a:gd name="T35" fmla="*/ 111 h 301"/>
                        <a:gd name="T36" fmla="*/ 45 w 216"/>
                        <a:gd name="T37" fmla="*/ 126 h 301"/>
                        <a:gd name="T38" fmla="*/ 46 w 216"/>
                        <a:gd name="T39" fmla="*/ 131 h 301"/>
                        <a:gd name="T40" fmla="*/ 25 w 216"/>
                        <a:gd name="T41" fmla="*/ 155 h 301"/>
                        <a:gd name="T42" fmla="*/ 20 w 216"/>
                        <a:gd name="T43" fmla="*/ 160 h 301"/>
                        <a:gd name="T44" fmla="*/ 11 w 216"/>
                        <a:gd name="T45" fmla="*/ 176 h 301"/>
                        <a:gd name="T46" fmla="*/ 9 w 216"/>
                        <a:gd name="T47" fmla="*/ 189 h 301"/>
                        <a:gd name="T48" fmla="*/ 14 w 216"/>
                        <a:gd name="T49" fmla="*/ 237 h 301"/>
                        <a:gd name="T50" fmla="*/ 26 w 216"/>
                        <a:gd name="T51" fmla="*/ 253 h 301"/>
                        <a:gd name="T52" fmla="*/ 33 w 216"/>
                        <a:gd name="T53" fmla="*/ 264 h 301"/>
                        <a:gd name="T54" fmla="*/ 78 w 216"/>
                        <a:gd name="T55" fmla="*/ 277 h 301"/>
                        <a:gd name="T56" fmla="*/ 81 w 216"/>
                        <a:gd name="T57" fmla="*/ 294 h 301"/>
                        <a:gd name="T58" fmla="*/ 95 w 216"/>
                        <a:gd name="T59" fmla="*/ 290 h 301"/>
                        <a:gd name="T60" fmla="*/ 111 w 216"/>
                        <a:gd name="T61" fmla="*/ 295 h 301"/>
                        <a:gd name="T62" fmla="*/ 122 w 216"/>
                        <a:gd name="T63" fmla="*/ 296 h 301"/>
                        <a:gd name="T64" fmla="*/ 149 w 216"/>
                        <a:gd name="T65" fmla="*/ 250 h 301"/>
                        <a:gd name="T66" fmla="*/ 170 w 216"/>
                        <a:gd name="T67" fmla="*/ 237 h 301"/>
                        <a:gd name="T68" fmla="*/ 171 w 216"/>
                        <a:gd name="T69" fmla="*/ 257 h 301"/>
                        <a:gd name="T70" fmla="*/ 187 w 216"/>
                        <a:gd name="T71" fmla="*/ 221 h 301"/>
                        <a:gd name="T72" fmla="*/ 193 w 216"/>
                        <a:gd name="T73" fmla="*/ 213 h 301"/>
                        <a:gd name="T74" fmla="*/ 195 w 216"/>
                        <a:gd name="T75" fmla="*/ 200 h 301"/>
                        <a:gd name="T76" fmla="*/ 172 w 216"/>
                        <a:gd name="T77" fmla="*/ 174 h 301"/>
                        <a:gd name="T78" fmla="*/ 168 w 216"/>
                        <a:gd name="T79" fmla="*/ 97 h 301"/>
                        <a:gd name="T80" fmla="*/ 176 w 216"/>
                        <a:gd name="T81" fmla="*/ 95 h 301"/>
                        <a:gd name="T82" fmla="*/ 180 w 216"/>
                        <a:gd name="T83" fmla="*/ 81 h 301"/>
                        <a:gd name="T84" fmla="*/ 198 w 216"/>
                        <a:gd name="T85" fmla="*/ 104 h 301"/>
                        <a:gd name="T86" fmla="*/ 212 w 216"/>
                        <a:gd name="T87" fmla="*/ 106 h 301"/>
                        <a:gd name="T88" fmla="*/ 210 w 216"/>
                        <a:gd name="T89" fmla="*/ 91 h 3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16" h="301">
                          <a:moveTo>
                            <a:pt x="205" y="64"/>
                          </a:moveTo>
                          <a:cubicBezTo>
                            <a:pt x="206" y="61"/>
                            <a:pt x="206" y="57"/>
                            <a:pt x="206" y="54"/>
                          </a:cubicBezTo>
                          <a:cubicBezTo>
                            <a:pt x="204" y="55"/>
                            <a:pt x="202" y="57"/>
                            <a:pt x="199" y="57"/>
                          </a:cubicBezTo>
                          <a:cubicBezTo>
                            <a:pt x="197" y="57"/>
                            <a:pt x="194" y="55"/>
                            <a:pt x="193" y="53"/>
                          </a:cubicBezTo>
                          <a:cubicBezTo>
                            <a:pt x="193" y="53"/>
                            <a:pt x="193" y="53"/>
                            <a:pt x="192" y="53"/>
                          </a:cubicBezTo>
                          <a:cubicBezTo>
                            <a:pt x="192" y="54"/>
                            <a:pt x="190" y="55"/>
                            <a:pt x="188" y="55"/>
                          </a:cubicBezTo>
                          <a:cubicBezTo>
                            <a:pt x="186" y="55"/>
                            <a:pt x="185" y="52"/>
                            <a:pt x="184" y="48"/>
                          </a:cubicBezTo>
                          <a:cubicBezTo>
                            <a:pt x="183" y="44"/>
                            <a:pt x="182" y="39"/>
                            <a:pt x="178" y="39"/>
                          </a:cubicBezTo>
                          <a:cubicBezTo>
                            <a:pt x="176" y="39"/>
                            <a:pt x="174" y="39"/>
                            <a:pt x="172" y="38"/>
                          </a:cubicBezTo>
                          <a:cubicBezTo>
                            <a:pt x="166" y="38"/>
                            <a:pt x="161" y="38"/>
                            <a:pt x="160" y="27"/>
                          </a:cubicBezTo>
                          <a:lnTo>
                            <a:pt x="147" y="16"/>
                          </a:lnTo>
                          <a:cubicBezTo>
                            <a:pt x="142" y="16"/>
                            <a:pt x="135" y="16"/>
                            <a:pt x="134" y="11"/>
                          </a:cubicBezTo>
                          <a:cubicBezTo>
                            <a:pt x="134" y="9"/>
                            <a:pt x="135" y="8"/>
                            <a:pt x="135" y="7"/>
                          </a:cubicBezTo>
                          <a:cubicBezTo>
                            <a:pt x="135" y="3"/>
                            <a:pt x="136" y="1"/>
                            <a:pt x="134" y="0"/>
                          </a:cubicBezTo>
                          <a:cubicBezTo>
                            <a:pt x="133" y="0"/>
                            <a:pt x="130" y="0"/>
                            <a:pt x="128" y="0"/>
                          </a:cubicBezTo>
                          <a:cubicBezTo>
                            <a:pt x="125" y="0"/>
                            <a:pt x="127" y="0"/>
                            <a:pt x="125" y="0"/>
                          </a:cubicBezTo>
                          <a:lnTo>
                            <a:pt x="123" y="0"/>
                          </a:lnTo>
                          <a:cubicBezTo>
                            <a:pt x="123" y="0"/>
                            <a:pt x="123" y="3"/>
                            <a:pt x="123" y="4"/>
                          </a:cubicBezTo>
                          <a:cubicBezTo>
                            <a:pt x="123" y="6"/>
                            <a:pt x="121" y="5"/>
                            <a:pt x="120" y="6"/>
                          </a:cubicBezTo>
                          <a:cubicBezTo>
                            <a:pt x="117" y="9"/>
                            <a:pt x="114" y="10"/>
                            <a:pt x="110" y="10"/>
                          </a:cubicBezTo>
                          <a:cubicBezTo>
                            <a:pt x="107" y="11"/>
                            <a:pt x="104" y="11"/>
                            <a:pt x="100" y="14"/>
                          </a:cubicBezTo>
                          <a:cubicBezTo>
                            <a:pt x="99" y="14"/>
                            <a:pt x="98" y="15"/>
                            <a:pt x="97" y="16"/>
                          </a:cubicBezTo>
                          <a:cubicBezTo>
                            <a:pt x="95" y="18"/>
                            <a:pt x="92" y="21"/>
                            <a:pt x="90" y="21"/>
                          </a:cubicBezTo>
                          <a:cubicBezTo>
                            <a:pt x="88" y="21"/>
                            <a:pt x="87" y="21"/>
                            <a:pt x="85" y="21"/>
                          </a:cubicBezTo>
                          <a:cubicBezTo>
                            <a:pt x="83" y="21"/>
                            <a:pt x="82" y="20"/>
                            <a:pt x="80" y="21"/>
                          </a:cubicBezTo>
                          <a:cubicBezTo>
                            <a:pt x="78" y="22"/>
                            <a:pt x="77" y="23"/>
                            <a:pt x="75" y="24"/>
                          </a:cubicBezTo>
                          <a:cubicBezTo>
                            <a:pt x="73" y="26"/>
                            <a:pt x="71" y="28"/>
                            <a:pt x="66" y="28"/>
                          </a:cubicBezTo>
                          <a:cubicBezTo>
                            <a:pt x="61" y="28"/>
                            <a:pt x="59" y="25"/>
                            <a:pt x="56" y="22"/>
                          </a:cubicBezTo>
                          <a:cubicBezTo>
                            <a:pt x="55" y="21"/>
                            <a:pt x="54" y="20"/>
                            <a:pt x="53" y="19"/>
                          </a:cubicBezTo>
                          <a:cubicBezTo>
                            <a:pt x="53" y="18"/>
                            <a:pt x="52" y="18"/>
                            <a:pt x="52" y="18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0" y="19"/>
                            <a:pt x="49" y="20"/>
                            <a:pt x="49" y="20"/>
                          </a:cubicBezTo>
                          <a:cubicBezTo>
                            <a:pt x="48" y="21"/>
                            <a:pt x="47" y="22"/>
                            <a:pt x="46" y="22"/>
                          </a:cubicBezTo>
                          <a:cubicBezTo>
                            <a:pt x="47" y="22"/>
                            <a:pt x="47" y="23"/>
                            <a:pt x="48" y="24"/>
                          </a:cubicBezTo>
                          <a:cubicBezTo>
                            <a:pt x="50" y="25"/>
                            <a:pt x="52" y="27"/>
                            <a:pt x="52" y="29"/>
                          </a:cubicBezTo>
                          <a:cubicBezTo>
                            <a:pt x="52" y="32"/>
                            <a:pt x="50" y="33"/>
                            <a:pt x="49" y="35"/>
                          </a:cubicBezTo>
                          <a:cubicBezTo>
                            <a:pt x="48" y="36"/>
                            <a:pt x="47" y="37"/>
                            <a:pt x="47" y="39"/>
                          </a:cubicBezTo>
                          <a:lnTo>
                            <a:pt x="47" y="48"/>
                          </a:lnTo>
                          <a:lnTo>
                            <a:pt x="46" y="48"/>
                          </a:lnTo>
                          <a:cubicBezTo>
                            <a:pt x="45" y="49"/>
                            <a:pt x="44" y="49"/>
                            <a:pt x="42" y="49"/>
                          </a:cubicBezTo>
                          <a:cubicBezTo>
                            <a:pt x="41" y="49"/>
                            <a:pt x="40" y="48"/>
                            <a:pt x="39" y="48"/>
                          </a:cubicBezTo>
                          <a:cubicBezTo>
                            <a:pt x="38" y="48"/>
                            <a:pt x="37" y="49"/>
                            <a:pt x="37" y="51"/>
                          </a:cubicBezTo>
                          <a:cubicBezTo>
                            <a:pt x="37" y="52"/>
                            <a:pt x="37" y="54"/>
                            <a:pt x="36" y="55"/>
                          </a:cubicBezTo>
                          <a:cubicBezTo>
                            <a:pt x="34" y="58"/>
                            <a:pt x="31" y="60"/>
                            <a:pt x="27" y="62"/>
                          </a:cubicBezTo>
                          <a:cubicBezTo>
                            <a:pt x="24" y="64"/>
                            <a:pt x="20" y="66"/>
                            <a:pt x="20" y="70"/>
                          </a:cubicBezTo>
                          <a:cubicBezTo>
                            <a:pt x="20" y="72"/>
                            <a:pt x="21" y="73"/>
                            <a:pt x="23" y="74"/>
                          </a:cubicBezTo>
                          <a:cubicBezTo>
                            <a:pt x="25" y="75"/>
                            <a:pt x="27" y="76"/>
                            <a:pt x="27" y="79"/>
                          </a:cubicBezTo>
                          <a:lnTo>
                            <a:pt x="27" y="79"/>
                          </a:lnTo>
                          <a:lnTo>
                            <a:pt x="27" y="80"/>
                          </a:lnTo>
                          <a:cubicBezTo>
                            <a:pt x="25" y="81"/>
                            <a:pt x="22" y="84"/>
                            <a:pt x="22" y="86"/>
                          </a:cubicBezTo>
                          <a:cubicBezTo>
                            <a:pt x="22" y="89"/>
                            <a:pt x="24" y="90"/>
                            <a:pt x="26" y="91"/>
                          </a:cubicBezTo>
                          <a:cubicBezTo>
                            <a:pt x="28" y="91"/>
                            <a:pt x="30" y="92"/>
                            <a:pt x="31" y="94"/>
                          </a:cubicBezTo>
                          <a:cubicBezTo>
                            <a:pt x="33" y="98"/>
                            <a:pt x="33" y="104"/>
                            <a:pt x="33" y="109"/>
                          </a:cubicBezTo>
                          <a:cubicBezTo>
                            <a:pt x="33" y="110"/>
                            <a:pt x="33" y="110"/>
                            <a:pt x="33" y="111"/>
                          </a:cubicBezTo>
                          <a:cubicBezTo>
                            <a:pt x="33" y="112"/>
                            <a:pt x="35" y="113"/>
                            <a:pt x="37" y="115"/>
                          </a:cubicBezTo>
                          <a:cubicBezTo>
                            <a:pt x="40" y="117"/>
                            <a:pt x="45" y="119"/>
                            <a:pt x="45" y="124"/>
                          </a:cubicBezTo>
                          <a:cubicBezTo>
                            <a:pt x="45" y="125"/>
                            <a:pt x="45" y="125"/>
                            <a:pt x="45" y="126"/>
                          </a:cubicBezTo>
                          <a:cubicBezTo>
                            <a:pt x="46" y="127"/>
                            <a:pt x="47" y="128"/>
                            <a:pt x="47" y="130"/>
                          </a:cubicBezTo>
                          <a:lnTo>
                            <a:pt x="47" y="131"/>
                          </a:lnTo>
                          <a:lnTo>
                            <a:pt x="46" y="131"/>
                          </a:lnTo>
                          <a:cubicBezTo>
                            <a:pt x="42" y="133"/>
                            <a:pt x="41" y="138"/>
                            <a:pt x="40" y="144"/>
                          </a:cubicBezTo>
                          <a:cubicBezTo>
                            <a:pt x="39" y="150"/>
                            <a:pt x="38" y="156"/>
                            <a:pt x="31" y="156"/>
                          </a:cubicBezTo>
                          <a:cubicBezTo>
                            <a:pt x="28" y="156"/>
                            <a:pt x="27" y="156"/>
                            <a:pt x="25" y="155"/>
                          </a:cubicBezTo>
                          <a:cubicBezTo>
                            <a:pt x="24" y="154"/>
                            <a:pt x="24" y="154"/>
                            <a:pt x="22" y="154"/>
                          </a:cubicBezTo>
                          <a:cubicBezTo>
                            <a:pt x="21" y="154"/>
                            <a:pt x="21" y="157"/>
                            <a:pt x="21" y="158"/>
                          </a:cubicBezTo>
                          <a:cubicBezTo>
                            <a:pt x="21" y="159"/>
                            <a:pt x="20" y="160"/>
                            <a:pt x="20" y="160"/>
                          </a:cubicBezTo>
                          <a:cubicBezTo>
                            <a:pt x="19" y="164"/>
                            <a:pt x="16" y="166"/>
                            <a:pt x="13" y="167"/>
                          </a:cubicBezTo>
                          <a:cubicBezTo>
                            <a:pt x="11" y="169"/>
                            <a:pt x="8" y="171"/>
                            <a:pt x="8" y="173"/>
                          </a:cubicBezTo>
                          <a:cubicBezTo>
                            <a:pt x="8" y="174"/>
                            <a:pt x="9" y="175"/>
                            <a:pt x="11" y="176"/>
                          </a:cubicBezTo>
                          <a:cubicBezTo>
                            <a:pt x="13" y="178"/>
                            <a:pt x="16" y="179"/>
                            <a:pt x="16" y="184"/>
                          </a:cubicBezTo>
                          <a:cubicBezTo>
                            <a:pt x="16" y="188"/>
                            <a:pt x="15" y="189"/>
                            <a:pt x="12" y="189"/>
                          </a:cubicBezTo>
                          <a:cubicBezTo>
                            <a:pt x="12" y="189"/>
                            <a:pt x="10" y="189"/>
                            <a:pt x="9" y="189"/>
                          </a:cubicBezTo>
                          <a:cubicBezTo>
                            <a:pt x="4" y="192"/>
                            <a:pt x="0" y="200"/>
                            <a:pt x="0" y="206"/>
                          </a:cubicBezTo>
                          <a:cubicBezTo>
                            <a:pt x="0" y="218"/>
                            <a:pt x="4" y="223"/>
                            <a:pt x="8" y="228"/>
                          </a:cubicBezTo>
                          <a:cubicBezTo>
                            <a:pt x="10" y="231"/>
                            <a:pt x="12" y="233"/>
                            <a:pt x="14" y="237"/>
                          </a:cubicBezTo>
                          <a:cubicBezTo>
                            <a:pt x="15" y="238"/>
                            <a:pt x="17" y="239"/>
                            <a:pt x="19" y="240"/>
                          </a:cubicBezTo>
                          <a:cubicBezTo>
                            <a:pt x="22" y="241"/>
                            <a:pt x="26" y="243"/>
                            <a:pt x="26" y="247"/>
                          </a:cubicBezTo>
                          <a:lnTo>
                            <a:pt x="26" y="253"/>
                          </a:lnTo>
                          <a:cubicBezTo>
                            <a:pt x="26" y="254"/>
                            <a:pt x="26" y="255"/>
                            <a:pt x="27" y="257"/>
                          </a:cubicBezTo>
                          <a:cubicBezTo>
                            <a:pt x="29" y="258"/>
                            <a:pt x="30" y="260"/>
                            <a:pt x="30" y="264"/>
                          </a:cubicBezTo>
                          <a:lnTo>
                            <a:pt x="33" y="264"/>
                          </a:lnTo>
                          <a:cubicBezTo>
                            <a:pt x="34" y="263"/>
                            <a:pt x="36" y="260"/>
                            <a:pt x="38" y="258"/>
                          </a:cubicBezTo>
                          <a:cubicBezTo>
                            <a:pt x="43" y="254"/>
                            <a:pt x="45" y="252"/>
                            <a:pt x="47" y="252"/>
                          </a:cubicBezTo>
                          <a:cubicBezTo>
                            <a:pt x="59" y="252"/>
                            <a:pt x="78" y="264"/>
                            <a:pt x="78" y="277"/>
                          </a:cubicBezTo>
                          <a:cubicBezTo>
                            <a:pt x="78" y="279"/>
                            <a:pt x="77" y="280"/>
                            <a:pt x="76" y="282"/>
                          </a:cubicBezTo>
                          <a:cubicBezTo>
                            <a:pt x="75" y="283"/>
                            <a:pt x="75" y="284"/>
                            <a:pt x="75" y="286"/>
                          </a:cubicBezTo>
                          <a:cubicBezTo>
                            <a:pt x="75" y="292"/>
                            <a:pt x="77" y="294"/>
                            <a:pt x="81" y="294"/>
                          </a:cubicBezTo>
                          <a:cubicBezTo>
                            <a:pt x="84" y="294"/>
                            <a:pt x="85" y="293"/>
                            <a:pt x="86" y="292"/>
                          </a:cubicBezTo>
                          <a:cubicBezTo>
                            <a:pt x="87" y="290"/>
                            <a:pt x="88" y="289"/>
                            <a:pt x="91" y="289"/>
                          </a:cubicBezTo>
                          <a:cubicBezTo>
                            <a:pt x="93" y="289"/>
                            <a:pt x="94" y="289"/>
                            <a:pt x="95" y="290"/>
                          </a:cubicBezTo>
                          <a:cubicBezTo>
                            <a:pt x="96" y="290"/>
                            <a:pt x="97" y="290"/>
                            <a:pt x="99" y="290"/>
                          </a:cubicBezTo>
                          <a:lnTo>
                            <a:pt x="106" y="290"/>
                          </a:lnTo>
                          <a:cubicBezTo>
                            <a:pt x="109" y="290"/>
                            <a:pt x="110" y="293"/>
                            <a:pt x="111" y="295"/>
                          </a:cubicBezTo>
                          <a:cubicBezTo>
                            <a:pt x="112" y="298"/>
                            <a:pt x="113" y="300"/>
                            <a:pt x="115" y="301"/>
                          </a:cubicBezTo>
                          <a:lnTo>
                            <a:pt x="115" y="301"/>
                          </a:lnTo>
                          <a:cubicBezTo>
                            <a:pt x="117" y="299"/>
                            <a:pt x="119" y="298"/>
                            <a:pt x="122" y="296"/>
                          </a:cubicBezTo>
                          <a:cubicBezTo>
                            <a:pt x="127" y="292"/>
                            <a:pt x="133" y="288"/>
                            <a:pt x="139" y="281"/>
                          </a:cubicBezTo>
                          <a:cubicBezTo>
                            <a:pt x="136" y="279"/>
                            <a:pt x="128" y="269"/>
                            <a:pt x="131" y="263"/>
                          </a:cubicBezTo>
                          <a:cubicBezTo>
                            <a:pt x="134" y="258"/>
                            <a:pt x="141" y="254"/>
                            <a:pt x="149" y="250"/>
                          </a:cubicBezTo>
                          <a:cubicBezTo>
                            <a:pt x="157" y="246"/>
                            <a:pt x="164" y="242"/>
                            <a:pt x="169" y="237"/>
                          </a:cubicBezTo>
                          <a:lnTo>
                            <a:pt x="170" y="237"/>
                          </a:lnTo>
                          <a:lnTo>
                            <a:pt x="170" y="237"/>
                          </a:lnTo>
                          <a:cubicBezTo>
                            <a:pt x="171" y="237"/>
                            <a:pt x="172" y="237"/>
                            <a:pt x="173" y="238"/>
                          </a:cubicBezTo>
                          <a:cubicBezTo>
                            <a:pt x="174" y="240"/>
                            <a:pt x="173" y="244"/>
                            <a:pt x="172" y="249"/>
                          </a:cubicBezTo>
                          <a:cubicBezTo>
                            <a:pt x="171" y="252"/>
                            <a:pt x="170" y="256"/>
                            <a:pt x="171" y="257"/>
                          </a:cubicBezTo>
                          <a:cubicBezTo>
                            <a:pt x="171" y="257"/>
                            <a:pt x="171" y="258"/>
                            <a:pt x="173" y="257"/>
                          </a:cubicBezTo>
                          <a:cubicBezTo>
                            <a:pt x="175" y="251"/>
                            <a:pt x="178" y="247"/>
                            <a:pt x="181" y="243"/>
                          </a:cubicBezTo>
                          <a:cubicBezTo>
                            <a:pt x="186" y="237"/>
                            <a:pt x="190" y="232"/>
                            <a:pt x="187" y="221"/>
                          </a:cubicBezTo>
                          <a:lnTo>
                            <a:pt x="187" y="220"/>
                          </a:lnTo>
                          <a:lnTo>
                            <a:pt x="187" y="220"/>
                          </a:lnTo>
                          <a:cubicBezTo>
                            <a:pt x="189" y="217"/>
                            <a:pt x="191" y="215"/>
                            <a:pt x="193" y="213"/>
                          </a:cubicBezTo>
                          <a:cubicBezTo>
                            <a:pt x="197" y="207"/>
                            <a:pt x="201" y="203"/>
                            <a:pt x="201" y="195"/>
                          </a:cubicBezTo>
                          <a:cubicBezTo>
                            <a:pt x="201" y="194"/>
                            <a:pt x="201" y="194"/>
                            <a:pt x="201" y="194"/>
                          </a:cubicBezTo>
                          <a:cubicBezTo>
                            <a:pt x="200" y="195"/>
                            <a:pt x="197" y="198"/>
                            <a:pt x="195" y="200"/>
                          </a:cubicBezTo>
                          <a:cubicBezTo>
                            <a:pt x="191" y="204"/>
                            <a:pt x="186" y="209"/>
                            <a:pt x="183" y="209"/>
                          </a:cubicBezTo>
                          <a:cubicBezTo>
                            <a:pt x="182" y="209"/>
                            <a:pt x="181" y="208"/>
                            <a:pt x="180" y="207"/>
                          </a:cubicBezTo>
                          <a:cubicBezTo>
                            <a:pt x="177" y="201"/>
                            <a:pt x="174" y="187"/>
                            <a:pt x="172" y="174"/>
                          </a:cubicBezTo>
                          <a:cubicBezTo>
                            <a:pt x="169" y="160"/>
                            <a:pt x="167" y="146"/>
                            <a:pt x="163" y="142"/>
                          </a:cubicBezTo>
                          <a:cubicBezTo>
                            <a:pt x="153" y="133"/>
                            <a:pt x="158" y="120"/>
                            <a:pt x="164" y="109"/>
                          </a:cubicBezTo>
                          <a:cubicBezTo>
                            <a:pt x="165" y="105"/>
                            <a:pt x="167" y="101"/>
                            <a:pt x="168" y="97"/>
                          </a:cubicBezTo>
                          <a:lnTo>
                            <a:pt x="169" y="95"/>
                          </a:lnTo>
                          <a:lnTo>
                            <a:pt x="170" y="96"/>
                          </a:lnTo>
                          <a:cubicBezTo>
                            <a:pt x="173" y="97"/>
                            <a:pt x="175" y="97"/>
                            <a:pt x="176" y="95"/>
                          </a:cubicBezTo>
                          <a:cubicBezTo>
                            <a:pt x="178" y="94"/>
                            <a:pt x="178" y="89"/>
                            <a:pt x="177" y="86"/>
                          </a:cubicBezTo>
                          <a:cubicBezTo>
                            <a:pt x="177" y="84"/>
                            <a:pt x="177" y="82"/>
                            <a:pt x="178" y="81"/>
                          </a:cubicBezTo>
                          <a:cubicBezTo>
                            <a:pt x="178" y="81"/>
                            <a:pt x="179" y="80"/>
                            <a:pt x="180" y="81"/>
                          </a:cubicBezTo>
                          <a:cubicBezTo>
                            <a:pt x="183" y="83"/>
                            <a:pt x="186" y="88"/>
                            <a:pt x="188" y="93"/>
                          </a:cubicBezTo>
                          <a:cubicBezTo>
                            <a:pt x="191" y="98"/>
                            <a:pt x="195" y="105"/>
                            <a:pt x="197" y="105"/>
                          </a:cubicBezTo>
                          <a:cubicBezTo>
                            <a:pt x="197" y="105"/>
                            <a:pt x="197" y="104"/>
                            <a:pt x="198" y="104"/>
                          </a:cubicBezTo>
                          <a:cubicBezTo>
                            <a:pt x="200" y="100"/>
                            <a:pt x="201" y="98"/>
                            <a:pt x="203" y="98"/>
                          </a:cubicBezTo>
                          <a:cubicBezTo>
                            <a:pt x="206" y="98"/>
                            <a:pt x="207" y="100"/>
                            <a:pt x="209" y="103"/>
                          </a:cubicBezTo>
                          <a:cubicBezTo>
                            <a:pt x="210" y="104"/>
                            <a:pt x="211" y="106"/>
                            <a:pt x="212" y="106"/>
                          </a:cubicBezTo>
                          <a:cubicBezTo>
                            <a:pt x="213" y="106"/>
                            <a:pt x="213" y="106"/>
                            <a:pt x="213" y="106"/>
                          </a:cubicBezTo>
                          <a:cubicBezTo>
                            <a:pt x="214" y="106"/>
                            <a:pt x="215" y="105"/>
                            <a:pt x="215" y="104"/>
                          </a:cubicBezTo>
                          <a:cubicBezTo>
                            <a:pt x="216" y="101"/>
                            <a:pt x="213" y="96"/>
                            <a:pt x="210" y="91"/>
                          </a:cubicBezTo>
                          <a:cubicBezTo>
                            <a:pt x="206" y="82"/>
                            <a:pt x="201" y="73"/>
                            <a:pt x="205" y="6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1" name="Freeform 1216">
                      <a:extLst>
                        <a:ext uri="{FF2B5EF4-FFF2-40B4-BE49-F238E27FC236}">
                          <a16:creationId xmlns:a16="http://schemas.microsoft.com/office/drawing/2014/main" id="{21514DF6-BBC2-83E1-FA39-519EE1243A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4763" y="4677602"/>
                      <a:ext cx="41348" cy="110889"/>
                    </a:xfrm>
                    <a:custGeom>
                      <a:avLst/>
                      <a:gdLst>
                        <a:gd name="T0" fmla="*/ 46 w 100"/>
                        <a:gd name="T1" fmla="*/ 218 h 258"/>
                        <a:gd name="T2" fmla="*/ 52 w 100"/>
                        <a:gd name="T3" fmla="*/ 216 h 258"/>
                        <a:gd name="T4" fmla="*/ 56 w 100"/>
                        <a:gd name="T5" fmla="*/ 220 h 258"/>
                        <a:gd name="T6" fmla="*/ 62 w 100"/>
                        <a:gd name="T7" fmla="*/ 224 h 258"/>
                        <a:gd name="T8" fmla="*/ 97 w 100"/>
                        <a:gd name="T9" fmla="*/ 176 h 258"/>
                        <a:gd name="T10" fmla="*/ 98 w 100"/>
                        <a:gd name="T11" fmla="*/ 101 h 258"/>
                        <a:gd name="T12" fmla="*/ 97 w 100"/>
                        <a:gd name="T13" fmla="*/ 50 h 258"/>
                        <a:gd name="T14" fmla="*/ 87 w 100"/>
                        <a:gd name="T15" fmla="*/ 17 h 258"/>
                        <a:gd name="T16" fmla="*/ 85 w 100"/>
                        <a:gd name="T17" fmla="*/ 18 h 258"/>
                        <a:gd name="T18" fmla="*/ 81 w 100"/>
                        <a:gd name="T19" fmla="*/ 20 h 258"/>
                        <a:gd name="T20" fmla="*/ 78 w 100"/>
                        <a:gd name="T21" fmla="*/ 12 h 258"/>
                        <a:gd name="T22" fmla="*/ 77 w 100"/>
                        <a:gd name="T23" fmla="*/ 8 h 258"/>
                        <a:gd name="T24" fmla="*/ 77 w 100"/>
                        <a:gd name="T25" fmla="*/ 8 h 258"/>
                        <a:gd name="T26" fmla="*/ 62 w 100"/>
                        <a:gd name="T27" fmla="*/ 0 h 258"/>
                        <a:gd name="T28" fmla="*/ 50 w 100"/>
                        <a:gd name="T29" fmla="*/ 17 h 258"/>
                        <a:gd name="T30" fmla="*/ 62 w 100"/>
                        <a:gd name="T31" fmla="*/ 23 h 258"/>
                        <a:gd name="T32" fmla="*/ 66 w 100"/>
                        <a:gd name="T33" fmla="*/ 22 h 258"/>
                        <a:gd name="T34" fmla="*/ 72 w 100"/>
                        <a:gd name="T35" fmla="*/ 23 h 258"/>
                        <a:gd name="T36" fmla="*/ 73 w 100"/>
                        <a:gd name="T37" fmla="*/ 23 h 258"/>
                        <a:gd name="T38" fmla="*/ 73 w 100"/>
                        <a:gd name="T39" fmla="*/ 37 h 258"/>
                        <a:gd name="T40" fmla="*/ 66 w 100"/>
                        <a:gd name="T41" fmla="*/ 43 h 258"/>
                        <a:gd name="T42" fmla="*/ 62 w 100"/>
                        <a:gd name="T43" fmla="*/ 46 h 258"/>
                        <a:gd name="T44" fmla="*/ 64 w 100"/>
                        <a:gd name="T45" fmla="*/ 51 h 258"/>
                        <a:gd name="T46" fmla="*/ 67 w 100"/>
                        <a:gd name="T47" fmla="*/ 57 h 258"/>
                        <a:gd name="T48" fmla="*/ 32 w 100"/>
                        <a:gd name="T49" fmla="*/ 74 h 258"/>
                        <a:gd name="T50" fmla="*/ 24 w 100"/>
                        <a:gd name="T51" fmla="*/ 85 h 258"/>
                        <a:gd name="T52" fmla="*/ 26 w 100"/>
                        <a:gd name="T53" fmla="*/ 91 h 258"/>
                        <a:gd name="T54" fmla="*/ 27 w 100"/>
                        <a:gd name="T55" fmla="*/ 96 h 258"/>
                        <a:gd name="T56" fmla="*/ 19 w 100"/>
                        <a:gd name="T57" fmla="*/ 102 h 258"/>
                        <a:gd name="T58" fmla="*/ 22 w 100"/>
                        <a:gd name="T59" fmla="*/ 108 h 258"/>
                        <a:gd name="T60" fmla="*/ 34 w 100"/>
                        <a:gd name="T61" fmla="*/ 158 h 258"/>
                        <a:gd name="T62" fmla="*/ 34 w 100"/>
                        <a:gd name="T63" fmla="*/ 159 h 258"/>
                        <a:gd name="T64" fmla="*/ 33 w 100"/>
                        <a:gd name="T65" fmla="*/ 160 h 258"/>
                        <a:gd name="T66" fmla="*/ 18 w 100"/>
                        <a:gd name="T67" fmla="*/ 162 h 258"/>
                        <a:gd name="T68" fmla="*/ 5 w 100"/>
                        <a:gd name="T69" fmla="*/ 164 h 258"/>
                        <a:gd name="T70" fmla="*/ 2 w 100"/>
                        <a:gd name="T71" fmla="*/ 184 h 258"/>
                        <a:gd name="T72" fmla="*/ 0 w 100"/>
                        <a:gd name="T73" fmla="*/ 189 h 258"/>
                        <a:gd name="T74" fmla="*/ 7 w 100"/>
                        <a:gd name="T75" fmla="*/ 195 h 258"/>
                        <a:gd name="T76" fmla="*/ 29 w 100"/>
                        <a:gd name="T77" fmla="*/ 223 h 258"/>
                        <a:gd name="T78" fmla="*/ 35 w 100"/>
                        <a:gd name="T79" fmla="*/ 242 h 258"/>
                        <a:gd name="T80" fmla="*/ 35 w 100"/>
                        <a:gd name="T81" fmla="*/ 243 h 258"/>
                        <a:gd name="T82" fmla="*/ 35 w 100"/>
                        <a:gd name="T83" fmla="*/ 243 h 258"/>
                        <a:gd name="T84" fmla="*/ 27 w 100"/>
                        <a:gd name="T85" fmla="*/ 251 h 258"/>
                        <a:gd name="T86" fmla="*/ 31 w 100"/>
                        <a:gd name="T87" fmla="*/ 258 h 258"/>
                        <a:gd name="T88" fmla="*/ 30 w 100"/>
                        <a:gd name="T89" fmla="*/ 254 h 258"/>
                        <a:gd name="T90" fmla="*/ 41 w 100"/>
                        <a:gd name="T91" fmla="*/ 248 h 258"/>
                        <a:gd name="T92" fmla="*/ 41 w 100"/>
                        <a:gd name="T93" fmla="*/ 236 h 258"/>
                        <a:gd name="T94" fmla="*/ 46 w 100"/>
                        <a:gd name="T95" fmla="*/ 218 h 2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00" h="258">
                          <a:moveTo>
                            <a:pt x="46" y="218"/>
                          </a:moveTo>
                          <a:cubicBezTo>
                            <a:pt x="48" y="216"/>
                            <a:pt x="50" y="216"/>
                            <a:pt x="52" y="216"/>
                          </a:cubicBezTo>
                          <a:cubicBezTo>
                            <a:pt x="54" y="216"/>
                            <a:pt x="55" y="218"/>
                            <a:pt x="56" y="220"/>
                          </a:cubicBezTo>
                          <a:cubicBezTo>
                            <a:pt x="58" y="222"/>
                            <a:pt x="59" y="224"/>
                            <a:pt x="62" y="224"/>
                          </a:cubicBezTo>
                          <a:cubicBezTo>
                            <a:pt x="77" y="224"/>
                            <a:pt x="89" y="208"/>
                            <a:pt x="97" y="176"/>
                          </a:cubicBezTo>
                          <a:cubicBezTo>
                            <a:pt x="100" y="162"/>
                            <a:pt x="99" y="133"/>
                            <a:pt x="98" y="101"/>
                          </a:cubicBezTo>
                          <a:cubicBezTo>
                            <a:pt x="98" y="84"/>
                            <a:pt x="97" y="67"/>
                            <a:pt x="97" y="50"/>
                          </a:cubicBezTo>
                          <a:cubicBezTo>
                            <a:pt x="90" y="35"/>
                            <a:pt x="88" y="24"/>
                            <a:pt x="87" y="17"/>
                          </a:cubicBezTo>
                          <a:cubicBezTo>
                            <a:pt x="87" y="17"/>
                            <a:pt x="86" y="18"/>
                            <a:pt x="85" y="18"/>
                          </a:cubicBezTo>
                          <a:cubicBezTo>
                            <a:pt x="84" y="19"/>
                            <a:pt x="83" y="20"/>
                            <a:pt x="81" y="20"/>
                          </a:cubicBezTo>
                          <a:cubicBezTo>
                            <a:pt x="78" y="20"/>
                            <a:pt x="78" y="15"/>
                            <a:pt x="78" y="12"/>
                          </a:cubicBezTo>
                          <a:cubicBezTo>
                            <a:pt x="78" y="10"/>
                            <a:pt x="77" y="9"/>
                            <a:pt x="77" y="8"/>
                          </a:cubicBezTo>
                          <a:lnTo>
                            <a:pt x="77" y="8"/>
                          </a:lnTo>
                          <a:cubicBezTo>
                            <a:pt x="75" y="6"/>
                            <a:pt x="65" y="1"/>
                            <a:pt x="62" y="0"/>
                          </a:cubicBezTo>
                          <a:lnTo>
                            <a:pt x="50" y="17"/>
                          </a:lnTo>
                          <a:cubicBezTo>
                            <a:pt x="55" y="20"/>
                            <a:pt x="61" y="23"/>
                            <a:pt x="62" y="23"/>
                          </a:cubicBezTo>
                          <a:cubicBezTo>
                            <a:pt x="64" y="23"/>
                            <a:pt x="65" y="22"/>
                            <a:pt x="66" y="22"/>
                          </a:cubicBezTo>
                          <a:cubicBezTo>
                            <a:pt x="68" y="22"/>
                            <a:pt x="69" y="21"/>
                            <a:pt x="72" y="23"/>
                          </a:cubicBezTo>
                          <a:lnTo>
                            <a:pt x="73" y="23"/>
                          </a:lnTo>
                          <a:lnTo>
                            <a:pt x="73" y="37"/>
                          </a:lnTo>
                          <a:cubicBezTo>
                            <a:pt x="71" y="40"/>
                            <a:pt x="68" y="41"/>
                            <a:pt x="66" y="43"/>
                          </a:cubicBezTo>
                          <a:cubicBezTo>
                            <a:pt x="64" y="44"/>
                            <a:pt x="62" y="45"/>
                            <a:pt x="62" y="46"/>
                          </a:cubicBezTo>
                          <a:cubicBezTo>
                            <a:pt x="62" y="47"/>
                            <a:pt x="63" y="49"/>
                            <a:pt x="64" y="51"/>
                          </a:cubicBezTo>
                          <a:cubicBezTo>
                            <a:pt x="66" y="53"/>
                            <a:pt x="67" y="55"/>
                            <a:pt x="67" y="57"/>
                          </a:cubicBezTo>
                          <a:cubicBezTo>
                            <a:pt x="67" y="74"/>
                            <a:pt x="43" y="74"/>
                            <a:pt x="32" y="74"/>
                          </a:cubicBezTo>
                          <a:cubicBezTo>
                            <a:pt x="29" y="74"/>
                            <a:pt x="24" y="82"/>
                            <a:pt x="24" y="85"/>
                          </a:cubicBezTo>
                          <a:cubicBezTo>
                            <a:pt x="24" y="88"/>
                            <a:pt x="25" y="90"/>
                            <a:pt x="26" y="91"/>
                          </a:cubicBezTo>
                          <a:cubicBezTo>
                            <a:pt x="26" y="93"/>
                            <a:pt x="27" y="94"/>
                            <a:pt x="27" y="96"/>
                          </a:cubicBezTo>
                          <a:cubicBezTo>
                            <a:pt x="27" y="101"/>
                            <a:pt x="23" y="102"/>
                            <a:pt x="19" y="102"/>
                          </a:cubicBezTo>
                          <a:cubicBezTo>
                            <a:pt x="20" y="104"/>
                            <a:pt x="21" y="106"/>
                            <a:pt x="22" y="108"/>
                          </a:cubicBezTo>
                          <a:cubicBezTo>
                            <a:pt x="27" y="122"/>
                            <a:pt x="32" y="137"/>
                            <a:pt x="34" y="158"/>
                          </a:cubicBezTo>
                          <a:lnTo>
                            <a:pt x="34" y="159"/>
                          </a:lnTo>
                          <a:lnTo>
                            <a:pt x="33" y="160"/>
                          </a:lnTo>
                          <a:cubicBezTo>
                            <a:pt x="29" y="161"/>
                            <a:pt x="24" y="161"/>
                            <a:pt x="18" y="162"/>
                          </a:cubicBezTo>
                          <a:cubicBezTo>
                            <a:pt x="14" y="163"/>
                            <a:pt x="9" y="163"/>
                            <a:pt x="5" y="164"/>
                          </a:cubicBezTo>
                          <a:cubicBezTo>
                            <a:pt x="5" y="171"/>
                            <a:pt x="3" y="179"/>
                            <a:pt x="2" y="184"/>
                          </a:cubicBezTo>
                          <a:cubicBezTo>
                            <a:pt x="1" y="186"/>
                            <a:pt x="0" y="188"/>
                            <a:pt x="0" y="189"/>
                          </a:cubicBezTo>
                          <a:cubicBezTo>
                            <a:pt x="3" y="191"/>
                            <a:pt x="5" y="193"/>
                            <a:pt x="7" y="195"/>
                          </a:cubicBezTo>
                          <a:cubicBezTo>
                            <a:pt x="13" y="200"/>
                            <a:pt x="19" y="205"/>
                            <a:pt x="29" y="223"/>
                          </a:cubicBezTo>
                          <a:cubicBezTo>
                            <a:pt x="30" y="225"/>
                            <a:pt x="35" y="237"/>
                            <a:pt x="35" y="242"/>
                          </a:cubicBezTo>
                          <a:lnTo>
                            <a:pt x="35" y="243"/>
                          </a:lnTo>
                          <a:lnTo>
                            <a:pt x="35" y="243"/>
                          </a:lnTo>
                          <a:cubicBezTo>
                            <a:pt x="30" y="246"/>
                            <a:pt x="27" y="248"/>
                            <a:pt x="27" y="251"/>
                          </a:cubicBezTo>
                          <a:cubicBezTo>
                            <a:pt x="27" y="254"/>
                            <a:pt x="29" y="256"/>
                            <a:pt x="31" y="258"/>
                          </a:cubicBezTo>
                          <a:cubicBezTo>
                            <a:pt x="30" y="257"/>
                            <a:pt x="30" y="256"/>
                            <a:pt x="30" y="254"/>
                          </a:cubicBezTo>
                          <a:cubicBezTo>
                            <a:pt x="31" y="252"/>
                            <a:pt x="34" y="250"/>
                            <a:pt x="41" y="248"/>
                          </a:cubicBezTo>
                          <a:cubicBezTo>
                            <a:pt x="41" y="243"/>
                            <a:pt x="41" y="239"/>
                            <a:pt x="41" y="236"/>
                          </a:cubicBezTo>
                          <a:cubicBezTo>
                            <a:pt x="41" y="226"/>
                            <a:pt x="41" y="222"/>
                            <a:pt x="46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2" name="Freeform 1217">
                      <a:extLst>
                        <a:ext uri="{FF2B5EF4-FFF2-40B4-BE49-F238E27FC236}">
                          <a16:creationId xmlns:a16="http://schemas.microsoft.com/office/drawing/2014/main" id="{11C4389B-052B-DA51-796D-31541973D4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0932" y="4696396"/>
                      <a:ext cx="31951" cy="28193"/>
                    </a:xfrm>
                    <a:custGeom>
                      <a:avLst/>
                      <a:gdLst>
                        <a:gd name="T0" fmla="*/ 75 w 75"/>
                        <a:gd name="T1" fmla="*/ 0 h 69"/>
                        <a:gd name="T2" fmla="*/ 71 w 75"/>
                        <a:gd name="T3" fmla="*/ 1 h 69"/>
                        <a:gd name="T4" fmla="*/ 65 w 75"/>
                        <a:gd name="T5" fmla="*/ 2 h 69"/>
                        <a:gd name="T6" fmla="*/ 65 w 75"/>
                        <a:gd name="T7" fmla="*/ 5 h 69"/>
                        <a:gd name="T8" fmla="*/ 57 w 75"/>
                        <a:gd name="T9" fmla="*/ 12 h 69"/>
                        <a:gd name="T10" fmla="*/ 44 w 75"/>
                        <a:gd name="T11" fmla="*/ 10 h 69"/>
                        <a:gd name="T12" fmla="*/ 31 w 75"/>
                        <a:gd name="T13" fmla="*/ 7 h 69"/>
                        <a:gd name="T14" fmla="*/ 30 w 75"/>
                        <a:gd name="T15" fmla="*/ 9 h 69"/>
                        <a:gd name="T16" fmla="*/ 27 w 75"/>
                        <a:gd name="T17" fmla="*/ 11 h 69"/>
                        <a:gd name="T18" fmla="*/ 24 w 75"/>
                        <a:gd name="T19" fmla="*/ 11 h 69"/>
                        <a:gd name="T20" fmla="*/ 19 w 75"/>
                        <a:gd name="T21" fmla="*/ 10 h 69"/>
                        <a:gd name="T22" fmla="*/ 17 w 75"/>
                        <a:gd name="T23" fmla="*/ 10 h 69"/>
                        <a:gd name="T24" fmla="*/ 15 w 75"/>
                        <a:gd name="T25" fmla="*/ 13 h 69"/>
                        <a:gd name="T26" fmla="*/ 15 w 75"/>
                        <a:gd name="T27" fmla="*/ 19 h 69"/>
                        <a:gd name="T28" fmla="*/ 15 w 75"/>
                        <a:gd name="T29" fmla="*/ 20 h 69"/>
                        <a:gd name="T30" fmla="*/ 14 w 75"/>
                        <a:gd name="T31" fmla="*/ 21 h 69"/>
                        <a:gd name="T32" fmla="*/ 9 w 75"/>
                        <a:gd name="T33" fmla="*/ 22 h 69"/>
                        <a:gd name="T34" fmla="*/ 8 w 75"/>
                        <a:gd name="T35" fmla="*/ 22 h 69"/>
                        <a:gd name="T36" fmla="*/ 7 w 75"/>
                        <a:gd name="T37" fmla="*/ 22 h 69"/>
                        <a:gd name="T38" fmla="*/ 4 w 75"/>
                        <a:gd name="T39" fmla="*/ 26 h 69"/>
                        <a:gd name="T40" fmla="*/ 3 w 75"/>
                        <a:gd name="T41" fmla="*/ 30 h 69"/>
                        <a:gd name="T42" fmla="*/ 3 w 75"/>
                        <a:gd name="T43" fmla="*/ 34 h 69"/>
                        <a:gd name="T44" fmla="*/ 0 w 75"/>
                        <a:gd name="T45" fmla="*/ 44 h 69"/>
                        <a:gd name="T46" fmla="*/ 9 w 75"/>
                        <a:gd name="T47" fmla="*/ 53 h 69"/>
                        <a:gd name="T48" fmla="*/ 14 w 75"/>
                        <a:gd name="T49" fmla="*/ 65 h 69"/>
                        <a:gd name="T50" fmla="*/ 22 w 75"/>
                        <a:gd name="T51" fmla="*/ 69 h 69"/>
                        <a:gd name="T52" fmla="*/ 53 w 75"/>
                        <a:gd name="T53" fmla="*/ 42 h 69"/>
                        <a:gd name="T54" fmla="*/ 59 w 75"/>
                        <a:gd name="T55" fmla="*/ 28 h 69"/>
                        <a:gd name="T56" fmla="*/ 73 w 75"/>
                        <a:gd name="T57" fmla="*/ 5 h 69"/>
                        <a:gd name="T58" fmla="*/ 74 w 75"/>
                        <a:gd name="T59" fmla="*/ 5 h 69"/>
                        <a:gd name="T60" fmla="*/ 75 w 75"/>
                        <a:gd name="T61" fmla="*/ 5 h 69"/>
                        <a:gd name="T62" fmla="*/ 75 w 75"/>
                        <a:gd name="T63" fmla="*/ 0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75" h="69">
                          <a:moveTo>
                            <a:pt x="75" y="0"/>
                          </a:moveTo>
                          <a:cubicBezTo>
                            <a:pt x="74" y="1"/>
                            <a:pt x="73" y="1"/>
                            <a:pt x="71" y="1"/>
                          </a:cubicBezTo>
                          <a:cubicBezTo>
                            <a:pt x="69" y="1"/>
                            <a:pt x="66" y="1"/>
                            <a:pt x="65" y="2"/>
                          </a:cubicBezTo>
                          <a:cubicBezTo>
                            <a:pt x="65" y="3"/>
                            <a:pt x="65" y="4"/>
                            <a:pt x="65" y="5"/>
                          </a:cubicBezTo>
                          <a:cubicBezTo>
                            <a:pt x="64" y="9"/>
                            <a:pt x="63" y="12"/>
                            <a:pt x="57" y="12"/>
                          </a:cubicBezTo>
                          <a:cubicBezTo>
                            <a:pt x="52" y="12"/>
                            <a:pt x="48" y="11"/>
                            <a:pt x="44" y="10"/>
                          </a:cubicBezTo>
                          <a:cubicBezTo>
                            <a:pt x="39" y="9"/>
                            <a:pt x="35" y="7"/>
                            <a:pt x="31" y="7"/>
                          </a:cubicBezTo>
                          <a:cubicBezTo>
                            <a:pt x="31" y="7"/>
                            <a:pt x="30" y="8"/>
                            <a:pt x="30" y="9"/>
                          </a:cubicBezTo>
                          <a:cubicBezTo>
                            <a:pt x="29" y="9"/>
                            <a:pt x="28" y="11"/>
                            <a:pt x="27" y="11"/>
                          </a:cubicBezTo>
                          <a:cubicBezTo>
                            <a:pt x="26" y="11"/>
                            <a:pt x="25" y="11"/>
                            <a:pt x="24" y="11"/>
                          </a:cubicBezTo>
                          <a:cubicBezTo>
                            <a:pt x="22" y="11"/>
                            <a:pt x="21" y="11"/>
                            <a:pt x="19" y="10"/>
                          </a:cubicBezTo>
                          <a:cubicBezTo>
                            <a:pt x="18" y="10"/>
                            <a:pt x="17" y="10"/>
                            <a:pt x="17" y="10"/>
                          </a:cubicBezTo>
                          <a:cubicBezTo>
                            <a:pt x="16" y="10"/>
                            <a:pt x="15" y="10"/>
                            <a:pt x="15" y="13"/>
                          </a:cubicBezTo>
                          <a:lnTo>
                            <a:pt x="15" y="19"/>
                          </a:lnTo>
                          <a:cubicBezTo>
                            <a:pt x="15" y="19"/>
                            <a:pt x="15" y="20"/>
                            <a:pt x="15" y="20"/>
                          </a:cubicBezTo>
                          <a:cubicBezTo>
                            <a:pt x="14" y="20"/>
                            <a:pt x="14" y="20"/>
                            <a:pt x="14" y="21"/>
                          </a:cubicBezTo>
                          <a:cubicBezTo>
                            <a:pt x="12" y="21"/>
                            <a:pt x="11" y="22"/>
                            <a:pt x="9" y="22"/>
                          </a:cubicBezTo>
                          <a:cubicBezTo>
                            <a:pt x="9" y="22"/>
                            <a:pt x="8" y="22"/>
                            <a:pt x="8" y="22"/>
                          </a:cubicBezTo>
                          <a:lnTo>
                            <a:pt x="7" y="22"/>
                          </a:lnTo>
                          <a:cubicBezTo>
                            <a:pt x="7" y="24"/>
                            <a:pt x="5" y="25"/>
                            <a:pt x="4" y="26"/>
                          </a:cubicBezTo>
                          <a:cubicBezTo>
                            <a:pt x="3" y="27"/>
                            <a:pt x="3" y="28"/>
                            <a:pt x="3" y="30"/>
                          </a:cubicBezTo>
                          <a:lnTo>
                            <a:pt x="3" y="34"/>
                          </a:lnTo>
                          <a:cubicBezTo>
                            <a:pt x="3" y="38"/>
                            <a:pt x="2" y="41"/>
                            <a:pt x="0" y="44"/>
                          </a:cubicBezTo>
                          <a:cubicBezTo>
                            <a:pt x="6" y="45"/>
                            <a:pt x="7" y="48"/>
                            <a:pt x="9" y="53"/>
                          </a:cubicBezTo>
                          <a:cubicBezTo>
                            <a:pt x="10" y="56"/>
                            <a:pt x="12" y="60"/>
                            <a:pt x="14" y="65"/>
                          </a:cubicBezTo>
                          <a:cubicBezTo>
                            <a:pt x="16" y="68"/>
                            <a:pt x="18" y="69"/>
                            <a:pt x="22" y="69"/>
                          </a:cubicBezTo>
                          <a:cubicBezTo>
                            <a:pt x="31" y="69"/>
                            <a:pt x="45" y="57"/>
                            <a:pt x="53" y="42"/>
                          </a:cubicBezTo>
                          <a:cubicBezTo>
                            <a:pt x="55" y="37"/>
                            <a:pt x="57" y="33"/>
                            <a:pt x="59" y="28"/>
                          </a:cubicBezTo>
                          <a:cubicBezTo>
                            <a:pt x="63" y="19"/>
                            <a:pt x="67" y="10"/>
                            <a:pt x="73" y="5"/>
                          </a:cubicBezTo>
                          <a:cubicBezTo>
                            <a:pt x="73" y="5"/>
                            <a:pt x="73" y="5"/>
                            <a:pt x="74" y="5"/>
                          </a:cubicBezTo>
                          <a:cubicBezTo>
                            <a:pt x="74" y="5"/>
                            <a:pt x="74" y="5"/>
                            <a:pt x="75" y="5"/>
                          </a:cubicBezTo>
                          <a:cubicBezTo>
                            <a:pt x="75" y="4"/>
                            <a:pt x="75" y="2"/>
                            <a:pt x="7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3" name="Freeform 1218">
                      <a:extLst>
                        <a:ext uri="{FF2B5EF4-FFF2-40B4-BE49-F238E27FC236}">
                          <a16:creationId xmlns:a16="http://schemas.microsoft.com/office/drawing/2014/main" id="{AF3C2B94-7954-DA5D-ADF3-13883B5C88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78911" y="4497173"/>
                      <a:ext cx="133442" cy="223657"/>
                    </a:xfrm>
                    <a:custGeom>
                      <a:avLst/>
                      <a:gdLst>
                        <a:gd name="T0" fmla="*/ 265 w 313"/>
                        <a:gd name="T1" fmla="*/ 325 h 521"/>
                        <a:gd name="T2" fmla="*/ 228 w 313"/>
                        <a:gd name="T3" fmla="*/ 265 h 521"/>
                        <a:gd name="T4" fmla="*/ 214 w 313"/>
                        <a:gd name="T5" fmla="*/ 262 h 521"/>
                        <a:gd name="T6" fmla="*/ 178 w 313"/>
                        <a:gd name="T7" fmla="*/ 282 h 521"/>
                        <a:gd name="T8" fmla="*/ 155 w 313"/>
                        <a:gd name="T9" fmla="*/ 295 h 521"/>
                        <a:gd name="T10" fmla="*/ 145 w 313"/>
                        <a:gd name="T11" fmla="*/ 294 h 521"/>
                        <a:gd name="T12" fmla="*/ 117 w 313"/>
                        <a:gd name="T13" fmla="*/ 298 h 521"/>
                        <a:gd name="T14" fmla="*/ 115 w 313"/>
                        <a:gd name="T15" fmla="*/ 191 h 521"/>
                        <a:gd name="T16" fmla="*/ 125 w 313"/>
                        <a:gd name="T17" fmla="*/ 88 h 521"/>
                        <a:gd name="T18" fmla="*/ 162 w 313"/>
                        <a:gd name="T19" fmla="*/ 47 h 521"/>
                        <a:gd name="T20" fmla="*/ 145 w 313"/>
                        <a:gd name="T21" fmla="*/ 38 h 521"/>
                        <a:gd name="T22" fmla="*/ 121 w 313"/>
                        <a:gd name="T23" fmla="*/ 31 h 521"/>
                        <a:gd name="T24" fmla="*/ 91 w 313"/>
                        <a:gd name="T25" fmla="*/ 6 h 521"/>
                        <a:gd name="T26" fmla="*/ 81 w 313"/>
                        <a:gd name="T27" fmla="*/ 27 h 521"/>
                        <a:gd name="T28" fmla="*/ 58 w 313"/>
                        <a:gd name="T29" fmla="*/ 43 h 521"/>
                        <a:gd name="T30" fmla="*/ 35 w 313"/>
                        <a:gd name="T31" fmla="*/ 42 h 521"/>
                        <a:gd name="T32" fmla="*/ 33 w 313"/>
                        <a:gd name="T33" fmla="*/ 91 h 521"/>
                        <a:gd name="T34" fmla="*/ 42 w 313"/>
                        <a:gd name="T35" fmla="*/ 118 h 521"/>
                        <a:gd name="T36" fmla="*/ 50 w 313"/>
                        <a:gd name="T37" fmla="*/ 150 h 521"/>
                        <a:gd name="T38" fmla="*/ 16 w 313"/>
                        <a:gd name="T39" fmla="*/ 193 h 521"/>
                        <a:gd name="T40" fmla="*/ 1 w 313"/>
                        <a:gd name="T41" fmla="*/ 245 h 521"/>
                        <a:gd name="T42" fmla="*/ 16 w 313"/>
                        <a:gd name="T43" fmla="*/ 250 h 521"/>
                        <a:gd name="T44" fmla="*/ 12 w 313"/>
                        <a:gd name="T45" fmla="*/ 271 h 521"/>
                        <a:gd name="T46" fmla="*/ 35 w 313"/>
                        <a:gd name="T47" fmla="*/ 314 h 521"/>
                        <a:gd name="T48" fmla="*/ 63 w 313"/>
                        <a:gd name="T49" fmla="*/ 334 h 521"/>
                        <a:gd name="T50" fmla="*/ 59 w 313"/>
                        <a:gd name="T51" fmla="*/ 346 h 521"/>
                        <a:gd name="T52" fmla="*/ 61 w 313"/>
                        <a:gd name="T53" fmla="*/ 368 h 521"/>
                        <a:gd name="T54" fmla="*/ 88 w 313"/>
                        <a:gd name="T55" fmla="*/ 373 h 521"/>
                        <a:gd name="T56" fmla="*/ 101 w 313"/>
                        <a:gd name="T57" fmla="*/ 363 h 521"/>
                        <a:gd name="T58" fmla="*/ 117 w 313"/>
                        <a:gd name="T59" fmla="*/ 342 h 521"/>
                        <a:gd name="T60" fmla="*/ 140 w 313"/>
                        <a:gd name="T61" fmla="*/ 371 h 521"/>
                        <a:gd name="T62" fmla="*/ 123 w 313"/>
                        <a:gd name="T63" fmla="*/ 375 h 521"/>
                        <a:gd name="T64" fmla="*/ 124 w 313"/>
                        <a:gd name="T65" fmla="*/ 399 h 521"/>
                        <a:gd name="T66" fmla="*/ 117 w 313"/>
                        <a:gd name="T67" fmla="*/ 426 h 521"/>
                        <a:gd name="T68" fmla="*/ 114 w 313"/>
                        <a:gd name="T69" fmla="*/ 441 h 521"/>
                        <a:gd name="T70" fmla="*/ 124 w 313"/>
                        <a:gd name="T71" fmla="*/ 455 h 521"/>
                        <a:gd name="T72" fmla="*/ 153 w 313"/>
                        <a:gd name="T73" fmla="*/ 480 h 521"/>
                        <a:gd name="T74" fmla="*/ 157 w 313"/>
                        <a:gd name="T75" fmla="*/ 484 h 521"/>
                        <a:gd name="T76" fmla="*/ 163 w 313"/>
                        <a:gd name="T77" fmla="*/ 476 h 521"/>
                        <a:gd name="T78" fmla="*/ 175 w 313"/>
                        <a:gd name="T79" fmla="*/ 473 h 521"/>
                        <a:gd name="T80" fmla="*/ 179 w 313"/>
                        <a:gd name="T81" fmla="*/ 469 h 521"/>
                        <a:gd name="T82" fmla="*/ 212 w 313"/>
                        <a:gd name="T83" fmla="*/ 465 h 521"/>
                        <a:gd name="T84" fmla="*/ 227 w 313"/>
                        <a:gd name="T85" fmla="*/ 463 h 521"/>
                        <a:gd name="T86" fmla="*/ 231 w 313"/>
                        <a:gd name="T87" fmla="*/ 475 h 521"/>
                        <a:gd name="T88" fmla="*/ 245 w 313"/>
                        <a:gd name="T89" fmla="*/ 521 h 521"/>
                        <a:gd name="T90" fmla="*/ 258 w 313"/>
                        <a:gd name="T91" fmla="*/ 493 h 521"/>
                        <a:gd name="T92" fmla="*/ 290 w 313"/>
                        <a:gd name="T93" fmla="*/ 462 h 521"/>
                        <a:gd name="T94" fmla="*/ 288 w 313"/>
                        <a:gd name="T95" fmla="*/ 448 h 521"/>
                        <a:gd name="T96" fmla="*/ 287 w 313"/>
                        <a:gd name="T97" fmla="*/ 419 h 521"/>
                        <a:gd name="T98" fmla="*/ 307 w 313"/>
                        <a:gd name="T99" fmla="*/ 434 h 521"/>
                        <a:gd name="T100" fmla="*/ 312 w 313"/>
                        <a:gd name="T101" fmla="*/ 410 h 5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13" h="521">
                          <a:moveTo>
                            <a:pt x="312" y="410"/>
                          </a:moveTo>
                          <a:cubicBezTo>
                            <a:pt x="313" y="403"/>
                            <a:pt x="313" y="397"/>
                            <a:pt x="310" y="390"/>
                          </a:cubicBezTo>
                          <a:cubicBezTo>
                            <a:pt x="304" y="376"/>
                            <a:pt x="295" y="366"/>
                            <a:pt x="287" y="356"/>
                          </a:cubicBezTo>
                          <a:cubicBezTo>
                            <a:pt x="279" y="346"/>
                            <a:pt x="271" y="336"/>
                            <a:pt x="265" y="325"/>
                          </a:cubicBezTo>
                          <a:cubicBezTo>
                            <a:pt x="263" y="321"/>
                            <a:pt x="261" y="316"/>
                            <a:pt x="260" y="311"/>
                          </a:cubicBezTo>
                          <a:cubicBezTo>
                            <a:pt x="254" y="295"/>
                            <a:pt x="248" y="279"/>
                            <a:pt x="230" y="276"/>
                          </a:cubicBezTo>
                          <a:cubicBezTo>
                            <a:pt x="230" y="276"/>
                            <a:pt x="226" y="276"/>
                            <a:pt x="225" y="273"/>
                          </a:cubicBezTo>
                          <a:cubicBezTo>
                            <a:pt x="224" y="271"/>
                            <a:pt x="226" y="268"/>
                            <a:pt x="228" y="265"/>
                          </a:cubicBezTo>
                          <a:cubicBezTo>
                            <a:pt x="229" y="265"/>
                            <a:pt x="231" y="262"/>
                            <a:pt x="231" y="261"/>
                          </a:cubicBezTo>
                          <a:cubicBezTo>
                            <a:pt x="231" y="261"/>
                            <a:pt x="230" y="261"/>
                            <a:pt x="226" y="261"/>
                          </a:cubicBezTo>
                          <a:cubicBezTo>
                            <a:pt x="223" y="261"/>
                            <a:pt x="219" y="261"/>
                            <a:pt x="214" y="262"/>
                          </a:cubicBezTo>
                          <a:cubicBezTo>
                            <a:pt x="214" y="262"/>
                            <a:pt x="214" y="262"/>
                            <a:pt x="214" y="262"/>
                          </a:cubicBezTo>
                          <a:cubicBezTo>
                            <a:pt x="211" y="262"/>
                            <a:pt x="208" y="260"/>
                            <a:pt x="205" y="259"/>
                          </a:cubicBezTo>
                          <a:cubicBezTo>
                            <a:pt x="202" y="257"/>
                            <a:pt x="198" y="255"/>
                            <a:pt x="194" y="255"/>
                          </a:cubicBezTo>
                          <a:cubicBezTo>
                            <a:pt x="188" y="255"/>
                            <a:pt x="181" y="259"/>
                            <a:pt x="175" y="266"/>
                          </a:cubicBezTo>
                          <a:cubicBezTo>
                            <a:pt x="175" y="273"/>
                            <a:pt x="177" y="278"/>
                            <a:pt x="178" y="282"/>
                          </a:cubicBezTo>
                          <a:cubicBezTo>
                            <a:pt x="180" y="287"/>
                            <a:pt x="182" y="292"/>
                            <a:pt x="176" y="296"/>
                          </a:cubicBezTo>
                          <a:cubicBezTo>
                            <a:pt x="173" y="300"/>
                            <a:pt x="170" y="303"/>
                            <a:pt x="167" y="303"/>
                          </a:cubicBezTo>
                          <a:cubicBezTo>
                            <a:pt x="161" y="303"/>
                            <a:pt x="157" y="295"/>
                            <a:pt x="155" y="290"/>
                          </a:cubicBezTo>
                          <a:cubicBezTo>
                            <a:pt x="155" y="291"/>
                            <a:pt x="155" y="293"/>
                            <a:pt x="155" y="295"/>
                          </a:cubicBezTo>
                          <a:cubicBezTo>
                            <a:pt x="156" y="299"/>
                            <a:pt x="157" y="304"/>
                            <a:pt x="153" y="307"/>
                          </a:cubicBezTo>
                          <a:lnTo>
                            <a:pt x="152" y="308"/>
                          </a:lnTo>
                          <a:lnTo>
                            <a:pt x="151" y="307"/>
                          </a:lnTo>
                          <a:cubicBezTo>
                            <a:pt x="147" y="304"/>
                            <a:pt x="146" y="299"/>
                            <a:pt x="145" y="294"/>
                          </a:cubicBezTo>
                          <a:cubicBezTo>
                            <a:pt x="143" y="287"/>
                            <a:pt x="142" y="284"/>
                            <a:pt x="138" y="284"/>
                          </a:cubicBezTo>
                          <a:cubicBezTo>
                            <a:pt x="134" y="284"/>
                            <a:pt x="128" y="288"/>
                            <a:pt x="118" y="297"/>
                          </a:cubicBezTo>
                          <a:lnTo>
                            <a:pt x="118" y="298"/>
                          </a:lnTo>
                          <a:lnTo>
                            <a:pt x="117" y="298"/>
                          </a:lnTo>
                          <a:cubicBezTo>
                            <a:pt x="113" y="298"/>
                            <a:pt x="110" y="297"/>
                            <a:pt x="108" y="295"/>
                          </a:cubicBezTo>
                          <a:cubicBezTo>
                            <a:pt x="104" y="289"/>
                            <a:pt x="107" y="278"/>
                            <a:pt x="111" y="264"/>
                          </a:cubicBezTo>
                          <a:cubicBezTo>
                            <a:pt x="113" y="254"/>
                            <a:pt x="116" y="244"/>
                            <a:pt x="117" y="235"/>
                          </a:cubicBezTo>
                          <a:cubicBezTo>
                            <a:pt x="118" y="215"/>
                            <a:pt x="116" y="200"/>
                            <a:pt x="115" y="191"/>
                          </a:cubicBezTo>
                          <a:cubicBezTo>
                            <a:pt x="114" y="184"/>
                            <a:pt x="114" y="182"/>
                            <a:pt x="115" y="181"/>
                          </a:cubicBezTo>
                          <a:cubicBezTo>
                            <a:pt x="120" y="169"/>
                            <a:pt x="118" y="154"/>
                            <a:pt x="116" y="137"/>
                          </a:cubicBezTo>
                          <a:cubicBezTo>
                            <a:pt x="115" y="128"/>
                            <a:pt x="114" y="118"/>
                            <a:pt x="114" y="107"/>
                          </a:cubicBezTo>
                          <a:cubicBezTo>
                            <a:pt x="114" y="94"/>
                            <a:pt x="120" y="91"/>
                            <a:pt x="125" y="88"/>
                          </a:cubicBezTo>
                          <a:cubicBezTo>
                            <a:pt x="129" y="85"/>
                            <a:pt x="132" y="83"/>
                            <a:pt x="135" y="76"/>
                          </a:cubicBezTo>
                          <a:lnTo>
                            <a:pt x="135" y="76"/>
                          </a:lnTo>
                          <a:cubicBezTo>
                            <a:pt x="136" y="75"/>
                            <a:pt x="145" y="61"/>
                            <a:pt x="159" y="60"/>
                          </a:cubicBezTo>
                          <a:cubicBezTo>
                            <a:pt x="156" y="54"/>
                            <a:pt x="159" y="50"/>
                            <a:pt x="162" y="47"/>
                          </a:cubicBezTo>
                          <a:cubicBezTo>
                            <a:pt x="160" y="46"/>
                            <a:pt x="159" y="44"/>
                            <a:pt x="158" y="42"/>
                          </a:cubicBezTo>
                          <a:cubicBezTo>
                            <a:pt x="157" y="40"/>
                            <a:pt x="157" y="39"/>
                            <a:pt x="156" y="39"/>
                          </a:cubicBezTo>
                          <a:lnTo>
                            <a:pt x="149" y="39"/>
                          </a:lnTo>
                          <a:cubicBezTo>
                            <a:pt x="147" y="39"/>
                            <a:pt x="146" y="38"/>
                            <a:pt x="145" y="38"/>
                          </a:cubicBezTo>
                          <a:cubicBezTo>
                            <a:pt x="144" y="38"/>
                            <a:pt x="143" y="37"/>
                            <a:pt x="141" y="37"/>
                          </a:cubicBezTo>
                          <a:cubicBezTo>
                            <a:pt x="140" y="37"/>
                            <a:pt x="140" y="38"/>
                            <a:pt x="139" y="39"/>
                          </a:cubicBezTo>
                          <a:cubicBezTo>
                            <a:pt x="138" y="40"/>
                            <a:pt x="136" y="43"/>
                            <a:pt x="132" y="43"/>
                          </a:cubicBezTo>
                          <a:cubicBezTo>
                            <a:pt x="125" y="43"/>
                            <a:pt x="121" y="39"/>
                            <a:pt x="121" y="31"/>
                          </a:cubicBezTo>
                          <a:cubicBezTo>
                            <a:pt x="121" y="28"/>
                            <a:pt x="123" y="27"/>
                            <a:pt x="123" y="25"/>
                          </a:cubicBezTo>
                          <a:cubicBezTo>
                            <a:pt x="124" y="24"/>
                            <a:pt x="125" y="23"/>
                            <a:pt x="125" y="23"/>
                          </a:cubicBezTo>
                          <a:cubicBezTo>
                            <a:pt x="125" y="11"/>
                            <a:pt x="108" y="0"/>
                            <a:pt x="98" y="0"/>
                          </a:cubicBezTo>
                          <a:cubicBezTo>
                            <a:pt x="97" y="1"/>
                            <a:pt x="93" y="5"/>
                            <a:pt x="91" y="6"/>
                          </a:cubicBezTo>
                          <a:cubicBezTo>
                            <a:pt x="90" y="8"/>
                            <a:pt x="88" y="10"/>
                            <a:pt x="87" y="10"/>
                          </a:cubicBezTo>
                          <a:cubicBezTo>
                            <a:pt x="87" y="12"/>
                            <a:pt x="87" y="14"/>
                            <a:pt x="87" y="16"/>
                          </a:cubicBezTo>
                          <a:cubicBezTo>
                            <a:pt x="88" y="20"/>
                            <a:pt x="88" y="25"/>
                            <a:pt x="84" y="26"/>
                          </a:cubicBezTo>
                          <a:cubicBezTo>
                            <a:pt x="83" y="27"/>
                            <a:pt x="82" y="27"/>
                            <a:pt x="81" y="27"/>
                          </a:cubicBezTo>
                          <a:cubicBezTo>
                            <a:pt x="80" y="27"/>
                            <a:pt x="79" y="27"/>
                            <a:pt x="79" y="27"/>
                          </a:cubicBezTo>
                          <a:cubicBezTo>
                            <a:pt x="79" y="27"/>
                            <a:pt x="78" y="26"/>
                            <a:pt x="76" y="26"/>
                          </a:cubicBezTo>
                          <a:cubicBezTo>
                            <a:pt x="69" y="26"/>
                            <a:pt x="67" y="30"/>
                            <a:pt x="65" y="35"/>
                          </a:cubicBezTo>
                          <a:cubicBezTo>
                            <a:pt x="63" y="38"/>
                            <a:pt x="62" y="41"/>
                            <a:pt x="58" y="43"/>
                          </a:cubicBezTo>
                          <a:cubicBezTo>
                            <a:pt x="57" y="43"/>
                            <a:pt x="55" y="44"/>
                            <a:pt x="54" y="44"/>
                          </a:cubicBezTo>
                          <a:cubicBezTo>
                            <a:pt x="51" y="44"/>
                            <a:pt x="48" y="43"/>
                            <a:pt x="47" y="42"/>
                          </a:cubicBezTo>
                          <a:cubicBezTo>
                            <a:pt x="46" y="42"/>
                            <a:pt x="46" y="42"/>
                            <a:pt x="46" y="42"/>
                          </a:cubicBezTo>
                          <a:lnTo>
                            <a:pt x="35" y="42"/>
                          </a:lnTo>
                          <a:cubicBezTo>
                            <a:pt x="34" y="42"/>
                            <a:pt x="27" y="42"/>
                            <a:pt x="27" y="47"/>
                          </a:cubicBezTo>
                          <a:cubicBezTo>
                            <a:pt x="27" y="49"/>
                            <a:pt x="29" y="54"/>
                            <a:pt x="30" y="58"/>
                          </a:cubicBezTo>
                          <a:cubicBezTo>
                            <a:pt x="33" y="65"/>
                            <a:pt x="36" y="72"/>
                            <a:pt x="36" y="77"/>
                          </a:cubicBezTo>
                          <a:cubicBezTo>
                            <a:pt x="36" y="83"/>
                            <a:pt x="34" y="87"/>
                            <a:pt x="33" y="91"/>
                          </a:cubicBezTo>
                          <a:cubicBezTo>
                            <a:pt x="32" y="92"/>
                            <a:pt x="31" y="93"/>
                            <a:pt x="31" y="95"/>
                          </a:cubicBezTo>
                          <a:cubicBezTo>
                            <a:pt x="31" y="96"/>
                            <a:pt x="31" y="97"/>
                            <a:pt x="31" y="98"/>
                          </a:cubicBezTo>
                          <a:cubicBezTo>
                            <a:pt x="31" y="99"/>
                            <a:pt x="31" y="99"/>
                            <a:pt x="31" y="100"/>
                          </a:cubicBezTo>
                          <a:cubicBezTo>
                            <a:pt x="31" y="108"/>
                            <a:pt x="36" y="113"/>
                            <a:pt x="42" y="118"/>
                          </a:cubicBezTo>
                          <a:cubicBezTo>
                            <a:pt x="49" y="123"/>
                            <a:pt x="56" y="129"/>
                            <a:pt x="56" y="139"/>
                          </a:cubicBezTo>
                          <a:cubicBezTo>
                            <a:pt x="56" y="142"/>
                            <a:pt x="54" y="143"/>
                            <a:pt x="52" y="144"/>
                          </a:cubicBezTo>
                          <a:cubicBezTo>
                            <a:pt x="51" y="145"/>
                            <a:pt x="50" y="146"/>
                            <a:pt x="50" y="146"/>
                          </a:cubicBezTo>
                          <a:cubicBezTo>
                            <a:pt x="50" y="148"/>
                            <a:pt x="50" y="149"/>
                            <a:pt x="50" y="150"/>
                          </a:cubicBezTo>
                          <a:cubicBezTo>
                            <a:pt x="51" y="156"/>
                            <a:pt x="51" y="165"/>
                            <a:pt x="42" y="168"/>
                          </a:cubicBezTo>
                          <a:cubicBezTo>
                            <a:pt x="40" y="169"/>
                            <a:pt x="37" y="169"/>
                            <a:pt x="35" y="169"/>
                          </a:cubicBezTo>
                          <a:cubicBezTo>
                            <a:pt x="30" y="169"/>
                            <a:pt x="29" y="170"/>
                            <a:pt x="29" y="173"/>
                          </a:cubicBezTo>
                          <a:cubicBezTo>
                            <a:pt x="29" y="186"/>
                            <a:pt x="22" y="190"/>
                            <a:pt x="16" y="193"/>
                          </a:cubicBezTo>
                          <a:cubicBezTo>
                            <a:pt x="9" y="197"/>
                            <a:pt x="3" y="200"/>
                            <a:pt x="3" y="213"/>
                          </a:cubicBezTo>
                          <a:cubicBezTo>
                            <a:pt x="3" y="217"/>
                            <a:pt x="4" y="221"/>
                            <a:pt x="5" y="224"/>
                          </a:cubicBezTo>
                          <a:cubicBezTo>
                            <a:pt x="6" y="228"/>
                            <a:pt x="7" y="232"/>
                            <a:pt x="7" y="236"/>
                          </a:cubicBezTo>
                          <a:cubicBezTo>
                            <a:pt x="7" y="240"/>
                            <a:pt x="3" y="243"/>
                            <a:pt x="1" y="245"/>
                          </a:cubicBezTo>
                          <a:cubicBezTo>
                            <a:pt x="0" y="245"/>
                            <a:pt x="0" y="245"/>
                            <a:pt x="0" y="246"/>
                          </a:cubicBezTo>
                          <a:cubicBezTo>
                            <a:pt x="3" y="249"/>
                            <a:pt x="4" y="249"/>
                            <a:pt x="10" y="250"/>
                          </a:cubicBezTo>
                          <a:cubicBezTo>
                            <a:pt x="11" y="250"/>
                            <a:pt x="12" y="250"/>
                            <a:pt x="14" y="250"/>
                          </a:cubicBezTo>
                          <a:lnTo>
                            <a:pt x="16" y="250"/>
                          </a:lnTo>
                          <a:lnTo>
                            <a:pt x="16" y="265"/>
                          </a:lnTo>
                          <a:lnTo>
                            <a:pt x="15" y="265"/>
                          </a:lnTo>
                          <a:cubicBezTo>
                            <a:pt x="15" y="266"/>
                            <a:pt x="14" y="267"/>
                            <a:pt x="14" y="267"/>
                          </a:cubicBezTo>
                          <a:cubicBezTo>
                            <a:pt x="13" y="269"/>
                            <a:pt x="12" y="270"/>
                            <a:pt x="12" y="271"/>
                          </a:cubicBezTo>
                          <a:cubicBezTo>
                            <a:pt x="12" y="272"/>
                            <a:pt x="14" y="273"/>
                            <a:pt x="18" y="274"/>
                          </a:cubicBezTo>
                          <a:cubicBezTo>
                            <a:pt x="23" y="276"/>
                            <a:pt x="31" y="278"/>
                            <a:pt x="31" y="285"/>
                          </a:cubicBezTo>
                          <a:cubicBezTo>
                            <a:pt x="31" y="294"/>
                            <a:pt x="31" y="304"/>
                            <a:pt x="33" y="314"/>
                          </a:cubicBezTo>
                          <a:lnTo>
                            <a:pt x="35" y="314"/>
                          </a:lnTo>
                          <a:cubicBezTo>
                            <a:pt x="36" y="314"/>
                            <a:pt x="36" y="314"/>
                            <a:pt x="36" y="313"/>
                          </a:cubicBezTo>
                          <a:cubicBezTo>
                            <a:pt x="41" y="307"/>
                            <a:pt x="47" y="301"/>
                            <a:pt x="57" y="301"/>
                          </a:cubicBezTo>
                          <a:cubicBezTo>
                            <a:pt x="66" y="301"/>
                            <a:pt x="68" y="305"/>
                            <a:pt x="68" y="312"/>
                          </a:cubicBezTo>
                          <a:cubicBezTo>
                            <a:pt x="68" y="320"/>
                            <a:pt x="65" y="327"/>
                            <a:pt x="63" y="334"/>
                          </a:cubicBezTo>
                          <a:lnTo>
                            <a:pt x="62" y="338"/>
                          </a:lnTo>
                          <a:cubicBezTo>
                            <a:pt x="61" y="339"/>
                            <a:pt x="60" y="341"/>
                            <a:pt x="59" y="341"/>
                          </a:cubicBezTo>
                          <a:cubicBezTo>
                            <a:pt x="59" y="342"/>
                            <a:pt x="58" y="342"/>
                            <a:pt x="58" y="343"/>
                          </a:cubicBezTo>
                          <a:cubicBezTo>
                            <a:pt x="58" y="344"/>
                            <a:pt x="59" y="345"/>
                            <a:pt x="59" y="346"/>
                          </a:cubicBezTo>
                          <a:cubicBezTo>
                            <a:pt x="60" y="347"/>
                            <a:pt x="61" y="348"/>
                            <a:pt x="61" y="350"/>
                          </a:cubicBezTo>
                          <a:cubicBezTo>
                            <a:pt x="61" y="354"/>
                            <a:pt x="60" y="356"/>
                            <a:pt x="58" y="358"/>
                          </a:cubicBezTo>
                          <a:cubicBezTo>
                            <a:pt x="57" y="360"/>
                            <a:pt x="56" y="362"/>
                            <a:pt x="56" y="364"/>
                          </a:cubicBezTo>
                          <a:cubicBezTo>
                            <a:pt x="56" y="366"/>
                            <a:pt x="59" y="368"/>
                            <a:pt x="61" y="368"/>
                          </a:cubicBezTo>
                          <a:cubicBezTo>
                            <a:pt x="63" y="368"/>
                            <a:pt x="64" y="367"/>
                            <a:pt x="65" y="366"/>
                          </a:cubicBezTo>
                          <a:cubicBezTo>
                            <a:pt x="67" y="365"/>
                            <a:pt x="68" y="364"/>
                            <a:pt x="71" y="364"/>
                          </a:cubicBezTo>
                          <a:cubicBezTo>
                            <a:pt x="77" y="364"/>
                            <a:pt x="79" y="367"/>
                            <a:pt x="81" y="369"/>
                          </a:cubicBezTo>
                          <a:cubicBezTo>
                            <a:pt x="83" y="372"/>
                            <a:pt x="85" y="373"/>
                            <a:pt x="88" y="373"/>
                          </a:cubicBezTo>
                          <a:cubicBezTo>
                            <a:pt x="89" y="373"/>
                            <a:pt x="90" y="373"/>
                            <a:pt x="91" y="371"/>
                          </a:cubicBezTo>
                          <a:cubicBezTo>
                            <a:pt x="91" y="370"/>
                            <a:pt x="92" y="369"/>
                            <a:pt x="93" y="368"/>
                          </a:cubicBezTo>
                          <a:cubicBezTo>
                            <a:pt x="95" y="366"/>
                            <a:pt x="97" y="365"/>
                            <a:pt x="99" y="365"/>
                          </a:cubicBezTo>
                          <a:cubicBezTo>
                            <a:pt x="100" y="364"/>
                            <a:pt x="101" y="364"/>
                            <a:pt x="101" y="363"/>
                          </a:cubicBezTo>
                          <a:cubicBezTo>
                            <a:pt x="103" y="362"/>
                            <a:pt x="104" y="359"/>
                            <a:pt x="105" y="356"/>
                          </a:cubicBezTo>
                          <a:cubicBezTo>
                            <a:pt x="105" y="353"/>
                            <a:pt x="106" y="350"/>
                            <a:pt x="108" y="348"/>
                          </a:cubicBezTo>
                          <a:cubicBezTo>
                            <a:pt x="109" y="346"/>
                            <a:pt x="112" y="345"/>
                            <a:pt x="114" y="344"/>
                          </a:cubicBezTo>
                          <a:cubicBezTo>
                            <a:pt x="115" y="343"/>
                            <a:pt x="116" y="343"/>
                            <a:pt x="117" y="342"/>
                          </a:cubicBezTo>
                          <a:cubicBezTo>
                            <a:pt x="118" y="341"/>
                            <a:pt x="119" y="340"/>
                            <a:pt x="120" y="339"/>
                          </a:cubicBezTo>
                          <a:cubicBezTo>
                            <a:pt x="122" y="336"/>
                            <a:pt x="124" y="333"/>
                            <a:pt x="129" y="333"/>
                          </a:cubicBezTo>
                          <a:cubicBezTo>
                            <a:pt x="136" y="333"/>
                            <a:pt x="148" y="357"/>
                            <a:pt x="148" y="363"/>
                          </a:cubicBezTo>
                          <a:cubicBezTo>
                            <a:pt x="148" y="368"/>
                            <a:pt x="143" y="370"/>
                            <a:pt x="140" y="371"/>
                          </a:cubicBezTo>
                          <a:cubicBezTo>
                            <a:pt x="139" y="371"/>
                            <a:pt x="138" y="372"/>
                            <a:pt x="137" y="372"/>
                          </a:cubicBezTo>
                          <a:lnTo>
                            <a:pt x="137" y="372"/>
                          </a:lnTo>
                          <a:lnTo>
                            <a:pt x="124" y="372"/>
                          </a:lnTo>
                          <a:cubicBezTo>
                            <a:pt x="123" y="373"/>
                            <a:pt x="123" y="374"/>
                            <a:pt x="123" y="375"/>
                          </a:cubicBezTo>
                          <a:cubicBezTo>
                            <a:pt x="123" y="377"/>
                            <a:pt x="124" y="378"/>
                            <a:pt x="126" y="378"/>
                          </a:cubicBezTo>
                          <a:cubicBezTo>
                            <a:pt x="129" y="379"/>
                            <a:pt x="132" y="380"/>
                            <a:pt x="132" y="385"/>
                          </a:cubicBezTo>
                          <a:cubicBezTo>
                            <a:pt x="132" y="388"/>
                            <a:pt x="130" y="391"/>
                            <a:pt x="128" y="393"/>
                          </a:cubicBezTo>
                          <a:cubicBezTo>
                            <a:pt x="126" y="395"/>
                            <a:pt x="124" y="396"/>
                            <a:pt x="124" y="399"/>
                          </a:cubicBezTo>
                          <a:lnTo>
                            <a:pt x="124" y="404"/>
                          </a:lnTo>
                          <a:cubicBezTo>
                            <a:pt x="124" y="409"/>
                            <a:pt x="120" y="413"/>
                            <a:pt x="117" y="416"/>
                          </a:cubicBezTo>
                          <a:cubicBezTo>
                            <a:pt x="115" y="418"/>
                            <a:pt x="113" y="421"/>
                            <a:pt x="113" y="422"/>
                          </a:cubicBezTo>
                          <a:cubicBezTo>
                            <a:pt x="113" y="423"/>
                            <a:pt x="114" y="425"/>
                            <a:pt x="117" y="426"/>
                          </a:cubicBezTo>
                          <a:lnTo>
                            <a:pt x="120" y="427"/>
                          </a:lnTo>
                          <a:lnTo>
                            <a:pt x="119" y="429"/>
                          </a:lnTo>
                          <a:cubicBezTo>
                            <a:pt x="118" y="430"/>
                            <a:pt x="117" y="431"/>
                            <a:pt x="117" y="432"/>
                          </a:cubicBezTo>
                          <a:cubicBezTo>
                            <a:pt x="115" y="435"/>
                            <a:pt x="114" y="438"/>
                            <a:pt x="114" y="441"/>
                          </a:cubicBezTo>
                          <a:cubicBezTo>
                            <a:pt x="114" y="446"/>
                            <a:pt x="114" y="449"/>
                            <a:pt x="115" y="451"/>
                          </a:cubicBezTo>
                          <a:cubicBezTo>
                            <a:pt x="116" y="454"/>
                            <a:pt x="118" y="454"/>
                            <a:pt x="122" y="453"/>
                          </a:cubicBezTo>
                          <a:lnTo>
                            <a:pt x="124" y="453"/>
                          </a:lnTo>
                          <a:lnTo>
                            <a:pt x="124" y="455"/>
                          </a:lnTo>
                          <a:cubicBezTo>
                            <a:pt x="125" y="458"/>
                            <a:pt x="126" y="459"/>
                            <a:pt x="127" y="459"/>
                          </a:cubicBezTo>
                          <a:lnTo>
                            <a:pt x="132" y="459"/>
                          </a:lnTo>
                          <a:cubicBezTo>
                            <a:pt x="139" y="459"/>
                            <a:pt x="142" y="465"/>
                            <a:pt x="145" y="471"/>
                          </a:cubicBezTo>
                          <a:cubicBezTo>
                            <a:pt x="147" y="475"/>
                            <a:pt x="149" y="479"/>
                            <a:pt x="153" y="480"/>
                          </a:cubicBezTo>
                          <a:lnTo>
                            <a:pt x="157" y="451"/>
                          </a:lnTo>
                          <a:lnTo>
                            <a:pt x="157" y="484"/>
                          </a:lnTo>
                          <a:cubicBezTo>
                            <a:pt x="156" y="484"/>
                            <a:pt x="156" y="484"/>
                            <a:pt x="156" y="484"/>
                          </a:cubicBezTo>
                          <a:lnTo>
                            <a:pt x="157" y="484"/>
                          </a:lnTo>
                          <a:lnTo>
                            <a:pt x="157" y="484"/>
                          </a:lnTo>
                          <a:cubicBezTo>
                            <a:pt x="159" y="484"/>
                            <a:pt x="160" y="483"/>
                            <a:pt x="161" y="483"/>
                          </a:cubicBezTo>
                          <a:cubicBezTo>
                            <a:pt x="162" y="482"/>
                            <a:pt x="162" y="482"/>
                            <a:pt x="162" y="482"/>
                          </a:cubicBezTo>
                          <a:lnTo>
                            <a:pt x="163" y="476"/>
                          </a:lnTo>
                          <a:cubicBezTo>
                            <a:pt x="163" y="473"/>
                            <a:pt x="163" y="472"/>
                            <a:pt x="165" y="472"/>
                          </a:cubicBezTo>
                          <a:cubicBezTo>
                            <a:pt x="166" y="472"/>
                            <a:pt x="167" y="472"/>
                            <a:pt x="168" y="472"/>
                          </a:cubicBezTo>
                          <a:cubicBezTo>
                            <a:pt x="169" y="473"/>
                            <a:pt x="170" y="473"/>
                            <a:pt x="172" y="473"/>
                          </a:cubicBezTo>
                          <a:cubicBezTo>
                            <a:pt x="173" y="473"/>
                            <a:pt x="174" y="473"/>
                            <a:pt x="175" y="473"/>
                          </a:cubicBezTo>
                          <a:lnTo>
                            <a:pt x="175" y="473"/>
                          </a:lnTo>
                          <a:cubicBezTo>
                            <a:pt x="176" y="473"/>
                            <a:pt x="176" y="472"/>
                            <a:pt x="177" y="471"/>
                          </a:cubicBezTo>
                          <a:cubicBezTo>
                            <a:pt x="178" y="470"/>
                            <a:pt x="178" y="470"/>
                            <a:pt x="179" y="469"/>
                          </a:cubicBezTo>
                          <a:cubicBezTo>
                            <a:pt x="179" y="469"/>
                            <a:pt x="179" y="469"/>
                            <a:pt x="179" y="469"/>
                          </a:cubicBezTo>
                          <a:cubicBezTo>
                            <a:pt x="184" y="469"/>
                            <a:pt x="188" y="471"/>
                            <a:pt x="192" y="472"/>
                          </a:cubicBezTo>
                          <a:cubicBezTo>
                            <a:pt x="196" y="473"/>
                            <a:pt x="200" y="474"/>
                            <a:pt x="205" y="474"/>
                          </a:cubicBezTo>
                          <a:cubicBezTo>
                            <a:pt x="210" y="474"/>
                            <a:pt x="211" y="472"/>
                            <a:pt x="211" y="468"/>
                          </a:cubicBezTo>
                          <a:cubicBezTo>
                            <a:pt x="212" y="467"/>
                            <a:pt x="212" y="466"/>
                            <a:pt x="212" y="465"/>
                          </a:cubicBezTo>
                          <a:cubicBezTo>
                            <a:pt x="213" y="463"/>
                            <a:pt x="216" y="463"/>
                            <a:pt x="219" y="463"/>
                          </a:cubicBezTo>
                          <a:cubicBezTo>
                            <a:pt x="221" y="463"/>
                            <a:pt x="223" y="463"/>
                            <a:pt x="224" y="462"/>
                          </a:cubicBezTo>
                          <a:lnTo>
                            <a:pt x="227" y="462"/>
                          </a:lnTo>
                          <a:lnTo>
                            <a:pt x="227" y="463"/>
                          </a:lnTo>
                          <a:cubicBezTo>
                            <a:pt x="227" y="465"/>
                            <a:pt x="227" y="466"/>
                            <a:pt x="227" y="467"/>
                          </a:cubicBezTo>
                          <a:cubicBezTo>
                            <a:pt x="227" y="468"/>
                            <a:pt x="227" y="468"/>
                            <a:pt x="227" y="469"/>
                          </a:cubicBezTo>
                          <a:cubicBezTo>
                            <a:pt x="227" y="469"/>
                            <a:pt x="228" y="470"/>
                            <a:pt x="228" y="471"/>
                          </a:cubicBezTo>
                          <a:cubicBezTo>
                            <a:pt x="229" y="472"/>
                            <a:pt x="230" y="473"/>
                            <a:pt x="231" y="475"/>
                          </a:cubicBezTo>
                          <a:cubicBezTo>
                            <a:pt x="233" y="478"/>
                            <a:pt x="235" y="481"/>
                            <a:pt x="240" y="482"/>
                          </a:cubicBezTo>
                          <a:lnTo>
                            <a:pt x="243" y="482"/>
                          </a:lnTo>
                          <a:lnTo>
                            <a:pt x="242" y="484"/>
                          </a:lnTo>
                          <a:cubicBezTo>
                            <a:pt x="239" y="499"/>
                            <a:pt x="242" y="511"/>
                            <a:pt x="245" y="521"/>
                          </a:cubicBezTo>
                          <a:cubicBezTo>
                            <a:pt x="249" y="521"/>
                            <a:pt x="250" y="520"/>
                            <a:pt x="250" y="518"/>
                          </a:cubicBezTo>
                          <a:cubicBezTo>
                            <a:pt x="250" y="517"/>
                            <a:pt x="249" y="516"/>
                            <a:pt x="249" y="515"/>
                          </a:cubicBezTo>
                          <a:cubicBezTo>
                            <a:pt x="248" y="513"/>
                            <a:pt x="247" y="511"/>
                            <a:pt x="247" y="507"/>
                          </a:cubicBezTo>
                          <a:cubicBezTo>
                            <a:pt x="247" y="502"/>
                            <a:pt x="253" y="493"/>
                            <a:pt x="258" y="493"/>
                          </a:cubicBezTo>
                          <a:cubicBezTo>
                            <a:pt x="273" y="493"/>
                            <a:pt x="290" y="491"/>
                            <a:pt x="290" y="479"/>
                          </a:cubicBezTo>
                          <a:cubicBezTo>
                            <a:pt x="290" y="478"/>
                            <a:pt x="289" y="476"/>
                            <a:pt x="288" y="475"/>
                          </a:cubicBezTo>
                          <a:cubicBezTo>
                            <a:pt x="286" y="473"/>
                            <a:pt x="284" y="471"/>
                            <a:pt x="284" y="468"/>
                          </a:cubicBezTo>
                          <a:cubicBezTo>
                            <a:pt x="284" y="465"/>
                            <a:pt x="287" y="464"/>
                            <a:pt x="290" y="462"/>
                          </a:cubicBezTo>
                          <a:cubicBezTo>
                            <a:pt x="292" y="461"/>
                            <a:pt x="294" y="460"/>
                            <a:pt x="296" y="458"/>
                          </a:cubicBezTo>
                          <a:lnTo>
                            <a:pt x="296" y="448"/>
                          </a:lnTo>
                          <a:cubicBezTo>
                            <a:pt x="295" y="447"/>
                            <a:pt x="294" y="447"/>
                            <a:pt x="293" y="448"/>
                          </a:cubicBezTo>
                          <a:cubicBezTo>
                            <a:pt x="292" y="448"/>
                            <a:pt x="291" y="448"/>
                            <a:pt x="288" y="448"/>
                          </a:cubicBezTo>
                          <a:cubicBezTo>
                            <a:pt x="287" y="448"/>
                            <a:pt x="282" y="446"/>
                            <a:pt x="273" y="442"/>
                          </a:cubicBezTo>
                          <a:lnTo>
                            <a:pt x="271" y="441"/>
                          </a:lnTo>
                          <a:lnTo>
                            <a:pt x="286" y="419"/>
                          </a:lnTo>
                          <a:lnTo>
                            <a:pt x="287" y="419"/>
                          </a:lnTo>
                          <a:cubicBezTo>
                            <a:pt x="289" y="419"/>
                            <a:pt x="301" y="424"/>
                            <a:pt x="305" y="428"/>
                          </a:cubicBezTo>
                          <a:lnTo>
                            <a:pt x="305" y="428"/>
                          </a:lnTo>
                          <a:lnTo>
                            <a:pt x="306" y="428"/>
                          </a:lnTo>
                          <a:cubicBezTo>
                            <a:pt x="307" y="430"/>
                            <a:pt x="307" y="432"/>
                            <a:pt x="307" y="434"/>
                          </a:cubicBezTo>
                          <a:cubicBezTo>
                            <a:pt x="307" y="435"/>
                            <a:pt x="307" y="438"/>
                            <a:pt x="307" y="438"/>
                          </a:cubicBezTo>
                          <a:cubicBezTo>
                            <a:pt x="308" y="438"/>
                            <a:pt x="309" y="438"/>
                            <a:pt x="310" y="438"/>
                          </a:cubicBezTo>
                          <a:cubicBezTo>
                            <a:pt x="310" y="437"/>
                            <a:pt x="311" y="437"/>
                            <a:pt x="312" y="437"/>
                          </a:cubicBezTo>
                          <a:cubicBezTo>
                            <a:pt x="310" y="425"/>
                            <a:pt x="311" y="417"/>
                            <a:pt x="312" y="4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4" name="Freeform 1219">
                      <a:extLst>
                        <a:ext uri="{FF2B5EF4-FFF2-40B4-BE49-F238E27FC236}">
                          <a16:creationId xmlns:a16="http://schemas.microsoft.com/office/drawing/2014/main" id="{3221E4BD-54A9-2234-4EFC-193ACA71CE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13129" y="4626855"/>
                      <a:ext cx="129684" cy="92094"/>
                    </a:xfrm>
                    <a:custGeom>
                      <a:avLst/>
                      <a:gdLst>
                        <a:gd name="T0" fmla="*/ 286 w 307"/>
                        <a:gd name="T1" fmla="*/ 158 h 213"/>
                        <a:gd name="T2" fmla="*/ 275 w 307"/>
                        <a:gd name="T3" fmla="*/ 153 h 213"/>
                        <a:gd name="T4" fmla="*/ 265 w 307"/>
                        <a:gd name="T5" fmla="*/ 137 h 213"/>
                        <a:gd name="T6" fmla="*/ 269 w 307"/>
                        <a:gd name="T7" fmla="*/ 124 h 213"/>
                        <a:gd name="T8" fmla="*/ 269 w 307"/>
                        <a:gd name="T9" fmla="*/ 110 h 213"/>
                        <a:gd name="T10" fmla="*/ 275 w 307"/>
                        <a:gd name="T11" fmla="*/ 95 h 213"/>
                        <a:gd name="T12" fmla="*/ 283 w 307"/>
                        <a:gd name="T13" fmla="*/ 80 h 213"/>
                        <a:gd name="T14" fmla="*/ 273 w 307"/>
                        <a:gd name="T15" fmla="*/ 70 h 213"/>
                        <a:gd name="T16" fmla="*/ 278 w 307"/>
                        <a:gd name="T17" fmla="*/ 64 h 213"/>
                        <a:gd name="T18" fmla="*/ 293 w 307"/>
                        <a:gd name="T19" fmla="*/ 63 h 213"/>
                        <a:gd name="T20" fmla="*/ 283 w 307"/>
                        <a:gd name="T21" fmla="*/ 31 h 213"/>
                        <a:gd name="T22" fmla="*/ 274 w 307"/>
                        <a:gd name="T23" fmla="*/ 40 h 213"/>
                        <a:gd name="T24" fmla="*/ 265 w 307"/>
                        <a:gd name="T25" fmla="*/ 46 h 213"/>
                        <a:gd name="T26" fmla="*/ 257 w 307"/>
                        <a:gd name="T27" fmla="*/ 62 h 213"/>
                        <a:gd name="T28" fmla="*/ 249 w 307"/>
                        <a:gd name="T29" fmla="*/ 66 h 213"/>
                        <a:gd name="T30" fmla="*/ 248 w 307"/>
                        <a:gd name="T31" fmla="*/ 68 h 213"/>
                        <a:gd name="T32" fmla="*/ 233 w 307"/>
                        <a:gd name="T33" fmla="*/ 67 h 213"/>
                        <a:gd name="T34" fmla="*/ 221 w 307"/>
                        <a:gd name="T35" fmla="*/ 64 h 213"/>
                        <a:gd name="T36" fmla="*/ 206 w 307"/>
                        <a:gd name="T37" fmla="*/ 59 h 213"/>
                        <a:gd name="T38" fmla="*/ 212 w 307"/>
                        <a:gd name="T39" fmla="*/ 46 h 213"/>
                        <a:gd name="T40" fmla="*/ 209 w 307"/>
                        <a:gd name="T41" fmla="*/ 38 h 213"/>
                        <a:gd name="T42" fmla="*/ 213 w 307"/>
                        <a:gd name="T43" fmla="*/ 32 h 213"/>
                        <a:gd name="T44" fmla="*/ 218 w 307"/>
                        <a:gd name="T45" fmla="*/ 7 h 213"/>
                        <a:gd name="T46" fmla="*/ 193 w 307"/>
                        <a:gd name="T47" fmla="*/ 11 h 213"/>
                        <a:gd name="T48" fmla="*/ 191 w 307"/>
                        <a:gd name="T49" fmla="*/ 13 h 213"/>
                        <a:gd name="T50" fmla="*/ 176 w 307"/>
                        <a:gd name="T51" fmla="*/ 19 h 213"/>
                        <a:gd name="T52" fmla="*/ 161 w 307"/>
                        <a:gd name="T53" fmla="*/ 35 h 213"/>
                        <a:gd name="T54" fmla="*/ 146 w 307"/>
                        <a:gd name="T55" fmla="*/ 43 h 213"/>
                        <a:gd name="T56" fmla="*/ 135 w 307"/>
                        <a:gd name="T57" fmla="*/ 49 h 213"/>
                        <a:gd name="T58" fmla="*/ 115 w 307"/>
                        <a:gd name="T59" fmla="*/ 60 h 213"/>
                        <a:gd name="T60" fmla="*/ 87 w 307"/>
                        <a:gd name="T61" fmla="*/ 67 h 213"/>
                        <a:gd name="T62" fmla="*/ 67 w 307"/>
                        <a:gd name="T63" fmla="*/ 59 h 213"/>
                        <a:gd name="T64" fmla="*/ 50 w 307"/>
                        <a:gd name="T65" fmla="*/ 63 h 213"/>
                        <a:gd name="T66" fmla="*/ 10 w 307"/>
                        <a:gd name="T67" fmla="*/ 66 h 213"/>
                        <a:gd name="T68" fmla="*/ 9 w 307"/>
                        <a:gd name="T69" fmla="*/ 67 h 213"/>
                        <a:gd name="T70" fmla="*/ 4 w 307"/>
                        <a:gd name="T71" fmla="*/ 72 h 213"/>
                        <a:gd name="T72" fmla="*/ 3 w 307"/>
                        <a:gd name="T73" fmla="*/ 73 h 213"/>
                        <a:gd name="T74" fmla="*/ 2 w 307"/>
                        <a:gd name="T75" fmla="*/ 73 h 213"/>
                        <a:gd name="T76" fmla="*/ 3 w 307"/>
                        <a:gd name="T77" fmla="*/ 82 h 213"/>
                        <a:gd name="T78" fmla="*/ 11 w 307"/>
                        <a:gd name="T79" fmla="*/ 85 h 213"/>
                        <a:gd name="T80" fmla="*/ 18 w 307"/>
                        <a:gd name="T81" fmla="*/ 88 h 213"/>
                        <a:gd name="T82" fmla="*/ 15 w 307"/>
                        <a:gd name="T83" fmla="*/ 98 h 213"/>
                        <a:gd name="T84" fmla="*/ 23 w 307"/>
                        <a:gd name="T85" fmla="*/ 96 h 213"/>
                        <a:gd name="T86" fmla="*/ 37 w 307"/>
                        <a:gd name="T87" fmla="*/ 96 h 213"/>
                        <a:gd name="T88" fmla="*/ 44 w 307"/>
                        <a:gd name="T89" fmla="*/ 99 h 213"/>
                        <a:gd name="T90" fmla="*/ 54 w 307"/>
                        <a:gd name="T91" fmla="*/ 105 h 213"/>
                        <a:gd name="T92" fmla="*/ 60 w 307"/>
                        <a:gd name="T93" fmla="*/ 122 h 213"/>
                        <a:gd name="T94" fmla="*/ 68 w 307"/>
                        <a:gd name="T95" fmla="*/ 131 h 213"/>
                        <a:gd name="T96" fmla="*/ 62 w 307"/>
                        <a:gd name="T97" fmla="*/ 135 h 213"/>
                        <a:gd name="T98" fmla="*/ 69 w 307"/>
                        <a:gd name="T99" fmla="*/ 144 h 213"/>
                        <a:gd name="T100" fmla="*/ 79 w 307"/>
                        <a:gd name="T101" fmla="*/ 155 h 213"/>
                        <a:gd name="T102" fmla="*/ 136 w 307"/>
                        <a:gd name="T103" fmla="*/ 137 h 213"/>
                        <a:gd name="T104" fmla="*/ 141 w 307"/>
                        <a:gd name="T105" fmla="*/ 136 h 213"/>
                        <a:gd name="T106" fmla="*/ 237 w 307"/>
                        <a:gd name="T107" fmla="*/ 212 h 213"/>
                        <a:gd name="T108" fmla="*/ 254 w 307"/>
                        <a:gd name="T109" fmla="*/ 208 h 213"/>
                        <a:gd name="T110" fmla="*/ 291 w 307"/>
                        <a:gd name="T111" fmla="*/ 202 h 213"/>
                        <a:gd name="T112" fmla="*/ 302 w 307"/>
                        <a:gd name="T113" fmla="*/ 196 h 213"/>
                        <a:gd name="T114" fmla="*/ 306 w 307"/>
                        <a:gd name="T115" fmla="*/ 181 h 213"/>
                        <a:gd name="T116" fmla="*/ 297 w 307"/>
                        <a:gd name="T117" fmla="*/ 168 h 2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307" h="213">
                          <a:moveTo>
                            <a:pt x="297" y="168"/>
                          </a:moveTo>
                          <a:cubicBezTo>
                            <a:pt x="294" y="163"/>
                            <a:pt x="291" y="158"/>
                            <a:pt x="286" y="158"/>
                          </a:cubicBezTo>
                          <a:lnTo>
                            <a:pt x="281" y="158"/>
                          </a:lnTo>
                          <a:cubicBezTo>
                            <a:pt x="277" y="158"/>
                            <a:pt x="276" y="155"/>
                            <a:pt x="275" y="153"/>
                          </a:cubicBezTo>
                          <a:cubicBezTo>
                            <a:pt x="271" y="154"/>
                            <a:pt x="268" y="152"/>
                            <a:pt x="266" y="148"/>
                          </a:cubicBezTo>
                          <a:cubicBezTo>
                            <a:pt x="265" y="145"/>
                            <a:pt x="265" y="142"/>
                            <a:pt x="265" y="137"/>
                          </a:cubicBezTo>
                          <a:cubicBezTo>
                            <a:pt x="265" y="132"/>
                            <a:pt x="266" y="129"/>
                            <a:pt x="268" y="126"/>
                          </a:cubicBezTo>
                          <a:cubicBezTo>
                            <a:pt x="268" y="126"/>
                            <a:pt x="269" y="125"/>
                            <a:pt x="269" y="124"/>
                          </a:cubicBezTo>
                          <a:cubicBezTo>
                            <a:pt x="266" y="123"/>
                            <a:pt x="264" y="121"/>
                            <a:pt x="264" y="117"/>
                          </a:cubicBezTo>
                          <a:cubicBezTo>
                            <a:pt x="264" y="115"/>
                            <a:pt x="266" y="112"/>
                            <a:pt x="269" y="110"/>
                          </a:cubicBezTo>
                          <a:cubicBezTo>
                            <a:pt x="271" y="107"/>
                            <a:pt x="275" y="103"/>
                            <a:pt x="275" y="99"/>
                          </a:cubicBezTo>
                          <a:lnTo>
                            <a:pt x="275" y="95"/>
                          </a:lnTo>
                          <a:cubicBezTo>
                            <a:pt x="275" y="90"/>
                            <a:pt x="277" y="88"/>
                            <a:pt x="280" y="86"/>
                          </a:cubicBezTo>
                          <a:cubicBezTo>
                            <a:pt x="281" y="84"/>
                            <a:pt x="283" y="83"/>
                            <a:pt x="283" y="80"/>
                          </a:cubicBezTo>
                          <a:cubicBezTo>
                            <a:pt x="283" y="78"/>
                            <a:pt x="282" y="78"/>
                            <a:pt x="279" y="77"/>
                          </a:cubicBezTo>
                          <a:cubicBezTo>
                            <a:pt x="277" y="76"/>
                            <a:pt x="273" y="75"/>
                            <a:pt x="273" y="70"/>
                          </a:cubicBezTo>
                          <a:cubicBezTo>
                            <a:pt x="273" y="68"/>
                            <a:pt x="275" y="65"/>
                            <a:pt x="277" y="64"/>
                          </a:cubicBezTo>
                          <a:lnTo>
                            <a:pt x="278" y="64"/>
                          </a:lnTo>
                          <a:lnTo>
                            <a:pt x="290" y="64"/>
                          </a:lnTo>
                          <a:cubicBezTo>
                            <a:pt x="291" y="64"/>
                            <a:pt x="292" y="64"/>
                            <a:pt x="293" y="63"/>
                          </a:cubicBezTo>
                          <a:cubicBezTo>
                            <a:pt x="296" y="62"/>
                            <a:pt x="299" y="61"/>
                            <a:pt x="299" y="58"/>
                          </a:cubicBezTo>
                          <a:cubicBezTo>
                            <a:pt x="299" y="52"/>
                            <a:pt x="287" y="31"/>
                            <a:pt x="283" y="31"/>
                          </a:cubicBezTo>
                          <a:cubicBezTo>
                            <a:pt x="280" y="31"/>
                            <a:pt x="279" y="33"/>
                            <a:pt x="277" y="36"/>
                          </a:cubicBezTo>
                          <a:cubicBezTo>
                            <a:pt x="276" y="37"/>
                            <a:pt x="275" y="39"/>
                            <a:pt x="274" y="40"/>
                          </a:cubicBezTo>
                          <a:cubicBezTo>
                            <a:pt x="272" y="41"/>
                            <a:pt x="270" y="42"/>
                            <a:pt x="269" y="42"/>
                          </a:cubicBezTo>
                          <a:cubicBezTo>
                            <a:pt x="267" y="43"/>
                            <a:pt x="266" y="44"/>
                            <a:pt x="265" y="46"/>
                          </a:cubicBezTo>
                          <a:cubicBezTo>
                            <a:pt x="263" y="47"/>
                            <a:pt x="263" y="49"/>
                            <a:pt x="262" y="52"/>
                          </a:cubicBezTo>
                          <a:cubicBezTo>
                            <a:pt x="261" y="55"/>
                            <a:pt x="260" y="59"/>
                            <a:pt x="257" y="62"/>
                          </a:cubicBezTo>
                          <a:cubicBezTo>
                            <a:pt x="256" y="62"/>
                            <a:pt x="255" y="63"/>
                            <a:pt x="254" y="63"/>
                          </a:cubicBezTo>
                          <a:cubicBezTo>
                            <a:pt x="252" y="64"/>
                            <a:pt x="251" y="64"/>
                            <a:pt x="249" y="66"/>
                          </a:cubicBezTo>
                          <a:lnTo>
                            <a:pt x="249" y="66"/>
                          </a:lnTo>
                          <a:cubicBezTo>
                            <a:pt x="248" y="67"/>
                            <a:pt x="248" y="68"/>
                            <a:pt x="248" y="68"/>
                          </a:cubicBezTo>
                          <a:cubicBezTo>
                            <a:pt x="247" y="70"/>
                            <a:pt x="245" y="72"/>
                            <a:pt x="242" y="72"/>
                          </a:cubicBezTo>
                          <a:cubicBezTo>
                            <a:pt x="237" y="72"/>
                            <a:pt x="235" y="69"/>
                            <a:pt x="233" y="67"/>
                          </a:cubicBezTo>
                          <a:cubicBezTo>
                            <a:pt x="231" y="65"/>
                            <a:pt x="229" y="63"/>
                            <a:pt x="225" y="63"/>
                          </a:cubicBezTo>
                          <a:cubicBezTo>
                            <a:pt x="223" y="63"/>
                            <a:pt x="223" y="63"/>
                            <a:pt x="221" y="64"/>
                          </a:cubicBezTo>
                          <a:cubicBezTo>
                            <a:pt x="220" y="65"/>
                            <a:pt x="218" y="67"/>
                            <a:pt x="215" y="67"/>
                          </a:cubicBezTo>
                          <a:cubicBezTo>
                            <a:pt x="211" y="67"/>
                            <a:pt x="206" y="64"/>
                            <a:pt x="206" y="59"/>
                          </a:cubicBezTo>
                          <a:cubicBezTo>
                            <a:pt x="206" y="56"/>
                            <a:pt x="208" y="54"/>
                            <a:pt x="209" y="52"/>
                          </a:cubicBezTo>
                          <a:cubicBezTo>
                            <a:pt x="211" y="50"/>
                            <a:pt x="212" y="48"/>
                            <a:pt x="212" y="46"/>
                          </a:cubicBezTo>
                          <a:cubicBezTo>
                            <a:pt x="212" y="45"/>
                            <a:pt x="211" y="44"/>
                            <a:pt x="211" y="43"/>
                          </a:cubicBezTo>
                          <a:cubicBezTo>
                            <a:pt x="210" y="42"/>
                            <a:pt x="209" y="40"/>
                            <a:pt x="209" y="38"/>
                          </a:cubicBezTo>
                          <a:cubicBezTo>
                            <a:pt x="209" y="36"/>
                            <a:pt x="210" y="35"/>
                            <a:pt x="211" y="34"/>
                          </a:cubicBezTo>
                          <a:cubicBezTo>
                            <a:pt x="212" y="33"/>
                            <a:pt x="212" y="33"/>
                            <a:pt x="213" y="32"/>
                          </a:cubicBezTo>
                          <a:cubicBezTo>
                            <a:pt x="213" y="31"/>
                            <a:pt x="213" y="30"/>
                            <a:pt x="214" y="29"/>
                          </a:cubicBezTo>
                          <a:cubicBezTo>
                            <a:pt x="216" y="22"/>
                            <a:pt x="218" y="14"/>
                            <a:pt x="218" y="7"/>
                          </a:cubicBezTo>
                          <a:cubicBezTo>
                            <a:pt x="218" y="2"/>
                            <a:pt x="217" y="0"/>
                            <a:pt x="211" y="0"/>
                          </a:cubicBezTo>
                          <a:cubicBezTo>
                            <a:pt x="202" y="0"/>
                            <a:pt x="198" y="5"/>
                            <a:pt x="193" y="11"/>
                          </a:cubicBezTo>
                          <a:cubicBezTo>
                            <a:pt x="192" y="11"/>
                            <a:pt x="192" y="12"/>
                            <a:pt x="191" y="13"/>
                          </a:cubicBezTo>
                          <a:lnTo>
                            <a:pt x="191" y="13"/>
                          </a:lnTo>
                          <a:lnTo>
                            <a:pt x="185" y="13"/>
                          </a:lnTo>
                          <a:cubicBezTo>
                            <a:pt x="181" y="15"/>
                            <a:pt x="178" y="17"/>
                            <a:pt x="176" y="19"/>
                          </a:cubicBezTo>
                          <a:cubicBezTo>
                            <a:pt x="173" y="21"/>
                            <a:pt x="171" y="24"/>
                            <a:pt x="169" y="27"/>
                          </a:cubicBezTo>
                          <a:cubicBezTo>
                            <a:pt x="167" y="29"/>
                            <a:pt x="164" y="32"/>
                            <a:pt x="161" y="35"/>
                          </a:cubicBezTo>
                          <a:cubicBezTo>
                            <a:pt x="160" y="37"/>
                            <a:pt x="158" y="38"/>
                            <a:pt x="155" y="40"/>
                          </a:cubicBezTo>
                          <a:cubicBezTo>
                            <a:pt x="153" y="42"/>
                            <a:pt x="149" y="42"/>
                            <a:pt x="146" y="43"/>
                          </a:cubicBezTo>
                          <a:cubicBezTo>
                            <a:pt x="143" y="44"/>
                            <a:pt x="139" y="44"/>
                            <a:pt x="138" y="46"/>
                          </a:cubicBezTo>
                          <a:cubicBezTo>
                            <a:pt x="137" y="47"/>
                            <a:pt x="136" y="48"/>
                            <a:pt x="135" y="49"/>
                          </a:cubicBezTo>
                          <a:cubicBezTo>
                            <a:pt x="133" y="51"/>
                            <a:pt x="131" y="53"/>
                            <a:pt x="129" y="54"/>
                          </a:cubicBezTo>
                          <a:cubicBezTo>
                            <a:pt x="126" y="58"/>
                            <a:pt x="121" y="60"/>
                            <a:pt x="115" y="60"/>
                          </a:cubicBezTo>
                          <a:cubicBezTo>
                            <a:pt x="109" y="60"/>
                            <a:pt x="104" y="62"/>
                            <a:pt x="100" y="64"/>
                          </a:cubicBezTo>
                          <a:cubicBezTo>
                            <a:pt x="96" y="66"/>
                            <a:pt x="92" y="67"/>
                            <a:pt x="87" y="67"/>
                          </a:cubicBezTo>
                          <a:cubicBezTo>
                            <a:pt x="82" y="67"/>
                            <a:pt x="78" y="65"/>
                            <a:pt x="75" y="63"/>
                          </a:cubicBezTo>
                          <a:cubicBezTo>
                            <a:pt x="73" y="61"/>
                            <a:pt x="71" y="59"/>
                            <a:pt x="67" y="59"/>
                          </a:cubicBezTo>
                          <a:cubicBezTo>
                            <a:pt x="64" y="59"/>
                            <a:pt x="61" y="60"/>
                            <a:pt x="58" y="61"/>
                          </a:cubicBezTo>
                          <a:cubicBezTo>
                            <a:pt x="55" y="62"/>
                            <a:pt x="53" y="63"/>
                            <a:pt x="50" y="63"/>
                          </a:cubicBezTo>
                          <a:lnTo>
                            <a:pt x="19" y="63"/>
                          </a:lnTo>
                          <a:cubicBezTo>
                            <a:pt x="15" y="63"/>
                            <a:pt x="12" y="64"/>
                            <a:pt x="10" y="66"/>
                          </a:cubicBezTo>
                          <a:cubicBezTo>
                            <a:pt x="10" y="66"/>
                            <a:pt x="10" y="66"/>
                            <a:pt x="10" y="66"/>
                          </a:cubicBezTo>
                          <a:cubicBezTo>
                            <a:pt x="9" y="66"/>
                            <a:pt x="9" y="66"/>
                            <a:pt x="9" y="67"/>
                          </a:cubicBezTo>
                          <a:cubicBezTo>
                            <a:pt x="7" y="68"/>
                            <a:pt x="5" y="70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lnTo>
                            <a:pt x="3" y="73"/>
                          </a:lnTo>
                          <a:lnTo>
                            <a:pt x="3" y="73"/>
                          </a:lnTo>
                          <a:cubicBezTo>
                            <a:pt x="2" y="73"/>
                            <a:pt x="2" y="73"/>
                            <a:pt x="2" y="73"/>
                          </a:cubicBezTo>
                          <a:cubicBezTo>
                            <a:pt x="1" y="74"/>
                            <a:pt x="0" y="76"/>
                            <a:pt x="0" y="79"/>
                          </a:cubicBezTo>
                          <a:cubicBezTo>
                            <a:pt x="1" y="80"/>
                            <a:pt x="1" y="81"/>
                            <a:pt x="3" y="82"/>
                          </a:cubicBezTo>
                          <a:cubicBezTo>
                            <a:pt x="6" y="83"/>
                            <a:pt x="7" y="83"/>
                            <a:pt x="7" y="83"/>
                          </a:cubicBezTo>
                          <a:cubicBezTo>
                            <a:pt x="8" y="83"/>
                            <a:pt x="9" y="83"/>
                            <a:pt x="11" y="85"/>
                          </a:cubicBezTo>
                          <a:cubicBezTo>
                            <a:pt x="13" y="86"/>
                            <a:pt x="14" y="86"/>
                            <a:pt x="15" y="87"/>
                          </a:cubicBezTo>
                          <a:cubicBezTo>
                            <a:pt x="16" y="87"/>
                            <a:pt x="18" y="87"/>
                            <a:pt x="18" y="88"/>
                          </a:cubicBezTo>
                          <a:cubicBezTo>
                            <a:pt x="18" y="90"/>
                            <a:pt x="17" y="91"/>
                            <a:pt x="15" y="93"/>
                          </a:cubicBezTo>
                          <a:cubicBezTo>
                            <a:pt x="14" y="95"/>
                            <a:pt x="14" y="96"/>
                            <a:pt x="15" y="98"/>
                          </a:cubicBezTo>
                          <a:cubicBezTo>
                            <a:pt x="15" y="99"/>
                            <a:pt x="16" y="99"/>
                            <a:pt x="17" y="99"/>
                          </a:cubicBezTo>
                          <a:cubicBezTo>
                            <a:pt x="19" y="99"/>
                            <a:pt x="21" y="98"/>
                            <a:pt x="23" y="96"/>
                          </a:cubicBezTo>
                          <a:cubicBezTo>
                            <a:pt x="26" y="92"/>
                            <a:pt x="29" y="91"/>
                            <a:pt x="31" y="91"/>
                          </a:cubicBezTo>
                          <a:cubicBezTo>
                            <a:pt x="34" y="91"/>
                            <a:pt x="36" y="94"/>
                            <a:pt x="37" y="96"/>
                          </a:cubicBezTo>
                          <a:cubicBezTo>
                            <a:pt x="38" y="97"/>
                            <a:pt x="40" y="101"/>
                            <a:pt x="41" y="101"/>
                          </a:cubicBezTo>
                          <a:cubicBezTo>
                            <a:pt x="42" y="101"/>
                            <a:pt x="43" y="100"/>
                            <a:pt x="44" y="99"/>
                          </a:cubicBezTo>
                          <a:cubicBezTo>
                            <a:pt x="45" y="98"/>
                            <a:pt x="46" y="97"/>
                            <a:pt x="47" y="97"/>
                          </a:cubicBezTo>
                          <a:cubicBezTo>
                            <a:pt x="50" y="97"/>
                            <a:pt x="52" y="100"/>
                            <a:pt x="54" y="105"/>
                          </a:cubicBezTo>
                          <a:cubicBezTo>
                            <a:pt x="58" y="111"/>
                            <a:pt x="60" y="116"/>
                            <a:pt x="58" y="120"/>
                          </a:cubicBezTo>
                          <a:cubicBezTo>
                            <a:pt x="58" y="120"/>
                            <a:pt x="58" y="120"/>
                            <a:pt x="60" y="122"/>
                          </a:cubicBezTo>
                          <a:cubicBezTo>
                            <a:pt x="61" y="123"/>
                            <a:pt x="62" y="123"/>
                            <a:pt x="63" y="124"/>
                          </a:cubicBezTo>
                          <a:cubicBezTo>
                            <a:pt x="66" y="127"/>
                            <a:pt x="68" y="129"/>
                            <a:pt x="68" y="131"/>
                          </a:cubicBezTo>
                          <a:cubicBezTo>
                            <a:pt x="68" y="132"/>
                            <a:pt x="65" y="133"/>
                            <a:pt x="65" y="134"/>
                          </a:cubicBezTo>
                          <a:cubicBezTo>
                            <a:pt x="62" y="134"/>
                            <a:pt x="62" y="135"/>
                            <a:pt x="62" y="135"/>
                          </a:cubicBezTo>
                          <a:cubicBezTo>
                            <a:pt x="62" y="136"/>
                            <a:pt x="62" y="137"/>
                            <a:pt x="65" y="139"/>
                          </a:cubicBezTo>
                          <a:cubicBezTo>
                            <a:pt x="67" y="141"/>
                            <a:pt x="68" y="143"/>
                            <a:pt x="69" y="144"/>
                          </a:cubicBezTo>
                          <a:cubicBezTo>
                            <a:pt x="70" y="146"/>
                            <a:pt x="71" y="147"/>
                            <a:pt x="73" y="148"/>
                          </a:cubicBezTo>
                          <a:cubicBezTo>
                            <a:pt x="76" y="150"/>
                            <a:pt x="78" y="153"/>
                            <a:pt x="79" y="155"/>
                          </a:cubicBezTo>
                          <a:cubicBezTo>
                            <a:pt x="88" y="148"/>
                            <a:pt x="98" y="144"/>
                            <a:pt x="103" y="143"/>
                          </a:cubicBezTo>
                          <a:cubicBezTo>
                            <a:pt x="125" y="142"/>
                            <a:pt x="132" y="139"/>
                            <a:pt x="136" y="137"/>
                          </a:cubicBezTo>
                          <a:cubicBezTo>
                            <a:pt x="137" y="136"/>
                            <a:pt x="138" y="136"/>
                            <a:pt x="140" y="136"/>
                          </a:cubicBezTo>
                          <a:cubicBezTo>
                            <a:pt x="140" y="136"/>
                            <a:pt x="140" y="136"/>
                            <a:pt x="141" y="136"/>
                          </a:cubicBezTo>
                          <a:cubicBezTo>
                            <a:pt x="162" y="138"/>
                            <a:pt x="186" y="163"/>
                            <a:pt x="206" y="185"/>
                          </a:cubicBezTo>
                          <a:cubicBezTo>
                            <a:pt x="219" y="198"/>
                            <a:pt x="229" y="209"/>
                            <a:pt x="237" y="212"/>
                          </a:cubicBezTo>
                          <a:cubicBezTo>
                            <a:pt x="239" y="213"/>
                            <a:pt x="240" y="213"/>
                            <a:pt x="242" y="213"/>
                          </a:cubicBezTo>
                          <a:cubicBezTo>
                            <a:pt x="246" y="213"/>
                            <a:pt x="250" y="211"/>
                            <a:pt x="254" y="208"/>
                          </a:cubicBezTo>
                          <a:cubicBezTo>
                            <a:pt x="259" y="205"/>
                            <a:pt x="265" y="201"/>
                            <a:pt x="271" y="201"/>
                          </a:cubicBezTo>
                          <a:cubicBezTo>
                            <a:pt x="280" y="201"/>
                            <a:pt x="286" y="202"/>
                            <a:pt x="291" y="202"/>
                          </a:cubicBezTo>
                          <a:cubicBezTo>
                            <a:pt x="294" y="202"/>
                            <a:pt x="297" y="202"/>
                            <a:pt x="299" y="202"/>
                          </a:cubicBezTo>
                          <a:lnTo>
                            <a:pt x="302" y="196"/>
                          </a:lnTo>
                          <a:lnTo>
                            <a:pt x="303" y="185"/>
                          </a:lnTo>
                          <a:lnTo>
                            <a:pt x="306" y="181"/>
                          </a:lnTo>
                          <a:cubicBezTo>
                            <a:pt x="306" y="181"/>
                            <a:pt x="307" y="180"/>
                            <a:pt x="307" y="180"/>
                          </a:cubicBezTo>
                          <a:cubicBezTo>
                            <a:pt x="302" y="178"/>
                            <a:pt x="299" y="173"/>
                            <a:pt x="297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5" name="Freeform 1220">
                      <a:extLst>
                        <a:ext uri="{FF2B5EF4-FFF2-40B4-BE49-F238E27FC236}">
                          <a16:creationId xmlns:a16="http://schemas.microsoft.com/office/drawing/2014/main" id="{EA845C4F-0F15-E57A-2233-DAABD91844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9687" y="4358093"/>
                      <a:ext cx="240571" cy="300714"/>
                    </a:xfrm>
                    <a:custGeom>
                      <a:avLst/>
                      <a:gdLst>
                        <a:gd name="T0" fmla="*/ 316 w 567"/>
                        <a:gd name="T1" fmla="*/ 702 h 704"/>
                        <a:gd name="T2" fmla="*/ 331 w 567"/>
                        <a:gd name="T3" fmla="*/ 693 h 704"/>
                        <a:gd name="T4" fmla="*/ 392 w 567"/>
                        <a:gd name="T5" fmla="*/ 695 h 704"/>
                        <a:gd name="T6" fmla="*/ 442 w 567"/>
                        <a:gd name="T7" fmla="*/ 684 h 704"/>
                        <a:gd name="T8" fmla="*/ 475 w 567"/>
                        <a:gd name="T9" fmla="*/ 664 h 704"/>
                        <a:gd name="T10" fmla="*/ 485 w 567"/>
                        <a:gd name="T11" fmla="*/ 608 h 704"/>
                        <a:gd name="T12" fmla="*/ 477 w 567"/>
                        <a:gd name="T13" fmla="*/ 584 h 704"/>
                        <a:gd name="T14" fmla="*/ 469 w 567"/>
                        <a:gd name="T15" fmla="*/ 555 h 704"/>
                        <a:gd name="T16" fmla="*/ 508 w 567"/>
                        <a:gd name="T17" fmla="*/ 493 h 704"/>
                        <a:gd name="T18" fmla="*/ 519 w 567"/>
                        <a:gd name="T19" fmla="*/ 469 h 704"/>
                        <a:gd name="T20" fmla="*/ 494 w 567"/>
                        <a:gd name="T21" fmla="*/ 423 h 704"/>
                        <a:gd name="T22" fmla="*/ 503 w 567"/>
                        <a:gd name="T23" fmla="*/ 366 h 704"/>
                        <a:gd name="T24" fmla="*/ 529 w 567"/>
                        <a:gd name="T25" fmla="*/ 362 h 704"/>
                        <a:gd name="T26" fmla="*/ 551 w 567"/>
                        <a:gd name="T27" fmla="*/ 341 h 704"/>
                        <a:gd name="T28" fmla="*/ 541 w 567"/>
                        <a:gd name="T29" fmla="*/ 321 h 704"/>
                        <a:gd name="T30" fmla="*/ 526 w 567"/>
                        <a:gd name="T31" fmla="*/ 260 h 704"/>
                        <a:gd name="T32" fmla="*/ 523 w 567"/>
                        <a:gd name="T33" fmla="*/ 247 h 704"/>
                        <a:gd name="T34" fmla="*/ 545 w 567"/>
                        <a:gd name="T35" fmla="*/ 226 h 704"/>
                        <a:gd name="T36" fmla="*/ 559 w 567"/>
                        <a:gd name="T37" fmla="*/ 198 h 704"/>
                        <a:gd name="T38" fmla="*/ 546 w 567"/>
                        <a:gd name="T39" fmla="*/ 170 h 704"/>
                        <a:gd name="T40" fmla="*/ 535 w 567"/>
                        <a:gd name="T41" fmla="*/ 144 h 704"/>
                        <a:gd name="T42" fmla="*/ 560 w 567"/>
                        <a:gd name="T43" fmla="*/ 119 h 704"/>
                        <a:gd name="T44" fmla="*/ 564 w 567"/>
                        <a:gd name="T45" fmla="*/ 100 h 704"/>
                        <a:gd name="T46" fmla="*/ 536 w 567"/>
                        <a:gd name="T47" fmla="*/ 86 h 704"/>
                        <a:gd name="T48" fmla="*/ 513 w 567"/>
                        <a:gd name="T49" fmla="*/ 64 h 704"/>
                        <a:gd name="T50" fmla="*/ 528 w 567"/>
                        <a:gd name="T51" fmla="*/ 25 h 704"/>
                        <a:gd name="T52" fmla="*/ 517 w 567"/>
                        <a:gd name="T53" fmla="*/ 20 h 704"/>
                        <a:gd name="T54" fmla="*/ 487 w 567"/>
                        <a:gd name="T55" fmla="*/ 15 h 704"/>
                        <a:gd name="T56" fmla="*/ 449 w 567"/>
                        <a:gd name="T57" fmla="*/ 6 h 704"/>
                        <a:gd name="T58" fmla="*/ 360 w 567"/>
                        <a:gd name="T59" fmla="*/ 77 h 704"/>
                        <a:gd name="T60" fmla="*/ 355 w 567"/>
                        <a:gd name="T61" fmla="*/ 62 h 704"/>
                        <a:gd name="T62" fmla="*/ 327 w 567"/>
                        <a:gd name="T63" fmla="*/ 99 h 704"/>
                        <a:gd name="T64" fmla="*/ 310 w 567"/>
                        <a:gd name="T65" fmla="*/ 94 h 704"/>
                        <a:gd name="T66" fmla="*/ 280 w 567"/>
                        <a:gd name="T67" fmla="*/ 113 h 704"/>
                        <a:gd name="T68" fmla="*/ 287 w 567"/>
                        <a:gd name="T69" fmla="*/ 142 h 704"/>
                        <a:gd name="T70" fmla="*/ 286 w 567"/>
                        <a:gd name="T71" fmla="*/ 173 h 704"/>
                        <a:gd name="T72" fmla="*/ 256 w 567"/>
                        <a:gd name="T73" fmla="*/ 178 h 704"/>
                        <a:gd name="T74" fmla="*/ 229 w 567"/>
                        <a:gd name="T75" fmla="*/ 190 h 704"/>
                        <a:gd name="T76" fmla="*/ 194 w 567"/>
                        <a:gd name="T77" fmla="*/ 195 h 704"/>
                        <a:gd name="T78" fmla="*/ 154 w 567"/>
                        <a:gd name="T79" fmla="*/ 171 h 704"/>
                        <a:gd name="T80" fmla="*/ 119 w 567"/>
                        <a:gd name="T81" fmla="*/ 182 h 704"/>
                        <a:gd name="T82" fmla="*/ 110 w 567"/>
                        <a:gd name="T83" fmla="*/ 217 h 704"/>
                        <a:gd name="T84" fmla="*/ 75 w 567"/>
                        <a:gd name="T85" fmla="*/ 209 h 704"/>
                        <a:gd name="T86" fmla="*/ 26 w 567"/>
                        <a:gd name="T87" fmla="*/ 220 h 704"/>
                        <a:gd name="T88" fmla="*/ 8 w 567"/>
                        <a:gd name="T89" fmla="*/ 238 h 704"/>
                        <a:gd name="T90" fmla="*/ 35 w 567"/>
                        <a:gd name="T91" fmla="*/ 276 h 704"/>
                        <a:gd name="T92" fmla="*/ 40 w 567"/>
                        <a:gd name="T93" fmla="*/ 319 h 704"/>
                        <a:gd name="T94" fmla="*/ 23 w 567"/>
                        <a:gd name="T95" fmla="*/ 365 h 704"/>
                        <a:gd name="T96" fmla="*/ 0 w 567"/>
                        <a:gd name="T97" fmla="*/ 382 h 704"/>
                        <a:gd name="T98" fmla="*/ 22 w 567"/>
                        <a:gd name="T99" fmla="*/ 480 h 704"/>
                        <a:gd name="T100" fmla="*/ 30 w 567"/>
                        <a:gd name="T101" fmla="*/ 527 h 704"/>
                        <a:gd name="T102" fmla="*/ 52 w 567"/>
                        <a:gd name="T103" fmla="*/ 546 h 704"/>
                        <a:gd name="T104" fmla="*/ 72 w 567"/>
                        <a:gd name="T105" fmla="*/ 561 h 704"/>
                        <a:gd name="T106" fmla="*/ 99 w 567"/>
                        <a:gd name="T107" fmla="*/ 596 h 704"/>
                        <a:gd name="T108" fmla="*/ 125 w 567"/>
                        <a:gd name="T109" fmla="*/ 644 h 704"/>
                        <a:gd name="T110" fmla="*/ 165 w 567"/>
                        <a:gd name="T111" fmla="*/ 678 h 704"/>
                        <a:gd name="T112" fmla="*/ 193 w 567"/>
                        <a:gd name="T113" fmla="*/ 646 h 704"/>
                        <a:gd name="T114" fmla="*/ 251 w 567"/>
                        <a:gd name="T115" fmla="*/ 639 h 704"/>
                        <a:gd name="T116" fmla="*/ 277 w 567"/>
                        <a:gd name="T117" fmla="*/ 665 h 7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67" h="704">
                          <a:moveTo>
                            <a:pt x="313" y="703"/>
                          </a:moveTo>
                          <a:cubicBezTo>
                            <a:pt x="314" y="703"/>
                            <a:pt x="314" y="703"/>
                            <a:pt x="315" y="703"/>
                          </a:cubicBezTo>
                          <a:lnTo>
                            <a:pt x="315" y="703"/>
                          </a:lnTo>
                          <a:lnTo>
                            <a:pt x="316" y="703"/>
                          </a:ln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7" y="700"/>
                            <a:pt x="319" y="699"/>
                            <a:pt x="320" y="697"/>
                          </a:cubicBezTo>
                          <a:cubicBezTo>
                            <a:pt x="321" y="697"/>
                            <a:pt x="321" y="696"/>
                            <a:pt x="321" y="696"/>
                          </a:cubicBezTo>
                          <a:cubicBezTo>
                            <a:pt x="322" y="696"/>
                            <a:pt x="322" y="696"/>
                            <a:pt x="322" y="696"/>
                          </a:cubicBezTo>
                          <a:cubicBezTo>
                            <a:pt x="324" y="694"/>
                            <a:pt x="327" y="693"/>
                            <a:pt x="331" y="693"/>
                          </a:cubicBezTo>
                          <a:lnTo>
                            <a:pt x="362" y="693"/>
                          </a:lnTo>
                          <a:cubicBezTo>
                            <a:pt x="365" y="693"/>
                            <a:pt x="368" y="692"/>
                            <a:pt x="370" y="691"/>
                          </a:cubicBezTo>
                          <a:cubicBezTo>
                            <a:pt x="373" y="690"/>
                            <a:pt x="376" y="689"/>
                            <a:pt x="380" y="689"/>
                          </a:cubicBezTo>
                          <a:cubicBezTo>
                            <a:pt x="383" y="689"/>
                            <a:pt x="385" y="690"/>
                            <a:pt x="387" y="691"/>
                          </a:cubicBezTo>
                          <a:cubicBezTo>
                            <a:pt x="389" y="692"/>
                            <a:pt x="390" y="694"/>
                            <a:pt x="392" y="695"/>
                          </a:cubicBezTo>
                          <a:cubicBezTo>
                            <a:pt x="392" y="695"/>
                            <a:pt x="392" y="695"/>
                            <a:pt x="393" y="696"/>
                          </a:cubicBezTo>
                          <a:cubicBezTo>
                            <a:pt x="395" y="697"/>
                            <a:pt x="397" y="697"/>
                            <a:pt x="400" y="697"/>
                          </a:cubicBezTo>
                          <a:cubicBezTo>
                            <a:pt x="405" y="697"/>
                            <a:pt x="409" y="695"/>
                            <a:pt x="413" y="694"/>
                          </a:cubicBezTo>
                          <a:cubicBezTo>
                            <a:pt x="417" y="692"/>
                            <a:pt x="422" y="690"/>
                            <a:pt x="428" y="690"/>
                          </a:cubicBezTo>
                          <a:cubicBezTo>
                            <a:pt x="434" y="690"/>
                            <a:pt x="439" y="687"/>
                            <a:pt x="442" y="684"/>
                          </a:cubicBezTo>
                          <a:cubicBezTo>
                            <a:pt x="444" y="682"/>
                            <a:pt x="446" y="680"/>
                            <a:pt x="448" y="678"/>
                          </a:cubicBezTo>
                          <a:cubicBezTo>
                            <a:pt x="449" y="677"/>
                            <a:pt x="450" y="676"/>
                            <a:pt x="451" y="675"/>
                          </a:cubicBezTo>
                          <a:cubicBezTo>
                            <a:pt x="453" y="674"/>
                            <a:pt x="456" y="673"/>
                            <a:pt x="459" y="673"/>
                          </a:cubicBezTo>
                          <a:cubicBezTo>
                            <a:pt x="463" y="672"/>
                            <a:pt x="466" y="671"/>
                            <a:pt x="469" y="669"/>
                          </a:cubicBezTo>
                          <a:cubicBezTo>
                            <a:pt x="471" y="668"/>
                            <a:pt x="473" y="666"/>
                            <a:pt x="475" y="664"/>
                          </a:cubicBezTo>
                          <a:cubicBezTo>
                            <a:pt x="478" y="662"/>
                            <a:pt x="480" y="659"/>
                            <a:pt x="482" y="656"/>
                          </a:cubicBezTo>
                          <a:cubicBezTo>
                            <a:pt x="484" y="653"/>
                            <a:pt x="486" y="651"/>
                            <a:pt x="489" y="648"/>
                          </a:cubicBezTo>
                          <a:cubicBezTo>
                            <a:pt x="491" y="646"/>
                            <a:pt x="493" y="645"/>
                            <a:pt x="496" y="644"/>
                          </a:cubicBezTo>
                          <a:cubicBezTo>
                            <a:pt x="495" y="633"/>
                            <a:pt x="494" y="623"/>
                            <a:pt x="494" y="615"/>
                          </a:cubicBezTo>
                          <a:cubicBezTo>
                            <a:pt x="494" y="611"/>
                            <a:pt x="491" y="610"/>
                            <a:pt x="485" y="608"/>
                          </a:cubicBezTo>
                          <a:cubicBezTo>
                            <a:pt x="480" y="607"/>
                            <a:pt x="475" y="606"/>
                            <a:pt x="475" y="601"/>
                          </a:cubicBezTo>
                          <a:cubicBezTo>
                            <a:pt x="475" y="598"/>
                            <a:pt x="477" y="596"/>
                            <a:pt x="478" y="594"/>
                          </a:cubicBezTo>
                          <a:cubicBezTo>
                            <a:pt x="479" y="594"/>
                            <a:pt x="479" y="594"/>
                            <a:pt x="479" y="593"/>
                          </a:cubicBezTo>
                          <a:lnTo>
                            <a:pt x="479" y="584"/>
                          </a:lnTo>
                          <a:cubicBezTo>
                            <a:pt x="478" y="584"/>
                            <a:pt x="478" y="584"/>
                            <a:pt x="477" y="584"/>
                          </a:cubicBezTo>
                          <a:cubicBezTo>
                            <a:pt x="471" y="583"/>
                            <a:pt x="468" y="582"/>
                            <a:pt x="463" y="576"/>
                          </a:cubicBezTo>
                          <a:cubicBezTo>
                            <a:pt x="462" y="575"/>
                            <a:pt x="462" y="574"/>
                            <a:pt x="463" y="573"/>
                          </a:cubicBezTo>
                          <a:cubicBezTo>
                            <a:pt x="464" y="573"/>
                            <a:pt x="465" y="572"/>
                            <a:pt x="466" y="571"/>
                          </a:cubicBezTo>
                          <a:cubicBezTo>
                            <a:pt x="468" y="570"/>
                            <a:pt x="470" y="568"/>
                            <a:pt x="470" y="566"/>
                          </a:cubicBezTo>
                          <a:cubicBezTo>
                            <a:pt x="470" y="562"/>
                            <a:pt x="470" y="559"/>
                            <a:pt x="469" y="555"/>
                          </a:cubicBezTo>
                          <a:cubicBezTo>
                            <a:pt x="468" y="551"/>
                            <a:pt x="467" y="547"/>
                            <a:pt x="467" y="543"/>
                          </a:cubicBezTo>
                          <a:cubicBezTo>
                            <a:pt x="467" y="527"/>
                            <a:pt x="475" y="522"/>
                            <a:pt x="482" y="518"/>
                          </a:cubicBezTo>
                          <a:cubicBezTo>
                            <a:pt x="488" y="515"/>
                            <a:pt x="492" y="513"/>
                            <a:pt x="492" y="503"/>
                          </a:cubicBezTo>
                          <a:cubicBezTo>
                            <a:pt x="492" y="495"/>
                            <a:pt x="499" y="494"/>
                            <a:pt x="503" y="494"/>
                          </a:cubicBezTo>
                          <a:cubicBezTo>
                            <a:pt x="505" y="494"/>
                            <a:pt x="507" y="494"/>
                            <a:pt x="508" y="493"/>
                          </a:cubicBezTo>
                          <a:cubicBezTo>
                            <a:pt x="514" y="491"/>
                            <a:pt x="514" y="486"/>
                            <a:pt x="514" y="479"/>
                          </a:cubicBezTo>
                          <a:lnTo>
                            <a:pt x="514" y="479"/>
                          </a:lnTo>
                          <a:cubicBezTo>
                            <a:pt x="514" y="478"/>
                            <a:pt x="514" y="477"/>
                            <a:pt x="514" y="476"/>
                          </a:cubicBezTo>
                          <a:cubicBezTo>
                            <a:pt x="514" y="472"/>
                            <a:pt x="516" y="471"/>
                            <a:pt x="518" y="470"/>
                          </a:cubicBezTo>
                          <a:cubicBezTo>
                            <a:pt x="519" y="469"/>
                            <a:pt x="519" y="469"/>
                            <a:pt x="519" y="469"/>
                          </a:cubicBezTo>
                          <a:cubicBezTo>
                            <a:pt x="519" y="460"/>
                            <a:pt x="513" y="455"/>
                            <a:pt x="507" y="450"/>
                          </a:cubicBezTo>
                          <a:cubicBezTo>
                            <a:pt x="501" y="445"/>
                            <a:pt x="494" y="439"/>
                            <a:pt x="494" y="429"/>
                          </a:cubicBezTo>
                          <a:cubicBezTo>
                            <a:pt x="494" y="428"/>
                            <a:pt x="494" y="427"/>
                            <a:pt x="494" y="427"/>
                          </a:cubicBezTo>
                          <a:cubicBezTo>
                            <a:pt x="494" y="425"/>
                            <a:pt x="494" y="425"/>
                            <a:pt x="494" y="425"/>
                          </a:cubicBezTo>
                          <a:cubicBezTo>
                            <a:pt x="494" y="424"/>
                            <a:pt x="494" y="424"/>
                            <a:pt x="494" y="423"/>
                          </a:cubicBezTo>
                          <a:cubicBezTo>
                            <a:pt x="495" y="421"/>
                            <a:pt x="496" y="419"/>
                            <a:pt x="496" y="418"/>
                          </a:cubicBezTo>
                          <a:cubicBezTo>
                            <a:pt x="498" y="414"/>
                            <a:pt x="500" y="411"/>
                            <a:pt x="500" y="406"/>
                          </a:cubicBezTo>
                          <a:cubicBezTo>
                            <a:pt x="500" y="402"/>
                            <a:pt x="497" y="395"/>
                            <a:pt x="494" y="389"/>
                          </a:cubicBezTo>
                          <a:cubicBezTo>
                            <a:pt x="492" y="384"/>
                            <a:pt x="490" y="379"/>
                            <a:pt x="490" y="376"/>
                          </a:cubicBezTo>
                          <a:cubicBezTo>
                            <a:pt x="490" y="369"/>
                            <a:pt x="497" y="366"/>
                            <a:pt x="503" y="366"/>
                          </a:cubicBezTo>
                          <a:lnTo>
                            <a:pt x="514" y="366"/>
                          </a:lnTo>
                          <a:cubicBezTo>
                            <a:pt x="515" y="366"/>
                            <a:pt x="515" y="367"/>
                            <a:pt x="516" y="367"/>
                          </a:cubicBezTo>
                          <a:cubicBezTo>
                            <a:pt x="517" y="367"/>
                            <a:pt x="519" y="368"/>
                            <a:pt x="521" y="368"/>
                          </a:cubicBezTo>
                          <a:cubicBezTo>
                            <a:pt x="523" y="368"/>
                            <a:pt x="524" y="368"/>
                            <a:pt x="524" y="367"/>
                          </a:cubicBezTo>
                          <a:cubicBezTo>
                            <a:pt x="526" y="367"/>
                            <a:pt x="527" y="364"/>
                            <a:pt x="529" y="362"/>
                          </a:cubicBezTo>
                          <a:cubicBezTo>
                            <a:pt x="531" y="357"/>
                            <a:pt x="534" y="351"/>
                            <a:pt x="544" y="351"/>
                          </a:cubicBezTo>
                          <a:cubicBezTo>
                            <a:pt x="547" y="351"/>
                            <a:pt x="548" y="351"/>
                            <a:pt x="549" y="352"/>
                          </a:cubicBezTo>
                          <a:cubicBezTo>
                            <a:pt x="549" y="352"/>
                            <a:pt x="550" y="351"/>
                            <a:pt x="550" y="351"/>
                          </a:cubicBezTo>
                          <a:cubicBezTo>
                            <a:pt x="551" y="351"/>
                            <a:pt x="552" y="350"/>
                            <a:pt x="551" y="342"/>
                          </a:cubicBezTo>
                          <a:cubicBezTo>
                            <a:pt x="551" y="342"/>
                            <a:pt x="551" y="341"/>
                            <a:pt x="551" y="341"/>
                          </a:cubicBezTo>
                          <a:lnTo>
                            <a:pt x="548" y="341"/>
                          </a:lnTo>
                          <a:cubicBezTo>
                            <a:pt x="546" y="341"/>
                            <a:pt x="545" y="340"/>
                            <a:pt x="545" y="339"/>
                          </a:cubicBezTo>
                          <a:cubicBezTo>
                            <a:pt x="545" y="336"/>
                            <a:pt x="544" y="334"/>
                            <a:pt x="543" y="333"/>
                          </a:cubicBezTo>
                          <a:cubicBezTo>
                            <a:pt x="542" y="331"/>
                            <a:pt x="541" y="329"/>
                            <a:pt x="541" y="327"/>
                          </a:cubicBezTo>
                          <a:lnTo>
                            <a:pt x="541" y="321"/>
                          </a:lnTo>
                          <a:cubicBezTo>
                            <a:pt x="541" y="319"/>
                            <a:pt x="539" y="319"/>
                            <a:pt x="536" y="317"/>
                          </a:cubicBezTo>
                          <a:cubicBezTo>
                            <a:pt x="533" y="316"/>
                            <a:pt x="530" y="315"/>
                            <a:pt x="529" y="312"/>
                          </a:cubicBezTo>
                          <a:cubicBezTo>
                            <a:pt x="527" y="309"/>
                            <a:pt x="525" y="307"/>
                            <a:pt x="524" y="304"/>
                          </a:cubicBezTo>
                          <a:cubicBezTo>
                            <a:pt x="519" y="299"/>
                            <a:pt x="515" y="293"/>
                            <a:pt x="515" y="280"/>
                          </a:cubicBezTo>
                          <a:cubicBezTo>
                            <a:pt x="515" y="272"/>
                            <a:pt x="520" y="263"/>
                            <a:pt x="526" y="260"/>
                          </a:cubicBezTo>
                          <a:cubicBezTo>
                            <a:pt x="528" y="260"/>
                            <a:pt x="529" y="259"/>
                            <a:pt x="530" y="259"/>
                          </a:cubicBezTo>
                          <a:cubicBezTo>
                            <a:pt x="531" y="259"/>
                            <a:pt x="531" y="259"/>
                            <a:pt x="531" y="259"/>
                          </a:cubicBezTo>
                          <a:cubicBezTo>
                            <a:pt x="531" y="259"/>
                            <a:pt x="531" y="258"/>
                            <a:pt x="531" y="258"/>
                          </a:cubicBezTo>
                          <a:cubicBezTo>
                            <a:pt x="531" y="255"/>
                            <a:pt x="530" y="254"/>
                            <a:pt x="527" y="253"/>
                          </a:cubicBezTo>
                          <a:cubicBezTo>
                            <a:pt x="526" y="252"/>
                            <a:pt x="523" y="250"/>
                            <a:pt x="523" y="247"/>
                          </a:cubicBezTo>
                          <a:cubicBezTo>
                            <a:pt x="523" y="243"/>
                            <a:pt x="527" y="240"/>
                            <a:pt x="530" y="238"/>
                          </a:cubicBezTo>
                          <a:cubicBezTo>
                            <a:pt x="532" y="237"/>
                            <a:pt x="534" y="235"/>
                            <a:pt x="535" y="233"/>
                          </a:cubicBezTo>
                          <a:cubicBezTo>
                            <a:pt x="535" y="233"/>
                            <a:pt x="536" y="232"/>
                            <a:pt x="536" y="231"/>
                          </a:cubicBezTo>
                          <a:cubicBezTo>
                            <a:pt x="536" y="229"/>
                            <a:pt x="537" y="225"/>
                            <a:pt x="540" y="225"/>
                          </a:cubicBezTo>
                          <a:cubicBezTo>
                            <a:pt x="543" y="225"/>
                            <a:pt x="544" y="225"/>
                            <a:pt x="545" y="226"/>
                          </a:cubicBezTo>
                          <a:cubicBezTo>
                            <a:pt x="546" y="227"/>
                            <a:pt x="547" y="227"/>
                            <a:pt x="549" y="227"/>
                          </a:cubicBezTo>
                          <a:cubicBezTo>
                            <a:pt x="553" y="227"/>
                            <a:pt x="554" y="224"/>
                            <a:pt x="555" y="217"/>
                          </a:cubicBezTo>
                          <a:cubicBezTo>
                            <a:pt x="556" y="212"/>
                            <a:pt x="557" y="206"/>
                            <a:pt x="561" y="203"/>
                          </a:cubicBezTo>
                          <a:cubicBezTo>
                            <a:pt x="561" y="203"/>
                            <a:pt x="561" y="202"/>
                            <a:pt x="561" y="202"/>
                          </a:cubicBezTo>
                          <a:cubicBezTo>
                            <a:pt x="560" y="201"/>
                            <a:pt x="559" y="200"/>
                            <a:pt x="559" y="198"/>
                          </a:cubicBezTo>
                          <a:cubicBezTo>
                            <a:pt x="559" y="195"/>
                            <a:pt x="557" y="194"/>
                            <a:pt x="554" y="192"/>
                          </a:cubicBezTo>
                          <a:cubicBezTo>
                            <a:pt x="551" y="190"/>
                            <a:pt x="549" y="189"/>
                            <a:pt x="548" y="186"/>
                          </a:cubicBezTo>
                          <a:cubicBezTo>
                            <a:pt x="548" y="186"/>
                            <a:pt x="548" y="185"/>
                            <a:pt x="548" y="185"/>
                          </a:cubicBezTo>
                          <a:cubicBezTo>
                            <a:pt x="548" y="184"/>
                            <a:pt x="548" y="184"/>
                            <a:pt x="548" y="183"/>
                          </a:cubicBezTo>
                          <a:cubicBezTo>
                            <a:pt x="548" y="179"/>
                            <a:pt x="548" y="172"/>
                            <a:pt x="546" y="170"/>
                          </a:cubicBezTo>
                          <a:cubicBezTo>
                            <a:pt x="546" y="169"/>
                            <a:pt x="545" y="168"/>
                            <a:pt x="543" y="168"/>
                          </a:cubicBezTo>
                          <a:cubicBezTo>
                            <a:pt x="541" y="167"/>
                            <a:pt x="537" y="166"/>
                            <a:pt x="537" y="160"/>
                          </a:cubicBezTo>
                          <a:cubicBezTo>
                            <a:pt x="537" y="157"/>
                            <a:pt x="540" y="154"/>
                            <a:pt x="542" y="152"/>
                          </a:cubicBezTo>
                          <a:cubicBezTo>
                            <a:pt x="541" y="152"/>
                            <a:pt x="541" y="151"/>
                            <a:pt x="540" y="151"/>
                          </a:cubicBezTo>
                          <a:cubicBezTo>
                            <a:pt x="538" y="150"/>
                            <a:pt x="535" y="148"/>
                            <a:pt x="535" y="144"/>
                          </a:cubicBezTo>
                          <a:cubicBezTo>
                            <a:pt x="535" y="138"/>
                            <a:pt x="540" y="135"/>
                            <a:pt x="544" y="133"/>
                          </a:cubicBezTo>
                          <a:cubicBezTo>
                            <a:pt x="547" y="131"/>
                            <a:pt x="550" y="130"/>
                            <a:pt x="551" y="127"/>
                          </a:cubicBezTo>
                          <a:cubicBezTo>
                            <a:pt x="552" y="126"/>
                            <a:pt x="552" y="125"/>
                            <a:pt x="552" y="124"/>
                          </a:cubicBezTo>
                          <a:cubicBezTo>
                            <a:pt x="552" y="122"/>
                            <a:pt x="553" y="119"/>
                            <a:pt x="557" y="119"/>
                          </a:cubicBezTo>
                          <a:cubicBezTo>
                            <a:pt x="558" y="119"/>
                            <a:pt x="559" y="119"/>
                            <a:pt x="560" y="119"/>
                          </a:cubicBezTo>
                          <a:cubicBezTo>
                            <a:pt x="561" y="119"/>
                            <a:pt x="561" y="119"/>
                            <a:pt x="562" y="119"/>
                          </a:cubicBezTo>
                          <a:lnTo>
                            <a:pt x="562" y="113"/>
                          </a:lnTo>
                          <a:cubicBezTo>
                            <a:pt x="562" y="110"/>
                            <a:pt x="563" y="108"/>
                            <a:pt x="565" y="106"/>
                          </a:cubicBezTo>
                          <a:cubicBezTo>
                            <a:pt x="566" y="105"/>
                            <a:pt x="567" y="104"/>
                            <a:pt x="567" y="103"/>
                          </a:cubicBezTo>
                          <a:cubicBezTo>
                            <a:pt x="566" y="103"/>
                            <a:pt x="564" y="101"/>
                            <a:pt x="564" y="100"/>
                          </a:cubicBezTo>
                          <a:cubicBezTo>
                            <a:pt x="563" y="99"/>
                            <a:pt x="562" y="99"/>
                            <a:pt x="562" y="98"/>
                          </a:cubicBezTo>
                          <a:cubicBezTo>
                            <a:pt x="558" y="97"/>
                            <a:pt x="556" y="94"/>
                            <a:pt x="555" y="91"/>
                          </a:cubicBezTo>
                          <a:cubicBezTo>
                            <a:pt x="554" y="87"/>
                            <a:pt x="553" y="84"/>
                            <a:pt x="548" y="84"/>
                          </a:cubicBezTo>
                          <a:cubicBezTo>
                            <a:pt x="546" y="84"/>
                            <a:pt x="544" y="85"/>
                            <a:pt x="543" y="85"/>
                          </a:cubicBezTo>
                          <a:cubicBezTo>
                            <a:pt x="541" y="86"/>
                            <a:pt x="539" y="86"/>
                            <a:pt x="536" y="86"/>
                          </a:cubicBezTo>
                          <a:cubicBezTo>
                            <a:pt x="530" y="86"/>
                            <a:pt x="522" y="82"/>
                            <a:pt x="522" y="78"/>
                          </a:cubicBezTo>
                          <a:cubicBezTo>
                            <a:pt x="522" y="77"/>
                            <a:pt x="522" y="77"/>
                            <a:pt x="523" y="76"/>
                          </a:cubicBezTo>
                          <a:cubicBezTo>
                            <a:pt x="523" y="75"/>
                            <a:pt x="523" y="74"/>
                            <a:pt x="522" y="73"/>
                          </a:cubicBezTo>
                          <a:cubicBezTo>
                            <a:pt x="519" y="73"/>
                            <a:pt x="517" y="72"/>
                            <a:pt x="515" y="71"/>
                          </a:cubicBezTo>
                          <a:cubicBezTo>
                            <a:pt x="514" y="69"/>
                            <a:pt x="513" y="67"/>
                            <a:pt x="513" y="64"/>
                          </a:cubicBezTo>
                          <a:cubicBezTo>
                            <a:pt x="513" y="57"/>
                            <a:pt x="517" y="52"/>
                            <a:pt x="520" y="47"/>
                          </a:cubicBezTo>
                          <a:cubicBezTo>
                            <a:pt x="522" y="44"/>
                            <a:pt x="524" y="41"/>
                            <a:pt x="526" y="38"/>
                          </a:cubicBezTo>
                          <a:cubicBezTo>
                            <a:pt x="526" y="37"/>
                            <a:pt x="526" y="36"/>
                            <a:pt x="525" y="35"/>
                          </a:cubicBezTo>
                          <a:cubicBezTo>
                            <a:pt x="525" y="34"/>
                            <a:pt x="525" y="32"/>
                            <a:pt x="526" y="29"/>
                          </a:cubicBezTo>
                          <a:cubicBezTo>
                            <a:pt x="526" y="27"/>
                            <a:pt x="527" y="26"/>
                            <a:pt x="528" y="25"/>
                          </a:cubicBezTo>
                          <a:cubicBezTo>
                            <a:pt x="530" y="23"/>
                            <a:pt x="531" y="22"/>
                            <a:pt x="531" y="18"/>
                          </a:cubicBezTo>
                          <a:cubicBezTo>
                            <a:pt x="531" y="10"/>
                            <a:pt x="514" y="1"/>
                            <a:pt x="506" y="1"/>
                          </a:cubicBezTo>
                          <a:cubicBezTo>
                            <a:pt x="505" y="1"/>
                            <a:pt x="504" y="0"/>
                            <a:pt x="503" y="0"/>
                          </a:cubicBezTo>
                          <a:cubicBezTo>
                            <a:pt x="503" y="0"/>
                            <a:pt x="503" y="0"/>
                            <a:pt x="502" y="0"/>
                          </a:cubicBezTo>
                          <a:cubicBezTo>
                            <a:pt x="505" y="8"/>
                            <a:pt x="512" y="16"/>
                            <a:pt x="517" y="20"/>
                          </a:cubicBezTo>
                          <a:cubicBezTo>
                            <a:pt x="517" y="20"/>
                            <a:pt x="517" y="20"/>
                            <a:pt x="517" y="20"/>
                          </a:cubicBezTo>
                          <a:cubicBezTo>
                            <a:pt x="520" y="25"/>
                            <a:pt x="520" y="27"/>
                            <a:pt x="519" y="28"/>
                          </a:cubicBezTo>
                          <a:cubicBezTo>
                            <a:pt x="519" y="29"/>
                            <a:pt x="518" y="30"/>
                            <a:pt x="517" y="30"/>
                          </a:cubicBezTo>
                          <a:cubicBezTo>
                            <a:pt x="515" y="30"/>
                            <a:pt x="513" y="28"/>
                            <a:pt x="508" y="25"/>
                          </a:cubicBezTo>
                          <a:cubicBezTo>
                            <a:pt x="502" y="21"/>
                            <a:pt x="493" y="15"/>
                            <a:pt x="487" y="15"/>
                          </a:cubicBezTo>
                          <a:cubicBezTo>
                            <a:pt x="485" y="15"/>
                            <a:pt x="483" y="16"/>
                            <a:pt x="482" y="17"/>
                          </a:cubicBezTo>
                          <a:cubicBezTo>
                            <a:pt x="480" y="19"/>
                            <a:pt x="479" y="21"/>
                            <a:pt x="477" y="21"/>
                          </a:cubicBezTo>
                          <a:cubicBezTo>
                            <a:pt x="474" y="21"/>
                            <a:pt x="473" y="19"/>
                            <a:pt x="472" y="17"/>
                          </a:cubicBezTo>
                          <a:cubicBezTo>
                            <a:pt x="470" y="14"/>
                            <a:pt x="466" y="9"/>
                            <a:pt x="453" y="6"/>
                          </a:cubicBezTo>
                          <a:cubicBezTo>
                            <a:pt x="452" y="6"/>
                            <a:pt x="451" y="6"/>
                            <a:pt x="449" y="6"/>
                          </a:cubicBezTo>
                          <a:cubicBezTo>
                            <a:pt x="430" y="6"/>
                            <a:pt x="417" y="29"/>
                            <a:pt x="417" y="39"/>
                          </a:cubicBezTo>
                          <a:cubicBezTo>
                            <a:pt x="417" y="47"/>
                            <a:pt x="413" y="69"/>
                            <a:pt x="397" y="69"/>
                          </a:cubicBezTo>
                          <a:cubicBezTo>
                            <a:pt x="393" y="69"/>
                            <a:pt x="390" y="68"/>
                            <a:pt x="386" y="66"/>
                          </a:cubicBezTo>
                          <a:cubicBezTo>
                            <a:pt x="376" y="68"/>
                            <a:pt x="369" y="72"/>
                            <a:pt x="366" y="75"/>
                          </a:cubicBezTo>
                          <a:cubicBezTo>
                            <a:pt x="363" y="76"/>
                            <a:pt x="362" y="77"/>
                            <a:pt x="360" y="77"/>
                          </a:cubicBezTo>
                          <a:cubicBezTo>
                            <a:pt x="359" y="77"/>
                            <a:pt x="358" y="77"/>
                            <a:pt x="357" y="76"/>
                          </a:cubicBezTo>
                          <a:cubicBezTo>
                            <a:pt x="357" y="75"/>
                            <a:pt x="357" y="74"/>
                            <a:pt x="357" y="73"/>
                          </a:cubicBezTo>
                          <a:cubicBezTo>
                            <a:pt x="357" y="72"/>
                            <a:pt x="357" y="71"/>
                            <a:pt x="358" y="69"/>
                          </a:cubicBezTo>
                          <a:cubicBezTo>
                            <a:pt x="358" y="67"/>
                            <a:pt x="359" y="63"/>
                            <a:pt x="358" y="62"/>
                          </a:cubicBezTo>
                          <a:cubicBezTo>
                            <a:pt x="357" y="62"/>
                            <a:pt x="356" y="62"/>
                            <a:pt x="355" y="62"/>
                          </a:cubicBezTo>
                          <a:cubicBezTo>
                            <a:pt x="353" y="62"/>
                            <a:pt x="349" y="62"/>
                            <a:pt x="341" y="66"/>
                          </a:cubicBezTo>
                          <a:cubicBezTo>
                            <a:pt x="330" y="69"/>
                            <a:pt x="332" y="80"/>
                            <a:pt x="335" y="89"/>
                          </a:cubicBezTo>
                          <a:cubicBezTo>
                            <a:pt x="336" y="97"/>
                            <a:pt x="338" y="104"/>
                            <a:pt x="332" y="107"/>
                          </a:cubicBezTo>
                          <a:cubicBezTo>
                            <a:pt x="332" y="107"/>
                            <a:pt x="331" y="107"/>
                            <a:pt x="331" y="107"/>
                          </a:cubicBezTo>
                          <a:cubicBezTo>
                            <a:pt x="328" y="107"/>
                            <a:pt x="328" y="105"/>
                            <a:pt x="327" y="99"/>
                          </a:cubicBezTo>
                          <a:cubicBezTo>
                            <a:pt x="327" y="97"/>
                            <a:pt x="326" y="92"/>
                            <a:pt x="325" y="89"/>
                          </a:cubicBezTo>
                          <a:cubicBezTo>
                            <a:pt x="323" y="91"/>
                            <a:pt x="321" y="92"/>
                            <a:pt x="319" y="94"/>
                          </a:cubicBezTo>
                          <a:cubicBezTo>
                            <a:pt x="318" y="95"/>
                            <a:pt x="316" y="96"/>
                            <a:pt x="315" y="97"/>
                          </a:cubicBezTo>
                          <a:cubicBezTo>
                            <a:pt x="314" y="98"/>
                            <a:pt x="313" y="98"/>
                            <a:pt x="312" y="97"/>
                          </a:cubicBezTo>
                          <a:cubicBezTo>
                            <a:pt x="311" y="96"/>
                            <a:pt x="310" y="95"/>
                            <a:pt x="310" y="94"/>
                          </a:cubicBezTo>
                          <a:cubicBezTo>
                            <a:pt x="310" y="91"/>
                            <a:pt x="312" y="89"/>
                            <a:pt x="314" y="87"/>
                          </a:cubicBezTo>
                          <a:cubicBezTo>
                            <a:pt x="316" y="85"/>
                            <a:pt x="318" y="84"/>
                            <a:pt x="318" y="82"/>
                          </a:cubicBezTo>
                          <a:cubicBezTo>
                            <a:pt x="313" y="84"/>
                            <a:pt x="308" y="88"/>
                            <a:pt x="302" y="92"/>
                          </a:cubicBezTo>
                          <a:cubicBezTo>
                            <a:pt x="294" y="98"/>
                            <a:pt x="285" y="105"/>
                            <a:pt x="276" y="106"/>
                          </a:cubicBezTo>
                          <a:cubicBezTo>
                            <a:pt x="279" y="108"/>
                            <a:pt x="280" y="110"/>
                            <a:pt x="280" y="113"/>
                          </a:cubicBezTo>
                          <a:cubicBezTo>
                            <a:pt x="281" y="116"/>
                            <a:pt x="279" y="118"/>
                            <a:pt x="277" y="120"/>
                          </a:cubicBezTo>
                          <a:cubicBezTo>
                            <a:pt x="274" y="123"/>
                            <a:pt x="271" y="127"/>
                            <a:pt x="270" y="133"/>
                          </a:cubicBezTo>
                          <a:cubicBezTo>
                            <a:pt x="274" y="133"/>
                            <a:pt x="275" y="130"/>
                            <a:pt x="277" y="129"/>
                          </a:cubicBezTo>
                          <a:cubicBezTo>
                            <a:pt x="277" y="128"/>
                            <a:pt x="278" y="127"/>
                            <a:pt x="280" y="127"/>
                          </a:cubicBezTo>
                          <a:cubicBezTo>
                            <a:pt x="283" y="127"/>
                            <a:pt x="283" y="128"/>
                            <a:pt x="287" y="142"/>
                          </a:cubicBezTo>
                          <a:cubicBezTo>
                            <a:pt x="297" y="146"/>
                            <a:pt x="298" y="150"/>
                            <a:pt x="298" y="152"/>
                          </a:cubicBezTo>
                          <a:cubicBezTo>
                            <a:pt x="297" y="155"/>
                            <a:pt x="294" y="157"/>
                            <a:pt x="288" y="157"/>
                          </a:cubicBezTo>
                          <a:cubicBezTo>
                            <a:pt x="286" y="157"/>
                            <a:pt x="283" y="157"/>
                            <a:pt x="280" y="156"/>
                          </a:cubicBezTo>
                          <a:cubicBezTo>
                            <a:pt x="278" y="159"/>
                            <a:pt x="280" y="162"/>
                            <a:pt x="284" y="167"/>
                          </a:cubicBezTo>
                          <a:cubicBezTo>
                            <a:pt x="286" y="170"/>
                            <a:pt x="287" y="172"/>
                            <a:pt x="286" y="173"/>
                          </a:cubicBezTo>
                          <a:cubicBezTo>
                            <a:pt x="286" y="174"/>
                            <a:pt x="285" y="175"/>
                            <a:pt x="283" y="175"/>
                          </a:cubicBezTo>
                          <a:cubicBezTo>
                            <a:pt x="281" y="175"/>
                            <a:pt x="279" y="174"/>
                            <a:pt x="274" y="173"/>
                          </a:cubicBezTo>
                          <a:cubicBezTo>
                            <a:pt x="270" y="173"/>
                            <a:pt x="267" y="173"/>
                            <a:pt x="265" y="173"/>
                          </a:cubicBezTo>
                          <a:cubicBezTo>
                            <a:pt x="264" y="173"/>
                            <a:pt x="263" y="173"/>
                            <a:pt x="262" y="173"/>
                          </a:cubicBezTo>
                          <a:cubicBezTo>
                            <a:pt x="258" y="173"/>
                            <a:pt x="258" y="173"/>
                            <a:pt x="256" y="178"/>
                          </a:cubicBezTo>
                          <a:cubicBezTo>
                            <a:pt x="255" y="180"/>
                            <a:pt x="253" y="184"/>
                            <a:pt x="249" y="189"/>
                          </a:cubicBezTo>
                          <a:cubicBezTo>
                            <a:pt x="249" y="190"/>
                            <a:pt x="249" y="190"/>
                            <a:pt x="249" y="190"/>
                          </a:cubicBezTo>
                          <a:cubicBezTo>
                            <a:pt x="246" y="193"/>
                            <a:pt x="243" y="194"/>
                            <a:pt x="240" y="194"/>
                          </a:cubicBezTo>
                          <a:cubicBezTo>
                            <a:pt x="235" y="194"/>
                            <a:pt x="232" y="192"/>
                            <a:pt x="230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2"/>
                            <a:pt x="231" y="197"/>
                            <a:pt x="232" y="201"/>
                          </a:cubicBezTo>
                          <a:cubicBezTo>
                            <a:pt x="235" y="210"/>
                            <a:pt x="239" y="220"/>
                            <a:pt x="235" y="225"/>
                          </a:cubicBezTo>
                          <a:cubicBezTo>
                            <a:pt x="233" y="228"/>
                            <a:pt x="229" y="229"/>
                            <a:pt x="222" y="227"/>
                          </a:cubicBezTo>
                          <a:cubicBezTo>
                            <a:pt x="203" y="223"/>
                            <a:pt x="194" y="213"/>
                            <a:pt x="194" y="195"/>
                          </a:cubicBezTo>
                          <a:cubicBezTo>
                            <a:pt x="194" y="194"/>
                            <a:pt x="192" y="194"/>
                            <a:pt x="189" y="193"/>
                          </a:cubicBezTo>
                          <a:cubicBezTo>
                            <a:pt x="185" y="192"/>
                            <a:pt x="179" y="191"/>
                            <a:pt x="180" y="184"/>
                          </a:cubicBezTo>
                          <a:cubicBezTo>
                            <a:pt x="178" y="181"/>
                            <a:pt x="177" y="179"/>
                            <a:pt x="176" y="177"/>
                          </a:cubicBezTo>
                          <a:cubicBezTo>
                            <a:pt x="175" y="173"/>
                            <a:pt x="174" y="170"/>
                            <a:pt x="162" y="170"/>
                          </a:cubicBezTo>
                          <a:cubicBezTo>
                            <a:pt x="160" y="170"/>
                            <a:pt x="157" y="170"/>
                            <a:pt x="154" y="171"/>
                          </a:cubicBezTo>
                          <a:cubicBezTo>
                            <a:pt x="152" y="179"/>
                            <a:pt x="144" y="179"/>
                            <a:pt x="141" y="179"/>
                          </a:cubicBezTo>
                          <a:cubicBezTo>
                            <a:pt x="139" y="179"/>
                            <a:pt x="137" y="179"/>
                            <a:pt x="134" y="179"/>
                          </a:cubicBezTo>
                          <a:cubicBezTo>
                            <a:pt x="132" y="179"/>
                            <a:pt x="130" y="178"/>
                            <a:pt x="128" y="178"/>
                          </a:cubicBezTo>
                          <a:cubicBezTo>
                            <a:pt x="123" y="178"/>
                            <a:pt x="121" y="179"/>
                            <a:pt x="119" y="182"/>
                          </a:cubicBezTo>
                          <a:cubicBezTo>
                            <a:pt x="119" y="182"/>
                            <a:pt x="119" y="182"/>
                            <a:pt x="119" y="182"/>
                          </a:cubicBezTo>
                          <a:cubicBezTo>
                            <a:pt x="118" y="182"/>
                            <a:pt x="118" y="183"/>
                            <a:pt x="118" y="183"/>
                          </a:cubicBezTo>
                          <a:cubicBezTo>
                            <a:pt x="118" y="185"/>
                            <a:pt x="122" y="190"/>
                            <a:pt x="124" y="193"/>
                          </a:cubicBezTo>
                          <a:cubicBezTo>
                            <a:pt x="125" y="195"/>
                            <a:pt x="127" y="197"/>
                            <a:pt x="127" y="198"/>
                          </a:cubicBezTo>
                          <a:cubicBezTo>
                            <a:pt x="129" y="202"/>
                            <a:pt x="129" y="206"/>
                            <a:pt x="128" y="209"/>
                          </a:cubicBezTo>
                          <a:cubicBezTo>
                            <a:pt x="125" y="214"/>
                            <a:pt x="118" y="215"/>
                            <a:pt x="110" y="217"/>
                          </a:cubicBezTo>
                          <a:cubicBezTo>
                            <a:pt x="105" y="218"/>
                            <a:pt x="101" y="219"/>
                            <a:pt x="97" y="220"/>
                          </a:cubicBezTo>
                          <a:cubicBezTo>
                            <a:pt x="93" y="222"/>
                            <a:pt x="90" y="223"/>
                            <a:pt x="87" y="223"/>
                          </a:cubicBezTo>
                          <a:cubicBezTo>
                            <a:pt x="78" y="223"/>
                            <a:pt x="77" y="215"/>
                            <a:pt x="76" y="211"/>
                          </a:cubicBezTo>
                          <a:cubicBezTo>
                            <a:pt x="76" y="210"/>
                            <a:pt x="76" y="209"/>
                            <a:pt x="76" y="208"/>
                          </a:cubicBezTo>
                          <a:cubicBezTo>
                            <a:pt x="76" y="209"/>
                            <a:pt x="75" y="209"/>
                            <a:pt x="75" y="209"/>
                          </a:cubicBezTo>
                          <a:lnTo>
                            <a:pt x="51" y="214"/>
                          </a:lnTo>
                          <a:cubicBezTo>
                            <a:pt x="43" y="221"/>
                            <a:pt x="37" y="224"/>
                            <a:pt x="33" y="224"/>
                          </a:cubicBezTo>
                          <a:cubicBezTo>
                            <a:pt x="31" y="224"/>
                            <a:pt x="29" y="223"/>
                            <a:pt x="28" y="221"/>
                          </a:cubicBezTo>
                          <a:cubicBezTo>
                            <a:pt x="27" y="220"/>
                            <a:pt x="27" y="219"/>
                            <a:pt x="27" y="219"/>
                          </a:cubicBezTo>
                          <a:cubicBezTo>
                            <a:pt x="26" y="219"/>
                            <a:pt x="26" y="220"/>
                            <a:pt x="26" y="220"/>
                          </a:cubicBezTo>
                          <a:cubicBezTo>
                            <a:pt x="24" y="222"/>
                            <a:pt x="21" y="225"/>
                            <a:pt x="14" y="225"/>
                          </a:cubicBezTo>
                          <a:cubicBezTo>
                            <a:pt x="13" y="225"/>
                            <a:pt x="13" y="225"/>
                            <a:pt x="12" y="225"/>
                          </a:cubicBezTo>
                          <a:cubicBezTo>
                            <a:pt x="11" y="227"/>
                            <a:pt x="11" y="229"/>
                            <a:pt x="11" y="230"/>
                          </a:cubicBezTo>
                          <a:cubicBezTo>
                            <a:pt x="10" y="231"/>
                            <a:pt x="10" y="231"/>
                            <a:pt x="10" y="232"/>
                          </a:cubicBezTo>
                          <a:cubicBezTo>
                            <a:pt x="10" y="234"/>
                            <a:pt x="9" y="236"/>
                            <a:pt x="8" y="238"/>
                          </a:cubicBezTo>
                          <a:cubicBezTo>
                            <a:pt x="8" y="239"/>
                            <a:pt x="7" y="240"/>
                            <a:pt x="7" y="241"/>
                          </a:cubicBezTo>
                          <a:cubicBezTo>
                            <a:pt x="12" y="244"/>
                            <a:pt x="13" y="247"/>
                            <a:pt x="14" y="250"/>
                          </a:cubicBezTo>
                          <a:cubicBezTo>
                            <a:pt x="14" y="252"/>
                            <a:pt x="15" y="255"/>
                            <a:pt x="16" y="257"/>
                          </a:cubicBezTo>
                          <a:cubicBezTo>
                            <a:pt x="19" y="262"/>
                            <a:pt x="22" y="265"/>
                            <a:pt x="26" y="268"/>
                          </a:cubicBezTo>
                          <a:cubicBezTo>
                            <a:pt x="29" y="270"/>
                            <a:pt x="32" y="272"/>
                            <a:pt x="35" y="276"/>
                          </a:cubicBezTo>
                          <a:cubicBezTo>
                            <a:pt x="38" y="279"/>
                            <a:pt x="38" y="283"/>
                            <a:pt x="38" y="287"/>
                          </a:cubicBezTo>
                          <a:cubicBezTo>
                            <a:pt x="39" y="290"/>
                            <a:pt x="39" y="293"/>
                            <a:pt x="41" y="296"/>
                          </a:cubicBezTo>
                          <a:cubicBezTo>
                            <a:pt x="41" y="296"/>
                            <a:pt x="42" y="297"/>
                            <a:pt x="43" y="298"/>
                          </a:cubicBezTo>
                          <a:cubicBezTo>
                            <a:pt x="46" y="299"/>
                            <a:pt x="50" y="302"/>
                            <a:pt x="50" y="307"/>
                          </a:cubicBezTo>
                          <a:cubicBezTo>
                            <a:pt x="50" y="314"/>
                            <a:pt x="44" y="317"/>
                            <a:pt x="40" y="319"/>
                          </a:cubicBezTo>
                          <a:cubicBezTo>
                            <a:pt x="39" y="320"/>
                            <a:pt x="37" y="320"/>
                            <a:pt x="37" y="321"/>
                          </a:cubicBezTo>
                          <a:lnTo>
                            <a:pt x="26" y="349"/>
                          </a:lnTo>
                          <a:cubicBezTo>
                            <a:pt x="26" y="350"/>
                            <a:pt x="27" y="351"/>
                            <a:pt x="28" y="352"/>
                          </a:cubicBezTo>
                          <a:cubicBezTo>
                            <a:pt x="29" y="354"/>
                            <a:pt x="30" y="356"/>
                            <a:pt x="30" y="358"/>
                          </a:cubicBezTo>
                          <a:cubicBezTo>
                            <a:pt x="30" y="365"/>
                            <a:pt x="26" y="365"/>
                            <a:pt x="23" y="365"/>
                          </a:cubicBezTo>
                          <a:cubicBezTo>
                            <a:pt x="22" y="365"/>
                            <a:pt x="22" y="365"/>
                            <a:pt x="21" y="365"/>
                          </a:cubicBezTo>
                          <a:cubicBezTo>
                            <a:pt x="21" y="365"/>
                            <a:pt x="20" y="365"/>
                            <a:pt x="20" y="365"/>
                          </a:cubicBezTo>
                          <a:cubicBezTo>
                            <a:pt x="18" y="365"/>
                            <a:pt x="17" y="365"/>
                            <a:pt x="16" y="366"/>
                          </a:cubicBezTo>
                          <a:cubicBezTo>
                            <a:pt x="14" y="367"/>
                            <a:pt x="12" y="370"/>
                            <a:pt x="9" y="373"/>
                          </a:cubicBezTo>
                          <a:cubicBezTo>
                            <a:pt x="6" y="376"/>
                            <a:pt x="3" y="380"/>
                            <a:pt x="0" y="382"/>
                          </a:cubicBezTo>
                          <a:cubicBezTo>
                            <a:pt x="15" y="407"/>
                            <a:pt x="22" y="430"/>
                            <a:pt x="22" y="452"/>
                          </a:cubicBezTo>
                          <a:cubicBezTo>
                            <a:pt x="22" y="457"/>
                            <a:pt x="18" y="460"/>
                            <a:pt x="15" y="462"/>
                          </a:cubicBezTo>
                          <a:cubicBezTo>
                            <a:pt x="14" y="463"/>
                            <a:pt x="12" y="464"/>
                            <a:pt x="11" y="465"/>
                          </a:cubicBezTo>
                          <a:cubicBezTo>
                            <a:pt x="16" y="466"/>
                            <a:pt x="22" y="467"/>
                            <a:pt x="23" y="472"/>
                          </a:cubicBezTo>
                          <a:cubicBezTo>
                            <a:pt x="24" y="475"/>
                            <a:pt x="23" y="478"/>
                            <a:pt x="22" y="480"/>
                          </a:cubicBezTo>
                          <a:cubicBezTo>
                            <a:pt x="22" y="482"/>
                            <a:pt x="21" y="484"/>
                            <a:pt x="22" y="486"/>
                          </a:cubicBezTo>
                          <a:cubicBezTo>
                            <a:pt x="23" y="491"/>
                            <a:pt x="26" y="494"/>
                            <a:pt x="29" y="498"/>
                          </a:cubicBezTo>
                          <a:cubicBezTo>
                            <a:pt x="33" y="502"/>
                            <a:pt x="37" y="507"/>
                            <a:pt x="37" y="513"/>
                          </a:cubicBezTo>
                          <a:cubicBezTo>
                            <a:pt x="37" y="515"/>
                            <a:pt x="35" y="517"/>
                            <a:pt x="34" y="519"/>
                          </a:cubicBezTo>
                          <a:cubicBezTo>
                            <a:pt x="32" y="521"/>
                            <a:pt x="30" y="524"/>
                            <a:pt x="30" y="527"/>
                          </a:cubicBezTo>
                          <a:lnTo>
                            <a:pt x="30" y="543"/>
                          </a:lnTo>
                          <a:cubicBezTo>
                            <a:pt x="32" y="544"/>
                            <a:pt x="35" y="543"/>
                            <a:pt x="37" y="543"/>
                          </a:cubicBezTo>
                          <a:cubicBezTo>
                            <a:pt x="38" y="543"/>
                            <a:pt x="40" y="543"/>
                            <a:pt x="42" y="543"/>
                          </a:cubicBezTo>
                          <a:cubicBezTo>
                            <a:pt x="44" y="543"/>
                            <a:pt x="46" y="544"/>
                            <a:pt x="48" y="544"/>
                          </a:cubicBezTo>
                          <a:cubicBezTo>
                            <a:pt x="49" y="545"/>
                            <a:pt x="50" y="546"/>
                            <a:pt x="52" y="546"/>
                          </a:cubicBezTo>
                          <a:cubicBezTo>
                            <a:pt x="53" y="546"/>
                            <a:pt x="55" y="547"/>
                            <a:pt x="57" y="547"/>
                          </a:cubicBezTo>
                          <a:cubicBezTo>
                            <a:pt x="58" y="547"/>
                            <a:pt x="59" y="547"/>
                            <a:pt x="61" y="547"/>
                          </a:cubicBezTo>
                          <a:cubicBezTo>
                            <a:pt x="62" y="546"/>
                            <a:pt x="63" y="546"/>
                            <a:pt x="64" y="546"/>
                          </a:cubicBezTo>
                          <a:cubicBezTo>
                            <a:pt x="67" y="546"/>
                            <a:pt x="74" y="546"/>
                            <a:pt x="74" y="554"/>
                          </a:cubicBezTo>
                          <a:cubicBezTo>
                            <a:pt x="74" y="557"/>
                            <a:pt x="73" y="559"/>
                            <a:pt x="72" y="561"/>
                          </a:cubicBezTo>
                          <a:cubicBezTo>
                            <a:pt x="71" y="561"/>
                            <a:pt x="71" y="561"/>
                            <a:pt x="71" y="561"/>
                          </a:cubicBezTo>
                          <a:cubicBezTo>
                            <a:pt x="81" y="563"/>
                            <a:pt x="87" y="567"/>
                            <a:pt x="90" y="576"/>
                          </a:cubicBezTo>
                          <a:cubicBezTo>
                            <a:pt x="92" y="579"/>
                            <a:pt x="92" y="582"/>
                            <a:pt x="92" y="586"/>
                          </a:cubicBezTo>
                          <a:cubicBezTo>
                            <a:pt x="93" y="588"/>
                            <a:pt x="93" y="591"/>
                            <a:pt x="95" y="594"/>
                          </a:cubicBezTo>
                          <a:cubicBezTo>
                            <a:pt x="95" y="595"/>
                            <a:pt x="97" y="596"/>
                            <a:pt x="99" y="596"/>
                          </a:cubicBezTo>
                          <a:cubicBezTo>
                            <a:pt x="102" y="598"/>
                            <a:pt x="107" y="599"/>
                            <a:pt x="107" y="605"/>
                          </a:cubicBezTo>
                          <a:lnTo>
                            <a:pt x="107" y="614"/>
                          </a:lnTo>
                          <a:cubicBezTo>
                            <a:pt x="107" y="622"/>
                            <a:pt x="112" y="628"/>
                            <a:pt x="125" y="634"/>
                          </a:cubicBezTo>
                          <a:cubicBezTo>
                            <a:pt x="126" y="635"/>
                            <a:pt x="127" y="636"/>
                            <a:pt x="127" y="637"/>
                          </a:cubicBezTo>
                          <a:cubicBezTo>
                            <a:pt x="126" y="640"/>
                            <a:pt x="126" y="642"/>
                            <a:pt x="125" y="644"/>
                          </a:cubicBezTo>
                          <a:cubicBezTo>
                            <a:pt x="124" y="647"/>
                            <a:pt x="123" y="650"/>
                            <a:pt x="123" y="654"/>
                          </a:cubicBezTo>
                          <a:lnTo>
                            <a:pt x="123" y="691"/>
                          </a:lnTo>
                          <a:cubicBezTo>
                            <a:pt x="123" y="698"/>
                            <a:pt x="124" y="701"/>
                            <a:pt x="130" y="701"/>
                          </a:cubicBezTo>
                          <a:cubicBezTo>
                            <a:pt x="138" y="701"/>
                            <a:pt x="143" y="695"/>
                            <a:pt x="148" y="690"/>
                          </a:cubicBezTo>
                          <a:cubicBezTo>
                            <a:pt x="153" y="684"/>
                            <a:pt x="157" y="678"/>
                            <a:pt x="165" y="678"/>
                          </a:cubicBezTo>
                          <a:cubicBezTo>
                            <a:pt x="167" y="678"/>
                            <a:pt x="169" y="681"/>
                            <a:pt x="171" y="683"/>
                          </a:cubicBezTo>
                          <a:cubicBezTo>
                            <a:pt x="172" y="684"/>
                            <a:pt x="174" y="686"/>
                            <a:pt x="176" y="687"/>
                          </a:cubicBezTo>
                          <a:cubicBezTo>
                            <a:pt x="177" y="682"/>
                            <a:pt x="180" y="678"/>
                            <a:pt x="183" y="673"/>
                          </a:cubicBezTo>
                          <a:cubicBezTo>
                            <a:pt x="186" y="670"/>
                            <a:pt x="189" y="666"/>
                            <a:pt x="190" y="660"/>
                          </a:cubicBezTo>
                          <a:cubicBezTo>
                            <a:pt x="191" y="655"/>
                            <a:pt x="192" y="650"/>
                            <a:pt x="193" y="646"/>
                          </a:cubicBezTo>
                          <a:cubicBezTo>
                            <a:pt x="194" y="634"/>
                            <a:pt x="195" y="625"/>
                            <a:pt x="216" y="625"/>
                          </a:cubicBezTo>
                          <a:cubicBezTo>
                            <a:pt x="226" y="625"/>
                            <a:pt x="230" y="632"/>
                            <a:pt x="233" y="637"/>
                          </a:cubicBezTo>
                          <a:cubicBezTo>
                            <a:pt x="235" y="642"/>
                            <a:pt x="238" y="646"/>
                            <a:pt x="243" y="646"/>
                          </a:cubicBezTo>
                          <a:cubicBezTo>
                            <a:pt x="247" y="646"/>
                            <a:pt x="248" y="645"/>
                            <a:pt x="248" y="641"/>
                          </a:cubicBezTo>
                          <a:cubicBezTo>
                            <a:pt x="249" y="640"/>
                            <a:pt x="249" y="639"/>
                            <a:pt x="251" y="639"/>
                          </a:cubicBezTo>
                          <a:lnTo>
                            <a:pt x="258" y="639"/>
                          </a:lnTo>
                          <a:cubicBezTo>
                            <a:pt x="259" y="639"/>
                            <a:pt x="259" y="639"/>
                            <a:pt x="260" y="639"/>
                          </a:cubicBezTo>
                          <a:cubicBezTo>
                            <a:pt x="264" y="643"/>
                            <a:pt x="265" y="647"/>
                            <a:pt x="266" y="651"/>
                          </a:cubicBezTo>
                          <a:cubicBezTo>
                            <a:pt x="267" y="653"/>
                            <a:pt x="267" y="654"/>
                            <a:pt x="268" y="656"/>
                          </a:cubicBezTo>
                          <a:cubicBezTo>
                            <a:pt x="269" y="659"/>
                            <a:pt x="273" y="662"/>
                            <a:pt x="277" y="665"/>
                          </a:cubicBezTo>
                          <a:cubicBezTo>
                            <a:pt x="280" y="666"/>
                            <a:pt x="282" y="668"/>
                            <a:pt x="284" y="670"/>
                          </a:cubicBezTo>
                          <a:cubicBezTo>
                            <a:pt x="288" y="674"/>
                            <a:pt x="291" y="680"/>
                            <a:pt x="294" y="685"/>
                          </a:cubicBezTo>
                          <a:cubicBezTo>
                            <a:pt x="298" y="695"/>
                            <a:pt x="302" y="703"/>
                            <a:pt x="313" y="704"/>
                          </a:cubicBezTo>
                          <a:cubicBezTo>
                            <a:pt x="313" y="704"/>
                            <a:pt x="313" y="703"/>
                            <a:pt x="313" y="70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6" name="Freeform 1221">
                      <a:extLst>
                        <a:ext uri="{FF2B5EF4-FFF2-40B4-BE49-F238E27FC236}">
                          <a16:creationId xmlns:a16="http://schemas.microsoft.com/office/drawing/2014/main" id="{AF4F7E06-42CC-EDB0-84F7-51C8CA77E3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476498"/>
                      <a:ext cx="93973" cy="92094"/>
                    </a:xfrm>
                    <a:custGeom>
                      <a:avLst/>
                      <a:gdLst>
                        <a:gd name="T0" fmla="*/ 215 w 221"/>
                        <a:gd name="T1" fmla="*/ 70 h 215"/>
                        <a:gd name="T2" fmla="*/ 202 w 221"/>
                        <a:gd name="T3" fmla="*/ 73 h 215"/>
                        <a:gd name="T4" fmla="*/ 195 w 221"/>
                        <a:gd name="T5" fmla="*/ 62 h 215"/>
                        <a:gd name="T6" fmla="*/ 177 w 221"/>
                        <a:gd name="T7" fmla="*/ 30 h 215"/>
                        <a:gd name="T8" fmla="*/ 176 w 221"/>
                        <a:gd name="T9" fmla="*/ 30 h 215"/>
                        <a:gd name="T10" fmla="*/ 168 w 221"/>
                        <a:gd name="T11" fmla="*/ 41 h 215"/>
                        <a:gd name="T12" fmla="*/ 166 w 221"/>
                        <a:gd name="T13" fmla="*/ 41 h 215"/>
                        <a:gd name="T14" fmla="*/ 157 w 221"/>
                        <a:gd name="T15" fmla="*/ 31 h 215"/>
                        <a:gd name="T16" fmla="*/ 155 w 221"/>
                        <a:gd name="T17" fmla="*/ 13 h 215"/>
                        <a:gd name="T18" fmla="*/ 126 w 221"/>
                        <a:gd name="T19" fmla="*/ 15 h 215"/>
                        <a:gd name="T20" fmla="*/ 105 w 221"/>
                        <a:gd name="T21" fmla="*/ 32 h 215"/>
                        <a:gd name="T22" fmla="*/ 100 w 221"/>
                        <a:gd name="T23" fmla="*/ 47 h 215"/>
                        <a:gd name="T24" fmla="*/ 80 w 221"/>
                        <a:gd name="T25" fmla="*/ 4 h 215"/>
                        <a:gd name="T26" fmla="*/ 72 w 221"/>
                        <a:gd name="T27" fmla="*/ 0 h 215"/>
                        <a:gd name="T28" fmla="*/ 69 w 221"/>
                        <a:gd name="T29" fmla="*/ 30 h 215"/>
                        <a:gd name="T30" fmla="*/ 45 w 221"/>
                        <a:gd name="T31" fmla="*/ 29 h 215"/>
                        <a:gd name="T32" fmla="*/ 38 w 221"/>
                        <a:gd name="T33" fmla="*/ 32 h 215"/>
                        <a:gd name="T34" fmla="*/ 34 w 221"/>
                        <a:gd name="T35" fmla="*/ 28 h 215"/>
                        <a:gd name="T36" fmla="*/ 27 w 221"/>
                        <a:gd name="T37" fmla="*/ 43 h 215"/>
                        <a:gd name="T38" fmla="*/ 24 w 221"/>
                        <a:gd name="T39" fmla="*/ 61 h 215"/>
                        <a:gd name="T40" fmla="*/ 23 w 221"/>
                        <a:gd name="T41" fmla="*/ 71 h 215"/>
                        <a:gd name="T42" fmla="*/ 10 w 221"/>
                        <a:gd name="T43" fmla="*/ 94 h 215"/>
                        <a:gd name="T44" fmla="*/ 7 w 221"/>
                        <a:gd name="T45" fmla="*/ 130 h 215"/>
                        <a:gd name="T46" fmla="*/ 17 w 221"/>
                        <a:gd name="T47" fmla="*/ 142 h 215"/>
                        <a:gd name="T48" fmla="*/ 22 w 221"/>
                        <a:gd name="T49" fmla="*/ 142 h 215"/>
                        <a:gd name="T50" fmla="*/ 28 w 221"/>
                        <a:gd name="T51" fmla="*/ 152 h 215"/>
                        <a:gd name="T52" fmla="*/ 42 w 221"/>
                        <a:gd name="T53" fmla="*/ 157 h 215"/>
                        <a:gd name="T54" fmla="*/ 52 w 221"/>
                        <a:gd name="T55" fmla="*/ 162 h 215"/>
                        <a:gd name="T56" fmla="*/ 54 w 221"/>
                        <a:gd name="T57" fmla="*/ 170 h 215"/>
                        <a:gd name="T58" fmla="*/ 67 w 221"/>
                        <a:gd name="T59" fmla="*/ 171 h 215"/>
                        <a:gd name="T60" fmla="*/ 77 w 221"/>
                        <a:gd name="T61" fmla="*/ 179 h 215"/>
                        <a:gd name="T62" fmla="*/ 77 w 221"/>
                        <a:gd name="T63" fmla="*/ 180 h 215"/>
                        <a:gd name="T64" fmla="*/ 80 w 221"/>
                        <a:gd name="T65" fmla="*/ 185 h 215"/>
                        <a:gd name="T66" fmla="*/ 89 w 221"/>
                        <a:gd name="T67" fmla="*/ 180 h 215"/>
                        <a:gd name="T68" fmla="*/ 94 w 221"/>
                        <a:gd name="T69" fmla="*/ 188 h 215"/>
                        <a:gd name="T70" fmla="*/ 99 w 221"/>
                        <a:gd name="T71" fmla="*/ 196 h 215"/>
                        <a:gd name="T72" fmla="*/ 106 w 221"/>
                        <a:gd name="T73" fmla="*/ 202 h 215"/>
                        <a:gd name="T74" fmla="*/ 113 w 221"/>
                        <a:gd name="T75" fmla="*/ 201 h 215"/>
                        <a:gd name="T76" fmla="*/ 119 w 221"/>
                        <a:gd name="T77" fmla="*/ 213 h 215"/>
                        <a:gd name="T78" fmla="*/ 127 w 221"/>
                        <a:gd name="T79" fmla="*/ 212 h 215"/>
                        <a:gd name="T80" fmla="*/ 145 w 221"/>
                        <a:gd name="T81" fmla="*/ 207 h 215"/>
                        <a:gd name="T82" fmla="*/ 143 w 221"/>
                        <a:gd name="T83" fmla="*/ 196 h 215"/>
                        <a:gd name="T84" fmla="*/ 150 w 221"/>
                        <a:gd name="T85" fmla="*/ 191 h 215"/>
                        <a:gd name="T86" fmla="*/ 166 w 221"/>
                        <a:gd name="T87" fmla="*/ 176 h 215"/>
                        <a:gd name="T88" fmla="*/ 152 w 221"/>
                        <a:gd name="T89" fmla="*/ 173 h 215"/>
                        <a:gd name="T90" fmla="*/ 132 w 221"/>
                        <a:gd name="T91" fmla="*/ 169 h 215"/>
                        <a:gd name="T92" fmla="*/ 144 w 221"/>
                        <a:gd name="T93" fmla="*/ 150 h 215"/>
                        <a:gd name="T94" fmla="*/ 150 w 221"/>
                        <a:gd name="T95" fmla="*/ 145 h 215"/>
                        <a:gd name="T96" fmla="*/ 150 w 221"/>
                        <a:gd name="T97" fmla="*/ 133 h 215"/>
                        <a:gd name="T98" fmla="*/ 149 w 221"/>
                        <a:gd name="T99" fmla="*/ 114 h 215"/>
                        <a:gd name="T100" fmla="*/ 146 w 221"/>
                        <a:gd name="T101" fmla="*/ 105 h 215"/>
                        <a:gd name="T102" fmla="*/ 147 w 221"/>
                        <a:gd name="T103" fmla="*/ 101 h 215"/>
                        <a:gd name="T104" fmla="*/ 153 w 221"/>
                        <a:gd name="T105" fmla="*/ 103 h 215"/>
                        <a:gd name="T106" fmla="*/ 179 w 221"/>
                        <a:gd name="T107" fmla="*/ 118 h 215"/>
                        <a:gd name="T108" fmla="*/ 195 w 221"/>
                        <a:gd name="T109" fmla="*/ 122 h 215"/>
                        <a:gd name="T110" fmla="*/ 197 w 221"/>
                        <a:gd name="T111" fmla="*/ 125 h 215"/>
                        <a:gd name="T112" fmla="*/ 200 w 221"/>
                        <a:gd name="T113" fmla="*/ 122 h 215"/>
                        <a:gd name="T114" fmla="*/ 204 w 221"/>
                        <a:gd name="T115" fmla="*/ 126 h 215"/>
                        <a:gd name="T116" fmla="*/ 213 w 221"/>
                        <a:gd name="T117" fmla="*/ 127 h 215"/>
                        <a:gd name="T118" fmla="*/ 211 w 221"/>
                        <a:gd name="T119" fmla="*/ 108 h 215"/>
                        <a:gd name="T120" fmla="*/ 206 w 221"/>
                        <a:gd name="T121" fmla="*/ 101 h 215"/>
                        <a:gd name="T122" fmla="*/ 221 w 221"/>
                        <a:gd name="T123" fmla="*/ 77 h 215"/>
                        <a:gd name="T124" fmla="*/ 221 w 221"/>
                        <a:gd name="T125" fmla="*/ 75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21" h="215">
                          <a:moveTo>
                            <a:pt x="216" y="70"/>
                          </a:moveTo>
                          <a:cubicBezTo>
                            <a:pt x="216" y="70"/>
                            <a:pt x="216" y="70"/>
                            <a:pt x="215" y="70"/>
                          </a:cubicBezTo>
                          <a:cubicBezTo>
                            <a:pt x="213" y="70"/>
                            <a:pt x="210" y="71"/>
                            <a:pt x="208" y="72"/>
                          </a:cubicBezTo>
                          <a:cubicBezTo>
                            <a:pt x="206" y="73"/>
                            <a:pt x="204" y="73"/>
                            <a:pt x="202" y="73"/>
                          </a:cubicBezTo>
                          <a:cubicBezTo>
                            <a:pt x="199" y="73"/>
                            <a:pt x="198" y="70"/>
                            <a:pt x="196" y="66"/>
                          </a:cubicBezTo>
                          <a:cubicBezTo>
                            <a:pt x="196" y="64"/>
                            <a:pt x="195" y="63"/>
                            <a:pt x="195" y="62"/>
                          </a:cubicBezTo>
                          <a:cubicBezTo>
                            <a:pt x="193" y="57"/>
                            <a:pt x="189" y="53"/>
                            <a:pt x="186" y="50"/>
                          </a:cubicBezTo>
                          <a:cubicBezTo>
                            <a:pt x="182" y="45"/>
                            <a:pt x="177" y="40"/>
                            <a:pt x="177" y="30"/>
                          </a:cubicBezTo>
                          <a:lnTo>
                            <a:pt x="176" y="30"/>
                          </a:lnTo>
                          <a:cubicBezTo>
                            <a:pt x="176" y="30"/>
                            <a:pt x="176" y="30"/>
                            <a:pt x="176" y="30"/>
                          </a:cubicBezTo>
                          <a:cubicBezTo>
                            <a:pt x="176" y="30"/>
                            <a:pt x="175" y="31"/>
                            <a:pt x="175" y="32"/>
                          </a:cubicBezTo>
                          <a:cubicBezTo>
                            <a:pt x="173" y="34"/>
                            <a:pt x="171" y="37"/>
                            <a:pt x="168" y="41"/>
                          </a:cubicBezTo>
                          <a:lnTo>
                            <a:pt x="165" y="48"/>
                          </a:lnTo>
                          <a:lnTo>
                            <a:pt x="166" y="41"/>
                          </a:lnTo>
                          <a:cubicBezTo>
                            <a:pt x="167" y="36"/>
                            <a:pt x="164" y="34"/>
                            <a:pt x="160" y="33"/>
                          </a:cubicBezTo>
                          <a:cubicBezTo>
                            <a:pt x="158" y="33"/>
                            <a:pt x="157" y="32"/>
                            <a:pt x="157" y="31"/>
                          </a:cubicBezTo>
                          <a:cubicBezTo>
                            <a:pt x="157" y="30"/>
                            <a:pt x="158" y="29"/>
                            <a:pt x="167" y="26"/>
                          </a:cubicBezTo>
                          <a:cubicBezTo>
                            <a:pt x="163" y="19"/>
                            <a:pt x="159" y="12"/>
                            <a:pt x="155" y="13"/>
                          </a:cubicBezTo>
                          <a:cubicBezTo>
                            <a:pt x="150" y="16"/>
                            <a:pt x="145" y="18"/>
                            <a:pt x="139" y="18"/>
                          </a:cubicBezTo>
                          <a:cubicBezTo>
                            <a:pt x="134" y="18"/>
                            <a:pt x="130" y="16"/>
                            <a:pt x="126" y="15"/>
                          </a:cubicBezTo>
                          <a:cubicBezTo>
                            <a:pt x="123" y="14"/>
                            <a:pt x="120" y="14"/>
                            <a:pt x="118" y="14"/>
                          </a:cubicBezTo>
                          <a:cubicBezTo>
                            <a:pt x="106" y="14"/>
                            <a:pt x="105" y="23"/>
                            <a:pt x="105" y="32"/>
                          </a:cubicBezTo>
                          <a:cubicBezTo>
                            <a:pt x="104" y="38"/>
                            <a:pt x="104" y="44"/>
                            <a:pt x="100" y="46"/>
                          </a:cubicBezTo>
                          <a:lnTo>
                            <a:pt x="100" y="47"/>
                          </a:lnTo>
                          <a:lnTo>
                            <a:pt x="99" y="47"/>
                          </a:lnTo>
                          <a:cubicBezTo>
                            <a:pt x="89" y="40"/>
                            <a:pt x="79" y="20"/>
                            <a:pt x="80" y="4"/>
                          </a:cubicBezTo>
                          <a:cubicBezTo>
                            <a:pt x="80" y="4"/>
                            <a:pt x="80" y="4"/>
                            <a:pt x="80" y="3"/>
                          </a:cubicBezTo>
                          <a:cubicBezTo>
                            <a:pt x="78" y="2"/>
                            <a:pt x="75" y="0"/>
                            <a:pt x="72" y="0"/>
                          </a:cubicBezTo>
                          <a:cubicBezTo>
                            <a:pt x="65" y="0"/>
                            <a:pt x="61" y="6"/>
                            <a:pt x="61" y="17"/>
                          </a:cubicBezTo>
                          <a:cubicBezTo>
                            <a:pt x="67" y="22"/>
                            <a:pt x="70" y="26"/>
                            <a:pt x="69" y="30"/>
                          </a:cubicBezTo>
                          <a:cubicBezTo>
                            <a:pt x="68" y="35"/>
                            <a:pt x="62" y="38"/>
                            <a:pt x="59" y="38"/>
                          </a:cubicBezTo>
                          <a:cubicBezTo>
                            <a:pt x="49" y="37"/>
                            <a:pt x="46" y="33"/>
                            <a:pt x="45" y="29"/>
                          </a:cubicBezTo>
                          <a:cubicBezTo>
                            <a:pt x="44" y="29"/>
                            <a:pt x="44" y="29"/>
                            <a:pt x="44" y="29"/>
                          </a:cubicBezTo>
                          <a:cubicBezTo>
                            <a:pt x="43" y="30"/>
                            <a:pt x="41" y="32"/>
                            <a:pt x="38" y="32"/>
                          </a:cubicBezTo>
                          <a:cubicBezTo>
                            <a:pt x="37" y="32"/>
                            <a:pt x="36" y="31"/>
                            <a:pt x="34" y="29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lnTo>
                            <a:pt x="31" y="28"/>
                          </a:lnTo>
                          <a:cubicBezTo>
                            <a:pt x="31" y="35"/>
                            <a:pt x="29" y="39"/>
                            <a:pt x="27" y="43"/>
                          </a:cubicBezTo>
                          <a:cubicBezTo>
                            <a:pt x="24" y="48"/>
                            <a:pt x="22" y="51"/>
                            <a:pt x="22" y="58"/>
                          </a:cubicBezTo>
                          <a:cubicBezTo>
                            <a:pt x="22" y="60"/>
                            <a:pt x="23" y="60"/>
                            <a:pt x="24" y="61"/>
                          </a:cubicBezTo>
                          <a:cubicBezTo>
                            <a:pt x="25" y="62"/>
                            <a:pt x="27" y="63"/>
                            <a:pt x="27" y="65"/>
                          </a:cubicBezTo>
                          <a:cubicBezTo>
                            <a:pt x="27" y="69"/>
                            <a:pt x="25" y="70"/>
                            <a:pt x="23" y="71"/>
                          </a:cubicBezTo>
                          <a:cubicBezTo>
                            <a:pt x="22" y="72"/>
                            <a:pt x="21" y="72"/>
                            <a:pt x="20" y="74"/>
                          </a:cubicBezTo>
                          <a:cubicBezTo>
                            <a:pt x="19" y="82"/>
                            <a:pt x="15" y="88"/>
                            <a:pt x="10" y="94"/>
                          </a:cubicBezTo>
                          <a:cubicBezTo>
                            <a:pt x="5" y="101"/>
                            <a:pt x="0" y="108"/>
                            <a:pt x="0" y="120"/>
                          </a:cubicBezTo>
                          <a:cubicBezTo>
                            <a:pt x="0" y="126"/>
                            <a:pt x="3" y="128"/>
                            <a:pt x="7" y="130"/>
                          </a:cubicBezTo>
                          <a:cubicBezTo>
                            <a:pt x="10" y="131"/>
                            <a:pt x="13" y="133"/>
                            <a:pt x="13" y="139"/>
                          </a:cubicBezTo>
                          <a:cubicBezTo>
                            <a:pt x="13" y="141"/>
                            <a:pt x="14" y="142"/>
                            <a:pt x="17" y="142"/>
                          </a:cubicBezTo>
                          <a:lnTo>
                            <a:pt x="19" y="142"/>
                          </a:lnTo>
                          <a:cubicBezTo>
                            <a:pt x="20" y="142"/>
                            <a:pt x="21" y="142"/>
                            <a:pt x="22" y="142"/>
                          </a:cubicBezTo>
                          <a:cubicBezTo>
                            <a:pt x="25" y="143"/>
                            <a:pt x="25" y="146"/>
                            <a:pt x="26" y="148"/>
                          </a:cubicBezTo>
                          <a:cubicBezTo>
                            <a:pt x="26" y="151"/>
                            <a:pt x="27" y="152"/>
                            <a:pt x="28" y="152"/>
                          </a:cubicBezTo>
                          <a:lnTo>
                            <a:pt x="34" y="152"/>
                          </a:lnTo>
                          <a:cubicBezTo>
                            <a:pt x="37" y="152"/>
                            <a:pt x="40" y="154"/>
                            <a:pt x="42" y="157"/>
                          </a:cubicBezTo>
                          <a:cubicBezTo>
                            <a:pt x="45" y="159"/>
                            <a:pt x="47" y="161"/>
                            <a:pt x="51" y="162"/>
                          </a:cubicBezTo>
                          <a:lnTo>
                            <a:pt x="52" y="162"/>
                          </a:lnTo>
                          <a:lnTo>
                            <a:pt x="52" y="163"/>
                          </a:lnTo>
                          <a:cubicBezTo>
                            <a:pt x="52" y="167"/>
                            <a:pt x="53" y="169"/>
                            <a:pt x="54" y="170"/>
                          </a:cubicBezTo>
                          <a:lnTo>
                            <a:pt x="67" y="170"/>
                          </a:lnTo>
                          <a:lnTo>
                            <a:pt x="67" y="171"/>
                          </a:lnTo>
                          <a:cubicBezTo>
                            <a:pt x="71" y="173"/>
                            <a:pt x="73" y="175"/>
                            <a:pt x="75" y="177"/>
                          </a:cubicBezTo>
                          <a:cubicBezTo>
                            <a:pt x="75" y="178"/>
                            <a:pt x="76" y="179"/>
                            <a:pt x="77" y="179"/>
                          </a:cubicBezTo>
                          <a:lnTo>
                            <a:pt x="77" y="180"/>
                          </a:lnTo>
                          <a:lnTo>
                            <a:pt x="77" y="180"/>
                          </a:lnTo>
                          <a:cubicBezTo>
                            <a:pt x="77" y="180"/>
                            <a:pt x="77" y="181"/>
                            <a:pt x="77" y="181"/>
                          </a:cubicBezTo>
                          <a:cubicBezTo>
                            <a:pt x="78" y="184"/>
                            <a:pt x="78" y="185"/>
                            <a:pt x="80" y="185"/>
                          </a:cubicBezTo>
                          <a:cubicBezTo>
                            <a:pt x="82" y="185"/>
                            <a:pt x="83" y="184"/>
                            <a:pt x="84" y="182"/>
                          </a:cubicBezTo>
                          <a:cubicBezTo>
                            <a:pt x="85" y="181"/>
                            <a:pt x="86" y="180"/>
                            <a:pt x="89" y="180"/>
                          </a:cubicBezTo>
                          <a:cubicBezTo>
                            <a:pt x="90" y="180"/>
                            <a:pt x="94" y="181"/>
                            <a:pt x="94" y="183"/>
                          </a:cubicBezTo>
                          <a:cubicBezTo>
                            <a:pt x="96" y="185"/>
                            <a:pt x="95" y="187"/>
                            <a:pt x="94" y="188"/>
                          </a:cubicBezTo>
                          <a:cubicBezTo>
                            <a:pt x="94" y="189"/>
                            <a:pt x="94" y="190"/>
                            <a:pt x="94" y="191"/>
                          </a:cubicBezTo>
                          <a:cubicBezTo>
                            <a:pt x="94" y="194"/>
                            <a:pt x="96" y="195"/>
                            <a:pt x="99" y="196"/>
                          </a:cubicBezTo>
                          <a:cubicBezTo>
                            <a:pt x="101" y="197"/>
                            <a:pt x="103" y="198"/>
                            <a:pt x="105" y="201"/>
                          </a:cubicBezTo>
                          <a:cubicBezTo>
                            <a:pt x="105" y="202"/>
                            <a:pt x="105" y="202"/>
                            <a:pt x="106" y="202"/>
                          </a:cubicBezTo>
                          <a:cubicBezTo>
                            <a:pt x="107" y="202"/>
                            <a:pt x="108" y="202"/>
                            <a:pt x="109" y="202"/>
                          </a:cubicBezTo>
                          <a:cubicBezTo>
                            <a:pt x="110" y="202"/>
                            <a:pt x="111" y="201"/>
                            <a:pt x="113" y="201"/>
                          </a:cubicBezTo>
                          <a:cubicBezTo>
                            <a:pt x="114" y="201"/>
                            <a:pt x="116" y="202"/>
                            <a:pt x="116" y="203"/>
                          </a:cubicBezTo>
                          <a:cubicBezTo>
                            <a:pt x="119" y="206"/>
                            <a:pt x="119" y="210"/>
                            <a:pt x="119" y="213"/>
                          </a:cubicBezTo>
                          <a:cubicBezTo>
                            <a:pt x="119" y="213"/>
                            <a:pt x="119" y="214"/>
                            <a:pt x="119" y="215"/>
                          </a:cubicBezTo>
                          <a:cubicBezTo>
                            <a:pt x="121" y="213"/>
                            <a:pt x="124" y="212"/>
                            <a:pt x="127" y="212"/>
                          </a:cubicBezTo>
                          <a:cubicBezTo>
                            <a:pt x="132" y="212"/>
                            <a:pt x="139" y="210"/>
                            <a:pt x="143" y="208"/>
                          </a:cubicBezTo>
                          <a:cubicBezTo>
                            <a:pt x="144" y="208"/>
                            <a:pt x="145" y="208"/>
                            <a:pt x="145" y="207"/>
                          </a:cubicBezTo>
                          <a:cubicBezTo>
                            <a:pt x="146" y="206"/>
                            <a:pt x="145" y="204"/>
                            <a:pt x="144" y="202"/>
                          </a:cubicBezTo>
                          <a:cubicBezTo>
                            <a:pt x="143" y="200"/>
                            <a:pt x="141" y="197"/>
                            <a:pt x="143" y="196"/>
                          </a:cubicBezTo>
                          <a:cubicBezTo>
                            <a:pt x="144" y="195"/>
                            <a:pt x="145" y="195"/>
                            <a:pt x="146" y="194"/>
                          </a:cubicBezTo>
                          <a:cubicBezTo>
                            <a:pt x="148" y="193"/>
                            <a:pt x="149" y="193"/>
                            <a:pt x="150" y="191"/>
                          </a:cubicBezTo>
                          <a:cubicBezTo>
                            <a:pt x="151" y="190"/>
                            <a:pt x="154" y="187"/>
                            <a:pt x="157" y="185"/>
                          </a:cubicBezTo>
                          <a:cubicBezTo>
                            <a:pt x="161" y="182"/>
                            <a:pt x="166" y="178"/>
                            <a:pt x="166" y="176"/>
                          </a:cubicBezTo>
                          <a:cubicBezTo>
                            <a:pt x="166" y="174"/>
                            <a:pt x="161" y="169"/>
                            <a:pt x="156" y="169"/>
                          </a:cubicBezTo>
                          <a:cubicBezTo>
                            <a:pt x="155" y="169"/>
                            <a:pt x="154" y="170"/>
                            <a:pt x="152" y="173"/>
                          </a:cubicBezTo>
                          <a:cubicBezTo>
                            <a:pt x="151" y="175"/>
                            <a:pt x="149" y="177"/>
                            <a:pt x="147" y="177"/>
                          </a:cubicBezTo>
                          <a:cubicBezTo>
                            <a:pt x="142" y="177"/>
                            <a:pt x="132" y="173"/>
                            <a:pt x="132" y="169"/>
                          </a:cubicBezTo>
                          <a:cubicBezTo>
                            <a:pt x="132" y="163"/>
                            <a:pt x="138" y="153"/>
                            <a:pt x="142" y="151"/>
                          </a:cubicBezTo>
                          <a:cubicBezTo>
                            <a:pt x="142" y="151"/>
                            <a:pt x="143" y="150"/>
                            <a:pt x="144" y="150"/>
                          </a:cubicBezTo>
                          <a:cubicBezTo>
                            <a:pt x="147" y="150"/>
                            <a:pt x="150" y="149"/>
                            <a:pt x="150" y="147"/>
                          </a:cubicBezTo>
                          <a:cubicBezTo>
                            <a:pt x="150" y="146"/>
                            <a:pt x="150" y="146"/>
                            <a:pt x="150" y="145"/>
                          </a:cubicBezTo>
                          <a:cubicBezTo>
                            <a:pt x="149" y="144"/>
                            <a:pt x="148" y="143"/>
                            <a:pt x="148" y="141"/>
                          </a:cubicBezTo>
                          <a:cubicBezTo>
                            <a:pt x="148" y="138"/>
                            <a:pt x="149" y="135"/>
                            <a:pt x="150" y="133"/>
                          </a:cubicBezTo>
                          <a:cubicBezTo>
                            <a:pt x="151" y="131"/>
                            <a:pt x="152" y="128"/>
                            <a:pt x="152" y="125"/>
                          </a:cubicBezTo>
                          <a:cubicBezTo>
                            <a:pt x="152" y="121"/>
                            <a:pt x="150" y="117"/>
                            <a:pt x="149" y="114"/>
                          </a:cubicBezTo>
                          <a:cubicBezTo>
                            <a:pt x="148" y="112"/>
                            <a:pt x="147" y="110"/>
                            <a:pt x="147" y="107"/>
                          </a:cubicBezTo>
                          <a:cubicBezTo>
                            <a:pt x="147" y="106"/>
                            <a:pt x="146" y="105"/>
                            <a:pt x="146" y="105"/>
                          </a:cubicBezTo>
                          <a:cubicBezTo>
                            <a:pt x="146" y="104"/>
                            <a:pt x="146" y="103"/>
                            <a:pt x="147" y="102"/>
                          </a:cubicBezTo>
                          <a:lnTo>
                            <a:pt x="147" y="101"/>
                          </a:lnTo>
                          <a:lnTo>
                            <a:pt x="148" y="101"/>
                          </a:lnTo>
                          <a:cubicBezTo>
                            <a:pt x="150" y="102"/>
                            <a:pt x="152" y="102"/>
                            <a:pt x="153" y="103"/>
                          </a:cubicBezTo>
                          <a:cubicBezTo>
                            <a:pt x="161" y="106"/>
                            <a:pt x="168" y="109"/>
                            <a:pt x="176" y="114"/>
                          </a:cubicBezTo>
                          <a:cubicBezTo>
                            <a:pt x="177" y="115"/>
                            <a:pt x="178" y="117"/>
                            <a:pt x="179" y="118"/>
                          </a:cubicBezTo>
                          <a:cubicBezTo>
                            <a:pt x="180" y="120"/>
                            <a:pt x="181" y="122"/>
                            <a:pt x="185" y="122"/>
                          </a:cubicBezTo>
                          <a:lnTo>
                            <a:pt x="195" y="122"/>
                          </a:lnTo>
                          <a:lnTo>
                            <a:pt x="195" y="123"/>
                          </a:lnTo>
                          <a:cubicBezTo>
                            <a:pt x="195" y="124"/>
                            <a:pt x="196" y="125"/>
                            <a:pt x="197" y="125"/>
                          </a:cubicBezTo>
                          <a:cubicBezTo>
                            <a:pt x="197" y="125"/>
                            <a:pt x="199" y="124"/>
                            <a:pt x="199" y="123"/>
                          </a:cubicBezTo>
                          <a:lnTo>
                            <a:pt x="200" y="122"/>
                          </a:lnTo>
                          <a:lnTo>
                            <a:pt x="201" y="123"/>
                          </a:lnTo>
                          <a:cubicBezTo>
                            <a:pt x="202" y="124"/>
                            <a:pt x="203" y="125"/>
                            <a:pt x="204" y="126"/>
                          </a:cubicBezTo>
                          <a:cubicBezTo>
                            <a:pt x="205" y="129"/>
                            <a:pt x="206" y="131"/>
                            <a:pt x="210" y="131"/>
                          </a:cubicBezTo>
                          <a:cubicBezTo>
                            <a:pt x="211" y="131"/>
                            <a:pt x="213" y="131"/>
                            <a:pt x="213" y="127"/>
                          </a:cubicBezTo>
                          <a:cubicBezTo>
                            <a:pt x="213" y="126"/>
                            <a:pt x="213" y="124"/>
                            <a:pt x="213" y="123"/>
                          </a:cubicBezTo>
                          <a:cubicBezTo>
                            <a:pt x="213" y="119"/>
                            <a:pt x="213" y="114"/>
                            <a:pt x="211" y="108"/>
                          </a:cubicBezTo>
                          <a:cubicBezTo>
                            <a:pt x="211" y="107"/>
                            <a:pt x="210" y="107"/>
                            <a:pt x="209" y="106"/>
                          </a:cubicBezTo>
                          <a:cubicBezTo>
                            <a:pt x="208" y="106"/>
                            <a:pt x="206" y="105"/>
                            <a:pt x="206" y="101"/>
                          </a:cubicBezTo>
                          <a:cubicBezTo>
                            <a:pt x="206" y="94"/>
                            <a:pt x="209" y="91"/>
                            <a:pt x="214" y="86"/>
                          </a:cubicBezTo>
                          <a:cubicBezTo>
                            <a:pt x="216" y="84"/>
                            <a:pt x="219" y="81"/>
                            <a:pt x="221" y="77"/>
                          </a:cubicBezTo>
                          <a:lnTo>
                            <a:pt x="217" y="75"/>
                          </a:lnTo>
                          <a:lnTo>
                            <a:pt x="221" y="75"/>
                          </a:lnTo>
                          <a:cubicBezTo>
                            <a:pt x="219" y="74"/>
                            <a:pt x="218" y="73"/>
                            <a:pt x="216" y="7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79" name="Freeform 1222">
                      <a:extLst>
                        <a:ext uri="{FF2B5EF4-FFF2-40B4-BE49-F238E27FC236}">
                          <a16:creationId xmlns:a16="http://schemas.microsoft.com/office/drawing/2014/main" id="{BA9324DE-6D5A-A636-0A4A-A65AB2F65D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43263" y="4591146"/>
                      <a:ext cx="63902" cy="65782"/>
                    </a:xfrm>
                    <a:custGeom>
                      <a:avLst/>
                      <a:gdLst>
                        <a:gd name="T0" fmla="*/ 123 w 148"/>
                        <a:gd name="T1" fmla="*/ 6 h 155"/>
                        <a:gd name="T2" fmla="*/ 103 w 148"/>
                        <a:gd name="T3" fmla="*/ 1 h 155"/>
                        <a:gd name="T4" fmla="*/ 86 w 148"/>
                        <a:gd name="T5" fmla="*/ 3 h 155"/>
                        <a:gd name="T6" fmla="*/ 77 w 148"/>
                        <a:gd name="T7" fmla="*/ 3 h 155"/>
                        <a:gd name="T8" fmla="*/ 76 w 148"/>
                        <a:gd name="T9" fmla="*/ 3 h 155"/>
                        <a:gd name="T10" fmla="*/ 73 w 148"/>
                        <a:gd name="T11" fmla="*/ 19 h 155"/>
                        <a:gd name="T12" fmla="*/ 62 w 148"/>
                        <a:gd name="T13" fmla="*/ 48 h 155"/>
                        <a:gd name="T14" fmla="*/ 71 w 148"/>
                        <a:gd name="T15" fmla="*/ 60 h 155"/>
                        <a:gd name="T16" fmla="*/ 61 w 148"/>
                        <a:gd name="T17" fmla="*/ 64 h 155"/>
                        <a:gd name="T18" fmla="*/ 55 w 148"/>
                        <a:gd name="T19" fmla="*/ 64 h 155"/>
                        <a:gd name="T20" fmla="*/ 30 w 148"/>
                        <a:gd name="T21" fmla="*/ 55 h 155"/>
                        <a:gd name="T22" fmla="*/ 17 w 148"/>
                        <a:gd name="T23" fmla="*/ 85 h 155"/>
                        <a:gd name="T24" fmla="*/ 11 w 148"/>
                        <a:gd name="T25" fmla="*/ 109 h 155"/>
                        <a:gd name="T26" fmla="*/ 7 w 148"/>
                        <a:gd name="T27" fmla="*/ 111 h 155"/>
                        <a:gd name="T28" fmla="*/ 7 w 148"/>
                        <a:gd name="T29" fmla="*/ 123 h 155"/>
                        <a:gd name="T30" fmla="*/ 8 w 148"/>
                        <a:gd name="T31" fmla="*/ 124 h 155"/>
                        <a:gd name="T32" fmla="*/ 19 w 148"/>
                        <a:gd name="T33" fmla="*/ 136 h 155"/>
                        <a:gd name="T34" fmla="*/ 28 w 148"/>
                        <a:gd name="T35" fmla="*/ 142 h 155"/>
                        <a:gd name="T36" fmla="*/ 34 w 148"/>
                        <a:gd name="T37" fmla="*/ 144 h 155"/>
                        <a:gd name="T38" fmla="*/ 36 w 148"/>
                        <a:gd name="T39" fmla="*/ 153 h 155"/>
                        <a:gd name="T40" fmla="*/ 42 w 148"/>
                        <a:gd name="T41" fmla="*/ 154 h 155"/>
                        <a:gd name="T42" fmla="*/ 44 w 148"/>
                        <a:gd name="T43" fmla="*/ 154 h 155"/>
                        <a:gd name="T44" fmla="*/ 60 w 148"/>
                        <a:gd name="T45" fmla="*/ 136 h 155"/>
                        <a:gd name="T46" fmla="*/ 66 w 148"/>
                        <a:gd name="T47" fmla="*/ 131 h 155"/>
                        <a:gd name="T48" fmla="*/ 81 w 148"/>
                        <a:gd name="T49" fmla="*/ 123 h 155"/>
                        <a:gd name="T50" fmla="*/ 86 w 148"/>
                        <a:gd name="T51" fmla="*/ 119 h 155"/>
                        <a:gd name="T52" fmla="*/ 107 w 148"/>
                        <a:gd name="T53" fmla="*/ 101 h 155"/>
                        <a:gd name="T54" fmla="*/ 104 w 148"/>
                        <a:gd name="T55" fmla="*/ 94 h 155"/>
                        <a:gd name="T56" fmla="*/ 109 w 148"/>
                        <a:gd name="T57" fmla="*/ 85 h 155"/>
                        <a:gd name="T58" fmla="*/ 104 w 148"/>
                        <a:gd name="T59" fmla="*/ 71 h 155"/>
                        <a:gd name="T60" fmla="*/ 121 w 148"/>
                        <a:gd name="T61" fmla="*/ 59 h 155"/>
                        <a:gd name="T62" fmla="*/ 134 w 148"/>
                        <a:gd name="T63" fmla="*/ 41 h 155"/>
                        <a:gd name="T64" fmla="*/ 142 w 148"/>
                        <a:gd name="T65" fmla="*/ 13 h 1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48" h="155">
                          <a:moveTo>
                            <a:pt x="142" y="13"/>
                          </a:moveTo>
                          <a:cubicBezTo>
                            <a:pt x="134" y="13"/>
                            <a:pt x="128" y="9"/>
                            <a:pt x="123" y="6"/>
                          </a:cubicBezTo>
                          <a:cubicBezTo>
                            <a:pt x="118" y="3"/>
                            <a:pt x="113" y="0"/>
                            <a:pt x="107" y="0"/>
                          </a:cubicBezTo>
                          <a:cubicBezTo>
                            <a:pt x="106" y="0"/>
                            <a:pt x="105" y="1"/>
                            <a:pt x="103" y="1"/>
                          </a:cubicBezTo>
                          <a:cubicBezTo>
                            <a:pt x="102" y="2"/>
                            <a:pt x="100" y="3"/>
                            <a:pt x="98" y="3"/>
                          </a:cubicBezTo>
                          <a:cubicBezTo>
                            <a:pt x="93" y="3"/>
                            <a:pt x="89" y="3"/>
                            <a:pt x="86" y="3"/>
                          </a:cubicBezTo>
                          <a:cubicBezTo>
                            <a:pt x="83" y="3"/>
                            <a:pt x="80" y="2"/>
                            <a:pt x="77" y="2"/>
                          </a:cubicBezTo>
                          <a:lnTo>
                            <a:pt x="77" y="3"/>
                          </a:lnTo>
                          <a:lnTo>
                            <a:pt x="76" y="3"/>
                          </a:lnTo>
                          <a:lnTo>
                            <a:pt x="76" y="3"/>
                          </a:lnTo>
                          <a:cubicBezTo>
                            <a:pt x="75" y="5"/>
                            <a:pt x="75" y="7"/>
                            <a:pt x="75" y="8"/>
                          </a:cubicBezTo>
                          <a:cubicBezTo>
                            <a:pt x="74" y="12"/>
                            <a:pt x="73" y="15"/>
                            <a:pt x="73" y="19"/>
                          </a:cubicBezTo>
                          <a:cubicBezTo>
                            <a:pt x="73" y="26"/>
                            <a:pt x="70" y="30"/>
                            <a:pt x="67" y="35"/>
                          </a:cubicBezTo>
                          <a:cubicBezTo>
                            <a:pt x="65" y="39"/>
                            <a:pt x="62" y="43"/>
                            <a:pt x="62" y="48"/>
                          </a:cubicBezTo>
                          <a:cubicBezTo>
                            <a:pt x="62" y="52"/>
                            <a:pt x="65" y="53"/>
                            <a:pt x="67" y="55"/>
                          </a:cubicBezTo>
                          <a:cubicBezTo>
                            <a:pt x="69" y="57"/>
                            <a:pt x="71" y="58"/>
                            <a:pt x="71" y="60"/>
                          </a:cubicBezTo>
                          <a:cubicBezTo>
                            <a:pt x="71" y="63"/>
                            <a:pt x="67" y="64"/>
                            <a:pt x="64" y="64"/>
                          </a:cubicBezTo>
                          <a:cubicBezTo>
                            <a:pt x="63" y="64"/>
                            <a:pt x="62" y="64"/>
                            <a:pt x="61" y="64"/>
                          </a:cubicBezTo>
                          <a:cubicBezTo>
                            <a:pt x="59" y="64"/>
                            <a:pt x="57" y="64"/>
                            <a:pt x="55" y="64"/>
                          </a:cubicBezTo>
                          <a:lnTo>
                            <a:pt x="55" y="64"/>
                          </a:lnTo>
                          <a:cubicBezTo>
                            <a:pt x="54" y="64"/>
                            <a:pt x="52" y="64"/>
                            <a:pt x="51" y="64"/>
                          </a:cubicBezTo>
                          <a:cubicBezTo>
                            <a:pt x="41" y="64"/>
                            <a:pt x="31" y="63"/>
                            <a:pt x="30" y="55"/>
                          </a:cubicBezTo>
                          <a:lnTo>
                            <a:pt x="28" y="56"/>
                          </a:lnTo>
                          <a:cubicBezTo>
                            <a:pt x="21" y="59"/>
                            <a:pt x="18" y="74"/>
                            <a:pt x="17" y="85"/>
                          </a:cubicBezTo>
                          <a:cubicBezTo>
                            <a:pt x="16" y="89"/>
                            <a:pt x="16" y="92"/>
                            <a:pt x="15" y="94"/>
                          </a:cubicBezTo>
                          <a:cubicBezTo>
                            <a:pt x="14" y="101"/>
                            <a:pt x="13" y="107"/>
                            <a:pt x="11" y="109"/>
                          </a:cubicBezTo>
                          <a:lnTo>
                            <a:pt x="11" y="109"/>
                          </a:lnTo>
                          <a:cubicBezTo>
                            <a:pt x="10" y="110"/>
                            <a:pt x="8" y="111"/>
                            <a:pt x="7" y="111"/>
                          </a:cubicBezTo>
                          <a:cubicBezTo>
                            <a:pt x="2" y="113"/>
                            <a:pt x="0" y="114"/>
                            <a:pt x="0" y="117"/>
                          </a:cubicBezTo>
                          <a:cubicBezTo>
                            <a:pt x="0" y="121"/>
                            <a:pt x="2" y="123"/>
                            <a:pt x="7" y="123"/>
                          </a:cubicBezTo>
                          <a:lnTo>
                            <a:pt x="8" y="123"/>
                          </a:lnTo>
                          <a:lnTo>
                            <a:pt x="8" y="124"/>
                          </a:lnTo>
                          <a:cubicBezTo>
                            <a:pt x="9" y="131"/>
                            <a:pt x="12" y="135"/>
                            <a:pt x="16" y="136"/>
                          </a:cubicBezTo>
                          <a:cubicBezTo>
                            <a:pt x="17" y="136"/>
                            <a:pt x="18" y="136"/>
                            <a:pt x="19" y="136"/>
                          </a:cubicBezTo>
                          <a:cubicBezTo>
                            <a:pt x="22" y="136"/>
                            <a:pt x="25" y="136"/>
                            <a:pt x="26" y="139"/>
                          </a:cubicBezTo>
                          <a:cubicBezTo>
                            <a:pt x="27" y="141"/>
                            <a:pt x="27" y="141"/>
                            <a:pt x="28" y="142"/>
                          </a:cubicBezTo>
                          <a:cubicBezTo>
                            <a:pt x="28" y="142"/>
                            <a:pt x="28" y="142"/>
                            <a:pt x="28" y="142"/>
                          </a:cubicBezTo>
                          <a:cubicBezTo>
                            <a:pt x="29" y="142"/>
                            <a:pt x="31" y="142"/>
                            <a:pt x="34" y="144"/>
                          </a:cubicBezTo>
                          <a:cubicBezTo>
                            <a:pt x="36" y="145"/>
                            <a:pt x="36" y="147"/>
                            <a:pt x="35" y="150"/>
                          </a:cubicBezTo>
                          <a:cubicBezTo>
                            <a:pt x="35" y="151"/>
                            <a:pt x="35" y="152"/>
                            <a:pt x="36" y="153"/>
                          </a:cubicBezTo>
                          <a:cubicBezTo>
                            <a:pt x="36" y="153"/>
                            <a:pt x="37" y="154"/>
                            <a:pt x="39" y="154"/>
                          </a:cubicBezTo>
                          <a:cubicBezTo>
                            <a:pt x="40" y="154"/>
                            <a:pt x="41" y="154"/>
                            <a:pt x="42" y="154"/>
                          </a:cubicBezTo>
                          <a:cubicBezTo>
                            <a:pt x="42" y="155"/>
                            <a:pt x="43" y="155"/>
                            <a:pt x="43" y="155"/>
                          </a:cubicBezTo>
                          <a:cubicBezTo>
                            <a:pt x="43" y="155"/>
                            <a:pt x="43" y="155"/>
                            <a:pt x="44" y="154"/>
                          </a:cubicBezTo>
                          <a:cubicBezTo>
                            <a:pt x="44" y="148"/>
                            <a:pt x="50" y="137"/>
                            <a:pt x="56" y="136"/>
                          </a:cubicBezTo>
                          <a:cubicBezTo>
                            <a:pt x="57" y="135"/>
                            <a:pt x="58" y="135"/>
                            <a:pt x="60" y="136"/>
                          </a:cubicBezTo>
                          <a:cubicBezTo>
                            <a:pt x="61" y="136"/>
                            <a:pt x="63" y="136"/>
                            <a:pt x="64" y="135"/>
                          </a:cubicBezTo>
                          <a:cubicBezTo>
                            <a:pt x="64" y="134"/>
                            <a:pt x="65" y="133"/>
                            <a:pt x="66" y="131"/>
                          </a:cubicBezTo>
                          <a:cubicBezTo>
                            <a:pt x="68" y="127"/>
                            <a:pt x="71" y="122"/>
                            <a:pt x="76" y="122"/>
                          </a:cubicBezTo>
                          <a:cubicBezTo>
                            <a:pt x="78" y="122"/>
                            <a:pt x="80" y="123"/>
                            <a:pt x="81" y="123"/>
                          </a:cubicBezTo>
                          <a:cubicBezTo>
                            <a:pt x="82" y="123"/>
                            <a:pt x="83" y="124"/>
                            <a:pt x="83" y="124"/>
                          </a:cubicBezTo>
                          <a:cubicBezTo>
                            <a:pt x="86" y="124"/>
                            <a:pt x="86" y="122"/>
                            <a:pt x="86" y="119"/>
                          </a:cubicBezTo>
                          <a:cubicBezTo>
                            <a:pt x="87" y="116"/>
                            <a:pt x="88" y="111"/>
                            <a:pt x="94" y="111"/>
                          </a:cubicBezTo>
                          <a:cubicBezTo>
                            <a:pt x="99" y="111"/>
                            <a:pt x="107" y="108"/>
                            <a:pt x="107" y="101"/>
                          </a:cubicBezTo>
                          <a:cubicBezTo>
                            <a:pt x="107" y="100"/>
                            <a:pt x="107" y="99"/>
                            <a:pt x="106" y="98"/>
                          </a:cubicBezTo>
                          <a:cubicBezTo>
                            <a:pt x="105" y="97"/>
                            <a:pt x="104" y="96"/>
                            <a:pt x="104" y="94"/>
                          </a:cubicBezTo>
                          <a:cubicBezTo>
                            <a:pt x="104" y="92"/>
                            <a:pt x="106" y="90"/>
                            <a:pt x="107" y="89"/>
                          </a:cubicBezTo>
                          <a:cubicBezTo>
                            <a:pt x="108" y="87"/>
                            <a:pt x="109" y="86"/>
                            <a:pt x="109" y="85"/>
                          </a:cubicBezTo>
                          <a:cubicBezTo>
                            <a:pt x="109" y="83"/>
                            <a:pt x="108" y="81"/>
                            <a:pt x="107" y="80"/>
                          </a:cubicBezTo>
                          <a:cubicBezTo>
                            <a:pt x="106" y="78"/>
                            <a:pt x="104" y="75"/>
                            <a:pt x="104" y="71"/>
                          </a:cubicBezTo>
                          <a:cubicBezTo>
                            <a:pt x="104" y="64"/>
                            <a:pt x="110" y="63"/>
                            <a:pt x="115" y="61"/>
                          </a:cubicBezTo>
                          <a:cubicBezTo>
                            <a:pt x="118" y="61"/>
                            <a:pt x="120" y="60"/>
                            <a:pt x="121" y="59"/>
                          </a:cubicBezTo>
                          <a:cubicBezTo>
                            <a:pt x="126" y="56"/>
                            <a:pt x="129" y="51"/>
                            <a:pt x="132" y="44"/>
                          </a:cubicBezTo>
                          <a:cubicBezTo>
                            <a:pt x="132" y="43"/>
                            <a:pt x="133" y="42"/>
                            <a:pt x="134" y="41"/>
                          </a:cubicBezTo>
                          <a:cubicBezTo>
                            <a:pt x="139" y="32"/>
                            <a:pt x="144" y="22"/>
                            <a:pt x="148" y="12"/>
                          </a:cubicBezTo>
                          <a:cubicBezTo>
                            <a:pt x="146" y="13"/>
                            <a:pt x="144" y="13"/>
                            <a:pt x="142" y="1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0" name="Freeform 1223">
                      <a:extLst>
                        <a:ext uri="{FF2B5EF4-FFF2-40B4-BE49-F238E27FC236}">
                          <a16:creationId xmlns:a16="http://schemas.microsoft.com/office/drawing/2014/main" id="{FB277FB8-095C-A0A9-DCDE-F27DE8CB2B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491534"/>
                      <a:ext cx="30071" cy="48866"/>
                    </a:xfrm>
                    <a:custGeom>
                      <a:avLst/>
                      <a:gdLst>
                        <a:gd name="T0" fmla="*/ 70 w 70"/>
                        <a:gd name="T1" fmla="*/ 20 h 114"/>
                        <a:gd name="T2" fmla="*/ 68 w 70"/>
                        <a:gd name="T3" fmla="*/ 13 h 114"/>
                        <a:gd name="T4" fmla="*/ 65 w 70"/>
                        <a:gd name="T5" fmla="*/ 4 h 114"/>
                        <a:gd name="T6" fmla="*/ 65 w 70"/>
                        <a:gd name="T7" fmla="*/ 0 h 114"/>
                        <a:gd name="T8" fmla="*/ 53 w 70"/>
                        <a:gd name="T9" fmla="*/ 0 h 114"/>
                        <a:gd name="T10" fmla="*/ 46 w 70"/>
                        <a:gd name="T11" fmla="*/ 9 h 114"/>
                        <a:gd name="T12" fmla="*/ 40 w 70"/>
                        <a:gd name="T13" fmla="*/ 14 h 114"/>
                        <a:gd name="T14" fmla="*/ 38 w 70"/>
                        <a:gd name="T15" fmla="*/ 18 h 114"/>
                        <a:gd name="T16" fmla="*/ 35 w 70"/>
                        <a:gd name="T17" fmla="*/ 24 h 114"/>
                        <a:gd name="T18" fmla="*/ 31 w 70"/>
                        <a:gd name="T19" fmla="*/ 25 h 114"/>
                        <a:gd name="T20" fmla="*/ 29 w 70"/>
                        <a:gd name="T21" fmla="*/ 25 h 114"/>
                        <a:gd name="T22" fmla="*/ 27 w 70"/>
                        <a:gd name="T23" fmla="*/ 25 h 114"/>
                        <a:gd name="T24" fmla="*/ 23 w 70"/>
                        <a:gd name="T25" fmla="*/ 26 h 114"/>
                        <a:gd name="T26" fmla="*/ 22 w 70"/>
                        <a:gd name="T27" fmla="*/ 31 h 114"/>
                        <a:gd name="T28" fmla="*/ 23 w 70"/>
                        <a:gd name="T29" fmla="*/ 38 h 114"/>
                        <a:gd name="T30" fmla="*/ 23 w 70"/>
                        <a:gd name="T31" fmla="*/ 38 h 114"/>
                        <a:gd name="T32" fmla="*/ 23 w 70"/>
                        <a:gd name="T33" fmla="*/ 38 h 114"/>
                        <a:gd name="T34" fmla="*/ 13 w 70"/>
                        <a:gd name="T35" fmla="*/ 42 h 114"/>
                        <a:gd name="T36" fmla="*/ 8 w 70"/>
                        <a:gd name="T37" fmla="*/ 54 h 114"/>
                        <a:gd name="T38" fmla="*/ 5 w 70"/>
                        <a:gd name="T39" fmla="*/ 62 h 114"/>
                        <a:gd name="T40" fmla="*/ 2 w 70"/>
                        <a:gd name="T41" fmla="*/ 65 h 114"/>
                        <a:gd name="T42" fmla="*/ 0 w 70"/>
                        <a:gd name="T43" fmla="*/ 70 h 114"/>
                        <a:gd name="T44" fmla="*/ 3 w 70"/>
                        <a:gd name="T45" fmla="*/ 77 h 114"/>
                        <a:gd name="T46" fmla="*/ 7 w 70"/>
                        <a:gd name="T47" fmla="*/ 84 h 114"/>
                        <a:gd name="T48" fmla="*/ 3 w 70"/>
                        <a:gd name="T49" fmla="*/ 89 h 114"/>
                        <a:gd name="T50" fmla="*/ 1 w 70"/>
                        <a:gd name="T51" fmla="*/ 92 h 114"/>
                        <a:gd name="T52" fmla="*/ 5 w 70"/>
                        <a:gd name="T53" fmla="*/ 95 h 114"/>
                        <a:gd name="T54" fmla="*/ 14 w 70"/>
                        <a:gd name="T55" fmla="*/ 101 h 114"/>
                        <a:gd name="T56" fmla="*/ 15 w 70"/>
                        <a:gd name="T57" fmla="*/ 106 h 114"/>
                        <a:gd name="T58" fmla="*/ 17 w 70"/>
                        <a:gd name="T59" fmla="*/ 113 h 114"/>
                        <a:gd name="T60" fmla="*/ 18 w 70"/>
                        <a:gd name="T61" fmla="*/ 112 h 114"/>
                        <a:gd name="T62" fmla="*/ 21 w 70"/>
                        <a:gd name="T63" fmla="*/ 110 h 114"/>
                        <a:gd name="T64" fmla="*/ 24 w 70"/>
                        <a:gd name="T65" fmla="*/ 112 h 114"/>
                        <a:gd name="T66" fmla="*/ 26 w 70"/>
                        <a:gd name="T67" fmla="*/ 114 h 114"/>
                        <a:gd name="T68" fmla="*/ 40 w 70"/>
                        <a:gd name="T69" fmla="*/ 103 h 114"/>
                        <a:gd name="T70" fmla="*/ 40 w 70"/>
                        <a:gd name="T71" fmla="*/ 97 h 114"/>
                        <a:gd name="T72" fmla="*/ 41 w 70"/>
                        <a:gd name="T73" fmla="*/ 91 h 114"/>
                        <a:gd name="T74" fmla="*/ 42 w 70"/>
                        <a:gd name="T75" fmla="*/ 85 h 114"/>
                        <a:gd name="T76" fmla="*/ 42 w 70"/>
                        <a:gd name="T77" fmla="*/ 84 h 114"/>
                        <a:gd name="T78" fmla="*/ 43 w 70"/>
                        <a:gd name="T79" fmla="*/ 84 h 114"/>
                        <a:gd name="T80" fmla="*/ 45 w 70"/>
                        <a:gd name="T81" fmla="*/ 84 h 114"/>
                        <a:gd name="T82" fmla="*/ 47 w 70"/>
                        <a:gd name="T83" fmla="*/ 84 h 114"/>
                        <a:gd name="T84" fmla="*/ 47 w 70"/>
                        <a:gd name="T85" fmla="*/ 80 h 114"/>
                        <a:gd name="T86" fmla="*/ 56 w 70"/>
                        <a:gd name="T87" fmla="*/ 68 h 114"/>
                        <a:gd name="T88" fmla="*/ 64 w 70"/>
                        <a:gd name="T89" fmla="*/ 57 h 114"/>
                        <a:gd name="T90" fmla="*/ 63 w 70"/>
                        <a:gd name="T91" fmla="*/ 54 h 114"/>
                        <a:gd name="T92" fmla="*/ 61 w 70"/>
                        <a:gd name="T93" fmla="*/ 48 h 114"/>
                        <a:gd name="T94" fmla="*/ 68 w 70"/>
                        <a:gd name="T95" fmla="*/ 38 h 114"/>
                        <a:gd name="T96" fmla="*/ 68 w 70"/>
                        <a:gd name="T97" fmla="*/ 32 h 114"/>
                        <a:gd name="T98" fmla="*/ 69 w 70"/>
                        <a:gd name="T99" fmla="*/ 26 h 114"/>
                        <a:gd name="T100" fmla="*/ 70 w 70"/>
                        <a:gd name="T101" fmla="*/ 20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70" h="114">
                          <a:moveTo>
                            <a:pt x="70" y="20"/>
                          </a:moveTo>
                          <a:cubicBezTo>
                            <a:pt x="70" y="17"/>
                            <a:pt x="69" y="15"/>
                            <a:pt x="68" y="13"/>
                          </a:cubicBezTo>
                          <a:cubicBezTo>
                            <a:pt x="67" y="11"/>
                            <a:pt x="65" y="9"/>
                            <a:pt x="65" y="4"/>
                          </a:cubicBezTo>
                          <a:cubicBezTo>
                            <a:pt x="65" y="2"/>
                            <a:pt x="65" y="1"/>
                            <a:pt x="65" y="0"/>
                          </a:cubicBezTo>
                          <a:lnTo>
                            <a:pt x="53" y="0"/>
                          </a:lnTo>
                          <a:cubicBezTo>
                            <a:pt x="51" y="4"/>
                            <a:pt x="48" y="6"/>
                            <a:pt x="46" y="9"/>
                          </a:cubicBezTo>
                          <a:cubicBezTo>
                            <a:pt x="44" y="10"/>
                            <a:pt x="42" y="11"/>
                            <a:pt x="40" y="14"/>
                          </a:cubicBezTo>
                          <a:cubicBezTo>
                            <a:pt x="39" y="15"/>
                            <a:pt x="39" y="16"/>
                            <a:pt x="38" y="18"/>
                          </a:cubicBezTo>
                          <a:cubicBezTo>
                            <a:pt x="37" y="20"/>
                            <a:pt x="37" y="22"/>
                            <a:pt x="35" y="24"/>
                          </a:cubicBezTo>
                          <a:cubicBezTo>
                            <a:pt x="33" y="25"/>
                            <a:pt x="32" y="25"/>
                            <a:pt x="31" y="25"/>
                          </a:cubicBezTo>
                          <a:cubicBezTo>
                            <a:pt x="30" y="25"/>
                            <a:pt x="29" y="25"/>
                            <a:pt x="29" y="25"/>
                          </a:cubicBezTo>
                          <a:cubicBezTo>
                            <a:pt x="28" y="25"/>
                            <a:pt x="27" y="25"/>
                            <a:pt x="27" y="25"/>
                          </a:cubicBezTo>
                          <a:cubicBezTo>
                            <a:pt x="25" y="25"/>
                            <a:pt x="23" y="25"/>
                            <a:pt x="23" y="26"/>
                          </a:cubicBezTo>
                          <a:cubicBezTo>
                            <a:pt x="21" y="27"/>
                            <a:pt x="21" y="29"/>
                            <a:pt x="22" y="31"/>
                          </a:cubicBezTo>
                          <a:cubicBezTo>
                            <a:pt x="23" y="33"/>
                            <a:pt x="23" y="35"/>
                            <a:pt x="23" y="38"/>
                          </a:cubicBezTo>
                          <a:lnTo>
                            <a:pt x="23" y="38"/>
                          </a:lnTo>
                          <a:lnTo>
                            <a:pt x="23" y="38"/>
                          </a:lnTo>
                          <a:cubicBezTo>
                            <a:pt x="22" y="39"/>
                            <a:pt x="17" y="41"/>
                            <a:pt x="13" y="42"/>
                          </a:cubicBezTo>
                          <a:cubicBezTo>
                            <a:pt x="10" y="45"/>
                            <a:pt x="9" y="50"/>
                            <a:pt x="8" y="54"/>
                          </a:cubicBezTo>
                          <a:cubicBezTo>
                            <a:pt x="7" y="57"/>
                            <a:pt x="6" y="60"/>
                            <a:pt x="5" y="62"/>
                          </a:cubicBezTo>
                          <a:cubicBezTo>
                            <a:pt x="4" y="64"/>
                            <a:pt x="3" y="65"/>
                            <a:pt x="2" y="65"/>
                          </a:cubicBezTo>
                          <a:cubicBezTo>
                            <a:pt x="1" y="67"/>
                            <a:pt x="0" y="67"/>
                            <a:pt x="0" y="70"/>
                          </a:cubicBezTo>
                          <a:cubicBezTo>
                            <a:pt x="0" y="73"/>
                            <a:pt x="1" y="75"/>
                            <a:pt x="3" y="77"/>
                          </a:cubicBezTo>
                          <a:cubicBezTo>
                            <a:pt x="5" y="79"/>
                            <a:pt x="7" y="81"/>
                            <a:pt x="7" y="84"/>
                          </a:cubicBezTo>
                          <a:cubicBezTo>
                            <a:pt x="7" y="86"/>
                            <a:pt x="5" y="88"/>
                            <a:pt x="3" y="89"/>
                          </a:cubicBezTo>
                          <a:cubicBezTo>
                            <a:pt x="2" y="90"/>
                            <a:pt x="1" y="91"/>
                            <a:pt x="1" y="92"/>
                          </a:cubicBezTo>
                          <a:cubicBezTo>
                            <a:pt x="2" y="93"/>
                            <a:pt x="4" y="94"/>
                            <a:pt x="5" y="95"/>
                          </a:cubicBezTo>
                          <a:cubicBezTo>
                            <a:pt x="10" y="97"/>
                            <a:pt x="13" y="99"/>
                            <a:pt x="14" y="101"/>
                          </a:cubicBezTo>
                          <a:cubicBezTo>
                            <a:pt x="14" y="102"/>
                            <a:pt x="14" y="104"/>
                            <a:pt x="15" y="106"/>
                          </a:cubicBezTo>
                          <a:cubicBezTo>
                            <a:pt x="15" y="111"/>
                            <a:pt x="15" y="113"/>
                            <a:pt x="17" y="113"/>
                          </a:cubicBezTo>
                          <a:cubicBezTo>
                            <a:pt x="18" y="113"/>
                            <a:pt x="18" y="112"/>
                            <a:pt x="18" y="112"/>
                          </a:cubicBezTo>
                          <a:cubicBezTo>
                            <a:pt x="19" y="111"/>
                            <a:pt x="20" y="110"/>
                            <a:pt x="21" y="110"/>
                          </a:cubicBezTo>
                          <a:cubicBezTo>
                            <a:pt x="22" y="110"/>
                            <a:pt x="23" y="111"/>
                            <a:pt x="24" y="112"/>
                          </a:cubicBezTo>
                          <a:cubicBezTo>
                            <a:pt x="25" y="113"/>
                            <a:pt x="25" y="114"/>
                            <a:pt x="26" y="114"/>
                          </a:cubicBezTo>
                          <a:cubicBezTo>
                            <a:pt x="30" y="114"/>
                            <a:pt x="40" y="106"/>
                            <a:pt x="40" y="103"/>
                          </a:cubicBezTo>
                          <a:lnTo>
                            <a:pt x="40" y="97"/>
                          </a:lnTo>
                          <a:cubicBezTo>
                            <a:pt x="40" y="95"/>
                            <a:pt x="40" y="93"/>
                            <a:pt x="41" y="91"/>
                          </a:cubicBezTo>
                          <a:cubicBezTo>
                            <a:pt x="41" y="89"/>
                            <a:pt x="42" y="87"/>
                            <a:pt x="42" y="85"/>
                          </a:cubicBezTo>
                          <a:lnTo>
                            <a:pt x="42" y="84"/>
                          </a:lnTo>
                          <a:lnTo>
                            <a:pt x="43" y="84"/>
                          </a:lnTo>
                          <a:cubicBezTo>
                            <a:pt x="44" y="84"/>
                            <a:pt x="44" y="84"/>
                            <a:pt x="45" y="84"/>
                          </a:cubicBezTo>
                          <a:cubicBezTo>
                            <a:pt x="45" y="84"/>
                            <a:pt x="46" y="84"/>
                            <a:pt x="47" y="84"/>
                          </a:cubicBezTo>
                          <a:lnTo>
                            <a:pt x="47" y="80"/>
                          </a:lnTo>
                          <a:cubicBezTo>
                            <a:pt x="47" y="76"/>
                            <a:pt x="51" y="72"/>
                            <a:pt x="56" y="68"/>
                          </a:cubicBezTo>
                          <a:cubicBezTo>
                            <a:pt x="60" y="64"/>
                            <a:pt x="64" y="61"/>
                            <a:pt x="64" y="57"/>
                          </a:cubicBezTo>
                          <a:cubicBezTo>
                            <a:pt x="64" y="56"/>
                            <a:pt x="64" y="55"/>
                            <a:pt x="63" y="54"/>
                          </a:cubicBezTo>
                          <a:cubicBezTo>
                            <a:pt x="62" y="52"/>
                            <a:pt x="61" y="51"/>
                            <a:pt x="61" y="48"/>
                          </a:cubicBezTo>
                          <a:cubicBezTo>
                            <a:pt x="61" y="42"/>
                            <a:pt x="63" y="38"/>
                            <a:pt x="68" y="38"/>
                          </a:cubicBezTo>
                          <a:cubicBezTo>
                            <a:pt x="68" y="36"/>
                            <a:pt x="68" y="34"/>
                            <a:pt x="68" y="32"/>
                          </a:cubicBezTo>
                          <a:cubicBezTo>
                            <a:pt x="68" y="29"/>
                            <a:pt x="69" y="27"/>
                            <a:pt x="69" y="26"/>
                          </a:cubicBezTo>
                          <a:cubicBezTo>
                            <a:pt x="70" y="24"/>
                            <a:pt x="70" y="22"/>
                            <a:pt x="70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1" name="Freeform 1224">
                      <a:extLst>
                        <a:ext uri="{FF2B5EF4-FFF2-40B4-BE49-F238E27FC236}">
                          <a16:creationId xmlns:a16="http://schemas.microsoft.com/office/drawing/2014/main" id="{A3ED3EC2-9C5A-91FA-4A33-4199ECB1BE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506570"/>
                      <a:ext cx="43228" cy="33830"/>
                    </a:xfrm>
                    <a:custGeom>
                      <a:avLst/>
                      <a:gdLst>
                        <a:gd name="T0" fmla="*/ 0 w 100"/>
                        <a:gd name="T1" fmla="*/ 43 h 76"/>
                        <a:gd name="T2" fmla="*/ 0 w 100"/>
                        <a:gd name="T3" fmla="*/ 47 h 76"/>
                        <a:gd name="T4" fmla="*/ 4 w 100"/>
                        <a:gd name="T5" fmla="*/ 52 h 76"/>
                        <a:gd name="T6" fmla="*/ 6 w 100"/>
                        <a:gd name="T7" fmla="*/ 54 h 76"/>
                        <a:gd name="T8" fmla="*/ 20 w 100"/>
                        <a:gd name="T9" fmla="*/ 57 h 76"/>
                        <a:gd name="T10" fmla="*/ 32 w 100"/>
                        <a:gd name="T11" fmla="*/ 59 h 76"/>
                        <a:gd name="T12" fmla="*/ 36 w 100"/>
                        <a:gd name="T13" fmla="*/ 62 h 76"/>
                        <a:gd name="T14" fmla="*/ 39 w 100"/>
                        <a:gd name="T15" fmla="*/ 65 h 76"/>
                        <a:gd name="T16" fmla="*/ 51 w 100"/>
                        <a:gd name="T17" fmla="*/ 60 h 76"/>
                        <a:gd name="T18" fmla="*/ 60 w 100"/>
                        <a:gd name="T19" fmla="*/ 57 h 76"/>
                        <a:gd name="T20" fmla="*/ 68 w 100"/>
                        <a:gd name="T21" fmla="*/ 65 h 76"/>
                        <a:gd name="T22" fmla="*/ 71 w 100"/>
                        <a:gd name="T23" fmla="*/ 68 h 76"/>
                        <a:gd name="T24" fmla="*/ 73 w 100"/>
                        <a:gd name="T25" fmla="*/ 67 h 76"/>
                        <a:gd name="T26" fmla="*/ 76 w 100"/>
                        <a:gd name="T27" fmla="*/ 66 h 76"/>
                        <a:gd name="T28" fmla="*/ 77 w 100"/>
                        <a:gd name="T29" fmla="*/ 66 h 76"/>
                        <a:gd name="T30" fmla="*/ 77 w 100"/>
                        <a:gd name="T31" fmla="*/ 67 h 76"/>
                        <a:gd name="T32" fmla="*/ 81 w 100"/>
                        <a:gd name="T33" fmla="*/ 72 h 76"/>
                        <a:gd name="T34" fmla="*/ 82 w 100"/>
                        <a:gd name="T35" fmla="*/ 71 h 76"/>
                        <a:gd name="T36" fmla="*/ 85 w 100"/>
                        <a:gd name="T37" fmla="*/ 69 h 76"/>
                        <a:gd name="T38" fmla="*/ 91 w 100"/>
                        <a:gd name="T39" fmla="*/ 72 h 76"/>
                        <a:gd name="T40" fmla="*/ 98 w 100"/>
                        <a:gd name="T41" fmla="*/ 76 h 76"/>
                        <a:gd name="T42" fmla="*/ 98 w 100"/>
                        <a:gd name="T43" fmla="*/ 74 h 76"/>
                        <a:gd name="T44" fmla="*/ 98 w 100"/>
                        <a:gd name="T45" fmla="*/ 63 h 76"/>
                        <a:gd name="T46" fmla="*/ 96 w 100"/>
                        <a:gd name="T47" fmla="*/ 63 h 76"/>
                        <a:gd name="T48" fmla="*/ 90 w 100"/>
                        <a:gd name="T49" fmla="*/ 59 h 76"/>
                        <a:gd name="T50" fmla="*/ 91 w 100"/>
                        <a:gd name="T51" fmla="*/ 53 h 76"/>
                        <a:gd name="T52" fmla="*/ 93 w 100"/>
                        <a:gd name="T53" fmla="*/ 47 h 76"/>
                        <a:gd name="T54" fmla="*/ 84 w 100"/>
                        <a:gd name="T55" fmla="*/ 35 h 76"/>
                        <a:gd name="T56" fmla="*/ 83 w 100"/>
                        <a:gd name="T57" fmla="*/ 29 h 76"/>
                        <a:gd name="T58" fmla="*/ 79 w 100"/>
                        <a:gd name="T59" fmla="*/ 21 h 76"/>
                        <a:gd name="T60" fmla="*/ 79 w 100"/>
                        <a:gd name="T61" fmla="*/ 21 h 76"/>
                        <a:gd name="T62" fmla="*/ 79 w 100"/>
                        <a:gd name="T63" fmla="*/ 21 h 76"/>
                        <a:gd name="T64" fmla="*/ 78 w 100"/>
                        <a:gd name="T65" fmla="*/ 21 h 76"/>
                        <a:gd name="T66" fmla="*/ 75 w 100"/>
                        <a:gd name="T67" fmla="*/ 21 h 76"/>
                        <a:gd name="T68" fmla="*/ 69 w 100"/>
                        <a:gd name="T69" fmla="*/ 13 h 76"/>
                        <a:gd name="T70" fmla="*/ 63 w 100"/>
                        <a:gd name="T71" fmla="*/ 6 h 76"/>
                        <a:gd name="T72" fmla="*/ 61 w 100"/>
                        <a:gd name="T73" fmla="*/ 7 h 76"/>
                        <a:gd name="T74" fmla="*/ 57 w 100"/>
                        <a:gd name="T75" fmla="*/ 9 h 76"/>
                        <a:gd name="T76" fmla="*/ 51 w 100"/>
                        <a:gd name="T77" fmla="*/ 6 h 76"/>
                        <a:gd name="T78" fmla="*/ 49 w 100"/>
                        <a:gd name="T79" fmla="*/ 5 h 76"/>
                        <a:gd name="T80" fmla="*/ 42 w 100"/>
                        <a:gd name="T81" fmla="*/ 4 h 76"/>
                        <a:gd name="T82" fmla="*/ 35 w 100"/>
                        <a:gd name="T83" fmla="*/ 4 h 76"/>
                        <a:gd name="T84" fmla="*/ 33 w 100"/>
                        <a:gd name="T85" fmla="*/ 2 h 76"/>
                        <a:gd name="T86" fmla="*/ 30 w 100"/>
                        <a:gd name="T87" fmla="*/ 0 h 76"/>
                        <a:gd name="T88" fmla="*/ 29 w 100"/>
                        <a:gd name="T89" fmla="*/ 2 h 76"/>
                        <a:gd name="T90" fmla="*/ 24 w 100"/>
                        <a:gd name="T91" fmla="*/ 5 h 76"/>
                        <a:gd name="T92" fmla="*/ 21 w 100"/>
                        <a:gd name="T93" fmla="*/ 3 h 76"/>
                        <a:gd name="T94" fmla="*/ 14 w 100"/>
                        <a:gd name="T95" fmla="*/ 11 h 76"/>
                        <a:gd name="T96" fmla="*/ 16 w 100"/>
                        <a:gd name="T97" fmla="*/ 16 h 76"/>
                        <a:gd name="T98" fmla="*/ 17 w 100"/>
                        <a:gd name="T99" fmla="*/ 20 h 76"/>
                        <a:gd name="T100" fmla="*/ 8 w 100"/>
                        <a:gd name="T101" fmla="*/ 33 h 76"/>
                        <a:gd name="T102" fmla="*/ 0 w 100"/>
                        <a:gd name="T103" fmla="*/ 43 h 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0" y="43"/>
                          </a:moveTo>
                          <a:lnTo>
                            <a:pt x="0" y="47"/>
                          </a:lnTo>
                          <a:cubicBezTo>
                            <a:pt x="3" y="48"/>
                            <a:pt x="4" y="50"/>
                            <a:pt x="4" y="52"/>
                          </a:cubicBezTo>
                          <a:cubicBezTo>
                            <a:pt x="5" y="53"/>
                            <a:pt x="6" y="54"/>
                            <a:pt x="6" y="54"/>
                          </a:cubicBezTo>
                          <a:cubicBezTo>
                            <a:pt x="12" y="56"/>
                            <a:pt x="16" y="56"/>
                            <a:pt x="20" y="57"/>
                          </a:cubicBezTo>
                          <a:cubicBezTo>
                            <a:pt x="24" y="57"/>
                            <a:pt x="27" y="57"/>
                            <a:pt x="32" y="59"/>
                          </a:cubicBezTo>
                          <a:cubicBezTo>
                            <a:pt x="34" y="60"/>
                            <a:pt x="35" y="61"/>
                            <a:pt x="36" y="62"/>
                          </a:cubicBezTo>
                          <a:cubicBezTo>
                            <a:pt x="37" y="64"/>
                            <a:pt x="38" y="65"/>
                            <a:pt x="39" y="65"/>
                          </a:cubicBezTo>
                          <a:cubicBezTo>
                            <a:pt x="44" y="65"/>
                            <a:pt x="48" y="62"/>
                            <a:pt x="51" y="60"/>
                          </a:cubicBezTo>
                          <a:cubicBezTo>
                            <a:pt x="54" y="58"/>
                            <a:pt x="57" y="57"/>
                            <a:pt x="60" y="57"/>
                          </a:cubicBezTo>
                          <a:cubicBezTo>
                            <a:pt x="66" y="57"/>
                            <a:pt x="68" y="62"/>
                            <a:pt x="68" y="65"/>
                          </a:cubicBezTo>
                          <a:cubicBezTo>
                            <a:pt x="69" y="67"/>
                            <a:pt x="70" y="68"/>
                            <a:pt x="71" y="68"/>
                          </a:cubicBezTo>
                          <a:cubicBezTo>
                            <a:pt x="71" y="68"/>
                            <a:pt x="72" y="68"/>
                            <a:pt x="73" y="67"/>
                          </a:cubicBezTo>
                          <a:cubicBezTo>
                            <a:pt x="74" y="67"/>
                            <a:pt x="75" y="66"/>
                            <a:pt x="76" y="66"/>
                          </a:cubicBezTo>
                          <a:lnTo>
                            <a:pt x="77" y="66"/>
                          </a:lnTo>
                          <a:lnTo>
                            <a:pt x="77" y="67"/>
                          </a:lnTo>
                          <a:cubicBezTo>
                            <a:pt x="78" y="68"/>
                            <a:pt x="79" y="72"/>
                            <a:pt x="81" y="72"/>
                          </a:cubicBezTo>
                          <a:cubicBezTo>
                            <a:pt x="81" y="72"/>
                            <a:pt x="82" y="71"/>
                            <a:pt x="82" y="71"/>
                          </a:cubicBezTo>
                          <a:cubicBezTo>
                            <a:pt x="83" y="70"/>
                            <a:pt x="84" y="69"/>
                            <a:pt x="85" y="69"/>
                          </a:cubicBezTo>
                          <a:cubicBezTo>
                            <a:pt x="87" y="69"/>
                            <a:pt x="89" y="71"/>
                            <a:pt x="91" y="72"/>
                          </a:cubicBezTo>
                          <a:cubicBezTo>
                            <a:pt x="93" y="74"/>
                            <a:pt x="95" y="75"/>
                            <a:pt x="98" y="76"/>
                          </a:cubicBezTo>
                          <a:cubicBezTo>
                            <a:pt x="98" y="75"/>
                            <a:pt x="98" y="74"/>
                            <a:pt x="98" y="74"/>
                          </a:cubicBezTo>
                          <a:cubicBezTo>
                            <a:pt x="99" y="70"/>
                            <a:pt x="100" y="66"/>
                            <a:pt x="98" y="63"/>
                          </a:cubicBezTo>
                          <a:cubicBezTo>
                            <a:pt x="98" y="63"/>
                            <a:pt x="97" y="63"/>
                            <a:pt x="96" y="63"/>
                          </a:cubicBezTo>
                          <a:cubicBezTo>
                            <a:pt x="93" y="62"/>
                            <a:pt x="90" y="61"/>
                            <a:pt x="90" y="59"/>
                          </a:cubicBezTo>
                          <a:cubicBezTo>
                            <a:pt x="90" y="57"/>
                            <a:pt x="91" y="55"/>
                            <a:pt x="91" y="53"/>
                          </a:cubicBezTo>
                          <a:cubicBezTo>
                            <a:pt x="92" y="52"/>
                            <a:pt x="93" y="50"/>
                            <a:pt x="93" y="47"/>
                          </a:cubicBezTo>
                          <a:cubicBezTo>
                            <a:pt x="89" y="44"/>
                            <a:pt x="86" y="41"/>
                            <a:pt x="84" y="35"/>
                          </a:cubicBezTo>
                          <a:cubicBezTo>
                            <a:pt x="84" y="33"/>
                            <a:pt x="83" y="31"/>
                            <a:pt x="83" y="29"/>
                          </a:cubicBezTo>
                          <a:cubicBezTo>
                            <a:pt x="82" y="24"/>
                            <a:pt x="81" y="21"/>
                            <a:pt x="79" y="21"/>
                          </a:cubicBezTo>
                          <a:lnTo>
                            <a:pt x="79" y="21"/>
                          </a:lnTo>
                          <a:lnTo>
                            <a:pt x="79" y="21"/>
                          </a:lnTo>
                          <a:cubicBezTo>
                            <a:pt x="78" y="21"/>
                            <a:pt x="78" y="21"/>
                            <a:pt x="78" y="21"/>
                          </a:cubicBezTo>
                          <a:cubicBezTo>
                            <a:pt x="77" y="21"/>
                            <a:pt x="77" y="21"/>
                            <a:pt x="75" y="21"/>
                          </a:cubicBezTo>
                          <a:cubicBezTo>
                            <a:pt x="70" y="21"/>
                            <a:pt x="70" y="17"/>
                            <a:pt x="69" y="13"/>
                          </a:cubicBezTo>
                          <a:cubicBezTo>
                            <a:pt x="68" y="9"/>
                            <a:pt x="67" y="6"/>
                            <a:pt x="63" y="6"/>
                          </a:cubicBezTo>
                          <a:cubicBezTo>
                            <a:pt x="62" y="6"/>
                            <a:pt x="62" y="7"/>
                            <a:pt x="61" y="7"/>
                          </a:cubicBezTo>
                          <a:cubicBezTo>
                            <a:pt x="60" y="8"/>
                            <a:pt x="59" y="9"/>
                            <a:pt x="57" y="9"/>
                          </a:cubicBezTo>
                          <a:cubicBezTo>
                            <a:pt x="54" y="9"/>
                            <a:pt x="53" y="7"/>
                            <a:pt x="51" y="6"/>
                          </a:cubicBezTo>
                          <a:cubicBezTo>
                            <a:pt x="50" y="5"/>
                            <a:pt x="50" y="5"/>
                            <a:pt x="49" y="5"/>
                          </a:cubicBezTo>
                          <a:cubicBezTo>
                            <a:pt x="47" y="4"/>
                            <a:pt x="45" y="4"/>
                            <a:pt x="42" y="4"/>
                          </a:cubicBezTo>
                          <a:cubicBezTo>
                            <a:pt x="40" y="4"/>
                            <a:pt x="37" y="5"/>
                            <a:pt x="35" y="4"/>
                          </a:cubicBezTo>
                          <a:cubicBezTo>
                            <a:pt x="34" y="3"/>
                            <a:pt x="33" y="2"/>
                            <a:pt x="33" y="2"/>
                          </a:cubicBezTo>
                          <a:cubicBezTo>
                            <a:pt x="33" y="1"/>
                            <a:pt x="32" y="0"/>
                            <a:pt x="30" y="0"/>
                          </a:cubicBezTo>
                          <a:cubicBezTo>
                            <a:pt x="30" y="0"/>
                            <a:pt x="29" y="1"/>
                            <a:pt x="29" y="2"/>
                          </a:cubicBezTo>
                          <a:cubicBezTo>
                            <a:pt x="28" y="3"/>
                            <a:pt x="26" y="5"/>
                            <a:pt x="24" y="5"/>
                          </a:cubicBezTo>
                          <a:cubicBezTo>
                            <a:pt x="23" y="5"/>
                            <a:pt x="22" y="4"/>
                            <a:pt x="21" y="3"/>
                          </a:cubicBezTo>
                          <a:cubicBezTo>
                            <a:pt x="17" y="3"/>
                            <a:pt x="14" y="5"/>
                            <a:pt x="14" y="11"/>
                          </a:cubicBezTo>
                          <a:cubicBezTo>
                            <a:pt x="14" y="13"/>
                            <a:pt x="15" y="14"/>
                            <a:pt x="16" y="16"/>
                          </a:cubicBezTo>
                          <a:cubicBezTo>
                            <a:pt x="17" y="17"/>
                            <a:pt x="17" y="18"/>
                            <a:pt x="17" y="20"/>
                          </a:cubicBezTo>
                          <a:cubicBezTo>
                            <a:pt x="17" y="25"/>
                            <a:pt x="13" y="29"/>
                            <a:pt x="8" y="33"/>
                          </a:cubicBezTo>
                          <a:cubicBezTo>
                            <a:pt x="4" y="36"/>
                            <a:pt x="0" y="40"/>
                            <a:pt x="0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2" name="Freeform 1225">
                      <a:extLst>
                        <a:ext uri="{FF2B5EF4-FFF2-40B4-BE49-F238E27FC236}">
                          <a16:creationId xmlns:a16="http://schemas.microsoft.com/office/drawing/2014/main" id="{6EDB5891-B45B-F4CF-4F91-4F9DFD4B5B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3049" y="4512209"/>
                      <a:ext cx="78937" cy="65782"/>
                    </a:xfrm>
                    <a:custGeom>
                      <a:avLst/>
                      <a:gdLst>
                        <a:gd name="T0" fmla="*/ 24 w 185"/>
                        <a:gd name="T1" fmla="*/ 80 h 151"/>
                        <a:gd name="T2" fmla="*/ 27 w 185"/>
                        <a:gd name="T3" fmla="*/ 80 h 151"/>
                        <a:gd name="T4" fmla="*/ 37 w 185"/>
                        <a:gd name="T5" fmla="*/ 85 h 151"/>
                        <a:gd name="T6" fmla="*/ 42 w 185"/>
                        <a:gd name="T7" fmla="*/ 88 h 151"/>
                        <a:gd name="T8" fmla="*/ 57 w 185"/>
                        <a:gd name="T9" fmla="*/ 101 h 151"/>
                        <a:gd name="T10" fmla="*/ 72 w 185"/>
                        <a:gd name="T11" fmla="*/ 113 h 151"/>
                        <a:gd name="T12" fmla="*/ 85 w 185"/>
                        <a:gd name="T13" fmla="*/ 113 h 151"/>
                        <a:gd name="T14" fmla="*/ 92 w 185"/>
                        <a:gd name="T15" fmla="*/ 112 h 151"/>
                        <a:gd name="T16" fmla="*/ 95 w 185"/>
                        <a:gd name="T17" fmla="*/ 108 h 151"/>
                        <a:gd name="T18" fmla="*/ 99 w 185"/>
                        <a:gd name="T19" fmla="*/ 114 h 151"/>
                        <a:gd name="T20" fmla="*/ 114 w 185"/>
                        <a:gd name="T21" fmla="*/ 130 h 151"/>
                        <a:gd name="T22" fmla="*/ 125 w 185"/>
                        <a:gd name="T23" fmla="*/ 140 h 151"/>
                        <a:gd name="T24" fmla="*/ 149 w 185"/>
                        <a:gd name="T25" fmla="*/ 151 h 151"/>
                        <a:gd name="T26" fmla="*/ 185 w 185"/>
                        <a:gd name="T27" fmla="*/ 116 h 151"/>
                        <a:gd name="T28" fmla="*/ 174 w 185"/>
                        <a:gd name="T29" fmla="*/ 106 h 151"/>
                        <a:gd name="T30" fmla="*/ 175 w 185"/>
                        <a:gd name="T31" fmla="*/ 99 h 151"/>
                        <a:gd name="T32" fmla="*/ 172 w 185"/>
                        <a:gd name="T33" fmla="*/ 97 h 151"/>
                        <a:gd name="T34" fmla="*/ 163 w 185"/>
                        <a:gd name="T35" fmla="*/ 102 h 151"/>
                        <a:gd name="T36" fmla="*/ 158 w 185"/>
                        <a:gd name="T37" fmla="*/ 96 h 151"/>
                        <a:gd name="T38" fmla="*/ 149 w 185"/>
                        <a:gd name="T39" fmla="*/ 88 h 151"/>
                        <a:gd name="T40" fmla="*/ 135 w 185"/>
                        <a:gd name="T41" fmla="*/ 87 h 151"/>
                        <a:gd name="T42" fmla="*/ 123 w 185"/>
                        <a:gd name="T43" fmla="*/ 73 h 151"/>
                        <a:gd name="T44" fmla="*/ 111 w 185"/>
                        <a:gd name="T45" fmla="*/ 70 h 151"/>
                        <a:gd name="T46" fmla="*/ 104 w 185"/>
                        <a:gd name="T47" fmla="*/ 59 h 151"/>
                        <a:gd name="T48" fmla="*/ 100 w 185"/>
                        <a:gd name="T49" fmla="*/ 59 h 151"/>
                        <a:gd name="T50" fmla="*/ 88 w 185"/>
                        <a:gd name="T51" fmla="*/ 47 h 151"/>
                        <a:gd name="T52" fmla="*/ 88 w 185"/>
                        <a:gd name="T53" fmla="*/ 12 h 151"/>
                        <a:gd name="T54" fmla="*/ 80 w 185"/>
                        <a:gd name="T55" fmla="*/ 1 h 151"/>
                        <a:gd name="T56" fmla="*/ 70 w 185"/>
                        <a:gd name="T57" fmla="*/ 0 h 151"/>
                        <a:gd name="T58" fmla="*/ 61 w 185"/>
                        <a:gd name="T59" fmla="*/ 7 h 151"/>
                        <a:gd name="T60" fmla="*/ 27 w 185"/>
                        <a:gd name="T61" fmla="*/ 17 h 151"/>
                        <a:gd name="T62" fmla="*/ 27 w 185"/>
                        <a:gd name="T63" fmla="*/ 29 h 151"/>
                        <a:gd name="T64" fmla="*/ 3 w 185"/>
                        <a:gd name="T65" fmla="*/ 35 h 151"/>
                        <a:gd name="T66" fmla="*/ 0 w 185"/>
                        <a:gd name="T67" fmla="*/ 46 h 151"/>
                        <a:gd name="T68" fmla="*/ 8 w 185"/>
                        <a:gd name="T69" fmla="*/ 49 h 151"/>
                        <a:gd name="T70" fmla="*/ 8 w 185"/>
                        <a:gd name="T71" fmla="*/ 65 h 151"/>
                        <a:gd name="T72" fmla="*/ 13 w 185"/>
                        <a:gd name="T73" fmla="*/ 66 h 151"/>
                        <a:gd name="T74" fmla="*/ 21 w 185"/>
                        <a:gd name="T75" fmla="*/ 65 h 151"/>
                        <a:gd name="T76" fmla="*/ 23 w 185"/>
                        <a:gd name="T77" fmla="*/ 78 h 1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5" h="151">
                          <a:moveTo>
                            <a:pt x="23" y="78"/>
                          </a:moveTo>
                          <a:cubicBezTo>
                            <a:pt x="23" y="79"/>
                            <a:pt x="23" y="80"/>
                            <a:pt x="24" y="80"/>
                          </a:cubicBezTo>
                          <a:cubicBezTo>
                            <a:pt x="24" y="80"/>
                            <a:pt x="24" y="80"/>
                            <a:pt x="25" y="80"/>
                          </a:cubicBezTo>
                          <a:cubicBezTo>
                            <a:pt x="25" y="80"/>
                            <a:pt x="26" y="80"/>
                            <a:pt x="27" y="80"/>
                          </a:cubicBezTo>
                          <a:cubicBezTo>
                            <a:pt x="27" y="80"/>
                            <a:pt x="28" y="80"/>
                            <a:pt x="29" y="80"/>
                          </a:cubicBezTo>
                          <a:cubicBezTo>
                            <a:pt x="33" y="80"/>
                            <a:pt x="35" y="82"/>
                            <a:pt x="37" y="85"/>
                          </a:cubicBezTo>
                          <a:cubicBezTo>
                            <a:pt x="38" y="87"/>
                            <a:pt x="40" y="88"/>
                            <a:pt x="42" y="89"/>
                          </a:cubicBezTo>
                          <a:cubicBezTo>
                            <a:pt x="42" y="88"/>
                            <a:pt x="42" y="88"/>
                            <a:pt x="42" y="88"/>
                          </a:cubicBezTo>
                          <a:cubicBezTo>
                            <a:pt x="43" y="87"/>
                            <a:pt x="44" y="85"/>
                            <a:pt x="46" y="85"/>
                          </a:cubicBezTo>
                          <a:cubicBezTo>
                            <a:pt x="53" y="85"/>
                            <a:pt x="55" y="93"/>
                            <a:pt x="57" y="101"/>
                          </a:cubicBezTo>
                          <a:cubicBezTo>
                            <a:pt x="58" y="108"/>
                            <a:pt x="60" y="115"/>
                            <a:pt x="66" y="115"/>
                          </a:cubicBezTo>
                          <a:cubicBezTo>
                            <a:pt x="69" y="115"/>
                            <a:pt x="70" y="114"/>
                            <a:pt x="72" y="113"/>
                          </a:cubicBezTo>
                          <a:cubicBezTo>
                            <a:pt x="74" y="112"/>
                            <a:pt x="76" y="111"/>
                            <a:pt x="79" y="111"/>
                          </a:cubicBezTo>
                          <a:cubicBezTo>
                            <a:pt x="81" y="111"/>
                            <a:pt x="83" y="112"/>
                            <a:pt x="85" y="113"/>
                          </a:cubicBezTo>
                          <a:cubicBezTo>
                            <a:pt x="86" y="114"/>
                            <a:pt x="88" y="115"/>
                            <a:pt x="90" y="115"/>
                          </a:cubicBezTo>
                          <a:cubicBezTo>
                            <a:pt x="91" y="115"/>
                            <a:pt x="91" y="114"/>
                            <a:pt x="92" y="112"/>
                          </a:cubicBezTo>
                          <a:cubicBezTo>
                            <a:pt x="93" y="111"/>
                            <a:pt x="93" y="109"/>
                            <a:pt x="95" y="108"/>
                          </a:cubicBezTo>
                          <a:lnTo>
                            <a:pt x="95" y="108"/>
                          </a:lnTo>
                          <a:lnTo>
                            <a:pt x="96" y="109"/>
                          </a:lnTo>
                          <a:cubicBezTo>
                            <a:pt x="98" y="111"/>
                            <a:pt x="98" y="113"/>
                            <a:pt x="99" y="114"/>
                          </a:cubicBezTo>
                          <a:cubicBezTo>
                            <a:pt x="99" y="116"/>
                            <a:pt x="99" y="117"/>
                            <a:pt x="100" y="118"/>
                          </a:cubicBezTo>
                          <a:cubicBezTo>
                            <a:pt x="104" y="124"/>
                            <a:pt x="109" y="127"/>
                            <a:pt x="114" y="130"/>
                          </a:cubicBezTo>
                          <a:cubicBezTo>
                            <a:pt x="118" y="133"/>
                            <a:pt x="121" y="136"/>
                            <a:pt x="125" y="139"/>
                          </a:cubicBezTo>
                          <a:lnTo>
                            <a:pt x="125" y="140"/>
                          </a:lnTo>
                          <a:cubicBezTo>
                            <a:pt x="128" y="145"/>
                            <a:pt x="137" y="151"/>
                            <a:pt x="146" y="151"/>
                          </a:cubicBezTo>
                          <a:cubicBezTo>
                            <a:pt x="147" y="151"/>
                            <a:pt x="148" y="151"/>
                            <a:pt x="149" y="151"/>
                          </a:cubicBezTo>
                          <a:cubicBezTo>
                            <a:pt x="159" y="148"/>
                            <a:pt x="166" y="139"/>
                            <a:pt x="173" y="130"/>
                          </a:cubicBezTo>
                          <a:cubicBezTo>
                            <a:pt x="177" y="125"/>
                            <a:pt x="181" y="120"/>
                            <a:pt x="185" y="116"/>
                          </a:cubicBezTo>
                          <a:cubicBezTo>
                            <a:pt x="184" y="115"/>
                            <a:pt x="182" y="114"/>
                            <a:pt x="181" y="113"/>
                          </a:cubicBezTo>
                          <a:cubicBezTo>
                            <a:pt x="178" y="112"/>
                            <a:pt x="175" y="110"/>
                            <a:pt x="174" y="106"/>
                          </a:cubicBezTo>
                          <a:cubicBezTo>
                            <a:pt x="174" y="105"/>
                            <a:pt x="175" y="104"/>
                            <a:pt x="175" y="103"/>
                          </a:cubicBezTo>
                          <a:cubicBezTo>
                            <a:pt x="176" y="101"/>
                            <a:pt x="176" y="100"/>
                            <a:pt x="175" y="99"/>
                          </a:cubicBezTo>
                          <a:lnTo>
                            <a:pt x="175" y="99"/>
                          </a:lnTo>
                          <a:cubicBezTo>
                            <a:pt x="175" y="98"/>
                            <a:pt x="173" y="97"/>
                            <a:pt x="172" y="97"/>
                          </a:cubicBezTo>
                          <a:cubicBezTo>
                            <a:pt x="170" y="97"/>
                            <a:pt x="170" y="98"/>
                            <a:pt x="169" y="99"/>
                          </a:cubicBezTo>
                          <a:cubicBezTo>
                            <a:pt x="168" y="100"/>
                            <a:pt x="167" y="102"/>
                            <a:pt x="163" y="102"/>
                          </a:cubicBezTo>
                          <a:cubicBezTo>
                            <a:pt x="159" y="102"/>
                            <a:pt x="159" y="99"/>
                            <a:pt x="158" y="97"/>
                          </a:cubicBezTo>
                          <a:cubicBezTo>
                            <a:pt x="158" y="96"/>
                            <a:pt x="158" y="96"/>
                            <a:pt x="158" y="96"/>
                          </a:cubicBezTo>
                          <a:cubicBezTo>
                            <a:pt x="157" y="95"/>
                            <a:pt x="157" y="94"/>
                            <a:pt x="156" y="94"/>
                          </a:cubicBezTo>
                          <a:cubicBezTo>
                            <a:pt x="154" y="92"/>
                            <a:pt x="152" y="90"/>
                            <a:pt x="149" y="88"/>
                          </a:cubicBezTo>
                          <a:lnTo>
                            <a:pt x="136" y="88"/>
                          </a:lnTo>
                          <a:lnTo>
                            <a:pt x="135" y="87"/>
                          </a:lnTo>
                          <a:cubicBezTo>
                            <a:pt x="134" y="85"/>
                            <a:pt x="133" y="83"/>
                            <a:pt x="133" y="79"/>
                          </a:cubicBezTo>
                          <a:cubicBezTo>
                            <a:pt x="129" y="78"/>
                            <a:pt x="126" y="76"/>
                            <a:pt x="123" y="73"/>
                          </a:cubicBezTo>
                          <a:cubicBezTo>
                            <a:pt x="121" y="71"/>
                            <a:pt x="119" y="70"/>
                            <a:pt x="117" y="70"/>
                          </a:cubicBezTo>
                          <a:lnTo>
                            <a:pt x="111" y="70"/>
                          </a:lnTo>
                          <a:cubicBezTo>
                            <a:pt x="107" y="70"/>
                            <a:pt x="107" y="66"/>
                            <a:pt x="106" y="64"/>
                          </a:cubicBezTo>
                          <a:cubicBezTo>
                            <a:pt x="106" y="62"/>
                            <a:pt x="105" y="60"/>
                            <a:pt x="104" y="59"/>
                          </a:cubicBezTo>
                          <a:cubicBezTo>
                            <a:pt x="103" y="59"/>
                            <a:pt x="102" y="59"/>
                            <a:pt x="102" y="59"/>
                          </a:cubicBezTo>
                          <a:lnTo>
                            <a:pt x="100" y="59"/>
                          </a:lnTo>
                          <a:cubicBezTo>
                            <a:pt x="98" y="59"/>
                            <a:pt x="94" y="59"/>
                            <a:pt x="94" y="54"/>
                          </a:cubicBezTo>
                          <a:cubicBezTo>
                            <a:pt x="94" y="50"/>
                            <a:pt x="92" y="48"/>
                            <a:pt x="88" y="47"/>
                          </a:cubicBezTo>
                          <a:cubicBezTo>
                            <a:pt x="85" y="45"/>
                            <a:pt x="81" y="42"/>
                            <a:pt x="81" y="35"/>
                          </a:cubicBezTo>
                          <a:cubicBezTo>
                            <a:pt x="81" y="24"/>
                            <a:pt x="84" y="18"/>
                            <a:pt x="88" y="12"/>
                          </a:cubicBezTo>
                          <a:cubicBezTo>
                            <a:pt x="86" y="11"/>
                            <a:pt x="85" y="8"/>
                            <a:pt x="83" y="5"/>
                          </a:cubicBezTo>
                          <a:cubicBezTo>
                            <a:pt x="82" y="3"/>
                            <a:pt x="81" y="1"/>
                            <a:pt x="80" y="1"/>
                          </a:cubicBezTo>
                          <a:cubicBezTo>
                            <a:pt x="78" y="0"/>
                            <a:pt x="75" y="0"/>
                            <a:pt x="72" y="0"/>
                          </a:cubicBezTo>
                          <a:lnTo>
                            <a:pt x="70" y="0"/>
                          </a:lnTo>
                          <a:cubicBezTo>
                            <a:pt x="69" y="0"/>
                            <a:pt x="69" y="0"/>
                            <a:pt x="69" y="0"/>
                          </a:cubicBezTo>
                          <a:cubicBezTo>
                            <a:pt x="68" y="2"/>
                            <a:pt x="66" y="7"/>
                            <a:pt x="61" y="7"/>
                          </a:cubicBezTo>
                          <a:cubicBezTo>
                            <a:pt x="60" y="7"/>
                            <a:pt x="50" y="6"/>
                            <a:pt x="48" y="3"/>
                          </a:cubicBezTo>
                          <a:cubicBezTo>
                            <a:pt x="39" y="7"/>
                            <a:pt x="31" y="13"/>
                            <a:pt x="27" y="17"/>
                          </a:cubicBezTo>
                          <a:cubicBezTo>
                            <a:pt x="26" y="18"/>
                            <a:pt x="26" y="20"/>
                            <a:pt x="27" y="22"/>
                          </a:cubicBezTo>
                          <a:cubicBezTo>
                            <a:pt x="27" y="24"/>
                            <a:pt x="28" y="26"/>
                            <a:pt x="27" y="29"/>
                          </a:cubicBezTo>
                          <a:cubicBezTo>
                            <a:pt x="26" y="31"/>
                            <a:pt x="15" y="37"/>
                            <a:pt x="13" y="37"/>
                          </a:cubicBezTo>
                          <a:cubicBezTo>
                            <a:pt x="10" y="37"/>
                            <a:pt x="6" y="37"/>
                            <a:pt x="3" y="35"/>
                          </a:cubicBezTo>
                          <a:cubicBezTo>
                            <a:pt x="3" y="38"/>
                            <a:pt x="2" y="40"/>
                            <a:pt x="1" y="41"/>
                          </a:cubicBezTo>
                          <a:cubicBezTo>
                            <a:pt x="1" y="43"/>
                            <a:pt x="0" y="44"/>
                            <a:pt x="0" y="46"/>
                          </a:cubicBezTo>
                          <a:cubicBezTo>
                            <a:pt x="1" y="46"/>
                            <a:pt x="4" y="47"/>
                            <a:pt x="5" y="47"/>
                          </a:cubicBezTo>
                          <a:cubicBezTo>
                            <a:pt x="7" y="48"/>
                            <a:pt x="8" y="48"/>
                            <a:pt x="8" y="49"/>
                          </a:cubicBezTo>
                          <a:cubicBezTo>
                            <a:pt x="10" y="53"/>
                            <a:pt x="9" y="57"/>
                            <a:pt x="9" y="61"/>
                          </a:cubicBezTo>
                          <a:cubicBezTo>
                            <a:pt x="8" y="63"/>
                            <a:pt x="8" y="64"/>
                            <a:pt x="8" y="65"/>
                          </a:cubicBezTo>
                          <a:cubicBezTo>
                            <a:pt x="8" y="66"/>
                            <a:pt x="8" y="68"/>
                            <a:pt x="9" y="68"/>
                          </a:cubicBezTo>
                          <a:cubicBezTo>
                            <a:pt x="11" y="68"/>
                            <a:pt x="12" y="67"/>
                            <a:pt x="13" y="66"/>
                          </a:cubicBezTo>
                          <a:cubicBezTo>
                            <a:pt x="15" y="65"/>
                            <a:pt x="16" y="64"/>
                            <a:pt x="18" y="64"/>
                          </a:cubicBezTo>
                          <a:cubicBezTo>
                            <a:pt x="19" y="64"/>
                            <a:pt x="20" y="65"/>
                            <a:pt x="21" y="65"/>
                          </a:cubicBezTo>
                          <a:cubicBezTo>
                            <a:pt x="23" y="67"/>
                            <a:pt x="23" y="71"/>
                            <a:pt x="23" y="74"/>
                          </a:cubicBezTo>
                          <a:cubicBezTo>
                            <a:pt x="23" y="75"/>
                            <a:pt x="23" y="77"/>
                            <a:pt x="2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3" name="Freeform 1226">
                      <a:extLst>
                        <a:ext uri="{FF2B5EF4-FFF2-40B4-BE49-F238E27FC236}">
                          <a16:creationId xmlns:a16="http://schemas.microsoft.com/office/drawing/2014/main" id="{56F8673A-FE2E-87AB-B203-A9D60545EC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476498"/>
                      <a:ext cx="54505" cy="50746"/>
                    </a:xfrm>
                    <a:custGeom>
                      <a:avLst/>
                      <a:gdLst>
                        <a:gd name="T0" fmla="*/ 125 w 128"/>
                        <a:gd name="T1" fmla="*/ 80 h 118"/>
                        <a:gd name="T2" fmla="*/ 128 w 128"/>
                        <a:gd name="T3" fmla="*/ 77 h 118"/>
                        <a:gd name="T4" fmla="*/ 122 w 128"/>
                        <a:gd name="T5" fmla="*/ 70 h 118"/>
                        <a:gd name="T6" fmla="*/ 111 w 128"/>
                        <a:gd name="T7" fmla="*/ 58 h 118"/>
                        <a:gd name="T8" fmla="*/ 111 w 128"/>
                        <a:gd name="T9" fmla="*/ 59 h 118"/>
                        <a:gd name="T10" fmla="*/ 108 w 128"/>
                        <a:gd name="T11" fmla="*/ 65 h 118"/>
                        <a:gd name="T12" fmla="*/ 89 w 128"/>
                        <a:gd name="T13" fmla="*/ 60 h 118"/>
                        <a:gd name="T14" fmla="*/ 87 w 128"/>
                        <a:gd name="T15" fmla="*/ 61 h 118"/>
                        <a:gd name="T16" fmla="*/ 82 w 128"/>
                        <a:gd name="T17" fmla="*/ 63 h 118"/>
                        <a:gd name="T18" fmla="*/ 78 w 128"/>
                        <a:gd name="T19" fmla="*/ 66 h 118"/>
                        <a:gd name="T20" fmla="*/ 78 w 128"/>
                        <a:gd name="T21" fmla="*/ 67 h 118"/>
                        <a:gd name="T22" fmla="*/ 72 w 128"/>
                        <a:gd name="T23" fmla="*/ 67 h 118"/>
                        <a:gd name="T24" fmla="*/ 71 w 128"/>
                        <a:gd name="T25" fmla="*/ 67 h 118"/>
                        <a:gd name="T26" fmla="*/ 67 w 128"/>
                        <a:gd name="T27" fmla="*/ 64 h 118"/>
                        <a:gd name="T28" fmla="*/ 53 w 128"/>
                        <a:gd name="T29" fmla="*/ 56 h 118"/>
                        <a:gd name="T30" fmla="*/ 61 w 128"/>
                        <a:gd name="T31" fmla="*/ 36 h 118"/>
                        <a:gd name="T32" fmla="*/ 67 w 128"/>
                        <a:gd name="T33" fmla="*/ 26 h 118"/>
                        <a:gd name="T34" fmla="*/ 68 w 128"/>
                        <a:gd name="T35" fmla="*/ 20 h 118"/>
                        <a:gd name="T36" fmla="*/ 69 w 128"/>
                        <a:gd name="T37" fmla="*/ 12 h 118"/>
                        <a:gd name="T38" fmla="*/ 67 w 128"/>
                        <a:gd name="T39" fmla="*/ 2 h 118"/>
                        <a:gd name="T40" fmla="*/ 44 w 128"/>
                        <a:gd name="T41" fmla="*/ 0 h 118"/>
                        <a:gd name="T42" fmla="*/ 43 w 128"/>
                        <a:gd name="T43" fmla="*/ 3 h 118"/>
                        <a:gd name="T44" fmla="*/ 39 w 128"/>
                        <a:gd name="T45" fmla="*/ 19 h 118"/>
                        <a:gd name="T46" fmla="*/ 42 w 128"/>
                        <a:gd name="T47" fmla="*/ 28 h 118"/>
                        <a:gd name="T48" fmla="*/ 45 w 128"/>
                        <a:gd name="T49" fmla="*/ 44 h 118"/>
                        <a:gd name="T50" fmla="*/ 41 w 128"/>
                        <a:gd name="T51" fmla="*/ 48 h 118"/>
                        <a:gd name="T52" fmla="*/ 37 w 128"/>
                        <a:gd name="T53" fmla="*/ 38 h 118"/>
                        <a:gd name="T54" fmla="*/ 34 w 128"/>
                        <a:gd name="T55" fmla="*/ 30 h 118"/>
                        <a:gd name="T56" fmla="*/ 26 w 128"/>
                        <a:gd name="T57" fmla="*/ 27 h 118"/>
                        <a:gd name="T58" fmla="*/ 21 w 128"/>
                        <a:gd name="T59" fmla="*/ 25 h 118"/>
                        <a:gd name="T60" fmla="*/ 16 w 128"/>
                        <a:gd name="T61" fmla="*/ 22 h 118"/>
                        <a:gd name="T62" fmla="*/ 12 w 128"/>
                        <a:gd name="T63" fmla="*/ 24 h 118"/>
                        <a:gd name="T64" fmla="*/ 11 w 128"/>
                        <a:gd name="T65" fmla="*/ 25 h 118"/>
                        <a:gd name="T66" fmla="*/ 11 w 128"/>
                        <a:gd name="T67" fmla="*/ 32 h 118"/>
                        <a:gd name="T68" fmla="*/ 6 w 128"/>
                        <a:gd name="T69" fmla="*/ 32 h 118"/>
                        <a:gd name="T70" fmla="*/ 0 w 128"/>
                        <a:gd name="T71" fmla="*/ 38 h 118"/>
                        <a:gd name="T72" fmla="*/ 3 w 128"/>
                        <a:gd name="T73" fmla="*/ 46 h 118"/>
                        <a:gd name="T74" fmla="*/ 6 w 128"/>
                        <a:gd name="T75" fmla="*/ 54 h 118"/>
                        <a:gd name="T76" fmla="*/ 5 w 128"/>
                        <a:gd name="T77" fmla="*/ 60 h 118"/>
                        <a:gd name="T78" fmla="*/ 3 w 128"/>
                        <a:gd name="T79" fmla="*/ 66 h 118"/>
                        <a:gd name="T80" fmla="*/ 5 w 128"/>
                        <a:gd name="T81" fmla="*/ 73 h 118"/>
                        <a:gd name="T82" fmla="*/ 9 w 128"/>
                        <a:gd name="T83" fmla="*/ 71 h 118"/>
                        <a:gd name="T84" fmla="*/ 12 w 128"/>
                        <a:gd name="T85" fmla="*/ 69 h 118"/>
                        <a:gd name="T86" fmla="*/ 17 w 128"/>
                        <a:gd name="T87" fmla="*/ 72 h 118"/>
                        <a:gd name="T88" fmla="*/ 18 w 128"/>
                        <a:gd name="T89" fmla="*/ 73 h 118"/>
                        <a:gd name="T90" fmla="*/ 24 w 128"/>
                        <a:gd name="T91" fmla="*/ 73 h 118"/>
                        <a:gd name="T92" fmla="*/ 32 w 128"/>
                        <a:gd name="T93" fmla="*/ 73 h 118"/>
                        <a:gd name="T94" fmla="*/ 35 w 128"/>
                        <a:gd name="T95" fmla="*/ 75 h 118"/>
                        <a:gd name="T96" fmla="*/ 39 w 128"/>
                        <a:gd name="T97" fmla="*/ 77 h 118"/>
                        <a:gd name="T98" fmla="*/ 42 w 128"/>
                        <a:gd name="T99" fmla="*/ 76 h 118"/>
                        <a:gd name="T100" fmla="*/ 45 w 128"/>
                        <a:gd name="T101" fmla="*/ 75 h 118"/>
                        <a:gd name="T102" fmla="*/ 53 w 128"/>
                        <a:gd name="T103" fmla="*/ 84 h 118"/>
                        <a:gd name="T104" fmla="*/ 57 w 128"/>
                        <a:gd name="T105" fmla="*/ 90 h 118"/>
                        <a:gd name="T106" fmla="*/ 59 w 128"/>
                        <a:gd name="T107" fmla="*/ 90 h 118"/>
                        <a:gd name="T108" fmla="*/ 62 w 128"/>
                        <a:gd name="T109" fmla="*/ 90 h 118"/>
                        <a:gd name="T110" fmla="*/ 68 w 128"/>
                        <a:gd name="T111" fmla="*/ 101 h 118"/>
                        <a:gd name="T112" fmla="*/ 69 w 128"/>
                        <a:gd name="T113" fmla="*/ 106 h 118"/>
                        <a:gd name="T114" fmla="*/ 87 w 128"/>
                        <a:gd name="T115" fmla="*/ 118 h 118"/>
                        <a:gd name="T116" fmla="*/ 99 w 128"/>
                        <a:gd name="T117" fmla="*/ 112 h 118"/>
                        <a:gd name="T118" fmla="*/ 98 w 128"/>
                        <a:gd name="T119" fmla="*/ 106 h 118"/>
                        <a:gd name="T120" fmla="*/ 100 w 128"/>
                        <a:gd name="T121" fmla="*/ 99 h 118"/>
                        <a:gd name="T122" fmla="*/ 122 w 128"/>
                        <a:gd name="T123" fmla="*/ 84 h 118"/>
                        <a:gd name="T124" fmla="*/ 125 w 128"/>
                        <a:gd name="T125" fmla="*/ 80 h 1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128" h="118">
                          <a:moveTo>
                            <a:pt x="125" y="80"/>
                          </a:moveTo>
                          <a:cubicBezTo>
                            <a:pt x="126" y="79"/>
                            <a:pt x="127" y="78"/>
                            <a:pt x="128" y="77"/>
                          </a:cubicBezTo>
                          <a:cubicBezTo>
                            <a:pt x="126" y="75"/>
                            <a:pt x="124" y="72"/>
                            <a:pt x="122" y="70"/>
                          </a:cubicBezTo>
                          <a:cubicBezTo>
                            <a:pt x="119" y="65"/>
                            <a:pt x="115" y="61"/>
                            <a:pt x="111" y="58"/>
                          </a:cubicBezTo>
                          <a:cubicBezTo>
                            <a:pt x="111" y="58"/>
                            <a:pt x="111" y="59"/>
                            <a:pt x="111" y="59"/>
                          </a:cubicBezTo>
                          <a:cubicBezTo>
                            <a:pt x="110" y="63"/>
                            <a:pt x="110" y="65"/>
                            <a:pt x="108" y="65"/>
                          </a:cubicBezTo>
                          <a:cubicBezTo>
                            <a:pt x="103" y="65"/>
                            <a:pt x="94" y="63"/>
                            <a:pt x="89" y="60"/>
                          </a:cubicBezTo>
                          <a:cubicBezTo>
                            <a:pt x="88" y="61"/>
                            <a:pt x="88" y="61"/>
                            <a:pt x="87" y="61"/>
                          </a:cubicBezTo>
                          <a:cubicBezTo>
                            <a:pt x="85" y="62"/>
                            <a:pt x="83" y="62"/>
                            <a:pt x="82" y="63"/>
                          </a:cubicBezTo>
                          <a:cubicBezTo>
                            <a:pt x="80" y="63"/>
                            <a:pt x="79" y="63"/>
                            <a:pt x="78" y="66"/>
                          </a:cubicBezTo>
                          <a:lnTo>
                            <a:pt x="78" y="67"/>
                          </a:lnTo>
                          <a:lnTo>
                            <a:pt x="72" y="67"/>
                          </a:lnTo>
                          <a:lnTo>
                            <a:pt x="71" y="67"/>
                          </a:lnTo>
                          <a:cubicBezTo>
                            <a:pt x="71" y="66"/>
                            <a:pt x="69" y="65"/>
                            <a:pt x="67" y="64"/>
                          </a:cubicBezTo>
                          <a:cubicBezTo>
                            <a:pt x="55" y="58"/>
                            <a:pt x="53" y="57"/>
                            <a:pt x="53" y="56"/>
                          </a:cubicBezTo>
                          <a:cubicBezTo>
                            <a:pt x="53" y="47"/>
                            <a:pt x="57" y="42"/>
                            <a:pt x="61" y="36"/>
                          </a:cubicBezTo>
                          <a:cubicBezTo>
                            <a:pt x="64" y="33"/>
                            <a:pt x="66" y="30"/>
                            <a:pt x="67" y="26"/>
                          </a:cubicBezTo>
                          <a:cubicBezTo>
                            <a:pt x="68" y="24"/>
                            <a:pt x="68" y="22"/>
                            <a:pt x="68" y="20"/>
                          </a:cubicBezTo>
                          <a:cubicBezTo>
                            <a:pt x="68" y="18"/>
                            <a:pt x="67" y="15"/>
                            <a:pt x="69" y="12"/>
                          </a:cubicBezTo>
                          <a:cubicBezTo>
                            <a:pt x="68" y="9"/>
                            <a:pt x="67" y="6"/>
                            <a:pt x="67" y="2"/>
                          </a:cubicBezTo>
                          <a:cubicBezTo>
                            <a:pt x="58" y="2"/>
                            <a:pt x="50" y="1"/>
                            <a:pt x="44" y="0"/>
                          </a:cubicBezTo>
                          <a:cubicBezTo>
                            <a:pt x="44" y="1"/>
                            <a:pt x="43" y="2"/>
                            <a:pt x="43" y="3"/>
                          </a:cubicBezTo>
                          <a:cubicBezTo>
                            <a:pt x="41" y="9"/>
                            <a:pt x="39" y="14"/>
                            <a:pt x="39" y="19"/>
                          </a:cubicBezTo>
                          <a:cubicBezTo>
                            <a:pt x="38" y="23"/>
                            <a:pt x="40" y="25"/>
                            <a:pt x="42" y="28"/>
                          </a:cubicBezTo>
                          <a:cubicBezTo>
                            <a:pt x="45" y="32"/>
                            <a:pt x="49" y="37"/>
                            <a:pt x="45" y="44"/>
                          </a:cubicBezTo>
                          <a:cubicBezTo>
                            <a:pt x="44" y="47"/>
                            <a:pt x="43" y="48"/>
                            <a:pt x="41" y="48"/>
                          </a:cubicBezTo>
                          <a:cubicBezTo>
                            <a:pt x="39" y="48"/>
                            <a:pt x="38" y="43"/>
                            <a:pt x="37" y="38"/>
                          </a:cubicBezTo>
                          <a:cubicBezTo>
                            <a:pt x="36" y="35"/>
                            <a:pt x="35" y="31"/>
                            <a:pt x="34" y="30"/>
                          </a:cubicBezTo>
                          <a:cubicBezTo>
                            <a:pt x="31" y="28"/>
                            <a:pt x="28" y="27"/>
                            <a:pt x="26" y="27"/>
                          </a:cubicBezTo>
                          <a:cubicBezTo>
                            <a:pt x="24" y="26"/>
                            <a:pt x="23" y="26"/>
                            <a:pt x="21" y="25"/>
                          </a:cubicBezTo>
                          <a:cubicBezTo>
                            <a:pt x="19" y="23"/>
                            <a:pt x="17" y="22"/>
                            <a:pt x="16" y="22"/>
                          </a:cubicBezTo>
                          <a:cubicBezTo>
                            <a:pt x="14" y="22"/>
                            <a:pt x="13" y="23"/>
                            <a:pt x="12" y="24"/>
                          </a:cubicBezTo>
                          <a:cubicBezTo>
                            <a:pt x="12" y="25"/>
                            <a:pt x="11" y="25"/>
                            <a:pt x="11" y="25"/>
                          </a:cubicBezTo>
                          <a:lnTo>
                            <a:pt x="11" y="32"/>
                          </a:lnTo>
                          <a:lnTo>
                            <a:pt x="6" y="32"/>
                          </a:lnTo>
                          <a:cubicBezTo>
                            <a:pt x="1" y="32"/>
                            <a:pt x="0" y="32"/>
                            <a:pt x="0" y="38"/>
                          </a:cubicBezTo>
                          <a:cubicBezTo>
                            <a:pt x="0" y="42"/>
                            <a:pt x="2" y="44"/>
                            <a:pt x="3" y="46"/>
                          </a:cubicBezTo>
                          <a:cubicBezTo>
                            <a:pt x="4" y="48"/>
                            <a:pt x="6" y="50"/>
                            <a:pt x="6" y="54"/>
                          </a:cubicBezTo>
                          <a:cubicBezTo>
                            <a:pt x="6" y="57"/>
                            <a:pt x="5" y="58"/>
                            <a:pt x="5" y="60"/>
                          </a:cubicBezTo>
                          <a:cubicBezTo>
                            <a:pt x="4" y="62"/>
                            <a:pt x="3" y="64"/>
                            <a:pt x="3" y="66"/>
                          </a:cubicBezTo>
                          <a:cubicBezTo>
                            <a:pt x="3" y="70"/>
                            <a:pt x="4" y="73"/>
                            <a:pt x="5" y="73"/>
                          </a:cubicBezTo>
                          <a:cubicBezTo>
                            <a:pt x="7" y="73"/>
                            <a:pt x="8" y="72"/>
                            <a:pt x="9" y="71"/>
                          </a:cubicBezTo>
                          <a:cubicBezTo>
                            <a:pt x="10" y="70"/>
                            <a:pt x="11" y="69"/>
                            <a:pt x="12" y="69"/>
                          </a:cubicBezTo>
                          <a:cubicBezTo>
                            <a:pt x="16" y="69"/>
                            <a:pt x="17" y="71"/>
                            <a:pt x="17" y="72"/>
                          </a:cubicBezTo>
                          <a:cubicBezTo>
                            <a:pt x="17" y="72"/>
                            <a:pt x="18" y="73"/>
                            <a:pt x="18" y="73"/>
                          </a:cubicBezTo>
                          <a:cubicBezTo>
                            <a:pt x="19" y="73"/>
                            <a:pt x="22" y="73"/>
                            <a:pt x="24" y="73"/>
                          </a:cubicBezTo>
                          <a:cubicBezTo>
                            <a:pt x="27" y="73"/>
                            <a:pt x="30" y="73"/>
                            <a:pt x="32" y="73"/>
                          </a:cubicBezTo>
                          <a:cubicBezTo>
                            <a:pt x="33" y="74"/>
                            <a:pt x="34" y="74"/>
                            <a:pt x="35" y="75"/>
                          </a:cubicBezTo>
                          <a:cubicBezTo>
                            <a:pt x="36" y="76"/>
                            <a:pt x="37" y="77"/>
                            <a:pt x="39" y="77"/>
                          </a:cubicBezTo>
                          <a:cubicBezTo>
                            <a:pt x="40" y="77"/>
                            <a:pt x="41" y="77"/>
                            <a:pt x="42" y="76"/>
                          </a:cubicBezTo>
                          <a:cubicBezTo>
                            <a:pt x="43" y="75"/>
                            <a:pt x="44" y="75"/>
                            <a:pt x="45" y="75"/>
                          </a:cubicBezTo>
                          <a:cubicBezTo>
                            <a:pt x="52" y="75"/>
                            <a:pt x="53" y="80"/>
                            <a:pt x="53" y="84"/>
                          </a:cubicBezTo>
                          <a:cubicBezTo>
                            <a:pt x="54" y="88"/>
                            <a:pt x="54" y="90"/>
                            <a:pt x="57" y="90"/>
                          </a:cubicBezTo>
                          <a:cubicBezTo>
                            <a:pt x="58" y="90"/>
                            <a:pt x="59" y="90"/>
                            <a:pt x="59" y="90"/>
                          </a:cubicBezTo>
                          <a:cubicBezTo>
                            <a:pt x="59" y="89"/>
                            <a:pt x="60" y="89"/>
                            <a:pt x="62" y="90"/>
                          </a:cubicBezTo>
                          <a:cubicBezTo>
                            <a:pt x="66" y="90"/>
                            <a:pt x="67" y="96"/>
                            <a:pt x="68" y="101"/>
                          </a:cubicBezTo>
                          <a:cubicBezTo>
                            <a:pt x="68" y="103"/>
                            <a:pt x="68" y="104"/>
                            <a:pt x="69" y="106"/>
                          </a:cubicBezTo>
                          <a:cubicBezTo>
                            <a:pt x="71" y="116"/>
                            <a:pt x="77" y="118"/>
                            <a:pt x="87" y="118"/>
                          </a:cubicBezTo>
                          <a:cubicBezTo>
                            <a:pt x="89" y="118"/>
                            <a:pt x="98" y="113"/>
                            <a:pt x="99" y="112"/>
                          </a:cubicBezTo>
                          <a:cubicBezTo>
                            <a:pt x="99" y="110"/>
                            <a:pt x="99" y="108"/>
                            <a:pt x="98" y="106"/>
                          </a:cubicBezTo>
                          <a:cubicBezTo>
                            <a:pt x="98" y="104"/>
                            <a:pt x="97" y="102"/>
                            <a:pt x="100" y="99"/>
                          </a:cubicBezTo>
                          <a:cubicBezTo>
                            <a:pt x="106" y="93"/>
                            <a:pt x="117" y="87"/>
                            <a:pt x="122" y="84"/>
                          </a:cubicBezTo>
                          <a:cubicBezTo>
                            <a:pt x="122" y="82"/>
                            <a:pt x="124" y="81"/>
                            <a:pt x="125" y="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4" name="Freeform 1227">
                      <a:extLst>
                        <a:ext uri="{FF2B5EF4-FFF2-40B4-BE49-F238E27FC236}">
                          <a16:creationId xmlns:a16="http://schemas.microsoft.com/office/drawing/2014/main" id="{02A7169D-D02A-1BE4-DB6B-70C450F086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1107" y="4643771"/>
                      <a:ext cx="93973" cy="144719"/>
                    </a:xfrm>
                    <a:custGeom>
                      <a:avLst/>
                      <a:gdLst>
                        <a:gd name="T0" fmla="*/ 216 w 221"/>
                        <a:gd name="T1" fmla="*/ 177 h 339"/>
                        <a:gd name="T2" fmla="*/ 213 w 221"/>
                        <a:gd name="T3" fmla="*/ 159 h 339"/>
                        <a:gd name="T4" fmla="*/ 201 w 221"/>
                        <a:gd name="T5" fmla="*/ 161 h 339"/>
                        <a:gd name="T6" fmla="*/ 196 w 221"/>
                        <a:gd name="T7" fmla="*/ 157 h 339"/>
                        <a:gd name="T8" fmla="*/ 220 w 221"/>
                        <a:gd name="T9" fmla="*/ 116 h 339"/>
                        <a:gd name="T10" fmla="*/ 210 w 221"/>
                        <a:gd name="T11" fmla="*/ 105 h 339"/>
                        <a:gd name="T12" fmla="*/ 203 w 221"/>
                        <a:gd name="T13" fmla="*/ 95 h 339"/>
                        <a:gd name="T14" fmla="*/ 209 w 221"/>
                        <a:gd name="T15" fmla="*/ 90 h 339"/>
                        <a:gd name="T16" fmla="*/ 202 w 221"/>
                        <a:gd name="T17" fmla="*/ 84 h 339"/>
                        <a:gd name="T18" fmla="*/ 195 w 221"/>
                        <a:gd name="T19" fmla="*/ 66 h 339"/>
                        <a:gd name="T20" fmla="*/ 188 w 221"/>
                        <a:gd name="T21" fmla="*/ 61 h 339"/>
                        <a:gd name="T22" fmla="*/ 178 w 221"/>
                        <a:gd name="T23" fmla="*/ 57 h 339"/>
                        <a:gd name="T24" fmla="*/ 168 w 221"/>
                        <a:gd name="T25" fmla="*/ 58 h 339"/>
                        <a:gd name="T26" fmla="*/ 155 w 221"/>
                        <a:gd name="T27" fmla="*/ 59 h 339"/>
                        <a:gd name="T28" fmla="*/ 158 w 221"/>
                        <a:gd name="T29" fmla="*/ 49 h 339"/>
                        <a:gd name="T30" fmla="*/ 153 w 221"/>
                        <a:gd name="T31" fmla="*/ 47 h 339"/>
                        <a:gd name="T32" fmla="*/ 145 w 221"/>
                        <a:gd name="T33" fmla="*/ 44 h 339"/>
                        <a:gd name="T34" fmla="*/ 141 w 221"/>
                        <a:gd name="T35" fmla="*/ 34 h 339"/>
                        <a:gd name="T36" fmla="*/ 120 w 221"/>
                        <a:gd name="T37" fmla="*/ 12 h 339"/>
                        <a:gd name="T38" fmla="*/ 113 w 221"/>
                        <a:gd name="T39" fmla="*/ 1 h 339"/>
                        <a:gd name="T40" fmla="*/ 94 w 221"/>
                        <a:gd name="T41" fmla="*/ 5 h 339"/>
                        <a:gd name="T42" fmla="*/ 89 w 221"/>
                        <a:gd name="T43" fmla="*/ 29 h 339"/>
                        <a:gd name="T44" fmla="*/ 104 w 221"/>
                        <a:gd name="T45" fmla="*/ 36 h 339"/>
                        <a:gd name="T46" fmla="*/ 105 w 221"/>
                        <a:gd name="T47" fmla="*/ 38 h 339"/>
                        <a:gd name="T48" fmla="*/ 103 w 221"/>
                        <a:gd name="T49" fmla="*/ 43 h 339"/>
                        <a:gd name="T50" fmla="*/ 105 w 221"/>
                        <a:gd name="T51" fmla="*/ 50 h 339"/>
                        <a:gd name="T52" fmla="*/ 104 w 221"/>
                        <a:gd name="T53" fmla="*/ 52 h 339"/>
                        <a:gd name="T54" fmla="*/ 88 w 221"/>
                        <a:gd name="T55" fmla="*/ 64 h 339"/>
                        <a:gd name="T56" fmla="*/ 78 w 221"/>
                        <a:gd name="T57" fmla="*/ 61 h 339"/>
                        <a:gd name="T58" fmla="*/ 76 w 221"/>
                        <a:gd name="T59" fmla="*/ 67 h 339"/>
                        <a:gd name="T60" fmla="*/ 78 w 221"/>
                        <a:gd name="T61" fmla="*/ 72 h 339"/>
                        <a:gd name="T62" fmla="*/ 83 w 221"/>
                        <a:gd name="T63" fmla="*/ 78 h 339"/>
                        <a:gd name="T64" fmla="*/ 95 w 221"/>
                        <a:gd name="T65" fmla="*/ 104 h 339"/>
                        <a:gd name="T66" fmla="*/ 111 w 221"/>
                        <a:gd name="T67" fmla="*/ 108 h 339"/>
                        <a:gd name="T68" fmla="*/ 121 w 221"/>
                        <a:gd name="T69" fmla="*/ 120 h 339"/>
                        <a:gd name="T70" fmla="*/ 109 w 221"/>
                        <a:gd name="T71" fmla="*/ 134 h 339"/>
                        <a:gd name="T72" fmla="*/ 91 w 221"/>
                        <a:gd name="T73" fmla="*/ 167 h 339"/>
                        <a:gd name="T74" fmla="*/ 82 w 221"/>
                        <a:gd name="T75" fmla="*/ 176 h 339"/>
                        <a:gd name="T76" fmla="*/ 96 w 221"/>
                        <a:gd name="T77" fmla="*/ 196 h 339"/>
                        <a:gd name="T78" fmla="*/ 85 w 221"/>
                        <a:gd name="T79" fmla="*/ 213 h 339"/>
                        <a:gd name="T80" fmla="*/ 52 w 221"/>
                        <a:gd name="T81" fmla="*/ 247 h 339"/>
                        <a:gd name="T82" fmla="*/ 47 w 221"/>
                        <a:gd name="T83" fmla="*/ 255 h 339"/>
                        <a:gd name="T84" fmla="*/ 36 w 221"/>
                        <a:gd name="T85" fmla="*/ 262 h 339"/>
                        <a:gd name="T86" fmla="*/ 32 w 221"/>
                        <a:gd name="T87" fmla="*/ 262 h 339"/>
                        <a:gd name="T88" fmla="*/ 17 w 221"/>
                        <a:gd name="T89" fmla="*/ 272 h 339"/>
                        <a:gd name="T90" fmla="*/ 7 w 221"/>
                        <a:gd name="T91" fmla="*/ 281 h 339"/>
                        <a:gd name="T92" fmla="*/ 9 w 221"/>
                        <a:gd name="T93" fmla="*/ 283 h 339"/>
                        <a:gd name="T94" fmla="*/ 6 w 221"/>
                        <a:gd name="T95" fmla="*/ 287 h 339"/>
                        <a:gd name="T96" fmla="*/ 11 w 221"/>
                        <a:gd name="T97" fmla="*/ 300 h 339"/>
                        <a:gd name="T98" fmla="*/ 14 w 221"/>
                        <a:gd name="T99" fmla="*/ 301 h 339"/>
                        <a:gd name="T100" fmla="*/ 7 w 221"/>
                        <a:gd name="T101" fmla="*/ 314 h 339"/>
                        <a:gd name="T102" fmla="*/ 31 w 221"/>
                        <a:gd name="T103" fmla="*/ 338 h 339"/>
                        <a:gd name="T104" fmla="*/ 124 w 221"/>
                        <a:gd name="T105" fmla="*/ 269 h 339"/>
                        <a:gd name="T106" fmla="*/ 146 w 221"/>
                        <a:gd name="T107" fmla="*/ 273 h 339"/>
                        <a:gd name="T108" fmla="*/ 156 w 221"/>
                        <a:gd name="T109" fmla="*/ 268 h 339"/>
                        <a:gd name="T110" fmla="*/ 176 w 221"/>
                        <a:gd name="T111" fmla="*/ 266 h 339"/>
                        <a:gd name="T112" fmla="*/ 209 w 221"/>
                        <a:gd name="T113" fmla="*/ 255 h 339"/>
                        <a:gd name="T114" fmla="*/ 221 w 221"/>
                        <a:gd name="T115" fmla="*/ 241 h 339"/>
                        <a:gd name="T116" fmla="*/ 212 w 221"/>
                        <a:gd name="T117" fmla="*/ 218 h 3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221" h="339">
                          <a:moveTo>
                            <a:pt x="212" y="218"/>
                          </a:moveTo>
                          <a:cubicBezTo>
                            <a:pt x="212" y="199"/>
                            <a:pt x="212" y="196"/>
                            <a:pt x="216" y="177"/>
                          </a:cubicBezTo>
                          <a:cubicBezTo>
                            <a:pt x="218" y="169"/>
                            <a:pt x="219" y="163"/>
                            <a:pt x="217" y="161"/>
                          </a:cubicBezTo>
                          <a:cubicBezTo>
                            <a:pt x="216" y="160"/>
                            <a:pt x="215" y="159"/>
                            <a:pt x="213" y="159"/>
                          </a:cubicBezTo>
                          <a:cubicBezTo>
                            <a:pt x="211" y="159"/>
                            <a:pt x="209" y="160"/>
                            <a:pt x="207" y="160"/>
                          </a:cubicBezTo>
                          <a:cubicBezTo>
                            <a:pt x="205" y="161"/>
                            <a:pt x="203" y="161"/>
                            <a:pt x="201" y="161"/>
                          </a:cubicBezTo>
                          <a:cubicBezTo>
                            <a:pt x="198" y="161"/>
                            <a:pt x="196" y="160"/>
                            <a:pt x="196" y="157"/>
                          </a:cubicBezTo>
                          <a:lnTo>
                            <a:pt x="196" y="157"/>
                          </a:lnTo>
                          <a:lnTo>
                            <a:pt x="196" y="157"/>
                          </a:lnTo>
                          <a:cubicBezTo>
                            <a:pt x="198" y="136"/>
                            <a:pt x="213" y="122"/>
                            <a:pt x="220" y="116"/>
                          </a:cubicBezTo>
                          <a:cubicBezTo>
                            <a:pt x="219" y="115"/>
                            <a:pt x="217" y="112"/>
                            <a:pt x="214" y="110"/>
                          </a:cubicBezTo>
                          <a:cubicBezTo>
                            <a:pt x="212" y="108"/>
                            <a:pt x="211" y="107"/>
                            <a:pt x="210" y="105"/>
                          </a:cubicBezTo>
                          <a:cubicBezTo>
                            <a:pt x="209" y="104"/>
                            <a:pt x="208" y="103"/>
                            <a:pt x="206" y="101"/>
                          </a:cubicBezTo>
                          <a:cubicBezTo>
                            <a:pt x="203" y="99"/>
                            <a:pt x="202" y="97"/>
                            <a:pt x="203" y="95"/>
                          </a:cubicBezTo>
                          <a:cubicBezTo>
                            <a:pt x="203" y="93"/>
                            <a:pt x="204" y="92"/>
                            <a:pt x="207" y="91"/>
                          </a:cubicBezTo>
                          <a:cubicBezTo>
                            <a:pt x="209" y="91"/>
                            <a:pt x="209" y="90"/>
                            <a:pt x="209" y="90"/>
                          </a:cubicBezTo>
                          <a:cubicBezTo>
                            <a:pt x="209" y="89"/>
                            <a:pt x="206" y="87"/>
                            <a:pt x="205" y="86"/>
                          </a:cubicBezTo>
                          <a:cubicBezTo>
                            <a:pt x="204" y="85"/>
                            <a:pt x="203" y="85"/>
                            <a:pt x="202" y="84"/>
                          </a:cubicBezTo>
                          <a:cubicBezTo>
                            <a:pt x="200" y="83"/>
                            <a:pt x="197" y="81"/>
                            <a:pt x="199" y="78"/>
                          </a:cubicBezTo>
                          <a:cubicBezTo>
                            <a:pt x="200" y="76"/>
                            <a:pt x="199" y="73"/>
                            <a:pt x="195" y="66"/>
                          </a:cubicBezTo>
                          <a:cubicBezTo>
                            <a:pt x="193" y="62"/>
                            <a:pt x="192" y="60"/>
                            <a:pt x="190" y="60"/>
                          </a:cubicBezTo>
                          <a:cubicBezTo>
                            <a:pt x="190" y="60"/>
                            <a:pt x="189" y="60"/>
                            <a:pt x="188" y="61"/>
                          </a:cubicBezTo>
                          <a:cubicBezTo>
                            <a:pt x="187" y="62"/>
                            <a:pt x="186" y="63"/>
                            <a:pt x="184" y="63"/>
                          </a:cubicBezTo>
                          <a:cubicBezTo>
                            <a:pt x="182" y="63"/>
                            <a:pt x="180" y="61"/>
                            <a:pt x="178" y="57"/>
                          </a:cubicBezTo>
                          <a:cubicBezTo>
                            <a:pt x="176" y="53"/>
                            <a:pt x="175" y="53"/>
                            <a:pt x="174" y="53"/>
                          </a:cubicBezTo>
                          <a:cubicBezTo>
                            <a:pt x="173" y="53"/>
                            <a:pt x="171" y="55"/>
                            <a:pt x="168" y="58"/>
                          </a:cubicBezTo>
                          <a:cubicBezTo>
                            <a:pt x="166" y="60"/>
                            <a:pt x="163" y="61"/>
                            <a:pt x="160" y="61"/>
                          </a:cubicBezTo>
                          <a:cubicBezTo>
                            <a:pt x="158" y="61"/>
                            <a:pt x="156" y="60"/>
                            <a:pt x="155" y="59"/>
                          </a:cubicBezTo>
                          <a:cubicBezTo>
                            <a:pt x="154" y="57"/>
                            <a:pt x="155" y="54"/>
                            <a:pt x="157" y="51"/>
                          </a:cubicBezTo>
                          <a:cubicBezTo>
                            <a:pt x="158" y="50"/>
                            <a:pt x="158" y="49"/>
                            <a:pt x="158" y="49"/>
                          </a:cubicBezTo>
                          <a:cubicBezTo>
                            <a:pt x="158" y="49"/>
                            <a:pt x="158" y="49"/>
                            <a:pt x="158" y="49"/>
                          </a:cubicBezTo>
                          <a:cubicBezTo>
                            <a:pt x="156" y="49"/>
                            <a:pt x="155" y="48"/>
                            <a:pt x="153" y="47"/>
                          </a:cubicBezTo>
                          <a:cubicBezTo>
                            <a:pt x="151" y="46"/>
                            <a:pt x="151" y="46"/>
                            <a:pt x="150" y="46"/>
                          </a:cubicBezTo>
                          <a:cubicBezTo>
                            <a:pt x="149" y="46"/>
                            <a:pt x="148" y="45"/>
                            <a:pt x="145" y="44"/>
                          </a:cubicBezTo>
                          <a:cubicBezTo>
                            <a:pt x="142" y="43"/>
                            <a:pt x="141" y="41"/>
                            <a:pt x="141" y="39"/>
                          </a:cubicBezTo>
                          <a:cubicBezTo>
                            <a:pt x="140" y="37"/>
                            <a:pt x="141" y="35"/>
                            <a:pt x="141" y="34"/>
                          </a:cubicBezTo>
                          <a:cubicBezTo>
                            <a:pt x="135" y="33"/>
                            <a:pt x="131" y="29"/>
                            <a:pt x="128" y="25"/>
                          </a:cubicBezTo>
                          <a:cubicBezTo>
                            <a:pt x="125" y="21"/>
                            <a:pt x="122" y="16"/>
                            <a:pt x="120" y="12"/>
                          </a:cubicBezTo>
                          <a:cubicBezTo>
                            <a:pt x="118" y="8"/>
                            <a:pt x="116" y="4"/>
                            <a:pt x="113" y="0"/>
                          </a:cubicBezTo>
                          <a:cubicBezTo>
                            <a:pt x="113" y="1"/>
                            <a:pt x="113" y="1"/>
                            <a:pt x="113" y="1"/>
                          </a:cubicBezTo>
                          <a:cubicBezTo>
                            <a:pt x="110" y="3"/>
                            <a:pt x="108" y="5"/>
                            <a:pt x="103" y="5"/>
                          </a:cubicBezTo>
                          <a:lnTo>
                            <a:pt x="94" y="5"/>
                          </a:lnTo>
                          <a:cubicBezTo>
                            <a:pt x="93" y="5"/>
                            <a:pt x="89" y="6"/>
                            <a:pt x="89" y="7"/>
                          </a:cubicBezTo>
                          <a:lnTo>
                            <a:pt x="89" y="29"/>
                          </a:lnTo>
                          <a:cubicBezTo>
                            <a:pt x="89" y="33"/>
                            <a:pt x="94" y="34"/>
                            <a:pt x="101" y="36"/>
                          </a:cubicBezTo>
                          <a:cubicBezTo>
                            <a:pt x="102" y="36"/>
                            <a:pt x="103" y="36"/>
                            <a:pt x="104" y="36"/>
                          </a:cubicBezTo>
                          <a:lnTo>
                            <a:pt x="106" y="36"/>
                          </a:lnTo>
                          <a:lnTo>
                            <a:pt x="105" y="38"/>
                          </a:lnTo>
                          <a:cubicBezTo>
                            <a:pt x="105" y="39"/>
                            <a:pt x="104" y="39"/>
                            <a:pt x="104" y="40"/>
                          </a:cubicBezTo>
                          <a:cubicBezTo>
                            <a:pt x="103" y="41"/>
                            <a:pt x="103" y="41"/>
                            <a:pt x="103" y="43"/>
                          </a:cubicBezTo>
                          <a:cubicBezTo>
                            <a:pt x="103" y="44"/>
                            <a:pt x="104" y="46"/>
                            <a:pt x="104" y="48"/>
                          </a:cubicBezTo>
                          <a:cubicBezTo>
                            <a:pt x="105" y="49"/>
                            <a:pt x="105" y="50"/>
                            <a:pt x="105" y="50"/>
                          </a:cubicBezTo>
                          <a:lnTo>
                            <a:pt x="106" y="51"/>
                          </a:lnTo>
                          <a:lnTo>
                            <a:pt x="104" y="52"/>
                          </a:lnTo>
                          <a:cubicBezTo>
                            <a:pt x="102" y="52"/>
                            <a:pt x="101" y="54"/>
                            <a:pt x="99" y="57"/>
                          </a:cubicBezTo>
                          <a:cubicBezTo>
                            <a:pt x="96" y="60"/>
                            <a:pt x="93" y="64"/>
                            <a:pt x="88" y="64"/>
                          </a:cubicBezTo>
                          <a:cubicBezTo>
                            <a:pt x="85" y="64"/>
                            <a:pt x="83" y="63"/>
                            <a:pt x="82" y="63"/>
                          </a:cubicBezTo>
                          <a:cubicBezTo>
                            <a:pt x="81" y="62"/>
                            <a:pt x="80" y="61"/>
                            <a:pt x="78" y="61"/>
                          </a:cubicBezTo>
                          <a:cubicBezTo>
                            <a:pt x="77" y="61"/>
                            <a:pt x="77" y="62"/>
                            <a:pt x="77" y="62"/>
                          </a:cubicBezTo>
                          <a:cubicBezTo>
                            <a:pt x="76" y="63"/>
                            <a:pt x="76" y="65"/>
                            <a:pt x="76" y="67"/>
                          </a:cubicBezTo>
                          <a:cubicBezTo>
                            <a:pt x="76" y="67"/>
                            <a:pt x="76" y="68"/>
                            <a:pt x="76" y="68"/>
                          </a:cubicBezTo>
                          <a:cubicBezTo>
                            <a:pt x="76" y="70"/>
                            <a:pt x="77" y="71"/>
                            <a:pt x="78" y="72"/>
                          </a:cubicBezTo>
                          <a:cubicBezTo>
                            <a:pt x="79" y="73"/>
                            <a:pt x="80" y="73"/>
                            <a:pt x="80" y="74"/>
                          </a:cubicBezTo>
                          <a:cubicBezTo>
                            <a:pt x="81" y="75"/>
                            <a:pt x="82" y="77"/>
                            <a:pt x="83" y="78"/>
                          </a:cubicBezTo>
                          <a:cubicBezTo>
                            <a:pt x="85" y="82"/>
                            <a:pt x="88" y="86"/>
                            <a:pt x="89" y="90"/>
                          </a:cubicBezTo>
                          <a:cubicBezTo>
                            <a:pt x="90" y="92"/>
                            <a:pt x="94" y="102"/>
                            <a:pt x="95" y="104"/>
                          </a:cubicBezTo>
                          <a:cubicBezTo>
                            <a:pt x="98" y="105"/>
                            <a:pt x="100" y="105"/>
                            <a:pt x="102" y="105"/>
                          </a:cubicBezTo>
                          <a:cubicBezTo>
                            <a:pt x="105" y="105"/>
                            <a:pt x="108" y="105"/>
                            <a:pt x="111" y="108"/>
                          </a:cubicBezTo>
                          <a:cubicBezTo>
                            <a:pt x="112" y="108"/>
                            <a:pt x="113" y="109"/>
                            <a:pt x="113" y="109"/>
                          </a:cubicBezTo>
                          <a:cubicBezTo>
                            <a:pt x="117" y="112"/>
                            <a:pt x="121" y="114"/>
                            <a:pt x="121" y="120"/>
                          </a:cubicBezTo>
                          <a:cubicBezTo>
                            <a:pt x="121" y="128"/>
                            <a:pt x="116" y="131"/>
                            <a:pt x="112" y="133"/>
                          </a:cubicBezTo>
                          <a:cubicBezTo>
                            <a:pt x="111" y="133"/>
                            <a:pt x="110" y="134"/>
                            <a:pt x="109" y="134"/>
                          </a:cubicBezTo>
                          <a:cubicBezTo>
                            <a:pt x="102" y="138"/>
                            <a:pt x="98" y="149"/>
                            <a:pt x="94" y="159"/>
                          </a:cubicBezTo>
                          <a:cubicBezTo>
                            <a:pt x="93" y="162"/>
                            <a:pt x="92" y="165"/>
                            <a:pt x="91" y="167"/>
                          </a:cubicBezTo>
                          <a:cubicBezTo>
                            <a:pt x="90" y="169"/>
                            <a:pt x="88" y="170"/>
                            <a:pt x="86" y="171"/>
                          </a:cubicBezTo>
                          <a:cubicBezTo>
                            <a:pt x="83" y="172"/>
                            <a:pt x="82" y="173"/>
                            <a:pt x="82" y="176"/>
                          </a:cubicBezTo>
                          <a:cubicBezTo>
                            <a:pt x="82" y="180"/>
                            <a:pt x="84" y="182"/>
                            <a:pt x="88" y="184"/>
                          </a:cubicBezTo>
                          <a:cubicBezTo>
                            <a:pt x="91" y="187"/>
                            <a:pt x="96" y="190"/>
                            <a:pt x="96" y="196"/>
                          </a:cubicBezTo>
                          <a:cubicBezTo>
                            <a:pt x="96" y="204"/>
                            <a:pt x="92" y="207"/>
                            <a:pt x="87" y="211"/>
                          </a:cubicBezTo>
                          <a:cubicBezTo>
                            <a:pt x="87" y="212"/>
                            <a:pt x="86" y="212"/>
                            <a:pt x="85" y="213"/>
                          </a:cubicBezTo>
                          <a:cubicBezTo>
                            <a:pt x="79" y="220"/>
                            <a:pt x="72" y="227"/>
                            <a:pt x="64" y="227"/>
                          </a:cubicBezTo>
                          <a:cubicBezTo>
                            <a:pt x="61" y="238"/>
                            <a:pt x="58" y="242"/>
                            <a:pt x="52" y="247"/>
                          </a:cubicBezTo>
                          <a:cubicBezTo>
                            <a:pt x="51" y="248"/>
                            <a:pt x="49" y="249"/>
                            <a:pt x="48" y="251"/>
                          </a:cubicBezTo>
                          <a:cubicBezTo>
                            <a:pt x="47" y="252"/>
                            <a:pt x="47" y="253"/>
                            <a:pt x="47" y="255"/>
                          </a:cubicBezTo>
                          <a:cubicBezTo>
                            <a:pt x="47" y="256"/>
                            <a:pt x="47" y="258"/>
                            <a:pt x="46" y="259"/>
                          </a:cubicBezTo>
                          <a:cubicBezTo>
                            <a:pt x="43" y="262"/>
                            <a:pt x="40" y="262"/>
                            <a:pt x="36" y="262"/>
                          </a:cubicBezTo>
                          <a:cubicBezTo>
                            <a:pt x="36" y="262"/>
                            <a:pt x="35" y="262"/>
                            <a:pt x="34" y="262"/>
                          </a:cubicBezTo>
                          <a:cubicBezTo>
                            <a:pt x="33" y="262"/>
                            <a:pt x="32" y="262"/>
                            <a:pt x="32" y="262"/>
                          </a:cubicBezTo>
                          <a:cubicBezTo>
                            <a:pt x="28" y="262"/>
                            <a:pt x="27" y="264"/>
                            <a:pt x="25" y="267"/>
                          </a:cubicBezTo>
                          <a:cubicBezTo>
                            <a:pt x="23" y="269"/>
                            <a:pt x="21" y="272"/>
                            <a:pt x="17" y="272"/>
                          </a:cubicBezTo>
                          <a:cubicBezTo>
                            <a:pt x="9" y="272"/>
                            <a:pt x="4" y="273"/>
                            <a:pt x="4" y="276"/>
                          </a:cubicBezTo>
                          <a:cubicBezTo>
                            <a:pt x="4" y="278"/>
                            <a:pt x="5" y="280"/>
                            <a:pt x="7" y="281"/>
                          </a:cubicBezTo>
                          <a:cubicBezTo>
                            <a:pt x="7" y="281"/>
                            <a:pt x="8" y="282"/>
                            <a:pt x="8" y="282"/>
                          </a:cubicBezTo>
                          <a:lnTo>
                            <a:pt x="9" y="283"/>
                          </a:lnTo>
                          <a:lnTo>
                            <a:pt x="8" y="284"/>
                          </a:lnTo>
                          <a:cubicBezTo>
                            <a:pt x="7" y="285"/>
                            <a:pt x="7" y="286"/>
                            <a:pt x="6" y="287"/>
                          </a:cubicBezTo>
                          <a:cubicBezTo>
                            <a:pt x="4" y="289"/>
                            <a:pt x="2" y="292"/>
                            <a:pt x="2" y="296"/>
                          </a:cubicBezTo>
                          <a:cubicBezTo>
                            <a:pt x="2" y="299"/>
                            <a:pt x="6" y="300"/>
                            <a:pt x="11" y="300"/>
                          </a:cubicBezTo>
                          <a:cubicBezTo>
                            <a:pt x="12" y="300"/>
                            <a:pt x="12" y="301"/>
                            <a:pt x="13" y="301"/>
                          </a:cubicBezTo>
                          <a:lnTo>
                            <a:pt x="14" y="301"/>
                          </a:lnTo>
                          <a:lnTo>
                            <a:pt x="14" y="302"/>
                          </a:lnTo>
                          <a:cubicBezTo>
                            <a:pt x="13" y="307"/>
                            <a:pt x="10" y="310"/>
                            <a:pt x="7" y="314"/>
                          </a:cubicBezTo>
                          <a:cubicBezTo>
                            <a:pt x="4" y="317"/>
                            <a:pt x="1" y="319"/>
                            <a:pt x="0" y="323"/>
                          </a:cubicBezTo>
                          <a:cubicBezTo>
                            <a:pt x="1" y="325"/>
                            <a:pt x="6" y="339"/>
                            <a:pt x="31" y="338"/>
                          </a:cubicBezTo>
                          <a:cubicBezTo>
                            <a:pt x="78" y="336"/>
                            <a:pt x="110" y="293"/>
                            <a:pt x="117" y="273"/>
                          </a:cubicBezTo>
                          <a:cubicBezTo>
                            <a:pt x="118" y="270"/>
                            <a:pt x="121" y="269"/>
                            <a:pt x="124" y="269"/>
                          </a:cubicBezTo>
                          <a:cubicBezTo>
                            <a:pt x="127" y="269"/>
                            <a:pt x="131" y="270"/>
                            <a:pt x="134" y="271"/>
                          </a:cubicBezTo>
                          <a:cubicBezTo>
                            <a:pt x="138" y="272"/>
                            <a:pt x="142" y="273"/>
                            <a:pt x="146" y="273"/>
                          </a:cubicBezTo>
                          <a:cubicBezTo>
                            <a:pt x="147" y="273"/>
                            <a:pt x="148" y="273"/>
                            <a:pt x="149" y="272"/>
                          </a:cubicBezTo>
                          <a:cubicBezTo>
                            <a:pt x="151" y="272"/>
                            <a:pt x="154" y="270"/>
                            <a:pt x="156" y="268"/>
                          </a:cubicBezTo>
                          <a:cubicBezTo>
                            <a:pt x="159" y="266"/>
                            <a:pt x="162" y="264"/>
                            <a:pt x="165" y="264"/>
                          </a:cubicBezTo>
                          <a:cubicBezTo>
                            <a:pt x="169" y="264"/>
                            <a:pt x="173" y="265"/>
                            <a:pt x="176" y="266"/>
                          </a:cubicBezTo>
                          <a:cubicBezTo>
                            <a:pt x="179" y="267"/>
                            <a:pt x="183" y="269"/>
                            <a:pt x="188" y="269"/>
                          </a:cubicBezTo>
                          <a:cubicBezTo>
                            <a:pt x="200" y="272"/>
                            <a:pt x="205" y="264"/>
                            <a:pt x="209" y="255"/>
                          </a:cubicBezTo>
                          <a:cubicBezTo>
                            <a:pt x="212" y="250"/>
                            <a:pt x="215" y="245"/>
                            <a:pt x="220" y="242"/>
                          </a:cubicBezTo>
                          <a:cubicBezTo>
                            <a:pt x="221" y="241"/>
                            <a:pt x="221" y="241"/>
                            <a:pt x="221" y="241"/>
                          </a:cubicBezTo>
                          <a:cubicBezTo>
                            <a:pt x="221" y="240"/>
                            <a:pt x="220" y="238"/>
                            <a:pt x="218" y="236"/>
                          </a:cubicBezTo>
                          <a:cubicBezTo>
                            <a:pt x="216" y="232"/>
                            <a:pt x="212" y="226"/>
                            <a:pt x="212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5" name="Freeform 1228">
                      <a:extLst>
                        <a:ext uri="{FF2B5EF4-FFF2-40B4-BE49-F238E27FC236}">
                          <a16:creationId xmlns:a16="http://schemas.microsoft.com/office/drawing/2014/main" id="{959ABEC3-48CE-4CFA-BD53-20A3CD6D5E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05286" y="4506570"/>
                      <a:ext cx="3759" cy="3759"/>
                    </a:xfrm>
                    <a:custGeom>
                      <a:avLst/>
                      <a:gdLst>
                        <a:gd name="T0" fmla="*/ 11 w 11"/>
                        <a:gd name="T1" fmla="*/ 7 h 7"/>
                        <a:gd name="T2" fmla="*/ 0 w 11"/>
                        <a:gd name="T3" fmla="*/ 0 h 7"/>
                        <a:gd name="T4" fmla="*/ 11 w 11"/>
                        <a:gd name="T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7"/>
                          </a:moveTo>
                          <a:cubicBezTo>
                            <a:pt x="8" y="3"/>
                            <a:pt x="4" y="0"/>
                            <a:pt x="0" y="0"/>
                          </a:cubicBezTo>
                          <a:cubicBezTo>
                            <a:pt x="4" y="0"/>
                            <a:pt x="8" y="3"/>
                            <a:pt x="1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6" name="Freeform 1229">
                      <a:extLst>
                        <a:ext uri="{FF2B5EF4-FFF2-40B4-BE49-F238E27FC236}">
                          <a16:creationId xmlns:a16="http://schemas.microsoft.com/office/drawing/2014/main" id="{FD7A0453-C9F7-2890-08E0-05B8D35BC9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2343" y="4482137"/>
                      <a:ext cx="56384" cy="80818"/>
                    </a:xfrm>
                    <a:custGeom>
                      <a:avLst/>
                      <a:gdLst>
                        <a:gd name="T0" fmla="*/ 129 w 136"/>
                        <a:gd name="T1" fmla="*/ 128 h 187"/>
                        <a:gd name="T2" fmla="*/ 110 w 136"/>
                        <a:gd name="T3" fmla="*/ 102 h 187"/>
                        <a:gd name="T4" fmla="*/ 87 w 136"/>
                        <a:gd name="T5" fmla="*/ 89 h 187"/>
                        <a:gd name="T6" fmla="*/ 95 w 136"/>
                        <a:gd name="T7" fmla="*/ 61 h 187"/>
                        <a:gd name="T8" fmla="*/ 96 w 136"/>
                        <a:gd name="T9" fmla="*/ 23 h 187"/>
                        <a:gd name="T10" fmla="*/ 104 w 136"/>
                        <a:gd name="T11" fmla="*/ 9 h 187"/>
                        <a:gd name="T12" fmla="*/ 98 w 136"/>
                        <a:gd name="T13" fmla="*/ 0 h 187"/>
                        <a:gd name="T14" fmla="*/ 85 w 136"/>
                        <a:gd name="T15" fmla="*/ 15 h 187"/>
                        <a:gd name="T16" fmla="*/ 89 w 136"/>
                        <a:gd name="T17" fmla="*/ 45 h 187"/>
                        <a:gd name="T18" fmla="*/ 73 w 136"/>
                        <a:gd name="T19" fmla="*/ 105 h 187"/>
                        <a:gd name="T20" fmla="*/ 69 w 136"/>
                        <a:gd name="T21" fmla="*/ 139 h 187"/>
                        <a:gd name="T22" fmla="*/ 35 w 136"/>
                        <a:gd name="T23" fmla="*/ 177 h 187"/>
                        <a:gd name="T24" fmla="*/ 17 w 136"/>
                        <a:gd name="T25" fmla="*/ 159 h 187"/>
                        <a:gd name="T26" fmla="*/ 15 w 136"/>
                        <a:gd name="T27" fmla="*/ 170 h 187"/>
                        <a:gd name="T28" fmla="*/ 43 w 136"/>
                        <a:gd name="T29" fmla="*/ 187 h 187"/>
                        <a:gd name="T30" fmla="*/ 72 w 136"/>
                        <a:gd name="T31" fmla="*/ 164 h 187"/>
                        <a:gd name="T32" fmla="*/ 88 w 136"/>
                        <a:gd name="T33" fmla="*/ 149 h 187"/>
                        <a:gd name="T34" fmla="*/ 100 w 136"/>
                        <a:gd name="T35" fmla="*/ 110 h 187"/>
                        <a:gd name="T36" fmla="*/ 122 w 136"/>
                        <a:gd name="T37" fmla="*/ 128 h 187"/>
                        <a:gd name="T38" fmla="*/ 115 w 136"/>
                        <a:gd name="T39" fmla="*/ 152 h 187"/>
                        <a:gd name="T40" fmla="*/ 135 w 136"/>
                        <a:gd name="T41" fmla="*/ 164 h 187"/>
                        <a:gd name="T42" fmla="*/ 119 w 136"/>
                        <a:gd name="T43" fmla="*/ 146 h 187"/>
                        <a:gd name="T44" fmla="*/ 129 w 136"/>
                        <a:gd name="T45" fmla="*/ 128 h 1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36" h="187">
                          <a:moveTo>
                            <a:pt x="129" y="128"/>
                          </a:moveTo>
                          <a:cubicBezTo>
                            <a:pt x="126" y="115"/>
                            <a:pt x="121" y="104"/>
                            <a:pt x="110" y="102"/>
                          </a:cubicBezTo>
                          <a:cubicBezTo>
                            <a:pt x="84" y="109"/>
                            <a:pt x="87" y="103"/>
                            <a:pt x="87" y="89"/>
                          </a:cubicBezTo>
                          <a:cubicBezTo>
                            <a:pt x="87" y="81"/>
                            <a:pt x="91" y="72"/>
                            <a:pt x="95" y="61"/>
                          </a:cubicBezTo>
                          <a:cubicBezTo>
                            <a:pt x="106" y="57"/>
                            <a:pt x="92" y="36"/>
                            <a:pt x="96" y="23"/>
                          </a:cubicBezTo>
                          <a:cubicBezTo>
                            <a:pt x="97" y="18"/>
                            <a:pt x="97" y="13"/>
                            <a:pt x="104" y="9"/>
                          </a:cubicBezTo>
                          <a:lnTo>
                            <a:pt x="98" y="0"/>
                          </a:lnTo>
                          <a:cubicBezTo>
                            <a:pt x="94" y="7"/>
                            <a:pt x="89" y="4"/>
                            <a:pt x="85" y="15"/>
                          </a:cubicBezTo>
                          <a:cubicBezTo>
                            <a:pt x="81" y="33"/>
                            <a:pt x="96" y="30"/>
                            <a:pt x="89" y="45"/>
                          </a:cubicBezTo>
                          <a:cubicBezTo>
                            <a:pt x="81" y="59"/>
                            <a:pt x="65" y="90"/>
                            <a:pt x="73" y="105"/>
                          </a:cubicBezTo>
                          <a:cubicBezTo>
                            <a:pt x="90" y="140"/>
                            <a:pt x="73" y="115"/>
                            <a:pt x="69" y="139"/>
                          </a:cubicBezTo>
                          <a:cubicBezTo>
                            <a:pt x="52" y="151"/>
                            <a:pt x="46" y="176"/>
                            <a:pt x="35" y="177"/>
                          </a:cubicBezTo>
                          <a:cubicBezTo>
                            <a:pt x="21" y="177"/>
                            <a:pt x="26" y="160"/>
                            <a:pt x="17" y="159"/>
                          </a:cubicBezTo>
                          <a:cubicBezTo>
                            <a:pt x="0" y="158"/>
                            <a:pt x="15" y="164"/>
                            <a:pt x="15" y="170"/>
                          </a:cubicBezTo>
                          <a:cubicBezTo>
                            <a:pt x="15" y="181"/>
                            <a:pt x="31" y="175"/>
                            <a:pt x="43" y="187"/>
                          </a:cubicBezTo>
                          <a:cubicBezTo>
                            <a:pt x="48" y="169"/>
                            <a:pt x="60" y="185"/>
                            <a:pt x="72" y="164"/>
                          </a:cubicBezTo>
                          <a:cubicBezTo>
                            <a:pt x="76" y="157"/>
                            <a:pt x="72" y="157"/>
                            <a:pt x="88" y="149"/>
                          </a:cubicBezTo>
                          <a:cubicBezTo>
                            <a:pt x="84" y="120"/>
                            <a:pt x="85" y="111"/>
                            <a:pt x="100" y="110"/>
                          </a:cubicBezTo>
                          <a:cubicBezTo>
                            <a:pt x="117" y="107"/>
                            <a:pt x="115" y="122"/>
                            <a:pt x="122" y="128"/>
                          </a:cubicBezTo>
                          <a:cubicBezTo>
                            <a:pt x="118" y="139"/>
                            <a:pt x="115" y="145"/>
                            <a:pt x="115" y="152"/>
                          </a:cubicBezTo>
                          <a:cubicBezTo>
                            <a:pt x="115" y="159"/>
                            <a:pt x="126" y="165"/>
                            <a:pt x="135" y="164"/>
                          </a:cubicBezTo>
                          <a:cubicBezTo>
                            <a:pt x="136" y="162"/>
                            <a:pt x="118" y="157"/>
                            <a:pt x="119" y="146"/>
                          </a:cubicBezTo>
                          <a:cubicBezTo>
                            <a:pt x="120" y="138"/>
                            <a:pt x="131" y="142"/>
                            <a:pt x="129" y="1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7" name="Freeform 1230">
                      <a:extLst>
                        <a:ext uri="{FF2B5EF4-FFF2-40B4-BE49-F238E27FC236}">
                          <a16:creationId xmlns:a16="http://schemas.microsoft.com/office/drawing/2014/main" id="{5F6A4062-92AE-62B3-8BBB-B81A02C34C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66531" y="4455825"/>
                      <a:ext cx="13157" cy="13157"/>
                    </a:xfrm>
                    <a:custGeom>
                      <a:avLst/>
                      <a:gdLst>
                        <a:gd name="T0" fmla="*/ 0 w 30"/>
                        <a:gd name="T1" fmla="*/ 31 h 31"/>
                        <a:gd name="T2" fmla="*/ 17 w 30"/>
                        <a:gd name="T3" fmla="*/ 0 h 31"/>
                        <a:gd name="T4" fmla="*/ 21 w 30"/>
                        <a:gd name="T5" fmla="*/ 1 h 31"/>
                        <a:gd name="T6" fmla="*/ 26 w 30"/>
                        <a:gd name="T7" fmla="*/ 9 h 31"/>
                        <a:gd name="T8" fmla="*/ 0 w 30"/>
                        <a:gd name="T9" fmla="*/ 31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0" h="31">
                          <a:moveTo>
                            <a:pt x="0" y="31"/>
                          </a:moveTo>
                          <a:cubicBezTo>
                            <a:pt x="0" y="24"/>
                            <a:pt x="8" y="13"/>
                            <a:pt x="17" y="0"/>
                          </a:cubicBezTo>
                          <a:lnTo>
                            <a:pt x="21" y="1"/>
                          </a:lnTo>
                          <a:cubicBezTo>
                            <a:pt x="22" y="4"/>
                            <a:pt x="30" y="7"/>
                            <a:pt x="26" y="9"/>
                          </a:cubicBezTo>
                          <a:cubicBezTo>
                            <a:pt x="21" y="22"/>
                            <a:pt x="5" y="24"/>
                            <a:pt x="0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8" name="Freeform 1231">
                      <a:extLst>
                        <a:ext uri="{FF2B5EF4-FFF2-40B4-BE49-F238E27FC236}">
                          <a16:creationId xmlns:a16="http://schemas.microsoft.com/office/drawing/2014/main" id="{E307DE59-78CD-E2E9-0A7A-9AFD96BA4B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13518" y="4702034"/>
                      <a:ext cx="37589" cy="65782"/>
                    </a:xfrm>
                    <a:custGeom>
                      <a:avLst/>
                      <a:gdLst>
                        <a:gd name="T0" fmla="*/ 10 w 88"/>
                        <a:gd name="T1" fmla="*/ 157 h 157"/>
                        <a:gd name="T2" fmla="*/ 16 w 88"/>
                        <a:gd name="T3" fmla="*/ 156 h 157"/>
                        <a:gd name="T4" fmla="*/ 16 w 88"/>
                        <a:gd name="T5" fmla="*/ 156 h 157"/>
                        <a:gd name="T6" fmla="*/ 44 w 88"/>
                        <a:gd name="T7" fmla="*/ 134 h 157"/>
                        <a:gd name="T8" fmla="*/ 44 w 88"/>
                        <a:gd name="T9" fmla="*/ 125 h 157"/>
                        <a:gd name="T10" fmla="*/ 47 w 88"/>
                        <a:gd name="T11" fmla="*/ 120 h 157"/>
                        <a:gd name="T12" fmla="*/ 51 w 88"/>
                        <a:gd name="T13" fmla="*/ 118 h 157"/>
                        <a:gd name="T14" fmla="*/ 55 w 88"/>
                        <a:gd name="T15" fmla="*/ 112 h 157"/>
                        <a:gd name="T16" fmla="*/ 57 w 88"/>
                        <a:gd name="T17" fmla="*/ 108 h 157"/>
                        <a:gd name="T18" fmla="*/ 66 w 88"/>
                        <a:gd name="T19" fmla="*/ 103 h 157"/>
                        <a:gd name="T20" fmla="*/ 70 w 88"/>
                        <a:gd name="T21" fmla="*/ 100 h 157"/>
                        <a:gd name="T22" fmla="*/ 72 w 88"/>
                        <a:gd name="T23" fmla="*/ 95 h 157"/>
                        <a:gd name="T24" fmla="*/ 74 w 88"/>
                        <a:gd name="T25" fmla="*/ 89 h 157"/>
                        <a:gd name="T26" fmla="*/ 85 w 88"/>
                        <a:gd name="T27" fmla="*/ 74 h 157"/>
                        <a:gd name="T28" fmla="*/ 83 w 88"/>
                        <a:gd name="T29" fmla="*/ 72 h 157"/>
                        <a:gd name="T30" fmla="*/ 81 w 88"/>
                        <a:gd name="T31" fmla="*/ 72 h 157"/>
                        <a:gd name="T32" fmla="*/ 78 w 88"/>
                        <a:gd name="T33" fmla="*/ 73 h 157"/>
                        <a:gd name="T34" fmla="*/ 77 w 88"/>
                        <a:gd name="T35" fmla="*/ 71 h 157"/>
                        <a:gd name="T36" fmla="*/ 77 w 88"/>
                        <a:gd name="T37" fmla="*/ 64 h 157"/>
                        <a:gd name="T38" fmla="*/ 77 w 88"/>
                        <a:gd name="T39" fmla="*/ 63 h 157"/>
                        <a:gd name="T40" fmla="*/ 79 w 88"/>
                        <a:gd name="T41" fmla="*/ 63 h 157"/>
                        <a:gd name="T42" fmla="*/ 80 w 88"/>
                        <a:gd name="T43" fmla="*/ 63 h 157"/>
                        <a:gd name="T44" fmla="*/ 82 w 88"/>
                        <a:gd name="T45" fmla="*/ 62 h 157"/>
                        <a:gd name="T46" fmla="*/ 88 w 88"/>
                        <a:gd name="T47" fmla="*/ 50 h 157"/>
                        <a:gd name="T48" fmla="*/ 82 w 88"/>
                        <a:gd name="T49" fmla="*/ 35 h 157"/>
                        <a:gd name="T50" fmla="*/ 82 w 88"/>
                        <a:gd name="T51" fmla="*/ 34 h 157"/>
                        <a:gd name="T52" fmla="*/ 82 w 88"/>
                        <a:gd name="T53" fmla="*/ 33 h 157"/>
                        <a:gd name="T54" fmla="*/ 84 w 88"/>
                        <a:gd name="T55" fmla="*/ 19 h 157"/>
                        <a:gd name="T56" fmla="*/ 77 w 88"/>
                        <a:gd name="T57" fmla="*/ 0 h 157"/>
                        <a:gd name="T58" fmla="*/ 70 w 88"/>
                        <a:gd name="T59" fmla="*/ 9 h 157"/>
                        <a:gd name="T60" fmla="*/ 72 w 88"/>
                        <a:gd name="T61" fmla="*/ 14 h 157"/>
                        <a:gd name="T62" fmla="*/ 74 w 88"/>
                        <a:gd name="T63" fmla="*/ 20 h 157"/>
                        <a:gd name="T64" fmla="*/ 70 w 88"/>
                        <a:gd name="T65" fmla="*/ 36 h 157"/>
                        <a:gd name="T66" fmla="*/ 70 w 88"/>
                        <a:gd name="T67" fmla="*/ 36 h 157"/>
                        <a:gd name="T68" fmla="*/ 68 w 88"/>
                        <a:gd name="T69" fmla="*/ 40 h 157"/>
                        <a:gd name="T70" fmla="*/ 68 w 88"/>
                        <a:gd name="T71" fmla="*/ 60 h 157"/>
                        <a:gd name="T72" fmla="*/ 68 w 88"/>
                        <a:gd name="T73" fmla="*/ 60 h 157"/>
                        <a:gd name="T74" fmla="*/ 60 w 88"/>
                        <a:gd name="T75" fmla="*/ 71 h 157"/>
                        <a:gd name="T76" fmla="*/ 57 w 88"/>
                        <a:gd name="T77" fmla="*/ 76 h 157"/>
                        <a:gd name="T78" fmla="*/ 56 w 88"/>
                        <a:gd name="T79" fmla="*/ 81 h 157"/>
                        <a:gd name="T80" fmla="*/ 56 w 88"/>
                        <a:gd name="T81" fmla="*/ 86 h 157"/>
                        <a:gd name="T82" fmla="*/ 53 w 88"/>
                        <a:gd name="T83" fmla="*/ 90 h 157"/>
                        <a:gd name="T84" fmla="*/ 50 w 88"/>
                        <a:gd name="T85" fmla="*/ 93 h 157"/>
                        <a:gd name="T86" fmla="*/ 46 w 88"/>
                        <a:gd name="T87" fmla="*/ 102 h 157"/>
                        <a:gd name="T88" fmla="*/ 39 w 88"/>
                        <a:gd name="T89" fmla="*/ 115 h 157"/>
                        <a:gd name="T90" fmla="*/ 33 w 88"/>
                        <a:gd name="T91" fmla="*/ 124 h 157"/>
                        <a:gd name="T92" fmla="*/ 22 w 88"/>
                        <a:gd name="T93" fmla="*/ 139 h 157"/>
                        <a:gd name="T94" fmla="*/ 19 w 88"/>
                        <a:gd name="T95" fmla="*/ 141 h 157"/>
                        <a:gd name="T96" fmla="*/ 0 w 88"/>
                        <a:gd name="T97" fmla="*/ 154 h 157"/>
                        <a:gd name="T98" fmla="*/ 10 w 88"/>
                        <a:gd name="T99" fmla="*/ 157 h 1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8" h="157">
                          <a:moveTo>
                            <a:pt x="10" y="157"/>
                          </a:moveTo>
                          <a:cubicBezTo>
                            <a:pt x="11" y="157"/>
                            <a:pt x="14" y="157"/>
                            <a:pt x="16" y="156"/>
                          </a:cubicBezTo>
                          <a:lnTo>
                            <a:pt x="16" y="156"/>
                          </a:lnTo>
                          <a:cubicBezTo>
                            <a:pt x="30" y="154"/>
                            <a:pt x="44" y="145"/>
                            <a:pt x="44" y="134"/>
                          </a:cubicBezTo>
                          <a:lnTo>
                            <a:pt x="44" y="125"/>
                          </a:lnTo>
                          <a:cubicBezTo>
                            <a:pt x="44" y="121"/>
                            <a:pt x="45" y="120"/>
                            <a:pt x="47" y="120"/>
                          </a:cubicBezTo>
                          <a:cubicBezTo>
                            <a:pt x="48" y="119"/>
                            <a:pt x="49" y="119"/>
                            <a:pt x="51" y="118"/>
                          </a:cubicBezTo>
                          <a:cubicBezTo>
                            <a:pt x="52" y="117"/>
                            <a:pt x="54" y="114"/>
                            <a:pt x="55" y="112"/>
                          </a:cubicBezTo>
                          <a:cubicBezTo>
                            <a:pt x="55" y="110"/>
                            <a:pt x="56" y="109"/>
                            <a:pt x="57" y="108"/>
                          </a:cubicBezTo>
                          <a:cubicBezTo>
                            <a:pt x="60" y="106"/>
                            <a:pt x="63" y="104"/>
                            <a:pt x="66" y="103"/>
                          </a:cubicBezTo>
                          <a:cubicBezTo>
                            <a:pt x="68" y="102"/>
                            <a:pt x="69" y="101"/>
                            <a:pt x="70" y="100"/>
                          </a:cubicBezTo>
                          <a:cubicBezTo>
                            <a:pt x="72" y="99"/>
                            <a:pt x="72" y="97"/>
                            <a:pt x="72" y="95"/>
                          </a:cubicBezTo>
                          <a:cubicBezTo>
                            <a:pt x="73" y="93"/>
                            <a:pt x="73" y="91"/>
                            <a:pt x="74" y="89"/>
                          </a:cubicBezTo>
                          <a:cubicBezTo>
                            <a:pt x="77" y="86"/>
                            <a:pt x="85" y="78"/>
                            <a:pt x="85" y="74"/>
                          </a:cubicBezTo>
                          <a:cubicBezTo>
                            <a:pt x="85" y="72"/>
                            <a:pt x="84" y="72"/>
                            <a:pt x="83" y="72"/>
                          </a:cubicBezTo>
                          <a:cubicBezTo>
                            <a:pt x="82" y="72"/>
                            <a:pt x="81" y="72"/>
                            <a:pt x="81" y="72"/>
                          </a:cubicBezTo>
                          <a:cubicBezTo>
                            <a:pt x="80" y="72"/>
                            <a:pt x="79" y="73"/>
                            <a:pt x="78" y="73"/>
                          </a:cubicBezTo>
                          <a:cubicBezTo>
                            <a:pt x="77" y="73"/>
                            <a:pt x="77" y="72"/>
                            <a:pt x="77" y="71"/>
                          </a:cubicBezTo>
                          <a:lnTo>
                            <a:pt x="77" y="64"/>
                          </a:lnTo>
                          <a:cubicBezTo>
                            <a:pt x="77" y="63"/>
                            <a:pt x="77" y="63"/>
                            <a:pt x="77" y="63"/>
                          </a:cubicBezTo>
                          <a:cubicBezTo>
                            <a:pt x="78" y="62"/>
                            <a:pt x="78" y="62"/>
                            <a:pt x="79" y="63"/>
                          </a:cubicBezTo>
                          <a:cubicBezTo>
                            <a:pt x="79" y="63"/>
                            <a:pt x="80" y="63"/>
                            <a:pt x="80" y="63"/>
                          </a:cubicBezTo>
                          <a:cubicBezTo>
                            <a:pt x="80" y="63"/>
                            <a:pt x="81" y="62"/>
                            <a:pt x="82" y="62"/>
                          </a:cubicBezTo>
                          <a:cubicBezTo>
                            <a:pt x="84" y="62"/>
                            <a:pt x="88" y="58"/>
                            <a:pt x="88" y="50"/>
                          </a:cubicBezTo>
                          <a:cubicBezTo>
                            <a:pt x="88" y="48"/>
                            <a:pt x="84" y="36"/>
                            <a:pt x="82" y="35"/>
                          </a:cubicBezTo>
                          <a:cubicBezTo>
                            <a:pt x="82" y="35"/>
                            <a:pt x="82" y="35"/>
                            <a:pt x="82" y="34"/>
                          </a:cubicBezTo>
                          <a:cubicBezTo>
                            <a:pt x="82" y="34"/>
                            <a:pt x="82" y="34"/>
                            <a:pt x="82" y="33"/>
                          </a:cubicBezTo>
                          <a:lnTo>
                            <a:pt x="84" y="19"/>
                          </a:lnTo>
                          <a:cubicBezTo>
                            <a:pt x="84" y="17"/>
                            <a:pt x="79" y="1"/>
                            <a:pt x="77" y="0"/>
                          </a:cubicBezTo>
                          <a:cubicBezTo>
                            <a:pt x="73" y="0"/>
                            <a:pt x="70" y="5"/>
                            <a:pt x="70" y="9"/>
                          </a:cubicBezTo>
                          <a:cubicBezTo>
                            <a:pt x="70" y="11"/>
                            <a:pt x="71" y="13"/>
                            <a:pt x="72" y="14"/>
                          </a:cubicBezTo>
                          <a:cubicBezTo>
                            <a:pt x="73" y="16"/>
                            <a:pt x="74" y="18"/>
                            <a:pt x="74" y="20"/>
                          </a:cubicBezTo>
                          <a:cubicBezTo>
                            <a:pt x="74" y="22"/>
                            <a:pt x="72" y="31"/>
                            <a:pt x="70" y="36"/>
                          </a:cubicBezTo>
                          <a:cubicBezTo>
                            <a:pt x="70" y="36"/>
                            <a:pt x="70" y="36"/>
                            <a:pt x="70" y="36"/>
                          </a:cubicBezTo>
                          <a:cubicBezTo>
                            <a:pt x="69" y="39"/>
                            <a:pt x="69" y="40"/>
                            <a:pt x="68" y="40"/>
                          </a:cubicBezTo>
                          <a:lnTo>
                            <a:pt x="68" y="60"/>
                          </a:lnTo>
                          <a:lnTo>
                            <a:pt x="68" y="60"/>
                          </a:lnTo>
                          <a:cubicBezTo>
                            <a:pt x="65" y="65"/>
                            <a:pt x="63" y="68"/>
                            <a:pt x="60" y="71"/>
                          </a:cubicBezTo>
                          <a:cubicBezTo>
                            <a:pt x="59" y="73"/>
                            <a:pt x="58" y="74"/>
                            <a:pt x="57" y="76"/>
                          </a:cubicBezTo>
                          <a:cubicBezTo>
                            <a:pt x="56" y="78"/>
                            <a:pt x="56" y="79"/>
                            <a:pt x="56" y="81"/>
                          </a:cubicBezTo>
                          <a:cubicBezTo>
                            <a:pt x="56" y="82"/>
                            <a:pt x="56" y="84"/>
                            <a:pt x="56" y="86"/>
                          </a:cubicBezTo>
                          <a:cubicBezTo>
                            <a:pt x="55" y="88"/>
                            <a:pt x="54" y="89"/>
                            <a:pt x="53" y="90"/>
                          </a:cubicBezTo>
                          <a:cubicBezTo>
                            <a:pt x="52" y="91"/>
                            <a:pt x="51" y="91"/>
                            <a:pt x="50" y="93"/>
                          </a:cubicBezTo>
                          <a:cubicBezTo>
                            <a:pt x="48" y="97"/>
                            <a:pt x="47" y="99"/>
                            <a:pt x="46" y="102"/>
                          </a:cubicBezTo>
                          <a:cubicBezTo>
                            <a:pt x="44" y="107"/>
                            <a:pt x="42" y="110"/>
                            <a:pt x="39" y="115"/>
                          </a:cubicBezTo>
                          <a:cubicBezTo>
                            <a:pt x="36" y="118"/>
                            <a:pt x="35" y="121"/>
                            <a:pt x="33" y="124"/>
                          </a:cubicBezTo>
                          <a:cubicBezTo>
                            <a:pt x="30" y="130"/>
                            <a:pt x="27" y="135"/>
                            <a:pt x="22" y="139"/>
                          </a:cubicBezTo>
                          <a:cubicBezTo>
                            <a:pt x="22" y="140"/>
                            <a:pt x="21" y="140"/>
                            <a:pt x="19" y="141"/>
                          </a:cubicBezTo>
                          <a:cubicBezTo>
                            <a:pt x="7" y="148"/>
                            <a:pt x="1" y="153"/>
                            <a:pt x="0" y="154"/>
                          </a:cubicBezTo>
                          <a:cubicBezTo>
                            <a:pt x="0" y="157"/>
                            <a:pt x="5" y="157"/>
                            <a:pt x="10" y="1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9" name="Freeform 1232">
                      <a:extLst>
                        <a:ext uri="{FF2B5EF4-FFF2-40B4-BE49-F238E27FC236}">
                          <a16:creationId xmlns:a16="http://schemas.microsoft.com/office/drawing/2014/main" id="{D4571201-083C-87D3-A990-73F6D573F5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4040" y="4692637"/>
                      <a:ext cx="15036" cy="22554"/>
                    </a:xfrm>
                    <a:custGeom>
                      <a:avLst/>
                      <a:gdLst>
                        <a:gd name="T0" fmla="*/ 33 w 33"/>
                        <a:gd name="T1" fmla="*/ 26 h 51"/>
                        <a:gd name="T2" fmla="*/ 18 w 33"/>
                        <a:gd name="T3" fmla="*/ 8 h 51"/>
                        <a:gd name="T4" fmla="*/ 6 w 33"/>
                        <a:gd name="T5" fmla="*/ 1 h 51"/>
                        <a:gd name="T6" fmla="*/ 5 w 33"/>
                        <a:gd name="T7" fmla="*/ 0 h 51"/>
                        <a:gd name="T8" fmla="*/ 4 w 33"/>
                        <a:gd name="T9" fmla="*/ 0 h 51"/>
                        <a:gd name="T10" fmla="*/ 4 w 33"/>
                        <a:gd name="T11" fmla="*/ 4 h 51"/>
                        <a:gd name="T12" fmla="*/ 15 w 33"/>
                        <a:gd name="T13" fmla="*/ 13 h 51"/>
                        <a:gd name="T14" fmla="*/ 16 w 33"/>
                        <a:gd name="T15" fmla="*/ 13 h 51"/>
                        <a:gd name="T16" fmla="*/ 20 w 33"/>
                        <a:gd name="T17" fmla="*/ 12 h 51"/>
                        <a:gd name="T18" fmla="*/ 24 w 33"/>
                        <a:gd name="T19" fmla="*/ 19 h 51"/>
                        <a:gd name="T20" fmla="*/ 12 w 33"/>
                        <a:gd name="T21" fmla="*/ 28 h 51"/>
                        <a:gd name="T22" fmla="*/ 12 w 33"/>
                        <a:gd name="T23" fmla="*/ 31 h 51"/>
                        <a:gd name="T24" fmla="*/ 7 w 33"/>
                        <a:gd name="T25" fmla="*/ 41 h 51"/>
                        <a:gd name="T26" fmla="*/ 6 w 33"/>
                        <a:gd name="T27" fmla="*/ 41 h 51"/>
                        <a:gd name="T28" fmla="*/ 6 w 33"/>
                        <a:gd name="T29" fmla="*/ 40 h 51"/>
                        <a:gd name="T30" fmla="*/ 4 w 33"/>
                        <a:gd name="T31" fmla="*/ 37 h 51"/>
                        <a:gd name="T32" fmla="*/ 0 w 33"/>
                        <a:gd name="T33" fmla="*/ 40 h 51"/>
                        <a:gd name="T34" fmla="*/ 7 w 33"/>
                        <a:gd name="T35" fmla="*/ 51 h 51"/>
                        <a:gd name="T36" fmla="*/ 23 w 33"/>
                        <a:gd name="T37" fmla="*/ 31 h 51"/>
                        <a:gd name="T38" fmla="*/ 23 w 33"/>
                        <a:gd name="T39" fmla="*/ 30 h 51"/>
                        <a:gd name="T40" fmla="*/ 24 w 33"/>
                        <a:gd name="T41" fmla="*/ 30 h 51"/>
                        <a:gd name="T42" fmla="*/ 27 w 33"/>
                        <a:gd name="T43" fmla="*/ 30 h 51"/>
                        <a:gd name="T44" fmla="*/ 28 w 33"/>
                        <a:gd name="T45" fmla="*/ 30 h 51"/>
                        <a:gd name="T46" fmla="*/ 29 w 33"/>
                        <a:gd name="T47" fmla="*/ 30 h 51"/>
                        <a:gd name="T48" fmla="*/ 29 w 33"/>
                        <a:gd name="T49" fmla="*/ 31 h 51"/>
                        <a:gd name="T50" fmla="*/ 30 w 33"/>
                        <a:gd name="T51" fmla="*/ 39 h 51"/>
                        <a:gd name="T52" fmla="*/ 31 w 33"/>
                        <a:gd name="T53" fmla="*/ 35 h 51"/>
                        <a:gd name="T54" fmla="*/ 33 w 33"/>
                        <a:gd name="T55" fmla="*/ 29 h 51"/>
                        <a:gd name="T56" fmla="*/ 33 w 33"/>
                        <a:gd name="T57" fmla="*/ 28 h 51"/>
                        <a:gd name="T58" fmla="*/ 33 w 33"/>
                        <a:gd name="T59" fmla="*/ 2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51">
                          <a:moveTo>
                            <a:pt x="33" y="26"/>
                          </a:moveTo>
                          <a:cubicBezTo>
                            <a:pt x="33" y="18"/>
                            <a:pt x="24" y="8"/>
                            <a:pt x="18" y="8"/>
                          </a:cubicBezTo>
                          <a:cubicBezTo>
                            <a:pt x="12" y="8"/>
                            <a:pt x="9" y="4"/>
                            <a:pt x="6" y="1"/>
                          </a:cubicBezTo>
                          <a:cubicBezTo>
                            <a:pt x="6" y="1"/>
                            <a:pt x="5" y="1"/>
                            <a:pt x="5" y="0"/>
                          </a:cubicBezTo>
                          <a:lnTo>
                            <a:pt x="4" y="0"/>
                          </a:lnTo>
                          <a:lnTo>
                            <a:pt x="4" y="4"/>
                          </a:lnTo>
                          <a:cubicBezTo>
                            <a:pt x="5" y="8"/>
                            <a:pt x="10" y="13"/>
                            <a:pt x="15" y="13"/>
                          </a:cubicBezTo>
                          <a:cubicBezTo>
                            <a:pt x="15" y="13"/>
                            <a:pt x="16" y="13"/>
                            <a:pt x="16" y="13"/>
                          </a:cubicBezTo>
                          <a:cubicBezTo>
                            <a:pt x="17" y="12"/>
                            <a:pt x="19" y="12"/>
                            <a:pt x="20" y="12"/>
                          </a:cubicBezTo>
                          <a:cubicBezTo>
                            <a:pt x="23" y="12"/>
                            <a:pt x="24" y="16"/>
                            <a:pt x="24" y="19"/>
                          </a:cubicBezTo>
                          <a:cubicBezTo>
                            <a:pt x="24" y="22"/>
                            <a:pt x="16" y="27"/>
                            <a:pt x="12" y="28"/>
                          </a:cubicBezTo>
                          <a:cubicBezTo>
                            <a:pt x="12" y="29"/>
                            <a:pt x="12" y="30"/>
                            <a:pt x="12" y="31"/>
                          </a:cubicBezTo>
                          <a:cubicBezTo>
                            <a:pt x="12" y="35"/>
                            <a:pt x="12" y="40"/>
                            <a:pt x="7" y="41"/>
                          </a:cubicBezTo>
                          <a:lnTo>
                            <a:pt x="6" y="41"/>
                          </a:lnTo>
                          <a:lnTo>
                            <a:pt x="6" y="40"/>
                          </a:lnTo>
                          <a:cubicBezTo>
                            <a:pt x="5" y="38"/>
                            <a:pt x="5" y="37"/>
                            <a:pt x="4" y="37"/>
                          </a:cubicBezTo>
                          <a:cubicBezTo>
                            <a:pt x="3" y="37"/>
                            <a:pt x="0" y="39"/>
                            <a:pt x="0" y="40"/>
                          </a:cubicBezTo>
                          <a:cubicBezTo>
                            <a:pt x="0" y="46"/>
                            <a:pt x="2" y="51"/>
                            <a:pt x="7" y="51"/>
                          </a:cubicBezTo>
                          <a:cubicBezTo>
                            <a:pt x="13" y="51"/>
                            <a:pt x="20" y="38"/>
                            <a:pt x="23" y="31"/>
                          </a:cubicBezTo>
                          <a:lnTo>
                            <a:pt x="23" y="30"/>
                          </a:lnTo>
                          <a:lnTo>
                            <a:pt x="24" y="30"/>
                          </a:lnTo>
                          <a:cubicBezTo>
                            <a:pt x="25" y="30"/>
                            <a:pt x="26" y="30"/>
                            <a:pt x="27" y="30"/>
                          </a:cubicBezTo>
                          <a:cubicBezTo>
                            <a:pt x="27" y="30"/>
                            <a:pt x="27" y="30"/>
                            <a:pt x="28" y="30"/>
                          </a:cubicBezTo>
                          <a:lnTo>
                            <a:pt x="29" y="30"/>
                          </a:lnTo>
                          <a:lnTo>
                            <a:pt x="29" y="31"/>
                          </a:lnTo>
                          <a:cubicBezTo>
                            <a:pt x="29" y="35"/>
                            <a:pt x="30" y="39"/>
                            <a:pt x="30" y="39"/>
                          </a:cubicBezTo>
                          <a:cubicBezTo>
                            <a:pt x="31" y="39"/>
                            <a:pt x="31" y="37"/>
                            <a:pt x="31" y="35"/>
                          </a:cubicBezTo>
                          <a:cubicBezTo>
                            <a:pt x="31" y="33"/>
                            <a:pt x="31" y="30"/>
                            <a:pt x="33" y="29"/>
                          </a:cubicBezTo>
                          <a:cubicBezTo>
                            <a:pt x="33" y="29"/>
                            <a:pt x="33" y="28"/>
                            <a:pt x="33" y="28"/>
                          </a:cubicBezTo>
                          <a:cubicBezTo>
                            <a:pt x="33" y="27"/>
                            <a:pt x="33" y="26"/>
                            <a:pt x="33" y="2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0" name="Freeform 1233">
                      <a:extLst>
                        <a:ext uri="{FF2B5EF4-FFF2-40B4-BE49-F238E27FC236}">
                          <a16:creationId xmlns:a16="http://schemas.microsoft.com/office/drawing/2014/main" id="{CEEF15EF-A504-D4E3-8D1B-838298B7AD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76498"/>
                      <a:ext cx="39469" cy="41348"/>
                    </a:xfrm>
                    <a:custGeom>
                      <a:avLst/>
                      <a:gdLst>
                        <a:gd name="T0" fmla="*/ 80 w 91"/>
                        <a:gd name="T1" fmla="*/ 59 h 95"/>
                        <a:gd name="T2" fmla="*/ 81 w 91"/>
                        <a:gd name="T3" fmla="*/ 59 h 95"/>
                        <a:gd name="T4" fmla="*/ 82 w 91"/>
                        <a:gd name="T5" fmla="*/ 36 h 95"/>
                        <a:gd name="T6" fmla="*/ 81 w 91"/>
                        <a:gd name="T7" fmla="*/ 37 h 95"/>
                        <a:gd name="T8" fmla="*/ 76 w 91"/>
                        <a:gd name="T9" fmla="*/ 29 h 95"/>
                        <a:gd name="T10" fmla="*/ 73 w 91"/>
                        <a:gd name="T11" fmla="*/ 24 h 95"/>
                        <a:gd name="T12" fmla="*/ 73 w 91"/>
                        <a:gd name="T13" fmla="*/ 24 h 95"/>
                        <a:gd name="T14" fmla="*/ 72 w 91"/>
                        <a:gd name="T15" fmla="*/ 24 h 95"/>
                        <a:gd name="T16" fmla="*/ 72 w 91"/>
                        <a:gd name="T17" fmla="*/ 24 h 95"/>
                        <a:gd name="T18" fmla="*/ 64 w 91"/>
                        <a:gd name="T19" fmla="*/ 8 h 95"/>
                        <a:gd name="T20" fmla="*/ 63 w 91"/>
                        <a:gd name="T21" fmla="*/ 8 h 95"/>
                        <a:gd name="T22" fmla="*/ 62 w 91"/>
                        <a:gd name="T23" fmla="*/ 5 h 95"/>
                        <a:gd name="T24" fmla="*/ 49 w 91"/>
                        <a:gd name="T25" fmla="*/ 0 h 95"/>
                        <a:gd name="T26" fmla="*/ 45 w 91"/>
                        <a:gd name="T27" fmla="*/ 2 h 95"/>
                        <a:gd name="T28" fmla="*/ 36 w 91"/>
                        <a:gd name="T29" fmla="*/ 7 h 95"/>
                        <a:gd name="T30" fmla="*/ 33 w 91"/>
                        <a:gd name="T31" fmla="*/ 9 h 95"/>
                        <a:gd name="T32" fmla="*/ 11 w 91"/>
                        <a:gd name="T33" fmla="*/ 13 h 95"/>
                        <a:gd name="T34" fmla="*/ 10 w 91"/>
                        <a:gd name="T35" fmla="*/ 13 h 95"/>
                        <a:gd name="T36" fmla="*/ 2 w 91"/>
                        <a:gd name="T37" fmla="*/ 39 h 95"/>
                        <a:gd name="T38" fmla="*/ 22 w 91"/>
                        <a:gd name="T39" fmla="*/ 53 h 95"/>
                        <a:gd name="T40" fmla="*/ 32 w 91"/>
                        <a:gd name="T41" fmla="*/ 66 h 95"/>
                        <a:gd name="T42" fmla="*/ 27 w 91"/>
                        <a:gd name="T43" fmla="*/ 46 h 95"/>
                        <a:gd name="T44" fmla="*/ 16 w 91"/>
                        <a:gd name="T45" fmla="*/ 21 h 95"/>
                        <a:gd name="T46" fmla="*/ 30 w 91"/>
                        <a:gd name="T47" fmla="*/ 19 h 95"/>
                        <a:gd name="T48" fmla="*/ 38 w 91"/>
                        <a:gd name="T49" fmla="*/ 15 h 95"/>
                        <a:gd name="T50" fmla="*/ 39 w 91"/>
                        <a:gd name="T51" fmla="*/ 15 h 95"/>
                        <a:gd name="T52" fmla="*/ 39 w 91"/>
                        <a:gd name="T53" fmla="*/ 15 h 95"/>
                        <a:gd name="T54" fmla="*/ 40 w 91"/>
                        <a:gd name="T55" fmla="*/ 15 h 95"/>
                        <a:gd name="T56" fmla="*/ 40 w 91"/>
                        <a:gd name="T57" fmla="*/ 14 h 95"/>
                        <a:gd name="T58" fmla="*/ 47 w 91"/>
                        <a:gd name="T59" fmla="*/ 13 h 95"/>
                        <a:gd name="T60" fmla="*/ 47 w 91"/>
                        <a:gd name="T61" fmla="*/ 13 h 95"/>
                        <a:gd name="T62" fmla="*/ 55 w 91"/>
                        <a:gd name="T63" fmla="*/ 20 h 95"/>
                        <a:gd name="T64" fmla="*/ 67 w 91"/>
                        <a:gd name="T65" fmla="*/ 36 h 95"/>
                        <a:gd name="T66" fmla="*/ 72 w 91"/>
                        <a:gd name="T67" fmla="*/ 39 h 95"/>
                        <a:gd name="T68" fmla="*/ 77 w 91"/>
                        <a:gd name="T69" fmla="*/ 39 h 95"/>
                        <a:gd name="T70" fmla="*/ 80 w 91"/>
                        <a:gd name="T71" fmla="*/ 38 h 95"/>
                        <a:gd name="T72" fmla="*/ 83 w 91"/>
                        <a:gd name="T73" fmla="*/ 40 h 95"/>
                        <a:gd name="T74" fmla="*/ 78 w 91"/>
                        <a:gd name="T75" fmla="*/ 56 h 95"/>
                        <a:gd name="T76" fmla="*/ 72 w 91"/>
                        <a:gd name="T77" fmla="*/ 73 h 95"/>
                        <a:gd name="T78" fmla="*/ 79 w 91"/>
                        <a:gd name="T79" fmla="*/ 66 h 95"/>
                        <a:gd name="T80" fmla="*/ 81 w 91"/>
                        <a:gd name="T81" fmla="*/ 67 h 95"/>
                        <a:gd name="T82" fmla="*/ 77 w 91"/>
                        <a:gd name="T83" fmla="*/ 91 h 95"/>
                        <a:gd name="T84" fmla="*/ 77 w 91"/>
                        <a:gd name="T85" fmla="*/ 93 h 95"/>
                        <a:gd name="T86" fmla="*/ 79 w 91"/>
                        <a:gd name="T87" fmla="*/ 95 h 95"/>
                        <a:gd name="T88" fmla="*/ 87 w 91"/>
                        <a:gd name="T89" fmla="*/ 84 h 95"/>
                        <a:gd name="T90" fmla="*/ 80 w 91"/>
                        <a:gd name="T91" fmla="*/ 60 h 95"/>
                        <a:gd name="T92" fmla="*/ 80 w 91"/>
                        <a:gd name="T93" fmla="*/ 59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91" h="95">
                          <a:moveTo>
                            <a:pt x="80" y="59"/>
                          </a:moveTo>
                          <a:lnTo>
                            <a:pt x="81" y="59"/>
                          </a:lnTo>
                          <a:cubicBezTo>
                            <a:pt x="91" y="48"/>
                            <a:pt x="89" y="45"/>
                            <a:pt x="82" y="36"/>
                          </a:cubicBezTo>
                          <a:cubicBezTo>
                            <a:pt x="82" y="36"/>
                            <a:pt x="81" y="37"/>
                            <a:pt x="81" y="37"/>
                          </a:cubicBezTo>
                          <a:cubicBezTo>
                            <a:pt x="78" y="37"/>
                            <a:pt x="77" y="33"/>
                            <a:pt x="76" y="29"/>
                          </a:cubicBezTo>
                          <a:cubicBezTo>
                            <a:pt x="75" y="27"/>
                            <a:pt x="74" y="24"/>
                            <a:pt x="73" y="24"/>
                          </a:cubicBezTo>
                          <a:cubicBezTo>
                            <a:pt x="73" y="24"/>
                            <a:pt x="73" y="24"/>
                            <a:pt x="73" y="24"/>
                          </a:cubicBezTo>
                          <a:lnTo>
                            <a:pt x="72" y="24"/>
                          </a:lnTo>
                          <a:lnTo>
                            <a:pt x="72" y="24"/>
                          </a:lnTo>
                          <a:cubicBezTo>
                            <a:pt x="62" y="20"/>
                            <a:pt x="62" y="13"/>
                            <a:pt x="64" y="8"/>
                          </a:cubicBezTo>
                          <a:cubicBezTo>
                            <a:pt x="63" y="8"/>
                            <a:pt x="63" y="8"/>
                            <a:pt x="63" y="8"/>
                          </a:cubicBezTo>
                          <a:cubicBezTo>
                            <a:pt x="63" y="7"/>
                            <a:pt x="64" y="6"/>
                            <a:pt x="62" y="5"/>
                          </a:cubicBezTo>
                          <a:cubicBezTo>
                            <a:pt x="60" y="2"/>
                            <a:pt x="52" y="1"/>
                            <a:pt x="49" y="0"/>
                          </a:cubicBezTo>
                          <a:cubicBezTo>
                            <a:pt x="45" y="0"/>
                            <a:pt x="45" y="2"/>
                            <a:pt x="45" y="2"/>
                          </a:cubicBezTo>
                          <a:lnTo>
                            <a:pt x="36" y="7"/>
                          </a:lnTo>
                          <a:lnTo>
                            <a:pt x="33" y="9"/>
                          </a:lnTo>
                          <a:lnTo>
                            <a:pt x="11" y="13"/>
                          </a:lnTo>
                          <a:lnTo>
                            <a:pt x="10" y="13"/>
                          </a:lnTo>
                          <a:cubicBezTo>
                            <a:pt x="7" y="21"/>
                            <a:pt x="1" y="28"/>
                            <a:pt x="2" y="39"/>
                          </a:cubicBezTo>
                          <a:cubicBezTo>
                            <a:pt x="3" y="42"/>
                            <a:pt x="11" y="53"/>
                            <a:pt x="22" y="53"/>
                          </a:cubicBezTo>
                          <a:cubicBezTo>
                            <a:pt x="26" y="56"/>
                            <a:pt x="27" y="64"/>
                            <a:pt x="32" y="66"/>
                          </a:cubicBezTo>
                          <a:cubicBezTo>
                            <a:pt x="39" y="62"/>
                            <a:pt x="27" y="46"/>
                            <a:pt x="27" y="46"/>
                          </a:cubicBezTo>
                          <a:cubicBezTo>
                            <a:pt x="0" y="34"/>
                            <a:pt x="13" y="25"/>
                            <a:pt x="16" y="21"/>
                          </a:cubicBezTo>
                          <a:cubicBezTo>
                            <a:pt x="31" y="34"/>
                            <a:pt x="44" y="34"/>
                            <a:pt x="30" y="19"/>
                          </a:cubicBezTo>
                          <a:cubicBezTo>
                            <a:pt x="30" y="17"/>
                            <a:pt x="34" y="16"/>
                            <a:pt x="38" y="15"/>
                          </a:cubicBezTo>
                          <a:lnTo>
                            <a:pt x="39" y="15"/>
                          </a:ln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40" y="15"/>
                            <a:pt x="40" y="15"/>
                          </a:cubicBezTo>
                          <a:cubicBezTo>
                            <a:pt x="40" y="14"/>
                            <a:pt x="40" y="14"/>
                            <a:pt x="40" y="14"/>
                          </a:cubicBezTo>
                          <a:cubicBezTo>
                            <a:pt x="42" y="14"/>
                            <a:pt x="45" y="13"/>
                            <a:pt x="47" y="13"/>
                          </a:cubicBezTo>
                          <a:lnTo>
                            <a:pt x="47" y="13"/>
                          </a:lnTo>
                          <a:cubicBezTo>
                            <a:pt x="50" y="16"/>
                            <a:pt x="53" y="19"/>
                            <a:pt x="55" y="20"/>
                          </a:cubicBezTo>
                          <a:cubicBezTo>
                            <a:pt x="60" y="24"/>
                            <a:pt x="63" y="27"/>
                            <a:pt x="67" y="36"/>
                          </a:cubicBezTo>
                          <a:cubicBezTo>
                            <a:pt x="68" y="38"/>
                            <a:pt x="69" y="39"/>
                            <a:pt x="72" y="39"/>
                          </a:cubicBezTo>
                          <a:cubicBezTo>
                            <a:pt x="74" y="39"/>
                            <a:pt x="75" y="39"/>
                            <a:pt x="77" y="39"/>
                          </a:cubicBezTo>
                          <a:cubicBezTo>
                            <a:pt x="78" y="38"/>
                            <a:pt x="79" y="38"/>
                            <a:pt x="80" y="38"/>
                          </a:cubicBezTo>
                          <a:cubicBezTo>
                            <a:pt x="81" y="38"/>
                            <a:pt x="83" y="38"/>
                            <a:pt x="83" y="40"/>
                          </a:cubicBezTo>
                          <a:cubicBezTo>
                            <a:pt x="85" y="42"/>
                            <a:pt x="84" y="45"/>
                            <a:pt x="78" y="56"/>
                          </a:cubicBezTo>
                          <a:cubicBezTo>
                            <a:pt x="76" y="58"/>
                            <a:pt x="74" y="66"/>
                            <a:pt x="72" y="73"/>
                          </a:cubicBezTo>
                          <a:cubicBezTo>
                            <a:pt x="75" y="69"/>
                            <a:pt x="77" y="66"/>
                            <a:pt x="79" y="66"/>
                          </a:cubicBezTo>
                          <a:cubicBezTo>
                            <a:pt x="80" y="66"/>
                            <a:pt x="81" y="66"/>
                            <a:pt x="81" y="67"/>
                          </a:cubicBezTo>
                          <a:cubicBezTo>
                            <a:pt x="83" y="70"/>
                            <a:pt x="82" y="79"/>
                            <a:pt x="77" y="91"/>
                          </a:cubicBezTo>
                          <a:cubicBezTo>
                            <a:pt x="77" y="92"/>
                            <a:pt x="77" y="92"/>
                            <a:pt x="77" y="93"/>
                          </a:cubicBezTo>
                          <a:cubicBezTo>
                            <a:pt x="77" y="94"/>
                            <a:pt x="78" y="95"/>
                            <a:pt x="79" y="95"/>
                          </a:cubicBezTo>
                          <a:cubicBezTo>
                            <a:pt x="79" y="95"/>
                            <a:pt x="81" y="94"/>
                            <a:pt x="87" y="84"/>
                          </a:cubicBezTo>
                          <a:cubicBezTo>
                            <a:pt x="88" y="80"/>
                            <a:pt x="84" y="68"/>
                            <a:pt x="80" y="60"/>
                          </a:cubicBezTo>
                          <a:lnTo>
                            <a:pt x="80" y="59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1" name="Freeform 1234">
                      <a:extLst>
                        <a:ext uri="{FF2B5EF4-FFF2-40B4-BE49-F238E27FC236}">
                          <a16:creationId xmlns:a16="http://schemas.microsoft.com/office/drawing/2014/main" id="{3E2CB68F-E732-0779-7C68-E3A150ACC5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7911" y="4406959"/>
                      <a:ext cx="67661" cy="35710"/>
                    </a:xfrm>
                    <a:custGeom>
                      <a:avLst/>
                      <a:gdLst>
                        <a:gd name="T0" fmla="*/ 100 w 161"/>
                        <a:gd name="T1" fmla="*/ 35 h 83"/>
                        <a:gd name="T2" fmla="*/ 136 w 161"/>
                        <a:gd name="T3" fmla="*/ 33 h 83"/>
                        <a:gd name="T4" fmla="*/ 161 w 161"/>
                        <a:gd name="T5" fmla="*/ 10 h 83"/>
                        <a:gd name="T6" fmla="*/ 147 w 161"/>
                        <a:gd name="T7" fmla="*/ 0 h 83"/>
                        <a:gd name="T8" fmla="*/ 141 w 161"/>
                        <a:gd name="T9" fmla="*/ 7 h 83"/>
                        <a:gd name="T10" fmla="*/ 131 w 161"/>
                        <a:gd name="T11" fmla="*/ 11 h 83"/>
                        <a:gd name="T12" fmla="*/ 121 w 161"/>
                        <a:gd name="T13" fmla="*/ 12 h 83"/>
                        <a:gd name="T14" fmla="*/ 102 w 161"/>
                        <a:gd name="T15" fmla="*/ 10 h 83"/>
                        <a:gd name="T16" fmla="*/ 93 w 161"/>
                        <a:gd name="T17" fmla="*/ 9 h 83"/>
                        <a:gd name="T18" fmla="*/ 74 w 161"/>
                        <a:gd name="T19" fmla="*/ 10 h 83"/>
                        <a:gd name="T20" fmla="*/ 61 w 161"/>
                        <a:gd name="T21" fmla="*/ 17 h 83"/>
                        <a:gd name="T22" fmla="*/ 57 w 161"/>
                        <a:gd name="T23" fmla="*/ 23 h 83"/>
                        <a:gd name="T24" fmla="*/ 45 w 161"/>
                        <a:gd name="T25" fmla="*/ 24 h 83"/>
                        <a:gd name="T26" fmla="*/ 42 w 161"/>
                        <a:gd name="T27" fmla="*/ 22 h 83"/>
                        <a:gd name="T28" fmla="*/ 40 w 161"/>
                        <a:gd name="T29" fmla="*/ 22 h 83"/>
                        <a:gd name="T30" fmla="*/ 43 w 161"/>
                        <a:gd name="T31" fmla="*/ 29 h 83"/>
                        <a:gd name="T32" fmla="*/ 42 w 161"/>
                        <a:gd name="T33" fmla="*/ 31 h 83"/>
                        <a:gd name="T34" fmla="*/ 38 w 161"/>
                        <a:gd name="T35" fmla="*/ 34 h 83"/>
                        <a:gd name="T36" fmla="*/ 40 w 161"/>
                        <a:gd name="T37" fmla="*/ 39 h 83"/>
                        <a:gd name="T38" fmla="*/ 33 w 161"/>
                        <a:gd name="T39" fmla="*/ 36 h 83"/>
                        <a:gd name="T40" fmla="*/ 31 w 161"/>
                        <a:gd name="T41" fmla="*/ 38 h 83"/>
                        <a:gd name="T42" fmla="*/ 30 w 161"/>
                        <a:gd name="T43" fmla="*/ 43 h 83"/>
                        <a:gd name="T44" fmla="*/ 24 w 161"/>
                        <a:gd name="T45" fmla="*/ 47 h 83"/>
                        <a:gd name="T46" fmla="*/ 21 w 161"/>
                        <a:gd name="T47" fmla="*/ 54 h 83"/>
                        <a:gd name="T48" fmla="*/ 14 w 161"/>
                        <a:gd name="T49" fmla="*/ 49 h 83"/>
                        <a:gd name="T50" fmla="*/ 7 w 161"/>
                        <a:gd name="T51" fmla="*/ 60 h 83"/>
                        <a:gd name="T52" fmla="*/ 11 w 161"/>
                        <a:gd name="T53" fmla="*/ 65 h 83"/>
                        <a:gd name="T54" fmla="*/ 5 w 161"/>
                        <a:gd name="T55" fmla="*/ 65 h 83"/>
                        <a:gd name="T56" fmla="*/ 3 w 161"/>
                        <a:gd name="T57" fmla="*/ 65 h 83"/>
                        <a:gd name="T58" fmla="*/ 3 w 161"/>
                        <a:gd name="T59" fmla="*/ 69 h 83"/>
                        <a:gd name="T60" fmla="*/ 9 w 161"/>
                        <a:gd name="T61" fmla="*/ 76 h 83"/>
                        <a:gd name="T62" fmla="*/ 21 w 161"/>
                        <a:gd name="T63" fmla="*/ 83 h 83"/>
                        <a:gd name="T64" fmla="*/ 23 w 161"/>
                        <a:gd name="T65" fmla="*/ 76 h 83"/>
                        <a:gd name="T66" fmla="*/ 23 w 161"/>
                        <a:gd name="T67" fmla="*/ 72 h 83"/>
                        <a:gd name="T68" fmla="*/ 27 w 161"/>
                        <a:gd name="T69" fmla="*/ 73 h 83"/>
                        <a:gd name="T70" fmla="*/ 29 w 161"/>
                        <a:gd name="T71" fmla="*/ 70 h 83"/>
                        <a:gd name="T72" fmla="*/ 29 w 161"/>
                        <a:gd name="T73" fmla="*/ 65 h 83"/>
                        <a:gd name="T74" fmla="*/ 31 w 161"/>
                        <a:gd name="T75" fmla="*/ 66 h 83"/>
                        <a:gd name="T76" fmla="*/ 36 w 161"/>
                        <a:gd name="T77" fmla="*/ 67 h 83"/>
                        <a:gd name="T78" fmla="*/ 37 w 161"/>
                        <a:gd name="T79" fmla="*/ 59 h 83"/>
                        <a:gd name="T80" fmla="*/ 39 w 161"/>
                        <a:gd name="T81" fmla="*/ 60 h 83"/>
                        <a:gd name="T82" fmla="*/ 47 w 161"/>
                        <a:gd name="T83" fmla="*/ 56 h 83"/>
                        <a:gd name="T84" fmla="*/ 53 w 161"/>
                        <a:gd name="T85" fmla="*/ 51 h 83"/>
                        <a:gd name="T86" fmla="*/ 57 w 161"/>
                        <a:gd name="T87" fmla="*/ 54 h 83"/>
                        <a:gd name="T88" fmla="*/ 60 w 161"/>
                        <a:gd name="T89" fmla="*/ 50 h 83"/>
                        <a:gd name="T90" fmla="*/ 73 w 161"/>
                        <a:gd name="T91" fmla="*/ 46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61" h="83">
                          <a:moveTo>
                            <a:pt x="76" y="42"/>
                          </a:moveTo>
                          <a:cubicBezTo>
                            <a:pt x="85" y="38"/>
                            <a:pt x="91" y="37"/>
                            <a:pt x="100" y="35"/>
                          </a:cubicBezTo>
                          <a:cubicBezTo>
                            <a:pt x="103" y="35"/>
                            <a:pt x="106" y="34"/>
                            <a:pt x="110" y="33"/>
                          </a:cubicBezTo>
                          <a:lnTo>
                            <a:pt x="136" y="33"/>
                          </a:lnTo>
                          <a:cubicBezTo>
                            <a:pt x="137" y="32"/>
                            <a:pt x="139" y="32"/>
                            <a:pt x="140" y="31"/>
                          </a:cubicBezTo>
                          <a:cubicBezTo>
                            <a:pt x="150" y="27"/>
                            <a:pt x="161" y="23"/>
                            <a:pt x="161" y="10"/>
                          </a:cubicBezTo>
                          <a:cubicBezTo>
                            <a:pt x="161" y="2"/>
                            <a:pt x="152" y="0"/>
                            <a:pt x="149" y="0"/>
                          </a:cubicBezTo>
                          <a:cubicBezTo>
                            <a:pt x="148" y="0"/>
                            <a:pt x="147" y="0"/>
                            <a:pt x="147" y="0"/>
                          </a:cubicBezTo>
                          <a:cubicBezTo>
                            <a:pt x="147" y="0"/>
                            <a:pt x="147" y="1"/>
                            <a:pt x="147" y="1"/>
                          </a:cubicBezTo>
                          <a:cubicBezTo>
                            <a:pt x="144" y="2"/>
                            <a:pt x="143" y="4"/>
                            <a:pt x="141" y="7"/>
                          </a:cubicBezTo>
                          <a:cubicBezTo>
                            <a:pt x="140" y="9"/>
                            <a:pt x="139" y="11"/>
                            <a:pt x="137" y="11"/>
                          </a:cubicBezTo>
                          <a:cubicBezTo>
                            <a:pt x="136" y="11"/>
                            <a:pt x="133" y="11"/>
                            <a:pt x="131" y="11"/>
                          </a:cubicBezTo>
                          <a:cubicBezTo>
                            <a:pt x="130" y="10"/>
                            <a:pt x="129" y="10"/>
                            <a:pt x="129" y="10"/>
                          </a:cubicBezTo>
                          <a:cubicBezTo>
                            <a:pt x="126" y="10"/>
                            <a:pt x="123" y="11"/>
                            <a:pt x="121" y="12"/>
                          </a:cubicBezTo>
                          <a:cubicBezTo>
                            <a:pt x="119" y="13"/>
                            <a:pt x="116" y="14"/>
                            <a:pt x="113" y="14"/>
                          </a:cubicBezTo>
                          <a:cubicBezTo>
                            <a:pt x="109" y="14"/>
                            <a:pt x="105" y="12"/>
                            <a:pt x="102" y="10"/>
                          </a:cubicBezTo>
                          <a:cubicBezTo>
                            <a:pt x="99" y="8"/>
                            <a:pt x="97" y="7"/>
                            <a:pt x="93" y="6"/>
                          </a:cubicBezTo>
                          <a:lnTo>
                            <a:pt x="93" y="9"/>
                          </a:lnTo>
                          <a:cubicBezTo>
                            <a:pt x="93" y="10"/>
                            <a:pt x="93" y="10"/>
                            <a:pt x="92" y="10"/>
                          </a:cubicBezTo>
                          <a:lnTo>
                            <a:pt x="74" y="10"/>
                          </a:lnTo>
                          <a:cubicBezTo>
                            <a:pt x="72" y="11"/>
                            <a:pt x="70" y="13"/>
                            <a:pt x="68" y="14"/>
                          </a:cubicBezTo>
                          <a:cubicBezTo>
                            <a:pt x="65" y="15"/>
                            <a:pt x="63" y="16"/>
                            <a:pt x="61" y="17"/>
                          </a:cubicBezTo>
                          <a:cubicBezTo>
                            <a:pt x="61" y="17"/>
                            <a:pt x="60" y="18"/>
                            <a:pt x="60" y="19"/>
                          </a:cubicBezTo>
                          <a:cubicBezTo>
                            <a:pt x="60" y="20"/>
                            <a:pt x="59" y="23"/>
                            <a:pt x="57" y="23"/>
                          </a:cubicBezTo>
                          <a:cubicBezTo>
                            <a:pt x="57" y="23"/>
                            <a:pt x="56" y="23"/>
                            <a:pt x="52" y="20"/>
                          </a:cubicBezTo>
                          <a:cubicBezTo>
                            <a:pt x="49" y="23"/>
                            <a:pt x="48" y="24"/>
                            <a:pt x="45" y="24"/>
                          </a:cubicBezTo>
                          <a:cubicBezTo>
                            <a:pt x="44" y="25"/>
                            <a:pt x="44" y="24"/>
                            <a:pt x="44" y="24"/>
                          </a:cubicBezTo>
                          <a:cubicBezTo>
                            <a:pt x="43" y="22"/>
                            <a:pt x="43" y="22"/>
                            <a:pt x="42" y="22"/>
                          </a:cubicBezTo>
                          <a:cubicBezTo>
                            <a:pt x="42" y="22"/>
                            <a:pt x="41" y="22"/>
                            <a:pt x="41" y="22"/>
                          </a:cubicBezTo>
                          <a:cubicBezTo>
                            <a:pt x="41" y="22"/>
                            <a:pt x="41" y="22"/>
                            <a:pt x="40" y="22"/>
                          </a:cubicBezTo>
                          <a:lnTo>
                            <a:pt x="40" y="26"/>
                          </a:lnTo>
                          <a:cubicBezTo>
                            <a:pt x="42" y="27"/>
                            <a:pt x="43" y="27"/>
                            <a:pt x="43" y="29"/>
                          </a:cubicBezTo>
                          <a:cubicBezTo>
                            <a:pt x="44" y="29"/>
                            <a:pt x="44" y="30"/>
                            <a:pt x="43" y="30"/>
                          </a:cubicBezTo>
                          <a:cubicBezTo>
                            <a:pt x="43" y="31"/>
                            <a:pt x="43" y="31"/>
                            <a:pt x="42" y="31"/>
                          </a:cubicBezTo>
                          <a:lnTo>
                            <a:pt x="37" y="31"/>
                          </a:lnTo>
                          <a:cubicBezTo>
                            <a:pt x="37" y="32"/>
                            <a:pt x="38" y="33"/>
                            <a:pt x="38" y="34"/>
                          </a:cubicBezTo>
                          <a:cubicBezTo>
                            <a:pt x="39" y="35"/>
                            <a:pt x="40" y="36"/>
                            <a:pt x="40" y="38"/>
                          </a:cubicBezTo>
                          <a:cubicBezTo>
                            <a:pt x="40" y="38"/>
                            <a:pt x="40" y="39"/>
                            <a:pt x="40" y="39"/>
                          </a:cubicBezTo>
                          <a:cubicBezTo>
                            <a:pt x="40" y="39"/>
                            <a:pt x="40" y="39"/>
                            <a:pt x="39" y="39"/>
                          </a:cubicBezTo>
                          <a:cubicBezTo>
                            <a:pt x="36" y="39"/>
                            <a:pt x="34" y="38"/>
                            <a:pt x="33" y="36"/>
                          </a:cubicBezTo>
                          <a:lnTo>
                            <a:pt x="31" y="36"/>
                          </a:lnTo>
                          <a:cubicBezTo>
                            <a:pt x="31" y="37"/>
                            <a:pt x="31" y="38"/>
                            <a:pt x="31" y="38"/>
                          </a:cubicBezTo>
                          <a:cubicBezTo>
                            <a:pt x="31" y="40"/>
                            <a:pt x="31" y="41"/>
                            <a:pt x="31" y="43"/>
                          </a:cubicBezTo>
                          <a:cubicBezTo>
                            <a:pt x="31" y="43"/>
                            <a:pt x="31" y="43"/>
                            <a:pt x="30" y="43"/>
                          </a:cubicBezTo>
                          <a:cubicBezTo>
                            <a:pt x="29" y="44"/>
                            <a:pt x="26" y="44"/>
                            <a:pt x="26" y="43"/>
                          </a:cubicBezTo>
                          <a:cubicBezTo>
                            <a:pt x="24" y="43"/>
                            <a:pt x="24" y="44"/>
                            <a:pt x="24" y="47"/>
                          </a:cubicBezTo>
                          <a:cubicBezTo>
                            <a:pt x="23" y="49"/>
                            <a:pt x="23" y="51"/>
                            <a:pt x="22" y="53"/>
                          </a:cubicBezTo>
                          <a:cubicBezTo>
                            <a:pt x="22" y="53"/>
                            <a:pt x="22" y="54"/>
                            <a:pt x="21" y="54"/>
                          </a:cubicBezTo>
                          <a:cubicBezTo>
                            <a:pt x="21" y="54"/>
                            <a:pt x="20" y="53"/>
                            <a:pt x="20" y="53"/>
                          </a:cubicBezTo>
                          <a:cubicBezTo>
                            <a:pt x="18" y="51"/>
                            <a:pt x="16" y="49"/>
                            <a:pt x="14" y="49"/>
                          </a:cubicBezTo>
                          <a:cubicBezTo>
                            <a:pt x="8" y="49"/>
                            <a:pt x="0" y="53"/>
                            <a:pt x="0" y="56"/>
                          </a:cubicBezTo>
                          <a:cubicBezTo>
                            <a:pt x="1" y="56"/>
                            <a:pt x="5" y="59"/>
                            <a:pt x="7" y="60"/>
                          </a:cubicBezTo>
                          <a:cubicBezTo>
                            <a:pt x="9" y="62"/>
                            <a:pt x="10" y="63"/>
                            <a:pt x="11" y="63"/>
                          </a:cubicBezTo>
                          <a:cubicBezTo>
                            <a:pt x="11" y="64"/>
                            <a:pt x="11" y="64"/>
                            <a:pt x="11" y="65"/>
                          </a:cubicBezTo>
                          <a:cubicBezTo>
                            <a:pt x="11" y="65"/>
                            <a:pt x="11" y="65"/>
                            <a:pt x="10" y="65"/>
                          </a:cubicBezTo>
                          <a:lnTo>
                            <a:pt x="5" y="65"/>
                          </a:lnTo>
                          <a:cubicBezTo>
                            <a:pt x="4" y="65"/>
                            <a:pt x="4" y="65"/>
                            <a:pt x="4" y="65"/>
                          </a:cubicBezTo>
                          <a:cubicBezTo>
                            <a:pt x="3" y="65"/>
                            <a:pt x="3" y="65"/>
                            <a:pt x="3" y="65"/>
                          </a:cubicBezTo>
                          <a:cubicBezTo>
                            <a:pt x="1" y="65"/>
                            <a:pt x="0" y="66"/>
                            <a:pt x="0" y="67"/>
                          </a:cubicBezTo>
                          <a:cubicBezTo>
                            <a:pt x="0" y="69"/>
                            <a:pt x="1" y="69"/>
                            <a:pt x="3" y="69"/>
                          </a:cubicBezTo>
                          <a:cubicBezTo>
                            <a:pt x="4" y="69"/>
                            <a:pt x="5" y="70"/>
                            <a:pt x="6" y="70"/>
                          </a:cubicBezTo>
                          <a:cubicBezTo>
                            <a:pt x="9" y="72"/>
                            <a:pt x="9" y="74"/>
                            <a:pt x="9" y="76"/>
                          </a:cubicBezTo>
                          <a:cubicBezTo>
                            <a:pt x="9" y="77"/>
                            <a:pt x="9" y="78"/>
                            <a:pt x="10" y="79"/>
                          </a:cubicBezTo>
                          <a:cubicBezTo>
                            <a:pt x="10" y="81"/>
                            <a:pt x="17" y="83"/>
                            <a:pt x="21" y="83"/>
                          </a:cubicBezTo>
                          <a:cubicBezTo>
                            <a:pt x="22" y="83"/>
                            <a:pt x="22" y="82"/>
                            <a:pt x="22" y="82"/>
                          </a:cubicBezTo>
                          <a:cubicBezTo>
                            <a:pt x="23" y="81"/>
                            <a:pt x="23" y="79"/>
                            <a:pt x="23" y="76"/>
                          </a:cubicBezTo>
                          <a:cubicBezTo>
                            <a:pt x="22" y="75"/>
                            <a:pt x="22" y="74"/>
                            <a:pt x="22" y="73"/>
                          </a:cubicBezTo>
                          <a:cubicBezTo>
                            <a:pt x="22" y="73"/>
                            <a:pt x="22" y="72"/>
                            <a:pt x="23" y="72"/>
                          </a:cubicBezTo>
                          <a:cubicBezTo>
                            <a:pt x="23" y="72"/>
                            <a:pt x="23" y="72"/>
                            <a:pt x="24" y="72"/>
                          </a:cubicBezTo>
                          <a:cubicBezTo>
                            <a:pt x="25" y="72"/>
                            <a:pt x="26" y="73"/>
                            <a:pt x="27" y="73"/>
                          </a:cubicBezTo>
                          <a:cubicBezTo>
                            <a:pt x="28" y="73"/>
                            <a:pt x="29" y="74"/>
                            <a:pt x="29" y="74"/>
                          </a:cubicBezTo>
                          <a:cubicBezTo>
                            <a:pt x="29" y="73"/>
                            <a:pt x="29" y="71"/>
                            <a:pt x="29" y="70"/>
                          </a:cubicBezTo>
                          <a:cubicBezTo>
                            <a:pt x="28" y="68"/>
                            <a:pt x="27" y="67"/>
                            <a:pt x="28" y="65"/>
                          </a:cubicBezTo>
                          <a:cubicBezTo>
                            <a:pt x="28" y="65"/>
                            <a:pt x="28" y="65"/>
                            <a:pt x="29" y="65"/>
                          </a:cubicBezTo>
                          <a:cubicBezTo>
                            <a:pt x="29" y="65"/>
                            <a:pt x="30" y="65"/>
                            <a:pt x="30" y="65"/>
                          </a:cubicBezTo>
                          <a:cubicBezTo>
                            <a:pt x="30" y="66"/>
                            <a:pt x="30" y="66"/>
                            <a:pt x="31" y="66"/>
                          </a:cubicBezTo>
                          <a:cubicBezTo>
                            <a:pt x="32" y="68"/>
                            <a:pt x="33" y="70"/>
                            <a:pt x="34" y="70"/>
                          </a:cubicBezTo>
                          <a:cubicBezTo>
                            <a:pt x="36" y="70"/>
                            <a:pt x="36" y="69"/>
                            <a:pt x="36" y="67"/>
                          </a:cubicBezTo>
                          <a:cubicBezTo>
                            <a:pt x="36" y="65"/>
                            <a:pt x="36" y="64"/>
                            <a:pt x="36" y="64"/>
                          </a:cubicBezTo>
                          <a:cubicBezTo>
                            <a:pt x="35" y="62"/>
                            <a:pt x="35" y="61"/>
                            <a:pt x="37" y="59"/>
                          </a:cubicBezTo>
                          <a:cubicBezTo>
                            <a:pt x="37" y="59"/>
                            <a:pt x="37" y="59"/>
                            <a:pt x="38" y="59"/>
                          </a:cubicBezTo>
                          <a:cubicBezTo>
                            <a:pt x="38" y="59"/>
                            <a:pt x="38" y="59"/>
                            <a:pt x="39" y="60"/>
                          </a:cubicBezTo>
                          <a:cubicBezTo>
                            <a:pt x="39" y="61"/>
                            <a:pt x="41" y="63"/>
                            <a:pt x="42" y="63"/>
                          </a:cubicBezTo>
                          <a:cubicBezTo>
                            <a:pt x="43" y="63"/>
                            <a:pt x="46" y="59"/>
                            <a:pt x="47" y="56"/>
                          </a:cubicBezTo>
                          <a:cubicBezTo>
                            <a:pt x="49" y="53"/>
                            <a:pt x="50" y="51"/>
                            <a:pt x="51" y="51"/>
                          </a:cubicBezTo>
                          <a:cubicBezTo>
                            <a:pt x="52" y="50"/>
                            <a:pt x="52" y="50"/>
                            <a:pt x="53" y="51"/>
                          </a:cubicBezTo>
                          <a:cubicBezTo>
                            <a:pt x="53" y="51"/>
                            <a:pt x="53" y="51"/>
                            <a:pt x="54" y="52"/>
                          </a:cubicBezTo>
                          <a:cubicBezTo>
                            <a:pt x="55" y="53"/>
                            <a:pt x="55" y="54"/>
                            <a:pt x="57" y="54"/>
                          </a:cubicBezTo>
                          <a:cubicBezTo>
                            <a:pt x="57" y="54"/>
                            <a:pt x="57" y="53"/>
                            <a:pt x="57" y="52"/>
                          </a:cubicBezTo>
                          <a:cubicBezTo>
                            <a:pt x="58" y="51"/>
                            <a:pt x="58" y="50"/>
                            <a:pt x="60" y="50"/>
                          </a:cubicBezTo>
                          <a:cubicBezTo>
                            <a:pt x="68" y="50"/>
                            <a:pt x="71" y="49"/>
                            <a:pt x="72" y="48"/>
                          </a:cubicBezTo>
                          <a:cubicBezTo>
                            <a:pt x="72" y="48"/>
                            <a:pt x="72" y="47"/>
                            <a:pt x="73" y="46"/>
                          </a:cubicBezTo>
                          <a:cubicBezTo>
                            <a:pt x="73" y="44"/>
                            <a:pt x="73" y="42"/>
                            <a:pt x="7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2" name="Freeform 1235">
                      <a:extLst>
                        <a:ext uri="{FF2B5EF4-FFF2-40B4-BE49-F238E27FC236}">
                          <a16:creationId xmlns:a16="http://schemas.microsoft.com/office/drawing/2014/main" id="{DA6DB6FB-457F-C8CA-07FB-395EF271D1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37030"/>
                      <a:ext cx="28193" cy="39469"/>
                    </a:xfrm>
                    <a:custGeom>
                      <a:avLst/>
                      <a:gdLst>
                        <a:gd name="T0" fmla="*/ 56 w 65"/>
                        <a:gd name="T1" fmla="*/ 5 h 95"/>
                        <a:gd name="T2" fmla="*/ 46 w 65"/>
                        <a:gd name="T3" fmla="*/ 2 h 95"/>
                        <a:gd name="T4" fmla="*/ 43 w 65"/>
                        <a:gd name="T5" fmla="*/ 0 h 95"/>
                        <a:gd name="T6" fmla="*/ 42 w 65"/>
                        <a:gd name="T7" fmla="*/ 0 h 95"/>
                        <a:gd name="T8" fmla="*/ 41 w 65"/>
                        <a:gd name="T9" fmla="*/ 4 h 95"/>
                        <a:gd name="T10" fmla="*/ 39 w 65"/>
                        <a:gd name="T11" fmla="*/ 10 h 95"/>
                        <a:gd name="T12" fmla="*/ 38 w 65"/>
                        <a:gd name="T13" fmla="*/ 11 h 95"/>
                        <a:gd name="T14" fmla="*/ 37 w 65"/>
                        <a:gd name="T15" fmla="*/ 11 h 95"/>
                        <a:gd name="T16" fmla="*/ 34 w 65"/>
                        <a:gd name="T17" fmla="*/ 9 h 95"/>
                        <a:gd name="T18" fmla="*/ 30 w 65"/>
                        <a:gd name="T19" fmla="*/ 8 h 95"/>
                        <a:gd name="T20" fmla="*/ 25 w 65"/>
                        <a:gd name="T21" fmla="*/ 8 h 95"/>
                        <a:gd name="T22" fmla="*/ 25 w 65"/>
                        <a:gd name="T23" fmla="*/ 10 h 95"/>
                        <a:gd name="T24" fmla="*/ 31 w 65"/>
                        <a:gd name="T25" fmla="*/ 17 h 95"/>
                        <a:gd name="T26" fmla="*/ 33 w 65"/>
                        <a:gd name="T27" fmla="*/ 19 h 95"/>
                        <a:gd name="T28" fmla="*/ 30 w 65"/>
                        <a:gd name="T29" fmla="*/ 19 h 95"/>
                        <a:gd name="T30" fmla="*/ 21 w 65"/>
                        <a:gd name="T31" fmla="*/ 21 h 95"/>
                        <a:gd name="T32" fmla="*/ 21 w 65"/>
                        <a:gd name="T33" fmla="*/ 21 h 95"/>
                        <a:gd name="T34" fmla="*/ 20 w 65"/>
                        <a:gd name="T35" fmla="*/ 25 h 95"/>
                        <a:gd name="T36" fmla="*/ 15 w 65"/>
                        <a:gd name="T37" fmla="*/ 30 h 95"/>
                        <a:gd name="T38" fmla="*/ 10 w 65"/>
                        <a:gd name="T39" fmla="*/ 27 h 95"/>
                        <a:gd name="T40" fmla="*/ 9 w 65"/>
                        <a:gd name="T41" fmla="*/ 25 h 95"/>
                        <a:gd name="T42" fmla="*/ 0 w 65"/>
                        <a:gd name="T43" fmla="*/ 38 h 95"/>
                        <a:gd name="T44" fmla="*/ 14 w 65"/>
                        <a:gd name="T45" fmla="*/ 51 h 95"/>
                        <a:gd name="T46" fmla="*/ 15 w 65"/>
                        <a:gd name="T47" fmla="*/ 51 h 95"/>
                        <a:gd name="T48" fmla="*/ 15 w 65"/>
                        <a:gd name="T49" fmla="*/ 52 h 95"/>
                        <a:gd name="T50" fmla="*/ 15 w 65"/>
                        <a:gd name="T51" fmla="*/ 57 h 95"/>
                        <a:gd name="T52" fmla="*/ 15 w 65"/>
                        <a:gd name="T53" fmla="*/ 62 h 95"/>
                        <a:gd name="T54" fmla="*/ 12 w 65"/>
                        <a:gd name="T55" fmla="*/ 67 h 95"/>
                        <a:gd name="T56" fmla="*/ 9 w 65"/>
                        <a:gd name="T57" fmla="*/ 71 h 95"/>
                        <a:gd name="T58" fmla="*/ 29 w 65"/>
                        <a:gd name="T59" fmla="*/ 91 h 95"/>
                        <a:gd name="T60" fmla="*/ 36 w 65"/>
                        <a:gd name="T61" fmla="*/ 95 h 95"/>
                        <a:gd name="T62" fmla="*/ 39 w 65"/>
                        <a:gd name="T63" fmla="*/ 95 h 95"/>
                        <a:gd name="T64" fmla="*/ 37 w 65"/>
                        <a:gd name="T65" fmla="*/ 88 h 95"/>
                        <a:gd name="T66" fmla="*/ 35 w 65"/>
                        <a:gd name="T67" fmla="*/ 68 h 95"/>
                        <a:gd name="T68" fmla="*/ 52 w 65"/>
                        <a:gd name="T69" fmla="*/ 30 h 95"/>
                        <a:gd name="T70" fmla="*/ 59 w 65"/>
                        <a:gd name="T71" fmla="*/ 24 h 95"/>
                        <a:gd name="T72" fmla="*/ 57 w 65"/>
                        <a:gd name="T73" fmla="*/ 21 h 95"/>
                        <a:gd name="T74" fmla="*/ 57 w 65"/>
                        <a:gd name="T75" fmla="*/ 20 h 95"/>
                        <a:gd name="T76" fmla="*/ 58 w 65"/>
                        <a:gd name="T77" fmla="*/ 20 h 95"/>
                        <a:gd name="T78" fmla="*/ 65 w 65"/>
                        <a:gd name="T79" fmla="*/ 18 h 95"/>
                        <a:gd name="T80" fmla="*/ 62 w 65"/>
                        <a:gd name="T81" fmla="*/ 15 h 95"/>
                        <a:gd name="T82" fmla="*/ 56 w 65"/>
                        <a:gd name="T83" fmla="*/ 5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5" h="95">
                          <a:moveTo>
                            <a:pt x="56" y="5"/>
                          </a:moveTo>
                          <a:cubicBezTo>
                            <a:pt x="53" y="5"/>
                            <a:pt x="48" y="4"/>
                            <a:pt x="46" y="2"/>
                          </a:cubicBezTo>
                          <a:cubicBezTo>
                            <a:pt x="45" y="1"/>
                            <a:pt x="44" y="1"/>
                            <a:pt x="43" y="0"/>
                          </a:cubicBezTo>
                          <a:cubicBezTo>
                            <a:pt x="43" y="0"/>
                            <a:pt x="42" y="0"/>
                            <a:pt x="42" y="0"/>
                          </a:cubicBezTo>
                          <a:cubicBezTo>
                            <a:pt x="42" y="1"/>
                            <a:pt x="41" y="3"/>
                            <a:pt x="41" y="4"/>
                          </a:cubicBezTo>
                          <a:cubicBezTo>
                            <a:pt x="40" y="6"/>
                            <a:pt x="40" y="8"/>
                            <a:pt x="39" y="10"/>
                          </a:cubicBezTo>
                          <a:lnTo>
                            <a:pt x="38" y="11"/>
                          </a:lnTo>
                          <a:lnTo>
                            <a:pt x="37" y="11"/>
                          </a:lnTo>
                          <a:cubicBezTo>
                            <a:pt x="36" y="10"/>
                            <a:pt x="35" y="10"/>
                            <a:pt x="34" y="9"/>
                          </a:cubicBezTo>
                          <a:cubicBezTo>
                            <a:pt x="32" y="8"/>
                            <a:pt x="31" y="8"/>
                            <a:pt x="30" y="8"/>
                          </a:cubicBezTo>
                          <a:lnTo>
                            <a:pt x="25" y="8"/>
                          </a:lnTo>
                          <a:lnTo>
                            <a:pt x="25" y="10"/>
                          </a:lnTo>
                          <a:cubicBezTo>
                            <a:pt x="27" y="13"/>
                            <a:pt x="28" y="14"/>
                            <a:pt x="31" y="17"/>
                          </a:cubicBezTo>
                          <a:lnTo>
                            <a:pt x="33" y="19"/>
                          </a:lnTo>
                          <a:lnTo>
                            <a:pt x="30" y="19"/>
                          </a:lnTo>
                          <a:cubicBezTo>
                            <a:pt x="27" y="19"/>
                            <a:pt x="22" y="20"/>
                            <a:pt x="21" y="21"/>
                          </a:cubicBezTo>
                          <a:lnTo>
                            <a:pt x="21" y="21"/>
                          </a:lnTo>
                          <a:cubicBezTo>
                            <a:pt x="21" y="22"/>
                            <a:pt x="20" y="23"/>
                            <a:pt x="20" y="25"/>
                          </a:cubicBezTo>
                          <a:cubicBezTo>
                            <a:pt x="19" y="27"/>
                            <a:pt x="19" y="30"/>
                            <a:pt x="15" y="30"/>
                          </a:cubicBezTo>
                          <a:cubicBezTo>
                            <a:pt x="13" y="30"/>
                            <a:pt x="11" y="28"/>
                            <a:pt x="10" y="27"/>
                          </a:cubicBezTo>
                          <a:cubicBezTo>
                            <a:pt x="10" y="26"/>
                            <a:pt x="9" y="25"/>
                            <a:pt x="9" y="25"/>
                          </a:cubicBezTo>
                          <a:cubicBezTo>
                            <a:pt x="3" y="25"/>
                            <a:pt x="0" y="33"/>
                            <a:pt x="0" y="38"/>
                          </a:cubicBezTo>
                          <a:cubicBezTo>
                            <a:pt x="0" y="46"/>
                            <a:pt x="11" y="50"/>
                            <a:pt x="14" y="51"/>
                          </a:cubicBezTo>
                          <a:lnTo>
                            <a:pt x="15" y="51"/>
                          </a:lnTo>
                          <a:lnTo>
                            <a:pt x="15" y="52"/>
                          </a:lnTo>
                          <a:cubicBezTo>
                            <a:pt x="14" y="56"/>
                            <a:pt x="14" y="56"/>
                            <a:pt x="15" y="57"/>
                          </a:cubicBezTo>
                          <a:cubicBezTo>
                            <a:pt x="15" y="58"/>
                            <a:pt x="15" y="59"/>
                            <a:pt x="15" y="62"/>
                          </a:cubicBezTo>
                          <a:cubicBezTo>
                            <a:pt x="15" y="65"/>
                            <a:pt x="13" y="66"/>
                            <a:pt x="12" y="67"/>
                          </a:cubicBezTo>
                          <a:cubicBezTo>
                            <a:pt x="10" y="68"/>
                            <a:pt x="9" y="69"/>
                            <a:pt x="9" y="71"/>
                          </a:cubicBezTo>
                          <a:cubicBezTo>
                            <a:pt x="9" y="81"/>
                            <a:pt x="20" y="87"/>
                            <a:pt x="29" y="91"/>
                          </a:cubicBezTo>
                          <a:cubicBezTo>
                            <a:pt x="32" y="93"/>
                            <a:pt x="34" y="94"/>
                            <a:pt x="36" y="95"/>
                          </a:cubicBezTo>
                          <a:lnTo>
                            <a:pt x="39" y="95"/>
                          </a:lnTo>
                          <a:cubicBezTo>
                            <a:pt x="38" y="92"/>
                            <a:pt x="38" y="90"/>
                            <a:pt x="37" y="88"/>
                          </a:cubicBezTo>
                          <a:cubicBezTo>
                            <a:pt x="36" y="82"/>
                            <a:pt x="35" y="77"/>
                            <a:pt x="35" y="68"/>
                          </a:cubicBezTo>
                          <a:cubicBezTo>
                            <a:pt x="35" y="45"/>
                            <a:pt x="43" y="38"/>
                            <a:pt x="52" y="30"/>
                          </a:cubicBezTo>
                          <a:cubicBezTo>
                            <a:pt x="54" y="28"/>
                            <a:pt x="56" y="26"/>
                            <a:pt x="59" y="24"/>
                          </a:cubicBezTo>
                          <a:cubicBezTo>
                            <a:pt x="58" y="23"/>
                            <a:pt x="57" y="22"/>
                            <a:pt x="57" y="21"/>
                          </a:cubicBezTo>
                          <a:lnTo>
                            <a:pt x="57" y="20"/>
                          </a:lnTo>
                          <a:lnTo>
                            <a:pt x="58" y="20"/>
                          </a:lnTo>
                          <a:cubicBezTo>
                            <a:pt x="61" y="20"/>
                            <a:pt x="64" y="18"/>
                            <a:pt x="65" y="18"/>
                          </a:cubicBezTo>
                          <a:cubicBezTo>
                            <a:pt x="64" y="17"/>
                            <a:pt x="63" y="16"/>
                            <a:pt x="62" y="15"/>
                          </a:cubicBezTo>
                          <a:cubicBezTo>
                            <a:pt x="60" y="12"/>
                            <a:pt x="58" y="10"/>
                            <a:pt x="56" y="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3" name="Freeform 1236">
                      <a:extLst>
                        <a:ext uri="{FF2B5EF4-FFF2-40B4-BE49-F238E27FC236}">
                          <a16:creationId xmlns:a16="http://schemas.microsoft.com/office/drawing/2014/main" id="{AD0662C9-9029-0EAF-446B-58BE8DC61B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57704"/>
                      <a:ext cx="1880" cy="7518"/>
                    </a:xfrm>
                    <a:custGeom>
                      <a:avLst/>
                      <a:gdLst>
                        <a:gd name="T0" fmla="*/ 2 w 5"/>
                        <a:gd name="T1" fmla="*/ 14 h 14"/>
                        <a:gd name="T2" fmla="*/ 3 w 5"/>
                        <a:gd name="T3" fmla="*/ 14 h 14"/>
                        <a:gd name="T4" fmla="*/ 5 w 5"/>
                        <a:gd name="T5" fmla="*/ 14 h 14"/>
                        <a:gd name="T6" fmla="*/ 5 w 5"/>
                        <a:gd name="T7" fmla="*/ 6 h 14"/>
                        <a:gd name="T8" fmla="*/ 2 w 5"/>
                        <a:gd name="T9" fmla="*/ 0 h 14"/>
                        <a:gd name="T10" fmla="*/ 0 w 5"/>
                        <a:gd name="T11" fmla="*/ 0 h 14"/>
                        <a:gd name="T12" fmla="*/ 0 w 5"/>
                        <a:gd name="T13" fmla="*/ 2 h 14"/>
                        <a:gd name="T14" fmla="*/ 1 w 5"/>
                        <a:gd name="T15" fmla="*/ 7 h 14"/>
                        <a:gd name="T16" fmla="*/ 3 w 5"/>
                        <a:gd name="T17" fmla="*/ 11 h 14"/>
                        <a:gd name="T18" fmla="*/ 3 w 5"/>
                        <a:gd name="T19" fmla="*/ 13 h 14"/>
                        <a:gd name="T20" fmla="*/ 2 w 5"/>
                        <a:gd name="T21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2" y="14"/>
                          </a:move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5" y="14"/>
                            <a:pt x="5" y="14"/>
                            <a:pt x="5" y="14"/>
                          </a:cubicBezTo>
                          <a:lnTo>
                            <a:pt x="5" y="6"/>
                          </a:lnTo>
                          <a:cubicBezTo>
                            <a:pt x="5" y="1"/>
                            <a:pt x="4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5"/>
                            <a:pt x="1" y="7"/>
                          </a:cubicBezTo>
                          <a:cubicBezTo>
                            <a:pt x="2" y="8"/>
                            <a:pt x="3" y="10"/>
                            <a:pt x="3" y="11"/>
                          </a:cubicBezTo>
                          <a:cubicBezTo>
                            <a:pt x="3" y="12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2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4" name="Freeform 1237">
                      <a:extLst>
                        <a:ext uri="{FF2B5EF4-FFF2-40B4-BE49-F238E27FC236}">
                          <a16:creationId xmlns:a16="http://schemas.microsoft.com/office/drawing/2014/main" id="{3D1093F9-0937-C4E5-DF7B-2C2703AEB7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7982" y="4324262"/>
                      <a:ext cx="7518" cy="3759"/>
                    </a:xfrm>
                    <a:custGeom>
                      <a:avLst/>
                      <a:gdLst>
                        <a:gd name="T0" fmla="*/ 18 w 18"/>
                        <a:gd name="T1" fmla="*/ 9 h 9"/>
                        <a:gd name="T2" fmla="*/ 17 w 18"/>
                        <a:gd name="T3" fmla="*/ 3 h 9"/>
                        <a:gd name="T4" fmla="*/ 14 w 18"/>
                        <a:gd name="T5" fmla="*/ 2 h 9"/>
                        <a:gd name="T6" fmla="*/ 3 w 18"/>
                        <a:gd name="T7" fmla="*/ 2 h 9"/>
                        <a:gd name="T8" fmla="*/ 2 w 18"/>
                        <a:gd name="T9" fmla="*/ 1 h 9"/>
                        <a:gd name="T10" fmla="*/ 0 w 18"/>
                        <a:gd name="T11" fmla="*/ 0 h 9"/>
                        <a:gd name="T12" fmla="*/ 0 w 18"/>
                        <a:gd name="T13" fmla="*/ 0 h 9"/>
                        <a:gd name="T14" fmla="*/ 0 w 18"/>
                        <a:gd name="T15" fmla="*/ 1 h 9"/>
                        <a:gd name="T16" fmla="*/ 0 w 18"/>
                        <a:gd name="T17" fmla="*/ 2 h 9"/>
                        <a:gd name="T18" fmla="*/ 4 w 18"/>
                        <a:gd name="T19" fmla="*/ 6 h 9"/>
                        <a:gd name="T20" fmla="*/ 7 w 18"/>
                        <a:gd name="T21" fmla="*/ 6 h 9"/>
                        <a:gd name="T22" fmla="*/ 11 w 18"/>
                        <a:gd name="T23" fmla="*/ 6 h 9"/>
                        <a:gd name="T24" fmla="*/ 15 w 18"/>
                        <a:gd name="T25" fmla="*/ 6 h 9"/>
                        <a:gd name="T26" fmla="*/ 15 w 18"/>
                        <a:gd name="T27" fmla="*/ 7 h 9"/>
                        <a:gd name="T28" fmla="*/ 18 w 18"/>
                        <a:gd name="T29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8" h="9">
                          <a:moveTo>
                            <a:pt x="18" y="9"/>
                          </a:moveTo>
                          <a:cubicBezTo>
                            <a:pt x="18" y="8"/>
                            <a:pt x="17" y="6"/>
                            <a:pt x="17" y="3"/>
                          </a:cubicBezTo>
                          <a:cubicBezTo>
                            <a:pt x="16" y="3"/>
                            <a:pt x="15" y="2"/>
                            <a:pt x="14" y="2"/>
                          </a:cubicBezTo>
                          <a:lnTo>
                            <a:pt x="3" y="2"/>
                          </a:ln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5"/>
                            <a:pt x="2" y="6"/>
                            <a:pt x="4" y="6"/>
                          </a:cubicBezTo>
                          <a:cubicBezTo>
                            <a:pt x="5" y="6"/>
                            <a:pt x="6" y="6"/>
                            <a:pt x="7" y="6"/>
                          </a:cubicBezTo>
                          <a:cubicBezTo>
                            <a:pt x="9" y="6"/>
                            <a:pt x="10" y="6"/>
                            <a:pt x="11" y="6"/>
                          </a:cubicBezTo>
                          <a:lnTo>
                            <a:pt x="15" y="6"/>
                          </a:lnTo>
                          <a:lnTo>
                            <a:pt x="15" y="7"/>
                          </a:lnTo>
                          <a:cubicBezTo>
                            <a:pt x="15" y="8"/>
                            <a:pt x="16" y="9"/>
                            <a:pt x="18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5" name="Freeform 1238">
                      <a:extLst>
                        <a:ext uri="{FF2B5EF4-FFF2-40B4-BE49-F238E27FC236}">
                          <a16:creationId xmlns:a16="http://schemas.microsoft.com/office/drawing/2014/main" id="{81C4B7E4-87AE-0545-E1B2-F149B3C93C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9861" y="4326141"/>
                      <a:ext cx="11277" cy="9398"/>
                    </a:xfrm>
                    <a:custGeom>
                      <a:avLst/>
                      <a:gdLst>
                        <a:gd name="T0" fmla="*/ 18 w 30"/>
                        <a:gd name="T1" fmla="*/ 11 h 18"/>
                        <a:gd name="T2" fmla="*/ 24 w 30"/>
                        <a:gd name="T3" fmla="*/ 11 h 18"/>
                        <a:gd name="T4" fmla="*/ 26 w 30"/>
                        <a:gd name="T5" fmla="*/ 11 h 18"/>
                        <a:gd name="T6" fmla="*/ 27 w 30"/>
                        <a:gd name="T7" fmla="*/ 11 h 18"/>
                        <a:gd name="T8" fmla="*/ 30 w 30"/>
                        <a:gd name="T9" fmla="*/ 9 h 18"/>
                        <a:gd name="T10" fmla="*/ 30 w 30"/>
                        <a:gd name="T11" fmla="*/ 8 h 18"/>
                        <a:gd name="T12" fmla="*/ 26 w 30"/>
                        <a:gd name="T13" fmla="*/ 5 h 18"/>
                        <a:gd name="T14" fmla="*/ 26 w 30"/>
                        <a:gd name="T15" fmla="*/ 2 h 18"/>
                        <a:gd name="T16" fmla="*/ 26 w 30"/>
                        <a:gd name="T17" fmla="*/ 0 h 18"/>
                        <a:gd name="T18" fmla="*/ 25 w 30"/>
                        <a:gd name="T19" fmla="*/ 0 h 18"/>
                        <a:gd name="T20" fmla="*/ 21 w 30"/>
                        <a:gd name="T21" fmla="*/ 5 h 18"/>
                        <a:gd name="T22" fmla="*/ 15 w 30"/>
                        <a:gd name="T23" fmla="*/ 10 h 18"/>
                        <a:gd name="T24" fmla="*/ 11 w 30"/>
                        <a:gd name="T25" fmla="*/ 9 h 18"/>
                        <a:gd name="T26" fmla="*/ 9 w 30"/>
                        <a:gd name="T27" fmla="*/ 7 h 18"/>
                        <a:gd name="T28" fmla="*/ 8 w 30"/>
                        <a:gd name="T29" fmla="*/ 8 h 18"/>
                        <a:gd name="T30" fmla="*/ 4 w 30"/>
                        <a:gd name="T31" fmla="*/ 10 h 18"/>
                        <a:gd name="T32" fmla="*/ 0 w 30"/>
                        <a:gd name="T33" fmla="*/ 9 h 18"/>
                        <a:gd name="T34" fmla="*/ 0 w 30"/>
                        <a:gd name="T35" fmla="*/ 12 h 18"/>
                        <a:gd name="T36" fmla="*/ 2 w 30"/>
                        <a:gd name="T37" fmla="*/ 18 h 18"/>
                        <a:gd name="T38" fmla="*/ 7 w 30"/>
                        <a:gd name="T39" fmla="*/ 15 h 18"/>
                        <a:gd name="T40" fmla="*/ 10 w 30"/>
                        <a:gd name="T41" fmla="*/ 13 h 18"/>
                        <a:gd name="T42" fmla="*/ 12 w 30"/>
                        <a:gd name="T43" fmla="*/ 14 h 18"/>
                        <a:gd name="T44" fmla="*/ 13 w 30"/>
                        <a:gd name="T45" fmla="*/ 14 h 18"/>
                        <a:gd name="T46" fmla="*/ 14 w 30"/>
                        <a:gd name="T47" fmla="*/ 13 h 18"/>
                        <a:gd name="T48" fmla="*/ 18 w 30"/>
                        <a:gd name="T49" fmla="*/ 11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" h="18">
                          <a:moveTo>
                            <a:pt x="18" y="11"/>
                          </a:moveTo>
                          <a:lnTo>
                            <a:pt x="24" y="11"/>
                          </a:lnTo>
                          <a:cubicBezTo>
                            <a:pt x="25" y="11"/>
                            <a:pt x="25" y="11"/>
                            <a:pt x="26" y="11"/>
                          </a:cubicBezTo>
                          <a:lnTo>
                            <a:pt x="27" y="11"/>
                          </a:lnTo>
                          <a:cubicBezTo>
                            <a:pt x="28" y="11"/>
                            <a:pt x="28" y="11"/>
                            <a:pt x="30" y="9"/>
                          </a:cubicBezTo>
                          <a:lnTo>
                            <a:pt x="30" y="8"/>
                          </a:lnTo>
                          <a:cubicBezTo>
                            <a:pt x="28" y="8"/>
                            <a:pt x="26" y="8"/>
                            <a:pt x="26" y="5"/>
                          </a:cubicBezTo>
                          <a:cubicBezTo>
                            <a:pt x="26" y="3"/>
                            <a:pt x="26" y="2"/>
                            <a:pt x="26" y="2"/>
                          </a:cubicBezTo>
                          <a:cubicBezTo>
                            <a:pt x="26" y="1"/>
                            <a:pt x="26" y="1"/>
                            <a:pt x="26" y="0"/>
                          </a:cubicBezTo>
                          <a:lnTo>
                            <a:pt x="25" y="0"/>
                          </a:lnTo>
                          <a:cubicBezTo>
                            <a:pt x="23" y="0"/>
                            <a:pt x="22" y="2"/>
                            <a:pt x="21" y="5"/>
                          </a:cubicBezTo>
                          <a:cubicBezTo>
                            <a:pt x="19" y="7"/>
                            <a:pt x="18" y="10"/>
                            <a:pt x="15" y="10"/>
                          </a:cubicBezTo>
                          <a:cubicBezTo>
                            <a:pt x="13" y="10"/>
                            <a:pt x="12" y="9"/>
                            <a:pt x="11" y="9"/>
                          </a:cubicBezTo>
                          <a:cubicBezTo>
                            <a:pt x="10" y="8"/>
                            <a:pt x="10" y="7"/>
                            <a:pt x="9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9"/>
                            <a:pt x="6" y="10"/>
                            <a:pt x="4" y="10"/>
                          </a:cubicBezTo>
                          <a:cubicBezTo>
                            <a:pt x="3" y="10"/>
                            <a:pt x="1" y="10"/>
                            <a:pt x="0" y="9"/>
                          </a:cubicBezTo>
                          <a:cubicBezTo>
                            <a:pt x="0" y="10"/>
                            <a:pt x="0" y="11"/>
                            <a:pt x="0" y="12"/>
                          </a:cubicBezTo>
                          <a:cubicBezTo>
                            <a:pt x="0" y="18"/>
                            <a:pt x="0" y="18"/>
                            <a:pt x="2" y="18"/>
                          </a:cubicBezTo>
                          <a:cubicBezTo>
                            <a:pt x="4" y="18"/>
                            <a:pt x="6" y="16"/>
                            <a:pt x="7" y="15"/>
                          </a:cubicBezTo>
                          <a:cubicBezTo>
                            <a:pt x="8" y="14"/>
                            <a:pt x="9" y="13"/>
                            <a:pt x="10" y="13"/>
                          </a:cubicBezTo>
                          <a:cubicBezTo>
                            <a:pt x="11" y="13"/>
                            <a:pt x="11" y="13"/>
                            <a:pt x="12" y="14"/>
                          </a:cubicBezTo>
                          <a:cubicBezTo>
                            <a:pt x="12" y="14"/>
                            <a:pt x="13" y="14"/>
                            <a:pt x="13" y="14"/>
                          </a:cubicBezTo>
                          <a:cubicBezTo>
                            <a:pt x="13" y="14"/>
                            <a:pt x="14" y="14"/>
                            <a:pt x="14" y="13"/>
                          </a:cubicBezTo>
                          <a:cubicBezTo>
                            <a:pt x="15" y="13"/>
                            <a:pt x="16" y="11"/>
                            <a:pt x="18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0" name="Freeform 1239">
                      <a:extLst>
                        <a:ext uri="{FF2B5EF4-FFF2-40B4-BE49-F238E27FC236}">
                          <a16:creationId xmlns:a16="http://schemas.microsoft.com/office/drawing/2014/main" id="{C84026F1-2E1C-C5DC-9027-D4FD8D0D2A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337418"/>
                      <a:ext cx="1880" cy="3759"/>
                    </a:xfrm>
                    <a:custGeom>
                      <a:avLst/>
                      <a:gdLst>
                        <a:gd name="T0" fmla="*/ 6 w 6"/>
                        <a:gd name="T1" fmla="*/ 0 h 8"/>
                        <a:gd name="T2" fmla="*/ 6 w 6"/>
                        <a:gd name="T3" fmla="*/ 0 h 8"/>
                        <a:gd name="T4" fmla="*/ 4 w 6"/>
                        <a:gd name="T5" fmla="*/ 1 h 8"/>
                        <a:gd name="T6" fmla="*/ 3 w 6"/>
                        <a:gd name="T7" fmla="*/ 1 h 8"/>
                        <a:gd name="T8" fmla="*/ 0 w 6"/>
                        <a:gd name="T9" fmla="*/ 5 h 8"/>
                        <a:gd name="T10" fmla="*/ 2 w 6"/>
                        <a:gd name="T11" fmla="*/ 8 h 8"/>
                        <a:gd name="T12" fmla="*/ 3 w 6"/>
                        <a:gd name="T13" fmla="*/ 8 h 8"/>
                        <a:gd name="T14" fmla="*/ 4 w 6"/>
                        <a:gd name="T15" fmla="*/ 8 h 8"/>
                        <a:gd name="T16" fmla="*/ 5 w 6"/>
                        <a:gd name="T17" fmla="*/ 3 h 8"/>
                        <a:gd name="T18" fmla="*/ 6 w 6"/>
                        <a:gd name="T19" fmla="*/ 0 h 8"/>
                        <a:gd name="T20" fmla="*/ 6 w 6"/>
                        <a:gd name="T21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8">
                          <a:moveTo>
                            <a:pt x="6" y="0"/>
                          </a:move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0"/>
                            <a:pt x="4" y="0"/>
                            <a:pt x="4" y="1"/>
                          </a:cubicBezTo>
                          <a:lnTo>
                            <a:pt x="3" y="1"/>
                          </a:lnTo>
                          <a:cubicBezTo>
                            <a:pt x="1" y="2"/>
                            <a:pt x="0" y="3"/>
                            <a:pt x="0" y="5"/>
                          </a:cubicBezTo>
                          <a:cubicBezTo>
                            <a:pt x="0" y="7"/>
                            <a:pt x="1" y="7"/>
                            <a:pt x="2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lnTo>
                            <a:pt x="4" y="8"/>
                          </a:lnTo>
                          <a:cubicBezTo>
                            <a:pt x="4" y="6"/>
                            <a:pt x="5" y="4"/>
                            <a:pt x="5" y="3"/>
                          </a:cubicBezTo>
                          <a:cubicBezTo>
                            <a:pt x="6" y="2"/>
                            <a:pt x="6" y="1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1" name="Freeform 1240">
                      <a:extLst>
                        <a:ext uri="{FF2B5EF4-FFF2-40B4-BE49-F238E27FC236}">
                          <a16:creationId xmlns:a16="http://schemas.microsoft.com/office/drawing/2014/main" id="{E38BD45D-409C-88DB-5204-2DB11CFD2F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9330" y="4341177"/>
                      <a:ext cx="5639" cy="3759"/>
                    </a:xfrm>
                    <a:custGeom>
                      <a:avLst/>
                      <a:gdLst>
                        <a:gd name="T0" fmla="*/ 12 w 15"/>
                        <a:gd name="T1" fmla="*/ 0 h 12"/>
                        <a:gd name="T2" fmla="*/ 12 w 15"/>
                        <a:gd name="T3" fmla="*/ 3 h 12"/>
                        <a:gd name="T4" fmla="*/ 5 w 15"/>
                        <a:gd name="T5" fmla="*/ 6 h 12"/>
                        <a:gd name="T6" fmla="*/ 0 w 15"/>
                        <a:gd name="T7" fmla="*/ 8 h 12"/>
                        <a:gd name="T8" fmla="*/ 5 w 15"/>
                        <a:gd name="T9" fmla="*/ 12 h 12"/>
                        <a:gd name="T10" fmla="*/ 15 w 15"/>
                        <a:gd name="T11" fmla="*/ 2 h 12"/>
                        <a:gd name="T12" fmla="*/ 12 w 15"/>
                        <a:gd name="T1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12" y="0"/>
                          </a:moveTo>
                          <a:lnTo>
                            <a:pt x="12" y="3"/>
                          </a:lnTo>
                          <a:cubicBezTo>
                            <a:pt x="11" y="6"/>
                            <a:pt x="8" y="6"/>
                            <a:pt x="5" y="6"/>
                          </a:cubicBezTo>
                          <a:cubicBezTo>
                            <a:pt x="1" y="6"/>
                            <a:pt x="0" y="6"/>
                            <a:pt x="0" y="8"/>
                          </a:cubicBezTo>
                          <a:cubicBezTo>
                            <a:pt x="0" y="11"/>
                            <a:pt x="1" y="12"/>
                            <a:pt x="5" y="12"/>
                          </a:cubicBezTo>
                          <a:cubicBezTo>
                            <a:pt x="13" y="12"/>
                            <a:pt x="15" y="8"/>
                            <a:pt x="15" y="2"/>
                          </a:cubicBezTo>
                          <a:cubicBezTo>
                            <a:pt x="15" y="1"/>
                            <a:pt x="14" y="0"/>
                            <a:pt x="1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2" name="Freeform 1241">
                      <a:extLst>
                        <a:ext uri="{FF2B5EF4-FFF2-40B4-BE49-F238E27FC236}">
                          <a16:creationId xmlns:a16="http://schemas.microsoft.com/office/drawing/2014/main" id="{53A7D6D6-4920-36B9-5D62-CEFEA9124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8054" y="4341177"/>
                      <a:ext cx="7518" cy="5639"/>
                    </a:xfrm>
                    <a:custGeom>
                      <a:avLst/>
                      <a:gdLst>
                        <a:gd name="T0" fmla="*/ 11 w 17"/>
                        <a:gd name="T1" fmla="*/ 4 h 15"/>
                        <a:gd name="T2" fmla="*/ 7 w 17"/>
                        <a:gd name="T3" fmla="*/ 1 h 15"/>
                        <a:gd name="T4" fmla="*/ 6 w 17"/>
                        <a:gd name="T5" fmla="*/ 0 h 15"/>
                        <a:gd name="T6" fmla="*/ 4 w 17"/>
                        <a:gd name="T7" fmla="*/ 0 h 15"/>
                        <a:gd name="T8" fmla="*/ 0 w 17"/>
                        <a:gd name="T9" fmla="*/ 10 h 15"/>
                        <a:gd name="T10" fmla="*/ 8 w 17"/>
                        <a:gd name="T11" fmla="*/ 15 h 15"/>
                        <a:gd name="T12" fmla="*/ 15 w 17"/>
                        <a:gd name="T13" fmla="*/ 12 h 15"/>
                        <a:gd name="T14" fmla="*/ 16 w 17"/>
                        <a:gd name="T15" fmla="*/ 3 h 15"/>
                        <a:gd name="T16" fmla="*/ 14 w 17"/>
                        <a:gd name="T17" fmla="*/ 3 h 15"/>
                        <a:gd name="T18" fmla="*/ 11 w 17"/>
                        <a:gd name="T19" fmla="*/ 4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15">
                          <a:moveTo>
                            <a:pt x="11" y="4"/>
                          </a:moveTo>
                          <a:cubicBezTo>
                            <a:pt x="9" y="4"/>
                            <a:pt x="8" y="2"/>
                            <a:pt x="7" y="1"/>
                          </a:cubicBezTo>
                          <a:cubicBezTo>
                            <a:pt x="7" y="1"/>
                            <a:pt x="6" y="1"/>
                            <a:pt x="6" y="0"/>
                          </a:cubicBezTo>
                          <a:cubicBezTo>
                            <a:pt x="5" y="0"/>
                            <a:pt x="5" y="0"/>
                            <a:pt x="4" y="0"/>
                          </a:cubicBezTo>
                          <a:cubicBezTo>
                            <a:pt x="3" y="0"/>
                            <a:pt x="0" y="7"/>
                            <a:pt x="0" y="10"/>
                          </a:cubicBezTo>
                          <a:cubicBezTo>
                            <a:pt x="0" y="13"/>
                            <a:pt x="4" y="15"/>
                            <a:pt x="8" y="15"/>
                          </a:cubicBezTo>
                          <a:cubicBezTo>
                            <a:pt x="11" y="15"/>
                            <a:pt x="14" y="14"/>
                            <a:pt x="15" y="12"/>
                          </a:cubicBezTo>
                          <a:cubicBezTo>
                            <a:pt x="17" y="10"/>
                            <a:pt x="17" y="7"/>
                            <a:pt x="16" y="3"/>
                          </a:cubicBezTo>
                          <a:cubicBezTo>
                            <a:pt x="16" y="3"/>
                            <a:pt x="15" y="3"/>
                            <a:pt x="14" y="3"/>
                          </a:cubicBezTo>
                          <a:cubicBezTo>
                            <a:pt x="13" y="3"/>
                            <a:pt x="12" y="4"/>
                            <a:pt x="1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3" name="Freeform 1242">
                      <a:extLst>
                        <a:ext uri="{FF2B5EF4-FFF2-40B4-BE49-F238E27FC236}">
                          <a16:creationId xmlns:a16="http://schemas.microsoft.com/office/drawing/2014/main" id="{9845BE9E-CEAE-F959-5FA9-8E4F8A68A2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43057"/>
                      <a:ext cx="3759" cy="5639"/>
                    </a:xfrm>
                    <a:custGeom>
                      <a:avLst/>
                      <a:gdLst>
                        <a:gd name="T0" fmla="*/ 10 w 11"/>
                        <a:gd name="T1" fmla="*/ 2 h 11"/>
                        <a:gd name="T2" fmla="*/ 8 w 11"/>
                        <a:gd name="T3" fmla="*/ 1 h 11"/>
                        <a:gd name="T4" fmla="*/ 7 w 11"/>
                        <a:gd name="T5" fmla="*/ 0 h 11"/>
                        <a:gd name="T6" fmla="*/ 0 w 11"/>
                        <a:gd name="T7" fmla="*/ 8 h 11"/>
                        <a:gd name="T8" fmla="*/ 1 w 11"/>
                        <a:gd name="T9" fmla="*/ 11 h 11"/>
                        <a:gd name="T10" fmla="*/ 5 w 11"/>
                        <a:gd name="T11" fmla="*/ 9 h 11"/>
                        <a:gd name="T12" fmla="*/ 10 w 11"/>
                        <a:gd name="T13" fmla="*/ 6 h 11"/>
                        <a:gd name="T14" fmla="*/ 11 w 11"/>
                        <a:gd name="T15" fmla="*/ 5 h 11"/>
                        <a:gd name="T16" fmla="*/ 11 w 11"/>
                        <a:gd name="T17" fmla="*/ 2 h 11"/>
                        <a:gd name="T18" fmla="*/ 10 w 11"/>
                        <a:gd name="T19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0" y="2"/>
                          </a:moveTo>
                          <a:cubicBezTo>
                            <a:pt x="9" y="2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4" y="0"/>
                            <a:pt x="0" y="7"/>
                            <a:pt x="0" y="8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2" y="11"/>
                            <a:pt x="4" y="10"/>
                            <a:pt x="5" y="9"/>
                          </a:cubicBezTo>
                          <a:cubicBezTo>
                            <a:pt x="6" y="8"/>
                            <a:pt x="8" y="6"/>
                            <a:pt x="10" y="6"/>
                          </a:cubicBezTo>
                          <a:cubicBezTo>
                            <a:pt x="10" y="6"/>
                            <a:pt x="11" y="5"/>
                            <a:pt x="11" y="5"/>
                          </a:cubicBezTo>
                          <a:lnTo>
                            <a:pt x="11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4" name="Freeform 1243">
                      <a:extLst>
                        <a:ext uri="{FF2B5EF4-FFF2-40B4-BE49-F238E27FC236}">
                          <a16:creationId xmlns:a16="http://schemas.microsoft.com/office/drawing/2014/main" id="{4966C83D-FD12-6F88-D0CE-D3DA8CD9FC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8656" y="4343057"/>
                      <a:ext cx="3759" cy="3759"/>
                    </a:xfrm>
                    <a:custGeom>
                      <a:avLst/>
                      <a:gdLst>
                        <a:gd name="T0" fmla="*/ 9 w 9"/>
                        <a:gd name="T1" fmla="*/ 0 h 8"/>
                        <a:gd name="T2" fmla="*/ 8 w 9"/>
                        <a:gd name="T3" fmla="*/ 0 h 8"/>
                        <a:gd name="T4" fmla="*/ 8 w 9"/>
                        <a:gd name="T5" fmla="*/ 0 h 8"/>
                        <a:gd name="T6" fmla="*/ 8 w 9"/>
                        <a:gd name="T7" fmla="*/ 0 h 8"/>
                        <a:gd name="T8" fmla="*/ 0 w 9"/>
                        <a:gd name="T9" fmla="*/ 6 h 8"/>
                        <a:gd name="T10" fmla="*/ 1 w 9"/>
                        <a:gd name="T11" fmla="*/ 8 h 8"/>
                        <a:gd name="T12" fmla="*/ 9 w 9"/>
                        <a:gd name="T13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9" h="8">
                          <a:moveTo>
                            <a:pt x="9" y="0"/>
                          </a:moveTo>
                          <a:cubicBezTo>
                            <a:pt x="9" y="0"/>
                            <a:pt x="8" y="0"/>
                            <a:pt x="8" y="0"/>
                          </a:cubicBezTo>
                          <a:lnTo>
                            <a:pt x="8" y="0"/>
                          </a:ln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5" y="0"/>
                            <a:pt x="0" y="4"/>
                            <a:pt x="0" y="6"/>
                          </a:cubicBezTo>
                          <a:cubicBezTo>
                            <a:pt x="0" y="7"/>
                            <a:pt x="1" y="8"/>
                            <a:pt x="1" y="8"/>
                          </a:cubicBezTo>
                          <a:cubicBezTo>
                            <a:pt x="3" y="7"/>
                            <a:pt x="8" y="2"/>
                            <a:pt x="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5" name="Freeform 1244">
                      <a:extLst>
                        <a:ext uri="{FF2B5EF4-FFF2-40B4-BE49-F238E27FC236}">
                          <a16:creationId xmlns:a16="http://schemas.microsoft.com/office/drawing/2014/main" id="{9B975135-9707-D9F9-14A1-A84DDE3D6E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350575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3 w 3"/>
                        <a:gd name="T3" fmla="*/ 1 h 3"/>
                        <a:gd name="T4" fmla="*/ 2 w 3"/>
                        <a:gd name="T5" fmla="*/ 1 h 3"/>
                        <a:gd name="T6" fmla="*/ 2 w 3"/>
                        <a:gd name="T7" fmla="*/ 0 h 3"/>
                        <a:gd name="T8" fmla="*/ 0 w 3"/>
                        <a:gd name="T9" fmla="*/ 1 h 3"/>
                        <a:gd name="T10" fmla="*/ 1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2" y="3"/>
                            <a:pt x="3" y="3"/>
                            <a:pt x="3" y="1"/>
                          </a:cubicBez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6" name="Freeform 1245">
                      <a:extLst>
                        <a:ext uri="{FF2B5EF4-FFF2-40B4-BE49-F238E27FC236}">
                          <a16:creationId xmlns:a16="http://schemas.microsoft.com/office/drawing/2014/main" id="{8849CBD0-3F70-F4C4-0A07-58BA3F73B5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31780"/>
                      <a:ext cx="3759" cy="7518"/>
                    </a:xfrm>
                    <a:custGeom>
                      <a:avLst/>
                      <a:gdLst>
                        <a:gd name="T0" fmla="*/ 10 w 11"/>
                        <a:gd name="T1" fmla="*/ 12 h 17"/>
                        <a:gd name="T2" fmla="*/ 9 w 11"/>
                        <a:gd name="T3" fmla="*/ 10 h 17"/>
                        <a:gd name="T4" fmla="*/ 10 w 11"/>
                        <a:gd name="T5" fmla="*/ 8 h 17"/>
                        <a:gd name="T6" fmla="*/ 10 w 11"/>
                        <a:gd name="T7" fmla="*/ 6 h 17"/>
                        <a:gd name="T8" fmla="*/ 8 w 11"/>
                        <a:gd name="T9" fmla="*/ 5 h 17"/>
                        <a:gd name="T10" fmla="*/ 1 w 11"/>
                        <a:gd name="T11" fmla="*/ 1 h 17"/>
                        <a:gd name="T12" fmla="*/ 0 w 11"/>
                        <a:gd name="T13" fmla="*/ 0 h 17"/>
                        <a:gd name="T14" fmla="*/ 0 w 11"/>
                        <a:gd name="T15" fmla="*/ 0 h 17"/>
                        <a:gd name="T16" fmla="*/ 0 w 11"/>
                        <a:gd name="T17" fmla="*/ 1 h 17"/>
                        <a:gd name="T18" fmla="*/ 8 w 11"/>
                        <a:gd name="T19" fmla="*/ 17 h 17"/>
                        <a:gd name="T20" fmla="*/ 9 w 11"/>
                        <a:gd name="T21" fmla="*/ 17 h 17"/>
                        <a:gd name="T22" fmla="*/ 10 w 11"/>
                        <a:gd name="T23" fmla="*/ 15 h 17"/>
                        <a:gd name="T24" fmla="*/ 11 w 11"/>
                        <a:gd name="T25" fmla="*/ 14 h 17"/>
                        <a:gd name="T26" fmla="*/ 10 w 11"/>
                        <a:gd name="T2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1" h="17">
                          <a:moveTo>
                            <a:pt x="10" y="12"/>
                          </a:moveTo>
                          <a:cubicBezTo>
                            <a:pt x="10" y="11"/>
                            <a:pt x="9" y="10"/>
                            <a:pt x="9" y="10"/>
                          </a:cubicBezTo>
                          <a:cubicBezTo>
                            <a:pt x="9" y="9"/>
                            <a:pt x="9" y="8"/>
                            <a:pt x="10" y="8"/>
                          </a:cubicBezTo>
                          <a:cubicBezTo>
                            <a:pt x="10" y="7"/>
                            <a:pt x="10" y="7"/>
                            <a:pt x="10" y="6"/>
                          </a:cubicBezTo>
                          <a:cubicBezTo>
                            <a:pt x="10" y="5"/>
                            <a:pt x="8" y="5"/>
                            <a:pt x="8" y="5"/>
                          </a:cubicBezTo>
                          <a:cubicBezTo>
                            <a:pt x="4" y="5"/>
                            <a:pt x="2" y="3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6"/>
                            <a:pt x="4" y="17"/>
                            <a:pt x="8" y="17"/>
                          </a:cubicBezTo>
                          <a:lnTo>
                            <a:pt x="9" y="17"/>
                          </a:ln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1" y="15"/>
                            <a:pt x="11" y="14"/>
                            <a:pt x="11" y="14"/>
                          </a:cubicBezTo>
                          <a:cubicBezTo>
                            <a:pt x="11" y="13"/>
                            <a:pt x="10" y="13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7" name="Freeform 1246">
                      <a:extLst>
                        <a:ext uri="{FF2B5EF4-FFF2-40B4-BE49-F238E27FC236}">
                          <a16:creationId xmlns:a16="http://schemas.microsoft.com/office/drawing/2014/main" id="{30EADEA8-1C6B-A6FC-1C7D-DC7A707FB7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6174" y="4328021"/>
                      <a:ext cx="3759" cy="3759"/>
                    </a:xfrm>
                    <a:custGeom>
                      <a:avLst/>
                      <a:gdLst>
                        <a:gd name="T0" fmla="*/ 5 w 10"/>
                        <a:gd name="T1" fmla="*/ 6 h 6"/>
                        <a:gd name="T2" fmla="*/ 6 w 10"/>
                        <a:gd name="T3" fmla="*/ 4 h 6"/>
                        <a:gd name="T4" fmla="*/ 8 w 10"/>
                        <a:gd name="T5" fmla="*/ 2 h 6"/>
                        <a:gd name="T6" fmla="*/ 10 w 10"/>
                        <a:gd name="T7" fmla="*/ 2 h 6"/>
                        <a:gd name="T8" fmla="*/ 6 w 10"/>
                        <a:gd name="T9" fmla="*/ 0 h 6"/>
                        <a:gd name="T10" fmla="*/ 0 w 10"/>
                        <a:gd name="T11" fmla="*/ 0 h 6"/>
                        <a:gd name="T12" fmla="*/ 0 w 10"/>
                        <a:gd name="T13" fmla="*/ 1 h 6"/>
                        <a:gd name="T14" fmla="*/ 5 w 10"/>
                        <a:gd name="T15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6">
                          <a:moveTo>
                            <a:pt x="5" y="6"/>
                          </a:moveTo>
                          <a:cubicBezTo>
                            <a:pt x="5" y="6"/>
                            <a:pt x="6" y="5"/>
                            <a:pt x="6" y="4"/>
                          </a:cubicBezTo>
                          <a:cubicBezTo>
                            <a:pt x="6" y="3"/>
                            <a:pt x="7" y="2"/>
                            <a:pt x="8" y="2"/>
                          </a:cubicBezTo>
                          <a:lnTo>
                            <a:pt x="10" y="2"/>
                          </a:lnTo>
                          <a:cubicBezTo>
                            <a:pt x="9" y="2"/>
                            <a:pt x="7" y="1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1"/>
                          </a:lnTo>
                          <a:cubicBezTo>
                            <a:pt x="0" y="3"/>
                            <a:pt x="2" y="6"/>
                            <a:pt x="5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8" name="Freeform 1247">
                      <a:extLst>
                        <a:ext uri="{FF2B5EF4-FFF2-40B4-BE49-F238E27FC236}">
                          <a16:creationId xmlns:a16="http://schemas.microsoft.com/office/drawing/2014/main" id="{8F447596-7B31-6952-7EF6-E7E57D1706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9933" y="4328021"/>
                      <a:ext cx="1880" cy="1880"/>
                    </a:xfrm>
                    <a:custGeom>
                      <a:avLst/>
                      <a:gdLst>
                        <a:gd name="T0" fmla="*/ 0 w 3"/>
                        <a:gd name="T1" fmla="*/ 4 h 5"/>
                        <a:gd name="T2" fmla="*/ 0 w 3"/>
                        <a:gd name="T3" fmla="*/ 5 h 5"/>
                        <a:gd name="T4" fmla="*/ 2 w 3"/>
                        <a:gd name="T5" fmla="*/ 5 h 5"/>
                        <a:gd name="T6" fmla="*/ 3 w 3"/>
                        <a:gd name="T7" fmla="*/ 3 h 5"/>
                        <a:gd name="T8" fmla="*/ 1 w 3"/>
                        <a:gd name="T9" fmla="*/ 0 h 5"/>
                        <a:gd name="T10" fmla="*/ 0 w 3"/>
                        <a:gd name="T11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0" y="4"/>
                          </a:moveTo>
                          <a:lnTo>
                            <a:pt x="0" y="5"/>
                          </a:lnTo>
                          <a:lnTo>
                            <a:pt x="2" y="5"/>
                          </a:lnTo>
                          <a:cubicBezTo>
                            <a:pt x="3" y="5"/>
                            <a:pt x="3" y="5"/>
                            <a:pt x="3" y="3"/>
                          </a:cubicBezTo>
                          <a:cubicBezTo>
                            <a:pt x="3" y="1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9" name="Freeform 1248">
                      <a:extLst>
                        <a:ext uri="{FF2B5EF4-FFF2-40B4-BE49-F238E27FC236}">
                          <a16:creationId xmlns:a16="http://schemas.microsoft.com/office/drawing/2014/main" id="{7A64D529-558A-3C1C-F3C8-F72684B1DE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3691" y="4337418"/>
                      <a:ext cx="3759" cy="1880"/>
                    </a:xfrm>
                    <a:custGeom>
                      <a:avLst/>
                      <a:gdLst>
                        <a:gd name="T0" fmla="*/ 6 w 6"/>
                        <a:gd name="T1" fmla="*/ 1 h 3"/>
                        <a:gd name="T2" fmla="*/ 6 w 6"/>
                        <a:gd name="T3" fmla="*/ 0 h 3"/>
                        <a:gd name="T4" fmla="*/ 6 w 6"/>
                        <a:gd name="T5" fmla="*/ 0 h 3"/>
                        <a:gd name="T6" fmla="*/ 0 w 6"/>
                        <a:gd name="T7" fmla="*/ 0 h 3"/>
                        <a:gd name="T8" fmla="*/ 0 w 6"/>
                        <a:gd name="T9" fmla="*/ 0 h 3"/>
                        <a:gd name="T10" fmla="*/ 3 w 6"/>
                        <a:gd name="T11" fmla="*/ 3 h 3"/>
                        <a:gd name="T12" fmla="*/ 6 w 6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6" y="1"/>
                          </a:move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2"/>
                            <a:pt x="1" y="3"/>
                            <a:pt x="3" y="3"/>
                          </a:cubicBezTo>
                          <a:cubicBezTo>
                            <a:pt x="5" y="3"/>
                            <a:pt x="6" y="2"/>
                            <a:pt x="6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0" name="Freeform 1249">
                      <a:extLst>
                        <a:ext uri="{FF2B5EF4-FFF2-40B4-BE49-F238E27FC236}">
                          <a16:creationId xmlns:a16="http://schemas.microsoft.com/office/drawing/2014/main" id="{85D82481-1861-264C-D215-FA58BBB7BF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3089" y="4329900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7 h 7"/>
                        <a:gd name="T2" fmla="*/ 3 w 3"/>
                        <a:gd name="T3" fmla="*/ 2 h 7"/>
                        <a:gd name="T4" fmla="*/ 0 w 3"/>
                        <a:gd name="T5" fmla="*/ 0 h 7"/>
                        <a:gd name="T6" fmla="*/ 0 w 3"/>
                        <a:gd name="T7" fmla="*/ 2 h 7"/>
                        <a:gd name="T8" fmla="*/ 1 w 3"/>
                        <a:gd name="T9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1" y="7"/>
                          </a:moveTo>
                          <a:cubicBezTo>
                            <a:pt x="2" y="7"/>
                            <a:pt x="3" y="5"/>
                            <a:pt x="3" y="2"/>
                          </a:cubicBezTo>
                          <a:lnTo>
                            <a:pt x="0" y="0"/>
                          </a:lnTo>
                          <a:lnTo>
                            <a:pt x="0" y="2"/>
                          </a:lnTo>
                          <a:cubicBezTo>
                            <a:pt x="0" y="5"/>
                            <a:pt x="1" y="7"/>
                            <a:pt x="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1" name="Freeform 1250">
                      <a:extLst>
                        <a:ext uri="{FF2B5EF4-FFF2-40B4-BE49-F238E27FC236}">
                          <a16:creationId xmlns:a16="http://schemas.microsoft.com/office/drawing/2014/main" id="{0A339E29-EBF5-5CA5-B93D-648825E9D8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5572" y="4324262"/>
                      <a:ext cx="1880" cy="1880"/>
                    </a:xfrm>
                    <a:custGeom>
                      <a:avLst/>
                      <a:gdLst>
                        <a:gd name="T0" fmla="*/ 5 w 5"/>
                        <a:gd name="T1" fmla="*/ 2 h 3"/>
                        <a:gd name="T2" fmla="*/ 4 w 5"/>
                        <a:gd name="T3" fmla="*/ 1 h 3"/>
                        <a:gd name="T4" fmla="*/ 3 w 5"/>
                        <a:gd name="T5" fmla="*/ 0 h 3"/>
                        <a:gd name="T6" fmla="*/ 2 w 5"/>
                        <a:gd name="T7" fmla="*/ 0 h 3"/>
                        <a:gd name="T8" fmla="*/ 0 w 5"/>
                        <a:gd name="T9" fmla="*/ 2 h 3"/>
                        <a:gd name="T10" fmla="*/ 3 w 5"/>
                        <a:gd name="T11" fmla="*/ 3 h 3"/>
                        <a:gd name="T12" fmla="*/ 5 w 5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5" y="2"/>
                          </a:move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2"/>
                          </a:cubicBezTo>
                          <a:cubicBezTo>
                            <a:pt x="1" y="2"/>
                            <a:pt x="2" y="3"/>
                            <a:pt x="3" y="3"/>
                          </a:cubicBezTo>
                          <a:cubicBezTo>
                            <a:pt x="4" y="3"/>
                            <a:pt x="5" y="3"/>
                            <a:pt x="5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2" name="Freeform 1251">
                      <a:extLst>
                        <a:ext uri="{FF2B5EF4-FFF2-40B4-BE49-F238E27FC236}">
                          <a16:creationId xmlns:a16="http://schemas.microsoft.com/office/drawing/2014/main" id="{6FDF623B-C690-C45C-51F5-89A1DB7B09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96991" y="4350575"/>
                      <a:ext cx="3759" cy="1880"/>
                    </a:xfrm>
                    <a:custGeom>
                      <a:avLst/>
                      <a:gdLst>
                        <a:gd name="T0" fmla="*/ 3 w 6"/>
                        <a:gd name="T1" fmla="*/ 0 h 4"/>
                        <a:gd name="T2" fmla="*/ 0 w 6"/>
                        <a:gd name="T3" fmla="*/ 1 h 4"/>
                        <a:gd name="T4" fmla="*/ 4 w 6"/>
                        <a:gd name="T5" fmla="*/ 4 h 4"/>
                        <a:gd name="T6" fmla="*/ 5 w 6"/>
                        <a:gd name="T7" fmla="*/ 3 h 4"/>
                        <a:gd name="T8" fmla="*/ 6 w 6"/>
                        <a:gd name="T9" fmla="*/ 2 h 4"/>
                        <a:gd name="T10" fmla="*/ 3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3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4"/>
                            <a:pt x="4" y="4"/>
                          </a:cubicBezTo>
                          <a:cubicBezTo>
                            <a:pt x="4" y="4"/>
                            <a:pt x="4" y="4"/>
                            <a:pt x="5" y="3"/>
                          </a:cubicBezTo>
                          <a:cubicBezTo>
                            <a:pt x="5" y="3"/>
                            <a:pt x="5" y="3"/>
                            <a:pt x="6" y="2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3" name="Freeform 1252">
                      <a:extLst>
                        <a:ext uri="{FF2B5EF4-FFF2-40B4-BE49-F238E27FC236}">
                          <a16:creationId xmlns:a16="http://schemas.microsoft.com/office/drawing/2014/main" id="{41801A93-DBA5-935C-FCE6-7AFE21683C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69369"/>
                      <a:ext cx="5639" cy="3759"/>
                    </a:xfrm>
                    <a:custGeom>
                      <a:avLst/>
                      <a:gdLst>
                        <a:gd name="T0" fmla="*/ 10 w 14"/>
                        <a:gd name="T1" fmla="*/ 12 h 12"/>
                        <a:gd name="T2" fmla="*/ 14 w 14"/>
                        <a:gd name="T3" fmla="*/ 5 h 12"/>
                        <a:gd name="T4" fmla="*/ 4 w 14"/>
                        <a:gd name="T5" fmla="*/ 0 h 12"/>
                        <a:gd name="T6" fmla="*/ 2 w 14"/>
                        <a:gd name="T7" fmla="*/ 0 h 12"/>
                        <a:gd name="T8" fmla="*/ 1 w 14"/>
                        <a:gd name="T9" fmla="*/ 1 h 12"/>
                        <a:gd name="T10" fmla="*/ 1 w 14"/>
                        <a:gd name="T11" fmla="*/ 3 h 12"/>
                        <a:gd name="T12" fmla="*/ 1 w 14"/>
                        <a:gd name="T13" fmla="*/ 5 h 12"/>
                        <a:gd name="T14" fmla="*/ 7 w 14"/>
                        <a:gd name="T15" fmla="*/ 9 h 12"/>
                        <a:gd name="T16" fmla="*/ 8 w 14"/>
                        <a:gd name="T17" fmla="*/ 9 h 12"/>
                        <a:gd name="T18" fmla="*/ 8 w 14"/>
                        <a:gd name="T19" fmla="*/ 10 h 12"/>
                        <a:gd name="T20" fmla="*/ 10 w 14"/>
                        <a:gd name="T21" fmla="*/ 1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4" h="12">
                          <a:moveTo>
                            <a:pt x="10" y="12"/>
                          </a:moveTo>
                          <a:cubicBezTo>
                            <a:pt x="11" y="12"/>
                            <a:pt x="13" y="8"/>
                            <a:pt x="14" y="5"/>
                          </a:cubicBezTo>
                          <a:cubicBezTo>
                            <a:pt x="14" y="2"/>
                            <a:pt x="7" y="0"/>
                            <a:pt x="4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ubicBezTo>
                            <a:pt x="1" y="4"/>
                            <a:pt x="1" y="4"/>
                            <a:pt x="1" y="5"/>
                          </a:cubicBezTo>
                          <a:cubicBezTo>
                            <a:pt x="1" y="7"/>
                            <a:pt x="3" y="9"/>
                            <a:pt x="7" y="9"/>
                          </a:cubicBezTo>
                          <a:lnTo>
                            <a:pt x="8" y="9"/>
                          </a:lnTo>
                          <a:lnTo>
                            <a:pt x="8" y="10"/>
                          </a:lnTo>
                          <a:cubicBezTo>
                            <a:pt x="8" y="11"/>
                            <a:pt x="8" y="12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4" name="Freeform 1253">
                      <a:extLst>
                        <a:ext uri="{FF2B5EF4-FFF2-40B4-BE49-F238E27FC236}">
                          <a16:creationId xmlns:a16="http://schemas.microsoft.com/office/drawing/2014/main" id="{FC3F2768-8B8D-700A-2CB0-35965DB9B8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48695"/>
                      <a:ext cx="15036" cy="20675"/>
                    </a:xfrm>
                    <a:custGeom>
                      <a:avLst/>
                      <a:gdLst>
                        <a:gd name="T0" fmla="*/ 3 w 35"/>
                        <a:gd name="T1" fmla="*/ 37 h 46"/>
                        <a:gd name="T2" fmla="*/ 5 w 35"/>
                        <a:gd name="T3" fmla="*/ 37 h 46"/>
                        <a:gd name="T4" fmla="*/ 9 w 35"/>
                        <a:gd name="T5" fmla="*/ 42 h 46"/>
                        <a:gd name="T6" fmla="*/ 13 w 35"/>
                        <a:gd name="T7" fmla="*/ 46 h 46"/>
                        <a:gd name="T8" fmla="*/ 19 w 35"/>
                        <a:gd name="T9" fmla="*/ 43 h 46"/>
                        <a:gd name="T10" fmla="*/ 24 w 35"/>
                        <a:gd name="T11" fmla="*/ 39 h 46"/>
                        <a:gd name="T12" fmla="*/ 26 w 35"/>
                        <a:gd name="T13" fmla="*/ 38 h 46"/>
                        <a:gd name="T14" fmla="*/ 35 w 35"/>
                        <a:gd name="T15" fmla="*/ 34 h 46"/>
                        <a:gd name="T16" fmla="*/ 33 w 35"/>
                        <a:gd name="T17" fmla="*/ 31 h 46"/>
                        <a:gd name="T18" fmla="*/ 30 w 35"/>
                        <a:gd name="T19" fmla="*/ 26 h 46"/>
                        <a:gd name="T20" fmla="*/ 32 w 35"/>
                        <a:gd name="T21" fmla="*/ 22 h 46"/>
                        <a:gd name="T22" fmla="*/ 35 w 35"/>
                        <a:gd name="T23" fmla="*/ 17 h 46"/>
                        <a:gd name="T24" fmla="*/ 30 w 35"/>
                        <a:gd name="T25" fmla="*/ 12 h 46"/>
                        <a:gd name="T26" fmla="*/ 25 w 35"/>
                        <a:gd name="T27" fmla="*/ 6 h 46"/>
                        <a:gd name="T28" fmla="*/ 21 w 35"/>
                        <a:gd name="T29" fmla="*/ 0 h 46"/>
                        <a:gd name="T30" fmla="*/ 20 w 35"/>
                        <a:gd name="T31" fmla="*/ 2 h 46"/>
                        <a:gd name="T32" fmla="*/ 20 w 35"/>
                        <a:gd name="T33" fmla="*/ 3 h 46"/>
                        <a:gd name="T34" fmla="*/ 20 w 35"/>
                        <a:gd name="T35" fmla="*/ 3 h 46"/>
                        <a:gd name="T36" fmla="*/ 14 w 35"/>
                        <a:gd name="T37" fmla="*/ 8 h 46"/>
                        <a:gd name="T38" fmla="*/ 14 w 35"/>
                        <a:gd name="T39" fmla="*/ 8 h 46"/>
                        <a:gd name="T40" fmla="*/ 13 w 35"/>
                        <a:gd name="T41" fmla="*/ 8 h 46"/>
                        <a:gd name="T42" fmla="*/ 6 w 35"/>
                        <a:gd name="T43" fmla="*/ 14 h 46"/>
                        <a:gd name="T44" fmla="*/ 8 w 35"/>
                        <a:gd name="T45" fmla="*/ 17 h 46"/>
                        <a:gd name="T46" fmla="*/ 10 w 35"/>
                        <a:gd name="T47" fmla="*/ 20 h 46"/>
                        <a:gd name="T48" fmla="*/ 3 w 35"/>
                        <a:gd name="T49" fmla="*/ 30 h 46"/>
                        <a:gd name="T50" fmla="*/ 3 w 35"/>
                        <a:gd name="T51" fmla="*/ 33 h 46"/>
                        <a:gd name="T52" fmla="*/ 2 w 35"/>
                        <a:gd name="T53" fmla="*/ 33 h 46"/>
                        <a:gd name="T54" fmla="*/ 0 w 35"/>
                        <a:gd name="T55" fmla="*/ 35 h 46"/>
                        <a:gd name="T56" fmla="*/ 3 w 35"/>
                        <a:gd name="T57" fmla="*/ 37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35" h="46">
                          <a:moveTo>
                            <a:pt x="3" y="37"/>
                          </a:moveTo>
                          <a:cubicBezTo>
                            <a:pt x="4" y="37"/>
                            <a:pt x="5" y="37"/>
                            <a:pt x="5" y="37"/>
                          </a:cubicBezTo>
                          <a:cubicBezTo>
                            <a:pt x="7" y="39"/>
                            <a:pt x="8" y="40"/>
                            <a:pt x="9" y="42"/>
                          </a:cubicBezTo>
                          <a:cubicBezTo>
                            <a:pt x="10" y="44"/>
                            <a:pt x="11" y="46"/>
                            <a:pt x="13" y="46"/>
                          </a:cubicBezTo>
                          <a:cubicBezTo>
                            <a:pt x="16" y="46"/>
                            <a:pt x="17" y="44"/>
                            <a:pt x="19" y="43"/>
                          </a:cubicBezTo>
                          <a:cubicBezTo>
                            <a:pt x="20" y="41"/>
                            <a:pt x="22" y="40"/>
                            <a:pt x="24" y="39"/>
                          </a:cubicBezTo>
                          <a:cubicBezTo>
                            <a:pt x="25" y="39"/>
                            <a:pt x="25" y="39"/>
                            <a:pt x="26" y="38"/>
                          </a:cubicBezTo>
                          <a:cubicBezTo>
                            <a:pt x="29" y="38"/>
                            <a:pt x="35" y="37"/>
                            <a:pt x="35" y="34"/>
                          </a:cubicBezTo>
                          <a:cubicBezTo>
                            <a:pt x="35" y="33"/>
                            <a:pt x="34" y="32"/>
                            <a:pt x="33" y="31"/>
                          </a:cubicBezTo>
                          <a:cubicBezTo>
                            <a:pt x="31" y="30"/>
                            <a:pt x="30" y="28"/>
                            <a:pt x="30" y="26"/>
                          </a:cubicBezTo>
                          <a:cubicBezTo>
                            <a:pt x="30" y="24"/>
                            <a:pt x="31" y="23"/>
                            <a:pt x="32" y="22"/>
                          </a:cubicBezTo>
                          <a:cubicBezTo>
                            <a:pt x="34" y="20"/>
                            <a:pt x="35" y="19"/>
                            <a:pt x="35" y="17"/>
                          </a:cubicBezTo>
                          <a:cubicBezTo>
                            <a:pt x="35" y="14"/>
                            <a:pt x="32" y="12"/>
                            <a:pt x="30" y="12"/>
                          </a:cubicBezTo>
                          <a:cubicBezTo>
                            <a:pt x="28" y="12"/>
                            <a:pt x="26" y="9"/>
                            <a:pt x="25" y="6"/>
                          </a:cubicBezTo>
                          <a:cubicBezTo>
                            <a:pt x="24" y="4"/>
                            <a:pt x="23" y="0"/>
                            <a:pt x="21" y="0"/>
                          </a:cubicBezTo>
                          <a:cubicBezTo>
                            <a:pt x="21" y="0"/>
                            <a:pt x="20" y="0"/>
                            <a:pt x="20" y="2"/>
                          </a:cubicBezTo>
                          <a:lnTo>
                            <a:pt x="20" y="3"/>
                          </a:lnTo>
                          <a:lnTo>
                            <a:pt x="20" y="3"/>
                          </a:lnTo>
                          <a:cubicBezTo>
                            <a:pt x="18" y="4"/>
                            <a:pt x="15" y="7"/>
                            <a:pt x="14" y="8"/>
                          </a:cubicBezTo>
                          <a:lnTo>
                            <a:pt x="14" y="8"/>
                          </a:lnTo>
                          <a:lnTo>
                            <a:pt x="13" y="8"/>
                          </a:lnTo>
                          <a:cubicBezTo>
                            <a:pt x="11" y="8"/>
                            <a:pt x="6" y="12"/>
                            <a:pt x="6" y="14"/>
                          </a:cubicBezTo>
                          <a:cubicBezTo>
                            <a:pt x="6" y="15"/>
                            <a:pt x="7" y="16"/>
                            <a:pt x="8" y="17"/>
                          </a:cubicBezTo>
                          <a:cubicBezTo>
                            <a:pt x="9" y="18"/>
                            <a:pt x="10" y="18"/>
                            <a:pt x="10" y="20"/>
                          </a:cubicBezTo>
                          <a:cubicBezTo>
                            <a:pt x="10" y="23"/>
                            <a:pt x="7" y="29"/>
                            <a:pt x="3" y="30"/>
                          </a:cubicBezTo>
                          <a:lnTo>
                            <a:pt x="3" y="33"/>
                          </a:lnTo>
                          <a:lnTo>
                            <a:pt x="2" y="33"/>
                          </a:lnTo>
                          <a:cubicBezTo>
                            <a:pt x="1" y="34"/>
                            <a:pt x="0" y="34"/>
                            <a:pt x="0" y="35"/>
                          </a:cubicBezTo>
                          <a:cubicBezTo>
                            <a:pt x="0" y="36"/>
                            <a:pt x="1" y="36"/>
                            <a:pt x="3" y="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5" name="Freeform 1254">
                      <a:extLst>
                        <a:ext uri="{FF2B5EF4-FFF2-40B4-BE49-F238E27FC236}">
                          <a16:creationId xmlns:a16="http://schemas.microsoft.com/office/drawing/2014/main" id="{BD0D74D5-FDEB-9972-14A0-7CC0C5A4DE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6388" y="4367489"/>
                      <a:ext cx="18795" cy="18795"/>
                    </a:xfrm>
                    <a:custGeom>
                      <a:avLst/>
                      <a:gdLst>
                        <a:gd name="T0" fmla="*/ 3 w 42"/>
                        <a:gd name="T1" fmla="*/ 19 h 46"/>
                        <a:gd name="T2" fmla="*/ 0 w 42"/>
                        <a:gd name="T3" fmla="*/ 22 h 46"/>
                        <a:gd name="T4" fmla="*/ 3 w 42"/>
                        <a:gd name="T5" fmla="*/ 25 h 46"/>
                        <a:gd name="T6" fmla="*/ 8 w 42"/>
                        <a:gd name="T7" fmla="*/ 30 h 46"/>
                        <a:gd name="T8" fmla="*/ 13 w 42"/>
                        <a:gd name="T9" fmla="*/ 38 h 46"/>
                        <a:gd name="T10" fmla="*/ 24 w 42"/>
                        <a:gd name="T11" fmla="*/ 42 h 46"/>
                        <a:gd name="T12" fmla="*/ 34 w 42"/>
                        <a:gd name="T13" fmla="*/ 46 h 46"/>
                        <a:gd name="T14" fmla="*/ 42 w 42"/>
                        <a:gd name="T15" fmla="*/ 40 h 46"/>
                        <a:gd name="T16" fmla="*/ 40 w 42"/>
                        <a:gd name="T17" fmla="*/ 35 h 46"/>
                        <a:gd name="T18" fmla="*/ 38 w 42"/>
                        <a:gd name="T19" fmla="*/ 30 h 46"/>
                        <a:gd name="T20" fmla="*/ 40 w 42"/>
                        <a:gd name="T21" fmla="*/ 26 h 46"/>
                        <a:gd name="T22" fmla="*/ 40 w 42"/>
                        <a:gd name="T23" fmla="*/ 11 h 46"/>
                        <a:gd name="T24" fmla="*/ 34 w 42"/>
                        <a:gd name="T25" fmla="*/ 2 h 46"/>
                        <a:gd name="T26" fmla="*/ 34 w 42"/>
                        <a:gd name="T27" fmla="*/ 2 h 46"/>
                        <a:gd name="T28" fmla="*/ 34 w 42"/>
                        <a:gd name="T29" fmla="*/ 4 h 46"/>
                        <a:gd name="T30" fmla="*/ 34 w 42"/>
                        <a:gd name="T31" fmla="*/ 5 h 46"/>
                        <a:gd name="T32" fmla="*/ 34 w 42"/>
                        <a:gd name="T33" fmla="*/ 6 h 46"/>
                        <a:gd name="T34" fmla="*/ 27 w 42"/>
                        <a:gd name="T35" fmla="*/ 16 h 46"/>
                        <a:gd name="T36" fmla="*/ 26 w 42"/>
                        <a:gd name="T37" fmla="*/ 16 h 46"/>
                        <a:gd name="T38" fmla="*/ 26 w 42"/>
                        <a:gd name="T39" fmla="*/ 15 h 46"/>
                        <a:gd name="T40" fmla="*/ 25 w 42"/>
                        <a:gd name="T41" fmla="*/ 14 h 46"/>
                        <a:gd name="T42" fmla="*/ 24 w 42"/>
                        <a:gd name="T43" fmla="*/ 11 h 46"/>
                        <a:gd name="T44" fmla="*/ 26 w 42"/>
                        <a:gd name="T45" fmla="*/ 6 h 46"/>
                        <a:gd name="T46" fmla="*/ 27 w 42"/>
                        <a:gd name="T47" fmla="*/ 2 h 46"/>
                        <a:gd name="T48" fmla="*/ 26 w 42"/>
                        <a:gd name="T49" fmla="*/ 0 h 46"/>
                        <a:gd name="T50" fmla="*/ 25 w 42"/>
                        <a:gd name="T51" fmla="*/ 0 h 46"/>
                        <a:gd name="T52" fmla="*/ 23 w 42"/>
                        <a:gd name="T53" fmla="*/ 0 h 46"/>
                        <a:gd name="T54" fmla="*/ 8 w 42"/>
                        <a:gd name="T55" fmla="*/ 7 h 46"/>
                        <a:gd name="T56" fmla="*/ 8 w 42"/>
                        <a:gd name="T57" fmla="*/ 10 h 46"/>
                        <a:gd name="T58" fmla="*/ 6 w 42"/>
                        <a:gd name="T59" fmla="*/ 15 h 46"/>
                        <a:gd name="T60" fmla="*/ 3 w 42"/>
                        <a:gd name="T6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2" h="46">
                          <a:moveTo>
                            <a:pt x="3" y="19"/>
                          </a:moveTo>
                          <a:cubicBezTo>
                            <a:pt x="2" y="20"/>
                            <a:pt x="0" y="21"/>
                            <a:pt x="0" y="22"/>
                          </a:cubicBezTo>
                          <a:cubicBezTo>
                            <a:pt x="0" y="23"/>
                            <a:pt x="1" y="23"/>
                            <a:pt x="3" y="25"/>
                          </a:cubicBezTo>
                          <a:cubicBezTo>
                            <a:pt x="5" y="26"/>
                            <a:pt x="8" y="27"/>
                            <a:pt x="8" y="30"/>
                          </a:cubicBezTo>
                          <a:cubicBezTo>
                            <a:pt x="8" y="34"/>
                            <a:pt x="10" y="38"/>
                            <a:pt x="13" y="38"/>
                          </a:cubicBezTo>
                          <a:cubicBezTo>
                            <a:pt x="17" y="38"/>
                            <a:pt x="21" y="40"/>
                            <a:pt x="24" y="42"/>
                          </a:cubicBezTo>
                          <a:cubicBezTo>
                            <a:pt x="27" y="44"/>
                            <a:pt x="30" y="46"/>
                            <a:pt x="34" y="46"/>
                          </a:cubicBezTo>
                          <a:cubicBezTo>
                            <a:pt x="37" y="46"/>
                            <a:pt x="42" y="45"/>
                            <a:pt x="42" y="40"/>
                          </a:cubicBezTo>
                          <a:cubicBezTo>
                            <a:pt x="42" y="38"/>
                            <a:pt x="41" y="37"/>
                            <a:pt x="40" y="35"/>
                          </a:cubicBezTo>
                          <a:cubicBezTo>
                            <a:pt x="39" y="34"/>
                            <a:pt x="38" y="33"/>
                            <a:pt x="38" y="30"/>
                          </a:cubicBezTo>
                          <a:cubicBezTo>
                            <a:pt x="38" y="29"/>
                            <a:pt x="39" y="28"/>
                            <a:pt x="40" y="26"/>
                          </a:cubicBezTo>
                          <a:lnTo>
                            <a:pt x="40" y="11"/>
                          </a:lnTo>
                          <a:cubicBezTo>
                            <a:pt x="40" y="7"/>
                            <a:pt x="38" y="2"/>
                            <a:pt x="34" y="2"/>
                          </a:cubicBezTo>
                          <a:cubicBezTo>
                            <a:pt x="34" y="2"/>
                            <a:pt x="34" y="2"/>
                            <a:pt x="34" y="2"/>
                          </a:cubicBezTo>
                          <a:cubicBezTo>
                            <a:pt x="34" y="3"/>
                            <a:pt x="34" y="4"/>
                            <a:pt x="34" y="4"/>
                          </a:cubicBezTo>
                          <a:cubicBezTo>
                            <a:pt x="34" y="4"/>
                            <a:pt x="34" y="5"/>
                            <a:pt x="34" y="5"/>
                          </a:cubicBezTo>
                          <a:lnTo>
                            <a:pt x="34" y="6"/>
                          </a:lnTo>
                          <a:cubicBezTo>
                            <a:pt x="32" y="10"/>
                            <a:pt x="30" y="14"/>
                            <a:pt x="27" y="16"/>
                          </a:cubicBezTo>
                          <a:lnTo>
                            <a:pt x="26" y="16"/>
                          </a:lnTo>
                          <a:lnTo>
                            <a:pt x="26" y="15"/>
                          </a:ln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4" y="12"/>
                            <a:pt x="24" y="11"/>
                          </a:cubicBezTo>
                          <a:cubicBezTo>
                            <a:pt x="24" y="9"/>
                            <a:pt x="25" y="7"/>
                            <a:pt x="26" y="6"/>
                          </a:cubicBezTo>
                          <a:cubicBezTo>
                            <a:pt x="26" y="4"/>
                            <a:pt x="27" y="3"/>
                            <a:pt x="27" y="2"/>
                          </a:cubicBezTo>
                          <a:cubicBezTo>
                            <a:pt x="27" y="0"/>
                            <a:pt x="27" y="0"/>
                            <a:pt x="26" y="0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3" y="0"/>
                          </a:cubicBezTo>
                          <a:cubicBezTo>
                            <a:pt x="22" y="0"/>
                            <a:pt x="10" y="5"/>
                            <a:pt x="8" y="7"/>
                          </a:cubicBezTo>
                          <a:cubicBezTo>
                            <a:pt x="8" y="8"/>
                            <a:pt x="8" y="9"/>
                            <a:pt x="8" y="10"/>
                          </a:cubicBezTo>
                          <a:cubicBezTo>
                            <a:pt x="8" y="12"/>
                            <a:pt x="7" y="13"/>
                            <a:pt x="6" y="15"/>
                          </a:cubicBezTo>
                          <a:cubicBezTo>
                            <a:pt x="6" y="16"/>
                            <a:pt x="4" y="18"/>
                            <a:pt x="3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6" name="Freeform 1255">
                      <a:extLst>
                        <a:ext uri="{FF2B5EF4-FFF2-40B4-BE49-F238E27FC236}">
                          <a16:creationId xmlns:a16="http://schemas.microsoft.com/office/drawing/2014/main" id="{8D080652-432B-03F8-96C3-CCE4190E6D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7063" y="4376887"/>
                      <a:ext cx="15036" cy="22554"/>
                    </a:xfrm>
                    <a:custGeom>
                      <a:avLst/>
                      <a:gdLst>
                        <a:gd name="T0" fmla="*/ 13 w 35"/>
                        <a:gd name="T1" fmla="*/ 0 h 53"/>
                        <a:gd name="T2" fmla="*/ 8 w 35"/>
                        <a:gd name="T3" fmla="*/ 7 h 53"/>
                        <a:gd name="T4" fmla="*/ 8 w 35"/>
                        <a:gd name="T5" fmla="*/ 14 h 53"/>
                        <a:gd name="T6" fmla="*/ 7 w 35"/>
                        <a:gd name="T7" fmla="*/ 20 h 53"/>
                        <a:gd name="T8" fmla="*/ 3 w 35"/>
                        <a:gd name="T9" fmla="*/ 34 h 53"/>
                        <a:gd name="T10" fmla="*/ 3 w 35"/>
                        <a:gd name="T11" fmla="*/ 42 h 53"/>
                        <a:gd name="T12" fmla="*/ 2 w 35"/>
                        <a:gd name="T13" fmla="*/ 42 h 53"/>
                        <a:gd name="T14" fmla="*/ 0 w 35"/>
                        <a:gd name="T15" fmla="*/ 51 h 53"/>
                        <a:gd name="T16" fmla="*/ 2 w 35"/>
                        <a:gd name="T17" fmla="*/ 53 h 53"/>
                        <a:gd name="T18" fmla="*/ 6 w 35"/>
                        <a:gd name="T19" fmla="*/ 50 h 53"/>
                        <a:gd name="T20" fmla="*/ 7 w 35"/>
                        <a:gd name="T21" fmla="*/ 48 h 53"/>
                        <a:gd name="T22" fmla="*/ 23 w 35"/>
                        <a:gd name="T23" fmla="*/ 40 h 53"/>
                        <a:gd name="T24" fmla="*/ 35 w 35"/>
                        <a:gd name="T25" fmla="*/ 25 h 53"/>
                        <a:gd name="T26" fmla="*/ 23 w 35"/>
                        <a:gd name="T27" fmla="*/ 10 h 53"/>
                        <a:gd name="T28" fmla="*/ 17 w 35"/>
                        <a:gd name="T29" fmla="*/ 18 h 53"/>
                        <a:gd name="T30" fmla="*/ 17 w 35"/>
                        <a:gd name="T31" fmla="*/ 19 h 53"/>
                        <a:gd name="T32" fmla="*/ 12 w 35"/>
                        <a:gd name="T33" fmla="*/ 19 h 53"/>
                        <a:gd name="T34" fmla="*/ 12 w 35"/>
                        <a:gd name="T35" fmla="*/ 13 h 53"/>
                        <a:gd name="T36" fmla="*/ 15 w 35"/>
                        <a:gd name="T37" fmla="*/ 4 h 53"/>
                        <a:gd name="T38" fmla="*/ 15 w 35"/>
                        <a:gd name="T39" fmla="*/ 2 h 53"/>
                        <a:gd name="T40" fmla="*/ 13 w 35"/>
                        <a:gd name="T41" fmla="*/ 0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35" h="53">
                          <a:moveTo>
                            <a:pt x="13" y="0"/>
                          </a:moveTo>
                          <a:cubicBezTo>
                            <a:pt x="12" y="1"/>
                            <a:pt x="8" y="5"/>
                            <a:pt x="8" y="7"/>
                          </a:cubicBezTo>
                          <a:lnTo>
                            <a:pt x="8" y="14"/>
                          </a:lnTo>
                          <a:cubicBezTo>
                            <a:pt x="7" y="16"/>
                            <a:pt x="7" y="18"/>
                            <a:pt x="7" y="20"/>
                          </a:cubicBezTo>
                          <a:cubicBezTo>
                            <a:pt x="6" y="25"/>
                            <a:pt x="5" y="30"/>
                            <a:pt x="3" y="34"/>
                          </a:cubicBezTo>
                          <a:lnTo>
                            <a:pt x="3" y="42"/>
                          </a:lnTo>
                          <a:lnTo>
                            <a:pt x="2" y="42"/>
                          </a:lnTo>
                          <a:cubicBezTo>
                            <a:pt x="1" y="43"/>
                            <a:pt x="0" y="48"/>
                            <a:pt x="0" y="51"/>
                          </a:cubicBezTo>
                          <a:cubicBezTo>
                            <a:pt x="0" y="51"/>
                            <a:pt x="0" y="53"/>
                            <a:pt x="2" y="53"/>
                          </a:cubicBezTo>
                          <a:cubicBezTo>
                            <a:pt x="4" y="53"/>
                            <a:pt x="5" y="51"/>
                            <a:pt x="6" y="50"/>
                          </a:cubicBezTo>
                          <a:cubicBezTo>
                            <a:pt x="6" y="49"/>
                            <a:pt x="7" y="49"/>
                            <a:pt x="7" y="48"/>
                          </a:cubicBezTo>
                          <a:cubicBezTo>
                            <a:pt x="11" y="45"/>
                            <a:pt x="16" y="42"/>
                            <a:pt x="23" y="40"/>
                          </a:cubicBezTo>
                          <a:cubicBezTo>
                            <a:pt x="28" y="38"/>
                            <a:pt x="35" y="34"/>
                            <a:pt x="35" y="25"/>
                          </a:cubicBezTo>
                          <a:cubicBezTo>
                            <a:pt x="35" y="21"/>
                            <a:pt x="26" y="10"/>
                            <a:pt x="23" y="10"/>
                          </a:cubicBezTo>
                          <a:cubicBezTo>
                            <a:pt x="18" y="10"/>
                            <a:pt x="17" y="15"/>
                            <a:pt x="17" y="18"/>
                          </a:cubicBezTo>
                          <a:lnTo>
                            <a:pt x="17" y="19"/>
                          </a:lnTo>
                          <a:lnTo>
                            <a:pt x="12" y="19"/>
                          </a:lnTo>
                          <a:lnTo>
                            <a:pt x="12" y="13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cubicBezTo>
                            <a:pt x="15" y="1"/>
                            <a:pt x="14" y="0"/>
                            <a:pt x="1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929" name="Группа 928">
                  <a:extLst>
                    <a:ext uri="{FF2B5EF4-FFF2-40B4-BE49-F238E27FC236}">
                      <a16:creationId xmlns:a16="http://schemas.microsoft.com/office/drawing/2014/main" id="{B840B835-E861-AABE-B5EB-C6B6B146B533}"/>
                    </a:ext>
                  </a:extLst>
                </p:cNvPr>
                <p:cNvGrpSpPr/>
                <p:nvPr/>
              </p:nvGrpSpPr>
              <p:grpSpPr>
                <a:xfrm>
                  <a:off x="356288" y="2486258"/>
                  <a:ext cx="557433" cy="557433"/>
                  <a:chOff x="356288" y="3279501"/>
                  <a:chExt cx="557433" cy="557433"/>
                </a:xfrm>
              </p:grpSpPr>
              <p:sp>
                <p:nvSpPr>
                  <p:cNvPr id="930" name="Овал 929">
                    <a:extLst>
                      <a:ext uri="{FF2B5EF4-FFF2-40B4-BE49-F238E27FC236}">
                        <a16:creationId xmlns:a16="http://schemas.microsoft.com/office/drawing/2014/main" id="{C27C4391-FDE0-D9FA-FE7E-317F4E6D030B}"/>
                      </a:ext>
                    </a:extLst>
                  </p:cNvPr>
                  <p:cNvSpPr/>
                  <p:nvPr/>
                </p:nvSpPr>
                <p:spPr>
                  <a:xfrm>
                    <a:off x="356288" y="3279501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" name="Oval 1289">
                    <a:extLst>
                      <a:ext uri="{FF2B5EF4-FFF2-40B4-BE49-F238E27FC236}">
                        <a16:creationId xmlns:a16="http://schemas.microsoft.com/office/drawing/2014/main" id="{FCC04A1B-D6F6-0CA8-7EF8-D51BA5925C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2931" y="3584966"/>
                    <a:ext cx="14331" cy="1433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932" name="Группа 92">
                    <a:extLst>
                      <a:ext uri="{FF2B5EF4-FFF2-40B4-BE49-F238E27FC236}">
                        <a16:creationId xmlns:a16="http://schemas.microsoft.com/office/drawing/2014/main" id="{70761783-ADCF-C3CD-2089-637F0257DF7A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5" y="3429000"/>
                    <a:ext cx="482218" cy="241300"/>
                    <a:chOff x="7695174" y="4234048"/>
                    <a:chExt cx="1007392" cy="578875"/>
                  </a:xfrm>
                  <a:solidFill>
                    <a:schemeClr val="bg1"/>
                  </a:solidFill>
                </p:grpSpPr>
                <p:sp>
                  <p:nvSpPr>
                    <p:cNvPr id="933" name="Freeform 1112">
                      <a:extLst>
                        <a:ext uri="{FF2B5EF4-FFF2-40B4-BE49-F238E27FC236}">
                          <a16:creationId xmlns:a16="http://schemas.microsoft.com/office/drawing/2014/main" id="{A31B21E2-34D9-40BA-86F1-49929D5457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95174" y="4634373"/>
                      <a:ext cx="31951" cy="39469"/>
                    </a:xfrm>
                    <a:custGeom>
                      <a:avLst/>
                      <a:gdLst>
                        <a:gd name="T0" fmla="*/ 52 w 77"/>
                        <a:gd name="T1" fmla="*/ 56 h 90"/>
                        <a:gd name="T2" fmla="*/ 67 w 77"/>
                        <a:gd name="T3" fmla="*/ 20 h 90"/>
                        <a:gd name="T4" fmla="*/ 61 w 77"/>
                        <a:gd name="T5" fmla="*/ 16 h 90"/>
                        <a:gd name="T6" fmla="*/ 51 w 77"/>
                        <a:gd name="T7" fmla="*/ 21 h 90"/>
                        <a:gd name="T8" fmla="*/ 14 w 77"/>
                        <a:gd name="T9" fmla="*/ 0 h 90"/>
                        <a:gd name="T10" fmla="*/ 13 w 77"/>
                        <a:gd name="T11" fmla="*/ 3 h 90"/>
                        <a:gd name="T12" fmla="*/ 14 w 77"/>
                        <a:gd name="T13" fmla="*/ 29 h 90"/>
                        <a:gd name="T14" fmla="*/ 0 w 77"/>
                        <a:gd name="T15" fmla="*/ 41 h 90"/>
                        <a:gd name="T16" fmla="*/ 3 w 77"/>
                        <a:gd name="T17" fmla="*/ 53 h 90"/>
                        <a:gd name="T18" fmla="*/ 26 w 77"/>
                        <a:gd name="T19" fmla="*/ 52 h 90"/>
                        <a:gd name="T20" fmla="*/ 55 w 77"/>
                        <a:gd name="T21" fmla="*/ 82 h 90"/>
                        <a:gd name="T22" fmla="*/ 70 w 77"/>
                        <a:gd name="T23" fmla="*/ 90 h 90"/>
                        <a:gd name="T24" fmla="*/ 77 w 77"/>
                        <a:gd name="T25" fmla="*/ 83 h 90"/>
                        <a:gd name="T26" fmla="*/ 52 w 77"/>
                        <a:gd name="T27" fmla="*/ 56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7" h="90">
                          <a:moveTo>
                            <a:pt x="52" y="56"/>
                          </a:moveTo>
                          <a:lnTo>
                            <a:pt x="67" y="20"/>
                          </a:lnTo>
                          <a:lnTo>
                            <a:pt x="61" y="16"/>
                          </a:lnTo>
                          <a:lnTo>
                            <a:pt x="51" y="21"/>
                          </a:lnTo>
                          <a:lnTo>
                            <a:pt x="14" y="0"/>
                          </a:lnTo>
                          <a:lnTo>
                            <a:pt x="13" y="3"/>
                          </a:lnTo>
                          <a:lnTo>
                            <a:pt x="14" y="29"/>
                          </a:lnTo>
                          <a:lnTo>
                            <a:pt x="0" y="41"/>
                          </a:lnTo>
                          <a:lnTo>
                            <a:pt x="3" y="53"/>
                          </a:lnTo>
                          <a:lnTo>
                            <a:pt x="26" y="52"/>
                          </a:lnTo>
                          <a:lnTo>
                            <a:pt x="55" y="82"/>
                          </a:lnTo>
                          <a:lnTo>
                            <a:pt x="70" y="90"/>
                          </a:lnTo>
                          <a:lnTo>
                            <a:pt x="77" y="83"/>
                          </a:lnTo>
                          <a:lnTo>
                            <a:pt x="52" y="5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4" name="Freeform 1113">
                      <a:extLst>
                        <a:ext uri="{FF2B5EF4-FFF2-40B4-BE49-F238E27FC236}">
                          <a16:creationId xmlns:a16="http://schemas.microsoft.com/office/drawing/2014/main" id="{F3FF6F96-AB6F-9F20-C45F-1A834EC1BD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30884" y="4459584"/>
                      <a:ext cx="20675" cy="24434"/>
                    </a:xfrm>
                    <a:custGeom>
                      <a:avLst/>
                      <a:gdLst>
                        <a:gd name="T0" fmla="*/ 30 w 47"/>
                        <a:gd name="T1" fmla="*/ 57 h 57"/>
                        <a:gd name="T2" fmla="*/ 45 w 47"/>
                        <a:gd name="T3" fmla="*/ 50 h 57"/>
                        <a:gd name="T4" fmla="*/ 47 w 47"/>
                        <a:gd name="T5" fmla="*/ 19 h 57"/>
                        <a:gd name="T6" fmla="*/ 43 w 47"/>
                        <a:gd name="T7" fmla="*/ 15 h 57"/>
                        <a:gd name="T8" fmla="*/ 39 w 47"/>
                        <a:gd name="T9" fmla="*/ 28 h 57"/>
                        <a:gd name="T10" fmla="*/ 21 w 47"/>
                        <a:gd name="T11" fmla="*/ 18 h 57"/>
                        <a:gd name="T12" fmla="*/ 14 w 47"/>
                        <a:gd name="T13" fmla="*/ 0 h 57"/>
                        <a:gd name="T14" fmla="*/ 7 w 47"/>
                        <a:gd name="T15" fmla="*/ 4 h 57"/>
                        <a:gd name="T16" fmla="*/ 0 w 47"/>
                        <a:gd name="T17" fmla="*/ 4 h 57"/>
                        <a:gd name="T18" fmla="*/ 30 w 47"/>
                        <a:gd name="T19" fmla="*/ 57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7" h="57">
                          <a:moveTo>
                            <a:pt x="30" y="57"/>
                          </a:moveTo>
                          <a:lnTo>
                            <a:pt x="45" y="50"/>
                          </a:lnTo>
                          <a:lnTo>
                            <a:pt x="47" y="19"/>
                          </a:lnTo>
                          <a:lnTo>
                            <a:pt x="43" y="15"/>
                          </a:lnTo>
                          <a:lnTo>
                            <a:pt x="39" y="28"/>
                          </a:lnTo>
                          <a:lnTo>
                            <a:pt x="21" y="18"/>
                          </a:lnTo>
                          <a:lnTo>
                            <a:pt x="14" y="0"/>
                          </a:lnTo>
                          <a:lnTo>
                            <a:pt x="7" y="4"/>
                          </a:lnTo>
                          <a:lnTo>
                            <a:pt x="0" y="4"/>
                          </a:lnTo>
                          <a:lnTo>
                            <a:pt x="30" y="57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5" name="Freeform 1114">
                      <a:extLst>
                        <a:ext uri="{FF2B5EF4-FFF2-40B4-BE49-F238E27FC236}">
                          <a16:creationId xmlns:a16="http://schemas.microsoft.com/office/drawing/2014/main" id="{3C7DADFA-B624-6765-4859-F36419CB61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9361" y="4651289"/>
                      <a:ext cx="37589" cy="31951"/>
                    </a:xfrm>
                    <a:custGeom>
                      <a:avLst/>
                      <a:gdLst>
                        <a:gd name="T0" fmla="*/ 73 w 88"/>
                        <a:gd name="T1" fmla="*/ 42 h 75"/>
                        <a:gd name="T2" fmla="*/ 78 w 88"/>
                        <a:gd name="T3" fmla="*/ 38 h 75"/>
                        <a:gd name="T4" fmla="*/ 83 w 88"/>
                        <a:gd name="T5" fmla="*/ 34 h 75"/>
                        <a:gd name="T6" fmla="*/ 84 w 88"/>
                        <a:gd name="T7" fmla="*/ 30 h 75"/>
                        <a:gd name="T8" fmla="*/ 88 w 88"/>
                        <a:gd name="T9" fmla="*/ 22 h 75"/>
                        <a:gd name="T10" fmla="*/ 79 w 88"/>
                        <a:gd name="T11" fmla="*/ 6 h 75"/>
                        <a:gd name="T12" fmla="*/ 77 w 88"/>
                        <a:gd name="T13" fmla="*/ 2 h 75"/>
                        <a:gd name="T14" fmla="*/ 75 w 88"/>
                        <a:gd name="T15" fmla="*/ 6 h 75"/>
                        <a:gd name="T16" fmla="*/ 75 w 88"/>
                        <a:gd name="T17" fmla="*/ 7 h 75"/>
                        <a:gd name="T18" fmla="*/ 69 w 88"/>
                        <a:gd name="T19" fmla="*/ 7 h 75"/>
                        <a:gd name="T20" fmla="*/ 57 w 88"/>
                        <a:gd name="T21" fmla="*/ 1 h 75"/>
                        <a:gd name="T22" fmla="*/ 44 w 88"/>
                        <a:gd name="T23" fmla="*/ 12 h 75"/>
                        <a:gd name="T24" fmla="*/ 33 w 88"/>
                        <a:gd name="T25" fmla="*/ 7 h 75"/>
                        <a:gd name="T26" fmla="*/ 17 w 88"/>
                        <a:gd name="T27" fmla="*/ 0 h 75"/>
                        <a:gd name="T28" fmla="*/ 14 w 88"/>
                        <a:gd name="T29" fmla="*/ 5 h 75"/>
                        <a:gd name="T30" fmla="*/ 14 w 88"/>
                        <a:gd name="T31" fmla="*/ 6 h 75"/>
                        <a:gd name="T32" fmla="*/ 13 w 88"/>
                        <a:gd name="T33" fmla="*/ 6 h 75"/>
                        <a:gd name="T34" fmla="*/ 6 w 88"/>
                        <a:gd name="T35" fmla="*/ 5 h 75"/>
                        <a:gd name="T36" fmla="*/ 4 w 88"/>
                        <a:gd name="T37" fmla="*/ 11 h 75"/>
                        <a:gd name="T38" fmla="*/ 4 w 88"/>
                        <a:gd name="T39" fmla="*/ 16 h 75"/>
                        <a:gd name="T40" fmla="*/ 5 w 88"/>
                        <a:gd name="T41" fmla="*/ 20 h 75"/>
                        <a:gd name="T42" fmla="*/ 2 w 88"/>
                        <a:gd name="T43" fmla="*/ 26 h 75"/>
                        <a:gd name="T44" fmla="*/ 0 w 88"/>
                        <a:gd name="T45" fmla="*/ 29 h 75"/>
                        <a:gd name="T46" fmla="*/ 8 w 88"/>
                        <a:gd name="T47" fmla="*/ 41 h 75"/>
                        <a:gd name="T48" fmla="*/ 12 w 88"/>
                        <a:gd name="T49" fmla="*/ 45 h 75"/>
                        <a:gd name="T50" fmla="*/ 19 w 88"/>
                        <a:gd name="T51" fmla="*/ 60 h 75"/>
                        <a:gd name="T52" fmla="*/ 25 w 88"/>
                        <a:gd name="T53" fmla="*/ 75 h 75"/>
                        <a:gd name="T54" fmla="*/ 25 w 88"/>
                        <a:gd name="T55" fmla="*/ 75 h 75"/>
                        <a:gd name="T56" fmla="*/ 32 w 88"/>
                        <a:gd name="T57" fmla="*/ 73 h 75"/>
                        <a:gd name="T58" fmla="*/ 40 w 88"/>
                        <a:gd name="T59" fmla="*/ 71 h 75"/>
                        <a:gd name="T60" fmla="*/ 44 w 88"/>
                        <a:gd name="T61" fmla="*/ 67 h 75"/>
                        <a:gd name="T62" fmla="*/ 58 w 88"/>
                        <a:gd name="T63" fmla="*/ 56 h 75"/>
                        <a:gd name="T64" fmla="*/ 69 w 88"/>
                        <a:gd name="T65" fmla="*/ 48 h 75"/>
                        <a:gd name="T66" fmla="*/ 73 w 88"/>
                        <a:gd name="T67" fmla="*/ 42 h 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88" h="75">
                          <a:moveTo>
                            <a:pt x="73" y="42"/>
                          </a:moveTo>
                          <a:cubicBezTo>
                            <a:pt x="75" y="40"/>
                            <a:pt x="76" y="39"/>
                            <a:pt x="78" y="38"/>
                          </a:cubicBezTo>
                          <a:cubicBezTo>
                            <a:pt x="80" y="37"/>
                            <a:pt x="82" y="36"/>
                            <a:pt x="83" y="34"/>
                          </a:cubicBezTo>
                          <a:cubicBezTo>
                            <a:pt x="84" y="33"/>
                            <a:pt x="84" y="31"/>
                            <a:pt x="84" y="30"/>
                          </a:cubicBezTo>
                          <a:cubicBezTo>
                            <a:pt x="85" y="27"/>
                            <a:pt x="85" y="23"/>
                            <a:pt x="88" y="22"/>
                          </a:cubicBezTo>
                          <a:cubicBezTo>
                            <a:pt x="85" y="18"/>
                            <a:pt x="82" y="12"/>
                            <a:pt x="79" y="6"/>
                          </a:cubicBezTo>
                          <a:cubicBezTo>
                            <a:pt x="79" y="5"/>
                            <a:pt x="78" y="4"/>
                            <a:pt x="77" y="2"/>
                          </a:cubicBezTo>
                          <a:cubicBezTo>
                            <a:pt x="76" y="3"/>
                            <a:pt x="75" y="4"/>
                            <a:pt x="75" y="6"/>
                          </a:cubicBezTo>
                          <a:lnTo>
                            <a:pt x="75" y="7"/>
                          </a:lnTo>
                          <a:lnTo>
                            <a:pt x="69" y="7"/>
                          </a:lnTo>
                          <a:cubicBezTo>
                            <a:pt x="65" y="7"/>
                            <a:pt x="61" y="5"/>
                            <a:pt x="57" y="1"/>
                          </a:cubicBezTo>
                          <a:cubicBezTo>
                            <a:pt x="56" y="8"/>
                            <a:pt x="51" y="12"/>
                            <a:pt x="44" y="12"/>
                          </a:cubicBezTo>
                          <a:cubicBezTo>
                            <a:pt x="41" y="12"/>
                            <a:pt x="37" y="10"/>
                            <a:pt x="33" y="7"/>
                          </a:cubicBezTo>
                          <a:cubicBezTo>
                            <a:pt x="27" y="4"/>
                            <a:pt x="21" y="0"/>
                            <a:pt x="17" y="0"/>
                          </a:cubicBezTo>
                          <a:cubicBezTo>
                            <a:pt x="15" y="0"/>
                            <a:pt x="14" y="3"/>
                            <a:pt x="14" y="5"/>
                          </a:cubicBezTo>
                          <a:lnTo>
                            <a:pt x="14" y="6"/>
                          </a:lnTo>
                          <a:lnTo>
                            <a:pt x="13" y="6"/>
                          </a:lnTo>
                          <a:cubicBezTo>
                            <a:pt x="10" y="6"/>
                            <a:pt x="7" y="5"/>
                            <a:pt x="6" y="5"/>
                          </a:cubicBezTo>
                          <a:cubicBezTo>
                            <a:pt x="5" y="6"/>
                            <a:pt x="4" y="8"/>
                            <a:pt x="4" y="11"/>
                          </a:cubicBezTo>
                          <a:cubicBezTo>
                            <a:pt x="4" y="13"/>
                            <a:pt x="4" y="14"/>
                            <a:pt x="4" y="16"/>
                          </a:cubicBezTo>
                          <a:cubicBezTo>
                            <a:pt x="5" y="17"/>
                            <a:pt x="5" y="18"/>
                            <a:pt x="5" y="20"/>
                          </a:cubicBezTo>
                          <a:cubicBezTo>
                            <a:pt x="5" y="24"/>
                            <a:pt x="3" y="25"/>
                            <a:pt x="2" y="26"/>
                          </a:cubicBezTo>
                          <a:cubicBezTo>
                            <a:pt x="0" y="27"/>
                            <a:pt x="0" y="28"/>
                            <a:pt x="0" y="29"/>
                          </a:cubicBezTo>
                          <a:cubicBezTo>
                            <a:pt x="0" y="34"/>
                            <a:pt x="4" y="38"/>
                            <a:pt x="8" y="41"/>
                          </a:cubicBezTo>
                          <a:cubicBezTo>
                            <a:pt x="10" y="42"/>
                            <a:pt x="11" y="44"/>
                            <a:pt x="12" y="45"/>
                          </a:cubicBezTo>
                          <a:cubicBezTo>
                            <a:pt x="15" y="49"/>
                            <a:pt x="17" y="55"/>
                            <a:pt x="19" y="60"/>
                          </a:cubicBezTo>
                          <a:cubicBezTo>
                            <a:pt x="20" y="66"/>
                            <a:pt x="22" y="71"/>
                            <a:pt x="25" y="75"/>
                          </a:cubicBezTo>
                          <a:lnTo>
                            <a:pt x="25" y="75"/>
                          </a:lnTo>
                          <a:cubicBezTo>
                            <a:pt x="27" y="74"/>
                            <a:pt x="29" y="74"/>
                            <a:pt x="32" y="73"/>
                          </a:cubicBezTo>
                          <a:cubicBezTo>
                            <a:pt x="35" y="73"/>
                            <a:pt x="38" y="72"/>
                            <a:pt x="40" y="71"/>
                          </a:cubicBezTo>
                          <a:cubicBezTo>
                            <a:pt x="41" y="70"/>
                            <a:pt x="43" y="68"/>
                            <a:pt x="44" y="67"/>
                          </a:cubicBezTo>
                          <a:cubicBezTo>
                            <a:pt x="48" y="62"/>
                            <a:pt x="52" y="56"/>
                            <a:pt x="58" y="56"/>
                          </a:cubicBezTo>
                          <a:cubicBezTo>
                            <a:pt x="64" y="56"/>
                            <a:pt x="67" y="52"/>
                            <a:pt x="69" y="48"/>
                          </a:cubicBezTo>
                          <a:cubicBezTo>
                            <a:pt x="70" y="46"/>
                            <a:pt x="72" y="43"/>
                            <a:pt x="73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6" name="Freeform 1115">
                      <a:extLst>
                        <a:ext uri="{FF2B5EF4-FFF2-40B4-BE49-F238E27FC236}">
                          <a16:creationId xmlns:a16="http://schemas.microsoft.com/office/drawing/2014/main" id="{C33A2E8E-EBF7-6132-2E88-E803BF5D18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8299" y="4583628"/>
                      <a:ext cx="16916" cy="33830"/>
                    </a:xfrm>
                    <a:custGeom>
                      <a:avLst/>
                      <a:gdLst>
                        <a:gd name="T0" fmla="*/ 20 w 43"/>
                        <a:gd name="T1" fmla="*/ 79 h 79"/>
                        <a:gd name="T2" fmla="*/ 24 w 43"/>
                        <a:gd name="T3" fmla="*/ 79 h 79"/>
                        <a:gd name="T4" fmla="*/ 24 w 43"/>
                        <a:gd name="T5" fmla="*/ 79 h 79"/>
                        <a:gd name="T6" fmla="*/ 31 w 43"/>
                        <a:gd name="T7" fmla="*/ 79 h 79"/>
                        <a:gd name="T8" fmla="*/ 33 w 43"/>
                        <a:gd name="T9" fmla="*/ 79 h 79"/>
                        <a:gd name="T10" fmla="*/ 38 w 43"/>
                        <a:gd name="T11" fmla="*/ 79 h 79"/>
                        <a:gd name="T12" fmla="*/ 35 w 43"/>
                        <a:gd name="T13" fmla="*/ 76 h 79"/>
                        <a:gd name="T14" fmla="*/ 29 w 43"/>
                        <a:gd name="T15" fmla="*/ 66 h 79"/>
                        <a:gd name="T16" fmla="*/ 35 w 43"/>
                        <a:gd name="T17" fmla="*/ 51 h 79"/>
                        <a:gd name="T18" fmla="*/ 41 w 43"/>
                        <a:gd name="T19" fmla="*/ 36 h 79"/>
                        <a:gd name="T20" fmla="*/ 42 w 43"/>
                        <a:gd name="T21" fmla="*/ 25 h 79"/>
                        <a:gd name="T22" fmla="*/ 43 w 43"/>
                        <a:gd name="T23" fmla="*/ 21 h 79"/>
                        <a:gd name="T24" fmla="*/ 35 w 43"/>
                        <a:gd name="T25" fmla="*/ 16 h 79"/>
                        <a:gd name="T26" fmla="*/ 32 w 43"/>
                        <a:gd name="T27" fmla="*/ 13 h 79"/>
                        <a:gd name="T28" fmla="*/ 28 w 43"/>
                        <a:gd name="T29" fmla="*/ 13 h 79"/>
                        <a:gd name="T30" fmla="*/ 24 w 43"/>
                        <a:gd name="T31" fmla="*/ 5 h 79"/>
                        <a:gd name="T32" fmla="*/ 18 w 43"/>
                        <a:gd name="T33" fmla="*/ 0 h 79"/>
                        <a:gd name="T34" fmla="*/ 14 w 43"/>
                        <a:gd name="T35" fmla="*/ 0 h 79"/>
                        <a:gd name="T36" fmla="*/ 10 w 43"/>
                        <a:gd name="T37" fmla="*/ 1 h 79"/>
                        <a:gd name="T38" fmla="*/ 5 w 43"/>
                        <a:gd name="T39" fmla="*/ 1 h 79"/>
                        <a:gd name="T40" fmla="*/ 3 w 43"/>
                        <a:gd name="T41" fmla="*/ 0 h 79"/>
                        <a:gd name="T42" fmla="*/ 2 w 43"/>
                        <a:gd name="T43" fmla="*/ 0 h 79"/>
                        <a:gd name="T44" fmla="*/ 3 w 43"/>
                        <a:gd name="T45" fmla="*/ 3 h 79"/>
                        <a:gd name="T46" fmla="*/ 4 w 43"/>
                        <a:gd name="T47" fmla="*/ 10 h 79"/>
                        <a:gd name="T48" fmla="*/ 1 w 43"/>
                        <a:gd name="T49" fmla="*/ 16 h 79"/>
                        <a:gd name="T50" fmla="*/ 8 w 43"/>
                        <a:gd name="T51" fmla="*/ 22 h 79"/>
                        <a:gd name="T52" fmla="*/ 17 w 43"/>
                        <a:gd name="T53" fmla="*/ 34 h 79"/>
                        <a:gd name="T54" fmla="*/ 7 w 43"/>
                        <a:gd name="T55" fmla="*/ 47 h 79"/>
                        <a:gd name="T56" fmla="*/ 0 w 43"/>
                        <a:gd name="T57" fmla="*/ 55 h 79"/>
                        <a:gd name="T58" fmla="*/ 0 w 43"/>
                        <a:gd name="T59" fmla="*/ 72 h 79"/>
                        <a:gd name="T60" fmla="*/ 20 w 43"/>
                        <a:gd name="T61" fmla="*/ 79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3" h="79">
                          <a:moveTo>
                            <a:pt x="20" y="79"/>
                          </a:moveTo>
                          <a:cubicBezTo>
                            <a:pt x="21" y="79"/>
                            <a:pt x="22" y="79"/>
                            <a:pt x="24" y="79"/>
                          </a:cubicBezTo>
                          <a:lnTo>
                            <a:pt x="24" y="79"/>
                          </a:lnTo>
                          <a:cubicBezTo>
                            <a:pt x="27" y="79"/>
                            <a:pt x="29" y="79"/>
                            <a:pt x="31" y="79"/>
                          </a:cubicBezTo>
                          <a:cubicBezTo>
                            <a:pt x="32" y="79"/>
                            <a:pt x="33" y="79"/>
                            <a:pt x="33" y="79"/>
                          </a:cubicBezTo>
                          <a:cubicBezTo>
                            <a:pt x="38" y="79"/>
                            <a:pt x="38" y="79"/>
                            <a:pt x="38" y="79"/>
                          </a:cubicBezTo>
                          <a:cubicBezTo>
                            <a:pt x="38" y="78"/>
                            <a:pt x="37" y="77"/>
                            <a:pt x="35" y="76"/>
                          </a:cubicBezTo>
                          <a:cubicBezTo>
                            <a:pt x="33" y="74"/>
                            <a:pt x="29" y="71"/>
                            <a:pt x="29" y="66"/>
                          </a:cubicBezTo>
                          <a:cubicBezTo>
                            <a:pt x="29" y="60"/>
                            <a:pt x="32" y="55"/>
                            <a:pt x="35" y="51"/>
                          </a:cubicBezTo>
                          <a:cubicBezTo>
                            <a:pt x="38" y="47"/>
                            <a:pt x="41" y="42"/>
                            <a:pt x="41" y="36"/>
                          </a:cubicBezTo>
                          <a:cubicBezTo>
                            <a:pt x="41" y="32"/>
                            <a:pt x="41" y="29"/>
                            <a:pt x="42" y="25"/>
                          </a:cubicBezTo>
                          <a:cubicBezTo>
                            <a:pt x="42" y="24"/>
                            <a:pt x="43" y="23"/>
                            <a:pt x="43" y="21"/>
                          </a:cubicBezTo>
                          <a:cubicBezTo>
                            <a:pt x="39" y="20"/>
                            <a:pt x="37" y="18"/>
                            <a:pt x="35" y="16"/>
                          </a:cubicBezTo>
                          <a:cubicBezTo>
                            <a:pt x="34" y="14"/>
                            <a:pt x="33" y="13"/>
                            <a:pt x="32" y="13"/>
                          </a:cubicBezTo>
                          <a:lnTo>
                            <a:pt x="28" y="13"/>
                          </a:lnTo>
                          <a:cubicBezTo>
                            <a:pt x="24" y="13"/>
                            <a:pt x="24" y="7"/>
                            <a:pt x="24" y="5"/>
                          </a:cubicBezTo>
                          <a:cubicBezTo>
                            <a:pt x="24" y="2"/>
                            <a:pt x="23" y="0"/>
                            <a:pt x="18" y="0"/>
                          </a:cubicBezTo>
                          <a:cubicBezTo>
                            <a:pt x="17" y="0"/>
                            <a:pt x="16" y="0"/>
                            <a:pt x="14" y="0"/>
                          </a:cubicBezTo>
                          <a:cubicBezTo>
                            <a:pt x="13" y="1"/>
                            <a:pt x="11" y="1"/>
                            <a:pt x="10" y="1"/>
                          </a:cubicBezTo>
                          <a:lnTo>
                            <a:pt x="5" y="1"/>
                          </a:lnTo>
                          <a:cubicBezTo>
                            <a:pt x="4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3" y="2"/>
                            <a:pt x="3" y="3"/>
                          </a:cubicBezTo>
                          <a:cubicBezTo>
                            <a:pt x="3" y="5"/>
                            <a:pt x="4" y="7"/>
                            <a:pt x="4" y="10"/>
                          </a:cubicBezTo>
                          <a:cubicBezTo>
                            <a:pt x="4" y="12"/>
                            <a:pt x="3" y="14"/>
                            <a:pt x="1" y="16"/>
                          </a:cubicBezTo>
                          <a:cubicBezTo>
                            <a:pt x="2" y="19"/>
                            <a:pt x="5" y="20"/>
                            <a:pt x="8" y="22"/>
                          </a:cubicBezTo>
                          <a:cubicBezTo>
                            <a:pt x="12" y="24"/>
                            <a:pt x="17" y="27"/>
                            <a:pt x="17" y="34"/>
                          </a:cubicBezTo>
                          <a:cubicBezTo>
                            <a:pt x="17" y="41"/>
                            <a:pt x="12" y="44"/>
                            <a:pt x="7" y="47"/>
                          </a:cubicBezTo>
                          <a:cubicBezTo>
                            <a:pt x="3" y="49"/>
                            <a:pt x="0" y="51"/>
                            <a:pt x="0" y="55"/>
                          </a:cubicBezTo>
                          <a:lnTo>
                            <a:pt x="0" y="72"/>
                          </a:lnTo>
                          <a:cubicBezTo>
                            <a:pt x="0" y="77"/>
                            <a:pt x="5" y="79"/>
                            <a:pt x="20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7" name="Freeform 1116">
                      <a:extLst>
                        <a:ext uri="{FF2B5EF4-FFF2-40B4-BE49-F238E27FC236}">
                          <a16:creationId xmlns:a16="http://schemas.microsoft.com/office/drawing/2014/main" id="{681061F8-E7F2-6A3B-FBD1-F214789021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2233" y="4745262"/>
                      <a:ext cx="24434" cy="20675"/>
                    </a:xfrm>
                    <a:custGeom>
                      <a:avLst/>
                      <a:gdLst>
                        <a:gd name="T0" fmla="*/ 55 w 55"/>
                        <a:gd name="T1" fmla="*/ 19 h 46"/>
                        <a:gd name="T2" fmla="*/ 38 w 55"/>
                        <a:gd name="T3" fmla="*/ 5 h 46"/>
                        <a:gd name="T4" fmla="*/ 37 w 55"/>
                        <a:gd name="T5" fmla="*/ 3 h 46"/>
                        <a:gd name="T6" fmla="*/ 33 w 55"/>
                        <a:gd name="T7" fmla="*/ 3 h 46"/>
                        <a:gd name="T8" fmla="*/ 31 w 55"/>
                        <a:gd name="T9" fmla="*/ 2 h 46"/>
                        <a:gd name="T10" fmla="*/ 28 w 55"/>
                        <a:gd name="T11" fmla="*/ 0 h 46"/>
                        <a:gd name="T12" fmla="*/ 8 w 55"/>
                        <a:gd name="T13" fmla="*/ 7 h 46"/>
                        <a:gd name="T14" fmla="*/ 9 w 55"/>
                        <a:gd name="T15" fmla="*/ 10 h 46"/>
                        <a:gd name="T16" fmla="*/ 10 w 55"/>
                        <a:gd name="T17" fmla="*/ 15 h 46"/>
                        <a:gd name="T18" fmla="*/ 5 w 55"/>
                        <a:gd name="T19" fmla="*/ 24 h 46"/>
                        <a:gd name="T20" fmla="*/ 0 w 55"/>
                        <a:gd name="T21" fmla="*/ 22 h 46"/>
                        <a:gd name="T22" fmla="*/ 0 w 55"/>
                        <a:gd name="T23" fmla="*/ 22 h 46"/>
                        <a:gd name="T24" fmla="*/ 1 w 55"/>
                        <a:gd name="T25" fmla="*/ 24 h 46"/>
                        <a:gd name="T26" fmla="*/ 4 w 55"/>
                        <a:gd name="T27" fmla="*/ 28 h 46"/>
                        <a:gd name="T28" fmla="*/ 11 w 55"/>
                        <a:gd name="T29" fmla="*/ 33 h 46"/>
                        <a:gd name="T30" fmla="*/ 14 w 55"/>
                        <a:gd name="T31" fmla="*/ 39 h 46"/>
                        <a:gd name="T32" fmla="*/ 16 w 55"/>
                        <a:gd name="T33" fmla="*/ 46 h 46"/>
                        <a:gd name="T34" fmla="*/ 27 w 55"/>
                        <a:gd name="T35" fmla="*/ 43 h 46"/>
                        <a:gd name="T36" fmla="*/ 31 w 55"/>
                        <a:gd name="T37" fmla="*/ 44 h 46"/>
                        <a:gd name="T38" fmla="*/ 34 w 55"/>
                        <a:gd name="T39" fmla="*/ 45 h 46"/>
                        <a:gd name="T40" fmla="*/ 40 w 55"/>
                        <a:gd name="T41" fmla="*/ 37 h 46"/>
                        <a:gd name="T42" fmla="*/ 42 w 55"/>
                        <a:gd name="T43" fmla="*/ 32 h 46"/>
                        <a:gd name="T44" fmla="*/ 42 w 55"/>
                        <a:gd name="T45" fmla="*/ 31 h 46"/>
                        <a:gd name="T46" fmla="*/ 50 w 55"/>
                        <a:gd name="T47" fmla="*/ 24 h 46"/>
                        <a:gd name="T48" fmla="*/ 51 w 55"/>
                        <a:gd name="T49" fmla="*/ 22 h 46"/>
                        <a:gd name="T50" fmla="*/ 55 w 55"/>
                        <a:gd name="T5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55" h="46">
                          <a:moveTo>
                            <a:pt x="55" y="19"/>
                          </a:moveTo>
                          <a:cubicBezTo>
                            <a:pt x="45" y="17"/>
                            <a:pt x="42" y="14"/>
                            <a:pt x="38" y="5"/>
                          </a:cubicBezTo>
                          <a:lnTo>
                            <a:pt x="37" y="3"/>
                          </a:lnTo>
                          <a:lnTo>
                            <a:pt x="33" y="3"/>
                          </a:lnTo>
                          <a:cubicBezTo>
                            <a:pt x="32" y="3"/>
                            <a:pt x="31" y="3"/>
                            <a:pt x="31" y="2"/>
                          </a:cubicBezTo>
                          <a:cubicBezTo>
                            <a:pt x="30" y="1"/>
                            <a:pt x="29" y="0"/>
                            <a:pt x="28" y="0"/>
                          </a:cubicBezTo>
                          <a:cubicBezTo>
                            <a:pt x="23" y="0"/>
                            <a:pt x="8" y="3"/>
                            <a:pt x="8" y="7"/>
                          </a:cubicBezTo>
                          <a:cubicBezTo>
                            <a:pt x="8" y="8"/>
                            <a:pt x="9" y="9"/>
                            <a:pt x="9" y="10"/>
                          </a:cubicBezTo>
                          <a:cubicBezTo>
                            <a:pt x="10" y="11"/>
                            <a:pt x="10" y="13"/>
                            <a:pt x="10" y="15"/>
                          </a:cubicBezTo>
                          <a:cubicBezTo>
                            <a:pt x="10" y="18"/>
                            <a:pt x="10" y="24"/>
                            <a:pt x="5" y="24"/>
                          </a:cubicBezTo>
                          <a:cubicBezTo>
                            <a:pt x="3" y="24"/>
                            <a:pt x="2" y="23"/>
                            <a:pt x="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23"/>
                            <a:pt x="1" y="23"/>
                            <a:pt x="1" y="24"/>
                          </a:cubicBezTo>
                          <a:cubicBezTo>
                            <a:pt x="1" y="26"/>
                            <a:pt x="2" y="27"/>
                            <a:pt x="4" y="28"/>
                          </a:cubicBezTo>
                          <a:cubicBezTo>
                            <a:pt x="7" y="29"/>
                            <a:pt x="9" y="30"/>
                            <a:pt x="11" y="33"/>
                          </a:cubicBezTo>
                          <a:cubicBezTo>
                            <a:pt x="13" y="35"/>
                            <a:pt x="13" y="37"/>
                            <a:pt x="14" y="39"/>
                          </a:cubicBezTo>
                          <a:cubicBezTo>
                            <a:pt x="14" y="42"/>
                            <a:pt x="14" y="44"/>
                            <a:pt x="16" y="46"/>
                          </a:cubicBezTo>
                          <a:cubicBezTo>
                            <a:pt x="19" y="44"/>
                            <a:pt x="22" y="43"/>
                            <a:pt x="27" y="43"/>
                          </a:cubicBezTo>
                          <a:cubicBezTo>
                            <a:pt x="28" y="43"/>
                            <a:pt x="30" y="44"/>
                            <a:pt x="31" y="44"/>
                          </a:cubicBezTo>
                          <a:cubicBezTo>
                            <a:pt x="32" y="45"/>
                            <a:pt x="33" y="45"/>
                            <a:pt x="34" y="45"/>
                          </a:cubicBezTo>
                          <a:cubicBezTo>
                            <a:pt x="38" y="45"/>
                            <a:pt x="39" y="43"/>
                            <a:pt x="40" y="37"/>
                          </a:cubicBezTo>
                          <a:cubicBezTo>
                            <a:pt x="41" y="35"/>
                            <a:pt x="41" y="34"/>
                            <a:pt x="42" y="32"/>
                          </a:cubicBezTo>
                          <a:cubicBezTo>
                            <a:pt x="42" y="32"/>
                            <a:pt x="42" y="32"/>
                            <a:pt x="42" y="31"/>
                          </a:cubicBezTo>
                          <a:lnTo>
                            <a:pt x="50" y="24"/>
                          </a:lnTo>
                          <a:cubicBezTo>
                            <a:pt x="50" y="23"/>
                            <a:pt x="51" y="23"/>
                            <a:pt x="51" y="22"/>
                          </a:cubicBezTo>
                          <a:cubicBezTo>
                            <a:pt x="52" y="22"/>
                            <a:pt x="54" y="20"/>
                            <a:pt x="55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8" name="Freeform 1117">
                      <a:extLst>
                        <a:ext uri="{FF2B5EF4-FFF2-40B4-BE49-F238E27FC236}">
                          <a16:creationId xmlns:a16="http://schemas.microsoft.com/office/drawing/2014/main" id="{16390454-F1B8-9CAA-57C1-0D57D2FB0B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7411" y="4611820"/>
                      <a:ext cx="35710" cy="24434"/>
                    </a:xfrm>
                    <a:custGeom>
                      <a:avLst/>
                      <a:gdLst>
                        <a:gd name="T0" fmla="*/ 66 w 81"/>
                        <a:gd name="T1" fmla="*/ 53 h 55"/>
                        <a:gd name="T2" fmla="*/ 72 w 81"/>
                        <a:gd name="T3" fmla="*/ 55 h 55"/>
                        <a:gd name="T4" fmla="*/ 76 w 81"/>
                        <a:gd name="T5" fmla="*/ 43 h 55"/>
                        <a:gd name="T6" fmla="*/ 79 w 81"/>
                        <a:gd name="T7" fmla="*/ 39 h 55"/>
                        <a:gd name="T8" fmla="*/ 81 w 81"/>
                        <a:gd name="T9" fmla="*/ 38 h 55"/>
                        <a:gd name="T10" fmla="*/ 79 w 81"/>
                        <a:gd name="T11" fmla="*/ 36 h 55"/>
                        <a:gd name="T12" fmla="*/ 77 w 81"/>
                        <a:gd name="T13" fmla="*/ 34 h 55"/>
                        <a:gd name="T14" fmla="*/ 70 w 81"/>
                        <a:gd name="T15" fmla="*/ 25 h 55"/>
                        <a:gd name="T16" fmla="*/ 60 w 81"/>
                        <a:gd name="T17" fmla="*/ 30 h 55"/>
                        <a:gd name="T18" fmla="*/ 50 w 81"/>
                        <a:gd name="T19" fmla="*/ 34 h 55"/>
                        <a:gd name="T20" fmla="*/ 40 w 81"/>
                        <a:gd name="T21" fmla="*/ 22 h 55"/>
                        <a:gd name="T22" fmla="*/ 35 w 81"/>
                        <a:gd name="T23" fmla="*/ 4 h 55"/>
                        <a:gd name="T24" fmla="*/ 22 w 81"/>
                        <a:gd name="T25" fmla="*/ 0 h 55"/>
                        <a:gd name="T26" fmla="*/ 0 w 81"/>
                        <a:gd name="T27" fmla="*/ 17 h 55"/>
                        <a:gd name="T28" fmla="*/ 10 w 81"/>
                        <a:gd name="T29" fmla="*/ 26 h 55"/>
                        <a:gd name="T30" fmla="*/ 14 w 81"/>
                        <a:gd name="T31" fmla="*/ 25 h 55"/>
                        <a:gd name="T32" fmla="*/ 17 w 81"/>
                        <a:gd name="T33" fmla="*/ 24 h 55"/>
                        <a:gd name="T34" fmla="*/ 26 w 81"/>
                        <a:gd name="T35" fmla="*/ 37 h 55"/>
                        <a:gd name="T36" fmla="*/ 31 w 81"/>
                        <a:gd name="T37" fmla="*/ 48 h 55"/>
                        <a:gd name="T38" fmla="*/ 33 w 81"/>
                        <a:gd name="T39" fmla="*/ 45 h 55"/>
                        <a:gd name="T40" fmla="*/ 38 w 81"/>
                        <a:gd name="T41" fmla="*/ 42 h 55"/>
                        <a:gd name="T42" fmla="*/ 48 w 81"/>
                        <a:gd name="T43" fmla="*/ 47 h 55"/>
                        <a:gd name="T44" fmla="*/ 55 w 81"/>
                        <a:gd name="T45" fmla="*/ 52 h 55"/>
                        <a:gd name="T46" fmla="*/ 58 w 81"/>
                        <a:gd name="T47" fmla="*/ 52 h 55"/>
                        <a:gd name="T48" fmla="*/ 60 w 81"/>
                        <a:gd name="T49" fmla="*/ 51 h 55"/>
                        <a:gd name="T50" fmla="*/ 66 w 81"/>
                        <a:gd name="T51" fmla="*/ 53 h 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81" h="55">
                          <a:moveTo>
                            <a:pt x="66" y="53"/>
                          </a:moveTo>
                          <a:cubicBezTo>
                            <a:pt x="67" y="54"/>
                            <a:pt x="69" y="55"/>
                            <a:pt x="72" y="55"/>
                          </a:cubicBezTo>
                          <a:cubicBezTo>
                            <a:pt x="76" y="55"/>
                            <a:pt x="76" y="50"/>
                            <a:pt x="76" y="43"/>
                          </a:cubicBezTo>
                          <a:cubicBezTo>
                            <a:pt x="76" y="41"/>
                            <a:pt x="77" y="40"/>
                            <a:pt x="79" y="39"/>
                          </a:cubicBezTo>
                          <a:cubicBezTo>
                            <a:pt x="80" y="39"/>
                            <a:pt x="81" y="38"/>
                            <a:pt x="81" y="38"/>
                          </a:cubicBezTo>
                          <a:cubicBezTo>
                            <a:pt x="81" y="37"/>
                            <a:pt x="80" y="36"/>
                            <a:pt x="79" y="36"/>
                          </a:cubicBezTo>
                          <a:cubicBezTo>
                            <a:pt x="79" y="35"/>
                            <a:pt x="78" y="35"/>
                            <a:pt x="77" y="34"/>
                          </a:cubicBezTo>
                          <a:cubicBezTo>
                            <a:pt x="73" y="30"/>
                            <a:pt x="71" y="27"/>
                            <a:pt x="70" y="25"/>
                          </a:cubicBezTo>
                          <a:cubicBezTo>
                            <a:pt x="67" y="26"/>
                            <a:pt x="63" y="28"/>
                            <a:pt x="60" y="30"/>
                          </a:cubicBezTo>
                          <a:cubicBezTo>
                            <a:pt x="56" y="32"/>
                            <a:pt x="53" y="34"/>
                            <a:pt x="50" y="34"/>
                          </a:cubicBezTo>
                          <a:cubicBezTo>
                            <a:pt x="45" y="34"/>
                            <a:pt x="40" y="28"/>
                            <a:pt x="40" y="22"/>
                          </a:cubicBezTo>
                          <a:cubicBezTo>
                            <a:pt x="40" y="10"/>
                            <a:pt x="38" y="4"/>
                            <a:pt x="35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19" y="6"/>
                            <a:pt x="12" y="12"/>
                            <a:pt x="0" y="17"/>
                          </a:cubicBezTo>
                          <a:cubicBezTo>
                            <a:pt x="1" y="21"/>
                            <a:pt x="7" y="26"/>
                            <a:pt x="10" y="26"/>
                          </a:cubicBezTo>
                          <a:cubicBezTo>
                            <a:pt x="11" y="26"/>
                            <a:pt x="13" y="26"/>
                            <a:pt x="14" y="25"/>
                          </a:cubicBezTo>
                          <a:cubicBezTo>
                            <a:pt x="15" y="24"/>
                            <a:pt x="16" y="24"/>
                            <a:pt x="17" y="24"/>
                          </a:cubicBezTo>
                          <a:cubicBezTo>
                            <a:pt x="24" y="24"/>
                            <a:pt x="25" y="31"/>
                            <a:pt x="26" y="37"/>
                          </a:cubicBezTo>
                          <a:cubicBezTo>
                            <a:pt x="26" y="44"/>
                            <a:pt x="27" y="48"/>
                            <a:pt x="31" y="48"/>
                          </a:cubicBezTo>
                          <a:cubicBezTo>
                            <a:pt x="31" y="48"/>
                            <a:pt x="32" y="47"/>
                            <a:pt x="33" y="45"/>
                          </a:cubicBezTo>
                          <a:cubicBezTo>
                            <a:pt x="34" y="44"/>
                            <a:pt x="36" y="42"/>
                            <a:pt x="38" y="42"/>
                          </a:cubicBezTo>
                          <a:cubicBezTo>
                            <a:pt x="43" y="42"/>
                            <a:pt x="45" y="45"/>
                            <a:pt x="48" y="47"/>
                          </a:cubicBezTo>
                          <a:cubicBezTo>
                            <a:pt x="50" y="50"/>
                            <a:pt x="52" y="52"/>
                            <a:pt x="55" y="52"/>
                          </a:cubicBezTo>
                          <a:lnTo>
                            <a:pt x="58" y="52"/>
                          </a:lnTo>
                          <a:cubicBezTo>
                            <a:pt x="58" y="52"/>
                            <a:pt x="59" y="51"/>
                            <a:pt x="60" y="51"/>
                          </a:cubicBezTo>
                          <a:cubicBezTo>
                            <a:pt x="62" y="51"/>
                            <a:pt x="64" y="52"/>
                            <a:pt x="66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Freeform 1118">
                      <a:extLst>
                        <a:ext uri="{FF2B5EF4-FFF2-40B4-BE49-F238E27FC236}">
                          <a16:creationId xmlns:a16="http://schemas.microsoft.com/office/drawing/2014/main" id="{83E259D6-B8AC-F9F3-2353-1ACEA1567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593025"/>
                      <a:ext cx="67661" cy="82696"/>
                    </a:xfrm>
                    <a:custGeom>
                      <a:avLst/>
                      <a:gdLst>
                        <a:gd name="T0" fmla="*/ 138 w 160"/>
                        <a:gd name="T1" fmla="*/ 162 h 194"/>
                        <a:gd name="T2" fmla="*/ 156 w 160"/>
                        <a:gd name="T3" fmla="*/ 162 h 194"/>
                        <a:gd name="T4" fmla="*/ 160 w 160"/>
                        <a:gd name="T5" fmla="*/ 140 h 194"/>
                        <a:gd name="T6" fmla="*/ 148 w 160"/>
                        <a:gd name="T7" fmla="*/ 112 h 194"/>
                        <a:gd name="T8" fmla="*/ 140 w 160"/>
                        <a:gd name="T9" fmla="*/ 98 h 194"/>
                        <a:gd name="T10" fmla="*/ 140 w 160"/>
                        <a:gd name="T11" fmla="*/ 82 h 194"/>
                        <a:gd name="T12" fmla="*/ 138 w 160"/>
                        <a:gd name="T13" fmla="*/ 58 h 194"/>
                        <a:gd name="T14" fmla="*/ 140 w 160"/>
                        <a:gd name="T15" fmla="*/ 45 h 194"/>
                        <a:gd name="T16" fmla="*/ 133 w 160"/>
                        <a:gd name="T17" fmla="*/ 33 h 194"/>
                        <a:gd name="T18" fmla="*/ 111 w 160"/>
                        <a:gd name="T19" fmla="*/ 2 h 194"/>
                        <a:gd name="T20" fmla="*/ 110 w 160"/>
                        <a:gd name="T21" fmla="*/ 1 h 194"/>
                        <a:gd name="T22" fmla="*/ 90 w 160"/>
                        <a:gd name="T23" fmla="*/ 38 h 194"/>
                        <a:gd name="T24" fmla="*/ 77 w 160"/>
                        <a:gd name="T25" fmla="*/ 57 h 194"/>
                        <a:gd name="T26" fmla="*/ 61 w 160"/>
                        <a:gd name="T27" fmla="*/ 67 h 194"/>
                        <a:gd name="T28" fmla="*/ 65 w 160"/>
                        <a:gd name="T29" fmla="*/ 81 h 194"/>
                        <a:gd name="T30" fmla="*/ 61 w 160"/>
                        <a:gd name="T31" fmla="*/ 90 h 194"/>
                        <a:gd name="T32" fmla="*/ 64 w 160"/>
                        <a:gd name="T33" fmla="*/ 97 h 194"/>
                        <a:gd name="T34" fmla="*/ 43 w 160"/>
                        <a:gd name="T35" fmla="*/ 115 h 194"/>
                        <a:gd name="T36" fmla="*/ 35 w 160"/>
                        <a:gd name="T37" fmla="*/ 121 h 194"/>
                        <a:gd name="T38" fmla="*/ 22 w 160"/>
                        <a:gd name="T39" fmla="*/ 128 h 194"/>
                        <a:gd name="T40" fmla="*/ 13 w 160"/>
                        <a:gd name="T41" fmla="*/ 134 h 194"/>
                        <a:gd name="T42" fmla="*/ 0 w 160"/>
                        <a:gd name="T43" fmla="*/ 152 h 194"/>
                        <a:gd name="T44" fmla="*/ 23 w 160"/>
                        <a:gd name="T45" fmla="*/ 166 h 194"/>
                        <a:gd name="T46" fmla="*/ 47 w 160"/>
                        <a:gd name="T47" fmla="*/ 176 h 194"/>
                        <a:gd name="T48" fmla="*/ 55 w 160"/>
                        <a:gd name="T49" fmla="*/ 179 h 194"/>
                        <a:gd name="T50" fmla="*/ 64 w 160"/>
                        <a:gd name="T51" fmla="*/ 180 h 194"/>
                        <a:gd name="T52" fmla="*/ 73 w 160"/>
                        <a:gd name="T53" fmla="*/ 187 h 194"/>
                        <a:gd name="T54" fmla="*/ 84 w 160"/>
                        <a:gd name="T55" fmla="*/ 181 h 194"/>
                        <a:gd name="T56" fmla="*/ 111 w 160"/>
                        <a:gd name="T57" fmla="*/ 194 h 194"/>
                        <a:gd name="T58" fmla="*/ 120 w 160"/>
                        <a:gd name="T59" fmla="*/ 188 h 194"/>
                        <a:gd name="T60" fmla="*/ 128 w 160"/>
                        <a:gd name="T61" fmla="*/ 191 h 194"/>
                        <a:gd name="T62" fmla="*/ 127 w 160"/>
                        <a:gd name="T63" fmla="*/ 177 h 194"/>
                        <a:gd name="T64" fmla="*/ 131 w 160"/>
                        <a:gd name="T65" fmla="*/ 171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60" h="194">
                          <a:moveTo>
                            <a:pt x="131" y="171"/>
                          </a:moveTo>
                          <a:cubicBezTo>
                            <a:pt x="133" y="168"/>
                            <a:pt x="134" y="165"/>
                            <a:pt x="138" y="162"/>
                          </a:cubicBezTo>
                          <a:lnTo>
                            <a:pt x="138" y="162"/>
                          </a:lnTo>
                          <a:lnTo>
                            <a:pt x="156" y="162"/>
                          </a:lnTo>
                          <a:cubicBezTo>
                            <a:pt x="159" y="157"/>
                            <a:pt x="159" y="152"/>
                            <a:pt x="160" y="146"/>
                          </a:cubicBezTo>
                          <a:cubicBezTo>
                            <a:pt x="160" y="144"/>
                            <a:pt x="160" y="142"/>
                            <a:pt x="160" y="140"/>
                          </a:cubicBezTo>
                          <a:cubicBezTo>
                            <a:pt x="160" y="140"/>
                            <a:pt x="158" y="124"/>
                            <a:pt x="155" y="118"/>
                          </a:cubicBezTo>
                          <a:cubicBezTo>
                            <a:pt x="154" y="115"/>
                            <a:pt x="151" y="113"/>
                            <a:pt x="148" y="112"/>
                          </a:cubicBezTo>
                          <a:cubicBezTo>
                            <a:pt x="144" y="111"/>
                            <a:pt x="140" y="109"/>
                            <a:pt x="139" y="105"/>
                          </a:cubicBezTo>
                          <a:cubicBezTo>
                            <a:pt x="138" y="102"/>
                            <a:pt x="139" y="100"/>
                            <a:pt x="140" y="98"/>
                          </a:cubicBezTo>
                          <a:cubicBezTo>
                            <a:pt x="140" y="98"/>
                            <a:pt x="140" y="97"/>
                            <a:pt x="140" y="96"/>
                          </a:cubicBezTo>
                          <a:lnTo>
                            <a:pt x="140" y="82"/>
                          </a:lnTo>
                          <a:cubicBezTo>
                            <a:pt x="140" y="78"/>
                            <a:pt x="140" y="74"/>
                            <a:pt x="139" y="70"/>
                          </a:cubicBezTo>
                          <a:cubicBezTo>
                            <a:pt x="138" y="66"/>
                            <a:pt x="138" y="62"/>
                            <a:pt x="138" y="58"/>
                          </a:cubicBezTo>
                          <a:cubicBezTo>
                            <a:pt x="138" y="55"/>
                            <a:pt x="138" y="53"/>
                            <a:pt x="139" y="51"/>
                          </a:cubicBezTo>
                          <a:cubicBezTo>
                            <a:pt x="140" y="49"/>
                            <a:pt x="140" y="47"/>
                            <a:pt x="140" y="45"/>
                          </a:cubicBezTo>
                          <a:cubicBezTo>
                            <a:pt x="140" y="42"/>
                            <a:pt x="138" y="39"/>
                            <a:pt x="136" y="37"/>
                          </a:cubicBezTo>
                          <a:cubicBezTo>
                            <a:pt x="135" y="36"/>
                            <a:pt x="134" y="35"/>
                            <a:pt x="133" y="33"/>
                          </a:cubicBezTo>
                          <a:cubicBezTo>
                            <a:pt x="131" y="27"/>
                            <a:pt x="127" y="23"/>
                            <a:pt x="123" y="19"/>
                          </a:cubicBezTo>
                          <a:cubicBezTo>
                            <a:pt x="118" y="15"/>
                            <a:pt x="114" y="11"/>
                            <a:pt x="111" y="2"/>
                          </a:cubicBezTo>
                          <a:lnTo>
                            <a:pt x="111" y="2"/>
                          </a:lnTo>
                          <a:cubicBezTo>
                            <a:pt x="111" y="2"/>
                            <a:pt x="110" y="2"/>
                            <a:pt x="110" y="1"/>
                          </a:cubicBezTo>
                          <a:cubicBezTo>
                            <a:pt x="109" y="1"/>
                            <a:pt x="109" y="0"/>
                            <a:pt x="108" y="0"/>
                          </a:cubicBezTo>
                          <a:cubicBezTo>
                            <a:pt x="102" y="13"/>
                            <a:pt x="97" y="27"/>
                            <a:pt x="90" y="38"/>
                          </a:cubicBezTo>
                          <a:cubicBezTo>
                            <a:pt x="89" y="39"/>
                            <a:pt x="89" y="40"/>
                            <a:pt x="88" y="41"/>
                          </a:cubicBezTo>
                          <a:cubicBezTo>
                            <a:pt x="85" y="48"/>
                            <a:pt x="82" y="53"/>
                            <a:pt x="77" y="57"/>
                          </a:cubicBezTo>
                          <a:cubicBezTo>
                            <a:pt x="75" y="58"/>
                            <a:pt x="73" y="59"/>
                            <a:pt x="70" y="60"/>
                          </a:cubicBezTo>
                          <a:cubicBezTo>
                            <a:pt x="64" y="61"/>
                            <a:pt x="61" y="62"/>
                            <a:pt x="61" y="67"/>
                          </a:cubicBezTo>
                          <a:cubicBezTo>
                            <a:pt x="61" y="70"/>
                            <a:pt x="62" y="72"/>
                            <a:pt x="63" y="74"/>
                          </a:cubicBezTo>
                          <a:cubicBezTo>
                            <a:pt x="64" y="76"/>
                            <a:pt x="65" y="78"/>
                            <a:pt x="65" y="81"/>
                          </a:cubicBezTo>
                          <a:cubicBezTo>
                            <a:pt x="65" y="83"/>
                            <a:pt x="64" y="85"/>
                            <a:pt x="63" y="86"/>
                          </a:cubicBezTo>
                          <a:cubicBezTo>
                            <a:pt x="62" y="88"/>
                            <a:pt x="61" y="89"/>
                            <a:pt x="61" y="90"/>
                          </a:cubicBezTo>
                          <a:cubicBezTo>
                            <a:pt x="61" y="91"/>
                            <a:pt x="61" y="92"/>
                            <a:pt x="62" y="93"/>
                          </a:cubicBezTo>
                          <a:cubicBezTo>
                            <a:pt x="63" y="94"/>
                            <a:pt x="64" y="95"/>
                            <a:pt x="64" y="97"/>
                          </a:cubicBezTo>
                          <a:cubicBezTo>
                            <a:pt x="64" y="105"/>
                            <a:pt x="54" y="109"/>
                            <a:pt x="48" y="109"/>
                          </a:cubicBezTo>
                          <a:cubicBezTo>
                            <a:pt x="44" y="109"/>
                            <a:pt x="43" y="112"/>
                            <a:pt x="43" y="115"/>
                          </a:cubicBezTo>
                          <a:cubicBezTo>
                            <a:pt x="42" y="118"/>
                            <a:pt x="42" y="122"/>
                            <a:pt x="37" y="122"/>
                          </a:cubicBezTo>
                          <a:cubicBezTo>
                            <a:pt x="37" y="122"/>
                            <a:pt x="36" y="122"/>
                            <a:pt x="35" y="121"/>
                          </a:cubicBezTo>
                          <a:cubicBezTo>
                            <a:pt x="33" y="121"/>
                            <a:pt x="32" y="121"/>
                            <a:pt x="30" y="121"/>
                          </a:cubicBezTo>
                          <a:cubicBezTo>
                            <a:pt x="26" y="121"/>
                            <a:pt x="24" y="124"/>
                            <a:pt x="22" y="128"/>
                          </a:cubicBezTo>
                          <a:cubicBezTo>
                            <a:pt x="21" y="130"/>
                            <a:pt x="20" y="131"/>
                            <a:pt x="19" y="133"/>
                          </a:cubicBezTo>
                          <a:cubicBezTo>
                            <a:pt x="18" y="134"/>
                            <a:pt x="16" y="134"/>
                            <a:pt x="13" y="134"/>
                          </a:cubicBezTo>
                          <a:cubicBezTo>
                            <a:pt x="12" y="134"/>
                            <a:pt x="11" y="134"/>
                            <a:pt x="10" y="134"/>
                          </a:cubicBezTo>
                          <a:cubicBezTo>
                            <a:pt x="5" y="135"/>
                            <a:pt x="0" y="146"/>
                            <a:pt x="0" y="152"/>
                          </a:cubicBezTo>
                          <a:cubicBezTo>
                            <a:pt x="0" y="157"/>
                            <a:pt x="15" y="167"/>
                            <a:pt x="22" y="167"/>
                          </a:cubicBezTo>
                          <a:cubicBezTo>
                            <a:pt x="22" y="167"/>
                            <a:pt x="23" y="167"/>
                            <a:pt x="23" y="166"/>
                          </a:cubicBezTo>
                          <a:cubicBezTo>
                            <a:pt x="24" y="166"/>
                            <a:pt x="26" y="165"/>
                            <a:pt x="28" y="165"/>
                          </a:cubicBezTo>
                          <a:cubicBezTo>
                            <a:pt x="36" y="165"/>
                            <a:pt x="43" y="172"/>
                            <a:pt x="47" y="176"/>
                          </a:cubicBezTo>
                          <a:lnTo>
                            <a:pt x="48" y="177"/>
                          </a:lnTo>
                          <a:cubicBezTo>
                            <a:pt x="50" y="178"/>
                            <a:pt x="52" y="179"/>
                            <a:pt x="55" y="179"/>
                          </a:cubicBezTo>
                          <a:lnTo>
                            <a:pt x="57" y="179"/>
                          </a:lnTo>
                          <a:cubicBezTo>
                            <a:pt x="59" y="179"/>
                            <a:pt x="61" y="179"/>
                            <a:pt x="64" y="180"/>
                          </a:cubicBezTo>
                          <a:cubicBezTo>
                            <a:pt x="65" y="180"/>
                            <a:pt x="67" y="182"/>
                            <a:pt x="68" y="183"/>
                          </a:cubicBezTo>
                          <a:cubicBezTo>
                            <a:pt x="69" y="185"/>
                            <a:pt x="71" y="187"/>
                            <a:pt x="73" y="187"/>
                          </a:cubicBezTo>
                          <a:cubicBezTo>
                            <a:pt x="76" y="187"/>
                            <a:pt x="77" y="185"/>
                            <a:pt x="78" y="184"/>
                          </a:cubicBezTo>
                          <a:cubicBezTo>
                            <a:pt x="80" y="183"/>
                            <a:pt x="81" y="181"/>
                            <a:pt x="84" y="181"/>
                          </a:cubicBezTo>
                          <a:cubicBezTo>
                            <a:pt x="89" y="181"/>
                            <a:pt x="95" y="185"/>
                            <a:pt x="101" y="189"/>
                          </a:cubicBezTo>
                          <a:cubicBezTo>
                            <a:pt x="105" y="191"/>
                            <a:pt x="109" y="194"/>
                            <a:pt x="111" y="194"/>
                          </a:cubicBezTo>
                          <a:cubicBezTo>
                            <a:pt x="112" y="194"/>
                            <a:pt x="113" y="193"/>
                            <a:pt x="115" y="191"/>
                          </a:cubicBezTo>
                          <a:cubicBezTo>
                            <a:pt x="116" y="190"/>
                            <a:pt x="118" y="188"/>
                            <a:pt x="120" y="188"/>
                          </a:cubicBezTo>
                          <a:cubicBezTo>
                            <a:pt x="122" y="188"/>
                            <a:pt x="123" y="189"/>
                            <a:pt x="125" y="190"/>
                          </a:cubicBezTo>
                          <a:cubicBezTo>
                            <a:pt x="126" y="190"/>
                            <a:pt x="127" y="190"/>
                            <a:pt x="128" y="191"/>
                          </a:cubicBezTo>
                          <a:cubicBezTo>
                            <a:pt x="131" y="188"/>
                            <a:pt x="129" y="180"/>
                            <a:pt x="128" y="177"/>
                          </a:cubicBezTo>
                          <a:lnTo>
                            <a:pt x="127" y="177"/>
                          </a:lnTo>
                          <a:lnTo>
                            <a:pt x="128" y="176"/>
                          </a:lnTo>
                          <a:cubicBezTo>
                            <a:pt x="129" y="174"/>
                            <a:pt x="130" y="173"/>
                            <a:pt x="131" y="17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0" name="Freeform 1119">
                      <a:extLst>
                        <a:ext uri="{FF2B5EF4-FFF2-40B4-BE49-F238E27FC236}">
                          <a16:creationId xmlns:a16="http://schemas.microsoft.com/office/drawing/2014/main" id="{78991687-EDB8-98D9-68E2-4B7A42024C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87387"/>
                      <a:ext cx="54505" cy="39469"/>
                    </a:xfrm>
                    <a:custGeom>
                      <a:avLst/>
                      <a:gdLst>
                        <a:gd name="T0" fmla="*/ 101 w 132"/>
                        <a:gd name="T1" fmla="*/ 44 h 92"/>
                        <a:gd name="T2" fmla="*/ 103 w 132"/>
                        <a:gd name="T3" fmla="*/ 44 h 92"/>
                        <a:gd name="T4" fmla="*/ 116 w 132"/>
                        <a:gd name="T5" fmla="*/ 33 h 92"/>
                        <a:gd name="T6" fmla="*/ 121 w 132"/>
                        <a:gd name="T7" fmla="*/ 34 h 92"/>
                        <a:gd name="T8" fmla="*/ 123 w 132"/>
                        <a:gd name="T9" fmla="*/ 36 h 92"/>
                        <a:gd name="T10" fmla="*/ 126 w 132"/>
                        <a:gd name="T11" fmla="*/ 34 h 92"/>
                        <a:gd name="T12" fmla="*/ 132 w 132"/>
                        <a:gd name="T13" fmla="*/ 32 h 92"/>
                        <a:gd name="T14" fmla="*/ 132 w 132"/>
                        <a:gd name="T15" fmla="*/ 30 h 92"/>
                        <a:gd name="T16" fmla="*/ 119 w 132"/>
                        <a:gd name="T17" fmla="*/ 13 h 92"/>
                        <a:gd name="T18" fmla="*/ 106 w 132"/>
                        <a:gd name="T19" fmla="*/ 10 h 92"/>
                        <a:gd name="T20" fmla="*/ 104 w 132"/>
                        <a:gd name="T21" fmla="*/ 5 h 92"/>
                        <a:gd name="T22" fmla="*/ 100 w 132"/>
                        <a:gd name="T23" fmla="*/ 0 h 92"/>
                        <a:gd name="T24" fmla="*/ 95 w 132"/>
                        <a:gd name="T25" fmla="*/ 3 h 92"/>
                        <a:gd name="T26" fmla="*/ 86 w 132"/>
                        <a:gd name="T27" fmla="*/ 7 h 92"/>
                        <a:gd name="T28" fmla="*/ 72 w 132"/>
                        <a:gd name="T29" fmla="*/ 6 h 92"/>
                        <a:gd name="T30" fmla="*/ 65 w 132"/>
                        <a:gd name="T31" fmla="*/ 6 h 92"/>
                        <a:gd name="T32" fmla="*/ 54 w 132"/>
                        <a:gd name="T33" fmla="*/ 16 h 92"/>
                        <a:gd name="T34" fmla="*/ 50 w 132"/>
                        <a:gd name="T35" fmla="*/ 13 h 92"/>
                        <a:gd name="T36" fmla="*/ 47 w 132"/>
                        <a:gd name="T37" fmla="*/ 11 h 92"/>
                        <a:gd name="T38" fmla="*/ 44 w 132"/>
                        <a:gd name="T39" fmla="*/ 13 h 92"/>
                        <a:gd name="T40" fmla="*/ 39 w 132"/>
                        <a:gd name="T41" fmla="*/ 17 h 92"/>
                        <a:gd name="T42" fmla="*/ 17 w 132"/>
                        <a:gd name="T43" fmla="*/ 31 h 92"/>
                        <a:gd name="T44" fmla="*/ 0 w 132"/>
                        <a:gd name="T45" fmla="*/ 42 h 92"/>
                        <a:gd name="T46" fmla="*/ 6 w 132"/>
                        <a:gd name="T47" fmla="*/ 48 h 92"/>
                        <a:gd name="T48" fmla="*/ 6 w 132"/>
                        <a:gd name="T49" fmla="*/ 48 h 92"/>
                        <a:gd name="T50" fmla="*/ 6 w 132"/>
                        <a:gd name="T51" fmla="*/ 52 h 92"/>
                        <a:gd name="T52" fmla="*/ 5 w 132"/>
                        <a:gd name="T53" fmla="*/ 54 h 92"/>
                        <a:gd name="T54" fmla="*/ 4 w 132"/>
                        <a:gd name="T55" fmla="*/ 56 h 92"/>
                        <a:gd name="T56" fmla="*/ 16 w 132"/>
                        <a:gd name="T57" fmla="*/ 62 h 92"/>
                        <a:gd name="T58" fmla="*/ 24 w 132"/>
                        <a:gd name="T59" fmla="*/ 82 h 92"/>
                        <a:gd name="T60" fmla="*/ 31 w 132"/>
                        <a:gd name="T61" fmla="*/ 92 h 92"/>
                        <a:gd name="T62" fmla="*/ 40 w 132"/>
                        <a:gd name="T63" fmla="*/ 88 h 92"/>
                        <a:gd name="T64" fmla="*/ 52 w 132"/>
                        <a:gd name="T65" fmla="*/ 83 h 92"/>
                        <a:gd name="T66" fmla="*/ 53 w 132"/>
                        <a:gd name="T67" fmla="*/ 83 h 92"/>
                        <a:gd name="T68" fmla="*/ 53 w 132"/>
                        <a:gd name="T69" fmla="*/ 84 h 92"/>
                        <a:gd name="T70" fmla="*/ 57 w 132"/>
                        <a:gd name="T71" fmla="*/ 89 h 92"/>
                        <a:gd name="T72" fmla="*/ 64 w 132"/>
                        <a:gd name="T73" fmla="*/ 84 h 92"/>
                        <a:gd name="T74" fmla="*/ 70 w 132"/>
                        <a:gd name="T75" fmla="*/ 80 h 92"/>
                        <a:gd name="T76" fmla="*/ 71 w 132"/>
                        <a:gd name="T77" fmla="*/ 73 h 92"/>
                        <a:gd name="T78" fmla="*/ 80 w 132"/>
                        <a:gd name="T79" fmla="*/ 64 h 92"/>
                        <a:gd name="T80" fmla="*/ 79 w 132"/>
                        <a:gd name="T81" fmla="*/ 61 h 92"/>
                        <a:gd name="T82" fmla="*/ 77 w 132"/>
                        <a:gd name="T83" fmla="*/ 55 h 92"/>
                        <a:gd name="T84" fmla="*/ 94 w 132"/>
                        <a:gd name="T85" fmla="*/ 41 h 92"/>
                        <a:gd name="T86" fmla="*/ 101 w 132"/>
                        <a:gd name="T87" fmla="*/ 44 h 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32" h="92">
                          <a:moveTo>
                            <a:pt x="101" y="44"/>
                          </a:moveTo>
                          <a:cubicBezTo>
                            <a:pt x="102" y="44"/>
                            <a:pt x="102" y="44"/>
                            <a:pt x="103" y="44"/>
                          </a:cubicBezTo>
                          <a:cubicBezTo>
                            <a:pt x="104" y="40"/>
                            <a:pt x="111" y="33"/>
                            <a:pt x="116" y="33"/>
                          </a:cubicBezTo>
                          <a:cubicBezTo>
                            <a:pt x="118" y="33"/>
                            <a:pt x="120" y="34"/>
                            <a:pt x="121" y="34"/>
                          </a:cubicBezTo>
                          <a:cubicBezTo>
                            <a:pt x="122" y="35"/>
                            <a:pt x="122" y="36"/>
                            <a:pt x="123" y="36"/>
                          </a:cubicBezTo>
                          <a:cubicBezTo>
                            <a:pt x="124" y="36"/>
                            <a:pt x="125" y="35"/>
                            <a:pt x="126" y="34"/>
                          </a:cubicBezTo>
                          <a:cubicBezTo>
                            <a:pt x="128" y="33"/>
                            <a:pt x="129" y="32"/>
                            <a:pt x="132" y="32"/>
                          </a:cubicBezTo>
                          <a:lnTo>
                            <a:pt x="132" y="30"/>
                          </a:lnTo>
                          <a:cubicBezTo>
                            <a:pt x="130" y="27"/>
                            <a:pt x="121" y="17"/>
                            <a:pt x="119" y="13"/>
                          </a:cubicBezTo>
                          <a:cubicBezTo>
                            <a:pt x="115" y="13"/>
                            <a:pt x="109" y="11"/>
                            <a:pt x="106" y="10"/>
                          </a:cubicBezTo>
                          <a:cubicBezTo>
                            <a:pt x="105" y="9"/>
                            <a:pt x="104" y="7"/>
                            <a:pt x="104" y="5"/>
                          </a:cubicBezTo>
                          <a:cubicBezTo>
                            <a:pt x="103" y="1"/>
                            <a:pt x="102" y="0"/>
                            <a:pt x="100" y="0"/>
                          </a:cubicBezTo>
                          <a:cubicBezTo>
                            <a:pt x="98" y="0"/>
                            <a:pt x="97" y="1"/>
                            <a:pt x="95" y="3"/>
                          </a:cubicBezTo>
                          <a:cubicBezTo>
                            <a:pt x="93" y="5"/>
                            <a:pt x="90" y="7"/>
                            <a:pt x="86" y="7"/>
                          </a:cubicBezTo>
                          <a:cubicBezTo>
                            <a:pt x="82" y="7"/>
                            <a:pt x="76" y="7"/>
                            <a:pt x="72" y="6"/>
                          </a:cubicBezTo>
                          <a:lnTo>
                            <a:pt x="65" y="6"/>
                          </a:lnTo>
                          <a:cubicBezTo>
                            <a:pt x="64" y="13"/>
                            <a:pt x="61" y="16"/>
                            <a:pt x="54" y="16"/>
                          </a:cubicBezTo>
                          <a:cubicBezTo>
                            <a:pt x="52" y="16"/>
                            <a:pt x="51" y="14"/>
                            <a:pt x="50" y="13"/>
                          </a:cubicBezTo>
                          <a:cubicBezTo>
                            <a:pt x="49" y="11"/>
                            <a:pt x="48" y="11"/>
                            <a:pt x="47" y="11"/>
                          </a:cubicBezTo>
                          <a:cubicBezTo>
                            <a:pt x="46" y="11"/>
                            <a:pt x="45" y="12"/>
                            <a:pt x="44" y="13"/>
                          </a:cubicBezTo>
                          <a:cubicBezTo>
                            <a:pt x="43" y="14"/>
                            <a:pt x="41" y="16"/>
                            <a:pt x="39" y="17"/>
                          </a:cubicBezTo>
                          <a:cubicBezTo>
                            <a:pt x="37" y="27"/>
                            <a:pt x="26" y="29"/>
                            <a:pt x="17" y="31"/>
                          </a:cubicBezTo>
                          <a:cubicBezTo>
                            <a:pt x="8" y="33"/>
                            <a:pt x="0" y="34"/>
                            <a:pt x="0" y="42"/>
                          </a:cubicBezTo>
                          <a:cubicBezTo>
                            <a:pt x="0" y="46"/>
                            <a:pt x="2" y="47"/>
                            <a:pt x="6" y="48"/>
                          </a:cubicBezTo>
                          <a:lnTo>
                            <a:pt x="6" y="48"/>
                          </a:lnTo>
                          <a:lnTo>
                            <a:pt x="6" y="52"/>
                          </a:lnTo>
                          <a:cubicBezTo>
                            <a:pt x="6" y="53"/>
                            <a:pt x="5" y="54"/>
                            <a:pt x="5" y="54"/>
                          </a:cubicBezTo>
                          <a:cubicBezTo>
                            <a:pt x="4" y="55"/>
                            <a:pt x="4" y="55"/>
                            <a:pt x="4" y="56"/>
                          </a:cubicBezTo>
                          <a:cubicBezTo>
                            <a:pt x="4" y="60"/>
                            <a:pt x="12" y="62"/>
                            <a:pt x="16" y="62"/>
                          </a:cubicBezTo>
                          <a:cubicBezTo>
                            <a:pt x="24" y="62"/>
                            <a:pt x="24" y="76"/>
                            <a:pt x="24" y="82"/>
                          </a:cubicBezTo>
                          <a:cubicBezTo>
                            <a:pt x="24" y="87"/>
                            <a:pt x="27" y="92"/>
                            <a:pt x="31" y="92"/>
                          </a:cubicBezTo>
                          <a:cubicBezTo>
                            <a:pt x="34" y="92"/>
                            <a:pt x="36" y="90"/>
                            <a:pt x="40" y="88"/>
                          </a:cubicBezTo>
                          <a:cubicBezTo>
                            <a:pt x="44" y="86"/>
                            <a:pt x="48" y="83"/>
                            <a:pt x="52" y="83"/>
                          </a:cubicBezTo>
                          <a:lnTo>
                            <a:pt x="53" y="83"/>
                          </a:lnTo>
                          <a:lnTo>
                            <a:pt x="53" y="84"/>
                          </a:lnTo>
                          <a:cubicBezTo>
                            <a:pt x="53" y="85"/>
                            <a:pt x="55" y="87"/>
                            <a:pt x="57" y="89"/>
                          </a:cubicBezTo>
                          <a:cubicBezTo>
                            <a:pt x="58" y="87"/>
                            <a:pt x="61" y="85"/>
                            <a:pt x="64" y="84"/>
                          </a:cubicBezTo>
                          <a:cubicBezTo>
                            <a:pt x="66" y="83"/>
                            <a:pt x="69" y="81"/>
                            <a:pt x="70" y="80"/>
                          </a:cubicBezTo>
                          <a:cubicBezTo>
                            <a:pt x="71" y="77"/>
                            <a:pt x="71" y="75"/>
                            <a:pt x="71" y="73"/>
                          </a:cubicBezTo>
                          <a:cubicBezTo>
                            <a:pt x="72" y="69"/>
                            <a:pt x="72" y="65"/>
                            <a:pt x="80" y="64"/>
                          </a:cubicBezTo>
                          <a:cubicBezTo>
                            <a:pt x="80" y="63"/>
                            <a:pt x="79" y="62"/>
                            <a:pt x="79" y="61"/>
                          </a:cubicBezTo>
                          <a:cubicBezTo>
                            <a:pt x="78" y="57"/>
                            <a:pt x="77" y="56"/>
                            <a:pt x="77" y="55"/>
                          </a:cubicBezTo>
                          <a:cubicBezTo>
                            <a:pt x="77" y="46"/>
                            <a:pt x="86" y="41"/>
                            <a:pt x="94" y="41"/>
                          </a:cubicBezTo>
                          <a:cubicBezTo>
                            <a:pt x="97" y="41"/>
                            <a:pt x="100" y="42"/>
                            <a:pt x="101" y="4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Freeform 1120">
                      <a:extLst>
                        <a:ext uri="{FF2B5EF4-FFF2-40B4-BE49-F238E27FC236}">
                          <a16:creationId xmlns:a16="http://schemas.microsoft.com/office/drawing/2014/main" id="{66CA8F17-CDA6-56F6-DE48-BDBFBDFAB5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6206" y="4559195"/>
                      <a:ext cx="58264" cy="31951"/>
                    </a:xfrm>
                    <a:custGeom>
                      <a:avLst/>
                      <a:gdLst>
                        <a:gd name="T0" fmla="*/ 116 w 133"/>
                        <a:gd name="T1" fmla="*/ 42 h 74"/>
                        <a:gd name="T2" fmla="*/ 112 w 133"/>
                        <a:gd name="T3" fmla="*/ 43 h 74"/>
                        <a:gd name="T4" fmla="*/ 89 w 133"/>
                        <a:gd name="T5" fmla="*/ 30 h 74"/>
                        <a:gd name="T6" fmla="*/ 79 w 133"/>
                        <a:gd name="T7" fmla="*/ 21 h 74"/>
                        <a:gd name="T8" fmla="*/ 64 w 133"/>
                        <a:gd name="T9" fmla="*/ 9 h 74"/>
                        <a:gd name="T10" fmla="*/ 62 w 133"/>
                        <a:gd name="T11" fmla="*/ 4 h 74"/>
                        <a:gd name="T12" fmla="*/ 61 w 133"/>
                        <a:gd name="T13" fmla="*/ 0 h 74"/>
                        <a:gd name="T14" fmla="*/ 60 w 133"/>
                        <a:gd name="T15" fmla="*/ 2 h 74"/>
                        <a:gd name="T16" fmla="*/ 56 w 133"/>
                        <a:gd name="T17" fmla="*/ 6 h 74"/>
                        <a:gd name="T18" fmla="*/ 50 w 133"/>
                        <a:gd name="T19" fmla="*/ 4 h 74"/>
                        <a:gd name="T20" fmla="*/ 45 w 133"/>
                        <a:gd name="T21" fmla="*/ 2 h 74"/>
                        <a:gd name="T22" fmla="*/ 39 w 133"/>
                        <a:gd name="T23" fmla="*/ 4 h 74"/>
                        <a:gd name="T24" fmla="*/ 33 w 133"/>
                        <a:gd name="T25" fmla="*/ 7 h 74"/>
                        <a:gd name="T26" fmla="*/ 13 w 133"/>
                        <a:gd name="T27" fmla="*/ 19 h 74"/>
                        <a:gd name="T28" fmla="*/ 5 w 133"/>
                        <a:gd name="T29" fmla="*/ 27 h 74"/>
                        <a:gd name="T30" fmla="*/ 0 w 133"/>
                        <a:gd name="T31" fmla="*/ 31 h 74"/>
                        <a:gd name="T32" fmla="*/ 14 w 133"/>
                        <a:gd name="T33" fmla="*/ 38 h 74"/>
                        <a:gd name="T34" fmla="*/ 20 w 133"/>
                        <a:gd name="T35" fmla="*/ 34 h 74"/>
                        <a:gd name="T36" fmla="*/ 22 w 133"/>
                        <a:gd name="T37" fmla="*/ 32 h 74"/>
                        <a:gd name="T38" fmla="*/ 23 w 133"/>
                        <a:gd name="T39" fmla="*/ 31 h 74"/>
                        <a:gd name="T40" fmla="*/ 24 w 133"/>
                        <a:gd name="T41" fmla="*/ 33 h 74"/>
                        <a:gd name="T42" fmla="*/ 25 w 133"/>
                        <a:gd name="T43" fmla="*/ 38 h 74"/>
                        <a:gd name="T44" fmla="*/ 27 w 133"/>
                        <a:gd name="T45" fmla="*/ 43 h 74"/>
                        <a:gd name="T46" fmla="*/ 32 w 133"/>
                        <a:gd name="T47" fmla="*/ 46 h 74"/>
                        <a:gd name="T48" fmla="*/ 39 w 133"/>
                        <a:gd name="T49" fmla="*/ 51 h 74"/>
                        <a:gd name="T50" fmla="*/ 39 w 133"/>
                        <a:gd name="T51" fmla="*/ 53 h 74"/>
                        <a:gd name="T52" fmla="*/ 38 w 133"/>
                        <a:gd name="T53" fmla="*/ 53 h 74"/>
                        <a:gd name="T54" fmla="*/ 35 w 133"/>
                        <a:gd name="T55" fmla="*/ 54 h 74"/>
                        <a:gd name="T56" fmla="*/ 35 w 133"/>
                        <a:gd name="T57" fmla="*/ 56 h 74"/>
                        <a:gd name="T58" fmla="*/ 42 w 133"/>
                        <a:gd name="T59" fmla="*/ 59 h 74"/>
                        <a:gd name="T60" fmla="*/ 50 w 133"/>
                        <a:gd name="T61" fmla="*/ 67 h 74"/>
                        <a:gd name="T62" fmla="*/ 60 w 133"/>
                        <a:gd name="T63" fmla="*/ 68 h 74"/>
                        <a:gd name="T64" fmla="*/ 67 w 133"/>
                        <a:gd name="T65" fmla="*/ 64 h 74"/>
                        <a:gd name="T66" fmla="*/ 74 w 133"/>
                        <a:gd name="T67" fmla="*/ 60 h 74"/>
                        <a:gd name="T68" fmla="*/ 80 w 133"/>
                        <a:gd name="T69" fmla="*/ 67 h 74"/>
                        <a:gd name="T70" fmla="*/ 81 w 133"/>
                        <a:gd name="T71" fmla="*/ 71 h 74"/>
                        <a:gd name="T72" fmla="*/ 93 w 133"/>
                        <a:gd name="T73" fmla="*/ 74 h 74"/>
                        <a:gd name="T74" fmla="*/ 97 w 133"/>
                        <a:gd name="T75" fmla="*/ 71 h 74"/>
                        <a:gd name="T76" fmla="*/ 99 w 133"/>
                        <a:gd name="T77" fmla="*/ 68 h 74"/>
                        <a:gd name="T78" fmla="*/ 103 w 133"/>
                        <a:gd name="T79" fmla="*/ 64 h 74"/>
                        <a:gd name="T80" fmla="*/ 109 w 133"/>
                        <a:gd name="T81" fmla="*/ 64 h 74"/>
                        <a:gd name="T82" fmla="*/ 118 w 133"/>
                        <a:gd name="T83" fmla="*/ 65 h 74"/>
                        <a:gd name="T84" fmla="*/ 126 w 133"/>
                        <a:gd name="T85" fmla="*/ 61 h 74"/>
                        <a:gd name="T86" fmla="*/ 130 w 133"/>
                        <a:gd name="T87" fmla="*/ 41 h 74"/>
                        <a:gd name="T88" fmla="*/ 133 w 133"/>
                        <a:gd name="T89" fmla="*/ 31 h 74"/>
                        <a:gd name="T90" fmla="*/ 116 w 133"/>
                        <a:gd name="T91" fmla="*/ 42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33" h="74">
                          <a:moveTo>
                            <a:pt x="116" y="42"/>
                          </a:moveTo>
                          <a:cubicBezTo>
                            <a:pt x="115" y="42"/>
                            <a:pt x="113" y="43"/>
                            <a:pt x="112" y="43"/>
                          </a:cubicBezTo>
                          <a:cubicBezTo>
                            <a:pt x="103" y="43"/>
                            <a:pt x="93" y="37"/>
                            <a:pt x="89" y="30"/>
                          </a:cubicBezTo>
                          <a:cubicBezTo>
                            <a:pt x="86" y="26"/>
                            <a:pt x="82" y="24"/>
                            <a:pt x="79" y="21"/>
                          </a:cubicBezTo>
                          <a:cubicBezTo>
                            <a:pt x="74" y="18"/>
                            <a:pt x="69" y="15"/>
                            <a:pt x="64" y="9"/>
                          </a:cubicBezTo>
                          <a:cubicBezTo>
                            <a:pt x="63" y="7"/>
                            <a:pt x="63" y="5"/>
                            <a:pt x="62" y="4"/>
                          </a:cubicBezTo>
                          <a:cubicBezTo>
                            <a:pt x="62" y="2"/>
                            <a:pt x="62" y="1"/>
                            <a:pt x="61" y="0"/>
                          </a:cubicBezTo>
                          <a:cubicBezTo>
                            <a:pt x="61" y="1"/>
                            <a:pt x="60" y="1"/>
                            <a:pt x="60" y="2"/>
                          </a:cubicBezTo>
                          <a:cubicBezTo>
                            <a:pt x="59" y="4"/>
                            <a:pt x="58" y="6"/>
                            <a:pt x="56" y="6"/>
                          </a:cubicBezTo>
                          <a:cubicBezTo>
                            <a:pt x="53" y="6"/>
                            <a:pt x="51" y="5"/>
                            <a:pt x="50" y="4"/>
                          </a:cubicBezTo>
                          <a:cubicBezTo>
                            <a:pt x="48" y="3"/>
                            <a:pt x="46" y="2"/>
                            <a:pt x="45" y="2"/>
                          </a:cubicBezTo>
                          <a:cubicBezTo>
                            <a:pt x="42" y="2"/>
                            <a:pt x="41" y="3"/>
                            <a:pt x="39" y="4"/>
                          </a:cubicBezTo>
                          <a:cubicBezTo>
                            <a:pt x="38" y="5"/>
                            <a:pt x="36" y="6"/>
                            <a:pt x="33" y="7"/>
                          </a:cubicBezTo>
                          <a:cubicBezTo>
                            <a:pt x="30" y="14"/>
                            <a:pt x="23" y="19"/>
                            <a:pt x="13" y="19"/>
                          </a:cubicBezTo>
                          <a:cubicBezTo>
                            <a:pt x="13" y="25"/>
                            <a:pt x="8" y="26"/>
                            <a:pt x="5" y="27"/>
                          </a:cubicBezTo>
                          <a:cubicBezTo>
                            <a:pt x="2" y="28"/>
                            <a:pt x="0" y="29"/>
                            <a:pt x="0" y="31"/>
                          </a:cubicBezTo>
                          <a:cubicBezTo>
                            <a:pt x="0" y="33"/>
                            <a:pt x="10" y="38"/>
                            <a:pt x="14" y="38"/>
                          </a:cubicBezTo>
                          <a:cubicBezTo>
                            <a:pt x="17" y="38"/>
                            <a:pt x="19" y="36"/>
                            <a:pt x="20" y="34"/>
                          </a:cubicBezTo>
                          <a:cubicBezTo>
                            <a:pt x="21" y="34"/>
                            <a:pt x="21" y="33"/>
                            <a:pt x="22" y="32"/>
                          </a:cubicBezTo>
                          <a:lnTo>
                            <a:pt x="23" y="31"/>
                          </a:lnTo>
                          <a:lnTo>
                            <a:pt x="24" y="33"/>
                          </a:lnTo>
                          <a:cubicBezTo>
                            <a:pt x="24" y="34"/>
                            <a:pt x="25" y="36"/>
                            <a:pt x="25" y="38"/>
                          </a:cubicBezTo>
                          <a:cubicBezTo>
                            <a:pt x="26" y="40"/>
                            <a:pt x="26" y="42"/>
                            <a:pt x="27" y="43"/>
                          </a:cubicBezTo>
                          <a:cubicBezTo>
                            <a:pt x="28" y="44"/>
                            <a:pt x="30" y="45"/>
                            <a:pt x="32" y="46"/>
                          </a:cubicBezTo>
                          <a:cubicBezTo>
                            <a:pt x="34" y="47"/>
                            <a:pt x="37" y="49"/>
                            <a:pt x="39" y="51"/>
                          </a:cubicBezTo>
                          <a:lnTo>
                            <a:pt x="39" y="53"/>
                          </a:lnTo>
                          <a:lnTo>
                            <a:pt x="38" y="53"/>
                          </a:lnTo>
                          <a:cubicBezTo>
                            <a:pt x="37" y="54"/>
                            <a:pt x="36" y="54"/>
                            <a:pt x="35" y="54"/>
                          </a:cubicBezTo>
                          <a:lnTo>
                            <a:pt x="35" y="56"/>
                          </a:lnTo>
                          <a:cubicBezTo>
                            <a:pt x="37" y="58"/>
                            <a:pt x="39" y="59"/>
                            <a:pt x="42" y="59"/>
                          </a:cubicBezTo>
                          <a:cubicBezTo>
                            <a:pt x="45" y="60"/>
                            <a:pt x="49" y="61"/>
                            <a:pt x="50" y="67"/>
                          </a:cubicBezTo>
                          <a:cubicBezTo>
                            <a:pt x="54" y="68"/>
                            <a:pt x="57" y="68"/>
                            <a:pt x="60" y="68"/>
                          </a:cubicBezTo>
                          <a:cubicBezTo>
                            <a:pt x="63" y="68"/>
                            <a:pt x="65" y="66"/>
                            <a:pt x="67" y="64"/>
                          </a:cubicBezTo>
                          <a:cubicBezTo>
                            <a:pt x="69" y="62"/>
                            <a:pt x="71" y="60"/>
                            <a:pt x="74" y="60"/>
                          </a:cubicBezTo>
                          <a:cubicBezTo>
                            <a:pt x="79" y="60"/>
                            <a:pt x="79" y="64"/>
                            <a:pt x="80" y="67"/>
                          </a:cubicBezTo>
                          <a:cubicBezTo>
                            <a:pt x="80" y="69"/>
                            <a:pt x="81" y="70"/>
                            <a:pt x="81" y="71"/>
                          </a:cubicBezTo>
                          <a:cubicBezTo>
                            <a:pt x="83" y="72"/>
                            <a:pt x="90" y="73"/>
                            <a:pt x="93" y="74"/>
                          </a:cubicBezTo>
                          <a:cubicBezTo>
                            <a:pt x="94" y="72"/>
                            <a:pt x="96" y="71"/>
                            <a:pt x="97" y="71"/>
                          </a:cubicBezTo>
                          <a:cubicBezTo>
                            <a:pt x="98" y="70"/>
                            <a:pt x="98" y="69"/>
                            <a:pt x="99" y="68"/>
                          </a:cubicBezTo>
                          <a:cubicBezTo>
                            <a:pt x="99" y="67"/>
                            <a:pt x="100" y="65"/>
                            <a:pt x="103" y="64"/>
                          </a:cubicBezTo>
                          <a:cubicBezTo>
                            <a:pt x="104" y="64"/>
                            <a:pt x="107" y="64"/>
                            <a:pt x="109" y="64"/>
                          </a:cubicBezTo>
                          <a:cubicBezTo>
                            <a:pt x="112" y="65"/>
                            <a:pt x="115" y="65"/>
                            <a:pt x="118" y="65"/>
                          </a:cubicBezTo>
                          <a:cubicBezTo>
                            <a:pt x="125" y="65"/>
                            <a:pt x="126" y="63"/>
                            <a:pt x="126" y="61"/>
                          </a:cubicBezTo>
                          <a:cubicBezTo>
                            <a:pt x="126" y="53"/>
                            <a:pt x="128" y="47"/>
                            <a:pt x="130" y="41"/>
                          </a:cubicBezTo>
                          <a:cubicBezTo>
                            <a:pt x="131" y="38"/>
                            <a:pt x="132" y="35"/>
                            <a:pt x="133" y="31"/>
                          </a:cubicBezTo>
                          <a:cubicBezTo>
                            <a:pt x="128" y="36"/>
                            <a:pt x="123" y="41"/>
                            <a:pt x="11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Freeform 1121">
                      <a:extLst>
                        <a:ext uri="{FF2B5EF4-FFF2-40B4-BE49-F238E27FC236}">
                          <a16:creationId xmlns:a16="http://schemas.microsoft.com/office/drawing/2014/main" id="{592CECD4-6ED9-DE7B-D784-8CF8E83675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9290" y="4547918"/>
                      <a:ext cx="30071" cy="26313"/>
                    </a:xfrm>
                    <a:custGeom>
                      <a:avLst/>
                      <a:gdLst>
                        <a:gd name="T0" fmla="*/ 9 w 70"/>
                        <a:gd name="T1" fmla="*/ 39 h 64"/>
                        <a:gd name="T2" fmla="*/ 0 w 70"/>
                        <a:gd name="T3" fmla="*/ 53 h 64"/>
                        <a:gd name="T4" fmla="*/ 7 w 70"/>
                        <a:gd name="T5" fmla="*/ 64 h 64"/>
                        <a:gd name="T6" fmla="*/ 14 w 70"/>
                        <a:gd name="T7" fmla="*/ 61 h 64"/>
                        <a:gd name="T8" fmla="*/ 21 w 70"/>
                        <a:gd name="T9" fmla="*/ 57 h 64"/>
                        <a:gd name="T10" fmla="*/ 30 w 70"/>
                        <a:gd name="T11" fmla="*/ 58 h 64"/>
                        <a:gd name="T12" fmla="*/ 38 w 70"/>
                        <a:gd name="T13" fmla="*/ 59 h 64"/>
                        <a:gd name="T14" fmla="*/ 44 w 70"/>
                        <a:gd name="T15" fmla="*/ 54 h 64"/>
                        <a:gd name="T16" fmla="*/ 51 w 70"/>
                        <a:gd name="T17" fmla="*/ 47 h 64"/>
                        <a:gd name="T18" fmla="*/ 51 w 70"/>
                        <a:gd name="T19" fmla="*/ 46 h 64"/>
                        <a:gd name="T20" fmla="*/ 52 w 70"/>
                        <a:gd name="T21" fmla="*/ 46 h 64"/>
                        <a:gd name="T22" fmla="*/ 70 w 70"/>
                        <a:gd name="T23" fmla="*/ 36 h 64"/>
                        <a:gd name="T24" fmla="*/ 60 w 70"/>
                        <a:gd name="T25" fmla="*/ 19 h 64"/>
                        <a:gd name="T26" fmla="*/ 52 w 70"/>
                        <a:gd name="T27" fmla="*/ 6 h 64"/>
                        <a:gd name="T28" fmla="*/ 50 w 70"/>
                        <a:gd name="T29" fmla="*/ 7 h 64"/>
                        <a:gd name="T30" fmla="*/ 48 w 70"/>
                        <a:gd name="T31" fmla="*/ 9 h 64"/>
                        <a:gd name="T32" fmla="*/ 41 w 70"/>
                        <a:gd name="T33" fmla="*/ 4 h 64"/>
                        <a:gd name="T34" fmla="*/ 35 w 70"/>
                        <a:gd name="T35" fmla="*/ 0 h 64"/>
                        <a:gd name="T36" fmla="*/ 33 w 70"/>
                        <a:gd name="T37" fmla="*/ 1 h 64"/>
                        <a:gd name="T38" fmla="*/ 30 w 70"/>
                        <a:gd name="T39" fmla="*/ 1 h 64"/>
                        <a:gd name="T40" fmla="*/ 26 w 70"/>
                        <a:gd name="T41" fmla="*/ 3 h 64"/>
                        <a:gd name="T42" fmla="*/ 20 w 70"/>
                        <a:gd name="T43" fmla="*/ 3 h 64"/>
                        <a:gd name="T44" fmla="*/ 16 w 70"/>
                        <a:gd name="T45" fmla="*/ 12 h 64"/>
                        <a:gd name="T46" fmla="*/ 13 w 70"/>
                        <a:gd name="T47" fmla="*/ 18 h 64"/>
                        <a:gd name="T48" fmla="*/ 17 w 70"/>
                        <a:gd name="T49" fmla="*/ 22 h 64"/>
                        <a:gd name="T50" fmla="*/ 18 w 70"/>
                        <a:gd name="T51" fmla="*/ 22 h 64"/>
                        <a:gd name="T52" fmla="*/ 18 w 70"/>
                        <a:gd name="T53" fmla="*/ 27 h 64"/>
                        <a:gd name="T54" fmla="*/ 9 w 70"/>
                        <a:gd name="T55" fmla="*/ 39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0" h="64">
                          <a:moveTo>
                            <a:pt x="9" y="39"/>
                          </a:moveTo>
                          <a:cubicBezTo>
                            <a:pt x="5" y="42"/>
                            <a:pt x="0" y="46"/>
                            <a:pt x="0" y="53"/>
                          </a:cubicBezTo>
                          <a:cubicBezTo>
                            <a:pt x="0" y="57"/>
                            <a:pt x="4" y="64"/>
                            <a:pt x="7" y="64"/>
                          </a:cubicBezTo>
                          <a:cubicBezTo>
                            <a:pt x="10" y="64"/>
                            <a:pt x="12" y="62"/>
                            <a:pt x="14" y="61"/>
                          </a:cubicBezTo>
                          <a:cubicBezTo>
                            <a:pt x="16" y="59"/>
                            <a:pt x="18" y="57"/>
                            <a:pt x="21" y="57"/>
                          </a:cubicBezTo>
                          <a:cubicBezTo>
                            <a:pt x="24" y="57"/>
                            <a:pt x="27" y="58"/>
                            <a:pt x="30" y="58"/>
                          </a:cubicBezTo>
                          <a:cubicBezTo>
                            <a:pt x="32" y="59"/>
                            <a:pt x="35" y="59"/>
                            <a:pt x="38" y="59"/>
                          </a:cubicBezTo>
                          <a:cubicBezTo>
                            <a:pt x="38" y="56"/>
                            <a:pt x="42" y="55"/>
                            <a:pt x="44" y="54"/>
                          </a:cubicBezTo>
                          <a:cubicBezTo>
                            <a:pt x="48" y="53"/>
                            <a:pt x="51" y="52"/>
                            <a:pt x="51" y="47"/>
                          </a:cubicBezTo>
                          <a:lnTo>
                            <a:pt x="51" y="46"/>
                          </a:lnTo>
                          <a:lnTo>
                            <a:pt x="52" y="46"/>
                          </a:lnTo>
                          <a:cubicBezTo>
                            <a:pt x="61" y="46"/>
                            <a:pt x="68" y="42"/>
                            <a:pt x="70" y="36"/>
                          </a:cubicBezTo>
                          <a:cubicBezTo>
                            <a:pt x="64" y="34"/>
                            <a:pt x="62" y="27"/>
                            <a:pt x="60" y="19"/>
                          </a:cubicBezTo>
                          <a:cubicBezTo>
                            <a:pt x="59" y="12"/>
                            <a:pt x="57" y="6"/>
                            <a:pt x="52" y="6"/>
                          </a:cubicBezTo>
                          <a:cubicBezTo>
                            <a:pt x="51" y="6"/>
                            <a:pt x="51" y="7"/>
                            <a:pt x="50" y="7"/>
                          </a:cubicBezTo>
                          <a:cubicBezTo>
                            <a:pt x="50" y="8"/>
                            <a:pt x="49" y="9"/>
                            <a:pt x="48" y="9"/>
                          </a:cubicBezTo>
                          <a:cubicBezTo>
                            <a:pt x="45" y="9"/>
                            <a:pt x="43" y="6"/>
                            <a:pt x="41" y="4"/>
                          </a:cubicBezTo>
                          <a:cubicBezTo>
                            <a:pt x="39" y="2"/>
                            <a:pt x="38" y="0"/>
                            <a:pt x="35" y="0"/>
                          </a:cubicBezTo>
                          <a:cubicBezTo>
                            <a:pt x="34" y="0"/>
                            <a:pt x="34" y="0"/>
                            <a:pt x="33" y="1"/>
                          </a:cubicBezTo>
                          <a:cubicBezTo>
                            <a:pt x="32" y="1"/>
                            <a:pt x="30" y="1"/>
                            <a:pt x="30" y="1"/>
                          </a:cubicBezTo>
                          <a:cubicBezTo>
                            <a:pt x="28" y="2"/>
                            <a:pt x="27" y="3"/>
                            <a:pt x="26" y="3"/>
                          </a:cubicBezTo>
                          <a:lnTo>
                            <a:pt x="20" y="3"/>
                          </a:lnTo>
                          <a:cubicBezTo>
                            <a:pt x="20" y="8"/>
                            <a:pt x="18" y="10"/>
                            <a:pt x="16" y="12"/>
                          </a:cubicBezTo>
                          <a:cubicBezTo>
                            <a:pt x="14" y="14"/>
                            <a:pt x="13" y="15"/>
                            <a:pt x="13" y="18"/>
                          </a:cubicBezTo>
                          <a:cubicBezTo>
                            <a:pt x="13" y="21"/>
                            <a:pt x="14" y="22"/>
                            <a:pt x="17" y="22"/>
                          </a:cubicBezTo>
                          <a:lnTo>
                            <a:pt x="18" y="22"/>
                          </a:lnTo>
                          <a:lnTo>
                            <a:pt x="18" y="27"/>
                          </a:lnTo>
                          <a:cubicBezTo>
                            <a:pt x="18" y="33"/>
                            <a:pt x="14" y="36"/>
                            <a:pt x="9" y="3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1122">
                      <a:extLst>
                        <a:ext uri="{FF2B5EF4-FFF2-40B4-BE49-F238E27FC236}">
                          <a16:creationId xmlns:a16="http://schemas.microsoft.com/office/drawing/2014/main" id="{9DE92237-012D-F9CA-F8EE-ACB270087A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527244"/>
                      <a:ext cx="58264" cy="39469"/>
                    </a:xfrm>
                    <a:custGeom>
                      <a:avLst/>
                      <a:gdLst>
                        <a:gd name="T0" fmla="*/ 135 w 135"/>
                        <a:gd name="T1" fmla="*/ 45 h 91"/>
                        <a:gd name="T2" fmla="*/ 134 w 135"/>
                        <a:gd name="T3" fmla="*/ 42 h 91"/>
                        <a:gd name="T4" fmla="*/ 134 w 135"/>
                        <a:gd name="T5" fmla="*/ 38 h 91"/>
                        <a:gd name="T6" fmla="*/ 133 w 135"/>
                        <a:gd name="T7" fmla="*/ 31 h 91"/>
                        <a:gd name="T8" fmla="*/ 131 w 135"/>
                        <a:gd name="T9" fmla="*/ 30 h 91"/>
                        <a:gd name="T10" fmla="*/ 128 w 135"/>
                        <a:gd name="T11" fmla="*/ 32 h 91"/>
                        <a:gd name="T12" fmla="*/ 122 w 135"/>
                        <a:gd name="T13" fmla="*/ 34 h 91"/>
                        <a:gd name="T14" fmla="*/ 119 w 135"/>
                        <a:gd name="T15" fmla="*/ 30 h 91"/>
                        <a:gd name="T16" fmla="*/ 118 w 135"/>
                        <a:gd name="T17" fmla="*/ 29 h 91"/>
                        <a:gd name="T18" fmla="*/ 110 w 135"/>
                        <a:gd name="T19" fmla="*/ 25 h 91"/>
                        <a:gd name="T20" fmla="*/ 106 w 135"/>
                        <a:gd name="T21" fmla="*/ 23 h 91"/>
                        <a:gd name="T22" fmla="*/ 105 w 135"/>
                        <a:gd name="T23" fmla="*/ 23 h 91"/>
                        <a:gd name="T24" fmla="*/ 102 w 135"/>
                        <a:gd name="T25" fmla="*/ 25 h 91"/>
                        <a:gd name="T26" fmla="*/ 96 w 135"/>
                        <a:gd name="T27" fmla="*/ 20 h 91"/>
                        <a:gd name="T28" fmla="*/ 95 w 135"/>
                        <a:gd name="T29" fmla="*/ 21 h 91"/>
                        <a:gd name="T30" fmla="*/ 92 w 135"/>
                        <a:gd name="T31" fmla="*/ 22 h 91"/>
                        <a:gd name="T32" fmla="*/ 87 w 135"/>
                        <a:gd name="T33" fmla="*/ 17 h 91"/>
                        <a:gd name="T34" fmla="*/ 81 w 135"/>
                        <a:gd name="T35" fmla="*/ 10 h 91"/>
                        <a:gd name="T36" fmla="*/ 73 w 135"/>
                        <a:gd name="T37" fmla="*/ 13 h 91"/>
                        <a:gd name="T38" fmla="*/ 60 w 135"/>
                        <a:gd name="T39" fmla="*/ 18 h 91"/>
                        <a:gd name="T40" fmla="*/ 55 w 135"/>
                        <a:gd name="T41" fmla="*/ 15 h 91"/>
                        <a:gd name="T42" fmla="*/ 53 w 135"/>
                        <a:gd name="T43" fmla="*/ 12 h 91"/>
                        <a:gd name="T44" fmla="*/ 41 w 135"/>
                        <a:gd name="T45" fmla="*/ 10 h 91"/>
                        <a:gd name="T46" fmla="*/ 27 w 135"/>
                        <a:gd name="T47" fmla="*/ 8 h 91"/>
                        <a:gd name="T48" fmla="*/ 23 w 135"/>
                        <a:gd name="T49" fmla="*/ 4 h 91"/>
                        <a:gd name="T50" fmla="*/ 20 w 135"/>
                        <a:gd name="T51" fmla="*/ 0 h 91"/>
                        <a:gd name="T52" fmla="*/ 17 w 135"/>
                        <a:gd name="T53" fmla="*/ 0 h 91"/>
                        <a:gd name="T54" fmla="*/ 16 w 135"/>
                        <a:gd name="T55" fmla="*/ 0 h 91"/>
                        <a:gd name="T56" fmla="*/ 15 w 135"/>
                        <a:gd name="T57" fmla="*/ 5 h 91"/>
                        <a:gd name="T58" fmla="*/ 14 w 135"/>
                        <a:gd name="T59" fmla="*/ 11 h 91"/>
                        <a:gd name="T60" fmla="*/ 14 w 135"/>
                        <a:gd name="T61" fmla="*/ 17 h 91"/>
                        <a:gd name="T62" fmla="*/ 0 w 135"/>
                        <a:gd name="T63" fmla="*/ 30 h 91"/>
                        <a:gd name="T64" fmla="*/ 25 w 135"/>
                        <a:gd name="T65" fmla="*/ 56 h 91"/>
                        <a:gd name="T66" fmla="*/ 32 w 135"/>
                        <a:gd name="T67" fmla="*/ 56 h 91"/>
                        <a:gd name="T68" fmla="*/ 44 w 135"/>
                        <a:gd name="T69" fmla="*/ 66 h 91"/>
                        <a:gd name="T70" fmla="*/ 52 w 135"/>
                        <a:gd name="T71" fmla="*/ 73 h 91"/>
                        <a:gd name="T72" fmla="*/ 59 w 135"/>
                        <a:gd name="T73" fmla="*/ 73 h 91"/>
                        <a:gd name="T74" fmla="*/ 61 w 135"/>
                        <a:gd name="T75" fmla="*/ 71 h 91"/>
                        <a:gd name="T76" fmla="*/ 65 w 135"/>
                        <a:gd name="T77" fmla="*/ 68 h 91"/>
                        <a:gd name="T78" fmla="*/ 67 w 135"/>
                        <a:gd name="T79" fmla="*/ 68 h 91"/>
                        <a:gd name="T80" fmla="*/ 67 w 135"/>
                        <a:gd name="T81" fmla="*/ 69 h 91"/>
                        <a:gd name="T82" fmla="*/ 74 w 135"/>
                        <a:gd name="T83" fmla="*/ 78 h 91"/>
                        <a:gd name="T84" fmla="*/ 81 w 135"/>
                        <a:gd name="T85" fmla="*/ 80 h 91"/>
                        <a:gd name="T86" fmla="*/ 84 w 135"/>
                        <a:gd name="T87" fmla="*/ 83 h 91"/>
                        <a:gd name="T88" fmla="*/ 86 w 135"/>
                        <a:gd name="T89" fmla="*/ 85 h 91"/>
                        <a:gd name="T90" fmla="*/ 89 w 135"/>
                        <a:gd name="T91" fmla="*/ 84 h 91"/>
                        <a:gd name="T92" fmla="*/ 94 w 135"/>
                        <a:gd name="T93" fmla="*/ 82 h 91"/>
                        <a:gd name="T94" fmla="*/ 107 w 135"/>
                        <a:gd name="T95" fmla="*/ 91 h 91"/>
                        <a:gd name="T96" fmla="*/ 115 w 135"/>
                        <a:gd name="T97" fmla="*/ 83 h 91"/>
                        <a:gd name="T98" fmla="*/ 123 w 135"/>
                        <a:gd name="T99" fmla="*/ 73 h 91"/>
                        <a:gd name="T100" fmla="*/ 123 w 135"/>
                        <a:gd name="T101" fmla="*/ 71 h 91"/>
                        <a:gd name="T102" fmla="*/ 117 w 135"/>
                        <a:gd name="T103" fmla="*/ 64 h 91"/>
                        <a:gd name="T104" fmla="*/ 121 w 135"/>
                        <a:gd name="T105" fmla="*/ 56 h 91"/>
                        <a:gd name="T106" fmla="*/ 125 w 135"/>
                        <a:gd name="T107" fmla="*/ 47 h 91"/>
                        <a:gd name="T108" fmla="*/ 125 w 135"/>
                        <a:gd name="T109" fmla="*/ 46 h 91"/>
                        <a:gd name="T110" fmla="*/ 133 w 135"/>
                        <a:gd name="T111" fmla="*/ 46 h 91"/>
                        <a:gd name="T112" fmla="*/ 135 w 135"/>
                        <a:gd name="T113" fmla="*/ 45 h 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135" h="91">
                          <a:moveTo>
                            <a:pt x="135" y="45"/>
                          </a:moveTo>
                          <a:cubicBezTo>
                            <a:pt x="134" y="44"/>
                            <a:pt x="134" y="43"/>
                            <a:pt x="134" y="42"/>
                          </a:cubicBezTo>
                          <a:cubicBezTo>
                            <a:pt x="134" y="41"/>
                            <a:pt x="134" y="39"/>
                            <a:pt x="134" y="38"/>
                          </a:cubicBezTo>
                          <a:cubicBezTo>
                            <a:pt x="134" y="35"/>
                            <a:pt x="134" y="32"/>
                            <a:pt x="133" y="31"/>
                          </a:cubicBezTo>
                          <a:cubicBezTo>
                            <a:pt x="132" y="31"/>
                            <a:pt x="132" y="30"/>
                            <a:pt x="131" y="30"/>
                          </a:cubicBezTo>
                          <a:cubicBezTo>
                            <a:pt x="130" y="30"/>
                            <a:pt x="129" y="31"/>
                            <a:pt x="128" y="32"/>
                          </a:cubicBezTo>
                          <a:cubicBezTo>
                            <a:pt x="127" y="33"/>
                            <a:pt x="125" y="34"/>
                            <a:pt x="122" y="34"/>
                          </a:cubicBezTo>
                          <a:cubicBezTo>
                            <a:pt x="122" y="34"/>
                            <a:pt x="119" y="34"/>
                            <a:pt x="119" y="30"/>
                          </a:cubicBezTo>
                          <a:lnTo>
                            <a:pt x="118" y="29"/>
                          </a:lnTo>
                          <a:cubicBezTo>
                            <a:pt x="115" y="29"/>
                            <a:pt x="112" y="27"/>
                            <a:pt x="110" y="25"/>
                          </a:cubicBezTo>
                          <a:cubicBezTo>
                            <a:pt x="109" y="24"/>
                            <a:pt x="107" y="23"/>
                            <a:pt x="106" y="23"/>
                          </a:cubicBezTo>
                          <a:cubicBezTo>
                            <a:pt x="105" y="23"/>
                            <a:pt x="105" y="23"/>
                            <a:pt x="105" y="23"/>
                          </a:cubicBezTo>
                          <a:cubicBezTo>
                            <a:pt x="104" y="24"/>
                            <a:pt x="103" y="25"/>
                            <a:pt x="102" y="25"/>
                          </a:cubicBezTo>
                          <a:cubicBezTo>
                            <a:pt x="99" y="25"/>
                            <a:pt x="97" y="23"/>
                            <a:pt x="96" y="20"/>
                          </a:cubicBezTo>
                          <a:cubicBezTo>
                            <a:pt x="96" y="20"/>
                            <a:pt x="95" y="20"/>
                            <a:pt x="95" y="21"/>
                          </a:cubicBezTo>
                          <a:cubicBezTo>
                            <a:pt x="94" y="21"/>
                            <a:pt x="93" y="22"/>
                            <a:pt x="92" y="22"/>
                          </a:cubicBezTo>
                          <a:cubicBezTo>
                            <a:pt x="89" y="22"/>
                            <a:pt x="88" y="19"/>
                            <a:pt x="87" y="17"/>
                          </a:cubicBezTo>
                          <a:cubicBezTo>
                            <a:pt x="86" y="13"/>
                            <a:pt x="85" y="10"/>
                            <a:pt x="81" y="10"/>
                          </a:cubicBezTo>
                          <a:cubicBezTo>
                            <a:pt x="78" y="10"/>
                            <a:pt x="76" y="11"/>
                            <a:pt x="73" y="13"/>
                          </a:cubicBezTo>
                          <a:cubicBezTo>
                            <a:pt x="70" y="15"/>
                            <a:pt x="65" y="18"/>
                            <a:pt x="60" y="18"/>
                          </a:cubicBezTo>
                          <a:cubicBezTo>
                            <a:pt x="58" y="18"/>
                            <a:pt x="56" y="16"/>
                            <a:pt x="55" y="15"/>
                          </a:cubicBezTo>
                          <a:cubicBezTo>
                            <a:pt x="54" y="14"/>
                            <a:pt x="54" y="13"/>
                            <a:pt x="53" y="12"/>
                          </a:cubicBezTo>
                          <a:cubicBezTo>
                            <a:pt x="48" y="10"/>
                            <a:pt x="44" y="10"/>
                            <a:pt x="41" y="10"/>
                          </a:cubicBezTo>
                          <a:cubicBezTo>
                            <a:pt x="37" y="10"/>
                            <a:pt x="33" y="10"/>
                            <a:pt x="27" y="8"/>
                          </a:cubicBezTo>
                          <a:cubicBezTo>
                            <a:pt x="25" y="7"/>
                            <a:pt x="24" y="6"/>
                            <a:pt x="23" y="4"/>
                          </a:cubicBezTo>
                          <a:cubicBezTo>
                            <a:pt x="22" y="3"/>
                            <a:pt x="22" y="1"/>
                            <a:pt x="20" y="0"/>
                          </a:cubicBezTo>
                          <a:cubicBezTo>
                            <a:pt x="19" y="0"/>
                            <a:pt x="18" y="0"/>
                            <a:pt x="17" y="0"/>
                          </a:cubicBezTo>
                          <a:cubicBezTo>
                            <a:pt x="17" y="0"/>
                            <a:pt x="17" y="0"/>
                            <a:pt x="16" y="0"/>
                          </a:cubicBezTo>
                          <a:cubicBezTo>
                            <a:pt x="16" y="2"/>
                            <a:pt x="16" y="4"/>
                            <a:pt x="15" y="5"/>
                          </a:cubicBezTo>
                          <a:cubicBezTo>
                            <a:pt x="15" y="7"/>
                            <a:pt x="14" y="9"/>
                            <a:pt x="14" y="11"/>
                          </a:cubicBezTo>
                          <a:lnTo>
                            <a:pt x="14" y="17"/>
                          </a:lnTo>
                          <a:cubicBezTo>
                            <a:pt x="14" y="21"/>
                            <a:pt x="5" y="28"/>
                            <a:pt x="0" y="30"/>
                          </a:cubicBezTo>
                          <a:cubicBezTo>
                            <a:pt x="3" y="36"/>
                            <a:pt x="15" y="56"/>
                            <a:pt x="25" y="56"/>
                          </a:cubicBezTo>
                          <a:lnTo>
                            <a:pt x="32" y="56"/>
                          </a:lnTo>
                          <a:cubicBezTo>
                            <a:pt x="39" y="56"/>
                            <a:pt x="42" y="61"/>
                            <a:pt x="44" y="66"/>
                          </a:cubicBezTo>
                          <a:cubicBezTo>
                            <a:pt x="46" y="70"/>
                            <a:pt x="47" y="73"/>
                            <a:pt x="52" y="73"/>
                          </a:cubicBezTo>
                          <a:lnTo>
                            <a:pt x="59" y="73"/>
                          </a:lnTo>
                          <a:cubicBezTo>
                            <a:pt x="60" y="73"/>
                            <a:pt x="60" y="72"/>
                            <a:pt x="61" y="71"/>
                          </a:cubicBezTo>
                          <a:cubicBezTo>
                            <a:pt x="62" y="70"/>
                            <a:pt x="63" y="69"/>
                            <a:pt x="65" y="68"/>
                          </a:cubicBezTo>
                          <a:lnTo>
                            <a:pt x="67" y="68"/>
                          </a:lnTo>
                          <a:lnTo>
                            <a:pt x="67" y="69"/>
                          </a:lnTo>
                          <a:cubicBezTo>
                            <a:pt x="69" y="77"/>
                            <a:pt x="70" y="77"/>
                            <a:pt x="74" y="78"/>
                          </a:cubicBezTo>
                          <a:cubicBezTo>
                            <a:pt x="76" y="78"/>
                            <a:pt x="78" y="79"/>
                            <a:pt x="81" y="80"/>
                          </a:cubicBezTo>
                          <a:cubicBezTo>
                            <a:pt x="82" y="81"/>
                            <a:pt x="83" y="82"/>
                            <a:pt x="84" y="83"/>
                          </a:cubicBezTo>
                          <a:cubicBezTo>
                            <a:pt x="84" y="84"/>
                            <a:pt x="85" y="85"/>
                            <a:pt x="86" y="85"/>
                          </a:cubicBezTo>
                          <a:cubicBezTo>
                            <a:pt x="87" y="85"/>
                            <a:pt x="88" y="84"/>
                            <a:pt x="89" y="84"/>
                          </a:cubicBezTo>
                          <a:cubicBezTo>
                            <a:pt x="90" y="83"/>
                            <a:pt x="92" y="82"/>
                            <a:pt x="94" y="82"/>
                          </a:cubicBezTo>
                          <a:cubicBezTo>
                            <a:pt x="102" y="82"/>
                            <a:pt x="105" y="86"/>
                            <a:pt x="107" y="91"/>
                          </a:cubicBezTo>
                          <a:cubicBezTo>
                            <a:pt x="109" y="87"/>
                            <a:pt x="112" y="85"/>
                            <a:pt x="115" y="83"/>
                          </a:cubicBezTo>
                          <a:cubicBezTo>
                            <a:pt x="119" y="80"/>
                            <a:pt x="123" y="78"/>
                            <a:pt x="123" y="73"/>
                          </a:cubicBezTo>
                          <a:lnTo>
                            <a:pt x="123" y="71"/>
                          </a:lnTo>
                          <a:cubicBezTo>
                            <a:pt x="119" y="70"/>
                            <a:pt x="117" y="68"/>
                            <a:pt x="117" y="64"/>
                          </a:cubicBezTo>
                          <a:cubicBezTo>
                            <a:pt x="117" y="60"/>
                            <a:pt x="119" y="58"/>
                            <a:pt x="121" y="56"/>
                          </a:cubicBezTo>
                          <a:cubicBezTo>
                            <a:pt x="123" y="55"/>
                            <a:pt x="125" y="53"/>
                            <a:pt x="125" y="47"/>
                          </a:cubicBezTo>
                          <a:lnTo>
                            <a:pt x="125" y="46"/>
                          </a:lnTo>
                          <a:lnTo>
                            <a:pt x="133" y="46"/>
                          </a:lnTo>
                          <a:cubicBezTo>
                            <a:pt x="133" y="46"/>
                            <a:pt x="134" y="46"/>
                            <a:pt x="135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1123">
                      <a:extLst>
                        <a:ext uri="{FF2B5EF4-FFF2-40B4-BE49-F238E27FC236}">
                          <a16:creationId xmlns:a16="http://schemas.microsoft.com/office/drawing/2014/main" id="{772E4E45-1FD7-DEEB-4E51-C964196B0A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85388" y="4540400"/>
                      <a:ext cx="39469" cy="30071"/>
                    </a:xfrm>
                    <a:custGeom>
                      <a:avLst/>
                      <a:gdLst>
                        <a:gd name="T0" fmla="*/ 65 w 91"/>
                        <a:gd name="T1" fmla="*/ 69 h 73"/>
                        <a:gd name="T2" fmla="*/ 84 w 91"/>
                        <a:gd name="T3" fmla="*/ 56 h 73"/>
                        <a:gd name="T4" fmla="*/ 91 w 91"/>
                        <a:gd name="T5" fmla="*/ 47 h 73"/>
                        <a:gd name="T6" fmla="*/ 86 w 91"/>
                        <a:gd name="T7" fmla="*/ 40 h 73"/>
                        <a:gd name="T8" fmla="*/ 76 w 91"/>
                        <a:gd name="T9" fmla="*/ 32 h 73"/>
                        <a:gd name="T10" fmla="*/ 69 w 91"/>
                        <a:gd name="T11" fmla="*/ 32 h 73"/>
                        <a:gd name="T12" fmla="*/ 48 w 91"/>
                        <a:gd name="T13" fmla="*/ 13 h 73"/>
                        <a:gd name="T14" fmla="*/ 41 w 91"/>
                        <a:gd name="T15" fmla="*/ 3 h 73"/>
                        <a:gd name="T16" fmla="*/ 38 w 91"/>
                        <a:gd name="T17" fmla="*/ 1 h 73"/>
                        <a:gd name="T18" fmla="*/ 37 w 91"/>
                        <a:gd name="T19" fmla="*/ 0 h 73"/>
                        <a:gd name="T20" fmla="*/ 36 w 91"/>
                        <a:gd name="T21" fmla="*/ 0 h 73"/>
                        <a:gd name="T22" fmla="*/ 34 w 91"/>
                        <a:gd name="T23" fmla="*/ 2 h 73"/>
                        <a:gd name="T24" fmla="*/ 28 w 91"/>
                        <a:gd name="T25" fmla="*/ 7 h 73"/>
                        <a:gd name="T26" fmla="*/ 26 w 91"/>
                        <a:gd name="T27" fmla="*/ 7 h 73"/>
                        <a:gd name="T28" fmla="*/ 23 w 91"/>
                        <a:gd name="T29" fmla="*/ 12 h 73"/>
                        <a:gd name="T30" fmla="*/ 11 w 91"/>
                        <a:gd name="T31" fmla="*/ 19 h 73"/>
                        <a:gd name="T32" fmla="*/ 8 w 91"/>
                        <a:gd name="T33" fmla="*/ 31 h 73"/>
                        <a:gd name="T34" fmla="*/ 6 w 91"/>
                        <a:gd name="T35" fmla="*/ 39 h 73"/>
                        <a:gd name="T36" fmla="*/ 7 w 91"/>
                        <a:gd name="T37" fmla="*/ 43 h 73"/>
                        <a:gd name="T38" fmla="*/ 7 w 91"/>
                        <a:gd name="T39" fmla="*/ 49 h 73"/>
                        <a:gd name="T40" fmla="*/ 1 w 91"/>
                        <a:gd name="T41" fmla="*/ 52 h 73"/>
                        <a:gd name="T42" fmla="*/ 0 w 91"/>
                        <a:gd name="T43" fmla="*/ 52 h 73"/>
                        <a:gd name="T44" fmla="*/ 2 w 91"/>
                        <a:gd name="T45" fmla="*/ 55 h 73"/>
                        <a:gd name="T46" fmla="*/ 6 w 91"/>
                        <a:gd name="T47" fmla="*/ 63 h 73"/>
                        <a:gd name="T48" fmla="*/ 5 w 91"/>
                        <a:gd name="T49" fmla="*/ 67 h 73"/>
                        <a:gd name="T50" fmla="*/ 4 w 91"/>
                        <a:gd name="T51" fmla="*/ 69 h 73"/>
                        <a:gd name="T52" fmla="*/ 8 w 91"/>
                        <a:gd name="T53" fmla="*/ 72 h 73"/>
                        <a:gd name="T54" fmla="*/ 10 w 91"/>
                        <a:gd name="T55" fmla="*/ 72 h 73"/>
                        <a:gd name="T56" fmla="*/ 11 w 91"/>
                        <a:gd name="T57" fmla="*/ 72 h 73"/>
                        <a:gd name="T58" fmla="*/ 35 w 91"/>
                        <a:gd name="T59" fmla="*/ 64 h 73"/>
                        <a:gd name="T60" fmla="*/ 44 w 91"/>
                        <a:gd name="T61" fmla="*/ 60 h 73"/>
                        <a:gd name="T62" fmla="*/ 45 w 91"/>
                        <a:gd name="T63" fmla="*/ 60 h 73"/>
                        <a:gd name="T64" fmla="*/ 45 w 91"/>
                        <a:gd name="T65" fmla="*/ 61 h 73"/>
                        <a:gd name="T66" fmla="*/ 47 w 91"/>
                        <a:gd name="T67" fmla="*/ 65 h 73"/>
                        <a:gd name="T68" fmla="*/ 51 w 91"/>
                        <a:gd name="T69" fmla="*/ 70 h 73"/>
                        <a:gd name="T70" fmla="*/ 53 w 91"/>
                        <a:gd name="T71" fmla="*/ 68 h 73"/>
                        <a:gd name="T72" fmla="*/ 53 w 91"/>
                        <a:gd name="T73" fmla="*/ 68 h 73"/>
                        <a:gd name="T74" fmla="*/ 54 w 91"/>
                        <a:gd name="T75" fmla="*/ 68 h 73"/>
                        <a:gd name="T76" fmla="*/ 58 w 91"/>
                        <a:gd name="T77" fmla="*/ 71 h 73"/>
                        <a:gd name="T78" fmla="*/ 60 w 91"/>
                        <a:gd name="T79" fmla="*/ 73 h 73"/>
                        <a:gd name="T80" fmla="*/ 62 w 91"/>
                        <a:gd name="T81" fmla="*/ 71 h 73"/>
                        <a:gd name="T82" fmla="*/ 65 w 91"/>
                        <a:gd name="T83" fmla="*/ 69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91" h="73">
                          <a:moveTo>
                            <a:pt x="65" y="69"/>
                          </a:moveTo>
                          <a:cubicBezTo>
                            <a:pt x="77" y="67"/>
                            <a:pt x="80" y="62"/>
                            <a:pt x="84" y="56"/>
                          </a:cubicBezTo>
                          <a:cubicBezTo>
                            <a:pt x="86" y="53"/>
                            <a:pt x="88" y="50"/>
                            <a:pt x="91" y="47"/>
                          </a:cubicBezTo>
                          <a:cubicBezTo>
                            <a:pt x="88" y="45"/>
                            <a:pt x="87" y="42"/>
                            <a:pt x="86" y="40"/>
                          </a:cubicBezTo>
                          <a:cubicBezTo>
                            <a:pt x="84" y="35"/>
                            <a:pt x="82" y="32"/>
                            <a:pt x="76" y="32"/>
                          </a:cubicBezTo>
                          <a:lnTo>
                            <a:pt x="69" y="32"/>
                          </a:lnTo>
                          <a:cubicBezTo>
                            <a:pt x="60" y="32"/>
                            <a:pt x="54" y="22"/>
                            <a:pt x="48" y="13"/>
                          </a:cubicBezTo>
                          <a:cubicBezTo>
                            <a:pt x="46" y="10"/>
                            <a:pt x="44" y="6"/>
                            <a:pt x="41" y="3"/>
                          </a:cubicBezTo>
                          <a:cubicBezTo>
                            <a:pt x="40" y="3"/>
                            <a:pt x="39" y="2"/>
                            <a:pt x="38" y="1"/>
                          </a:cubicBezTo>
                          <a:cubicBezTo>
                            <a:pt x="38" y="0"/>
                            <a:pt x="37" y="0"/>
                            <a:pt x="37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6" y="1"/>
                            <a:pt x="35" y="1"/>
                            <a:pt x="34" y="2"/>
                          </a:cubicBezTo>
                          <a:cubicBezTo>
                            <a:pt x="33" y="5"/>
                            <a:pt x="31" y="6"/>
                            <a:pt x="28" y="7"/>
                          </a:cubicBezTo>
                          <a:cubicBezTo>
                            <a:pt x="27" y="7"/>
                            <a:pt x="27" y="7"/>
                            <a:pt x="26" y="7"/>
                          </a:cubicBezTo>
                          <a:cubicBezTo>
                            <a:pt x="24" y="8"/>
                            <a:pt x="24" y="10"/>
                            <a:pt x="23" y="12"/>
                          </a:cubicBezTo>
                          <a:cubicBezTo>
                            <a:pt x="21" y="15"/>
                            <a:pt x="19" y="19"/>
                            <a:pt x="11" y="19"/>
                          </a:cubicBezTo>
                          <a:cubicBezTo>
                            <a:pt x="10" y="24"/>
                            <a:pt x="9" y="27"/>
                            <a:pt x="8" y="31"/>
                          </a:cubicBezTo>
                          <a:cubicBezTo>
                            <a:pt x="7" y="33"/>
                            <a:pt x="7" y="36"/>
                            <a:pt x="6" y="39"/>
                          </a:cubicBezTo>
                          <a:cubicBezTo>
                            <a:pt x="6" y="41"/>
                            <a:pt x="6" y="42"/>
                            <a:pt x="7" y="43"/>
                          </a:cubicBezTo>
                          <a:cubicBezTo>
                            <a:pt x="7" y="45"/>
                            <a:pt x="8" y="47"/>
                            <a:pt x="7" y="49"/>
                          </a:cubicBezTo>
                          <a:cubicBezTo>
                            <a:pt x="5" y="52"/>
                            <a:pt x="2" y="52"/>
                            <a:pt x="1" y="52"/>
                          </a:cubicBezTo>
                          <a:cubicBezTo>
                            <a:pt x="1" y="52"/>
                            <a:pt x="0" y="52"/>
                            <a:pt x="0" y="52"/>
                          </a:cubicBezTo>
                          <a:cubicBezTo>
                            <a:pt x="0" y="53"/>
                            <a:pt x="1" y="54"/>
                            <a:pt x="2" y="55"/>
                          </a:cubicBezTo>
                          <a:cubicBezTo>
                            <a:pt x="4" y="57"/>
                            <a:pt x="6" y="59"/>
                            <a:pt x="6" y="63"/>
                          </a:cubicBezTo>
                          <a:cubicBezTo>
                            <a:pt x="6" y="64"/>
                            <a:pt x="6" y="66"/>
                            <a:pt x="5" y="67"/>
                          </a:cubicBezTo>
                          <a:cubicBezTo>
                            <a:pt x="5" y="68"/>
                            <a:pt x="4" y="68"/>
                            <a:pt x="4" y="69"/>
                          </a:cubicBezTo>
                          <a:cubicBezTo>
                            <a:pt x="4" y="71"/>
                            <a:pt x="5" y="72"/>
                            <a:pt x="8" y="72"/>
                          </a:cubicBezTo>
                          <a:cubicBezTo>
                            <a:pt x="9" y="72"/>
                            <a:pt x="9" y="72"/>
                            <a:pt x="10" y="72"/>
                          </a:cubicBezTo>
                          <a:cubicBezTo>
                            <a:pt x="10" y="72"/>
                            <a:pt x="11" y="72"/>
                            <a:pt x="11" y="72"/>
                          </a:cubicBezTo>
                          <a:cubicBezTo>
                            <a:pt x="20" y="72"/>
                            <a:pt x="28" y="68"/>
                            <a:pt x="35" y="64"/>
                          </a:cubicBezTo>
                          <a:cubicBezTo>
                            <a:pt x="38" y="63"/>
                            <a:pt x="41" y="61"/>
                            <a:pt x="44" y="60"/>
                          </a:cubicBezTo>
                          <a:lnTo>
                            <a:pt x="45" y="60"/>
                          </a:lnTo>
                          <a:lnTo>
                            <a:pt x="45" y="61"/>
                          </a:lnTo>
                          <a:cubicBezTo>
                            <a:pt x="46" y="62"/>
                            <a:pt x="47" y="64"/>
                            <a:pt x="47" y="65"/>
                          </a:cubicBezTo>
                          <a:cubicBezTo>
                            <a:pt x="48" y="67"/>
                            <a:pt x="49" y="69"/>
                            <a:pt x="51" y="70"/>
                          </a:cubicBezTo>
                          <a:cubicBezTo>
                            <a:pt x="52" y="70"/>
                            <a:pt x="52" y="69"/>
                            <a:pt x="53" y="68"/>
                          </a:cubicBezTo>
                          <a:lnTo>
                            <a:pt x="53" y="68"/>
                          </a:lnTo>
                          <a:lnTo>
                            <a:pt x="54" y="68"/>
                          </a:lnTo>
                          <a:cubicBezTo>
                            <a:pt x="56" y="69"/>
                            <a:pt x="57" y="70"/>
                            <a:pt x="58" y="71"/>
                          </a:cubicBezTo>
                          <a:cubicBezTo>
                            <a:pt x="59" y="72"/>
                            <a:pt x="59" y="73"/>
                            <a:pt x="60" y="73"/>
                          </a:cubicBezTo>
                          <a:cubicBezTo>
                            <a:pt x="61" y="73"/>
                            <a:pt x="62" y="72"/>
                            <a:pt x="62" y="71"/>
                          </a:cubicBezTo>
                          <a:cubicBezTo>
                            <a:pt x="63" y="71"/>
                            <a:pt x="63" y="69"/>
                            <a:pt x="65" y="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1124">
                      <a:extLst>
                        <a:ext uri="{FF2B5EF4-FFF2-40B4-BE49-F238E27FC236}">
                          <a16:creationId xmlns:a16="http://schemas.microsoft.com/office/drawing/2014/main" id="{E480A99C-9819-4690-95AD-075B34215F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5531" y="4570471"/>
                      <a:ext cx="26312" cy="31951"/>
                    </a:xfrm>
                    <a:custGeom>
                      <a:avLst/>
                      <a:gdLst>
                        <a:gd name="T0" fmla="*/ 61 w 61"/>
                        <a:gd name="T1" fmla="*/ 54 h 74"/>
                        <a:gd name="T2" fmla="*/ 59 w 61"/>
                        <a:gd name="T3" fmla="*/ 52 h 74"/>
                        <a:gd name="T4" fmla="*/ 52 w 61"/>
                        <a:gd name="T5" fmla="*/ 50 h 74"/>
                        <a:gd name="T6" fmla="*/ 51 w 61"/>
                        <a:gd name="T7" fmla="*/ 50 h 74"/>
                        <a:gd name="T8" fmla="*/ 51 w 61"/>
                        <a:gd name="T9" fmla="*/ 49 h 74"/>
                        <a:gd name="T10" fmla="*/ 46 w 61"/>
                        <a:gd name="T11" fmla="*/ 41 h 74"/>
                        <a:gd name="T12" fmla="*/ 41 w 61"/>
                        <a:gd name="T13" fmla="*/ 36 h 74"/>
                        <a:gd name="T14" fmla="*/ 40 w 61"/>
                        <a:gd name="T15" fmla="*/ 31 h 74"/>
                        <a:gd name="T16" fmla="*/ 37 w 61"/>
                        <a:gd name="T17" fmla="*/ 27 h 74"/>
                        <a:gd name="T18" fmla="*/ 33 w 61"/>
                        <a:gd name="T19" fmla="*/ 26 h 74"/>
                        <a:gd name="T20" fmla="*/ 26 w 61"/>
                        <a:gd name="T21" fmla="*/ 20 h 74"/>
                        <a:gd name="T22" fmla="*/ 27 w 61"/>
                        <a:gd name="T23" fmla="*/ 17 h 74"/>
                        <a:gd name="T24" fmla="*/ 28 w 61"/>
                        <a:gd name="T25" fmla="*/ 13 h 74"/>
                        <a:gd name="T26" fmla="*/ 27 w 61"/>
                        <a:gd name="T27" fmla="*/ 9 h 74"/>
                        <a:gd name="T28" fmla="*/ 26 w 61"/>
                        <a:gd name="T29" fmla="*/ 8 h 74"/>
                        <a:gd name="T30" fmla="*/ 18 w 61"/>
                        <a:gd name="T31" fmla="*/ 11 h 74"/>
                        <a:gd name="T32" fmla="*/ 9 w 61"/>
                        <a:gd name="T33" fmla="*/ 1 h 74"/>
                        <a:gd name="T34" fmla="*/ 7 w 61"/>
                        <a:gd name="T35" fmla="*/ 7 h 74"/>
                        <a:gd name="T36" fmla="*/ 8 w 61"/>
                        <a:gd name="T37" fmla="*/ 0 h 74"/>
                        <a:gd name="T38" fmla="*/ 6 w 61"/>
                        <a:gd name="T39" fmla="*/ 3 h 74"/>
                        <a:gd name="T40" fmla="*/ 0 w 61"/>
                        <a:gd name="T41" fmla="*/ 14 h 74"/>
                        <a:gd name="T42" fmla="*/ 6 w 61"/>
                        <a:gd name="T43" fmla="*/ 28 h 74"/>
                        <a:gd name="T44" fmla="*/ 13 w 61"/>
                        <a:gd name="T45" fmla="*/ 42 h 74"/>
                        <a:gd name="T46" fmla="*/ 11 w 61"/>
                        <a:gd name="T47" fmla="*/ 49 h 74"/>
                        <a:gd name="T48" fmla="*/ 11 w 61"/>
                        <a:gd name="T49" fmla="*/ 57 h 74"/>
                        <a:gd name="T50" fmla="*/ 16 w 61"/>
                        <a:gd name="T51" fmla="*/ 63 h 74"/>
                        <a:gd name="T52" fmla="*/ 17 w 61"/>
                        <a:gd name="T53" fmla="*/ 64 h 74"/>
                        <a:gd name="T54" fmla="*/ 17 w 61"/>
                        <a:gd name="T55" fmla="*/ 64 h 74"/>
                        <a:gd name="T56" fmla="*/ 24 w 61"/>
                        <a:gd name="T57" fmla="*/ 74 h 74"/>
                        <a:gd name="T58" fmla="*/ 41 w 61"/>
                        <a:gd name="T59" fmla="*/ 66 h 74"/>
                        <a:gd name="T60" fmla="*/ 61 w 61"/>
                        <a:gd name="T61" fmla="*/ 54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61" h="74">
                          <a:moveTo>
                            <a:pt x="61" y="54"/>
                          </a:moveTo>
                          <a:cubicBezTo>
                            <a:pt x="61" y="53"/>
                            <a:pt x="60" y="53"/>
                            <a:pt x="59" y="52"/>
                          </a:cubicBezTo>
                          <a:cubicBezTo>
                            <a:pt x="57" y="51"/>
                            <a:pt x="55" y="50"/>
                            <a:pt x="52" y="50"/>
                          </a:cubicBezTo>
                          <a:lnTo>
                            <a:pt x="51" y="50"/>
                          </a:lnTo>
                          <a:lnTo>
                            <a:pt x="51" y="49"/>
                          </a:lnTo>
                          <a:cubicBezTo>
                            <a:pt x="51" y="44"/>
                            <a:pt x="49" y="42"/>
                            <a:pt x="46" y="41"/>
                          </a:cubicBezTo>
                          <a:cubicBezTo>
                            <a:pt x="44" y="40"/>
                            <a:pt x="42" y="38"/>
                            <a:pt x="41" y="36"/>
                          </a:cubicBezTo>
                          <a:cubicBezTo>
                            <a:pt x="40" y="34"/>
                            <a:pt x="40" y="32"/>
                            <a:pt x="40" y="31"/>
                          </a:cubicBezTo>
                          <a:cubicBezTo>
                            <a:pt x="40" y="29"/>
                            <a:pt x="40" y="28"/>
                            <a:pt x="37" y="27"/>
                          </a:cubicBezTo>
                          <a:cubicBezTo>
                            <a:pt x="36" y="27"/>
                            <a:pt x="35" y="27"/>
                            <a:pt x="33" y="26"/>
                          </a:cubicBezTo>
                          <a:cubicBezTo>
                            <a:pt x="30" y="26"/>
                            <a:pt x="26" y="26"/>
                            <a:pt x="26" y="20"/>
                          </a:cubicBezTo>
                          <a:cubicBezTo>
                            <a:pt x="26" y="19"/>
                            <a:pt x="27" y="18"/>
                            <a:pt x="27" y="17"/>
                          </a:cubicBezTo>
                          <a:cubicBezTo>
                            <a:pt x="28" y="16"/>
                            <a:pt x="28" y="15"/>
                            <a:pt x="28" y="13"/>
                          </a:cubicBezTo>
                          <a:cubicBezTo>
                            <a:pt x="28" y="12"/>
                            <a:pt x="28" y="11"/>
                            <a:pt x="27" y="9"/>
                          </a:cubicBezTo>
                          <a:cubicBezTo>
                            <a:pt x="26" y="9"/>
                            <a:pt x="26" y="9"/>
                            <a:pt x="26" y="8"/>
                          </a:cubicBezTo>
                          <a:cubicBezTo>
                            <a:pt x="24" y="10"/>
                            <a:pt x="22" y="11"/>
                            <a:pt x="18" y="11"/>
                          </a:cubicBezTo>
                          <a:cubicBezTo>
                            <a:pt x="14" y="11"/>
                            <a:pt x="10" y="6"/>
                            <a:pt x="9" y="1"/>
                          </a:cubicBezTo>
                          <a:lnTo>
                            <a:pt x="7" y="7"/>
                          </a:lnTo>
                          <a:lnTo>
                            <a:pt x="8" y="0"/>
                          </a:lnTo>
                          <a:cubicBezTo>
                            <a:pt x="7" y="1"/>
                            <a:pt x="6" y="2"/>
                            <a:pt x="6" y="3"/>
                          </a:cubicBezTo>
                          <a:cubicBezTo>
                            <a:pt x="3" y="6"/>
                            <a:pt x="0" y="9"/>
                            <a:pt x="0" y="14"/>
                          </a:cubicBezTo>
                          <a:cubicBezTo>
                            <a:pt x="0" y="20"/>
                            <a:pt x="3" y="24"/>
                            <a:pt x="6" y="28"/>
                          </a:cubicBezTo>
                          <a:cubicBezTo>
                            <a:pt x="9" y="32"/>
                            <a:pt x="13" y="36"/>
                            <a:pt x="13" y="42"/>
                          </a:cubicBezTo>
                          <a:cubicBezTo>
                            <a:pt x="13" y="45"/>
                            <a:pt x="12" y="48"/>
                            <a:pt x="11" y="49"/>
                          </a:cubicBezTo>
                          <a:lnTo>
                            <a:pt x="11" y="57"/>
                          </a:lnTo>
                          <a:cubicBezTo>
                            <a:pt x="11" y="61"/>
                            <a:pt x="14" y="63"/>
                            <a:pt x="16" y="63"/>
                          </a:cubicBezTo>
                          <a:lnTo>
                            <a:pt x="17" y="64"/>
                          </a:lnTo>
                          <a:lnTo>
                            <a:pt x="17" y="64"/>
                          </a:lnTo>
                          <a:cubicBezTo>
                            <a:pt x="19" y="69"/>
                            <a:pt x="21" y="72"/>
                            <a:pt x="24" y="74"/>
                          </a:cubicBezTo>
                          <a:cubicBezTo>
                            <a:pt x="27" y="69"/>
                            <a:pt x="34" y="67"/>
                            <a:pt x="41" y="66"/>
                          </a:cubicBezTo>
                          <a:cubicBezTo>
                            <a:pt x="50" y="64"/>
                            <a:pt x="60" y="62"/>
                            <a:pt x="61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1125">
                      <a:extLst>
                        <a:ext uri="{FF2B5EF4-FFF2-40B4-BE49-F238E27FC236}">
                          <a16:creationId xmlns:a16="http://schemas.microsoft.com/office/drawing/2014/main" id="{42197639-154B-EB2D-3523-ABEBEB8E2A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9219" y="4559195"/>
                      <a:ext cx="30071" cy="37589"/>
                    </a:xfrm>
                    <a:custGeom>
                      <a:avLst/>
                      <a:gdLst>
                        <a:gd name="T0" fmla="*/ 65 w 71"/>
                        <a:gd name="T1" fmla="*/ 60 h 88"/>
                        <a:gd name="T2" fmla="*/ 59 w 71"/>
                        <a:gd name="T3" fmla="*/ 44 h 88"/>
                        <a:gd name="T4" fmla="*/ 65 w 71"/>
                        <a:gd name="T5" fmla="*/ 31 h 88"/>
                        <a:gd name="T6" fmla="*/ 70 w 71"/>
                        <a:gd name="T7" fmla="*/ 25 h 88"/>
                        <a:gd name="T8" fmla="*/ 70 w 71"/>
                        <a:gd name="T9" fmla="*/ 23 h 88"/>
                        <a:gd name="T10" fmla="*/ 70 w 71"/>
                        <a:gd name="T11" fmla="*/ 22 h 88"/>
                        <a:gd name="T12" fmla="*/ 59 w 71"/>
                        <a:gd name="T13" fmla="*/ 13 h 88"/>
                        <a:gd name="T14" fmla="*/ 55 w 71"/>
                        <a:gd name="T15" fmla="*/ 15 h 88"/>
                        <a:gd name="T16" fmla="*/ 51 w 71"/>
                        <a:gd name="T17" fmla="*/ 16 h 88"/>
                        <a:gd name="T18" fmla="*/ 47 w 71"/>
                        <a:gd name="T19" fmla="*/ 13 h 88"/>
                        <a:gd name="T20" fmla="*/ 45 w 71"/>
                        <a:gd name="T21" fmla="*/ 11 h 88"/>
                        <a:gd name="T22" fmla="*/ 38 w 71"/>
                        <a:gd name="T23" fmla="*/ 9 h 88"/>
                        <a:gd name="T24" fmla="*/ 30 w 71"/>
                        <a:gd name="T25" fmla="*/ 0 h 88"/>
                        <a:gd name="T26" fmla="*/ 28 w 71"/>
                        <a:gd name="T27" fmla="*/ 2 h 88"/>
                        <a:gd name="T28" fmla="*/ 24 w 71"/>
                        <a:gd name="T29" fmla="*/ 4 h 88"/>
                        <a:gd name="T30" fmla="*/ 17 w 71"/>
                        <a:gd name="T31" fmla="*/ 4 h 88"/>
                        <a:gd name="T32" fmla="*/ 13 w 71"/>
                        <a:gd name="T33" fmla="*/ 3 h 88"/>
                        <a:gd name="T34" fmla="*/ 7 w 71"/>
                        <a:gd name="T35" fmla="*/ 13 h 88"/>
                        <a:gd name="T36" fmla="*/ 0 w 71"/>
                        <a:gd name="T37" fmla="*/ 22 h 88"/>
                        <a:gd name="T38" fmla="*/ 9 w 71"/>
                        <a:gd name="T39" fmla="*/ 31 h 88"/>
                        <a:gd name="T40" fmla="*/ 10 w 71"/>
                        <a:gd name="T41" fmla="*/ 33 h 88"/>
                        <a:gd name="T42" fmla="*/ 14 w 71"/>
                        <a:gd name="T43" fmla="*/ 36 h 88"/>
                        <a:gd name="T44" fmla="*/ 22 w 71"/>
                        <a:gd name="T45" fmla="*/ 48 h 88"/>
                        <a:gd name="T46" fmla="*/ 21 w 71"/>
                        <a:gd name="T47" fmla="*/ 53 h 88"/>
                        <a:gd name="T48" fmla="*/ 19 w 71"/>
                        <a:gd name="T49" fmla="*/ 58 h 88"/>
                        <a:gd name="T50" fmla="*/ 24 w 71"/>
                        <a:gd name="T51" fmla="*/ 67 h 88"/>
                        <a:gd name="T52" fmla="*/ 29 w 71"/>
                        <a:gd name="T53" fmla="*/ 78 h 88"/>
                        <a:gd name="T54" fmla="*/ 27 w 71"/>
                        <a:gd name="T55" fmla="*/ 82 h 88"/>
                        <a:gd name="T56" fmla="*/ 25 w 71"/>
                        <a:gd name="T57" fmla="*/ 86 h 88"/>
                        <a:gd name="T58" fmla="*/ 27 w 71"/>
                        <a:gd name="T59" fmla="*/ 88 h 88"/>
                        <a:gd name="T60" fmla="*/ 29 w 71"/>
                        <a:gd name="T61" fmla="*/ 86 h 88"/>
                        <a:gd name="T62" fmla="*/ 32 w 71"/>
                        <a:gd name="T63" fmla="*/ 84 h 88"/>
                        <a:gd name="T64" fmla="*/ 39 w 71"/>
                        <a:gd name="T65" fmla="*/ 84 h 88"/>
                        <a:gd name="T66" fmla="*/ 43 w 71"/>
                        <a:gd name="T67" fmla="*/ 83 h 88"/>
                        <a:gd name="T68" fmla="*/ 50 w 71"/>
                        <a:gd name="T69" fmla="*/ 82 h 88"/>
                        <a:gd name="T70" fmla="*/ 55 w 71"/>
                        <a:gd name="T71" fmla="*/ 83 h 88"/>
                        <a:gd name="T72" fmla="*/ 61 w 71"/>
                        <a:gd name="T73" fmla="*/ 84 h 88"/>
                        <a:gd name="T74" fmla="*/ 71 w 71"/>
                        <a:gd name="T75" fmla="*/ 72 h 88"/>
                        <a:gd name="T76" fmla="*/ 65 w 71"/>
                        <a:gd name="T77" fmla="*/ 60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71" h="88">
                          <a:moveTo>
                            <a:pt x="65" y="60"/>
                          </a:moveTo>
                          <a:cubicBezTo>
                            <a:pt x="62" y="55"/>
                            <a:pt x="59" y="51"/>
                            <a:pt x="59" y="44"/>
                          </a:cubicBezTo>
                          <a:cubicBezTo>
                            <a:pt x="59" y="38"/>
                            <a:pt x="62" y="35"/>
                            <a:pt x="65" y="31"/>
                          </a:cubicBezTo>
                          <a:cubicBezTo>
                            <a:pt x="67" y="29"/>
                            <a:pt x="69" y="27"/>
                            <a:pt x="70" y="25"/>
                          </a:cubicBezTo>
                          <a:lnTo>
                            <a:pt x="70" y="23"/>
                          </a:lnTo>
                          <a:lnTo>
                            <a:pt x="70" y="22"/>
                          </a:lnTo>
                          <a:cubicBezTo>
                            <a:pt x="68" y="17"/>
                            <a:pt x="66" y="13"/>
                            <a:pt x="59" y="13"/>
                          </a:cubicBezTo>
                          <a:cubicBezTo>
                            <a:pt x="58" y="13"/>
                            <a:pt x="56" y="14"/>
                            <a:pt x="55" y="15"/>
                          </a:cubicBezTo>
                          <a:cubicBezTo>
                            <a:pt x="54" y="15"/>
                            <a:pt x="53" y="16"/>
                            <a:pt x="51" y="16"/>
                          </a:cubicBezTo>
                          <a:cubicBezTo>
                            <a:pt x="49" y="16"/>
                            <a:pt x="48" y="15"/>
                            <a:pt x="47" y="13"/>
                          </a:cubicBezTo>
                          <a:cubicBezTo>
                            <a:pt x="46" y="12"/>
                            <a:pt x="46" y="12"/>
                            <a:pt x="45" y="11"/>
                          </a:cubicBezTo>
                          <a:cubicBezTo>
                            <a:pt x="42" y="10"/>
                            <a:pt x="40" y="10"/>
                            <a:pt x="38" y="9"/>
                          </a:cubicBezTo>
                          <a:cubicBezTo>
                            <a:pt x="34" y="9"/>
                            <a:pt x="32" y="8"/>
                            <a:pt x="30" y="0"/>
                          </a:cubicBezTo>
                          <a:cubicBezTo>
                            <a:pt x="29" y="1"/>
                            <a:pt x="29" y="1"/>
                            <a:pt x="28" y="2"/>
                          </a:cubicBezTo>
                          <a:cubicBezTo>
                            <a:pt x="27" y="3"/>
                            <a:pt x="26" y="4"/>
                            <a:pt x="24" y="4"/>
                          </a:cubicBezTo>
                          <a:lnTo>
                            <a:pt x="17" y="4"/>
                          </a:lnTo>
                          <a:cubicBezTo>
                            <a:pt x="16" y="4"/>
                            <a:pt x="14" y="4"/>
                            <a:pt x="13" y="3"/>
                          </a:cubicBezTo>
                          <a:cubicBezTo>
                            <a:pt x="11" y="7"/>
                            <a:pt x="9" y="10"/>
                            <a:pt x="7" y="13"/>
                          </a:cubicBezTo>
                          <a:cubicBezTo>
                            <a:pt x="5" y="16"/>
                            <a:pt x="3" y="20"/>
                            <a:pt x="0" y="22"/>
                          </a:cubicBezTo>
                          <a:cubicBezTo>
                            <a:pt x="6" y="24"/>
                            <a:pt x="7" y="27"/>
                            <a:pt x="9" y="31"/>
                          </a:cubicBezTo>
                          <a:cubicBezTo>
                            <a:pt x="10" y="31"/>
                            <a:pt x="10" y="32"/>
                            <a:pt x="10" y="33"/>
                          </a:cubicBezTo>
                          <a:cubicBezTo>
                            <a:pt x="11" y="34"/>
                            <a:pt x="13" y="35"/>
                            <a:pt x="14" y="36"/>
                          </a:cubicBezTo>
                          <a:cubicBezTo>
                            <a:pt x="18" y="37"/>
                            <a:pt x="22" y="40"/>
                            <a:pt x="22" y="48"/>
                          </a:cubicBezTo>
                          <a:cubicBezTo>
                            <a:pt x="22" y="50"/>
                            <a:pt x="22" y="51"/>
                            <a:pt x="21" y="53"/>
                          </a:cubicBezTo>
                          <a:cubicBezTo>
                            <a:pt x="20" y="54"/>
                            <a:pt x="19" y="56"/>
                            <a:pt x="19" y="58"/>
                          </a:cubicBezTo>
                          <a:cubicBezTo>
                            <a:pt x="19" y="63"/>
                            <a:pt x="21" y="65"/>
                            <a:pt x="24" y="67"/>
                          </a:cubicBezTo>
                          <a:cubicBezTo>
                            <a:pt x="27" y="69"/>
                            <a:pt x="29" y="72"/>
                            <a:pt x="29" y="78"/>
                          </a:cubicBezTo>
                          <a:cubicBezTo>
                            <a:pt x="29" y="80"/>
                            <a:pt x="28" y="81"/>
                            <a:pt x="27" y="82"/>
                          </a:cubicBezTo>
                          <a:cubicBezTo>
                            <a:pt x="26" y="83"/>
                            <a:pt x="25" y="84"/>
                            <a:pt x="25" y="86"/>
                          </a:cubicBezTo>
                          <a:cubicBezTo>
                            <a:pt x="25" y="87"/>
                            <a:pt x="25" y="88"/>
                            <a:pt x="27" y="88"/>
                          </a:cubicBezTo>
                          <a:cubicBezTo>
                            <a:pt x="27" y="88"/>
                            <a:pt x="28" y="87"/>
                            <a:pt x="29" y="86"/>
                          </a:cubicBezTo>
                          <a:cubicBezTo>
                            <a:pt x="29" y="85"/>
                            <a:pt x="30" y="84"/>
                            <a:pt x="32" y="84"/>
                          </a:cubicBezTo>
                          <a:lnTo>
                            <a:pt x="39" y="84"/>
                          </a:lnTo>
                          <a:cubicBezTo>
                            <a:pt x="41" y="84"/>
                            <a:pt x="42" y="84"/>
                            <a:pt x="43" y="83"/>
                          </a:cubicBezTo>
                          <a:cubicBezTo>
                            <a:pt x="45" y="82"/>
                            <a:pt x="48" y="82"/>
                            <a:pt x="50" y="82"/>
                          </a:cubicBezTo>
                          <a:cubicBezTo>
                            <a:pt x="52" y="82"/>
                            <a:pt x="54" y="82"/>
                            <a:pt x="55" y="83"/>
                          </a:cubicBezTo>
                          <a:cubicBezTo>
                            <a:pt x="57" y="83"/>
                            <a:pt x="58" y="84"/>
                            <a:pt x="61" y="84"/>
                          </a:cubicBezTo>
                          <a:cubicBezTo>
                            <a:pt x="68" y="84"/>
                            <a:pt x="71" y="80"/>
                            <a:pt x="71" y="72"/>
                          </a:cubicBezTo>
                          <a:cubicBezTo>
                            <a:pt x="71" y="67"/>
                            <a:pt x="68" y="64"/>
                            <a:pt x="6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7" name="Freeform 1126">
                      <a:extLst>
                        <a:ext uri="{FF2B5EF4-FFF2-40B4-BE49-F238E27FC236}">
                          <a16:creationId xmlns:a16="http://schemas.microsoft.com/office/drawing/2014/main" id="{65F236FD-2BD5-E671-1923-65895D1CEF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72352"/>
                      <a:ext cx="30071" cy="20675"/>
                    </a:xfrm>
                    <a:custGeom>
                      <a:avLst/>
                      <a:gdLst>
                        <a:gd name="T0" fmla="*/ 6 w 71"/>
                        <a:gd name="T1" fmla="*/ 20 h 48"/>
                        <a:gd name="T2" fmla="*/ 10 w 71"/>
                        <a:gd name="T3" fmla="*/ 21 h 48"/>
                        <a:gd name="T4" fmla="*/ 14 w 71"/>
                        <a:gd name="T5" fmla="*/ 27 h 48"/>
                        <a:gd name="T6" fmla="*/ 15 w 71"/>
                        <a:gd name="T7" fmla="*/ 31 h 48"/>
                        <a:gd name="T8" fmla="*/ 19 w 71"/>
                        <a:gd name="T9" fmla="*/ 35 h 48"/>
                        <a:gd name="T10" fmla="*/ 25 w 71"/>
                        <a:gd name="T11" fmla="*/ 44 h 48"/>
                        <a:gd name="T12" fmla="*/ 33 w 71"/>
                        <a:gd name="T13" fmla="*/ 46 h 48"/>
                        <a:gd name="T14" fmla="*/ 35 w 71"/>
                        <a:gd name="T15" fmla="*/ 48 h 48"/>
                        <a:gd name="T16" fmla="*/ 39 w 71"/>
                        <a:gd name="T17" fmla="*/ 44 h 48"/>
                        <a:gd name="T18" fmla="*/ 44 w 71"/>
                        <a:gd name="T19" fmla="*/ 41 h 48"/>
                        <a:gd name="T20" fmla="*/ 49 w 71"/>
                        <a:gd name="T21" fmla="*/ 45 h 48"/>
                        <a:gd name="T22" fmla="*/ 51 w 71"/>
                        <a:gd name="T23" fmla="*/ 47 h 48"/>
                        <a:gd name="T24" fmla="*/ 59 w 71"/>
                        <a:gd name="T25" fmla="*/ 38 h 48"/>
                        <a:gd name="T26" fmla="*/ 59 w 71"/>
                        <a:gd name="T27" fmla="*/ 37 h 48"/>
                        <a:gd name="T28" fmla="*/ 69 w 71"/>
                        <a:gd name="T29" fmla="*/ 37 h 48"/>
                        <a:gd name="T30" fmla="*/ 71 w 71"/>
                        <a:gd name="T31" fmla="*/ 37 h 48"/>
                        <a:gd name="T32" fmla="*/ 64 w 71"/>
                        <a:gd name="T33" fmla="*/ 32 h 48"/>
                        <a:gd name="T34" fmla="*/ 56 w 71"/>
                        <a:gd name="T35" fmla="*/ 27 h 48"/>
                        <a:gd name="T36" fmla="*/ 55 w 71"/>
                        <a:gd name="T37" fmla="*/ 27 h 48"/>
                        <a:gd name="T38" fmla="*/ 55 w 71"/>
                        <a:gd name="T39" fmla="*/ 19 h 48"/>
                        <a:gd name="T40" fmla="*/ 57 w 71"/>
                        <a:gd name="T41" fmla="*/ 21 h 48"/>
                        <a:gd name="T42" fmla="*/ 58 w 71"/>
                        <a:gd name="T43" fmla="*/ 22 h 48"/>
                        <a:gd name="T44" fmla="*/ 59 w 71"/>
                        <a:gd name="T45" fmla="*/ 22 h 48"/>
                        <a:gd name="T46" fmla="*/ 54 w 71"/>
                        <a:gd name="T47" fmla="*/ 18 h 48"/>
                        <a:gd name="T48" fmla="*/ 48 w 71"/>
                        <a:gd name="T49" fmla="*/ 14 h 48"/>
                        <a:gd name="T50" fmla="*/ 46 w 71"/>
                        <a:gd name="T51" fmla="*/ 9 h 48"/>
                        <a:gd name="T52" fmla="*/ 45 w 71"/>
                        <a:gd name="T53" fmla="*/ 5 h 48"/>
                        <a:gd name="T54" fmla="*/ 45 w 71"/>
                        <a:gd name="T55" fmla="*/ 6 h 48"/>
                        <a:gd name="T56" fmla="*/ 37 w 71"/>
                        <a:gd name="T57" fmla="*/ 11 h 48"/>
                        <a:gd name="T58" fmla="*/ 21 w 71"/>
                        <a:gd name="T59" fmla="*/ 3 h 48"/>
                        <a:gd name="T60" fmla="*/ 13 w 71"/>
                        <a:gd name="T61" fmla="*/ 1 h 48"/>
                        <a:gd name="T62" fmla="*/ 4 w 71"/>
                        <a:gd name="T63" fmla="*/ 0 h 48"/>
                        <a:gd name="T64" fmla="*/ 0 w 71"/>
                        <a:gd name="T65" fmla="*/ 3 h 48"/>
                        <a:gd name="T66" fmla="*/ 1 w 71"/>
                        <a:gd name="T67" fmla="*/ 4 h 48"/>
                        <a:gd name="T68" fmla="*/ 3 w 71"/>
                        <a:gd name="T69" fmla="*/ 9 h 48"/>
                        <a:gd name="T70" fmla="*/ 1 w 71"/>
                        <a:gd name="T71" fmla="*/ 14 h 48"/>
                        <a:gd name="T72" fmla="*/ 0 w 71"/>
                        <a:gd name="T73" fmla="*/ 16 h 48"/>
                        <a:gd name="T74" fmla="*/ 6 w 71"/>
                        <a:gd name="T75" fmla="*/ 20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1" h="48">
                          <a:moveTo>
                            <a:pt x="6" y="20"/>
                          </a:moveTo>
                          <a:cubicBezTo>
                            <a:pt x="7" y="20"/>
                            <a:pt x="9" y="20"/>
                            <a:pt x="10" y="21"/>
                          </a:cubicBezTo>
                          <a:cubicBezTo>
                            <a:pt x="14" y="22"/>
                            <a:pt x="14" y="25"/>
                            <a:pt x="14" y="27"/>
                          </a:cubicBezTo>
                          <a:cubicBezTo>
                            <a:pt x="14" y="28"/>
                            <a:pt x="14" y="30"/>
                            <a:pt x="15" y="31"/>
                          </a:cubicBezTo>
                          <a:cubicBezTo>
                            <a:pt x="16" y="33"/>
                            <a:pt x="18" y="34"/>
                            <a:pt x="19" y="35"/>
                          </a:cubicBezTo>
                          <a:cubicBezTo>
                            <a:pt x="22" y="36"/>
                            <a:pt x="25" y="38"/>
                            <a:pt x="25" y="44"/>
                          </a:cubicBezTo>
                          <a:cubicBezTo>
                            <a:pt x="28" y="44"/>
                            <a:pt x="31" y="45"/>
                            <a:pt x="33" y="46"/>
                          </a:cubicBezTo>
                          <a:cubicBezTo>
                            <a:pt x="33" y="47"/>
                            <a:pt x="34" y="47"/>
                            <a:pt x="35" y="48"/>
                          </a:cubicBezTo>
                          <a:cubicBezTo>
                            <a:pt x="37" y="47"/>
                            <a:pt x="38" y="46"/>
                            <a:pt x="39" y="44"/>
                          </a:cubicBezTo>
                          <a:cubicBezTo>
                            <a:pt x="41" y="43"/>
                            <a:pt x="42" y="41"/>
                            <a:pt x="44" y="41"/>
                          </a:cubicBezTo>
                          <a:cubicBezTo>
                            <a:pt x="46" y="41"/>
                            <a:pt x="47" y="43"/>
                            <a:pt x="49" y="45"/>
                          </a:cubicBezTo>
                          <a:cubicBezTo>
                            <a:pt x="50" y="46"/>
                            <a:pt x="50" y="47"/>
                            <a:pt x="51" y="47"/>
                          </a:cubicBezTo>
                          <a:cubicBezTo>
                            <a:pt x="57" y="47"/>
                            <a:pt x="59" y="44"/>
                            <a:pt x="59" y="38"/>
                          </a:cubicBezTo>
                          <a:lnTo>
                            <a:pt x="59" y="37"/>
                          </a:lnTo>
                          <a:lnTo>
                            <a:pt x="69" y="37"/>
                          </a:lnTo>
                          <a:cubicBezTo>
                            <a:pt x="70" y="37"/>
                            <a:pt x="70" y="37"/>
                            <a:pt x="71" y="37"/>
                          </a:cubicBezTo>
                          <a:cubicBezTo>
                            <a:pt x="69" y="33"/>
                            <a:pt x="67" y="32"/>
                            <a:pt x="64" y="32"/>
                          </a:cubicBezTo>
                          <a:cubicBezTo>
                            <a:pt x="61" y="31"/>
                            <a:pt x="58" y="31"/>
                            <a:pt x="56" y="27"/>
                          </a:cubicBezTo>
                          <a:lnTo>
                            <a:pt x="55" y="27"/>
                          </a:lnTo>
                          <a:lnTo>
                            <a:pt x="55" y="19"/>
                          </a:lnTo>
                          <a:lnTo>
                            <a:pt x="57" y="21"/>
                          </a:lnTo>
                          <a:cubicBezTo>
                            <a:pt x="58" y="21"/>
                            <a:pt x="58" y="22"/>
                            <a:pt x="58" y="22"/>
                          </a:cubicBezTo>
                          <a:cubicBezTo>
                            <a:pt x="58" y="22"/>
                            <a:pt x="59" y="22"/>
                            <a:pt x="59" y="22"/>
                          </a:cubicBezTo>
                          <a:cubicBezTo>
                            <a:pt x="58" y="20"/>
                            <a:pt x="56" y="19"/>
                            <a:pt x="54" y="18"/>
                          </a:cubicBezTo>
                          <a:cubicBezTo>
                            <a:pt x="52" y="17"/>
                            <a:pt x="49" y="16"/>
                            <a:pt x="48" y="14"/>
                          </a:cubicBezTo>
                          <a:cubicBezTo>
                            <a:pt x="47" y="13"/>
                            <a:pt x="46" y="11"/>
                            <a:pt x="46" y="9"/>
                          </a:cubicBezTo>
                          <a:cubicBezTo>
                            <a:pt x="46" y="7"/>
                            <a:pt x="46" y="6"/>
                            <a:pt x="45" y="5"/>
                          </a:cubicBezTo>
                          <a:cubicBezTo>
                            <a:pt x="45" y="6"/>
                            <a:pt x="45" y="6"/>
                            <a:pt x="45" y="6"/>
                          </a:cubicBezTo>
                          <a:cubicBezTo>
                            <a:pt x="43" y="8"/>
                            <a:pt x="42" y="11"/>
                            <a:pt x="37" y="11"/>
                          </a:cubicBezTo>
                          <a:cubicBezTo>
                            <a:pt x="33" y="11"/>
                            <a:pt x="23" y="7"/>
                            <a:pt x="21" y="3"/>
                          </a:cubicBezTo>
                          <a:cubicBezTo>
                            <a:pt x="18" y="3"/>
                            <a:pt x="15" y="2"/>
                            <a:pt x="13" y="1"/>
                          </a:cubicBezTo>
                          <a:cubicBezTo>
                            <a:pt x="10" y="1"/>
                            <a:pt x="7" y="0"/>
                            <a:pt x="4" y="0"/>
                          </a:cubicBezTo>
                          <a:cubicBezTo>
                            <a:pt x="2" y="0"/>
                            <a:pt x="1" y="1"/>
                            <a:pt x="0" y="3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ubicBezTo>
                            <a:pt x="2" y="5"/>
                            <a:pt x="3" y="7"/>
                            <a:pt x="3" y="9"/>
                          </a:cubicBezTo>
                          <a:cubicBezTo>
                            <a:pt x="3" y="12"/>
                            <a:pt x="2" y="13"/>
                            <a:pt x="1" y="14"/>
                          </a:cubicBezTo>
                          <a:cubicBezTo>
                            <a:pt x="1" y="15"/>
                            <a:pt x="0" y="15"/>
                            <a:pt x="0" y="16"/>
                          </a:cubicBezTo>
                          <a:cubicBezTo>
                            <a:pt x="0" y="19"/>
                            <a:pt x="2" y="20"/>
                            <a:pt x="6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8" name="Freeform 1127">
                      <a:extLst>
                        <a:ext uri="{FF2B5EF4-FFF2-40B4-BE49-F238E27FC236}">
                          <a16:creationId xmlns:a16="http://schemas.microsoft.com/office/drawing/2014/main" id="{83BC07B1-F658-1692-C2D0-F98D299809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8616" y="4640012"/>
                      <a:ext cx="60143" cy="56384"/>
                    </a:xfrm>
                    <a:custGeom>
                      <a:avLst/>
                      <a:gdLst>
                        <a:gd name="T0" fmla="*/ 61 w 139"/>
                        <a:gd name="T1" fmla="*/ 117 h 131"/>
                        <a:gd name="T2" fmla="*/ 62 w 139"/>
                        <a:gd name="T3" fmla="*/ 129 h 131"/>
                        <a:gd name="T4" fmla="*/ 62 w 139"/>
                        <a:gd name="T5" fmla="*/ 129 h 131"/>
                        <a:gd name="T6" fmla="*/ 70 w 139"/>
                        <a:gd name="T7" fmla="*/ 131 h 131"/>
                        <a:gd name="T8" fmla="*/ 77 w 139"/>
                        <a:gd name="T9" fmla="*/ 124 h 131"/>
                        <a:gd name="T10" fmla="*/ 89 w 139"/>
                        <a:gd name="T11" fmla="*/ 113 h 131"/>
                        <a:gd name="T12" fmla="*/ 97 w 139"/>
                        <a:gd name="T13" fmla="*/ 111 h 131"/>
                        <a:gd name="T14" fmla="*/ 104 w 139"/>
                        <a:gd name="T15" fmla="*/ 109 h 131"/>
                        <a:gd name="T16" fmla="*/ 108 w 139"/>
                        <a:gd name="T17" fmla="*/ 110 h 131"/>
                        <a:gd name="T18" fmla="*/ 112 w 139"/>
                        <a:gd name="T19" fmla="*/ 112 h 131"/>
                        <a:gd name="T20" fmla="*/ 122 w 139"/>
                        <a:gd name="T21" fmla="*/ 110 h 131"/>
                        <a:gd name="T22" fmla="*/ 133 w 139"/>
                        <a:gd name="T23" fmla="*/ 108 h 131"/>
                        <a:gd name="T24" fmla="*/ 134 w 139"/>
                        <a:gd name="T25" fmla="*/ 107 h 131"/>
                        <a:gd name="T26" fmla="*/ 136 w 139"/>
                        <a:gd name="T27" fmla="*/ 107 h 131"/>
                        <a:gd name="T28" fmla="*/ 139 w 139"/>
                        <a:gd name="T29" fmla="*/ 103 h 131"/>
                        <a:gd name="T30" fmla="*/ 132 w 139"/>
                        <a:gd name="T31" fmla="*/ 87 h 131"/>
                        <a:gd name="T32" fmla="*/ 126 w 139"/>
                        <a:gd name="T33" fmla="*/ 73 h 131"/>
                        <a:gd name="T34" fmla="*/ 122 w 139"/>
                        <a:gd name="T35" fmla="*/ 70 h 131"/>
                        <a:gd name="T36" fmla="*/ 113 w 139"/>
                        <a:gd name="T37" fmla="*/ 56 h 131"/>
                        <a:gd name="T38" fmla="*/ 116 w 139"/>
                        <a:gd name="T39" fmla="*/ 51 h 131"/>
                        <a:gd name="T40" fmla="*/ 117 w 139"/>
                        <a:gd name="T41" fmla="*/ 51 h 131"/>
                        <a:gd name="T42" fmla="*/ 87 w 139"/>
                        <a:gd name="T43" fmla="*/ 39 h 131"/>
                        <a:gd name="T44" fmla="*/ 87 w 139"/>
                        <a:gd name="T45" fmla="*/ 38 h 131"/>
                        <a:gd name="T46" fmla="*/ 71 w 139"/>
                        <a:gd name="T47" fmla="*/ 31 h 131"/>
                        <a:gd name="T48" fmla="*/ 54 w 139"/>
                        <a:gd name="T49" fmla="*/ 20 h 131"/>
                        <a:gd name="T50" fmla="*/ 46 w 139"/>
                        <a:gd name="T51" fmla="*/ 15 h 131"/>
                        <a:gd name="T52" fmla="*/ 37 w 139"/>
                        <a:gd name="T53" fmla="*/ 12 h 131"/>
                        <a:gd name="T54" fmla="*/ 24 w 139"/>
                        <a:gd name="T55" fmla="*/ 0 h 131"/>
                        <a:gd name="T56" fmla="*/ 20 w 139"/>
                        <a:gd name="T57" fmla="*/ 1 h 131"/>
                        <a:gd name="T58" fmla="*/ 17 w 139"/>
                        <a:gd name="T59" fmla="*/ 2 h 131"/>
                        <a:gd name="T60" fmla="*/ 2 w 139"/>
                        <a:gd name="T61" fmla="*/ 12 h 131"/>
                        <a:gd name="T62" fmla="*/ 2 w 139"/>
                        <a:gd name="T63" fmla="*/ 18 h 131"/>
                        <a:gd name="T64" fmla="*/ 1 w 139"/>
                        <a:gd name="T65" fmla="*/ 22 h 131"/>
                        <a:gd name="T66" fmla="*/ 0 w 139"/>
                        <a:gd name="T67" fmla="*/ 29 h 131"/>
                        <a:gd name="T68" fmla="*/ 7 w 139"/>
                        <a:gd name="T69" fmla="*/ 36 h 131"/>
                        <a:gd name="T70" fmla="*/ 15 w 139"/>
                        <a:gd name="T71" fmla="*/ 41 h 131"/>
                        <a:gd name="T72" fmla="*/ 23 w 139"/>
                        <a:gd name="T73" fmla="*/ 47 h 131"/>
                        <a:gd name="T74" fmla="*/ 34 w 139"/>
                        <a:gd name="T75" fmla="*/ 62 h 131"/>
                        <a:gd name="T76" fmla="*/ 30 w 139"/>
                        <a:gd name="T77" fmla="*/ 68 h 131"/>
                        <a:gd name="T78" fmla="*/ 28 w 139"/>
                        <a:gd name="T79" fmla="*/ 72 h 131"/>
                        <a:gd name="T80" fmla="*/ 32 w 139"/>
                        <a:gd name="T81" fmla="*/ 75 h 131"/>
                        <a:gd name="T82" fmla="*/ 37 w 139"/>
                        <a:gd name="T83" fmla="*/ 75 h 131"/>
                        <a:gd name="T84" fmla="*/ 40 w 139"/>
                        <a:gd name="T85" fmla="*/ 81 h 131"/>
                        <a:gd name="T86" fmla="*/ 44 w 139"/>
                        <a:gd name="T87" fmla="*/ 87 h 131"/>
                        <a:gd name="T88" fmla="*/ 49 w 139"/>
                        <a:gd name="T89" fmla="*/ 87 h 131"/>
                        <a:gd name="T90" fmla="*/ 49 w 139"/>
                        <a:gd name="T91" fmla="*/ 88 h 131"/>
                        <a:gd name="T92" fmla="*/ 60 w 139"/>
                        <a:gd name="T93" fmla="*/ 106 h 131"/>
                        <a:gd name="T94" fmla="*/ 60 w 139"/>
                        <a:gd name="T95" fmla="*/ 106 h 131"/>
                        <a:gd name="T96" fmla="*/ 61 w 139"/>
                        <a:gd name="T97" fmla="*/ 106 h 131"/>
                        <a:gd name="T98" fmla="*/ 62 w 139"/>
                        <a:gd name="T99" fmla="*/ 107 h 131"/>
                        <a:gd name="T100" fmla="*/ 62 w 139"/>
                        <a:gd name="T101" fmla="*/ 108 h 131"/>
                        <a:gd name="T102" fmla="*/ 61 w 139"/>
                        <a:gd name="T103" fmla="*/ 117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39" h="131">
                          <a:moveTo>
                            <a:pt x="61" y="117"/>
                          </a:moveTo>
                          <a:cubicBezTo>
                            <a:pt x="62" y="120"/>
                            <a:pt x="62" y="124"/>
                            <a:pt x="62" y="129"/>
                          </a:cubicBezTo>
                          <a:lnTo>
                            <a:pt x="62" y="129"/>
                          </a:lnTo>
                          <a:cubicBezTo>
                            <a:pt x="64" y="130"/>
                            <a:pt x="67" y="131"/>
                            <a:pt x="70" y="131"/>
                          </a:cubicBezTo>
                          <a:cubicBezTo>
                            <a:pt x="74" y="131"/>
                            <a:pt x="76" y="128"/>
                            <a:pt x="77" y="124"/>
                          </a:cubicBezTo>
                          <a:cubicBezTo>
                            <a:pt x="79" y="119"/>
                            <a:pt x="81" y="113"/>
                            <a:pt x="89" y="113"/>
                          </a:cubicBezTo>
                          <a:cubicBezTo>
                            <a:pt x="92" y="113"/>
                            <a:pt x="95" y="112"/>
                            <a:pt x="97" y="111"/>
                          </a:cubicBezTo>
                          <a:cubicBezTo>
                            <a:pt x="99" y="110"/>
                            <a:pt x="101" y="109"/>
                            <a:pt x="104" y="109"/>
                          </a:cubicBezTo>
                          <a:cubicBezTo>
                            <a:pt x="106" y="109"/>
                            <a:pt x="107" y="110"/>
                            <a:pt x="108" y="110"/>
                          </a:cubicBezTo>
                          <a:cubicBezTo>
                            <a:pt x="109" y="111"/>
                            <a:pt x="111" y="112"/>
                            <a:pt x="112" y="112"/>
                          </a:cubicBezTo>
                          <a:cubicBezTo>
                            <a:pt x="116" y="112"/>
                            <a:pt x="119" y="111"/>
                            <a:pt x="122" y="110"/>
                          </a:cubicBezTo>
                          <a:cubicBezTo>
                            <a:pt x="125" y="109"/>
                            <a:pt x="128" y="108"/>
                            <a:pt x="133" y="108"/>
                          </a:cubicBezTo>
                          <a:cubicBezTo>
                            <a:pt x="133" y="108"/>
                            <a:pt x="134" y="108"/>
                            <a:pt x="134" y="107"/>
                          </a:cubicBezTo>
                          <a:cubicBezTo>
                            <a:pt x="135" y="107"/>
                            <a:pt x="135" y="107"/>
                            <a:pt x="136" y="107"/>
                          </a:cubicBezTo>
                          <a:cubicBezTo>
                            <a:pt x="136" y="105"/>
                            <a:pt x="137" y="104"/>
                            <a:pt x="139" y="103"/>
                          </a:cubicBezTo>
                          <a:cubicBezTo>
                            <a:pt x="136" y="99"/>
                            <a:pt x="134" y="93"/>
                            <a:pt x="132" y="87"/>
                          </a:cubicBezTo>
                          <a:cubicBezTo>
                            <a:pt x="130" y="82"/>
                            <a:pt x="129" y="77"/>
                            <a:pt x="126" y="73"/>
                          </a:cubicBezTo>
                          <a:cubicBezTo>
                            <a:pt x="125" y="72"/>
                            <a:pt x="124" y="71"/>
                            <a:pt x="122" y="70"/>
                          </a:cubicBezTo>
                          <a:cubicBezTo>
                            <a:pt x="118" y="67"/>
                            <a:pt x="113" y="62"/>
                            <a:pt x="113" y="56"/>
                          </a:cubicBezTo>
                          <a:cubicBezTo>
                            <a:pt x="113" y="53"/>
                            <a:pt x="115" y="52"/>
                            <a:pt x="116" y="51"/>
                          </a:cubicBezTo>
                          <a:cubicBezTo>
                            <a:pt x="117" y="51"/>
                            <a:pt x="117" y="51"/>
                            <a:pt x="117" y="51"/>
                          </a:cubicBezTo>
                          <a:cubicBezTo>
                            <a:pt x="109" y="50"/>
                            <a:pt x="87" y="45"/>
                            <a:pt x="87" y="39"/>
                          </a:cubicBezTo>
                          <a:lnTo>
                            <a:pt x="87" y="38"/>
                          </a:lnTo>
                          <a:cubicBezTo>
                            <a:pt x="85" y="32"/>
                            <a:pt x="78" y="32"/>
                            <a:pt x="71" y="31"/>
                          </a:cubicBezTo>
                          <a:cubicBezTo>
                            <a:pt x="63" y="30"/>
                            <a:pt x="55" y="29"/>
                            <a:pt x="54" y="20"/>
                          </a:cubicBezTo>
                          <a:cubicBezTo>
                            <a:pt x="53" y="17"/>
                            <a:pt x="50" y="16"/>
                            <a:pt x="46" y="15"/>
                          </a:cubicBezTo>
                          <a:cubicBezTo>
                            <a:pt x="43" y="15"/>
                            <a:pt x="39" y="14"/>
                            <a:pt x="37" y="12"/>
                          </a:cubicBezTo>
                          <a:cubicBezTo>
                            <a:pt x="35" y="8"/>
                            <a:pt x="29" y="0"/>
                            <a:pt x="24" y="0"/>
                          </a:cubicBezTo>
                          <a:cubicBezTo>
                            <a:pt x="22" y="0"/>
                            <a:pt x="21" y="0"/>
                            <a:pt x="20" y="1"/>
                          </a:cubicBezTo>
                          <a:cubicBezTo>
                            <a:pt x="19" y="1"/>
                            <a:pt x="18" y="2"/>
                            <a:pt x="17" y="2"/>
                          </a:cubicBezTo>
                          <a:lnTo>
                            <a:pt x="2" y="12"/>
                          </a:lnTo>
                          <a:lnTo>
                            <a:pt x="2" y="18"/>
                          </a:lnTo>
                          <a:cubicBezTo>
                            <a:pt x="2" y="19"/>
                            <a:pt x="2" y="21"/>
                            <a:pt x="1" y="22"/>
                          </a:cubicBezTo>
                          <a:cubicBezTo>
                            <a:pt x="1" y="24"/>
                            <a:pt x="0" y="26"/>
                            <a:pt x="0" y="29"/>
                          </a:cubicBezTo>
                          <a:cubicBezTo>
                            <a:pt x="0" y="34"/>
                            <a:pt x="3" y="35"/>
                            <a:pt x="7" y="36"/>
                          </a:cubicBezTo>
                          <a:cubicBezTo>
                            <a:pt x="10" y="37"/>
                            <a:pt x="13" y="38"/>
                            <a:pt x="15" y="41"/>
                          </a:cubicBezTo>
                          <a:cubicBezTo>
                            <a:pt x="16" y="43"/>
                            <a:pt x="20" y="45"/>
                            <a:pt x="23" y="47"/>
                          </a:cubicBezTo>
                          <a:cubicBezTo>
                            <a:pt x="28" y="50"/>
                            <a:pt x="34" y="53"/>
                            <a:pt x="34" y="62"/>
                          </a:cubicBezTo>
                          <a:cubicBezTo>
                            <a:pt x="34" y="65"/>
                            <a:pt x="32" y="66"/>
                            <a:pt x="30" y="68"/>
                          </a:cubicBezTo>
                          <a:cubicBezTo>
                            <a:pt x="29" y="69"/>
                            <a:pt x="28" y="70"/>
                            <a:pt x="28" y="72"/>
                          </a:cubicBezTo>
                          <a:cubicBezTo>
                            <a:pt x="28" y="74"/>
                            <a:pt x="30" y="75"/>
                            <a:pt x="32" y="75"/>
                          </a:cubicBezTo>
                          <a:lnTo>
                            <a:pt x="37" y="75"/>
                          </a:lnTo>
                          <a:cubicBezTo>
                            <a:pt x="40" y="75"/>
                            <a:pt x="40" y="78"/>
                            <a:pt x="40" y="81"/>
                          </a:cubicBezTo>
                          <a:cubicBezTo>
                            <a:pt x="41" y="85"/>
                            <a:pt x="41" y="87"/>
                            <a:pt x="44" y="87"/>
                          </a:cubicBezTo>
                          <a:lnTo>
                            <a:pt x="49" y="87"/>
                          </a:lnTo>
                          <a:lnTo>
                            <a:pt x="49" y="88"/>
                          </a:lnTo>
                          <a:cubicBezTo>
                            <a:pt x="50" y="89"/>
                            <a:pt x="58" y="102"/>
                            <a:pt x="60" y="106"/>
                          </a:cubicBezTo>
                          <a:cubicBezTo>
                            <a:pt x="60" y="106"/>
                            <a:pt x="60" y="106"/>
                            <a:pt x="60" y="106"/>
                          </a:cubicBezTo>
                          <a:cubicBezTo>
                            <a:pt x="60" y="106"/>
                            <a:pt x="60" y="106"/>
                            <a:pt x="61" y="106"/>
                          </a:cubicBezTo>
                          <a:lnTo>
                            <a:pt x="62" y="107"/>
                          </a:lnTo>
                          <a:lnTo>
                            <a:pt x="62" y="108"/>
                          </a:lnTo>
                          <a:cubicBezTo>
                            <a:pt x="61" y="110"/>
                            <a:pt x="61" y="113"/>
                            <a:pt x="61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9" name="Freeform 1128">
                      <a:extLst>
                        <a:ext uri="{FF2B5EF4-FFF2-40B4-BE49-F238E27FC236}">
                          <a16:creationId xmlns:a16="http://schemas.microsoft.com/office/drawing/2014/main" id="{5FF2EA27-CF2C-3A19-801F-BD5FA3B003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39893" y="4619338"/>
                      <a:ext cx="33830" cy="35710"/>
                    </a:xfrm>
                    <a:custGeom>
                      <a:avLst/>
                      <a:gdLst>
                        <a:gd name="T0" fmla="*/ 64 w 76"/>
                        <a:gd name="T1" fmla="*/ 31 h 82"/>
                        <a:gd name="T2" fmla="*/ 55 w 76"/>
                        <a:gd name="T3" fmla="*/ 26 h 82"/>
                        <a:gd name="T4" fmla="*/ 52 w 76"/>
                        <a:gd name="T5" fmla="*/ 29 h 82"/>
                        <a:gd name="T6" fmla="*/ 48 w 76"/>
                        <a:gd name="T7" fmla="*/ 32 h 82"/>
                        <a:gd name="T8" fmla="*/ 40 w 76"/>
                        <a:gd name="T9" fmla="*/ 20 h 82"/>
                        <a:gd name="T10" fmla="*/ 34 w 76"/>
                        <a:gd name="T11" fmla="*/ 8 h 82"/>
                        <a:gd name="T12" fmla="*/ 32 w 76"/>
                        <a:gd name="T13" fmla="*/ 9 h 82"/>
                        <a:gd name="T14" fmla="*/ 27 w 76"/>
                        <a:gd name="T15" fmla="*/ 11 h 82"/>
                        <a:gd name="T16" fmla="*/ 15 w 76"/>
                        <a:gd name="T17" fmla="*/ 0 h 82"/>
                        <a:gd name="T18" fmla="*/ 10 w 76"/>
                        <a:gd name="T19" fmla="*/ 7 h 82"/>
                        <a:gd name="T20" fmla="*/ 10 w 76"/>
                        <a:gd name="T21" fmla="*/ 32 h 82"/>
                        <a:gd name="T22" fmla="*/ 3 w 76"/>
                        <a:gd name="T23" fmla="*/ 43 h 82"/>
                        <a:gd name="T24" fmla="*/ 0 w 76"/>
                        <a:gd name="T25" fmla="*/ 45 h 82"/>
                        <a:gd name="T26" fmla="*/ 13 w 76"/>
                        <a:gd name="T27" fmla="*/ 58 h 82"/>
                        <a:gd name="T28" fmla="*/ 20 w 76"/>
                        <a:gd name="T29" fmla="*/ 60 h 82"/>
                        <a:gd name="T30" fmla="*/ 30 w 76"/>
                        <a:gd name="T31" fmla="*/ 67 h 82"/>
                        <a:gd name="T32" fmla="*/ 45 w 76"/>
                        <a:gd name="T33" fmla="*/ 75 h 82"/>
                        <a:gd name="T34" fmla="*/ 63 w 76"/>
                        <a:gd name="T35" fmla="*/ 82 h 82"/>
                        <a:gd name="T36" fmla="*/ 68 w 76"/>
                        <a:gd name="T37" fmla="*/ 76 h 82"/>
                        <a:gd name="T38" fmla="*/ 76 w 76"/>
                        <a:gd name="T39" fmla="*/ 67 h 82"/>
                        <a:gd name="T40" fmla="*/ 74 w 76"/>
                        <a:gd name="T41" fmla="*/ 64 h 82"/>
                        <a:gd name="T42" fmla="*/ 72 w 76"/>
                        <a:gd name="T43" fmla="*/ 60 h 82"/>
                        <a:gd name="T44" fmla="*/ 74 w 76"/>
                        <a:gd name="T45" fmla="*/ 54 h 82"/>
                        <a:gd name="T46" fmla="*/ 76 w 76"/>
                        <a:gd name="T47" fmla="*/ 48 h 82"/>
                        <a:gd name="T48" fmla="*/ 72 w 76"/>
                        <a:gd name="T49" fmla="*/ 40 h 82"/>
                        <a:gd name="T50" fmla="*/ 72 w 76"/>
                        <a:gd name="T51" fmla="*/ 40 h 82"/>
                        <a:gd name="T52" fmla="*/ 72 w 76"/>
                        <a:gd name="T53" fmla="*/ 36 h 82"/>
                        <a:gd name="T54" fmla="*/ 64 w 76"/>
                        <a:gd name="T55" fmla="*/ 3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6" h="82">
                          <a:moveTo>
                            <a:pt x="64" y="31"/>
                          </a:moveTo>
                          <a:cubicBezTo>
                            <a:pt x="61" y="29"/>
                            <a:pt x="59" y="26"/>
                            <a:pt x="55" y="26"/>
                          </a:cubicBezTo>
                          <a:cubicBezTo>
                            <a:pt x="54" y="26"/>
                            <a:pt x="53" y="27"/>
                            <a:pt x="52" y="29"/>
                          </a:cubicBezTo>
                          <a:cubicBezTo>
                            <a:pt x="51" y="30"/>
                            <a:pt x="50" y="32"/>
                            <a:pt x="48" y="32"/>
                          </a:cubicBezTo>
                          <a:cubicBezTo>
                            <a:pt x="42" y="32"/>
                            <a:pt x="41" y="25"/>
                            <a:pt x="40" y="20"/>
                          </a:cubicBezTo>
                          <a:cubicBezTo>
                            <a:pt x="40" y="13"/>
                            <a:pt x="39" y="8"/>
                            <a:pt x="34" y="8"/>
                          </a:cubicBezTo>
                          <a:cubicBezTo>
                            <a:pt x="33" y="8"/>
                            <a:pt x="33" y="9"/>
                            <a:pt x="32" y="9"/>
                          </a:cubicBezTo>
                          <a:cubicBezTo>
                            <a:pt x="31" y="10"/>
                            <a:pt x="29" y="11"/>
                            <a:pt x="27" y="11"/>
                          </a:cubicBezTo>
                          <a:cubicBezTo>
                            <a:pt x="23" y="11"/>
                            <a:pt x="16" y="5"/>
                            <a:pt x="15" y="0"/>
                          </a:cubicBezTo>
                          <a:cubicBezTo>
                            <a:pt x="12" y="2"/>
                            <a:pt x="10" y="4"/>
                            <a:pt x="10" y="7"/>
                          </a:cubicBezTo>
                          <a:lnTo>
                            <a:pt x="10" y="32"/>
                          </a:lnTo>
                          <a:cubicBezTo>
                            <a:pt x="10" y="38"/>
                            <a:pt x="6" y="41"/>
                            <a:pt x="3" y="43"/>
                          </a:cubicBezTo>
                          <a:cubicBezTo>
                            <a:pt x="2" y="44"/>
                            <a:pt x="1" y="44"/>
                            <a:pt x="0" y="45"/>
                          </a:cubicBezTo>
                          <a:cubicBezTo>
                            <a:pt x="7" y="47"/>
                            <a:pt x="12" y="56"/>
                            <a:pt x="13" y="58"/>
                          </a:cubicBezTo>
                          <a:cubicBezTo>
                            <a:pt x="14" y="59"/>
                            <a:pt x="17" y="60"/>
                            <a:pt x="20" y="60"/>
                          </a:cubicBezTo>
                          <a:cubicBezTo>
                            <a:pt x="24" y="61"/>
                            <a:pt x="29" y="61"/>
                            <a:pt x="30" y="67"/>
                          </a:cubicBezTo>
                          <a:cubicBezTo>
                            <a:pt x="31" y="74"/>
                            <a:pt x="38" y="75"/>
                            <a:pt x="45" y="75"/>
                          </a:cubicBezTo>
                          <a:cubicBezTo>
                            <a:pt x="52" y="76"/>
                            <a:pt x="59" y="77"/>
                            <a:pt x="63" y="82"/>
                          </a:cubicBezTo>
                          <a:cubicBezTo>
                            <a:pt x="64" y="80"/>
                            <a:pt x="66" y="78"/>
                            <a:pt x="68" y="76"/>
                          </a:cubicBezTo>
                          <a:cubicBezTo>
                            <a:pt x="72" y="74"/>
                            <a:pt x="76" y="71"/>
                            <a:pt x="76" y="67"/>
                          </a:cubicBezTo>
                          <a:cubicBezTo>
                            <a:pt x="76" y="66"/>
                            <a:pt x="75" y="65"/>
                            <a:pt x="74" y="64"/>
                          </a:cubicBezTo>
                          <a:cubicBezTo>
                            <a:pt x="73" y="64"/>
                            <a:pt x="72" y="62"/>
                            <a:pt x="72" y="60"/>
                          </a:cubicBezTo>
                          <a:cubicBezTo>
                            <a:pt x="72" y="57"/>
                            <a:pt x="73" y="56"/>
                            <a:pt x="74" y="54"/>
                          </a:cubicBezTo>
                          <a:cubicBezTo>
                            <a:pt x="75" y="53"/>
                            <a:pt x="76" y="51"/>
                            <a:pt x="76" y="48"/>
                          </a:cubicBezTo>
                          <a:cubicBezTo>
                            <a:pt x="76" y="42"/>
                            <a:pt x="74" y="41"/>
                            <a:pt x="72" y="40"/>
                          </a:cubicBezTo>
                          <a:lnTo>
                            <a:pt x="72" y="40"/>
                          </a:lnTo>
                          <a:lnTo>
                            <a:pt x="72" y="36"/>
                          </a:lnTo>
                          <a:cubicBezTo>
                            <a:pt x="68" y="35"/>
                            <a:pt x="66" y="33"/>
                            <a:pt x="64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0" name="Freeform 1129">
                      <a:extLst>
                        <a:ext uri="{FF2B5EF4-FFF2-40B4-BE49-F238E27FC236}">
                          <a16:creationId xmlns:a16="http://schemas.microsoft.com/office/drawing/2014/main" id="{3230E498-7287-5188-6E20-EE734F8EFC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6665" y="4647530"/>
                      <a:ext cx="56384" cy="50746"/>
                    </a:xfrm>
                    <a:custGeom>
                      <a:avLst/>
                      <a:gdLst>
                        <a:gd name="T0" fmla="*/ 14 w 132"/>
                        <a:gd name="T1" fmla="*/ 114 h 122"/>
                        <a:gd name="T2" fmla="*/ 18 w 132"/>
                        <a:gd name="T3" fmla="*/ 113 h 122"/>
                        <a:gd name="T4" fmla="*/ 23 w 132"/>
                        <a:gd name="T5" fmla="*/ 111 h 122"/>
                        <a:gd name="T6" fmla="*/ 30 w 132"/>
                        <a:gd name="T7" fmla="*/ 113 h 122"/>
                        <a:gd name="T8" fmla="*/ 34 w 132"/>
                        <a:gd name="T9" fmla="*/ 115 h 122"/>
                        <a:gd name="T10" fmla="*/ 37 w 132"/>
                        <a:gd name="T11" fmla="*/ 110 h 122"/>
                        <a:gd name="T12" fmla="*/ 39 w 132"/>
                        <a:gd name="T13" fmla="*/ 105 h 122"/>
                        <a:gd name="T14" fmla="*/ 40 w 132"/>
                        <a:gd name="T15" fmla="*/ 105 h 122"/>
                        <a:gd name="T16" fmla="*/ 41 w 132"/>
                        <a:gd name="T17" fmla="*/ 106 h 122"/>
                        <a:gd name="T18" fmla="*/ 42 w 132"/>
                        <a:gd name="T19" fmla="*/ 109 h 122"/>
                        <a:gd name="T20" fmla="*/ 46 w 132"/>
                        <a:gd name="T21" fmla="*/ 115 h 122"/>
                        <a:gd name="T22" fmla="*/ 50 w 132"/>
                        <a:gd name="T23" fmla="*/ 114 h 122"/>
                        <a:gd name="T24" fmla="*/ 57 w 132"/>
                        <a:gd name="T25" fmla="*/ 111 h 122"/>
                        <a:gd name="T26" fmla="*/ 64 w 132"/>
                        <a:gd name="T27" fmla="*/ 111 h 122"/>
                        <a:gd name="T28" fmla="*/ 70 w 132"/>
                        <a:gd name="T29" fmla="*/ 112 h 122"/>
                        <a:gd name="T30" fmla="*/ 74 w 132"/>
                        <a:gd name="T31" fmla="*/ 111 h 122"/>
                        <a:gd name="T32" fmla="*/ 78 w 132"/>
                        <a:gd name="T33" fmla="*/ 111 h 122"/>
                        <a:gd name="T34" fmla="*/ 86 w 132"/>
                        <a:gd name="T35" fmla="*/ 119 h 122"/>
                        <a:gd name="T36" fmla="*/ 87 w 132"/>
                        <a:gd name="T37" fmla="*/ 122 h 122"/>
                        <a:gd name="T38" fmla="*/ 90 w 132"/>
                        <a:gd name="T39" fmla="*/ 121 h 122"/>
                        <a:gd name="T40" fmla="*/ 102 w 132"/>
                        <a:gd name="T41" fmla="*/ 108 h 122"/>
                        <a:gd name="T42" fmla="*/ 119 w 132"/>
                        <a:gd name="T43" fmla="*/ 96 h 122"/>
                        <a:gd name="T44" fmla="*/ 125 w 132"/>
                        <a:gd name="T45" fmla="*/ 95 h 122"/>
                        <a:gd name="T46" fmla="*/ 127 w 132"/>
                        <a:gd name="T47" fmla="*/ 93 h 122"/>
                        <a:gd name="T48" fmla="*/ 132 w 132"/>
                        <a:gd name="T49" fmla="*/ 90 h 122"/>
                        <a:gd name="T50" fmla="*/ 132 w 132"/>
                        <a:gd name="T51" fmla="*/ 90 h 122"/>
                        <a:gd name="T52" fmla="*/ 123 w 132"/>
                        <a:gd name="T53" fmla="*/ 74 h 122"/>
                        <a:gd name="T54" fmla="*/ 119 w 132"/>
                        <a:gd name="T55" fmla="*/ 74 h 122"/>
                        <a:gd name="T56" fmla="*/ 113 w 132"/>
                        <a:gd name="T57" fmla="*/ 65 h 122"/>
                        <a:gd name="T58" fmla="*/ 112 w 132"/>
                        <a:gd name="T59" fmla="*/ 62 h 122"/>
                        <a:gd name="T60" fmla="*/ 107 w 132"/>
                        <a:gd name="T61" fmla="*/ 62 h 122"/>
                        <a:gd name="T62" fmla="*/ 100 w 132"/>
                        <a:gd name="T63" fmla="*/ 56 h 122"/>
                        <a:gd name="T64" fmla="*/ 104 w 132"/>
                        <a:gd name="T65" fmla="*/ 50 h 122"/>
                        <a:gd name="T66" fmla="*/ 106 w 132"/>
                        <a:gd name="T67" fmla="*/ 46 h 122"/>
                        <a:gd name="T68" fmla="*/ 97 w 132"/>
                        <a:gd name="T69" fmla="*/ 33 h 122"/>
                        <a:gd name="T70" fmla="*/ 88 w 132"/>
                        <a:gd name="T71" fmla="*/ 26 h 122"/>
                        <a:gd name="T72" fmla="*/ 82 w 132"/>
                        <a:gd name="T73" fmla="*/ 22 h 122"/>
                        <a:gd name="T74" fmla="*/ 73 w 132"/>
                        <a:gd name="T75" fmla="*/ 13 h 122"/>
                        <a:gd name="T76" fmla="*/ 72 w 132"/>
                        <a:gd name="T77" fmla="*/ 11 h 122"/>
                        <a:gd name="T78" fmla="*/ 72 w 132"/>
                        <a:gd name="T79" fmla="*/ 10 h 122"/>
                        <a:gd name="T80" fmla="*/ 64 w 132"/>
                        <a:gd name="T81" fmla="*/ 4 h 122"/>
                        <a:gd name="T82" fmla="*/ 59 w 132"/>
                        <a:gd name="T83" fmla="*/ 0 h 122"/>
                        <a:gd name="T84" fmla="*/ 43 w 132"/>
                        <a:gd name="T85" fmla="*/ 0 h 122"/>
                        <a:gd name="T86" fmla="*/ 36 w 132"/>
                        <a:gd name="T87" fmla="*/ 12 h 122"/>
                        <a:gd name="T88" fmla="*/ 31 w 132"/>
                        <a:gd name="T89" fmla="*/ 22 h 122"/>
                        <a:gd name="T90" fmla="*/ 33 w 132"/>
                        <a:gd name="T91" fmla="*/ 28 h 122"/>
                        <a:gd name="T92" fmla="*/ 36 w 132"/>
                        <a:gd name="T93" fmla="*/ 35 h 122"/>
                        <a:gd name="T94" fmla="*/ 30 w 132"/>
                        <a:gd name="T95" fmla="*/ 46 h 122"/>
                        <a:gd name="T96" fmla="*/ 26 w 132"/>
                        <a:gd name="T97" fmla="*/ 54 h 122"/>
                        <a:gd name="T98" fmla="*/ 26 w 132"/>
                        <a:gd name="T99" fmla="*/ 63 h 122"/>
                        <a:gd name="T100" fmla="*/ 26 w 132"/>
                        <a:gd name="T101" fmla="*/ 66 h 122"/>
                        <a:gd name="T102" fmla="*/ 25 w 132"/>
                        <a:gd name="T103" fmla="*/ 74 h 122"/>
                        <a:gd name="T104" fmla="*/ 20 w 132"/>
                        <a:gd name="T105" fmla="*/ 75 h 122"/>
                        <a:gd name="T106" fmla="*/ 15 w 132"/>
                        <a:gd name="T107" fmla="*/ 74 h 122"/>
                        <a:gd name="T108" fmla="*/ 10 w 132"/>
                        <a:gd name="T109" fmla="*/ 73 h 122"/>
                        <a:gd name="T110" fmla="*/ 0 w 132"/>
                        <a:gd name="T111" fmla="*/ 80 h 122"/>
                        <a:gd name="T112" fmla="*/ 2 w 132"/>
                        <a:gd name="T113" fmla="*/ 84 h 122"/>
                        <a:gd name="T114" fmla="*/ 6 w 132"/>
                        <a:gd name="T115" fmla="*/ 91 h 122"/>
                        <a:gd name="T116" fmla="*/ 5 w 132"/>
                        <a:gd name="T117" fmla="*/ 97 h 122"/>
                        <a:gd name="T118" fmla="*/ 4 w 132"/>
                        <a:gd name="T119" fmla="*/ 102 h 122"/>
                        <a:gd name="T120" fmla="*/ 14 w 132"/>
                        <a:gd name="T121" fmla="*/ 114 h 12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32" h="122">
                          <a:moveTo>
                            <a:pt x="14" y="114"/>
                          </a:moveTo>
                          <a:cubicBezTo>
                            <a:pt x="16" y="114"/>
                            <a:pt x="17" y="113"/>
                            <a:pt x="18" y="113"/>
                          </a:cubicBezTo>
                          <a:cubicBezTo>
                            <a:pt x="20" y="112"/>
                            <a:pt x="21" y="111"/>
                            <a:pt x="23" y="111"/>
                          </a:cubicBezTo>
                          <a:cubicBezTo>
                            <a:pt x="27" y="111"/>
                            <a:pt x="29" y="112"/>
                            <a:pt x="30" y="113"/>
                          </a:cubicBezTo>
                          <a:cubicBezTo>
                            <a:pt x="32" y="114"/>
                            <a:pt x="33" y="115"/>
                            <a:pt x="34" y="115"/>
                          </a:cubicBezTo>
                          <a:cubicBezTo>
                            <a:pt x="35" y="115"/>
                            <a:pt x="37" y="111"/>
                            <a:pt x="37" y="110"/>
                          </a:cubicBezTo>
                          <a:cubicBezTo>
                            <a:pt x="38" y="107"/>
                            <a:pt x="38" y="106"/>
                            <a:pt x="39" y="105"/>
                          </a:cubicBezTo>
                          <a:lnTo>
                            <a:pt x="40" y="105"/>
                          </a:lnTo>
                          <a:lnTo>
                            <a:pt x="41" y="106"/>
                          </a:lnTo>
                          <a:cubicBezTo>
                            <a:pt x="41" y="107"/>
                            <a:pt x="42" y="108"/>
                            <a:pt x="42" y="109"/>
                          </a:cubicBezTo>
                          <a:cubicBezTo>
                            <a:pt x="43" y="112"/>
                            <a:pt x="44" y="115"/>
                            <a:pt x="46" y="115"/>
                          </a:cubicBezTo>
                          <a:cubicBezTo>
                            <a:pt x="48" y="115"/>
                            <a:pt x="49" y="115"/>
                            <a:pt x="50" y="114"/>
                          </a:cubicBezTo>
                          <a:cubicBezTo>
                            <a:pt x="52" y="112"/>
                            <a:pt x="54" y="111"/>
                            <a:pt x="57" y="111"/>
                          </a:cubicBezTo>
                          <a:cubicBezTo>
                            <a:pt x="60" y="111"/>
                            <a:pt x="62" y="111"/>
                            <a:pt x="64" y="111"/>
                          </a:cubicBezTo>
                          <a:cubicBezTo>
                            <a:pt x="66" y="112"/>
                            <a:pt x="67" y="112"/>
                            <a:pt x="70" y="112"/>
                          </a:cubicBezTo>
                          <a:cubicBezTo>
                            <a:pt x="72" y="112"/>
                            <a:pt x="73" y="112"/>
                            <a:pt x="74" y="111"/>
                          </a:cubicBezTo>
                          <a:cubicBezTo>
                            <a:pt x="75" y="111"/>
                            <a:pt x="76" y="111"/>
                            <a:pt x="78" y="111"/>
                          </a:cubicBezTo>
                          <a:cubicBezTo>
                            <a:pt x="84" y="111"/>
                            <a:pt x="85" y="116"/>
                            <a:pt x="86" y="119"/>
                          </a:cubicBezTo>
                          <a:cubicBezTo>
                            <a:pt x="86" y="120"/>
                            <a:pt x="87" y="121"/>
                            <a:pt x="87" y="122"/>
                          </a:cubicBezTo>
                          <a:cubicBezTo>
                            <a:pt x="88" y="122"/>
                            <a:pt x="89" y="121"/>
                            <a:pt x="90" y="121"/>
                          </a:cubicBezTo>
                          <a:cubicBezTo>
                            <a:pt x="95" y="119"/>
                            <a:pt x="101" y="117"/>
                            <a:pt x="102" y="108"/>
                          </a:cubicBezTo>
                          <a:cubicBezTo>
                            <a:pt x="103" y="100"/>
                            <a:pt x="112" y="98"/>
                            <a:pt x="119" y="96"/>
                          </a:cubicBezTo>
                          <a:cubicBezTo>
                            <a:pt x="121" y="96"/>
                            <a:pt x="123" y="95"/>
                            <a:pt x="125" y="95"/>
                          </a:cubicBezTo>
                          <a:cubicBezTo>
                            <a:pt x="126" y="95"/>
                            <a:pt x="126" y="94"/>
                            <a:pt x="127" y="93"/>
                          </a:cubicBezTo>
                          <a:cubicBezTo>
                            <a:pt x="128" y="92"/>
                            <a:pt x="129" y="90"/>
                            <a:pt x="132" y="90"/>
                          </a:cubicBezTo>
                          <a:lnTo>
                            <a:pt x="132" y="90"/>
                          </a:lnTo>
                          <a:cubicBezTo>
                            <a:pt x="131" y="87"/>
                            <a:pt x="126" y="79"/>
                            <a:pt x="123" y="74"/>
                          </a:cubicBezTo>
                          <a:lnTo>
                            <a:pt x="119" y="74"/>
                          </a:lnTo>
                          <a:cubicBezTo>
                            <a:pt x="114" y="74"/>
                            <a:pt x="113" y="69"/>
                            <a:pt x="113" y="65"/>
                          </a:cubicBezTo>
                          <a:cubicBezTo>
                            <a:pt x="113" y="64"/>
                            <a:pt x="113" y="62"/>
                            <a:pt x="112" y="62"/>
                          </a:cubicBezTo>
                          <a:lnTo>
                            <a:pt x="107" y="62"/>
                          </a:lnTo>
                          <a:cubicBezTo>
                            <a:pt x="104" y="62"/>
                            <a:pt x="100" y="60"/>
                            <a:pt x="100" y="56"/>
                          </a:cubicBezTo>
                          <a:cubicBezTo>
                            <a:pt x="100" y="53"/>
                            <a:pt x="102" y="51"/>
                            <a:pt x="104" y="50"/>
                          </a:cubicBezTo>
                          <a:cubicBezTo>
                            <a:pt x="105" y="49"/>
                            <a:pt x="106" y="47"/>
                            <a:pt x="106" y="46"/>
                          </a:cubicBezTo>
                          <a:cubicBezTo>
                            <a:pt x="106" y="39"/>
                            <a:pt x="102" y="36"/>
                            <a:pt x="97" y="33"/>
                          </a:cubicBezTo>
                          <a:cubicBezTo>
                            <a:pt x="93" y="31"/>
                            <a:pt x="90" y="29"/>
                            <a:pt x="88" y="26"/>
                          </a:cubicBezTo>
                          <a:cubicBezTo>
                            <a:pt x="87" y="24"/>
                            <a:pt x="84" y="23"/>
                            <a:pt x="82" y="22"/>
                          </a:cubicBezTo>
                          <a:cubicBezTo>
                            <a:pt x="78" y="21"/>
                            <a:pt x="73" y="20"/>
                            <a:pt x="73" y="13"/>
                          </a:cubicBezTo>
                          <a:cubicBezTo>
                            <a:pt x="73" y="12"/>
                            <a:pt x="72" y="12"/>
                            <a:pt x="72" y="11"/>
                          </a:cubicBezTo>
                          <a:cubicBezTo>
                            <a:pt x="72" y="11"/>
                            <a:pt x="72" y="10"/>
                            <a:pt x="72" y="10"/>
                          </a:cubicBezTo>
                          <a:cubicBezTo>
                            <a:pt x="69" y="9"/>
                            <a:pt x="66" y="6"/>
                            <a:pt x="64" y="4"/>
                          </a:cubicBezTo>
                          <a:cubicBezTo>
                            <a:pt x="62" y="2"/>
                            <a:pt x="60" y="0"/>
                            <a:pt x="59" y="0"/>
                          </a:cubicBezTo>
                          <a:lnTo>
                            <a:pt x="43" y="0"/>
                          </a:lnTo>
                          <a:cubicBezTo>
                            <a:pt x="42" y="5"/>
                            <a:pt x="39" y="8"/>
                            <a:pt x="36" y="12"/>
                          </a:cubicBezTo>
                          <a:cubicBezTo>
                            <a:pt x="34" y="15"/>
                            <a:pt x="31" y="19"/>
                            <a:pt x="31" y="22"/>
                          </a:cubicBezTo>
                          <a:cubicBezTo>
                            <a:pt x="31" y="24"/>
                            <a:pt x="32" y="26"/>
                            <a:pt x="33" y="28"/>
                          </a:cubicBezTo>
                          <a:cubicBezTo>
                            <a:pt x="34" y="30"/>
                            <a:pt x="36" y="32"/>
                            <a:pt x="36" y="35"/>
                          </a:cubicBezTo>
                          <a:cubicBezTo>
                            <a:pt x="36" y="41"/>
                            <a:pt x="33" y="44"/>
                            <a:pt x="30" y="46"/>
                          </a:cubicBezTo>
                          <a:cubicBezTo>
                            <a:pt x="28" y="48"/>
                            <a:pt x="26" y="50"/>
                            <a:pt x="26" y="54"/>
                          </a:cubicBezTo>
                          <a:lnTo>
                            <a:pt x="26" y="63"/>
                          </a:lnTo>
                          <a:cubicBezTo>
                            <a:pt x="26" y="64"/>
                            <a:pt x="26" y="65"/>
                            <a:pt x="26" y="66"/>
                          </a:cubicBezTo>
                          <a:cubicBezTo>
                            <a:pt x="26" y="69"/>
                            <a:pt x="26" y="72"/>
                            <a:pt x="25" y="74"/>
                          </a:cubicBezTo>
                          <a:cubicBezTo>
                            <a:pt x="24" y="75"/>
                            <a:pt x="22" y="75"/>
                            <a:pt x="20" y="75"/>
                          </a:cubicBezTo>
                          <a:cubicBezTo>
                            <a:pt x="18" y="75"/>
                            <a:pt x="16" y="75"/>
                            <a:pt x="15" y="74"/>
                          </a:cubicBezTo>
                          <a:cubicBezTo>
                            <a:pt x="13" y="73"/>
                            <a:pt x="12" y="73"/>
                            <a:pt x="10" y="73"/>
                          </a:cubicBezTo>
                          <a:cubicBezTo>
                            <a:pt x="7" y="73"/>
                            <a:pt x="0" y="77"/>
                            <a:pt x="0" y="80"/>
                          </a:cubicBezTo>
                          <a:cubicBezTo>
                            <a:pt x="0" y="82"/>
                            <a:pt x="1" y="82"/>
                            <a:pt x="2" y="84"/>
                          </a:cubicBezTo>
                          <a:cubicBezTo>
                            <a:pt x="4" y="85"/>
                            <a:pt x="6" y="87"/>
                            <a:pt x="6" y="91"/>
                          </a:cubicBezTo>
                          <a:cubicBezTo>
                            <a:pt x="6" y="93"/>
                            <a:pt x="6" y="95"/>
                            <a:pt x="5" y="97"/>
                          </a:cubicBezTo>
                          <a:cubicBezTo>
                            <a:pt x="5" y="99"/>
                            <a:pt x="4" y="100"/>
                            <a:pt x="4" y="102"/>
                          </a:cubicBezTo>
                          <a:cubicBezTo>
                            <a:pt x="4" y="107"/>
                            <a:pt x="11" y="114"/>
                            <a:pt x="14" y="1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1" name="Freeform 1130">
                      <a:extLst>
                        <a:ext uri="{FF2B5EF4-FFF2-40B4-BE49-F238E27FC236}">
                          <a16:creationId xmlns:a16="http://schemas.microsoft.com/office/drawing/2014/main" id="{67B04508-83DA-6403-4B91-72EA47F6A4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4858" y="4593025"/>
                      <a:ext cx="31951" cy="26313"/>
                    </a:xfrm>
                    <a:custGeom>
                      <a:avLst/>
                      <a:gdLst>
                        <a:gd name="T0" fmla="*/ 76 w 76"/>
                        <a:gd name="T1" fmla="*/ 36 h 59"/>
                        <a:gd name="T2" fmla="*/ 76 w 76"/>
                        <a:gd name="T3" fmla="*/ 34 h 59"/>
                        <a:gd name="T4" fmla="*/ 70 w 76"/>
                        <a:gd name="T5" fmla="*/ 26 h 59"/>
                        <a:gd name="T6" fmla="*/ 70 w 76"/>
                        <a:gd name="T7" fmla="*/ 25 h 59"/>
                        <a:gd name="T8" fmla="*/ 70 w 76"/>
                        <a:gd name="T9" fmla="*/ 23 h 59"/>
                        <a:gd name="T10" fmla="*/ 62 w 76"/>
                        <a:gd name="T11" fmla="*/ 12 h 59"/>
                        <a:gd name="T12" fmla="*/ 56 w 76"/>
                        <a:gd name="T13" fmla="*/ 4 h 59"/>
                        <a:gd name="T14" fmla="*/ 56 w 76"/>
                        <a:gd name="T15" fmla="*/ 0 h 59"/>
                        <a:gd name="T16" fmla="*/ 47 w 76"/>
                        <a:gd name="T17" fmla="*/ 3 h 59"/>
                        <a:gd name="T18" fmla="*/ 41 w 76"/>
                        <a:gd name="T19" fmla="*/ 2 h 59"/>
                        <a:gd name="T20" fmla="*/ 36 w 76"/>
                        <a:gd name="T21" fmla="*/ 1 h 59"/>
                        <a:gd name="T22" fmla="*/ 30 w 76"/>
                        <a:gd name="T23" fmla="*/ 2 h 59"/>
                        <a:gd name="T24" fmla="*/ 25 w 76"/>
                        <a:gd name="T25" fmla="*/ 3 h 59"/>
                        <a:gd name="T26" fmla="*/ 18 w 76"/>
                        <a:gd name="T27" fmla="*/ 3 h 59"/>
                        <a:gd name="T28" fmla="*/ 16 w 76"/>
                        <a:gd name="T29" fmla="*/ 5 h 59"/>
                        <a:gd name="T30" fmla="*/ 13 w 76"/>
                        <a:gd name="T31" fmla="*/ 7 h 59"/>
                        <a:gd name="T32" fmla="*/ 10 w 76"/>
                        <a:gd name="T33" fmla="*/ 6 h 59"/>
                        <a:gd name="T34" fmla="*/ 0 w 76"/>
                        <a:gd name="T35" fmla="*/ 32 h 59"/>
                        <a:gd name="T36" fmla="*/ 3 w 76"/>
                        <a:gd name="T37" fmla="*/ 36 h 59"/>
                        <a:gd name="T38" fmla="*/ 9 w 76"/>
                        <a:gd name="T39" fmla="*/ 36 h 59"/>
                        <a:gd name="T40" fmla="*/ 13 w 76"/>
                        <a:gd name="T41" fmla="*/ 43 h 59"/>
                        <a:gd name="T42" fmla="*/ 16 w 76"/>
                        <a:gd name="T43" fmla="*/ 50 h 59"/>
                        <a:gd name="T44" fmla="*/ 18 w 76"/>
                        <a:gd name="T45" fmla="*/ 49 h 59"/>
                        <a:gd name="T46" fmla="*/ 21 w 76"/>
                        <a:gd name="T47" fmla="*/ 47 h 59"/>
                        <a:gd name="T48" fmla="*/ 27 w 76"/>
                        <a:gd name="T49" fmla="*/ 52 h 59"/>
                        <a:gd name="T50" fmla="*/ 32 w 76"/>
                        <a:gd name="T51" fmla="*/ 57 h 59"/>
                        <a:gd name="T52" fmla="*/ 35 w 76"/>
                        <a:gd name="T53" fmla="*/ 55 h 59"/>
                        <a:gd name="T54" fmla="*/ 40 w 76"/>
                        <a:gd name="T55" fmla="*/ 52 h 59"/>
                        <a:gd name="T56" fmla="*/ 48 w 76"/>
                        <a:gd name="T57" fmla="*/ 56 h 59"/>
                        <a:gd name="T58" fmla="*/ 51 w 76"/>
                        <a:gd name="T59" fmla="*/ 59 h 59"/>
                        <a:gd name="T60" fmla="*/ 55 w 76"/>
                        <a:gd name="T61" fmla="*/ 57 h 59"/>
                        <a:gd name="T62" fmla="*/ 74 w 76"/>
                        <a:gd name="T63" fmla="*/ 40 h 59"/>
                        <a:gd name="T64" fmla="*/ 75 w 76"/>
                        <a:gd name="T65" fmla="*/ 37 h 59"/>
                        <a:gd name="T66" fmla="*/ 76 w 76"/>
                        <a:gd name="T67" fmla="*/ 36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76" h="59">
                          <a:moveTo>
                            <a:pt x="76" y="36"/>
                          </a:moveTo>
                          <a:lnTo>
                            <a:pt x="76" y="34"/>
                          </a:lnTo>
                          <a:cubicBezTo>
                            <a:pt x="72" y="33"/>
                            <a:pt x="70" y="32"/>
                            <a:pt x="70" y="26"/>
                          </a:cubicBezTo>
                          <a:lnTo>
                            <a:pt x="70" y="25"/>
                          </a:lnTo>
                          <a:lnTo>
                            <a:pt x="70" y="23"/>
                          </a:lnTo>
                          <a:cubicBezTo>
                            <a:pt x="67" y="21"/>
                            <a:pt x="64" y="18"/>
                            <a:pt x="62" y="12"/>
                          </a:cubicBezTo>
                          <a:cubicBezTo>
                            <a:pt x="59" y="11"/>
                            <a:pt x="56" y="9"/>
                            <a:pt x="56" y="4"/>
                          </a:cubicBezTo>
                          <a:lnTo>
                            <a:pt x="56" y="0"/>
                          </a:lnTo>
                          <a:cubicBezTo>
                            <a:pt x="54" y="2"/>
                            <a:pt x="51" y="3"/>
                            <a:pt x="47" y="3"/>
                          </a:cubicBezTo>
                          <a:cubicBezTo>
                            <a:pt x="44" y="3"/>
                            <a:pt x="42" y="3"/>
                            <a:pt x="41" y="2"/>
                          </a:cubicBezTo>
                          <a:cubicBezTo>
                            <a:pt x="39" y="1"/>
                            <a:pt x="38" y="1"/>
                            <a:pt x="36" y="1"/>
                          </a:cubicBezTo>
                          <a:cubicBezTo>
                            <a:pt x="34" y="1"/>
                            <a:pt x="32" y="2"/>
                            <a:pt x="30" y="2"/>
                          </a:cubicBezTo>
                          <a:cubicBezTo>
                            <a:pt x="28" y="3"/>
                            <a:pt x="27" y="3"/>
                            <a:pt x="25" y="3"/>
                          </a:cubicBezTo>
                          <a:lnTo>
                            <a:pt x="18" y="3"/>
                          </a:lnTo>
                          <a:cubicBezTo>
                            <a:pt x="18" y="3"/>
                            <a:pt x="17" y="4"/>
                            <a:pt x="16" y="5"/>
                          </a:cubicBezTo>
                          <a:cubicBezTo>
                            <a:pt x="16" y="6"/>
                            <a:pt x="14" y="7"/>
                            <a:pt x="13" y="7"/>
                          </a:cubicBezTo>
                          <a:cubicBezTo>
                            <a:pt x="11" y="7"/>
                            <a:pt x="10" y="7"/>
                            <a:pt x="10" y="6"/>
                          </a:cubicBezTo>
                          <a:cubicBezTo>
                            <a:pt x="7" y="11"/>
                            <a:pt x="0" y="23"/>
                            <a:pt x="0" y="32"/>
                          </a:cubicBezTo>
                          <a:cubicBezTo>
                            <a:pt x="0" y="35"/>
                            <a:pt x="1" y="36"/>
                            <a:pt x="3" y="36"/>
                          </a:cubicBezTo>
                          <a:lnTo>
                            <a:pt x="9" y="36"/>
                          </a:lnTo>
                          <a:cubicBezTo>
                            <a:pt x="12" y="36"/>
                            <a:pt x="13" y="40"/>
                            <a:pt x="13" y="43"/>
                          </a:cubicBezTo>
                          <a:cubicBezTo>
                            <a:pt x="13" y="48"/>
                            <a:pt x="14" y="50"/>
                            <a:pt x="16" y="50"/>
                          </a:cubicBezTo>
                          <a:cubicBezTo>
                            <a:pt x="17" y="50"/>
                            <a:pt x="17" y="49"/>
                            <a:pt x="18" y="49"/>
                          </a:cubicBezTo>
                          <a:cubicBezTo>
                            <a:pt x="19" y="48"/>
                            <a:pt x="20" y="47"/>
                            <a:pt x="21" y="47"/>
                          </a:cubicBezTo>
                          <a:cubicBezTo>
                            <a:pt x="24" y="47"/>
                            <a:pt x="25" y="50"/>
                            <a:pt x="27" y="52"/>
                          </a:cubicBezTo>
                          <a:cubicBezTo>
                            <a:pt x="28" y="55"/>
                            <a:pt x="29" y="57"/>
                            <a:pt x="32" y="57"/>
                          </a:cubicBezTo>
                          <a:cubicBezTo>
                            <a:pt x="34" y="57"/>
                            <a:pt x="35" y="56"/>
                            <a:pt x="35" y="55"/>
                          </a:cubicBezTo>
                          <a:cubicBezTo>
                            <a:pt x="36" y="54"/>
                            <a:pt x="37" y="52"/>
                            <a:pt x="40" y="52"/>
                          </a:cubicBezTo>
                          <a:cubicBezTo>
                            <a:pt x="44" y="52"/>
                            <a:pt x="46" y="54"/>
                            <a:pt x="48" y="56"/>
                          </a:cubicBezTo>
                          <a:cubicBezTo>
                            <a:pt x="49" y="57"/>
                            <a:pt x="50" y="58"/>
                            <a:pt x="51" y="59"/>
                          </a:cubicBezTo>
                          <a:cubicBezTo>
                            <a:pt x="52" y="58"/>
                            <a:pt x="53" y="58"/>
                            <a:pt x="55" y="57"/>
                          </a:cubicBezTo>
                          <a:cubicBezTo>
                            <a:pt x="63" y="53"/>
                            <a:pt x="75" y="48"/>
                            <a:pt x="74" y="40"/>
                          </a:cubicBezTo>
                          <a:cubicBezTo>
                            <a:pt x="74" y="39"/>
                            <a:pt x="75" y="38"/>
                            <a:pt x="75" y="37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Freeform 1131">
                      <a:extLst>
                        <a:ext uri="{FF2B5EF4-FFF2-40B4-BE49-F238E27FC236}">
                          <a16:creationId xmlns:a16="http://schemas.microsoft.com/office/drawing/2014/main" id="{5A851C27-B4F2-5375-E3F0-3281E96B0C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8545" y="4566713"/>
                      <a:ext cx="30071" cy="20675"/>
                    </a:xfrm>
                    <a:custGeom>
                      <a:avLst/>
                      <a:gdLst>
                        <a:gd name="T0" fmla="*/ 69 w 69"/>
                        <a:gd name="T1" fmla="*/ 29 h 48"/>
                        <a:gd name="T2" fmla="*/ 62 w 69"/>
                        <a:gd name="T3" fmla="*/ 19 h 48"/>
                        <a:gd name="T4" fmla="*/ 57 w 69"/>
                        <a:gd name="T5" fmla="*/ 15 h 48"/>
                        <a:gd name="T6" fmla="*/ 56 w 69"/>
                        <a:gd name="T7" fmla="*/ 13 h 48"/>
                        <a:gd name="T8" fmla="*/ 46 w 69"/>
                        <a:gd name="T9" fmla="*/ 5 h 48"/>
                        <a:gd name="T10" fmla="*/ 36 w 69"/>
                        <a:gd name="T11" fmla="*/ 8 h 48"/>
                        <a:gd name="T12" fmla="*/ 34 w 69"/>
                        <a:gd name="T13" fmla="*/ 10 h 48"/>
                        <a:gd name="T14" fmla="*/ 30 w 69"/>
                        <a:gd name="T15" fmla="*/ 12 h 48"/>
                        <a:gd name="T16" fmla="*/ 26 w 69"/>
                        <a:gd name="T17" fmla="*/ 10 h 48"/>
                        <a:gd name="T18" fmla="*/ 24 w 69"/>
                        <a:gd name="T19" fmla="*/ 8 h 48"/>
                        <a:gd name="T20" fmla="*/ 21 w 69"/>
                        <a:gd name="T21" fmla="*/ 10 h 48"/>
                        <a:gd name="T22" fmla="*/ 20 w 69"/>
                        <a:gd name="T23" fmla="*/ 10 h 48"/>
                        <a:gd name="T24" fmla="*/ 20 w 69"/>
                        <a:gd name="T25" fmla="*/ 10 h 48"/>
                        <a:gd name="T26" fmla="*/ 15 w 69"/>
                        <a:gd name="T27" fmla="*/ 3 h 48"/>
                        <a:gd name="T28" fmla="*/ 14 w 69"/>
                        <a:gd name="T29" fmla="*/ 0 h 48"/>
                        <a:gd name="T30" fmla="*/ 5 w 69"/>
                        <a:gd name="T31" fmla="*/ 4 h 48"/>
                        <a:gd name="T32" fmla="*/ 0 w 69"/>
                        <a:gd name="T33" fmla="*/ 7 h 48"/>
                        <a:gd name="T34" fmla="*/ 0 w 69"/>
                        <a:gd name="T35" fmla="*/ 14 h 48"/>
                        <a:gd name="T36" fmla="*/ 0 w 69"/>
                        <a:gd name="T37" fmla="*/ 16 h 48"/>
                        <a:gd name="T38" fmla="*/ 2 w 69"/>
                        <a:gd name="T39" fmla="*/ 19 h 48"/>
                        <a:gd name="T40" fmla="*/ 6 w 69"/>
                        <a:gd name="T41" fmla="*/ 24 h 48"/>
                        <a:gd name="T42" fmla="*/ 4 w 69"/>
                        <a:gd name="T43" fmla="*/ 30 h 48"/>
                        <a:gd name="T44" fmla="*/ 2 w 69"/>
                        <a:gd name="T45" fmla="*/ 35 h 48"/>
                        <a:gd name="T46" fmla="*/ 19 w 69"/>
                        <a:gd name="T47" fmla="*/ 48 h 48"/>
                        <a:gd name="T48" fmla="*/ 28 w 69"/>
                        <a:gd name="T49" fmla="*/ 43 h 48"/>
                        <a:gd name="T50" fmla="*/ 37 w 69"/>
                        <a:gd name="T51" fmla="*/ 38 h 48"/>
                        <a:gd name="T52" fmla="*/ 44 w 69"/>
                        <a:gd name="T53" fmla="*/ 42 h 48"/>
                        <a:gd name="T54" fmla="*/ 48 w 69"/>
                        <a:gd name="T55" fmla="*/ 44 h 48"/>
                        <a:gd name="T56" fmla="*/ 51 w 69"/>
                        <a:gd name="T57" fmla="*/ 42 h 48"/>
                        <a:gd name="T58" fmla="*/ 54 w 69"/>
                        <a:gd name="T59" fmla="*/ 39 h 48"/>
                        <a:gd name="T60" fmla="*/ 58 w 69"/>
                        <a:gd name="T61" fmla="*/ 40 h 48"/>
                        <a:gd name="T62" fmla="*/ 59 w 69"/>
                        <a:gd name="T63" fmla="*/ 41 h 48"/>
                        <a:gd name="T64" fmla="*/ 65 w 69"/>
                        <a:gd name="T65" fmla="*/ 38 h 48"/>
                        <a:gd name="T66" fmla="*/ 66 w 69"/>
                        <a:gd name="T67" fmla="*/ 37 h 48"/>
                        <a:gd name="T68" fmla="*/ 68 w 69"/>
                        <a:gd name="T69" fmla="*/ 33 h 48"/>
                        <a:gd name="T70" fmla="*/ 69 w 69"/>
                        <a:gd name="T71" fmla="*/ 29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9" h="48">
                          <a:moveTo>
                            <a:pt x="69" y="29"/>
                          </a:moveTo>
                          <a:cubicBezTo>
                            <a:pt x="69" y="22"/>
                            <a:pt x="66" y="20"/>
                            <a:pt x="62" y="19"/>
                          </a:cubicBezTo>
                          <a:cubicBezTo>
                            <a:pt x="60" y="18"/>
                            <a:pt x="58" y="17"/>
                            <a:pt x="57" y="15"/>
                          </a:cubicBezTo>
                          <a:cubicBezTo>
                            <a:pt x="57" y="14"/>
                            <a:pt x="57" y="14"/>
                            <a:pt x="56" y="13"/>
                          </a:cubicBezTo>
                          <a:cubicBezTo>
                            <a:pt x="54" y="9"/>
                            <a:pt x="53" y="6"/>
                            <a:pt x="46" y="5"/>
                          </a:cubicBezTo>
                          <a:cubicBezTo>
                            <a:pt x="43" y="7"/>
                            <a:pt x="40" y="7"/>
                            <a:pt x="36" y="8"/>
                          </a:cubicBezTo>
                          <a:cubicBezTo>
                            <a:pt x="35" y="8"/>
                            <a:pt x="35" y="9"/>
                            <a:pt x="34" y="10"/>
                          </a:cubicBezTo>
                          <a:cubicBezTo>
                            <a:pt x="34" y="11"/>
                            <a:pt x="33" y="12"/>
                            <a:pt x="30" y="12"/>
                          </a:cubicBezTo>
                          <a:cubicBezTo>
                            <a:pt x="28" y="12"/>
                            <a:pt x="27" y="11"/>
                            <a:pt x="26" y="10"/>
                          </a:cubicBezTo>
                          <a:cubicBezTo>
                            <a:pt x="25" y="9"/>
                            <a:pt x="25" y="8"/>
                            <a:pt x="24" y="8"/>
                          </a:cubicBezTo>
                          <a:cubicBezTo>
                            <a:pt x="23" y="8"/>
                            <a:pt x="22" y="9"/>
                            <a:pt x="21" y="10"/>
                          </a:cubicBezTo>
                          <a:lnTo>
                            <a:pt x="20" y="10"/>
                          </a:lnTo>
                          <a:lnTo>
                            <a:pt x="20" y="10"/>
                          </a:lnTo>
                          <a:cubicBezTo>
                            <a:pt x="18" y="8"/>
                            <a:pt x="16" y="5"/>
                            <a:pt x="15" y="3"/>
                          </a:cubicBezTo>
                          <a:cubicBezTo>
                            <a:pt x="15" y="2"/>
                            <a:pt x="14" y="1"/>
                            <a:pt x="14" y="0"/>
                          </a:cubicBezTo>
                          <a:cubicBezTo>
                            <a:pt x="11" y="1"/>
                            <a:pt x="8" y="2"/>
                            <a:pt x="5" y="4"/>
                          </a:cubicBezTo>
                          <a:cubicBezTo>
                            <a:pt x="4" y="5"/>
                            <a:pt x="2" y="6"/>
                            <a:pt x="0" y="7"/>
                          </a:cubicBezTo>
                          <a:cubicBezTo>
                            <a:pt x="2" y="10"/>
                            <a:pt x="1" y="12"/>
                            <a:pt x="0" y="14"/>
                          </a:cubicBezTo>
                          <a:cubicBezTo>
                            <a:pt x="0" y="15"/>
                            <a:pt x="0" y="15"/>
                            <a:pt x="0" y="16"/>
                          </a:cubicBezTo>
                          <a:cubicBezTo>
                            <a:pt x="0" y="17"/>
                            <a:pt x="1" y="18"/>
                            <a:pt x="2" y="19"/>
                          </a:cubicBezTo>
                          <a:cubicBezTo>
                            <a:pt x="4" y="20"/>
                            <a:pt x="6" y="22"/>
                            <a:pt x="6" y="24"/>
                          </a:cubicBezTo>
                          <a:cubicBezTo>
                            <a:pt x="6" y="27"/>
                            <a:pt x="5" y="29"/>
                            <a:pt x="4" y="30"/>
                          </a:cubicBezTo>
                          <a:cubicBezTo>
                            <a:pt x="3" y="32"/>
                            <a:pt x="2" y="33"/>
                            <a:pt x="2" y="35"/>
                          </a:cubicBezTo>
                          <a:cubicBezTo>
                            <a:pt x="2" y="44"/>
                            <a:pt x="7" y="48"/>
                            <a:pt x="19" y="48"/>
                          </a:cubicBezTo>
                          <a:cubicBezTo>
                            <a:pt x="23" y="48"/>
                            <a:pt x="25" y="46"/>
                            <a:pt x="28" y="43"/>
                          </a:cubicBezTo>
                          <a:cubicBezTo>
                            <a:pt x="30" y="41"/>
                            <a:pt x="32" y="38"/>
                            <a:pt x="37" y="38"/>
                          </a:cubicBezTo>
                          <a:cubicBezTo>
                            <a:pt x="41" y="38"/>
                            <a:pt x="42" y="40"/>
                            <a:pt x="44" y="42"/>
                          </a:cubicBezTo>
                          <a:cubicBezTo>
                            <a:pt x="45" y="43"/>
                            <a:pt x="46" y="44"/>
                            <a:pt x="48" y="44"/>
                          </a:cubicBezTo>
                          <a:cubicBezTo>
                            <a:pt x="49" y="44"/>
                            <a:pt x="50" y="44"/>
                            <a:pt x="51" y="42"/>
                          </a:cubicBezTo>
                          <a:cubicBezTo>
                            <a:pt x="51" y="41"/>
                            <a:pt x="52" y="39"/>
                            <a:pt x="54" y="39"/>
                          </a:cubicBezTo>
                          <a:cubicBezTo>
                            <a:pt x="56" y="39"/>
                            <a:pt x="57" y="40"/>
                            <a:pt x="58" y="40"/>
                          </a:cubicBezTo>
                          <a:cubicBezTo>
                            <a:pt x="58" y="41"/>
                            <a:pt x="58" y="41"/>
                            <a:pt x="59" y="41"/>
                          </a:cubicBezTo>
                          <a:cubicBezTo>
                            <a:pt x="61" y="41"/>
                            <a:pt x="65" y="39"/>
                            <a:pt x="65" y="38"/>
                          </a:cubicBezTo>
                          <a:lnTo>
                            <a:pt x="66" y="37"/>
                          </a:lnTo>
                          <a:cubicBezTo>
                            <a:pt x="66" y="36"/>
                            <a:pt x="67" y="34"/>
                            <a:pt x="68" y="33"/>
                          </a:cubicBezTo>
                          <a:cubicBezTo>
                            <a:pt x="68" y="31"/>
                            <a:pt x="69" y="30"/>
                            <a:pt x="69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Freeform 1132">
                      <a:extLst>
                        <a:ext uri="{FF2B5EF4-FFF2-40B4-BE49-F238E27FC236}">
                          <a16:creationId xmlns:a16="http://schemas.microsoft.com/office/drawing/2014/main" id="{C58B759E-47EF-BEED-2CB0-3104FCC527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613700"/>
                      <a:ext cx="24434" cy="30071"/>
                    </a:xfrm>
                    <a:custGeom>
                      <a:avLst/>
                      <a:gdLst>
                        <a:gd name="T0" fmla="*/ 42 w 58"/>
                        <a:gd name="T1" fmla="*/ 57 h 69"/>
                        <a:gd name="T2" fmla="*/ 47 w 58"/>
                        <a:gd name="T3" fmla="*/ 54 h 69"/>
                        <a:gd name="T4" fmla="*/ 53 w 58"/>
                        <a:gd name="T5" fmla="*/ 45 h 69"/>
                        <a:gd name="T6" fmla="*/ 53 w 58"/>
                        <a:gd name="T7" fmla="*/ 20 h 69"/>
                        <a:gd name="T8" fmla="*/ 58 w 58"/>
                        <a:gd name="T9" fmla="*/ 11 h 69"/>
                        <a:gd name="T10" fmla="*/ 55 w 58"/>
                        <a:gd name="T11" fmla="*/ 9 h 69"/>
                        <a:gd name="T12" fmla="*/ 49 w 58"/>
                        <a:gd name="T13" fmla="*/ 6 h 69"/>
                        <a:gd name="T14" fmla="*/ 46 w 58"/>
                        <a:gd name="T15" fmla="*/ 7 h 69"/>
                        <a:gd name="T16" fmla="*/ 41 w 58"/>
                        <a:gd name="T17" fmla="*/ 10 h 69"/>
                        <a:gd name="T18" fmla="*/ 34 w 58"/>
                        <a:gd name="T19" fmla="*/ 4 h 69"/>
                        <a:gd name="T20" fmla="*/ 30 w 58"/>
                        <a:gd name="T21" fmla="*/ 1 h 69"/>
                        <a:gd name="T22" fmla="*/ 28 w 58"/>
                        <a:gd name="T23" fmla="*/ 2 h 69"/>
                        <a:gd name="T24" fmla="*/ 25 w 58"/>
                        <a:gd name="T25" fmla="*/ 3 h 69"/>
                        <a:gd name="T26" fmla="*/ 20 w 58"/>
                        <a:gd name="T27" fmla="*/ 0 h 69"/>
                        <a:gd name="T28" fmla="*/ 6 w 58"/>
                        <a:gd name="T29" fmla="*/ 15 h 69"/>
                        <a:gd name="T30" fmla="*/ 6 w 58"/>
                        <a:gd name="T31" fmla="*/ 26 h 69"/>
                        <a:gd name="T32" fmla="*/ 0 w 58"/>
                        <a:gd name="T33" fmla="*/ 37 h 69"/>
                        <a:gd name="T34" fmla="*/ 3 w 58"/>
                        <a:gd name="T35" fmla="*/ 43 h 69"/>
                        <a:gd name="T36" fmla="*/ 13 w 58"/>
                        <a:gd name="T37" fmla="*/ 63 h 69"/>
                        <a:gd name="T38" fmla="*/ 16 w 58"/>
                        <a:gd name="T39" fmla="*/ 65 h 69"/>
                        <a:gd name="T40" fmla="*/ 21 w 58"/>
                        <a:gd name="T41" fmla="*/ 66 h 69"/>
                        <a:gd name="T42" fmla="*/ 22 w 58"/>
                        <a:gd name="T43" fmla="*/ 69 h 69"/>
                        <a:gd name="T44" fmla="*/ 35 w 58"/>
                        <a:gd name="T45" fmla="*/ 60 h 69"/>
                        <a:gd name="T46" fmla="*/ 38 w 58"/>
                        <a:gd name="T47" fmla="*/ 59 h 69"/>
                        <a:gd name="T48" fmla="*/ 42 w 58"/>
                        <a:gd name="T49" fmla="*/ 57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8" h="69">
                          <a:moveTo>
                            <a:pt x="42" y="57"/>
                          </a:moveTo>
                          <a:cubicBezTo>
                            <a:pt x="43" y="56"/>
                            <a:pt x="45" y="55"/>
                            <a:pt x="47" y="54"/>
                          </a:cubicBezTo>
                          <a:cubicBezTo>
                            <a:pt x="50" y="52"/>
                            <a:pt x="53" y="50"/>
                            <a:pt x="53" y="45"/>
                          </a:cubicBezTo>
                          <a:lnTo>
                            <a:pt x="53" y="20"/>
                          </a:lnTo>
                          <a:cubicBezTo>
                            <a:pt x="53" y="17"/>
                            <a:pt x="55" y="13"/>
                            <a:pt x="58" y="11"/>
                          </a:cubicBezTo>
                          <a:cubicBezTo>
                            <a:pt x="57" y="11"/>
                            <a:pt x="56" y="10"/>
                            <a:pt x="55" y="9"/>
                          </a:cubicBezTo>
                          <a:cubicBezTo>
                            <a:pt x="53" y="7"/>
                            <a:pt x="52" y="6"/>
                            <a:pt x="49" y="6"/>
                          </a:cubicBezTo>
                          <a:cubicBezTo>
                            <a:pt x="47" y="6"/>
                            <a:pt x="47" y="6"/>
                            <a:pt x="46" y="7"/>
                          </a:cubicBezTo>
                          <a:cubicBezTo>
                            <a:pt x="46" y="8"/>
                            <a:pt x="45" y="10"/>
                            <a:pt x="41" y="10"/>
                          </a:cubicBezTo>
                          <a:cubicBezTo>
                            <a:pt x="37" y="10"/>
                            <a:pt x="35" y="7"/>
                            <a:pt x="34" y="4"/>
                          </a:cubicBezTo>
                          <a:cubicBezTo>
                            <a:pt x="32" y="3"/>
                            <a:pt x="31" y="1"/>
                            <a:pt x="30" y="1"/>
                          </a:cubicBezTo>
                          <a:cubicBezTo>
                            <a:pt x="30" y="1"/>
                            <a:pt x="29" y="1"/>
                            <a:pt x="28" y="2"/>
                          </a:cubicBezTo>
                          <a:cubicBezTo>
                            <a:pt x="27" y="2"/>
                            <a:pt x="26" y="3"/>
                            <a:pt x="25" y="3"/>
                          </a:cubicBezTo>
                          <a:cubicBezTo>
                            <a:pt x="22" y="3"/>
                            <a:pt x="21" y="2"/>
                            <a:pt x="20" y="0"/>
                          </a:cubicBezTo>
                          <a:cubicBezTo>
                            <a:pt x="13" y="5"/>
                            <a:pt x="6" y="11"/>
                            <a:pt x="6" y="15"/>
                          </a:cubicBezTo>
                          <a:lnTo>
                            <a:pt x="6" y="26"/>
                          </a:lnTo>
                          <a:cubicBezTo>
                            <a:pt x="6" y="31"/>
                            <a:pt x="6" y="36"/>
                            <a:pt x="0" y="37"/>
                          </a:cubicBezTo>
                          <a:cubicBezTo>
                            <a:pt x="1" y="39"/>
                            <a:pt x="2" y="41"/>
                            <a:pt x="3" y="43"/>
                          </a:cubicBezTo>
                          <a:cubicBezTo>
                            <a:pt x="7" y="49"/>
                            <a:pt x="10" y="54"/>
                            <a:pt x="13" y="63"/>
                          </a:cubicBezTo>
                          <a:cubicBezTo>
                            <a:pt x="13" y="65"/>
                            <a:pt x="14" y="65"/>
                            <a:pt x="16" y="65"/>
                          </a:cubicBezTo>
                          <a:cubicBezTo>
                            <a:pt x="18" y="65"/>
                            <a:pt x="20" y="65"/>
                            <a:pt x="21" y="66"/>
                          </a:cubicBezTo>
                          <a:cubicBezTo>
                            <a:pt x="21" y="67"/>
                            <a:pt x="21" y="68"/>
                            <a:pt x="22" y="69"/>
                          </a:cubicBezTo>
                          <a:lnTo>
                            <a:pt x="35" y="60"/>
                          </a:lnTo>
                          <a:cubicBezTo>
                            <a:pt x="36" y="60"/>
                            <a:pt x="37" y="59"/>
                            <a:pt x="38" y="59"/>
                          </a:cubicBezTo>
                          <a:cubicBezTo>
                            <a:pt x="39" y="58"/>
                            <a:pt x="41" y="58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1133">
                      <a:extLst>
                        <a:ext uri="{FF2B5EF4-FFF2-40B4-BE49-F238E27FC236}">
                          <a16:creationId xmlns:a16="http://schemas.microsoft.com/office/drawing/2014/main" id="{ED02E7E5-3034-5B88-2A66-CEFB10D026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619338"/>
                      <a:ext cx="35710" cy="37589"/>
                    </a:xfrm>
                    <a:custGeom>
                      <a:avLst/>
                      <a:gdLst>
                        <a:gd name="T0" fmla="*/ 0 w 84"/>
                        <a:gd name="T1" fmla="*/ 67 h 89"/>
                        <a:gd name="T2" fmla="*/ 4 w 84"/>
                        <a:gd name="T3" fmla="*/ 81 h 89"/>
                        <a:gd name="T4" fmla="*/ 6 w 84"/>
                        <a:gd name="T5" fmla="*/ 81 h 89"/>
                        <a:gd name="T6" fmla="*/ 15 w 84"/>
                        <a:gd name="T7" fmla="*/ 85 h 89"/>
                        <a:gd name="T8" fmla="*/ 24 w 84"/>
                        <a:gd name="T9" fmla="*/ 89 h 89"/>
                        <a:gd name="T10" fmla="*/ 29 w 84"/>
                        <a:gd name="T11" fmla="*/ 87 h 89"/>
                        <a:gd name="T12" fmla="*/ 35 w 84"/>
                        <a:gd name="T13" fmla="*/ 86 h 89"/>
                        <a:gd name="T14" fmla="*/ 38 w 84"/>
                        <a:gd name="T15" fmla="*/ 87 h 89"/>
                        <a:gd name="T16" fmla="*/ 44 w 84"/>
                        <a:gd name="T17" fmla="*/ 77 h 89"/>
                        <a:gd name="T18" fmla="*/ 50 w 84"/>
                        <a:gd name="T19" fmla="*/ 66 h 89"/>
                        <a:gd name="T20" fmla="*/ 50 w 84"/>
                        <a:gd name="T21" fmla="*/ 65 h 89"/>
                        <a:gd name="T22" fmla="*/ 68 w 84"/>
                        <a:gd name="T23" fmla="*/ 65 h 89"/>
                        <a:gd name="T24" fmla="*/ 75 w 84"/>
                        <a:gd name="T25" fmla="*/ 70 h 89"/>
                        <a:gd name="T26" fmla="*/ 82 w 84"/>
                        <a:gd name="T27" fmla="*/ 76 h 89"/>
                        <a:gd name="T28" fmla="*/ 84 w 84"/>
                        <a:gd name="T29" fmla="*/ 69 h 89"/>
                        <a:gd name="T30" fmla="*/ 84 w 84"/>
                        <a:gd name="T31" fmla="*/ 62 h 89"/>
                        <a:gd name="T32" fmla="*/ 84 w 84"/>
                        <a:gd name="T33" fmla="*/ 58 h 89"/>
                        <a:gd name="T34" fmla="*/ 81 w 84"/>
                        <a:gd name="T35" fmla="*/ 58 h 89"/>
                        <a:gd name="T36" fmla="*/ 75 w 84"/>
                        <a:gd name="T37" fmla="*/ 55 h 89"/>
                        <a:gd name="T38" fmla="*/ 66 w 84"/>
                        <a:gd name="T39" fmla="*/ 35 h 89"/>
                        <a:gd name="T40" fmla="*/ 62 w 84"/>
                        <a:gd name="T41" fmla="*/ 28 h 89"/>
                        <a:gd name="T42" fmla="*/ 47 w 84"/>
                        <a:gd name="T43" fmla="*/ 17 h 89"/>
                        <a:gd name="T44" fmla="*/ 47 w 84"/>
                        <a:gd name="T45" fmla="*/ 12 h 89"/>
                        <a:gd name="T46" fmla="*/ 44 w 84"/>
                        <a:gd name="T47" fmla="*/ 8 h 89"/>
                        <a:gd name="T48" fmla="*/ 40 w 84"/>
                        <a:gd name="T49" fmla="*/ 4 h 89"/>
                        <a:gd name="T50" fmla="*/ 35 w 84"/>
                        <a:gd name="T51" fmla="*/ 0 h 89"/>
                        <a:gd name="T52" fmla="*/ 31 w 84"/>
                        <a:gd name="T53" fmla="*/ 0 h 89"/>
                        <a:gd name="T54" fmla="*/ 27 w 84"/>
                        <a:gd name="T55" fmla="*/ 0 h 89"/>
                        <a:gd name="T56" fmla="*/ 20 w 84"/>
                        <a:gd name="T57" fmla="*/ 12 h 89"/>
                        <a:gd name="T58" fmla="*/ 17 w 84"/>
                        <a:gd name="T59" fmla="*/ 16 h 89"/>
                        <a:gd name="T60" fmla="*/ 17 w 84"/>
                        <a:gd name="T61" fmla="*/ 17 h 89"/>
                        <a:gd name="T62" fmla="*/ 18 w 84"/>
                        <a:gd name="T63" fmla="*/ 20 h 89"/>
                        <a:gd name="T64" fmla="*/ 18 w 84"/>
                        <a:gd name="T65" fmla="*/ 20 h 89"/>
                        <a:gd name="T66" fmla="*/ 17 w 84"/>
                        <a:gd name="T67" fmla="*/ 21 h 89"/>
                        <a:gd name="T68" fmla="*/ 16 w 84"/>
                        <a:gd name="T69" fmla="*/ 22 h 89"/>
                        <a:gd name="T70" fmla="*/ 15 w 84"/>
                        <a:gd name="T71" fmla="*/ 23 h 89"/>
                        <a:gd name="T72" fmla="*/ 19 w 84"/>
                        <a:gd name="T73" fmla="*/ 27 h 89"/>
                        <a:gd name="T74" fmla="*/ 20 w 84"/>
                        <a:gd name="T75" fmla="*/ 27 h 89"/>
                        <a:gd name="T76" fmla="*/ 20 w 84"/>
                        <a:gd name="T77" fmla="*/ 29 h 89"/>
                        <a:gd name="T78" fmla="*/ 16 w 84"/>
                        <a:gd name="T79" fmla="*/ 33 h 89"/>
                        <a:gd name="T80" fmla="*/ 15 w 84"/>
                        <a:gd name="T81" fmla="*/ 35 h 89"/>
                        <a:gd name="T82" fmla="*/ 15 w 84"/>
                        <a:gd name="T83" fmla="*/ 36 h 89"/>
                        <a:gd name="T84" fmla="*/ 16 w 84"/>
                        <a:gd name="T85" fmla="*/ 39 h 89"/>
                        <a:gd name="T86" fmla="*/ 8 w 84"/>
                        <a:gd name="T87" fmla="*/ 53 h 89"/>
                        <a:gd name="T88" fmla="*/ 0 w 84"/>
                        <a:gd name="T89" fmla="*/ 67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84" h="89">
                          <a:moveTo>
                            <a:pt x="0" y="67"/>
                          </a:moveTo>
                          <a:cubicBezTo>
                            <a:pt x="0" y="69"/>
                            <a:pt x="2" y="77"/>
                            <a:pt x="4" y="81"/>
                          </a:cubicBezTo>
                          <a:cubicBezTo>
                            <a:pt x="4" y="81"/>
                            <a:pt x="5" y="81"/>
                            <a:pt x="6" y="81"/>
                          </a:cubicBezTo>
                          <a:cubicBezTo>
                            <a:pt x="11" y="81"/>
                            <a:pt x="13" y="83"/>
                            <a:pt x="15" y="85"/>
                          </a:cubicBezTo>
                          <a:cubicBezTo>
                            <a:pt x="18" y="87"/>
                            <a:pt x="20" y="89"/>
                            <a:pt x="24" y="89"/>
                          </a:cubicBezTo>
                          <a:cubicBezTo>
                            <a:pt x="26" y="89"/>
                            <a:pt x="28" y="88"/>
                            <a:pt x="29" y="87"/>
                          </a:cubicBezTo>
                          <a:cubicBezTo>
                            <a:pt x="31" y="87"/>
                            <a:pt x="33" y="86"/>
                            <a:pt x="35" y="86"/>
                          </a:cubicBezTo>
                          <a:cubicBezTo>
                            <a:pt x="36" y="86"/>
                            <a:pt x="37" y="87"/>
                            <a:pt x="38" y="87"/>
                          </a:cubicBezTo>
                          <a:cubicBezTo>
                            <a:pt x="38" y="84"/>
                            <a:pt x="41" y="81"/>
                            <a:pt x="44" y="77"/>
                          </a:cubicBezTo>
                          <a:cubicBezTo>
                            <a:pt x="46" y="74"/>
                            <a:pt x="49" y="70"/>
                            <a:pt x="50" y="66"/>
                          </a:cubicBezTo>
                          <a:lnTo>
                            <a:pt x="50" y="65"/>
                          </a:lnTo>
                          <a:lnTo>
                            <a:pt x="68" y="65"/>
                          </a:lnTo>
                          <a:cubicBezTo>
                            <a:pt x="70" y="65"/>
                            <a:pt x="72" y="67"/>
                            <a:pt x="75" y="70"/>
                          </a:cubicBezTo>
                          <a:cubicBezTo>
                            <a:pt x="77" y="72"/>
                            <a:pt x="79" y="75"/>
                            <a:pt x="82" y="76"/>
                          </a:cubicBezTo>
                          <a:cubicBezTo>
                            <a:pt x="83" y="74"/>
                            <a:pt x="84" y="71"/>
                            <a:pt x="84" y="69"/>
                          </a:cubicBezTo>
                          <a:lnTo>
                            <a:pt x="84" y="62"/>
                          </a:lnTo>
                          <a:cubicBezTo>
                            <a:pt x="84" y="60"/>
                            <a:pt x="84" y="59"/>
                            <a:pt x="84" y="58"/>
                          </a:cubicBezTo>
                          <a:cubicBezTo>
                            <a:pt x="83" y="58"/>
                            <a:pt x="82" y="58"/>
                            <a:pt x="81" y="58"/>
                          </a:cubicBezTo>
                          <a:cubicBezTo>
                            <a:pt x="79" y="58"/>
                            <a:pt x="77" y="58"/>
                            <a:pt x="75" y="55"/>
                          </a:cubicBezTo>
                          <a:cubicBezTo>
                            <a:pt x="73" y="46"/>
                            <a:pt x="70" y="41"/>
                            <a:pt x="66" y="35"/>
                          </a:cubicBezTo>
                          <a:cubicBezTo>
                            <a:pt x="65" y="33"/>
                            <a:pt x="64" y="31"/>
                            <a:pt x="62" y="28"/>
                          </a:cubicBezTo>
                          <a:cubicBezTo>
                            <a:pt x="56" y="28"/>
                            <a:pt x="49" y="22"/>
                            <a:pt x="47" y="17"/>
                          </a:cubicBezTo>
                          <a:cubicBezTo>
                            <a:pt x="46" y="15"/>
                            <a:pt x="47" y="13"/>
                            <a:pt x="47" y="12"/>
                          </a:cubicBezTo>
                          <a:cubicBezTo>
                            <a:pt x="47" y="10"/>
                            <a:pt x="47" y="9"/>
                            <a:pt x="44" y="8"/>
                          </a:cubicBezTo>
                          <a:cubicBezTo>
                            <a:pt x="42" y="7"/>
                            <a:pt x="41" y="6"/>
                            <a:pt x="40" y="4"/>
                          </a:cubicBezTo>
                          <a:cubicBezTo>
                            <a:pt x="38" y="2"/>
                            <a:pt x="37" y="1"/>
                            <a:pt x="35" y="0"/>
                          </a:cubicBezTo>
                          <a:cubicBezTo>
                            <a:pt x="34" y="0"/>
                            <a:pt x="32" y="0"/>
                            <a:pt x="31" y="0"/>
                          </a:cubicBezTo>
                          <a:cubicBezTo>
                            <a:pt x="30" y="0"/>
                            <a:pt x="28" y="0"/>
                            <a:pt x="27" y="0"/>
                          </a:cubicBezTo>
                          <a:cubicBezTo>
                            <a:pt x="26" y="4"/>
                            <a:pt x="22" y="8"/>
                            <a:pt x="20" y="12"/>
                          </a:cubicBezTo>
                          <a:cubicBezTo>
                            <a:pt x="19" y="13"/>
                            <a:pt x="17" y="15"/>
                            <a:pt x="17" y="16"/>
                          </a:cubicBezTo>
                          <a:cubicBezTo>
                            <a:pt x="17" y="16"/>
                            <a:pt x="17" y="17"/>
                            <a:pt x="17" y="17"/>
                          </a:cubicBezTo>
                          <a:cubicBezTo>
                            <a:pt x="18" y="18"/>
                            <a:pt x="18" y="19"/>
                            <a:pt x="18" y="20"/>
                          </a:cubicBezTo>
                          <a:lnTo>
                            <a:pt x="18" y="20"/>
                          </a:lnTo>
                          <a:lnTo>
                            <a:pt x="17" y="21"/>
                          </a:lnTo>
                          <a:cubicBezTo>
                            <a:pt x="17" y="21"/>
                            <a:pt x="16" y="22"/>
                            <a:pt x="16" y="22"/>
                          </a:cubicBezTo>
                          <a:cubicBezTo>
                            <a:pt x="15" y="22"/>
                            <a:pt x="15" y="23"/>
                            <a:pt x="15" y="23"/>
                          </a:cubicBezTo>
                          <a:cubicBezTo>
                            <a:pt x="16" y="25"/>
                            <a:pt x="18" y="27"/>
                            <a:pt x="19" y="27"/>
                          </a:cubicBezTo>
                          <a:lnTo>
                            <a:pt x="20" y="27"/>
                          </a:lnTo>
                          <a:lnTo>
                            <a:pt x="20" y="29"/>
                          </a:lnTo>
                          <a:cubicBezTo>
                            <a:pt x="20" y="31"/>
                            <a:pt x="18" y="32"/>
                            <a:pt x="16" y="33"/>
                          </a:cubicBezTo>
                          <a:cubicBezTo>
                            <a:pt x="16" y="34"/>
                            <a:pt x="15" y="34"/>
                            <a:pt x="15" y="35"/>
                          </a:cubicBezTo>
                          <a:cubicBezTo>
                            <a:pt x="15" y="35"/>
                            <a:pt x="15" y="35"/>
                            <a:pt x="15" y="36"/>
                          </a:cubicBezTo>
                          <a:cubicBezTo>
                            <a:pt x="16" y="37"/>
                            <a:pt x="16" y="38"/>
                            <a:pt x="16" y="39"/>
                          </a:cubicBezTo>
                          <a:cubicBezTo>
                            <a:pt x="16" y="46"/>
                            <a:pt x="12" y="49"/>
                            <a:pt x="8" y="53"/>
                          </a:cubicBezTo>
                          <a:cubicBezTo>
                            <a:pt x="4" y="57"/>
                            <a:pt x="0" y="61"/>
                            <a:pt x="0" y="6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1134">
                      <a:extLst>
                        <a:ext uri="{FF2B5EF4-FFF2-40B4-BE49-F238E27FC236}">
                          <a16:creationId xmlns:a16="http://schemas.microsoft.com/office/drawing/2014/main" id="{5023AAB2-1D99-FE55-FD42-91D963AD36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1027" y="4587387"/>
                      <a:ext cx="22554" cy="26313"/>
                    </a:xfrm>
                    <a:custGeom>
                      <a:avLst/>
                      <a:gdLst>
                        <a:gd name="T0" fmla="*/ 42 w 52"/>
                        <a:gd name="T1" fmla="*/ 57 h 65"/>
                        <a:gd name="T2" fmla="*/ 52 w 52"/>
                        <a:gd name="T3" fmla="*/ 41 h 65"/>
                        <a:gd name="T4" fmla="*/ 51 w 52"/>
                        <a:gd name="T5" fmla="*/ 36 h 65"/>
                        <a:gd name="T6" fmla="*/ 51 w 52"/>
                        <a:gd name="T7" fmla="*/ 33 h 65"/>
                        <a:gd name="T8" fmla="*/ 46 w 52"/>
                        <a:gd name="T9" fmla="*/ 25 h 65"/>
                        <a:gd name="T10" fmla="*/ 42 w 52"/>
                        <a:gd name="T11" fmla="*/ 20 h 65"/>
                        <a:gd name="T12" fmla="*/ 40 w 52"/>
                        <a:gd name="T13" fmla="*/ 11 h 65"/>
                        <a:gd name="T14" fmla="*/ 39 w 52"/>
                        <a:gd name="T15" fmla="*/ 3 h 65"/>
                        <a:gd name="T16" fmla="*/ 36 w 52"/>
                        <a:gd name="T17" fmla="*/ 4 h 65"/>
                        <a:gd name="T18" fmla="*/ 22 w 52"/>
                        <a:gd name="T19" fmla="*/ 0 h 65"/>
                        <a:gd name="T20" fmla="*/ 20 w 52"/>
                        <a:gd name="T21" fmla="*/ 3 h 65"/>
                        <a:gd name="T22" fmla="*/ 16 w 52"/>
                        <a:gd name="T23" fmla="*/ 7 h 65"/>
                        <a:gd name="T24" fmla="*/ 11 w 52"/>
                        <a:gd name="T25" fmla="*/ 6 h 65"/>
                        <a:gd name="T26" fmla="*/ 9 w 52"/>
                        <a:gd name="T27" fmla="*/ 5 h 65"/>
                        <a:gd name="T28" fmla="*/ 0 w 52"/>
                        <a:gd name="T29" fmla="*/ 17 h 65"/>
                        <a:gd name="T30" fmla="*/ 10 w 52"/>
                        <a:gd name="T31" fmla="*/ 32 h 65"/>
                        <a:gd name="T32" fmla="*/ 12 w 52"/>
                        <a:gd name="T33" fmla="*/ 33 h 65"/>
                        <a:gd name="T34" fmla="*/ 19 w 52"/>
                        <a:gd name="T35" fmla="*/ 37 h 65"/>
                        <a:gd name="T36" fmla="*/ 22 w 52"/>
                        <a:gd name="T37" fmla="*/ 49 h 65"/>
                        <a:gd name="T38" fmla="*/ 29 w 52"/>
                        <a:gd name="T39" fmla="*/ 65 h 65"/>
                        <a:gd name="T40" fmla="*/ 36 w 52"/>
                        <a:gd name="T41" fmla="*/ 61 h 65"/>
                        <a:gd name="T42" fmla="*/ 42 w 52"/>
                        <a:gd name="T43" fmla="*/ 5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5">
                          <a:moveTo>
                            <a:pt x="42" y="57"/>
                          </a:moveTo>
                          <a:cubicBezTo>
                            <a:pt x="44" y="49"/>
                            <a:pt x="47" y="44"/>
                            <a:pt x="52" y="41"/>
                          </a:cubicBezTo>
                          <a:cubicBezTo>
                            <a:pt x="51" y="39"/>
                            <a:pt x="51" y="38"/>
                            <a:pt x="51" y="36"/>
                          </a:cubicBezTo>
                          <a:lnTo>
                            <a:pt x="51" y="33"/>
                          </a:lnTo>
                          <a:cubicBezTo>
                            <a:pt x="51" y="29"/>
                            <a:pt x="49" y="27"/>
                            <a:pt x="46" y="25"/>
                          </a:cubicBezTo>
                          <a:cubicBezTo>
                            <a:pt x="45" y="24"/>
                            <a:pt x="43" y="22"/>
                            <a:pt x="42" y="20"/>
                          </a:cubicBezTo>
                          <a:cubicBezTo>
                            <a:pt x="41" y="17"/>
                            <a:pt x="41" y="14"/>
                            <a:pt x="40" y="11"/>
                          </a:cubicBezTo>
                          <a:cubicBezTo>
                            <a:pt x="40" y="9"/>
                            <a:pt x="40" y="6"/>
                            <a:pt x="39" y="3"/>
                          </a:cubicBezTo>
                          <a:cubicBezTo>
                            <a:pt x="38" y="4"/>
                            <a:pt x="37" y="4"/>
                            <a:pt x="36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21" y="1"/>
                            <a:pt x="20" y="2"/>
                            <a:pt x="20" y="3"/>
                          </a:cubicBezTo>
                          <a:cubicBezTo>
                            <a:pt x="19" y="5"/>
                            <a:pt x="18" y="7"/>
                            <a:pt x="16" y="7"/>
                          </a:cubicBezTo>
                          <a:cubicBezTo>
                            <a:pt x="14" y="7"/>
                            <a:pt x="12" y="6"/>
                            <a:pt x="11" y="6"/>
                          </a:cubicBezTo>
                          <a:cubicBezTo>
                            <a:pt x="10" y="6"/>
                            <a:pt x="10" y="6"/>
                            <a:pt x="9" y="5"/>
                          </a:cubicBezTo>
                          <a:cubicBezTo>
                            <a:pt x="8" y="12"/>
                            <a:pt x="4" y="15"/>
                            <a:pt x="0" y="17"/>
                          </a:cubicBezTo>
                          <a:cubicBezTo>
                            <a:pt x="7" y="19"/>
                            <a:pt x="8" y="26"/>
                            <a:pt x="10" y="32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5" y="34"/>
                            <a:pt x="18" y="34"/>
                            <a:pt x="19" y="37"/>
                          </a:cubicBezTo>
                          <a:cubicBezTo>
                            <a:pt x="21" y="41"/>
                            <a:pt x="21" y="45"/>
                            <a:pt x="22" y="49"/>
                          </a:cubicBezTo>
                          <a:cubicBezTo>
                            <a:pt x="23" y="55"/>
                            <a:pt x="23" y="60"/>
                            <a:pt x="29" y="65"/>
                          </a:cubicBezTo>
                          <a:cubicBezTo>
                            <a:pt x="30" y="61"/>
                            <a:pt x="33" y="61"/>
                            <a:pt x="36" y="61"/>
                          </a:cubicBezTo>
                          <a:cubicBezTo>
                            <a:pt x="39" y="60"/>
                            <a:pt x="42" y="60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1135">
                      <a:extLst>
                        <a:ext uri="{FF2B5EF4-FFF2-40B4-BE49-F238E27FC236}">
                          <a16:creationId xmlns:a16="http://schemas.microsoft.com/office/drawing/2014/main" id="{2E631787-42ED-8F66-CF0D-2195694902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8474" y="4566713"/>
                      <a:ext cx="31951" cy="28193"/>
                    </a:xfrm>
                    <a:custGeom>
                      <a:avLst/>
                      <a:gdLst>
                        <a:gd name="T0" fmla="*/ 72 w 73"/>
                        <a:gd name="T1" fmla="*/ 45 h 67"/>
                        <a:gd name="T2" fmla="*/ 69 w 73"/>
                        <a:gd name="T3" fmla="*/ 35 h 67"/>
                        <a:gd name="T4" fmla="*/ 71 w 73"/>
                        <a:gd name="T5" fmla="*/ 29 h 67"/>
                        <a:gd name="T6" fmla="*/ 73 w 73"/>
                        <a:gd name="T7" fmla="*/ 24 h 67"/>
                        <a:gd name="T8" fmla="*/ 70 w 73"/>
                        <a:gd name="T9" fmla="*/ 21 h 67"/>
                        <a:gd name="T10" fmla="*/ 66 w 73"/>
                        <a:gd name="T11" fmla="*/ 16 h 67"/>
                        <a:gd name="T12" fmla="*/ 67 w 73"/>
                        <a:gd name="T13" fmla="*/ 13 h 67"/>
                        <a:gd name="T14" fmla="*/ 68 w 73"/>
                        <a:gd name="T15" fmla="*/ 7 h 67"/>
                        <a:gd name="T16" fmla="*/ 50 w 73"/>
                        <a:gd name="T17" fmla="*/ 11 h 67"/>
                        <a:gd name="T18" fmla="*/ 49 w 73"/>
                        <a:gd name="T19" fmla="*/ 11 h 67"/>
                        <a:gd name="T20" fmla="*/ 43 w 73"/>
                        <a:gd name="T21" fmla="*/ 11 h 67"/>
                        <a:gd name="T22" fmla="*/ 42 w 73"/>
                        <a:gd name="T23" fmla="*/ 10 h 67"/>
                        <a:gd name="T24" fmla="*/ 42 w 73"/>
                        <a:gd name="T25" fmla="*/ 10 h 67"/>
                        <a:gd name="T26" fmla="*/ 41 w 73"/>
                        <a:gd name="T27" fmla="*/ 11 h 67"/>
                        <a:gd name="T28" fmla="*/ 38 w 73"/>
                        <a:gd name="T29" fmla="*/ 14 h 67"/>
                        <a:gd name="T30" fmla="*/ 25 w 73"/>
                        <a:gd name="T31" fmla="*/ 6 h 67"/>
                        <a:gd name="T32" fmla="*/ 17 w 73"/>
                        <a:gd name="T33" fmla="*/ 0 h 67"/>
                        <a:gd name="T34" fmla="*/ 16 w 73"/>
                        <a:gd name="T35" fmla="*/ 0 h 67"/>
                        <a:gd name="T36" fmla="*/ 16 w 73"/>
                        <a:gd name="T37" fmla="*/ 5 h 67"/>
                        <a:gd name="T38" fmla="*/ 16 w 73"/>
                        <a:gd name="T39" fmla="*/ 6 h 67"/>
                        <a:gd name="T40" fmla="*/ 8 w 73"/>
                        <a:gd name="T41" fmla="*/ 15 h 67"/>
                        <a:gd name="T42" fmla="*/ 0 w 73"/>
                        <a:gd name="T43" fmla="*/ 26 h 67"/>
                        <a:gd name="T44" fmla="*/ 5 w 73"/>
                        <a:gd name="T45" fmla="*/ 32 h 67"/>
                        <a:gd name="T46" fmla="*/ 10 w 73"/>
                        <a:gd name="T47" fmla="*/ 29 h 67"/>
                        <a:gd name="T48" fmla="*/ 11 w 73"/>
                        <a:gd name="T49" fmla="*/ 28 h 67"/>
                        <a:gd name="T50" fmla="*/ 12 w 73"/>
                        <a:gd name="T51" fmla="*/ 29 h 67"/>
                        <a:gd name="T52" fmla="*/ 17 w 73"/>
                        <a:gd name="T53" fmla="*/ 37 h 67"/>
                        <a:gd name="T54" fmla="*/ 20 w 73"/>
                        <a:gd name="T55" fmla="*/ 42 h 67"/>
                        <a:gd name="T56" fmla="*/ 25 w 73"/>
                        <a:gd name="T57" fmla="*/ 44 h 67"/>
                        <a:gd name="T58" fmla="*/ 35 w 73"/>
                        <a:gd name="T59" fmla="*/ 53 h 67"/>
                        <a:gd name="T60" fmla="*/ 32 w 73"/>
                        <a:gd name="T61" fmla="*/ 61 h 67"/>
                        <a:gd name="T62" fmla="*/ 31 w 73"/>
                        <a:gd name="T63" fmla="*/ 63 h 67"/>
                        <a:gd name="T64" fmla="*/ 31 w 73"/>
                        <a:gd name="T65" fmla="*/ 67 h 67"/>
                        <a:gd name="T66" fmla="*/ 35 w 73"/>
                        <a:gd name="T67" fmla="*/ 64 h 67"/>
                        <a:gd name="T68" fmla="*/ 36 w 73"/>
                        <a:gd name="T69" fmla="*/ 63 h 67"/>
                        <a:gd name="T70" fmla="*/ 36 w 73"/>
                        <a:gd name="T71" fmla="*/ 65 h 67"/>
                        <a:gd name="T72" fmla="*/ 38 w 73"/>
                        <a:gd name="T73" fmla="*/ 66 h 67"/>
                        <a:gd name="T74" fmla="*/ 43 w 73"/>
                        <a:gd name="T75" fmla="*/ 65 h 67"/>
                        <a:gd name="T76" fmla="*/ 48 w 73"/>
                        <a:gd name="T77" fmla="*/ 64 h 67"/>
                        <a:gd name="T78" fmla="*/ 52 w 73"/>
                        <a:gd name="T79" fmla="*/ 62 h 67"/>
                        <a:gd name="T80" fmla="*/ 59 w 73"/>
                        <a:gd name="T81" fmla="*/ 51 h 67"/>
                        <a:gd name="T82" fmla="*/ 59 w 73"/>
                        <a:gd name="T83" fmla="*/ 50 h 67"/>
                        <a:gd name="T84" fmla="*/ 60 w 73"/>
                        <a:gd name="T85" fmla="*/ 50 h 67"/>
                        <a:gd name="T86" fmla="*/ 64 w 73"/>
                        <a:gd name="T87" fmla="*/ 51 h 67"/>
                        <a:gd name="T88" fmla="*/ 68 w 73"/>
                        <a:gd name="T89" fmla="*/ 52 h 67"/>
                        <a:gd name="T90" fmla="*/ 70 w 73"/>
                        <a:gd name="T91" fmla="*/ 49 h 67"/>
                        <a:gd name="T92" fmla="*/ 72 w 73"/>
                        <a:gd name="T93" fmla="*/ 45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73" h="67">
                          <a:moveTo>
                            <a:pt x="72" y="45"/>
                          </a:moveTo>
                          <a:cubicBezTo>
                            <a:pt x="70" y="43"/>
                            <a:pt x="69" y="39"/>
                            <a:pt x="69" y="35"/>
                          </a:cubicBezTo>
                          <a:cubicBezTo>
                            <a:pt x="69" y="32"/>
                            <a:pt x="70" y="30"/>
                            <a:pt x="71" y="29"/>
                          </a:cubicBezTo>
                          <a:cubicBezTo>
                            <a:pt x="72" y="27"/>
                            <a:pt x="73" y="26"/>
                            <a:pt x="73" y="24"/>
                          </a:cubicBezTo>
                          <a:cubicBezTo>
                            <a:pt x="73" y="23"/>
                            <a:pt x="72" y="22"/>
                            <a:pt x="70" y="21"/>
                          </a:cubicBezTo>
                          <a:cubicBezTo>
                            <a:pt x="68" y="20"/>
                            <a:pt x="66" y="18"/>
                            <a:pt x="66" y="16"/>
                          </a:cubicBezTo>
                          <a:cubicBezTo>
                            <a:pt x="66" y="15"/>
                            <a:pt x="67" y="14"/>
                            <a:pt x="67" y="13"/>
                          </a:cubicBezTo>
                          <a:cubicBezTo>
                            <a:pt x="68" y="11"/>
                            <a:pt x="69" y="9"/>
                            <a:pt x="68" y="7"/>
                          </a:cubicBezTo>
                          <a:cubicBezTo>
                            <a:pt x="63" y="9"/>
                            <a:pt x="57" y="11"/>
                            <a:pt x="50" y="11"/>
                          </a:cubicBezTo>
                          <a:cubicBezTo>
                            <a:pt x="50" y="11"/>
                            <a:pt x="49" y="11"/>
                            <a:pt x="49" y="11"/>
                          </a:cubicBezTo>
                          <a:cubicBezTo>
                            <a:pt x="47" y="11"/>
                            <a:pt x="45" y="12"/>
                            <a:pt x="43" y="11"/>
                          </a:cubicBezTo>
                          <a:cubicBezTo>
                            <a:pt x="43" y="10"/>
                            <a:pt x="42" y="10"/>
                            <a:pt x="42" y="10"/>
                          </a:cubicBezTo>
                          <a:lnTo>
                            <a:pt x="42" y="10"/>
                          </a:lnTo>
                          <a:cubicBezTo>
                            <a:pt x="41" y="10"/>
                            <a:pt x="41" y="10"/>
                            <a:pt x="41" y="11"/>
                          </a:cubicBezTo>
                          <a:cubicBezTo>
                            <a:pt x="40" y="12"/>
                            <a:pt x="40" y="14"/>
                            <a:pt x="38" y="14"/>
                          </a:cubicBezTo>
                          <a:cubicBezTo>
                            <a:pt x="32" y="14"/>
                            <a:pt x="28" y="9"/>
                            <a:pt x="25" y="6"/>
                          </a:cubicBezTo>
                          <a:cubicBezTo>
                            <a:pt x="22" y="2"/>
                            <a:pt x="20" y="0"/>
                            <a:pt x="17" y="0"/>
                          </a:cubicBezTo>
                          <a:cubicBezTo>
                            <a:pt x="17" y="0"/>
                            <a:pt x="16" y="0"/>
                            <a:pt x="16" y="0"/>
                          </a:cubicBezTo>
                          <a:cubicBezTo>
                            <a:pt x="15" y="1"/>
                            <a:pt x="16" y="3"/>
                            <a:pt x="16" y="5"/>
                          </a:cubicBezTo>
                          <a:cubicBezTo>
                            <a:pt x="16" y="5"/>
                            <a:pt x="16" y="6"/>
                            <a:pt x="16" y="6"/>
                          </a:cubicBezTo>
                          <a:cubicBezTo>
                            <a:pt x="16" y="10"/>
                            <a:pt x="12" y="13"/>
                            <a:pt x="8" y="15"/>
                          </a:cubicBezTo>
                          <a:cubicBezTo>
                            <a:pt x="4" y="18"/>
                            <a:pt x="0" y="21"/>
                            <a:pt x="0" y="26"/>
                          </a:cubicBezTo>
                          <a:cubicBezTo>
                            <a:pt x="0" y="31"/>
                            <a:pt x="2" y="32"/>
                            <a:pt x="5" y="32"/>
                          </a:cubicBezTo>
                          <a:cubicBezTo>
                            <a:pt x="7" y="32"/>
                            <a:pt x="9" y="31"/>
                            <a:pt x="10" y="29"/>
                          </a:cubicBezTo>
                          <a:lnTo>
                            <a:pt x="11" y="28"/>
                          </a:lnTo>
                          <a:lnTo>
                            <a:pt x="12" y="29"/>
                          </a:lnTo>
                          <a:cubicBezTo>
                            <a:pt x="14" y="31"/>
                            <a:pt x="15" y="34"/>
                            <a:pt x="17" y="37"/>
                          </a:cubicBezTo>
                          <a:cubicBezTo>
                            <a:pt x="18" y="39"/>
                            <a:pt x="19" y="40"/>
                            <a:pt x="20" y="42"/>
                          </a:cubicBezTo>
                          <a:cubicBezTo>
                            <a:pt x="21" y="43"/>
                            <a:pt x="23" y="43"/>
                            <a:pt x="25" y="44"/>
                          </a:cubicBezTo>
                          <a:cubicBezTo>
                            <a:pt x="30" y="45"/>
                            <a:pt x="35" y="46"/>
                            <a:pt x="35" y="53"/>
                          </a:cubicBezTo>
                          <a:cubicBezTo>
                            <a:pt x="35" y="56"/>
                            <a:pt x="33" y="59"/>
                            <a:pt x="32" y="61"/>
                          </a:cubicBezTo>
                          <a:cubicBezTo>
                            <a:pt x="32" y="62"/>
                            <a:pt x="31" y="62"/>
                            <a:pt x="31" y="63"/>
                          </a:cubicBezTo>
                          <a:lnTo>
                            <a:pt x="31" y="67"/>
                          </a:lnTo>
                          <a:cubicBezTo>
                            <a:pt x="32" y="66"/>
                            <a:pt x="33" y="65"/>
                            <a:pt x="35" y="64"/>
                          </a:cubicBezTo>
                          <a:lnTo>
                            <a:pt x="36" y="63"/>
                          </a:lnTo>
                          <a:lnTo>
                            <a:pt x="36" y="65"/>
                          </a:lnTo>
                          <a:cubicBezTo>
                            <a:pt x="36" y="65"/>
                            <a:pt x="37" y="66"/>
                            <a:pt x="38" y="66"/>
                          </a:cubicBezTo>
                          <a:cubicBezTo>
                            <a:pt x="40" y="66"/>
                            <a:pt x="41" y="65"/>
                            <a:pt x="43" y="65"/>
                          </a:cubicBezTo>
                          <a:cubicBezTo>
                            <a:pt x="44" y="65"/>
                            <a:pt x="46" y="64"/>
                            <a:pt x="48" y="64"/>
                          </a:cubicBezTo>
                          <a:cubicBezTo>
                            <a:pt x="49" y="63"/>
                            <a:pt x="50" y="63"/>
                            <a:pt x="52" y="62"/>
                          </a:cubicBezTo>
                          <a:cubicBezTo>
                            <a:pt x="55" y="59"/>
                            <a:pt x="59" y="57"/>
                            <a:pt x="59" y="51"/>
                          </a:cubicBezTo>
                          <a:lnTo>
                            <a:pt x="59" y="50"/>
                          </a:lnTo>
                          <a:lnTo>
                            <a:pt x="60" y="50"/>
                          </a:lnTo>
                          <a:cubicBezTo>
                            <a:pt x="62" y="50"/>
                            <a:pt x="63" y="50"/>
                            <a:pt x="64" y="51"/>
                          </a:cubicBezTo>
                          <a:cubicBezTo>
                            <a:pt x="65" y="51"/>
                            <a:pt x="66" y="52"/>
                            <a:pt x="68" y="52"/>
                          </a:cubicBezTo>
                          <a:cubicBezTo>
                            <a:pt x="68" y="52"/>
                            <a:pt x="69" y="51"/>
                            <a:pt x="70" y="49"/>
                          </a:cubicBezTo>
                          <a:cubicBezTo>
                            <a:pt x="70" y="48"/>
                            <a:pt x="71" y="46"/>
                            <a:pt x="72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1136">
                      <a:extLst>
                        <a:ext uri="{FF2B5EF4-FFF2-40B4-BE49-F238E27FC236}">
                          <a16:creationId xmlns:a16="http://schemas.microsoft.com/office/drawing/2014/main" id="{13EC7F5A-44D1-26BE-E83D-AD3D8D48B2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604302"/>
                      <a:ext cx="26312" cy="24434"/>
                    </a:xfrm>
                    <a:custGeom>
                      <a:avLst/>
                      <a:gdLst>
                        <a:gd name="T0" fmla="*/ 24 w 60"/>
                        <a:gd name="T1" fmla="*/ 48 h 58"/>
                        <a:gd name="T2" fmla="*/ 38 w 60"/>
                        <a:gd name="T3" fmla="*/ 58 h 58"/>
                        <a:gd name="T4" fmla="*/ 44 w 60"/>
                        <a:gd name="T5" fmla="*/ 49 h 58"/>
                        <a:gd name="T6" fmla="*/ 44 w 60"/>
                        <a:gd name="T7" fmla="*/ 38 h 58"/>
                        <a:gd name="T8" fmla="*/ 60 w 60"/>
                        <a:gd name="T9" fmla="*/ 21 h 58"/>
                        <a:gd name="T10" fmla="*/ 59 w 60"/>
                        <a:gd name="T11" fmla="*/ 17 h 58"/>
                        <a:gd name="T12" fmla="*/ 58 w 60"/>
                        <a:gd name="T13" fmla="*/ 12 h 58"/>
                        <a:gd name="T14" fmla="*/ 52 w 60"/>
                        <a:gd name="T15" fmla="*/ 12 h 58"/>
                        <a:gd name="T16" fmla="*/ 46 w 60"/>
                        <a:gd name="T17" fmla="*/ 6 h 58"/>
                        <a:gd name="T18" fmla="*/ 47 w 60"/>
                        <a:gd name="T19" fmla="*/ 1 h 58"/>
                        <a:gd name="T20" fmla="*/ 46 w 60"/>
                        <a:gd name="T21" fmla="*/ 1 h 58"/>
                        <a:gd name="T22" fmla="*/ 37 w 60"/>
                        <a:gd name="T23" fmla="*/ 8 h 58"/>
                        <a:gd name="T24" fmla="*/ 37 w 60"/>
                        <a:gd name="T25" fmla="*/ 9 h 58"/>
                        <a:gd name="T26" fmla="*/ 30 w 60"/>
                        <a:gd name="T27" fmla="*/ 9 h 58"/>
                        <a:gd name="T28" fmla="*/ 22 w 60"/>
                        <a:gd name="T29" fmla="*/ 0 h 58"/>
                        <a:gd name="T30" fmla="*/ 22 w 60"/>
                        <a:gd name="T31" fmla="*/ 0 h 58"/>
                        <a:gd name="T32" fmla="*/ 13 w 60"/>
                        <a:gd name="T33" fmla="*/ 14 h 58"/>
                        <a:gd name="T34" fmla="*/ 5 w 60"/>
                        <a:gd name="T35" fmla="*/ 20 h 58"/>
                        <a:gd name="T36" fmla="*/ 0 w 60"/>
                        <a:gd name="T37" fmla="*/ 23 h 58"/>
                        <a:gd name="T38" fmla="*/ 1 w 60"/>
                        <a:gd name="T39" fmla="*/ 28 h 58"/>
                        <a:gd name="T40" fmla="*/ 6 w 60"/>
                        <a:gd name="T41" fmla="*/ 30 h 58"/>
                        <a:gd name="T42" fmla="*/ 11 w 60"/>
                        <a:gd name="T43" fmla="*/ 30 h 58"/>
                        <a:gd name="T44" fmla="*/ 16 w 60"/>
                        <a:gd name="T45" fmla="*/ 34 h 58"/>
                        <a:gd name="T46" fmla="*/ 20 w 60"/>
                        <a:gd name="T47" fmla="*/ 38 h 58"/>
                        <a:gd name="T48" fmla="*/ 24 w 60"/>
                        <a:gd name="T49" fmla="*/ 44 h 58"/>
                        <a:gd name="T50" fmla="*/ 24 w 60"/>
                        <a:gd name="T51" fmla="*/ 4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60" h="58">
                          <a:moveTo>
                            <a:pt x="24" y="48"/>
                          </a:moveTo>
                          <a:cubicBezTo>
                            <a:pt x="26" y="53"/>
                            <a:pt x="33" y="58"/>
                            <a:pt x="38" y="58"/>
                          </a:cubicBezTo>
                          <a:cubicBezTo>
                            <a:pt x="44" y="58"/>
                            <a:pt x="44" y="55"/>
                            <a:pt x="44" y="49"/>
                          </a:cubicBezTo>
                          <a:lnTo>
                            <a:pt x="44" y="38"/>
                          </a:lnTo>
                          <a:cubicBezTo>
                            <a:pt x="44" y="31"/>
                            <a:pt x="56" y="23"/>
                            <a:pt x="60" y="21"/>
                          </a:cubicBezTo>
                          <a:cubicBezTo>
                            <a:pt x="60" y="20"/>
                            <a:pt x="59" y="19"/>
                            <a:pt x="59" y="17"/>
                          </a:cubicBezTo>
                          <a:cubicBezTo>
                            <a:pt x="59" y="13"/>
                            <a:pt x="59" y="12"/>
                            <a:pt x="58" y="12"/>
                          </a:cubicBezTo>
                          <a:lnTo>
                            <a:pt x="52" y="12"/>
                          </a:lnTo>
                          <a:cubicBezTo>
                            <a:pt x="48" y="12"/>
                            <a:pt x="46" y="10"/>
                            <a:pt x="46" y="6"/>
                          </a:cubicBezTo>
                          <a:cubicBezTo>
                            <a:pt x="46" y="4"/>
                            <a:pt x="47" y="3"/>
                            <a:pt x="47" y="1"/>
                          </a:cubicBezTo>
                          <a:lnTo>
                            <a:pt x="46" y="1"/>
                          </a:lnTo>
                          <a:cubicBezTo>
                            <a:pt x="40" y="1"/>
                            <a:pt x="37" y="2"/>
                            <a:pt x="37" y="8"/>
                          </a:cubicBezTo>
                          <a:lnTo>
                            <a:pt x="37" y="9"/>
                          </a:lnTo>
                          <a:lnTo>
                            <a:pt x="30" y="9"/>
                          </a:lnTo>
                          <a:cubicBezTo>
                            <a:pt x="26" y="8"/>
                            <a:pt x="23" y="3"/>
                            <a:pt x="22" y="0"/>
                          </a:cubicBezTo>
                          <a:lnTo>
                            <a:pt x="22" y="0"/>
                          </a:lnTo>
                          <a:cubicBezTo>
                            <a:pt x="17" y="3"/>
                            <a:pt x="15" y="7"/>
                            <a:pt x="13" y="14"/>
                          </a:cubicBezTo>
                          <a:cubicBezTo>
                            <a:pt x="13" y="19"/>
                            <a:pt x="8" y="20"/>
                            <a:pt x="5" y="20"/>
                          </a:cubicBezTo>
                          <a:cubicBezTo>
                            <a:pt x="1" y="20"/>
                            <a:pt x="0" y="21"/>
                            <a:pt x="0" y="23"/>
                          </a:cubicBezTo>
                          <a:cubicBezTo>
                            <a:pt x="0" y="26"/>
                            <a:pt x="0" y="26"/>
                            <a:pt x="1" y="28"/>
                          </a:cubicBezTo>
                          <a:cubicBezTo>
                            <a:pt x="2" y="30"/>
                            <a:pt x="4" y="30"/>
                            <a:pt x="6" y="30"/>
                          </a:cubicBezTo>
                          <a:cubicBezTo>
                            <a:pt x="8" y="30"/>
                            <a:pt x="9" y="30"/>
                            <a:pt x="11" y="30"/>
                          </a:cubicBezTo>
                          <a:cubicBezTo>
                            <a:pt x="13" y="31"/>
                            <a:pt x="15" y="33"/>
                            <a:pt x="16" y="34"/>
                          </a:cubicBezTo>
                          <a:cubicBezTo>
                            <a:pt x="18" y="36"/>
                            <a:pt x="19" y="37"/>
                            <a:pt x="20" y="38"/>
                          </a:cubicBezTo>
                          <a:cubicBezTo>
                            <a:pt x="25" y="40"/>
                            <a:pt x="24" y="42"/>
                            <a:pt x="24" y="44"/>
                          </a:cubicBezTo>
                          <a:cubicBezTo>
                            <a:pt x="24" y="45"/>
                            <a:pt x="24" y="47"/>
                            <a:pt x="24" y="4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" name="Freeform 1137">
                      <a:extLst>
                        <a:ext uri="{FF2B5EF4-FFF2-40B4-BE49-F238E27FC236}">
                          <a16:creationId xmlns:a16="http://schemas.microsoft.com/office/drawing/2014/main" id="{5E740FA1-28E6-D1DA-5326-47D048F501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8085" y="4632494"/>
                      <a:ext cx="33830" cy="28193"/>
                    </a:xfrm>
                    <a:custGeom>
                      <a:avLst/>
                      <a:gdLst>
                        <a:gd name="T0" fmla="*/ 25 w 82"/>
                        <a:gd name="T1" fmla="*/ 11 h 67"/>
                        <a:gd name="T2" fmla="*/ 18 w 82"/>
                        <a:gd name="T3" fmla="*/ 9 h 67"/>
                        <a:gd name="T4" fmla="*/ 13 w 82"/>
                        <a:gd name="T5" fmla="*/ 7 h 67"/>
                        <a:gd name="T6" fmla="*/ 10 w 82"/>
                        <a:gd name="T7" fmla="*/ 7 h 67"/>
                        <a:gd name="T8" fmla="*/ 10 w 82"/>
                        <a:gd name="T9" fmla="*/ 9 h 67"/>
                        <a:gd name="T10" fmla="*/ 14 w 82"/>
                        <a:gd name="T11" fmla="*/ 19 h 67"/>
                        <a:gd name="T12" fmla="*/ 12 w 82"/>
                        <a:gd name="T13" fmla="*/ 27 h 67"/>
                        <a:gd name="T14" fmla="*/ 10 w 82"/>
                        <a:gd name="T15" fmla="*/ 31 h 67"/>
                        <a:gd name="T16" fmla="*/ 12 w 82"/>
                        <a:gd name="T17" fmla="*/ 33 h 67"/>
                        <a:gd name="T18" fmla="*/ 14 w 82"/>
                        <a:gd name="T19" fmla="*/ 38 h 67"/>
                        <a:gd name="T20" fmla="*/ 6 w 82"/>
                        <a:gd name="T21" fmla="*/ 49 h 67"/>
                        <a:gd name="T22" fmla="*/ 0 w 82"/>
                        <a:gd name="T23" fmla="*/ 57 h 67"/>
                        <a:gd name="T24" fmla="*/ 29 w 82"/>
                        <a:gd name="T25" fmla="*/ 67 h 67"/>
                        <a:gd name="T26" fmla="*/ 29 w 82"/>
                        <a:gd name="T27" fmla="*/ 65 h 67"/>
                        <a:gd name="T28" fmla="*/ 28 w 82"/>
                        <a:gd name="T29" fmla="*/ 61 h 67"/>
                        <a:gd name="T30" fmla="*/ 27 w 82"/>
                        <a:gd name="T31" fmla="*/ 56 h 67"/>
                        <a:gd name="T32" fmla="*/ 31 w 82"/>
                        <a:gd name="T33" fmla="*/ 47 h 67"/>
                        <a:gd name="T34" fmla="*/ 31 w 82"/>
                        <a:gd name="T35" fmla="*/ 47 h 67"/>
                        <a:gd name="T36" fmla="*/ 32 w 82"/>
                        <a:gd name="T37" fmla="*/ 47 h 67"/>
                        <a:gd name="T38" fmla="*/ 38 w 82"/>
                        <a:gd name="T39" fmla="*/ 49 h 67"/>
                        <a:gd name="T40" fmla="*/ 43 w 82"/>
                        <a:gd name="T41" fmla="*/ 43 h 67"/>
                        <a:gd name="T42" fmla="*/ 60 w 82"/>
                        <a:gd name="T43" fmla="*/ 50 h 67"/>
                        <a:gd name="T44" fmla="*/ 70 w 82"/>
                        <a:gd name="T45" fmla="*/ 55 h 67"/>
                        <a:gd name="T46" fmla="*/ 82 w 82"/>
                        <a:gd name="T47" fmla="*/ 43 h 67"/>
                        <a:gd name="T48" fmla="*/ 76 w 82"/>
                        <a:gd name="T49" fmla="*/ 30 h 67"/>
                        <a:gd name="T50" fmla="*/ 76 w 82"/>
                        <a:gd name="T51" fmla="*/ 26 h 67"/>
                        <a:gd name="T52" fmla="*/ 76 w 82"/>
                        <a:gd name="T53" fmla="*/ 24 h 67"/>
                        <a:gd name="T54" fmla="*/ 74 w 82"/>
                        <a:gd name="T55" fmla="*/ 23 h 67"/>
                        <a:gd name="T56" fmla="*/ 71 w 82"/>
                        <a:gd name="T57" fmla="*/ 24 h 67"/>
                        <a:gd name="T58" fmla="*/ 65 w 82"/>
                        <a:gd name="T59" fmla="*/ 24 h 67"/>
                        <a:gd name="T60" fmla="*/ 58 w 82"/>
                        <a:gd name="T61" fmla="*/ 17 h 67"/>
                        <a:gd name="T62" fmla="*/ 56 w 82"/>
                        <a:gd name="T63" fmla="*/ 14 h 67"/>
                        <a:gd name="T64" fmla="*/ 51 w 82"/>
                        <a:gd name="T65" fmla="*/ 13 h 67"/>
                        <a:gd name="T66" fmla="*/ 49 w 82"/>
                        <a:gd name="T67" fmla="*/ 13 h 67"/>
                        <a:gd name="T68" fmla="*/ 43 w 82"/>
                        <a:gd name="T69" fmla="*/ 12 h 67"/>
                        <a:gd name="T70" fmla="*/ 38 w 82"/>
                        <a:gd name="T71" fmla="*/ 8 h 67"/>
                        <a:gd name="T72" fmla="*/ 31 w 82"/>
                        <a:gd name="T73" fmla="*/ 0 h 67"/>
                        <a:gd name="T74" fmla="*/ 25 w 82"/>
                        <a:gd name="T75" fmla="*/ 11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82" h="67">
                          <a:moveTo>
                            <a:pt x="25" y="11"/>
                          </a:moveTo>
                          <a:cubicBezTo>
                            <a:pt x="21" y="11"/>
                            <a:pt x="19" y="10"/>
                            <a:pt x="18" y="9"/>
                          </a:cubicBezTo>
                          <a:cubicBezTo>
                            <a:pt x="16" y="8"/>
                            <a:pt x="15" y="7"/>
                            <a:pt x="13" y="7"/>
                          </a:cubicBezTo>
                          <a:lnTo>
                            <a:pt x="10" y="7"/>
                          </a:lnTo>
                          <a:lnTo>
                            <a:pt x="10" y="9"/>
                          </a:lnTo>
                          <a:cubicBezTo>
                            <a:pt x="13" y="11"/>
                            <a:pt x="14" y="15"/>
                            <a:pt x="14" y="19"/>
                          </a:cubicBezTo>
                          <a:cubicBezTo>
                            <a:pt x="14" y="23"/>
                            <a:pt x="13" y="25"/>
                            <a:pt x="12" y="27"/>
                          </a:cubicBezTo>
                          <a:cubicBezTo>
                            <a:pt x="11" y="28"/>
                            <a:pt x="10" y="29"/>
                            <a:pt x="10" y="31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3" y="34"/>
                            <a:pt x="14" y="35"/>
                            <a:pt x="14" y="38"/>
                          </a:cubicBezTo>
                          <a:cubicBezTo>
                            <a:pt x="14" y="43"/>
                            <a:pt x="10" y="46"/>
                            <a:pt x="6" y="49"/>
                          </a:cubicBezTo>
                          <a:cubicBezTo>
                            <a:pt x="3" y="52"/>
                            <a:pt x="0" y="54"/>
                            <a:pt x="0" y="57"/>
                          </a:cubicBezTo>
                          <a:cubicBezTo>
                            <a:pt x="0" y="61"/>
                            <a:pt x="21" y="66"/>
                            <a:pt x="29" y="67"/>
                          </a:cubicBezTo>
                          <a:cubicBezTo>
                            <a:pt x="29" y="66"/>
                            <a:pt x="29" y="66"/>
                            <a:pt x="29" y="65"/>
                          </a:cubicBezTo>
                          <a:cubicBezTo>
                            <a:pt x="29" y="63"/>
                            <a:pt x="29" y="62"/>
                            <a:pt x="28" y="61"/>
                          </a:cubicBezTo>
                          <a:cubicBezTo>
                            <a:pt x="28" y="60"/>
                            <a:pt x="27" y="58"/>
                            <a:pt x="27" y="56"/>
                          </a:cubicBezTo>
                          <a:cubicBezTo>
                            <a:pt x="27" y="53"/>
                            <a:pt x="28" y="50"/>
                            <a:pt x="31" y="47"/>
                          </a:cubicBezTo>
                          <a:lnTo>
                            <a:pt x="31" y="47"/>
                          </a:lnTo>
                          <a:lnTo>
                            <a:pt x="32" y="47"/>
                          </a:lnTo>
                          <a:cubicBezTo>
                            <a:pt x="33" y="48"/>
                            <a:pt x="35" y="48"/>
                            <a:pt x="38" y="49"/>
                          </a:cubicBezTo>
                          <a:cubicBezTo>
                            <a:pt x="38" y="46"/>
                            <a:pt x="40" y="43"/>
                            <a:pt x="43" y="43"/>
                          </a:cubicBezTo>
                          <a:cubicBezTo>
                            <a:pt x="48" y="43"/>
                            <a:pt x="54" y="47"/>
                            <a:pt x="60" y="50"/>
                          </a:cubicBezTo>
                          <a:cubicBezTo>
                            <a:pt x="64" y="53"/>
                            <a:pt x="68" y="55"/>
                            <a:pt x="70" y="55"/>
                          </a:cubicBezTo>
                          <a:cubicBezTo>
                            <a:pt x="77" y="55"/>
                            <a:pt x="81" y="49"/>
                            <a:pt x="82" y="43"/>
                          </a:cubicBezTo>
                          <a:cubicBezTo>
                            <a:pt x="78" y="39"/>
                            <a:pt x="76" y="33"/>
                            <a:pt x="76" y="30"/>
                          </a:cubicBezTo>
                          <a:cubicBezTo>
                            <a:pt x="76" y="29"/>
                            <a:pt x="76" y="28"/>
                            <a:pt x="76" y="26"/>
                          </a:cubicBezTo>
                          <a:cubicBezTo>
                            <a:pt x="76" y="25"/>
                            <a:pt x="76" y="24"/>
                            <a:pt x="76" y="24"/>
                          </a:cubicBezTo>
                          <a:cubicBezTo>
                            <a:pt x="76" y="23"/>
                            <a:pt x="75" y="23"/>
                            <a:pt x="74" y="23"/>
                          </a:cubicBezTo>
                          <a:cubicBezTo>
                            <a:pt x="74" y="23"/>
                            <a:pt x="72" y="23"/>
                            <a:pt x="71" y="24"/>
                          </a:cubicBezTo>
                          <a:cubicBezTo>
                            <a:pt x="69" y="24"/>
                            <a:pt x="67" y="24"/>
                            <a:pt x="65" y="24"/>
                          </a:cubicBezTo>
                          <a:cubicBezTo>
                            <a:pt x="60" y="24"/>
                            <a:pt x="59" y="20"/>
                            <a:pt x="58" y="17"/>
                          </a:cubicBezTo>
                          <a:cubicBezTo>
                            <a:pt x="58" y="16"/>
                            <a:pt x="57" y="14"/>
                            <a:pt x="56" y="14"/>
                          </a:cubicBezTo>
                          <a:cubicBezTo>
                            <a:pt x="55" y="13"/>
                            <a:pt x="53" y="13"/>
                            <a:pt x="51" y="13"/>
                          </a:cubicBezTo>
                          <a:cubicBezTo>
                            <a:pt x="51" y="13"/>
                            <a:pt x="50" y="13"/>
                            <a:pt x="49" y="13"/>
                          </a:cubicBezTo>
                          <a:cubicBezTo>
                            <a:pt x="48" y="13"/>
                            <a:pt x="46" y="13"/>
                            <a:pt x="43" y="12"/>
                          </a:cubicBezTo>
                          <a:cubicBezTo>
                            <a:pt x="42" y="12"/>
                            <a:pt x="41" y="11"/>
                            <a:pt x="38" y="8"/>
                          </a:cubicBezTo>
                          <a:cubicBezTo>
                            <a:pt x="37" y="7"/>
                            <a:pt x="34" y="4"/>
                            <a:pt x="31" y="0"/>
                          </a:cubicBezTo>
                          <a:cubicBezTo>
                            <a:pt x="31" y="6"/>
                            <a:pt x="30" y="11"/>
                            <a:pt x="25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" name="Freeform 1138">
                      <a:extLst>
                        <a:ext uri="{FF2B5EF4-FFF2-40B4-BE49-F238E27FC236}">
                          <a16:creationId xmlns:a16="http://schemas.microsoft.com/office/drawing/2014/main" id="{FB402170-2E5B-831D-338D-D70E273102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7942" y="4583628"/>
                      <a:ext cx="22554" cy="24434"/>
                    </a:xfrm>
                    <a:custGeom>
                      <a:avLst/>
                      <a:gdLst>
                        <a:gd name="T0" fmla="*/ 36 w 52"/>
                        <a:gd name="T1" fmla="*/ 49 h 56"/>
                        <a:gd name="T2" fmla="*/ 38 w 52"/>
                        <a:gd name="T3" fmla="*/ 49 h 56"/>
                        <a:gd name="T4" fmla="*/ 44 w 52"/>
                        <a:gd name="T5" fmla="*/ 34 h 56"/>
                        <a:gd name="T6" fmla="*/ 48 w 52"/>
                        <a:gd name="T7" fmla="*/ 27 h 56"/>
                        <a:gd name="T8" fmla="*/ 50 w 52"/>
                        <a:gd name="T9" fmla="*/ 22 h 56"/>
                        <a:gd name="T10" fmla="*/ 52 w 52"/>
                        <a:gd name="T11" fmla="*/ 19 h 56"/>
                        <a:gd name="T12" fmla="*/ 47 w 52"/>
                        <a:gd name="T13" fmla="*/ 10 h 56"/>
                        <a:gd name="T14" fmla="*/ 42 w 52"/>
                        <a:gd name="T15" fmla="*/ 0 h 56"/>
                        <a:gd name="T16" fmla="*/ 35 w 52"/>
                        <a:gd name="T17" fmla="*/ 4 h 56"/>
                        <a:gd name="T18" fmla="*/ 32 w 52"/>
                        <a:gd name="T19" fmla="*/ 2 h 56"/>
                        <a:gd name="T20" fmla="*/ 30 w 52"/>
                        <a:gd name="T21" fmla="*/ 1 h 56"/>
                        <a:gd name="T22" fmla="*/ 29 w 52"/>
                        <a:gd name="T23" fmla="*/ 3 h 56"/>
                        <a:gd name="T24" fmla="*/ 24 w 52"/>
                        <a:gd name="T25" fmla="*/ 7 h 56"/>
                        <a:gd name="T26" fmla="*/ 18 w 52"/>
                        <a:gd name="T27" fmla="*/ 3 h 56"/>
                        <a:gd name="T28" fmla="*/ 13 w 52"/>
                        <a:gd name="T29" fmla="*/ 1 h 56"/>
                        <a:gd name="T30" fmla="*/ 5 w 52"/>
                        <a:gd name="T31" fmla="*/ 5 h 56"/>
                        <a:gd name="T32" fmla="*/ 0 w 52"/>
                        <a:gd name="T33" fmla="*/ 9 h 56"/>
                        <a:gd name="T34" fmla="*/ 2 w 52"/>
                        <a:gd name="T35" fmla="*/ 18 h 56"/>
                        <a:gd name="T36" fmla="*/ 3 w 52"/>
                        <a:gd name="T37" fmla="*/ 26 h 56"/>
                        <a:gd name="T38" fmla="*/ 7 w 52"/>
                        <a:gd name="T39" fmla="*/ 31 h 56"/>
                        <a:gd name="T40" fmla="*/ 13 w 52"/>
                        <a:gd name="T41" fmla="*/ 40 h 56"/>
                        <a:gd name="T42" fmla="*/ 13 w 52"/>
                        <a:gd name="T43" fmla="*/ 43 h 56"/>
                        <a:gd name="T44" fmla="*/ 20 w 52"/>
                        <a:gd name="T45" fmla="*/ 56 h 56"/>
                        <a:gd name="T46" fmla="*/ 25 w 52"/>
                        <a:gd name="T47" fmla="*/ 56 h 56"/>
                        <a:gd name="T48" fmla="*/ 36 w 52"/>
                        <a:gd name="T49" fmla="*/ 49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2" h="56">
                          <a:moveTo>
                            <a:pt x="36" y="49"/>
                          </a:moveTo>
                          <a:lnTo>
                            <a:pt x="38" y="49"/>
                          </a:lnTo>
                          <a:cubicBezTo>
                            <a:pt x="41" y="39"/>
                            <a:pt x="43" y="34"/>
                            <a:pt x="44" y="34"/>
                          </a:cubicBezTo>
                          <a:lnTo>
                            <a:pt x="48" y="27"/>
                          </a:lnTo>
                          <a:cubicBezTo>
                            <a:pt x="48" y="25"/>
                            <a:pt x="49" y="23"/>
                            <a:pt x="50" y="22"/>
                          </a:cubicBezTo>
                          <a:cubicBezTo>
                            <a:pt x="51" y="21"/>
                            <a:pt x="52" y="20"/>
                            <a:pt x="52" y="19"/>
                          </a:cubicBezTo>
                          <a:cubicBezTo>
                            <a:pt x="52" y="14"/>
                            <a:pt x="50" y="12"/>
                            <a:pt x="47" y="10"/>
                          </a:cubicBezTo>
                          <a:cubicBezTo>
                            <a:pt x="45" y="8"/>
                            <a:pt x="42" y="5"/>
                            <a:pt x="42" y="0"/>
                          </a:cubicBezTo>
                          <a:cubicBezTo>
                            <a:pt x="40" y="2"/>
                            <a:pt x="37" y="4"/>
                            <a:pt x="35" y="4"/>
                          </a:cubicBezTo>
                          <a:cubicBezTo>
                            <a:pt x="33" y="4"/>
                            <a:pt x="33" y="3"/>
                            <a:pt x="32" y="2"/>
                          </a:cubicBezTo>
                          <a:cubicBezTo>
                            <a:pt x="31" y="2"/>
                            <a:pt x="31" y="1"/>
                            <a:pt x="30" y="1"/>
                          </a:cubicBezTo>
                          <a:cubicBezTo>
                            <a:pt x="30" y="1"/>
                            <a:pt x="29" y="2"/>
                            <a:pt x="29" y="3"/>
                          </a:cubicBezTo>
                          <a:cubicBezTo>
                            <a:pt x="28" y="5"/>
                            <a:pt x="27" y="7"/>
                            <a:pt x="24" y="7"/>
                          </a:cubicBezTo>
                          <a:cubicBezTo>
                            <a:pt x="21" y="7"/>
                            <a:pt x="20" y="5"/>
                            <a:pt x="18" y="3"/>
                          </a:cubicBezTo>
                          <a:cubicBezTo>
                            <a:pt x="17" y="2"/>
                            <a:pt x="15" y="1"/>
                            <a:pt x="13" y="1"/>
                          </a:cubicBezTo>
                          <a:cubicBezTo>
                            <a:pt x="9" y="1"/>
                            <a:pt x="7" y="3"/>
                            <a:pt x="5" y="5"/>
                          </a:cubicBezTo>
                          <a:cubicBezTo>
                            <a:pt x="4" y="7"/>
                            <a:pt x="2" y="8"/>
                            <a:pt x="0" y="9"/>
                          </a:cubicBezTo>
                          <a:cubicBezTo>
                            <a:pt x="1" y="12"/>
                            <a:pt x="1" y="15"/>
                            <a:pt x="2" y="18"/>
                          </a:cubicBezTo>
                          <a:cubicBezTo>
                            <a:pt x="2" y="21"/>
                            <a:pt x="2" y="24"/>
                            <a:pt x="3" y="26"/>
                          </a:cubicBezTo>
                          <a:cubicBezTo>
                            <a:pt x="4" y="28"/>
                            <a:pt x="5" y="29"/>
                            <a:pt x="7" y="31"/>
                          </a:cubicBezTo>
                          <a:cubicBezTo>
                            <a:pt x="10" y="33"/>
                            <a:pt x="13" y="35"/>
                            <a:pt x="13" y="40"/>
                          </a:cubicBezTo>
                          <a:lnTo>
                            <a:pt x="13" y="43"/>
                          </a:lnTo>
                          <a:cubicBezTo>
                            <a:pt x="13" y="47"/>
                            <a:pt x="16" y="54"/>
                            <a:pt x="20" y="56"/>
                          </a:cubicBezTo>
                          <a:lnTo>
                            <a:pt x="25" y="56"/>
                          </a:lnTo>
                          <a:cubicBezTo>
                            <a:pt x="25" y="49"/>
                            <a:pt x="32" y="49"/>
                            <a:pt x="36" y="4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" name="Freeform 1139">
                      <a:extLst>
                        <a:ext uri="{FF2B5EF4-FFF2-40B4-BE49-F238E27FC236}">
                          <a16:creationId xmlns:a16="http://schemas.microsoft.com/office/drawing/2014/main" id="{64C7BB89-6E46-3282-8882-7CD5CB5219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694516"/>
                      <a:ext cx="24434" cy="45107"/>
                    </a:xfrm>
                    <a:custGeom>
                      <a:avLst/>
                      <a:gdLst>
                        <a:gd name="T0" fmla="*/ 53 w 58"/>
                        <a:gd name="T1" fmla="*/ 53 h 106"/>
                        <a:gd name="T2" fmla="*/ 48 w 58"/>
                        <a:gd name="T3" fmla="*/ 51 h 106"/>
                        <a:gd name="T4" fmla="*/ 40 w 58"/>
                        <a:gd name="T5" fmla="*/ 43 h 106"/>
                        <a:gd name="T6" fmla="*/ 44 w 58"/>
                        <a:gd name="T7" fmla="*/ 35 h 106"/>
                        <a:gd name="T8" fmla="*/ 48 w 58"/>
                        <a:gd name="T9" fmla="*/ 31 h 106"/>
                        <a:gd name="T10" fmla="*/ 46 w 58"/>
                        <a:gd name="T11" fmla="*/ 29 h 106"/>
                        <a:gd name="T12" fmla="*/ 45 w 58"/>
                        <a:gd name="T13" fmla="*/ 28 h 106"/>
                        <a:gd name="T14" fmla="*/ 40 w 58"/>
                        <a:gd name="T15" fmla="*/ 20 h 106"/>
                        <a:gd name="T16" fmla="*/ 46 w 58"/>
                        <a:gd name="T17" fmla="*/ 10 h 106"/>
                        <a:gd name="T18" fmla="*/ 45 w 58"/>
                        <a:gd name="T19" fmla="*/ 7 h 106"/>
                        <a:gd name="T20" fmla="*/ 39 w 58"/>
                        <a:gd name="T21" fmla="*/ 0 h 106"/>
                        <a:gd name="T22" fmla="*/ 36 w 58"/>
                        <a:gd name="T23" fmla="*/ 1 h 106"/>
                        <a:gd name="T24" fmla="*/ 31 w 58"/>
                        <a:gd name="T25" fmla="*/ 2 h 106"/>
                        <a:gd name="T26" fmla="*/ 24 w 58"/>
                        <a:gd name="T27" fmla="*/ 1 h 106"/>
                        <a:gd name="T28" fmla="*/ 18 w 58"/>
                        <a:gd name="T29" fmla="*/ 0 h 106"/>
                        <a:gd name="T30" fmla="*/ 14 w 58"/>
                        <a:gd name="T31" fmla="*/ 2 h 106"/>
                        <a:gd name="T32" fmla="*/ 17 w 58"/>
                        <a:gd name="T33" fmla="*/ 12 h 106"/>
                        <a:gd name="T34" fmla="*/ 20 w 58"/>
                        <a:gd name="T35" fmla="*/ 30 h 106"/>
                        <a:gd name="T36" fmla="*/ 27 w 58"/>
                        <a:gd name="T37" fmla="*/ 40 h 106"/>
                        <a:gd name="T38" fmla="*/ 28 w 58"/>
                        <a:gd name="T39" fmla="*/ 40 h 106"/>
                        <a:gd name="T40" fmla="*/ 28 w 58"/>
                        <a:gd name="T41" fmla="*/ 46 h 106"/>
                        <a:gd name="T42" fmla="*/ 28 w 58"/>
                        <a:gd name="T43" fmla="*/ 47 h 106"/>
                        <a:gd name="T44" fmla="*/ 26 w 58"/>
                        <a:gd name="T45" fmla="*/ 49 h 106"/>
                        <a:gd name="T46" fmla="*/ 23 w 58"/>
                        <a:gd name="T47" fmla="*/ 53 h 106"/>
                        <a:gd name="T48" fmla="*/ 24 w 58"/>
                        <a:gd name="T49" fmla="*/ 60 h 106"/>
                        <a:gd name="T50" fmla="*/ 26 w 58"/>
                        <a:gd name="T51" fmla="*/ 67 h 106"/>
                        <a:gd name="T52" fmla="*/ 14 w 58"/>
                        <a:gd name="T53" fmla="*/ 75 h 106"/>
                        <a:gd name="T54" fmla="*/ 11 w 58"/>
                        <a:gd name="T55" fmla="*/ 73 h 106"/>
                        <a:gd name="T56" fmla="*/ 10 w 58"/>
                        <a:gd name="T57" fmla="*/ 72 h 106"/>
                        <a:gd name="T58" fmla="*/ 8 w 58"/>
                        <a:gd name="T59" fmla="*/ 76 h 106"/>
                        <a:gd name="T60" fmla="*/ 9 w 58"/>
                        <a:gd name="T61" fmla="*/ 80 h 106"/>
                        <a:gd name="T62" fmla="*/ 11 w 58"/>
                        <a:gd name="T63" fmla="*/ 85 h 106"/>
                        <a:gd name="T64" fmla="*/ 5 w 58"/>
                        <a:gd name="T65" fmla="*/ 92 h 106"/>
                        <a:gd name="T66" fmla="*/ 0 w 58"/>
                        <a:gd name="T67" fmla="*/ 97 h 106"/>
                        <a:gd name="T68" fmla="*/ 4 w 58"/>
                        <a:gd name="T69" fmla="*/ 101 h 106"/>
                        <a:gd name="T70" fmla="*/ 7 w 58"/>
                        <a:gd name="T71" fmla="*/ 103 h 106"/>
                        <a:gd name="T72" fmla="*/ 10 w 58"/>
                        <a:gd name="T73" fmla="*/ 103 h 106"/>
                        <a:gd name="T74" fmla="*/ 18 w 58"/>
                        <a:gd name="T75" fmla="*/ 105 h 106"/>
                        <a:gd name="T76" fmla="*/ 25 w 58"/>
                        <a:gd name="T77" fmla="*/ 106 h 106"/>
                        <a:gd name="T78" fmla="*/ 48 w 58"/>
                        <a:gd name="T79" fmla="*/ 105 h 106"/>
                        <a:gd name="T80" fmla="*/ 48 w 58"/>
                        <a:gd name="T81" fmla="*/ 105 h 106"/>
                        <a:gd name="T82" fmla="*/ 46 w 58"/>
                        <a:gd name="T83" fmla="*/ 103 h 106"/>
                        <a:gd name="T84" fmla="*/ 45 w 58"/>
                        <a:gd name="T85" fmla="*/ 103 h 106"/>
                        <a:gd name="T86" fmla="*/ 45 w 58"/>
                        <a:gd name="T87" fmla="*/ 85 h 106"/>
                        <a:gd name="T88" fmla="*/ 47 w 58"/>
                        <a:gd name="T89" fmla="*/ 86 h 106"/>
                        <a:gd name="T90" fmla="*/ 53 w 58"/>
                        <a:gd name="T91" fmla="*/ 90 h 106"/>
                        <a:gd name="T92" fmla="*/ 56 w 58"/>
                        <a:gd name="T93" fmla="*/ 92 h 106"/>
                        <a:gd name="T94" fmla="*/ 57 w 58"/>
                        <a:gd name="T95" fmla="*/ 80 h 106"/>
                        <a:gd name="T96" fmla="*/ 57 w 58"/>
                        <a:gd name="T97" fmla="*/ 74 h 106"/>
                        <a:gd name="T98" fmla="*/ 57 w 58"/>
                        <a:gd name="T99" fmla="*/ 70 h 106"/>
                        <a:gd name="T100" fmla="*/ 53 w 58"/>
                        <a:gd name="T101" fmla="*/ 53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8" h="106">
                          <a:moveTo>
                            <a:pt x="53" y="53"/>
                          </a:moveTo>
                          <a:cubicBezTo>
                            <a:pt x="52" y="52"/>
                            <a:pt x="50" y="51"/>
                            <a:pt x="48" y="51"/>
                          </a:cubicBezTo>
                          <a:cubicBezTo>
                            <a:pt x="44" y="50"/>
                            <a:pt x="40" y="49"/>
                            <a:pt x="40" y="43"/>
                          </a:cubicBezTo>
                          <a:cubicBezTo>
                            <a:pt x="40" y="39"/>
                            <a:pt x="42" y="37"/>
                            <a:pt x="44" y="35"/>
                          </a:cubicBezTo>
                          <a:cubicBezTo>
                            <a:pt x="45" y="34"/>
                            <a:pt x="47" y="32"/>
                            <a:pt x="48" y="31"/>
                          </a:cubicBezTo>
                          <a:lnTo>
                            <a:pt x="46" y="29"/>
                          </a:lnTo>
                          <a:cubicBezTo>
                            <a:pt x="45" y="29"/>
                            <a:pt x="45" y="28"/>
                            <a:pt x="45" y="28"/>
                          </a:cubicBezTo>
                          <a:cubicBezTo>
                            <a:pt x="43" y="26"/>
                            <a:pt x="40" y="24"/>
                            <a:pt x="40" y="20"/>
                          </a:cubicBezTo>
                          <a:cubicBezTo>
                            <a:pt x="40" y="15"/>
                            <a:pt x="43" y="13"/>
                            <a:pt x="46" y="10"/>
                          </a:cubicBezTo>
                          <a:cubicBezTo>
                            <a:pt x="45" y="9"/>
                            <a:pt x="45" y="8"/>
                            <a:pt x="45" y="7"/>
                          </a:cubicBezTo>
                          <a:cubicBezTo>
                            <a:pt x="44" y="3"/>
                            <a:pt x="43" y="0"/>
                            <a:pt x="39" y="0"/>
                          </a:cubicBezTo>
                          <a:cubicBezTo>
                            <a:pt x="37" y="0"/>
                            <a:pt x="37" y="0"/>
                            <a:pt x="36" y="1"/>
                          </a:cubicBezTo>
                          <a:cubicBezTo>
                            <a:pt x="34" y="1"/>
                            <a:pt x="33" y="2"/>
                            <a:pt x="31" y="2"/>
                          </a:cubicBezTo>
                          <a:cubicBezTo>
                            <a:pt x="28" y="2"/>
                            <a:pt x="26" y="1"/>
                            <a:pt x="24" y="1"/>
                          </a:cubicBezTo>
                          <a:cubicBezTo>
                            <a:pt x="23" y="0"/>
                            <a:pt x="21" y="0"/>
                            <a:pt x="18" y="0"/>
                          </a:cubicBezTo>
                          <a:cubicBezTo>
                            <a:pt x="16" y="0"/>
                            <a:pt x="15" y="0"/>
                            <a:pt x="14" y="2"/>
                          </a:cubicBezTo>
                          <a:cubicBezTo>
                            <a:pt x="15" y="6"/>
                            <a:pt x="16" y="9"/>
                            <a:pt x="17" y="12"/>
                          </a:cubicBezTo>
                          <a:cubicBezTo>
                            <a:pt x="18" y="16"/>
                            <a:pt x="20" y="21"/>
                            <a:pt x="20" y="30"/>
                          </a:cubicBezTo>
                          <a:cubicBezTo>
                            <a:pt x="20" y="37"/>
                            <a:pt x="21" y="40"/>
                            <a:pt x="27" y="40"/>
                          </a:cubicBezTo>
                          <a:lnTo>
                            <a:pt x="28" y="40"/>
                          </a:lnTo>
                          <a:lnTo>
                            <a:pt x="28" y="46"/>
                          </a:lnTo>
                          <a:lnTo>
                            <a:pt x="28" y="47"/>
                          </a:lnTo>
                          <a:cubicBezTo>
                            <a:pt x="27" y="48"/>
                            <a:pt x="26" y="49"/>
                            <a:pt x="26" y="49"/>
                          </a:cubicBezTo>
                          <a:cubicBezTo>
                            <a:pt x="24" y="51"/>
                            <a:pt x="23" y="52"/>
                            <a:pt x="23" y="53"/>
                          </a:cubicBezTo>
                          <a:cubicBezTo>
                            <a:pt x="23" y="56"/>
                            <a:pt x="24" y="58"/>
                            <a:pt x="24" y="60"/>
                          </a:cubicBezTo>
                          <a:cubicBezTo>
                            <a:pt x="25" y="62"/>
                            <a:pt x="26" y="64"/>
                            <a:pt x="26" y="67"/>
                          </a:cubicBezTo>
                          <a:cubicBezTo>
                            <a:pt x="26" y="71"/>
                            <a:pt x="16" y="75"/>
                            <a:pt x="14" y="75"/>
                          </a:cubicBezTo>
                          <a:cubicBezTo>
                            <a:pt x="13" y="75"/>
                            <a:pt x="12" y="74"/>
                            <a:pt x="11" y="73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8" y="72"/>
                            <a:pt x="8" y="75"/>
                            <a:pt x="8" y="76"/>
                          </a:cubicBezTo>
                          <a:cubicBezTo>
                            <a:pt x="8" y="77"/>
                            <a:pt x="8" y="79"/>
                            <a:pt x="9" y="80"/>
                          </a:cubicBezTo>
                          <a:cubicBezTo>
                            <a:pt x="10" y="81"/>
                            <a:pt x="11" y="83"/>
                            <a:pt x="11" y="85"/>
                          </a:cubicBezTo>
                          <a:cubicBezTo>
                            <a:pt x="11" y="89"/>
                            <a:pt x="7" y="91"/>
                            <a:pt x="5" y="92"/>
                          </a:cubicBezTo>
                          <a:cubicBezTo>
                            <a:pt x="2" y="94"/>
                            <a:pt x="0" y="95"/>
                            <a:pt x="0" y="97"/>
                          </a:cubicBezTo>
                          <a:cubicBezTo>
                            <a:pt x="0" y="99"/>
                            <a:pt x="2" y="100"/>
                            <a:pt x="4" y="101"/>
                          </a:cubicBezTo>
                          <a:cubicBezTo>
                            <a:pt x="5" y="101"/>
                            <a:pt x="6" y="102"/>
                            <a:pt x="7" y="103"/>
                          </a:cubicBezTo>
                          <a:lnTo>
                            <a:pt x="10" y="103"/>
                          </a:lnTo>
                          <a:cubicBezTo>
                            <a:pt x="13" y="103"/>
                            <a:pt x="15" y="104"/>
                            <a:pt x="18" y="105"/>
                          </a:cubicBezTo>
                          <a:cubicBezTo>
                            <a:pt x="20" y="106"/>
                            <a:pt x="23" y="106"/>
                            <a:pt x="25" y="106"/>
                          </a:cubicBezTo>
                          <a:cubicBezTo>
                            <a:pt x="32" y="105"/>
                            <a:pt x="40" y="105"/>
                            <a:pt x="48" y="105"/>
                          </a:cubicBezTo>
                          <a:cubicBezTo>
                            <a:pt x="48" y="105"/>
                            <a:pt x="48" y="105"/>
                            <a:pt x="48" y="105"/>
                          </a:cubicBezTo>
                          <a:cubicBezTo>
                            <a:pt x="47" y="104"/>
                            <a:pt x="47" y="104"/>
                            <a:pt x="46" y="103"/>
                          </a:cubicBezTo>
                          <a:lnTo>
                            <a:pt x="45" y="103"/>
                          </a:lnTo>
                          <a:lnTo>
                            <a:pt x="45" y="85"/>
                          </a:lnTo>
                          <a:lnTo>
                            <a:pt x="47" y="86"/>
                          </a:lnTo>
                          <a:cubicBezTo>
                            <a:pt x="50" y="87"/>
                            <a:pt x="52" y="88"/>
                            <a:pt x="53" y="90"/>
                          </a:cubicBezTo>
                          <a:cubicBezTo>
                            <a:pt x="54" y="90"/>
                            <a:pt x="55" y="91"/>
                            <a:pt x="56" y="92"/>
                          </a:cubicBezTo>
                          <a:cubicBezTo>
                            <a:pt x="57" y="87"/>
                            <a:pt x="57" y="84"/>
                            <a:pt x="57" y="80"/>
                          </a:cubicBezTo>
                          <a:cubicBezTo>
                            <a:pt x="57" y="78"/>
                            <a:pt x="57" y="76"/>
                            <a:pt x="57" y="74"/>
                          </a:cubicBezTo>
                          <a:cubicBezTo>
                            <a:pt x="57" y="73"/>
                            <a:pt x="57" y="72"/>
                            <a:pt x="57" y="70"/>
                          </a:cubicBezTo>
                          <a:cubicBezTo>
                            <a:pt x="58" y="63"/>
                            <a:pt x="58" y="57"/>
                            <a:pt x="53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" name="Freeform 1140">
                      <a:extLst>
                        <a:ext uri="{FF2B5EF4-FFF2-40B4-BE49-F238E27FC236}">
                          <a16:creationId xmlns:a16="http://schemas.microsoft.com/office/drawing/2014/main" id="{77CEA1DD-EB35-EE9E-C1DF-80FA5EDCE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0956" y="4653168"/>
                      <a:ext cx="50746" cy="58264"/>
                    </a:xfrm>
                    <a:custGeom>
                      <a:avLst/>
                      <a:gdLst>
                        <a:gd name="T0" fmla="*/ 115 w 117"/>
                        <a:gd name="T1" fmla="*/ 13 h 133"/>
                        <a:gd name="T2" fmla="*/ 110 w 117"/>
                        <a:gd name="T3" fmla="*/ 6 h 133"/>
                        <a:gd name="T4" fmla="*/ 99 w 117"/>
                        <a:gd name="T5" fmla="*/ 8 h 133"/>
                        <a:gd name="T6" fmla="*/ 81 w 117"/>
                        <a:gd name="T7" fmla="*/ 0 h 133"/>
                        <a:gd name="T8" fmla="*/ 80 w 117"/>
                        <a:gd name="T9" fmla="*/ 2 h 133"/>
                        <a:gd name="T10" fmla="*/ 80 w 117"/>
                        <a:gd name="T11" fmla="*/ 7 h 133"/>
                        <a:gd name="T12" fmla="*/ 66 w 117"/>
                        <a:gd name="T13" fmla="*/ 11 h 133"/>
                        <a:gd name="T14" fmla="*/ 66 w 117"/>
                        <a:gd name="T15" fmla="*/ 14 h 133"/>
                        <a:gd name="T16" fmla="*/ 67 w 117"/>
                        <a:gd name="T17" fmla="*/ 19 h 133"/>
                        <a:gd name="T18" fmla="*/ 59 w 117"/>
                        <a:gd name="T19" fmla="*/ 19 h 133"/>
                        <a:gd name="T20" fmla="*/ 56 w 117"/>
                        <a:gd name="T21" fmla="*/ 19 h 133"/>
                        <a:gd name="T22" fmla="*/ 41 w 117"/>
                        <a:gd name="T23" fmla="*/ 39 h 133"/>
                        <a:gd name="T24" fmla="*/ 24 w 117"/>
                        <a:gd name="T25" fmla="*/ 26 h 133"/>
                        <a:gd name="T26" fmla="*/ 21 w 117"/>
                        <a:gd name="T27" fmla="*/ 29 h 133"/>
                        <a:gd name="T28" fmla="*/ 11 w 117"/>
                        <a:gd name="T29" fmla="*/ 24 h 133"/>
                        <a:gd name="T30" fmla="*/ 11 w 117"/>
                        <a:gd name="T31" fmla="*/ 37 h 133"/>
                        <a:gd name="T32" fmla="*/ 19 w 117"/>
                        <a:gd name="T33" fmla="*/ 45 h 133"/>
                        <a:gd name="T34" fmla="*/ 5 w 117"/>
                        <a:gd name="T35" fmla="*/ 49 h 133"/>
                        <a:gd name="T36" fmla="*/ 26 w 117"/>
                        <a:gd name="T37" fmla="*/ 67 h 133"/>
                        <a:gd name="T38" fmla="*/ 20 w 117"/>
                        <a:gd name="T39" fmla="*/ 81 h 133"/>
                        <a:gd name="T40" fmla="*/ 29 w 117"/>
                        <a:gd name="T41" fmla="*/ 95 h 133"/>
                        <a:gd name="T42" fmla="*/ 27 w 117"/>
                        <a:gd name="T43" fmla="*/ 105 h 133"/>
                        <a:gd name="T44" fmla="*/ 35 w 117"/>
                        <a:gd name="T45" fmla="*/ 108 h 133"/>
                        <a:gd name="T46" fmla="*/ 46 w 117"/>
                        <a:gd name="T47" fmla="*/ 107 h 133"/>
                        <a:gd name="T48" fmla="*/ 52 w 117"/>
                        <a:gd name="T49" fmla="*/ 105 h 133"/>
                        <a:gd name="T50" fmla="*/ 53 w 117"/>
                        <a:gd name="T51" fmla="*/ 102 h 133"/>
                        <a:gd name="T52" fmla="*/ 58 w 117"/>
                        <a:gd name="T53" fmla="*/ 103 h 133"/>
                        <a:gd name="T54" fmla="*/ 70 w 117"/>
                        <a:gd name="T55" fmla="*/ 122 h 133"/>
                        <a:gd name="T56" fmla="*/ 74 w 117"/>
                        <a:gd name="T57" fmla="*/ 131 h 133"/>
                        <a:gd name="T58" fmla="*/ 81 w 117"/>
                        <a:gd name="T59" fmla="*/ 133 h 133"/>
                        <a:gd name="T60" fmla="*/ 84 w 117"/>
                        <a:gd name="T61" fmla="*/ 129 h 133"/>
                        <a:gd name="T62" fmla="*/ 85 w 117"/>
                        <a:gd name="T63" fmla="*/ 127 h 133"/>
                        <a:gd name="T64" fmla="*/ 94 w 117"/>
                        <a:gd name="T65" fmla="*/ 121 h 133"/>
                        <a:gd name="T66" fmla="*/ 109 w 117"/>
                        <a:gd name="T67" fmla="*/ 106 h 133"/>
                        <a:gd name="T68" fmla="*/ 106 w 117"/>
                        <a:gd name="T69" fmla="*/ 106 h 133"/>
                        <a:gd name="T70" fmla="*/ 98 w 117"/>
                        <a:gd name="T71" fmla="*/ 105 h 133"/>
                        <a:gd name="T72" fmla="*/ 97 w 117"/>
                        <a:gd name="T73" fmla="*/ 102 h 133"/>
                        <a:gd name="T74" fmla="*/ 86 w 117"/>
                        <a:gd name="T75" fmla="*/ 86 h 133"/>
                        <a:gd name="T76" fmla="*/ 88 w 117"/>
                        <a:gd name="T77" fmla="*/ 75 h 133"/>
                        <a:gd name="T78" fmla="*/ 82 w 117"/>
                        <a:gd name="T79" fmla="*/ 64 h 133"/>
                        <a:gd name="T80" fmla="*/ 99 w 117"/>
                        <a:gd name="T81" fmla="*/ 56 h 133"/>
                        <a:gd name="T82" fmla="*/ 107 w 117"/>
                        <a:gd name="T83" fmla="*/ 56 h 133"/>
                        <a:gd name="T84" fmla="*/ 108 w 117"/>
                        <a:gd name="T85" fmla="*/ 47 h 133"/>
                        <a:gd name="T86" fmla="*/ 113 w 117"/>
                        <a:gd name="T87" fmla="*/ 28 h 1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17" h="133">
                          <a:moveTo>
                            <a:pt x="117" y="19"/>
                          </a:moveTo>
                          <a:cubicBezTo>
                            <a:pt x="117" y="17"/>
                            <a:pt x="116" y="15"/>
                            <a:pt x="115" y="13"/>
                          </a:cubicBezTo>
                          <a:cubicBezTo>
                            <a:pt x="114" y="11"/>
                            <a:pt x="113" y="9"/>
                            <a:pt x="113" y="7"/>
                          </a:cubicBezTo>
                          <a:cubicBezTo>
                            <a:pt x="112" y="6"/>
                            <a:pt x="110" y="6"/>
                            <a:pt x="110" y="6"/>
                          </a:cubicBezTo>
                          <a:cubicBezTo>
                            <a:pt x="108" y="6"/>
                            <a:pt x="107" y="6"/>
                            <a:pt x="105" y="7"/>
                          </a:cubicBezTo>
                          <a:cubicBezTo>
                            <a:pt x="103" y="7"/>
                            <a:pt x="101" y="8"/>
                            <a:pt x="99" y="8"/>
                          </a:cubicBezTo>
                          <a:cubicBezTo>
                            <a:pt x="94" y="8"/>
                            <a:pt x="91" y="6"/>
                            <a:pt x="89" y="4"/>
                          </a:cubicBezTo>
                          <a:cubicBezTo>
                            <a:pt x="87" y="2"/>
                            <a:pt x="85" y="0"/>
                            <a:pt x="81" y="0"/>
                          </a:cubicBezTo>
                          <a:cubicBezTo>
                            <a:pt x="80" y="0"/>
                            <a:pt x="80" y="0"/>
                            <a:pt x="80" y="0"/>
                          </a:cubicBezTo>
                          <a:cubicBezTo>
                            <a:pt x="80" y="1"/>
                            <a:pt x="80" y="1"/>
                            <a:pt x="80" y="2"/>
                          </a:cubicBezTo>
                          <a:cubicBezTo>
                            <a:pt x="80" y="3"/>
                            <a:pt x="80" y="5"/>
                            <a:pt x="80" y="6"/>
                          </a:cubicBezTo>
                          <a:lnTo>
                            <a:pt x="80" y="7"/>
                          </a:lnTo>
                          <a:cubicBezTo>
                            <a:pt x="77" y="11"/>
                            <a:pt x="72" y="11"/>
                            <a:pt x="68" y="11"/>
                          </a:cubicBezTo>
                          <a:cubicBezTo>
                            <a:pt x="67" y="11"/>
                            <a:pt x="66" y="11"/>
                            <a:pt x="66" y="11"/>
                          </a:cubicBezTo>
                          <a:cubicBezTo>
                            <a:pt x="65" y="11"/>
                            <a:pt x="65" y="11"/>
                            <a:pt x="65" y="11"/>
                          </a:cubicBezTo>
                          <a:cubicBezTo>
                            <a:pt x="65" y="12"/>
                            <a:pt x="65" y="13"/>
                            <a:pt x="66" y="14"/>
                          </a:cubicBezTo>
                          <a:cubicBezTo>
                            <a:pt x="66" y="15"/>
                            <a:pt x="67" y="16"/>
                            <a:pt x="67" y="18"/>
                          </a:cubicBezTo>
                          <a:lnTo>
                            <a:pt x="67" y="19"/>
                          </a:lnTo>
                          <a:lnTo>
                            <a:pt x="66" y="19"/>
                          </a:lnTo>
                          <a:cubicBezTo>
                            <a:pt x="63" y="19"/>
                            <a:pt x="61" y="19"/>
                            <a:pt x="59" y="19"/>
                          </a:cubicBezTo>
                          <a:cubicBezTo>
                            <a:pt x="58" y="18"/>
                            <a:pt x="58" y="18"/>
                            <a:pt x="57" y="18"/>
                          </a:cubicBezTo>
                          <a:cubicBezTo>
                            <a:pt x="57" y="18"/>
                            <a:pt x="56" y="18"/>
                            <a:pt x="56" y="19"/>
                          </a:cubicBezTo>
                          <a:lnTo>
                            <a:pt x="56" y="23"/>
                          </a:lnTo>
                          <a:cubicBezTo>
                            <a:pt x="56" y="29"/>
                            <a:pt x="50" y="39"/>
                            <a:pt x="41" y="39"/>
                          </a:cubicBezTo>
                          <a:cubicBezTo>
                            <a:pt x="38" y="39"/>
                            <a:pt x="35" y="36"/>
                            <a:pt x="33" y="33"/>
                          </a:cubicBezTo>
                          <a:cubicBezTo>
                            <a:pt x="30" y="29"/>
                            <a:pt x="28" y="26"/>
                            <a:pt x="24" y="26"/>
                          </a:cubicBezTo>
                          <a:cubicBezTo>
                            <a:pt x="24" y="26"/>
                            <a:pt x="24" y="26"/>
                            <a:pt x="24" y="27"/>
                          </a:cubicBezTo>
                          <a:cubicBezTo>
                            <a:pt x="23" y="27"/>
                            <a:pt x="22" y="29"/>
                            <a:pt x="21" y="29"/>
                          </a:cubicBezTo>
                          <a:cubicBezTo>
                            <a:pt x="18" y="29"/>
                            <a:pt x="17" y="27"/>
                            <a:pt x="15" y="26"/>
                          </a:cubicBezTo>
                          <a:cubicBezTo>
                            <a:pt x="14" y="25"/>
                            <a:pt x="13" y="24"/>
                            <a:pt x="11" y="24"/>
                          </a:cubicBezTo>
                          <a:cubicBezTo>
                            <a:pt x="8" y="24"/>
                            <a:pt x="3" y="28"/>
                            <a:pt x="0" y="32"/>
                          </a:cubicBezTo>
                          <a:cubicBezTo>
                            <a:pt x="4" y="35"/>
                            <a:pt x="8" y="36"/>
                            <a:pt x="11" y="37"/>
                          </a:cubicBezTo>
                          <a:cubicBezTo>
                            <a:pt x="13" y="37"/>
                            <a:pt x="14" y="37"/>
                            <a:pt x="15" y="38"/>
                          </a:cubicBezTo>
                          <a:cubicBezTo>
                            <a:pt x="19" y="41"/>
                            <a:pt x="20" y="43"/>
                            <a:pt x="19" y="45"/>
                          </a:cubicBezTo>
                          <a:cubicBezTo>
                            <a:pt x="18" y="48"/>
                            <a:pt x="14" y="49"/>
                            <a:pt x="5" y="48"/>
                          </a:cubicBezTo>
                          <a:cubicBezTo>
                            <a:pt x="5" y="48"/>
                            <a:pt x="5" y="48"/>
                            <a:pt x="5" y="49"/>
                          </a:cubicBezTo>
                          <a:cubicBezTo>
                            <a:pt x="5" y="51"/>
                            <a:pt x="5" y="54"/>
                            <a:pt x="5" y="56"/>
                          </a:cubicBezTo>
                          <a:cubicBezTo>
                            <a:pt x="13" y="56"/>
                            <a:pt x="26" y="61"/>
                            <a:pt x="26" y="67"/>
                          </a:cubicBezTo>
                          <a:cubicBezTo>
                            <a:pt x="26" y="70"/>
                            <a:pt x="25" y="72"/>
                            <a:pt x="23" y="73"/>
                          </a:cubicBezTo>
                          <a:cubicBezTo>
                            <a:pt x="22" y="75"/>
                            <a:pt x="20" y="77"/>
                            <a:pt x="20" y="81"/>
                          </a:cubicBezTo>
                          <a:cubicBezTo>
                            <a:pt x="20" y="84"/>
                            <a:pt x="22" y="86"/>
                            <a:pt x="25" y="88"/>
                          </a:cubicBezTo>
                          <a:cubicBezTo>
                            <a:pt x="27" y="90"/>
                            <a:pt x="29" y="92"/>
                            <a:pt x="29" y="95"/>
                          </a:cubicBezTo>
                          <a:cubicBezTo>
                            <a:pt x="29" y="97"/>
                            <a:pt x="29" y="99"/>
                            <a:pt x="28" y="101"/>
                          </a:cubicBezTo>
                          <a:cubicBezTo>
                            <a:pt x="28" y="102"/>
                            <a:pt x="28" y="103"/>
                            <a:pt x="27" y="105"/>
                          </a:cubicBezTo>
                          <a:cubicBezTo>
                            <a:pt x="28" y="105"/>
                            <a:pt x="28" y="105"/>
                            <a:pt x="29" y="105"/>
                          </a:cubicBezTo>
                          <a:cubicBezTo>
                            <a:pt x="32" y="105"/>
                            <a:pt x="33" y="106"/>
                            <a:pt x="35" y="108"/>
                          </a:cubicBezTo>
                          <a:cubicBezTo>
                            <a:pt x="36" y="106"/>
                            <a:pt x="39" y="105"/>
                            <a:pt x="41" y="105"/>
                          </a:cubicBezTo>
                          <a:cubicBezTo>
                            <a:pt x="43" y="105"/>
                            <a:pt x="45" y="106"/>
                            <a:pt x="46" y="107"/>
                          </a:cubicBezTo>
                          <a:cubicBezTo>
                            <a:pt x="47" y="107"/>
                            <a:pt x="48" y="108"/>
                            <a:pt x="49" y="108"/>
                          </a:cubicBezTo>
                          <a:cubicBezTo>
                            <a:pt x="50" y="108"/>
                            <a:pt x="51" y="107"/>
                            <a:pt x="52" y="105"/>
                          </a:cubicBezTo>
                          <a:cubicBezTo>
                            <a:pt x="52" y="104"/>
                            <a:pt x="52" y="103"/>
                            <a:pt x="53" y="102"/>
                          </a:cubicBezTo>
                          <a:lnTo>
                            <a:pt x="53" y="102"/>
                          </a:lnTo>
                          <a:lnTo>
                            <a:pt x="58" y="102"/>
                          </a:lnTo>
                          <a:lnTo>
                            <a:pt x="58" y="103"/>
                          </a:lnTo>
                          <a:cubicBezTo>
                            <a:pt x="58" y="108"/>
                            <a:pt x="61" y="112"/>
                            <a:pt x="65" y="115"/>
                          </a:cubicBezTo>
                          <a:cubicBezTo>
                            <a:pt x="67" y="117"/>
                            <a:pt x="69" y="120"/>
                            <a:pt x="70" y="122"/>
                          </a:cubicBezTo>
                          <a:cubicBezTo>
                            <a:pt x="70" y="124"/>
                            <a:pt x="71" y="125"/>
                            <a:pt x="71" y="126"/>
                          </a:cubicBezTo>
                          <a:cubicBezTo>
                            <a:pt x="71" y="130"/>
                            <a:pt x="72" y="131"/>
                            <a:pt x="74" y="131"/>
                          </a:cubicBezTo>
                          <a:cubicBezTo>
                            <a:pt x="76" y="131"/>
                            <a:pt x="78" y="132"/>
                            <a:pt x="79" y="132"/>
                          </a:cubicBezTo>
                          <a:cubicBezTo>
                            <a:pt x="80" y="133"/>
                            <a:pt x="81" y="133"/>
                            <a:pt x="81" y="133"/>
                          </a:cubicBezTo>
                          <a:cubicBezTo>
                            <a:pt x="83" y="133"/>
                            <a:pt x="84" y="133"/>
                            <a:pt x="84" y="130"/>
                          </a:cubicBezTo>
                          <a:lnTo>
                            <a:pt x="84" y="129"/>
                          </a:lnTo>
                          <a:lnTo>
                            <a:pt x="84" y="129"/>
                          </a:lnTo>
                          <a:cubicBezTo>
                            <a:pt x="85" y="129"/>
                            <a:pt x="85" y="128"/>
                            <a:pt x="85" y="127"/>
                          </a:cubicBezTo>
                          <a:cubicBezTo>
                            <a:pt x="85" y="126"/>
                            <a:pt x="86" y="124"/>
                            <a:pt x="88" y="123"/>
                          </a:cubicBezTo>
                          <a:cubicBezTo>
                            <a:pt x="90" y="122"/>
                            <a:pt x="92" y="122"/>
                            <a:pt x="94" y="121"/>
                          </a:cubicBezTo>
                          <a:cubicBezTo>
                            <a:pt x="102" y="119"/>
                            <a:pt x="109" y="117"/>
                            <a:pt x="109" y="108"/>
                          </a:cubicBezTo>
                          <a:lnTo>
                            <a:pt x="109" y="106"/>
                          </a:lnTo>
                          <a:lnTo>
                            <a:pt x="106" y="106"/>
                          </a:lnTo>
                          <a:cubicBezTo>
                            <a:pt x="106" y="106"/>
                            <a:pt x="106" y="106"/>
                            <a:pt x="106" y="106"/>
                          </a:cubicBezTo>
                          <a:cubicBezTo>
                            <a:pt x="105" y="108"/>
                            <a:pt x="104" y="108"/>
                            <a:pt x="102" y="108"/>
                          </a:cubicBezTo>
                          <a:cubicBezTo>
                            <a:pt x="101" y="108"/>
                            <a:pt x="99" y="108"/>
                            <a:pt x="98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8" y="104"/>
                            <a:pt x="98" y="103"/>
                            <a:pt x="97" y="102"/>
                          </a:cubicBezTo>
                          <a:lnTo>
                            <a:pt x="97" y="100"/>
                          </a:lnTo>
                          <a:cubicBezTo>
                            <a:pt x="92" y="99"/>
                            <a:pt x="86" y="91"/>
                            <a:pt x="86" y="86"/>
                          </a:cubicBezTo>
                          <a:cubicBezTo>
                            <a:pt x="86" y="84"/>
                            <a:pt x="86" y="82"/>
                            <a:pt x="87" y="80"/>
                          </a:cubicBezTo>
                          <a:cubicBezTo>
                            <a:pt x="88" y="78"/>
                            <a:pt x="88" y="77"/>
                            <a:pt x="88" y="75"/>
                          </a:cubicBezTo>
                          <a:cubicBezTo>
                            <a:pt x="88" y="72"/>
                            <a:pt x="87" y="71"/>
                            <a:pt x="85" y="69"/>
                          </a:cubicBezTo>
                          <a:cubicBezTo>
                            <a:pt x="83" y="68"/>
                            <a:pt x="82" y="67"/>
                            <a:pt x="82" y="64"/>
                          </a:cubicBezTo>
                          <a:cubicBezTo>
                            <a:pt x="82" y="60"/>
                            <a:pt x="90" y="54"/>
                            <a:pt x="94" y="54"/>
                          </a:cubicBezTo>
                          <a:cubicBezTo>
                            <a:pt x="96" y="54"/>
                            <a:pt x="98" y="55"/>
                            <a:pt x="99" y="56"/>
                          </a:cubicBezTo>
                          <a:cubicBezTo>
                            <a:pt x="101" y="56"/>
                            <a:pt x="102" y="57"/>
                            <a:pt x="104" y="57"/>
                          </a:cubicBezTo>
                          <a:cubicBezTo>
                            <a:pt x="106" y="57"/>
                            <a:pt x="106" y="57"/>
                            <a:pt x="107" y="56"/>
                          </a:cubicBezTo>
                          <a:cubicBezTo>
                            <a:pt x="108" y="55"/>
                            <a:pt x="108" y="52"/>
                            <a:pt x="108" y="50"/>
                          </a:cubicBezTo>
                          <a:cubicBezTo>
                            <a:pt x="108" y="49"/>
                            <a:pt x="108" y="48"/>
                            <a:pt x="108" y="47"/>
                          </a:cubicBezTo>
                          <a:lnTo>
                            <a:pt x="108" y="38"/>
                          </a:lnTo>
                          <a:cubicBezTo>
                            <a:pt x="108" y="33"/>
                            <a:pt x="110" y="31"/>
                            <a:pt x="113" y="28"/>
                          </a:cubicBezTo>
                          <a:cubicBezTo>
                            <a:pt x="115" y="26"/>
                            <a:pt x="117" y="24"/>
                            <a:pt x="117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" name="Freeform 1141">
                      <a:extLst>
                        <a:ext uri="{FF2B5EF4-FFF2-40B4-BE49-F238E27FC236}">
                          <a16:creationId xmlns:a16="http://schemas.microsoft.com/office/drawing/2014/main" id="{2EC89054-C3E0-1ED4-B1BC-7BF8BD1CCF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4111" y="4609941"/>
                      <a:ext cx="28193" cy="35710"/>
                    </a:xfrm>
                    <a:custGeom>
                      <a:avLst/>
                      <a:gdLst>
                        <a:gd name="T0" fmla="*/ 56 w 63"/>
                        <a:gd name="T1" fmla="*/ 42 h 81"/>
                        <a:gd name="T2" fmla="*/ 56 w 63"/>
                        <a:gd name="T3" fmla="*/ 42 h 81"/>
                        <a:gd name="T4" fmla="*/ 58 w 63"/>
                        <a:gd name="T5" fmla="*/ 38 h 81"/>
                        <a:gd name="T6" fmla="*/ 59 w 63"/>
                        <a:gd name="T7" fmla="*/ 37 h 81"/>
                        <a:gd name="T8" fmla="*/ 59 w 63"/>
                        <a:gd name="T9" fmla="*/ 36 h 81"/>
                        <a:gd name="T10" fmla="*/ 59 w 63"/>
                        <a:gd name="T11" fmla="*/ 34 h 81"/>
                        <a:gd name="T12" fmla="*/ 60 w 63"/>
                        <a:gd name="T13" fmla="*/ 30 h 81"/>
                        <a:gd name="T14" fmla="*/ 63 w 63"/>
                        <a:gd name="T15" fmla="*/ 26 h 81"/>
                        <a:gd name="T16" fmla="*/ 49 w 63"/>
                        <a:gd name="T17" fmla="*/ 21 h 81"/>
                        <a:gd name="T18" fmla="*/ 34 w 63"/>
                        <a:gd name="T19" fmla="*/ 17 h 81"/>
                        <a:gd name="T20" fmla="*/ 28 w 63"/>
                        <a:gd name="T21" fmla="*/ 10 h 81"/>
                        <a:gd name="T22" fmla="*/ 23 w 63"/>
                        <a:gd name="T23" fmla="*/ 5 h 81"/>
                        <a:gd name="T24" fmla="*/ 17 w 63"/>
                        <a:gd name="T25" fmla="*/ 5 h 81"/>
                        <a:gd name="T26" fmla="*/ 12 w 63"/>
                        <a:gd name="T27" fmla="*/ 1 h 81"/>
                        <a:gd name="T28" fmla="*/ 11 w 63"/>
                        <a:gd name="T29" fmla="*/ 0 h 81"/>
                        <a:gd name="T30" fmla="*/ 9 w 63"/>
                        <a:gd name="T31" fmla="*/ 4 h 81"/>
                        <a:gd name="T32" fmla="*/ 7 w 63"/>
                        <a:gd name="T33" fmla="*/ 8 h 81"/>
                        <a:gd name="T34" fmla="*/ 4 w 63"/>
                        <a:gd name="T35" fmla="*/ 11 h 81"/>
                        <a:gd name="T36" fmla="*/ 0 w 63"/>
                        <a:gd name="T37" fmla="*/ 15 h 81"/>
                        <a:gd name="T38" fmla="*/ 5 w 63"/>
                        <a:gd name="T39" fmla="*/ 20 h 81"/>
                        <a:gd name="T40" fmla="*/ 9 w 63"/>
                        <a:gd name="T41" fmla="*/ 23 h 81"/>
                        <a:gd name="T42" fmla="*/ 11 w 63"/>
                        <a:gd name="T43" fmla="*/ 31 h 81"/>
                        <a:gd name="T44" fmla="*/ 13 w 63"/>
                        <a:gd name="T45" fmla="*/ 36 h 81"/>
                        <a:gd name="T46" fmla="*/ 18 w 63"/>
                        <a:gd name="T47" fmla="*/ 38 h 81"/>
                        <a:gd name="T48" fmla="*/ 26 w 63"/>
                        <a:gd name="T49" fmla="*/ 43 h 81"/>
                        <a:gd name="T50" fmla="*/ 26 w 63"/>
                        <a:gd name="T51" fmla="*/ 52 h 81"/>
                        <a:gd name="T52" fmla="*/ 26 w 63"/>
                        <a:gd name="T53" fmla="*/ 55 h 81"/>
                        <a:gd name="T54" fmla="*/ 27 w 63"/>
                        <a:gd name="T55" fmla="*/ 62 h 81"/>
                        <a:gd name="T56" fmla="*/ 30 w 63"/>
                        <a:gd name="T57" fmla="*/ 64 h 81"/>
                        <a:gd name="T58" fmla="*/ 35 w 63"/>
                        <a:gd name="T59" fmla="*/ 67 h 81"/>
                        <a:gd name="T60" fmla="*/ 42 w 63"/>
                        <a:gd name="T61" fmla="*/ 81 h 81"/>
                        <a:gd name="T62" fmla="*/ 50 w 63"/>
                        <a:gd name="T63" fmla="*/ 69 h 81"/>
                        <a:gd name="T64" fmla="*/ 58 w 63"/>
                        <a:gd name="T65" fmla="*/ 57 h 81"/>
                        <a:gd name="T66" fmla="*/ 57 w 63"/>
                        <a:gd name="T67" fmla="*/ 55 h 81"/>
                        <a:gd name="T68" fmla="*/ 56 w 63"/>
                        <a:gd name="T69" fmla="*/ 53 h 81"/>
                        <a:gd name="T70" fmla="*/ 59 w 63"/>
                        <a:gd name="T71" fmla="*/ 50 h 81"/>
                        <a:gd name="T72" fmla="*/ 61 w 63"/>
                        <a:gd name="T73" fmla="*/ 47 h 81"/>
                        <a:gd name="T74" fmla="*/ 57 w 63"/>
                        <a:gd name="T75" fmla="*/ 43 h 81"/>
                        <a:gd name="T76" fmla="*/ 56 w 63"/>
                        <a:gd name="T77" fmla="*/ 42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63" h="81">
                          <a:moveTo>
                            <a:pt x="56" y="42"/>
                          </a:moveTo>
                          <a:lnTo>
                            <a:pt x="56" y="42"/>
                          </a:lnTo>
                          <a:cubicBezTo>
                            <a:pt x="56" y="39"/>
                            <a:pt x="57" y="39"/>
                            <a:pt x="58" y="38"/>
                          </a:cubicBezTo>
                          <a:cubicBezTo>
                            <a:pt x="59" y="38"/>
                            <a:pt x="59" y="37"/>
                            <a:pt x="59" y="37"/>
                          </a:cubicBezTo>
                          <a:cubicBezTo>
                            <a:pt x="59" y="37"/>
                            <a:pt x="59" y="37"/>
                            <a:pt x="59" y="36"/>
                          </a:cubicBezTo>
                          <a:cubicBezTo>
                            <a:pt x="59" y="35"/>
                            <a:pt x="59" y="35"/>
                            <a:pt x="59" y="34"/>
                          </a:cubicBezTo>
                          <a:cubicBezTo>
                            <a:pt x="59" y="33"/>
                            <a:pt x="59" y="32"/>
                            <a:pt x="60" y="30"/>
                          </a:cubicBezTo>
                          <a:cubicBezTo>
                            <a:pt x="61" y="29"/>
                            <a:pt x="62" y="28"/>
                            <a:pt x="63" y="26"/>
                          </a:cubicBezTo>
                          <a:cubicBezTo>
                            <a:pt x="58" y="24"/>
                            <a:pt x="54" y="23"/>
                            <a:pt x="49" y="21"/>
                          </a:cubicBezTo>
                          <a:cubicBezTo>
                            <a:pt x="44" y="20"/>
                            <a:pt x="40" y="19"/>
                            <a:pt x="34" y="17"/>
                          </a:cubicBezTo>
                          <a:cubicBezTo>
                            <a:pt x="31" y="16"/>
                            <a:pt x="30" y="13"/>
                            <a:pt x="28" y="10"/>
                          </a:cubicBezTo>
                          <a:cubicBezTo>
                            <a:pt x="27" y="7"/>
                            <a:pt x="25" y="5"/>
                            <a:pt x="23" y="5"/>
                          </a:cubicBezTo>
                          <a:lnTo>
                            <a:pt x="17" y="5"/>
                          </a:lnTo>
                          <a:cubicBezTo>
                            <a:pt x="14" y="5"/>
                            <a:pt x="13" y="3"/>
                            <a:pt x="12" y="1"/>
                          </a:cubicBezTo>
                          <a:cubicBezTo>
                            <a:pt x="11" y="1"/>
                            <a:pt x="11" y="0"/>
                            <a:pt x="11" y="0"/>
                          </a:cubicBezTo>
                          <a:cubicBezTo>
                            <a:pt x="10" y="1"/>
                            <a:pt x="9" y="3"/>
                            <a:pt x="9" y="4"/>
                          </a:cubicBezTo>
                          <a:cubicBezTo>
                            <a:pt x="8" y="6"/>
                            <a:pt x="8" y="7"/>
                            <a:pt x="7" y="8"/>
                          </a:cubicBezTo>
                          <a:cubicBezTo>
                            <a:pt x="6" y="9"/>
                            <a:pt x="5" y="10"/>
                            <a:pt x="4" y="11"/>
                          </a:cubicBezTo>
                          <a:cubicBezTo>
                            <a:pt x="2" y="12"/>
                            <a:pt x="0" y="13"/>
                            <a:pt x="0" y="15"/>
                          </a:cubicBezTo>
                          <a:cubicBezTo>
                            <a:pt x="0" y="19"/>
                            <a:pt x="2" y="20"/>
                            <a:pt x="5" y="20"/>
                          </a:cubicBezTo>
                          <a:cubicBezTo>
                            <a:pt x="6" y="21"/>
                            <a:pt x="8" y="21"/>
                            <a:pt x="9" y="23"/>
                          </a:cubicBezTo>
                          <a:cubicBezTo>
                            <a:pt x="10" y="26"/>
                            <a:pt x="11" y="28"/>
                            <a:pt x="11" y="31"/>
                          </a:cubicBezTo>
                          <a:cubicBezTo>
                            <a:pt x="11" y="33"/>
                            <a:pt x="11" y="35"/>
                            <a:pt x="13" y="36"/>
                          </a:cubicBezTo>
                          <a:cubicBezTo>
                            <a:pt x="14" y="37"/>
                            <a:pt x="16" y="37"/>
                            <a:pt x="18" y="38"/>
                          </a:cubicBezTo>
                          <a:cubicBezTo>
                            <a:pt x="22" y="39"/>
                            <a:pt x="26" y="40"/>
                            <a:pt x="26" y="43"/>
                          </a:cubicBezTo>
                          <a:lnTo>
                            <a:pt x="26" y="52"/>
                          </a:lnTo>
                          <a:cubicBezTo>
                            <a:pt x="26" y="53"/>
                            <a:pt x="26" y="54"/>
                            <a:pt x="26" y="55"/>
                          </a:cubicBezTo>
                          <a:cubicBezTo>
                            <a:pt x="26" y="58"/>
                            <a:pt x="26" y="59"/>
                            <a:pt x="27" y="62"/>
                          </a:cubicBezTo>
                          <a:cubicBezTo>
                            <a:pt x="28" y="63"/>
                            <a:pt x="29" y="63"/>
                            <a:pt x="30" y="64"/>
                          </a:cubicBezTo>
                          <a:cubicBezTo>
                            <a:pt x="32" y="64"/>
                            <a:pt x="34" y="65"/>
                            <a:pt x="35" y="67"/>
                          </a:cubicBezTo>
                          <a:lnTo>
                            <a:pt x="42" y="81"/>
                          </a:lnTo>
                          <a:cubicBezTo>
                            <a:pt x="43" y="76"/>
                            <a:pt x="47" y="72"/>
                            <a:pt x="50" y="69"/>
                          </a:cubicBezTo>
                          <a:cubicBezTo>
                            <a:pt x="54" y="66"/>
                            <a:pt x="58" y="63"/>
                            <a:pt x="58" y="57"/>
                          </a:cubicBezTo>
                          <a:cubicBezTo>
                            <a:pt x="58" y="56"/>
                            <a:pt x="58" y="56"/>
                            <a:pt x="57" y="55"/>
                          </a:cubicBezTo>
                          <a:cubicBezTo>
                            <a:pt x="57" y="54"/>
                            <a:pt x="56" y="54"/>
                            <a:pt x="56" y="53"/>
                          </a:cubicBezTo>
                          <a:cubicBezTo>
                            <a:pt x="56" y="51"/>
                            <a:pt x="57" y="51"/>
                            <a:pt x="59" y="50"/>
                          </a:cubicBezTo>
                          <a:cubicBezTo>
                            <a:pt x="60" y="49"/>
                            <a:pt x="61" y="48"/>
                            <a:pt x="61" y="47"/>
                          </a:cubicBezTo>
                          <a:cubicBezTo>
                            <a:pt x="61" y="46"/>
                            <a:pt x="59" y="45"/>
                            <a:pt x="57" y="43"/>
                          </a:cubicBezTo>
                          <a:lnTo>
                            <a:pt x="56" y="4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" name="Freeform 1142">
                      <a:extLst>
                        <a:ext uri="{FF2B5EF4-FFF2-40B4-BE49-F238E27FC236}">
                          <a16:creationId xmlns:a16="http://schemas.microsoft.com/office/drawing/2014/main" id="{4C5BED67-8F46-1BB1-3D9A-06B08837C7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0036" y="4562954"/>
                      <a:ext cx="63902" cy="73300"/>
                    </a:xfrm>
                    <a:custGeom>
                      <a:avLst/>
                      <a:gdLst>
                        <a:gd name="T0" fmla="*/ 97 w 147"/>
                        <a:gd name="T1" fmla="*/ 112 h 172"/>
                        <a:gd name="T2" fmla="*/ 123 w 147"/>
                        <a:gd name="T3" fmla="*/ 127 h 172"/>
                        <a:gd name="T4" fmla="*/ 131 w 147"/>
                        <a:gd name="T5" fmla="*/ 118 h 172"/>
                        <a:gd name="T6" fmla="*/ 140 w 147"/>
                        <a:gd name="T7" fmla="*/ 91 h 172"/>
                        <a:gd name="T8" fmla="*/ 140 w 147"/>
                        <a:gd name="T9" fmla="*/ 73 h 172"/>
                        <a:gd name="T10" fmla="*/ 129 w 147"/>
                        <a:gd name="T11" fmla="*/ 63 h 172"/>
                        <a:gd name="T12" fmla="*/ 118 w 147"/>
                        <a:gd name="T13" fmla="*/ 68 h 172"/>
                        <a:gd name="T14" fmla="*/ 112 w 147"/>
                        <a:gd name="T15" fmla="*/ 62 h 172"/>
                        <a:gd name="T16" fmla="*/ 101 w 147"/>
                        <a:gd name="T17" fmla="*/ 63 h 172"/>
                        <a:gd name="T18" fmla="*/ 89 w 147"/>
                        <a:gd name="T19" fmla="*/ 67 h 172"/>
                        <a:gd name="T20" fmla="*/ 77 w 147"/>
                        <a:gd name="T21" fmla="*/ 65 h 172"/>
                        <a:gd name="T22" fmla="*/ 74 w 147"/>
                        <a:gd name="T23" fmla="*/ 60 h 172"/>
                        <a:gd name="T24" fmla="*/ 72 w 147"/>
                        <a:gd name="T25" fmla="*/ 45 h 172"/>
                        <a:gd name="T26" fmla="*/ 78 w 147"/>
                        <a:gd name="T27" fmla="*/ 37 h 172"/>
                        <a:gd name="T28" fmla="*/ 87 w 147"/>
                        <a:gd name="T29" fmla="*/ 14 h 172"/>
                        <a:gd name="T30" fmla="*/ 84 w 147"/>
                        <a:gd name="T31" fmla="*/ 2 h 172"/>
                        <a:gd name="T32" fmla="*/ 80 w 147"/>
                        <a:gd name="T33" fmla="*/ 1 h 172"/>
                        <a:gd name="T34" fmla="*/ 73 w 147"/>
                        <a:gd name="T35" fmla="*/ 0 h 172"/>
                        <a:gd name="T36" fmla="*/ 57 w 147"/>
                        <a:gd name="T37" fmla="*/ 19 h 172"/>
                        <a:gd name="T38" fmla="*/ 50 w 147"/>
                        <a:gd name="T39" fmla="*/ 54 h 172"/>
                        <a:gd name="T40" fmla="*/ 30 w 147"/>
                        <a:gd name="T41" fmla="*/ 60 h 172"/>
                        <a:gd name="T42" fmla="*/ 22 w 147"/>
                        <a:gd name="T43" fmla="*/ 62 h 172"/>
                        <a:gd name="T44" fmla="*/ 16 w 147"/>
                        <a:gd name="T45" fmla="*/ 68 h 172"/>
                        <a:gd name="T46" fmla="*/ 29 w 147"/>
                        <a:gd name="T47" fmla="*/ 85 h 172"/>
                        <a:gd name="T48" fmla="*/ 28 w 147"/>
                        <a:gd name="T49" fmla="*/ 90 h 172"/>
                        <a:gd name="T50" fmla="*/ 18 w 147"/>
                        <a:gd name="T51" fmla="*/ 94 h 172"/>
                        <a:gd name="T52" fmla="*/ 11 w 147"/>
                        <a:gd name="T53" fmla="*/ 91 h 172"/>
                        <a:gd name="T54" fmla="*/ 4 w 147"/>
                        <a:gd name="T55" fmla="*/ 106 h 172"/>
                        <a:gd name="T56" fmla="*/ 10 w 147"/>
                        <a:gd name="T57" fmla="*/ 109 h 172"/>
                        <a:gd name="T58" fmla="*/ 15 w 147"/>
                        <a:gd name="T59" fmla="*/ 112 h 172"/>
                        <a:gd name="T60" fmla="*/ 30 w 147"/>
                        <a:gd name="T61" fmla="*/ 115 h 172"/>
                        <a:gd name="T62" fmla="*/ 33 w 147"/>
                        <a:gd name="T63" fmla="*/ 119 h 172"/>
                        <a:gd name="T64" fmla="*/ 37 w 147"/>
                        <a:gd name="T65" fmla="*/ 120 h 172"/>
                        <a:gd name="T66" fmla="*/ 41 w 147"/>
                        <a:gd name="T67" fmla="*/ 127 h 172"/>
                        <a:gd name="T68" fmla="*/ 42 w 147"/>
                        <a:gd name="T69" fmla="*/ 134 h 172"/>
                        <a:gd name="T70" fmla="*/ 46 w 147"/>
                        <a:gd name="T71" fmla="*/ 141 h 172"/>
                        <a:gd name="T72" fmla="*/ 42 w 147"/>
                        <a:gd name="T73" fmla="*/ 149 h 172"/>
                        <a:gd name="T74" fmla="*/ 53 w 147"/>
                        <a:gd name="T75" fmla="*/ 168 h 172"/>
                        <a:gd name="T76" fmla="*/ 59 w 147"/>
                        <a:gd name="T77" fmla="*/ 154 h 172"/>
                        <a:gd name="T78" fmla="*/ 64 w 147"/>
                        <a:gd name="T79" fmla="*/ 142 h 172"/>
                        <a:gd name="T80" fmla="*/ 65 w 147"/>
                        <a:gd name="T81" fmla="*/ 135 h 172"/>
                        <a:gd name="T82" fmla="*/ 76 w 147"/>
                        <a:gd name="T83" fmla="*/ 133 h 172"/>
                        <a:gd name="T84" fmla="*/ 87 w 147"/>
                        <a:gd name="T85" fmla="*/ 123 h 1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47" h="172">
                          <a:moveTo>
                            <a:pt x="87" y="123"/>
                          </a:moveTo>
                          <a:cubicBezTo>
                            <a:pt x="89" y="118"/>
                            <a:pt x="91" y="112"/>
                            <a:pt x="97" y="112"/>
                          </a:cubicBezTo>
                          <a:cubicBezTo>
                            <a:pt x="102" y="112"/>
                            <a:pt x="108" y="117"/>
                            <a:pt x="115" y="121"/>
                          </a:cubicBezTo>
                          <a:cubicBezTo>
                            <a:pt x="118" y="124"/>
                            <a:pt x="120" y="126"/>
                            <a:pt x="123" y="127"/>
                          </a:cubicBezTo>
                          <a:cubicBezTo>
                            <a:pt x="124" y="123"/>
                            <a:pt x="127" y="120"/>
                            <a:pt x="130" y="119"/>
                          </a:cubicBezTo>
                          <a:lnTo>
                            <a:pt x="131" y="118"/>
                          </a:lnTo>
                          <a:lnTo>
                            <a:pt x="131" y="102"/>
                          </a:lnTo>
                          <a:cubicBezTo>
                            <a:pt x="131" y="96"/>
                            <a:pt x="135" y="93"/>
                            <a:pt x="140" y="91"/>
                          </a:cubicBezTo>
                          <a:cubicBezTo>
                            <a:pt x="143" y="88"/>
                            <a:pt x="147" y="86"/>
                            <a:pt x="147" y="81"/>
                          </a:cubicBezTo>
                          <a:cubicBezTo>
                            <a:pt x="147" y="77"/>
                            <a:pt x="144" y="75"/>
                            <a:pt x="140" y="73"/>
                          </a:cubicBezTo>
                          <a:cubicBezTo>
                            <a:pt x="137" y="71"/>
                            <a:pt x="132" y="69"/>
                            <a:pt x="132" y="63"/>
                          </a:cubicBezTo>
                          <a:lnTo>
                            <a:pt x="129" y="63"/>
                          </a:lnTo>
                          <a:cubicBezTo>
                            <a:pt x="127" y="63"/>
                            <a:pt x="125" y="65"/>
                            <a:pt x="124" y="66"/>
                          </a:cubicBezTo>
                          <a:cubicBezTo>
                            <a:pt x="122" y="67"/>
                            <a:pt x="121" y="68"/>
                            <a:pt x="118" y="68"/>
                          </a:cubicBezTo>
                          <a:cubicBezTo>
                            <a:pt x="116" y="68"/>
                            <a:pt x="114" y="66"/>
                            <a:pt x="113" y="62"/>
                          </a:cubicBezTo>
                          <a:cubicBezTo>
                            <a:pt x="113" y="62"/>
                            <a:pt x="113" y="62"/>
                            <a:pt x="112" y="62"/>
                          </a:cubicBezTo>
                          <a:cubicBezTo>
                            <a:pt x="111" y="63"/>
                            <a:pt x="109" y="63"/>
                            <a:pt x="107" y="63"/>
                          </a:cubicBezTo>
                          <a:cubicBezTo>
                            <a:pt x="104" y="63"/>
                            <a:pt x="103" y="63"/>
                            <a:pt x="101" y="63"/>
                          </a:cubicBezTo>
                          <a:cubicBezTo>
                            <a:pt x="100" y="62"/>
                            <a:pt x="99" y="62"/>
                            <a:pt x="97" y="62"/>
                          </a:cubicBezTo>
                          <a:cubicBezTo>
                            <a:pt x="93" y="62"/>
                            <a:pt x="91" y="65"/>
                            <a:pt x="89" y="67"/>
                          </a:cubicBezTo>
                          <a:cubicBezTo>
                            <a:pt x="87" y="69"/>
                            <a:pt x="86" y="71"/>
                            <a:pt x="83" y="71"/>
                          </a:cubicBezTo>
                          <a:cubicBezTo>
                            <a:pt x="79" y="71"/>
                            <a:pt x="78" y="68"/>
                            <a:pt x="77" y="65"/>
                          </a:cubicBezTo>
                          <a:cubicBezTo>
                            <a:pt x="76" y="63"/>
                            <a:pt x="76" y="61"/>
                            <a:pt x="75" y="60"/>
                          </a:cubicBezTo>
                          <a:lnTo>
                            <a:pt x="74" y="60"/>
                          </a:lnTo>
                          <a:lnTo>
                            <a:pt x="78" y="50"/>
                          </a:lnTo>
                          <a:cubicBezTo>
                            <a:pt x="76" y="50"/>
                            <a:pt x="72" y="48"/>
                            <a:pt x="72" y="45"/>
                          </a:cubicBezTo>
                          <a:cubicBezTo>
                            <a:pt x="72" y="42"/>
                            <a:pt x="74" y="40"/>
                            <a:pt x="76" y="39"/>
                          </a:cubicBezTo>
                          <a:cubicBezTo>
                            <a:pt x="77" y="38"/>
                            <a:pt x="78" y="38"/>
                            <a:pt x="78" y="37"/>
                          </a:cubicBezTo>
                          <a:cubicBezTo>
                            <a:pt x="79" y="34"/>
                            <a:pt x="80" y="31"/>
                            <a:pt x="81" y="28"/>
                          </a:cubicBezTo>
                          <a:cubicBezTo>
                            <a:pt x="82" y="24"/>
                            <a:pt x="84" y="18"/>
                            <a:pt x="87" y="14"/>
                          </a:cubicBezTo>
                          <a:cubicBezTo>
                            <a:pt x="86" y="13"/>
                            <a:pt x="86" y="11"/>
                            <a:pt x="86" y="9"/>
                          </a:cubicBezTo>
                          <a:cubicBezTo>
                            <a:pt x="86" y="7"/>
                            <a:pt x="86" y="4"/>
                            <a:pt x="84" y="2"/>
                          </a:cubicBezTo>
                          <a:cubicBezTo>
                            <a:pt x="84" y="1"/>
                            <a:pt x="84" y="1"/>
                            <a:pt x="83" y="1"/>
                          </a:cubicBezTo>
                          <a:cubicBezTo>
                            <a:pt x="82" y="1"/>
                            <a:pt x="81" y="1"/>
                            <a:pt x="80" y="1"/>
                          </a:cubicBezTo>
                          <a:cubicBezTo>
                            <a:pt x="79" y="1"/>
                            <a:pt x="77" y="2"/>
                            <a:pt x="76" y="2"/>
                          </a:cubicBezTo>
                          <a:cubicBezTo>
                            <a:pt x="75" y="2"/>
                            <a:pt x="74" y="1"/>
                            <a:pt x="73" y="0"/>
                          </a:cubicBezTo>
                          <a:cubicBezTo>
                            <a:pt x="69" y="4"/>
                            <a:pt x="64" y="9"/>
                            <a:pt x="60" y="15"/>
                          </a:cubicBezTo>
                          <a:cubicBezTo>
                            <a:pt x="59" y="17"/>
                            <a:pt x="58" y="18"/>
                            <a:pt x="57" y="19"/>
                          </a:cubicBezTo>
                          <a:cubicBezTo>
                            <a:pt x="56" y="26"/>
                            <a:pt x="54" y="30"/>
                            <a:pt x="53" y="35"/>
                          </a:cubicBezTo>
                          <a:cubicBezTo>
                            <a:pt x="51" y="41"/>
                            <a:pt x="50" y="46"/>
                            <a:pt x="50" y="54"/>
                          </a:cubicBezTo>
                          <a:cubicBezTo>
                            <a:pt x="50" y="58"/>
                            <a:pt x="46" y="60"/>
                            <a:pt x="39" y="60"/>
                          </a:cubicBezTo>
                          <a:cubicBezTo>
                            <a:pt x="36" y="60"/>
                            <a:pt x="33" y="60"/>
                            <a:pt x="30" y="60"/>
                          </a:cubicBezTo>
                          <a:cubicBezTo>
                            <a:pt x="28" y="60"/>
                            <a:pt x="25" y="59"/>
                            <a:pt x="24" y="60"/>
                          </a:cubicBezTo>
                          <a:cubicBezTo>
                            <a:pt x="23" y="60"/>
                            <a:pt x="22" y="61"/>
                            <a:pt x="22" y="62"/>
                          </a:cubicBezTo>
                          <a:cubicBezTo>
                            <a:pt x="21" y="63"/>
                            <a:pt x="20" y="65"/>
                            <a:pt x="19" y="66"/>
                          </a:cubicBezTo>
                          <a:cubicBezTo>
                            <a:pt x="18" y="66"/>
                            <a:pt x="16" y="67"/>
                            <a:pt x="16" y="68"/>
                          </a:cubicBezTo>
                          <a:cubicBezTo>
                            <a:pt x="17" y="70"/>
                            <a:pt x="26" y="82"/>
                            <a:pt x="29" y="84"/>
                          </a:cubicBezTo>
                          <a:lnTo>
                            <a:pt x="29" y="85"/>
                          </a:lnTo>
                          <a:lnTo>
                            <a:pt x="29" y="90"/>
                          </a:lnTo>
                          <a:lnTo>
                            <a:pt x="28" y="90"/>
                          </a:lnTo>
                          <a:cubicBezTo>
                            <a:pt x="26" y="90"/>
                            <a:pt x="24" y="91"/>
                            <a:pt x="23" y="92"/>
                          </a:cubicBezTo>
                          <a:cubicBezTo>
                            <a:pt x="22" y="93"/>
                            <a:pt x="20" y="94"/>
                            <a:pt x="18" y="94"/>
                          </a:cubicBezTo>
                          <a:cubicBezTo>
                            <a:pt x="16" y="94"/>
                            <a:pt x="15" y="93"/>
                            <a:pt x="14" y="92"/>
                          </a:cubicBezTo>
                          <a:cubicBezTo>
                            <a:pt x="13" y="92"/>
                            <a:pt x="13" y="91"/>
                            <a:pt x="11" y="91"/>
                          </a:cubicBezTo>
                          <a:cubicBezTo>
                            <a:pt x="6" y="91"/>
                            <a:pt x="0" y="98"/>
                            <a:pt x="0" y="102"/>
                          </a:cubicBezTo>
                          <a:cubicBezTo>
                            <a:pt x="0" y="103"/>
                            <a:pt x="3" y="106"/>
                            <a:pt x="4" y="106"/>
                          </a:cubicBezTo>
                          <a:lnTo>
                            <a:pt x="5" y="106"/>
                          </a:lnTo>
                          <a:cubicBezTo>
                            <a:pt x="7" y="107"/>
                            <a:pt x="9" y="108"/>
                            <a:pt x="10" y="109"/>
                          </a:cubicBezTo>
                          <a:cubicBezTo>
                            <a:pt x="11" y="110"/>
                            <a:pt x="12" y="111"/>
                            <a:pt x="15" y="112"/>
                          </a:cubicBezTo>
                          <a:lnTo>
                            <a:pt x="15" y="112"/>
                          </a:lnTo>
                          <a:cubicBezTo>
                            <a:pt x="17" y="113"/>
                            <a:pt x="20" y="113"/>
                            <a:pt x="22" y="113"/>
                          </a:cubicBezTo>
                          <a:cubicBezTo>
                            <a:pt x="25" y="113"/>
                            <a:pt x="27" y="113"/>
                            <a:pt x="30" y="115"/>
                          </a:cubicBezTo>
                          <a:cubicBezTo>
                            <a:pt x="31" y="116"/>
                            <a:pt x="31" y="117"/>
                            <a:pt x="32" y="118"/>
                          </a:cubicBezTo>
                          <a:cubicBezTo>
                            <a:pt x="33" y="119"/>
                            <a:pt x="33" y="119"/>
                            <a:pt x="33" y="119"/>
                          </a:cubicBezTo>
                          <a:lnTo>
                            <a:pt x="37" y="119"/>
                          </a:lnTo>
                          <a:lnTo>
                            <a:pt x="37" y="120"/>
                          </a:lnTo>
                          <a:cubicBezTo>
                            <a:pt x="39" y="121"/>
                            <a:pt x="39" y="122"/>
                            <a:pt x="39" y="124"/>
                          </a:cubicBezTo>
                          <a:cubicBezTo>
                            <a:pt x="39" y="126"/>
                            <a:pt x="39" y="127"/>
                            <a:pt x="41" y="127"/>
                          </a:cubicBezTo>
                          <a:lnTo>
                            <a:pt x="42" y="127"/>
                          </a:lnTo>
                          <a:lnTo>
                            <a:pt x="42" y="134"/>
                          </a:lnTo>
                          <a:cubicBezTo>
                            <a:pt x="42" y="134"/>
                            <a:pt x="43" y="135"/>
                            <a:pt x="44" y="136"/>
                          </a:cubicBezTo>
                          <a:cubicBezTo>
                            <a:pt x="45" y="138"/>
                            <a:pt x="46" y="139"/>
                            <a:pt x="46" y="141"/>
                          </a:cubicBezTo>
                          <a:cubicBezTo>
                            <a:pt x="46" y="143"/>
                            <a:pt x="45" y="144"/>
                            <a:pt x="44" y="145"/>
                          </a:cubicBezTo>
                          <a:cubicBezTo>
                            <a:pt x="43" y="146"/>
                            <a:pt x="42" y="147"/>
                            <a:pt x="42" y="149"/>
                          </a:cubicBezTo>
                          <a:cubicBezTo>
                            <a:pt x="42" y="153"/>
                            <a:pt x="48" y="169"/>
                            <a:pt x="53" y="172"/>
                          </a:cubicBezTo>
                          <a:cubicBezTo>
                            <a:pt x="53" y="171"/>
                            <a:pt x="53" y="169"/>
                            <a:pt x="53" y="168"/>
                          </a:cubicBezTo>
                          <a:cubicBezTo>
                            <a:pt x="53" y="167"/>
                            <a:pt x="53" y="166"/>
                            <a:pt x="53" y="165"/>
                          </a:cubicBezTo>
                          <a:cubicBezTo>
                            <a:pt x="53" y="159"/>
                            <a:pt x="56" y="156"/>
                            <a:pt x="59" y="154"/>
                          </a:cubicBezTo>
                          <a:cubicBezTo>
                            <a:pt x="61" y="153"/>
                            <a:pt x="62" y="152"/>
                            <a:pt x="63" y="149"/>
                          </a:cubicBezTo>
                          <a:cubicBezTo>
                            <a:pt x="64" y="147"/>
                            <a:pt x="64" y="145"/>
                            <a:pt x="64" y="142"/>
                          </a:cubicBezTo>
                          <a:cubicBezTo>
                            <a:pt x="64" y="139"/>
                            <a:pt x="65" y="137"/>
                            <a:pt x="65" y="135"/>
                          </a:cubicBezTo>
                          <a:lnTo>
                            <a:pt x="65" y="135"/>
                          </a:lnTo>
                          <a:cubicBezTo>
                            <a:pt x="66" y="133"/>
                            <a:pt x="72" y="131"/>
                            <a:pt x="73" y="131"/>
                          </a:cubicBezTo>
                          <a:cubicBezTo>
                            <a:pt x="75" y="131"/>
                            <a:pt x="76" y="132"/>
                            <a:pt x="76" y="133"/>
                          </a:cubicBezTo>
                          <a:cubicBezTo>
                            <a:pt x="77" y="134"/>
                            <a:pt x="77" y="134"/>
                            <a:pt x="78" y="134"/>
                          </a:cubicBezTo>
                          <a:cubicBezTo>
                            <a:pt x="83" y="134"/>
                            <a:pt x="85" y="129"/>
                            <a:pt x="87" y="12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" name="Freeform 1143">
                      <a:extLst>
                        <a:ext uri="{FF2B5EF4-FFF2-40B4-BE49-F238E27FC236}">
                          <a16:creationId xmlns:a16="http://schemas.microsoft.com/office/drawing/2014/main" id="{8C871033-B037-1BFD-185B-ED6EB4CCA7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594905"/>
                      <a:ext cx="28193" cy="26313"/>
                    </a:xfrm>
                    <a:custGeom>
                      <a:avLst/>
                      <a:gdLst>
                        <a:gd name="T0" fmla="*/ 9 w 67"/>
                        <a:gd name="T1" fmla="*/ 36 h 61"/>
                        <a:gd name="T2" fmla="*/ 11 w 67"/>
                        <a:gd name="T3" fmla="*/ 37 h 61"/>
                        <a:gd name="T4" fmla="*/ 15 w 67"/>
                        <a:gd name="T5" fmla="*/ 40 h 61"/>
                        <a:gd name="T6" fmla="*/ 21 w 67"/>
                        <a:gd name="T7" fmla="*/ 40 h 61"/>
                        <a:gd name="T8" fmla="*/ 28 w 67"/>
                        <a:gd name="T9" fmla="*/ 46 h 61"/>
                        <a:gd name="T10" fmla="*/ 33 w 67"/>
                        <a:gd name="T11" fmla="*/ 52 h 61"/>
                        <a:gd name="T12" fmla="*/ 48 w 67"/>
                        <a:gd name="T13" fmla="*/ 56 h 61"/>
                        <a:gd name="T14" fmla="*/ 63 w 67"/>
                        <a:gd name="T15" fmla="*/ 61 h 61"/>
                        <a:gd name="T16" fmla="*/ 67 w 67"/>
                        <a:gd name="T17" fmla="*/ 53 h 61"/>
                        <a:gd name="T18" fmla="*/ 66 w 67"/>
                        <a:gd name="T19" fmla="*/ 52 h 61"/>
                        <a:gd name="T20" fmla="*/ 64 w 67"/>
                        <a:gd name="T21" fmla="*/ 47 h 61"/>
                        <a:gd name="T22" fmla="*/ 64 w 67"/>
                        <a:gd name="T23" fmla="*/ 47 h 61"/>
                        <a:gd name="T24" fmla="*/ 56 w 67"/>
                        <a:gd name="T25" fmla="*/ 29 h 61"/>
                        <a:gd name="T26" fmla="*/ 53 w 67"/>
                        <a:gd name="T27" fmla="*/ 18 h 61"/>
                        <a:gd name="T28" fmla="*/ 47 w 67"/>
                        <a:gd name="T29" fmla="*/ 15 h 61"/>
                        <a:gd name="T30" fmla="*/ 43 w 67"/>
                        <a:gd name="T31" fmla="*/ 13 h 61"/>
                        <a:gd name="T32" fmla="*/ 43 w 67"/>
                        <a:gd name="T33" fmla="*/ 12 h 61"/>
                        <a:gd name="T34" fmla="*/ 32 w 67"/>
                        <a:gd name="T35" fmla="*/ 0 h 61"/>
                        <a:gd name="T36" fmla="*/ 27 w 67"/>
                        <a:gd name="T37" fmla="*/ 0 h 61"/>
                        <a:gd name="T38" fmla="*/ 22 w 67"/>
                        <a:gd name="T39" fmla="*/ 1 h 61"/>
                        <a:gd name="T40" fmla="*/ 19 w 67"/>
                        <a:gd name="T41" fmla="*/ 0 h 61"/>
                        <a:gd name="T42" fmla="*/ 16 w 67"/>
                        <a:gd name="T43" fmla="*/ 3 h 61"/>
                        <a:gd name="T44" fmla="*/ 11 w 67"/>
                        <a:gd name="T45" fmla="*/ 7 h 61"/>
                        <a:gd name="T46" fmla="*/ 9 w 67"/>
                        <a:gd name="T47" fmla="*/ 5 h 61"/>
                        <a:gd name="T48" fmla="*/ 0 w 67"/>
                        <a:gd name="T49" fmla="*/ 15 h 61"/>
                        <a:gd name="T50" fmla="*/ 4 w 67"/>
                        <a:gd name="T51" fmla="*/ 22 h 61"/>
                        <a:gd name="T52" fmla="*/ 8 w 67"/>
                        <a:gd name="T53" fmla="*/ 25 h 61"/>
                        <a:gd name="T54" fmla="*/ 9 w 67"/>
                        <a:gd name="T55" fmla="*/ 33 h 61"/>
                        <a:gd name="T56" fmla="*/ 9 w 67"/>
                        <a:gd name="T57" fmla="*/ 36 h 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67" h="61">
                          <a:moveTo>
                            <a:pt x="9" y="36"/>
                          </a:moveTo>
                          <a:cubicBezTo>
                            <a:pt x="10" y="36"/>
                            <a:pt x="10" y="37"/>
                            <a:pt x="11" y="37"/>
                          </a:cubicBezTo>
                          <a:cubicBezTo>
                            <a:pt x="12" y="39"/>
                            <a:pt x="13" y="40"/>
                            <a:pt x="15" y="40"/>
                          </a:cubicBezTo>
                          <a:lnTo>
                            <a:pt x="21" y="40"/>
                          </a:lnTo>
                          <a:cubicBezTo>
                            <a:pt x="25" y="40"/>
                            <a:pt x="27" y="43"/>
                            <a:pt x="28" y="46"/>
                          </a:cubicBezTo>
                          <a:cubicBezTo>
                            <a:pt x="30" y="49"/>
                            <a:pt x="31" y="51"/>
                            <a:pt x="33" y="52"/>
                          </a:cubicBezTo>
                          <a:cubicBezTo>
                            <a:pt x="38" y="54"/>
                            <a:pt x="43" y="55"/>
                            <a:pt x="48" y="56"/>
                          </a:cubicBezTo>
                          <a:cubicBezTo>
                            <a:pt x="53" y="58"/>
                            <a:pt x="58" y="59"/>
                            <a:pt x="63" y="61"/>
                          </a:cubicBezTo>
                          <a:cubicBezTo>
                            <a:pt x="65" y="58"/>
                            <a:pt x="67" y="55"/>
                            <a:pt x="67" y="53"/>
                          </a:cubicBezTo>
                          <a:cubicBezTo>
                            <a:pt x="67" y="53"/>
                            <a:pt x="66" y="53"/>
                            <a:pt x="66" y="52"/>
                          </a:cubicBezTo>
                          <a:cubicBezTo>
                            <a:pt x="65" y="50"/>
                            <a:pt x="65" y="50"/>
                            <a:pt x="64" y="47"/>
                          </a:cubicBezTo>
                          <a:lnTo>
                            <a:pt x="64" y="47"/>
                          </a:lnTo>
                          <a:cubicBezTo>
                            <a:pt x="57" y="41"/>
                            <a:pt x="56" y="35"/>
                            <a:pt x="56" y="29"/>
                          </a:cubicBezTo>
                          <a:cubicBezTo>
                            <a:pt x="55" y="25"/>
                            <a:pt x="55" y="21"/>
                            <a:pt x="53" y="18"/>
                          </a:cubicBezTo>
                          <a:cubicBezTo>
                            <a:pt x="52" y="16"/>
                            <a:pt x="49" y="16"/>
                            <a:pt x="47" y="15"/>
                          </a:cubicBezTo>
                          <a:cubicBezTo>
                            <a:pt x="45" y="15"/>
                            <a:pt x="43" y="14"/>
                            <a:pt x="43" y="13"/>
                          </a:cubicBezTo>
                          <a:lnTo>
                            <a:pt x="43" y="12"/>
                          </a:lnTo>
                          <a:cubicBezTo>
                            <a:pt x="42" y="4"/>
                            <a:pt x="41" y="0"/>
                            <a:pt x="32" y="0"/>
                          </a:cubicBezTo>
                          <a:cubicBezTo>
                            <a:pt x="30" y="0"/>
                            <a:pt x="29" y="0"/>
                            <a:pt x="27" y="0"/>
                          </a:cubicBezTo>
                          <a:cubicBezTo>
                            <a:pt x="26" y="1"/>
                            <a:pt x="24" y="1"/>
                            <a:pt x="22" y="1"/>
                          </a:cubicBezTo>
                          <a:cubicBezTo>
                            <a:pt x="21" y="1"/>
                            <a:pt x="20" y="1"/>
                            <a:pt x="19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5" y="5"/>
                            <a:pt x="13" y="7"/>
                            <a:pt x="11" y="7"/>
                          </a:cubicBezTo>
                          <a:cubicBezTo>
                            <a:pt x="11" y="7"/>
                            <a:pt x="10" y="7"/>
                            <a:pt x="9" y="5"/>
                          </a:cubicBezTo>
                          <a:cubicBezTo>
                            <a:pt x="5" y="7"/>
                            <a:pt x="0" y="12"/>
                            <a:pt x="0" y="15"/>
                          </a:cubicBezTo>
                          <a:cubicBezTo>
                            <a:pt x="0" y="19"/>
                            <a:pt x="2" y="20"/>
                            <a:pt x="4" y="22"/>
                          </a:cubicBezTo>
                          <a:cubicBezTo>
                            <a:pt x="6" y="23"/>
                            <a:pt x="7" y="24"/>
                            <a:pt x="8" y="25"/>
                          </a:cubicBezTo>
                          <a:cubicBezTo>
                            <a:pt x="10" y="27"/>
                            <a:pt x="10" y="31"/>
                            <a:pt x="9" y="33"/>
                          </a:cubicBezTo>
                          <a:cubicBezTo>
                            <a:pt x="9" y="34"/>
                            <a:pt x="9" y="35"/>
                            <a:pt x="9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3" name="Freeform 1144">
                      <a:extLst>
                        <a:ext uri="{FF2B5EF4-FFF2-40B4-BE49-F238E27FC236}">
                          <a16:creationId xmlns:a16="http://schemas.microsoft.com/office/drawing/2014/main" id="{B12A3F42-27CF-1D1C-36FA-46DE991B50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43771"/>
                      <a:ext cx="52625" cy="71420"/>
                    </a:xfrm>
                    <a:custGeom>
                      <a:avLst/>
                      <a:gdLst>
                        <a:gd name="T0" fmla="*/ 79 w 121"/>
                        <a:gd name="T1" fmla="*/ 128 h 168"/>
                        <a:gd name="T2" fmla="*/ 98 w 121"/>
                        <a:gd name="T3" fmla="*/ 108 h 168"/>
                        <a:gd name="T4" fmla="*/ 104 w 121"/>
                        <a:gd name="T5" fmla="*/ 111 h 168"/>
                        <a:gd name="T6" fmla="*/ 112 w 121"/>
                        <a:gd name="T7" fmla="*/ 91 h 168"/>
                        <a:gd name="T8" fmla="*/ 90 w 121"/>
                        <a:gd name="T9" fmla="*/ 92 h 168"/>
                        <a:gd name="T10" fmla="*/ 72 w 121"/>
                        <a:gd name="T11" fmla="*/ 71 h 168"/>
                        <a:gd name="T12" fmla="*/ 92 w 121"/>
                        <a:gd name="T13" fmla="*/ 64 h 168"/>
                        <a:gd name="T14" fmla="*/ 88 w 121"/>
                        <a:gd name="T15" fmla="*/ 72 h 168"/>
                        <a:gd name="T16" fmla="*/ 90 w 121"/>
                        <a:gd name="T17" fmla="*/ 72 h 168"/>
                        <a:gd name="T18" fmla="*/ 94 w 121"/>
                        <a:gd name="T19" fmla="*/ 72 h 168"/>
                        <a:gd name="T20" fmla="*/ 99 w 121"/>
                        <a:gd name="T21" fmla="*/ 77 h 168"/>
                        <a:gd name="T22" fmla="*/ 103 w 121"/>
                        <a:gd name="T23" fmla="*/ 71 h 168"/>
                        <a:gd name="T24" fmla="*/ 111 w 121"/>
                        <a:gd name="T25" fmla="*/ 72 h 168"/>
                        <a:gd name="T26" fmla="*/ 117 w 121"/>
                        <a:gd name="T27" fmla="*/ 61 h 168"/>
                        <a:gd name="T28" fmla="*/ 121 w 121"/>
                        <a:gd name="T29" fmla="*/ 47 h 168"/>
                        <a:gd name="T30" fmla="*/ 118 w 121"/>
                        <a:gd name="T31" fmla="*/ 48 h 168"/>
                        <a:gd name="T32" fmla="*/ 91 w 121"/>
                        <a:gd name="T33" fmla="*/ 32 h 168"/>
                        <a:gd name="T34" fmla="*/ 84 w 121"/>
                        <a:gd name="T35" fmla="*/ 29 h 168"/>
                        <a:gd name="T36" fmla="*/ 82 w 121"/>
                        <a:gd name="T37" fmla="*/ 21 h 168"/>
                        <a:gd name="T38" fmla="*/ 74 w 121"/>
                        <a:gd name="T39" fmla="*/ 14 h 168"/>
                        <a:gd name="T40" fmla="*/ 65 w 121"/>
                        <a:gd name="T41" fmla="*/ 13 h 168"/>
                        <a:gd name="T42" fmla="*/ 55 w 121"/>
                        <a:gd name="T43" fmla="*/ 0 h 168"/>
                        <a:gd name="T44" fmla="*/ 37 w 121"/>
                        <a:gd name="T45" fmla="*/ 9 h 168"/>
                        <a:gd name="T46" fmla="*/ 36 w 121"/>
                        <a:gd name="T47" fmla="*/ 13 h 168"/>
                        <a:gd name="T48" fmla="*/ 13 w 121"/>
                        <a:gd name="T49" fmla="*/ 28 h 168"/>
                        <a:gd name="T50" fmla="*/ 16 w 121"/>
                        <a:gd name="T51" fmla="*/ 35 h 168"/>
                        <a:gd name="T52" fmla="*/ 2 w 121"/>
                        <a:gd name="T53" fmla="*/ 53 h 168"/>
                        <a:gd name="T54" fmla="*/ 1 w 121"/>
                        <a:gd name="T55" fmla="*/ 68 h 168"/>
                        <a:gd name="T56" fmla="*/ 13 w 121"/>
                        <a:gd name="T57" fmla="*/ 113 h 168"/>
                        <a:gd name="T58" fmla="*/ 14 w 121"/>
                        <a:gd name="T59" fmla="*/ 126 h 168"/>
                        <a:gd name="T60" fmla="*/ 21 w 121"/>
                        <a:gd name="T61" fmla="*/ 122 h 168"/>
                        <a:gd name="T62" fmla="*/ 23 w 121"/>
                        <a:gd name="T63" fmla="*/ 137 h 168"/>
                        <a:gd name="T64" fmla="*/ 21 w 121"/>
                        <a:gd name="T65" fmla="*/ 142 h 168"/>
                        <a:gd name="T66" fmla="*/ 22 w 121"/>
                        <a:gd name="T67" fmla="*/ 154 h 168"/>
                        <a:gd name="T68" fmla="*/ 30 w 121"/>
                        <a:gd name="T69" fmla="*/ 163 h 168"/>
                        <a:gd name="T70" fmla="*/ 37 w 121"/>
                        <a:gd name="T71" fmla="*/ 160 h 168"/>
                        <a:gd name="T72" fmla="*/ 51 w 121"/>
                        <a:gd name="T73" fmla="*/ 168 h 168"/>
                        <a:gd name="T74" fmla="*/ 66 w 121"/>
                        <a:gd name="T75" fmla="*/ 155 h 168"/>
                        <a:gd name="T76" fmla="*/ 65 w 121"/>
                        <a:gd name="T77" fmla="*/ 153 h 168"/>
                        <a:gd name="T78" fmla="*/ 75 w 121"/>
                        <a:gd name="T79" fmla="*/ 137 h 1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21" h="168">
                          <a:moveTo>
                            <a:pt x="75" y="137"/>
                          </a:moveTo>
                          <a:cubicBezTo>
                            <a:pt x="78" y="133"/>
                            <a:pt x="78" y="130"/>
                            <a:pt x="79" y="128"/>
                          </a:cubicBezTo>
                          <a:cubicBezTo>
                            <a:pt x="79" y="125"/>
                            <a:pt x="79" y="122"/>
                            <a:pt x="82" y="118"/>
                          </a:cubicBezTo>
                          <a:cubicBezTo>
                            <a:pt x="83" y="117"/>
                            <a:pt x="94" y="108"/>
                            <a:pt x="98" y="108"/>
                          </a:cubicBezTo>
                          <a:cubicBezTo>
                            <a:pt x="99" y="108"/>
                            <a:pt x="101" y="109"/>
                            <a:pt x="102" y="110"/>
                          </a:cubicBezTo>
                          <a:cubicBezTo>
                            <a:pt x="103" y="110"/>
                            <a:pt x="103" y="111"/>
                            <a:pt x="104" y="111"/>
                          </a:cubicBezTo>
                          <a:cubicBezTo>
                            <a:pt x="106" y="110"/>
                            <a:pt x="113" y="96"/>
                            <a:pt x="114" y="91"/>
                          </a:cubicBezTo>
                          <a:lnTo>
                            <a:pt x="112" y="91"/>
                          </a:lnTo>
                          <a:cubicBezTo>
                            <a:pt x="109" y="92"/>
                            <a:pt x="104" y="94"/>
                            <a:pt x="97" y="94"/>
                          </a:cubicBezTo>
                          <a:cubicBezTo>
                            <a:pt x="94" y="94"/>
                            <a:pt x="92" y="93"/>
                            <a:pt x="90" y="92"/>
                          </a:cubicBezTo>
                          <a:cubicBezTo>
                            <a:pt x="89" y="92"/>
                            <a:pt x="87" y="91"/>
                            <a:pt x="85" y="91"/>
                          </a:cubicBezTo>
                          <a:cubicBezTo>
                            <a:pt x="73" y="91"/>
                            <a:pt x="72" y="81"/>
                            <a:pt x="72" y="71"/>
                          </a:cubicBezTo>
                          <a:cubicBezTo>
                            <a:pt x="72" y="63"/>
                            <a:pt x="75" y="59"/>
                            <a:pt x="83" y="59"/>
                          </a:cubicBezTo>
                          <a:cubicBezTo>
                            <a:pt x="86" y="59"/>
                            <a:pt x="92" y="59"/>
                            <a:pt x="92" y="64"/>
                          </a:cubicBezTo>
                          <a:cubicBezTo>
                            <a:pt x="92" y="67"/>
                            <a:pt x="91" y="68"/>
                            <a:pt x="90" y="70"/>
                          </a:cubicBezTo>
                          <a:cubicBezTo>
                            <a:pt x="89" y="70"/>
                            <a:pt x="88" y="71"/>
                            <a:pt x="88" y="72"/>
                          </a:cubicBezTo>
                          <a:cubicBezTo>
                            <a:pt x="88" y="72"/>
                            <a:pt x="88" y="72"/>
                            <a:pt x="89" y="72"/>
                          </a:cubicBezTo>
                          <a:cubicBezTo>
                            <a:pt x="89" y="72"/>
                            <a:pt x="90" y="72"/>
                            <a:pt x="90" y="72"/>
                          </a:cubicBezTo>
                          <a:cubicBezTo>
                            <a:pt x="91" y="71"/>
                            <a:pt x="92" y="71"/>
                            <a:pt x="93" y="71"/>
                          </a:cubicBezTo>
                          <a:cubicBezTo>
                            <a:pt x="94" y="71"/>
                            <a:pt x="94" y="71"/>
                            <a:pt x="94" y="72"/>
                          </a:cubicBezTo>
                          <a:cubicBezTo>
                            <a:pt x="94" y="72"/>
                            <a:pt x="95" y="73"/>
                            <a:pt x="95" y="73"/>
                          </a:cubicBezTo>
                          <a:cubicBezTo>
                            <a:pt x="96" y="76"/>
                            <a:pt x="97" y="77"/>
                            <a:pt x="99" y="77"/>
                          </a:cubicBezTo>
                          <a:cubicBezTo>
                            <a:pt x="101" y="77"/>
                            <a:pt x="101" y="76"/>
                            <a:pt x="102" y="72"/>
                          </a:cubicBezTo>
                          <a:cubicBezTo>
                            <a:pt x="102" y="72"/>
                            <a:pt x="103" y="71"/>
                            <a:pt x="103" y="71"/>
                          </a:cubicBezTo>
                          <a:cubicBezTo>
                            <a:pt x="104" y="71"/>
                            <a:pt x="105" y="71"/>
                            <a:pt x="106" y="71"/>
                          </a:cubicBezTo>
                          <a:cubicBezTo>
                            <a:pt x="108" y="71"/>
                            <a:pt x="110" y="72"/>
                            <a:pt x="111" y="72"/>
                          </a:cubicBezTo>
                          <a:cubicBezTo>
                            <a:pt x="115" y="72"/>
                            <a:pt x="118" y="71"/>
                            <a:pt x="119" y="70"/>
                          </a:cubicBezTo>
                          <a:cubicBezTo>
                            <a:pt x="118" y="68"/>
                            <a:pt x="117" y="66"/>
                            <a:pt x="117" y="61"/>
                          </a:cubicBezTo>
                          <a:cubicBezTo>
                            <a:pt x="117" y="58"/>
                            <a:pt x="118" y="55"/>
                            <a:pt x="119" y="53"/>
                          </a:cubicBezTo>
                          <a:cubicBezTo>
                            <a:pt x="120" y="51"/>
                            <a:pt x="121" y="49"/>
                            <a:pt x="121" y="47"/>
                          </a:cubicBezTo>
                          <a:cubicBezTo>
                            <a:pt x="121" y="47"/>
                            <a:pt x="121" y="47"/>
                            <a:pt x="120" y="47"/>
                          </a:cubicBezTo>
                          <a:cubicBezTo>
                            <a:pt x="120" y="48"/>
                            <a:pt x="119" y="48"/>
                            <a:pt x="118" y="48"/>
                          </a:cubicBezTo>
                          <a:cubicBezTo>
                            <a:pt x="111" y="48"/>
                            <a:pt x="97" y="39"/>
                            <a:pt x="94" y="32"/>
                          </a:cubicBezTo>
                          <a:cubicBezTo>
                            <a:pt x="93" y="32"/>
                            <a:pt x="92" y="32"/>
                            <a:pt x="91" y="32"/>
                          </a:cubicBezTo>
                          <a:cubicBezTo>
                            <a:pt x="90" y="31"/>
                            <a:pt x="90" y="31"/>
                            <a:pt x="89" y="31"/>
                          </a:cubicBezTo>
                          <a:cubicBezTo>
                            <a:pt x="86" y="31"/>
                            <a:pt x="85" y="30"/>
                            <a:pt x="84" y="29"/>
                          </a:cubicBezTo>
                          <a:cubicBezTo>
                            <a:pt x="82" y="28"/>
                            <a:pt x="83" y="26"/>
                            <a:pt x="83" y="24"/>
                          </a:cubicBezTo>
                          <a:cubicBezTo>
                            <a:pt x="83" y="22"/>
                            <a:pt x="83" y="21"/>
                            <a:pt x="82" y="21"/>
                          </a:cubicBezTo>
                          <a:cubicBezTo>
                            <a:pt x="80" y="19"/>
                            <a:pt x="79" y="19"/>
                            <a:pt x="78" y="19"/>
                          </a:cubicBezTo>
                          <a:cubicBezTo>
                            <a:pt x="76" y="19"/>
                            <a:pt x="75" y="18"/>
                            <a:pt x="74" y="14"/>
                          </a:cubicBezTo>
                          <a:cubicBezTo>
                            <a:pt x="74" y="14"/>
                            <a:pt x="71" y="13"/>
                            <a:pt x="69" y="13"/>
                          </a:cubicBezTo>
                          <a:cubicBezTo>
                            <a:pt x="68" y="13"/>
                            <a:pt x="67" y="13"/>
                            <a:pt x="65" y="13"/>
                          </a:cubicBezTo>
                          <a:cubicBezTo>
                            <a:pt x="62" y="12"/>
                            <a:pt x="57" y="10"/>
                            <a:pt x="56" y="0"/>
                          </a:cubicBezTo>
                          <a:lnTo>
                            <a:pt x="55" y="0"/>
                          </a:lnTo>
                          <a:cubicBezTo>
                            <a:pt x="55" y="1"/>
                            <a:pt x="54" y="1"/>
                            <a:pt x="54" y="1"/>
                          </a:cubicBezTo>
                          <a:cubicBezTo>
                            <a:pt x="49" y="5"/>
                            <a:pt x="44" y="9"/>
                            <a:pt x="37" y="9"/>
                          </a:cubicBezTo>
                          <a:cubicBezTo>
                            <a:pt x="36" y="9"/>
                            <a:pt x="35" y="9"/>
                            <a:pt x="34" y="8"/>
                          </a:cubicBezTo>
                          <a:cubicBezTo>
                            <a:pt x="35" y="11"/>
                            <a:pt x="35" y="12"/>
                            <a:pt x="36" y="13"/>
                          </a:cubicBezTo>
                          <a:cubicBezTo>
                            <a:pt x="37" y="15"/>
                            <a:pt x="39" y="16"/>
                            <a:pt x="39" y="19"/>
                          </a:cubicBezTo>
                          <a:cubicBezTo>
                            <a:pt x="39" y="27"/>
                            <a:pt x="19" y="28"/>
                            <a:pt x="13" y="28"/>
                          </a:cubicBezTo>
                          <a:cubicBezTo>
                            <a:pt x="14" y="29"/>
                            <a:pt x="14" y="29"/>
                            <a:pt x="15" y="30"/>
                          </a:cubicBezTo>
                          <a:cubicBezTo>
                            <a:pt x="15" y="31"/>
                            <a:pt x="16" y="33"/>
                            <a:pt x="16" y="35"/>
                          </a:cubicBezTo>
                          <a:cubicBezTo>
                            <a:pt x="16" y="41"/>
                            <a:pt x="12" y="45"/>
                            <a:pt x="8" y="48"/>
                          </a:cubicBezTo>
                          <a:cubicBezTo>
                            <a:pt x="5" y="50"/>
                            <a:pt x="3" y="51"/>
                            <a:pt x="2" y="53"/>
                          </a:cubicBezTo>
                          <a:cubicBezTo>
                            <a:pt x="0" y="56"/>
                            <a:pt x="0" y="60"/>
                            <a:pt x="0" y="64"/>
                          </a:cubicBezTo>
                          <a:cubicBezTo>
                            <a:pt x="1" y="65"/>
                            <a:pt x="1" y="67"/>
                            <a:pt x="1" y="68"/>
                          </a:cubicBezTo>
                          <a:cubicBezTo>
                            <a:pt x="1" y="79"/>
                            <a:pt x="4" y="85"/>
                            <a:pt x="7" y="91"/>
                          </a:cubicBezTo>
                          <a:cubicBezTo>
                            <a:pt x="10" y="97"/>
                            <a:pt x="13" y="103"/>
                            <a:pt x="13" y="113"/>
                          </a:cubicBezTo>
                          <a:lnTo>
                            <a:pt x="13" y="120"/>
                          </a:lnTo>
                          <a:cubicBezTo>
                            <a:pt x="13" y="123"/>
                            <a:pt x="13" y="126"/>
                            <a:pt x="14" y="126"/>
                          </a:cubicBezTo>
                          <a:cubicBezTo>
                            <a:pt x="16" y="126"/>
                            <a:pt x="16" y="125"/>
                            <a:pt x="17" y="124"/>
                          </a:cubicBezTo>
                          <a:cubicBezTo>
                            <a:pt x="18" y="123"/>
                            <a:pt x="19" y="122"/>
                            <a:pt x="21" y="122"/>
                          </a:cubicBezTo>
                          <a:cubicBezTo>
                            <a:pt x="23" y="122"/>
                            <a:pt x="28" y="128"/>
                            <a:pt x="28" y="131"/>
                          </a:cubicBezTo>
                          <a:cubicBezTo>
                            <a:pt x="28" y="135"/>
                            <a:pt x="25" y="136"/>
                            <a:pt x="23" y="137"/>
                          </a:cubicBezTo>
                          <a:cubicBezTo>
                            <a:pt x="21" y="138"/>
                            <a:pt x="20" y="138"/>
                            <a:pt x="20" y="139"/>
                          </a:cubicBezTo>
                          <a:cubicBezTo>
                            <a:pt x="20" y="140"/>
                            <a:pt x="20" y="141"/>
                            <a:pt x="21" y="142"/>
                          </a:cubicBezTo>
                          <a:cubicBezTo>
                            <a:pt x="23" y="143"/>
                            <a:pt x="24" y="145"/>
                            <a:pt x="24" y="148"/>
                          </a:cubicBezTo>
                          <a:cubicBezTo>
                            <a:pt x="24" y="151"/>
                            <a:pt x="23" y="153"/>
                            <a:pt x="22" y="154"/>
                          </a:cubicBezTo>
                          <a:cubicBezTo>
                            <a:pt x="21" y="154"/>
                            <a:pt x="20" y="155"/>
                            <a:pt x="20" y="157"/>
                          </a:cubicBezTo>
                          <a:cubicBezTo>
                            <a:pt x="22" y="158"/>
                            <a:pt x="29" y="163"/>
                            <a:pt x="30" y="163"/>
                          </a:cubicBezTo>
                          <a:cubicBezTo>
                            <a:pt x="31" y="163"/>
                            <a:pt x="32" y="162"/>
                            <a:pt x="33" y="162"/>
                          </a:cubicBezTo>
                          <a:cubicBezTo>
                            <a:pt x="34" y="161"/>
                            <a:pt x="35" y="160"/>
                            <a:pt x="37" y="160"/>
                          </a:cubicBezTo>
                          <a:cubicBezTo>
                            <a:pt x="41" y="160"/>
                            <a:pt x="43" y="162"/>
                            <a:pt x="44" y="164"/>
                          </a:cubicBezTo>
                          <a:cubicBezTo>
                            <a:pt x="46" y="166"/>
                            <a:pt x="48" y="168"/>
                            <a:pt x="51" y="168"/>
                          </a:cubicBezTo>
                          <a:cubicBezTo>
                            <a:pt x="54" y="168"/>
                            <a:pt x="57" y="164"/>
                            <a:pt x="61" y="161"/>
                          </a:cubicBezTo>
                          <a:cubicBezTo>
                            <a:pt x="63" y="159"/>
                            <a:pt x="64" y="157"/>
                            <a:pt x="66" y="155"/>
                          </a:cubicBezTo>
                          <a:lnTo>
                            <a:pt x="65" y="153"/>
                          </a:lnTo>
                          <a:cubicBezTo>
                            <a:pt x="65" y="153"/>
                            <a:pt x="65" y="153"/>
                            <a:pt x="65" y="153"/>
                          </a:cubicBezTo>
                          <a:cubicBezTo>
                            <a:pt x="65" y="147"/>
                            <a:pt x="68" y="144"/>
                            <a:pt x="71" y="141"/>
                          </a:cubicBezTo>
                          <a:cubicBezTo>
                            <a:pt x="72" y="140"/>
                            <a:pt x="74" y="139"/>
                            <a:pt x="75" y="1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" name="Freeform 1145">
                      <a:extLst>
                        <a:ext uri="{FF2B5EF4-FFF2-40B4-BE49-F238E27FC236}">
                          <a16:creationId xmlns:a16="http://schemas.microsoft.com/office/drawing/2014/main" id="{7D51F112-856D-609B-CAFE-53BEBEED17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90638" y="4604302"/>
                      <a:ext cx="28193" cy="20675"/>
                    </a:xfrm>
                    <a:custGeom>
                      <a:avLst/>
                      <a:gdLst>
                        <a:gd name="T0" fmla="*/ 55 w 68"/>
                        <a:gd name="T1" fmla="*/ 20 h 47"/>
                        <a:gd name="T2" fmla="*/ 53 w 68"/>
                        <a:gd name="T3" fmla="*/ 18 h 47"/>
                        <a:gd name="T4" fmla="*/ 47 w 68"/>
                        <a:gd name="T5" fmla="*/ 16 h 47"/>
                        <a:gd name="T6" fmla="*/ 39 w 68"/>
                        <a:gd name="T7" fmla="*/ 15 h 47"/>
                        <a:gd name="T8" fmla="*/ 34 w 68"/>
                        <a:gd name="T9" fmla="*/ 12 h 47"/>
                        <a:gd name="T10" fmla="*/ 29 w 68"/>
                        <a:gd name="T11" fmla="*/ 9 h 47"/>
                        <a:gd name="T12" fmla="*/ 23 w 68"/>
                        <a:gd name="T13" fmla="*/ 5 h 47"/>
                        <a:gd name="T14" fmla="*/ 20 w 68"/>
                        <a:gd name="T15" fmla="*/ 3 h 47"/>
                        <a:gd name="T16" fmla="*/ 14 w 68"/>
                        <a:gd name="T17" fmla="*/ 0 h 47"/>
                        <a:gd name="T18" fmla="*/ 0 w 68"/>
                        <a:gd name="T19" fmla="*/ 12 h 47"/>
                        <a:gd name="T20" fmla="*/ 1 w 68"/>
                        <a:gd name="T21" fmla="*/ 17 h 47"/>
                        <a:gd name="T22" fmla="*/ 3 w 68"/>
                        <a:gd name="T23" fmla="*/ 21 h 47"/>
                        <a:gd name="T24" fmla="*/ 21 w 68"/>
                        <a:gd name="T25" fmla="*/ 26 h 47"/>
                        <a:gd name="T26" fmla="*/ 22 w 68"/>
                        <a:gd name="T27" fmla="*/ 32 h 47"/>
                        <a:gd name="T28" fmla="*/ 25 w 68"/>
                        <a:gd name="T29" fmla="*/ 35 h 47"/>
                        <a:gd name="T30" fmla="*/ 26 w 68"/>
                        <a:gd name="T31" fmla="*/ 37 h 47"/>
                        <a:gd name="T32" fmla="*/ 28 w 68"/>
                        <a:gd name="T33" fmla="*/ 46 h 47"/>
                        <a:gd name="T34" fmla="*/ 35 w 68"/>
                        <a:gd name="T35" fmla="*/ 47 h 47"/>
                        <a:gd name="T36" fmla="*/ 39 w 68"/>
                        <a:gd name="T37" fmla="*/ 45 h 47"/>
                        <a:gd name="T38" fmla="*/ 45 w 68"/>
                        <a:gd name="T39" fmla="*/ 42 h 47"/>
                        <a:gd name="T40" fmla="*/ 50 w 68"/>
                        <a:gd name="T41" fmla="*/ 44 h 47"/>
                        <a:gd name="T42" fmla="*/ 53 w 68"/>
                        <a:gd name="T43" fmla="*/ 46 h 47"/>
                        <a:gd name="T44" fmla="*/ 54 w 68"/>
                        <a:gd name="T45" fmla="*/ 45 h 47"/>
                        <a:gd name="T46" fmla="*/ 58 w 68"/>
                        <a:gd name="T47" fmla="*/ 43 h 47"/>
                        <a:gd name="T48" fmla="*/ 61 w 68"/>
                        <a:gd name="T49" fmla="*/ 46 h 47"/>
                        <a:gd name="T50" fmla="*/ 63 w 68"/>
                        <a:gd name="T51" fmla="*/ 47 h 47"/>
                        <a:gd name="T52" fmla="*/ 65 w 68"/>
                        <a:gd name="T53" fmla="*/ 47 h 47"/>
                        <a:gd name="T54" fmla="*/ 67 w 68"/>
                        <a:gd name="T55" fmla="*/ 44 h 47"/>
                        <a:gd name="T56" fmla="*/ 68 w 68"/>
                        <a:gd name="T57" fmla="*/ 42 h 47"/>
                        <a:gd name="T58" fmla="*/ 67 w 68"/>
                        <a:gd name="T59" fmla="*/ 38 h 47"/>
                        <a:gd name="T60" fmla="*/ 65 w 68"/>
                        <a:gd name="T61" fmla="*/ 35 h 47"/>
                        <a:gd name="T62" fmla="*/ 65 w 68"/>
                        <a:gd name="T63" fmla="*/ 31 h 47"/>
                        <a:gd name="T64" fmla="*/ 61 w 68"/>
                        <a:gd name="T65" fmla="*/ 25 h 47"/>
                        <a:gd name="T66" fmla="*/ 61 w 68"/>
                        <a:gd name="T67" fmla="*/ 23 h 47"/>
                        <a:gd name="T68" fmla="*/ 58 w 68"/>
                        <a:gd name="T69" fmla="*/ 23 h 47"/>
                        <a:gd name="T70" fmla="*/ 55 w 68"/>
                        <a:gd name="T71" fmla="*/ 20 h 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8" h="47">
                          <a:moveTo>
                            <a:pt x="55" y="20"/>
                          </a:moveTo>
                          <a:cubicBezTo>
                            <a:pt x="54" y="19"/>
                            <a:pt x="54" y="18"/>
                            <a:pt x="53" y="18"/>
                          </a:cubicBezTo>
                          <a:cubicBezTo>
                            <a:pt x="51" y="16"/>
                            <a:pt x="49" y="16"/>
                            <a:pt x="47" y="16"/>
                          </a:cubicBezTo>
                          <a:cubicBezTo>
                            <a:pt x="44" y="16"/>
                            <a:pt x="42" y="16"/>
                            <a:pt x="39" y="15"/>
                          </a:cubicBezTo>
                          <a:cubicBezTo>
                            <a:pt x="36" y="14"/>
                            <a:pt x="35" y="13"/>
                            <a:pt x="34" y="12"/>
                          </a:cubicBezTo>
                          <a:cubicBezTo>
                            <a:pt x="32" y="11"/>
                            <a:pt x="31" y="10"/>
                            <a:pt x="29" y="9"/>
                          </a:cubicBezTo>
                          <a:cubicBezTo>
                            <a:pt x="27" y="9"/>
                            <a:pt x="24" y="7"/>
                            <a:pt x="23" y="5"/>
                          </a:cubicBezTo>
                          <a:cubicBezTo>
                            <a:pt x="22" y="4"/>
                            <a:pt x="21" y="3"/>
                            <a:pt x="20" y="3"/>
                          </a:cubicBezTo>
                          <a:cubicBezTo>
                            <a:pt x="18" y="1"/>
                            <a:pt x="17" y="0"/>
                            <a:pt x="14" y="0"/>
                          </a:cubicBezTo>
                          <a:cubicBezTo>
                            <a:pt x="7" y="0"/>
                            <a:pt x="0" y="4"/>
                            <a:pt x="0" y="12"/>
                          </a:cubicBezTo>
                          <a:cubicBezTo>
                            <a:pt x="0" y="13"/>
                            <a:pt x="1" y="15"/>
                            <a:pt x="1" y="17"/>
                          </a:cubicBezTo>
                          <a:cubicBezTo>
                            <a:pt x="2" y="19"/>
                            <a:pt x="2" y="20"/>
                            <a:pt x="3" y="21"/>
                          </a:cubicBezTo>
                          <a:cubicBezTo>
                            <a:pt x="11" y="21"/>
                            <a:pt x="19" y="22"/>
                            <a:pt x="21" y="26"/>
                          </a:cubicBezTo>
                          <a:cubicBezTo>
                            <a:pt x="22" y="28"/>
                            <a:pt x="22" y="30"/>
                            <a:pt x="22" y="32"/>
                          </a:cubicBezTo>
                          <a:cubicBezTo>
                            <a:pt x="23" y="34"/>
                            <a:pt x="23" y="35"/>
                            <a:pt x="25" y="35"/>
                          </a:cubicBezTo>
                          <a:cubicBezTo>
                            <a:pt x="26" y="35"/>
                            <a:pt x="26" y="36"/>
                            <a:pt x="26" y="37"/>
                          </a:cubicBezTo>
                          <a:cubicBezTo>
                            <a:pt x="26" y="41"/>
                            <a:pt x="26" y="44"/>
                            <a:pt x="28" y="46"/>
                          </a:cubicBezTo>
                          <a:cubicBezTo>
                            <a:pt x="30" y="47"/>
                            <a:pt x="31" y="47"/>
                            <a:pt x="35" y="47"/>
                          </a:cubicBezTo>
                          <a:cubicBezTo>
                            <a:pt x="36" y="47"/>
                            <a:pt x="38" y="46"/>
                            <a:pt x="39" y="45"/>
                          </a:cubicBezTo>
                          <a:cubicBezTo>
                            <a:pt x="41" y="44"/>
                            <a:pt x="43" y="42"/>
                            <a:pt x="45" y="42"/>
                          </a:cubicBezTo>
                          <a:cubicBezTo>
                            <a:pt x="47" y="42"/>
                            <a:pt x="49" y="43"/>
                            <a:pt x="50" y="44"/>
                          </a:cubicBezTo>
                          <a:cubicBezTo>
                            <a:pt x="51" y="45"/>
                            <a:pt x="52" y="46"/>
                            <a:pt x="53" y="46"/>
                          </a:cubicBezTo>
                          <a:cubicBezTo>
                            <a:pt x="54" y="46"/>
                            <a:pt x="54" y="45"/>
                            <a:pt x="54" y="45"/>
                          </a:cubicBezTo>
                          <a:cubicBezTo>
                            <a:pt x="55" y="44"/>
                            <a:pt x="56" y="43"/>
                            <a:pt x="58" y="43"/>
                          </a:cubicBezTo>
                          <a:cubicBezTo>
                            <a:pt x="59" y="43"/>
                            <a:pt x="60" y="44"/>
                            <a:pt x="61" y="46"/>
                          </a:cubicBezTo>
                          <a:cubicBezTo>
                            <a:pt x="62" y="46"/>
                            <a:pt x="62" y="47"/>
                            <a:pt x="63" y="47"/>
                          </a:cubicBezTo>
                          <a:lnTo>
                            <a:pt x="65" y="47"/>
                          </a:lnTo>
                          <a:cubicBezTo>
                            <a:pt x="65" y="46"/>
                            <a:pt x="66" y="45"/>
                            <a:pt x="67" y="44"/>
                          </a:cubicBezTo>
                          <a:cubicBezTo>
                            <a:pt x="68" y="43"/>
                            <a:pt x="68" y="43"/>
                            <a:pt x="68" y="42"/>
                          </a:cubicBezTo>
                          <a:cubicBezTo>
                            <a:pt x="68" y="41"/>
                            <a:pt x="67" y="40"/>
                            <a:pt x="67" y="38"/>
                          </a:cubicBezTo>
                          <a:cubicBezTo>
                            <a:pt x="66" y="37"/>
                            <a:pt x="65" y="36"/>
                            <a:pt x="65" y="35"/>
                          </a:cubicBezTo>
                          <a:lnTo>
                            <a:pt x="65" y="31"/>
                          </a:lnTo>
                          <a:cubicBezTo>
                            <a:pt x="62" y="30"/>
                            <a:pt x="62" y="27"/>
                            <a:pt x="61" y="25"/>
                          </a:cubicBezTo>
                          <a:cubicBezTo>
                            <a:pt x="61" y="24"/>
                            <a:pt x="61" y="23"/>
                            <a:pt x="61" y="23"/>
                          </a:cubicBezTo>
                          <a:lnTo>
                            <a:pt x="58" y="23"/>
                          </a:lnTo>
                          <a:cubicBezTo>
                            <a:pt x="56" y="23"/>
                            <a:pt x="56" y="21"/>
                            <a:pt x="55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" name="Freeform 1146">
                      <a:extLst>
                        <a:ext uri="{FF2B5EF4-FFF2-40B4-BE49-F238E27FC236}">
                          <a16:creationId xmlns:a16="http://schemas.microsoft.com/office/drawing/2014/main" id="{B8A6852E-B366-4EC3-CB14-D5B887E09E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5000" y="4624977"/>
                      <a:ext cx="52625" cy="45107"/>
                    </a:xfrm>
                    <a:custGeom>
                      <a:avLst/>
                      <a:gdLst>
                        <a:gd name="T0" fmla="*/ 116 w 125"/>
                        <a:gd name="T1" fmla="*/ 54 h 105"/>
                        <a:gd name="T2" fmla="*/ 115 w 125"/>
                        <a:gd name="T3" fmla="*/ 50 h 105"/>
                        <a:gd name="T4" fmla="*/ 122 w 125"/>
                        <a:gd name="T5" fmla="*/ 45 h 105"/>
                        <a:gd name="T6" fmla="*/ 115 w 125"/>
                        <a:gd name="T7" fmla="*/ 44 h 105"/>
                        <a:gd name="T8" fmla="*/ 119 w 125"/>
                        <a:gd name="T9" fmla="*/ 33 h 105"/>
                        <a:gd name="T10" fmla="*/ 114 w 125"/>
                        <a:gd name="T11" fmla="*/ 33 h 105"/>
                        <a:gd name="T12" fmla="*/ 112 w 125"/>
                        <a:gd name="T13" fmla="*/ 37 h 105"/>
                        <a:gd name="T14" fmla="*/ 113 w 125"/>
                        <a:gd name="T15" fmla="*/ 41 h 105"/>
                        <a:gd name="T16" fmla="*/ 103 w 125"/>
                        <a:gd name="T17" fmla="*/ 41 h 105"/>
                        <a:gd name="T18" fmla="*/ 88 w 125"/>
                        <a:gd name="T19" fmla="*/ 33 h 105"/>
                        <a:gd name="T20" fmla="*/ 76 w 125"/>
                        <a:gd name="T21" fmla="*/ 5 h 105"/>
                        <a:gd name="T22" fmla="*/ 74 w 125"/>
                        <a:gd name="T23" fmla="*/ 5 h 105"/>
                        <a:gd name="T24" fmla="*/ 71 w 125"/>
                        <a:gd name="T25" fmla="*/ 2 h 105"/>
                        <a:gd name="T26" fmla="*/ 68 w 125"/>
                        <a:gd name="T27" fmla="*/ 1 h 105"/>
                        <a:gd name="T28" fmla="*/ 61 w 125"/>
                        <a:gd name="T29" fmla="*/ 1 h 105"/>
                        <a:gd name="T30" fmla="*/ 53 w 125"/>
                        <a:gd name="T31" fmla="*/ 2 h 105"/>
                        <a:gd name="T32" fmla="*/ 40 w 125"/>
                        <a:gd name="T33" fmla="*/ 3 h 105"/>
                        <a:gd name="T34" fmla="*/ 23 w 125"/>
                        <a:gd name="T35" fmla="*/ 15 h 105"/>
                        <a:gd name="T36" fmla="*/ 14 w 125"/>
                        <a:gd name="T37" fmla="*/ 27 h 105"/>
                        <a:gd name="T38" fmla="*/ 7 w 125"/>
                        <a:gd name="T39" fmla="*/ 22 h 105"/>
                        <a:gd name="T40" fmla="*/ 0 w 125"/>
                        <a:gd name="T41" fmla="*/ 26 h 105"/>
                        <a:gd name="T42" fmla="*/ 4 w 125"/>
                        <a:gd name="T43" fmla="*/ 29 h 105"/>
                        <a:gd name="T44" fmla="*/ 11 w 125"/>
                        <a:gd name="T45" fmla="*/ 30 h 105"/>
                        <a:gd name="T46" fmla="*/ 17 w 125"/>
                        <a:gd name="T47" fmla="*/ 31 h 105"/>
                        <a:gd name="T48" fmla="*/ 20 w 125"/>
                        <a:gd name="T49" fmla="*/ 36 h 105"/>
                        <a:gd name="T50" fmla="*/ 31 w 125"/>
                        <a:gd name="T51" fmla="*/ 40 h 105"/>
                        <a:gd name="T52" fmla="*/ 37 w 125"/>
                        <a:gd name="T53" fmla="*/ 41 h 105"/>
                        <a:gd name="T54" fmla="*/ 38 w 125"/>
                        <a:gd name="T55" fmla="*/ 49 h 105"/>
                        <a:gd name="T56" fmla="*/ 57 w 125"/>
                        <a:gd name="T57" fmla="*/ 69 h 105"/>
                        <a:gd name="T58" fmla="*/ 64 w 125"/>
                        <a:gd name="T59" fmla="*/ 64 h 105"/>
                        <a:gd name="T60" fmla="*/ 68 w 125"/>
                        <a:gd name="T61" fmla="*/ 69 h 105"/>
                        <a:gd name="T62" fmla="*/ 82 w 125"/>
                        <a:gd name="T63" fmla="*/ 88 h 105"/>
                        <a:gd name="T64" fmla="*/ 86 w 125"/>
                        <a:gd name="T65" fmla="*/ 91 h 105"/>
                        <a:gd name="T66" fmla="*/ 84 w 125"/>
                        <a:gd name="T67" fmla="*/ 96 h 105"/>
                        <a:gd name="T68" fmla="*/ 87 w 125"/>
                        <a:gd name="T69" fmla="*/ 105 h 105"/>
                        <a:gd name="T70" fmla="*/ 95 w 125"/>
                        <a:gd name="T71" fmla="*/ 92 h 105"/>
                        <a:gd name="T72" fmla="*/ 102 w 125"/>
                        <a:gd name="T73" fmla="*/ 77 h 105"/>
                        <a:gd name="T74" fmla="*/ 101 w 125"/>
                        <a:gd name="T75" fmla="*/ 71 h 105"/>
                        <a:gd name="T76" fmla="*/ 123 w 125"/>
                        <a:gd name="T77" fmla="*/ 61 h 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25" h="105">
                          <a:moveTo>
                            <a:pt x="120" y="55"/>
                          </a:moveTo>
                          <a:cubicBezTo>
                            <a:pt x="119" y="55"/>
                            <a:pt x="118" y="55"/>
                            <a:pt x="116" y="54"/>
                          </a:cubicBezTo>
                          <a:cubicBezTo>
                            <a:pt x="115" y="54"/>
                            <a:pt x="115" y="53"/>
                            <a:pt x="115" y="53"/>
                          </a:cubicBezTo>
                          <a:lnTo>
                            <a:pt x="115" y="50"/>
                          </a:lnTo>
                          <a:cubicBezTo>
                            <a:pt x="115" y="49"/>
                            <a:pt x="115" y="49"/>
                            <a:pt x="116" y="49"/>
                          </a:cubicBezTo>
                          <a:cubicBezTo>
                            <a:pt x="119" y="48"/>
                            <a:pt x="121" y="47"/>
                            <a:pt x="122" y="45"/>
                          </a:cubicBezTo>
                          <a:lnTo>
                            <a:pt x="116" y="45"/>
                          </a:lnTo>
                          <a:cubicBezTo>
                            <a:pt x="115" y="45"/>
                            <a:pt x="115" y="44"/>
                            <a:pt x="115" y="44"/>
                          </a:cubicBezTo>
                          <a:cubicBezTo>
                            <a:pt x="115" y="40"/>
                            <a:pt x="117" y="38"/>
                            <a:pt x="119" y="36"/>
                          </a:cubicBezTo>
                          <a:lnTo>
                            <a:pt x="119" y="33"/>
                          </a:lnTo>
                          <a:lnTo>
                            <a:pt x="116" y="33"/>
                          </a:lnTo>
                          <a:cubicBezTo>
                            <a:pt x="115" y="33"/>
                            <a:pt x="115" y="33"/>
                            <a:pt x="114" y="33"/>
                          </a:cubicBezTo>
                          <a:cubicBezTo>
                            <a:pt x="114" y="34"/>
                            <a:pt x="112" y="34"/>
                            <a:pt x="112" y="35"/>
                          </a:cubicBezTo>
                          <a:cubicBezTo>
                            <a:pt x="112" y="36"/>
                            <a:pt x="112" y="36"/>
                            <a:pt x="112" y="37"/>
                          </a:cubicBezTo>
                          <a:cubicBezTo>
                            <a:pt x="113" y="38"/>
                            <a:pt x="113" y="38"/>
                            <a:pt x="113" y="39"/>
                          </a:cubicBezTo>
                          <a:cubicBezTo>
                            <a:pt x="113" y="40"/>
                            <a:pt x="113" y="40"/>
                            <a:pt x="113" y="41"/>
                          </a:cubicBezTo>
                          <a:cubicBezTo>
                            <a:pt x="111" y="41"/>
                            <a:pt x="110" y="42"/>
                            <a:pt x="108" y="42"/>
                          </a:cubicBezTo>
                          <a:cubicBezTo>
                            <a:pt x="106" y="42"/>
                            <a:pt x="105" y="42"/>
                            <a:pt x="103" y="41"/>
                          </a:cubicBezTo>
                          <a:cubicBezTo>
                            <a:pt x="102" y="41"/>
                            <a:pt x="101" y="41"/>
                            <a:pt x="100" y="41"/>
                          </a:cubicBezTo>
                          <a:cubicBezTo>
                            <a:pt x="94" y="41"/>
                            <a:pt x="88" y="38"/>
                            <a:pt x="88" y="33"/>
                          </a:cubicBezTo>
                          <a:cubicBezTo>
                            <a:pt x="88" y="32"/>
                            <a:pt x="89" y="31"/>
                            <a:pt x="89" y="31"/>
                          </a:cubicBezTo>
                          <a:cubicBezTo>
                            <a:pt x="83" y="27"/>
                            <a:pt x="76" y="10"/>
                            <a:pt x="76" y="5"/>
                          </a:cubicBezTo>
                          <a:lnTo>
                            <a:pt x="76" y="5"/>
                          </a:lnTo>
                          <a:lnTo>
                            <a:pt x="74" y="5"/>
                          </a:lnTo>
                          <a:cubicBezTo>
                            <a:pt x="74" y="5"/>
                            <a:pt x="74" y="5"/>
                            <a:pt x="74" y="4"/>
                          </a:cubicBezTo>
                          <a:cubicBezTo>
                            <a:pt x="73" y="4"/>
                            <a:pt x="72" y="3"/>
                            <a:pt x="71" y="2"/>
                          </a:cubicBezTo>
                          <a:cubicBezTo>
                            <a:pt x="71" y="2"/>
                            <a:pt x="70" y="1"/>
                            <a:pt x="70" y="1"/>
                          </a:cubicBezTo>
                          <a:cubicBezTo>
                            <a:pt x="69" y="1"/>
                            <a:pt x="69" y="1"/>
                            <a:pt x="68" y="1"/>
                          </a:cubicBezTo>
                          <a:cubicBezTo>
                            <a:pt x="67" y="2"/>
                            <a:pt x="67" y="3"/>
                            <a:pt x="65" y="3"/>
                          </a:cubicBezTo>
                          <a:cubicBezTo>
                            <a:pt x="63" y="3"/>
                            <a:pt x="62" y="2"/>
                            <a:pt x="61" y="1"/>
                          </a:cubicBezTo>
                          <a:cubicBezTo>
                            <a:pt x="60" y="1"/>
                            <a:pt x="58" y="0"/>
                            <a:pt x="57" y="0"/>
                          </a:cubicBezTo>
                          <a:cubicBezTo>
                            <a:pt x="55" y="0"/>
                            <a:pt x="54" y="1"/>
                            <a:pt x="53" y="2"/>
                          </a:cubicBezTo>
                          <a:cubicBezTo>
                            <a:pt x="51" y="3"/>
                            <a:pt x="49" y="5"/>
                            <a:pt x="47" y="5"/>
                          </a:cubicBezTo>
                          <a:cubicBezTo>
                            <a:pt x="43" y="5"/>
                            <a:pt x="41" y="4"/>
                            <a:pt x="40" y="3"/>
                          </a:cubicBezTo>
                          <a:cubicBezTo>
                            <a:pt x="38" y="4"/>
                            <a:pt x="37" y="5"/>
                            <a:pt x="35" y="6"/>
                          </a:cubicBezTo>
                          <a:cubicBezTo>
                            <a:pt x="30" y="8"/>
                            <a:pt x="23" y="11"/>
                            <a:pt x="23" y="15"/>
                          </a:cubicBezTo>
                          <a:lnTo>
                            <a:pt x="23" y="21"/>
                          </a:lnTo>
                          <a:cubicBezTo>
                            <a:pt x="23" y="23"/>
                            <a:pt x="20" y="27"/>
                            <a:pt x="14" y="27"/>
                          </a:cubicBezTo>
                          <a:cubicBezTo>
                            <a:pt x="12" y="27"/>
                            <a:pt x="10" y="25"/>
                            <a:pt x="8" y="23"/>
                          </a:cubicBezTo>
                          <a:cubicBezTo>
                            <a:pt x="8" y="23"/>
                            <a:pt x="8" y="22"/>
                            <a:pt x="7" y="22"/>
                          </a:cubicBezTo>
                          <a:cubicBezTo>
                            <a:pt x="6" y="23"/>
                            <a:pt x="5" y="23"/>
                            <a:pt x="4" y="24"/>
                          </a:cubicBezTo>
                          <a:cubicBezTo>
                            <a:pt x="3" y="24"/>
                            <a:pt x="1" y="25"/>
                            <a:pt x="0" y="26"/>
                          </a:cubicBezTo>
                          <a:cubicBezTo>
                            <a:pt x="2" y="28"/>
                            <a:pt x="3" y="29"/>
                            <a:pt x="4" y="29"/>
                          </a:cubicBezTo>
                          <a:cubicBezTo>
                            <a:pt x="4" y="29"/>
                            <a:pt x="4" y="29"/>
                            <a:pt x="4" y="29"/>
                          </a:cubicBezTo>
                          <a:cubicBezTo>
                            <a:pt x="6" y="30"/>
                            <a:pt x="8" y="30"/>
                            <a:pt x="9" y="30"/>
                          </a:cubicBezTo>
                          <a:cubicBezTo>
                            <a:pt x="10" y="30"/>
                            <a:pt x="11" y="30"/>
                            <a:pt x="11" y="30"/>
                          </a:cubicBezTo>
                          <a:cubicBezTo>
                            <a:pt x="12" y="30"/>
                            <a:pt x="13" y="30"/>
                            <a:pt x="13" y="30"/>
                          </a:cubicBezTo>
                          <a:cubicBezTo>
                            <a:pt x="14" y="30"/>
                            <a:pt x="16" y="30"/>
                            <a:pt x="17" y="31"/>
                          </a:cubicBezTo>
                          <a:cubicBezTo>
                            <a:pt x="17" y="31"/>
                            <a:pt x="17" y="31"/>
                            <a:pt x="18" y="31"/>
                          </a:cubicBezTo>
                          <a:cubicBezTo>
                            <a:pt x="19" y="32"/>
                            <a:pt x="20" y="34"/>
                            <a:pt x="20" y="36"/>
                          </a:cubicBezTo>
                          <a:cubicBezTo>
                            <a:pt x="21" y="38"/>
                            <a:pt x="22" y="40"/>
                            <a:pt x="25" y="41"/>
                          </a:cubicBezTo>
                          <a:cubicBezTo>
                            <a:pt x="26" y="41"/>
                            <a:pt x="29" y="41"/>
                            <a:pt x="31" y="40"/>
                          </a:cubicBezTo>
                          <a:cubicBezTo>
                            <a:pt x="32" y="40"/>
                            <a:pt x="33" y="40"/>
                            <a:pt x="34" y="40"/>
                          </a:cubicBezTo>
                          <a:cubicBezTo>
                            <a:pt x="36" y="40"/>
                            <a:pt x="37" y="40"/>
                            <a:pt x="37" y="41"/>
                          </a:cubicBezTo>
                          <a:cubicBezTo>
                            <a:pt x="39" y="42"/>
                            <a:pt x="38" y="44"/>
                            <a:pt x="38" y="46"/>
                          </a:cubicBezTo>
                          <a:cubicBezTo>
                            <a:pt x="38" y="47"/>
                            <a:pt x="38" y="48"/>
                            <a:pt x="38" y="49"/>
                          </a:cubicBezTo>
                          <a:cubicBezTo>
                            <a:pt x="40" y="57"/>
                            <a:pt x="47" y="68"/>
                            <a:pt x="54" y="68"/>
                          </a:cubicBezTo>
                          <a:cubicBezTo>
                            <a:pt x="55" y="68"/>
                            <a:pt x="56" y="69"/>
                            <a:pt x="57" y="69"/>
                          </a:cubicBezTo>
                          <a:cubicBezTo>
                            <a:pt x="58" y="69"/>
                            <a:pt x="58" y="69"/>
                            <a:pt x="59" y="69"/>
                          </a:cubicBezTo>
                          <a:cubicBezTo>
                            <a:pt x="59" y="66"/>
                            <a:pt x="60" y="65"/>
                            <a:pt x="64" y="64"/>
                          </a:cubicBezTo>
                          <a:cubicBezTo>
                            <a:pt x="64" y="63"/>
                            <a:pt x="65" y="64"/>
                            <a:pt x="65" y="64"/>
                          </a:cubicBezTo>
                          <a:cubicBezTo>
                            <a:pt x="66" y="66"/>
                            <a:pt x="67" y="67"/>
                            <a:pt x="68" y="69"/>
                          </a:cubicBezTo>
                          <a:cubicBezTo>
                            <a:pt x="71" y="75"/>
                            <a:pt x="74" y="81"/>
                            <a:pt x="77" y="86"/>
                          </a:cubicBezTo>
                          <a:cubicBezTo>
                            <a:pt x="79" y="86"/>
                            <a:pt x="80" y="87"/>
                            <a:pt x="82" y="88"/>
                          </a:cubicBezTo>
                          <a:cubicBezTo>
                            <a:pt x="83" y="89"/>
                            <a:pt x="84" y="90"/>
                            <a:pt x="86" y="90"/>
                          </a:cubicBezTo>
                          <a:cubicBezTo>
                            <a:pt x="86" y="91"/>
                            <a:pt x="86" y="91"/>
                            <a:pt x="86" y="91"/>
                          </a:cubicBezTo>
                          <a:cubicBezTo>
                            <a:pt x="87" y="91"/>
                            <a:pt x="87" y="92"/>
                            <a:pt x="87" y="92"/>
                          </a:cubicBezTo>
                          <a:cubicBezTo>
                            <a:pt x="86" y="94"/>
                            <a:pt x="85" y="95"/>
                            <a:pt x="84" y="96"/>
                          </a:cubicBezTo>
                          <a:cubicBezTo>
                            <a:pt x="83" y="97"/>
                            <a:pt x="83" y="97"/>
                            <a:pt x="83" y="99"/>
                          </a:cubicBezTo>
                          <a:cubicBezTo>
                            <a:pt x="83" y="101"/>
                            <a:pt x="85" y="104"/>
                            <a:pt x="87" y="105"/>
                          </a:cubicBezTo>
                          <a:cubicBezTo>
                            <a:pt x="87" y="103"/>
                            <a:pt x="88" y="100"/>
                            <a:pt x="89" y="98"/>
                          </a:cubicBezTo>
                          <a:cubicBezTo>
                            <a:pt x="90" y="96"/>
                            <a:pt x="93" y="94"/>
                            <a:pt x="95" y="92"/>
                          </a:cubicBezTo>
                          <a:cubicBezTo>
                            <a:pt x="99" y="89"/>
                            <a:pt x="103" y="86"/>
                            <a:pt x="103" y="81"/>
                          </a:cubicBezTo>
                          <a:cubicBezTo>
                            <a:pt x="103" y="80"/>
                            <a:pt x="102" y="78"/>
                            <a:pt x="102" y="77"/>
                          </a:cubicBezTo>
                          <a:cubicBezTo>
                            <a:pt x="101" y="76"/>
                            <a:pt x="100" y="75"/>
                            <a:pt x="100" y="73"/>
                          </a:cubicBezTo>
                          <a:cubicBezTo>
                            <a:pt x="100" y="72"/>
                            <a:pt x="100" y="71"/>
                            <a:pt x="101" y="71"/>
                          </a:cubicBezTo>
                          <a:cubicBezTo>
                            <a:pt x="111" y="71"/>
                            <a:pt x="125" y="69"/>
                            <a:pt x="125" y="65"/>
                          </a:cubicBezTo>
                          <a:cubicBezTo>
                            <a:pt x="125" y="63"/>
                            <a:pt x="124" y="62"/>
                            <a:pt x="123" y="61"/>
                          </a:cubicBezTo>
                          <a:cubicBezTo>
                            <a:pt x="122" y="59"/>
                            <a:pt x="121" y="58"/>
                            <a:pt x="120" y="5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" name="Freeform 1147">
                      <a:extLst>
                        <a:ext uri="{FF2B5EF4-FFF2-40B4-BE49-F238E27FC236}">
                          <a16:creationId xmlns:a16="http://schemas.microsoft.com/office/drawing/2014/main" id="{F57CBCB7-1DE6-8261-8976-6911B73393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1241" y="4615579"/>
                      <a:ext cx="20675" cy="18795"/>
                    </a:xfrm>
                    <a:custGeom>
                      <a:avLst/>
                      <a:gdLst>
                        <a:gd name="T0" fmla="*/ 43 w 47"/>
                        <a:gd name="T1" fmla="*/ 25 h 45"/>
                        <a:gd name="T2" fmla="*/ 47 w 47"/>
                        <a:gd name="T3" fmla="*/ 23 h 45"/>
                        <a:gd name="T4" fmla="*/ 45 w 47"/>
                        <a:gd name="T5" fmla="*/ 14 h 45"/>
                        <a:gd name="T6" fmla="*/ 41 w 47"/>
                        <a:gd name="T7" fmla="*/ 8 h 45"/>
                        <a:gd name="T8" fmla="*/ 40 w 47"/>
                        <a:gd name="T9" fmla="*/ 3 h 45"/>
                        <a:gd name="T10" fmla="*/ 23 w 47"/>
                        <a:gd name="T11" fmla="*/ 0 h 45"/>
                        <a:gd name="T12" fmla="*/ 15 w 47"/>
                        <a:gd name="T13" fmla="*/ 6 h 45"/>
                        <a:gd name="T14" fmla="*/ 13 w 47"/>
                        <a:gd name="T15" fmla="*/ 14 h 45"/>
                        <a:gd name="T16" fmla="*/ 6 w 47"/>
                        <a:gd name="T17" fmla="*/ 19 h 45"/>
                        <a:gd name="T18" fmla="*/ 0 w 47"/>
                        <a:gd name="T19" fmla="*/ 24 h 45"/>
                        <a:gd name="T20" fmla="*/ 2 w 47"/>
                        <a:gd name="T21" fmla="*/ 26 h 45"/>
                        <a:gd name="T22" fmla="*/ 5 w 47"/>
                        <a:gd name="T23" fmla="*/ 31 h 45"/>
                        <a:gd name="T24" fmla="*/ 2 w 47"/>
                        <a:gd name="T25" fmla="*/ 34 h 45"/>
                        <a:gd name="T26" fmla="*/ 0 w 47"/>
                        <a:gd name="T27" fmla="*/ 36 h 45"/>
                        <a:gd name="T28" fmla="*/ 8 w 47"/>
                        <a:gd name="T29" fmla="*/ 45 h 45"/>
                        <a:gd name="T30" fmla="*/ 12 w 47"/>
                        <a:gd name="T31" fmla="*/ 43 h 45"/>
                        <a:gd name="T32" fmla="*/ 16 w 47"/>
                        <a:gd name="T33" fmla="*/ 41 h 45"/>
                        <a:gd name="T34" fmla="*/ 17 w 47"/>
                        <a:gd name="T35" fmla="*/ 41 h 45"/>
                        <a:gd name="T36" fmla="*/ 19 w 47"/>
                        <a:gd name="T37" fmla="*/ 42 h 45"/>
                        <a:gd name="T38" fmla="*/ 23 w 47"/>
                        <a:gd name="T39" fmla="*/ 45 h 45"/>
                        <a:gd name="T40" fmla="*/ 29 w 47"/>
                        <a:gd name="T41" fmla="*/ 42 h 45"/>
                        <a:gd name="T42" fmla="*/ 29 w 47"/>
                        <a:gd name="T43" fmla="*/ 36 h 45"/>
                        <a:gd name="T44" fmla="*/ 43 w 47"/>
                        <a:gd name="T45" fmla="*/ 2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3" y="25"/>
                          </a:moveTo>
                          <a:cubicBezTo>
                            <a:pt x="45" y="24"/>
                            <a:pt x="46" y="23"/>
                            <a:pt x="47" y="23"/>
                          </a:cubicBezTo>
                          <a:cubicBezTo>
                            <a:pt x="45" y="20"/>
                            <a:pt x="45" y="17"/>
                            <a:pt x="45" y="14"/>
                          </a:cubicBezTo>
                          <a:cubicBezTo>
                            <a:pt x="41" y="13"/>
                            <a:pt x="41" y="10"/>
                            <a:pt x="41" y="8"/>
                          </a:cubicBezTo>
                          <a:cubicBezTo>
                            <a:pt x="41" y="6"/>
                            <a:pt x="41" y="5"/>
                            <a:pt x="40" y="3"/>
                          </a:cubicBezTo>
                          <a:cubicBezTo>
                            <a:pt x="39" y="1"/>
                            <a:pt x="33" y="0"/>
                            <a:pt x="23" y="0"/>
                          </a:cubicBezTo>
                          <a:cubicBezTo>
                            <a:pt x="15" y="0"/>
                            <a:pt x="15" y="2"/>
                            <a:pt x="15" y="6"/>
                          </a:cubicBezTo>
                          <a:cubicBezTo>
                            <a:pt x="14" y="8"/>
                            <a:pt x="14" y="11"/>
                            <a:pt x="13" y="14"/>
                          </a:cubicBezTo>
                          <a:cubicBezTo>
                            <a:pt x="12" y="16"/>
                            <a:pt x="9" y="17"/>
                            <a:pt x="6" y="19"/>
                          </a:cubicBezTo>
                          <a:cubicBezTo>
                            <a:pt x="3" y="20"/>
                            <a:pt x="0" y="22"/>
                            <a:pt x="0" y="24"/>
                          </a:cubicBezTo>
                          <a:cubicBezTo>
                            <a:pt x="0" y="25"/>
                            <a:pt x="1" y="25"/>
                            <a:pt x="2" y="26"/>
                          </a:cubicBezTo>
                          <a:cubicBezTo>
                            <a:pt x="3" y="27"/>
                            <a:pt x="5" y="29"/>
                            <a:pt x="5" y="31"/>
                          </a:cubicBezTo>
                          <a:cubicBezTo>
                            <a:pt x="5" y="32"/>
                            <a:pt x="3" y="34"/>
                            <a:pt x="2" y="34"/>
                          </a:cubicBezTo>
                          <a:cubicBezTo>
                            <a:pt x="1" y="35"/>
                            <a:pt x="0" y="36"/>
                            <a:pt x="0" y="36"/>
                          </a:cubicBezTo>
                          <a:cubicBezTo>
                            <a:pt x="0" y="37"/>
                            <a:pt x="3" y="41"/>
                            <a:pt x="8" y="45"/>
                          </a:cubicBezTo>
                          <a:cubicBezTo>
                            <a:pt x="9" y="44"/>
                            <a:pt x="11" y="43"/>
                            <a:pt x="12" y="43"/>
                          </a:cubicBezTo>
                          <a:cubicBezTo>
                            <a:pt x="13" y="42"/>
                            <a:pt x="15" y="42"/>
                            <a:pt x="16" y="41"/>
                          </a:cubicBezTo>
                          <a:cubicBezTo>
                            <a:pt x="16" y="40"/>
                            <a:pt x="17" y="40"/>
                            <a:pt x="17" y="41"/>
                          </a:cubicBezTo>
                          <a:cubicBezTo>
                            <a:pt x="18" y="41"/>
                            <a:pt x="18" y="42"/>
                            <a:pt x="19" y="42"/>
                          </a:cubicBezTo>
                          <a:cubicBezTo>
                            <a:pt x="20" y="44"/>
                            <a:pt x="22" y="45"/>
                            <a:pt x="23" y="45"/>
                          </a:cubicBezTo>
                          <a:cubicBezTo>
                            <a:pt x="28" y="45"/>
                            <a:pt x="29" y="43"/>
                            <a:pt x="29" y="42"/>
                          </a:cubicBezTo>
                          <a:lnTo>
                            <a:pt x="29" y="36"/>
                          </a:lnTo>
                          <a:cubicBezTo>
                            <a:pt x="29" y="31"/>
                            <a:pt x="37" y="27"/>
                            <a:pt x="43" y="2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" name="Freeform 1148">
                      <a:extLst>
                        <a:ext uri="{FF2B5EF4-FFF2-40B4-BE49-F238E27FC236}">
                          <a16:creationId xmlns:a16="http://schemas.microsoft.com/office/drawing/2014/main" id="{1C3FA861-12A6-9503-C7F1-B96B190D71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7870" y="4692637"/>
                      <a:ext cx="46987" cy="52625"/>
                    </a:xfrm>
                    <a:custGeom>
                      <a:avLst/>
                      <a:gdLst>
                        <a:gd name="T0" fmla="*/ 110 w 112"/>
                        <a:gd name="T1" fmla="*/ 52 h 123"/>
                        <a:gd name="T2" fmla="*/ 112 w 112"/>
                        <a:gd name="T3" fmla="*/ 46 h 123"/>
                        <a:gd name="T4" fmla="*/ 101 w 112"/>
                        <a:gd name="T5" fmla="*/ 16 h 123"/>
                        <a:gd name="T6" fmla="*/ 93 w 112"/>
                        <a:gd name="T7" fmla="*/ 9 h 123"/>
                        <a:gd name="T8" fmla="*/ 87 w 112"/>
                        <a:gd name="T9" fmla="*/ 0 h 123"/>
                        <a:gd name="T10" fmla="*/ 81 w 112"/>
                        <a:gd name="T11" fmla="*/ 8 h 123"/>
                        <a:gd name="T12" fmla="*/ 70 w 112"/>
                        <a:gd name="T13" fmla="*/ 5 h 123"/>
                        <a:gd name="T14" fmla="*/ 62 w 112"/>
                        <a:gd name="T15" fmla="*/ 7 h 123"/>
                        <a:gd name="T16" fmla="*/ 63 w 112"/>
                        <a:gd name="T17" fmla="*/ 9 h 123"/>
                        <a:gd name="T18" fmla="*/ 64 w 112"/>
                        <a:gd name="T19" fmla="*/ 11 h 123"/>
                        <a:gd name="T20" fmla="*/ 67 w 112"/>
                        <a:gd name="T21" fmla="*/ 12 h 123"/>
                        <a:gd name="T22" fmla="*/ 69 w 112"/>
                        <a:gd name="T23" fmla="*/ 10 h 123"/>
                        <a:gd name="T24" fmla="*/ 74 w 112"/>
                        <a:gd name="T25" fmla="*/ 12 h 123"/>
                        <a:gd name="T26" fmla="*/ 58 w 112"/>
                        <a:gd name="T27" fmla="*/ 30 h 123"/>
                        <a:gd name="T28" fmla="*/ 50 w 112"/>
                        <a:gd name="T29" fmla="*/ 34 h 123"/>
                        <a:gd name="T30" fmla="*/ 44 w 112"/>
                        <a:gd name="T31" fmla="*/ 43 h 123"/>
                        <a:gd name="T32" fmla="*/ 37 w 112"/>
                        <a:gd name="T33" fmla="*/ 40 h 123"/>
                        <a:gd name="T34" fmla="*/ 31 w 112"/>
                        <a:gd name="T35" fmla="*/ 30 h 123"/>
                        <a:gd name="T36" fmla="*/ 19 w 112"/>
                        <a:gd name="T37" fmla="*/ 11 h 123"/>
                        <a:gd name="T38" fmla="*/ 17 w 112"/>
                        <a:gd name="T39" fmla="*/ 13 h 123"/>
                        <a:gd name="T40" fmla="*/ 7 w 112"/>
                        <a:gd name="T41" fmla="*/ 16 h 123"/>
                        <a:gd name="T42" fmla="*/ 0 w 112"/>
                        <a:gd name="T43" fmla="*/ 18 h 123"/>
                        <a:gd name="T44" fmla="*/ 8 w 112"/>
                        <a:gd name="T45" fmla="*/ 23 h 123"/>
                        <a:gd name="T46" fmla="*/ 11 w 112"/>
                        <a:gd name="T47" fmla="*/ 21 h 123"/>
                        <a:gd name="T48" fmla="*/ 12 w 112"/>
                        <a:gd name="T49" fmla="*/ 22 h 123"/>
                        <a:gd name="T50" fmla="*/ 23 w 112"/>
                        <a:gd name="T51" fmla="*/ 29 h 123"/>
                        <a:gd name="T52" fmla="*/ 26 w 112"/>
                        <a:gd name="T53" fmla="*/ 36 h 123"/>
                        <a:gd name="T54" fmla="*/ 38 w 112"/>
                        <a:gd name="T55" fmla="*/ 52 h 123"/>
                        <a:gd name="T56" fmla="*/ 36 w 112"/>
                        <a:gd name="T57" fmla="*/ 61 h 123"/>
                        <a:gd name="T58" fmla="*/ 53 w 112"/>
                        <a:gd name="T59" fmla="*/ 96 h 123"/>
                        <a:gd name="T60" fmla="*/ 59 w 112"/>
                        <a:gd name="T61" fmla="*/ 108 h 123"/>
                        <a:gd name="T62" fmla="*/ 68 w 112"/>
                        <a:gd name="T63" fmla="*/ 119 h 123"/>
                        <a:gd name="T64" fmla="*/ 69 w 112"/>
                        <a:gd name="T65" fmla="*/ 123 h 123"/>
                        <a:gd name="T66" fmla="*/ 84 w 112"/>
                        <a:gd name="T67" fmla="*/ 115 h 123"/>
                        <a:gd name="T68" fmla="*/ 83 w 112"/>
                        <a:gd name="T69" fmla="*/ 101 h 123"/>
                        <a:gd name="T70" fmla="*/ 94 w 112"/>
                        <a:gd name="T71" fmla="*/ 89 h 123"/>
                        <a:gd name="T72" fmla="*/ 91 w 112"/>
                        <a:gd name="T73" fmla="*/ 80 h 123"/>
                        <a:gd name="T74" fmla="*/ 99 w 112"/>
                        <a:gd name="T75" fmla="*/ 76 h 123"/>
                        <a:gd name="T76" fmla="*/ 109 w 112"/>
                        <a:gd name="T77" fmla="*/ 71 h 123"/>
                        <a:gd name="T78" fmla="*/ 107 w 112"/>
                        <a:gd name="T79" fmla="*/ 57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12" h="123">
                          <a:moveTo>
                            <a:pt x="107" y="57"/>
                          </a:moveTo>
                          <a:cubicBezTo>
                            <a:pt x="107" y="55"/>
                            <a:pt x="108" y="54"/>
                            <a:pt x="110" y="52"/>
                          </a:cubicBezTo>
                          <a:cubicBezTo>
                            <a:pt x="110" y="51"/>
                            <a:pt x="111" y="51"/>
                            <a:pt x="112" y="50"/>
                          </a:cubicBezTo>
                          <a:lnTo>
                            <a:pt x="112" y="46"/>
                          </a:lnTo>
                          <a:cubicBezTo>
                            <a:pt x="104" y="45"/>
                            <a:pt x="104" y="41"/>
                            <a:pt x="104" y="34"/>
                          </a:cubicBezTo>
                          <a:cubicBezTo>
                            <a:pt x="104" y="25"/>
                            <a:pt x="102" y="21"/>
                            <a:pt x="101" y="16"/>
                          </a:cubicBezTo>
                          <a:cubicBezTo>
                            <a:pt x="100" y="14"/>
                            <a:pt x="98" y="11"/>
                            <a:pt x="98" y="7"/>
                          </a:cubicBezTo>
                          <a:cubicBezTo>
                            <a:pt x="96" y="8"/>
                            <a:pt x="95" y="9"/>
                            <a:pt x="93" y="9"/>
                          </a:cubicBezTo>
                          <a:cubicBezTo>
                            <a:pt x="90" y="9"/>
                            <a:pt x="88" y="5"/>
                            <a:pt x="87" y="1"/>
                          </a:cubicBezTo>
                          <a:cubicBezTo>
                            <a:pt x="87" y="1"/>
                            <a:pt x="87" y="0"/>
                            <a:pt x="87" y="0"/>
                          </a:cubicBezTo>
                          <a:cubicBezTo>
                            <a:pt x="87" y="0"/>
                            <a:pt x="86" y="1"/>
                            <a:pt x="86" y="1"/>
                          </a:cubicBezTo>
                          <a:cubicBezTo>
                            <a:pt x="85" y="4"/>
                            <a:pt x="84" y="8"/>
                            <a:pt x="81" y="8"/>
                          </a:cubicBezTo>
                          <a:cubicBezTo>
                            <a:pt x="79" y="8"/>
                            <a:pt x="78" y="7"/>
                            <a:pt x="76" y="6"/>
                          </a:cubicBezTo>
                          <a:cubicBezTo>
                            <a:pt x="75" y="6"/>
                            <a:pt x="73" y="5"/>
                            <a:pt x="70" y="5"/>
                          </a:cubicBezTo>
                          <a:cubicBezTo>
                            <a:pt x="69" y="5"/>
                            <a:pt x="67" y="5"/>
                            <a:pt x="66" y="6"/>
                          </a:cubicBezTo>
                          <a:cubicBezTo>
                            <a:pt x="65" y="6"/>
                            <a:pt x="64" y="7"/>
                            <a:pt x="62" y="7"/>
                          </a:cubicBezTo>
                          <a:lnTo>
                            <a:pt x="63" y="9"/>
                          </a:ln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9"/>
                            <a:pt x="63" y="9"/>
                            <a:pt x="63" y="10"/>
                          </a:cubicBezTo>
                          <a:cubicBezTo>
                            <a:pt x="63" y="10"/>
                            <a:pt x="64" y="10"/>
                            <a:pt x="64" y="11"/>
                          </a:cubicBezTo>
                          <a:cubicBezTo>
                            <a:pt x="64" y="13"/>
                            <a:pt x="64" y="13"/>
                            <a:pt x="65" y="13"/>
                          </a:cubicBezTo>
                          <a:cubicBezTo>
                            <a:pt x="66" y="13"/>
                            <a:pt x="66" y="13"/>
                            <a:pt x="67" y="12"/>
                          </a:cubicBezTo>
                          <a:cubicBezTo>
                            <a:pt x="67" y="12"/>
                            <a:pt x="67" y="11"/>
                            <a:pt x="68" y="11"/>
                          </a:cubicBezTo>
                          <a:cubicBezTo>
                            <a:pt x="68" y="10"/>
                            <a:pt x="68" y="10"/>
                            <a:pt x="69" y="10"/>
                          </a:cubicBezTo>
                          <a:lnTo>
                            <a:pt x="73" y="10"/>
                          </a:lnTo>
                          <a:cubicBezTo>
                            <a:pt x="73" y="10"/>
                            <a:pt x="74" y="11"/>
                            <a:pt x="74" y="12"/>
                          </a:cubicBezTo>
                          <a:lnTo>
                            <a:pt x="74" y="15"/>
                          </a:lnTo>
                          <a:cubicBezTo>
                            <a:pt x="74" y="26"/>
                            <a:pt x="66" y="28"/>
                            <a:pt x="58" y="30"/>
                          </a:cubicBezTo>
                          <a:cubicBezTo>
                            <a:pt x="56" y="31"/>
                            <a:pt x="54" y="32"/>
                            <a:pt x="52" y="32"/>
                          </a:cubicBezTo>
                          <a:cubicBezTo>
                            <a:pt x="51" y="33"/>
                            <a:pt x="51" y="33"/>
                            <a:pt x="50" y="34"/>
                          </a:cubicBezTo>
                          <a:cubicBezTo>
                            <a:pt x="50" y="35"/>
                            <a:pt x="50" y="36"/>
                            <a:pt x="49" y="37"/>
                          </a:cubicBezTo>
                          <a:cubicBezTo>
                            <a:pt x="49" y="40"/>
                            <a:pt x="49" y="43"/>
                            <a:pt x="44" y="43"/>
                          </a:cubicBezTo>
                          <a:cubicBezTo>
                            <a:pt x="43" y="43"/>
                            <a:pt x="42" y="42"/>
                            <a:pt x="41" y="41"/>
                          </a:cubicBezTo>
                          <a:cubicBezTo>
                            <a:pt x="40" y="41"/>
                            <a:pt x="39" y="40"/>
                            <a:pt x="37" y="40"/>
                          </a:cubicBezTo>
                          <a:cubicBezTo>
                            <a:pt x="32" y="40"/>
                            <a:pt x="32" y="37"/>
                            <a:pt x="31" y="34"/>
                          </a:cubicBezTo>
                          <a:cubicBezTo>
                            <a:pt x="31" y="33"/>
                            <a:pt x="31" y="31"/>
                            <a:pt x="31" y="30"/>
                          </a:cubicBezTo>
                          <a:cubicBezTo>
                            <a:pt x="30" y="28"/>
                            <a:pt x="28" y="26"/>
                            <a:pt x="26" y="24"/>
                          </a:cubicBezTo>
                          <a:cubicBezTo>
                            <a:pt x="23" y="20"/>
                            <a:pt x="19" y="17"/>
                            <a:pt x="19" y="11"/>
                          </a:cubicBezTo>
                          <a:lnTo>
                            <a:pt x="17" y="11"/>
                          </a:lnTo>
                          <a:cubicBezTo>
                            <a:pt x="17" y="12"/>
                            <a:pt x="17" y="12"/>
                            <a:pt x="17" y="13"/>
                          </a:cubicBezTo>
                          <a:cubicBezTo>
                            <a:pt x="16" y="15"/>
                            <a:pt x="15" y="17"/>
                            <a:pt x="12" y="17"/>
                          </a:cubicBezTo>
                          <a:cubicBezTo>
                            <a:pt x="10" y="17"/>
                            <a:pt x="9" y="16"/>
                            <a:pt x="7" y="16"/>
                          </a:cubicBezTo>
                          <a:cubicBezTo>
                            <a:pt x="6" y="15"/>
                            <a:pt x="5" y="14"/>
                            <a:pt x="4" y="14"/>
                          </a:cubicBezTo>
                          <a:cubicBezTo>
                            <a:pt x="2" y="14"/>
                            <a:pt x="0" y="15"/>
                            <a:pt x="0" y="18"/>
                          </a:cubicBezTo>
                          <a:cubicBezTo>
                            <a:pt x="0" y="20"/>
                            <a:pt x="2" y="24"/>
                            <a:pt x="5" y="24"/>
                          </a:cubicBezTo>
                          <a:cubicBezTo>
                            <a:pt x="6" y="24"/>
                            <a:pt x="7" y="23"/>
                            <a:pt x="8" y="23"/>
                          </a:cubicBezTo>
                          <a:cubicBezTo>
                            <a:pt x="9" y="22"/>
                            <a:pt x="9" y="22"/>
                            <a:pt x="11" y="21"/>
                          </a:cubicBezTo>
                          <a:cubicBezTo>
                            <a:pt x="11" y="21"/>
                            <a:pt x="11" y="21"/>
                            <a:pt x="11" y="21"/>
                          </a:cubicBezTo>
                          <a:cubicBezTo>
                            <a:pt x="12" y="21"/>
                            <a:pt x="12" y="21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3" y="28"/>
                            <a:pt x="14" y="28"/>
                            <a:pt x="17" y="28"/>
                          </a:cubicBezTo>
                          <a:cubicBezTo>
                            <a:pt x="19" y="28"/>
                            <a:pt x="21" y="29"/>
                            <a:pt x="23" y="29"/>
                          </a:cubicBezTo>
                          <a:cubicBezTo>
                            <a:pt x="25" y="31"/>
                            <a:pt x="25" y="32"/>
                            <a:pt x="25" y="34"/>
                          </a:cubicBezTo>
                          <a:cubicBezTo>
                            <a:pt x="25" y="34"/>
                            <a:pt x="26" y="35"/>
                            <a:pt x="26" y="36"/>
                          </a:cubicBezTo>
                          <a:cubicBezTo>
                            <a:pt x="27" y="38"/>
                            <a:pt x="29" y="40"/>
                            <a:pt x="32" y="42"/>
                          </a:cubicBezTo>
                          <a:cubicBezTo>
                            <a:pt x="35" y="45"/>
                            <a:pt x="38" y="47"/>
                            <a:pt x="38" y="52"/>
                          </a:cubicBezTo>
                          <a:cubicBezTo>
                            <a:pt x="38" y="55"/>
                            <a:pt x="38" y="57"/>
                            <a:pt x="37" y="58"/>
                          </a:cubicBezTo>
                          <a:cubicBezTo>
                            <a:pt x="36" y="59"/>
                            <a:pt x="36" y="60"/>
                            <a:pt x="36" y="61"/>
                          </a:cubicBezTo>
                          <a:cubicBezTo>
                            <a:pt x="36" y="69"/>
                            <a:pt x="40" y="74"/>
                            <a:pt x="45" y="79"/>
                          </a:cubicBezTo>
                          <a:cubicBezTo>
                            <a:pt x="49" y="84"/>
                            <a:pt x="53" y="89"/>
                            <a:pt x="53" y="96"/>
                          </a:cubicBezTo>
                          <a:lnTo>
                            <a:pt x="53" y="101"/>
                          </a:lnTo>
                          <a:cubicBezTo>
                            <a:pt x="53" y="104"/>
                            <a:pt x="56" y="106"/>
                            <a:pt x="59" y="108"/>
                          </a:cubicBezTo>
                          <a:cubicBezTo>
                            <a:pt x="62" y="110"/>
                            <a:pt x="64" y="111"/>
                            <a:pt x="66" y="113"/>
                          </a:cubicBezTo>
                          <a:cubicBezTo>
                            <a:pt x="67" y="115"/>
                            <a:pt x="68" y="117"/>
                            <a:pt x="68" y="119"/>
                          </a:cubicBezTo>
                          <a:cubicBezTo>
                            <a:pt x="68" y="121"/>
                            <a:pt x="68" y="122"/>
                            <a:pt x="69" y="123"/>
                          </a:cubicBezTo>
                          <a:cubicBezTo>
                            <a:pt x="69" y="123"/>
                            <a:pt x="69" y="123"/>
                            <a:pt x="69" y="123"/>
                          </a:cubicBezTo>
                          <a:lnTo>
                            <a:pt x="69" y="123"/>
                          </a:lnTo>
                          <a:cubicBezTo>
                            <a:pt x="74" y="123"/>
                            <a:pt x="80" y="121"/>
                            <a:pt x="84" y="115"/>
                          </a:cubicBezTo>
                          <a:cubicBezTo>
                            <a:pt x="87" y="111"/>
                            <a:pt x="89" y="109"/>
                            <a:pt x="92" y="108"/>
                          </a:cubicBezTo>
                          <a:cubicBezTo>
                            <a:pt x="88" y="107"/>
                            <a:pt x="83" y="105"/>
                            <a:pt x="83" y="101"/>
                          </a:cubicBezTo>
                          <a:cubicBezTo>
                            <a:pt x="83" y="97"/>
                            <a:pt x="87" y="95"/>
                            <a:pt x="90" y="94"/>
                          </a:cubicBezTo>
                          <a:cubicBezTo>
                            <a:pt x="93" y="92"/>
                            <a:pt x="94" y="91"/>
                            <a:pt x="94" y="89"/>
                          </a:cubicBezTo>
                          <a:cubicBezTo>
                            <a:pt x="94" y="87"/>
                            <a:pt x="94" y="86"/>
                            <a:pt x="93" y="85"/>
                          </a:cubicBezTo>
                          <a:cubicBezTo>
                            <a:pt x="92" y="83"/>
                            <a:pt x="91" y="82"/>
                            <a:pt x="91" y="80"/>
                          </a:cubicBezTo>
                          <a:cubicBezTo>
                            <a:pt x="91" y="76"/>
                            <a:pt x="93" y="74"/>
                            <a:pt x="96" y="74"/>
                          </a:cubicBezTo>
                          <a:cubicBezTo>
                            <a:pt x="97" y="74"/>
                            <a:pt x="98" y="75"/>
                            <a:pt x="99" y="76"/>
                          </a:cubicBezTo>
                          <a:cubicBezTo>
                            <a:pt x="99" y="76"/>
                            <a:pt x="100" y="76"/>
                            <a:pt x="100" y="76"/>
                          </a:cubicBezTo>
                          <a:cubicBezTo>
                            <a:pt x="102" y="76"/>
                            <a:pt x="109" y="73"/>
                            <a:pt x="109" y="71"/>
                          </a:cubicBezTo>
                          <a:cubicBezTo>
                            <a:pt x="109" y="69"/>
                            <a:pt x="109" y="67"/>
                            <a:pt x="108" y="65"/>
                          </a:cubicBezTo>
                          <a:cubicBezTo>
                            <a:pt x="108" y="62"/>
                            <a:pt x="107" y="60"/>
                            <a:pt x="107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" name="Freeform 1149">
                      <a:extLst>
                        <a:ext uri="{FF2B5EF4-FFF2-40B4-BE49-F238E27FC236}">
                          <a16:creationId xmlns:a16="http://schemas.microsoft.com/office/drawing/2014/main" id="{66BFCBDA-0E1D-A51E-1F8C-BF50C5EF06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737744"/>
                      <a:ext cx="30071" cy="56384"/>
                    </a:xfrm>
                    <a:custGeom>
                      <a:avLst/>
                      <a:gdLst>
                        <a:gd name="T0" fmla="*/ 69 w 69"/>
                        <a:gd name="T1" fmla="*/ 21 h 132"/>
                        <a:gd name="T2" fmla="*/ 69 w 69"/>
                        <a:gd name="T3" fmla="*/ 21 h 132"/>
                        <a:gd name="T4" fmla="*/ 68 w 69"/>
                        <a:gd name="T5" fmla="*/ 17 h 132"/>
                        <a:gd name="T6" fmla="*/ 66 w 69"/>
                        <a:gd name="T7" fmla="*/ 12 h 132"/>
                        <a:gd name="T8" fmla="*/ 60 w 69"/>
                        <a:gd name="T9" fmla="*/ 7 h 132"/>
                        <a:gd name="T10" fmla="*/ 53 w 69"/>
                        <a:gd name="T11" fmla="*/ 0 h 132"/>
                        <a:gd name="T12" fmla="*/ 33 w 69"/>
                        <a:gd name="T13" fmla="*/ 3 h 132"/>
                        <a:gd name="T14" fmla="*/ 36 w 69"/>
                        <a:gd name="T15" fmla="*/ 9 h 132"/>
                        <a:gd name="T16" fmla="*/ 36 w 69"/>
                        <a:gd name="T17" fmla="*/ 10 h 132"/>
                        <a:gd name="T18" fmla="*/ 36 w 69"/>
                        <a:gd name="T19" fmla="*/ 10 h 132"/>
                        <a:gd name="T20" fmla="*/ 34 w 69"/>
                        <a:gd name="T21" fmla="*/ 11 h 132"/>
                        <a:gd name="T22" fmla="*/ 32 w 69"/>
                        <a:gd name="T23" fmla="*/ 12 h 132"/>
                        <a:gd name="T24" fmla="*/ 31 w 69"/>
                        <a:gd name="T25" fmla="*/ 18 h 132"/>
                        <a:gd name="T26" fmla="*/ 32 w 69"/>
                        <a:gd name="T27" fmla="*/ 22 h 132"/>
                        <a:gd name="T28" fmla="*/ 48 w 69"/>
                        <a:gd name="T29" fmla="*/ 36 h 132"/>
                        <a:gd name="T30" fmla="*/ 50 w 69"/>
                        <a:gd name="T31" fmla="*/ 37 h 132"/>
                        <a:gd name="T32" fmla="*/ 45 w 69"/>
                        <a:gd name="T33" fmla="*/ 43 h 132"/>
                        <a:gd name="T34" fmla="*/ 43 w 69"/>
                        <a:gd name="T35" fmla="*/ 44 h 132"/>
                        <a:gd name="T36" fmla="*/ 36 w 69"/>
                        <a:gd name="T37" fmla="*/ 52 h 132"/>
                        <a:gd name="T38" fmla="*/ 34 w 69"/>
                        <a:gd name="T39" fmla="*/ 57 h 132"/>
                        <a:gd name="T40" fmla="*/ 26 w 69"/>
                        <a:gd name="T41" fmla="*/ 66 h 132"/>
                        <a:gd name="T42" fmla="*/ 22 w 69"/>
                        <a:gd name="T43" fmla="*/ 65 h 132"/>
                        <a:gd name="T44" fmla="*/ 19 w 69"/>
                        <a:gd name="T45" fmla="*/ 64 h 132"/>
                        <a:gd name="T46" fmla="*/ 0 w 69"/>
                        <a:gd name="T47" fmla="*/ 77 h 132"/>
                        <a:gd name="T48" fmla="*/ 5 w 69"/>
                        <a:gd name="T49" fmla="*/ 84 h 132"/>
                        <a:gd name="T50" fmla="*/ 9 w 69"/>
                        <a:gd name="T51" fmla="*/ 90 h 132"/>
                        <a:gd name="T52" fmla="*/ 11 w 69"/>
                        <a:gd name="T53" fmla="*/ 96 h 132"/>
                        <a:gd name="T54" fmla="*/ 15 w 69"/>
                        <a:gd name="T55" fmla="*/ 106 h 132"/>
                        <a:gd name="T56" fmla="*/ 15 w 69"/>
                        <a:gd name="T57" fmla="*/ 107 h 132"/>
                        <a:gd name="T58" fmla="*/ 15 w 69"/>
                        <a:gd name="T59" fmla="*/ 124 h 132"/>
                        <a:gd name="T60" fmla="*/ 23 w 69"/>
                        <a:gd name="T61" fmla="*/ 132 h 132"/>
                        <a:gd name="T62" fmla="*/ 27 w 69"/>
                        <a:gd name="T63" fmla="*/ 130 h 132"/>
                        <a:gd name="T64" fmla="*/ 32 w 69"/>
                        <a:gd name="T65" fmla="*/ 128 h 132"/>
                        <a:gd name="T66" fmla="*/ 42 w 69"/>
                        <a:gd name="T67" fmla="*/ 128 h 132"/>
                        <a:gd name="T68" fmla="*/ 44 w 69"/>
                        <a:gd name="T69" fmla="*/ 128 h 132"/>
                        <a:gd name="T70" fmla="*/ 49 w 69"/>
                        <a:gd name="T71" fmla="*/ 127 h 132"/>
                        <a:gd name="T72" fmla="*/ 48 w 69"/>
                        <a:gd name="T73" fmla="*/ 107 h 132"/>
                        <a:gd name="T74" fmla="*/ 48 w 69"/>
                        <a:gd name="T75" fmla="*/ 107 h 132"/>
                        <a:gd name="T76" fmla="*/ 47 w 69"/>
                        <a:gd name="T77" fmla="*/ 93 h 132"/>
                        <a:gd name="T78" fmla="*/ 52 w 69"/>
                        <a:gd name="T79" fmla="*/ 69 h 132"/>
                        <a:gd name="T80" fmla="*/ 57 w 69"/>
                        <a:gd name="T81" fmla="*/ 63 h 132"/>
                        <a:gd name="T82" fmla="*/ 64 w 69"/>
                        <a:gd name="T83" fmla="*/ 47 h 132"/>
                        <a:gd name="T84" fmla="*/ 63 w 69"/>
                        <a:gd name="T85" fmla="*/ 24 h 132"/>
                        <a:gd name="T86" fmla="*/ 68 w 69"/>
                        <a:gd name="T87" fmla="*/ 21 h 132"/>
                        <a:gd name="T88" fmla="*/ 69 w 69"/>
                        <a:gd name="T89" fmla="*/ 21 h 1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69" h="132">
                          <a:moveTo>
                            <a:pt x="69" y="21"/>
                          </a:moveTo>
                          <a:lnTo>
                            <a:pt x="69" y="21"/>
                          </a:lnTo>
                          <a:cubicBezTo>
                            <a:pt x="68" y="20"/>
                            <a:pt x="68" y="18"/>
                            <a:pt x="68" y="17"/>
                          </a:cubicBezTo>
                          <a:cubicBezTo>
                            <a:pt x="67" y="15"/>
                            <a:pt x="67" y="13"/>
                            <a:pt x="66" y="12"/>
                          </a:cubicBezTo>
                          <a:cubicBezTo>
                            <a:pt x="64" y="10"/>
                            <a:pt x="62" y="9"/>
                            <a:pt x="60" y="7"/>
                          </a:cubicBezTo>
                          <a:cubicBezTo>
                            <a:pt x="57" y="5"/>
                            <a:pt x="54" y="3"/>
                            <a:pt x="53" y="0"/>
                          </a:cubicBezTo>
                          <a:cubicBezTo>
                            <a:pt x="47" y="3"/>
                            <a:pt x="41" y="3"/>
                            <a:pt x="33" y="3"/>
                          </a:cubicBezTo>
                          <a:lnTo>
                            <a:pt x="36" y="9"/>
                          </a:lnTo>
                          <a:cubicBezTo>
                            <a:pt x="37" y="9"/>
                            <a:pt x="37" y="9"/>
                            <a:pt x="36" y="10"/>
                          </a:cubicBezTo>
                          <a:cubicBezTo>
                            <a:pt x="36" y="10"/>
                            <a:pt x="36" y="10"/>
                            <a:pt x="36" y="10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2" y="11"/>
                            <a:pt x="32" y="12"/>
                            <a:pt x="32" y="12"/>
                          </a:cubicBezTo>
                          <a:cubicBezTo>
                            <a:pt x="32" y="15"/>
                            <a:pt x="31" y="17"/>
                            <a:pt x="31" y="18"/>
                          </a:cubicBezTo>
                          <a:cubicBezTo>
                            <a:pt x="31" y="19"/>
                            <a:pt x="30" y="19"/>
                            <a:pt x="32" y="22"/>
                          </a:cubicBezTo>
                          <a:cubicBezTo>
                            <a:pt x="36" y="32"/>
                            <a:pt x="39" y="34"/>
                            <a:pt x="48" y="36"/>
                          </a:cubicBezTo>
                          <a:cubicBezTo>
                            <a:pt x="49" y="36"/>
                            <a:pt x="50" y="36"/>
                            <a:pt x="50" y="37"/>
                          </a:cubicBezTo>
                          <a:cubicBezTo>
                            <a:pt x="51" y="38"/>
                            <a:pt x="49" y="40"/>
                            <a:pt x="45" y="43"/>
                          </a:cubicBezTo>
                          <a:cubicBezTo>
                            <a:pt x="44" y="44"/>
                            <a:pt x="43" y="44"/>
                            <a:pt x="43" y="44"/>
                          </a:cubicBezTo>
                          <a:lnTo>
                            <a:pt x="36" y="52"/>
                          </a:lnTo>
                          <a:cubicBezTo>
                            <a:pt x="35" y="53"/>
                            <a:pt x="35" y="55"/>
                            <a:pt x="34" y="57"/>
                          </a:cubicBezTo>
                          <a:cubicBezTo>
                            <a:pt x="33" y="62"/>
                            <a:pt x="32" y="66"/>
                            <a:pt x="26" y="66"/>
                          </a:cubicBezTo>
                          <a:cubicBezTo>
                            <a:pt x="24" y="66"/>
                            <a:pt x="23" y="66"/>
                            <a:pt x="22" y="65"/>
                          </a:cubicBezTo>
                          <a:cubicBezTo>
                            <a:pt x="21" y="65"/>
                            <a:pt x="20" y="64"/>
                            <a:pt x="19" y="64"/>
                          </a:cubicBezTo>
                          <a:cubicBezTo>
                            <a:pt x="10" y="64"/>
                            <a:pt x="0" y="68"/>
                            <a:pt x="0" y="77"/>
                          </a:cubicBezTo>
                          <a:cubicBezTo>
                            <a:pt x="0" y="81"/>
                            <a:pt x="2" y="83"/>
                            <a:pt x="5" y="84"/>
                          </a:cubicBezTo>
                          <a:cubicBezTo>
                            <a:pt x="6" y="85"/>
                            <a:pt x="9" y="87"/>
                            <a:pt x="9" y="90"/>
                          </a:cubicBezTo>
                          <a:cubicBezTo>
                            <a:pt x="10" y="92"/>
                            <a:pt x="10" y="94"/>
                            <a:pt x="11" y="96"/>
                          </a:cubicBezTo>
                          <a:cubicBezTo>
                            <a:pt x="12" y="100"/>
                            <a:pt x="13" y="103"/>
                            <a:pt x="15" y="106"/>
                          </a:cubicBezTo>
                          <a:cubicBezTo>
                            <a:pt x="15" y="106"/>
                            <a:pt x="15" y="107"/>
                            <a:pt x="15" y="107"/>
                          </a:cubicBezTo>
                          <a:lnTo>
                            <a:pt x="15" y="124"/>
                          </a:lnTo>
                          <a:cubicBezTo>
                            <a:pt x="16" y="127"/>
                            <a:pt x="20" y="132"/>
                            <a:pt x="23" y="132"/>
                          </a:cubicBezTo>
                          <a:cubicBezTo>
                            <a:pt x="25" y="132"/>
                            <a:pt x="26" y="131"/>
                            <a:pt x="27" y="130"/>
                          </a:cubicBezTo>
                          <a:cubicBezTo>
                            <a:pt x="28" y="129"/>
                            <a:pt x="30" y="128"/>
                            <a:pt x="32" y="128"/>
                          </a:cubicBezTo>
                          <a:lnTo>
                            <a:pt x="42" y="128"/>
                          </a:lnTo>
                          <a:cubicBezTo>
                            <a:pt x="43" y="128"/>
                            <a:pt x="44" y="128"/>
                            <a:pt x="44" y="128"/>
                          </a:cubicBezTo>
                          <a:cubicBezTo>
                            <a:pt x="46" y="128"/>
                            <a:pt x="48" y="128"/>
                            <a:pt x="49" y="127"/>
                          </a:cubicBezTo>
                          <a:cubicBezTo>
                            <a:pt x="50" y="121"/>
                            <a:pt x="49" y="115"/>
                            <a:pt x="48" y="107"/>
                          </a:cubicBezTo>
                          <a:cubicBezTo>
                            <a:pt x="48" y="107"/>
                            <a:pt x="48" y="107"/>
                            <a:pt x="48" y="107"/>
                          </a:cubicBezTo>
                          <a:cubicBezTo>
                            <a:pt x="49" y="102"/>
                            <a:pt x="48" y="97"/>
                            <a:pt x="47" y="93"/>
                          </a:cubicBezTo>
                          <a:cubicBezTo>
                            <a:pt x="45" y="85"/>
                            <a:pt x="44" y="77"/>
                            <a:pt x="52" y="69"/>
                          </a:cubicBezTo>
                          <a:cubicBezTo>
                            <a:pt x="53" y="67"/>
                            <a:pt x="55" y="65"/>
                            <a:pt x="57" y="63"/>
                          </a:cubicBezTo>
                          <a:cubicBezTo>
                            <a:pt x="62" y="58"/>
                            <a:pt x="68" y="53"/>
                            <a:pt x="64" y="47"/>
                          </a:cubicBezTo>
                          <a:cubicBezTo>
                            <a:pt x="58" y="38"/>
                            <a:pt x="58" y="33"/>
                            <a:pt x="63" y="24"/>
                          </a:cubicBezTo>
                          <a:cubicBezTo>
                            <a:pt x="63" y="22"/>
                            <a:pt x="66" y="22"/>
                            <a:pt x="68" y="21"/>
                          </a:cubicBezTo>
                          <a:cubicBezTo>
                            <a:pt x="68" y="21"/>
                            <a:pt x="69" y="21"/>
                            <a:pt x="69" y="2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" name="Freeform 1150">
                      <a:extLst>
                        <a:ext uri="{FF2B5EF4-FFF2-40B4-BE49-F238E27FC236}">
                          <a16:creationId xmlns:a16="http://schemas.microsoft.com/office/drawing/2014/main" id="{717F337C-6FFA-A43A-CCA1-F884B5D5BA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7799" y="4717070"/>
                      <a:ext cx="18795" cy="18795"/>
                    </a:xfrm>
                    <a:custGeom>
                      <a:avLst/>
                      <a:gdLst>
                        <a:gd name="T0" fmla="*/ 41 w 45"/>
                        <a:gd name="T1" fmla="*/ 7 h 40"/>
                        <a:gd name="T2" fmla="*/ 36 w 45"/>
                        <a:gd name="T3" fmla="*/ 3 h 40"/>
                        <a:gd name="T4" fmla="*/ 26 w 45"/>
                        <a:gd name="T5" fmla="*/ 8 h 40"/>
                        <a:gd name="T6" fmla="*/ 19 w 45"/>
                        <a:gd name="T7" fmla="*/ 4 h 40"/>
                        <a:gd name="T8" fmla="*/ 14 w 45"/>
                        <a:gd name="T9" fmla="*/ 0 h 40"/>
                        <a:gd name="T10" fmla="*/ 0 w 45"/>
                        <a:gd name="T11" fmla="*/ 10 h 40"/>
                        <a:gd name="T12" fmla="*/ 22 w 45"/>
                        <a:gd name="T13" fmla="*/ 40 h 40"/>
                        <a:gd name="T14" fmla="*/ 41 w 45"/>
                        <a:gd name="T15" fmla="*/ 32 h 40"/>
                        <a:gd name="T16" fmla="*/ 41 w 45"/>
                        <a:gd name="T17" fmla="*/ 32 h 40"/>
                        <a:gd name="T18" fmla="*/ 40 w 45"/>
                        <a:gd name="T19" fmla="*/ 26 h 40"/>
                        <a:gd name="T20" fmla="*/ 39 w 45"/>
                        <a:gd name="T21" fmla="*/ 21 h 40"/>
                        <a:gd name="T22" fmla="*/ 43 w 45"/>
                        <a:gd name="T23" fmla="*/ 16 h 40"/>
                        <a:gd name="T24" fmla="*/ 45 w 45"/>
                        <a:gd name="T25" fmla="*/ 14 h 40"/>
                        <a:gd name="T26" fmla="*/ 41 w 45"/>
                        <a:gd name="T27" fmla="*/ 7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5" h="40">
                          <a:moveTo>
                            <a:pt x="41" y="7"/>
                          </a:moveTo>
                          <a:cubicBezTo>
                            <a:pt x="39" y="6"/>
                            <a:pt x="37" y="5"/>
                            <a:pt x="36" y="3"/>
                          </a:cubicBezTo>
                          <a:cubicBezTo>
                            <a:pt x="34" y="7"/>
                            <a:pt x="31" y="8"/>
                            <a:pt x="26" y="8"/>
                          </a:cubicBezTo>
                          <a:cubicBezTo>
                            <a:pt x="21" y="8"/>
                            <a:pt x="20" y="6"/>
                            <a:pt x="19" y="4"/>
                          </a:cubicBezTo>
                          <a:cubicBezTo>
                            <a:pt x="18" y="1"/>
                            <a:pt x="18" y="0"/>
                            <a:pt x="14" y="0"/>
                          </a:cubicBezTo>
                          <a:cubicBezTo>
                            <a:pt x="9" y="0"/>
                            <a:pt x="0" y="4"/>
                            <a:pt x="0" y="10"/>
                          </a:cubicBezTo>
                          <a:cubicBezTo>
                            <a:pt x="0" y="20"/>
                            <a:pt x="14" y="35"/>
                            <a:pt x="22" y="40"/>
                          </a:cubicBezTo>
                          <a:cubicBezTo>
                            <a:pt x="24" y="36"/>
                            <a:pt x="35" y="32"/>
                            <a:pt x="41" y="32"/>
                          </a:cubicBezTo>
                          <a:lnTo>
                            <a:pt x="41" y="32"/>
                          </a:lnTo>
                          <a:cubicBezTo>
                            <a:pt x="42" y="30"/>
                            <a:pt x="41" y="28"/>
                            <a:pt x="40" y="26"/>
                          </a:cubicBezTo>
                          <a:cubicBezTo>
                            <a:pt x="40" y="24"/>
                            <a:pt x="39" y="23"/>
                            <a:pt x="39" y="21"/>
                          </a:cubicBezTo>
                          <a:cubicBezTo>
                            <a:pt x="39" y="18"/>
                            <a:pt x="41" y="17"/>
                            <a:pt x="43" y="16"/>
                          </a:cubicBezTo>
                          <a:cubicBezTo>
                            <a:pt x="44" y="15"/>
                            <a:pt x="45" y="15"/>
                            <a:pt x="45" y="14"/>
                          </a:cubicBezTo>
                          <a:cubicBezTo>
                            <a:pt x="45" y="11"/>
                            <a:pt x="43" y="9"/>
                            <a:pt x="4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0" name="Freeform 1151">
                      <a:extLst>
                        <a:ext uri="{FF2B5EF4-FFF2-40B4-BE49-F238E27FC236}">
                          <a16:creationId xmlns:a16="http://schemas.microsoft.com/office/drawing/2014/main" id="{49FD1AEB-2F00-73E0-04B7-DD0CB9F15A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57197" y="4732105"/>
                      <a:ext cx="20675" cy="13157"/>
                    </a:xfrm>
                    <a:custGeom>
                      <a:avLst/>
                      <a:gdLst>
                        <a:gd name="T0" fmla="*/ 49 w 49"/>
                        <a:gd name="T1" fmla="*/ 18 h 31"/>
                        <a:gd name="T2" fmla="*/ 49 w 49"/>
                        <a:gd name="T3" fmla="*/ 18 h 31"/>
                        <a:gd name="T4" fmla="*/ 48 w 49"/>
                        <a:gd name="T5" fmla="*/ 17 h 31"/>
                        <a:gd name="T6" fmla="*/ 42 w 49"/>
                        <a:gd name="T7" fmla="*/ 12 h 31"/>
                        <a:gd name="T8" fmla="*/ 39 w 49"/>
                        <a:gd name="T9" fmla="*/ 13 h 31"/>
                        <a:gd name="T10" fmla="*/ 30 w 49"/>
                        <a:gd name="T11" fmla="*/ 7 h 31"/>
                        <a:gd name="T12" fmla="*/ 18 w 49"/>
                        <a:gd name="T13" fmla="*/ 0 h 31"/>
                        <a:gd name="T14" fmla="*/ 0 w 49"/>
                        <a:gd name="T15" fmla="*/ 8 h 31"/>
                        <a:gd name="T16" fmla="*/ 4 w 49"/>
                        <a:gd name="T17" fmla="*/ 11 h 31"/>
                        <a:gd name="T18" fmla="*/ 4 w 49"/>
                        <a:gd name="T19" fmla="*/ 11 h 31"/>
                        <a:gd name="T20" fmla="*/ 7 w 49"/>
                        <a:gd name="T21" fmla="*/ 19 h 31"/>
                        <a:gd name="T22" fmla="*/ 13 w 49"/>
                        <a:gd name="T23" fmla="*/ 31 h 31"/>
                        <a:gd name="T24" fmla="*/ 27 w 49"/>
                        <a:gd name="T25" fmla="*/ 28 h 31"/>
                        <a:gd name="T26" fmla="*/ 30 w 49"/>
                        <a:gd name="T27" fmla="*/ 30 h 31"/>
                        <a:gd name="T28" fmla="*/ 31 w 49"/>
                        <a:gd name="T29" fmla="*/ 30 h 31"/>
                        <a:gd name="T30" fmla="*/ 34 w 49"/>
                        <a:gd name="T31" fmla="*/ 28 h 31"/>
                        <a:gd name="T32" fmla="*/ 36 w 49"/>
                        <a:gd name="T33" fmla="*/ 28 h 31"/>
                        <a:gd name="T34" fmla="*/ 37 w 49"/>
                        <a:gd name="T35" fmla="*/ 29 h 31"/>
                        <a:gd name="T36" fmla="*/ 40 w 49"/>
                        <a:gd name="T37" fmla="*/ 30 h 31"/>
                        <a:gd name="T38" fmla="*/ 44 w 49"/>
                        <a:gd name="T39" fmla="*/ 26 h 31"/>
                        <a:gd name="T40" fmla="*/ 47 w 49"/>
                        <a:gd name="T41" fmla="*/ 22 h 31"/>
                        <a:gd name="T42" fmla="*/ 47 w 49"/>
                        <a:gd name="T43" fmla="*/ 22 h 31"/>
                        <a:gd name="T44" fmla="*/ 47 w 49"/>
                        <a:gd name="T45" fmla="*/ 21 h 31"/>
                        <a:gd name="T46" fmla="*/ 49 w 49"/>
                        <a:gd name="T47" fmla="*/ 18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49" h="31">
                          <a:moveTo>
                            <a:pt x="49" y="18"/>
                          </a:moveTo>
                          <a:cubicBezTo>
                            <a:pt x="49" y="18"/>
                            <a:pt x="49" y="18"/>
                            <a:pt x="49" y="18"/>
                          </a:cubicBezTo>
                          <a:cubicBezTo>
                            <a:pt x="49" y="17"/>
                            <a:pt x="48" y="17"/>
                            <a:pt x="48" y="17"/>
                          </a:cubicBezTo>
                          <a:cubicBezTo>
                            <a:pt x="46" y="15"/>
                            <a:pt x="44" y="14"/>
                            <a:pt x="42" y="12"/>
                          </a:cubicBezTo>
                          <a:cubicBezTo>
                            <a:pt x="41" y="12"/>
                            <a:pt x="40" y="13"/>
                            <a:pt x="39" y="13"/>
                          </a:cubicBezTo>
                          <a:cubicBezTo>
                            <a:pt x="35" y="13"/>
                            <a:pt x="33" y="10"/>
                            <a:pt x="30" y="7"/>
                          </a:cubicBezTo>
                          <a:cubicBezTo>
                            <a:pt x="27" y="4"/>
                            <a:pt x="23" y="0"/>
                            <a:pt x="18" y="0"/>
                          </a:cubicBezTo>
                          <a:cubicBezTo>
                            <a:pt x="11" y="0"/>
                            <a:pt x="0" y="5"/>
                            <a:pt x="0" y="8"/>
                          </a:cubicBezTo>
                          <a:cubicBezTo>
                            <a:pt x="0" y="8"/>
                            <a:pt x="2" y="10"/>
                            <a:pt x="4" y="11"/>
                          </a:cubicBezTo>
                          <a:cubicBezTo>
                            <a:pt x="4" y="11"/>
                            <a:pt x="4" y="11"/>
                            <a:pt x="4" y="11"/>
                          </a:cubicBezTo>
                          <a:cubicBezTo>
                            <a:pt x="5" y="13"/>
                            <a:pt x="6" y="15"/>
                            <a:pt x="7" y="19"/>
                          </a:cubicBezTo>
                          <a:cubicBezTo>
                            <a:pt x="9" y="23"/>
                            <a:pt x="11" y="29"/>
                            <a:pt x="13" y="31"/>
                          </a:cubicBezTo>
                          <a:cubicBezTo>
                            <a:pt x="16" y="29"/>
                            <a:pt x="27" y="28"/>
                            <a:pt x="27" y="28"/>
                          </a:cubicBezTo>
                          <a:cubicBezTo>
                            <a:pt x="29" y="28"/>
                            <a:pt x="29" y="29"/>
                            <a:pt x="30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2" y="30"/>
                            <a:pt x="34" y="29"/>
                            <a:pt x="34" y="28"/>
                          </a:cubicBezTo>
                          <a:cubicBezTo>
                            <a:pt x="35" y="28"/>
                            <a:pt x="36" y="28"/>
                            <a:pt x="36" y="28"/>
                          </a:cubicBezTo>
                          <a:cubicBezTo>
                            <a:pt x="36" y="29"/>
                            <a:pt x="37" y="29"/>
                            <a:pt x="37" y="29"/>
                          </a:cubicBezTo>
                          <a:cubicBezTo>
                            <a:pt x="38" y="30"/>
                            <a:pt x="38" y="30"/>
                            <a:pt x="40" y="30"/>
                          </a:cubicBezTo>
                          <a:cubicBezTo>
                            <a:pt x="42" y="30"/>
                            <a:pt x="43" y="29"/>
                            <a:pt x="44" y="26"/>
                          </a:cubicBezTo>
                          <a:cubicBezTo>
                            <a:pt x="45" y="25"/>
                            <a:pt x="45" y="23"/>
                            <a:pt x="47" y="22"/>
                          </a:cubicBezTo>
                          <a:lnTo>
                            <a:pt x="47" y="22"/>
                          </a:lnTo>
                          <a:cubicBezTo>
                            <a:pt x="47" y="21"/>
                            <a:pt x="47" y="21"/>
                            <a:pt x="47" y="21"/>
                          </a:cubicBezTo>
                          <a:cubicBezTo>
                            <a:pt x="48" y="19"/>
                            <a:pt x="48" y="19"/>
                            <a:pt x="49" y="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1" name="Freeform 1152">
                      <a:extLst>
                        <a:ext uri="{FF2B5EF4-FFF2-40B4-BE49-F238E27FC236}">
                          <a16:creationId xmlns:a16="http://schemas.microsoft.com/office/drawing/2014/main" id="{7F8CB8BF-99F3-E8D3-4522-5FAF1EBA55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43382"/>
                      <a:ext cx="16916" cy="11277"/>
                    </a:xfrm>
                    <a:custGeom>
                      <a:avLst/>
                      <a:gdLst>
                        <a:gd name="T0" fmla="*/ 35 w 42"/>
                        <a:gd name="T1" fmla="*/ 0 h 28"/>
                        <a:gd name="T2" fmla="*/ 32 w 42"/>
                        <a:gd name="T3" fmla="*/ 3 h 28"/>
                        <a:gd name="T4" fmla="*/ 26 w 42"/>
                        <a:gd name="T5" fmla="*/ 9 h 28"/>
                        <a:gd name="T6" fmla="*/ 21 w 42"/>
                        <a:gd name="T7" fmla="*/ 7 h 28"/>
                        <a:gd name="T8" fmla="*/ 17 w 42"/>
                        <a:gd name="T9" fmla="*/ 9 h 28"/>
                        <a:gd name="T10" fmla="*/ 14 w 42"/>
                        <a:gd name="T11" fmla="*/ 7 h 28"/>
                        <a:gd name="T12" fmla="*/ 13 w 42"/>
                        <a:gd name="T13" fmla="*/ 6 h 28"/>
                        <a:gd name="T14" fmla="*/ 0 w 42"/>
                        <a:gd name="T15" fmla="*/ 9 h 28"/>
                        <a:gd name="T16" fmla="*/ 3 w 42"/>
                        <a:gd name="T17" fmla="*/ 13 h 28"/>
                        <a:gd name="T18" fmla="*/ 5 w 42"/>
                        <a:gd name="T19" fmla="*/ 18 h 28"/>
                        <a:gd name="T20" fmla="*/ 4 w 42"/>
                        <a:gd name="T21" fmla="*/ 21 h 28"/>
                        <a:gd name="T22" fmla="*/ 3 w 42"/>
                        <a:gd name="T23" fmla="*/ 22 h 28"/>
                        <a:gd name="T24" fmla="*/ 21 w 42"/>
                        <a:gd name="T25" fmla="*/ 27 h 28"/>
                        <a:gd name="T26" fmla="*/ 22 w 42"/>
                        <a:gd name="T27" fmla="*/ 26 h 28"/>
                        <a:gd name="T28" fmla="*/ 23 w 42"/>
                        <a:gd name="T29" fmla="*/ 26 h 28"/>
                        <a:gd name="T30" fmla="*/ 24 w 42"/>
                        <a:gd name="T31" fmla="*/ 26 h 28"/>
                        <a:gd name="T32" fmla="*/ 27 w 42"/>
                        <a:gd name="T33" fmla="*/ 28 h 28"/>
                        <a:gd name="T34" fmla="*/ 30 w 42"/>
                        <a:gd name="T35" fmla="*/ 22 h 28"/>
                        <a:gd name="T36" fmla="*/ 29 w 42"/>
                        <a:gd name="T37" fmla="*/ 18 h 28"/>
                        <a:gd name="T38" fmla="*/ 28 w 42"/>
                        <a:gd name="T39" fmla="*/ 14 h 28"/>
                        <a:gd name="T40" fmla="*/ 42 w 42"/>
                        <a:gd name="T41" fmla="*/ 6 h 28"/>
                        <a:gd name="T42" fmla="*/ 35 w 42"/>
                        <a:gd name="T43" fmla="*/ 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2" h="28">
                          <a:moveTo>
                            <a:pt x="35" y="0"/>
                          </a:moveTo>
                          <a:cubicBezTo>
                            <a:pt x="34" y="0"/>
                            <a:pt x="33" y="1"/>
                            <a:pt x="32" y="3"/>
                          </a:cubicBezTo>
                          <a:cubicBezTo>
                            <a:pt x="31" y="6"/>
                            <a:pt x="30" y="9"/>
                            <a:pt x="26" y="9"/>
                          </a:cubicBezTo>
                          <a:cubicBezTo>
                            <a:pt x="23" y="9"/>
                            <a:pt x="22" y="8"/>
                            <a:pt x="21" y="7"/>
                          </a:cubicBezTo>
                          <a:cubicBezTo>
                            <a:pt x="20" y="8"/>
                            <a:pt x="19" y="9"/>
                            <a:pt x="17" y="9"/>
                          </a:cubicBezTo>
                          <a:cubicBezTo>
                            <a:pt x="16" y="9"/>
                            <a:pt x="15" y="8"/>
                            <a:pt x="14" y="7"/>
                          </a:cubicBezTo>
                          <a:cubicBezTo>
                            <a:pt x="14" y="7"/>
                            <a:pt x="14" y="6"/>
                            <a:pt x="13" y="6"/>
                          </a:cubicBezTo>
                          <a:cubicBezTo>
                            <a:pt x="9" y="6"/>
                            <a:pt x="1" y="8"/>
                            <a:pt x="0" y="9"/>
                          </a:cubicBezTo>
                          <a:cubicBezTo>
                            <a:pt x="0" y="11"/>
                            <a:pt x="1" y="12"/>
                            <a:pt x="3" y="13"/>
                          </a:cubicBezTo>
                          <a:cubicBezTo>
                            <a:pt x="4" y="14"/>
                            <a:pt x="5" y="16"/>
                            <a:pt x="5" y="18"/>
                          </a:cubicBezTo>
                          <a:cubicBezTo>
                            <a:pt x="5" y="19"/>
                            <a:pt x="4" y="20"/>
                            <a:pt x="4" y="21"/>
                          </a:cubicBezTo>
                          <a:cubicBezTo>
                            <a:pt x="3" y="21"/>
                            <a:pt x="3" y="21"/>
                            <a:pt x="3" y="22"/>
                          </a:cubicBezTo>
                          <a:cubicBezTo>
                            <a:pt x="3" y="27"/>
                            <a:pt x="16" y="27"/>
                            <a:pt x="21" y="27"/>
                          </a:cubicBezTo>
                          <a:lnTo>
                            <a:pt x="22" y="26"/>
                          </a:lnTo>
                          <a:cubicBezTo>
                            <a:pt x="22" y="26"/>
                            <a:pt x="23" y="26"/>
                            <a:pt x="23" y="26"/>
                          </a:cubicBezTo>
                          <a:cubicBezTo>
                            <a:pt x="23" y="26"/>
                            <a:pt x="23" y="26"/>
                            <a:pt x="24" y="26"/>
                          </a:cubicBezTo>
                          <a:cubicBezTo>
                            <a:pt x="24" y="27"/>
                            <a:pt x="26" y="28"/>
                            <a:pt x="27" y="28"/>
                          </a:cubicBezTo>
                          <a:cubicBezTo>
                            <a:pt x="28" y="28"/>
                            <a:pt x="30" y="28"/>
                            <a:pt x="30" y="22"/>
                          </a:cubicBezTo>
                          <a:cubicBezTo>
                            <a:pt x="30" y="20"/>
                            <a:pt x="29" y="19"/>
                            <a:pt x="29" y="18"/>
                          </a:cubicBezTo>
                          <a:cubicBezTo>
                            <a:pt x="28" y="16"/>
                            <a:pt x="28" y="15"/>
                            <a:pt x="28" y="14"/>
                          </a:cubicBezTo>
                          <a:cubicBezTo>
                            <a:pt x="28" y="9"/>
                            <a:pt x="38" y="6"/>
                            <a:pt x="42" y="6"/>
                          </a:cubicBezTo>
                          <a:cubicBezTo>
                            <a:pt x="40" y="2"/>
                            <a:pt x="38" y="0"/>
                            <a:pt x="3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2" name="Freeform 1153">
                      <a:extLst>
                        <a:ext uri="{FF2B5EF4-FFF2-40B4-BE49-F238E27FC236}">
                          <a16:creationId xmlns:a16="http://schemas.microsoft.com/office/drawing/2014/main" id="{C605DD38-645E-18B5-7578-1F8F3191D5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11820"/>
                      <a:ext cx="30071" cy="35710"/>
                    </a:xfrm>
                    <a:custGeom>
                      <a:avLst/>
                      <a:gdLst>
                        <a:gd name="T0" fmla="*/ 58 w 69"/>
                        <a:gd name="T1" fmla="*/ 58 h 83"/>
                        <a:gd name="T2" fmla="*/ 62 w 69"/>
                        <a:gd name="T3" fmla="*/ 45 h 83"/>
                        <a:gd name="T4" fmla="*/ 64 w 69"/>
                        <a:gd name="T5" fmla="*/ 34 h 83"/>
                        <a:gd name="T6" fmla="*/ 69 w 69"/>
                        <a:gd name="T7" fmla="*/ 15 h 83"/>
                        <a:gd name="T8" fmla="*/ 60 w 69"/>
                        <a:gd name="T9" fmla="*/ 9 h 83"/>
                        <a:gd name="T10" fmla="*/ 44 w 69"/>
                        <a:gd name="T11" fmla="*/ 0 h 83"/>
                        <a:gd name="T12" fmla="*/ 36 w 69"/>
                        <a:gd name="T13" fmla="*/ 10 h 83"/>
                        <a:gd name="T14" fmla="*/ 25 w 69"/>
                        <a:gd name="T15" fmla="*/ 23 h 83"/>
                        <a:gd name="T16" fmla="*/ 22 w 69"/>
                        <a:gd name="T17" fmla="*/ 21 h 83"/>
                        <a:gd name="T18" fmla="*/ 20 w 69"/>
                        <a:gd name="T19" fmla="*/ 20 h 83"/>
                        <a:gd name="T20" fmla="*/ 15 w 69"/>
                        <a:gd name="T21" fmla="*/ 22 h 83"/>
                        <a:gd name="T22" fmla="*/ 15 w 69"/>
                        <a:gd name="T23" fmla="*/ 22 h 83"/>
                        <a:gd name="T24" fmla="*/ 13 w 69"/>
                        <a:gd name="T25" fmla="*/ 28 h 83"/>
                        <a:gd name="T26" fmla="*/ 12 w 69"/>
                        <a:gd name="T27" fmla="*/ 36 h 83"/>
                        <a:gd name="T28" fmla="*/ 7 w 69"/>
                        <a:gd name="T29" fmla="*/ 42 h 83"/>
                        <a:gd name="T30" fmla="*/ 2 w 69"/>
                        <a:gd name="T31" fmla="*/ 51 h 83"/>
                        <a:gd name="T32" fmla="*/ 2 w 69"/>
                        <a:gd name="T33" fmla="*/ 54 h 83"/>
                        <a:gd name="T34" fmla="*/ 2 w 69"/>
                        <a:gd name="T35" fmla="*/ 60 h 83"/>
                        <a:gd name="T36" fmla="*/ 1 w 69"/>
                        <a:gd name="T37" fmla="*/ 62 h 83"/>
                        <a:gd name="T38" fmla="*/ 0 w 69"/>
                        <a:gd name="T39" fmla="*/ 63 h 83"/>
                        <a:gd name="T40" fmla="*/ 10 w 69"/>
                        <a:gd name="T41" fmla="*/ 68 h 83"/>
                        <a:gd name="T42" fmla="*/ 14 w 69"/>
                        <a:gd name="T43" fmla="*/ 69 h 83"/>
                        <a:gd name="T44" fmla="*/ 21 w 69"/>
                        <a:gd name="T45" fmla="*/ 69 h 83"/>
                        <a:gd name="T46" fmla="*/ 20 w 69"/>
                        <a:gd name="T47" fmla="*/ 68 h 83"/>
                        <a:gd name="T48" fmla="*/ 19 w 69"/>
                        <a:gd name="T49" fmla="*/ 65 h 83"/>
                        <a:gd name="T50" fmla="*/ 24 w 69"/>
                        <a:gd name="T51" fmla="*/ 61 h 83"/>
                        <a:gd name="T52" fmla="*/ 25 w 69"/>
                        <a:gd name="T53" fmla="*/ 61 h 83"/>
                        <a:gd name="T54" fmla="*/ 25 w 69"/>
                        <a:gd name="T55" fmla="*/ 61 h 83"/>
                        <a:gd name="T56" fmla="*/ 30 w 69"/>
                        <a:gd name="T57" fmla="*/ 61 h 83"/>
                        <a:gd name="T58" fmla="*/ 31 w 69"/>
                        <a:gd name="T59" fmla="*/ 62 h 83"/>
                        <a:gd name="T60" fmla="*/ 31 w 69"/>
                        <a:gd name="T61" fmla="*/ 66 h 83"/>
                        <a:gd name="T62" fmla="*/ 31 w 69"/>
                        <a:gd name="T63" fmla="*/ 67 h 83"/>
                        <a:gd name="T64" fmla="*/ 27 w 69"/>
                        <a:gd name="T65" fmla="*/ 72 h 83"/>
                        <a:gd name="T66" fmla="*/ 33 w 69"/>
                        <a:gd name="T67" fmla="*/ 72 h 83"/>
                        <a:gd name="T68" fmla="*/ 34 w 69"/>
                        <a:gd name="T69" fmla="*/ 74 h 83"/>
                        <a:gd name="T70" fmla="*/ 27 w 69"/>
                        <a:gd name="T71" fmla="*/ 81 h 83"/>
                        <a:gd name="T72" fmla="*/ 27 w 69"/>
                        <a:gd name="T73" fmla="*/ 82 h 83"/>
                        <a:gd name="T74" fmla="*/ 30 w 69"/>
                        <a:gd name="T75" fmla="*/ 82 h 83"/>
                        <a:gd name="T76" fmla="*/ 31 w 69"/>
                        <a:gd name="T77" fmla="*/ 82 h 83"/>
                        <a:gd name="T78" fmla="*/ 32 w 69"/>
                        <a:gd name="T79" fmla="*/ 82 h 83"/>
                        <a:gd name="T80" fmla="*/ 32 w 69"/>
                        <a:gd name="T81" fmla="*/ 82 h 83"/>
                        <a:gd name="T82" fmla="*/ 33 w 69"/>
                        <a:gd name="T83" fmla="*/ 82 h 83"/>
                        <a:gd name="T84" fmla="*/ 36 w 69"/>
                        <a:gd name="T85" fmla="*/ 82 h 83"/>
                        <a:gd name="T86" fmla="*/ 50 w 69"/>
                        <a:gd name="T87" fmla="*/ 76 h 83"/>
                        <a:gd name="T88" fmla="*/ 50 w 69"/>
                        <a:gd name="T89" fmla="*/ 76 h 83"/>
                        <a:gd name="T90" fmla="*/ 46 w 69"/>
                        <a:gd name="T91" fmla="*/ 68 h 83"/>
                        <a:gd name="T92" fmla="*/ 55 w 69"/>
                        <a:gd name="T93" fmla="*/ 60 h 83"/>
                        <a:gd name="T94" fmla="*/ 58 w 69"/>
                        <a:gd name="T95" fmla="*/ 58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69" h="83">
                          <a:moveTo>
                            <a:pt x="58" y="58"/>
                          </a:moveTo>
                          <a:cubicBezTo>
                            <a:pt x="60" y="56"/>
                            <a:pt x="61" y="48"/>
                            <a:pt x="62" y="45"/>
                          </a:cubicBezTo>
                          <a:cubicBezTo>
                            <a:pt x="63" y="42"/>
                            <a:pt x="63" y="38"/>
                            <a:pt x="64" y="34"/>
                          </a:cubicBezTo>
                          <a:cubicBezTo>
                            <a:pt x="65" y="28"/>
                            <a:pt x="66" y="20"/>
                            <a:pt x="69" y="15"/>
                          </a:cubicBezTo>
                          <a:cubicBezTo>
                            <a:pt x="66" y="14"/>
                            <a:pt x="64" y="12"/>
                            <a:pt x="60" y="9"/>
                          </a:cubicBezTo>
                          <a:cubicBezTo>
                            <a:pt x="55" y="5"/>
                            <a:pt x="48" y="0"/>
                            <a:pt x="44" y="0"/>
                          </a:cubicBezTo>
                          <a:cubicBezTo>
                            <a:pt x="40" y="0"/>
                            <a:pt x="38" y="5"/>
                            <a:pt x="36" y="10"/>
                          </a:cubicBezTo>
                          <a:cubicBezTo>
                            <a:pt x="34" y="16"/>
                            <a:pt x="32" y="23"/>
                            <a:pt x="25" y="23"/>
                          </a:cubicBezTo>
                          <a:cubicBezTo>
                            <a:pt x="23" y="23"/>
                            <a:pt x="22" y="22"/>
                            <a:pt x="22" y="21"/>
                          </a:cubicBezTo>
                          <a:cubicBezTo>
                            <a:pt x="21" y="20"/>
                            <a:pt x="21" y="20"/>
                            <a:pt x="20" y="20"/>
                          </a:cubicBezTo>
                          <a:cubicBezTo>
                            <a:pt x="19" y="20"/>
                            <a:pt x="15" y="21"/>
                            <a:pt x="15" y="22"/>
                          </a:cubicBezTo>
                          <a:cubicBezTo>
                            <a:pt x="15" y="22"/>
                            <a:pt x="15" y="22"/>
                            <a:pt x="15" y="22"/>
                          </a:cubicBezTo>
                          <a:cubicBezTo>
                            <a:pt x="14" y="23"/>
                            <a:pt x="14" y="26"/>
                            <a:pt x="13" y="28"/>
                          </a:cubicBezTo>
                          <a:cubicBezTo>
                            <a:pt x="13" y="31"/>
                            <a:pt x="13" y="34"/>
                            <a:pt x="12" y="36"/>
                          </a:cubicBezTo>
                          <a:cubicBezTo>
                            <a:pt x="12" y="39"/>
                            <a:pt x="9" y="41"/>
                            <a:pt x="7" y="42"/>
                          </a:cubicBezTo>
                          <a:cubicBezTo>
                            <a:pt x="5" y="44"/>
                            <a:pt x="2" y="46"/>
                            <a:pt x="2" y="51"/>
                          </a:cubicBezTo>
                          <a:cubicBezTo>
                            <a:pt x="2" y="52"/>
                            <a:pt x="2" y="53"/>
                            <a:pt x="2" y="54"/>
                          </a:cubicBezTo>
                          <a:cubicBezTo>
                            <a:pt x="2" y="56"/>
                            <a:pt x="3" y="58"/>
                            <a:pt x="2" y="60"/>
                          </a:cubicBezTo>
                          <a:cubicBezTo>
                            <a:pt x="2" y="61"/>
                            <a:pt x="1" y="62"/>
                            <a:pt x="1" y="62"/>
                          </a:cubicBezTo>
                          <a:cubicBezTo>
                            <a:pt x="1" y="62"/>
                            <a:pt x="1" y="63"/>
                            <a:pt x="0" y="63"/>
                          </a:cubicBezTo>
                          <a:cubicBezTo>
                            <a:pt x="1" y="68"/>
                            <a:pt x="9" y="68"/>
                            <a:pt x="10" y="68"/>
                          </a:cubicBezTo>
                          <a:cubicBezTo>
                            <a:pt x="11" y="68"/>
                            <a:pt x="12" y="69"/>
                            <a:pt x="14" y="69"/>
                          </a:cubicBezTo>
                          <a:cubicBezTo>
                            <a:pt x="16" y="69"/>
                            <a:pt x="19" y="70"/>
                            <a:pt x="21" y="69"/>
                          </a:cubicBezTo>
                          <a:cubicBezTo>
                            <a:pt x="21" y="69"/>
                            <a:pt x="20" y="68"/>
                            <a:pt x="20" y="68"/>
                          </a:cubicBezTo>
                          <a:cubicBezTo>
                            <a:pt x="20" y="67"/>
                            <a:pt x="19" y="67"/>
                            <a:pt x="19" y="65"/>
                          </a:cubicBezTo>
                          <a:cubicBezTo>
                            <a:pt x="19" y="63"/>
                            <a:pt x="22" y="62"/>
                            <a:pt x="24" y="61"/>
                          </a:cubicBezTo>
                          <a:cubicBezTo>
                            <a:pt x="24" y="61"/>
                            <a:pt x="24" y="61"/>
                            <a:pt x="25" y="61"/>
                          </a:cubicBezTo>
                          <a:cubicBezTo>
                            <a:pt x="25" y="61"/>
                            <a:pt x="25" y="61"/>
                            <a:pt x="25" y="61"/>
                          </a:cubicBezTo>
                          <a:lnTo>
                            <a:pt x="30" y="61"/>
                          </a:lnTo>
                          <a:cubicBezTo>
                            <a:pt x="31" y="61"/>
                            <a:pt x="31" y="61"/>
                            <a:pt x="31" y="62"/>
                          </a:cubicBezTo>
                          <a:lnTo>
                            <a:pt x="31" y="66"/>
                          </a:lnTo>
                          <a:cubicBezTo>
                            <a:pt x="31" y="67"/>
                            <a:pt x="31" y="67"/>
                            <a:pt x="31" y="67"/>
                          </a:cubicBezTo>
                          <a:cubicBezTo>
                            <a:pt x="29" y="69"/>
                            <a:pt x="28" y="70"/>
                            <a:pt x="27" y="72"/>
                          </a:cubicBezTo>
                          <a:lnTo>
                            <a:pt x="33" y="72"/>
                          </a:lnTo>
                          <a:cubicBezTo>
                            <a:pt x="34" y="72"/>
                            <a:pt x="34" y="73"/>
                            <a:pt x="34" y="74"/>
                          </a:cubicBezTo>
                          <a:cubicBezTo>
                            <a:pt x="34" y="77"/>
                            <a:pt x="32" y="79"/>
                            <a:pt x="27" y="81"/>
                          </a:cubicBezTo>
                          <a:lnTo>
                            <a:pt x="27" y="82"/>
                          </a:lnTo>
                          <a:cubicBezTo>
                            <a:pt x="29" y="83"/>
                            <a:pt x="29" y="83"/>
                            <a:pt x="30" y="82"/>
                          </a:cubicBezTo>
                          <a:cubicBezTo>
                            <a:pt x="30" y="82"/>
                            <a:pt x="31" y="82"/>
                            <a:pt x="31" y="82"/>
                          </a:cubicBezTo>
                          <a:cubicBezTo>
                            <a:pt x="31" y="82"/>
                            <a:pt x="31" y="82"/>
                            <a:pt x="32" y="82"/>
                          </a:cubicBezTo>
                          <a:lnTo>
                            <a:pt x="32" y="82"/>
                          </a:lnTo>
                          <a:cubicBezTo>
                            <a:pt x="32" y="82"/>
                            <a:pt x="33" y="82"/>
                            <a:pt x="33" y="82"/>
                          </a:cubicBezTo>
                          <a:cubicBezTo>
                            <a:pt x="34" y="82"/>
                            <a:pt x="35" y="82"/>
                            <a:pt x="36" y="82"/>
                          </a:cubicBezTo>
                          <a:cubicBezTo>
                            <a:pt x="41" y="82"/>
                            <a:pt x="46" y="79"/>
                            <a:pt x="50" y="76"/>
                          </a:cubicBezTo>
                          <a:cubicBezTo>
                            <a:pt x="50" y="76"/>
                            <a:pt x="50" y="76"/>
                            <a:pt x="50" y="76"/>
                          </a:cubicBezTo>
                          <a:cubicBezTo>
                            <a:pt x="48" y="74"/>
                            <a:pt x="46" y="72"/>
                            <a:pt x="46" y="68"/>
                          </a:cubicBezTo>
                          <a:cubicBezTo>
                            <a:pt x="46" y="63"/>
                            <a:pt x="51" y="61"/>
                            <a:pt x="55" y="60"/>
                          </a:cubicBezTo>
                          <a:cubicBezTo>
                            <a:pt x="56" y="60"/>
                            <a:pt x="57" y="59"/>
                            <a:pt x="58" y="5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3" name="Freeform 1154">
                      <a:extLst>
                        <a:ext uri="{FF2B5EF4-FFF2-40B4-BE49-F238E27FC236}">
                          <a16:creationId xmlns:a16="http://schemas.microsoft.com/office/drawing/2014/main" id="{D7ED7A4C-A6B2-AC1C-EB93-002BDDB3FD0D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32763" y="4670084"/>
                      <a:ext cx="39469" cy="50746"/>
                    </a:xfrm>
                    <a:custGeom>
                      <a:avLst/>
                      <a:gdLst>
                        <a:gd name="T0" fmla="*/ 90 w 94"/>
                        <a:gd name="T1" fmla="*/ 70 h 121"/>
                        <a:gd name="T2" fmla="*/ 93 w 94"/>
                        <a:gd name="T3" fmla="*/ 63 h 121"/>
                        <a:gd name="T4" fmla="*/ 90 w 94"/>
                        <a:gd name="T5" fmla="*/ 53 h 121"/>
                        <a:gd name="T6" fmla="*/ 88 w 94"/>
                        <a:gd name="T7" fmla="*/ 35 h 121"/>
                        <a:gd name="T8" fmla="*/ 71 w 94"/>
                        <a:gd name="T9" fmla="*/ 21 h 121"/>
                        <a:gd name="T10" fmla="*/ 70 w 94"/>
                        <a:gd name="T11" fmla="*/ 20 h 121"/>
                        <a:gd name="T12" fmla="*/ 70 w 94"/>
                        <a:gd name="T13" fmla="*/ 10 h 121"/>
                        <a:gd name="T14" fmla="*/ 68 w 94"/>
                        <a:gd name="T15" fmla="*/ 10 h 121"/>
                        <a:gd name="T16" fmla="*/ 53 w 94"/>
                        <a:gd name="T17" fmla="*/ 3 h 121"/>
                        <a:gd name="T18" fmla="*/ 48 w 94"/>
                        <a:gd name="T19" fmla="*/ 3 h 121"/>
                        <a:gd name="T20" fmla="*/ 51 w 94"/>
                        <a:gd name="T21" fmla="*/ 25 h 121"/>
                        <a:gd name="T22" fmla="*/ 49 w 94"/>
                        <a:gd name="T23" fmla="*/ 25 h 121"/>
                        <a:gd name="T24" fmla="*/ 29 w 94"/>
                        <a:gd name="T25" fmla="*/ 21 h 121"/>
                        <a:gd name="T26" fmla="*/ 5 w 94"/>
                        <a:gd name="T27" fmla="*/ 14 h 121"/>
                        <a:gd name="T28" fmla="*/ 3 w 94"/>
                        <a:gd name="T29" fmla="*/ 36 h 121"/>
                        <a:gd name="T30" fmla="*/ 8 w 94"/>
                        <a:gd name="T31" fmla="*/ 63 h 121"/>
                        <a:gd name="T32" fmla="*/ 14 w 94"/>
                        <a:gd name="T33" fmla="*/ 72 h 121"/>
                        <a:gd name="T34" fmla="*/ 18 w 94"/>
                        <a:gd name="T35" fmla="*/ 103 h 121"/>
                        <a:gd name="T36" fmla="*/ 22 w 94"/>
                        <a:gd name="T37" fmla="*/ 111 h 121"/>
                        <a:gd name="T38" fmla="*/ 28 w 94"/>
                        <a:gd name="T39" fmla="*/ 114 h 121"/>
                        <a:gd name="T40" fmla="*/ 49 w 94"/>
                        <a:gd name="T41" fmla="*/ 110 h 121"/>
                        <a:gd name="T42" fmla="*/ 61 w 94"/>
                        <a:gd name="T43" fmla="*/ 119 h 121"/>
                        <a:gd name="T44" fmla="*/ 70 w 94"/>
                        <a:gd name="T45" fmla="*/ 112 h 121"/>
                        <a:gd name="T46" fmla="*/ 79 w 94"/>
                        <a:gd name="T47" fmla="*/ 87 h 121"/>
                        <a:gd name="T48" fmla="*/ 75 w 94"/>
                        <a:gd name="T49" fmla="*/ 82 h 121"/>
                        <a:gd name="T50" fmla="*/ 86 w 94"/>
                        <a:gd name="T51" fmla="*/ 71 h 121"/>
                        <a:gd name="T52" fmla="*/ 90 w 94"/>
                        <a:gd name="T53" fmla="*/ 71 h 121"/>
                        <a:gd name="T54" fmla="*/ 62 w 94"/>
                        <a:gd name="T55" fmla="*/ 87 h 121"/>
                        <a:gd name="T56" fmla="*/ 60 w 94"/>
                        <a:gd name="T57" fmla="*/ 91 h 121"/>
                        <a:gd name="T58" fmla="*/ 53 w 94"/>
                        <a:gd name="T59" fmla="*/ 89 h 121"/>
                        <a:gd name="T60" fmla="*/ 34 w 94"/>
                        <a:gd name="T61" fmla="*/ 110 h 121"/>
                        <a:gd name="T62" fmla="*/ 31 w 94"/>
                        <a:gd name="T63" fmla="*/ 91 h 121"/>
                        <a:gd name="T64" fmla="*/ 36 w 94"/>
                        <a:gd name="T65" fmla="*/ 87 h 121"/>
                        <a:gd name="T66" fmla="*/ 36 w 94"/>
                        <a:gd name="T67" fmla="*/ 82 h 121"/>
                        <a:gd name="T68" fmla="*/ 49 w 94"/>
                        <a:gd name="T69" fmla="*/ 75 h 121"/>
                        <a:gd name="T70" fmla="*/ 44 w 94"/>
                        <a:gd name="T71" fmla="*/ 71 h 121"/>
                        <a:gd name="T72" fmla="*/ 28 w 94"/>
                        <a:gd name="T73" fmla="*/ 61 h 121"/>
                        <a:gd name="T74" fmla="*/ 28 w 94"/>
                        <a:gd name="T75" fmla="*/ 54 h 121"/>
                        <a:gd name="T76" fmla="*/ 33 w 94"/>
                        <a:gd name="T77" fmla="*/ 54 h 121"/>
                        <a:gd name="T78" fmla="*/ 45 w 94"/>
                        <a:gd name="T79" fmla="*/ 62 h 121"/>
                        <a:gd name="T80" fmla="*/ 62 w 94"/>
                        <a:gd name="T81" fmla="*/ 83 h 1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94" h="121">
                          <a:moveTo>
                            <a:pt x="90" y="71"/>
                          </a:moveTo>
                          <a:lnTo>
                            <a:pt x="90" y="70"/>
                          </a:lnTo>
                          <a:lnTo>
                            <a:pt x="92" y="69"/>
                          </a:lnTo>
                          <a:cubicBezTo>
                            <a:pt x="92" y="67"/>
                            <a:pt x="92" y="65"/>
                            <a:pt x="93" y="63"/>
                          </a:cubicBezTo>
                          <a:cubicBezTo>
                            <a:pt x="93" y="62"/>
                            <a:pt x="94" y="60"/>
                            <a:pt x="94" y="58"/>
                          </a:cubicBezTo>
                          <a:cubicBezTo>
                            <a:pt x="94" y="56"/>
                            <a:pt x="92" y="55"/>
                            <a:pt x="90" y="53"/>
                          </a:cubicBezTo>
                          <a:cubicBezTo>
                            <a:pt x="88" y="51"/>
                            <a:pt x="85" y="48"/>
                            <a:pt x="85" y="44"/>
                          </a:cubicBezTo>
                          <a:cubicBezTo>
                            <a:pt x="85" y="40"/>
                            <a:pt x="87" y="37"/>
                            <a:pt x="88" y="35"/>
                          </a:cubicBezTo>
                          <a:cubicBezTo>
                            <a:pt x="90" y="33"/>
                            <a:pt x="90" y="32"/>
                            <a:pt x="90" y="30"/>
                          </a:cubicBezTo>
                          <a:cubicBezTo>
                            <a:pt x="90" y="25"/>
                            <a:pt x="78" y="21"/>
                            <a:pt x="71" y="21"/>
                          </a:cubicBezTo>
                          <a:lnTo>
                            <a:pt x="70" y="22"/>
                          </a:lnTo>
                          <a:lnTo>
                            <a:pt x="70" y="20"/>
                          </a:lnTo>
                          <a:cubicBezTo>
                            <a:pt x="69" y="18"/>
                            <a:pt x="70" y="14"/>
                            <a:pt x="70" y="12"/>
                          </a:cubicBezTo>
                          <a:cubicBezTo>
                            <a:pt x="70" y="11"/>
                            <a:pt x="70" y="11"/>
                            <a:pt x="70" y="10"/>
                          </a:cubicBezTo>
                          <a:cubicBezTo>
                            <a:pt x="70" y="10"/>
                            <a:pt x="69" y="10"/>
                            <a:pt x="69" y="10"/>
                          </a:cubicBezTo>
                          <a:cubicBezTo>
                            <a:pt x="69" y="10"/>
                            <a:pt x="68" y="10"/>
                            <a:pt x="68" y="10"/>
                          </a:cubicBezTo>
                          <a:lnTo>
                            <a:pt x="68" y="10"/>
                          </a:lnTo>
                          <a:cubicBezTo>
                            <a:pt x="61" y="8"/>
                            <a:pt x="55" y="5"/>
                            <a:pt x="53" y="3"/>
                          </a:cubicBezTo>
                          <a:cubicBezTo>
                            <a:pt x="50" y="0"/>
                            <a:pt x="49" y="0"/>
                            <a:pt x="49" y="0"/>
                          </a:cubicBezTo>
                          <a:cubicBezTo>
                            <a:pt x="49" y="0"/>
                            <a:pt x="48" y="2"/>
                            <a:pt x="48" y="3"/>
                          </a:cubicBezTo>
                          <a:cubicBezTo>
                            <a:pt x="48" y="4"/>
                            <a:pt x="47" y="6"/>
                            <a:pt x="46" y="7"/>
                          </a:cubicBezTo>
                          <a:cubicBezTo>
                            <a:pt x="51" y="12"/>
                            <a:pt x="56" y="17"/>
                            <a:pt x="51" y="25"/>
                          </a:cubicBezTo>
                          <a:lnTo>
                            <a:pt x="50" y="26"/>
                          </a:lnTo>
                          <a:lnTo>
                            <a:pt x="49" y="25"/>
                          </a:lnTo>
                          <a:cubicBezTo>
                            <a:pt x="49" y="25"/>
                            <a:pt x="39" y="19"/>
                            <a:pt x="33" y="19"/>
                          </a:cubicBezTo>
                          <a:cubicBezTo>
                            <a:pt x="31" y="19"/>
                            <a:pt x="30" y="19"/>
                            <a:pt x="29" y="21"/>
                          </a:cubicBezTo>
                          <a:cubicBezTo>
                            <a:pt x="24" y="30"/>
                            <a:pt x="19" y="32"/>
                            <a:pt x="14" y="27"/>
                          </a:cubicBezTo>
                          <a:lnTo>
                            <a:pt x="5" y="14"/>
                          </a:lnTo>
                          <a:lnTo>
                            <a:pt x="0" y="17"/>
                          </a:lnTo>
                          <a:cubicBezTo>
                            <a:pt x="3" y="21"/>
                            <a:pt x="3" y="30"/>
                            <a:pt x="3" y="36"/>
                          </a:cubicBezTo>
                          <a:cubicBezTo>
                            <a:pt x="3" y="39"/>
                            <a:pt x="5" y="43"/>
                            <a:pt x="7" y="48"/>
                          </a:cubicBezTo>
                          <a:cubicBezTo>
                            <a:pt x="9" y="54"/>
                            <a:pt x="12" y="59"/>
                            <a:pt x="8" y="63"/>
                          </a:cubicBezTo>
                          <a:cubicBezTo>
                            <a:pt x="8" y="64"/>
                            <a:pt x="8" y="65"/>
                            <a:pt x="9" y="66"/>
                          </a:cubicBezTo>
                          <a:cubicBezTo>
                            <a:pt x="11" y="67"/>
                            <a:pt x="12" y="68"/>
                            <a:pt x="14" y="72"/>
                          </a:cubicBezTo>
                          <a:cubicBezTo>
                            <a:pt x="16" y="78"/>
                            <a:pt x="17" y="83"/>
                            <a:pt x="17" y="89"/>
                          </a:cubicBezTo>
                          <a:cubicBezTo>
                            <a:pt x="17" y="93"/>
                            <a:pt x="17" y="97"/>
                            <a:pt x="18" y="103"/>
                          </a:cubicBezTo>
                          <a:cubicBezTo>
                            <a:pt x="19" y="105"/>
                            <a:pt x="19" y="108"/>
                            <a:pt x="20" y="111"/>
                          </a:cubicBezTo>
                          <a:cubicBezTo>
                            <a:pt x="21" y="111"/>
                            <a:pt x="22" y="111"/>
                            <a:pt x="22" y="111"/>
                          </a:cubicBezTo>
                          <a:cubicBezTo>
                            <a:pt x="24" y="111"/>
                            <a:pt x="25" y="111"/>
                            <a:pt x="26" y="112"/>
                          </a:cubicBezTo>
                          <a:cubicBezTo>
                            <a:pt x="27" y="113"/>
                            <a:pt x="27" y="113"/>
                            <a:pt x="28" y="114"/>
                          </a:cubicBezTo>
                          <a:cubicBezTo>
                            <a:pt x="29" y="116"/>
                            <a:pt x="31" y="119"/>
                            <a:pt x="33" y="121"/>
                          </a:cubicBezTo>
                          <a:cubicBezTo>
                            <a:pt x="35" y="115"/>
                            <a:pt x="43" y="110"/>
                            <a:pt x="49" y="110"/>
                          </a:cubicBezTo>
                          <a:cubicBezTo>
                            <a:pt x="54" y="110"/>
                            <a:pt x="56" y="113"/>
                            <a:pt x="56" y="116"/>
                          </a:cubicBezTo>
                          <a:cubicBezTo>
                            <a:pt x="57" y="118"/>
                            <a:pt x="58" y="119"/>
                            <a:pt x="61" y="119"/>
                          </a:cubicBezTo>
                          <a:cubicBezTo>
                            <a:pt x="66" y="119"/>
                            <a:pt x="68" y="118"/>
                            <a:pt x="70" y="113"/>
                          </a:cubicBezTo>
                          <a:lnTo>
                            <a:pt x="70" y="112"/>
                          </a:lnTo>
                          <a:cubicBezTo>
                            <a:pt x="70" y="106"/>
                            <a:pt x="72" y="103"/>
                            <a:pt x="79" y="101"/>
                          </a:cubicBezTo>
                          <a:lnTo>
                            <a:pt x="79" y="87"/>
                          </a:lnTo>
                          <a:cubicBezTo>
                            <a:pt x="79" y="86"/>
                            <a:pt x="78" y="86"/>
                            <a:pt x="77" y="86"/>
                          </a:cubicBezTo>
                          <a:cubicBezTo>
                            <a:pt x="76" y="86"/>
                            <a:pt x="75" y="85"/>
                            <a:pt x="75" y="82"/>
                          </a:cubicBezTo>
                          <a:cubicBezTo>
                            <a:pt x="75" y="82"/>
                            <a:pt x="80" y="69"/>
                            <a:pt x="82" y="69"/>
                          </a:cubicBezTo>
                          <a:cubicBezTo>
                            <a:pt x="84" y="69"/>
                            <a:pt x="85" y="70"/>
                            <a:pt x="86" y="71"/>
                          </a:cubicBezTo>
                          <a:cubicBezTo>
                            <a:pt x="87" y="72"/>
                            <a:pt x="87" y="73"/>
                            <a:pt x="88" y="73"/>
                          </a:cubicBezTo>
                          <a:cubicBezTo>
                            <a:pt x="89" y="73"/>
                            <a:pt x="90" y="72"/>
                            <a:pt x="90" y="71"/>
                          </a:cubicBezTo>
                          <a:close/>
                          <a:moveTo>
                            <a:pt x="62" y="87"/>
                          </a:moveTo>
                          <a:lnTo>
                            <a:pt x="62" y="87"/>
                          </a:lnTo>
                          <a:cubicBezTo>
                            <a:pt x="62" y="87"/>
                            <a:pt x="62" y="88"/>
                            <a:pt x="61" y="88"/>
                          </a:cubicBezTo>
                          <a:cubicBezTo>
                            <a:pt x="61" y="88"/>
                            <a:pt x="60" y="90"/>
                            <a:pt x="60" y="91"/>
                          </a:cubicBezTo>
                          <a:cubicBezTo>
                            <a:pt x="60" y="94"/>
                            <a:pt x="60" y="98"/>
                            <a:pt x="57" y="98"/>
                          </a:cubicBezTo>
                          <a:cubicBezTo>
                            <a:pt x="54" y="98"/>
                            <a:pt x="54" y="92"/>
                            <a:pt x="53" y="89"/>
                          </a:cubicBezTo>
                          <a:cubicBezTo>
                            <a:pt x="53" y="89"/>
                            <a:pt x="52" y="89"/>
                            <a:pt x="51" y="89"/>
                          </a:cubicBezTo>
                          <a:cubicBezTo>
                            <a:pt x="49" y="95"/>
                            <a:pt x="42" y="110"/>
                            <a:pt x="34" y="110"/>
                          </a:cubicBezTo>
                          <a:cubicBezTo>
                            <a:pt x="28" y="110"/>
                            <a:pt x="24" y="104"/>
                            <a:pt x="24" y="96"/>
                          </a:cubicBezTo>
                          <a:cubicBezTo>
                            <a:pt x="24" y="93"/>
                            <a:pt x="29" y="91"/>
                            <a:pt x="31" y="91"/>
                          </a:cubicBezTo>
                          <a:cubicBezTo>
                            <a:pt x="33" y="91"/>
                            <a:pt x="34" y="93"/>
                            <a:pt x="35" y="94"/>
                          </a:cubicBezTo>
                          <a:cubicBezTo>
                            <a:pt x="36" y="94"/>
                            <a:pt x="36" y="91"/>
                            <a:pt x="36" y="87"/>
                          </a:cubicBezTo>
                          <a:cubicBezTo>
                            <a:pt x="36" y="86"/>
                            <a:pt x="36" y="84"/>
                            <a:pt x="36" y="83"/>
                          </a:cubicBezTo>
                          <a:lnTo>
                            <a:pt x="36" y="82"/>
                          </a:lnTo>
                          <a:lnTo>
                            <a:pt x="37" y="82"/>
                          </a:lnTo>
                          <a:cubicBezTo>
                            <a:pt x="40" y="82"/>
                            <a:pt x="49" y="77"/>
                            <a:pt x="49" y="75"/>
                          </a:cubicBezTo>
                          <a:cubicBezTo>
                            <a:pt x="49" y="73"/>
                            <a:pt x="48" y="70"/>
                            <a:pt x="47" y="70"/>
                          </a:cubicBezTo>
                          <a:cubicBezTo>
                            <a:pt x="46" y="70"/>
                            <a:pt x="45" y="71"/>
                            <a:pt x="44" y="71"/>
                          </a:cubicBezTo>
                          <a:cubicBezTo>
                            <a:pt x="43" y="72"/>
                            <a:pt x="43" y="72"/>
                            <a:pt x="42" y="72"/>
                          </a:cubicBezTo>
                          <a:cubicBezTo>
                            <a:pt x="36" y="72"/>
                            <a:pt x="30" y="65"/>
                            <a:pt x="28" y="61"/>
                          </a:cubicBezTo>
                          <a:lnTo>
                            <a:pt x="28" y="60"/>
                          </a:lnTo>
                          <a:lnTo>
                            <a:pt x="28" y="54"/>
                          </a:lnTo>
                          <a:lnTo>
                            <a:pt x="33" y="54"/>
                          </a:lnTo>
                          <a:lnTo>
                            <a:pt x="33" y="54"/>
                          </a:lnTo>
                          <a:cubicBezTo>
                            <a:pt x="34" y="55"/>
                            <a:pt x="34" y="55"/>
                            <a:pt x="35" y="56"/>
                          </a:cubicBezTo>
                          <a:cubicBezTo>
                            <a:pt x="38" y="59"/>
                            <a:pt x="40" y="62"/>
                            <a:pt x="45" y="62"/>
                          </a:cubicBezTo>
                          <a:cubicBezTo>
                            <a:pt x="53" y="62"/>
                            <a:pt x="62" y="74"/>
                            <a:pt x="62" y="82"/>
                          </a:cubicBezTo>
                          <a:cubicBezTo>
                            <a:pt x="62" y="82"/>
                            <a:pt x="62" y="83"/>
                            <a:pt x="62" y="83"/>
                          </a:cubicBezTo>
                          <a:cubicBezTo>
                            <a:pt x="63" y="85"/>
                            <a:pt x="63" y="86"/>
                            <a:pt x="62" y="8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4" name="Freeform 1155">
                      <a:extLst>
                        <a:ext uri="{FF2B5EF4-FFF2-40B4-BE49-F238E27FC236}">
                          <a16:creationId xmlns:a16="http://schemas.microsoft.com/office/drawing/2014/main" id="{2F2F7C74-B8B7-3D24-FD8E-E288A3963B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00155"/>
                      <a:ext cx="33830" cy="45107"/>
                    </a:xfrm>
                    <a:custGeom>
                      <a:avLst/>
                      <a:gdLst>
                        <a:gd name="T0" fmla="*/ 64 w 82"/>
                        <a:gd name="T1" fmla="*/ 98 h 109"/>
                        <a:gd name="T2" fmla="*/ 59 w 82"/>
                        <a:gd name="T3" fmla="*/ 90 h 109"/>
                        <a:gd name="T4" fmla="*/ 61 w 82"/>
                        <a:gd name="T5" fmla="*/ 90 h 109"/>
                        <a:gd name="T6" fmla="*/ 82 w 82"/>
                        <a:gd name="T7" fmla="*/ 87 h 109"/>
                        <a:gd name="T8" fmla="*/ 82 w 82"/>
                        <a:gd name="T9" fmla="*/ 82 h 109"/>
                        <a:gd name="T10" fmla="*/ 75 w 82"/>
                        <a:gd name="T11" fmla="*/ 67 h 109"/>
                        <a:gd name="T12" fmla="*/ 66 w 82"/>
                        <a:gd name="T13" fmla="*/ 47 h 109"/>
                        <a:gd name="T14" fmla="*/ 67 w 82"/>
                        <a:gd name="T15" fmla="*/ 43 h 109"/>
                        <a:gd name="T16" fmla="*/ 68 w 82"/>
                        <a:gd name="T17" fmla="*/ 38 h 109"/>
                        <a:gd name="T18" fmla="*/ 62 w 82"/>
                        <a:gd name="T19" fmla="*/ 30 h 109"/>
                        <a:gd name="T20" fmla="*/ 56 w 82"/>
                        <a:gd name="T21" fmla="*/ 22 h 109"/>
                        <a:gd name="T22" fmla="*/ 55 w 82"/>
                        <a:gd name="T23" fmla="*/ 20 h 109"/>
                        <a:gd name="T24" fmla="*/ 54 w 82"/>
                        <a:gd name="T25" fmla="*/ 17 h 109"/>
                        <a:gd name="T26" fmla="*/ 49 w 82"/>
                        <a:gd name="T27" fmla="*/ 16 h 109"/>
                        <a:gd name="T28" fmla="*/ 42 w 82"/>
                        <a:gd name="T29" fmla="*/ 10 h 109"/>
                        <a:gd name="T30" fmla="*/ 41 w 82"/>
                        <a:gd name="T31" fmla="*/ 11 h 109"/>
                        <a:gd name="T32" fmla="*/ 37 w 82"/>
                        <a:gd name="T33" fmla="*/ 12 h 109"/>
                        <a:gd name="T34" fmla="*/ 30 w 82"/>
                        <a:gd name="T35" fmla="*/ 4 h 109"/>
                        <a:gd name="T36" fmla="*/ 24 w 82"/>
                        <a:gd name="T37" fmla="*/ 0 h 109"/>
                        <a:gd name="T38" fmla="*/ 21 w 82"/>
                        <a:gd name="T39" fmla="*/ 2 h 109"/>
                        <a:gd name="T40" fmla="*/ 16 w 82"/>
                        <a:gd name="T41" fmla="*/ 5 h 109"/>
                        <a:gd name="T42" fmla="*/ 12 w 82"/>
                        <a:gd name="T43" fmla="*/ 2 h 109"/>
                        <a:gd name="T44" fmla="*/ 11 w 82"/>
                        <a:gd name="T45" fmla="*/ 1 h 109"/>
                        <a:gd name="T46" fmla="*/ 5 w 82"/>
                        <a:gd name="T47" fmla="*/ 12 h 109"/>
                        <a:gd name="T48" fmla="*/ 6 w 82"/>
                        <a:gd name="T49" fmla="*/ 14 h 109"/>
                        <a:gd name="T50" fmla="*/ 9 w 82"/>
                        <a:gd name="T51" fmla="*/ 17 h 109"/>
                        <a:gd name="T52" fmla="*/ 9 w 82"/>
                        <a:gd name="T53" fmla="*/ 33 h 109"/>
                        <a:gd name="T54" fmla="*/ 8 w 82"/>
                        <a:gd name="T55" fmla="*/ 33 h 109"/>
                        <a:gd name="T56" fmla="*/ 0 w 82"/>
                        <a:gd name="T57" fmla="*/ 42 h 109"/>
                        <a:gd name="T58" fmla="*/ 5 w 82"/>
                        <a:gd name="T59" fmla="*/ 48 h 109"/>
                        <a:gd name="T60" fmla="*/ 11 w 82"/>
                        <a:gd name="T61" fmla="*/ 57 h 109"/>
                        <a:gd name="T62" fmla="*/ 7 w 82"/>
                        <a:gd name="T63" fmla="*/ 61 h 109"/>
                        <a:gd name="T64" fmla="*/ 4 w 82"/>
                        <a:gd name="T65" fmla="*/ 64 h 109"/>
                        <a:gd name="T66" fmla="*/ 5 w 82"/>
                        <a:gd name="T67" fmla="*/ 68 h 109"/>
                        <a:gd name="T68" fmla="*/ 7 w 82"/>
                        <a:gd name="T69" fmla="*/ 75 h 109"/>
                        <a:gd name="T70" fmla="*/ 18 w 82"/>
                        <a:gd name="T71" fmla="*/ 82 h 109"/>
                        <a:gd name="T72" fmla="*/ 28 w 82"/>
                        <a:gd name="T73" fmla="*/ 86 h 109"/>
                        <a:gd name="T74" fmla="*/ 29 w 82"/>
                        <a:gd name="T75" fmla="*/ 86 h 109"/>
                        <a:gd name="T76" fmla="*/ 29 w 82"/>
                        <a:gd name="T77" fmla="*/ 87 h 109"/>
                        <a:gd name="T78" fmla="*/ 35 w 82"/>
                        <a:gd name="T79" fmla="*/ 92 h 109"/>
                        <a:gd name="T80" fmla="*/ 38 w 82"/>
                        <a:gd name="T81" fmla="*/ 93 h 109"/>
                        <a:gd name="T82" fmla="*/ 38 w 82"/>
                        <a:gd name="T83" fmla="*/ 94 h 109"/>
                        <a:gd name="T84" fmla="*/ 38 w 82"/>
                        <a:gd name="T85" fmla="*/ 95 h 109"/>
                        <a:gd name="T86" fmla="*/ 37 w 82"/>
                        <a:gd name="T87" fmla="*/ 97 h 109"/>
                        <a:gd name="T88" fmla="*/ 35 w 82"/>
                        <a:gd name="T89" fmla="*/ 98 h 109"/>
                        <a:gd name="T90" fmla="*/ 35 w 82"/>
                        <a:gd name="T91" fmla="*/ 99 h 109"/>
                        <a:gd name="T92" fmla="*/ 44 w 82"/>
                        <a:gd name="T93" fmla="*/ 106 h 109"/>
                        <a:gd name="T94" fmla="*/ 50 w 82"/>
                        <a:gd name="T95" fmla="*/ 106 h 109"/>
                        <a:gd name="T96" fmla="*/ 54 w 82"/>
                        <a:gd name="T97" fmla="*/ 108 h 109"/>
                        <a:gd name="T98" fmla="*/ 55 w 82"/>
                        <a:gd name="T99" fmla="*/ 109 h 109"/>
                        <a:gd name="T100" fmla="*/ 58 w 82"/>
                        <a:gd name="T101" fmla="*/ 109 h 109"/>
                        <a:gd name="T102" fmla="*/ 59 w 82"/>
                        <a:gd name="T103" fmla="*/ 106 h 109"/>
                        <a:gd name="T104" fmla="*/ 59 w 82"/>
                        <a:gd name="T105" fmla="*/ 101 h 109"/>
                        <a:gd name="T106" fmla="*/ 64 w 82"/>
                        <a:gd name="T107" fmla="*/ 98 h 1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82" h="109">
                          <a:moveTo>
                            <a:pt x="64" y="98"/>
                          </a:moveTo>
                          <a:lnTo>
                            <a:pt x="59" y="90"/>
                          </a:lnTo>
                          <a:lnTo>
                            <a:pt x="61" y="90"/>
                          </a:lnTo>
                          <a:cubicBezTo>
                            <a:pt x="70" y="90"/>
                            <a:pt x="77" y="90"/>
                            <a:pt x="82" y="87"/>
                          </a:cubicBezTo>
                          <a:lnTo>
                            <a:pt x="82" y="82"/>
                          </a:lnTo>
                          <a:cubicBezTo>
                            <a:pt x="82" y="76"/>
                            <a:pt x="79" y="72"/>
                            <a:pt x="75" y="67"/>
                          </a:cubicBezTo>
                          <a:cubicBezTo>
                            <a:pt x="70" y="61"/>
                            <a:pt x="66" y="55"/>
                            <a:pt x="66" y="47"/>
                          </a:cubicBezTo>
                          <a:cubicBezTo>
                            <a:pt x="66" y="45"/>
                            <a:pt x="66" y="44"/>
                            <a:pt x="67" y="43"/>
                          </a:cubicBezTo>
                          <a:cubicBezTo>
                            <a:pt x="67" y="42"/>
                            <a:pt x="68" y="41"/>
                            <a:pt x="68" y="38"/>
                          </a:cubicBezTo>
                          <a:cubicBezTo>
                            <a:pt x="68" y="35"/>
                            <a:pt x="65" y="32"/>
                            <a:pt x="62" y="30"/>
                          </a:cubicBezTo>
                          <a:cubicBezTo>
                            <a:pt x="60" y="28"/>
                            <a:pt x="57" y="26"/>
                            <a:pt x="56" y="22"/>
                          </a:cubicBezTo>
                          <a:cubicBezTo>
                            <a:pt x="55" y="21"/>
                            <a:pt x="55" y="21"/>
                            <a:pt x="55" y="20"/>
                          </a:cubicBezTo>
                          <a:cubicBezTo>
                            <a:pt x="55" y="19"/>
                            <a:pt x="55" y="18"/>
                            <a:pt x="54" y="17"/>
                          </a:cubicBezTo>
                          <a:cubicBezTo>
                            <a:pt x="52" y="17"/>
                            <a:pt x="51" y="17"/>
                            <a:pt x="49" y="16"/>
                          </a:cubicBezTo>
                          <a:cubicBezTo>
                            <a:pt x="45" y="16"/>
                            <a:pt x="43" y="15"/>
                            <a:pt x="42" y="10"/>
                          </a:cubicBezTo>
                          <a:cubicBezTo>
                            <a:pt x="42" y="10"/>
                            <a:pt x="41" y="11"/>
                            <a:pt x="41" y="11"/>
                          </a:cubicBezTo>
                          <a:cubicBezTo>
                            <a:pt x="40" y="11"/>
                            <a:pt x="39" y="12"/>
                            <a:pt x="37" y="12"/>
                          </a:cubicBezTo>
                          <a:cubicBezTo>
                            <a:pt x="33" y="12"/>
                            <a:pt x="30" y="8"/>
                            <a:pt x="30" y="4"/>
                          </a:cubicBezTo>
                          <a:cubicBezTo>
                            <a:pt x="27" y="1"/>
                            <a:pt x="26" y="0"/>
                            <a:pt x="24" y="0"/>
                          </a:cubicBezTo>
                          <a:cubicBezTo>
                            <a:pt x="22" y="0"/>
                            <a:pt x="22" y="1"/>
                            <a:pt x="21" y="2"/>
                          </a:cubicBezTo>
                          <a:cubicBezTo>
                            <a:pt x="20" y="3"/>
                            <a:pt x="20" y="5"/>
                            <a:pt x="16" y="5"/>
                          </a:cubicBezTo>
                          <a:cubicBezTo>
                            <a:pt x="14" y="5"/>
                            <a:pt x="13" y="4"/>
                            <a:pt x="12" y="2"/>
                          </a:cubicBezTo>
                          <a:cubicBezTo>
                            <a:pt x="11" y="2"/>
                            <a:pt x="11" y="1"/>
                            <a:pt x="11" y="1"/>
                          </a:cubicBezTo>
                          <a:cubicBezTo>
                            <a:pt x="9" y="3"/>
                            <a:pt x="5" y="11"/>
                            <a:pt x="5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9" y="15"/>
                            <a:pt x="9" y="17"/>
                          </a:cubicBezTo>
                          <a:lnTo>
                            <a:pt x="9" y="33"/>
                          </a:lnTo>
                          <a:lnTo>
                            <a:pt x="8" y="33"/>
                          </a:lnTo>
                          <a:cubicBezTo>
                            <a:pt x="2" y="35"/>
                            <a:pt x="0" y="37"/>
                            <a:pt x="0" y="42"/>
                          </a:cubicBezTo>
                          <a:cubicBezTo>
                            <a:pt x="0" y="45"/>
                            <a:pt x="3" y="46"/>
                            <a:pt x="5" y="48"/>
                          </a:cubicBezTo>
                          <a:cubicBezTo>
                            <a:pt x="8" y="50"/>
                            <a:pt x="11" y="52"/>
                            <a:pt x="11" y="57"/>
                          </a:cubicBezTo>
                          <a:cubicBezTo>
                            <a:pt x="11" y="60"/>
                            <a:pt x="8" y="61"/>
                            <a:pt x="7" y="61"/>
                          </a:cubicBezTo>
                          <a:cubicBezTo>
                            <a:pt x="5" y="62"/>
                            <a:pt x="4" y="62"/>
                            <a:pt x="4" y="64"/>
                          </a:cubicBezTo>
                          <a:cubicBezTo>
                            <a:pt x="4" y="65"/>
                            <a:pt x="5" y="66"/>
                            <a:pt x="5" y="68"/>
                          </a:cubicBezTo>
                          <a:cubicBezTo>
                            <a:pt x="6" y="70"/>
                            <a:pt x="7" y="72"/>
                            <a:pt x="7" y="75"/>
                          </a:cubicBezTo>
                          <a:cubicBezTo>
                            <a:pt x="12" y="76"/>
                            <a:pt x="15" y="80"/>
                            <a:pt x="18" y="82"/>
                          </a:cubicBezTo>
                          <a:cubicBezTo>
                            <a:pt x="21" y="86"/>
                            <a:pt x="24" y="88"/>
                            <a:pt x="28" y="86"/>
                          </a:cubicBezTo>
                          <a:lnTo>
                            <a:pt x="29" y="86"/>
                          </a:lnTo>
                          <a:lnTo>
                            <a:pt x="29" y="87"/>
                          </a:lnTo>
                          <a:cubicBezTo>
                            <a:pt x="31" y="89"/>
                            <a:pt x="33" y="90"/>
                            <a:pt x="35" y="92"/>
                          </a:cubicBezTo>
                          <a:cubicBezTo>
                            <a:pt x="36" y="92"/>
                            <a:pt x="37" y="93"/>
                            <a:pt x="38" y="93"/>
                          </a:cubicBezTo>
                          <a:lnTo>
                            <a:pt x="38" y="94"/>
                          </a:lnTo>
                          <a:lnTo>
                            <a:pt x="38" y="95"/>
                          </a:lnTo>
                          <a:cubicBezTo>
                            <a:pt x="38" y="96"/>
                            <a:pt x="37" y="96"/>
                            <a:pt x="37" y="97"/>
                          </a:cubicBezTo>
                          <a:cubicBezTo>
                            <a:pt x="36" y="97"/>
                            <a:pt x="36" y="98"/>
                            <a:pt x="35" y="98"/>
                          </a:cubicBezTo>
                          <a:lnTo>
                            <a:pt x="35" y="99"/>
                          </a:lnTo>
                          <a:cubicBezTo>
                            <a:pt x="40" y="99"/>
                            <a:pt x="43" y="103"/>
                            <a:pt x="44" y="106"/>
                          </a:cubicBezTo>
                          <a:cubicBezTo>
                            <a:pt x="47" y="106"/>
                            <a:pt x="49" y="106"/>
                            <a:pt x="50" y="106"/>
                          </a:cubicBezTo>
                          <a:cubicBezTo>
                            <a:pt x="52" y="106"/>
                            <a:pt x="53" y="107"/>
                            <a:pt x="54" y="108"/>
                          </a:cubicBezTo>
                          <a:cubicBezTo>
                            <a:pt x="54" y="108"/>
                            <a:pt x="55" y="109"/>
                            <a:pt x="55" y="109"/>
                          </a:cubicBezTo>
                          <a:lnTo>
                            <a:pt x="58" y="109"/>
                          </a:lnTo>
                          <a:cubicBezTo>
                            <a:pt x="58" y="108"/>
                            <a:pt x="58" y="107"/>
                            <a:pt x="59" y="106"/>
                          </a:cubicBezTo>
                          <a:cubicBezTo>
                            <a:pt x="59" y="105"/>
                            <a:pt x="59" y="104"/>
                            <a:pt x="59" y="101"/>
                          </a:cubicBezTo>
                          <a:cubicBezTo>
                            <a:pt x="59" y="99"/>
                            <a:pt x="62" y="98"/>
                            <a:pt x="64" y="9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5" name="Freeform 1156">
                      <a:extLst>
                        <a:ext uri="{FF2B5EF4-FFF2-40B4-BE49-F238E27FC236}">
                          <a16:creationId xmlns:a16="http://schemas.microsoft.com/office/drawing/2014/main" id="{95A1A289-65F0-591D-179F-84B600F3D4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31986" y="4508450"/>
                      <a:ext cx="142839" cy="86455"/>
                    </a:xfrm>
                    <a:custGeom>
                      <a:avLst/>
                      <a:gdLst>
                        <a:gd name="T0" fmla="*/ 96 w 334"/>
                        <a:gd name="T1" fmla="*/ 190 h 205"/>
                        <a:gd name="T2" fmla="*/ 125 w 334"/>
                        <a:gd name="T3" fmla="*/ 195 h 205"/>
                        <a:gd name="T4" fmla="*/ 134 w 334"/>
                        <a:gd name="T5" fmla="*/ 192 h 205"/>
                        <a:gd name="T6" fmla="*/ 169 w 334"/>
                        <a:gd name="T7" fmla="*/ 205 h 205"/>
                        <a:gd name="T8" fmla="*/ 180 w 334"/>
                        <a:gd name="T9" fmla="*/ 195 h 205"/>
                        <a:gd name="T10" fmla="*/ 187 w 334"/>
                        <a:gd name="T11" fmla="*/ 182 h 205"/>
                        <a:gd name="T12" fmla="*/ 199 w 334"/>
                        <a:gd name="T13" fmla="*/ 149 h 205"/>
                        <a:gd name="T14" fmla="*/ 211 w 334"/>
                        <a:gd name="T15" fmla="*/ 135 h 205"/>
                        <a:gd name="T16" fmla="*/ 233 w 334"/>
                        <a:gd name="T17" fmla="*/ 109 h 205"/>
                        <a:gd name="T18" fmla="*/ 235 w 334"/>
                        <a:gd name="T19" fmla="*/ 113 h 205"/>
                        <a:gd name="T20" fmla="*/ 262 w 334"/>
                        <a:gd name="T21" fmla="*/ 98 h 205"/>
                        <a:gd name="T22" fmla="*/ 301 w 334"/>
                        <a:gd name="T23" fmla="*/ 78 h 205"/>
                        <a:gd name="T24" fmla="*/ 329 w 334"/>
                        <a:gd name="T25" fmla="*/ 49 h 205"/>
                        <a:gd name="T26" fmla="*/ 331 w 334"/>
                        <a:gd name="T27" fmla="*/ 36 h 205"/>
                        <a:gd name="T28" fmla="*/ 306 w 334"/>
                        <a:gd name="T29" fmla="*/ 46 h 205"/>
                        <a:gd name="T30" fmla="*/ 273 w 334"/>
                        <a:gd name="T31" fmla="*/ 59 h 205"/>
                        <a:gd name="T32" fmla="*/ 182 w 334"/>
                        <a:gd name="T33" fmla="*/ 9 h 205"/>
                        <a:gd name="T34" fmla="*/ 166 w 334"/>
                        <a:gd name="T35" fmla="*/ 0 h 205"/>
                        <a:gd name="T36" fmla="*/ 119 w 334"/>
                        <a:gd name="T37" fmla="*/ 4 h 205"/>
                        <a:gd name="T38" fmla="*/ 110 w 334"/>
                        <a:gd name="T39" fmla="*/ 14 h 205"/>
                        <a:gd name="T40" fmla="*/ 105 w 334"/>
                        <a:gd name="T41" fmla="*/ 30 h 205"/>
                        <a:gd name="T42" fmla="*/ 110 w 334"/>
                        <a:gd name="T43" fmla="*/ 49 h 205"/>
                        <a:gd name="T44" fmla="*/ 105 w 334"/>
                        <a:gd name="T45" fmla="*/ 59 h 205"/>
                        <a:gd name="T46" fmla="*/ 96 w 334"/>
                        <a:gd name="T47" fmla="*/ 52 h 205"/>
                        <a:gd name="T48" fmla="*/ 87 w 334"/>
                        <a:gd name="T49" fmla="*/ 50 h 205"/>
                        <a:gd name="T50" fmla="*/ 72 w 334"/>
                        <a:gd name="T51" fmla="*/ 45 h 205"/>
                        <a:gd name="T52" fmla="*/ 47 w 334"/>
                        <a:gd name="T53" fmla="*/ 31 h 205"/>
                        <a:gd name="T54" fmla="*/ 43 w 334"/>
                        <a:gd name="T55" fmla="*/ 30 h 205"/>
                        <a:gd name="T56" fmla="*/ 44 w 334"/>
                        <a:gd name="T57" fmla="*/ 33 h 205"/>
                        <a:gd name="T58" fmla="*/ 49 w 334"/>
                        <a:gd name="T59" fmla="*/ 51 h 205"/>
                        <a:gd name="T60" fmla="*/ 45 w 334"/>
                        <a:gd name="T61" fmla="*/ 67 h 205"/>
                        <a:gd name="T62" fmla="*/ 48 w 334"/>
                        <a:gd name="T63" fmla="*/ 73 h 205"/>
                        <a:gd name="T64" fmla="*/ 38 w 334"/>
                        <a:gd name="T65" fmla="*/ 79 h 205"/>
                        <a:gd name="T66" fmla="*/ 42 w 334"/>
                        <a:gd name="T67" fmla="*/ 101 h 205"/>
                        <a:gd name="T68" fmla="*/ 51 w 334"/>
                        <a:gd name="T69" fmla="*/ 92 h 205"/>
                        <a:gd name="T70" fmla="*/ 54 w 334"/>
                        <a:gd name="T71" fmla="*/ 113 h 205"/>
                        <a:gd name="T72" fmla="*/ 42 w 334"/>
                        <a:gd name="T73" fmla="*/ 122 h 205"/>
                        <a:gd name="T74" fmla="*/ 41 w 334"/>
                        <a:gd name="T75" fmla="*/ 127 h 205"/>
                        <a:gd name="T76" fmla="*/ 39 w 334"/>
                        <a:gd name="T77" fmla="*/ 137 h 205"/>
                        <a:gd name="T78" fmla="*/ 9 w 334"/>
                        <a:gd name="T79" fmla="*/ 157 h 205"/>
                        <a:gd name="T80" fmla="*/ 2 w 334"/>
                        <a:gd name="T81" fmla="*/ 170 h 205"/>
                        <a:gd name="T82" fmla="*/ 3 w 334"/>
                        <a:gd name="T83" fmla="*/ 177 h 205"/>
                        <a:gd name="T84" fmla="*/ 5 w 334"/>
                        <a:gd name="T85" fmla="*/ 179 h 205"/>
                        <a:gd name="T86" fmla="*/ 4 w 334"/>
                        <a:gd name="T87" fmla="*/ 193 h 205"/>
                        <a:gd name="T88" fmla="*/ 12 w 334"/>
                        <a:gd name="T89" fmla="*/ 195 h 205"/>
                        <a:gd name="T90" fmla="*/ 27 w 334"/>
                        <a:gd name="T91" fmla="*/ 189 h 205"/>
                        <a:gd name="T92" fmla="*/ 36 w 334"/>
                        <a:gd name="T93" fmla="*/ 189 h 205"/>
                        <a:gd name="T94" fmla="*/ 40 w 334"/>
                        <a:gd name="T95" fmla="*/ 188 h 205"/>
                        <a:gd name="T96" fmla="*/ 43 w 334"/>
                        <a:gd name="T97" fmla="*/ 195 h 205"/>
                        <a:gd name="T98" fmla="*/ 54 w 334"/>
                        <a:gd name="T99" fmla="*/ 190 h 205"/>
                        <a:gd name="T100" fmla="*/ 60 w 334"/>
                        <a:gd name="T101" fmla="*/ 187 h 205"/>
                        <a:gd name="T102" fmla="*/ 58 w 334"/>
                        <a:gd name="T103" fmla="*/ 176 h 205"/>
                        <a:gd name="T104" fmla="*/ 63 w 334"/>
                        <a:gd name="T105" fmla="*/ 174 h 205"/>
                        <a:gd name="T106" fmla="*/ 69 w 334"/>
                        <a:gd name="T107" fmla="*/ 174 h 205"/>
                        <a:gd name="T108" fmla="*/ 77 w 334"/>
                        <a:gd name="T109" fmla="*/ 174 h 205"/>
                        <a:gd name="T110" fmla="*/ 86 w 334"/>
                        <a:gd name="T111" fmla="*/ 186 h 2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34" h="205">
                          <a:moveTo>
                            <a:pt x="89" y="186"/>
                          </a:moveTo>
                          <a:cubicBezTo>
                            <a:pt x="92" y="186"/>
                            <a:pt x="94" y="188"/>
                            <a:pt x="96" y="190"/>
                          </a:cubicBezTo>
                          <a:cubicBezTo>
                            <a:pt x="98" y="193"/>
                            <a:pt x="100" y="195"/>
                            <a:pt x="103" y="195"/>
                          </a:cubicBezTo>
                          <a:lnTo>
                            <a:pt x="125" y="195"/>
                          </a:lnTo>
                          <a:cubicBezTo>
                            <a:pt x="127" y="195"/>
                            <a:pt x="128" y="194"/>
                            <a:pt x="129" y="193"/>
                          </a:cubicBezTo>
                          <a:cubicBezTo>
                            <a:pt x="130" y="193"/>
                            <a:pt x="132" y="192"/>
                            <a:pt x="134" y="192"/>
                          </a:cubicBezTo>
                          <a:cubicBezTo>
                            <a:pt x="141" y="192"/>
                            <a:pt x="146" y="195"/>
                            <a:pt x="151" y="198"/>
                          </a:cubicBezTo>
                          <a:cubicBezTo>
                            <a:pt x="156" y="201"/>
                            <a:pt x="161" y="205"/>
                            <a:pt x="169" y="205"/>
                          </a:cubicBezTo>
                          <a:cubicBezTo>
                            <a:pt x="172" y="205"/>
                            <a:pt x="174" y="204"/>
                            <a:pt x="177" y="204"/>
                          </a:cubicBezTo>
                          <a:lnTo>
                            <a:pt x="180" y="195"/>
                          </a:lnTo>
                          <a:cubicBezTo>
                            <a:pt x="180" y="192"/>
                            <a:pt x="182" y="189"/>
                            <a:pt x="184" y="187"/>
                          </a:cubicBezTo>
                          <a:cubicBezTo>
                            <a:pt x="186" y="185"/>
                            <a:pt x="187" y="184"/>
                            <a:pt x="187" y="182"/>
                          </a:cubicBezTo>
                          <a:cubicBezTo>
                            <a:pt x="189" y="178"/>
                            <a:pt x="190" y="173"/>
                            <a:pt x="191" y="169"/>
                          </a:cubicBezTo>
                          <a:cubicBezTo>
                            <a:pt x="193" y="162"/>
                            <a:pt x="194" y="155"/>
                            <a:pt x="199" y="149"/>
                          </a:cubicBezTo>
                          <a:cubicBezTo>
                            <a:pt x="200" y="148"/>
                            <a:pt x="202" y="146"/>
                            <a:pt x="204" y="144"/>
                          </a:cubicBezTo>
                          <a:cubicBezTo>
                            <a:pt x="206" y="142"/>
                            <a:pt x="211" y="137"/>
                            <a:pt x="211" y="135"/>
                          </a:cubicBezTo>
                          <a:cubicBezTo>
                            <a:pt x="213" y="124"/>
                            <a:pt x="216" y="109"/>
                            <a:pt x="229" y="109"/>
                          </a:cubicBezTo>
                          <a:lnTo>
                            <a:pt x="233" y="109"/>
                          </a:lnTo>
                          <a:cubicBezTo>
                            <a:pt x="234" y="109"/>
                            <a:pt x="234" y="110"/>
                            <a:pt x="234" y="110"/>
                          </a:cubicBezTo>
                          <a:cubicBezTo>
                            <a:pt x="234" y="111"/>
                            <a:pt x="235" y="112"/>
                            <a:pt x="235" y="113"/>
                          </a:cubicBezTo>
                          <a:cubicBezTo>
                            <a:pt x="241" y="113"/>
                            <a:pt x="245" y="109"/>
                            <a:pt x="249" y="106"/>
                          </a:cubicBezTo>
                          <a:cubicBezTo>
                            <a:pt x="253" y="103"/>
                            <a:pt x="257" y="99"/>
                            <a:pt x="262" y="98"/>
                          </a:cubicBezTo>
                          <a:cubicBezTo>
                            <a:pt x="268" y="96"/>
                            <a:pt x="273" y="93"/>
                            <a:pt x="279" y="89"/>
                          </a:cubicBezTo>
                          <a:cubicBezTo>
                            <a:pt x="285" y="85"/>
                            <a:pt x="291" y="81"/>
                            <a:pt x="301" y="78"/>
                          </a:cubicBezTo>
                          <a:cubicBezTo>
                            <a:pt x="308" y="76"/>
                            <a:pt x="332" y="68"/>
                            <a:pt x="332" y="54"/>
                          </a:cubicBezTo>
                          <a:cubicBezTo>
                            <a:pt x="332" y="52"/>
                            <a:pt x="331" y="50"/>
                            <a:pt x="329" y="49"/>
                          </a:cubicBezTo>
                          <a:cubicBezTo>
                            <a:pt x="328" y="47"/>
                            <a:pt x="327" y="46"/>
                            <a:pt x="327" y="44"/>
                          </a:cubicBezTo>
                          <a:cubicBezTo>
                            <a:pt x="327" y="40"/>
                            <a:pt x="329" y="38"/>
                            <a:pt x="331" y="36"/>
                          </a:cubicBezTo>
                          <a:cubicBezTo>
                            <a:pt x="332" y="35"/>
                            <a:pt x="333" y="34"/>
                            <a:pt x="334" y="32"/>
                          </a:cubicBezTo>
                          <a:cubicBezTo>
                            <a:pt x="322" y="33"/>
                            <a:pt x="314" y="39"/>
                            <a:pt x="306" y="46"/>
                          </a:cubicBezTo>
                          <a:cubicBezTo>
                            <a:pt x="297" y="53"/>
                            <a:pt x="289" y="60"/>
                            <a:pt x="277" y="60"/>
                          </a:cubicBezTo>
                          <a:cubicBezTo>
                            <a:pt x="276" y="60"/>
                            <a:pt x="275" y="60"/>
                            <a:pt x="273" y="59"/>
                          </a:cubicBezTo>
                          <a:cubicBezTo>
                            <a:pt x="268" y="58"/>
                            <a:pt x="212" y="31"/>
                            <a:pt x="192" y="19"/>
                          </a:cubicBezTo>
                          <a:cubicBezTo>
                            <a:pt x="188" y="17"/>
                            <a:pt x="185" y="13"/>
                            <a:pt x="182" y="9"/>
                          </a:cubicBezTo>
                          <a:cubicBezTo>
                            <a:pt x="177" y="4"/>
                            <a:pt x="174" y="0"/>
                            <a:pt x="169" y="0"/>
                          </a:cubicBezTo>
                          <a:cubicBezTo>
                            <a:pt x="168" y="0"/>
                            <a:pt x="167" y="0"/>
                            <a:pt x="166" y="0"/>
                          </a:cubicBezTo>
                          <a:cubicBezTo>
                            <a:pt x="154" y="5"/>
                            <a:pt x="142" y="5"/>
                            <a:pt x="127" y="5"/>
                          </a:cubicBezTo>
                          <a:cubicBezTo>
                            <a:pt x="123" y="5"/>
                            <a:pt x="121" y="4"/>
                            <a:pt x="119" y="4"/>
                          </a:cubicBezTo>
                          <a:lnTo>
                            <a:pt x="118" y="4"/>
                          </a:lnTo>
                          <a:cubicBezTo>
                            <a:pt x="116" y="8"/>
                            <a:pt x="113" y="11"/>
                            <a:pt x="110" y="14"/>
                          </a:cubicBezTo>
                          <a:cubicBezTo>
                            <a:pt x="106" y="18"/>
                            <a:pt x="103" y="21"/>
                            <a:pt x="103" y="27"/>
                          </a:cubicBezTo>
                          <a:cubicBezTo>
                            <a:pt x="103" y="29"/>
                            <a:pt x="104" y="30"/>
                            <a:pt x="105" y="30"/>
                          </a:cubicBezTo>
                          <a:cubicBezTo>
                            <a:pt x="106" y="31"/>
                            <a:pt x="108" y="31"/>
                            <a:pt x="108" y="34"/>
                          </a:cubicBezTo>
                          <a:cubicBezTo>
                            <a:pt x="110" y="39"/>
                            <a:pt x="110" y="45"/>
                            <a:pt x="110" y="49"/>
                          </a:cubicBezTo>
                          <a:cubicBezTo>
                            <a:pt x="110" y="50"/>
                            <a:pt x="110" y="52"/>
                            <a:pt x="110" y="53"/>
                          </a:cubicBezTo>
                          <a:cubicBezTo>
                            <a:pt x="110" y="58"/>
                            <a:pt x="107" y="59"/>
                            <a:pt x="105" y="59"/>
                          </a:cubicBezTo>
                          <a:cubicBezTo>
                            <a:pt x="100" y="59"/>
                            <a:pt x="98" y="56"/>
                            <a:pt x="97" y="54"/>
                          </a:cubicBezTo>
                          <a:cubicBezTo>
                            <a:pt x="96" y="53"/>
                            <a:pt x="96" y="52"/>
                            <a:pt x="96" y="52"/>
                          </a:cubicBezTo>
                          <a:cubicBezTo>
                            <a:pt x="95" y="53"/>
                            <a:pt x="93" y="54"/>
                            <a:pt x="92" y="54"/>
                          </a:cubicBezTo>
                          <a:cubicBezTo>
                            <a:pt x="90" y="54"/>
                            <a:pt x="88" y="52"/>
                            <a:pt x="87" y="50"/>
                          </a:cubicBezTo>
                          <a:lnTo>
                            <a:pt x="80" y="50"/>
                          </a:lnTo>
                          <a:cubicBezTo>
                            <a:pt x="74" y="50"/>
                            <a:pt x="73" y="48"/>
                            <a:pt x="72" y="45"/>
                          </a:cubicBezTo>
                          <a:cubicBezTo>
                            <a:pt x="71" y="44"/>
                            <a:pt x="71" y="43"/>
                            <a:pt x="69" y="42"/>
                          </a:cubicBezTo>
                          <a:cubicBezTo>
                            <a:pt x="62" y="37"/>
                            <a:pt x="55" y="34"/>
                            <a:pt x="47" y="31"/>
                          </a:cubicBezTo>
                          <a:cubicBezTo>
                            <a:pt x="46" y="31"/>
                            <a:pt x="45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1"/>
                            <a:pt x="44" y="31"/>
                            <a:pt x="44" y="33"/>
                          </a:cubicBezTo>
                          <a:cubicBezTo>
                            <a:pt x="44" y="35"/>
                            <a:pt x="45" y="37"/>
                            <a:pt x="46" y="39"/>
                          </a:cubicBezTo>
                          <a:cubicBezTo>
                            <a:pt x="48" y="42"/>
                            <a:pt x="49" y="46"/>
                            <a:pt x="49" y="51"/>
                          </a:cubicBezTo>
                          <a:cubicBezTo>
                            <a:pt x="49" y="55"/>
                            <a:pt x="48" y="58"/>
                            <a:pt x="47" y="60"/>
                          </a:cubicBezTo>
                          <a:cubicBezTo>
                            <a:pt x="46" y="62"/>
                            <a:pt x="45" y="64"/>
                            <a:pt x="45" y="67"/>
                          </a:cubicBezTo>
                          <a:cubicBezTo>
                            <a:pt x="45" y="68"/>
                            <a:pt x="46" y="69"/>
                            <a:pt x="47" y="70"/>
                          </a:cubicBezTo>
                          <a:cubicBezTo>
                            <a:pt x="47" y="71"/>
                            <a:pt x="48" y="72"/>
                            <a:pt x="48" y="73"/>
                          </a:cubicBezTo>
                          <a:cubicBezTo>
                            <a:pt x="48" y="77"/>
                            <a:pt x="43" y="78"/>
                            <a:pt x="40" y="79"/>
                          </a:cubicBezTo>
                          <a:cubicBezTo>
                            <a:pt x="39" y="79"/>
                            <a:pt x="38" y="79"/>
                            <a:pt x="38" y="79"/>
                          </a:cubicBezTo>
                          <a:cubicBezTo>
                            <a:pt x="35" y="80"/>
                            <a:pt x="29" y="90"/>
                            <a:pt x="29" y="95"/>
                          </a:cubicBezTo>
                          <a:cubicBezTo>
                            <a:pt x="29" y="97"/>
                            <a:pt x="37" y="101"/>
                            <a:pt x="42" y="101"/>
                          </a:cubicBezTo>
                          <a:cubicBezTo>
                            <a:pt x="43" y="101"/>
                            <a:pt x="44" y="99"/>
                            <a:pt x="45" y="98"/>
                          </a:cubicBezTo>
                          <a:cubicBezTo>
                            <a:pt x="47" y="95"/>
                            <a:pt x="48" y="92"/>
                            <a:pt x="51" y="92"/>
                          </a:cubicBezTo>
                          <a:cubicBezTo>
                            <a:pt x="56" y="92"/>
                            <a:pt x="64" y="98"/>
                            <a:pt x="64" y="102"/>
                          </a:cubicBezTo>
                          <a:cubicBezTo>
                            <a:pt x="64" y="105"/>
                            <a:pt x="60" y="108"/>
                            <a:pt x="54" y="113"/>
                          </a:cubicBezTo>
                          <a:cubicBezTo>
                            <a:pt x="51" y="115"/>
                            <a:pt x="48" y="117"/>
                            <a:pt x="47" y="119"/>
                          </a:cubicBezTo>
                          <a:cubicBezTo>
                            <a:pt x="46" y="120"/>
                            <a:pt x="44" y="121"/>
                            <a:pt x="42" y="122"/>
                          </a:cubicBezTo>
                          <a:cubicBezTo>
                            <a:pt x="41" y="123"/>
                            <a:pt x="40" y="123"/>
                            <a:pt x="40" y="124"/>
                          </a:cubicBezTo>
                          <a:cubicBezTo>
                            <a:pt x="39" y="124"/>
                            <a:pt x="40" y="126"/>
                            <a:pt x="41" y="127"/>
                          </a:cubicBezTo>
                          <a:cubicBezTo>
                            <a:pt x="42" y="129"/>
                            <a:pt x="43" y="132"/>
                            <a:pt x="42" y="134"/>
                          </a:cubicBezTo>
                          <a:cubicBezTo>
                            <a:pt x="42" y="135"/>
                            <a:pt x="41" y="136"/>
                            <a:pt x="39" y="137"/>
                          </a:cubicBezTo>
                          <a:cubicBezTo>
                            <a:pt x="35" y="139"/>
                            <a:pt x="27" y="141"/>
                            <a:pt x="22" y="141"/>
                          </a:cubicBezTo>
                          <a:cubicBezTo>
                            <a:pt x="13" y="141"/>
                            <a:pt x="11" y="149"/>
                            <a:pt x="9" y="157"/>
                          </a:cubicBezTo>
                          <a:cubicBezTo>
                            <a:pt x="8" y="161"/>
                            <a:pt x="7" y="164"/>
                            <a:pt x="5" y="167"/>
                          </a:cubicBezTo>
                          <a:cubicBezTo>
                            <a:pt x="4" y="168"/>
                            <a:pt x="3" y="169"/>
                            <a:pt x="2" y="170"/>
                          </a:cubicBezTo>
                          <a:cubicBezTo>
                            <a:pt x="1" y="171"/>
                            <a:pt x="0" y="172"/>
                            <a:pt x="0" y="174"/>
                          </a:cubicBezTo>
                          <a:cubicBezTo>
                            <a:pt x="0" y="176"/>
                            <a:pt x="1" y="176"/>
                            <a:pt x="3" y="177"/>
                          </a:cubicBezTo>
                          <a:cubicBezTo>
                            <a:pt x="4" y="177"/>
                            <a:pt x="4" y="177"/>
                            <a:pt x="5" y="178"/>
                          </a:cubicBezTo>
                          <a:cubicBezTo>
                            <a:pt x="5" y="178"/>
                            <a:pt x="5" y="179"/>
                            <a:pt x="5" y="179"/>
                          </a:cubicBezTo>
                          <a:lnTo>
                            <a:pt x="2" y="188"/>
                          </a:lnTo>
                          <a:cubicBezTo>
                            <a:pt x="3" y="189"/>
                            <a:pt x="4" y="191"/>
                            <a:pt x="4" y="193"/>
                          </a:cubicBezTo>
                          <a:cubicBezTo>
                            <a:pt x="5" y="196"/>
                            <a:pt x="6" y="198"/>
                            <a:pt x="8" y="198"/>
                          </a:cubicBezTo>
                          <a:cubicBezTo>
                            <a:pt x="10" y="198"/>
                            <a:pt x="11" y="196"/>
                            <a:pt x="12" y="195"/>
                          </a:cubicBezTo>
                          <a:cubicBezTo>
                            <a:pt x="14" y="192"/>
                            <a:pt x="17" y="189"/>
                            <a:pt x="22" y="189"/>
                          </a:cubicBezTo>
                          <a:cubicBezTo>
                            <a:pt x="24" y="189"/>
                            <a:pt x="25" y="189"/>
                            <a:pt x="27" y="189"/>
                          </a:cubicBezTo>
                          <a:cubicBezTo>
                            <a:pt x="28" y="190"/>
                            <a:pt x="30" y="190"/>
                            <a:pt x="32" y="190"/>
                          </a:cubicBezTo>
                          <a:cubicBezTo>
                            <a:pt x="34" y="190"/>
                            <a:pt x="35" y="190"/>
                            <a:pt x="36" y="189"/>
                          </a:cubicBezTo>
                          <a:cubicBezTo>
                            <a:pt x="37" y="189"/>
                            <a:pt x="38" y="188"/>
                            <a:pt x="39" y="188"/>
                          </a:cubicBezTo>
                          <a:cubicBezTo>
                            <a:pt x="40" y="188"/>
                            <a:pt x="40" y="188"/>
                            <a:pt x="40" y="188"/>
                          </a:cubicBezTo>
                          <a:cubicBezTo>
                            <a:pt x="41" y="188"/>
                            <a:pt x="41" y="189"/>
                            <a:pt x="41" y="189"/>
                          </a:cubicBezTo>
                          <a:cubicBezTo>
                            <a:pt x="41" y="190"/>
                            <a:pt x="41" y="195"/>
                            <a:pt x="43" y="195"/>
                          </a:cubicBezTo>
                          <a:cubicBezTo>
                            <a:pt x="45" y="195"/>
                            <a:pt x="46" y="194"/>
                            <a:pt x="47" y="193"/>
                          </a:cubicBezTo>
                          <a:cubicBezTo>
                            <a:pt x="49" y="192"/>
                            <a:pt x="51" y="190"/>
                            <a:pt x="54" y="190"/>
                          </a:cubicBezTo>
                          <a:lnTo>
                            <a:pt x="56" y="190"/>
                          </a:lnTo>
                          <a:cubicBezTo>
                            <a:pt x="56" y="190"/>
                            <a:pt x="60" y="190"/>
                            <a:pt x="60" y="187"/>
                          </a:cubicBezTo>
                          <a:cubicBezTo>
                            <a:pt x="60" y="185"/>
                            <a:pt x="59" y="183"/>
                            <a:pt x="59" y="181"/>
                          </a:cubicBezTo>
                          <a:cubicBezTo>
                            <a:pt x="58" y="180"/>
                            <a:pt x="58" y="178"/>
                            <a:pt x="58" y="176"/>
                          </a:cubicBezTo>
                          <a:cubicBezTo>
                            <a:pt x="58" y="175"/>
                            <a:pt x="58" y="174"/>
                            <a:pt x="60" y="174"/>
                          </a:cubicBezTo>
                          <a:cubicBezTo>
                            <a:pt x="61" y="174"/>
                            <a:pt x="62" y="174"/>
                            <a:pt x="63" y="174"/>
                          </a:cubicBezTo>
                          <a:cubicBezTo>
                            <a:pt x="64" y="174"/>
                            <a:pt x="64" y="174"/>
                            <a:pt x="65" y="174"/>
                          </a:cubicBezTo>
                          <a:lnTo>
                            <a:pt x="69" y="174"/>
                          </a:lnTo>
                          <a:cubicBezTo>
                            <a:pt x="70" y="174"/>
                            <a:pt x="71" y="174"/>
                            <a:pt x="73" y="174"/>
                          </a:cubicBezTo>
                          <a:cubicBezTo>
                            <a:pt x="74" y="174"/>
                            <a:pt x="76" y="174"/>
                            <a:pt x="77" y="174"/>
                          </a:cubicBezTo>
                          <a:cubicBezTo>
                            <a:pt x="79" y="174"/>
                            <a:pt x="86" y="174"/>
                            <a:pt x="86" y="182"/>
                          </a:cubicBezTo>
                          <a:cubicBezTo>
                            <a:pt x="86" y="185"/>
                            <a:pt x="86" y="186"/>
                            <a:pt x="86" y="186"/>
                          </a:cubicBezTo>
                          <a:lnTo>
                            <a:pt x="89" y="18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6" name="Freeform 1157">
                      <a:extLst>
                        <a:ext uri="{FF2B5EF4-FFF2-40B4-BE49-F238E27FC236}">
                          <a16:creationId xmlns:a16="http://schemas.microsoft.com/office/drawing/2014/main" id="{2D8854A9-B974-2233-BA10-9821A5CCFE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86491" y="4670084"/>
                      <a:ext cx="50746" cy="35710"/>
                    </a:xfrm>
                    <a:custGeom>
                      <a:avLst/>
                      <a:gdLst>
                        <a:gd name="T0" fmla="*/ 48 w 117"/>
                        <a:gd name="T1" fmla="*/ 81 h 82"/>
                        <a:gd name="T2" fmla="*/ 52 w 117"/>
                        <a:gd name="T3" fmla="*/ 79 h 82"/>
                        <a:gd name="T4" fmla="*/ 58 w 117"/>
                        <a:gd name="T5" fmla="*/ 76 h 82"/>
                        <a:gd name="T6" fmla="*/ 66 w 117"/>
                        <a:gd name="T7" fmla="*/ 81 h 82"/>
                        <a:gd name="T8" fmla="*/ 66 w 117"/>
                        <a:gd name="T9" fmla="*/ 82 h 82"/>
                        <a:gd name="T10" fmla="*/ 71 w 117"/>
                        <a:gd name="T11" fmla="*/ 80 h 82"/>
                        <a:gd name="T12" fmla="*/ 101 w 117"/>
                        <a:gd name="T13" fmla="*/ 80 h 82"/>
                        <a:gd name="T14" fmla="*/ 106 w 117"/>
                        <a:gd name="T15" fmla="*/ 76 h 82"/>
                        <a:gd name="T16" fmla="*/ 106 w 117"/>
                        <a:gd name="T17" fmla="*/ 75 h 82"/>
                        <a:gd name="T18" fmla="*/ 107 w 117"/>
                        <a:gd name="T19" fmla="*/ 75 h 82"/>
                        <a:gd name="T20" fmla="*/ 116 w 117"/>
                        <a:gd name="T21" fmla="*/ 74 h 82"/>
                        <a:gd name="T22" fmla="*/ 117 w 117"/>
                        <a:gd name="T23" fmla="*/ 74 h 82"/>
                        <a:gd name="T24" fmla="*/ 117 w 117"/>
                        <a:gd name="T25" fmla="*/ 74 h 82"/>
                        <a:gd name="T26" fmla="*/ 114 w 117"/>
                        <a:gd name="T27" fmla="*/ 65 h 82"/>
                        <a:gd name="T28" fmla="*/ 113 w 117"/>
                        <a:gd name="T29" fmla="*/ 60 h 82"/>
                        <a:gd name="T30" fmla="*/ 110 w 117"/>
                        <a:gd name="T31" fmla="*/ 59 h 82"/>
                        <a:gd name="T32" fmla="*/ 104 w 117"/>
                        <a:gd name="T33" fmla="*/ 55 h 82"/>
                        <a:gd name="T34" fmla="*/ 102 w 117"/>
                        <a:gd name="T35" fmla="*/ 50 h 82"/>
                        <a:gd name="T36" fmla="*/ 95 w 117"/>
                        <a:gd name="T37" fmla="*/ 41 h 82"/>
                        <a:gd name="T38" fmla="*/ 89 w 117"/>
                        <a:gd name="T39" fmla="*/ 40 h 82"/>
                        <a:gd name="T40" fmla="*/ 87 w 117"/>
                        <a:gd name="T41" fmla="*/ 40 h 82"/>
                        <a:gd name="T42" fmla="*/ 79 w 117"/>
                        <a:gd name="T43" fmla="*/ 38 h 82"/>
                        <a:gd name="T44" fmla="*/ 77 w 117"/>
                        <a:gd name="T45" fmla="*/ 32 h 82"/>
                        <a:gd name="T46" fmla="*/ 77 w 117"/>
                        <a:gd name="T47" fmla="*/ 29 h 82"/>
                        <a:gd name="T48" fmla="*/ 73 w 117"/>
                        <a:gd name="T49" fmla="*/ 24 h 82"/>
                        <a:gd name="T50" fmla="*/ 70 w 117"/>
                        <a:gd name="T51" fmla="*/ 17 h 82"/>
                        <a:gd name="T52" fmla="*/ 70 w 117"/>
                        <a:gd name="T53" fmla="*/ 8 h 82"/>
                        <a:gd name="T54" fmla="*/ 70 w 117"/>
                        <a:gd name="T55" fmla="*/ 8 h 82"/>
                        <a:gd name="T56" fmla="*/ 65 w 117"/>
                        <a:gd name="T57" fmla="*/ 7 h 82"/>
                        <a:gd name="T58" fmla="*/ 61 w 117"/>
                        <a:gd name="T59" fmla="*/ 9 h 82"/>
                        <a:gd name="T60" fmla="*/ 56 w 117"/>
                        <a:gd name="T61" fmla="*/ 12 h 82"/>
                        <a:gd name="T62" fmla="*/ 44 w 117"/>
                        <a:gd name="T63" fmla="*/ 7 h 82"/>
                        <a:gd name="T64" fmla="*/ 29 w 117"/>
                        <a:gd name="T65" fmla="*/ 0 h 82"/>
                        <a:gd name="T66" fmla="*/ 25 w 117"/>
                        <a:gd name="T67" fmla="*/ 2 h 82"/>
                        <a:gd name="T68" fmla="*/ 18 w 117"/>
                        <a:gd name="T69" fmla="*/ 5 h 82"/>
                        <a:gd name="T70" fmla="*/ 18 w 117"/>
                        <a:gd name="T71" fmla="*/ 5 h 82"/>
                        <a:gd name="T72" fmla="*/ 19 w 117"/>
                        <a:gd name="T73" fmla="*/ 20 h 82"/>
                        <a:gd name="T74" fmla="*/ 9 w 117"/>
                        <a:gd name="T75" fmla="*/ 38 h 82"/>
                        <a:gd name="T76" fmla="*/ 0 w 117"/>
                        <a:gd name="T77" fmla="*/ 50 h 82"/>
                        <a:gd name="T78" fmla="*/ 6 w 117"/>
                        <a:gd name="T79" fmla="*/ 50 h 82"/>
                        <a:gd name="T80" fmla="*/ 7 w 117"/>
                        <a:gd name="T81" fmla="*/ 49 h 82"/>
                        <a:gd name="T82" fmla="*/ 7 w 117"/>
                        <a:gd name="T83" fmla="*/ 51 h 82"/>
                        <a:gd name="T84" fmla="*/ 9 w 117"/>
                        <a:gd name="T85" fmla="*/ 55 h 82"/>
                        <a:gd name="T86" fmla="*/ 13 w 117"/>
                        <a:gd name="T87" fmla="*/ 56 h 82"/>
                        <a:gd name="T88" fmla="*/ 17 w 117"/>
                        <a:gd name="T89" fmla="*/ 55 h 82"/>
                        <a:gd name="T90" fmla="*/ 17 w 117"/>
                        <a:gd name="T91" fmla="*/ 61 h 82"/>
                        <a:gd name="T92" fmla="*/ 16 w 117"/>
                        <a:gd name="T93" fmla="*/ 68 h 82"/>
                        <a:gd name="T94" fmla="*/ 14 w 117"/>
                        <a:gd name="T95" fmla="*/ 70 h 82"/>
                        <a:gd name="T96" fmla="*/ 15 w 117"/>
                        <a:gd name="T97" fmla="*/ 74 h 82"/>
                        <a:gd name="T98" fmla="*/ 25 w 117"/>
                        <a:gd name="T99" fmla="*/ 77 h 82"/>
                        <a:gd name="T100" fmla="*/ 35 w 117"/>
                        <a:gd name="T101" fmla="*/ 80 h 82"/>
                        <a:gd name="T102" fmla="*/ 40 w 117"/>
                        <a:gd name="T103" fmla="*/ 79 h 82"/>
                        <a:gd name="T104" fmla="*/ 40 w 117"/>
                        <a:gd name="T105" fmla="*/ 79 h 82"/>
                        <a:gd name="T106" fmla="*/ 47 w 117"/>
                        <a:gd name="T107" fmla="*/ 79 h 82"/>
                        <a:gd name="T108" fmla="*/ 47 w 117"/>
                        <a:gd name="T109" fmla="*/ 80 h 82"/>
                        <a:gd name="T110" fmla="*/ 48 w 117"/>
                        <a:gd name="T111" fmla="*/ 8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17" h="82">
                          <a:moveTo>
                            <a:pt x="48" y="81"/>
                          </a:moveTo>
                          <a:cubicBezTo>
                            <a:pt x="49" y="81"/>
                            <a:pt x="51" y="80"/>
                            <a:pt x="52" y="79"/>
                          </a:cubicBezTo>
                          <a:cubicBezTo>
                            <a:pt x="54" y="77"/>
                            <a:pt x="56" y="76"/>
                            <a:pt x="58" y="76"/>
                          </a:cubicBezTo>
                          <a:cubicBezTo>
                            <a:pt x="62" y="76"/>
                            <a:pt x="64" y="79"/>
                            <a:pt x="66" y="81"/>
                          </a:cubicBezTo>
                          <a:cubicBezTo>
                            <a:pt x="66" y="81"/>
                            <a:pt x="66" y="81"/>
                            <a:pt x="66" y="82"/>
                          </a:cubicBezTo>
                          <a:cubicBezTo>
                            <a:pt x="67" y="81"/>
                            <a:pt x="69" y="80"/>
                            <a:pt x="71" y="80"/>
                          </a:cubicBezTo>
                          <a:lnTo>
                            <a:pt x="101" y="80"/>
                          </a:lnTo>
                          <a:cubicBezTo>
                            <a:pt x="104" y="80"/>
                            <a:pt x="105" y="79"/>
                            <a:pt x="106" y="76"/>
                          </a:cubicBezTo>
                          <a:lnTo>
                            <a:pt x="106" y="75"/>
                          </a:lnTo>
                          <a:lnTo>
                            <a:pt x="107" y="75"/>
                          </a:lnTo>
                          <a:cubicBezTo>
                            <a:pt x="111" y="76"/>
                            <a:pt x="113" y="76"/>
                            <a:pt x="116" y="74"/>
                          </a:cubicBezTo>
                          <a:cubicBezTo>
                            <a:pt x="116" y="74"/>
                            <a:pt x="116" y="74"/>
                            <a:pt x="117" y="74"/>
                          </a:cubicBezTo>
                          <a:lnTo>
                            <a:pt x="117" y="74"/>
                          </a:lnTo>
                          <a:cubicBezTo>
                            <a:pt x="114" y="72"/>
                            <a:pt x="114" y="68"/>
                            <a:pt x="114" y="65"/>
                          </a:cubicBezTo>
                          <a:cubicBezTo>
                            <a:pt x="114" y="63"/>
                            <a:pt x="113" y="61"/>
                            <a:pt x="113" y="60"/>
                          </a:cubicBezTo>
                          <a:cubicBezTo>
                            <a:pt x="112" y="60"/>
                            <a:pt x="111" y="59"/>
                            <a:pt x="110" y="59"/>
                          </a:cubicBezTo>
                          <a:cubicBezTo>
                            <a:pt x="108" y="58"/>
                            <a:pt x="106" y="57"/>
                            <a:pt x="104" y="55"/>
                          </a:cubicBezTo>
                          <a:cubicBezTo>
                            <a:pt x="103" y="53"/>
                            <a:pt x="102" y="52"/>
                            <a:pt x="102" y="50"/>
                          </a:cubicBezTo>
                          <a:cubicBezTo>
                            <a:pt x="100" y="46"/>
                            <a:pt x="98" y="43"/>
                            <a:pt x="95" y="41"/>
                          </a:cubicBezTo>
                          <a:cubicBezTo>
                            <a:pt x="92" y="40"/>
                            <a:pt x="90" y="40"/>
                            <a:pt x="89" y="40"/>
                          </a:cubicBezTo>
                          <a:lnTo>
                            <a:pt x="87" y="40"/>
                          </a:lnTo>
                          <a:cubicBezTo>
                            <a:pt x="84" y="40"/>
                            <a:pt x="82" y="40"/>
                            <a:pt x="79" y="38"/>
                          </a:cubicBezTo>
                          <a:cubicBezTo>
                            <a:pt x="76" y="37"/>
                            <a:pt x="77" y="34"/>
                            <a:pt x="77" y="32"/>
                          </a:cubicBezTo>
                          <a:cubicBezTo>
                            <a:pt x="77" y="31"/>
                            <a:pt x="77" y="30"/>
                            <a:pt x="77" y="29"/>
                          </a:cubicBezTo>
                          <a:cubicBezTo>
                            <a:pt x="75" y="26"/>
                            <a:pt x="74" y="25"/>
                            <a:pt x="73" y="24"/>
                          </a:cubicBezTo>
                          <a:cubicBezTo>
                            <a:pt x="72" y="23"/>
                            <a:pt x="70" y="21"/>
                            <a:pt x="70" y="17"/>
                          </a:cubicBezTo>
                          <a:lnTo>
                            <a:pt x="70" y="8"/>
                          </a:lnTo>
                          <a:cubicBezTo>
                            <a:pt x="70" y="8"/>
                            <a:pt x="70" y="8"/>
                            <a:pt x="70" y="8"/>
                          </a:cubicBezTo>
                          <a:cubicBezTo>
                            <a:pt x="68" y="7"/>
                            <a:pt x="67" y="7"/>
                            <a:pt x="65" y="7"/>
                          </a:cubicBezTo>
                          <a:cubicBezTo>
                            <a:pt x="64" y="7"/>
                            <a:pt x="63" y="8"/>
                            <a:pt x="61" y="9"/>
                          </a:cubicBezTo>
                          <a:cubicBezTo>
                            <a:pt x="60" y="10"/>
                            <a:pt x="58" y="12"/>
                            <a:pt x="56" y="12"/>
                          </a:cubicBezTo>
                          <a:cubicBezTo>
                            <a:pt x="53" y="12"/>
                            <a:pt x="49" y="10"/>
                            <a:pt x="44" y="7"/>
                          </a:cubicBezTo>
                          <a:cubicBezTo>
                            <a:pt x="39" y="3"/>
                            <a:pt x="33" y="0"/>
                            <a:pt x="29" y="0"/>
                          </a:cubicBezTo>
                          <a:cubicBezTo>
                            <a:pt x="27" y="0"/>
                            <a:pt x="26" y="0"/>
                            <a:pt x="25" y="2"/>
                          </a:cubicBezTo>
                          <a:cubicBezTo>
                            <a:pt x="24" y="3"/>
                            <a:pt x="22" y="5"/>
                            <a:pt x="18" y="5"/>
                          </a:cubicBezTo>
                          <a:lnTo>
                            <a:pt x="18" y="5"/>
                          </a:lnTo>
                          <a:cubicBezTo>
                            <a:pt x="18" y="10"/>
                            <a:pt x="19" y="15"/>
                            <a:pt x="19" y="20"/>
                          </a:cubicBezTo>
                          <a:cubicBezTo>
                            <a:pt x="19" y="28"/>
                            <a:pt x="14" y="33"/>
                            <a:pt x="9" y="38"/>
                          </a:cubicBezTo>
                          <a:cubicBezTo>
                            <a:pt x="5" y="42"/>
                            <a:pt x="2" y="45"/>
                            <a:pt x="0" y="50"/>
                          </a:cubicBezTo>
                          <a:cubicBezTo>
                            <a:pt x="3" y="51"/>
                            <a:pt x="4" y="51"/>
                            <a:pt x="6" y="50"/>
                          </a:cubicBezTo>
                          <a:lnTo>
                            <a:pt x="7" y="49"/>
                          </a:lnTo>
                          <a:lnTo>
                            <a:pt x="7" y="51"/>
                          </a:lnTo>
                          <a:cubicBezTo>
                            <a:pt x="7" y="54"/>
                            <a:pt x="8" y="54"/>
                            <a:pt x="9" y="55"/>
                          </a:cubicBezTo>
                          <a:cubicBezTo>
                            <a:pt x="10" y="55"/>
                            <a:pt x="11" y="56"/>
                            <a:pt x="13" y="56"/>
                          </a:cubicBezTo>
                          <a:lnTo>
                            <a:pt x="17" y="55"/>
                          </a:lnTo>
                          <a:lnTo>
                            <a:pt x="17" y="61"/>
                          </a:lnTo>
                          <a:cubicBezTo>
                            <a:pt x="17" y="64"/>
                            <a:pt x="17" y="65"/>
                            <a:pt x="16" y="68"/>
                          </a:cubicBezTo>
                          <a:cubicBezTo>
                            <a:pt x="15" y="68"/>
                            <a:pt x="15" y="69"/>
                            <a:pt x="14" y="70"/>
                          </a:cubicBezTo>
                          <a:lnTo>
                            <a:pt x="15" y="74"/>
                          </a:lnTo>
                          <a:cubicBezTo>
                            <a:pt x="19" y="75"/>
                            <a:pt x="22" y="76"/>
                            <a:pt x="25" y="77"/>
                          </a:cubicBezTo>
                          <a:cubicBezTo>
                            <a:pt x="29" y="79"/>
                            <a:pt x="32" y="80"/>
                            <a:pt x="35" y="80"/>
                          </a:cubicBezTo>
                          <a:cubicBezTo>
                            <a:pt x="37" y="80"/>
                            <a:pt x="38" y="80"/>
                            <a:pt x="40" y="79"/>
                          </a:cubicBezTo>
                          <a:lnTo>
                            <a:pt x="40" y="79"/>
                          </a:lnTo>
                          <a:lnTo>
                            <a:pt x="47" y="79"/>
                          </a:lnTo>
                          <a:lnTo>
                            <a:pt x="47" y="80"/>
                          </a:lnTo>
                          <a:cubicBezTo>
                            <a:pt x="47" y="80"/>
                            <a:pt x="48" y="81"/>
                            <a:pt x="48" y="8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7" name="Freeform 1158">
                      <a:extLst>
                        <a:ext uri="{FF2B5EF4-FFF2-40B4-BE49-F238E27FC236}">
                          <a16:creationId xmlns:a16="http://schemas.microsoft.com/office/drawing/2014/main" id="{8C2773CC-3D25-4D40-802B-7389A82C29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2661" y="4664445"/>
                      <a:ext cx="41348" cy="54505"/>
                    </a:xfrm>
                    <a:custGeom>
                      <a:avLst/>
                      <a:gdLst>
                        <a:gd name="T0" fmla="*/ 98 w 100"/>
                        <a:gd name="T1" fmla="*/ 78 h 130"/>
                        <a:gd name="T2" fmla="*/ 96 w 100"/>
                        <a:gd name="T3" fmla="*/ 75 h 130"/>
                        <a:gd name="T4" fmla="*/ 88 w 100"/>
                        <a:gd name="T5" fmla="*/ 70 h 130"/>
                        <a:gd name="T6" fmla="*/ 81 w 100"/>
                        <a:gd name="T7" fmla="*/ 69 h 130"/>
                        <a:gd name="T8" fmla="*/ 90 w 100"/>
                        <a:gd name="T9" fmla="*/ 53 h 130"/>
                        <a:gd name="T10" fmla="*/ 98 w 100"/>
                        <a:gd name="T11" fmla="*/ 21 h 130"/>
                        <a:gd name="T12" fmla="*/ 91 w 100"/>
                        <a:gd name="T13" fmla="*/ 15 h 130"/>
                        <a:gd name="T14" fmla="*/ 83 w 100"/>
                        <a:gd name="T15" fmla="*/ 14 h 130"/>
                        <a:gd name="T16" fmla="*/ 73 w 100"/>
                        <a:gd name="T17" fmla="*/ 10 h 130"/>
                        <a:gd name="T18" fmla="*/ 56 w 100"/>
                        <a:gd name="T19" fmla="*/ 0 h 130"/>
                        <a:gd name="T20" fmla="*/ 54 w 100"/>
                        <a:gd name="T21" fmla="*/ 8 h 130"/>
                        <a:gd name="T22" fmla="*/ 54 w 100"/>
                        <a:gd name="T23" fmla="*/ 23 h 130"/>
                        <a:gd name="T24" fmla="*/ 54 w 100"/>
                        <a:gd name="T25" fmla="*/ 25 h 130"/>
                        <a:gd name="T26" fmla="*/ 38 w 100"/>
                        <a:gd name="T27" fmla="*/ 28 h 130"/>
                        <a:gd name="T28" fmla="*/ 31 w 100"/>
                        <a:gd name="T29" fmla="*/ 34 h 130"/>
                        <a:gd name="T30" fmla="*/ 24 w 100"/>
                        <a:gd name="T31" fmla="*/ 28 h 130"/>
                        <a:gd name="T32" fmla="*/ 18 w 100"/>
                        <a:gd name="T33" fmla="*/ 27 h 130"/>
                        <a:gd name="T34" fmla="*/ 17 w 100"/>
                        <a:gd name="T35" fmla="*/ 26 h 130"/>
                        <a:gd name="T36" fmla="*/ 22 w 100"/>
                        <a:gd name="T37" fmla="*/ 18 h 130"/>
                        <a:gd name="T38" fmla="*/ 6 w 100"/>
                        <a:gd name="T39" fmla="*/ 25 h 130"/>
                        <a:gd name="T40" fmla="*/ 23 w 100"/>
                        <a:gd name="T41" fmla="*/ 44 h 130"/>
                        <a:gd name="T42" fmla="*/ 43 w 100"/>
                        <a:gd name="T43" fmla="*/ 43 h 130"/>
                        <a:gd name="T44" fmla="*/ 49 w 100"/>
                        <a:gd name="T45" fmla="*/ 42 h 130"/>
                        <a:gd name="T46" fmla="*/ 36 w 100"/>
                        <a:gd name="T47" fmla="*/ 67 h 130"/>
                        <a:gd name="T48" fmla="*/ 29 w 100"/>
                        <a:gd name="T49" fmla="*/ 65 h 130"/>
                        <a:gd name="T50" fmla="*/ 13 w 100"/>
                        <a:gd name="T51" fmla="*/ 82 h 130"/>
                        <a:gd name="T52" fmla="*/ 5 w 100"/>
                        <a:gd name="T53" fmla="*/ 97 h 130"/>
                        <a:gd name="T54" fmla="*/ 3 w 100"/>
                        <a:gd name="T55" fmla="*/ 110 h 130"/>
                        <a:gd name="T56" fmla="*/ 22 w 100"/>
                        <a:gd name="T57" fmla="*/ 120 h 130"/>
                        <a:gd name="T58" fmla="*/ 16 w 100"/>
                        <a:gd name="T59" fmla="*/ 126 h 130"/>
                        <a:gd name="T60" fmla="*/ 18 w 100"/>
                        <a:gd name="T61" fmla="*/ 128 h 130"/>
                        <a:gd name="T62" fmla="*/ 32 w 100"/>
                        <a:gd name="T63" fmla="*/ 124 h 130"/>
                        <a:gd name="T64" fmla="*/ 51 w 100"/>
                        <a:gd name="T65" fmla="*/ 114 h 130"/>
                        <a:gd name="T66" fmla="*/ 62 w 100"/>
                        <a:gd name="T67" fmla="*/ 115 h 130"/>
                        <a:gd name="T68" fmla="*/ 50 w 100"/>
                        <a:gd name="T69" fmla="*/ 104 h 130"/>
                        <a:gd name="T70" fmla="*/ 50 w 100"/>
                        <a:gd name="T71" fmla="*/ 98 h 130"/>
                        <a:gd name="T72" fmla="*/ 57 w 100"/>
                        <a:gd name="T73" fmla="*/ 98 h 130"/>
                        <a:gd name="T74" fmla="*/ 50 w 100"/>
                        <a:gd name="T75" fmla="*/ 92 h 130"/>
                        <a:gd name="T76" fmla="*/ 78 w 100"/>
                        <a:gd name="T77" fmla="*/ 91 h 130"/>
                        <a:gd name="T78" fmla="*/ 95 w 100"/>
                        <a:gd name="T79" fmla="*/ 87 h 130"/>
                        <a:gd name="T80" fmla="*/ 96 w 100"/>
                        <a:gd name="T81" fmla="*/ 84 h 1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00" h="130">
                          <a:moveTo>
                            <a:pt x="96" y="84"/>
                          </a:moveTo>
                          <a:cubicBezTo>
                            <a:pt x="97" y="82"/>
                            <a:pt x="98" y="80"/>
                            <a:pt x="98" y="78"/>
                          </a:cubicBezTo>
                          <a:lnTo>
                            <a:pt x="98" y="75"/>
                          </a:lnTo>
                          <a:lnTo>
                            <a:pt x="96" y="75"/>
                          </a:lnTo>
                          <a:cubicBezTo>
                            <a:pt x="94" y="75"/>
                            <a:pt x="92" y="75"/>
                            <a:pt x="90" y="74"/>
                          </a:cubicBezTo>
                          <a:cubicBezTo>
                            <a:pt x="89" y="73"/>
                            <a:pt x="88" y="72"/>
                            <a:pt x="88" y="70"/>
                          </a:cubicBezTo>
                          <a:cubicBezTo>
                            <a:pt x="86" y="70"/>
                            <a:pt x="85" y="70"/>
                            <a:pt x="82" y="69"/>
                          </a:cubicBezTo>
                          <a:lnTo>
                            <a:pt x="81" y="69"/>
                          </a:lnTo>
                          <a:lnTo>
                            <a:pt x="81" y="68"/>
                          </a:lnTo>
                          <a:cubicBezTo>
                            <a:pt x="82" y="62"/>
                            <a:pt x="86" y="57"/>
                            <a:pt x="90" y="53"/>
                          </a:cubicBezTo>
                          <a:cubicBezTo>
                            <a:pt x="95" y="48"/>
                            <a:pt x="100" y="44"/>
                            <a:pt x="100" y="37"/>
                          </a:cubicBezTo>
                          <a:cubicBezTo>
                            <a:pt x="100" y="32"/>
                            <a:pt x="99" y="26"/>
                            <a:pt x="98" y="21"/>
                          </a:cubicBezTo>
                          <a:cubicBezTo>
                            <a:pt x="96" y="20"/>
                            <a:pt x="95" y="19"/>
                            <a:pt x="94" y="18"/>
                          </a:cubicBezTo>
                          <a:cubicBezTo>
                            <a:pt x="93" y="16"/>
                            <a:pt x="92" y="15"/>
                            <a:pt x="91" y="15"/>
                          </a:cubicBezTo>
                          <a:cubicBezTo>
                            <a:pt x="89" y="14"/>
                            <a:pt x="87" y="14"/>
                            <a:pt x="85" y="14"/>
                          </a:cubicBezTo>
                          <a:lnTo>
                            <a:pt x="83" y="14"/>
                          </a:lnTo>
                          <a:cubicBezTo>
                            <a:pt x="80" y="14"/>
                            <a:pt x="77" y="14"/>
                            <a:pt x="74" y="12"/>
                          </a:cubicBezTo>
                          <a:lnTo>
                            <a:pt x="73" y="10"/>
                          </a:lnTo>
                          <a:cubicBezTo>
                            <a:pt x="69" y="7"/>
                            <a:pt x="63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5" y="4"/>
                            <a:pt x="54" y="6"/>
                            <a:pt x="54" y="8"/>
                          </a:cubicBezTo>
                          <a:cubicBezTo>
                            <a:pt x="53" y="10"/>
                            <a:pt x="52" y="12"/>
                            <a:pt x="52" y="15"/>
                          </a:cubicBezTo>
                          <a:cubicBezTo>
                            <a:pt x="52" y="20"/>
                            <a:pt x="52" y="21"/>
                            <a:pt x="54" y="23"/>
                          </a:cubicBezTo>
                          <a:lnTo>
                            <a:pt x="54" y="24"/>
                          </a:lnTo>
                          <a:lnTo>
                            <a:pt x="54" y="25"/>
                          </a:lnTo>
                          <a:cubicBezTo>
                            <a:pt x="52" y="27"/>
                            <a:pt x="49" y="28"/>
                            <a:pt x="43" y="28"/>
                          </a:cubicBezTo>
                          <a:cubicBezTo>
                            <a:pt x="42" y="28"/>
                            <a:pt x="40" y="28"/>
                            <a:pt x="38" y="28"/>
                          </a:cubicBezTo>
                          <a:cubicBezTo>
                            <a:pt x="38" y="28"/>
                            <a:pt x="37" y="28"/>
                            <a:pt x="36" y="28"/>
                          </a:cubicBezTo>
                          <a:cubicBezTo>
                            <a:pt x="36" y="31"/>
                            <a:pt x="35" y="34"/>
                            <a:pt x="31" y="34"/>
                          </a:cubicBezTo>
                          <a:cubicBezTo>
                            <a:pt x="27" y="34"/>
                            <a:pt x="25" y="30"/>
                            <a:pt x="25" y="28"/>
                          </a:cubicBezTo>
                          <a:cubicBezTo>
                            <a:pt x="25" y="28"/>
                            <a:pt x="25" y="28"/>
                            <a:pt x="24" y="28"/>
                          </a:cubicBezTo>
                          <a:cubicBezTo>
                            <a:pt x="24" y="28"/>
                            <a:pt x="23" y="28"/>
                            <a:pt x="23" y="28"/>
                          </a:cubicBezTo>
                          <a:cubicBezTo>
                            <a:pt x="21" y="28"/>
                            <a:pt x="20" y="28"/>
                            <a:pt x="18" y="27"/>
                          </a:cubicBezTo>
                          <a:lnTo>
                            <a:pt x="17" y="27"/>
                          </a:lnTo>
                          <a:lnTo>
                            <a:pt x="17" y="26"/>
                          </a:lnTo>
                          <a:cubicBezTo>
                            <a:pt x="18" y="24"/>
                            <a:pt x="19" y="23"/>
                            <a:pt x="20" y="22"/>
                          </a:cubicBezTo>
                          <a:cubicBezTo>
                            <a:pt x="21" y="21"/>
                            <a:pt x="22" y="20"/>
                            <a:pt x="22" y="18"/>
                          </a:cubicBezTo>
                          <a:cubicBezTo>
                            <a:pt x="22" y="16"/>
                            <a:pt x="19" y="16"/>
                            <a:pt x="15" y="16"/>
                          </a:cubicBezTo>
                          <a:cubicBezTo>
                            <a:pt x="9" y="16"/>
                            <a:pt x="6" y="18"/>
                            <a:pt x="6" y="25"/>
                          </a:cubicBezTo>
                          <a:cubicBezTo>
                            <a:pt x="6" y="38"/>
                            <a:pt x="9" y="42"/>
                            <a:pt x="17" y="42"/>
                          </a:cubicBezTo>
                          <a:cubicBezTo>
                            <a:pt x="20" y="42"/>
                            <a:pt x="22" y="43"/>
                            <a:pt x="23" y="44"/>
                          </a:cubicBezTo>
                          <a:cubicBezTo>
                            <a:pt x="25" y="45"/>
                            <a:pt x="27" y="46"/>
                            <a:pt x="29" y="46"/>
                          </a:cubicBezTo>
                          <a:cubicBezTo>
                            <a:pt x="35" y="46"/>
                            <a:pt x="41" y="44"/>
                            <a:pt x="43" y="43"/>
                          </a:cubicBezTo>
                          <a:lnTo>
                            <a:pt x="43" y="42"/>
                          </a:lnTo>
                          <a:lnTo>
                            <a:pt x="49" y="42"/>
                          </a:lnTo>
                          <a:lnTo>
                            <a:pt x="49" y="44"/>
                          </a:lnTo>
                          <a:cubicBezTo>
                            <a:pt x="49" y="45"/>
                            <a:pt x="40" y="67"/>
                            <a:pt x="36" y="67"/>
                          </a:cubicBezTo>
                          <a:cubicBezTo>
                            <a:pt x="35" y="67"/>
                            <a:pt x="33" y="66"/>
                            <a:pt x="32" y="66"/>
                          </a:cubicBezTo>
                          <a:cubicBezTo>
                            <a:pt x="31" y="65"/>
                            <a:pt x="30" y="65"/>
                            <a:pt x="29" y="65"/>
                          </a:cubicBezTo>
                          <a:cubicBezTo>
                            <a:pt x="27" y="65"/>
                            <a:pt x="17" y="72"/>
                            <a:pt x="16" y="73"/>
                          </a:cubicBezTo>
                          <a:cubicBezTo>
                            <a:pt x="13" y="77"/>
                            <a:pt x="13" y="79"/>
                            <a:pt x="13" y="82"/>
                          </a:cubicBezTo>
                          <a:cubicBezTo>
                            <a:pt x="12" y="85"/>
                            <a:pt x="12" y="88"/>
                            <a:pt x="9" y="92"/>
                          </a:cubicBezTo>
                          <a:cubicBezTo>
                            <a:pt x="8" y="94"/>
                            <a:pt x="6" y="96"/>
                            <a:pt x="5" y="97"/>
                          </a:cubicBezTo>
                          <a:cubicBezTo>
                            <a:pt x="2" y="100"/>
                            <a:pt x="0" y="102"/>
                            <a:pt x="0" y="107"/>
                          </a:cubicBezTo>
                          <a:cubicBezTo>
                            <a:pt x="0" y="109"/>
                            <a:pt x="1" y="110"/>
                            <a:pt x="3" y="110"/>
                          </a:cubicBezTo>
                          <a:lnTo>
                            <a:pt x="9" y="110"/>
                          </a:lnTo>
                          <a:cubicBezTo>
                            <a:pt x="11" y="110"/>
                            <a:pt x="22" y="114"/>
                            <a:pt x="22" y="120"/>
                          </a:cubicBezTo>
                          <a:cubicBezTo>
                            <a:pt x="22" y="121"/>
                            <a:pt x="21" y="122"/>
                            <a:pt x="16" y="126"/>
                          </a:cubicBezTo>
                          <a:cubicBezTo>
                            <a:pt x="16" y="126"/>
                            <a:pt x="16" y="126"/>
                            <a:pt x="16" y="126"/>
                          </a:cubicBezTo>
                          <a:lnTo>
                            <a:pt x="15" y="129"/>
                          </a:lnTo>
                          <a:cubicBezTo>
                            <a:pt x="16" y="129"/>
                            <a:pt x="17" y="128"/>
                            <a:pt x="18" y="128"/>
                          </a:cubicBezTo>
                          <a:cubicBezTo>
                            <a:pt x="22" y="128"/>
                            <a:pt x="28" y="130"/>
                            <a:pt x="30" y="130"/>
                          </a:cubicBezTo>
                          <a:cubicBezTo>
                            <a:pt x="31" y="129"/>
                            <a:pt x="31" y="126"/>
                            <a:pt x="32" y="124"/>
                          </a:cubicBezTo>
                          <a:cubicBezTo>
                            <a:pt x="33" y="117"/>
                            <a:pt x="34" y="110"/>
                            <a:pt x="41" y="110"/>
                          </a:cubicBezTo>
                          <a:cubicBezTo>
                            <a:pt x="45" y="110"/>
                            <a:pt x="48" y="112"/>
                            <a:pt x="51" y="114"/>
                          </a:cubicBezTo>
                          <a:cubicBezTo>
                            <a:pt x="54" y="116"/>
                            <a:pt x="56" y="117"/>
                            <a:pt x="60" y="117"/>
                          </a:cubicBezTo>
                          <a:cubicBezTo>
                            <a:pt x="61" y="117"/>
                            <a:pt x="62" y="117"/>
                            <a:pt x="62" y="115"/>
                          </a:cubicBezTo>
                          <a:cubicBezTo>
                            <a:pt x="62" y="113"/>
                            <a:pt x="58" y="111"/>
                            <a:pt x="56" y="109"/>
                          </a:cubicBezTo>
                          <a:cubicBezTo>
                            <a:pt x="54" y="108"/>
                            <a:pt x="51" y="106"/>
                            <a:pt x="50" y="104"/>
                          </a:cubicBezTo>
                          <a:lnTo>
                            <a:pt x="50" y="104"/>
                          </a:lnTo>
                          <a:lnTo>
                            <a:pt x="50" y="98"/>
                          </a:lnTo>
                          <a:lnTo>
                            <a:pt x="51" y="98"/>
                          </a:lnTo>
                          <a:cubicBezTo>
                            <a:pt x="54" y="98"/>
                            <a:pt x="56" y="98"/>
                            <a:pt x="57" y="98"/>
                          </a:cubicBezTo>
                          <a:cubicBezTo>
                            <a:pt x="56" y="98"/>
                            <a:pt x="55" y="97"/>
                            <a:pt x="55" y="97"/>
                          </a:cubicBezTo>
                          <a:cubicBezTo>
                            <a:pt x="52" y="96"/>
                            <a:pt x="50" y="94"/>
                            <a:pt x="50" y="92"/>
                          </a:cubicBezTo>
                          <a:cubicBezTo>
                            <a:pt x="50" y="87"/>
                            <a:pt x="54" y="82"/>
                            <a:pt x="60" y="82"/>
                          </a:cubicBezTo>
                          <a:cubicBezTo>
                            <a:pt x="63" y="82"/>
                            <a:pt x="75" y="89"/>
                            <a:pt x="78" y="91"/>
                          </a:cubicBezTo>
                          <a:lnTo>
                            <a:pt x="96" y="91"/>
                          </a:lnTo>
                          <a:lnTo>
                            <a:pt x="95" y="87"/>
                          </a:lnTo>
                          <a:lnTo>
                            <a:pt x="95" y="87"/>
                          </a:lnTo>
                          <a:cubicBezTo>
                            <a:pt x="96" y="85"/>
                            <a:pt x="96" y="84"/>
                            <a:pt x="96" y="8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" name="Freeform 1159">
                      <a:extLst>
                        <a:ext uri="{FF2B5EF4-FFF2-40B4-BE49-F238E27FC236}">
                          <a16:creationId xmlns:a16="http://schemas.microsoft.com/office/drawing/2014/main" id="{304BD712-023C-B797-7EB8-07288AF378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662566"/>
                      <a:ext cx="77059" cy="77059"/>
                    </a:xfrm>
                    <a:custGeom>
                      <a:avLst/>
                      <a:gdLst>
                        <a:gd name="T0" fmla="*/ 137 w 181"/>
                        <a:gd name="T1" fmla="*/ 174 h 183"/>
                        <a:gd name="T2" fmla="*/ 145 w 181"/>
                        <a:gd name="T3" fmla="*/ 171 h 183"/>
                        <a:gd name="T4" fmla="*/ 160 w 181"/>
                        <a:gd name="T5" fmla="*/ 183 h 183"/>
                        <a:gd name="T6" fmla="*/ 176 w 181"/>
                        <a:gd name="T7" fmla="*/ 163 h 183"/>
                        <a:gd name="T8" fmla="*/ 172 w 181"/>
                        <a:gd name="T9" fmla="*/ 157 h 183"/>
                        <a:gd name="T10" fmla="*/ 171 w 181"/>
                        <a:gd name="T11" fmla="*/ 154 h 183"/>
                        <a:gd name="T12" fmla="*/ 164 w 181"/>
                        <a:gd name="T13" fmla="*/ 149 h 183"/>
                        <a:gd name="T14" fmla="*/ 166 w 181"/>
                        <a:gd name="T15" fmla="*/ 145 h 183"/>
                        <a:gd name="T16" fmla="*/ 161 w 181"/>
                        <a:gd name="T17" fmla="*/ 137 h 183"/>
                        <a:gd name="T18" fmla="*/ 163 w 181"/>
                        <a:gd name="T19" fmla="*/ 130 h 183"/>
                        <a:gd name="T20" fmla="*/ 169 w 181"/>
                        <a:gd name="T21" fmla="*/ 124 h 183"/>
                        <a:gd name="T22" fmla="*/ 153 w 181"/>
                        <a:gd name="T23" fmla="*/ 117 h 183"/>
                        <a:gd name="T24" fmla="*/ 151 w 181"/>
                        <a:gd name="T25" fmla="*/ 117 h 183"/>
                        <a:gd name="T26" fmla="*/ 149 w 181"/>
                        <a:gd name="T27" fmla="*/ 116 h 183"/>
                        <a:gd name="T28" fmla="*/ 133 w 181"/>
                        <a:gd name="T29" fmla="*/ 128 h 183"/>
                        <a:gd name="T30" fmla="*/ 119 w 181"/>
                        <a:gd name="T31" fmla="*/ 121 h 183"/>
                        <a:gd name="T32" fmla="*/ 112 w 181"/>
                        <a:gd name="T33" fmla="*/ 123 h 183"/>
                        <a:gd name="T34" fmla="*/ 102 w 181"/>
                        <a:gd name="T35" fmla="*/ 110 h 183"/>
                        <a:gd name="T36" fmla="*/ 102 w 181"/>
                        <a:gd name="T37" fmla="*/ 102 h 183"/>
                        <a:gd name="T38" fmla="*/ 104 w 181"/>
                        <a:gd name="T39" fmla="*/ 93 h 183"/>
                        <a:gd name="T40" fmla="*/ 103 w 181"/>
                        <a:gd name="T41" fmla="*/ 83 h 183"/>
                        <a:gd name="T42" fmla="*/ 96 w 181"/>
                        <a:gd name="T43" fmla="*/ 86 h 183"/>
                        <a:gd name="T44" fmla="*/ 93 w 181"/>
                        <a:gd name="T45" fmla="*/ 71 h 183"/>
                        <a:gd name="T46" fmla="*/ 80 w 181"/>
                        <a:gd name="T47" fmla="*/ 26 h 183"/>
                        <a:gd name="T48" fmla="*/ 79 w 181"/>
                        <a:gd name="T49" fmla="*/ 19 h 183"/>
                        <a:gd name="T50" fmla="*/ 73 w 181"/>
                        <a:gd name="T51" fmla="*/ 11 h 183"/>
                        <a:gd name="T52" fmla="*/ 77 w 181"/>
                        <a:gd name="T53" fmla="*/ 4 h 183"/>
                        <a:gd name="T54" fmla="*/ 69 w 181"/>
                        <a:gd name="T55" fmla="*/ 0 h 183"/>
                        <a:gd name="T56" fmla="*/ 64 w 181"/>
                        <a:gd name="T57" fmla="*/ 11 h 183"/>
                        <a:gd name="T58" fmla="*/ 54 w 181"/>
                        <a:gd name="T59" fmla="*/ 19 h 183"/>
                        <a:gd name="T60" fmla="*/ 50 w 181"/>
                        <a:gd name="T61" fmla="*/ 25 h 183"/>
                        <a:gd name="T62" fmla="*/ 25 w 181"/>
                        <a:gd name="T63" fmla="*/ 44 h 183"/>
                        <a:gd name="T64" fmla="*/ 11 w 181"/>
                        <a:gd name="T65" fmla="*/ 52 h 183"/>
                        <a:gd name="T66" fmla="*/ 1 w 181"/>
                        <a:gd name="T67" fmla="*/ 58 h 183"/>
                        <a:gd name="T68" fmla="*/ 6 w 181"/>
                        <a:gd name="T69" fmla="*/ 64 h 183"/>
                        <a:gd name="T70" fmla="*/ 17 w 181"/>
                        <a:gd name="T71" fmla="*/ 70 h 183"/>
                        <a:gd name="T72" fmla="*/ 26 w 181"/>
                        <a:gd name="T73" fmla="*/ 79 h 183"/>
                        <a:gd name="T74" fmla="*/ 31 w 181"/>
                        <a:gd name="T75" fmla="*/ 86 h 183"/>
                        <a:gd name="T76" fmla="*/ 50 w 181"/>
                        <a:gd name="T77" fmla="*/ 118 h 183"/>
                        <a:gd name="T78" fmla="*/ 57 w 181"/>
                        <a:gd name="T79" fmla="*/ 127 h 183"/>
                        <a:gd name="T80" fmla="*/ 77 w 181"/>
                        <a:gd name="T81" fmla="*/ 135 h 183"/>
                        <a:gd name="T82" fmla="*/ 98 w 181"/>
                        <a:gd name="T83" fmla="*/ 140 h 183"/>
                        <a:gd name="T84" fmla="*/ 117 w 181"/>
                        <a:gd name="T85" fmla="*/ 146 h 183"/>
                        <a:gd name="T86" fmla="*/ 124 w 181"/>
                        <a:gd name="T87" fmla="*/ 159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81" h="183">
                          <a:moveTo>
                            <a:pt x="124" y="159"/>
                          </a:moveTo>
                          <a:cubicBezTo>
                            <a:pt x="126" y="167"/>
                            <a:pt x="129" y="174"/>
                            <a:pt x="137" y="174"/>
                          </a:cubicBezTo>
                          <a:cubicBezTo>
                            <a:pt x="138" y="174"/>
                            <a:pt x="139" y="174"/>
                            <a:pt x="140" y="173"/>
                          </a:cubicBezTo>
                          <a:cubicBezTo>
                            <a:pt x="141" y="172"/>
                            <a:pt x="143" y="171"/>
                            <a:pt x="145" y="171"/>
                          </a:cubicBezTo>
                          <a:cubicBezTo>
                            <a:pt x="149" y="171"/>
                            <a:pt x="152" y="174"/>
                            <a:pt x="153" y="177"/>
                          </a:cubicBezTo>
                          <a:cubicBezTo>
                            <a:pt x="155" y="180"/>
                            <a:pt x="157" y="183"/>
                            <a:pt x="160" y="183"/>
                          </a:cubicBezTo>
                          <a:cubicBezTo>
                            <a:pt x="174" y="183"/>
                            <a:pt x="178" y="178"/>
                            <a:pt x="181" y="170"/>
                          </a:cubicBezTo>
                          <a:cubicBezTo>
                            <a:pt x="181" y="165"/>
                            <a:pt x="179" y="164"/>
                            <a:pt x="176" y="163"/>
                          </a:cubicBezTo>
                          <a:cubicBezTo>
                            <a:pt x="175" y="163"/>
                            <a:pt x="173" y="162"/>
                            <a:pt x="172" y="160"/>
                          </a:cubicBezTo>
                          <a:cubicBezTo>
                            <a:pt x="171" y="159"/>
                            <a:pt x="171" y="158"/>
                            <a:pt x="172" y="157"/>
                          </a:cubicBezTo>
                          <a:cubicBezTo>
                            <a:pt x="172" y="156"/>
                            <a:pt x="172" y="155"/>
                            <a:pt x="171" y="155"/>
                          </a:cubicBezTo>
                          <a:lnTo>
                            <a:pt x="171" y="154"/>
                          </a:lnTo>
                          <a:cubicBezTo>
                            <a:pt x="171" y="154"/>
                            <a:pt x="169" y="153"/>
                            <a:pt x="168" y="153"/>
                          </a:cubicBezTo>
                          <a:cubicBezTo>
                            <a:pt x="166" y="152"/>
                            <a:pt x="164" y="151"/>
                            <a:pt x="164" y="149"/>
                          </a:cubicBezTo>
                          <a:cubicBezTo>
                            <a:pt x="164" y="148"/>
                            <a:pt x="165" y="147"/>
                            <a:pt x="165" y="146"/>
                          </a:cubicBezTo>
                          <a:cubicBezTo>
                            <a:pt x="166" y="146"/>
                            <a:pt x="166" y="145"/>
                            <a:pt x="166" y="145"/>
                          </a:cubicBezTo>
                          <a:cubicBezTo>
                            <a:pt x="166" y="143"/>
                            <a:pt x="165" y="142"/>
                            <a:pt x="164" y="141"/>
                          </a:cubicBezTo>
                          <a:cubicBezTo>
                            <a:pt x="163" y="140"/>
                            <a:pt x="161" y="139"/>
                            <a:pt x="161" y="137"/>
                          </a:cubicBezTo>
                          <a:lnTo>
                            <a:pt x="162" y="131"/>
                          </a:lnTo>
                          <a:lnTo>
                            <a:pt x="163" y="130"/>
                          </a:lnTo>
                          <a:cubicBezTo>
                            <a:pt x="163" y="130"/>
                            <a:pt x="164" y="129"/>
                            <a:pt x="165" y="128"/>
                          </a:cubicBezTo>
                          <a:cubicBezTo>
                            <a:pt x="166" y="127"/>
                            <a:pt x="169" y="125"/>
                            <a:pt x="169" y="124"/>
                          </a:cubicBezTo>
                          <a:cubicBezTo>
                            <a:pt x="169" y="119"/>
                            <a:pt x="161" y="117"/>
                            <a:pt x="159" y="117"/>
                          </a:cubicBezTo>
                          <a:lnTo>
                            <a:pt x="153" y="117"/>
                          </a:lnTo>
                          <a:cubicBezTo>
                            <a:pt x="153" y="117"/>
                            <a:pt x="152" y="117"/>
                            <a:pt x="152" y="117"/>
                          </a:cubicBezTo>
                          <a:cubicBezTo>
                            <a:pt x="151" y="117"/>
                            <a:pt x="151" y="117"/>
                            <a:pt x="151" y="117"/>
                          </a:cubicBezTo>
                          <a:cubicBezTo>
                            <a:pt x="150" y="117"/>
                            <a:pt x="149" y="117"/>
                            <a:pt x="149" y="116"/>
                          </a:cubicBezTo>
                          <a:cubicBezTo>
                            <a:pt x="149" y="116"/>
                            <a:pt x="149" y="116"/>
                            <a:pt x="149" y="116"/>
                          </a:cubicBezTo>
                          <a:cubicBezTo>
                            <a:pt x="147" y="117"/>
                            <a:pt x="146" y="119"/>
                            <a:pt x="144" y="120"/>
                          </a:cubicBezTo>
                          <a:cubicBezTo>
                            <a:pt x="141" y="124"/>
                            <a:pt x="137" y="128"/>
                            <a:pt x="133" y="128"/>
                          </a:cubicBezTo>
                          <a:cubicBezTo>
                            <a:pt x="129" y="128"/>
                            <a:pt x="126" y="126"/>
                            <a:pt x="125" y="124"/>
                          </a:cubicBezTo>
                          <a:cubicBezTo>
                            <a:pt x="123" y="122"/>
                            <a:pt x="122" y="121"/>
                            <a:pt x="119" y="121"/>
                          </a:cubicBezTo>
                          <a:cubicBezTo>
                            <a:pt x="118" y="121"/>
                            <a:pt x="117" y="121"/>
                            <a:pt x="116" y="122"/>
                          </a:cubicBezTo>
                          <a:cubicBezTo>
                            <a:pt x="115" y="122"/>
                            <a:pt x="114" y="123"/>
                            <a:pt x="112" y="123"/>
                          </a:cubicBezTo>
                          <a:cubicBezTo>
                            <a:pt x="110" y="123"/>
                            <a:pt x="100" y="118"/>
                            <a:pt x="100" y="115"/>
                          </a:cubicBezTo>
                          <a:cubicBezTo>
                            <a:pt x="100" y="112"/>
                            <a:pt x="101" y="111"/>
                            <a:pt x="102" y="110"/>
                          </a:cubicBezTo>
                          <a:cubicBezTo>
                            <a:pt x="103" y="109"/>
                            <a:pt x="104" y="108"/>
                            <a:pt x="104" y="106"/>
                          </a:cubicBezTo>
                          <a:cubicBezTo>
                            <a:pt x="104" y="104"/>
                            <a:pt x="103" y="103"/>
                            <a:pt x="102" y="102"/>
                          </a:cubicBezTo>
                          <a:cubicBezTo>
                            <a:pt x="100" y="100"/>
                            <a:pt x="99" y="99"/>
                            <a:pt x="99" y="97"/>
                          </a:cubicBezTo>
                          <a:cubicBezTo>
                            <a:pt x="99" y="95"/>
                            <a:pt x="102" y="94"/>
                            <a:pt x="104" y="93"/>
                          </a:cubicBezTo>
                          <a:cubicBezTo>
                            <a:pt x="106" y="92"/>
                            <a:pt x="108" y="91"/>
                            <a:pt x="108" y="89"/>
                          </a:cubicBezTo>
                          <a:cubicBezTo>
                            <a:pt x="108" y="87"/>
                            <a:pt x="104" y="83"/>
                            <a:pt x="103" y="83"/>
                          </a:cubicBezTo>
                          <a:cubicBezTo>
                            <a:pt x="102" y="83"/>
                            <a:pt x="102" y="83"/>
                            <a:pt x="101" y="84"/>
                          </a:cubicBezTo>
                          <a:cubicBezTo>
                            <a:pt x="100" y="85"/>
                            <a:pt x="99" y="86"/>
                            <a:pt x="96" y="86"/>
                          </a:cubicBezTo>
                          <a:cubicBezTo>
                            <a:pt x="93" y="86"/>
                            <a:pt x="93" y="82"/>
                            <a:pt x="93" y="78"/>
                          </a:cubicBezTo>
                          <a:lnTo>
                            <a:pt x="93" y="71"/>
                          </a:lnTo>
                          <a:cubicBezTo>
                            <a:pt x="93" y="62"/>
                            <a:pt x="90" y="56"/>
                            <a:pt x="87" y="50"/>
                          </a:cubicBezTo>
                          <a:cubicBezTo>
                            <a:pt x="84" y="44"/>
                            <a:pt x="80" y="38"/>
                            <a:pt x="80" y="26"/>
                          </a:cubicBezTo>
                          <a:cubicBezTo>
                            <a:pt x="80" y="25"/>
                            <a:pt x="80" y="24"/>
                            <a:pt x="80" y="23"/>
                          </a:cubicBezTo>
                          <a:cubicBezTo>
                            <a:pt x="79" y="22"/>
                            <a:pt x="79" y="20"/>
                            <a:pt x="79" y="19"/>
                          </a:cubicBezTo>
                          <a:cubicBezTo>
                            <a:pt x="78" y="18"/>
                            <a:pt x="78" y="18"/>
                            <a:pt x="77" y="17"/>
                          </a:cubicBezTo>
                          <a:cubicBezTo>
                            <a:pt x="75" y="16"/>
                            <a:pt x="73" y="14"/>
                            <a:pt x="73" y="11"/>
                          </a:cubicBezTo>
                          <a:cubicBezTo>
                            <a:pt x="73" y="8"/>
                            <a:pt x="74" y="7"/>
                            <a:pt x="75" y="6"/>
                          </a:cubicBezTo>
                          <a:cubicBezTo>
                            <a:pt x="76" y="6"/>
                            <a:pt x="76" y="5"/>
                            <a:pt x="77" y="4"/>
                          </a:cubicBezTo>
                          <a:cubicBezTo>
                            <a:pt x="75" y="4"/>
                            <a:pt x="74" y="3"/>
                            <a:pt x="73" y="2"/>
                          </a:cubicBezTo>
                          <a:cubicBezTo>
                            <a:pt x="72" y="1"/>
                            <a:pt x="71" y="0"/>
                            <a:pt x="69" y="0"/>
                          </a:cubicBezTo>
                          <a:cubicBezTo>
                            <a:pt x="66" y="0"/>
                            <a:pt x="66" y="2"/>
                            <a:pt x="66" y="6"/>
                          </a:cubicBezTo>
                          <a:cubicBezTo>
                            <a:pt x="66" y="8"/>
                            <a:pt x="65" y="10"/>
                            <a:pt x="64" y="11"/>
                          </a:cubicBezTo>
                          <a:cubicBezTo>
                            <a:pt x="63" y="14"/>
                            <a:pt x="60" y="15"/>
                            <a:pt x="58" y="16"/>
                          </a:cubicBezTo>
                          <a:cubicBezTo>
                            <a:pt x="57" y="17"/>
                            <a:pt x="55" y="18"/>
                            <a:pt x="54" y="19"/>
                          </a:cubicBezTo>
                          <a:lnTo>
                            <a:pt x="54" y="19"/>
                          </a:lnTo>
                          <a:cubicBezTo>
                            <a:pt x="53" y="21"/>
                            <a:pt x="52" y="23"/>
                            <a:pt x="50" y="25"/>
                          </a:cubicBezTo>
                          <a:cubicBezTo>
                            <a:pt x="48" y="29"/>
                            <a:pt x="45" y="35"/>
                            <a:pt x="37" y="35"/>
                          </a:cubicBezTo>
                          <a:cubicBezTo>
                            <a:pt x="32" y="35"/>
                            <a:pt x="28" y="40"/>
                            <a:pt x="25" y="44"/>
                          </a:cubicBezTo>
                          <a:cubicBezTo>
                            <a:pt x="23" y="46"/>
                            <a:pt x="22" y="48"/>
                            <a:pt x="21" y="49"/>
                          </a:cubicBezTo>
                          <a:cubicBezTo>
                            <a:pt x="18" y="51"/>
                            <a:pt x="14" y="51"/>
                            <a:pt x="11" y="52"/>
                          </a:cubicBezTo>
                          <a:cubicBezTo>
                            <a:pt x="5" y="53"/>
                            <a:pt x="1" y="54"/>
                            <a:pt x="1" y="57"/>
                          </a:cubicBezTo>
                          <a:lnTo>
                            <a:pt x="1" y="58"/>
                          </a:lnTo>
                          <a:lnTo>
                            <a:pt x="0" y="58"/>
                          </a:lnTo>
                          <a:cubicBezTo>
                            <a:pt x="3" y="59"/>
                            <a:pt x="4" y="62"/>
                            <a:pt x="6" y="64"/>
                          </a:cubicBezTo>
                          <a:cubicBezTo>
                            <a:pt x="7" y="67"/>
                            <a:pt x="9" y="70"/>
                            <a:pt x="14" y="70"/>
                          </a:cubicBezTo>
                          <a:cubicBezTo>
                            <a:pt x="15" y="70"/>
                            <a:pt x="16" y="70"/>
                            <a:pt x="17" y="70"/>
                          </a:cubicBezTo>
                          <a:cubicBezTo>
                            <a:pt x="20" y="69"/>
                            <a:pt x="22" y="69"/>
                            <a:pt x="24" y="70"/>
                          </a:cubicBezTo>
                          <a:cubicBezTo>
                            <a:pt x="26" y="72"/>
                            <a:pt x="26" y="76"/>
                            <a:pt x="26" y="79"/>
                          </a:cubicBezTo>
                          <a:cubicBezTo>
                            <a:pt x="26" y="80"/>
                            <a:pt x="26" y="82"/>
                            <a:pt x="26" y="83"/>
                          </a:cubicBezTo>
                          <a:cubicBezTo>
                            <a:pt x="26" y="84"/>
                            <a:pt x="29" y="85"/>
                            <a:pt x="31" y="86"/>
                          </a:cubicBezTo>
                          <a:cubicBezTo>
                            <a:pt x="35" y="87"/>
                            <a:pt x="40" y="88"/>
                            <a:pt x="40" y="93"/>
                          </a:cubicBezTo>
                          <a:cubicBezTo>
                            <a:pt x="40" y="100"/>
                            <a:pt x="44" y="115"/>
                            <a:pt x="50" y="118"/>
                          </a:cubicBezTo>
                          <a:cubicBezTo>
                            <a:pt x="56" y="119"/>
                            <a:pt x="57" y="123"/>
                            <a:pt x="57" y="126"/>
                          </a:cubicBezTo>
                          <a:lnTo>
                            <a:pt x="57" y="127"/>
                          </a:lnTo>
                          <a:cubicBezTo>
                            <a:pt x="58" y="133"/>
                            <a:pt x="63" y="137"/>
                            <a:pt x="69" y="137"/>
                          </a:cubicBezTo>
                          <a:cubicBezTo>
                            <a:pt x="72" y="137"/>
                            <a:pt x="74" y="136"/>
                            <a:pt x="77" y="135"/>
                          </a:cubicBezTo>
                          <a:cubicBezTo>
                            <a:pt x="80" y="134"/>
                            <a:pt x="83" y="132"/>
                            <a:pt x="87" y="132"/>
                          </a:cubicBezTo>
                          <a:cubicBezTo>
                            <a:pt x="94" y="132"/>
                            <a:pt x="96" y="136"/>
                            <a:pt x="98" y="140"/>
                          </a:cubicBezTo>
                          <a:cubicBezTo>
                            <a:pt x="99" y="142"/>
                            <a:pt x="101" y="145"/>
                            <a:pt x="103" y="146"/>
                          </a:cubicBezTo>
                          <a:lnTo>
                            <a:pt x="117" y="146"/>
                          </a:lnTo>
                          <a:lnTo>
                            <a:pt x="117" y="146"/>
                          </a:lnTo>
                          <a:cubicBezTo>
                            <a:pt x="121" y="149"/>
                            <a:pt x="122" y="154"/>
                            <a:pt x="124" y="15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" name="Freeform 1160">
                      <a:extLst>
                        <a:ext uri="{FF2B5EF4-FFF2-40B4-BE49-F238E27FC236}">
                          <a16:creationId xmlns:a16="http://schemas.microsoft.com/office/drawing/2014/main" id="{DC9416B6-982F-8456-A6F2-7A15ECB055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465221"/>
                      <a:ext cx="110889" cy="65782"/>
                    </a:xfrm>
                    <a:custGeom>
                      <a:avLst/>
                      <a:gdLst>
                        <a:gd name="T0" fmla="*/ 243 w 260"/>
                        <a:gd name="T1" fmla="*/ 81 h 153"/>
                        <a:gd name="T2" fmla="*/ 218 w 260"/>
                        <a:gd name="T3" fmla="*/ 70 h 153"/>
                        <a:gd name="T4" fmla="*/ 219 w 260"/>
                        <a:gd name="T5" fmla="*/ 82 h 153"/>
                        <a:gd name="T6" fmla="*/ 212 w 260"/>
                        <a:gd name="T7" fmla="*/ 99 h 153"/>
                        <a:gd name="T8" fmla="*/ 204 w 260"/>
                        <a:gd name="T9" fmla="*/ 97 h 153"/>
                        <a:gd name="T10" fmla="*/ 193 w 260"/>
                        <a:gd name="T11" fmla="*/ 111 h 153"/>
                        <a:gd name="T12" fmla="*/ 185 w 260"/>
                        <a:gd name="T13" fmla="*/ 98 h 153"/>
                        <a:gd name="T14" fmla="*/ 194 w 260"/>
                        <a:gd name="T15" fmla="*/ 85 h 153"/>
                        <a:gd name="T16" fmla="*/ 154 w 260"/>
                        <a:gd name="T17" fmla="*/ 79 h 153"/>
                        <a:gd name="T18" fmla="*/ 135 w 260"/>
                        <a:gd name="T19" fmla="*/ 81 h 153"/>
                        <a:gd name="T20" fmla="*/ 119 w 260"/>
                        <a:gd name="T21" fmla="*/ 69 h 153"/>
                        <a:gd name="T22" fmla="*/ 134 w 260"/>
                        <a:gd name="T23" fmla="*/ 56 h 153"/>
                        <a:gd name="T24" fmla="*/ 117 w 260"/>
                        <a:gd name="T25" fmla="*/ 65 h 153"/>
                        <a:gd name="T26" fmla="*/ 87 w 260"/>
                        <a:gd name="T27" fmla="*/ 58 h 153"/>
                        <a:gd name="T28" fmla="*/ 64 w 260"/>
                        <a:gd name="T29" fmla="*/ 56 h 153"/>
                        <a:gd name="T30" fmla="*/ 36 w 260"/>
                        <a:gd name="T31" fmla="*/ 75 h 153"/>
                        <a:gd name="T32" fmla="*/ 22 w 260"/>
                        <a:gd name="T33" fmla="*/ 64 h 153"/>
                        <a:gd name="T34" fmla="*/ 17 w 260"/>
                        <a:gd name="T35" fmla="*/ 39 h 153"/>
                        <a:gd name="T36" fmla="*/ 20 w 260"/>
                        <a:gd name="T37" fmla="*/ 34 h 153"/>
                        <a:gd name="T38" fmla="*/ 31 w 260"/>
                        <a:gd name="T39" fmla="*/ 28 h 153"/>
                        <a:gd name="T40" fmla="*/ 47 w 260"/>
                        <a:gd name="T41" fmla="*/ 32 h 153"/>
                        <a:gd name="T42" fmla="*/ 47 w 260"/>
                        <a:gd name="T43" fmla="*/ 12 h 153"/>
                        <a:gd name="T44" fmla="*/ 16 w 260"/>
                        <a:gd name="T45" fmla="*/ 24 h 153"/>
                        <a:gd name="T46" fmla="*/ 12 w 260"/>
                        <a:gd name="T47" fmla="*/ 34 h 153"/>
                        <a:gd name="T48" fmla="*/ 7 w 260"/>
                        <a:gd name="T49" fmla="*/ 54 h 153"/>
                        <a:gd name="T50" fmla="*/ 0 w 260"/>
                        <a:gd name="T51" fmla="*/ 56 h 153"/>
                        <a:gd name="T52" fmla="*/ 18 w 260"/>
                        <a:gd name="T53" fmla="*/ 86 h 153"/>
                        <a:gd name="T54" fmla="*/ 23 w 260"/>
                        <a:gd name="T55" fmla="*/ 96 h 153"/>
                        <a:gd name="T56" fmla="*/ 36 w 260"/>
                        <a:gd name="T57" fmla="*/ 92 h 153"/>
                        <a:gd name="T58" fmla="*/ 53 w 260"/>
                        <a:gd name="T59" fmla="*/ 99 h 153"/>
                        <a:gd name="T60" fmla="*/ 95 w 260"/>
                        <a:gd name="T61" fmla="*/ 94 h 153"/>
                        <a:gd name="T62" fmla="*/ 120 w 260"/>
                        <a:gd name="T63" fmla="*/ 114 h 153"/>
                        <a:gd name="T64" fmla="*/ 203 w 260"/>
                        <a:gd name="T65" fmla="*/ 153 h 153"/>
                        <a:gd name="T66" fmla="*/ 259 w 260"/>
                        <a:gd name="T67" fmla="*/ 126 h 153"/>
                        <a:gd name="T68" fmla="*/ 256 w 260"/>
                        <a:gd name="T69" fmla="*/ 119 h 153"/>
                        <a:gd name="T70" fmla="*/ 258 w 260"/>
                        <a:gd name="T71" fmla="*/ 99 h 153"/>
                        <a:gd name="T72" fmla="*/ 258 w 260"/>
                        <a:gd name="T73" fmla="*/ 93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60" h="153">
                          <a:moveTo>
                            <a:pt x="258" y="93"/>
                          </a:moveTo>
                          <a:cubicBezTo>
                            <a:pt x="255" y="89"/>
                            <a:pt x="249" y="85"/>
                            <a:pt x="243" y="81"/>
                          </a:cubicBezTo>
                          <a:cubicBezTo>
                            <a:pt x="236" y="78"/>
                            <a:pt x="229" y="74"/>
                            <a:pt x="224" y="68"/>
                          </a:cubicBezTo>
                          <a:cubicBezTo>
                            <a:pt x="223" y="68"/>
                            <a:pt x="221" y="69"/>
                            <a:pt x="218" y="70"/>
                          </a:cubicBezTo>
                          <a:cubicBezTo>
                            <a:pt x="218" y="70"/>
                            <a:pt x="218" y="71"/>
                            <a:pt x="219" y="73"/>
                          </a:cubicBezTo>
                          <a:cubicBezTo>
                            <a:pt x="219" y="76"/>
                            <a:pt x="220" y="79"/>
                            <a:pt x="219" y="82"/>
                          </a:cubicBezTo>
                          <a:cubicBezTo>
                            <a:pt x="221" y="89"/>
                            <a:pt x="220" y="94"/>
                            <a:pt x="218" y="97"/>
                          </a:cubicBezTo>
                          <a:cubicBezTo>
                            <a:pt x="216" y="98"/>
                            <a:pt x="215" y="99"/>
                            <a:pt x="212" y="99"/>
                          </a:cubicBezTo>
                          <a:cubicBezTo>
                            <a:pt x="210" y="99"/>
                            <a:pt x="208" y="98"/>
                            <a:pt x="206" y="98"/>
                          </a:cubicBezTo>
                          <a:cubicBezTo>
                            <a:pt x="205" y="98"/>
                            <a:pt x="205" y="97"/>
                            <a:pt x="204" y="97"/>
                          </a:cubicBezTo>
                          <a:cubicBezTo>
                            <a:pt x="204" y="100"/>
                            <a:pt x="203" y="104"/>
                            <a:pt x="201" y="106"/>
                          </a:cubicBezTo>
                          <a:cubicBezTo>
                            <a:pt x="199" y="109"/>
                            <a:pt x="196" y="111"/>
                            <a:pt x="193" y="111"/>
                          </a:cubicBezTo>
                          <a:cubicBezTo>
                            <a:pt x="191" y="111"/>
                            <a:pt x="189" y="110"/>
                            <a:pt x="188" y="109"/>
                          </a:cubicBezTo>
                          <a:cubicBezTo>
                            <a:pt x="186" y="106"/>
                            <a:pt x="185" y="103"/>
                            <a:pt x="185" y="98"/>
                          </a:cubicBezTo>
                          <a:cubicBezTo>
                            <a:pt x="185" y="93"/>
                            <a:pt x="189" y="90"/>
                            <a:pt x="192" y="88"/>
                          </a:cubicBezTo>
                          <a:cubicBezTo>
                            <a:pt x="194" y="87"/>
                            <a:pt x="195" y="86"/>
                            <a:pt x="194" y="85"/>
                          </a:cubicBezTo>
                          <a:cubicBezTo>
                            <a:pt x="187" y="87"/>
                            <a:pt x="181" y="88"/>
                            <a:pt x="175" y="88"/>
                          </a:cubicBezTo>
                          <a:cubicBezTo>
                            <a:pt x="167" y="88"/>
                            <a:pt x="162" y="85"/>
                            <a:pt x="154" y="79"/>
                          </a:cubicBezTo>
                          <a:cubicBezTo>
                            <a:pt x="148" y="83"/>
                            <a:pt x="144" y="85"/>
                            <a:pt x="141" y="85"/>
                          </a:cubicBezTo>
                          <a:cubicBezTo>
                            <a:pt x="137" y="85"/>
                            <a:pt x="136" y="82"/>
                            <a:pt x="135" y="81"/>
                          </a:cubicBezTo>
                          <a:cubicBezTo>
                            <a:pt x="135" y="80"/>
                            <a:pt x="134" y="80"/>
                            <a:pt x="134" y="80"/>
                          </a:cubicBezTo>
                          <a:cubicBezTo>
                            <a:pt x="123" y="76"/>
                            <a:pt x="119" y="73"/>
                            <a:pt x="119" y="69"/>
                          </a:cubicBezTo>
                          <a:cubicBezTo>
                            <a:pt x="119" y="65"/>
                            <a:pt x="124" y="63"/>
                            <a:pt x="128" y="62"/>
                          </a:cubicBezTo>
                          <a:cubicBezTo>
                            <a:pt x="129" y="60"/>
                            <a:pt x="132" y="58"/>
                            <a:pt x="134" y="56"/>
                          </a:cubicBezTo>
                          <a:lnTo>
                            <a:pt x="127" y="56"/>
                          </a:lnTo>
                          <a:cubicBezTo>
                            <a:pt x="124" y="63"/>
                            <a:pt x="121" y="65"/>
                            <a:pt x="117" y="65"/>
                          </a:cubicBezTo>
                          <a:cubicBezTo>
                            <a:pt x="114" y="65"/>
                            <a:pt x="111" y="63"/>
                            <a:pt x="109" y="57"/>
                          </a:cubicBezTo>
                          <a:cubicBezTo>
                            <a:pt x="102" y="57"/>
                            <a:pt x="92" y="58"/>
                            <a:pt x="87" y="58"/>
                          </a:cubicBezTo>
                          <a:cubicBezTo>
                            <a:pt x="81" y="58"/>
                            <a:pt x="76" y="57"/>
                            <a:pt x="72" y="57"/>
                          </a:cubicBezTo>
                          <a:cubicBezTo>
                            <a:pt x="69" y="56"/>
                            <a:pt x="66" y="56"/>
                            <a:pt x="64" y="56"/>
                          </a:cubicBezTo>
                          <a:cubicBezTo>
                            <a:pt x="58" y="56"/>
                            <a:pt x="52" y="58"/>
                            <a:pt x="42" y="71"/>
                          </a:cubicBezTo>
                          <a:cubicBezTo>
                            <a:pt x="40" y="74"/>
                            <a:pt x="38" y="75"/>
                            <a:pt x="36" y="75"/>
                          </a:cubicBezTo>
                          <a:cubicBezTo>
                            <a:pt x="32" y="75"/>
                            <a:pt x="29" y="71"/>
                            <a:pt x="26" y="68"/>
                          </a:cubicBezTo>
                          <a:cubicBezTo>
                            <a:pt x="24" y="66"/>
                            <a:pt x="23" y="65"/>
                            <a:pt x="22" y="64"/>
                          </a:cubicBezTo>
                          <a:cubicBezTo>
                            <a:pt x="20" y="63"/>
                            <a:pt x="20" y="61"/>
                            <a:pt x="20" y="59"/>
                          </a:cubicBezTo>
                          <a:cubicBezTo>
                            <a:pt x="22" y="51"/>
                            <a:pt x="17" y="39"/>
                            <a:pt x="17" y="39"/>
                          </a:cubicBezTo>
                          <a:cubicBezTo>
                            <a:pt x="17" y="38"/>
                            <a:pt x="17" y="37"/>
                            <a:pt x="17" y="36"/>
                          </a:cubicBezTo>
                          <a:cubicBezTo>
                            <a:pt x="18" y="35"/>
                            <a:pt x="19" y="34"/>
                            <a:pt x="20" y="34"/>
                          </a:cubicBezTo>
                          <a:cubicBezTo>
                            <a:pt x="20" y="33"/>
                            <a:pt x="21" y="33"/>
                            <a:pt x="22" y="32"/>
                          </a:cubicBezTo>
                          <a:cubicBezTo>
                            <a:pt x="23" y="30"/>
                            <a:pt x="26" y="28"/>
                            <a:pt x="31" y="28"/>
                          </a:cubicBezTo>
                          <a:cubicBezTo>
                            <a:pt x="35" y="28"/>
                            <a:pt x="40" y="29"/>
                            <a:pt x="47" y="32"/>
                          </a:cubicBezTo>
                          <a:cubicBezTo>
                            <a:pt x="47" y="32"/>
                            <a:pt x="47" y="32"/>
                            <a:pt x="47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29"/>
                            <a:pt x="50" y="18"/>
                            <a:pt x="47" y="12"/>
                          </a:cubicBezTo>
                          <a:cubicBezTo>
                            <a:pt x="43" y="9"/>
                            <a:pt x="39" y="4"/>
                            <a:pt x="36" y="0"/>
                          </a:cubicBezTo>
                          <a:cubicBezTo>
                            <a:pt x="36" y="10"/>
                            <a:pt x="33" y="14"/>
                            <a:pt x="16" y="24"/>
                          </a:cubicBezTo>
                          <a:cubicBezTo>
                            <a:pt x="11" y="28"/>
                            <a:pt x="10" y="30"/>
                            <a:pt x="10" y="30"/>
                          </a:cubicBezTo>
                          <a:cubicBezTo>
                            <a:pt x="10" y="31"/>
                            <a:pt x="11" y="33"/>
                            <a:pt x="12" y="34"/>
                          </a:cubicBezTo>
                          <a:cubicBezTo>
                            <a:pt x="13" y="37"/>
                            <a:pt x="15" y="40"/>
                            <a:pt x="15" y="44"/>
                          </a:cubicBezTo>
                          <a:cubicBezTo>
                            <a:pt x="14" y="47"/>
                            <a:pt x="12" y="50"/>
                            <a:pt x="7" y="54"/>
                          </a:cubicBezTo>
                          <a:cubicBezTo>
                            <a:pt x="6" y="55"/>
                            <a:pt x="5" y="55"/>
                            <a:pt x="3" y="55"/>
                          </a:cubicBezTo>
                          <a:cubicBezTo>
                            <a:pt x="2" y="55"/>
                            <a:pt x="2" y="55"/>
                            <a:pt x="0" y="56"/>
                          </a:cubicBezTo>
                          <a:cubicBezTo>
                            <a:pt x="1" y="64"/>
                            <a:pt x="5" y="68"/>
                            <a:pt x="10" y="73"/>
                          </a:cubicBezTo>
                          <a:cubicBezTo>
                            <a:pt x="13" y="77"/>
                            <a:pt x="16" y="80"/>
                            <a:pt x="18" y="86"/>
                          </a:cubicBezTo>
                          <a:cubicBezTo>
                            <a:pt x="19" y="87"/>
                            <a:pt x="19" y="88"/>
                            <a:pt x="20" y="90"/>
                          </a:cubicBezTo>
                          <a:cubicBezTo>
                            <a:pt x="21" y="94"/>
                            <a:pt x="22" y="96"/>
                            <a:pt x="23" y="96"/>
                          </a:cubicBezTo>
                          <a:cubicBezTo>
                            <a:pt x="25" y="96"/>
                            <a:pt x="26" y="95"/>
                            <a:pt x="28" y="94"/>
                          </a:cubicBezTo>
                          <a:cubicBezTo>
                            <a:pt x="30" y="93"/>
                            <a:pt x="33" y="92"/>
                            <a:pt x="36" y="92"/>
                          </a:cubicBezTo>
                          <a:cubicBezTo>
                            <a:pt x="38" y="92"/>
                            <a:pt x="39" y="93"/>
                            <a:pt x="40" y="94"/>
                          </a:cubicBezTo>
                          <a:cubicBezTo>
                            <a:pt x="42" y="98"/>
                            <a:pt x="45" y="99"/>
                            <a:pt x="53" y="99"/>
                          </a:cubicBezTo>
                          <a:cubicBezTo>
                            <a:pt x="67" y="99"/>
                            <a:pt x="79" y="99"/>
                            <a:pt x="90" y="94"/>
                          </a:cubicBezTo>
                          <a:cubicBezTo>
                            <a:pt x="92" y="94"/>
                            <a:pt x="93" y="94"/>
                            <a:pt x="95" y="94"/>
                          </a:cubicBezTo>
                          <a:cubicBezTo>
                            <a:pt x="102" y="94"/>
                            <a:pt x="107" y="99"/>
                            <a:pt x="111" y="105"/>
                          </a:cubicBezTo>
                          <a:cubicBezTo>
                            <a:pt x="114" y="108"/>
                            <a:pt x="117" y="112"/>
                            <a:pt x="120" y="114"/>
                          </a:cubicBezTo>
                          <a:cubicBezTo>
                            <a:pt x="139" y="125"/>
                            <a:pt x="194" y="151"/>
                            <a:pt x="200" y="153"/>
                          </a:cubicBezTo>
                          <a:cubicBezTo>
                            <a:pt x="201" y="153"/>
                            <a:pt x="202" y="153"/>
                            <a:pt x="203" y="153"/>
                          </a:cubicBezTo>
                          <a:cubicBezTo>
                            <a:pt x="213" y="153"/>
                            <a:pt x="221" y="147"/>
                            <a:pt x="228" y="141"/>
                          </a:cubicBezTo>
                          <a:cubicBezTo>
                            <a:pt x="237" y="134"/>
                            <a:pt x="246" y="127"/>
                            <a:pt x="259" y="126"/>
                          </a:cubicBezTo>
                          <a:cubicBezTo>
                            <a:pt x="259" y="126"/>
                            <a:pt x="259" y="126"/>
                            <a:pt x="259" y="126"/>
                          </a:cubicBezTo>
                          <a:cubicBezTo>
                            <a:pt x="259" y="123"/>
                            <a:pt x="257" y="121"/>
                            <a:pt x="256" y="119"/>
                          </a:cubicBezTo>
                          <a:cubicBezTo>
                            <a:pt x="254" y="117"/>
                            <a:pt x="252" y="114"/>
                            <a:pt x="252" y="110"/>
                          </a:cubicBezTo>
                          <a:cubicBezTo>
                            <a:pt x="252" y="105"/>
                            <a:pt x="255" y="102"/>
                            <a:pt x="258" y="99"/>
                          </a:cubicBezTo>
                          <a:cubicBezTo>
                            <a:pt x="259" y="99"/>
                            <a:pt x="260" y="98"/>
                            <a:pt x="260" y="97"/>
                          </a:cubicBezTo>
                          <a:lnTo>
                            <a:pt x="258" y="9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" name="Freeform 1161">
                      <a:extLst>
                        <a:ext uri="{FF2B5EF4-FFF2-40B4-BE49-F238E27FC236}">
                          <a16:creationId xmlns:a16="http://schemas.microsoft.com/office/drawing/2014/main" id="{89A88543-6B9A-6DFE-0147-0FD22E2317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459584"/>
                      <a:ext cx="7518" cy="3759"/>
                    </a:xfrm>
                    <a:custGeom>
                      <a:avLst/>
                      <a:gdLst>
                        <a:gd name="T0" fmla="*/ 9 w 15"/>
                        <a:gd name="T1" fmla="*/ 10 h 11"/>
                        <a:gd name="T2" fmla="*/ 15 w 15"/>
                        <a:gd name="T3" fmla="*/ 10 h 11"/>
                        <a:gd name="T4" fmla="*/ 15 w 15"/>
                        <a:gd name="T5" fmla="*/ 9 h 11"/>
                        <a:gd name="T6" fmla="*/ 12 w 15"/>
                        <a:gd name="T7" fmla="*/ 8 h 11"/>
                        <a:gd name="T8" fmla="*/ 12 w 15"/>
                        <a:gd name="T9" fmla="*/ 7 h 11"/>
                        <a:gd name="T10" fmla="*/ 7 w 15"/>
                        <a:gd name="T11" fmla="*/ 7 h 11"/>
                        <a:gd name="T12" fmla="*/ 11 w 15"/>
                        <a:gd name="T13" fmla="*/ 5 h 11"/>
                        <a:gd name="T14" fmla="*/ 13 w 15"/>
                        <a:gd name="T15" fmla="*/ 3 h 11"/>
                        <a:gd name="T16" fmla="*/ 13 w 15"/>
                        <a:gd name="T17" fmla="*/ 0 h 11"/>
                        <a:gd name="T18" fmla="*/ 9 w 15"/>
                        <a:gd name="T19" fmla="*/ 0 h 11"/>
                        <a:gd name="T20" fmla="*/ 0 w 15"/>
                        <a:gd name="T21" fmla="*/ 8 h 11"/>
                        <a:gd name="T22" fmla="*/ 5 w 15"/>
                        <a:gd name="T23" fmla="*/ 11 h 11"/>
                        <a:gd name="T24" fmla="*/ 9 w 15"/>
                        <a:gd name="T25" fmla="*/ 1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5" h="11">
                          <a:moveTo>
                            <a:pt x="9" y="10"/>
                          </a:moveTo>
                          <a:cubicBezTo>
                            <a:pt x="11" y="10"/>
                            <a:pt x="13" y="10"/>
                            <a:pt x="15" y="10"/>
                          </a:cubicBezTo>
                          <a:lnTo>
                            <a:pt x="15" y="9"/>
                          </a:lnTo>
                          <a:cubicBezTo>
                            <a:pt x="14" y="9"/>
                            <a:pt x="13" y="8"/>
                            <a:pt x="12" y="8"/>
                          </a:cubicBezTo>
                          <a:cubicBezTo>
                            <a:pt x="12" y="8"/>
                            <a:pt x="12" y="7"/>
                            <a:pt x="12" y="7"/>
                          </a:cubicBezTo>
                          <a:lnTo>
                            <a:pt x="7" y="7"/>
                          </a:lnTo>
                          <a:lnTo>
                            <a:pt x="11" y="5"/>
                          </a:lnTo>
                          <a:cubicBezTo>
                            <a:pt x="12" y="5"/>
                            <a:pt x="13" y="3"/>
                            <a:pt x="13" y="3"/>
                          </a:cubicBezTo>
                          <a:lnTo>
                            <a:pt x="13" y="0"/>
                          </a:lnTo>
                          <a:lnTo>
                            <a:pt x="9" y="0"/>
                          </a:lnTo>
                          <a:cubicBezTo>
                            <a:pt x="6" y="0"/>
                            <a:pt x="0" y="3"/>
                            <a:pt x="0" y="8"/>
                          </a:cubicBezTo>
                          <a:cubicBezTo>
                            <a:pt x="0" y="9"/>
                            <a:pt x="3" y="11"/>
                            <a:pt x="5" y="11"/>
                          </a:cubicBezTo>
                          <a:cubicBezTo>
                            <a:pt x="6" y="11"/>
                            <a:pt x="7" y="10"/>
                            <a:pt x="9" y="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" name="Freeform 1162">
                      <a:extLst>
                        <a:ext uri="{FF2B5EF4-FFF2-40B4-BE49-F238E27FC236}">
                          <a16:creationId xmlns:a16="http://schemas.microsoft.com/office/drawing/2014/main" id="{7576B4DA-220F-5B97-F0A5-279375156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472739"/>
                      <a:ext cx="3759" cy="3759"/>
                    </a:xfrm>
                    <a:custGeom>
                      <a:avLst/>
                      <a:gdLst>
                        <a:gd name="T0" fmla="*/ 0 w 9"/>
                        <a:gd name="T1" fmla="*/ 6 h 10"/>
                        <a:gd name="T2" fmla="*/ 9 w 9"/>
                        <a:gd name="T3" fmla="*/ 10 h 10"/>
                        <a:gd name="T4" fmla="*/ 9 w 9"/>
                        <a:gd name="T5" fmla="*/ 7 h 10"/>
                        <a:gd name="T6" fmla="*/ 8 w 9"/>
                        <a:gd name="T7" fmla="*/ 6 h 10"/>
                        <a:gd name="T8" fmla="*/ 8 w 9"/>
                        <a:gd name="T9" fmla="*/ 5 h 10"/>
                        <a:gd name="T10" fmla="*/ 6 w 9"/>
                        <a:gd name="T11" fmla="*/ 4 h 10"/>
                        <a:gd name="T12" fmla="*/ 6 w 9"/>
                        <a:gd name="T13" fmla="*/ 0 h 10"/>
                        <a:gd name="T14" fmla="*/ 0 w 9"/>
                        <a:gd name="T15" fmla="*/ 6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9" h="10">
                          <a:moveTo>
                            <a:pt x="0" y="6"/>
                          </a:moveTo>
                          <a:cubicBezTo>
                            <a:pt x="0" y="9"/>
                            <a:pt x="5" y="10"/>
                            <a:pt x="9" y="10"/>
                          </a:cubicBezTo>
                          <a:lnTo>
                            <a:pt x="9" y="7"/>
                          </a:lnTo>
                          <a:cubicBezTo>
                            <a:pt x="8" y="7"/>
                            <a:pt x="8" y="6"/>
                            <a:pt x="8" y="6"/>
                          </a:cubicBezTo>
                          <a:cubicBezTo>
                            <a:pt x="8" y="6"/>
                            <a:pt x="8" y="5"/>
                            <a:pt x="8" y="5"/>
                          </a:cubicBezTo>
                          <a:cubicBezTo>
                            <a:pt x="7" y="5"/>
                            <a:pt x="7" y="5"/>
                            <a:pt x="6" y="4"/>
                          </a:cubicBezTo>
                          <a:cubicBezTo>
                            <a:pt x="5" y="4"/>
                            <a:pt x="5" y="2"/>
                            <a:pt x="6" y="0"/>
                          </a:cubicBezTo>
                          <a:cubicBezTo>
                            <a:pt x="3" y="2"/>
                            <a:pt x="0" y="4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" name="Freeform 1163">
                      <a:extLst>
                        <a:ext uri="{FF2B5EF4-FFF2-40B4-BE49-F238E27FC236}">
                          <a16:creationId xmlns:a16="http://schemas.microsoft.com/office/drawing/2014/main" id="{F732E3AC-7CEC-95A4-1070-4C5A7B5576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67101"/>
                      <a:ext cx="1880" cy="1880"/>
                    </a:xfrm>
                    <a:custGeom>
                      <a:avLst/>
                      <a:gdLst>
                        <a:gd name="T0" fmla="*/ 0 w 4"/>
                        <a:gd name="T1" fmla="*/ 3 h 3"/>
                        <a:gd name="T2" fmla="*/ 2 w 4"/>
                        <a:gd name="T3" fmla="*/ 3 h 3"/>
                        <a:gd name="T4" fmla="*/ 4 w 4"/>
                        <a:gd name="T5" fmla="*/ 2 h 3"/>
                        <a:gd name="T6" fmla="*/ 1 w 4"/>
                        <a:gd name="T7" fmla="*/ 1 h 3"/>
                        <a:gd name="T8" fmla="*/ 0 w 4"/>
                        <a:gd name="T9" fmla="*/ 0 h 3"/>
                        <a:gd name="T10" fmla="*/ 0 w 4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0" y="3"/>
                          </a:moveTo>
                          <a:cubicBezTo>
                            <a:pt x="0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2"/>
                          </a:cubicBezTo>
                          <a:cubicBezTo>
                            <a:pt x="3" y="2"/>
                            <a:pt x="2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" name="Freeform 1164">
                      <a:extLst>
                        <a:ext uri="{FF2B5EF4-FFF2-40B4-BE49-F238E27FC236}">
                          <a16:creationId xmlns:a16="http://schemas.microsoft.com/office/drawing/2014/main" id="{FB204FB1-DEB0-026D-275B-AAD190794B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0607" y="4478378"/>
                      <a:ext cx="5639" cy="1880"/>
                    </a:xfrm>
                    <a:custGeom>
                      <a:avLst/>
                      <a:gdLst>
                        <a:gd name="T0" fmla="*/ 4 w 14"/>
                        <a:gd name="T1" fmla="*/ 2 h 7"/>
                        <a:gd name="T2" fmla="*/ 0 w 14"/>
                        <a:gd name="T3" fmla="*/ 4 h 7"/>
                        <a:gd name="T4" fmla="*/ 3 w 14"/>
                        <a:gd name="T5" fmla="*/ 7 h 7"/>
                        <a:gd name="T6" fmla="*/ 14 w 14"/>
                        <a:gd name="T7" fmla="*/ 3 h 7"/>
                        <a:gd name="T8" fmla="*/ 10 w 14"/>
                        <a:gd name="T9" fmla="*/ 0 h 7"/>
                        <a:gd name="T10" fmla="*/ 4 w 14"/>
                        <a:gd name="T11" fmla="*/ 2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4" h="7">
                          <a:moveTo>
                            <a:pt x="4" y="2"/>
                          </a:moveTo>
                          <a:cubicBezTo>
                            <a:pt x="2" y="3"/>
                            <a:pt x="1" y="3"/>
                            <a:pt x="0" y="4"/>
                          </a:cubicBezTo>
                          <a:cubicBezTo>
                            <a:pt x="0" y="6"/>
                            <a:pt x="2" y="7"/>
                            <a:pt x="3" y="7"/>
                          </a:cubicBezTo>
                          <a:cubicBezTo>
                            <a:pt x="5" y="7"/>
                            <a:pt x="14" y="5"/>
                            <a:pt x="14" y="3"/>
                          </a:cubicBezTo>
                          <a:cubicBezTo>
                            <a:pt x="14" y="3"/>
                            <a:pt x="12" y="1"/>
                            <a:pt x="10" y="0"/>
                          </a:cubicBezTo>
                          <a:cubicBezTo>
                            <a:pt x="9" y="2"/>
                            <a:pt x="6" y="2"/>
                            <a:pt x="4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" name="Freeform 1165">
                      <a:extLst>
                        <a:ext uri="{FF2B5EF4-FFF2-40B4-BE49-F238E27FC236}">
                          <a16:creationId xmlns:a16="http://schemas.microsoft.com/office/drawing/2014/main" id="{E247AA14-13D8-4837-E4BE-FE42E10883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482137"/>
                      <a:ext cx="5639" cy="11277"/>
                    </a:xfrm>
                    <a:custGeom>
                      <a:avLst/>
                      <a:gdLst>
                        <a:gd name="T0" fmla="*/ 13 w 17"/>
                        <a:gd name="T1" fmla="*/ 11 h 24"/>
                        <a:gd name="T2" fmla="*/ 11 w 17"/>
                        <a:gd name="T3" fmla="*/ 10 h 24"/>
                        <a:gd name="T4" fmla="*/ 11 w 17"/>
                        <a:gd name="T5" fmla="*/ 4 h 24"/>
                        <a:gd name="T6" fmla="*/ 8 w 17"/>
                        <a:gd name="T7" fmla="*/ 1 h 24"/>
                        <a:gd name="T8" fmla="*/ 7 w 17"/>
                        <a:gd name="T9" fmla="*/ 0 h 24"/>
                        <a:gd name="T10" fmla="*/ 3 w 17"/>
                        <a:gd name="T11" fmla="*/ 4 h 24"/>
                        <a:gd name="T12" fmla="*/ 0 w 17"/>
                        <a:gd name="T13" fmla="*/ 8 h 24"/>
                        <a:gd name="T14" fmla="*/ 11 w 17"/>
                        <a:gd name="T15" fmla="*/ 24 h 24"/>
                        <a:gd name="T16" fmla="*/ 17 w 17"/>
                        <a:gd name="T17" fmla="*/ 18 h 24"/>
                        <a:gd name="T18" fmla="*/ 13 w 17"/>
                        <a:gd name="T19" fmla="*/ 11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24">
                          <a:moveTo>
                            <a:pt x="13" y="11"/>
                          </a:moveTo>
                          <a:cubicBezTo>
                            <a:pt x="12" y="11"/>
                            <a:pt x="11" y="11"/>
                            <a:pt x="11" y="10"/>
                          </a:cubicBezTo>
                          <a:cubicBezTo>
                            <a:pt x="10" y="9"/>
                            <a:pt x="11" y="6"/>
                            <a:pt x="11" y="4"/>
                          </a:cubicBezTo>
                          <a:cubicBezTo>
                            <a:pt x="11" y="3"/>
                            <a:pt x="9" y="2"/>
                            <a:pt x="8" y="1"/>
                          </a:cubicBezTo>
                          <a:cubicBezTo>
                            <a:pt x="8" y="1"/>
                            <a:pt x="7" y="1"/>
                            <a:pt x="7" y="0"/>
                          </a:cubicBezTo>
                          <a:cubicBezTo>
                            <a:pt x="6" y="2"/>
                            <a:pt x="5" y="3"/>
                            <a:pt x="3" y="4"/>
                          </a:cubicBezTo>
                          <a:cubicBezTo>
                            <a:pt x="2" y="5"/>
                            <a:pt x="0" y="6"/>
                            <a:pt x="0" y="8"/>
                          </a:cubicBezTo>
                          <a:cubicBezTo>
                            <a:pt x="0" y="10"/>
                            <a:pt x="9" y="22"/>
                            <a:pt x="11" y="24"/>
                          </a:cubicBezTo>
                          <a:cubicBezTo>
                            <a:pt x="15" y="24"/>
                            <a:pt x="17" y="21"/>
                            <a:pt x="17" y="18"/>
                          </a:cubicBezTo>
                          <a:cubicBezTo>
                            <a:pt x="17" y="16"/>
                            <a:pt x="14" y="11"/>
                            <a:pt x="13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" name="Freeform 1166">
                      <a:extLst>
                        <a:ext uri="{FF2B5EF4-FFF2-40B4-BE49-F238E27FC236}">
                          <a16:creationId xmlns:a16="http://schemas.microsoft.com/office/drawing/2014/main" id="{B43E0463-E5C5-40E6-06AF-56F3E5ABB2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99647" y="4468980"/>
                      <a:ext cx="11277" cy="9398"/>
                    </a:xfrm>
                    <a:custGeom>
                      <a:avLst/>
                      <a:gdLst>
                        <a:gd name="T0" fmla="*/ 21 w 24"/>
                        <a:gd name="T1" fmla="*/ 12 h 21"/>
                        <a:gd name="T2" fmla="*/ 15 w 24"/>
                        <a:gd name="T3" fmla="*/ 2 h 21"/>
                        <a:gd name="T4" fmla="*/ 14 w 24"/>
                        <a:gd name="T5" fmla="*/ 0 h 21"/>
                        <a:gd name="T6" fmla="*/ 0 w 24"/>
                        <a:gd name="T7" fmla="*/ 15 h 21"/>
                        <a:gd name="T8" fmla="*/ 3 w 24"/>
                        <a:gd name="T9" fmla="*/ 21 h 21"/>
                        <a:gd name="T10" fmla="*/ 8 w 24"/>
                        <a:gd name="T11" fmla="*/ 19 h 21"/>
                        <a:gd name="T12" fmla="*/ 13 w 24"/>
                        <a:gd name="T13" fmla="*/ 18 h 21"/>
                        <a:gd name="T14" fmla="*/ 21 w 24"/>
                        <a:gd name="T15" fmla="*/ 18 h 21"/>
                        <a:gd name="T16" fmla="*/ 24 w 24"/>
                        <a:gd name="T17" fmla="*/ 16 h 21"/>
                        <a:gd name="T18" fmla="*/ 21 w 24"/>
                        <a:gd name="T19" fmla="*/ 1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21" y="12"/>
                          </a:moveTo>
                          <a:cubicBezTo>
                            <a:pt x="20" y="12"/>
                            <a:pt x="18" y="10"/>
                            <a:pt x="15" y="2"/>
                          </a:cubicBezTo>
                          <a:cubicBezTo>
                            <a:pt x="15" y="1"/>
                            <a:pt x="15" y="1"/>
                            <a:pt x="14" y="0"/>
                          </a:cubicBezTo>
                          <a:cubicBezTo>
                            <a:pt x="9" y="1"/>
                            <a:pt x="0" y="5"/>
                            <a:pt x="0" y="15"/>
                          </a:cubicBezTo>
                          <a:cubicBezTo>
                            <a:pt x="0" y="20"/>
                            <a:pt x="0" y="21"/>
                            <a:pt x="3" y="21"/>
                          </a:cubicBezTo>
                          <a:cubicBezTo>
                            <a:pt x="5" y="21"/>
                            <a:pt x="7" y="20"/>
                            <a:pt x="8" y="19"/>
                          </a:cubicBezTo>
                          <a:cubicBezTo>
                            <a:pt x="10" y="19"/>
                            <a:pt x="11" y="18"/>
                            <a:pt x="13" y="18"/>
                          </a:cubicBezTo>
                          <a:lnTo>
                            <a:pt x="21" y="18"/>
                          </a:lnTo>
                          <a:cubicBezTo>
                            <a:pt x="24" y="18"/>
                            <a:pt x="24" y="17"/>
                            <a:pt x="24" y="16"/>
                          </a:cubicBezTo>
                          <a:cubicBezTo>
                            <a:pt x="24" y="14"/>
                            <a:pt x="22" y="12"/>
                            <a:pt x="21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" name="Freeform 1167">
                      <a:extLst>
                        <a:ext uri="{FF2B5EF4-FFF2-40B4-BE49-F238E27FC236}">
                          <a16:creationId xmlns:a16="http://schemas.microsoft.com/office/drawing/2014/main" id="{BD9E98BD-0433-213E-BF62-88553FC417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5674" y="4403200"/>
                      <a:ext cx="54505" cy="73300"/>
                    </a:xfrm>
                    <a:custGeom>
                      <a:avLst/>
                      <a:gdLst>
                        <a:gd name="T0" fmla="*/ 97 w 131"/>
                        <a:gd name="T1" fmla="*/ 169 h 169"/>
                        <a:gd name="T2" fmla="*/ 121 w 131"/>
                        <a:gd name="T3" fmla="*/ 159 h 169"/>
                        <a:gd name="T4" fmla="*/ 129 w 131"/>
                        <a:gd name="T5" fmla="*/ 124 h 169"/>
                        <a:gd name="T6" fmla="*/ 125 w 131"/>
                        <a:gd name="T7" fmla="*/ 111 h 169"/>
                        <a:gd name="T8" fmla="*/ 118 w 131"/>
                        <a:gd name="T9" fmla="*/ 68 h 169"/>
                        <a:gd name="T10" fmla="*/ 111 w 131"/>
                        <a:gd name="T11" fmla="*/ 55 h 169"/>
                        <a:gd name="T12" fmla="*/ 105 w 131"/>
                        <a:gd name="T13" fmla="*/ 44 h 169"/>
                        <a:gd name="T14" fmla="*/ 87 w 131"/>
                        <a:gd name="T15" fmla="*/ 40 h 169"/>
                        <a:gd name="T16" fmla="*/ 92 w 131"/>
                        <a:gd name="T17" fmla="*/ 37 h 169"/>
                        <a:gd name="T18" fmla="*/ 99 w 131"/>
                        <a:gd name="T19" fmla="*/ 34 h 169"/>
                        <a:gd name="T20" fmla="*/ 96 w 131"/>
                        <a:gd name="T21" fmla="*/ 31 h 169"/>
                        <a:gd name="T22" fmla="*/ 96 w 131"/>
                        <a:gd name="T23" fmla="*/ 31 h 169"/>
                        <a:gd name="T24" fmla="*/ 95 w 131"/>
                        <a:gd name="T25" fmla="*/ 31 h 169"/>
                        <a:gd name="T26" fmla="*/ 96 w 131"/>
                        <a:gd name="T27" fmla="*/ 16 h 169"/>
                        <a:gd name="T28" fmla="*/ 98 w 131"/>
                        <a:gd name="T29" fmla="*/ 15 h 169"/>
                        <a:gd name="T30" fmla="*/ 103 w 131"/>
                        <a:gd name="T31" fmla="*/ 22 h 169"/>
                        <a:gd name="T32" fmla="*/ 107 w 131"/>
                        <a:gd name="T33" fmla="*/ 28 h 169"/>
                        <a:gd name="T34" fmla="*/ 104 w 131"/>
                        <a:gd name="T35" fmla="*/ 20 h 169"/>
                        <a:gd name="T36" fmla="*/ 95 w 131"/>
                        <a:gd name="T37" fmla="*/ 10 h 169"/>
                        <a:gd name="T38" fmla="*/ 91 w 131"/>
                        <a:gd name="T39" fmla="*/ 11 h 169"/>
                        <a:gd name="T40" fmla="*/ 78 w 131"/>
                        <a:gd name="T41" fmla="*/ 5 h 169"/>
                        <a:gd name="T42" fmla="*/ 70 w 131"/>
                        <a:gd name="T43" fmla="*/ 1 h 169"/>
                        <a:gd name="T44" fmla="*/ 60 w 131"/>
                        <a:gd name="T45" fmla="*/ 0 h 169"/>
                        <a:gd name="T46" fmla="*/ 42 w 131"/>
                        <a:gd name="T47" fmla="*/ 6 h 169"/>
                        <a:gd name="T48" fmla="*/ 36 w 131"/>
                        <a:gd name="T49" fmla="*/ 29 h 169"/>
                        <a:gd name="T50" fmla="*/ 19 w 131"/>
                        <a:gd name="T51" fmla="*/ 46 h 169"/>
                        <a:gd name="T52" fmla="*/ 7 w 131"/>
                        <a:gd name="T53" fmla="*/ 49 h 169"/>
                        <a:gd name="T54" fmla="*/ 0 w 131"/>
                        <a:gd name="T55" fmla="*/ 60 h 169"/>
                        <a:gd name="T56" fmla="*/ 21 w 131"/>
                        <a:gd name="T57" fmla="*/ 83 h 169"/>
                        <a:gd name="T58" fmla="*/ 21 w 131"/>
                        <a:gd name="T59" fmla="*/ 91 h 169"/>
                        <a:gd name="T60" fmla="*/ 32 w 131"/>
                        <a:gd name="T61" fmla="*/ 95 h 169"/>
                        <a:gd name="T62" fmla="*/ 32 w 131"/>
                        <a:gd name="T63" fmla="*/ 90 h 169"/>
                        <a:gd name="T64" fmla="*/ 37 w 131"/>
                        <a:gd name="T65" fmla="*/ 76 h 169"/>
                        <a:gd name="T66" fmla="*/ 41 w 131"/>
                        <a:gd name="T67" fmla="*/ 87 h 169"/>
                        <a:gd name="T68" fmla="*/ 49 w 131"/>
                        <a:gd name="T69" fmla="*/ 114 h 169"/>
                        <a:gd name="T70" fmla="*/ 49 w 131"/>
                        <a:gd name="T71" fmla="*/ 114 h 169"/>
                        <a:gd name="T72" fmla="*/ 97 w 131"/>
                        <a:gd name="T7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31" h="169">
                          <a:moveTo>
                            <a:pt x="97" y="169"/>
                          </a:moveTo>
                          <a:cubicBezTo>
                            <a:pt x="107" y="169"/>
                            <a:pt x="116" y="166"/>
                            <a:pt x="121" y="159"/>
                          </a:cubicBezTo>
                          <a:cubicBezTo>
                            <a:pt x="128" y="151"/>
                            <a:pt x="131" y="139"/>
                            <a:pt x="129" y="124"/>
                          </a:cubicBezTo>
                          <a:cubicBezTo>
                            <a:pt x="128" y="120"/>
                            <a:pt x="127" y="116"/>
                            <a:pt x="125" y="111"/>
                          </a:cubicBezTo>
                          <a:cubicBezTo>
                            <a:pt x="121" y="102"/>
                            <a:pt x="117" y="90"/>
                            <a:pt x="118" y="68"/>
                          </a:cubicBezTo>
                          <a:cubicBezTo>
                            <a:pt x="113" y="62"/>
                            <a:pt x="112" y="59"/>
                            <a:pt x="111" y="55"/>
                          </a:cubicBezTo>
                          <a:cubicBezTo>
                            <a:pt x="110" y="52"/>
                            <a:pt x="109" y="49"/>
                            <a:pt x="105" y="44"/>
                          </a:cubicBezTo>
                          <a:cubicBezTo>
                            <a:pt x="87" y="42"/>
                            <a:pt x="87" y="41"/>
                            <a:pt x="87" y="40"/>
                          </a:cubicBezTo>
                          <a:cubicBezTo>
                            <a:pt x="87" y="39"/>
                            <a:pt x="89" y="38"/>
                            <a:pt x="92" y="37"/>
                          </a:cubicBezTo>
                          <a:cubicBezTo>
                            <a:pt x="94" y="37"/>
                            <a:pt x="99" y="35"/>
                            <a:pt x="99" y="34"/>
                          </a:cubicBezTo>
                          <a:cubicBezTo>
                            <a:pt x="99" y="34"/>
                            <a:pt x="99" y="33"/>
                            <a:pt x="96" y="31"/>
                          </a:cubicBezTo>
                          <a:lnTo>
                            <a:pt x="96" y="31"/>
                          </a:lnTo>
                          <a:lnTo>
                            <a:pt x="95" y="31"/>
                          </a:lnTo>
                          <a:cubicBezTo>
                            <a:pt x="95" y="19"/>
                            <a:pt x="95" y="17"/>
                            <a:pt x="96" y="16"/>
                          </a:cubicBezTo>
                          <a:cubicBezTo>
                            <a:pt x="97" y="16"/>
                            <a:pt x="97" y="15"/>
                            <a:pt x="98" y="15"/>
                          </a:cubicBezTo>
                          <a:cubicBezTo>
                            <a:pt x="99" y="15"/>
                            <a:pt x="100" y="18"/>
                            <a:pt x="103" y="22"/>
                          </a:cubicBezTo>
                          <a:cubicBezTo>
                            <a:pt x="104" y="23"/>
                            <a:pt x="106" y="27"/>
                            <a:pt x="107" y="28"/>
                          </a:cubicBezTo>
                          <a:cubicBezTo>
                            <a:pt x="106" y="25"/>
                            <a:pt x="105" y="22"/>
                            <a:pt x="104" y="20"/>
                          </a:cubicBezTo>
                          <a:cubicBezTo>
                            <a:pt x="103" y="14"/>
                            <a:pt x="102" y="10"/>
                            <a:pt x="95" y="10"/>
                          </a:cubicBezTo>
                          <a:cubicBezTo>
                            <a:pt x="94" y="11"/>
                            <a:pt x="93" y="11"/>
                            <a:pt x="91" y="11"/>
                          </a:cubicBezTo>
                          <a:cubicBezTo>
                            <a:pt x="87" y="11"/>
                            <a:pt x="82" y="8"/>
                            <a:pt x="78" y="5"/>
                          </a:cubicBezTo>
                          <a:cubicBezTo>
                            <a:pt x="75" y="3"/>
                            <a:pt x="72" y="1"/>
                            <a:pt x="70" y="1"/>
                          </a:cubicBezTo>
                          <a:cubicBezTo>
                            <a:pt x="66" y="0"/>
                            <a:pt x="63" y="0"/>
                            <a:pt x="60" y="0"/>
                          </a:cubicBezTo>
                          <a:cubicBezTo>
                            <a:pt x="51" y="0"/>
                            <a:pt x="46" y="2"/>
                            <a:pt x="42" y="6"/>
                          </a:cubicBezTo>
                          <a:cubicBezTo>
                            <a:pt x="37" y="11"/>
                            <a:pt x="35" y="18"/>
                            <a:pt x="36" y="29"/>
                          </a:cubicBezTo>
                          <a:cubicBezTo>
                            <a:pt x="37" y="44"/>
                            <a:pt x="28" y="45"/>
                            <a:pt x="19" y="46"/>
                          </a:cubicBezTo>
                          <a:cubicBezTo>
                            <a:pt x="15" y="46"/>
                            <a:pt x="10" y="47"/>
                            <a:pt x="7" y="49"/>
                          </a:cubicBezTo>
                          <a:cubicBezTo>
                            <a:pt x="4" y="52"/>
                            <a:pt x="2" y="56"/>
                            <a:pt x="0" y="60"/>
                          </a:cubicBezTo>
                          <a:cubicBezTo>
                            <a:pt x="4" y="62"/>
                            <a:pt x="21" y="74"/>
                            <a:pt x="21" y="83"/>
                          </a:cubicBezTo>
                          <a:lnTo>
                            <a:pt x="21" y="91"/>
                          </a:lnTo>
                          <a:cubicBezTo>
                            <a:pt x="21" y="94"/>
                            <a:pt x="24" y="95"/>
                            <a:pt x="32" y="95"/>
                          </a:cubicBezTo>
                          <a:lnTo>
                            <a:pt x="32" y="90"/>
                          </a:lnTo>
                          <a:cubicBezTo>
                            <a:pt x="34" y="77"/>
                            <a:pt x="35" y="76"/>
                            <a:pt x="37" y="76"/>
                          </a:cubicBezTo>
                          <a:cubicBezTo>
                            <a:pt x="39" y="76"/>
                            <a:pt x="39" y="78"/>
                            <a:pt x="41" y="87"/>
                          </a:cubicBezTo>
                          <a:cubicBezTo>
                            <a:pt x="43" y="96"/>
                            <a:pt x="45" y="108"/>
                            <a:pt x="49" y="114"/>
                          </a:cubicBezTo>
                          <a:lnTo>
                            <a:pt x="49" y="114"/>
                          </a:lnTo>
                          <a:cubicBezTo>
                            <a:pt x="56" y="149"/>
                            <a:pt x="74" y="169"/>
                            <a:pt x="97" y="1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" name="Freeform 1168">
                      <a:extLst>
                        <a:ext uri="{FF2B5EF4-FFF2-40B4-BE49-F238E27FC236}">
                          <a16:creationId xmlns:a16="http://schemas.microsoft.com/office/drawing/2014/main" id="{704E392D-6590-690D-00FD-56BC79D599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1170" y="4429512"/>
                      <a:ext cx="69541" cy="88335"/>
                    </a:xfrm>
                    <a:custGeom>
                      <a:avLst/>
                      <a:gdLst>
                        <a:gd name="T0" fmla="*/ 144 w 162"/>
                        <a:gd name="T1" fmla="*/ 78 h 203"/>
                        <a:gd name="T2" fmla="*/ 160 w 162"/>
                        <a:gd name="T3" fmla="*/ 35 h 203"/>
                        <a:gd name="T4" fmla="*/ 145 w 162"/>
                        <a:gd name="T5" fmla="*/ 21 h 203"/>
                        <a:gd name="T6" fmla="*/ 126 w 162"/>
                        <a:gd name="T7" fmla="*/ 1 h 203"/>
                        <a:gd name="T8" fmla="*/ 100 w 162"/>
                        <a:gd name="T9" fmla="*/ 23 h 203"/>
                        <a:gd name="T10" fmla="*/ 89 w 162"/>
                        <a:gd name="T11" fmla="*/ 34 h 203"/>
                        <a:gd name="T12" fmla="*/ 80 w 162"/>
                        <a:gd name="T13" fmla="*/ 51 h 203"/>
                        <a:gd name="T14" fmla="*/ 63 w 162"/>
                        <a:gd name="T15" fmla="*/ 69 h 203"/>
                        <a:gd name="T16" fmla="*/ 54 w 162"/>
                        <a:gd name="T17" fmla="*/ 106 h 203"/>
                        <a:gd name="T18" fmla="*/ 1 w 162"/>
                        <a:gd name="T19" fmla="*/ 120 h 203"/>
                        <a:gd name="T20" fmla="*/ 11 w 162"/>
                        <a:gd name="T21" fmla="*/ 118 h 203"/>
                        <a:gd name="T22" fmla="*/ 12 w 162"/>
                        <a:gd name="T23" fmla="*/ 119 h 203"/>
                        <a:gd name="T24" fmla="*/ 15 w 162"/>
                        <a:gd name="T25" fmla="*/ 121 h 203"/>
                        <a:gd name="T26" fmla="*/ 24 w 162"/>
                        <a:gd name="T27" fmla="*/ 119 h 203"/>
                        <a:gd name="T28" fmla="*/ 25 w 162"/>
                        <a:gd name="T29" fmla="*/ 121 h 203"/>
                        <a:gd name="T30" fmla="*/ 26 w 162"/>
                        <a:gd name="T31" fmla="*/ 124 h 203"/>
                        <a:gd name="T32" fmla="*/ 23 w 162"/>
                        <a:gd name="T33" fmla="*/ 135 h 203"/>
                        <a:gd name="T34" fmla="*/ 26 w 162"/>
                        <a:gd name="T35" fmla="*/ 150 h 203"/>
                        <a:gd name="T36" fmla="*/ 38 w 162"/>
                        <a:gd name="T37" fmla="*/ 172 h 203"/>
                        <a:gd name="T38" fmla="*/ 39 w 162"/>
                        <a:gd name="T39" fmla="*/ 164 h 203"/>
                        <a:gd name="T40" fmla="*/ 41 w 162"/>
                        <a:gd name="T41" fmla="*/ 164 h 203"/>
                        <a:gd name="T42" fmla="*/ 60 w 162"/>
                        <a:gd name="T43" fmla="*/ 184 h 203"/>
                        <a:gd name="T44" fmla="*/ 59 w 162"/>
                        <a:gd name="T45" fmla="*/ 172 h 203"/>
                        <a:gd name="T46" fmla="*/ 60 w 162"/>
                        <a:gd name="T47" fmla="*/ 158 h 203"/>
                        <a:gd name="T48" fmla="*/ 65 w 162"/>
                        <a:gd name="T49" fmla="*/ 159 h 203"/>
                        <a:gd name="T50" fmla="*/ 70 w 162"/>
                        <a:gd name="T51" fmla="*/ 139 h 203"/>
                        <a:gd name="T52" fmla="*/ 71 w 162"/>
                        <a:gd name="T53" fmla="*/ 141 h 203"/>
                        <a:gd name="T54" fmla="*/ 70 w 162"/>
                        <a:gd name="T55" fmla="*/ 151 h 203"/>
                        <a:gd name="T56" fmla="*/ 77 w 162"/>
                        <a:gd name="T57" fmla="*/ 145 h 203"/>
                        <a:gd name="T58" fmla="*/ 78 w 162"/>
                        <a:gd name="T59" fmla="*/ 146 h 203"/>
                        <a:gd name="T60" fmla="*/ 78 w 162"/>
                        <a:gd name="T61" fmla="*/ 149 h 203"/>
                        <a:gd name="T62" fmla="*/ 75 w 162"/>
                        <a:gd name="T63" fmla="*/ 158 h 203"/>
                        <a:gd name="T64" fmla="*/ 75 w 162"/>
                        <a:gd name="T65" fmla="*/ 158 h 203"/>
                        <a:gd name="T66" fmla="*/ 79 w 162"/>
                        <a:gd name="T67" fmla="*/ 157 h 203"/>
                        <a:gd name="T68" fmla="*/ 80 w 162"/>
                        <a:gd name="T69" fmla="*/ 160 h 203"/>
                        <a:gd name="T70" fmla="*/ 85 w 162"/>
                        <a:gd name="T71" fmla="*/ 154 h 203"/>
                        <a:gd name="T72" fmla="*/ 81 w 162"/>
                        <a:gd name="T73" fmla="*/ 145 h 203"/>
                        <a:gd name="T74" fmla="*/ 95 w 162"/>
                        <a:gd name="T75" fmla="*/ 152 h 203"/>
                        <a:gd name="T76" fmla="*/ 81 w 162"/>
                        <a:gd name="T77" fmla="*/ 170 h 203"/>
                        <a:gd name="T78" fmla="*/ 74 w 162"/>
                        <a:gd name="T79" fmla="*/ 187 h 203"/>
                        <a:gd name="T80" fmla="*/ 74 w 162"/>
                        <a:gd name="T81" fmla="*/ 190 h 203"/>
                        <a:gd name="T82" fmla="*/ 85 w 162"/>
                        <a:gd name="T83" fmla="*/ 192 h 203"/>
                        <a:gd name="T84" fmla="*/ 93 w 162"/>
                        <a:gd name="T85" fmla="*/ 203 h 203"/>
                        <a:gd name="T86" fmla="*/ 96 w 162"/>
                        <a:gd name="T87" fmla="*/ 199 h 203"/>
                        <a:gd name="T88" fmla="*/ 109 w 162"/>
                        <a:gd name="T89" fmla="*/ 177 h 203"/>
                        <a:gd name="T90" fmla="*/ 110 w 162"/>
                        <a:gd name="T91" fmla="*/ 171 h 203"/>
                        <a:gd name="T92" fmla="*/ 111 w 162"/>
                        <a:gd name="T93" fmla="*/ 150 h 203"/>
                        <a:gd name="T94" fmla="*/ 117 w 162"/>
                        <a:gd name="T95" fmla="*/ 133 h 203"/>
                        <a:gd name="T96" fmla="*/ 122 w 162"/>
                        <a:gd name="T97" fmla="*/ 134 h 203"/>
                        <a:gd name="T98" fmla="*/ 125 w 162"/>
                        <a:gd name="T99" fmla="*/ 137 h 203"/>
                        <a:gd name="T100" fmla="*/ 132 w 162"/>
                        <a:gd name="T101" fmla="*/ 134 h 203"/>
                        <a:gd name="T102" fmla="*/ 132 w 162"/>
                        <a:gd name="T103" fmla="*/ 109 h 203"/>
                        <a:gd name="T104" fmla="*/ 143 w 162"/>
                        <a:gd name="T105" fmla="*/ 78 h 2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62" h="203">
                          <a:moveTo>
                            <a:pt x="143" y="78"/>
                          </a:moveTo>
                          <a:cubicBezTo>
                            <a:pt x="143" y="78"/>
                            <a:pt x="143" y="78"/>
                            <a:pt x="144" y="78"/>
                          </a:cubicBezTo>
                          <a:cubicBezTo>
                            <a:pt x="162" y="71"/>
                            <a:pt x="161" y="62"/>
                            <a:pt x="160" y="44"/>
                          </a:cubicBezTo>
                          <a:cubicBezTo>
                            <a:pt x="160" y="42"/>
                            <a:pt x="160" y="38"/>
                            <a:pt x="160" y="35"/>
                          </a:cubicBezTo>
                          <a:cubicBezTo>
                            <a:pt x="152" y="35"/>
                            <a:pt x="145" y="35"/>
                            <a:pt x="145" y="29"/>
                          </a:cubicBezTo>
                          <a:lnTo>
                            <a:pt x="145" y="21"/>
                          </a:lnTo>
                          <a:cubicBezTo>
                            <a:pt x="145" y="14"/>
                            <a:pt x="133" y="4"/>
                            <a:pt x="126" y="0"/>
                          </a:cubicBezTo>
                          <a:lnTo>
                            <a:pt x="126" y="1"/>
                          </a:lnTo>
                          <a:cubicBezTo>
                            <a:pt x="120" y="12"/>
                            <a:pt x="115" y="23"/>
                            <a:pt x="103" y="23"/>
                          </a:cubicBezTo>
                          <a:cubicBezTo>
                            <a:pt x="102" y="23"/>
                            <a:pt x="101" y="23"/>
                            <a:pt x="100" y="23"/>
                          </a:cubicBezTo>
                          <a:cubicBezTo>
                            <a:pt x="100" y="23"/>
                            <a:pt x="99" y="25"/>
                            <a:pt x="99" y="25"/>
                          </a:cubicBezTo>
                          <a:cubicBezTo>
                            <a:pt x="98" y="28"/>
                            <a:pt x="96" y="34"/>
                            <a:pt x="89" y="34"/>
                          </a:cubicBezTo>
                          <a:cubicBezTo>
                            <a:pt x="90" y="41"/>
                            <a:pt x="89" y="46"/>
                            <a:pt x="86" y="48"/>
                          </a:cubicBezTo>
                          <a:cubicBezTo>
                            <a:pt x="85" y="50"/>
                            <a:pt x="82" y="51"/>
                            <a:pt x="80" y="51"/>
                          </a:cubicBezTo>
                          <a:cubicBezTo>
                            <a:pt x="80" y="68"/>
                            <a:pt x="74" y="69"/>
                            <a:pt x="64" y="69"/>
                          </a:cubicBezTo>
                          <a:lnTo>
                            <a:pt x="63" y="69"/>
                          </a:lnTo>
                          <a:cubicBezTo>
                            <a:pt x="65" y="93"/>
                            <a:pt x="60" y="101"/>
                            <a:pt x="58" y="104"/>
                          </a:cubicBezTo>
                          <a:cubicBezTo>
                            <a:pt x="57" y="105"/>
                            <a:pt x="56" y="106"/>
                            <a:pt x="54" y="106"/>
                          </a:cubicBezTo>
                          <a:cubicBezTo>
                            <a:pt x="54" y="106"/>
                            <a:pt x="25" y="111"/>
                            <a:pt x="0" y="111"/>
                          </a:cubicBezTo>
                          <a:cubicBezTo>
                            <a:pt x="0" y="114"/>
                            <a:pt x="0" y="117"/>
                            <a:pt x="1" y="120"/>
                          </a:cubicBezTo>
                          <a:cubicBezTo>
                            <a:pt x="4" y="120"/>
                            <a:pt x="8" y="119"/>
                            <a:pt x="10" y="118"/>
                          </a:cubicBezTo>
                          <a:cubicBezTo>
                            <a:pt x="10" y="118"/>
                            <a:pt x="10" y="118"/>
                            <a:pt x="11" y="118"/>
                          </a:cubicBezTo>
                          <a:cubicBezTo>
                            <a:pt x="11" y="118"/>
                            <a:pt x="11" y="118"/>
                            <a:pt x="11" y="118"/>
                          </a:cubicBezTo>
                          <a:lnTo>
                            <a:pt x="12" y="119"/>
                          </a:lnTo>
                          <a:cubicBezTo>
                            <a:pt x="12" y="121"/>
                            <a:pt x="13" y="122"/>
                            <a:pt x="14" y="122"/>
                          </a:cubicBezTo>
                          <a:cubicBezTo>
                            <a:pt x="14" y="122"/>
                            <a:pt x="15" y="121"/>
                            <a:pt x="15" y="121"/>
                          </a:cubicBezTo>
                          <a:cubicBezTo>
                            <a:pt x="16" y="120"/>
                            <a:pt x="17" y="119"/>
                            <a:pt x="18" y="119"/>
                          </a:cubicBezTo>
                          <a:lnTo>
                            <a:pt x="24" y="119"/>
                          </a:lnTo>
                          <a:cubicBezTo>
                            <a:pt x="25" y="119"/>
                            <a:pt x="25" y="119"/>
                            <a:pt x="25" y="120"/>
                          </a:cubicBezTo>
                          <a:cubicBezTo>
                            <a:pt x="26" y="120"/>
                            <a:pt x="26" y="121"/>
                            <a:pt x="25" y="121"/>
                          </a:cubicBezTo>
                          <a:cubicBezTo>
                            <a:pt x="25" y="122"/>
                            <a:pt x="25" y="123"/>
                            <a:pt x="25" y="123"/>
                          </a:cubicBezTo>
                          <a:cubicBezTo>
                            <a:pt x="25" y="124"/>
                            <a:pt x="26" y="124"/>
                            <a:pt x="26" y="124"/>
                          </a:cubicBezTo>
                          <a:cubicBezTo>
                            <a:pt x="26" y="127"/>
                            <a:pt x="25" y="128"/>
                            <a:pt x="24" y="130"/>
                          </a:cubicBezTo>
                          <a:cubicBezTo>
                            <a:pt x="24" y="131"/>
                            <a:pt x="23" y="133"/>
                            <a:pt x="23" y="135"/>
                          </a:cubicBezTo>
                          <a:cubicBezTo>
                            <a:pt x="23" y="137"/>
                            <a:pt x="24" y="140"/>
                            <a:pt x="24" y="142"/>
                          </a:cubicBezTo>
                          <a:cubicBezTo>
                            <a:pt x="25" y="145"/>
                            <a:pt x="26" y="147"/>
                            <a:pt x="26" y="150"/>
                          </a:cubicBezTo>
                          <a:cubicBezTo>
                            <a:pt x="26" y="156"/>
                            <a:pt x="23" y="163"/>
                            <a:pt x="20" y="167"/>
                          </a:cubicBezTo>
                          <a:cubicBezTo>
                            <a:pt x="25" y="170"/>
                            <a:pt x="33" y="172"/>
                            <a:pt x="38" y="172"/>
                          </a:cubicBezTo>
                          <a:cubicBezTo>
                            <a:pt x="38" y="171"/>
                            <a:pt x="38" y="169"/>
                            <a:pt x="38" y="168"/>
                          </a:cubicBezTo>
                          <a:cubicBezTo>
                            <a:pt x="39" y="167"/>
                            <a:pt x="39" y="165"/>
                            <a:pt x="39" y="164"/>
                          </a:cubicBezTo>
                          <a:cubicBezTo>
                            <a:pt x="39" y="164"/>
                            <a:pt x="39" y="164"/>
                            <a:pt x="40" y="163"/>
                          </a:cubicBezTo>
                          <a:cubicBezTo>
                            <a:pt x="40" y="163"/>
                            <a:pt x="40" y="163"/>
                            <a:pt x="41" y="164"/>
                          </a:cubicBezTo>
                          <a:cubicBezTo>
                            <a:pt x="46" y="167"/>
                            <a:pt x="50" y="172"/>
                            <a:pt x="54" y="177"/>
                          </a:cubicBezTo>
                          <a:cubicBezTo>
                            <a:pt x="56" y="180"/>
                            <a:pt x="58" y="182"/>
                            <a:pt x="60" y="184"/>
                          </a:cubicBezTo>
                          <a:cubicBezTo>
                            <a:pt x="60" y="183"/>
                            <a:pt x="60" y="182"/>
                            <a:pt x="60" y="180"/>
                          </a:cubicBezTo>
                          <a:cubicBezTo>
                            <a:pt x="60" y="177"/>
                            <a:pt x="60" y="174"/>
                            <a:pt x="59" y="172"/>
                          </a:cubicBezTo>
                          <a:cubicBezTo>
                            <a:pt x="59" y="169"/>
                            <a:pt x="59" y="167"/>
                            <a:pt x="59" y="163"/>
                          </a:cubicBezTo>
                          <a:cubicBezTo>
                            <a:pt x="59" y="161"/>
                            <a:pt x="60" y="159"/>
                            <a:pt x="60" y="158"/>
                          </a:cubicBezTo>
                          <a:cubicBezTo>
                            <a:pt x="61" y="157"/>
                            <a:pt x="62" y="157"/>
                            <a:pt x="62" y="158"/>
                          </a:cubicBezTo>
                          <a:cubicBezTo>
                            <a:pt x="63" y="158"/>
                            <a:pt x="63" y="159"/>
                            <a:pt x="65" y="159"/>
                          </a:cubicBezTo>
                          <a:cubicBezTo>
                            <a:pt x="65" y="153"/>
                            <a:pt x="67" y="144"/>
                            <a:pt x="69" y="140"/>
                          </a:cubicBezTo>
                          <a:cubicBezTo>
                            <a:pt x="69" y="139"/>
                            <a:pt x="70" y="139"/>
                            <a:pt x="70" y="139"/>
                          </a:cubicBezTo>
                          <a:cubicBezTo>
                            <a:pt x="71" y="139"/>
                            <a:pt x="71" y="139"/>
                            <a:pt x="71" y="140"/>
                          </a:cubicBezTo>
                          <a:lnTo>
                            <a:pt x="71" y="141"/>
                          </a:lnTo>
                          <a:cubicBezTo>
                            <a:pt x="73" y="145"/>
                            <a:pt x="74" y="147"/>
                            <a:pt x="70" y="149"/>
                          </a:cubicBezTo>
                          <a:lnTo>
                            <a:pt x="70" y="151"/>
                          </a:lnTo>
                          <a:cubicBezTo>
                            <a:pt x="71" y="151"/>
                            <a:pt x="71" y="150"/>
                            <a:pt x="72" y="149"/>
                          </a:cubicBezTo>
                          <a:cubicBezTo>
                            <a:pt x="73" y="148"/>
                            <a:pt x="74" y="146"/>
                            <a:pt x="77" y="145"/>
                          </a:cubicBezTo>
                          <a:cubicBezTo>
                            <a:pt x="77" y="144"/>
                            <a:pt x="78" y="144"/>
                            <a:pt x="78" y="145"/>
                          </a:cubicBezTo>
                          <a:cubicBezTo>
                            <a:pt x="78" y="145"/>
                            <a:pt x="78" y="145"/>
                            <a:pt x="78" y="146"/>
                          </a:cubicBezTo>
                          <a:lnTo>
                            <a:pt x="78" y="149"/>
                          </a:ln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78" y="150"/>
                            <a:pt x="78" y="150"/>
                            <a:pt x="78" y="150"/>
                          </a:cubicBezTo>
                          <a:cubicBezTo>
                            <a:pt x="77" y="152"/>
                            <a:pt x="75" y="155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6" y="158"/>
                            <a:pt x="77" y="157"/>
                            <a:pt x="79" y="157"/>
                          </a:cubicBezTo>
                          <a:cubicBezTo>
                            <a:pt x="79" y="157"/>
                            <a:pt x="79" y="157"/>
                            <a:pt x="79" y="157"/>
                          </a:cubicBezTo>
                          <a:cubicBezTo>
                            <a:pt x="80" y="158"/>
                            <a:pt x="80" y="158"/>
                            <a:pt x="80" y="158"/>
                          </a:cubicBezTo>
                          <a:cubicBezTo>
                            <a:pt x="80" y="159"/>
                            <a:pt x="80" y="160"/>
                            <a:pt x="80" y="160"/>
                          </a:cubicBezTo>
                          <a:cubicBezTo>
                            <a:pt x="80" y="160"/>
                            <a:pt x="80" y="160"/>
                            <a:pt x="81" y="160"/>
                          </a:cubicBezTo>
                          <a:cubicBezTo>
                            <a:pt x="83" y="160"/>
                            <a:pt x="85" y="159"/>
                            <a:pt x="85" y="154"/>
                          </a:cubicBezTo>
                          <a:cubicBezTo>
                            <a:pt x="85" y="151"/>
                            <a:pt x="84" y="150"/>
                            <a:pt x="83" y="148"/>
                          </a:cubicBezTo>
                          <a:cubicBezTo>
                            <a:pt x="82" y="147"/>
                            <a:pt x="81" y="146"/>
                            <a:pt x="81" y="145"/>
                          </a:cubicBezTo>
                          <a:cubicBezTo>
                            <a:pt x="81" y="143"/>
                            <a:pt x="84" y="137"/>
                            <a:pt x="87" y="137"/>
                          </a:cubicBezTo>
                          <a:cubicBezTo>
                            <a:pt x="92" y="137"/>
                            <a:pt x="95" y="148"/>
                            <a:pt x="95" y="152"/>
                          </a:cubicBezTo>
                          <a:cubicBezTo>
                            <a:pt x="95" y="158"/>
                            <a:pt x="91" y="161"/>
                            <a:pt x="87" y="164"/>
                          </a:cubicBezTo>
                          <a:cubicBezTo>
                            <a:pt x="85" y="166"/>
                            <a:pt x="82" y="168"/>
                            <a:pt x="81" y="170"/>
                          </a:cubicBezTo>
                          <a:cubicBezTo>
                            <a:pt x="80" y="180"/>
                            <a:pt x="78" y="180"/>
                            <a:pt x="77" y="180"/>
                          </a:cubicBezTo>
                          <a:cubicBezTo>
                            <a:pt x="75" y="180"/>
                            <a:pt x="75" y="183"/>
                            <a:pt x="74" y="187"/>
                          </a:cubicBezTo>
                          <a:cubicBezTo>
                            <a:pt x="74" y="188"/>
                            <a:pt x="74" y="189"/>
                            <a:pt x="73" y="190"/>
                          </a:cubicBezTo>
                          <a:cubicBezTo>
                            <a:pt x="74" y="190"/>
                            <a:pt x="74" y="190"/>
                            <a:pt x="74" y="190"/>
                          </a:cubicBezTo>
                          <a:lnTo>
                            <a:pt x="76" y="190"/>
                          </a:lnTo>
                          <a:cubicBezTo>
                            <a:pt x="79" y="190"/>
                            <a:pt x="82" y="190"/>
                            <a:pt x="85" y="192"/>
                          </a:cubicBezTo>
                          <a:cubicBezTo>
                            <a:pt x="87" y="193"/>
                            <a:pt x="88" y="195"/>
                            <a:pt x="89" y="197"/>
                          </a:cubicBezTo>
                          <a:cubicBezTo>
                            <a:pt x="91" y="199"/>
                            <a:pt x="92" y="202"/>
                            <a:pt x="93" y="203"/>
                          </a:cubicBezTo>
                          <a:cubicBezTo>
                            <a:pt x="93" y="203"/>
                            <a:pt x="93" y="203"/>
                            <a:pt x="94" y="203"/>
                          </a:cubicBezTo>
                          <a:cubicBezTo>
                            <a:pt x="94" y="202"/>
                            <a:pt x="95" y="200"/>
                            <a:pt x="96" y="199"/>
                          </a:cubicBezTo>
                          <a:cubicBezTo>
                            <a:pt x="100" y="194"/>
                            <a:pt x="104" y="189"/>
                            <a:pt x="105" y="182"/>
                          </a:cubicBezTo>
                          <a:cubicBezTo>
                            <a:pt x="106" y="179"/>
                            <a:pt x="107" y="178"/>
                            <a:pt x="109" y="177"/>
                          </a:cubicBezTo>
                          <a:cubicBezTo>
                            <a:pt x="110" y="176"/>
                            <a:pt x="111" y="175"/>
                            <a:pt x="111" y="173"/>
                          </a:cubicBezTo>
                          <a:cubicBezTo>
                            <a:pt x="111" y="172"/>
                            <a:pt x="111" y="172"/>
                            <a:pt x="110" y="171"/>
                          </a:cubicBezTo>
                          <a:cubicBezTo>
                            <a:pt x="108" y="170"/>
                            <a:pt x="107" y="169"/>
                            <a:pt x="107" y="166"/>
                          </a:cubicBezTo>
                          <a:cubicBezTo>
                            <a:pt x="107" y="159"/>
                            <a:pt x="109" y="154"/>
                            <a:pt x="111" y="150"/>
                          </a:cubicBezTo>
                          <a:cubicBezTo>
                            <a:pt x="114" y="146"/>
                            <a:pt x="116" y="142"/>
                            <a:pt x="116" y="135"/>
                          </a:cubicBezTo>
                          <a:cubicBezTo>
                            <a:pt x="116" y="134"/>
                            <a:pt x="117" y="133"/>
                            <a:pt x="117" y="133"/>
                          </a:cubicBezTo>
                          <a:lnTo>
                            <a:pt x="121" y="133"/>
                          </a:lnTo>
                          <a:cubicBezTo>
                            <a:pt x="122" y="133"/>
                            <a:pt x="122" y="134"/>
                            <a:pt x="122" y="134"/>
                          </a:cubicBezTo>
                          <a:cubicBezTo>
                            <a:pt x="122" y="134"/>
                            <a:pt x="123" y="134"/>
                            <a:pt x="123" y="135"/>
                          </a:cubicBezTo>
                          <a:cubicBezTo>
                            <a:pt x="124" y="136"/>
                            <a:pt x="125" y="137"/>
                            <a:pt x="125" y="137"/>
                          </a:cubicBezTo>
                          <a:cubicBezTo>
                            <a:pt x="127" y="137"/>
                            <a:pt x="129" y="136"/>
                            <a:pt x="131" y="135"/>
                          </a:cubicBezTo>
                          <a:cubicBezTo>
                            <a:pt x="131" y="135"/>
                            <a:pt x="131" y="134"/>
                            <a:pt x="132" y="134"/>
                          </a:cubicBezTo>
                          <a:cubicBezTo>
                            <a:pt x="131" y="128"/>
                            <a:pt x="131" y="121"/>
                            <a:pt x="132" y="115"/>
                          </a:cubicBezTo>
                          <a:cubicBezTo>
                            <a:pt x="132" y="113"/>
                            <a:pt x="132" y="111"/>
                            <a:pt x="132" y="109"/>
                          </a:cubicBezTo>
                          <a:cubicBezTo>
                            <a:pt x="131" y="102"/>
                            <a:pt x="133" y="97"/>
                            <a:pt x="138" y="88"/>
                          </a:cubicBezTo>
                          <a:cubicBezTo>
                            <a:pt x="140" y="85"/>
                            <a:pt x="141" y="82"/>
                            <a:pt x="14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" name="Freeform 1169">
                      <a:extLst>
                        <a:ext uri="{FF2B5EF4-FFF2-40B4-BE49-F238E27FC236}">
                          <a16:creationId xmlns:a16="http://schemas.microsoft.com/office/drawing/2014/main" id="{781FDDAE-A9A5-EEA9-C9E8-E01AB05280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6102" y="4692637"/>
                      <a:ext cx="73300" cy="56384"/>
                    </a:xfrm>
                    <a:custGeom>
                      <a:avLst/>
                      <a:gdLst>
                        <a:gd name="T0" fmla="*/ 160 w 175"/>
                        <a:gd name="T1" fmla="*/ 116 h 135"/>
                        <a:gd name="T2" fmla="*/ 170 w 175"/>
                        <a:gd name="T3" fmla="*/ 113 h 135"/>
                        <a:gd name="T4" fmla="*/ 173 w 175"/>
                        <a:gd name="T5" fmla="*/ 101 h 135"/>
                        <a:gd name="T6" fmla="*/ 175 w 175"/>
                        <a:gd name="T7" fmla="*/ 96 h 135"/>
                        <a:gd name="T8" fmla="*/ 171 w 175"/>
                        <a:gd name="T9" fmla="*/ 78 h 135"/>
                        <a:gd name="T10" fmla="*/ 169 w 175"/>
                        <a:gd name="T11" fmla="*/ 65 h 135"/>
                        <a:gd name="T12" fmla="*/ 168 w 175"/>
                        <a:gd name="T13" fmla="*/ 58 h 135"/>
                        <a:gd name="T14" fmla="*/ 154 w 175"/>
                        <a:gd name="T15" fmla="*/ 69 h 135"/>
                        <a:gd name="T16" fmla="*/ 147 w 175"/>
                        <a:gd name="T17" fmla="*/ 68 h 135"/>
                        <a:gd name="T18" fmla="*/ 149 w 175"/>
                        <a:gd name="T19" fmla="*/ 59 h 135"/>
                        <a:gd name="T20" fmla="*/ 145 w 175"/>
                        <a:gd name="T21" fmla="*/ 51 h 135"/>
                        <a:gd name="T22" fmla="*/ 147 w 175"/>
                        <a:gd name="T23" fmla="*/ 44 h 135"/>
                        <a:gd name="T24" fmla="*/ 138 w 175"/>
                        <a:gd name="T25" fmla="*/ 43 h 135"/>
                        <a:gd name="T26" fmla="*/ 117 w 175"/>
                        <a:gd name="T27" fmla="*/ 40 h 135"/>
                        <a:gd name="T28" fmla="*/ 107 w 175"/>
                        <a:gd name="T29" fmla="*/ 36 h 135"/>
                        <a:gd name="T30" fmla="*/ 95 w 175"/>
                        <a:gd name="T31" fmla="*/ 35 h 135"/>
                        <a:gd name="T32" fmla="*/ 86 w 175"/>
                        <a:gd name="T33" fmla="*/ 19 h 135"/>
                        <a:gd name="T34" fmla="*/ 61 w 175"/>
                        <a:gd name="T35" fmla="*/ 8 h 135"/>
                        <a:gd name="T36" fmla="*/ 37 w 175"/>
                        <a:gd name="T37" fmla="*/ 1 h 135"/>
                        <a:gd name="T38" fmla="*/ 32 w 175"/>
                        <a:gd name="T39" fmla="*/ 3 h 135"/>
                        <a:gd name="T40" fmla="*/ 25 w 175"/>
                        <a:gd name="T41" fmla="*/ 22 h 135"/>
                        <a:gd name="T42" fmla="*/ 27 w 175"/>
                        <a:gd name="T43" fmla="*/ 27 h 135"/>
                        <a:gd name="T44" fmla="*/ 19 w 175"/>
                        <a:gd name="T45" fmla="*/ 33 h 135"/>
                        <a:gd name="T46" fmla="*/ 9 w 175"/>
                        <a:gd name="T47" fmla="*/ 42 h 135"/>
                        <a:gd name="T48" fmla="*/ 3 w 175"/>
                        <a:gd name="T49" fmla="*/ 59 h 135"/>
                        <a:gd name="T50" fmla="*/ 9 w 175"/>
                        <a:gd name="T51" fmla="*/ 80 h 135"/>
                        <a:gd name="T52" fmla="*/ 6 w 175"/>
                        <a:gd name="T53" fmla="*/ 84 h 135"/>
                        <a:gd name="T54" fmla="*/ 8 w 175"/>
                        <a:gd name="T55" fmla="*/ 92 h 135"/>
                        <a:gd name="T56" fmla="*/ 27 w 175"/>
                        <a:gd name="T57" fmla="*/ 90 h 135"/>
                        <a:gd name="T58" fmla="*/ 20 w 175"/>
                        <a:gd name="T59" fmla="*/ 99 h 135"/>
                        <a:gd name="T60" fmla="*/ 27 w 175"/>
                        <a:gd name="T61" fmla="*/ 112 h 135"/>
                        <a:gd name="T62" fmla="*/ 40 w 175"/>
                        <a:gd name="T63" fmla="*/ 124 h 135"/>
                        <a:gd name="T64" fmla="*/ 50 w 175"/>
                        <a:gd name="T65" fmla="*/ 124 h 135"/>
                        <a:gd name="T66" fmla="*/ 62 w 175"/>
                        <a:gd name="T67" fmla="*/ 121 h 135"/>
                        <a:gd name="T68" fmla="*/ 69 w 175"/>
                        <a:gd name="T69" fmla="*/ 122 h 135"/>
                        <a:gd name="T70" fmla="*/ 83 w 175"/>
                        <a:gd name="T71" fmla="*/ 115 h 135"/>
                        <a:gd name="T72" fmla="*/ 109 w 175"/>
                        <a:gd name="T73" fmla="*/ 113 h 135"/>
                        <a:gd name="T74" fmla="*/ 115 w 175"/>
                        <a:gd name="T75" fmla="*/ 118 h 135"/>
                        <a:gd name="T76" fmla="*/ 126 w 175"/>
                        <a:gd name="T77" fmla="*/ 135 h 135"/>
                        <a:gd name="T78" fmla="*/ 137 w 175"/>
                        <a:gd name="T79" fmla="*/ 120 h 135"/>
                        <a:gd name="T80" fmla="*/ 148 w 175"/>
                        <a:gd name="T81" fmla="*/ 118 h 1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75" h="135">
                          <a:moveTo>
                            <a:pt x="150" y="117"/>
                          </a:moveTo>
                          <a:cubicBezTo>
                            <a:pt x="153" y="115"/>
                            <a:pt x="157" y="116"/>
                            <a:pt x="160" y="116"/>
                          </a:cubicBezTo>
                          <a:cubicBezTo>
                            <a:pt x="163" y="116"/>
                            <a:pt x="164" y="117"/>
                            <a:pt x="166" y="117"/>
                          </a:cubicBezTo>
                          <a:cubicBezTo>
                            <a:pt x="169" y="116"/>
                            <a:pt x="169" y="115"/>
                            <a:pt x="170" y="113"/>
                          </a:cubicBezTo>
                          <a:cubicBezTo>
                            <a:pt x="171" y="111"/>
                            <a:pt x="172" y="109"/>
                            <a:pt x="174" y="108"/>
                          </a:cubicBezTo>
                          <a:cubicBezTo>
                            <a:pt x="174" y="106"/>
                            <a:pt x="173" y="103"/>
                            <a:pt x="173" y="101"/>
                          </a:cubicBezTo>
                          <a:cubicBezTo>
                            <a:pt x="173" y="100"/>
                            <a:pt x="174" y="99"/>
                            <a:pt x="174" y="98"/>
                          </a:cubicBezTo>
                          <a:cubicBezTo>
                            <a:pt x="175" y="97"/>
                            <a:pt x="175" y="97"/>
                            <a:pt x="175" y="96"/>
                          </a:cubicBezTo>
                          <a:cubicBezTo>
                            <a:pt x="175" y="93"/>
                            <a:pt x="174" y="89"/>
                            <a:pt x="173" y="86"/>
                          </a:cubicBezTo>
                          <a:cubicBezTo>
                            <a:pt x="172" y="83"/>
                            <a:pt x="171" y="80"/>
                            <a:pt x="171" y="78"/>
                          </a:cubicBezTo>
                          <a:lnTo>
                            <a:pt x="171" y="74"/>
                          </a:lnTo>
                          <a:cubicBezTo>
                            <a:pt x="171" y="70"/>
                            <a:pt x="170" y="68"/>
                            <a:pt x="169" y="65"/>
                          </a:cubicBezTo>
                          <a:lnTo>
                            <a:pt x="168" y="64"/>
                          </a:lnTo>
                          <a:lnTo>
                            <a:pt x="168" y="58"/>
                          </a:lnTo>
                          <a:cubicBezTo>
                            <a:pt x="163" y="58"/>
                            <a:pt x="155" y="60"/>
                            <a:pt x="154" y="68"/>
                          </a:cubicBezTo>
                          <a:lnTo>
                            <a:pt x="154" y="69"/>
                          </a:lnTo>
                          <a:lnTo>
                            <a:pt x="147" y="69"/>
                          </a:lnTo>
                          <a:lnTo>
                            <a:pt x="147" y="68"/>
                          </a:lnTo>
                          <a:cubicBezTo>
                            <a:pt x="147" y="66"/>
                            <a:pt x="148" y="65"/>
                            <a:pt x="148" y="63"/>
                          </a:cubicBezTo>
                          <a:cubicBezTo>
                            <a:pt x="148" y="62"/>
                            <a:pt x="149" y="61"/>
                            <a:pt x="149" y="59"/>
                          </a:cubicBezTo>
                          <a:cubicBezTo>
                            <a:pt x="149" y="58"/>
                            <a:pt x="148" y="57"/>
                            <a:pt x="147" y="56"/>
                          </a:cubicBezTo>
                          <a:cubicBezTo>
                            <a:pt x="146" y="55"/>
                            <a:pt x="145" y="53"/>
                            <a:pt x="145" y="51"/>
                          </a:cubicBezTo>
                          <a:cubicBezTo>
                            <a:pt x="145" y="49"/>
                            <a:pt x="146" y="48"/>
                            <a:pt x="146" y="47"/>
                          </a:cubicBezTo>
                          <a:cubicBezTo>
                            <a:pt x="147" y="46"/>
                            <a:pt x="147" y="45"/>
                            <a:pt x="147" y="44"/>
                          </a:cubicBezTo>
                          <a:cubicBezTo>
                            <a:pt x="147" y="41"/>
                            <a:pt x="146" y="41"/>
                            <a:pt x="144" y="41"/>
                          </a:cubicBezTo>
                          <a:cubicBezTo>
                            <a:pt x="142" y="41"/>
                            <a:pt x="140" y="42"/>
                            <a:pt x="138" y="43"/>
                          </a:cubicBezTo>
                          <a:cubicBezTo>
                            <a:pt x="136" y="44"/>
                            <a:pt x="133" y="45"/>
                            <a:pt x="130" y="45"/>
                          </a:cubicBezTo>
                          <a:cubicBezTo>
                            <a:pt x="124" y="45"/>
                            <a:pt x="120" y="42"/>
                            <a:pt x="117" y="40"/>
                          </a:cubicBezTo>
                          <a:cubicBezTo>
                            <a:pt x="114" y="38"/>
                            <a:pt x="112" y="36"/>
                            <a:pt x="110" y="36"/>
                          </a:cubicBezTo>
                          <a:cubicBezTo>
                            <a:pt x="109" y="36"/>
                            <a:pt x="108" y="36"/>
                            <a:pt x="107" y="36"/>
                          </a:cubicBezTo>
                          <a:cubicBezTo>
                            <a:pt x="105" y="36"/>
                            <a:pt x="104" y="36"/>
                            <a:pt x="102" y="36"/>
                          </a:cubicBezTo>
                          <a:cubicBezTo>
                            <a:pt x="98" y="36"/>
                            <a:pt x="96" y="36"/>
                            <a:pt x="95" y="35"/>
                          </a:cubicBezTo>
                          <a:cubicBezTo>
                            <a:pt x="92" y="33"/>
                            <a:pt x="92" y="30"/>
                            <a:pt x="91" y="27"/>
                          </a:cubicBezTo>
                          <a:cubicBezTo>
                            <a:pt x="90" y="24"/>
                            <a:pt x="89" y="21"/>
                            <a:pt x="86" y="19"/>
                          </a:cubicBezTo>
                          <a:cubicBezTo>
                            <a:pt x="85" y="18"/>
                            <a:pt x="84" y="18"/>
                            <a:pt x="84" y="17"/>
                          </a:cubicBezTo>
                          <a:cubicBezTo>
                            <a:pt x="77" y="13"/>
                            <a:pt x="69" y="9"/>
                            <a:pt x="61" y="8"/>
                          </a:cubicBezTo>
                          <a:cubicBezTo>
                            <a:pt x="60" y="8"/>
                            <a:pt x="58" y="7"/>
                            <a:pt x="57" y="7"/>
                          </a:cubicBezTo>
                          <a:cubicBezTo>
                            <a:pt x="45" y="5"/>
                            <a:pt x="39" y="4"/>
                            <a:pt x="37" y="1"/>
                          </a:cubicBezTo>
                          <a:lnTo>
                            <a:pt x="32" y="0"/>
                          </a:lnTo>
                          <a:cubicBezTo>
                            <a:pt x="32" y="1"/>
                            <a:pt x="32" y="2"/>
                            <a:pt x="32" y="3"/>
                          </a:cubicBezTo>
                          <a:cubicBezTo>
                            <a:pt x="32" y="9"/>
                            <a:pt x="30" y="12"/>
                            <a:pt x="28" y="15"/>
                          </a:cubicBezTo>
                          <a:cubicBezTo>
                            <a:pt x="26" y="18"/>
                            <a:pt x="25" y="20"/>
                            <a:pt x="25" y="22"/>
                          </a:cubicBezTo>
                          <a:cubicBezTo>
                            <a:pt x="25" y="23"/>
                            <a:pt x="25" y="23"/>
                            <a:pt x="26" y="23"/>
                          </a:cubicBezTo>
                          <a:cubicBezTo>
                            <a:pt x="26" y="24"/>
                            <a:pt x="27" y="25"/>
                            <a:pt x="27" y="27"/>
                          </a:cubicBezTo>
                          <a:cubicBezTo>
                            <a:pt x="27" y="33"/>
                            <a:pt x="22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17" y="33"/>
                            <a:pt x="14" y="33"/>
                            <a:pt x="13" y="34"/>
                          </a:cubicBezTo>
                          <a:cubicBezTo>
                            <a:pt x="10" y="36"/>
                            <a:pt x="10" y="39"/>
                            <a:pt x="9" y="42"/>
                          </a:cubicBezTo>
                          <a:cubicBezTo>
                            <a:pt x="9" y="44"/>
                            <a:pt x="9" y="46"/>
                            <a:pt x="7" y="48"/>
                          </a:cubicBezTo>
                          <a:cubicBezTo>
                            <a:pt x="5" y="51"/>
                            <a:pt x="3" y="55"/>
                            <a:pt x="3" y="59"/>
                          </a:cubicBezTo>
                          <a:cubicBezTo>
                            <a:pt x="3" y="65"/>
                            <a:pt x="5" y="68"/>
                            <a:pt x="6" y="70"/>
                          </a:cubicBezTo>
                          <a:cubicBezTo>
                            <a:pt x="8" y="73"/>
                            <a:pt x="9" y="76"/>
                            <a:pt x="9" y="80"/>
                          </a:cubicBezTo>
                          <a:cubicBezTo>
                            <a:pt x="9" y="83"/>
                            <a:pt x="8" y="83"/>
                            <a:pt x="7" y="84"/>
                          </a:cubicBezTo>
                          <a:cubicBezTo>
                            <a:pt x="6" y="84"/>
                            <a:pt x="6" y="84"/>
                            <a:pt x="6" y="84"/>
                          </a:cubicBezTo>
                          <a:cubicBezTo>
                            <a:pt x="5" y="89"/>
                            <a:pt x="3" y="92"/>
                            <a:pt x="0" y="95"/>
                          </a:cubicBezTo>
                          <a:cubicBezTo>
                            <a:pt x="3" y="94"/>
                            <a:pt x="6" y="93"/>
                            <a:pt x="8" y="92"/>
                          </a:cubicBezTo>
                          <a:cubicBezTo>
                            <a:pt x="12" y="91"/>
                            <a:pt x="16" y="90"/>
                            <a:pt x="21" y="90"/>
                          </a:cubicBezTo>
                          <a:lnTo>
                            <a:pt x="27" y="90"/>
                          </a:lnTo>
                          <a:lnTo>
                            <a:pt x="27" y="91"/>
                          </a:lnTo>
                          <a:cubicBezTo>
                            <a:pt x="27" y="96"/>
                            <a:pt x="25" y="99"/>
                            <a:pt x="20" y="99"/>
                          </a:cubicBezTo>
                          <a:lnTo>
                            <a:pt x="20" y="103"/>
                          </a:lnTo>
                          <a:cubicBezTo>
                            <a:pt x="22" y="106"/>
                            <a:pt x="24" y="109"/>
                            <a:pt x="27" y="112"/>
                          </a:cubicBezTo>
                          <a:cubicBezTo>
                            <a:pt x="31" y="116"/>
                            <a:pt x="35" y="120"/>
                            <a:pt x="38" y="126"/>
                          </a:cubicBezTo>
                          <a:cubicBezTo>
                            <a:pt x="39" y="126"/>
                            <a:pt x="40" y="125"/>
                            <a:pt x="40" y="124"/>
                          </a:cubicBezTo>
                          <a:cubicBezTo>
                            <a:pt x="41" y="123"/>
                            <a:pt x="43" y="121"/>
                            <a:pt x="45" y="121"/>
                          </a:cubicBezTo>
                          <a:cubicBezTo>
                            <a:pt x="47" y="121"/>
                            <a:pt x="49" y="123"/>
                            <a:pt x="50" y="124"/>
                          </a:cubicBezTo>
                          <a:cubicBezTo>
                            <a:pt x="51" y="124"/>
                            <a:pt x="51" y="125"/>
                            <a:pt x="51" y="125"/>
                          </a:cubicBezTo>
                          <a:cubicBezTo>
                            <a:pt x="54" y="122"/>
                            <a:pt x="58" y="121"/>
                            <a:pt x="62" y="121"/>
                          </a:cubicBezTo>
                          <a:cubicBezTo>
                            <a:pt x="63" y="121"/>
                            <a:pt x="64" y="121"/>
                            <a:pt x="65" y="122"/>
                          </a:cubicBezTo>
                          <a:cubicBezTo>
                            <a:pt x="66" y="122"/>
                            <a:pt x="67" y="122"/>
                            <a:pt x="69" y="122"/>
                          </a:cubicBezTo>
                          <a:cubicBezTo>
                            <a:pt x="70" y="122"/>
                            <a:pt x="72" y="122"/>
                            <a:pt x="73" y="121"/>
                          </a:cubicBezTo>
                          <a:cubicBezTo>
                            <a:pt x="77" y="120"/>
                            <a:pt x="80" y="118"/>
                            <a:pt x="83" y="115"/>
                          </a:cubicBezTo>
                          <a:cubicBezTo>
                            <a:pt x="88" y="111"/>
                            <a:pt x="93" y="107"/>
                            <a:pt x="101" y="107"/>
                          </a:cubicBezTo>
                          <a:cubicBezTo>
                            <a:pt x="105" y="107"/>
                            <a:pt x="107" y="110"/>
                            <a:pt x="109" y="113"/>
                          </a:cubicBezTo>
                          <a:cubicBezTo>
                            <a:pt x="111" y="115"/>
                            <a:pt x="112" y="118"/>
                            <a:pt x="114" y="118"/>
                          </a:cubicBezTo>
                          <a:lnTo>
                            <a:pt x="115" y="118"/>
                          </a:lnTo>
                          <a:lnTo>
                            <a:pt x="115" y="125"/>
                          </a:lnTo>
                          <a:cubicBezTo>
                            <a:pt x="115" y="127"/>
                            <a:pt x="124" y="135"/>
                            <a:pt x="126" y="135"/>
                          </a:cubicBezTo>
                          <a:cubicBezTo>
                            <a:pt x="130" y="135"/>
                            <a:pt x="135" y="126"/>
                            <a:pt x="137" y="120"/>
                          </a:cubicBezTo>
                          <a:lnTo>
                            <a:pt x="137" y="120"/>
                          </a:lnTo>
                          <a:lnTo>
                            <a:pt x="146" y="120"/>
                          </a:lnTo>
                          <a:cubicBezTo>
                            <a:pt x="146" y="120"/>
                            <a:pt x="147" y="119"/>
                            <a:pt x="148" y="118"/>
                          </a:cubicBezTo>
                          <a:cubicBezTo>
                            <a:pt x="148" y="117"/>
                            <a:pt x="149" y="117"/>
                            <a:pt x="150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8" name="Freeform 1170">
                      <a:extLst>
                        <a:ext uri="{FF2B5EF4-FFF2-40B4-BE49-F238E27FC236}">
                          <a16:creationId xmlns:a16="http://schemas.microsoft.com/office/drawing/2014/main" id="{8C1A65B4-29A2-E504-F77F-BB79792A00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7522" y="4707673"/>
                      <a:ext cx="37589" cy="62023"/>
                    </a:xfrm>
                    <a:custGeom>
                      <a:avLst/>
                      <a:gdLst>
                        <a:gd name="T0" fmla="*/ 80 w 85"/>
                        <a:gd name="T1" fmla="*/ 97 h 146"/>
                        <a:gd name="T2" fmla="*/ 85 w 85"/>
                        <a:gd name="T3" fmla="*/ 88 h 146"/>
                        <a:gd name="T4" fmla="*/ 78 w 85"/>
                        <a:gd name="T5" fmla="*/ 82 h 146"/>
                        <a:gd name="T6" fmla="*/ 74 w 85"/>
                        <a:gd name="T7" fmla="*/ 82 h 146"/>
                        <a:gd name="T8" fmla="*/ 73 w 85"/>
                        <a:gd name="T9" fmla="*/ 82 h 146"/>
                        <a:gd name="T10" fmla="*/ 68 w 85"/>
                        <a:gd name="T11" fmla="*/ 81 h 146"/>
                        <a:gd name="T12" fmla="*/ 67 w 85"/>
                        <a:gd name="T13" fmla="*/ 78 h 146"/>
                        <a:gd name="T14" fmla="*/ 70 w 85"/>
                        <a:gd name="T15" fmla="*/ 70 h 146"/>
                        <a:gd name="T16" fmla="*/ 72 w 85"/>
                        <a:gd name="T17" fmla="*/ 61 h 146"/>
                        <a:gd name="T18" fmla="*/ 70 w 85"/>
                        <a:gd name="T19" fmla="*/ 56 h 146"/>
                        <a:gd name="T20" fmla="*/ 67 w 85"/>
                        <a:gd name="T21" fmla="*/ 48 h 146"/>
                        <a:gd name="T22" fmla="*/ 72 w 85"/>
                        <a:gd name="T23" fmla="*/ 44 h 146"/>
                        <a:gd name="T24" fmla="*/ 74 w 85"/>
                        <a:gd name="T25" fmla="*/ 43 h 146"/>
                        <a:gd name="T26" fmla="*/ 79 w 85"/>
                        <a:gd name="T27" fmla="*/ 37 h 146"/>
                        <a:gd name="T28" fmla="*/ 83 w 85"/>
                        <a:gd name="T29" fmla="*/ 31 h 146"/>
                        <a:gd name="T30" fmla="*/ 77 w 85"/>
                        <a:gd name="T31" fmla="*/ 16 h 146"/>
                        <a:gd name="T32" fmla="*/ 72 w 85"/>
                        <a:gd name="T33" fmla="*/ 7 h 146"/>
                        <a:gd name="T34" fmla="*/ 72 w 85"/>
                        <a:gd name="T35" fmla="*/ 5 h 146"/>
                        <a:gd name="T36" fmla="*/ 71 w 85"/>
                        <a:gd name="T37" fmla="*/ 0 h 146"/>
                        <a:gd name="T38" fmla="*/ 65 w 85"/>
                        <a:gd name="T39" fmla="*/ 4 h 146"/>
                        <a:gd name="T40" fmla="*/ 58 w 85"/>
                        <a:gd name="T41" fmla="*/ 8 h 146"/>
                        <a:gd name="T42" fmla="*/ 53 w 85"/>
                        <a:gd name="T43" fmla="*/ 5 h 146"/>
                        <a:gd name="T44" fmla="*/ 52 w 85"/>
                        <a:gd name="T45" fmla="*/ 5 h 146"/>
                        <a:gd name="T46" fmla="*/ 48 w 85"/>
                        <a:gd name="T47" fmla="*/ 5 h 146"/>
                        <a:gd name="T48" fmla="*/ 48 w 85"/>
                        <a:gd name="T49" fmla="*/ 8 h 146"/>
                        <a:gd name="T50" fmla="*/ 42 w 85"/>
                        <a:gd name="T51" fmla="*/ 8 h 146"/>
                        <a:gd name="T52" fmla="*/ 40 w 85"/>
                        <a:gd name="T53" fmla="*/ 6 h 146"/>
                        <a:gd name="T54" fmla="*/ 37 w 85"/>
                        <a:gd name="T55" fmla="*/ 4 h 146"/>
                        <a:gd name="T56" fmla="*/ 32 w 85"/>
                        <a:gd name="T57" fmla="*/ 5 h 146"/>
                        <a:gd name="T58" fmla="*/ 27 w 85"/>
                        <a:gd name="T59" fmla="*/ 6 h 146"/>
                        <a:gd name="T60" fmla="*/ 21 w 85"/>
                        <a:gd name="T61" fmla="*/ 10 h 146"/>
                        <a:gd name="T62" fmla="*/ 11 w 85"/>
                        <a:gd name="T63" fmla="*/ 16 h 146"/>
                        <a:gd name="T64" fmla="*/ 4 w 85"/>
                        <a:gd name="T65" fmla="*/ 18 h 146"/>
                        <a:gd name="T66" fmla="*/ 0 w 85"/>
                        <a:gd name="T67" fmla="*/ 19 h 146"/>
                        <a:gd name="T68" fmla="*/ 0 w 85"/>
                        <a:gd name="T69" fmla="*/ 27 h 146"/>
                        <a:gd name="T70" fmla="*/ 2 w 85"/>
                        <a:gd name="T71" fmla="*/ 37 h 146"/>
                        <a:gd name="T72" fmla="*/ 2 w 85"/>
                        <a:gd name="T73" fmla="*/ 41 h 146"/>
                        <a:gd name="T74" fmla="*/ 4 w 85"/>
                        <a:gd name="T75" fmla="*/ 48 h 146"/>
                        <a:gd name="T76" fmla="*/ 7 w 85"/>
                        <a:gd name="T77" fmla="*/ 59 h 146"/>
                        <a:gd name="T78" fmla="*/ 5 w 85"/>
                        <a:gd name="T79" fmla="*/ 63 h 146"/>
                        <a:gd name="T80" fmla="*/ 4 w 85"/>
                        <a:gd name="T81" fmla="*/ 64 h 146"/>
                        <a:gd name="T82" fmla="*/ 20 w 85"/>
                        <a:gd name="T83" fmla="*/ 84 h 146"/>
                        <a:gd name="T84" fmla="*/ 22 w 85"/>
                        <a:gd name="T85" fmla="*/ 86 h 146"/>
                        <a:gd name="T86" fmla="*/ 28 w 85"/>
                        <a:gd name="T87" fmla="*/ 95 h 146"/>
                        <a:gd name="T88" fmla="*/ 38 w 85"/>
                        <a:gd name="T89" fmla="*/ 105 h 146"/>
                        <a:gd name="T90" fmla="*/ 39 w 85"/>
                        <a:gd name="T91" fmla="*/ 105 h 146"/>
                        <a:gd name="T92" fmla="*/ 39 w 85"/>
                        <a:gd name="T93" fmla="*/ 107 h 146"/>
                        <a:gd name="T94" fmla="*/ 37 w 85"/>
                        <a:gd name="T95" fmla="*/ 112 h 146"/>
                        <a:gd name="T96" fmla="*/ 35 w 85"/>
                        <a:gd name="T97" fmla="*/ 114 h 146"/>
                        <a:gd name="T98" fmla="*/ 38 w 85"/>
                        <a:gd name="T99" fmla="*/ 117 h 146"/>
                        <a:gd name="T100" fmla="*/ 41 w 85"/>
                        <a:gd name="T101" fmla="*/ 122 h 146"/>
                        <a:gd name="T102" fmla="*/ 40 w 85"/>
                        <a:gd name="T103" fmla="*/ 126 h 146"/>
                        <a:gd name="T104" fmla="*/ 39 w 85"/>
                        <a:gd name="T105" fmla="*/ 128 h 146"/>
                        <a:gd name="T106" fmla="*/ 53 w 85"/>
                        <a:gd name="T107" fmla="*/ 137 h 146"/>
                        <a:gd name="T108" fmla="*/ 66 w 85"/>
                        <a:gd name="T109" fmla="*/ 141 h 146"/>
                        <a:gd name="T110" fmla="*/ 67 w 85"/>
                        <a:gd name="T111" fmla="*/ 146 h 146"/>
                        <a:gd name="T112" fmla="*/ 79 w 85"/>
                        <a:gd name="T113" fmla="*/ 131 h 146"/>
                        <a:gd name="T114" fmla="*/ 77 w 85"/>
                        <a:gd name="T115" fmla="*/ 122 h 146"/>
                        <a:gd name="T116" fmla="*/ 74 w 85"/>
                        <a:gd name="T117" fmla="*/ 110 h 146"/>
                        <a:gd name="T118" fmla="*/ 80 w 85"/>
                        <a:gd name="T119" fmla="*/ 97 h 1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85" h="146">
                          <a:moveTo>
                            <a:pt x="80" y="97"/>
                          </a:moveTo>
                          <a:cubicBezTo>
                            <a:pt x="83" y="94"/>
                            <a:pt x="85" y="91"/>
                            <a:pt x="85" y="88"/>
                          </a:cubicBezTo>
                          <a:cubicBezTo>
                            <a:pt x="85" y="83"/>
                            <a:pt x="83" y="82"/>
                            <a:pt x="78" y="82"/>
                          </a:cubicBezTo>
                          <a:cubicBezTo>
                            <a:pt x="77" y="82"/>
                            <a:pt x="75" y="82"/>
                            <a:pt x="74" y="82"/>
                          </a:cubicBezTo>
                          <a:cubicBezTo>
                            <a:pt x="74" y="82"/>
                            <a:pt x="73" y="82"/>
                            <a:pt x="73" y="82"/>
                          </a:cubicBezTo>
                          <a:cubicBezTo>
                            <a:pt x="71" y="82"/>
                            <a:pt x="69" y="82"/>
                            <a:pt x="68" y="81"/>
                          </a:cubicBezTo>
                          <a:cubicBezTo>
                            <a:pt x="68" y="81"/>
                            <a:pt x="67" y="80"/>
                            <a:pt x="67" y="78"/>
                          </a:cubicBezTo>
                          <a:cubicBezTo>
                            <a:pt x="67" y="75"/>
                            <a:pt x="69" y="73"/>
                            <a:pt x="70" y="70"/>
                          </a:cubicBezTo>
                          <a:cubicBezTo>
                            <a:pt x="71" y="67"/>
                            <a:pt x="72" y="64"/>
                            <a:pt x="72" y="61"/>
                          </a:cubicBezTo>
                          <a:cubicBezTo>
                            <a:pt x="72" y="59"/>
                            <a:pt x="71" y="58"/>
                            <a:pt x="70" y="56"/>
                          </a:cubicBezTo>
                          <a:cubicBezTo>
                            <a:pt x="69" y="54"/>
                            <a:pt x="67" y="52"/>
                            <a:pt x="67" y="48"/>
                          </a:cubicBezTo>
                          <a:cubicBezTo>
                            <a:pt x="67" y="45"/>
                            <a:pt x="70" y="44"/>
                            <a:pt x="72" y="44"/>
                          </a:cubicBezTo>
                          <a:cubicBezTo>
                            <a:pt x="73" y="43"/>
                            <a:pt x="73" y="43"/>
                            <a:pt x="74" y="43"/>
                          </a:cubicBezTo>
                          <a:cubicBezTo>
                            <a:pt x="74" y="39"/>
                            <a:pt x="77" y="38"/>
                            <a:pt x="79" y="37"/>
                          </a:cubicBezTo>
                          <a:cubicBezTo>
                            <a:pt x="81" y="36"/>
                            <a:pt x="83" y="35"/>
                            <a:pt x="83" y="31"/>
                          </a:cubicBezTo>
                          <a:cubicBezTo>
                            <a:pt x="83" y="24"/>
                            <a:pt x="80" y="20"/>
                            <a:pt x="77" y="16"/>
                          </a:cubicBezTo>
                          <a:cubicBezTo>
                            <a:pt x="74" y="14"/>
                            <a:pt x="72" y="11"/>
                            <a:pt x="72" y="7"/>
                          </a:cubicBezTo>
                          <a:cubicBezTo>
                            <a:pt x="72" y="7"/>
                            <a:pt x="72" y="6"/>
                            <a:pt x="72" y="5"/>
                          </a:cubicBezTo>
                          <a:cubicBezTo>
                            <a:pt x="72" y="3"/>
                            <a:pt x="72" y="2"/>
                            <a:pt x="71" y="0"/>
                          </a:cubicBezTo>
                          <a:cubicBezTo>
                            <a:pt x="68" y="0"/>
                            <a:pt x="66" y="2"/>
                            <a:pt x="65" y="4"/>
                          </a:cubicBezTo>
                          <a:cubicBezTo>
                            <a:pt x="63" y="6"/>
                            <a:pt x="61" y="8"/>
                            <a:pt x="58" y="8"/>
                          </a:cubicBezTo>
                          <a:cubicBezTo>
                            <a:pt x="55" y="8"/>
                            <a:pt x="54" y="6"/>
                            <a:pt x="53" y="5"/>
                          </a:cubicBezTo>
                          <a:cubicBezTo>
                            <a:pt x="52" y="5"/>
                            <a:pt x="52" y="5"/>
                            <a:pt x="52" y="5"/>
                          </a:cubicBezTo>
                          <a:lnTo>
                            <a:pt x="48" y="5"/>
                          </a:lnTo>
                          <a:lnTo>
                            <a:pt x="48" y="8"/>
                          </a:lnTo>
                          <a:lnTo>
                            <a:pt x="42" y="8"/>
                          </a:lnTo>
                          <a:cubicBezTo>
                            <a:pt x="41" y="7"/>
                            <a:pt x="41" y="7"/>
                            <a:pt x="40" y="6"/>
                          </a:cubicBezTo>
                          <a:cubicBezTo>
                            <a:pt x="39" y="5"/>
                            <a:pt x="38" y="4"/>
                            <a:pt x="37" y="4"/>
                          </a:cubicBezTo>
                          <a:cubicBezTo>
                            <a:pt x="35" y="4"/>
                            <a:pt x="33" y="4"/>
                            <a:pt x="32" y="5"/>
                          </a:cubicBezTo>
                          <a:cubicBezTo>
                            <a:pt x="31" y="6"/>
                            <a:pt x="29" y="6"/>
                            <a:pt x="27" y="6"/>
                          </a:cubicBezTo>
                          <a:cubicBezTo>
                            <a:pt x="25" y="6"/>
                            <a:pt x="23" y="8"/>
                            <a:pt x="21" y="10"/>
                          </a:cubicBezTo>
                          <a:cubicBezTo>
                            <a:pt x="19" y="13"/>
                            <a:pt x="16" y="16"/>
                            <a:pt x="11" y="16"/>
                          </a:cubicBezTo>
                          <a:cubicBezTo>
                            <a:pt x="9" y="16"/>
                            <a:pt x="7" y="17"/>
                            <a:pt x="4" y="18"/>
                          </a:cubicBezTo>
                          <a:cubicBezTo>
                            <a:pt x="3" y="19"/>
                            <a:pt x="1" y="19"/>
                            <a:pt x="0" y="19"/>
                          </a:cubicBezTo>
                          <a:lnTo>
                            <a:pt x="0" y="27"/>
                          </a:lnTo>
                          <a:cubicBezTo>
                            <a:pt x="1" y="30"/>
                            <a:pt x="2" y="33"/>
                            <a:pt x="2" y="37"/>
                          </a:cubicBezTo>
                          <a:lnTo>
                            <a:pt x="2" y="41"/>
                          </a:lnTo>
                          <a:cubicBezTo>
                            <a:pt x="2" y="43"/>
                            <a:pt x="3" y="45"/>
                            <a:pt x="4" y="48"/>
                          </a:cubicBezTo>
                          <a:cubicBezTo>
                            <a:pt x="5" y="52"/>
                            <a:pt x="7" y="55"/>
                            <a:pt x="7" y="59"/>
                          </a:cubicBezTo>
                          <a:cubicBezTo>
                            <a:pt x="7" y="61"/>
                            <a:pt x="6" y="62"/>
                            <a:pt x="5" y="63"/>
                          </a:cubicBezTo>
                          <a:cubicBezTo>
                            <a:pt x="5" y="63"/>
                            <a:pt x="4" y="63"/>
                            <a:pt x="4" y="64"/>
                          </a:cubicBezTo>
                          <a:cubicBezTo>
                            <a:pt x="4" y="75"/>
                            <a:pt x="13" y="80"/>
                            <a:pt x="20" y="84"/>
                          </a:cubicBezTo>
                          <a:cubicBezTo>
                            <a:pt x="20" y="85"/>
                            <a:pt x="21" y="85"/>
                            <a:pt x="22" y="86"/>
                          </a:cubicBezTo>
                          <a:cubicBezTo>
                            <a:pt x="25" y="88"/>
                            <a:pt x="26" y="92"/>
                            <a:pt x="28" y="95"/>
                          </a:cubicBezTo>
                          <a:cubicBezTo>
                            <a:pt x="30" y="100"/>
                            <a:pt x="32" y="105"/>
                            <a:pt x="38" y="105"/>
                          </a:cubicBezTo>
                          <a:lnTo>
                            <a:pt x="39" y="105"/>
                          </a:lnTo>
                          <a:lnTo>
                            <a:pt x="39" y="107"/>
                          </a:lnTo>
                          <a:cubicBezTo>
                            <a:pt x="39" y="109"/>
                            <a:pt x="38" y="110"/>
                            <a:pt x="37" y="112"/>
                          </a:cubicBezTo>
                          <a:cubicBezTo>
                            <a:pt x="36" y="112"/>
                            <a:pt x="35" y="113"/>
                            <a:pt x="35" y="114"/>
                          </a:cubicBezTo>
                          <a:cubicBezTo>
                            <a:pt x="35" y="115"/>
                            <a:pt x="36" y="116"/>
                            <a:pt x="38" y="117"/>
                          </a:cubicBezTo>
                          <a:cubicBezTo>
                            <a:pt x="39" y="118"/>
                            <a:pt x="41" y="120"/>
                            <a:pt x="41" y="122"/>
                          </a:cubicBezTo>
                          <a:cubicBezTo>
                            <a:pt x="41" y="124"/>
                            <a:pt x="40" y="125"/>
                            <a:pt x="40" y="126"/>
                          </a:cubicBezTo>
                          <a:cubicBezTo>
                            <a:pt x="39" y="126"/>
                            <a:pt x="39" y="127"/>
                            <a:pt x="39" y="128"/>
                          </a:cubicBezTo>
                          <a:cubicBezTo>
                            <a:pt x="39" y="134"/>
                            <a:pt x="45" y="135"/>
                            <a:pt x="53" y="137"/>
                          </a:cubicBezTo>
                          <a:cubicBezTo>
                            <a:pt x="58" y="137"/>
                            <a:pt x="63" y="138"/>
                            <a:pt x="66" y="141"/>
                          </a:cubicBezTo>
                          <a:cubicBezTo>
                            <a:pt x="67" y="142"/>
                            <a:pt x="67" y="144"/>
                            <a:pt x="67" y="146"/>
                          </a:cubicBezTo>
                          <a:cubicBezTo>
                            <a:pt x="73" y="142"/>
                            <a:pt x="79" y="139"/>
                            <a:pt x="79" y="131"/>
                          </a:cubicBezTo>
                          <a:cubicBezTo>
                            <a:pt x="79" y="128"/>
                            <a:pt x="78" y="125"/>
                            <a:pt x="77" y="122"/>
                          </a:cubicBezTo>
                          <a:cubicBezTo>
                            <a:pt x="75" y="118"/>
                            <a:pt x="74" y="114"/>
                            <a:pt x="74" y="110"/>
                          </a:cubicBezTo>
                          <a:cubicBezTo>
                            <a:pt x="74" y="104"/>
                            <a:pt x="77" y="100"/>
                            <a:pt x="80" y="9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9" name="Freeform 1171">
                      <a:extLst>
                        <a:ext uri="{FF2B5EF4-FFF2-40B4-BE49-F238E27FC236}">
                          <a16:creationId xmlns:a16="http://schemas.microsoft.com/office/drawing/2014/main" id="{6111B43A-14B6-23F5-8CF6-DB42177427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3620" y="4643771"/>
                      <a:ext cx="99612" cy="77059"/>
                    </a:xfrm>
                    <a:custGeom>
                      <a:avLst/>
                      <a:gdLst>
                        <a:gd name="T0" fmla="*/ 208 w 234"/>
                        <a:gd name="T1" fmla="*/ 153 h 178"/>
                        <a:gd name="T2" fmla="*/ 222 w 234"/>
                        <a:gd name="T3" fmla="*/ 147 h 178"/>
                        <a:gd name="T4" fmla="*/ 228 w 234"/>
                        <a:gd name="T5" fmla="*/ 125 h 178"/>
                        <a:gd name="T6" fmla="*/ 225 w 234"/>
                        <a:gd name="T7" fmla="*/ 108 h 178"/>
                        <a:gd name="T8" fmla="*/ 219 w 234"/>
                        <a:gd name="T9" fmla="*/ 82 h 178"/>
                        <a:gd name="T10" fmla="*/ 217 w 234"/>
                        <a:gd name="T11" fmla="*/ 69 h 178"/>
                        <a:gd name="T12" fmla="*/ 205 w 234"/>
                        <a:gd name="T13" fmla="*/ 55 h 178"/>
                        <a:gd name="T14" fmla="*/ 186 w 234"/>
                        <a:gd name="T15" fmla="*/ 44 h 178"/>
                        <a:gd name="T16" fmla="*/ 167 w 234"/>
                        <a:gd name="T17" fmla="*/ 46 h 178"/>
                        <a:gd name="T18" fmla="*/ 162 w 234"/>
                        <a:gd name="T19" fmla="*/ 26 h 178"/>
                        <a:gd name="T20" fmla="*/ 156 w 234"/>
                        <a:gd name="T21" fmla="*/ 14 h 178"/>
                        <a:gd name="T22" fmla="*/ 144 w 234"/>
                        <a:gd name="T23" fmla="*/ 7 h 178"/>
                        <a:gd name="T24" fmla="*/ 123 w 234"/>
                        <a:gd name="T25" fmla="*/ 19 h 178"/>
                        <a:gd name="T26" fmla="*/ 98 w 234"/>
                        <a:gd name="T27" fmla="*/ 9 h 178"/>
                        <a:gd name="T28" fmla="*/ 65 w 234"/>
                        <a:gd name="T29" fmla="*/ 4 h 178"/>
                        <a:gd name="T30" fmla="*/ 52 w 234"/>
                        <a:gd name="T31" fmla="*/ 0 h 178"/>
                        <a:gd name="T32" fmla="*/ 32 w 234"/>
                        <a:gd name="T33" fmla="*/ 32 h 178"/>
                        <a:gd name="T34" fmla="*/ 16 w 234"/>
                        <a:gd name="T35" fmla="*/ 43 h 178"/>
                        <a:gd name="T36" fmla="*/ 9 w 234"/>
                        <a:gd name="T37" fmla="*/ 60 h 178"/>
                        <a:gd name="T38" fmla="*/ 4 w 234"/>
                        <a:gd name="T39" fmla="*/ 60 h 178"/>
                        <a:gd name="T40" fmla="*/ 6 w 234"/>
                        <a:gd name="T41" fmla="*/ 63 h 178"/>
                        <a:gd name="T42" fmla="*/ 6 w 234"/>
                        <a:gd name="T43" fmla="*/ 67 h 178"/>
                        <a:gd name="T44" fmla="*/ 0 w 234"/>
                        <a:gd name="T45" fmla="*/ 77 h 178"/>
                        <a:gd name="T46" fmla="*/ 6 w 234"/>
                        <a:gd name="T47" fmla="*/ 90 h 178"/>
                        <a:gd name="T48" fmla="*/ 6 w 234"/>
                        <a:gd name="T49" fmla="*/ 103 h 178"/>
                        <a:gd name="T50" fmla="*/ 10 w 234"/>
                        <a:gd name="T51" fmla="*/ 108 h 178"/>
                        <a:gd name="T52" fmla="*/ 18 w 234"/>
                        <a:gd name="T53" fmla="*/ 111 h 178"/>
                        <a:gd name="T54" fmla="*/ 40 w 234"/>
                        <a:gd name="T55" fmla="*/ 116 h 178"/>
                        <a:gd name="T56" fmla="*/ 66 w 234"/>
                        <a:gd name="T57" fmla="*/ 128 h 178"/>
                        <a:gd name="T58" fmla="*/ 75 w 234"/>
                        <a:gd name="T59" fmla="*/ 144 h 178"/>
                        <a:gd name="T60" fmla="*/ 85 w 234"/>
                        <a:gd name="T61" fmla="*/ 145 h 178"/>
                        <a:gd name="T62" fmla="*/ 97 w 234"/>
                        <a:gd name="T63" fmla="*/ 149 h 178"/>
                        <a:gd name="T64" fmla="*/ 116 w 234"/>
                        <a:gd name="T65" fmla="*/ 152 h 178"/>
                        <a:gd name="T66" fmla="*/ 129 w 234"/>
                        <a:gd name="T67" fmla="*/ 155 h 178"/>
                        <a:gd name="T68" fmla="*/ 126 w 234"/>
                        <a:gd name="T69" fmla="*/ 162 h 178"/>
                        <a:gd name="T70" fmla="*/ 130 w 234"/>
                        <a:gd name="T71" fmla="*/ 170 h 178"/>
                        <a:gd name="T72" fmla="*/ 129 w 234"/>
                        <a:gd name="T73" fmla="*/ 178 h 178"/>
                        <a:gd name="T74" fmla="*/ 147 w 234"/>
                        <a:gd name="T75" fmla="*/ 167 h 178"/>
                        <a:gd name="T76" fmla="*/ 148 w 234"/>
                        <a:gd name="T77" fmla="*/ 165 h 178"/>
                        <a:gd name="T78" fmla="*/ 161 w 234"/>
                        <a:gd name="T79" fmla="*/ 162 h 178"/>
                        <a:gd name="T80" fmla="*/ 177 w 234"/>
                        <a:gd name="T81" fmla="*/ 152 h 178"/>
                        <a:gd name="T82" fmla="*/ 187 w 234"/>
                        <a:gd name="T83" fmla="*/ 149 h 178"/>
                        <a:gd name="T84" fmla="*/ 193 w 234"/>
                        <a:gd name="T85" fmla="*/ 153 h 178"/>
                        <a:gd name="T86" fmla="*/ 195 w 234"/>
                        <a:gd name="T87" fmla="*/ 150 h 178"/>
                        <a:gd name="T88" fmla="*/ 204 w 234"/>
                        <a:gd name="T89" fmla="*/ 152 h 1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34" h="178">
                          <a:moveTo>
                            <a:pt x="204" y="152"/>
                          </a:moveTo>
                          <a:cubicBezTo>
                            <a:pt x="205" y="153"/>
                            <a:pt x="206" y="153"/>
                            <a:pt x="208" y="153"/>
                          </a:cubicBezTo>
                          <a:cubicBezTo>
                            <a:pt x="210" y="153"/>
                            <a:pt x="212" y="152"/>
                            <a:pt x="213" y="151"/>
                          </a:cubicBezTo>
                          <a:cubicBezTo>
                            <a:pt x="215" y="149"/>
                            <a:pt x="218" y="147"/>
                            <a:pt x="222" y="147"/>
                          </a:cubicBezTo>
                          <a:lnTo>
                            <a:pt x="222" y="135"/>
                          </a:lnTo>
                          <a:cubicBezTo>
                            <a:pt x="222" y="130"/>
                            <a:pt x="225" y="128"/>
                            <a:pt x="228" y="125"/>
                          </a:cubicBezTo>
                          <a:cubicBezTo>
                            <a:pt x="231" y="123"/>
                            <a:pt x="234" y="121"/>
                            <a:pt x="234" y="116"/>
                          </a:cubicBezTo>
                          <a:cubicBezTo>
                            <a:pt x="234" y="111"/>
                            <a:pt x="230" y="109"/>
                            <a:pt x="225" y="108"/>
                          </a:cubicBezTo>
                          <a:cubicBezTo>
                            <a:pt x="219" y="107"/>
                            <a:pt x="213" y="105"/>
                            <a:pt x="213" y="97"/>
                          </a:cubicBezTo>
                          <a:cubicBezTo>
                            <a:pt x="213" y="91"/>
                            <a:pt x="216" y="86"/>
                            <a:pt x="219" y="82"/>
                          </a:cubicBezTo>
                          <a:cubicBezTo>
                            <a:pt x="221" y="80"/>
                            <a:pt x="223" y="77"/>
                            <a:pt x="223" y="74"/>
                          </a:cubicBezTo>
                          <a:cubicBezTo>
                            <a:pt x="223" y="71"/>
                            <a:pt x="221" y="70"/>
                            <a:pt x="217" y="69"/>
                          </a:cubicBezTo>
                          <a:cubicBezTo>
                            <a:pt x="215" y="68"/>
                            <a:pt x="213" y="68"/>
                            <a:pt x="212" y="67"/>
                          </a:cubicBezTo>
                          <a:cubicBezTo>
                            <a:pt x="209" y="64"/>
                            <a:pt x="206" y="58"/>
                            <a:pt x="205" y="55"/>
                          </a:cubicBezTo>
                          <a:cubicBezTo>
                            <a:pt x="201" y="54"/>
                            <a:pt x="199" y="52"/>
                            <a:pt x="197" y="49"/>
                          </a:cubicBezTo>
                          <a:cubicBezTo>
                            <a:pt x="194" y="47"/>
                            <a:pt x="192" y="44"/>
                            <a:pt x="186" y="44"/>
                          </a:cubicBezTo>
                          <a:cubicBezTo>
                            <a:pt x="182" y="44"/>
                            <a:pt x="180" y="45"/>
                            <a:pt x="177" y="45"/>
                          </a:cubicBezTo>
                          <a:cubicBezTo>
                            <a:pt x="174" y="46"/>
                            <a:pt x="171" y="46"/>
                            <a:pt x="167" y="46"/>
                          </a:cubicBezTo>
                          <a:cubicBezTo>
                            <a:pt x="163" y="46"/>
                            <a:pt x="162" y="41"/>
                            <a:pt x="162" y="39"/>
                          </a:cubicBezTo>
                          <a:lnTo>
                            <a:pt x="162" y="26"/>
                          </a:lnTo>
                          <a:cubicBezTo>
                            <a:pt x="162" y="23"/>
                            <a:pt x="160" y="22"/>
                            <a:pt x="159" y="20"/>
                          </a:cubicBezTo>
                          <a:cubicBezTo>
                            <a:pt x="158" y="19"/>
                            <a:pt x="156" y="17"/>
                            <a:pt x="156" y="14"/>
                          </a:cubicBezTo>
                          <a:cubicBezTo>
                            <a:pt x="153" y="14"/>
                            <a:pt x="152" y="12"/>
                            <a:pt x="150" y="10"/>
                          </a:cubicBezTo>
                          <a:cubicBezTo>
                            <a:pt x="148" y="9"/>
                            <a:pt x="146" y="7"/>
                            <a:pt x="144" y="7"/>
                          </a:cubicBezTo>
                          <a:cubicBezTo>
                            <a:pt x="139" y="7"/>
                            <a:pt x="136" y="10"/>
                            <a:pt x="132" y="13"/>
                          </a:cubicBezTo>
                          <a:cubicBezTo>
                            <a:pt x="130" y="16"/>
                            <a:pt x="127" y="19"/>
                            <a:pt x="123" y="19"/>
                          </a:cubicBezTo>
                          <a:cubicBezTo>
                            <a:pt x="118" y="19"/>
                            <a:pt x="114" y="16"/>
                            <a:pt x="111" y="14"/>
                          </a:cubicBezTo>
                          <a:cubicBezTo>
                            <a:pt x="108" y="12"/>
                            <a:pt x="104" y="9"/>
                            <a:pt x="98" y="9"/>
                          </a:cubicBezTo>
                          <a:cubicBezTo>
                            <a:pt x="90" y="9"/>
                            <a:pt x="84" y="8"/>
                            <a:pt x="78" y="4"/>
                          </a:cubicBezTo>
                          <a:lnTo>
                            <a:pt x="65" y="4"/>
                          </a:lnTo>
                          <a:cubicBezTo>
                            <a:pt x="64" y="3"/>
                            <a:pt x="62" y="3"/>
                            <a:pt x="61" y="2"/>
                          </a:cubicBezTo>
                          <a:cubicBezTo>
                            <a:pt x="58" y="1"/>
                            <a:pt x="55" y="0"/>
                            <a:pt x="52" y="0"/>
                          </a:cubicBezTo>
                          <a:cubicBezTo>
                            <a:pt x="44" y="0"/>
                            <a:pt x="40" y="11"/>
                            <a:pt x="37" y="20"/>
                          </a:cubicBezTo>
                          <a:cubicBezTo>
                            <a:pt x="36" y="25"/>
                            <a:pt x="34" y="29"/>
                            <a:pt x="32" y="32"/>
                          </a:cubicBezTo>
                          <a:cubicBezTo>
                            <a:pt x="30" y="35"/>
                            <a:pt x="27" y="36"/>
                            <a:pt x="24" y="38"/>
                          </a:cubicBezTo>
                          <a:cubicBezTo>
                            <a:pt x="20" y="39"/>
                            <a:pt x="18" y="40"/>
                            <a:pt x="16" y="43"/>
                          </a:cubicBezTo>
                          <a:cubicBezTo>
                            <a:pt x="14" y="46"/>
                            <a:pt x="13" y="48"/>
                            <a:pt x="13" y="50"/>
                          </a:cubicBezTo>
                          <a:cubicBezTo>
                            <a:pt x="12" y="53"/>
                            <a:pt x="11" y="57"/>
                            <a:pt x="9" y="60"/>
                          </a:cubicBezTo>
                          <a:lnTo>
                            <a:pt x="8" y="61"/>
                          </a:lnTo>
                          <a:lnTo>
                            <a:pt x="4" y="60"/>
                          </a:lnTo>
                          <a:lnTo>
                            <a:pt x="5" y="63"/>
                          </a:lnTo>
                          <a:cubicBezTo>
                            <a:pt x="6" y="63"/>
                            <a:pt x="6" y="63"/>
                            <a:pt x="6" y="63"/>
                          </a:cubicBezTo>
                          <a:cubicBezTo>
                            <a:pt x="7" y="64"/>
                            <a:pt x="6" y="65"/>
                            <a:pt x="6" y="65"/>
                          </a:cubicBezTo>
                          <a:cubicBezTo>
                            <a:pt x="6" y="65"/>
                            <a:pt x="6" y="66"/>
                            <a:pt x="6" y="67"/>
                          </a:cubicBezTo>
                          <a:cubicBezTo>
                            <a:pt x="6" y="69"/>
                            <a:pt x="4" y="70"/>
                            <a:pt x="3" y="71"/>
                          </a:cubicBezTo>
                          <a:cubicBezTo>
                            <a:pt x="2" y="73"/>
                            <a:pt x="0" y="74"/>
                            <a:pt x="0" y="77"/>
                          </a:cubicBezTo>
                          <a:cubicBezTo>
                            <a:pt x="0" y="80"/>
                            <a:pt x="2" y="83"/>
                            <a:pt x="4" y="86"/>
                          </a:cubicBezTo>
                          <a:cubicBezTo>
                            <a:pt x="5" y="87"/>
                            <a:pt x="6" y="89"/>
                            <a:pt x="6" y="90"/>
                          </a:cubicBezTo>
                          <a:lnTo>
                            <a:pt x="6" y="90"/>
                          </a:lnTo>
                          <a:lnTo>
                            <a:pt x="6" y="103"/>
                          </a:lnTo>
                          <a:cubicBezTo>
                            <a:pt x="7" y="104"/>
                            <a:pt x="8" y="105"/>
                            <a:pt x="9" y="107"/>
                          </a:cubicBezTo>
                          <a:cubicBezTo>
                            <a:pt x="9" y="107"/>
                            <a:pt x="10" y="107"/>
                            <a:pt x="10" y="108"/>
                          </a:cubicBezTo>
                          <a:lnTo>
                            <a:pt x="18" y="110"/>
                          </a:lnTo>
                          <a:lnTo>
                            <a:pt x="18" y="111"/>
                          </a:lnTo>
                          <a:cubicBezTo>
                            <a:pt x="19" y="113"/>
                            <a:pt x="32" y="115"/>
                            <a:pt x="36" y="116"/>
                          </a:cubicBezTo>
                          <a:cubicBezTo>
                            <a:pt x="38" y="116"/>
                            <a:pt x="39" y="116"/>
                            <a:pt x="40" y="116"/>
                          </a:cubicBezTo>
                          <a:cubicBezTo>
                            <a:pt x="49" y="118"/>
                            <a:pt x="57" y="122"/>
                            <a:pt x="64" y="126"/>
                          </a:cubicBezTo>
                          <a:cubicBezTo>
                            <a:pt x="65" y="127"/>
                            <a:pt x="66" y="127"/>
                            <a:pt x="66" y="128"/>
                          </a:cubicBezTo>
                          <a:cubicBezTo>
                            <a:pt x="70" y="130"/>
                            <a:pt x="71" y="134"/>
                            <a:pt x="72" y="137"/>
                          </a:cubicBezTo>
                          <a:cubicBezTo>
                            <a:pt x="73" y="140"/>
                            <a:pt x="73" y="142"/>
                            <a:pt x="75" y="144"/>
                          </a:cubicBezTo>
                          <a:cubicBezTo>
                            <a:pt x="76" y="145"/>
                            <a:pt x="77" y="145"/>
                            <a:pt x="81" y="145"/>
                          </a:cubicBezTo>
                          <a:cubicBezTo>
                            <a:pt x="83" y="145"/>
                            <a:pt x="84" y="145"/>
                            <a:pt x="85" y="145"/>
                          </a:cubicBezTo>
                          <a:cubicBezTo>
                            <a:pt x="87" y="145"/>
                            <a:pt x="88" y="145"/>
                            <a:pt x="89" y="145"/>
                          </a:cubicBezTo>
                          <a:cubicBezTo>
                            <a:pt x="92" y="145"/>
                            <a:pt x="94" y="147"/>
                            <a:pt x="97" y="149"/>
                          </a:cubicBezTo>
                          <a:cubicBezTo>
                            <a:pt x="100" y="151"/>
                            <a:pt x="104" y="153"/>
                            <a:pt x="109" y="153"/>
                          </a:cubicBezTo>
                          <a:cubicBezTo>
                            <a:pt x="112" y="153"/>
                            <a:pt x="114" y="153"/>
                            <a:pt x="116" y="152"/>
                          </a:cubicBezTo>
                          <a:cubicBezTo>
                            <a:pt x="118" y="151"/>
                            <a:pt x="120" y="149"/>
                            <a:pt x="123" y="149"/>
                          </a:cubicBezTo>
                          <a:cubicBezTo>
                            <a:pt x="127" y="149"/>
                            <a:pt x="129" y="152"/>
                            <a:pt x="129" y="155"/>
                          </a:cubicBezTo>
                          <a:cubicBezTo>
                            <a:pt x="129" y="157"/>
                            <a:pt x="128" y="158"/>
                            <a:pt x="127" y="159"/>
                          </a:cubicBezTo>
                          <a:cubicBezTo>
                            <a:pt x="127" y="160"/>
                            <a:pt x="126" y="161"/>
                            <a:pt x="126" y="162"/>
                          </a:cubicBezTo>
                          <a:cubicBezTo>
                            <a:pt x="126" y="163"/>
                            <a:pt x="127" y="164"/>
                            <a:pt x="128" y="165"/>
                          </a:cubicBezTo>
                          <a:cubicBezTo>
                            <a:pt x="129" y="166"/>
                            <a:pt x="130" y="168"/>
                            <a:pt x="130" y="170"/>
                          </a:cubicBezTo>
                          <a:cubicBezTo>
                            <a:pt x="130" y="172"/>
                            <a:pt x="130" y="174"/>
                            <a:pt x="129" y="175"/>
                          </a:cubicBezTo>
                          <a:cubicBezTo>
                            <a:pt x="129" y="176"/>
                            <a:pt x="129" y="177"/>
                            <a:pt x="129" y="178"/>
                          </a:cubicBezTo>
                          <a:lnTo>
                            <a:pt x="131" y="178"/>
                          </a:lnTo>
                          <a:cubicBezTo>
                            <a:pt x="132" y="171"/>
                            <a:pt x="138" y="167"/>
                            <a:pt x="147" y="167"/>
                          </a:cubicBezTo>
                          <a:lnTo>
                            <a:pt x="147" y="165"/>
                          </a:lnTo>
                          <a:lnTo>
                            <a:pt x="148" y="165"/>
                          </a:lnTo>
                          <a:cubicBezTo>
                            <a:pt x="150" y="165"/>
                            <a:pt x="152" y="164"/>
                            <a:pt x="154" y="164"/>
                          </a:cubicBezTo>
                          <a:cubicBezTo>
                            <a:pt x="156" y="163"/>
                            <a:pt x="158" y="162"/>
                            <a:pt x="161" y="162"/>
                          </a:cubicBezTo>
                          <a:cubicBezTo>
                            <a:pt x="165" y="162"/>
                            <a:pt x="167" y="159"/>
                            <a:pt x="170" y="157"/>
                          </a:cubicBezTo>
                          <a:cubicBezTo>
                            <a:pt x="172" y="154"/>
                            <a:pt x="174" y="152"/>
                            <a:pt x="177" y="152"/>
                          </a:cubicBezTo>
                          <a:cubicBezTo>
                            <a:pt x="179" y="152"/>
                            <a:pt x="180" y="151"/>
                            <a:pt x="181" y="151"/>
                          </a:cubicBezTo>
                          <a:cubicBezTo>
                            <a:pt x="183" y="150"/>
                            <a:pt x="184" y="149"/>
                            <a:pt x="187" y="149"/>
                          </a:cubicBezTo>
                          <a:cubicBezTo>
                            <a:pt x="189" y="149"/>
                            <a:pt x="191" y="151"/>
                            <a:pt x="192" y="152"/>
                          </a:cubicBezTo>
                          <a:cubicBezTo>
                            <a:pt x="192" y="153"/>
                            <a:pt x="193" y="153"/>
                            <a:pt x="193" y="153"/>
                          </a:cubicBezTo>
                          <a:lnTo>
                            <a:pt x="195" y="153"/>
                          </a:lnTo>
                          <a:lnTo>
                            <a:pt x="195" y="150"/>
                          </a:lnTo>
                          <a:lnTo>
                            <a:pt x="203" y="150"/>
                          </a:lnTo>
                          <a:cubicBezTo>
                            <a:pt x="203" y="151"/>
                            <a:pt x="204" y="151"/>
                            <a:pt x="204" y="1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0" name="Freeform 1172">
                      <a:extLst>
                        <a:ext uri="{FF2B5EF4-FFF2-40B4-BE49-F238E27FC236}">
                          <a16:creationId xmlns:a16="http://schemas.microsoft.com/office/drawing/2014/main" id="{BD7C2D0F-BE14-FDBB-F34C-23D5D525BC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765936"/>
                      <a:ext cx="46987" cy="46987"/>
                    </a:xfrm>
                    <a:custGeom>
                      <a:avLst/>
                      <a:gdLst>
                        <a:gd name="T0" fmla="*/ 105 w 113"/>
                        <a:gd name="T1" fmla="*/ 61 h 112"/>
                        <a:gd name="T2" fmla="*/ 96 w 113"/>
                        <a:gd name="T3" fmla="*/ 50 h 112"/>
                        <a:gd name="T4" fmla="*/ 93 w 113"/>
                        <a:gd name="T5" fmla="*/ 38 h 112"/>
                        <a:gd name="T6" fmla="*/ 92 w 113"/>
                        <a:gd name="T7" fmla="*/ 39 h 112"/>
                        <a:gd name="T8" fmla="*/ 86 w 113"/>
                        <a:gd name="T9" fmla="*/ 44 h 112"/>
                        <a:gd name="T10" fmla="*/ 75 w 113"/>
                        <a:gd name="T11" fmla="*/ 38 h 112"/>
                        <a:gd name="T12" fmla="*/ 76 w 113"/>
                        <a:gd name="T13" fmla="*/ 33 h 112"/>
                        <a:gd name="T14" fmla="*/ 76 w 113"/>
                        <a:gd name="T15" fmla="*/ 31 h 112"/>
                        <a:gd name="T16" fmla="*/ 76 w 113"/>
                        <a:gd name="T17" fmla="*/ 29 h 112"/>
                        <a:gd name="T18" fmla="*/ 74 w 113"/>
                        <a:gd name="T19" fmla="*/ 26 h 112"/>
                        <a:gd name="T20" fmla="*/ 85 w 113"/>
                        <a:gd name="T21" fmla="*/ 12 h 112"/>
                        <a:gd name="T22" fmla="*/ 73 w 113"/>
                        <a:gd name="T23" fmla="*/ 5 h 112"/>
                        <a:gd name="T24" fmla="*/ 60 w 113"/>
                        <a:gd name="T25" fmla="*/ 0 h 112"/>
                        <a:gd name="T26" fmla="*/ 52 w 113"/>
                        <a:gd name="T27" fmla="*/ 6 h 112"/>
                        <a:gd name="T28" fmla="*/ 54 w 113"/>
                        <a:gd name="T29" fmla="*/ 11 h 112"/>
                        <a:gd name="T30" fmla="*/ 56 w 113"/>
                        <a:gd name="T31" fmla="*/ 17 h 112"/>
                        <a:gd name="T32" fmla="*/ 39 w 113"/>
                        <a:gd name="T33" fmla="*/ 26 h 112"/>
                        <a:gd name="T34" fmla="*/ 34 w 113"/>
                        <a:gd name="T35" fmla="*/ 27 h 112"/>
                        <a:gd name="T36" fmla="*/ 30 w 113"/>
                        <a:gd name="T37" fmla="*/ 29 h 112"/>
                        <a:gd name="T38" fmla="*/ 27 w 113"/>
                        <a:gd name="T39" fmla="*/ 30 h 112"/>
                        <a:gd name="T40" fmla="*/ 24 w 113"/>
                        <a:gd name="T41" fmla="*/ 32 h 112"/>
                        <a:gd name="T42" fmla="*/ 0 w 113"/>
                        <a:gd name="T43" fmla="*/ 45 h 112"/>
                        <a:gd name="T44" fmla="*/ 4 w 113"/>
                        <a:gd name="T45" fmla="*/ 49 h 112"/>
                        <a:gd name="T46" fmla="*/ 10 w 113"/>
                        <a:gd name="T47" fmla="*/ 54 h 112"/>
                        <a:gd name="T48" fmla="*/ 4 w 113"/>
                        <a:gd name="T49" fmla="*/ 61 h 112"/>
                        <a:gd name="T50" fmla="*/ 2 w 113"/>
                        <a:gd name="T51" fmla="*/ 63 h 112"/>
                        <a:gd name="T52" fmla="*/ 1 w 113"/>
                        <a:gd name="T53" fmla="*/ 64 h 112"/>
                        <a:gd name="T54" fmla="*/ 0 w 113"/>
                        <a:gd name="T55" fmla="*/ 65 h 112"/>
                        <a:gd name="T56" fmla="*/ 9 w 113"/>
                        <a:gd name="T57" fmla="*/ 75 h 112"/>
                        <a:gd name="T58" fmla="*/ 13 w 113"/>
                        <a:gd name="T59" fmla="*/ 76 h 112"/>
                        <a:gd name="T60" fmla="*/ 15 w 113"/>
                        <a:gd name="T61" fmla="*/ 85 h 112"/>
                        <a:gd name="T62" fmla="*/ 15 w 113"/>
                        <a:gd name="T63" fmla="*/ 88 h 112"/>
                        <a:gd name="T64" fmla="*/ 30 w 113"/>
                        <a:gd name="T65" fmla="*/ 95 h 112"/>
                        <a:gd name="T66" fmla="*/ 32 w 113"/>
                        <a:gd name="T67" fmla="*/ 96 h 112"/>
                        <a:gd name="T68" fmla="*/ 36 w 113"/>
                        <a:gd name="T69" fmla="*/ 100 h 112"/>
                        <a:gd name="T70" fmla="*/ 42 w 113"/>
                        <a:gd name="T71" fmla="*/ 96 h 112"/>
                        <a:gd name="T72" fmla="*/ 51 w 113"/>
                        <a:gd name="T73" fmla="*/ 91 h 112"/>
                        <a:gd name="T74" fmla="*/ 52 w 113"/>
                        <a:gd name="T75" fmla="*/ 91 h 112"/>
                        <a:gd name="T76" fmla="*/ 52 w 113"/>
                        <a:gd name="T77" fmla="*/ 92 h 112"/>
                        <a:gd name="T78" fmla="*/ 52 w 113"/>
                        <a:gd name="T79" fmla="*/ 102 h 112"/>
                        <a:gd name="T80" fmla="*/ 55 w 113"/>
                        <a:gd name="T81" fmla="*/ 107 h 112"/>
                        <a:gd name="T82" fmla="*/ 58 w 113"/>
                        <a:gd name="T83" fmla="*/ 111 h 112"/>
                        <a:gd name="T84" fmla="*/ 74 w 113"/>
                        <a:gd name="T85" fmla="*/ 107 h 112"/>
                        <a:gd name="T86" fmla="*/ 90 w 113"/>
                        <a:gd name="T87" fmla="*/ 97 h 112"/>
                        <a:gd name="T88" fmla="*/ 99 w 113"/>
                        <a:gd name="T89" fmla="*/ 96 h 112"/>
                        <a:gd name="T90" fmla="*/ 108 w 113"/>
                        <a:gd name="T91" fmla="*/ 90 h 112"/>
                        <a:gd name="T92" fmla="*/ 109 w 113"/>
                        <a:gd name="T93" fmla="*/ 89 h 112"/>
                        <a:gd name="T94" fmla="*/ 104 w 113"/>
                        <a:gd name="T95" fmla="*/ 79 h 112"/>
                        <a:gd name="T96" fmla="*/ 110 w 113"/>
                        <a:gd name="T97" fmla="*/ 71 h 112"/>
                        <a:gd name="T98" fmla="*/ 110 w 113"/>
                        <a:gd name="T99" fmla="*/ 70 h 112"/>
                        <a:gd name="T100" fmla="*/ 113 w 113"/>
                        <a:gd name="T101" fmla="*/ 70 h 112"/>
                        <a:gd name="T102" fmla="*/ 105 w 113"/>
                        <a:gd name="T103" fmla="*/ 61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13" h="112">
                          <a:moveTo>
                            <a:pt x="105" y="61"/>
                          </a:moveTo>
                          <a:cubicBezTo>
                            <a:pt x="101" y="58"/>
                            <a:pt x="97" y="55"/>
                            <a:pt x="96" y="50"/>
                          </a:cubicBezTo>
                          <a:cubicBezTo>
                            <a:pt x="96" y="45"/>
                            <a:pt x="94" y="41"/>
                            <a:pt x="93" y="38"/>
                          </a:cubicBezTo>
                          <a:cubicBezTo>
                            <a:pt x="92" y="38"/>
                            <a:pt x="92" y="39"/>
                            <a:pt x="92" y="39"/>
                          </a:cubicBezTo>
                          <a:cubicBezTo>
                            <a:pt x="91" y="41"/>
                            <a:pt x="88" y="44"/>
                            <a:pt x="86" y="44"/>
                          </a:cubicBezTo>
                          <a:cubicBezTo>
                            <a:pt x="82" y="44"/>
                            <a:pt x="75" y="41"/>
                            <a:pt x="75" y="38"/>
                          </a:cubicBezTo>
                          <a:cubicBezTo>
                            <a:pt x="75" y="36"/>
                            <a:pt x="75" y="34"/>
                            <a:pt x="76" y="33"/>
                          </a:cubicBezTo>
                          <a:cubicBezTo>
                            <a:pt x="76" y="32"/>
                            <a:pt x="76" y="32"/>
                            <a:pt x="76" y="31"/>
                          </a:cubicBezTo>
                          <a:lnTo>
                            <a:pt x="76" y="29"/>
                          </a:lnTo>
                          <a:cubicBezTo>
                            <a:pt x="76" y="29"/>
                            <a:pt x="74" y="28"/>
                            <a:pt x="74" y="26"/>
                          </a:cubicBezTo>
                          <a:cubicBezTo>
                            <a:pt x="74" y="19"/>
                            <a:pt x="80" y="15"/>
                            <a:pt x="85" y="12"/>
                          </a:cubicBezTo>
                          <a:cubicBezTo>
                            <a:pt x="86" y="6"/>
                            <a:pt x="81" y="6"/>
                            <a:pt x="73" y="5"/>
                          </a:cubicBezTo>
                          <a:cubicBezTo>
                            <a:pt x="68" y="4"/>
                            <a:pt x="63" y="3"/>
                            <a:pt x="60" y="0"/>
                          </a:cubicBezTo>
                          <a:cubicBezTo>
                            <a:pt x="55" y="1"/>
                            <a:pt x="52" y="3"/>
                            <a:pt x="52" y="6"/>
                          </a:cubicBezTo>
                          <a:cubicBezTo>
                            <a:pt x="52" y="8"/>
                            <a:pt x="53" y="10"/>
                            <a:pt x="54" y="11"/>
                          </a:cubicBezTo>
                          <a:cubicBezTo>
                            <a:pt x="55" y="13"/>
                            <a:pt x="56" y="14"/>
                            <a:pt x="56" y="17"/>
                          </a:cubicBezTo>
                          <a:cubicBezTo>
                            <a:pt x="56" y="24"/>
                            <a:pt x="47" y="25"/>
                            <a:pt x="39" y="26"/>
                          </a:cubicBezTo>
                          <a:cubicBezTo>
                            <a:pt x="37" y="27"/>
                            <a:pt x="35" y="27"/>
                            <a:pt x="34" y="27"/>
                          </a:cubicBezTo>
                          <a:cubicBezTo>
                            <a:pt x="32" y="27"/>
                            <a:pt x="31" y="28"/>
                            <a:pt x="30" y="29"/>
                          </a:cubicBezTo>
                          <a:cubicBezTo>
                            <a:pt x="29" y="29"/>
                            <a:pt x="28" y="30"/>
                            <a:pt x="27" y="30"/>
                          </a:cubicBezTo>
                          <a:cubicBezTo>
                            <a:pt x="26" y="30"/>
                            <a:pt x="25" y="31"/>
                            <a:pt x="24" y="32"/>
                          </a:cubicBezTo>
                          <a:cubicBezTo>
                            <a:pt x="5" y="40"/>
                            <a:pt x="0" y="44"/>
                            <a:pt x="0" y="45"/>
                          </a:cubicBezTo>
                          <a:cubicBezTo>
                            <a:pt x="0" y="46"/>
                            <a:pt x="2" y="47"/>
                            <a:pt x="4" y="49"/>
                          </a:cubicBezTo>
                          <a:cubicBezTo>
                            <a:pt x="7" y="50"/>
                            <a:pt x="10" y="51"/>
                            <a:pt x="10" y="54"/>
                          </a:cubicBezTo>
                          <a:cubicBezTo>
                            <a:pt x="10" y="59"/>
                            <a:pt x="7" y="60"/>
                            <a:pt x="4" y="61"/>
                          </a:cubicBezTo>
                          <a:cubicBezTo>
                            <a:pt x="3" y="62"/>
                            <a:pt x="2" y="62"/>
                            <a:pt x="2" y="63"/>
                          </a:cubicBezTo>
                          <a:cubicBezTo>
                            <a:pt x="1" y="63"/>
                            <a:pt x="1" y="64"/>
                            <a:pt x="1" y="64"/>
                          </a:cubicBezTo>
                          <a:cubicBezTo>
                            <a:pt x="0" y="65"/>
                            <a:pt x="0" y="65"/>
                            <a:pt x="0" y="65"/>
                          </a:cubicBezTo>
                          <a:cubicBezTo>
                            <a:pt x="0" y="72"/>
                            <a:pt x="5" y="73"/>
                            <a:pt x="9" y="75"/>
                          </a:cubicBezTo>
                          <a:cubicBezTo>
                            <a:pt x="11" y="75"/>
                            <a:pt x="12" y="76"/>
                            <a:pt x="13" y="76"/>
                          </a:cubicBezTo>
                          <a:cubicBezTo>
                            <a:pt x="16" y="78"/>
                            <a:pt x="16" y="82"/>
                            <a:pt x="15" y="85"/>
                          </a:cubicBezTo>
                          <a:cubicBezTo>
                            <a:pt x="15" y="86"/>
                            <a:pt x="15" y="87"/>
                            <a:pt x="15" y="88"/>
                          </a:cubicBezTo>
                          <a:cubicBezTo>
                            <a:pt x="16" y="93"/>
                            <a:pt x="21" y="95"/>
                            <a:pt x="30" y="95"/>
                          </a:cubicBezTo>
                          <a:cubicBezTo>
                            <a:pt x="31" y="95"/>
                            <a:pt x="32" y="95"/>
                            <a:pt x="32" y="96"/>
                          </a:cubicBezTo>
                          <a:cubicBezTo>
                            <a:pt x="32" y="99"/>
                            <a:pt x="33" y="100"/>
                            <a:pt x="36" y="100"/>
                          </a:cubicBezTo>
                          <a:cubicBezTo>
                            <a:pt x="39" y="100"/>
                            <a:pt x="40" y="99"/>
                            <a:pt x="42" y="96"/>
                          </a:cubicBezTo>
                          <a:cubicBezTo>
                            <a:pt x="44" y="94"/>
                            <a:pt x="46" y="91"/>
                            <a:pt x="51" y="91"/>
                          </a:cubicBezTo>
                          <a:cubicBezTo>
                            <a:pt x="51" y="91"/>
                            <a:pt x="51" y="91"/>
                            <a:pt x="52" y="91"/>
                          </a:cubicBezTo>
                          <a:cubicBezTo>
                            <a:pt x="52" y="92"/>
                            <a:pt x="52" y="92"/>
                            <a:pt x="52" y="92"/>
                          </a:cubicBezTo>
                          <a:lnTo>
                            <a:pt x="52" y="102"/>
                          </a:lnTo>
                          <a:cubicBezTo>
                            <a:pt x="52" y="104"/>
                            <a:pt x="53" y="105"/>
                            <a:pt x="55" y="107"/>
                          </a:cubicBezTo>
                          <a:cubicBezTo>
                            <a:pt x="56" y="108"/>
                            <a:pt x="57" y="109"/>
                            <a:pt x="58" y="111"/>
                          </a:cubicBezTo>
                          <a:cubicBezTo>
                            <a:pt x="60" y="111"/>
                            <a:pt x="70" y="112"/>
                            <a:pt x="74" y="107"/>
                          </a:cubicBezTo>
                          <a:cubicBezTo>
                            <a:pt x="76" y="98"/>
                            <a:pt x="83" y="98"/>
                            <a:pt x="90" y="97"/>
                          </a:cubicBezTo>
                          <a:cubicBezTo>
                            <a:pt x="94" y="97"/>
                            <a:pt x="97" y="97"/>
                            <a:pt x="99" y="96"/>
                          </a:cubicBezTo>
                          <a:cubicBezTo>
                            <a:pt x="102" y="94"/>
                            <a:pt x="105" y="92"/>
                            <a:pt x="108" y="90"/>
                          </a:cubicBezTo>
                          <a:lnTo>
                            <a:pt x="109" y="89"/>
                          </a:lnTo>
                          <a:cubicBezTo>
                            <a:pt x="107" y="87"/>
                            <a:pt x="104" y="83"/>
                            <a:pt x="104" y="79"/>
                          </a:cubicBezTo>
                          <a:cubicBezTo>
                            <a:pt x="104" y="75"/>
                            <a:pt x="106" y="72"/>
                            <a:pt x="110" y="71"/>
                          </a:cubicBezTo>
                          <a:cubicBezTo>
                            <a:pt x="110" y="70"/>
                            <a:pt x="110" y="70"/>
                            <a:pt x="110" y="70"/>
                          </a:cubicBezTo>
                          <a:lnTo>
                            <a:pt x="113" y="70"/>
                          </a:lnTo>
                          <a:cubicBezTo>
                            <a:pt x="112" y="67"/>
                            <a:pt x="109" y="64"/>
                            <a:pt x="105" y="6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1" name="Freeform 1173">
                      <a:extLst>
                        <a:ext uri="{FF2B5EF4-FFF2-40B4-BE49-F238E27FC236}">
                          <a16:creationId xmlns:a16="http://schemas.microsoft.com/office/drawing/2014/main" id="{D4F3E984-5904-888E-8F5C-0BAAE6A659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9473" y="4749021"/>
                      <a:ext cx="84576" cy="54505"/>
                    </a:xfrm>
                    <a:custGeom>
                      <a:avLst/>
                      <a:gdLst>
                        <a:gd name="T0" fmla="*/ 189 w 197"/>
                        <a:gd name="T1" fmla="*/ 15 h 128"/>
                        <a:gd name="T2" fmla="*/ 187 w 197"/>
                        <a:gd name="T3" fmla="*/ 15 h 128"/>
                        <a:gd name="T4" fmla="*/ 182 w 197"/>
                        <a:gd name="T5" fmla="*/ 17 h 128"/>
                        <a:gd name="T6" fmla="*/ 164 w 197"/>
                        <a:gd name="T7" fmla="*/ 10 h 128"/>
                        <a:gd name="T8" fmla="*/ 159 w 197"/>
                        <a:gd name="T9" fmla="*/ 7 h 128"/>
                        <a:gd name="T10" fmla="*/ 156 w 197"/>
                        <a:gd name="T11" fmla="*/ 4 h 128"/>
                        <a:gd name="T12" fmla="*/ 150 w 197"/>
                        <a:gd name="T13" fmla="*/ 0 h 128"/>
                        <a:gd name="T14" fmla="*/ 146 w 197"/>
                        <a:gd name="T15" fmla="*/ 1 h 128"/>
                        <a:gd name="T16" fmla="*/ 144 w 197"/>
                        <a:gd name="T17" fmla="*/ 2 h 128"/>
                        <a:gd name="T18" fmla="*/ 144 w 197"/>
                        <a:gd name="T19" fmla="*/ 7 h 128"/>
                        <a:gd name="T20" fmla="*/ 143 w 197"/>
                        <a:gd name="T21" fmla="*/ 7 h 128"/>
                        <a:gd name="T22" fmla="*/ 111 w 197"/>
                        <a:gd name="T23" fmla="*/ 14 h 128"/>
                        <a:gd name="T24" fmla="*/ 110 w 197"/>
                        <a:gd name="T25" fmla="*/ 20 h 128"/>
                        <a:gd name="T26" fmla="*/ 108 w 197"/>
                        <a:gd name="T27" fmla="*/ 27 h 128"/>
                        <a:gd name="T28" fmla="*/ 105 w 197"/>
                        <a:gd name="T29" fmla="*/ 28 h 128"/>
                        <a:gd name="T30" fmla="*/ 101 w 197"/>
                        <a:gd name="T31" fmla="*/ 31 h 128"/>
                        <a:gd name="T32" fmla="*/ 63 w 197"/>
                        <a:gd name="T33" fmla="*/ 69 h 128"/>
                        <a:gd name="T34" fmla="*/ 52 w 197"/>
                        <a:gd name="T35" fmla="*/ 65 h 128"/>
                        <a:gd name="T36" fmla="*/ 39 w 197"/>
                        <a:gd name="T37" fmla="*/ 65 h 128"/>
                        <a:gd name="T38" fmla="*/ 39 w 197"/>
                        <a:gd name="T39" fmla="*/ 64 h 128"/>
                        <a:gd name="T40" fmla="*/ 32 w 197"/>
                        <a:gd name="T41" fmla="*/ 57 h 128"/>
                        <a:gd name="T42" fmla="*/ 31 w 197"/>
                        <a:gd name="T43" fmla="*/ 57 h 128"/>
                        <a:gd name="T44" fmla="*/ 26 w 197"/>
                        <a:gd name="T45" fmla="*/ 58 h 128"/>
                        <a:gd name="T46" fmla="*/ 25 w 197"/>
                        <a:gd name="T47" fmla="*/ 62 h 128"/>
                        <a:gd name="T48" fmla="*/ 26 w 197"/>
                        <a:gd name="T49" fmla="*/ 64 h 128"/>
                        <a:gd name="T50" fmla="*/ 10 w 197"/>
                        <a:gd name="T51" fmla="*/ 76 h 128"/>
                        <a:gd name="T52" fmla="*/ 4 w 197"/>
                        <a:gd name="T53" fmla="*/ 74 h 128"/>
                        <a:gd name="T54" fmla="*/ 0 w 197"/>
                        <a:gd name="T55" fmla="*/ 74 h 128"/>
                        <a:gd name="T56" fmla="*/ 0 w 197"/>
                        <a:gd name="T57" fmla="*/ 77 h 128"/>
                        <a:gd name="T58" fmla="*/ 4 w 197"/>
                        <a:gd name="T59" fmla="*/ 89 h 128"/>
                        <a:gd name="T60" fmla="*/ 12 w 197"/>
                        <a:gd name="T61" fmla="*/ 99 h 128"/>
                        <a:gd name="T62" fmla="*/ 20 w 197"/>
                        <a:gd name="T63" fmla="*/ 112 h 128"/>
                        <a:gd name="T64" fmla="*/ 19 w 197"/>
                        <a:gd name="T65" fmla="*/ 113 h 128"/>
                        <a:gd name="T66" fmla="*/ 15 w 197"/>
                        <a:gd name="T67" fmla="*/ 113 h 128"/>
                        <a:gd name="T68" fmla="*/ 11 w 197"/>
                        <a:gd name="T69" fmla="*/ 119 h 128"/>
                        <a:gd name="T70" fmla="*/ 15 w 197"/>
                        <a:gd name="T71" fmla="*/ 126 h 128"/>
                        <a:gd name="T72" fmla="*/ 16 w 197"/>
                        <a:gd name="T73" fmla="*/ 128 h 128"/>
                        <a:gd name="T74" fmla="*/ 28 w 197"/>
                        <a:gd name="T75" fmla="*/ 119 h 128"/>
                        <a:gd name="T76" fmla="*/ 57 w 197"/>
                        <a:gd name="T77" fmla="*/ 101 h 128"/>
                        <a:gd name="T78" fmla="*/ 75 w 197"/>
                        <a:gd name="T79" fmla="*/ 99 h 128"/>
                        <a:gd name="T80" fmla="*/ 109 w 197"/>
                        <a:gd name="T81" fmla="*/ 107 h 128"/>
                        <a:gd name="T82" fmla="*/ 110 w 197"/>
                        <a:gd name="T83" fmla="*/ 111 h 128"/>
                        <a:gd name="T84" fmla="*/ 112 w 197"/>
                        <a:gd name="T85" fmla="*/ 118 h 128"/>
                        <a:gd name="T86" fmla="*/ 139 w 197"/>
                        <a:gd name="T87" fmla="*/ 123 h 128"/>
                        <a:gd name="T88" fmla="*/ 144 w 197"/>
                        <a:gd name="T89" fmla="*/ 123 h 128"/>
                        <a:gd name="T90" fmla="*/ 188 w 197"/>
                        <a:gd name="T91" fmla="*/ 101 h 128"/>
                        <a:gd name="T92" fmla="*/ 184 w 197"/>
                        <a:gd name="T93" fmla="*/ 96 h 128"/>
                        <a:gd name="T94" fmla="*/ 176 w 197"/>
                        <a:gd name="T95" fmla="*/ 83 h 128"/>
                        <a:gd name="T96" fmla="*/ 188 w 197"/>
                        <a:gd name="T97" fmla="*/ 56 h 128"/>
                        <a:gd name="T98" fmla="*/ 193 w 197"/>
                        <a:gd name="T99" fmla="*/ 48 h 128"/>
                        <a:gd name="T100" fmla="*/ 191 w 197"/>
                        <a:gd name="T101" fmla="*/ 46 h 128"/>
                        <a:gd name="T102" fmla="*/ 185 w 197"/>
                        <a:gd name="T103" fmla="*/ 37 h 128"/>
                        <a:gd name="T104" fmla="*/ 187 w 197"/>
                        <a:gd name="T105" fmla="*/ 32 h 128"/>
                        <a:gd name="T106" fmla="*/ 187 w 197"/>
                        <a:gd name="T107" fmla="*/ 31 h 128"/>
                        <a:gd name="T108" fmla="*/ 188 w 197"/>
                        <a:gd name="T109" fmla="*/ 29 h 128"/>
                        <a:gd name="T110" fmla="*/ 189 w 197"/>
                        <a:gd name="T111" fmla="*/ 29 h 128"/>
                        <a:gd name="T112" fmla="*/ 188 w 197"/>
                        <a:gd name="T113" fmla="*/ 26 h 128"/>
                        <a:gd name="T114" fmla="*/ 187 w 197"/>
                        <a:gd name="T115" fmla="*/ 22 h 128"/>
                        <a:gd name="T116" fmla="*/ 188 w 197"/>
                        <a:gd name="T117" fmla="*/ 21 h 128"/>
                        <a:gd name="T118" fmla="*/ 189 w 197"/>
                        <a:gd name="T119" fmla="*/ 21 h 128"/>
                        <a:gd name="T120" fmla="*/ 197 w 197"/>
                        <a:gd name="T121" fmla="*/ 18 h 128"/>
                        <a:gd name="T122" fmla="*/ 189 w 197"/>
                        <a:gd name="T123" fmla="*/ 15 h 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97" h="128">
                          <a:moveTo>
                            <a:pt x="189" y="15"/>
                          </a:moveTo>
                          <a:cubicBezTo>
                            <a:pt x="189" y="15"/>
                            <a:pt x="188" y="15"/>
                            <a:pt x="187" y="15"/>
                          </a:cubicBezTo>
                          <a:cubicBezTo>
                            <a:pt x="186" y="16"/>
                            <a:pt x="185" y="17"/>
                            <a:pt x="182" y="17"/>
                          </a:cubicBezTo>
                          <a:cubicBezTo>
                            <a:pt x="174" y="17"/>
                            <a:pt x="169" y="13"/>
                            <a:pt x="164" y="10"/>
                          </a:cubicBezTo>
                          <a:cubicBezTo>
                            <a:pt x="163" y="9"/>
                            <a:pt x="161" y="8"/>
                            <a:pt x="159" y="7"/>
                          </a:cubicBezTo>
                          <a:cubicBezTo>
                            <a:pt x="158" y="6"/>
                            <a:pt x="157" y="5"/>
                            <a:pt x="156" y="4"/>
                          </a:cubicBezTo>
                          <a:cubicBezTo>
                            <a:pt x="155" y="2"/>
                            <a:pt x="154" y="0"/>
                            <a:pt x="150" y="0"/>
                          </a:cubicBezTo>
                          <a:cubicBezTo>
                            <a:pt x="149" y="0"/>
                            <a:pt x="148" y="1"/>
                            <a:pt x="146" y="1"/>
                          </a:cubicBezTo>
                          <a:cubicBezTo>
                            <a:pt x="146" y="1"/>
                            <a:pt x="145" y="1"/>
                            <a:pt x="144" y="2"/>
                          </a:cubicBezTo>
                          <a:cubicBezTo>
                            <a:pt x="145" y="3"/>
                            <a:pt x="145" y="4"/>
                            <a:pt x="144" y="7"/>
                          </a:cubicBezTo>
                          <a:cubicBezTo>
                            <a:pt x="143" y="7"/>
                            <a:pt x="143" y="7"/>
                            <a:pt x="143" y="7"/>
                          </a:cubicBezTo>
                          <a:cubicBezTo>
                            <a:pt x="134" y="7"/>
                            <a:pt x="118" y="10"/>
                            <a:pt x="111" y="14"/>
                          </a:cubicBezTo>
                          <a:cubicBezTo>
                            <a:pt x="110" y="15"/>
                            <a:pt x="110" y="18"/>
                            <a:pt x="110" y="20"/>
                          </a:cubicBezTo>
                          <a:cubicBezTo>
                            <a:pt x="109" y="23"/>
                            <a:pt x="109" y="25"/>
                            <a:pt x="108" y="27"/>
                          </a:cubicBezTo>
                          <a:cubicBezTo>
                            <a:pt x="107" y="27"/>
                            <a:pt x="106" y="28"/>
                            <a:pt x="105" y="28"/>
                          </a:cubicBezTo>
                          <a:cubicBezTo>
                            <a:pt x="103" y="29"/>
                            <a:pt x="102" y="30"/>
                            <a:pt x="101" y="31"/>
                          </a:cubicBezTo>
                          <a:cubicBezTo>
                            <a:pt x="94" y="51"/>
                            <a:pt x="84" y="69"/>
                            <a:pt x="63" y="69"/>
                          </a:cubicBezTo>
                          <a:cubicBezTo>
                            <a:pt x="58" y="69"/>
                            <a:pt x="54" y="67"/>
                            <a:pt x="52" y="65"/>
                          </a:cubicBezTo>
                          <a:lnTo>
                            <a:pt x="39" y="65"/>
                          </a:lnTo>
                          <a:cubicBezTo>
                            <a:pt x="39" y="65"/>
                            <a:pt x="39" y="65"/>
                            <a:pt x="39" y="64"/>
                          </a:cubicBezTo>
                          <a:cubicBezTo>
                            <a:pt x="38" y="64"/>
                            <a:pt x="34" y="59"/>
                            <a:pt x="32" y="57"/>
                          </a:cubicBezTo>
                          <a:cubicBezTo>
                            <a:pt x="32" y="57"/>
                            <a:pt x="31" y="57"/>
                            <a:pt x="31" y="57"/>
                          </a:cubicBezTo>
                          <a:cubicBezTo>
                            <a:pt x="29" y="57"/>
                            <a:pt x="27" y="57"/>
                            <a:pt x="26" y="58"/>
                          </a:cubicBezTo>
                          <a:cubicBezTo>
                            <a:pt x="25" y="58"/>
                            <a:pt x="25" y="60"/>
                            <a:pt x="25" y="62"/>
                          </a:cubicBezTo>
                          <a:cubicBezTo>
                            <a:pt x="26" y="63"/>
                            <a:pt x="26" y="64"/>
                            <a:pt x="26" y="64"/>
                          </a:cubicBezTo>
                          <a:cubicBezTo>
                            <a:pt x="25" y="69"/>
                            <a:pt x="17" y="76"/>
                            <a:pt x="10" y="76"/>
                          </a:cubicBezTo>
                          <a:cubicBezTo>
                            <a:pt x="8" y="76"/>
                            <a:pt x="6" y="75"/>
                            <a:pt x="4" y="74"/>
                          </a:cubicBezTo>
                          <a:lnTo>
                            <a:pt x="0" y="74"/>
                          </a:lnTo>
                          <a:lnTo>
                            <a:pt x="0" y="77"/>
                          </a:lnTo>
                          <a:cubicBezTo>
                            <a:pt x="1" y="80"/>
                            <a:pt x="3" y="83"/>
                            <a:pt x="4" y="89"/>
                          </a:cubicBezTo>
                          <a:cubicBezTo>
                            <a:pt x="4" y="94"/>
                            <a:pt x="8" y="96"/>
                            <a:pt x="12" y="99"/>
                          </a:cubicBezTo>
                          <a:cubicBezTo>
                            <a:pt x="16" y="103"/>
                            <a:pt x="20" y="106"/>
                            <a:pt x="20" y="112"/>
                          </a:cubicBezTo>
                          <a:cubicBezTo>
                            <a:pt x="20" y="112"/>
                            <a:pt x="20" y="113"/>
                            <a:pt x="19" y="113"/>
                          </a:cubicBezTo>
                          <a:lnTo>
                            <a:pt x="15" y="113"/>
                          </a:lnTo>
                          <a:cubicBezTo>
                            <a:pt x="13" y="114"/>
                            <a:pt x="11" y="116"/>
                            <a:pt x="11" y="119"/>
                          </a:cubicBezTo>
                          <a:cubicBezTo>
                            <a:pt x="11" y="122"/>
                            <a:pt x="13" y="124"/>
                            <a:pt x="15" y="126"/>
                          </a:cubicBezTo>
                          <a:cubicBezTo>
                            <a:pt x="16" y="127"/>
                            <a:pt x="16" y="127"/>
                            <a:pt x="16" y="128"/>
                          </a:cubicBezTo>
                          <a:cubicBezTo>
                            <a:pt x="21" y="125"/>
                            <a:pt x="24" y="122"/>
                            <a:pt x="28" y="119"/>
                          </a:cubicBezTo>
                          <a:cubicBezTo>
                            <a:pt x="39" y="111"/>
                            <a:pt x="47" y="104"/>
                            <a:pt x="57" y="101"/>
                          </a:cubicBezTo>
                          <a:cubicBezTo>
                            <a:pt x="62" y="99"/>
                            <a:pt x="68" y="99"/>
                            <a:pt x="75" y="99"/>
                          </a:cubicBezTo>
                          <a:cubicBezTo>
                            <a:pt x="89" y="99"/>
                            <a:pt x="105" y="103"/>
                            <a:pt x="109" y="107"/>
                          </a:cubicBezTo>
                          <a:cubicBezTo>
                            <a:pt x="110" y="109"/>
                            <a:pt x="110" y="110"/>
                            <a:pt x="110" y="111"/>
                          </a:cubicBezTo>
                          <a:cubicBezTo>
                            <a:pt x="110" y="114"/>
                            <a:pt x="110" y="116"/>
                            <a:pt x="112" y="118"/>
                          </a:cubicBezTo>
                          <a:cubicBezTo>
                            <a:pt x="116" y="123"/>
                            <a:pt x="128" y="123"/>
                            <a:pt x="139" y="123"/>
                          </a:cubicBezTo>
                          <a:lnTo>
                            <a:pt x="144" y="123"/>
                          </a:lnTo>
                          <a:cubicBezTo>
                            <a:pt x="174" y="123"/>
                            <a:pt x="188" y="121"/>
                            <a:pt x="188" y="101"/>
                          </a:cubicBezTo>
                          <a:cubicBezTo>
                            <a:pt x="188" y="100"/>
                            <a:pt x="186" y="98"/>
                            <a:pt x="184" y="96"/>
                          </a:cubicBezTo>
                          <a:cubicBezTo>
                            <a:pt x="180" y="93"/>
                            <a:pt x="176" y="89"/>
                            <a:pt x="176" y="83"/>
                          </a:cubicBezTo>
                          <a:cubicBezTo>
                            <a:pt x="176" y="73"/>
                            <a:pt x="182" y="64"/>
                            <a:pt x="188" y="56"/>
                          </a:cubicBezTo>
                          <a:cubicBezTo>
                            <a:pt x="190" y="53"/>
                            <a:pt x="192" y="51"/>
                            <a:pt x="193" y="48"/>
                          </a:cubicBezTo>
                          <a:cubicBezTo>
                            <a:pt x="193" y="48"/>
                            <a:pt x="192" y="47"/>
                            <a:pt x="191" y="46"/>
                          </a:cubicBezTo>
                          <a:cubicBezTo>
                            <a:pt x="189" y="44"/>
                            <a:pt x="185" y="41"/>
                            <a:pt x="185" y="37"/>
                          </a:cubicBezTo>
                          <a:cubicBezTo>
                            <a:pt x="185" y="35"/>
                            <a:pt x="186" y="33"/>
                            <a:pt x="187" y="32"/>
                          </a:cubicBezTo>
                          <a:cubicBezTo>
                            <a:pt x="187" y="32"/>
                            <a:pt x="187" y="31"/>
                            <a:pt x="187" y="31"/>
                          </a:cubicBezTo>
                          <a:cubicBezTo>
                            <a:pt x="187" y="30"/>
                            <a:pt x="187" y="30"/>
                            <a:pt x="188" y="29"/>
                          </a:cubicBezTo>
                          <a:cubicBezTo>
                            <a:pt x="188" y="29"/>
                            <a:pt x="188" y="29"/>
                            <a:pt x="189" y="29"/>
                          </a:cubicBezTo>
                          <a:cubicBezTo>
                            <a:pt x="189" y="28"/>
                            <a:pt x="188" y="27"/>
                            <a:pt x="188" y="26"/>
                          </a:cubicBezTo>
                          <a:cubicBezTo>
                            <a:pt x="187" y="25"/>
                            <a:pt x="187" y="23"/>
                            <a:pt x="187" y="22"/>
                          </a:cubicBezTo>
                          <a:cubicBezTo>
                            <a:pt x="187" y="21"/>
                            <a:pt x="187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9" y="21"/>
                          </a:cubicBezTo>
                          <a:cubicBezTo>
                            <a:pt x="192" y="22"/>
                            <a:pt x="195" y="21"/>
                            <a:pt x="197" y="18"/>
                          </a:cubicBezTo>
                          <a:cubicBezTo>
                            <a:pt x="194" y="17"/>
                            <a:pt x="191" y="17"/>
                            <a:pt x="189" y="1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2" name="Freeform 1174">
                      <a:extLst>
                        <a:ext uri="{FF2B5EF4-FFF2-40B4-BE49-F238E27FC236}">
                          <a16:creationId xmlns:a16="http://schemas.microsoft.com/office/drawing/2014/main" id="{16CEE733-4519-7C11-291F-D57AF17348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1955" y="4726468"/>
                      <a:ext cx="31951" cy="56384"/>
                    </a:xfrm>
                    <a:custGeom>
                      <a:avLst/>
                      <a:gdLst>
                        <a:gd name="T0" fmla="*/ 76 w 76"/>
                        <a:gd name="T1" fmla="*/ 66 h 131"/>
                        <a:gd name="T2" fmla="*/ 75 w 76"/>
                        <a:gd name="T3" fmla="*/ 63 h 131"/>
                        <a:gd name="T4" fmla="*/ 73 w 76"/>
                        <a:gd name="T5" fmla="*/ 59 h 131"/>
                        <a:gd name="T6" fmla="*/ 64 w 76"/>
                        <a:gd name="T7" fmla="*/ 39 h 131"/>
                        <a:gd name="T8" fmla="*/ 52 w 76"/>
                        <a:gd name="T9" fmla="*/ 17 h 131"/>
                        <a:gd name="T10" fmla="*/ 50 w 76"/>
                        <a:gd name="T11" fmla="*/ 15 h 131"/>
                        <a:gd name="T12" fmla="*/ 43 w 76"/>
                        <a:gd name="T13" fmla="*/ 12 h 131"/>
                        <a:gd name="T14" fmla="*/ 39 w 76"/>
                        <a:gd name="T15" fmla="*/ 12 h 131"/>
                        <a:gd name="T16" fmla="*/ 32 w 76"/>
                        <a:gd name="T17" fmla="*/ 13 h 131"/>
                        <a:gd name="T18" fmla="*/ 18 w 76"/>
                        <a:gd name="T19" fmla="*/ 0 h 131"/>
                        <a:gd name="T20" fmla="*/ 17 w 76"/>
                        <a:gd name="T21" fmla="*/ 1 h 131"/>
                        <a:gd name="T22" fmla="*/ 14 w 76"/>
                        <a:gd name="T23" fmla="*/ 3 h 131"/>
                        <a:gd name="T24" fmla="*/ 16 w 76"/>
                        <a:gd name="T25" fmla="*/ 10 h 131"/>
                        <a:gd name="T26" fmla="*/ 19 w 76"/>
                        <a:gd name="T27" fmla="*/ 16 h 131"/>
                        <a:gd name="T28" fmla="*/ 16 w 76"/>
                        <a:gd name="T29" fmla="*/ 26 h 131"/>
                        <a:gd name="T30" fmla="*/ 14 w 76"/>
                        <a:gd name="T31" fmla="*/ 33 h 131"/>
                        <a:gd name="T32" fmla="*/ 15 w 76"/>
                        <a:gd name="T33" fmla="*/ 35 h 131"/>
                        <a:gd name="T34" fmla="*/ 16 w 76"/>
                        <a:gd name="T35" fmla="*/ 35 h 131"/>
                        <a:gd name="T36" fmla="*/ 18 w 76"/>
                        <a:gd name="T37" fmla="*/ 34 h 131"/>
                        <a:gd name="T38" fmla="*/ 22 w 76"/>
                        <a:gd name="T39" fmla="*/ 34 h 131"/>
                        <a:gd name="T40" fmla="*/ 31 w 76"/>
                        <a:gd name="T41" fmla="*/ 43 h 131"/>
                        <a:gd name="T42" fmla="*/ 26 w 76"/>
                        <a:gd name="T43" fmla="*/ 54 h 131"/>
                        <a:gd name="T44" fmla="*/ 20 w 76"/>
                        <a:gd name="T45" fmla="*/ 65 h 131"/>
                        <a:gd name="T46" fmla="*/ 23 w 76"/>
                        <a:gd name="T47" fmla="*/ 76 h 131"/>
                        <a:gd name="T48" fmla="*/ 26 w 76"/>
                        <a:gd name="T49" fmla="*/ 86 h 131"/>
                        <a:gd name="T50" fmla="*/ 12 w 76"/>
                        <a:gd name="T51" fmla="*/ 103 h 131"/>
                        <a:gd name="T52" fmla="*/ 0 w 76"/>
                        <a:gd name="T53" fmla="*/ 116 h 131"/>
                        <a:gd name="T54" fmla="*/ 2 w 76"/>
                        <a:gd name="T55" fmla="*/ 117 h 131"/>
                        <a:gd name="T56" fmla="*/ 3 w 76"/>
                        <a:gd name="T57" fmla="*/ 118 h 131"/>
                        <a:gd name="T58" fmla="*/ 3 w 76"/>
                        <a:gd name="T59" fmla="*/ 121 h 131"/>
                        <a:gd name="T60" fmla="*/ 3 w 76"/>
                        <a:gd name="T61" fmla="*/ 122 h 131"/>
                        <a:gd name="T62" fmla="*/ 2 w 76"/>
                        <a:gd name="T63" fmla="*/ 123 h 131"/>
                        <a:gd name="T64" fmla="*/ 1 w 76"/>
                        <a:gd name="T65" fmla="*/ 128 h 131"/>
                        <a:gd name="T66" fmla="*/ 10 w 76"/>
                        <a:gd name="T67" fmla="*/ 131 h 131"/>
                        <a:gd name="T68" fmla="*/ 14 w 76"/>
                        <a:gd name="T69" fmla="*/ 127 h 131"/>
                        <a:gd name="T70" fmla="*/ 16 w 76"/>
                        <a:gd name="T71" fmla="*/ 126 h 131"/>
                        <a:gd name="T72" fmla="*/ 16 w 76"/>
                        <a:gd name="T73" fmla="*/ 123 h 131"/>
                        <a:gd name="T74" fmla="*/ 17 w 76"/>
                        <a:gd name="T75" fmla="*/ 122 h 131"/>
                        <a:gd name="T76" fmla="*/ 24 w 76"/>
                        <a:gd name="T77" fmla="*/ 122 h 131"/>
                        <a:gd name="T78" fmla="*/ 24 w 76"/>
                        <a:gd name="T79" fmla="*/ 122 h 131"/>
                        <a:gd name="T80" fmla="*/ 29 w 76"/>
                        <a:gd name="T81" fmla="*/ 123 h 131"/>
                        <a:gd name="T82" fmla="*/ 42 w 76"/>
                        <a:gd name="T83" fmla="*/ 114 h 131"/>
                        <a:gd name="T84" fmla="*/ 42 w 76"/>
                        <a:gd name="T85" fmla="*/ 112 h 131"/>
                        <a:gd name="T86" fmla="*/ 43 w 76"/>
                        <a:gd name="T87" fmla="*/ 106 h 131"/>
                        <a:gd name="T88" fmla="*/ 49 w 76"/>
                        <a:gd name="T89" fmla="*/ 105 h 131"/>
                        <a:gd name="T90" fmla="*/ 51 w 76"/>
                        <a:gd name="T91" fmla="*/ 105 h 131"/>
                        <a:gd name="T92" fmla="*/ 61 w 76"/>
                        <a:gd name="T93" fmla="*/ 90 h 131"/>
                        <a:gd name="T94" fmla="*/ 68 w 76"/>
                        <a:gd name="T95" fmla="*/ 84 h 131"/>
                        <a:gd name="T96" fmla="*/ 69 w 76"/>
                        <a:gd name="T97" fmla="*/ 79 h 131"/>
                        <a:gd name="T98" fmla="*/ 70 w 76"/>
                        <a:gd name="T99" fmla="*/ 74 h 131"/>
                        <a:gd name="T100" fmla="*/ 73 w 76"/>
                        <a:gd name="T101" fmla="*/ 71 h 131"/>
                        <a:gd name="T102" fmla="*/ 76 w 76"/>
                        <a:gd name="T103" fmla="*/ 66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76" h="131">
                          <a:moveTo>
                            <a:pt x="76" y="66"/>
                          </a:moveTo>
                          <a:cubicBezTo>
                            <a:pt x="76" y="65"/>
                            <a:pt x="75" y="64"/>
                            <a:pt x="75" y="63"/>
                          </a:cubicBezTo>
                          <a:cubicBezTo>
                            <a:pt x="74" y="62"/>
                            <a:pt x="73" y="61"/>
                            <a:pt x="73" y="59"/>
                          </a:cubicBezTo>
                          <a:cubicBezTo>
                            <a:pt x="68" y="54"/>
                            <a:pt x="66" y="46"/>
                            <a:pt x="64" y="39"/>
                          </a:cubicBezTo>
                          <a:cubicBezTo>
                            <a:pt x="62" y="30"/>
                            <a:pt x="60" y="22"/>
                            <a:pt x="52" y="17"/>
                          </a:cubicBezTo>
                          <a:cubicBezTo>
                            <a:pt x="51" y="16"/>
                            <a:pt x="50" y="16"/>
                            <a:pt x="50" y="15"/>
                          </a:cubicBezTo>
                          <a:cubicBezTo>
                            <a:pt x="48" y="13"/>
                            <a:pt x="46" y="12"/>
                            <a:pt x="43" y="12"/>
                          </a:cubicBezTo>
                          <a:cubicBezTo>
                            <a:pt x="42" y="12"/>
                            <a:pt x="40" y="12"/>
                            <a:pt x="39" y="12"/>
                          </a:cubicBezTo>
                          <a:cubicBezTo>
                            <a:pt x="37" y="13"/>
                            <a:pt x="35" y="13"/>
                            <a:pt x="32" y="13"/>
                          </a:cubicBezTo>
                          <a:cubicBezTo>
                            <a:pt x="28" y="13"/>
                            <a:pt x="20" y="5"/>
                            <a:pt x="18" y="0"/>
                          </a:cubicBezTo>
                          <a:cubicBezTo>
                            <a:pt x="18" y="0"/>
                            <a:pt x="17" y="1"/>
                            <a:pt x="17" y="1"/>
                          </a:cubicBezTo>
                          <a:cubicBezTo>
                            <a:pt x="15" y="2"/>
                            <a:pt x="14" y="2"/>
                            <a:pt x="14" y="3"/>
                          </a:cubicBezTo>
                          <a:cubicBezTo>
                            <a:pt x="14" y="6"/>
                            <a:pt x="15" y="8"/>
                            <a:pt x="16" y="10"/>
                          </a:cubicBezTo>
                          <a:cubicBezTo>
                            <a:pt x="17" y="11"/>
                            <a:pt x="19" y="13"/>
                            <a:pt x="19" y="16"/>
                          </a:cubicBezTo>
                          <a:cubicBezTo>
                            <a:pt x="19" y="19"/>
                            <a:pt x="17" y="23"/>
                            <a:pt x="16" y="26"/>
                          </a:cubicBezTo>
                          <a:cubicBezTo>
                            <a:pt x="15" y="28"/>
                            <a:pt x="14" y="31"/>
                            <a:pt x="14" y="33"/>
                          </a:cubicBezTo>
                          <a:cubicBezTo>
                            <a:pt x="14" y="35"/>
                            <a:pt x="14" y="35"/>
                            <a:pt x="15" y="35"/>
                          </a:cubicBezTo>
                          <a:cubicBezTo>
                            <a:pt x="15" y="35"/>
                            <a:pt x="16" y="35"/>
                            <a:pt x="16" y="35"/>
                          </a:cubicBezTo>
                          <a:cubicBezTo>
                            <a:pt x="17" y="35"/>
                            <a:pt x="18" y="34"/>
                            <a:pt x="18" y="34"/>
                          </a:cubicBezTo>
                          <a:cubicBezTo>
                            <a:pt x="19" y="34"/>
                            <a:pt x="20" y="34"/>
                            <a:pt x="22" y="34"/>
                          </a:cubicBezTo>
                          <a:cubicBezTo>
                            <a:pt x="26" y="34"/>
                            <a:pt x="31" y="35"/>
                            <a:pt x="31" y="43"/>
                          </a:cubicBezTo>
                          <a:cubicBezTo>
                            <a:pt x="31" y="47"/>
                            <a:pt x="28" y="51"/>
                            <a:pt x="26" y="54"/>
                          </a:cubicBezTo>
                          <a:cubicBezTo>
                            <a:pt x="23" y="57"/>
                            <a:pt x="20" y="60"/>
                            <a:pt x="20" y="65"/>
                          </a:cubicBezTo>
                          <a:cubicBezTo>
                            <a:pt x="20" y="69"/>
                            <a:pt x="22" y="73"/>
                            <a:pt x="23" y="76"/>
                          </a:cubicBezTo>
                          <a:cubicBezTo>
                            <a:pt x="24" y="80"/>
                            <a:pt x="26" y="83"/>
                            <a:pt x="26" y="86"/>
                          </a:cubicBezTo>
                          <a:cubicBezTo>
                            <a:pt x="26" y="95"/>
                            <a:pt x="18" y="99"/>
                            <a:pt x="12" y="103"/>
                          </a:cubicBezTo>
                          <a:cubicBezTo>
                            <a:pt x="6" y="106"/>
                            <a:pt x="0" y="110"/>
                            <a:pt x="0" y="116"/>
                          </a:cubicBezTo>
                          <a:cubicBezTo>
                            <a:pt x="0" y="116"/>
                            <a:pt x="1" y="117"/>
                            <a:pt x="2" y="117"/>
                          </a:cubicBezTo>
                          <a:cubicBezTo>
                            <a:pt x="2" y="117"/>
                            <a:pt x="3" y="118"/>
                            <a:pt x="3" y="118"/>
                          </a:cubicBezTo>
                          <a:lnTo>
                            <a:pt x="3" y="121"/>
                          </a:lnTo>
                          <a:cubicBezTo>
                            <a:pt x="3" y="122"/>
                            <a:pt x="3" y="122"/>
                            <a:pt x="3" y="122"/>
                          </a:cubicBezTo>
                          <a:cubicBezTo>
                            <a:pt x="3" y="122"/>
                            <a:pt x="2" y="123"/>
                            <a:pt x="2" y="123"/>
                          </a:cubicBezTo>
                          <a:cubicBezTo>
                            <a:pt x="2" y="125"/>
                            <a:pt x="1" y="126"/>
                            <a:pt x="1" y="128"/>
                          </a:cubicBezTo>
                          <a:cubicBezTo>
                            <a:pt x="1" y="129"/>
                            <a:pt x="6" y="131"/>
                            <a:pt x="10" y="131"/>
                          </a:cubicBezTo>
                          <a:cubicBezTo>
                            <a:pt x="11" y="131"/>
                            <a:pt x="13" y="129"/>
                            <a:pt x="14" y="127"/>
                          </a:cubicBezTo>
                          <a:cubicBezTo>
                            <a:pt x="15" y="127"/>
                            <a:pt x="15" y="126"/>
                            <a:pt x="16" y="126"/>
                          </a:cubicBezTo>
                          <a:lnTo>
                            <a:pt x="16" y="123"/>
                          </a:lnTo>
                          <a:cubicBezTo>
                            <a:pt x="16" y="122"/>
                            <a:pt x="17" y="122"/>
                            <a:pt x="17" y="122"/>
                          </a:cubicBezTo>
                          <a:lnTo>
                            <a:pt x="24" y="122"/>
                          </a:lnTo>
                          <a:cubicBezTo>
                            <a:pt x="24" y="122"/>
                            <a:pt x="24" y="122"/>
                            <a:pt x="24" y="122"/>
                          </a:cubicBezTo>
                          <a:cubicBezTo>
                            <a:pt x="26" y="123"/>
                            <a:pt x="27" y="123"/>
                            <a:pt x="29" y="123"/>
                          </a:cubicBezTo>
                          <a:cubicBezTo>
                            <a:pt x="36" y="123"/>
                            <a:pt x="42" y="118"/>
                            <a:pt x="42" y="114"/>
                          </a:cubicBezTo>
                          <a:cubicBezTo>
                            <a:pt x="42" y="114"/>
                            <a:pt x="42" y="113"/>
                            <a:pt x="42" y="112"/>
                          </a:cubicBezTo>
                          <a:cubicBezTo>
                            <a:pt x="42" y="110"/>
                            <a:pt x="42" y="107"/>
                            <a:pt x="43" y="106"/>
                          </a:cubicBezTo>
                          <a:cubicBezTo>
                            <a:pt x="45" y="104"/>
                            <a:pt x="47" y="105"/>
                            <a:pt x="49" y="105"/>
                          </a:cubicBezTo>
                          <a:cubicBezTo>
                            <a:pt x="50" y="105"/>
                            <a:pt x="50" y="105"/>
                            <a:pt x="51" y="105"/>
                          </a:cubicBezTo>
                          <a:cubicBezTo>
                            <a:pt x="51" y="97"/>
                            <a:pt x="57" y="93"/>
                            <a:pt x="61" y="90"/>
                          </a:cubicBezTo>
                          <a:cubicBezTo>
                            <a:pt x="64" y="88"/>
                            <a:pt x="66" y="86"/>
                            <a:pt x="68" y="84"/>
                          </a:cubicBezTo>
                          <a:cubicBezTo>
                            <a:pt x="69" y="82"/>
                            <a:pt x="69" y="81"/>
                            <a:pt x="69" y="79"/>
                          </a:cubicBezTo>
                          <a:cubicBezTo>
                            <a:pt x="69" y="78"/>
                            <a:pt x="69" y="76"/>
                            <a:pt x="70" y="74"/>
                          </a:cubicBezTo>
                          <a:cubicBezTo>
                            <a:pt x="70" y="73"/>
                            <a:pt x="72" y="72"/>
                            <a:pt x="73" y="71"/>
                          </a:cubicBezTo>
                          <a:cubicBezTo>
                            <a:pt x="74" y="69"/>
                            <a:pt x="76" y="68"/>
                            <a:pt x="76" y="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" name="Freeform 1175">
                      <a:extLst>
                        <a:ext uri="{FF2B5EF4-FFF2-40B4-BE49-F238E27FC236}">
                          <a16:creationId xmlns:a16="http://schemas.microsoft.com/office/drawing/2014/main" id="{607A16C2-40D7-0FDC-8CC2-77B345CD77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0290" y="4666325"/>
                      <a:ext cx="131562" cy="120286"/>
                    </a:xfrm>
                    <a:custGeom>
                      <a:avLst/>
                      <a:gdLst>
                        <a:gd name="T0" fmla="*/ 302 w 309"/>
                        <a:gd name="T1" fmla="*/ 59 h 283"/>
                        <a:gd name="T2" fmla="*/ 284 w 309"/>
                        <a:gd name="T3" fmla="*/ 54 h 283"/>
                        <a:gd name="T4" fmla="*/ 271 w 309"/>
                        <a:gd name="T5" fmla="*/ 27 h 283"/>
                        <a:gd name="T6" fmla="*/ 264 w 309"/>
                        <a:gd name="T7" fmla="*/ 16 h 283"/>
                        <a:gd name="T8" fmla="*/ 269 w 309"/>
                        <a:gd name="T9" fmla="*/ 0 h 283"/>
                        <a:gd name="T10" fmla="*/ 244 w 309"/>
                        <a:gd name="T11" fmla="*/ 27 h 283"/>
                        <a:gd name="T12" fmla="*/ 232 w 309"/>
                        <a:gd name="T13" fmla="*/ 34 h 283"/>
                        <a:gd name="T14" fmla="*/ 223 w 309"/>
                        <a:gd name="T15" fmla="*/ 35 h 283"/>
                        <a:gd name="T16" fmla="*/ 203 w 309"/>
                        <a:gd name="T17" fmla="*/ 34 h 283"/>
                        <a:gd name="T18" fmla="*/ 194 w 309"/>
                        <a:gd name="T19" fmla="*/ 37 h 283"/>
                        <a:gd name="T20" fmla="*/ 186 w 309"/>
                        <a:gd name="T21" fmla="*/ 42 h 283"/>
                        <a:gd name="T22" fmla="*/ 174 w 309"/>
                        <a:gd name="T23" fmla="*/ 42 h 283"/>
                        <a:gd name="T24" fmla="*/ 163 w 309"/>
                        <a:gd name="T25" fmla="*/ 56 h 283"/>
                        <a:gd name="T26" fmla="*/ 168 w 309"/>
                        <a:gd name="T27" fmla="*/ 76 h 283"/>
                        <a:gd name="T28" fmla="*/ 161 w 309"/>
                        <a:gd name="T29" fmla="*/ 92 h 283"/>
                        <a:gd name="T30" fmla="*/ 170 w 309"/>
                        <a:gd name="T31" fmla="*/ 112 h 283"/>
                        <a:gd name="T32" fmla="*/ 168 w 309"/>
                        <a:gd name="T33" fmla="*/ 91 h 283"/>
                        <a:gd name="T34" fmla="*/ 185 w 309"/>
                        <a:gd name="T35" fmla="*/ 115 h 283"/>
                        <a:gd name="T36" fmla="*/ 182 w 309"/>
                        <a:gd name="T37" fmla="*/ 147 h 283"/>
                        <a:gd name="T38" fmla="*/ 181 w 309"/>
                        <a:gd name="T39" fmla="*/ 151 h 283"/>
                        <a:gd name="T40" fmla="*/ 177 w 309"/>
                        <a:gd name="T41" fmla="*/ 172 h 283"/>
                        <a:gd name="T42" fmla="*/ 168 w 309"/>
                        <a:gd name="T43" fmla="*/ 186 h 283"/>
                        <a:gd name="T44" fmla="*/ 153 w 309"/>
                        <a:gd name="T45" fmla="*/ 201 h 283"/>
                        <a:gd name="T46" fmla="*/ 147 w 309"/>
                        <a:gd name="T47" fmla="*/ 215 h 283"/>
                        <a:gd name="T48" fmla="*/ 120 w 309"/>
                        <a:gd name="T49" fmla="*/ 244 h 283"/>
                        <a:gd name="T50" fmla="*/ 109 w 309"/>
                        <a:gd name="T51" fmla="*/ 254 h 283"/>
                        <a:gd name="T52" fmla="*/ 104 w 309"/>
                        <a:gd name="T53" fmla="*/ 251 h 283"/>
                        <a:gd name="T54" fmla="*/ 98 w 309"/>
                        <a:gd name="T55" fmla="*/ 245 h 283"/>
                        <a:gd name="T56" fmla="*/ 87 w 309"/>
                        <a:gd name="T57" fmla="*/ 236 h 283"/>
                        <a:gd name="T58" fmla="*/ 67 w 309"/>
                        <a:gd name="T59" fmla="*/ 224 h 283"/>
                        <a:gd name="T60" fmla="*/ 46 w 309"/>
                        <a:gd name="T61" fmla="*/ 214 h 283"/>
                        <a:gd name="T62" fmla="*/ 27 w 309"/>
                        <a:gd name="T63" fmla="*/ 201 h 283"/>
                        <a:gd name="T64" fmla="*/ 1 w 309"/>
                        <a:gd name="T65" fmla="*/ 214 h 283"/>
                        <a:gd name="T66" fmla="*/ 1 w 309"/>
                        <a:gd name="T67" fmla="*/ 222 h 283"/>
                        <a:gd name="T68" fmla="*/ 5 w 309"/>
                        <a:gd name="T69" fmla="*/ 236 h 283"/>
                        <a:gd name="T70" fmla="*/ 71 w 309"/>
                        <a:gd name="T71" fmla="*/ 252 h 283"/>
                        <a:gd name="T72" fmla="*/ 126 w 309"/>
                        <a:gd name="T73" fmla="*/ 274 h 283"/>
                        <a:gd name="T74" fmla="*/ 182 w 309"/>
                        <a:gd name="T75" fmla="*/ 271 h 283"/>
                        <a:gd name="T76" fmla="*/ 188 w 309"/>
                        <a:gd name="T77" fmla="*/ 270 h 283"/>
                        <a:gd name="T78" fmla="*/ 200 w 309"/>
                        <a:gd name="T79" fmla="*/ 251 h 283"/>
                        <a:gd name="T80" fmla="*/ 196 w 309"/>
                        <a:gd name="T81" fmla="*/ 231 h 283"/>
                        <a:gd name="T82" fmla="*/ 207 w 309"/>
                        <a:gd name="T83" fmla="*/ 217 h 283"/>
                        <a:gd name="T84" fmla="*/ 224 w 309"/>
                        <a:gd name="T85" fmla="*/ 208 h 283"/>
                        <a:gd name="T86" fmla="*/ 236 w 309"/>
                        <a:gd name="T87" fmla="*/ 197 h 283"/>
                        <a:gd name="T88" fmla="*/ 253 w 309"/>
                        <a:gd name="T89" fmla="*/ 173 h 283"/>
                        <a:gd name="T90" fmla="*/ 283 w 309"/>
                        <a:gd name="T91" fmla="*/ 144 h 283"/>
                        <a:gd name="T92" fmla="*/ 275 w 309"/>
                        <a:gd name="T93" fmla="*/ 117 h 283"/>
                        <a:gd name="T94" fmla="*/ 298 w 309"/>
                        <a:gd name="T95" fmla="*/ 80 h 2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09" h="283">
                          <a:moveTo>
                            <a:pt x="301" y="79"/>
                          </a:moveTo>
                          <a:cubicBezTo>
                            <a:pt x="305" y="76"/>
                            <a:pt x="309" y="75"/>
                            <a:pt x="309" y="68"/>
                          </a:cubicBezTo>
                          <a:cubicBezTo>
                            <a:pt x="309" y="63"/>
                            <a:pt x="306" y="62"/>
                            <a:pt x="302" y="59"/>
                          </a:cubicBezTo>
                          <a:cubicBezTo>
                            <a:pt x="301" y="59"/>
                            <a:pt x="301" y="58"/>
                            <a:pt x="300" y="58"/>
                          </a:cubicBezTo>
                          <a:cubicBezTo>
                            <a:pt x="297" y="55"/>
                            <a:pt x="295" y="55"/>
                            <a:pt x="292" y="55"/>
                          </a:cubicBezTo>
                          <a:cubicBezTo>
                            <a:pt x="290" y="55"/>
                            <a:pt x="287" y="55"/>
                            <a:pt x="284" y="54"/>
                          </a:cubicBezTo>
                          <a:cubicBezTo>
                            <a:pt x="284" y="54"/>
                            <a:pt x="284" y="54"/>
                            <a:pt x="283" y="54"/>
                          </a:cubicBezTo>
                          <a:cubicBezTo>
                            <a:pt x="283" y="53"/>
                            <a:pt x="278" y="42"/>
                            <a:pt x="277" y="39"/>
                          </a:cubicBezTo>
                          <a:cubicBezTo>
                            <a:pt x="275" y="35"/>
                            <a:pt x="273" y="31"/>
                            <a:pt x="271" y="27"/>
                          </a:cubicBezTo>
                          <a:cubicBezTo>
                            <a:pt x="270" y="26"/>
                            <a:pt x="269" y="24"/>
                            <a:pt x="268" y="23"/>
                          </a:cubicBezTo>
                          <a:cubicBezTo>
                            <a:pt x="268" y="23"/>
                            <a:pt x="267" y="22"/>
                            <a:pt x="267" y="22"/>
                          </a:cubicBezTo>
                          <a:cubicBezTo>
                            <a:pt x="266" y="21"/>
                            <a:pt x="264" y="19"/>
                            <a:pt x="264" y="16"/>
                          </a:cubicBezTo>
                          <a:cubicBezTo>
                            <a:pt x="264" y="13"/>
                            <a:pt x="264" y="7"/>
                            <a:pt x="268" y="6"/>
                          </a:cubicBezTo>
                          <a:lnTo>
                            <a:pt x="269" y="2"/>
                          </a:lnTo>
                          <a:lnTo>
                            <a:pt x="269" y="0"/>
                          </a:lnTo>
                          <a:cubicBezTo>
                            <a:pt x="269" y="0"/>
                            <a:pt x="269" y="0"/>
                            <a:pt x="269" y="0"/>
                          </a:cubicBezTo>
                          <a:cubicBezTo>
                            <a:pt x="261" y="0"/>
                            <a:pt x="259" y="6"/>
                            <a:pt x="255" y="13"/>
                          </a:cubicBezTo>
                          <a:cubicBezTo>
                            <a:pt x="253" y="19"/>
                            <a:pt x="250" y="25"/>
                            <a:pt x="244" y="27"/>
                          </a:cubicBezTo>
                          <a:cubicBezTo>
                            <a:pt x="244" y="27"/>
                            <a:pt x="244" y="28"/>
                            <a:pt x="244" y="29"/>
                          </a:cubicBezTo>
                          <a:cubicBezTo>
                            <a:pt x="243" y="31"/>
                            <a:pt x="242" y="35"/>
                            <a:pt x="237" y="35"/>
                          </a:cubicBezTo>
                          <a:cubicBezTo>
                            <a:pt x="236" y="35"/>
                            <a:pt x="234" y="34"/>
                            <a:pt x="232" y="34"/>
                          </a:cubicBezTo>
                          <a:cubicBezTo>
                            <a:pt x="232" y="33"/>
                            <a:pt x="231" y="33"/>
                            <a:pt x="231" y="33"/>
                          </a:cubicBezTo>
                          <a:cubicBezTo>
                            <a:pt x="230" y="33"/>
                            <a:pt x="229" y="33"/>
                            <a:pt x="228" y="34"/>
                          </a:cubicBezTo>
                          <a:cubicBezTo>
                            <a:pt x="226" y="35"/>
                            <a:pt x="225" y="35"/>
                            <a:pt x="223" y="35"/>
                          </a:cubicBezTo>
                          <a:cubicBezTo>
                            <a:pt x="219" y="35"/>
                            <a:pt x="217" y="33"/>
                            <a:pt x="216" y="31"/>
                          </a:cubicBezTo>
                          <a:cubicBezTo>
                            <a:pt x="216" y="30"/>
                            <a:pt x="216" y="30"/>
                            <a:pt x="215" y="30"/>
                          </a:cubicBezTo>
                          <a:cubicBezTo>
                            <a:pt x="213" y="32"/>
                            <a:pt x="208" y="34"/>
                            <a:pt x="203" y="34"/>
                          </a:cubicBezTo>
                          <a:cubicBezTo>
                            <a:pt x="202" y="34"/>
                            <a:pt x="199" y="32"/>
                            <a:pt x="197" y="30"/>
                          </a:cubicBezTo>
                          <a:cubicBezTo>
                            <a:pt x="197" y="30"/>
                            <a:pt x="196" y="29"/>
                            <a:pt x="196" y="29"/>
                          </a:cubicBezTo>
                          <a:cubicBezTo>
                            <a:pt x="195" y="31"/>
                            <a:pt x="194" y="34"/>
                            <a:pt x="194" y="37"/>
                          </a:cubicBezTo>
                          <a:cubicBezTo>
                            <a:pt x="194" y="39"/>
                            <a:pt x="194" y="40"/>
                            <a:pt x="193" y="40"/>
                          </a:cubicBezTo>
                          <a:cubicBezTo>
                            <a:pt x="193" y="41"/>
                            <a:pt x="193" y="41"/>
                            <a:pt x="193" y="41"/>
                          </a:cubicBezTo>
                          <a:cubicBezTo>
                            <a:pt x="191" y="41"/>
                            <a:pt x="188" y="42"/>
                            <a:pt x="186" y="42"/>
                          </a:cubicBezTo>
                          <a:cubicBezTo>
                            <a:pt x="184" y="42"/>
                            <a:pt x="183" y="42"/>
                            <a:pt x="181" y="42"/>
                          </a:cubicBezTo>
                          <a:cubicBezTo>
                            <a:pt x="180" y="42"/>
                            <a:pt x="179" y="41"/>
                            <a:pt x="178" y="41"/>
                          </a:cubicBezTo>
                          <a:cubicBezTo>
                            <a:pt x="177" y="41"/>
                            <a:pt x="175" y="42"/>
                            <a:pt x="174" y="42"/>
                          </a:cubicBezTo>
                          <a:cubicBezTo>
                            <a:pt x="172" y="44"/>
                            <a:pt x="172" y="45"/>
                            <a:pt x="172" y="47"/>
                          </a:cubicBezTo>
                          <a:cubicBezTo>
                            <a:pt x="172" y="48"/>
                            <a:pt x="172" y="50"/>
                            <a:pt x="170" y="52"/>
                          </a:cubicBezTo>
                          <a:cubicBezTo>
                            <a:pt x="168" y="54"/>
                            <a:pt x="166" y="55"/>
                            <a:pt x="163" y="56"/>
                          </a:cubicBezTo>
                          <a:cubicBezTo>
                            <a:pt x="159" y="58"/>
                            <a:pt x="155" y="59"/>
                            <a:pt x="155" y="64"/>
                          </a:cubicBezTo>
                          <a:cubicBezTo>
                            <a:pt x="155" y="68"/>
                            <a:pt x="161" y="71"/>
                            <a:pt x="165" y="74"/>
                          </a:cubicBezTo>
                          <a:cubicBezTo>
                            <a:pt x="166" y="74"/>
                            <a:pt x="167" y="75"/>
                            <a:pt x="168" y="76"/>
                          </a:cubicBezTo>
                          <a:cubicBezTo>
                            <a:pt x="168" y="76"/>
                            <a:pt x="168" y="76"/>
                            <a:pt x="168" y="77"/>
                          </a:cubicBezTo>
                          <a:cubicBezTo>
                            <a:pt x="168" y="77"/>
                            <a:pt x="168" y="77"/>
                            <a:pt x="168" y="78"/>
                          </a:cubicBezTo>
                          <a:cubicBezTo>
                            <a:pt x="164" y="81"/>
                            <a:pt x="161" y="85"/>
                            <a:pt x="161" y="92"/>
                          </a:cubicBezTo>
                          <a:cubicBezTo>
                            <a:pt x="161" y="97"/>
                            <a:pt x="164" y="103"/>
                            <a:pt x="168" y="105"/>
                          </a:cubicBezTo>
                          <a:cubicBezTo>
                            <a:pt x="168" y="105"/>
                            <a:pt x="168" y="105"/>
                            <a:pt x="168" y="105"/>
                          </a:cubicBezTo>
                          <a:cubicBezTo>
                            <a:pt x="169" y="108"/>
                            <a:pt x="170" y="110"/>
                            <a:pt x="170" y="112"/>
                          </a:cubicBezTo>
                          <a:cubicBezTo>
                            <a:pt x="171" y="107"/>
                            <a:pt x="172" y="103"/>
                            <a:pt x="172" y="102"/>
                          </a:cubicBezTo>
                          <a:cubicBezTo>
                            <a:pt x="172" y="100"/>
                            <a:pt x="171" y="98"/>
                            <a:pt x="171" y="97"/>
                          </a:cubicBezTo>
                          <a:cubicBezTo>
                            <a:pt x="170" y="95"/>
                            <a:pt x="168" y="94"/>
                            <a:pt x="168" y="91"/>
                          </a:cubicBezTo>
                          <a:cubicBezTo>
                            <a:pt x="168" y="85"/>
                            <a:pt x="172" y="79"/>
                            <a:pt x="178" y="79"/>
                          </a:cubicBezTo>
                          <a:cubicBezTo>
                            <a:pt x="183" y="79"/>
                            <a:pt x="187" y="99"/>
                            <a:pt x="187" y="100"/>
                          </a:cubicBezTo>
                          <a:lnTo>
                            <a:pt x="185" y="115"/>
                          </a:lnTo>
                          <a:cubicBezTo>
                            <a:pt x="188" y="118"/>
                            <a:pt x="191" y="131"/>
                            <a:pt x="191" y="132"/>
                          </a:cubicBezTo>
                          <a:cubicBezTo>
                            <a:pt x="191" y="141"/>
                            <a:pt x="187" y="146"/>
                            <a:pt x="183" y="146"/>
                          </a:cubicBezTo>
                          <a:cubicBezTo>
                            <a:pt x="182" y="146"/>
                            <a:pt x="182" y="146"/>
                            <a:pt x="182" y="147"/>
                          </a:cubicBezTo>
                          <a:cubicBezTo>
                            <a:pt x="182" y="147"/>
                            <a:pt x="181" y="147"/>
                            <a:pt x="180" y="147"/>
                          </a:cubicBezTo>
                          <a:lnTo>
                            <a:pt x="180" y="152"/>
                          </a:lnTo>
                          <a:cubicBezTo>
                            <a:pt x="180" y="152"/>
                            <a:pt x="181" y="152"/>
                            <a:pt x="181" y="151"/>
                          </a:cubicBezTo>
                          <a:cubicBezTo>
                            <a:pt x="182" y="151"/>
                            <a:pt x="183" y="151"/>
                            <a:pt x="184" y="151"/>
                          </a:cubicBezTo>
                          <a:cubicBezTo>
                            <a:pt x="186" y="151"/>
                            <a:pt x="188" y="152"/>
                            <a:pt x="188" y="155"/>
                          </a:cubicBezTo>
                          <a:cubicBezTo>
                            <a:pt x="188" y="160"/>
                            <a:pt x="182" y="167"/>
                            <a:pt x="177" y="172"/>
                          </a:cubicBezTo>
                          <a:cubicBezTo>
                            <a:pt x="176" y="173"/>
                            <a:pt x="176" y="175"/>
                            <a:pt x="176" y="176"/>
                          </a:cubicBezTo>
                          <a:cubicBezTo>
                            <a:pt x="176" y="179"/>
                            <a:pt x="175" y="182"/>
                            <a:pt x="173" y="184"/>
                          </a:cubicBezTo>
                          <a:cubicBezTo>
                            <a:pt x="171" y="185"/>
                            <a:pt x="170" y="185"/>
                            <a:pt x="168" y="186"/>
                          </a:cubicBezTo>
                          <a:cubicBezTo>
                            <a:pt x="165" y="188"/>
                            <a:pt x="162" y="189"/>
                            <a:pt x="159" y="192"/>
                          </a:cubicBezTo>
                          <a:cubicBezTo>
                            <a:pt x="159" y="192"/>
                            <a:pt x="158" y="193"/>
                            <a:pt x="158" y="195"/>
                          </a:cubicBezTo>
                          <a:cubicBezTo>
                            <a:pt x="157" y="197"/>
                            <a:pt x="155" y="200"/>
                            <a:pt x="153" y="201"/>
                          </a:cubicBezTo>
                          <a:cubicBezTo>
                            <a:pt x="151" y="202"/>
                            <a:pt x="150" y="203"/>
                            <a:pt x="149" y="203"/>
                          </a:cubicBezTo>
                          <a:cubicBezTo>
                            <a:pt x="147" y="204"/>
                            <a:pt x="147" y="204"/>
                            <a:pt x="147" y="207"/>
                          </a:cubicBezTo>
                          <a:lnTo>
                            <a:pt x="147" y="215"/>
                          </a:lnTo>
                          <a:cubicBezTo>
                            <a:pt x="147" y="229"/>
                            <a:pt x="131" y="237"/>
                            <a:pt x="119" y="240"/>
                          </a:cubicBezTo>
                          <a:cubicBezTo>
                            <a:pt x="119" y="240"/>
                            <a:pt x="119" y="240"/>
                            <a:pt x="119" y="240"/>
                          </a:cubicBezTo>
                          <a:cubicBezTo>
                            <a:pt x="119" y="241"/>
                            <a:pt x="120" y="243"/>
                            <a:pt x="120" y="244"/>
                          </a:cubicBezTo>
                          <a:cubicBezTo>
                            <a:pt x="120" y="245"/>
                            <a:pt x="119" y="245"/>
                            <a:pt x="119" y="245"/>
                          </a:cubicBezTo>
                          <a:cubicBezTo>
                            <a:pt x="118" y="246"/>
                            <a:pt x="116" y="247"/>
                            <a:pt x="115" y="248"/>
                          </a:cubicBezTo>
                          <a:cubicBezTo>
                            <a:pt x="111" y="249"/>
                            <a:pt x="109" y="250"/>
                            <a:pt x="109" y="254"/>
                          </a:cubicBezTo>
                          <a:cubicBezTo>
                            <a:pt x="108" y="254"/>
                            <a:pt x="108" y="255"/>
                            <a:pt x="108" y="255"/>
                          </a:cubicBezTo>
                          <a:cubicBezTo>
                            <a:pt x="108" y="255"/>
                            <a:pt x="107" y="255"/>
                            <a:pt x="107" y="255"/>
                          </a:cubicBezTo>
                          <a:cubicBezTo>
                            <a:pt x="104" y="254"/>
                            <a:pt x="104" y="253"/>
                            <a:pt x="104" y="251"/>
                          </a:cubicBezTo>
                          <a:cubicBezTo>
                            <a:pt x="104" y="250"/>
                            <a:pt x="104" y="249"/>
                            <a:pt x="103" y="248"/>
                          </a:cubicBezTo>
                          <a:cubicBezTo>
                            <a:pt x="101" y="245"/>
                            <a:pt x="100" y="244"/>
                            <a:pt x="99" y="244"/>
                          </a:cubicBezTo>
                          <a:cubicBezTo>
                            <a:pt x="99" y="244"/>
                            <a:pt x="98" y="244"/>
                            <a:pt x="98" y="245"/>
                          </a:cubicBezTo>
                          <a:cubicBezTo>
                            <a:pt x="97" y="245"/>
                            <a:pt x="95" y="245"/>
                            <a:pt x="94" y="245"/>
                          </a:cubicBezTo>
                          <a:cubicBezTo>
                            <a:pt x="90" y="245"/>
                            <a:pt x="88" y="241"/>
                            <a:pt x="88" y="239"/>
                          </a:cubicBezTo>
                          <a:cubicBezTo>
                            <a:pt x="87" y="238"/>
                            <a:pt x="87" y="237"/>
                            <a:pt x="87" y="236"/>
                          </a:cubicBezTo>
                          <a:cubicBezTo>
                            <a:pt x="85" y="233"/>
                            <a:pt x="82" y="232"/>
                            <a:pt x="79" y="230"/>
                          </a:cubicBezTo>
                          <a:cubicBezTo>
                            <a:pt x="76" y="229"/>
                            <a:pt x="74" y="227"/>
                            <a:pt x="71" y="224"/>
                          </a:cubicBezTo>
                          <a:cubicBezTo>
                            <a:pt x="70" y="224"/>
                            <a:pt x="68" y="224"/>
                            <a:pt x="67" y="224"/>
                          </a:cubicBezTo>
                          <a:cubicBezTo>
                            <a:pt x="66" y="224"/>
                            <a:pt x="66" y="224"/>
                            <a:pt x="66" y="224"/>
                          </a:cubicBezTo>
                          <a:cubicBezTo>
                            <a:pt x="60" y="224"/>
                            <a:pt x="57" y="221"/>
                            <a:pt x="54" y="219"/>
                          </a:cubicBezTo>
                          <a:cubicBezTo>
                            <a:pt x="52" y="217"/>
                            <a:pt x="50" y="215"/>
                            <a:pt x="46" y="214"/>
                          </a:cubicBezTo>
                          <a:cubicBezTo>
                            <a:pt x="44" y="213"/>
                            <a:pt x="42" y="213"/>
                            <a:pt x="40" y="212"/>
                          </a:cubicBezTo>
                          <a:cubicBezTo>
                            <a:pt x="36" y="212"/>
                            <a:pt x="32" y="211"/>
                            <a:pt x="29" y="207"/>
                          </a:cubicBezTo>
                          <a:cubicBezTo>
                            <a:pt x="28" y="206"/>
                            <a:pt x="27" y="204"/>
                            <a:pt x="27" y="201"/>
                          </a:cubicBezTo>
                          <a:cubicBezTo>
                            <a:pt x="26" y="197"/>
                            <a:pt x="26" y="195"/>
                            <a:pt x="23" y="195"/>
                          </a:cubicBezTo>
                          <a:cubicBezTo>
                            <a:pt x="19" y="195"/>
                            <a:pt x="17" y="199"/>
                            <a:pt x="14" y="204"/>
                          </a:cubicBezTo>
                          <a:cubicBezTo>
                            <a:pt x="11" y="210"/>
                            <a:pt x="8" y="216"/>
                            <a:pt x="1" y="214"/>
                          </a:cubicBezTo>
                          <a:cubicBezTo>
                            <a:pt x="2" y="215"/>
                            <a:pt x="2" y="216"/>
                            <a:pt x="2" y="216"/>
                          </a:cubicBezTo>
                          <a:cubicBezTo>
                            <a:pt x="3" y="218"/>
                            <a:pt x="3" y="219"/>
                            <a:pt x="3" y="221"/>
                          </a:cubicBezTo>
                          <a:cubicBezTo>
                            <a:pt x="2" y="221"/>
                            <a:pt x="2" y="222"/>
                            <a:pt x="1" y="222"/>
                          </a:cubicBezTo>
                          <a:cubicBezTo>
                            <a:pt x="1" y="223"/>
                            <a:pt x="1" y="223"/>
                            <a:pt x="1" y="224"/>
                          </a:cubicBezTo>
                          <a:cubicBezTo>
                            <a:pt x="0" y="225"/>
                            <a:pt x="0" y="226"/>
                            <a:pt x="0" y="228"/>
                          </a:cubicBezTo>
                          <a:cubicBezTo>
                            <a:pt x="0" y="231"/>
                            <a:pt x="3" y="234"/>
                            <a:pt x="5" y="236"/>
                          </a:cubicBezTo>
                          <a:cubicBezTo>
                            <a:pt x="6" y="236"/>
                            <a:pt x="7" y="237"/>
                            <a:pt x="7" y="238"/>
                          </a:cubicBezTo>
                          <a:cubicBezTo>
                            <a:pt x="15" y="240"/>
                            <a:pt x="23" y="241"/>
                            <a:pt x="32" y="243"/>
                          </a:cubicBezTo>
                          <a:cubicBezTo>
                            <a:pt x="46" y="246"/>
                            <a:pt x="59" y="249"/>
                            <a:pt x="71" y="252"/>
                          </a:cubicBezTo>
                          <a:cubicBezTo>
                            <a:pt x="77" y="254"/>
                            <a:pt x="79" y="260"/>
                            <a:pt x="82" y="266"/>
                          </a:cubicBezTo>
                          <a:cubicBezTo>
                            <a:pt x="85" y="274"/>
                            <a:pt x="88" y="283"/>
                            <a:pt x="100" y="283"/>
                          </a:cubicBezTo>
                          <a:cubicBezTo>
                            <a:pt x="113" y="283"/>
                            <a:pt x="119" y="278"/>
                            <a:pt x="126" y="274"/>
                          </a:cubicBezTo>
                          <a:cubicBezTo>
                            <a:pt x="133" y="269"/>
                            <a:pt x="141" y="264"/>
                            <a:pt x="158" y="264"/>
                          </a:cubicBezTo>
                          <a:cubicBezTo>
                            <a:pt x="164" y="264"/>
                            <a:pt x="169" y="266"/>
                            <a:pt x="174" y="268"/>
                          </a:cubicBezTo>
                          <a:cubicBezTo>
                            <a:pt x="177" y="270"/>
                            <a:pt x="180" y="271"/>
                            <a:pt x="182" y="271"/>
                          </a:cubicBezTo>
                          <a:cubicBezTo>
                            <a:pt x="183" y="271"/>
                            <a:pt x="184" y="271"/>
                            <a:pt x="184" y="271"/>
                          </a:cubicBezTo>
                          <a:cubicBezTo>
                            <a:pt x="186" y="270"/>
                            <a:pt x="187" y="270"/>
                            <a:pt x="188" y="270"/>
                          </a:cubicBezTo>
                          <a:lnTo>
                            <a:pt x="188" y="270"/>
                          </a:lnTo>
                          <a:cubicBezTo>
                            <a:pt x="190" y="265"/>
                            <a:pt x="193" y="262"/>
                            <a:pt x="195" y="259"/>
                          </a:cubicBezTo>
                          <a:cubicBezTo>
                            <a:pt x="198" y="257"/>
                            <a:pt x="201" y="254"/>
                            <a:pt x="201" y="251"/>
                          </a:cubicBezTo>
                          <a:cubicBezTo>
                            <a:pt x="201" y="251"/>
                            <a:pt x="201" y="251"/>
                            <a:pt x="200" y="251"/>
                          </a:cubicBezTo>
                          <a:cubicBezTo>
                            <a:pt x="196" y="250"/>
                            <a:pt x="190" y="249"/>
                            <a:pt x="190" y="244"/>
                          </a:cubicBezTo>
                          <a:cubicBezTo>
                            <a:pt x="190" y="239"/>
                            <a:pt x="192" y="236"/>
                            <a:pt x="194" y="233"/>
                          </a:cubicBezTo>
                          <a:cubicBezTo>
                            <a:pt x="195" y="233"/>
                            <a:pt x="195" y="232"/>
                            <a:pt x="196" y="231"/>
                          </a:cubicBezTo>
                          <a:cubicBezTo>
                            <a:pt x="196" y="231"/>
                            <a:pt x="195" y="231"/>
                            <a:pt x="195" y="231"/>
                          </a:cubicBezTo>
                          <a:cubicBezTo>
                            <a:pt x="194" y="230"/>
                            <a:pt x="191" y="228"/>
                            <a:pt x="191" y="224"/>
                          </a:cubicBezTo>
                          <a:cubicBezTo>
                            <a:pt x="191" y="220"/>
                            <a:pt x="197" y="217"/>
                            <a:pt x="207" y="217"/>
                          </a:cubicBezTo>
                          <a:cubicBezTo>
                            <a:pt x="210" y="217"/>
                            <a:pt x="211" y="215"/>
                            <a:pt x="213" y="213"/>
                          </a:cubicBezTo>
                          <a:cubicBezTo>
                            <a:pt x="215" y="211"/>
                            <a:pt x="217" y="208"/>
                            <a:pt x="222" y="208"/>
                          </a:cubicBezTo>
                          <a:cubicBezTo>
                            <a:pt x="222" y="208"/>
                            <a:pt x="223" y="208"/>
                            <a:pt x="224" y="208"/>
                          </a:cubicBezTo>
                          <a:cubicBezTo>
                            <a:pt x="228" y="208"/>
                            <a:pt x="232" y="208"/>
                            <a:pt x="234" y="206"/>
                          </a:cubicBezTo>
                          <a:cubicBezTo>
                            <a:pt x="235" y="205"/>
                            <a:pt x="235" y="204"/>
                            <a:pt x="235" y="203"/>
                          </a:cubicBezTo>
                          <a:cubicBezTo>
                            <a:pt x="235" y="201"/>
                            <a:pt x="235" y="199"/>
                            <a:pt x="236" y="197"/>
                          </a:cubicBezTo>
                          <a:cubicBezTo>
                            <a:pt x="238" y="196"/>
                            <a:pt x="239" y="195"/>
                            <a:pt x="240" y="193"/>
                          </a:cubicBezTo>
                          <a:cubicBezTo>
                            <a:pt x="246" y="188"/>
                            <a:pt x="249" y="185"/>
                            <a:pt x="252" y="174"/>
                          </a:cubicBezTo>
                          <a:cubicBezTo>
                            <a:pt x="252" y="173"/>
                            <a:pt x="253" y="173"/>
                            <a:pt x="253" y="173"/>
                          </a:cubicBezTo>
                          <a:cubicBezTo>
                            <a:pt x="261" y="173"/>
                            <a:pt x="268" y="166"/>
                            <a:pt x="273" y="159"/>
                          </a:cubicBezTo>
                          <a:cubicBezTo>
                            <a:pt x="274" y="159"/>
                            <a:pt x="275" y="158"/>
                            <a:pt x="276" y="157"/>
                          </a:cubicBezTo>
                          <a:cubicBezTo>
                            <a:pt x="280" y="154"/>
                            <a:pt x="283" y="151"/>
                            <a:pt x="283" y="144"/>
                          </a:cubicBezTo>
                          <a:cubicBezTo>
                            <a:pt x="283" y="139"/>
                            <a:pt x="280" y="137"/>
                            <a:pt x="276" y="134"/>
                          </a:cubicBezTo>
                          <a:cubicBezTo>
                            <a:pt x="273" y="132"/>
                            <a:pt x="269" y="129"/>
                            <a:pt x="269" y="124"/>
                          </a:cubicBezTo>
                          <a:cubicBezTo>
                            <a:pt x="269" y="120"/>
                            <a:pt x="272" y="118"/>
                            <a:pt x="275" y="117"/>
                          </a:cubicBezTo>
                          <a:cubicBezTo>
                            <a:pt x="276" y="116"/>
                            <a:pt x="278" y="115"/>
                            <a:pt x="279" y="114"/>
                          </a:cubicBezTo>
                          <a:cubicBezTo>
                            <a:pt x="280" y="112"/>
                            <a:pt x="281" y="109"/>
                            <a:pt x="282" y="106"/>
                          </a:cubicBezTo>
                          <a:cubicBezTo>
                            <a:pt x="286" y="96"/>
                            <a:pt x="291" y="85"/>
                            <a:pt x="298" y="80"/>
                          </a:cubicBezTo>
                          <a:cubicBezTo>
                            <a:pt x="299" y="80"/>
                            <a:pt x="300" y="79"/>
                            <a:pt x="301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4" name="Freeform 1176">
                      <a:extLst>
                        <a:ext uri="{FF2B5EF4-FFF2-40B4-BE49-F238E27FC236}">
                          <a16:creationId xmlns:a16="http://schemas.microsoft.com/office/drawing/2014/main" id="{E4236834-CAB1-2764-6C2E-2CE14F0D39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737744"/>
                      <a:ext cx="73300" cy="52625"/>
                    </a:xfrm>
                    <a:custGeom>
                      <a:avLst/>
                      <a:gdLst>
                        <a:gd name="T0" fmla="*/ 170 w 171"/>
                        <a:gd name="T1" fmla="*/ 50 h 124"/>
                        <a:gd name="T2" fmla="*/ 165 w 171"/>
                        <a:gd name="T3" fmla="*/ 42 h 124"/>
                        <a:gd name="T4" fmla="*/ 169 w 171"/>
                        <a:gd name="T5" fmla="*/ 36 h 124"/>
                        <a:gd name="T6" fmla="*/ 153 w 171"/>
                        <a:gd name="T7" fmla="*/ 16 h 124"/>
                        <a:gd name="T8" fmla="*/ 136 w 171"/>
                        <a:gd name="T9" fmla="*/ 1 h 124"/>
                        <a:gd name="T10" fmla="*/ 128 w 171"/>
                        <a:gd name="T11" fmla="*/ 10 h 124"/>
                        <a:gd name="T12" fmla="*/ 111 w 171"/>
                        <a:gd name="T13" fmla="*/ 10 h 124"/>
                        <a:gd name="T14" fmla="*/ 110 w 171"/>
                        <a:gd name="T15" fmla="*/ 11 h 124"/>
                        <a:gd name="T16" fmla="*/ 100 w 171"/>
                        <a:gd name="T17" fmla="*/ 13 h 124"/>
                        <a:gd name="T18" fmla="*/ 73 w 171"/>
                        <a:gd name="T19" fmla="*/ 16 h 124"/>
                        <a:gd name="T20" fmla="*/ 68 w 171"/>
                        <a:gd name="T21" fmla="*/ 5 h 124"/>
                        <a:gd name="T22" fmla="*/ 46 w 171"/>
                        <a:gd name="T23" fmla="*/ 8 h 124"/>
                        <a:gd name="T24" fmla="*/ 30 w 171"/>
                        <a:gd name="T25" fmla="*/ 15 h 124"/>
                        <a:gd name="T26" fmla="*/ 23 w 171"/>
                        <a:gd name="T27" fmla="*/ 15 h 124"/>
                        <a:gd name="T28" fmla="*/ 13 w 171"/>
                        <a:gd name="T29" fmla="*/ 19 h 124"/>
                        <a:gd name="T30" fmla="*/ 10 w 171"/>
                        <a:gd name="T31" fmla="*/ 17 h 124"/>
                        <a:gd name="T32" fmla="*/ 3 w 171"/>
                        <a:gd name="T33" fmla="*/ 16 h 124"/>
                        <a:gd name="T34" fmla="*/ 28 w 171"/>
                        <a:gd name="T35" fmla="*/ 104 h 124"/>
                        <a:gd name="T36" fmla="*/ 36 w 171"/>
                        <a:gd name="T37" fmla="*/ 100 h 124"/>
                        <a:gd name="T38" fmla="*/ 53 w 171"/>
                        <a:gd name="T39" fmla="*/ 100 h 124"/>
                        <a:gd name="T40" fmla="*/ 58 w 171"/>
                        <a:gd name="T41" fmla="*/ 114 h 124"/>
                        <a:gd name="T42" fmla="*/ 68 w 171"/>
                        <a:gd name="T43" fmla="*/ 114 h 124"/>
                        <a:gd name="T44" fmla="*/ 93 w 171"/>
                        <a:gd name="T45" fmla="*/ 109 h 124"/>
                        <a:gd name="T46" fmla="*/ 112 w 171"/>
                        <a:gd name="T47" fmla="*/ 124 h 124"/>
                        <a:gd name="T48" fmla="*/ 115 w 171"/>
                        <a:gd name="T49" fmla="*/ 122 h 124"/>
                        <a:gd name="T50" fmla="*/ 115 w 171"/>
                        <a:gd name="T51" fmla="*/ 114 h 124"/>
                        <a:gd name="T52" fmla="*/ 135 w 171"/>
                        <a:gd name="T53" fmla="*/ 92 h 124"/>
                        <a:gd name="T54" fmla="*/ 140 w 171"/>
                        <a:gd name="T55" fmla="*/ 90 h 124"/>
                        <a:gd name="T56" fmla="*/ 151 w 171"/>
                        <a:gd name="T57" fmla="*/ 87 h 124"/>
                        <a:gd name="T58" fmla="*/ 164 w 171"/>
                        <a:gd name="T59" fmla="*/ 76 h 124"/>
                        <a:gd name="T60" fmla="*/ 171 w 171"/>
                        <a:gd name="T61" fmla="*/ 61 h 124"/>
                        <a:gd name="T62" fmla="*/ 170 w 171"/>
                        <a:gd name="T63" fmla="*/ 52 h 1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71" h="124">
                          <a:moveTo>
                            <a:pt x="170" y="52"/>
                          </a:moveTo>
                          <a:cubicBezTo>
                            <a:pt x="170" y="52"/>
                            <a:pt x="170" y="52"/>
                            <a:pt x="170" y="50"/>
                          </a:cubicBezTo>
                          <a:cubicBezTo>
                            <a:pt x="170" y="49"/>
                            <a:pt x="169" y="48"/>
                            <a:pt x="168" y="47"/>
                          </a:cubicBezTo>
                          <a:cubicBezTo>
                            <a:pt x="167" y="46"/>
                            <a:pt x="165" y="44"/>
                            <a:pt x="165" y="42"/>
                          </a:cubicBezTo>
                          <a:cubicBezTo>
                            <a:pt x="165" y="40"/>
                            <a:pt x="166" y="39"/>
                            <a:pt x="167" y="38"/>
                          </a:cubicBezTo>
                          <a:cubicBezTo>
                            <a:pt x="168" y="37"/>
                            <a:pt x="168" y="37"/>
                            <a:pt x="169" y="36"/>
                          </a:cubicBezTo>
                          <a:cubicBezTo>
                            <a:pt x="162" y="35"/>
                            <a:pt x="160" y="29"/>
                            <a:pt x="158" y="24"/>
                          </a:cubicBezTo>
                          <a:cubicBezTo>
                            <a:pt x="156" y="21"/>
                            <a:pt x="155" y="18"/>
                            <a:pt x="153" y="16"/>
                          </a:cubicBezTo>
                          <a:cubicBezTo>
                            <a:pt x="151" y="15"/>
                            <a:pt x="149" y="13"/>
                            <a:pt x="147" y="12"/>
                          </a:cubicBezTo>
                          <a:cubicBezTo>
                            <a:pt x="143" y="9"/>
                            <a:pt x="138" y="6"/>
                            <a:pt x="136" y="1"/>
                          </a:cubicBezTo>
                          <a:cubicBezTo>
                            <a:pt x="135" y="2"/>
                            <a:pt x="134" y="3"/>
                            <a:pt x="133" y="5"/>
                          </a:cubicBezTo>
                          <a:cubicBezTo>
                            <a:pt x="132" y="7"/>
                            <a:pt x="131" y="9"/>
                            <a:pt x="128" y="10"/>
                          </a:cubicBezTo>
                          <a:cubicBezTo>
                            <a:pt x="126" y="10"/>
                            <a:pt x="123" y="10"/>
                            <a:pt x="121" y="9"/>
                          </a:cubicBezTo>
                          <a:cubicBezTo>
                            <a:pt x="118" y="9"/>
                            <a:pt x="114" y="9"/>
                            <a:pt x="111" y="10"/>
                          </a:cubicBezTo>
                          <a:lnTo>
                            <a:pt x="111" y="10"/>
                          </a:lnTo>
                          <a:cubicBezTo>
                            <a:pt x="111" y="10"/>
                            <a:pt x="111" y="10"/>
                            <a:pt x="110" y="11"/>
                          </a:cubicBezTo>
                          <a:cubicBezTo>
                            <a:pt x="110" y="12"/>
                            <a:pt x="108" y="13"/>
                            <a:pt x="107" y="13"/>
                          </a:cubicBezTo>
                          <a:lnTo>
                            <a:pt x="100" y="13"/>
                          </a:lnTo>
                          <a:cubicBezTo>
                            <a:pt x="99" y="17"/>
                            <a:pt x="94" y="29"/>
                            <a:pt x="87" y="29"/>
                          </a:cubicBezTo>
                          <a:cubicBezTo>
                            <a:pt x="84" y="29"/>
                            <a:pt x="73" y="20"/>
                            <a:pt x="73" y="16"/>
                          </a:cubicBezTo>
                          <a:lnTo>
                            <a:pt x="73" y="11"/>
                          </a:lnTo>
                          <a:cubicBezTo>
                            <a:pt x="71" y="10"/>
                            <a:pt x="70" y="8"/>
                            <a:pt x="68" y="5"/>
                          </a:cubicBezTo>
                          <a:cubicBezTo>
                            <a:pt x="66" y="3"/>
                            <a:pt x="65" y="0"/>
                            <a:pt x="62" y="0"/>
                          </a:cubicBezTo>
                          <a:cubicBezTo>
                            <a:pt x="55" y="0"/>
                            <a:pt x="50" y="4"/>
                            <a:pt x="46" y="8"/>
                          </a:cubicBezTo>
                          <a:cubicBezTo>
                            <a:pt x="43" y="10"/>
                            <a:pt x="39" y="13"/>
                            <a:pt x="35" y="15"/>
                          </a:cubicBezTo>
                          <a:cubicBezTo>
                            <a:pt x="33" y="15"/>
                            <a:pt x="32" y="15"/>
                            <a:pt x="30" y="15"/>
                          </a:cubicBezTo>
                          <a:cubicBezTo>
                            <a:pt x="28" y="15"/>
                            <a:pt x="27" y="15"/>
                            <a:pt x="26" y="15"/>
                          </a:cubicBezTo>
                          <a:cubicBezTo>
                            <a:pt x="25" y="15"/>
                            <a:pt x="24" y="15"/>
                            <a:pt x="23" y="15"/>
                          </a:cubicBezTo>
                          <a:cubicBezTo>
                            <a:pt x="19" y="15"/>
                            <a:pt x="16" y="15"/>
                            <a:pt x="13" y="18"/>
                          </a:cubicBezTo>
                          <a:lnTo>
                            <a:pt x="13" y="19"/>
                          </a:lnTo>
                          <a:lnTo>
                            <a:pt x="12" y="18"/>
                          </a:lnTo>
                          <a:cubicBezTo>
                            <a:pt x="11" y="18"/>
                            <a:pt x="10" y="17"/>
                            <a:pt x="10" y="17"/>
                          </a:cubicBezTo>
                          <a:cubicBezTo>
                            <a:pt x="9" y="16"/>
                            <a:pt x="7" y="15"/>
                            <a:pt x="6" y="15"/>
                          </a:cubicBezTo>
                          <a:cubicBezTo>
                            <a:pt x="5" y="15"/>
                            <a:pt x="4" y="15"/>
                            <a:pt x="3" y="16"/>
                          </a:cubicBezTo>
                          <a:cubicBezTo>
                            <a:pt x="3" y="17"/>
                            <a:pt x="2" y="19"/>
                            <a:pt x="0" y="20"/>
                          </a:cubicBezTo>
                          <a:lnTo>
                            <a:pt x="28" y="104"/>
                          </a:lnTo>
                          <a:cubicBezTo>
                            <a:pt x="28" y="105"/>
                            <a:pt x="29" y="107"/>
                            <a:pt x="30" y="107"/>
                          </a:cubicBezTo>
                          <a:cubicBezTo>
                            <a:pt x="33" y="107"/>
                            <a:pt x="34" y="104"/>
                            <a:pt x="36" y="100"/>
                          </a:cubicBezTo>
                          <a:cubicBezTo>
                            <a:pt x="37" y="97"/>
                            <a:pt x="39" y="93"/>
                            <a:pt x="43" y="93"/>
                          </a:cubicBezTo>
                          <a:cubicBezTo>
                            <a:pt x="46" y="93"/>
                            <a:pt x="53" y="97"/>
                            <a:pt x="53" y="100"/>
                          </a:cubicBezTo>
                          <a:cubicBezTo>
                            <a:pt x="53" y="103"/>
                            <a:pt x="54" y="104"/>
                            <a:pt x="55" y="106"/>
                          </a:cubicBezTo>
                          <a:cubicBezTo>
                            <a:pt x="56" y="107"/>
                            <a:pt x="57" y="109"/>
                            <a:pt x="58" y="114"/>
                          </a:cubicBezTo>
                          <a:cubicBezTo>
                            <a:pt x="59" y="113"/>
                            <a:pt x="62" y="114"/>
                            <a:pt x="64" y="114"/>
                          </a:cubicBezTo>
                          <a:cubicBezTo>
                            <a:pt x="66" y="114"/>
                            <a:pt x="67" y="114"/>
                            <a:pt x="68" y="114"/>
                          </a:cubicBezTo>
                          <a:cubicBezTo>
                            <a:pt x="74" y="114"/>
                            <a:pt x="78" y="113"/>
                            <a:pt x="82" y="111"/>
                          </a:cubicBezTo>
                          <a:cubicBezTo>
                            <a:pt x="85" y="110"/>
                            <a:pt x="89" y="109"/>
                            <a:pt x="93" y="109"/>
                          </a:cubicBezTo>
                          <a:cubicBezTo>
                            <a:pt x="101" y="109"/>
                            <a:pt x="108" y="117"/>
                            <a:pt x="111" y="124"/>
                          </a:cubicBezTo>
                          <a:lnTo>
                            <a:pt x="112" y="124"/>
                          </a:lnTo>
                          <a:lnTo>
                            <a:pt x="112" y="124"/>
                          </a:lnTo>
                          <a:cubicBezTo>
                            <a:pt x="113" y="123"/>
                            <a:pt x="114" y="122"/>
                            <a:pt x="115" y="122"/>
                          </a:cubicBezTo>
                          <a:cubicBezTo>
                            <a:pt x="118" y="121"/>
                            <a:pt x="119" y="120"/>
                            <a:pt x="119" y="117"/>
                          </a:cubicBezTo>
                          <a:cubicBezTo>
                            <a:pt x="119" y="116"/>
                            <a:pt x="118" y="115"/>
                            <a:pt x="115" y="114"/>
                          </a:cubicBezTo>
                          <a:cubicBezTo>
                            <a:pt x="113" y="112"/>
                            <a:pt x="110" y="111"/>
                            <a:pt x="110" y="108"/>
                          </a:cubicBezTo>
                          <a:cubicBezTo>
                            <a:pt x="110" y="105"/>
                            <a:pt x="116" y="101"/>
                            <a:pt x="135" y="92"/>
                          </a:cubicBezTo>
                          <a:cubicBezTo>
                            <a:pt x="136" y="92"/>
                            <a:pt x="137" y="91"/>
                            <a:pt x="138" y="91"/>
                          </a:cubicBezTo>
                          <a:cubicBezTo>
                            <a:pt x="139" y="91"/>
                            <a:pt x="140" y="90"/>
                            <a:pt x="140" y="90"/>
                          </a:cubicBezTo>
                          <a:cubicBezTo>
                            <a:pt x="142" y="89"/>
                            <a:pt x="143" y="88"/>
                            <a:pt x="146" y="88"/>
                          </a:cubicBezTo>
                          <a:cubicBezTo>
                            <a:pt x="147" y="87"/>
                            <a:pt x="149" y="87"/>
                            <a:pt x="151" y="87"/>
                          </a:cubicBezTo>
                          <a:cubicBezTo>
                            <a:pt x="157" y="86"/>
                            <a:pt x="166" y="85"/>
                            <a:pt x="166" y="80"/>
                          </a:cubicBezTo>
                          <a:cubicBezTo>
                            <a:pt x="166" y="78"/>
                            <a:pt x="165" y="77"/>
                            <a:pt x="164" y="76"/>
                          </a:cubicBezTo>
                          <a:cubicBezTo>
                            <a:pt x="163" y="74"/>
                            <a:pt x="162" y="72"/>
                            <a:pt x="162" y="69"/>
                          </a:cubicBezTo>
                          <a:cubicBezTo>
                            <a:pt x="162" y="64"/>
                            <a:pt x="167" y="62"/>
                            <a:pt x="171" y="61"/>
                          </a:cubicBezTo>
                          <a:lnTo>
                            <a:pt x="169" y="56"/>
                          </a:lnTo>
                          <a:cubicBezTo>
                            <a:pt x="169" y="54"/>
                            <a:pt x="169" y="53"/>
                            <a:pt x="170" y="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" name="Freeform 1177">
                      <a:extLst>
                        <a:ext uri="{FF2B5EF4-FFF2-40B4-BE49-F238E27FC236}">
                          <a16:creationId xmlns:a16="http://schemas.microsoft.com/office/drawing/2014/main" id="{D61AC057-C266-E0DF-9C70-5FA6E37920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666325"/>
                      <a:ext cx="45107" cy="71420"/>
                    </a:xfrm>
                    <a:custGeom>
                      <a:avLst/>
                      <a:gdLst>
                        <a:gd name="T0" fmla="*/ 107 w 107"/>
                        <a:gd name="T1" fmla="*/ 65 h 167"/>
                        <a:gd name="T2" fmla="*/ 103 w 107"/>
                        <a:gd name="T3" fmla="*/ 54 h 167"/>
                        <a:gd name="T4" fmla="*/ 101 w 107"/>
                        <a:gd name="T5" fmla="*/ 38 h 167"/>
                        <a:gd name="T6" fmla="*/ 100 w 107"/>
                        <a:gd name="T7" fmla="*/ 20 h 167"/>
                        <a:gd name="T8" fmla="*/ 101 w 107"/>
                        <a:gd name="T9" fmla="*/ 12 h 167"/>
                        <a:gd name="T10" fmla="*/ 87 w 107"/>
                        <a:gd name="T11" fmla="*/ 24 h 167"/>
                        <a:gd name="T12" fmla="*/ 69 w 107"/>
                        <a:gd name="T13" fmla="*/ 20 h 167"/>
                        <a:gd name="T14" fmla="*/ 60 w 107"/>
                        <a:gd name="T15" fmla="*/ 23 h 167"/>
                        <a:gd name="T16" fmla="*/ 34 w 107"/>
                        <a:gd name="T17" fmla="*/ 7 h 167"/>
                        <a:gd name="T18" fmla="*/ 34 w 107"/>
                        <a:gd name="T19" fmla="*/ 0 h 167"/>
                        <a:gd name="T20" fmla="*/ 17 w 107"/>
                        <a:gd name="T21" fmla="*/ 29 h 167"/>
                        <a:gd name="T22" fmla="*/ 18 w 107"/>
                        <a:gd name="T23" fmla="*/ 37 h 167"/>
                        <a:gd name="T24" fmla="*/ 22 w 107"/>
                        <a:gd name="T25" fmla="*/ 34 h 167"/>
                        <a:gd name="T26" fmla="*/ 32 w 107"/>
                        <a:gd name="T27" fmla="*/ 48 h 167"/>
                        <a:gd name="T28" fmla="*/ 23 w 107"/>
                        <a:gd name="T29" fmla="*/ 58 h 167"/>
                        <a:gd name="T30" fmla="*/ 13 w 107"/>
                        <a:gd name="T31" fmla="*/ 68 h 167"/>
                        <a:gd name="T32" fmla="*/ 7 w 107"/>
                        <a:gd name="T33" fmla="*/ 77 h 167"/>
                        <a:gd name="T34" fmla="*/ 0 w 107"/>
                        <a:gd name="T35" fmla="*/ 97 h 167"/>
                        <a:gd name="T36" fmla="*/ 0 w 107"/>
                        <a:gd name="T37" fmla="*/ 131 h 167"/>
                        <a:gd name="T38" fmla="*/ 5 w 107"/>
                        <a:gd name="T39" fmla="*/ 136 h 167"/>
                        <a:gd name="T40" fmla="*/ 11 w 107"/>
                        <a:gd name="T41" fmla="*/ 135 h 167"/>
                        <a:gd name="T42" fmla="*/ 22 w 107"/>
                        <a:gd name="T43" fmla="*/ 141 h 167"/>
                        <a:gd name="T44" fmla="*/ 28 w 107"/>
                        <a:gd name="T45" fmla="*/ 143 h 167"/>
                        <a:gd name="T46" fmla="*/ 30 w 107"/>
                        <a:gd name="T47" fmla="*/ 143 h 167"/>
                        <a:gd name="T48" fmla="*/ 36 w 107"/>
                        <a:gd name="T49" fmla="*/ 149 h 167"/>
                        <a:gd name="T50" fmla="*/ 43 w 107"/>
                        <a:gd name="T51" fmla="*/ 152 h 167"/>
                        <a:gd name="T52" fmla="*/ 36 w 107"/>
                        <a:gd name="T53" fmla="*/ 161 h 167"/>
                        <a:gd name="T54" fmla="*/ 42 w 107"/>
                        <a:gd name="T55" fmla="*/ 163 h 167"/>
                        <a:gd name="T56" fmla="*/ 50 w 107"/>
                        <a:gd name="T57" fmla="*/ 167 h 167"/>
                        <a:gd name="T58" fmla="*/ 63 w 107"/>
                        <a:gd name="T59" fmla="*/ 161 h 167"/>
                        <a:gd name="T60" fmla="*/ 81 w 107"/>
                        <a:gd name="T61" fmla="*/ 145 h 167"/>
                        <a:gd name="T62" fmla="*/ 84 w 107"/>
                        <a:gd name="T63" fmla="*/ 141 h 167"/>
                        <a:gd name="T64" fmla="*/ 78 w 107"/>
                        <a:gd name="T65" fmla="*/ 121 h 167"/>
                        <a:gd name="T66" fmla="*/ 85 w 107"/>
                        <a:gd name="T67" fmla="*/ 103 h 167"/>
                        <a:gd name="T68" fmla="*/ 96 w 107"/>
                        <a:gd name="T69" fmla="*/ 92 h 167"/>
                        <a:gd name="T70" fmla="*/ 103 w 107"/>
                        <a:gd name="T71" fmla="*/ 88 h 167"/>
                        <a:gd name="T72" fmla="*/ 100 w 107"/>
                        <a:gd name="T73" fmla="*/ 84 h 1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07" h="167">
                          <a:moveTo>
                            <a:pt x="104" y="75"/>
                          </a:moveTo>
                          <a:cubicBezTo>
                            <a:pt x="105" y="72"/>
                            <a:pt x="107" y="69"/>
                            <a:pt x="107" y="65"/>
                          </a:cubicBezTo>
                          <a:cubicBezTo>
                            <a:pt x="107" y="60"/>
                            <a:pt x="105" y="57"/>
                            <a:pt x="103" y="54"/>
                          </a:cubicBezTo>
                          <a:lnTo>
                            <a:pt x="103" y="54"/>
                          </a:lnTo>
                          <a:lnTo>
                            <a:pt x="103" y="41"/>
                          </a:lnTo>
                          <a:cubicBezTo>
                            <a:pt x="102" y="40"/>
                            <a:pt x="102" y="39"/>
                            <a:pt x="101" y="38"/>
                          </a:cubicBezTo>
                          <a:cubicBezTo>
                            <a:pt x="99" y="35"/>
                            <a:pt x="96" y="31"/>
                            <a:pt x="96" y="27"/>
                          </a:cubicBezTo>
                          <a:cubicBezTo>
                            <a:pt x="96" y="23"/>
                            <a:pt x="98" y="21"/>
                            <a:pt x="100" y="20"/>
                          </a:cubicBezTo>
                          <a:cubicBezTo>
                            <a:pt x="101" y="19"/>
                            <a:pt x="102" y="18"/>
                            <a:pt x="102" y="17"/>
                          </a:cubicBezTo>
                          <a:cubicBezTo>
                            <a:pt x="102" y="16"/>
                            <a:pt x="102" y="13"/>
                            <a:pt x="101" y="12"/>
                          </a:cubicBezTo>
                          <a:lnTo>
                            <a:pt x="98" y="16"/>
                          </a:lnTo>
                          <a:cubicBezTo>
                            <a:pt x="96" y="21"/>
                            <a:pt x="94" y="22"/>
                            <a:pt x="87" y="24"/>
                          </a:cubicBezTo>
                          <a:cubicBezTo>
                            <a:pt x="83" y="25"/>
                            <a:pt x="80" y="24"/>
                            <a:pt x="77" y="22"/>
                          </a:cubicBezTo>
                          <a:cubicBezTo>
                            <a:pt x="75" y="21"/>
                            <a:pt x="72" y="20"/>
                            <a:pt x="69" y="20"/>
                          </a:cubicBezTo>
                          <a:cubicBezTo>
                            <a:pt x="68" y="20"/>
                            <a:pt x="67" y="21"/>
                            <a:pt x="65" y="21"/>
                          </a:cubicBezTo>
                          <a:cubicBezTo>
                            <a:pt x="64" y="22"/>
                            <a:pt x="62" y="23"/>
                            <a:pt x="60" y="23"/>
                          </a:cubicBezTo>
                          <a:cubicBezTo>
                            <a:pt x="56" y="23"/>
                            <a:pt x="32" y="14"/>
                            <a:pt x="32" y="10"/>
                          </a:cubicBezTo>
                          <a:cubicBezTo>
                            <a:pt x="32" y="8"/>
                            <a:pt x="33" y="8"/>
                            <a:pt x="34" y="7"/>
                          </a:cubicBezTo>
                          <a:cubicBezTo>
                            <a:pt x="35" y="6"/>
                            <a:pt x="36" y="5"/>
                            <a:pt x="36" y="4"/>
                          </a:cubicBezTo>
                          <a:cubicBezTo>
                            <a:pt x="36" y="2"/>
                            <a:pt x="35" y="0"/>
                            <a:pt x="34" y="0"/>
                          </a:cubicBezTo>
                          <a:cubicBezTo>
                            <a:pt x="28" y="0"/>
                            <a:pt x="22" y="11"/>
                            <a:pt x="19" y="17"/>
                          </a:cubicBezTo>
                          <a:cubicBezTo>
                            <a:pt x="22" y="23"/>
                            <a:pt x="19" y="26"/>
                            <a:pt x="17" y="29"/>
                          </a:cubicBezTo>
                          <a:cubicBezTo>
                            <a:pt x="16" y="30"/>
                            <a:pt x="15" y="31"/>
                            <a:pt x="15" y="32"/>
                          </a:cubicBezTo>
                          <a:cubicBezTo>
                            <a:pt x="15" y="33"/>
                            <a:pt x="16" y="37"/>
                            <a:pt x="18" y="37"/>
                          </a:cubicBezTo>
                          <a:cubicBezTo>
                            <a:pt x="18" y="37"/>
                            <a:pt x="18" y="36"/>
                            <a:pt x="18" y="36"/>
                          </a:cubicBezTo>
                          <a:cubicBezTo>
                            <a:pt x="18" y="35"/>
                            <a:pt x="19" y="34"/>
                            <a:pt x="22" y="34"/>
                          </a:cubicBezTo>
                          <a:cubicBezTo>
                            <a:pt x="26" y="34"/>
                            <a:pt x="28" y="38"/>
                            <a:pt x="29" y="42"/>
                          </a:cubicBezTo>
                          <a:cubicBezTo>
                            <a:pt x="30" y="44"/>
                            <a:pt x="31" y="47"/>
                            <a:pt x="32" y="48"/>
                          </a:cubicBezTo>
                          <a:cubicBezTo>
                            <a:pt x="32" y="50"/>
                            <a:pt x="33" y="52"/>
                            <a:pt x="32" y="53"/>
                          </a:cubicBezTo>
                          <a:cubicBezTo>
                            <a:pt x="31" y="56"/>
                            <a:pt x="27" y="57"/>
                            <a:pt x="23" y="58"/>
                          </a:cubicBezTo>
                          <a:cubicBezTo>
                            <a:pt x="20" y="59"/>
                            <a:pt x="15" y="60"/>
                            <a:pt x="13" y="63"/>
                          </a:cubicBezTo>
                          <a:cubicBezTo>
                            <a:pt x="13" y="64"/>
                            <a:pt x="13" y="66"/>
                            <a:pt x="13" y="68"/>
                          </a:cubicBezTo>
                          <a:cubicBezTo>
                            <a:pt x="13" y="71"/>
                            <a:pt x="12" y="74"/>
                            <a:pt x="11" y="76"/>
                          </a:cubicBezTo>
                          <a:cubicBezTo>
                            <a:pt x="10" y="77"/>
                            <a:pt x="9" y="77"/>
                            <a:pt x="7" y="77"/>
                          </a:cubicBezTo>
                          <a:cubicBezTo>
                            <a:pt x="5" y="77"/>
                            <a:pt x="4" y="77"/>
                            <a:pt x="4" y="80"/>
                          </a:cubicBezTo>
                          <a:cubicBezTo>
                            <a:pt x="4" y="86"/>
                            <a:pt x="3" y="93"/>
                            <a:pt x="0" y="97"/>
                          </a:cubicBezTo>
                          <a:cubicBezTo>
                            <a:pt x="3" y="102"/>
                            <a:pt x="7" y="117"/>
                            <a:pt x="7" y="117"/>
                          </a:cubicBezTo>
                          <a:cubicBezTo>
                            <a:pt x="7" y="125"/>
                            <a:pt x="5" y="128"/>
                            <a:pt x="0" y="131"/>
                          </a:cubicBezTo>
                          <a:lnTo>
                            <a:pt x="0" y="134"/>
                          </a:lnTo>
                          <a:cubicBezTo>
                            <a:pt x="2" y="135"/>
                            <a:pt x="4" y="135"/>
                            <a:pt x="5" y="136"/>
                          </a:cubicBezTo>
                          <a:cubicBezTo>
                            <a:pt x="6" y="136"/>
                            <a:pt x="7" y="137"/>
                            <a:pt x="8" y="137"/>
                          </a:cubicBezTo>
                          <a:cubicBezTo>
                            <a:pt x="9" y="137"/>
                            <a:pt x="10" y="136"/>
                            <a:pt x="11" y="135"/>
                          </a:cubicBezTo>
                          <a:cubicBezTo>
                            <a:pt x="12" y="135"/>
                            <a:pt x="14" y="134"/>
                            <a:pt x="16" y="134"/>
                          </a:cubicBezTo>
                          <a:cubicBezTo>
                            <a:pt x="20" y="134"/>
                            <a:pt x="21" y="138"/>
                            <a:pt x="22" y="141"/>
                          </a:cubicBezTo>
                          <a:cubicBezTo>
                            <a:pt x="22" y="144"/>
                            <a:pt x="23" y="145"/>
                            <a:pt x="24" y="145"/>
                          </a:cubicBezTo>
                          <a:cubicBezTo>
                            <a:pt x="26" y="145"/>
                            <a:pt x="26" y="145"/>
                            <a:pt x="28" y="143"/>
                          </a:cubicBezTo>
                          <a:lnTo>
                            <a:pt x="29" y="141"/>
                          </a:lnTo>
                          <a:lnTo>
                            <a:pt x="30" y="143"/>
                          </a:lnTo>
                          <a:cubicBezTo>
                            <a:pt x="32" y="145"/>
                            <a:pt x="35" y="149"/>
                            <a:pt x="36" y="149"/>
                          </a:cubicBezTo>
                          <a:cubicBezTo>
                            <a:pt x="36" y="149"/>
                            <a:pt x="36" y="149"/>
                            <a:pt x="36" y="149"/>
                          </a:cubicBezTo>
                          <a:cubicBezTo>
                            <a:pt x="37" y="149"/>
                            <a:pt x="38" y="149"/>
                            <a:pt x="38" y="149"/>
                          </a:cubicBezTo>
                          <a:cubicBezTo>
                            <a:pt x="42" y="149"/>
                            <a:pt x="43" y="150"/>
                            <a:pt x="43" y="152"/>
                          </a:cubicBezTo>
                          <a:cubicBezTo>
                            <a:pt x="43" y="156"/>
                            <a:pt x="41" y="157"/>
                            <a:pt x="39" y="157"/>
                          </a:cubicBezTo>
                          <a:cubicBezTo>
                            <a:pt x="37" y="158"/>
                            <a:pt x="36" y="158"/>
                            <a:pt x="36" y="161"/>
                          </a:cubicBezTo>
                          <a:cubicBezTo>
                            <a:pt x="36" y="162"/>
                            <a:pt x="36" y="163"/>
                            <a:pt x="38" y="163"/>
                          </a:cubicBezTo>
                          <a:lnTo>
                            <a:pt x="42" y="163"/>
                          </a:lnTo>
                          <a:cubicBezTo>
                            <a:pt x="44" y="163"/>
                            <a:pt x="46" y="164"/>
                            <a:pt x="47" y="165"/>
                          </a:cubicBezTo>
                          <a:cubicBezTo>
                            <a:pt x="48" y="166"/>
                            <a:pt x="49" y="167"/>
                            <a:pt x="50" y="167"/>
                          </a:cubicBezTo>
                          <a:cubicBezTo>
                            <a:pt x="53" y="167"/>
                            <a:pt x="55" y="166"/>
                            <a:pt x="57" y="164"/>
                          </a:cubicBezTo>
                          <a:cubicBezTo>
                            <a:pt x="59" y="163"/>
                            <a:pt x="61" y="162"/>
                            <a:pt x="63" y="161"/>
                          </a:cubicBezTo>
                          <a:cubicBezTo>
                            <a:pt x="65" y="161"/>
                            <a:pt x="66" y="160"/>
                            <a:pt x="68" y="160"/>
                          </a:cubicBezTo>
                          <a:cubicBezTo>
                            <a:pt x="76" y="157"/>
                            <a:pt x="77" y="156"/>
                            <a:pt x="81" y="145"/>
                          </a:cubicBezTo>
                          <a:cubicBezTo>
                            <a:pt x="82" y="144"/>
                            <a:pt x="83" y="143"/>
                            <a:pt x="83" y="143"/>
                          </a:cubicBezTo>
                          <a:cubicBezTo>
                            <a:pt x="84" y="142"/>
                            <a:pt x="84" y="142"/>
                            <a:pt x="84" y="141"/>
                          </a:cubicBezTo>
                          <a:cubicBezTo>
                            <a:pt x="84" y="138"/>
                            <a:pt x="83" y="135"/>
                            <a:pt x="82" y="133"/>
                          </a:cubicBezTo>
                          <a:cubicBezTo>
                            <a:pt x="80" y="130"/>
                            <a:pt x="78" y="126"/>
                            <a:pt x="78" y="121"/>
                          </a:cubicBezTo>
                          <a:cubicBezTo>
                            <a:pt x="78" y="115"/>
                            <a:pt x="81" y="111"/>
                            <a:pt x="83" y="108"/>
                          </a:cubicBezTo>
                          <a:cubicBezTo>
                            <a:pt x="84" y="106"/>
                            <a:pt x="84" y="105"/>
                            <a:pt x="85" y="103"/>
                          </a:cubicBezTo>
                          <a:cubicBezTo>
                            <a:pt x="85" y="100"/>
                            <a:pt x="85" y="96"/>
                            <a:pt x="89" y="94"/>
                          </a:cubicBezTo>
                          <a:cubicBezTo>
                            <a:pt x="91" y="92"/>
                            <a:pt x="94" y="92"/>
                            <a:pt x="96" y="92"/>
                          </a:cubicBezTo>
                          <a:cubicBezTo>
                            <a:pt x="97" y="92"/>
                            <a:pt x="97" y="92"/>
                            <a:pt x="98" y="92"/>
                          </a:cubicBezTo>
                          <a:cubicBezTo>
                            <a:pt x="101" y="92"/>
                            <a:pt x="103" y="92"/>
                            <a:pt x="103" y="88"/>
                          </a:cubicBezTo>
                          <a:cubicBezTo>
                            <a:pt x="103" y="87"/>
                            <a:pt x="102" y="87"/>
                            <a:pt x="102" y="86"/>
                          </a:cubicBezTo>
                          <a:cubicBezTo>
                            <a:pt x="101" y="86"/>
                            <a:pt x="100" y="85"/>
                            <a:pt x="100" y="84"/>
                          </a:cubicBezTo>
                          <a:cubicBezTo>
                            <a:pt x="100" y="80"/>
                            <a:pt x="102" y="78"/>
                            <a:pt x="104" y="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6" name="Freeform 1178">
                      <a:extLst>
                        <a:ext uri="{FF2B5EF4-FFF2-40B4-BE49-F238E27FC236}">
                          <a16:creationId xmlns:a16="http://schemas.microsoft.com/office/drawing/2014/main" id="{1447955F-CBDA-5D2A-33EE-F1152447AA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0924" y="4551677"/>
                      <a:ext cx="159755" cy="118407"/>
                    </a:xfrm>
                    <a:custGeom>
                      <a:avLst/>
                      <a:gdLst>
                        <a:gd name="T0" fmla="*/ 80 w 377"/>
                        <a:gd name="T1" fmla="*/ 230 h 277"/>
                        <a:gd name="T2" fmla="*/ 89 w 377"/>
                        <a:gd name="T3" fmla="*/ 230 h 277"/>
                        <a:gd name="T4" fmla="*/ 96 w 377"/>
                        <a:gd name="T5" fmla="*/ 229 h 277"/>
                        <a:gd name="T6" fmla="*/ 100 w 377"/>
                        <a:gd name="T7" fmla="*/ 222 h 277"/>
                        <a:gd name="T8" fmla="*/ 111 w 377"/>
                        <a:gd name="T9" fmla="*/ 217 h 277"/>
                        <a:gd name="T10" fmla="*/ 132 w 377"/>
                        <a:gd name="T11" fmla="*/ 221 h 277"/>
                        <a:gd name="T12" fmla="*/ 139 w 377"/>
                        <a:gd name="T13" fmla="*/ 223 h 277"/>
                        <a:gd name="T14" fmla="*/ 160 w 377"/>
                        <a:gd name="T15" fmla="*/ 251 h 277"/>
                        <a:gd name="T16" fmla="*/ 168 w 377"/>
                        <a:gd name="T17" fmla="*/ 263 h 277"/>
                        <a:gd name="T18" fmla="*/ 199 w 377"/>
                        <a:gd name="T19" fmla="*/ 277 h 277"/>
                        <a:gd name="T20" fmla="*/ 206 w 377"/>
                        <a:gd name="T21" fmla="*/ 269 h 277"/>
                        <a:gd name="T22" fmla="*/ 218 w 377"/>
                        <a:gd name="T23" fmla="*/ 255 h 277"/>
                        <a:gd name="T24" fmla="*/ 230 w 377"/>
                        <a:gd name="T25" fmla="*/ 238 h 277"/>
                        <a:gd name="T26" fmla="*/ 257 w 377"/>
                        <a:gd name="T27" fmla="*/ 219 h 277"/>
                        <a:gd name="T28" fmla="*/ 274 w 377"/>
                        <a:gd name="T29" fmla="*/ 221 h 277"/>
                        <a:gd name="T30" fmla="*/ 294 w 377"/>
                        <a:gd name="T31" fmla="*/ 226 h 277"/>
                        <a:gd name="T32" fmla="*/ 319 w 377"/>
                        <a:gd name="T33" fmla="*/ 236 h 277"/>
                        <a:gd name="T34" fmla="*/ 339 w 377"/>
                        <a:gd name="T35" fmla="*/ 224 h 277"/>
                        <a:gd name="T36" fmla="*/ 352 w 377"/>
                        <a:gd name="T37" fmla="*/ 231 h 277"/>
                        <a:gd name="T38" fmla="*/ 377 w 377"/>
                        <a:gd name="T39" fmla="*/ 209 h 277"/>
                        <a:gd name="T40" fmla="*/ 353 w 377"/>
                        <a:gd name="T41" fmla="*/ 181 h 277"/>
                        <a:gd name="T42" fmla="*/ 345 w 377"/>
                        <a:gd name="T43" fmla="*/ 177 h 277"/>
                        <a:gd name="T44" fmla="*/ 337 w 377"/>
                        <a:gd name="T45" fmla="*/ 175 h 277"/>
                        <a:gd name="T46" fmla="*/ 330 w 377"/>
                        <a:gd name="T47" fmla="*/ 165 h 277"/>
                        <a:gd name="T48" fmla="*/ 326 w 377"/>
                        <a:gd name="T49" fmla="*/ 166 h 277"/>
                        <a:gd name="T50" fmla="*/ 317 w 377"/>
                        <a:gd name="T51" fmla="*/ 164 h 277"/>
                        <a:gd name="T52" fmla="*/ 307 w 377"/>
                        <a:gd name="T53" fmla="*/ 153 h 277"/>
                        <a:gd name="T54" fmla="*/ 288 w 377"/>
                        <a:gd name="T55" fmla="*/ 166 h 277"/>
                        <a:gd name="T56" fmla="*/ 272 w 377"/>
                        <a:gd name="T57" fmla="*/ 165 h 277"/>
                        <a:gd name="T58" fmla="*/ 242 w 377"/>
                        <a:gd name="T59" fmla="*/ 142 h 277"/>
                        <a:gd name="T60" fmla="*/ 210 w 377"/>
                        <a:gd name="T61" fmla="*/ 134 h 277"/>
                        <a:gd name="T62" fmla="*/ 197 w 377"/>
                        <a:gd name="T63" fmla="*/ 121 h 277"/>
                        <a:gd name="T64" fmla="*/ 182 w 377"/>
                        <a:gd name="T65" fmla="*/ 121 h 277"/>
                        <a:gd name="T66" fmla="*/ 175 w 377"/>
                        <a:gd name="T67" fmla="*/ 103 h 277"/>
                        <a:gd name="T68" fmla="*/ 171 w 377"/>
                        <a:gd name="T69" fmla="*/ 86 h 277"/>
                        <a:gd name="T70" fmla="*/ 152 w 377"/>
                        <a:gd name="T71" fmla="*/ 76 h 277"/>
                        <a:gd name="T72" fmla="*/ 143 w 377"/>
                        <a:gd name="T73" fmla="*/ 76 h 277"/>
                        <a:gd name="T74" fmla="*/ 132 w 377"/>
                        <a:gd name="T75" fmla="*/ 80 h 277"/>
                        <a:gd name="T76" fmla="*/ 114 w 377"/>
                        <a:gd name="T77" fmla="*/ 53 h 277"/>
                        <a:gd name="T78" fmla="*/ 80 w 377"/>
                        <a:gd name="T79" fmla="*/ 44 h 277"/>
                        <a:gd name="T80" fmla="*/ 76 w 377"/>
                        <a:gd name="T81" fmla="*/ 24 h 277"/>
                        <a:gd name="T82" fmla="*/ 80 w 377"/>
                        <a:gd name="T83" fmla="*/ 3 h 277"/>
                        <a:gd name="T84" fmla="*/ 79 w 377"/>
                        <a:gd name="T85" fmla="*/ 0 h 277"/>
                        <a:gd name="T86" fmla="*/ 52 w 377"/>
                        <a:gd name="T87" fmla="*/ 14 h 277"/>
                        <a:gd name="T88" fmla="*/ 46 w 377"/>
                        <a:gd name="T89" fmla="*/ 10 h 277"/>
                        <a:gd name="T90" fmla="*/ 22 w 377"/>
                        <a:gd name="T91" fmla="*/ 45 h 277"/>
                        <a:gd name="T92" fmla="*/ 10 w 377"/>
                        <a:gd name="T93" fmla="*/ 69 h 277"/>
                        <a:gd name="T94" fmla="*/ 3 w 377"/>
                        <a:gd name="T95" fmla="*/ 87 h 277"/>
                        <a:gd name="T96" fmla="*/ 2 w 377"/>
                        <a:gd name="T97" fmla="*/ 96 h 277"/>
                        <a:gd name="T98" fmla="*/ 15 w 377"/>
                        <a:gd name="T99" fmla="*/ 114 h 277"/>
                        <a:gd name="T100" fmla="*/ 28 w 377"/>
                        <a:gd name="T101" fmla="*/ 132 h 277"/>
                        <a:gd name="T102" fmla="*/ 31 w 377"/>
                        <a:gd name="T103" fmla="*/ 149 h 277"/>
                        <a:gd name="T104" fmla="*/ 31 w 377"/>
                        <a:gd name="T105" fmla="*/ 167 h 277"/>
                        <a:gd name="T106" fmla="*/ 33 w 377"/>
                        <a:gd name="T107" fmla="*/ 193 h 277"/>
                        <a:gd name="T108" fmla="*/ 31 w 377"/>
                        <a:gd name="T109" fmla="*/ 201 h 277"/>
                        <a:gd name="T110" fmla="*/ 47 w 377"/>
                        <a:gd name="T111" fmla="*/ 214 h 277"/>
                        <a:gd name="T112" fmla="*/ 53 w 377"/>
                        <a:gd name="T113" fmla="*/ 237 h 277"/>
                        <a:gd name="T114" fmla="*/ 68 w 377"/>
                        <a:gd name="T115" fmla="*/ 235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77" h="277">
                          <a:moveTo>
                            <a:pt x="71" y="232"/>
                          </a:moveTo>
                          <a:cubicBezTo>
                            <a:pt x="74" y="230"/>
                            <a:pt x="78" y="230"/>
                            <a:pt x="80" y="230"/>
                          </a:cubicBezTo>
                          <a:cubicBezTo>
                            <a:pt x="82" y="230"/>
                            <a:pt x="83" y="230"/>
                            <a:pt x="85" y="230"/>
                          </a:cubicBezTo>
                          <a:cubicBezTo>
                            <a:pt x="86" y="230"/>
                            <a:pt x="87" y="230"/>
                            <a:pt x="89" y="230"/>
                          </a:cubicBezTo>
                          <a:cubicBezTo>
                            <a:pt x="91" y="230"/>
                            <a:pt x="94" y="230"/>
                            <a:pt x="95" y="229"/>
                          </a:cubicBezTo>
                          <a:cubicBezTo>
                            <a:pt x="95" y="229"/>
                            <a:pt x="95" y="229"/>
                            <a:pt x="96" y="229"/>
                          </a:cubicBezTo>
                          <a:cubicBezTo>
                            <a:pt x="96" y="228"/>
                            <a:pt x="97" y="227"/>
                            <a:pt x="98" y="226"/>
                          </a:cubicBezTo>
                          <a:cubicBezTo>
                            <a:pt x="98" y="224"/>
                            <a:pt x="99" y="223"/>
                            <a:pt x="100" y="222"/>
                          </a:cubicBezTo>
                          <a:cubicBezTo>
                            <a:pt x="104" y="220"/>
                            <a:pt x="107" y="222"/>
                            <a:pt x="109" y="220"/>
                          </a:cubicBezTo>
                          <a:cubicBezTo>
                            <a:pt x="111" y="220"/>
                            <a:pt x="111" y="218"/>
                            <a:pt x="111" y="217"/>
                          </a:cubicBezTo>
                          <a:cubicBezTo>
                            <a:pt x="112" y="215"/>
                            <a:pt x="113" y="212"/>
                            <a:pt x="116" y="212"/>
                          </a:cubicBezTo>
                          <a:cubicBezTo>
                            <a:pt x="119" y="212"/>
                            <a:pt x="126" y="216"/>
                            <a:pt x="132" y="221"/>
                          </a:cubicBezTo>
                          <a:lnTo>
                            <a:pt x="134" y="222"/>
                          </a:lnTo>
                          <a:cubicBezTo>
                            <a:pt x="136" y="223"/>
                            <a:pt x="137" y="223"/>
                            <a:pt x="139" y="223"/>
                          </a:cubicBezTo>
                          <a:cubicBezTo>
                            <a:pt x="142" y="223"/>
                            <a:pt x="144" y="224"/>
                            <a:pt x="147" y="226"/>
                          </a:cubicBezTo>
                          <a:cubicBezTo>
                            <a:pt x="155" y="232"/>
                            <a:pt x="158" y="239"/>
                            <a:pt x="160" y="251"/>
                          </a:cubicBezTo>
                          <a:cubicBezTo>
                            <a:pt x="163" y="257"/>
                            <a:pt x="167" y="262"/>
                            <a:pt x="168" y="263"/>
                          </a:cubicBezTo>
                          <a:cubicBezTo>
                            <a:pt x="168" y="263"/>
                            <a:pt x="168" y="263"/>
                            <a:pt x="168" y="263"/>
                          </a:cubicBezTo>
                          <a:cubicBezTo>
                            <a:pt x="170" y="269"/>
                            <a:pt x="180" y="272"/>
                            <a:pt x="189" y="274"/>
                          </a:cubicBezTo>
                          <a:cubicBezTo>
                            <a:pt x="193" y="275"/>
                            <a:pt x="196" y="276"/>
                            <a:pt x="199" y="277"/>
                          </a:cubicBezTo>
                          <a:lnTo>
                            <a:pt x="202" y="277"/>
                          </a:lnTo>
                          <a:cubicBezTo>
                            <a:pt x="204" y="274"/>
                            <a:pt x="205" y="272"/>
                            <a:pt x="206" y="269"/>
                          </a:cubicBezTo>
                          <a:cubicBezTo>
                            <a:pt x="207" y="266"/>
                            <a:pt x="208" y="264"/>
                            <a:pt x="209" y="261"/>
                          </a:cubicBezTo>
                          <a:cubicBezTo>
                            <a:pt x="211" y="257"/>
                            <a:pt x="215" y="256"/>
                            <a:pt x="218" y="255"/>
                          </a:cubicBezTo>
                          <a:cubicBezTo>
                            <a:pt x="221" y="254"/>
                            <a:pt x="224" y="253"/>
                            <a:pt x="226" y="250"/>
                          </a:cubicBezTo>
                          <a:cubicBezTo>
                            <a:pt x="227" y="247"/>
                            <a:pt x="229" y="243"/>
                            <a:pt x="230" y="238"/>
                          </a:cubicBezTo>
                          <a:cubicBezTo>
                            <a:pt x="234" y="228"/>
                            <a:pt x="238" y="217"/>
                            <a:pt x="247" y="217"/>
                          </a:cubicBezTo>
                          <a:cubicBezTo>
                            <a:pt x="251" y="217"/>
                            <a:pt x="255" y="218"/>
                            <a:pt x="257" y="219"/>
                          </a:cubicBezTo>
                          <a:cubicBezTo>
                            <a:pt x="259" y="220"/>
                            <a:pt x="260" y="220"/>
                            <a:pt x="261" y="221"/>
                          </a:cubicBezTo>
                          <a:lnTo>
                            <a:pt x="274" y="221"/>
                          </a:lnTo>
                          <a:cubicBezTo>
                            <a:pt x="274" y="221"/>
                            <a:pt x="275" y="221"/>
                            <a:pt x="275" y="221"/>
                          </a:cubicBezTo>
                          <a:cubicBezTo>
                            <a:pt x="280" y="225"/>
                            <a:pt x="286" y="226"/>
                            <a:pt x="294" y="226"/>
                          </a:cubicBezTo>
                          <a:cubicBezTo>
                            <a:pt x="301" y="226"/>
                            <a:pt x="304" y="229"/>
                            <a:pt x="308" y="231"/>
                          </a:cubicBezTo>
                          <a:cubicBezTo>
                            <a:pt x="311" y="234"/>
                            <a:pt x="314" y="236"/>
                            <a:pt x="319" y="236"/>
                          </a:cubicBezTo>
                          <a:cubicBezTo>
                            <a:pt x="322" y="236"/>
                            <a:pt x="324" y="233"/>
                            <a:pt x="326" y="231"/>
                          </a:cubicBezTo>
                          <a:cubicBezTo>
                            <a:pt x="330" y="228"/>
                            <a:pt x="333" y="224"/>
                            <a:pt x="339" y="224"/>
                          </a:cubicBezTo>
                          <a:cubicBezTo>
                            <a:pt x="343" y="224"/>
                            <a:pt x="345" y="226"/>
                            <a:pt x="347" y="228"/>
                          </a:cubicBezTo>
                          <a:cubicBezTo>
                            <a:pt x="348" y="229"/>
                            <a:pt x="350" y="230"/>
                            <a:pt x="352" y="231"/>
                          </a:cubicBezTo>
                          <a:cubicBezTo>
                            <a:pt x="352" y="225"/>
                            <a:pt x="359" y="223"/>
                            <a:pt x="364" y="221"/>
                          </a:cubicBezTo>
                          <a:cubicBezTo>
                            <a:pt x="371" y="218"/>
                            <a:pt x="377" y="216"/>
                            <a:pt x="377" y="209"/>
                          </a:cubicBezTo>
                          <a:cubicBezTo>
                            <a:pt x="365" y="208"/>
                            <a:pt x="357" y="198"/>
                            <a:pt x="357" y="184"/>
                          </a:cubicBezTo>
                          <a:cubicBezTo>
                            <a:pt x="355" y="183"/>
                            <a:pt x="354" y="182"/>
                            <a:pt x="353" y="181"/>
                          </a:cubicBezTo>
                          <a:cubicBezTo>
                            <a:pt x="351" y="179"/>
                            <a:pt x="350" y="178"/>
                            <a:pt x="348" y="177"/>
                          </a:cubicBezTo>
                          <a:cubicBezTo>
                            <a:pt x="347" y="177"/>
                            <a:pt x="346" y="177"/>
                            <a:pt x="345" y="177"/>
                          </a:cubicBezTo>
                          <a:lnTo>
                            <a:pt x="343" y="177"/>
                          </a:lnTo>
                          <a:cubicBezTo>
                            <a:pt x="341" y="177"/>
                            <a:pt x="339" y="176"/>
                            <a:pt x="337" y="175"/>
                          </a:cubicBezTo>
                          <a:cubicBezTo>
                            <a:pt x="335" y="174"/>
                            <a:pt x="335" y="172"/>
                            <a:pt x="334" y="170"/>
                          </a:cubicBezTo>
                          <a:cubicBezTo>
                            <a:pt x="333" y="168"/>
                            <a:pt x="332" y="167"/>
                            <a:pt x="330" y="165"/>
                          </a:cubicBezTo>
                          <a:cubicBezTo>
                            <a:pt x="330" y="165"/>
                            <a:pt x="330" y="165"/>
                            <a:pt x="329" y="165"/>
                          </a:cubicBezTo>
                          <a:cubicBezTo>
                            <a:pt x="328" y="165"/>
                            <a:pt x="327" y="166"/>
                            <a:pt x="326" y="166"/>
                          </a:cubicBezTo>
                          <a:cubicBezTo>
                            <a:pt x="324" y="167"/>
                            <a:pt x="323" y="167"/>
                            <a:pt x="322" y="167"/>
                          </a:cubicBezTo>
                          <a:cubicBezTo>
                            <a:pt x="320" y="167"/>
                            <a:pt x="319" y="166"/>
                            <a:pt x="317" y="164"/>
                          </a:cubicBezTo>
                          <a:cubicBezTo>
                            <a:pt x="316" y="163"/>
                            <a:pt x="315" y="161"/>
                            <a:pt x="314" y="160"/>
                          </a:cubicBezTo>
                          <a:cubicBezTo>
                            <a:pt x="312" y="156"/>
                            <a:pt x="310" y="153"/>
                            <a:pt x="307" y="153"/>
                          </a:cubicBezTo>
                          <a:cubicBezTo>
                            <a:pt x="303" y="153"/>
                            <a:pt x="301" y="156"/>
                            <a:pt x="299" y="159"/>
                          </a:cubicBezTo>
                          <a:cubicBezTo>
                            <a:pt x="296" y="162"/>
                            <a:pt x="294" y="166"/>
                            <a:pt x="288" y="166"/>
                          </a:cubicBezTo>
                          <a:cubicBezTo>
                            <a:pt x="285" y="166"/>
                            <a:pt x="283" y="166"/>
                            <a:pt x="280" y="165"/>
                          </a:cubicBezTo>
                          <a:cubicBezTo>
                            <a:pt x="278" y="165"/>
                            <a:pt x="275" y="165"/>
                            <a:pt x="272" y="165"/>
                          </a:cubicBezTo>
                          <a:cubicBezTo>
                            <a:pt x="261" y="165"/>
                            <a:pt x="257" y="159"/>
                            <a:pt x="253" y="153"/>
                          </a:cubicBezTo>
                          <a:cubicBezTo>
                            <a:pt x="250" y="149"/>
                            <a:pt x="247" y="145"/>
                            <a:pt x="242" y="142"/>
                          </a:cubicBezTo>
                          <a:cubicBezTo>
                            <a:pt x="239" y="140"/>
                            <a:pt x="234" y="140"/>
                            <a:pt x="229" y="139"/>
                          </a:cubicBezTo>
                          <a:cubicBezTo>
                            <a:pt x="223" y="138"/>
                            <a:pt x="215" y="137"/>
                            <a:pt x="210" y="134"/>
                          </a:cubicBezTo>
                          <a:cubicBezTo>
                            <a:pt x="205" y="131"/>
                            <a:pt x="202" y="127"/>
                            <a:pt x="198" y="122"/>
                          </a:cubicBezTo>
                          <a:lnTo>
                            <a:pt x="197" y="121"/>
                          </a:lnTo>
                          <a:lnTo>
                            <a:pt x="183" y="121"/>
                          </a:lnTo>
                          <a:cubicBezTo>
                            <a:pt x="182" y="121"/>
                            <a:pt x="182" y="121"/>
                            <a:pt x="182" y="121"/>
                          </a:cubicBezTo>
                          <a:cubicBezTo>
                            <a:pt x="179" y="118"/>
                            <a:pt x="178" y="115"/>
                            <a:pt x="178" y="111"/>
                          </a:cubicBezTo>
                          <a:cubicBezTo>
                            <a:pt x="177" y="109"/>
                            <a:pt x="177" y="106"/>
                            <a:pt x="175" y="103"/>
                          </a:cubicBezTo>
                          <a:cubicBezTo>
                            <a:pt x="173" y="99"/>
                            <a:pt x="171" y="95"/>
                            <a:pt x="171" y="92"/>
                          </a:cubicBezTo>
                          <a:lnTo>
                            <a:pt x="171" y="86"/>
                          </a:lnTo>
                          <a:cubicBezTo>
                            <a:pt x="171" y="83"/>
                            <a:pt x="157" y="74"/>
                            <a:pt x="154" y="74"/>
                          </a:cubicBezTo>
                          <a:cubicBezTo>
                            <a:pt x="154" y="74"/>
                            <a:pt x="153" y="75"/>
                            <a:pt x="152" y="76"/>
                          </a:cubicBezTo>
                          <a:cubicBezTo>
                            <a:pt x="151" y="77"/>
                            <a:pt x="149" y="78"/>
                            <a:pt x="147" y="78"/>
                          </a:cubicBezTo>
                          <a:cubicBezTo>
                            <a:pt x="145" y="78"/>
                            <a:pt x="144" y="77"/>
                            <a:pt x="143" y="76"/>
                          </a:cubicBezTo>
                          <a:cubicBezTo>
                            <a:pt x="141" y="76"/>
                            <a:pt x="140" y="77"/>
                            <a:pt x="139" y="78"/>
                          </a:cubicBezTo>
                          <a:cubicBezTo>
                            <a:pt x="137" y="79"/>
                            <a:pt x="135" y="80"/>
                            <a:pt x="132" y="80"/>
                          </a:cubicBezTo>
                          <a:cubicBezTo>
                            <a:pt x="124" y="80"/>
                            <a:pt x="123" y="72"/>
                            <a:pt x="121" y="65"/>
                          </a:cubicBezTo>
                          <a:cubicBezTo>
                            <a:pt x="120" y="57"/>
                            <a:pt x="119" y="53"/>
                            <a:pt x="114" y="53"/>
                          </a:cubicBezTo>
                          <a:lnTo>
                            <a:pt x="94" y="53"/>
                          </a:lnTo>
                          <a:cubicBezTo>
                            <a:pt x="89" y="53"/>
                            <a:pt x="80" y="53"/>
                            <a:pt x="80" y="44"/>
                          </a:cubicBezTo>
                          <a:cubicBezTo>
                            <a:pt x="75" y="43"/>
                            <a:pt x="72" y="39"/>
                            <a:pt x="72" y="34"/>
                          </a:cubicBezTo>
                          <a:cubicBezTo>
                            <a:pt x="72" y="30"/>
                            <a:pt x="74" y="27"/>
                            <a:pt x="76" y="24"/>
                          </a:cubicBezTo>
                          <a:cubicBezTo>
                            <a:pt x="78" y="21"/>
                            <a:pt x="80" y="19"/>
                            <a:pt x="80" y="15"/>
                          </a:cubicBezTo>
                          <a:lnTo>
                            <a:pt x="80" y="3"/>
                          </a:lnTo>
                          <a:cubicBezTo>
                            <a:pt x="80" y="2"/>
                            <a:pt x="80" y="1"/>
                            <a:pt x="79" y="1"/>
                          </a:cubicBezTo>
                          <a:cubicBezTo>
                            <a:pt x="79" y="0"/>
                            <a:pt x="79" y="0"/>
                            <a:pt x="79" y="0"/>
                          </a:cubicBezTo>
                          <a:cubicBezTo>
                            <a:pt x="74" y="1"/>
                            <a:pt x="71" y="4"/>
                            <a:pt x="68" y="7"/>
                          </a:cubicBezTo>
                          <a:cubicBezTo>
                            <a:pt x="63" y="10"/>
                            <a:pt x="59" y="14"/>
                            <a:pt x="52" y="14"/>
                          </a:cubicBezTo>
                          <a:cubicBezTo>
                            <a:pt x="50" y="14"/>
                            <a:pt x="50" y="12"/>
                            <a:pt x="49" y="10"/>
                          </a:cubicBezTo>
                          <a:lnTo>
                            <a:pt x="46" y="10"/>
                          </a:lnTo>
                          <a:cubicBezTo>
                            <a:pt x="35" y="10"/>
                            <a:pt x="32" y="24"/>
                            <a:pt x="30" y="35"/>
                          </a:cubicBezTo>
                          <a:cubicBezTo>
                            <a:pt x="30" y="37"/>
                            <a:pt x="27" y="40"/>
                            <a:pt x="22" y="45"/>
                          </a:cubicBezTo>
                          <a:cubicBezTo>
                            <a:pt x="21" y="47"/>
                            <a:pt x="19" y="48"/>
                            <a:pt x="18" y="49"/>
                          </a:cubicBezTo>
                          <a:cubicBezTo>
                            <a:pt x="13" y="55"/>
                            <a:pt x="12" y="61"/>
                            <a:pt x="10" y="69"/>
                          </a:cubicBezTo>
                          <a:cubicBezTo>
                            <a:pt x="9" y="73"/>
                            <a:pt x="8" y="77"/>
                            <a:pt x="7" y="82"/>
                          </a:cubicBezTo>
                          <a:cubicBezTo>
                            <a:pt x="6" y="84"/>
                            <a:pt x="5" y="85"/>
                            <a:pt x="3" y="87"/>
                          </a:cubicBezTo>
                          <a:cubicBezTo>
                            <a:pt x="1" y="89"/>
                            <a:pt x="0" y="92"/>
                            <a:pt x="0" y="94"/>
                          </a:cubicBezTo>
                          <a:cubicBezTo>
                            <a:pt x="0" y="95"/>
                            <a:pt x="1" y="96"/>
                            <a:pt x="2" y="96"/>
                          </a:cubicBezTo>
                          <a:cubicBezTo>
                            <a:pt x="3" y="97"/>
                            <a:pt x="3" y="98"/>
                            <a:pt x="3" y="99"/>
                          </a:cubicBezTo>
                          <a:cubicBezTo>
                            <a:pt x="6" y="107"/>
                            <a:pt x="10" y="110"/>
                            <a:pt x="15" y="114"/>
                          </a:cubicBezTo>
                          <a:cubicBezTo>
                            <a:pt x="19" y="118"/>
                            <a:pt x="23" y="122"/>
                            <a:pt x="25" y="129"/>
                          </a:cubicBezTo>
                          <a:cubicBezTo>
                            <a:pt x="26" y="130"/>
                            <a:pt x="27" y="131"/>
                            <a:pt x="28" y="132"/>
                          </a:cubicBezTo>
                          <a:cubicBezTo>
                            <a:pt x="30" y="135"/>
                            <a:pt x="33" y="138"/>
                            <a:pt x="33" y="142"/>
                          </a:cubicBezTo>
                          <a:cubicBezTo>
                            <a:pt x="33" y="145"/>
                            <a:pt x="32" y="147"/>
                            <a:pt x="31" y="149"/>
                          </a:cubicBezTo>
                          <a:cubicBezTo>
                            <a:pt x="31" y="151"/>
                            <a:pt x="30" y="153"/>
                            <a:pt x="30" y="155"/>
                          </a:cubicBezTo>
                          <a:cubicBezTo>
                            <a:pt x="30" y="159"/>
                            <a:pt x="31" y="163"/>
                            <a:pt x="31" y="167"/>
                          </a:cubicBezTo>
                          <a:cubicBezTo>
                            <a:pt x="32" y="171"/>
                            <a:pt x="33" y="175"/>
                            <a:pt x="33" y="179"/>
                          </a:cubicBezTo>
                          <a:lnTo>
                            <a:pt x="33" y="193"/>
                          </a:lnTo>
                          <a:cubicBezTo>
                            <a:pt x="33" y="194"/>
                            <a:pt x="32" y="195"/>
                            <a:pt x="32" y="196"/>
                          </a:cubicBezTo>
                          <a:cubicBezTo>
                            <a:pt x="31" y="198"/>
                            <a:pt x="31" y="199"/>
                            <a:pt x="31" y="201"/>
                          </a:cubicBezTo>
                          <a:cubicBezTo>
                            <a:pt x="32" y="204"/>
                            <a:pt x="35" y="206"/>
                            <a:pt x="39" y="207"/>
                          </a:cubicBezTo>
                          <a:cubicBezTo>
                            <a:pt x="42" y="208"/>
                            <a:pt x="46" y="210"/>
                            <a:pt x="47" y="214"/>
                          </a:cubicBezTo>
                          <a:cubicBezTo>
                            <a:pt x="50" y="221"/>
                            <a:pt x="52" y="233"/>
                            <a:pt x="52" y="236"/>
                          </a:cubicBezTo>
                          <a:cubicBezTo>
                            <a:pt x="52" y="236"/>
                            <a:pt x="53" y="237"/>
                            <a:pt x="53" y="237"/>
                          </a:cubicBezTo>
                          <a:cubicBezTo>
                            <a:pt x="54" y="238"/>
                            <a:pt x="56" y="240"/>
                            <a:pt x="59" y="240"/>
                          </a:cubicBezTo>
                          <a:cubicBezTo>
                            <a:pt x="64" y="240"/>
                            <a:pt x="66" y="237"/>
                            <a:pt x="68" y="235"/>
                          </a:cubicBezTo>
                          <a:cubicBezTo>
                            <a:pt x="69" y="234"/>
                            <a:pt x="70" y="233"/>
                            <a:pt x="71" y="23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7" name="Freeform 1179">
                      <a:extLst>
                        <a:ext uri="{FF2B5EF4-FFF2-40B4-BE49-F238E27FC236}">
                          <a16:creationId xmlns:a16="http://schemas.microsoft.com/office/drawing/2014/main" id="{4383F62A-71DE-9A8B-7E68-EC4A6E2400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42875" y="4465221"/>
                      <a:ext cx="131562" cy="163514"/>
                    </a:xfrm>
                    <a:custGeom>
                      <a:avLst/>
                      <a:gdLst>
                        <a:gd name="T0" fmla="*/ 289 w 310"/>
                        <a:gd name="T1" fmla="*/ 294 h 383"/>
                        <a:gd name="T2" fmla="*/ 277 w 310"/>
                        <a:gd name="T3" fmla="*/ 257 h 383"/>
                        <a:gd name="T4" fmla="*/ 264 w 310"/>
                        <a:gd name="T5" fmla="*/ 198 h 383"/>
                        <a:gd name="T6" fmla="*/ 277 w 310"/>
                        <a:gd name="T7" fmla="*/ 182 h 383"/>
                        <a:gd name="T8" fmla="*/ 276 w 310"/>
                        <a:gd name="T9" fmla="*/ 177 h 383"/>
                        <a:gd name="T10" fmla="*/ 270 w 310"/>
                        <a:gd name="T11" fmla="*/ 153 h 383"/>
                        <a:gd name="T12" fmla="*/ 253 w 310"/>
                        <a:gd name="T13" fmla="*/ 115 h 383"/>
                        <a:gd name="T14" fmla="*/ 258 w 310"/>
                        <a:gd name="T15" fmla="*/ 71 h 383"/>
                        <a:gd name="T16" fmla="*/ 248 w 310"/>
                        <a:gd name="T17" fmla="*/ 46 h 383"/>
                        <a:gd name="T18" fmla="*/ 243 w 310"/>
                        <a:gd name="T19" fmla="*/ 59 h 383"/>
                        <a:gd name="T20" fmla="*/ 237 w 310"/>
                        <a:gd name="T21" fmla="*/ 73 h 383"/>
                        <a:gd name="T22" fmla="*/ 240 w 310"/>
                        <a:gd name="T23" fmla="*/ 94 h 383"/>
                        <a:gd name="T24" fmla="*/ 216 w 310"/>
                        <a:gd name="T25" fmla="*/ 44 h 383"/>
                        <a:gd name="T26" fmla="*/ 214 w 310"/>
                        <a:gd name="T27" fmla="*/ 29 h 383"/>
                        <a:gd name="T28" fmla="*/ 190 w 310"/>
                        <a:gd name="T29" fmla="*/ 80 h 383"/>
                        <a:gd name="T30" fmla="*/ 180 w 310"/>
                        <a:gd name="T31" fmla="*/ 132 h 383"/>
                        <a:gd name="T32" fmla="*/ 222 w 310"/>
                        <a:gd name="T33" fmla="*/ 167 h 383"/>
                        <a:gd name="T34" fmla="*/ 228 w 310"/>
                        <a:gd name="T35" fmla="*/ 204 h 383"/>
                        <a:gd name="T36" fmla="*/ 213 w 310"/>
                        <a:gd name="T37" fmla="*/ 168 h 383"/>
                        <a:gd name="T38" fmla="*/ 182 w 310"/>
                        <a:gd name="T39" fmla="*/ 154 h 383"/>
                        <a:gd name="T40" fmla="*/ 165 w 310"/>
                        <a:gd name="T41" fmla="*/ 204 h 383"/>
                        <a:gd name="T42" fmla="*/ 134 w 310"/>
                        <a:gd name="T43" fmla="*/ 227 h 383"/>
                        <a:gd name="T44" fmla="*/ 100 w 310"/>
                        <a:gd name="T45" fmla="*/ 199 h 383"/>
                        <a:gd name="T46" fmla="*/ 141 w 310"/>
                        <a:gd name="T47" fmla="*/ 200 h 383"/>
                        <a:gd name="T48" fmla="*/ 163 w 310"/>
                        <a:gd name="T49" fmla="*/ 144 h 383"/>
                        <a:gd name="T50" fmla="*/ 176 w 310"/>
                        <a:gd name="T51" fmla="*/ 54 h 383"/>
                        <a:gd name="T52" fmla="*/ 170 w 310"/>
                        <a:gd name="T53" fmla="*/ 3 h 383"/>
                        <a:gd name="T54" fmla="*/ 121 w 310"/>
                        <a:gd name="T55" fmla="*/ 47 h 383"/>
                        <a:gd name="T56" fmla="*/ 108 w 310"/>
                        <a:gd name="T57" fmla="*/ 91 h 383"/>
                        <a:gd name="T58" fmla="*/ 119 w 310"/>
                        <a:gd name="T59" fmla="*/ 126 h 383"/>
                        <a:gd name="T60" fmla="*/ 111 w 310"/>
                        <a:gd name="T61" fmla="*/ 144 h 383"/>
                        <a:gd name="T62" fmla="*/ 74 w 310"/>
                        <a:gd name="T63" fmla="*/ 112 h 383"/>
                        <a:gd name="T64" fmla="*/ 72 w 310"/>
                        <a:gd name="T65" fmla="*/ 145 h 383"/>
                        <a:gd name="T66" fmla="*/ 23 w 310"/>
                        <a:gd name="T67" fmla="*/ 192 h 383"/>
                        <a:gd name="T68" fmla="*/ 8 w 310"/>
                        <a:gd name="T69" fmla="*/ 216 h 383"/>
                        <a:gd name="T70" fmla="*/ 8 w 310"/>
                        <a:gd name="T71" fmla="*/ 244 h 383"/>
                        <a:gd name="T72" fmla="*/ 58 w 310"/>
                        <a:gd name="T73" fmla="*/ 278 h 383"/>
                        <a:gd name="T74" fmla="*/ 73 w 310"/>
                        <a:gd name="T75" fmla="*/ 277 h 383"/>
                        <a:gd name="T76" fmla="*/ 100 w 310"/>
                        <a:gd name="T77" fmla="*/ 293 h 383"/>
                        <a:gd name="T78" fmla="*/ 124 w 310"/>
                        <a:gd name="T79" fmla="*/ 319 h 383"/>
                        <a:gd name="T80" fmla="*/ 156 w 310"/>
                        <a:gd name="T81" fmla="*/ 337 h 383"/>
                        <a:gd name="T82" fmla="*/ 207 w 310"/>
                        <a:gd name="T83" fmla="*/ 363 h 383"/>
                        <a:gd name="T84" fmla="*/ 242 w 310"/>
                        <a:gd name="T85" fmla="*/ 359 h 383"/>
                        <a:gd name="T86" fmla="*/ 251 w 310"/>
                        <a:gd name="T87" fmla="*/ 364 h 383"/>
                        <a:gd name="T88" fmla="*/ 269 w 310"/>
                        <a:gd name="T89" fmla="*/ 374 h 383"/>
                        <a:gd name="T90" fmla="*/ 285 w 310"/>
                        <a:gd name="T91" fmla="*/ 382 h 383"/>
                        <a:gd name="T92" fmla="*/ 291 w 310"/>
                        <a:gd name="T93" fmla="*/ 377 h 383"/>
                        <a:gd name="T94" fmla="*/ 298 w 310"/>
                        <a:gd name="T95" fmla="*/ 350 h 3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10" h="383">
                          <a:moveTo>
                            <a:pt x="310" y="319"/>
                          </a:moveTo>
                          <a:cubicBezTo>
                            <a:pt x="310" y="316"/>
                            <a:pt x="309" y="313"/>
                            <a:pt x="309" y="310"/>
                          </a:cubicBezTo>
                          <a:cubicBezTo>
                            <a:pt x="309" y="308"/>
                            <a:pt x="308" y="306"/>
                            <a:pt x="308" y="305"/>
                          </a:cubicBezTo>
                          <a:cubicBezTo>
                            <a:pt x="302" y="304"/>
                            <a:pt x="289" y="300"/>
                            <a:pt x="289" y="294"/>
                          </a:cubicBezTo>
                          <a:cubicBezTo>
                            <a:pt x="289" y="292"/>
                            <a:pt x="291" y="289"/>
                            <a:pt x="292" y="287"/>
                          </a:cubicBezTo>
                          <a:lnTo>
                            <a:pt x="291" y="274"/>
                          </a:lnTo>
                          <a:cubicBezTo>
                            <a:pt x="290" y="273"/>
                            <a:pt x="290" y="273"/>
                            <a:pt x="289" y="272"/>
                          </a:cubicBezTo>
                          <a:cubicBezTo>
                            <a:pt x="283" y="269"/>
                            <a:pt x="277" y="265"/>
                            <a:pt x="277" y="257"/>
                          </a:cubicBezTo>
                          <a:lnTo>
                            <a:pt x="277" y="235"/>
                          </a:lnTo>
                          <a:cubicBezTo>
                            <a:pt x="277" y="231"/>
                            <a:pt x="276" y="230"/>
                            <a:pt x="274" y="229"/>
                          </a:cubicBezTo>
                          <a:cubicBezTo>
                            <a:pt x="273" y="228"/>
                            <a:pt x="271" y="227"/>
                            <a:pt x="270" y="225"/>
                          </a:cubicBezTo>
                          <a:cubicBezTo>
                            <a:pt x="268" y="222"/>
                            <a:pt x="265" y="201"/>
                            <a:pt x="264" y="198"/>
                          </a:cubicBezTo>
                          <a:cubicBezTo>
                            <a:pt x="264" y="194"/>
                            <a:pt x="268" y="194"/>
                            <a:pt x="270" y="193"/>
                          </a:cubicBezTo>
                          <a:cubicBezTo>
                            <a:pt x="271" y="193"/>
                            <a:pt x="271" y="193"/>
                            <a:pt x="272" y="193"/>
                          </a:cubicBezTo>
                          <a:cubicBezTo>
                            <a:pt x="275" y="191"/>
                            <a:pt x="277" y="186"/>
                            <a:pt x="277" y="183"/>
                          </a:cubicBezTo>
                          <a:cubicBezTo>
                            <a:pt x="277" y="183"/>
                            <a:pt x="277" y="183"/>
                            <a:pt x="277" y="182"/>
                          </a:cubicBezTo>
                          <a:lnTo>
                            <a:pt x="277" y="182"/>
                          </a:lnTo>
                          <a:cubicBezTo>
                            <a:pt x="277" y="182"/>
                            <a:pt x="277" y="182"/>
                            <a:pt x="277" y="182"/>
                          </a:cubicBezTo>
                          <a:cubicBezTo>
                            <a:pt x="277" y="181"/>
                            <a:pt x="277" y="180"/>
                            <a:pt x="276" y="179"/>
                          </a:cubicBezTo>
                          <a:cubicBezTo>
                            <a:pt x="276" y="178"/>
                            <a:pt x="276" y="177"/>
                            <a:pt x="276" y="177"/>
                          </a:cubicBezTo>
                          <a:cubicBezTo>
                            <a:pt x="276" y="176"/>
                            <a:pt x="276" y="176"/>
                            <a:pt x="277" y="176"/>
                          </a:cubicBezTo>
                          <a:cubicBezTo>
                            <a:pt x="280" y="174"/>
                            <a:pt x="280" y="172"/>
                            <a:pt x="280" y="167"/>
                          </a:cubicBezTo>
                          <a:cubicBezTo>
                            <a:pt x="280" y="162"/>
                            <a:pt x="277" y="159"/>
                            <a:pt x="274" y="157"/>
                          </a:cubicBezTo>
                          <a:cubicBezTo>
                            <a:pt x="273" y="155"/>
                            <a:pt x="271" y="154"/>
                            <a:pt x="270" y="153"/>
                          </a:cubicBezTo>
                          <a:cubicBezTo>
                            <a:pt x="270" y="153"/>
                            <a:pt x="270" y="153"/>
                            <a:pt x="269" y="153"/>
                          </a:cubicBezTo>
                          <a:cubicBezTo>
                            <a:pt x="268" y="153"/>
                            <a:pt x="267" y="154"/>
                            <a:pt x="265" y="154"/>
                          </a:cubicBezTo>
                          <a:cubicBezTo>
                            <a:pt x="256" y="154"/>
                            <a:pt x="241" y="140"/>
                            <a:pt x="241" y="131"/>
                          </a:cubicBezTo>
                          <a:cubicBezTo>
                            <a:pt x="241" y="121"/>
                            <a:pt x="247" y="118"/>
                            <a:pt x="253" y="115"/>
                          </a:cubicBezTo>
                          <a:cubicBezTo>
                            <a:pt x="258" y="112"/>
                            <a:pt x="263" y="110"/>
                            <a:pt x="263" y="100"/>
                          </a:cubicBezTo>
                          <a:cubicBezTo>
                            <a:pt x="263" y="93"/>
                            <a:pt x="260" y="89"/>
                            <a:pt x="257" y="86"/>
                          </a:cubicBezTo>
                          <a:cubicBezTo>
                            <a:pt x="255" y="83"/>
                            <a:pt x="252" y="80"/>
                            <a:pt x="252" y="77"/>
                          </a:cubicBezTo>
                          <a:cubicBezTo>
                            <a:pt x="252" y="73"/>
                            <a:pt x="255" y="71"/>
                            <a:pt x="258" y="71"/>
                          </a:cubicBezTo>
                          <a:cubicBezTo>
                            <a:pt x="261" y="69"/>
                            <a:pt x="264" y="68"/>
                            <a:pt x="263" y="61"/>
                          </a:cubicBezTo>
                          <a:cubicBezTo>
                            <a:pt x="263" y="57"/>
                            <a:pt x="260" y="56"/>
                            <a:pt x="256" y="55"/>
                          </a:cubicBezTo>
                          <a:cubicBezTo>
                            <a:pt x="253" y="54"/>
                            <a:pt x="248" y="52"/>
                            <a:pt x="248" y="47"/>
                          </a:cubicBezTo>
                          <a:cubicBezTo>
                            <a:pt x="248" y="46"/>
                            <a:pt x="248" y="46"/>
                            <a:pt x="248" y="46"/>
                          </a:cubicBezTo>
                          <a:cubicBezTo>
                            <a:pt x="248" y="45"/>
                            <a:pt x="248" y="44"/>
                            <a:pt x="248" y="43"/>
                          </a:cubicBezTo>
                          <a:cubicBezTo>
                            <a:pt x="245" y="44"/>
                            <a:pt x="241" y="44"/>
                            <a:pt x="240" y="46"/>
                          </a:cubicBezTo>
                          <a:cubicBezTo>
                            <a:pt x="245" y="51"/>
                            <a:pt x="247" y="55"/>
                            <a:pt x="246" y="57"/>
                          </a:cubicBezTo>
                          <a:cubicBezTo>
                            <a:pt x="245" y="58"/>
                            <a:pt x="245" y="59"/>
                            <a:pt x="243" y="59"/>
                          </a:cubicBezTo>
                          <a:cubicBezTo>
                            <a:pt x="239" y="59"/>
                            <a:pt x="232" y="55"/>
                            <a:pt x="225" y="50"/>
                          </a:cubicBezTo>
                          <a:cubicBezTo>
                            <a:pt x="225" y="50"/>
                            <a:pt x="225" y="50"/>
                            <a:pt x="225" y="51"/>
                          </a:cubicBezTo>
                          <a:cubicBezTo>
                            <a:pt x="223" y="53"/>
                            <a:pt x="220" y="56"/>
                            <a:pt x="221" y="59"/>
                          </a:cubicBezTo>
                          <a:cubicBezTo>
                            <a:pt x="222" y="64"/>
                            <a:pt x="227" y="68"/>
                            <a:pt x="237" y="73"/>
                          </a:cubicBezTo>
                          <a:cubicBezTo>
                            <a:pt x="237" y="73"/>
                            <a:pt x="237" y="73"/>
                            <a:pt x="237" y="73"/>
                          </a:cubicBezTo>
                          <a:cubicBezTo>
                            <a:pt x="238" y="73"/>
                            <a:pt x="246" y="84"/>
                            <a:pt x="244" y="91"/>
                          </a:cubicBezTo>
                          <a:cubicBezTo>
                            <a:pt x="244" y="92"/>
                            <a:pt x="243" y="93"/>
                            <a:pt x="242" y="94"/>
                          </a:cubicBezTo>
                          <a:cubicBezTo>
                            <a:pt x="241" y="94"/>
                            <a:pt x="241" y="94"/>
                            <a:pt x="240" y="94"/>
                          </a:cubicBezTo>
                          <a:cubicBezTo>
                            <a:pt x="238" y="93"/>
                            <a:pt x="236" y="90"/>
                            <a:pt x="235" y="87"/>
                          </a:cubicBezTo>
                          <a:cubicBezTo>
                            <a:pt x="233" y="85"/>
                            <a:pt x="232" y="83"/>
                            <a:pt x="230" y="81"/>
                          </a:cubicBezTo>
                          <a:cubicBezTo>
                            <a:pt x="219" y="81"/>
                            <a:pt x="211" y="70"/>
                            <a:pt x="210" y="66"/>
                          </a:cubicBezTo>
                          <a:cubicBezTo>
                            <a:pt x="209" y="57"/>
                            <a:pt x="213" y="51"/>
                            <a:pt x="216" y="44"/>
                          </a:cubicBezTo>
                          <a:cubicBezTo>
                            <a:pt x="217" y="42"/>
                            <a:pt x="218" y="40"/>
                            <a:pt x="219" y="37"/>
                          </a:cubicBezTo>
                          <a:cubicBezTo>
                            <a:pt x="219" y="37"/>
                            <a:pt x="222" y="27"/>
                            <a:pt x="219" y="16"/>
                          </a:cubicBezTo>
                          <a:cubicBezTo>
                            <a:pt x="219" y="16"/>
                            <a:pt x="218" y="16"/>
                            <a:pt x="218" y="16"/>
                          </a:cubicBezTo>
                          <a:cubicBezTo>
                            <a:pt x="216" y="16"/>
                            <a:pt x="215" y="23"/>
                            <a:pt x="214" y="29"/>
                          </a:cubicBezTo>
                          <a:cubicBezTo>
                            <a:pt x="213" y="37"/>
                            <a:pt x="212" y="46"/>
                            <a:pt x="207" y="45"/>
                          </a:cubicBezTo>
                          <a:cubicBezTo>
                            <a:pt x="191" y="49"/>
                            <a:pt x="190" y="54"/>
                            <a:pt x="189" y="61"/>
                          </a:cubicBezTo>
                          <a:lnTo>
                            <a:pt x="189" y="62"/>
                          </a:lnTo>
                          <a:cubicBezTo>
                            <a:pt x="187" y="67"/>
                            <a:pt x="189" y="74"/>
                            <a:pt x="190" y="80"/>
                          </a:cubicBezTo>
                          <a:cubicBezTo>
                            <a:pt x="192" y="89"/>
                            <a:pt x="194" y="98"/>
                            <a:pt x="188" y="101"/>
                          </a:cubicBezTo>
                          <a:cubicBezTo>
                            <a:pt x="187" y="103"/>
                            <a:pt x="186" y="105"/>
                            <a:pt x="185" y="107"/>
                          </a:cubicBezTo>
                          <a:cubicBezTo>
                            <a:pt x="182" y="115"/>
                            <a:pt x="180" y="121"/>
                            <a:pt x="180" y="128"/>
                          </a:cubicBezTo>
                          <a:cubicBezTo>
                            <a:pt x="180" y="129"/>
                            <a:pt x="180" y="130"/>
                            <a:pt x="180" y="132"/>
                          </a:cubicBezTo>
                          <a:cubicBezTo>
                            <a:pt x="180" y="136"/>
                            <a:pt x="180" y="140"/>
                            <a:pt x="181" y="141"/>
                          </a:cubicBezTo>
                          <a:cubicBezTo>
                            <a:pt x="183" y="143"/>
                            <a:pt x="189" y="143"/>
                            <a:pt x="201" y="140"/>
                          </a:cubicBezTo>
                          <a:cubicBezTo>
                            <a:pt x="201" y="140"/>
                            <a:pt x="202" y="140"/>
                            <a:pt x="202" y="140"/>
                          </a:cubicBezTo>
                          <a:cubicBezTo>
                            <a:pt x="212" y="142"/>
                            <a:pt x="219" y="151"/>
                            <a:pt x="222" y="167"/>
                          </a:cubicBezTo>
                          <a:cubicBezTo>
                            <a:pt x="223" y="176"/>
                            <a:pt x="219" y="178"/>
                            <a:pt x="216" y="180"/>
                          </a:cubicBezTo>
                          <a:cubicBezTo>
                            <a:pt x="214" y="181"/>
                            <a:pt x="212" y="183"/>
                            <a:pt x="211" y="186"/>
                          </a:cubicBezTo>
                          <a:cubicBezTo>
                            <a:pt x="211" y="191"/>
                            <a:pt x="218" y="196"/>
                            <a:pt x="223" y="199"/>
                          </a:cubicBezTo>
                          <a:cubicBezTo>
                            <a:pt x="227" y="201"/>
                            <a:pt x="228" y="202"/>
                            <a:pt x="228" y="204"/>
                          </a:cubicBezTo>
                          <a:cubicBezTo>
                            <a:pt x="228" y="204"/>
                            <a:pt x="227" y="205"/>
                            <a:pt x="227" y="205"/>
                          </a:cubicBezTo>
                          <a:cubicBezTo>
                            <a:pt x="222" y="205"/>
                            <a:pt x="216" y="204"/>
                            <a:pt x="212" y="201"/>
                          </a:cubicBezTo>
                          <a:cubicBezTo>
                            <a:pt x="208" y="198"/>
                            <a:pt x="206" y="194"/>
                            <a:pt x="206" y="191"/>
                          </a:cubicBezTo>
                          <a:cubicBezTo>
                            <a:pt x="206" y="184"/>
                            <a:pt x="208" y="178"/>
                            <a:pt x="213" y="168"/>
                          </a:cubicBezTo>
                          <a:cubicBezTo>
                            <a:pt x="210" y="166"/>
                            <a:pt x="209" y="163"/>
                            <a:pt x="207" y="160"/>
                          </a:cubicBezTo>
                          <a:cubicBezTo>
                            <a:pt x="205" y="154"/>
                            <a:pt x="203" y="150"/>
                            <a:pt x="195" y="150"/>
                          </a:cubicBezTo>
                          <a:cubicBezTo>
                            <a:pt x="194" y="150"/>
                            <a:pt x="193" y="150"/>
                            <a:pt x="191" y="150"/>
                          </a:cubicBezTo>
                          <a:cubicBezTo>
                            <a:pt x="187" y="150"/>
                            <a:pt x="184" y="152"/>
                            <a:pt x="182" y="154"/>
                          </a:cubicBezTo>
                          <a:cubicBezTo>
                            <a:pt x="178" y="159"/>
                            <a:pt x="178" y="170"/>
                            <a:pt x="181" y="188"/>
                          </a:cubicBezTo>
                          <a:cubicBezTo>
                            <a:pt x="181" y="188"/>
                            <a:pt x="180" y="189"/>
                            <a:pt x="180" y="189"/>
                          </a:cubicBezTo>
                          <a:cubicBezTo>
                            <a:pt x="168" y="195"/>
                            <a:pt x="168" y="196"/>
                            <a:pt x="167" y="199"/>
                          </a:cubicBezTo>
                          <a:cubicBezTo>
                            <a:pt x="166" y="201"/>
                            <a:pt x="166" y="202"/>
                            <a:pt x="165" y="204"/>
                          </a:cubicBezTo>
                          <a:cubicBezTo>
                            <a:pt x="159" y="215"/>
                            <a:pt x="152" y="216"/>
                            <a:pt x="146" y="217"/>
                          </a:cubicBezTo>
                          <a:cubicBezTo>
                            <a:pt x="142" y="218"/>
                            <a:pt x="138" y="218"/>
                            <a:pt x="136" y="226"/>
                          </a:cubicBezTo>
                          <a:cubicBezTo>
                            <a:pt x="136" y="227"/>
                            <a:pt x="135" y="227"/>
                            <a:pt x="135" y="227"/>
                          </a:cubicBezTo>
                          <a:cubicBezTo>
                            <a:pt x="135" y="227"/>
                            <a:pt x="134" y="227"/>
                            <a:pt x="134" y="227"/>
                          </a:cubicBezTo>
                          <a:cubicBezTo>
                            <a:pt x="128" y="221"/>
                            <a:pt x="122" y="219"/>
                            <a:pt x="116" y="218"/>
                          </a:cubicBezTo>
                          <a:cubicBezTo>
                            <a:pt x="110" y="217"/>
                            <a:pt x="105" y="215"/>
                            <a:pt x="105" y="209"/>
                          </a:cubicBezTo>
                          <a:cubicBezTo>
                            <a:pt x="105" y="207"/>
                            <a:pt x="103" y="205"/>
                            <a:pt x="102" y="204"/>
                          </a:cubicBezTo>
                          <a:cubicBezTo>
                            <a:pt x="100" y="202"/>
                            <a:pt x="99" y="200"/>
                            <a:pt x="100" y="199"/>
                          </a:cubicBezTo>
                          <a:cubicBezTo>
                            <a:pt x="100" y="197"/>
                            <a:pt x="103" y="196"/>
                            <a:pt x="109" y="197"/>
                          </a:cubicBezTo>
                          <a:cubicBezTo>
                            <a:pt x="114" y="197"/>
                            <a:pt x="115" y="201"/>
                            <a:pt x="117" y="205"/>
                          </a:cubicBezTo>
                          <a:cubicBezTo>
                            <a:pt x="118" y="210"/>
                            <a:pt x="120" y="215"/>
                            <a:pt x="127" y="215"/>
                          </a:cubicBezTo>
                          <a:cubicBezTo>
                            <a:pt x="132" y="214"/>
                            <a:pt x="136" y="208"/>
                            <a:pt x="141" y="200"/>
                          </a:cubicBezTo>
                          <a:cubicBezTo>
                            <a:pt x="145" y="192"/>
                            <a:pt x="151" y="184"/>
                            <a:pt x="160" y="178"/>
                          </a:cubicBezTo>
                          <a:cubicBezTo>
                            <a:pt x="161" y="167"/>
                            <a:pt x="166" y="166"/>
                            <a:pt x="169" y="165"/>
                          </a:cubicBezTo>
                          <a:cubicBezTo>
                            <a:pt x="170" y="164"/>
                            <a:pt x="171" y="164"/>
                            <a:pt x="171" y="164"/>
                          </a:cubicBezTo>
                          <a:cubicBezTo>
                            <a:pt x="172" y="162"/>
                            <a:pt x="168" y="153"/>
                            <a:pt x="163" y="144"/>
                          </a:cubicBezTo>
                          <a:cubicBezTo>
                            <a:pt x="156" y="130"/>
                            <a:pt x="170" y="101"/>
                            <a:pt x="178" y="85"/>
                          </a:cubicBezTo>
                          <a:lnTo>
                            <a:pt x="179" y="83"/>
                          </a:lnTo>
                          <a:cubicBezTo>
                            <a:pt x="183" y="76"/>
                            <a:pt x="181" y="74"/>
                            <a:pt x="179" y="71"/>
                          </a:cubicBezTo>
                          <a:cubicBezTo>
                            <a:pt x="176" y="67"/>
                            <a:pt x="174" y="63"/>
                            <a:pt x="176" y="54"/>
                          </a:cubicBezTo>
                          <a:cubicBezTo>
                            <a:pt x="178" y="46"/>
                            <a:pt x="181" y="45"/>
                            <a:pt x="184" y="43"/>
                          </a:cubicBezTo>
                          <a:cubicBezTo>
                            <a:pt x="187" y="41"/>
                            <a:pt x="190" y="39"/>
                            <a:pt x="193" y="27"/>
                          </a:cubicBezTo>
                          <a:cubicBezTo>
                            <a:pt x="195" y="17"/>
                            <a:pt x="193" y="14"/>
                            <a:pt x="179" y="8"/>
                          </a:cubicBezTo>
                          <a:cubicBezTo>
                            <a:pt x="175" y="6"/>
                            <a:pt x="172" y="4"/>
                            <a:pt x="170" y="3"/>
                          </a:cubicBezTo>
                          <a:cubicBezTo>
                            <a:pt x="168" y="1"/>
                            <a:pt x="166" y="0"/>
                            <a:pt x="165" y="0"/>
                          </a:cubicBezTo>
                          <a:cubicBezTo>
                            <a:pt x="164" y="0"/>
                            <a:pt x="162" y="2"/>
                            <a:pt x="158" y="8"/>
                          </a:cubicBezTo>
                          <a:cubicBezTo>
                            <a:pt x="158" y="9"/>
                            <a:pt x="157" y="10"/>
                            <a:pt x="156" y="13"/>
                          </a:cubicBezTo>
                          <a:cubicBezTo>
                            <a:pt x="152" y="24"/>
                            <a:pt x="143" y="46"/>
                            <a:pt x="121" y="47"/>
                          </a:cubicBezTo>
                          <a:cubicBezTo>
                            <a:pt x="114" y="54"/>
                            <a:pt x="116" y="58"/>
                            <a:pt x="119" y="62"/>
                          </a:cubicBezTo>
                          <a:cubicBezTo>
                            <a:pt x="120" y="64"/>
                            <a:pt x="122" y="66"/>
                            <a:pt x="121" y="69"/>
                          </a:cubicBezTo>
                          <a:cubicBezTo>
                            <a:pt x="121" y="71"/>
                            <a:pt x="119" y="72"/>
                            <a:pt x="117" y="74"/>
                          </a:cubicBezTo>
                          <a:cubicBezTo>
                            <a:pt x="116" y="82"/>
                            <a:pt x="111" y="87"/>
                            <a:pt x="108" y="91"/>
                          </a:cubicBezTo>
                          <a:cubicBezTo>
                            <a:pt x="105" y="94"/>
                            <a:pt x="103" y="96"/>
                            <a:pt x="103" y="98"/>
                          </a:cubicBezTo>
                          <a:cubicBezTo>
                            <a:pt x="103" y="100"/>
                            <a:pt x="105" y="102"/>
                            <a:pt x="108" y="104"/>
                          </a:cubicBezTo>
                          <a:cubicBezTo>
                            <a:pt x="115" y="107"/>
                            <a:pt x="116" y="113"/>
                            <a:pt x="116" y="117"/>
                          </a:cubicBezTo>
                          <a:cubicBezTo>
                            <a:pt x="117" y="121"/>
                            <a:pt x="117" y="124"/>
                            <a:pt x="119" y="126"/>
                          </a:cubicBezTo>
                          <a:cubicBezTo>
                            <a:pt x="119" y="126"/>
                            <a:pt x="119" y="126"/>
                            <a:pt x="119" y="127"/>
                          </a:cubicBezTo>
                          <a:cubicBezTo>
                            <a:pt x="119" y="127"/>
                            <a:pt x="121" y="136"/>
                            <a:pt x="117" y="141"/>
                          </a:cubicBezTo>
                          <a:cubicBezTo>
                            <a:pt x="116" y="143"/>
                            <a:pt x="114" y="144"/>
                            <a:pt x="112" y="144"/>
                          </a:cubicBezTo>
                          <a:cubicBezTo>
                            <a:pt x="112" y="144"/>
                            <a:pt x="111" y="144"/>
                            <a:pt x="111" y="144"/>
                          </a:cubicBezTo>
                          <a:cubicBezTo>
                            <a:pt x="103" y="144"/>
                            <a:pt x="97" y="132"/>
                            <a:pt x="90" y="118"/>
                          </a:cubicBezTo>
                          <a:cubicBezTo>
                            <a:pt x="88" y="113"/>
                            <a:pt x="85" y="107"/>
                            <a:pt x="82" y="102"/>
                          </a:cubicBezTo>
                          <a:cubicBezTo>
                            <a:pt x="81" y="103"/>
                            <a:pt x="80" y="104"/>
                            <a:pt x="79" y="105"/>
                          </a:cubicBezTo>
                          <a:cubicBezTo>
                            <a:pt x="76" y="107"/>
                            <a:pt x="74" y="109"/>
                            <a:pt x="74" y="112"/>
                          </a:cubicBezTo>
                          <a:cubicBezTo>
                            <a:pt x="74" y="114"/>
                            <a:pt x="76" y="116"/>
                            <a:pt x="77" y="118"/>
                          </a:cubicBezTo>
                          <a:cubicBezTo>
                            <a:pt x="79" y="121"/>
                            <a:pt x="81" y="123"/>
                            <a:pt x="81" y="128"/>
                          </a:cubicBezTo>
                          <a:cubicBezTo>
                            <a:pt x="81" y="133"/>
                            <a:pt x="78" y="136"/>
                            <a:pt x="76" y="138"/>
                          </a:cubicBezTo>
                          <a:cubicBezTo>
                            <a:pt x="74" y="140"/>
                            <a:pt x="72" y="141"/>
                            <a:pt x="72" y="145"/>
                          </a:cubicBezTo>
                          <a:cubicBezTo>
                            <a:pt x="72" y="146"/>
                            <a:pt x="73" y="147"/>
                            <a:pt x="74" y="148"/>
                          </a:cubicBezTo>
                          <a:cubicBezTo>
                            <a:pt x="76" y="150"/>
                            <a:pt x="78" y="152"/>
                            <a:pt x="78" y="155"/>
                          </a:cubicBezTo>
                          <a:cubicBezTo>
                            <a:pt x="78" y="170"/>
                            <a:pt x="53" y="178"/>
                            <a:pt x="44" y="181"/>
                          </a:cubicBezTo>
                          <a:cubicBezTo>
                            <a:pt x="35" y="184"/>
                            <a:pt x="29" y="188"/>
                            <a:pt x="23" y="192"/>
                          </a:cubicBezTo>
                          <a:cubicBezTo>
                            <a:pt x="18" y="195"/>
                            <a:pt x="13" y="198"/>
                            <a:pt x="7" y="200"/>
                          </a:cubicBezTo>
                          <a:cubicBezTo>
                            <a:pt x="7" y="200"/>
                            <a:pt x="7" y="201"/>
                            <a:pt x="7" y="201"/>
                          </a:cubicBezTo>
                          <a:cubicBezTo>
                            <a:pt x="8" y="202"/>
                            <a:pt x="8" y="202"/>
                            <a:pt x="8" y="204"/>
                          </a:cubicBezTo>
                          <a:lnTo>
                            <a:pt x="8" y="216"/>
                          </a:lnTo>
                          <a:cubicBezTo>
                            <a:pt x="8" y="221"/>
                            <a:pt x="6" y="224"/>
                            <a:pt x="4" y="227"/>
                          </a:cubicBezTo>
                          <a:cubicBezTo>
                            <a:pt x="2" y="230"/>
                            <a:pt x="0" y="232"/>
                            <a:pt x="0" y="235"/>
                          </a:cubicBezTo>
                          <a:cubicBezTo>
                            <a:pt x="0" y="240"/>
                            <a:pt x="4" y="242"/>
                            <a:pt x="7" y="243"/>
                          </a:cubicBezTo>
                          <a:cubicBezTo>
                            <a:pt x="8" y="243"/>
                            <a:pt x="8" y="243"/>
                            <a:pt x="8" y="244"/>
                          </a:cubicBezTo>
                          <a:cubicBezTo>
                            <a:pt x="8" y="250"/>
                            <a:pt x="12" y="251"/>
                            <a:pt x="20" y="251"/>
                          </a:cubicBezTo>
                          <a:lnTo>
                            <a:pt x="40" y="251"/>
                          </a:lnTo>
                          <a:cubicBezTo>
                            <a:pt x="47" y="251"/>
                            <a:pt x="48" y="258"/>
                            <a:pt x="50" y="265"/>
                          </a:cubicBezTo>
                          <a:cubicBezTo>
                            <a:pt x="51" y="273"/>
                            <a:pt x="53" y="278"/>
                            <a:pt x="58" y="278"/>
                          </a:cubicBezTo>
                          <a:cubicBezTo>
                            <a:pt x="60" y="278"/>
                            <a:pt x="62" y="277"/>
                            <a:pt x="64" y="276"/>
                          </a:cubicBezTo>
                          <a:cubicBezTo>
                            <a:pt x="65" y="275"/>
                            <a:pt x="67" y="275"/>
                            <a:pt x="69" y="274"/>
                          </a:cubicBezTo>
                          <a:cubicBezTo>
                            <a:pt x="70" y="274"/>
                            <a:pt x="70" y="274"/>
                            <a:pt x="70" y="275"/>
                          </a:cubicBezTo>
                          <a:cubicBezTo>
                            <a:pt x="71" y="276"/>
                            <a:pt x="71" y="277"/>
                            <a:pt x="73" y="277"/>
                          </a:cubicBezTo>
                          <a:cubicBezTo>
                            <a:pt x="74" y="277"/>
                            <a:pt x="75" y="276"/>
                            <a:pt x="76" y="275"/>
                          </a:cubicBezTo>
                          <a:cubicBezTo>
                            <a:pt x="78" y="274"/>
                            <a:pt x="79" y="273"/>
                            <a:pt x="80" y="273"/>
                          </a:cubicBezTo>
                          <a:cubicBezTo>
                            <a:pt x="83" y="273"/>
                            <a:pt x="100" y="282"/>
                            <a:pt x="100" y="286"/>
                          </a:cubicBezTo>
                          <a:lnTo>
                            <a:pt x="100" y="293"/>
                          </a:lnTo>
                          <a:cubicBezTo>
                            <a:pt x="100" y="295"/>
                            <a:pt x="101" y="299"/>
                            <a:pt x="103" y="302"/>
                          </a:cubicBezTo>
                          <a:cubicBezTo>
                            <a:pt x="105" y="305"/>
                            <a:pt x="105" y="309"/>
                            <a:pt x="106" y="312"/>
                          </a:cubicBezTo>
                          <a:cubicBezTo>
                            <a:pt x="106" y="315"/>
                            <a:pt x="107" y="317"/>
                            <a:pt x="109" y="319"/>
                          </a:cubicBezTo>
                          <a:lnTo>
                            <a:pt x="124" y="319"/>
                          </a:lnTo>
                          <a:cubicBezTo>
                            <a:pt x="124" y="319"/>
                            <a:pt x="124" y="320"/>
                            <a:pt x="125" y="320"/>
                          </a:cubicBezTo>
                          <a:lnTo>
                            <a:pt x="125" y="321"/>
                          </a:lnTo>
                          <a:cubicBezTo>
                            <a:pt x="130" y="326"/>
                            <a:pt x="133" y="329"/>
                            <a:pt x="138" y="332"/>
                          </a:cubicBezTo>
                          <a:cubicBezTo>
                            <a:pt x="142" y="335"/>
                            <a:pt x="149" y="336"/>
                            <a:pt x="156" y="337"/>
                          </a:cubicBezTo>
                          <a:cubicBezTo>
                            <a:pt x="161" y="338"/>
                            <a:pt x="166" y="339"/>
                            <a:pt x="169" y="340"/>
                          </a:cubicBezTo>
                          <a:cubicBezTo>
                            <a:pt x="175" y="343"/>
                            <a:pt x="178" y="347"/>
                            <a:pt x="181" y="352"/>
                          </a:cubicBezTo>
                          <a:cubicBezTo>
                            <a:pt x="185" y="357"/>
                            <a:pt x="188" y="363"/>
                            <a:pt x="198" y="363"/>
                          </a:cubicBezTo>
                          <a:cubicBezTo>
                            <a:pt x="201" y="363"/>
                            <a:pt x="204" y="363"/>
                            <a:pt x="207" y="363"/>
                          </a:cubicBezTo>
                          <a:cubicBezTo>
                            <a:pt x="209" y="364"/>
                            <a:pt x="212" y="364"/>
                            <a:pt x="214" y="364"/>
                          </a:cubicBezTo>
                          <a:cubicBezTo>
                            <a:pt x="218" y="364"/>
                            <a:pt x="221" y="361"/>
                            <a:pt x="223" y="358"/>
                          </a:cubicBezTo>
                          <a:cubicBezTo>
                            <a:pt x="226" y="354"/>
                            <a:pt x="228" y="351"/>
                            <a:pt x="233" y="351"/>
                          </a:cubicBezTo>
                          <a:cubicBezTo>
                            <a:pt x="237" y="351"/>
                            <a:pt x="240" y="355"/>
                            <a:pt x="242" y="359"/>
                          </a:cubicBezTo>
                          <a:cubicBezTo>
                            <a:pt x="243" y="360"/>
                            <a:pt x="244" y="362"/>
                            <a:pt x="245" y="363"/>
                          </a:cubicBezTo>
                          <a:cubicBezTo>
                            <a:pt x="245" y="363"/>
                            <a:pt x="245" y="363"/>
                            <a:pt x="245" y="363"/>
                          </a:cubicBezTo>
                          <a:cubicBezTo>
                            <a:pt x="246" y="365"/>
                            <a:pt x="247" y="365"/>
                            <a:pt x="248" y="365"/>
                          </a:cubicBezTo>
                          <a:cubicBezTo>
                            <a:pt x="249" y="365"/>
                            <a:pt x="250" y="364"/>
                            <a:pt x="251" y="364"/>
                          </a:cubicBezTo>
                          <a:cubicBezTo>
                            <a:pt x="253" y="363"/>
                            <a:pt x="255" y="363"/>
                            <a:pt x="257" y="363"/>
                          </a:cubicBezTo>
                          <a:cubicBezTo>
                            <a:pt x="260" y="365"/>
                            <a:pt x="261" y="367"/>
                            <a:pt x="262" y="369"/>
                          </a:cubicBezTo>
                          <a:cubicBezTo>
                            <a:pt x="263" y="371"/>
                            <a:pt x="263" y="372"/>
                            <a:pt x="265" y="373"/>
                          </a:cubicBezTo>
                          <a:cubicBezTo>
                            <a:pt x="266" y="374"/>
                            <a:pt x="267" y="374"/>
                            <a:pt x="269" y="374"/>
                          </a:cubicBezTo>
                          <a:lnTo>
                            <a:pt x="271" y="374"/>
                          </a:lnTo>
                          <a:cubicBezTo>
                            <a:pt x="272" y="374"/>
                            <a:pt x="274" y="375"/>
                            <a:pt x="275" y="375"/>
                          </a:cubicBezTo>
                          <a:cubicBezTo>
                            <a:pt x="277" y="376"/>
                            <a:pt x="279" y="377"/>
                            <a:pt x="280" y="379"/>
                          </a:cubicBezTo>
                          <a:cubicBezTo>
                            <a:pt x="282" y="380"/>
                            <a:pt x="283" y="381"/>
                            <a:pt x="285" y="382"/>
                          </a:cubicBezTo>
                          <a:cubicBezTo>
                            <a:pt x="285" y="382"/>
                            <a:pt x="285" y="382"/>
                            <a:pt x="285" y="383"/>
                          </a:cubicBezTo>
                          <a:cubicBezTo>
                            <a:pt x="286" y="383"/>
                            <a:pt x="286" y="382"/>
                            <a:pt x="286" y="382"/>
                          </a:cubicBezTo>
                          <a:cubicBezTo>
                            <a:pt x="287" y="382"/>
                            <a:pt x="288" y="382"/>
                            <a:pt x="289" y="381"/>
                          </a:cubicBezTo>
                          <a:cubicBezTo>
                            <a:pt x="290" y="381"/>
                            <a:pt x="290" y="379"/>
                            <a:pt x="291" y="377"/>
                          </a:cubicBezTo>
                          <a:cubicBezTo>
                            <a:pt x="291" y="376"/>
                            <a:pt x="291" y="374"/>
                            <a:pt x="291" y="373"/>
                          </a:cubicBezTo>
                          <a:cubicBezTo>
                            <a:pt x="292" y="370"/>
                            <a:pt x="294" y="368"/>
                            <a:pt x="296" y="366"/>
                          </a:cubicBezTo>
                          <a:cubicBezTo>
                            <a:pt x="299" y="363"/>
                            <a:pt x="301" y="361"/>
                            <a:pt x="301" y="358"/>
                          </a:cubicBezTo>
                          <a:cubicBezTo>
                            <a:pt x="301" y="355"/>
                            <a:pt x="300" y="352"/>
                            <a:pt x="298" y="350"/>
                          </a:cubicBezTo>
                          <a:cubicBezTo>
                            <a:pt x="297" y="348"/>
                            <a:pt x="296" y="346"/>
                            <a:pt x="296" y="343"/>
                          </a:cubicBezTo>
                          <a:cubicBezTo>
                            <a:pt x="296" y="336"/>
                            <a:pt x="300" y="333"/>
                            <a:pt x="303" y="331"/>
                          </a:cubicBezTo>
                          <a:cubicBezTo>
                            <a:pt x="307" y="328"/>
                            <a:pt x="310" y="326"/>
                            <a:pt x="310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" name="Freeform 1180">
                      <a:extLst>
                        <a:ext uri="{FF2B5EF4-FFF2-40B4-BE49-F238E27FC236}">
                          <a16:creationId xmlns:a16="http://schemas.microsoft.com/office/drawing/2014/main" id="{D4BA5F51-E922-E92C-7E22-8B7F51914C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8442" y="4641891"/>
                      <a:ext cx="77059" cy="65782"/>
                    </a:xfrm>
                    <a:custGeom>
                      <a:avLst/>
                      <a:gdLst>
                        <a:gd name="T0" fmla="*/ 149 w 180"/>
                        <a:gd name="T1" fmla="*/ 73 h 153"/>
                        <a:gd name="T2" fmla="*/ 166 w 180"/>
                        <a:gd name="T3" fmla="*/ 77 h 153"/>
                        <a:gd name="T4" fmla="*/ 171 w 180"/>
                        <a:gd name="T5" fmla="*/ 62 h 153"/>
                        <a:gd name="T6" fmla="*/ 141 w 180"/>
                        <a:gd name="T7" fmla="*/ 39 h 153"/>
                        <a:gd name="T8" fmla="*/ 128 w 180"/>
                        <a:gd name="T9" fmla="*/ 14 h 153"/>
                        <a:gd name="T10" fmla="*/ 115 w 180"/>
                        <a:gd name="T11" fmla="*/ 10 h 153"/>
                        <a:gd name="T12" fmla="*/ 99 w 180"/>
                        <a:gd name="T13" fmla="*/ 0 h 153"/>
                        <a:gd name="T14" fmla="*/ 94 w 180"/>
                        <a:gd name="T15" fmla="*/ 8 h 153"/>
                        <a:gd name="T16" fmla="*/ 84 w 180"/>
                        <a:gd name="T17" fmla="*/ 11 h 153"/>
                        <a:gd name="T18" fmla="*/ 83 w 180"/>
                        <a:gd name="T19" fmla="*/ 13 h 153"/>
                        <a:gd name="T20" fmla="*/ 72 w 180"/>
                        <a:gd name="T21" fmla="*/ 19 h 153"/>
                        <a:gd name="T22" fmla="*/ 63 w 180"/>
                        <a:gd name="T23" fmla="*/ 18 h 153"/>
                        <a:gd name="T24" fmla="*/ 52 w 180"/>
                        <a:gd name="T25" fmla="*/ 23 h 153"/>
                        <a:gd name="T26" fmla="*/ 35 w 180"/>
                        <a:gd name="T27" fmla="*/ 26 h 153"/>
                        <a:gd name="T28" fmla="*/ 30 w 180"/>
                        <a:gd name="T29" fmla="*/ 47 h 153"/>
                        <a:gd name="T30" fmla="*/ 11 w 180"/>
                        <a:gd name="T31" fmla="*/ 48 h 153"/>
                        <a:gd name="T32" fmla="*/ 3 w 180"/>
                        <a:gd name="T33" fmla="*/ 60 h 153"/>
                        <a:gd name="T34" fmla="*/ 2 w 180"/>
                        <a:gd name="T35" fmla="*/ 76 h 153"/>
                        <a:gd name="T36" fmla="*/ 0 w 180"/>
                        <a:gd name="T37" fmla="*/ 76 h 153"/>
                        <a:gd name="T38" fmla="*/ 3 w 180"/>
                        <a:gd name="T39" fmla="*/ 90 h 153"/>
                        <a:gd name="T40" fmla="*/ 7 w 180"/>
                        <a:gd name="T41" fmla="*/ 100 h 153"/>
                        <a:gd name="T42" fmla="*/ 15 w 180"/>
                        <a:gd name="T43" fmla="*/ 105 h 153"/>
                        <a:gd name="T44" fmla="*/ 23 w 180"/>
                        <a:gd name="T45" fmla="*/ 106 h 153"/>
                        <a:gd name="T46" fmla="*/ 34 w 180"/>
                        <a:gd name="T47" fmla="*/ 121 h 153"/>
                        <a:gd name="T48" fmla="*/ 43 w 180"/>
                        <a:gd name="T49" fmla="*/ 126 h 153"/>
                        <a:gd name="T50" fmla="*/ 47 w 180"/>
                        <a:gd name="T51" fmla="*/ 140 h 153"/>
                        <a:gd name="T52" fmla="*/ 68 w 180"/>
                        <a:gd name="T53" fmla="*/ 149 h 153"/>
                        <a:gd name="T54" fmla="*/ 82 w 180"/>
                        <a:gd name="T55" fmla="*/ 136 h 153"/>
                        <a:gd name="T56" fmla="*/ 89 w 180"/>
                        <a:gd name="T57" fmla="*/ 129 h 153"/>
                        <a:gd name="T58" fmla="*/ 91 w 180"/>
                        <a:gd name="T59" fmla="*/ 117 h 153"/>
                        <a:gd name="T60" fmla="*/ 110 w 180"/>
                        <a:gd name="T61" fmla="*/ 107 h 153"/>
                        <a:gd name="T62" fmla="*/ 107 w 180"/>
                        <a:gd name="T63" fmla="*/ 98 h 153"/>
                        <a:gd name="T64" fmla="*/ 100 w 180"/>
                        <a:gd name="T65" fmla="*/ 92 h 153"/>
                        <a:gd name="T66" fmla="*/ 93 w 180"/>
                        <a:gd name="T67" fmla="*/ 88 h 153"/>
                        <a:gd name="T68" fmla="*/ 97 w 180"/>
                        <a:gd name="T69" fmla="*/ 72 h 153"/>
                        <a:gd name="T70" fmla="*/ 97 w 180"/>
                        <a:gd name="T71" fmla="*/ 71 h 153"/>
                        <a:gd name="T72" fmla="*/ 118 w 180"/>
                        <a:gd name="T73" fmla="*/ 59 h 153"/>
                        <a:gd name="T74" fmla="*/ 115 w 180"/>
                        <a:gd name="T75" fmla="*/ 65 h 153"/>
                        <a:gd name="T76" fmla="*/ 144 w 180"/>
                        <a:gd name="T77" fmla="*/ 74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0" h="153">
                          <a:moveTo>
                            <a:pt x="144" y="74"/>
                          </a:moveTo>
                          <a:cubicBezTo>
                            <a:pt x="146" y="74"/>
                            <a:pt x="147" y="73"/>
                            <a:pt x="149" y="73"/>
                          </a:cubicBezTo>
                          <a:cubicBezTo>
                            <a:pt x="152" y="73"/>
                            <a:pt x="155" y="74"/>
                            <a:pt x="158" y="75"/>
                          </a:cubicBezTo>
                          <a:cubicBezTo>
                            <a:pt x="161" y="77"/>
                            <a:pt x="163" y="78"/>
                            <a:pt x="166" y="77"/>
                          </a:cubicBezTo>
                          <a:cubicBezTo>
                            <a:pt x="173" y="74"/>
                            <a:pt x="177" y="72"/>
                            <a:pt x="180" y="65"/>
                          </a:cubicBezTo>
                          <a:cubicBezTo>
                            <a:pt x="177" y="64"/>
                            <a:pt x="174" y="63"/>
                            <a:pt x="171" y="62"/>
                          </a:cubicBezTo>
                          <a:cubicBezTo>
                            <a:pt x="162" y="60"/>
                            <a:pt x="152" y="57"/>
                            <a:pt x="149" y="50"/>
                          </a:cubicBezTo>
                          <a:cubicBezTo>
                            <a:pt x="147" y="49"/>
                            <a:pt x="142" y="41"/>
                            <a:pt x="141" y="39"/>
                          </a:cubicBezTo>
                          <a:lnTo>
                            <a:pt x="141" y="38"/>
                          </a:lnTo>
                          <a:cubicBezTo>
                            <a:pt x="139" y="26"/>
                            <a:pt x="136" y="19"/>
                            <a:pt x="128" y="14"/>
                          </a:cubicBezTo>
                          <a:cubicBezTo>
                            <a:pt x="126" y="12"/>
                            <a:pt x="124" y="12"/>
                            <a:pt x="122" y="12"/>
                          </a:cubicBezTo>
                          <a:cubicBezTo>
                            <a:pt x="120" y="11"/>
                            <a:pt x="118" y="11"/>
                            <a:pt x="115" y="10"/>
                          </a:cubicBezTo>
                          <a:lnTo>
                            <a:pt x="114" y="9"/>
                          </a:lnTo>
                          <a:cubicBezTo>
                            <a:pt x="106" y="3"/>
                            <a:pt x="101" y="0"/>
                            <a:pt x="99" y="0"/>
                          </a:cubicBezTo>
                          <a:cubicBezTo>
                            <a:pt x="98" y="0"/>
                            <a:pt x="97" y="1"/>
                            <a:pt x="96" y="4"/>
                          </a:cubicBezTo>
                          <a:cubicBezTo>
                            <a:pt x="96" y="5"/>
                            <a:pt x="95" y="7"/>
                            <a:pt x="94" y="8"/>
                          </a:cubicBezTo>
                          <a:cubicBezTo>
                            <a:pt x="90" y="11"/>
                            <a:pt x="87" y="8"/>
                            <a:pt x="84" y="10"/>
                          </a:cubicBezTo>
                          <a:lnTo>
                            <a:pt x="84" y="11"/>
                          </a:lnTo>
                          <a:lnTo>
                            <a:pt x="84" y="11"/>
                          </a:lnTo>
                          <a:cubicBezTo>
                            <a:pt x="84" y="11"/>
                            <a:pt x="83" y="12"/>
                            <a:pt x="83" y="13"/>
                          </a:cubicBezTo>
                          <a:cubicBezTo>
                            <a:pt x="82" y="14"/>
                            <a:pt x="81" y="16"/>
                            <a:pt x="79" y="17"/>
                          </a:cubicBezTo>
                          <a:cubicBezTo>
                            <a:pt x="77" y="18"/>
                            <a:pt x="74" y="19"/>
                            <a:pt x="72" y="19"/>
                          </a:cubicBezTo>
                          <a:cubicBezTo>
                            <a:pt x="70" y="19"/>
                            <a:pt x="69" y="19"/>
                            <a:pt x="68" y="19"/>
                          </a:cubicBezTo>
                          <a:cubicBezTo>
                            <a:pt x="66" y="19"/>
                            <a:pt x="65" y="18"/>
                            <a:pt x="63" y="18"/>
                          </a:cubicBezTo>
                          <a:cubicBezTo>
                            <a:pt x="61" y="18"/>
                            <a:pt x="57" y="19"/>
                            <a:pt x="55" y="20"/>
                          </a:cubicBezTo>
                          <a:cubicBezTo>
                            <a:pt x="54" y="21"/>
                            <a:pt x="53" y="22"/>
                            <a:pt x="52" y="23"/>
                          </a:cubicBezTo>
                          <a:cubicBezTo>
                            <a:pt x="50" y="25"/>
                            <a:pt x="48" y="28"/>
                            <a:pt x="42" y="28"/>
                          </a:cubicBezTo>
                          <a:cubicBezTo>
                            <a:pt x="38" y="28"/>
                            <a:pt x="36" y="27"/>
                            <a:pt x="35" y="26"/>
                          </a:cubicBezTo>
                          <a:cubicBezTo>
                            <a:pt x="35" y="27"/>
                            <a:pt x="35" y="28"/>
                            <a:pt x="35" y="29"/>
                          </a:cubicBezTo>
                          <a:cubicBezTo>
                            <a:pt x="34" y="36"/>
                            <a:pt x="34" y="41"/>
                            <a:pt x="30" y="47"/>
                          </a:cubicBezTo>
                          <a:lnTo>
                            <a:pt x="30" y="48"/>
                          </a:lnTo>
                          <a:lnTo>
                            <a:pt x="11" y="48"/>
                          </a:lnTo>
                          <a:cubicBezTo>
                            <a:pt x="9" y="50"/>
                            <a:pt x="7" y="52"/>
                            <a:pt x="6" y="55"/>
                          </a:cubicBezTo>
                          <a:cubicBezTo>
                            <a:pt x="5" y="57"/>
                            <a:pt x="4" y="58"/>
                            <a:pt x="3" y="60"/>
                          </a:cubicBezTo>
                          <a:cubicBezTo>
                            <a:pt x="4" y="62"/>
                            <a:pt x="7" y="72"/>
                            <a:pt x="2" y="76"/>
                          </a:cubicBezTo>
                          <a:lnTo>
                            <a:pt x="2" y="76"/>
                          </a:lnTo>
                          <a:lnTo>
                            <a:pt x="2" y="76"/>
                          </a:lnTo>
                          <a:cubicBezTo>
                            <a:pt x="1" y="76"/>
                            <a:pt x="1" y="76"/>
                            <a:pt x="0" y="76"/>
                          </a:cubicBezTo>
                          <a:lnTo>
                            <a:pt x="0" y="84"/>
                          </a:lnTo>
                          <a:cubicBezTo>
                            <a:pt x="0" y="88"/>
                            <a:pt x="1" y="88"/>
                            <a:pt x="3" y="90"/>
                          </a:cubicBezTo>
                          <a:cubicBezTo>
                            <a:pt x="4" y="91"/>
                            <a:pt x="5" y="92"/>
                            <a:pt x="7" y="95"/>
                          </a:cubicBezTo>
                          <a:cubicBezTo>
                            <a:pt x="7" y="97"/>
                            <a:pt x="7" y="98"/>
                            <a:pt x="7" y="100"/>
                          </a:cubicBezTo>
                          <a:cubicBezTo>
                            <a:pt x="7" y="102"/>
                            <a:pt x="7" y="103"/>
                            <a:pt x="8" y="103"/>
                          </a:cubicBezTo>
                          <a:cubicBezTo>
                            <a:pt x="10" y="105"/>
                            <a:pt x="12" y="105"/>
                            <a:pt x="15" y="105"/>
                          </a:cubicBezTo>
                          <a:lnTo>
                            <a:pt x="17" y="105"/>
                          </a:lnTo>
                          <a:cubicBezTo>
                            <a:pt x="19" y="105"/>
                            <a:pt x="21" y="105"/>
                            <a:pt x="23" y="106"/>
                          </a:cubicBezTo>
                          <a:cubicBezTo>
                            <a:pt x="28" y="108"/>
                            <a:pt x="30" y="112"/>
                            <a:pt x="32" y="116"/>
                          </a:cubicBezTo>
                          <a:cubicBezTo>
                            <a:pt x="32" y="118"/>
                            <a:pt x="33" y="119"/>
                            <a:pt x="34" y="121"/>
                          </a:cubicBezTo>
                          <a:cubicBezTo>
                            <a:pt x="35" y="122"/>
                            <a:pt x="37" y="123"/>
                            <a:pt x="39" y="123"/>
                          </a:cubicBezTo>
                          <a:cubicBezTo>
                            <a:pt x="40" y="124"/>
                            <a:pt x="42" y="125"/>
                            <a:pt x="43" y="126"/>
                          </a:cubicBezTo>
                          <a:cubicBezTo>
                            <a:pt x="44" y="128"/>
                            <a:pt x="44" y="130"/>
                            <a:pt x="44" y="132"/>
                          </a:cubicBezTo>
                          <a:cubicBezTo>
                            <a:pt x="44" y="137"/>
                            <a:pt x="45" y="140"/>
                            <a:pt x="47" y="140"/>
                          </a:cubicBezTo>
                          <a:cubicBezTo>
                            <a:pt x="53" y="140"/>
                            <a:pt x="56" y="140"/>
                            <a:pt x="63" y="144"/>
                          </a:cubicBezTo>
                          <a:cubicBezTo>
                            <a:pt x="65" y="145"/>
                            <a:pt x="66" y="147"/>
                            <a:pt x="68" y="149"/>
                          </a:cubicBezTo>
                          <a:cubicBezTo>
                            <a:pt x="70" y="151"/>
                            <a:pt x="72" y="153"/>
                            <a:pt x="75" y="153"/>
                          </a:cubicBezTo>
                          <a:cubicBezTo>
                            <a:pt x="79" y="153"/>
                            <a:pt x="82" y="147"/>
                            <a:pt x="82" y="136"/>
                          </a:cubicBezTo>
                          <a:cubicBezTo>
                            <a:pt x="82" y="130"/>
                            <a:pt x="85" y="130"/>
                            <a:pt x="87" y="130"/>
                          </a:cubicBezTo>
                          <a:cubicBezTo>
                            <a:pt x="88" y="129"/>
                            <a:pt x="89" y="129"/>
                            <a:pt x="89" y="129"/>
                          </a:cubicBezTo>
                          <a:cubicBezTo>
                            <a:pt x="90" y="128"/>
                            <a:pt x="90" y="125"/>
                            <a:pt x="90" y="123"/>
                          </a:cubicBezTo>
                          <a:cubicBezTo>
                            <a:pt x="90" y="120"/>
                            <a:pt x="90" y="118"/>
                            <a:pt x="91" y="117"/>
                          </a:cubicBezTo>
                          <a:cubicBezTo>
                            <a:pt x="93" y="113"/>
                            <a:pt x="98" y="112"/>
                            <a:pt x="103" y="111"/>
                          </a:cubicBezTo>
                          <a:cubicBezTo>
                            <a:pt x="106" y="110"/>
                            <a:pt x="109" y="109"/>
                            <a:pt x="110" y="107"/>
                          </a:cubicBezTo>
                          <a:cubicBezTo>
                            <a:pt x="110" y="107"/>
                            <a:pt x="110" y="106"/>
                            <a:pt x="109" y="105"/>
                          </a:cubicBezTo>
                          <a:cubicBezTo>
                            <a:pt x="108" y="102"/>
                            <a:pt x="108" y="100"/>
                            <a:pt x="107" y="98"/>
                          </a:cubicBezTo>
                          <a:cubicBezTo>
                            <a:pt x="105" y="94"/>
                            <a:pt x="104" y="91"/>
                            <a:pt x="102" y="91"/>
                          </a:cubicBezTo>
                          <a:cubicBezTo>
                            <a:pt x="101" y="91"/>
                            <a:pt x="100" y="91"/>
                            <a:pt x="100" y="92"/>
                          </a:cubicBezTo>
                          <a:cubicBezTo>
                            <a:pt x="100" y="93"/>
                            <a:pt x="99" y="94"/>
                            <a:pt x="98" y="94"/>
                          </a:cubicBezTo>
                          <a:cubicBezTo>
                            <a:pt x="94" y="94"/>
                            <a:pt x="93" y="90"/>
                            <a:pt x="93" y="88"/>
                          </a:cubicBezTo>
                          <a:cubicBezTo>
                            <a:pt x="93" y="85"/>
                            <a:pt x="94" y="83"/>
                            <a:pt x="95" y="82"/>
                          </a:cubicBezTo>
                          <a:cubicBezTo>
                            <a:pt x="97" y="80"/>
                            <a:pt x="99" y="78"/>
                            <a:pt x="97" y="72"/>
                          </a:cubicBezTo>
                          <a:lnTo>
                            <a:pt x="96" y="72"/>
                          </a:lnTo>
                          <a:lnTo>
                            <a:pt x="97" y="71"/>
                          </a:lnTo>
                          <a:cubicBezTo>
                            <a:pt x="99" y="66"/>
                            <a:pt x="106" y="52"/>
                            <a:pt x="113" y="52"/>
                          </a:cubicBezTo>
                          <a:cubicBezTo>
                            <a:pt x="116" y="52"/>
                            <a:pt x="118" y="56"/>
                            <a:pt x="118" y="59"/>
                          </a:cubicBezTo>
                          <a:cubicBezTo>
                            <a:pt x="118" y="61"/>
                            <a:pt x="116" y="63"/>
                            <a:pt x="115" y="64"/>
                          </a:cubicBezTo>
                          <a:cubicBezTo>
                            <a:pt x="115" y="64"/>
                            <a:pt x="115" y="64"/>
                            <a:pt x="115" y="65"/>
                          </a:cubicBezTo>
                          <a:cubicBezTo>
                            <a:pt x="116" y="67"/>
                            <a:pt x="135" y="75"/>
                            <a:pt x="140" y="75"/>
                          </a:cubicBezTo>
                          <a:cubicBezTo>
                            <a:pt x="142" y="75"/>
                            <a:pt x="143" y="75"/>
                            <a:pt x="144" y="7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9" name="Freeform 1181">
                      <a:extLst>
                        <a:ext uri="{FF2B5EF4-FFF2-40B4-BE49-F238E27FC236}">
                          <a16:creationId xmlns:a16="http://schemas.microsoft.com/office/drawing/2014/main" id="{8E741CE8-8BFE-F5E9-837D-8C882F5DA3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3977" y="4591146"/>
                      <a:ext cx="154116" cy="182309"/>
                    </a:xfrm>
                    <a:custGeom>
                      <a:avLst/>
                      <a:gdLst>
                        <a:gd name="T0" fmla="*/ 339 w 362"/>
                        <a:gd name="T1" fmla="*/ 92 h 424"/>
                        <a:gd name="T2" fmla="*/ 321 w 362"/>
                        <a:gd name="T3" fmla="*/ 98 h 424"/>
                        <a:gd name="T4" fmla="*/ 281 w 362"/>
                        <a:gd name="T5" fmla="*/ 83 h 424"/>
                        <a:gd name="T6" fmla="*/ 266 w 362"/>
                        <a:gd name="T7" fmla="*/ 126 h 424"/>
                        <a:gd name="T8" fmla="*/ 259 w 362"/>
                        <a:gd name="T9" fmla="*/ 140 h 424"/>
                        <a:gd name="T10" fmla="*/ 248 w 362"/>
                        <a:gd name="T11" fmla="*/ 134 h 424"/>
                        <a:gd name="T12" fmla="*/ 207 w 362"/>
                        <a:gd name="T13" fmla="*/ 153 h 424"/>
                        <a:gd name="T14" fmla="*/ 203 w 362"/>
                        <a:gd name="T15" fmla="*/ 86 h 424"/>
                        <a:gd name="T16" fmla="*/ 172 w 362"/>
                        <a:gd name="T17" fmla="*/ 45 h 424"/>
                        <a:gd name="T18" fmla="*/ 151 w 362"/>
                        <a:gd name="T19" fmla="*/ 14 h 424"/>
                        <a:gd name="T20" fmla="*/ 146 w 362"/>
                        <a:gd name="T21" fmla="*/ 13 h 424"/>
                        <a:gd name="T22" fmla="*/ 151 w 362"/>
                        <a:gd name="T23" fmla="*/ 0 h 424"/>
                        <a:gd name="T24" fmla="*/ 137 w 362"/>
                        <a:gd name="T25" fmla="*/ 8 h 424"/>
                        <a:gd name="T26" fmla="*/ 131 w 362"/>
                        <a:gd name="T27" fmla="*/ 32 h 424"/>
                        <a:gd name="T28" fmla="*/ 136 w 362"/>
                        <a:gd name="T29" fmla="*/ 60 h 424"/>
                        <a:gd name="T30" fmla="*/ 135 w 362"/>
                        <a:gd name="T31" fmla="*/ 78 h 424"/>
                        <a:gd name="T32" fmla="*/ 129 w 362"/>
                        <a:gd name="T33" fmla="*/ 90 h 424"/>
                        <a:gd name="T34" fmla="*/ 121 w 362"/>
                        <a:gd name="T35" fmla="*/ 98 h 424"/>
                        <a:gd name="T36" fmla="*/ 121 w 362"/>
                        <a:gd name="T37" fmla="*/ 107 h 424"/>
                        <a:gd name="T38" fmla="*/ 137 w 362"/>
                        <a:gd name="T39" fmla="*/ 130 h 424"/>
                        <a:gd name="T40" fmla="*/ 131 w 362"/>
                        <a:gd name="T41" fmla="*/ 154 h 424"/>
                        <a:gd name="T42" fmla="*/ 142 w 362"/>
                        <a:gd name="T43" fmla="*/ 169 h 424"/>
                        <a:gd name="T44" fmla="*/ 129 w 362"/>
                        <a:gd name="T45" fmla="*/ 189 h 424"/>
                        <a:gd name="T46" fmla="*/ 106 w 362"/>
                        <a:gd name="T47" fmla="*/ 174 h 424"/>
                        <a:gd name="T48" fmla="*/ 101 w 362"/>
                        <a:gd name="T49" fmla="*/ 187 h 424"/>
                        <a:gd name="T50" fmla="*/ 88 w 362"/>
                        <a:gd name="T51" fmla="*/ 209 h 424"/>
                        <a:gd name="T52" fmla="*/ 79 w 362"/>
                        <a:gd name="T53" fmla="*/ 225 h 424"/>
                        <a:gd name="T54" fmla="*/ 66 w 362"/>
                        <a:gd name="T55" fmla="*/ 228 h 424"/>
                        <a:gd name="T56" fmla="*/ 32 w 362"/>
                        <a:gd name="T57" fmla="*/ 233 h 424"/>
                        <a:gd name="T58" fmla="*/ 21 w 362"/>
                        <a:gd name="T59" fmla="*/ 290 h 424"/>
                        <a:gd name="T60" fmla="*/ 20 w 362"/>
                        <a:gd name="T61" fmla="*/ 311 h 424"/>
                        <a:gd name="T62" fmla="*/ 19 w 362"/>
                        <a:gd name="T63" fmla="*/ 332 h 424"/>
                        <a:gd name="T64" fmla="*/ 3 w 362"/>
                        <a:gd name="T65" fmla="*/ 350 h 424"/>
                        <a:gd name="T66" fmla="*/ 24 w 362"/>
                        <a:gd name="T67" fmla="*/ 363 h 424"/>
                        <a:gd name="T68" fmla="*/ 56 w 362"/>
                        <a:gd name="T69" fmla="*/ 379 h 424"/>
                        <a:gd name="T70" fmla="*/ 66 w 362"/>
                        <a:gd name="T71" fmla="*/ 378 h 424"/>
                        <a:gd name="T72" fmla="*/ 92 w 362"/>
                        <a:gd name="T73" fmla="*/ 376 h 424"/>
                        <a:gd name="T74" fmla="*/ 118 w 362"/>
                        <a:gd name="T75" fmla="*/ 391 h 424"/>
                        <a:gd name="T76" fmla="*/ 135 w 362"/>
                        <a:gd name="T77" fmla="*/ 394 h 424"/>
                        <a:gd name="T78" fmla="*/ 153 w 362"/>
                        <a:gd name="T79" fmla="*/ 413 h 424"/>
                        <a:gd name="T80" fmla="*/ 168 w 362"/>
                        <a:gd name="T81" fmla="*/ 422 h 424"/>
                        <a:gd name="T82" fmla="*/ 178 w 362"/>
                        <a:gd name="T83" fmla="*/ 417 h 424"/>
                        <a:gd name="T84" fmla="*/ 183 w 362"/>
                        <a:gd name="T85" fmla="*/ 393 h 424"/>
                        <a:gd name="T86" fmla="*/ 210 w 362"/>
                        <a:gd name="T87" fmla="*/ 348 h 424"/>
                        <a:gd name="T88" fmla="*/ 217 w 362"/>
                        <a:gd name="T89" fmla="*/ 331 h 424"/>
                        <a:gd name="T90" fmla="*/ 228 w 362"/>
                        <a:gd name="T91" fmla="*/ 295 h 424"/>
                        <a:gd name="T92" fmla="*/ 220 w 362"/>
                        <a:gd name="T93" fmla="*/ 267 h 424"/>
                        <a:gd name="T94" fmla="*/ 224 w 362"/>
                        <a:gd name="T95" fmla="*/ 228 h 424"/>
                        <a:gd name="T96" fmla="*/ 240 w 362"/>
                        <a:gd name="T97" fmla="*/ 213 h 424"/>
                        <a:gd name="T98" fmla="*/ 253 w 362"/>
                        <a:gd name="T99" fmla="*/ 211 h 424"/>
                        <a:gd name="T100" fmla="*/ 265 w 362"/>
                        <a:gd name="T101" fmla="*/ 205 h 424"/>
                        <a:gd name="T102" fmla="*/ 281 w 362"/>
                        <a:gd name="T103" fmla="*/ 204 h 424"/>
                        <a:gd name="T104" fmla="*/ 296 w 362"/>
                        <a:gd name="T105" fmla="*/ 206 h 424"/>
                        <a:gd name="T106" fmla="*/ 314 w 362"/>
                        <a:gd name="T107" fmla="*/ 187 h 424"/>
                        <a:gd name="T108" fmla="*/ 333 w 362"/>
                        <a:gd name="T109" fmla="*/ 181 h 424"/>
                        <a:gd name="T110" fmla="*/ 353 w 362"/>
                        <a:gd name="T111" fmla="*/ 172 h 424"/>
                        <a:gd name="T112" fmla="*/ 338 w 362"/>
                        <a:gd name="T113" fmla="*/ 130 h 424"/>
                        <a:gd name="T114" fmla="*/ 362 w 362"/>
                        <a:gd name="T115" fmla="*/ 121 h 4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62" h="424">
                          <a:moveTo>
                            <a:pt x="356" y="117"/>
                          </a:moveTo>
                          <a:cubicBezTo>
                            <a:pt x="351" y="114"/>
                            <a:pt x="346" y="110"/>
                            <a:pt x="345" y="106"/>
                          </a:cubicBezTo>
                          <a:cubicBezTo>
                            <a:pt x="344" y="104"/>
                            <a:pt x="343" y="102"/>
                            <a:pt x="343" y="100"/>
                          </a:cubicBezTo>
                          <a:cubicBezTo>
                            <a:pt x="342" y="97"/>
                            <a:pt x="342" y="94"/>
                            <a:pt x="339" y="92"/>
                          </a:cubicBezTo>
                          <a:lnTo>
                            <a:pt x="333" y="92"/>
                          </a:lnTo>
                          <a:cubicBezTo>
                            <a:pt x="333" y="94"/>
                            <a:pt x="332" y="95"/>
                            <a:pt x="331" y="96"/>
                          </a:cubicBezTo>
                          <a:cubicBezTo>
                            <a:pt x="331" y="98"/>
                            <a:pt x="329" y="99"/>
                            <a:pt x="325" y="99"/>
                          </a:cubicBezTo>
                          <a:cubicBezTo>
                            <a:pt x="324" y="99"/>
                            <a:pt x="322" y="99"/>
                            <a:pt x="321" y="98"/>
                          </a:cubicBezTo>
                          <a:cubicBezTo>
                            <a:pt x="315" y="97"/>
                            <a:pt x="312" y="92"/>
                            <a:pt x="310" y="87"/>
                          </a:cubicBezTo>
                          <a:cubicBezTo>
                            <a:pt x="308" y="84"/>
                            <a:pt x="306" y="80"/>
                            <a:pt x="302" y="78"/>
                          </a:cubicBezTo>
                          <a:cubicBezTo>
                            <a:pt x="301" y="78"/>
                            <a:pt x="300" y="78"/>
                            <a:pt x="298" y="78"/>
                          </a:cubicBezTo>
                          <a:cubicBezTo>
                            <a:pt x="288" y="78"/>
                            <a:pt x="283" y="80"/>
                            <a:pt x="281" y="83"/>
                          </a:cubicBezTo>
                          <a:cubicBezTo>
                            <a:pt x="279" y="86"/>
                            <a:pt x="279" y="90"/>
                            <a:pt x="278" y="95"/>
                          </a:cubicBezTo>
                          <a:cubicBezTo>
                            <a:pt x="278" y="99"/>
                            <a:pt x="277" y="104"/>
                            <a:pt x="275" y="110"/>
                          </a:cubicBezTo>
                          <a:cubicBezTo>
                            <a:pt x="274" y="115"/>
                            <a:pt x="272" y="118"/>
                            <a:pt x="269" y="122"/>
                          </a:cubicBezTo>
                          <a:cubicBezTo>
                            <a:pt x="268" y="123"/>
                            <a:pt x="267" y="125"/>
                            <a:pt x="266" y="126"/>
                          </a:cubicBezTo>
                          <a:cubicBezTo>
                            <a:pt x="266" y="127"/>
                            <a:pt x="265" y="127"/>
                            <a:pt x="265" y="128"/>
                          </a:cubicBezTo>
                          <a:cubicBezTo>
                            <a:pt x="263" y="131"/>
                            <a:pt x="261" y="134"/>
                            <a:pt x="261" y="138"/>
                          </a:cubicBezTo>
                          <a:lnTo>
                            <a:pt x="260" y="140"/>
                          </a:lnTo>
                          <a:lnTo>
                            <a:pt x="259" y="140"/>
                          </a:lnTo>
                          <a:lnTo>
                            <a:pt x="259" y="140"/>
                          </a:lnTo>
                          <a:lnTo>
                            <a:pt x="258" y="140"/>
                          </a:lnTo>
                          <a:cubicBezTo>
                            <a:pt x="257" y="140"/>
                            <a:pt x="257" y="140"/>
                            <a:pt x="256" y="139"/>
                          </a:cubicBezTo>
                          <a:cubicBezTo>
                            <a:pt x="252" y="138"/>
                            <a:pt x="250" y="136"/>
                            <a:pt x="248" y="134"/>
                          </a:cubicBezTo>
                          <a:cubicBezTo>
                            <a:pt x="248" y="133"/>
                            <a:pt x="247" y="132"/>
                            <a:pt x="247" y="131"/>
                          </a:cubicBezTo>
                          <a:cubicBezTo>
                            <a:pt x="240" y="132"/>
                            <a:pt x="236" y="137"/>
                            <a:pt x="231" y="142"/>
                          </a:cubicBezTo>
                          <a:cubicBezTo>
                            <a:pt x="226" y="148"/>
                            <a:pt x="221" y="154"/>
                            <a:pt x="212" y="154"/>
                          </a:cubicBezTo>
                          <a:cubicBezTo>
                            <a:pt x="210" y="154"/>
                            <a:pt x="209" y="154"/>
                            <a:pt x="207" y="153"/>
                          </a:cubicBezTo>
                          <a:cubicBezTo>
                            <a:pt x="199" y="152"/>
                            <a:pt x="199" y="144"/>
                            <a:pt x="199" y="139"/>
                          </a:cubicBezTo>
                          <a:lnTo>
                            <a:pt x="199" y="102"/>
                          </a:lnTo>
                          <a:cubicBezTo>
                            <a:pt x="199" y="98"/>
                            <a:pt x="200" y="94"/>
                            <a:pt x="202" y="91"/>
                          </a:cubicBezTo>
                          <a:cubicBezTo>
                            <a:pt x="202" y="89"/>
                            <a:pt x="203" y="88"/>
                            <a:pt x="203" y="86"/>
                          </a:cubicBezTo>
                          <a:cubicBezTo>
                            <a:pt x="194" y="81"/>
                            <a:pt x="184" y="75"/>
                            <a:pt x="184" y="62"/>
                          </a:cubicBezTo>
                          <a:lnTo>
                            <a:pt x="184" y="53"/>
                          </a:lnTo>
                          <a:cubicBezTo>
                            <a:pt x="184" y="51"/>
                            <a:pt x="182" y="50"/>
                            <a:pt x="179" y="49"/>
                          </a:cubicBezTo>
                          <a:cubicBezTo>
                            <a:pt x="176" y="48"/>
                            <a:pt x="174" y="47"/>
                            <a:pt x="172" y="45"/>
                          </a:cubicBezTo>
                          <a:cubicBezTo>
                            <a:pt x="170" y="41"/>
                            <a:pt x="170" y="38"/>
                            <a:pt x="169" y="34"/>
                          </a:cubicBezTo>
                          <a:cubicBezTo>
                            <a:pt x="169" y="31"/>
                            <a:pt x="168" y="29"/>
                            <a:pt x="167" y="26"/>
                          </a:cubicBezTo>
                          <a:cubicBezTo>
                            <a:pt x="165" y="20"/>
                            <a:pt x="162" y="17"/>
                            <a:pt x="157" y="16"/>
                          </a:cubicBezTo>
                          <a:cubicBezTo>
                            <a:pt x="155" y="15"/>
                            <a:pt x="153" y="15"/>
                            <a:pt x="151" y="14"/>
                          </a:cubicBezTo>
                          <a:lnTo>
                            <a:pt x="150" y="14"/>
                          </a:lnTo>
                          <a:lnTo>
                            <a:pt x="150" y="14"/>
                          </a:lnTo>
                          <a:cubicBezTo>
                            <a:pt x="149" y="14"/>
                            <a:pt x="149" y="14"/>
                            <a:pt x="149" y="14"/>
                          </a:cubicBezTo>
                          <a:lnTo>
                            <a:pt x="146" y="13"/>
                          </a:lnTo>
                          <a:lnTo>
                            <a:pt x="147" y="11"/>
                          </a:lnTo>
                          <a:cubicBezTo>
                            <a:pt x="147" y="9"/>
                            <a:pt x="148" y="7"/>
                            <a:pt x="149" y="6"/>
                          </a:cubicBezTo>
                          <a:cubicBezTo>
                            <a:pt x="150" y="5"/>
                            <a:pt x="151" y="4"/>
                            <a:pt x="151" y="2"/>
                          </a:cubicBezTo>
                          <a:cubicBezTo>
                            <a:pt x="151" y="1"/>
                            <a:pt x="151" y="1"/>
                            <a:pt x="151" y="0"/>
                          </a:cubicBezTo>
                          <a:cubicBezTo>
                            <a:pt x="151" y="0"/>
                            <a:pt x="150" y="0"/>
                            <a:pt x="150" y="0"/>
                          </a:cubicBezTo>
                          <a:lnTo>
                            <a:pt x="149" y="0"/>
                          </a:lnTo>
                          <a:cubicBezTo>
                            <a:pt x="148" y="0"/>
                            <a:pt x="148" y="0"/>
                            <a:pt x="147" y="0"/>
                          </a:cubicBezTo>
                          <a:cubicBezTo>
                            <a:pt x="146" y="4"/>
                            <a:pt x="141" y="6"/>
                            <a:pt x="137" y="8"/>
                          </a:cubicBezTo>
                          <a:cubicBezTo>
                            <a:pt x="131" y="10"/>
                            <a:pt x="128" y="11"/>
                            <a:pt x="128" y="15"/>
                          </a:cubicBezTo>
                          <a:cubicBezTo>
                            <a:pt x="128" y="19"/>
                            <a:pt x="129" y="20"/>
                            <a:pt x="131" y="22"/>
                          </a:cubicBezTo>
                          <a:cubicBezTo>
                            <a:pt x="132" y="23"/>
                            <a:pt x="133" y="25"/>
                            <a:pt x="133" y="27"/>
                          </a:cubicBezTo>
                          <a:cubicBezTo>
                            <a:pt x="133" y="29"/>
                            <a:pt x="132" y="31"/>
                            <a:pt x="131" y="32"/>
                          </a:cubicBezTo>
                          <a:cubicBezTo>
                            <a:pt x="129" y="34"/>
                            <a:pt x="128" y="35"/>
                            <a:pt x="128" y="37"/>
                          </a:cubicBezTo>
                          <a:cubicBezTo>
                            <a:pt x="128" y="41"/>
                            <a:pt x="130" y="42"/>
                            <a:pt x="133" y="44"/>
                          </a:cubicBezTo>
                          <a:cubicBezTo>
                            <a:pt x="135" y="46"/>
                            <a:pt x="139" y="49"/>
                            <a:pt x="139" y="54"/>
                          </a:cubicBezTo>
                          <a:cubicBezTo>
                            <a:pt x="139" y="56"/>
                            <a:pt x="137" y="58"/>
                            <a:pt x="136" y="60"/>
                          </a:cubicBezTo>
                          <a:cubicBezTo>
                            <a:pt x="136" y="60"/>
                            <a:pt x="135" y="61"/>
                            <a:pt x="135" y="62"/>
                          </a:cubicBezTo>
                          <a:cubicBezTo>
                            <a:pt x="135" y="63"/>
                            <a:pt x="136" y="64"/>
                            <a:pt x="137" y="65"/>
                          </a:cubicBezTo>
                          <a:cubicBezTo>
                            <a:pt x="137" y="66"/>
                            <a:pt x="139" y="67"/>
                            <a:pt x="139" y="69"/>
                          </a:cubicBezTo>
                          <a:cubicBezTo>
                            <a:pt x="139" y="73"/>
                            <a:pt x="137" y="76"/>
                            <a:pt x="135" y="78"/>
                          </a:cubicBezTo>
                          <a:cubicBezTo>
                            <a:pt x="134" y="80"/>
                            <a:pt x="133" y="81"/>
                            <a:pt x="133" y="83"/>
                          </a:cubicBezTo>
                          <a:cubicBezTo>
                            <a:pt x="133" y="86"/>
                            <a:pt x="131" y="88"/>
                            <a:pt x="130" y="89"/>
                          </a:cubicBezTo>
                          <a:cubicBezTo>
                            <a:pt x="130" y="89"/>
                            <a:pt x="130" y="89"/>
                            <a:pt x="130" y="90"/>
                          </a:cubicBezTo>
                          <a:lnTo>
                            <a:pt x="129" y="90"/>
                          </a:lnTo>
                          <a:lnTo>
                            <a:pt x="129" y="90"/>
                          </a:lnTo>
                          <a:cubicBezTo>
                            <a:pt x="127" y="92"/>
                            <a:pt x="126" y="93"/>
                            <a:pt x="125" y="94"/>
                          </a:cubicBezTo>
                          <a:cubicBezTo>
                            <a:pt x="124" y="96"/>
                            <a:pt x="123" y="97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lnTo>
                            <a:pt x="124" y="98"/>
                          </a:lnTo>
                          <a:lnTo>
                            <a:pt x="124" y="101"/>
                          </a:lnTo>
                          <a:cubicBezTo>
                            <a:pt x="123" y="104"/>
                            <a:pt x="122" y="106"/>
                            <a:pt x="121" y="107"/>
                          </a:cubicBezTo>
                          <a:cubicBezTo>
                            <a:pt x="120" y="109"/>
                            <a:pt x="120" y="111"/>
                            <a:pt x="120" y="115"/>
                          </a:cubicBezTo>
                          <a:cubicBezTo>
                            <a:pt x="120" y="122"/>
                            <a:pt x="121" y="127"/>
                            <a:pt x="122" y="129"/>
                          </a:cubicBezTo>
                          <a:lnTo>
                            <a:pt x="136" y="129"/>
                          </a:lnTo>
                          <a:lnTo>
                            <a:pt x="137" y="130"/>
                          </a:lnTo>
                          <a:cubicBezTo>
                            <a:pt x="137" y="131"/>
                            <a:pt x="137" y="132"/>
                            <a:pt x="138" y="132"/>
                          </a:cubicBezTo>
                          <a:cubicBezTo>
                            <a:pt x="139" y="134"/>
                            <a:pt x="140" y="137"/>
                            <a:pt x="140" y="140"/>
                          </a:cubicBezTo>
                          <a:cubicBezTo>
                            <a:pt x="140" y="144"/>
                            <a:pt x="137" y="146"/>
                            <a:pt x="135" y="148"/>
                          </a:cubicBezTo>
                          <a:cubicBezTo>
                            <a:pt x="133" y="150"/>
                            <a:pt x="131" y="151"/>
                            <a:pt x="131" y="154"/>
                          </a:cubicBezTo>
                          <a:cubicBezTo>
                            <a:pt x="132" y="155"/>
                            <a:pt x="134" y="156"/>
                            <a:pt x="135" y="157"/>
                          </a:cubicBezTo>
                          <a:cubicBezTo>
                            <a:pt x="137" y="159"/>
                            <a:pt x="141" y="161"/>
                            <a:pt x="142" y="164"/>
                          </a:cubicBezTo>
                          <a:lnTo>
                            <a:pt x="142" y="165"/>
                          </a:lnTo>
                          <a:lnTo>
                            <a:pt x="142" y="169"/>
                          </a:lnTo>
                          <a:cubicBezTo>
                            <a:pt x="142" y="171"/>
                            <a:pt x="141" y="172"/>
                            <a:pt x="140" y="173"/>
                          </a:cubicBezTo>
                          <a:cubicBezTo>
                            <a:pt x="139" y="174"/>
                            <a:pt x="139" y="175"/>
                            <a:pt x="139" y="176"/>
                          </a:cubicBezTo>
                          <a:lnTo>
                            <a:pt x="139" y="182"/>
                          </a:lnTo>
                          <a:cubicBezTo>
                            <a:pt x="139" y="185"/>
                            <a:pt x="136" y="189"/>
                            <a:pt x="129" y="189"/>
                          </a:cubicBezTo>
                          <a:cubicBezTo>
                            <a:pt x="126" y="189"/>
                            <a:pt x="114" y="182"/>
                            <a:pt x="109" y="180"/>
                          </a:cubicBezTo>
                          <a:lnTo>
                            <a:pt x="109" y="179"/>
                          </a:lnTo>
                          <a:cubicBezTo>
                            <a:pt x="108" y="178"/>
                            <a:pt x="107" y="176"/>
                            <a:pt x="107" y="175"/>
                          </a:cubicBezTo>
                          <a:cubicBezTo>
                            <a:pt x="107" y="175"/>
                            <a:pt x="106" y="174"/>
                            <a:pt x="106" y="174"/>
                          </a:cubicBezTo>
                          <a:cubicBezTo>
                            <a:pt x="102" y="174"/>
                            <a:pt x="98" y="176"/>
                            <a:pt x="98" y="180"/>
                          </a:cubicBezTo>
                          <a:lnTo>
                            <a:pt x="98" y="182"/>
                          </a:lnTo>
                          <a:cubicBezTo>
                            <a:pt x="98" y="182"/>
                            <a:pt x="99" y="183"/>
                            <a:pt x="99" y="183"/>
                          </a:cubicBezTo>
                          <a:cubicBezTo>
                            <a:pt x="100" y="183"/>
                            <a:pt x="101" y="184"/>
                            <a:pt x="101" y="187"/>
                          </a:cubicBezTo>
                          <a:cubicBezTo>
                            <a:pt x="101" y="192"/>
                            <a:pt x="97" y="196"/>
                            <a:pt x="94" y="199"/>
                          </a:cubicBezTo>
                          <a:cubicBezTo>
                            <a:pt x="92" y="200"/>
                            <a:pt x="91" y="202"/>
                            <a:pt x="90" y="203"/>
                          </a:cubicBezTo>
                          <a:cubicBezTo>
                            <a:pt x="89" y="204"/>
                            <a:pt x="89" y="204"/>
                            <a:pt x="88" y="206"/>
                          </a:cubicBezTo>
                          <a:cubicBezTo>
                            <a:pt x="88" y="207"/>
                            <a:pt x="88" y="208"/>
                            <a:pt x="88" y="209"/>
                          </a:cubicBezTo>
                          <a:cubicBezTo>
                            <a:pt x="88" y="210"/>
                            <a:pt x="86" y="212"/>
                            <a:pt x="84" y="212"/>
                          </a:cubicBezTo>
                          <a:cubicBezTo>
                            <a:pt x="84" y="212"/>
                            <a:pt x="83" y="212"/>
                            <a:pt x="83" y="212"/>
                          </a:cubicBezTo>
                          <a:cubicBezTo>
                            <a:pt x="83" y="212"/>
                            <a:pt x="82" y="212"/>
                            <a:pt x="82" y="212"/>
                          </a:cubicBezTo>
                          <a:cubicBezTo>
                            <a:pt x="81" y="214"/>
                            <a:pt x="79" y="222"/>
                            <a:pt x="79" y="225"/>
                          </a:cubicBezTo>
                          <a:cubicBezTo>
                            <a:pt x="79" y="226"/>
                            <a:pt x="80" y="228"/>
                            <a:pt x="80" y="230"/>
                          </a:cubicBezTo>
                          <a:cubicBezTo>
                            <a:pt x="81" y="233"/>
                            <a:pt x="81" y="236"/>
                            <a:pt x="80" y="238"/>
                          </a:cubicBezTo>
                          <a:cubicBezTo>
                            <a:pt x="79" y="238"/>
                            <a:pt x="78" y="239"/>
                            <a:pt x="77" y="239"/>
                          </a:cubicBezTo>
                          <a:cubicBezTo>
                            <a:pt x="70" y="239"/>
                            <a:pt x="68" y="233"/>
                            <a:pt x="66" y="228"/>
                          </a:cubicBezTo>
                          <a:cubicBezTo>
                            <a:pt x="64" y="222"/>
                            <a:pt x="63" y="220"/>
                            <a:pt x="60" y="220"/>
                          </a:cubicBezTo>
                          <a:cubicBezTo>
                            <a:pt x="58" y="220"/>
                            <a:pt x="57" y="222"/>
                            <a:pt x="55" y="225"/>
                          </a:cubicBezTo>
                          <a:cubicBezTo>
                            <a:pt x="52" y="228"/>
                            <a:pt x="49" y="233"/>
                            <a:pt x="43" y="233"/>
                          </a:cubicBezTo>
                          <a:lnTo>
                            <a:pt x="32" y="233"/>
                          </a:lnTo>
                          <a:cubicBezTo>
                            <a:pt x="27" y="233"/>
                            <a:pt x="24" y="244"/>
                            <a:pt x="24" y="254"/>
                          </a:cubicBezTo>
                          <a:cubicBezTo>
                            <a:pt x="24" y="257"/>
                            <a:pt x="25" y="259"/>
                            <a:pt x="27" y="261"/>
                          </a:cubicBezTo>
                          <a:cubicBezTo>
                            <a:pt x="29" y="264"/>
                            <a:pt x="32" y="267"/>
                            <a:pt x="32" y="272"/>
                          </a:cubicBezTo>
                          <a:cubicBezTo>
                            <a:pt x="32" y="279"/>
                            <a:pt x="28" y="287"/>
                            <a:pt x="21" y="290"/>
                          </a:cubicBezTo>
                          <a:cubicBezTo>
                            <a:pt x="20" y="292"/>
                            <a:pt x="19" y="294"/>
                            <a:pt x="18" y="296"/>
                          </a:cubicBezTo>
                          <a:cubicBezTo>
                            <a:pt x="17" y="298"/>
                            <a:pt x="16" y="300"/>
                            <a:pt x="16" y="300"/>
                          </a:cubicBezTo>
                          <a:cubicBezTo>
                            <a:pt x="16" y="302"/>
                            <a:pt x="17" y="303"/>
                            <a:pt x="18" y="305"/>
                          </a:cubicBezTo>
                          <a:cubicBezTo>
                            <a:pt x="18" y="306"/>
                            <a:pt x="20" y="309"/>
                            <a:pt x="20" y="311"/>
                          </a:cubicBezTo>
                          <a:cubicBezTo>
                            <a:pt x="20" y="315"/>
                            <a:pt x="18" y="317"/>
                            <a:pt x="18" y="319"/>
                          </a:cubicBezTo>
                          <a:cubicBezTo>
                            <a:pt x="17" y="321"/>
                            <a:pt x="16" y="322"/>
                            <a:pt x="16" y="323"/>
                          </a:cubicBezTo>
                          <a:cubicBezTo>
                            <a:pt x="16" y="324"/>
                            <a:pt x="17" y="325"/>
                            <a:pt x="17" y="327"/>
                          </a:cubicBezTo>
                          <a:cubicBezTo>
                            <a:pt x="18" y="328"/>
                            <a:pt x="19" y="330"/>
                            <a:pt x="19" y="332"/>
                          </a:cubicBezTo>
                          <a:cubicBezTo>
                            <a:pt x="19" y="341"/>
                            <a:pt x="13" y="341"/>
                            <a:pt x="7" y="341"/>
                          </a:cubicBezTo>
                          <a:cubicBezTo>
                            <a:pt x="6" y="342"/>
                            <a:pt x="1" y="346"/>
                            <a:pt x="0" y="348"/>
                          </a:cubicBezTo>
                          <a:cubicBezTo>
                            <a:pt x="0" y="348"/>
                            <a:pt x="1" y="349"/>
                            <a:pt x="2" y="349"/>
                          </a:cubicBezTo>
                          <a:cubicBezTo>
                            <a:pt x="2" y="349"/>
                            <a:pt x="3" y="350"/>
                            <a:pt x="3" y="350"/>
                          </a:cubicBezTo>
                          <a:cubicBezTo>
                            <a:pt x="5" y="351"/>
                            <a:pt x="7" y="354"/>
                            <a:pt x="9" y="357"/>
                          </a:cubicBezTo>
                          <a:cubicBezTo>
                            <a:pt x="12" y="361"/>
                            <a:pt x="15" y="365"/>
                            <a:pt x="17" y="365"/>
                          </a:cubicBezTo>
                          <a:cubicBezTo>
                            <a:pt x="18" y="365"/>
                            <a:pt x="19" y="365"/>
                            <a:pt x="19" y="364"/>
                          </a:cubicBezTo>
                          <a:cubicBezTo>
                            <a:pt x="20" y="364"/>
                            <a:pt x="22" y="363"/>
                            <a:pt x="24" y="363"/>
                          </a:cubicBezTo>
                          <a:cubicBezTo>
                            <a:pt x="29" y="363"/>
                            <a:pt x="31" y="366"/>
                            <a:pt x="33" y="368"/>
                          </a:cubicBezTo>
                          <a:cubicBezTo>
                            <a:pt x="33" y="369"/>
                            <a:pt x="34" y="370"/>
                            <a:pt x="35" y="370"/>
                          </a:cubicBezTo>
                          <a:cubicBezTo>
                            <a:pt x="37" y="371"/>
                            <a:pt x="38" y="372"/>
                            <a:pt x="40" y="373"/>
                          </a:cubicBezTo>
                          <a:cubicBezTo>
                            <a:pt x="45" y="376"/>
                            <a:pt x="49" y="379"/>
                            <a:pt x="56" y="379"/>
                          </a:cubicBezTo>
                          <a:cubicBezTo>
                            <a:pt x="58" y="379"/>
                            <a:pt x="59" y="379"/>
                            <a:pt x="60" y="378"/>
                          </a:cubicBezTo>
                          <a:cubicBezTo>
                            <a:pt x="61" y="378"/>
                            <a:pt x="62" y="377"/>
                            <a:pt x="63" y="377"/>
                          </a:cubicBezTo>
                          <a:lnTo>
                            <a:pt x="65" y="377"/>
                          </a:lnTo>
                          <a:lnTo>
                            <a:pt x="66" y="378"/>
                          </a:lnTo>
                          <a:cubicBezTo>
                            <a:pt x="67" y="380"/>
                            <a:pt x="69" y="381"/>
                            <a:pt x="71" y="381"/>
                          </a:cubicBezTo>
                          <a:cubicBezTo>
                            <a:pt x="72" y="380"/>
                            <a:pt x="73" y="378"/>
                            <a:pt x="73" y="377"/>
                          </a:cubicBezTo>
                          <a:cubicBezTo>
                            <a:pt x="76" y="372"/>
                            <a:pt x="79" y="367"/>
                            <a:pt x="85" y="367"/>
                          </a:cubicBezTo>
                          <a:cubicBezTo>
                            <a:pt x="91" y="367"/>
                            <a:pt x="92" y="372"/>
                            <a:pt x="92" y="376"/>
                          </a:cubicBezTo>
                          <a:cubicBezTo>
                            <a:pt x="93" y="377"/>
                            <a:pt x="93" y="379"/>
                            <a:pt x="94" y="380"/>
                          </a:cubicBezTo>
                          <a:cubicBezTo>
                            <a:pt x="96" y="383"/>
                            <a:pt x="99" y="383"/>
                            <a:pt x="103" y="384"/>
                          </a:cubicBezTo>
                          <a:cubicBezTo>
                            <a:pt x="105" y="384"/>
                            <a:pt x="107" y="385"/>
                            <a:pt x="109" y="386"/>
                          </a:cubicBezTo>
                          <a:cubicBezTo>
                            <a:pt x="113" y="387"/>
                            <a:pt x="116" y="389"/>
                            <a:pt x="118" y="391"/>
                          </a:cubicBezTo>
                          <a:cubicBezTo>
                            <a:pt x="121" y="393"/>
                            <a:pt x="123" y="395"/>
                            <a:pt x="128" y="395"/>
                          </a:cubicBezTo>
                          <a:cubicBezTo>
                            <a:pt x="128" y="395"/>
                            <a:pt x="129" y="395"/>
                            <a:pt x="130" y="395"/>
                          </a:cubicBezTo>
                          <a:cubicBezTo>
                            <a:pt x="131" y="396"/>
                            <a:pt x="132" y="396"/>
                            <a:pt x="133" y="395"/>
                          </a:cubicBezTo>
                          <a:lnTo>
                            <a:pt x="135" y="394"/>
                          </a:lnTo>
                          <a:lnTo>
                            <a:pt x="136" y="396"/>
                          </a:lnTo>
                          <a:cubicBezTo>
                            <a:pt x="138" y="399"/>
                            <a:pt x="140" y="401"/>
                            <a:pt x="143" y="402"/>
                          </a:cubicBezTo>
                          <a:cubicBezTo>
                            <a:pt x="146" y="404"/>
                            <a:pt x="149" y="406"/>
                            <a:pt x="152" y="410"/>
                          </a:cubicBezTo>
                          <a:cubicBezTo>
                            <a:pt x="152" y="411"/>
                            <a:pt x="152" y="412"/>
                            <a:pt x="153" y="413"/>
                          </a:cubicBezTo>
                          <a:cubicBezTo>
                            <a:pt x="154" y="416"/>
                            <a:pt x="154" y="416"/>
                            <a:pt x="156" y="416"/>
                          </a:cubicBezTo>
                          <a:cubicBezTo>
                            <a:pt x="157" y="416"/>
                            <a:pt x="158" y="416"/>
                            <a:pt x="159" y="416"/>
                          </a:cubicBezTo>
                          <a:cubicBezTo>
                            <a:pt x="160" y="416"/>
                            <a:pt x="161" y="416"/>
                            <a:pt x="161" y="416"/>
                          </a:cubicBezTo>
                          <a:cubicBezTo>
                            <a:pt x="165" y="416"/>
                            <a:pt x="166" y="418"/>
                            <a:pt x="168" y="422"/>
                          </a:cubicBezTo>
                          <a:cubicBezTo>
                            <a:pt x="169" y="422"/>
                            <a:pt x="169" y="423"/>
                            <a:pt x="169" y="424"/>
                          </a:cubicBezTo>
                          <a:cubicBezTo>
                            <a:pt x="171" y="422"/>
                            <a:pt x="173" y="421"/>
                            <a:pt x="175" y="420"/>
                          </a:cubicBezTo>
                          <a:cubicBezTo>
                            <a:pt x="176" y="419"/>
                            <a:pt x="177" y="419"/>
                            <a:pt x="178" y="418"/>
                          </a:cubicBezTo>
                          <a:cubicBezTo>
                            <a:pt x="178" y="418"/>
                            <a:pt x="178" y="417"/>
                            <a:pt x="178" y="417"/>
                          </a:cubicBezTo>
                          <a:cubicBezTo>
                            <a:pt x="176" y="417"/>
                            <a:pt x="174" y="417"/>
                            <a:pt x="172" y="417"/>
                          </a:cubicBezTo>
                          <a:cubicBezTo>
                            <a:pt x="168" y="417"/>
                            <a:pt x="160" y="417"/>
                            <a:pt x="160" y="411"/>
                          </a:cubicBezTo>
                          <a:cubicBezTo>
                            <a:pt x="160" y="408"/>
                            <a:pt x="165" y="404"/>
                            <a:pt x="180" y="395"/>
                          </a:cubicBezTo>
                          <a:cubicBezTo>
                            <a:pt x="182" y="394"/>
                            <a:pt x="183" y="393"/>
                            <a:pt x="183" y="393"/>
                          </a:cubicBezTo>
                          <a:cubicBezTo>
                            <a:pt x="187" y="389"/>
                            <a:pt x="190" y="384"/>
                            <a:pt x="193" y="379"/>
                          </a:cubicBezTo>
                          <a:cubicBezTo>
                            <a:pt x="195" y="376"/>
                            <a:pt x="197" y="373"/>
                            <a:pt x="199" y="369"/>
                          </a:cubicBezTo>
                          <a:cubicBezTo>
                            <a:pt x="202" y="365"/>
                            <a:pt x="204" y="362"/>
                            <a:pt x="206" y="357"/>
                          </a:cubicBezTo>
                          <a:cubicBezTo>
                            <a:pt x="207" y="355"/>
                            <a:pt x="208" y="352"/>
                            <a:pt x="210" y="348"/>
                          </a:cubicBezTo>
                          <a:cubicBezTo>
                            <a:pt x="211" y="346"/>
                            <a:pt x="212" y="345"/>
                            <a:pt x="214" y="344"/>
                          </a:cubicBezTo>
                          <a:cubicBezTo>
                            <a:pt x="215" y="343"/>
                            <a:pt x="215" y="342"/>
                            <a:pt x="215" y="342"/>
                          </a:cubicBezTo>
                          <a:cubicBezTo>
                            <a:pt x="216" y="340"/>
                            <a:pt x="216" y="339"/>
                            <a:pt x="216" y="338"/>
                          </a:cubicBezTo>
                          <a:cubicBezTo>
                            <a:pt x="216" y="336"/>
                            <a:pt x="215" y="334"/>
                            <a:pt x="217" y="331"/>
                          </a:cubicBezTo>
                          <a:cubicBezTo>
                            <a:pt x="218" y="329"/>
                            <a:pt x="220" y="327"/>
                            <a:pt x="221" y="326"/>
                          </a:cubicBezTo>
                          <a:cubicBezTo>
                            <a:pt x="223" y="323"/>
                            <a:pt x="225" y="320"/>
                            <a:pt x="228" y="316"/>
                          </a:cubicBezTo>
                          <a:lnTo>
                            <a:pt x="228" y="296"/>
                          </a:lnTo>
                          <a:lnTo>
                            <a:pt x="228" y="295"/>
                          </a:lnTo>
                          <a:cubicBezTo>
                            <a:pt x="228" y="295"/>
                            <a:pt x="229" y="295"/>
                            <a:pt x="229" y="292"/>
                          </a:cubicBezTo>
                          <a:cubicBezTo>
                            <a:pt x="229" y="291"/>
                            <a:pt x="229" y="290"/>
                            <a:pt x="229" y="289"/>
                          </a:cubicBezTo>
                          <a:cubicBezTo>
                            <a:pt x="229" y="287"/>
                            <a:pt x="228" y="285"/>
                            <a:pt x="227" y="282"/>
                          </a:cubicBezTo>
                          <a:cubicBezTo>
                            <a:pt x="223" y="280"/>
                            <a:pt x="220" y="272"/>
                            <a:pt x="220" y="267"/>
                          </a:cubicBezTo>
                          <a:cubicBezTo>
                            <a:pt x="220" y="260"/>
                            <a:pt x="222" y="256"/>
                            <a:pt x="226" y="252"/>
                          </a:cubicBezTo>
                          <a:cubicBezTo>
                            <a:pt x="225" y="252"/>
                            <a:pt x="225" y="252"/>
                            <a:pt x="225" y="252"/>
                          </a:cubicBezTo>
                          <a:cubicBezTo>
                            <a:pt x="220" y="249"/>
                            <a:pt x="214" y="245"/>
                            <a:pt x="214" y="239"/>
                          </a:cubicBezTo>
                          <a:cubicBezTo>
                            <a:pt x="214" y="231"/>
                            <a:pt x="219" y="229"/>
                            <a:pt x="224" y="228"/>
                          </a:cubicBezTo>
                          <a:cubicBezTo>
                            <a:pt x="226" y="227"/>
                            <a:pt x="229" y="226"/>
                            <a:pt x="230" y="225"/>
                          </a:cubicBezTo>
                          <a:cubicBezTo>
                            <a:pt x="231" y="224"/>
                            <a:pt x="231" y="223"/>
                            <a:pt x="231" y="222"/>
                          </a:cubicBezTo>
                          <a:cubicBezTo>
                            <a:pt x="231" y="220"/>
                            <a:pt x="231" y="217"/>
                            <a:pt x="234" y="214"/>
                          </a:cubicBezTo>
                          <a:cubicBezTo>
                            <a:pt x="235" y="213"/>
                            <a:pt x="237" y="213"/>
                            <a:pt x="240" y="213"/>
                          </a:cubicBezTo>
                          <a:cubicBezTo>
                            <a:pt x="241" y="213"/>
                            <a:pt x="242" y="213"/>
                            <a:pt x="243" y="213"/>
                          </a:cubicBezTo>
                          <a:cubicBezTo>
                            <a:pt x="245" y="213"/>
                            <a:pt x="246" y="213"/>
                            <a:pt x="248" y="213"/>
                          </a:cubicBezTo>
                          <a:cubicBezTo>
                            <a:pt x="250" y="213"/>
                            <a:pt x="251" y="213"/>
                            <a:pt x="253" y="213"/>
                          </a:cubicBezTo>
                          <a:cubicBezTo>
                            <a:pt x="253" y="212"/>
                            <a:pt x="253" y="212"/>
                            <a:pt x="253" y="211"/>
                          </a:cubicBezTo>
                          <a:cubicBezTo>
                            <a:pt x="253" y="208"/>
                            <a:pt x="253" y="202"/>
                            <a:pt x="257" y="201"/>
                          </a:cubicBezTo>
                          <a:lnTo>
                            <a:pt x="257" y="201"/>
                          </a:lnTo>
                          <a:cubicBezTo>
                            <a:pt x="259" y="201"/>
                            <a:pt x="259" y="201"/>
                            <a:pt x="261" y="202"/>
                          </a:cubicBezTo>
                          <a:cubicBezTo>
                            <a:pt x="263" y="204"/>
                            <a:pt x="265" y="205"/>
                            <a:pt x="265" y="205"/>
                          </a:cubicBezTo>
                          <a:cubicBezTo>
                            <a:pt x="270" y="205"/>
                            <a:pt x="274" y="204"/>
                            <a:pt x="275" y="201"/>
                          </a:cubicBezTo>
                          <a:lnTo>
                            <a:pt x="277" y="200"/>
                          </a:lnTo>
                          <a:lnTo>
                            <a:pt x="278" y="201"/>
                          </a:lnTo>
                          <a:cubicBezTo>
                            <a:pt x="280" y="202"/>
                            <a:pt x="280" y="203"/>
                            <a:pt x="281" y="204"/>
                          </a:cubicBezTo>
                          <a:cubicBezTo>
                            <a:pt x="282" y="206"/>
                            <a:pt x="283" y="207"/>
                            <a:pt x="285" y="207"/>
                          </a:cubicBezTo>
                          <a:cubicBezTo>
                            <a:pt x="286" y="207"/>
                            <a:pt x="287" y="206"/>
                            <a:pt x="288" y="206"/>
                          </a:cubicBezTo>
                          <a:cubicBezTo>
                            <a:pt x="289" y="205"/>
                            <a:pt x="291" y="204"/>
                            <a:pt x="293" y="204"/>
                          </a:cubicBezTo>
                          <a:cubicBezTo>
                            <a:pt x="294" y="204"/>
                            <a:pt x="295" y="205"/>
                            <a:pt x="296" y="206"/>
                          </a:cubicBezTo>
                          <a:cubicBezTo>
                            <a:pt x="297" y="206"/>
                            <a:pt x="298" y="207"/>
                            <a:pt x="299" y="207"/>
                          </a:cubicBezTo>
                          <a:cubicBezTo>
                            <a:pt x="301" y="207"/>
                            <a:pt x="302" y="206"/>
                            <a:pt x="302" y="203"/>
                          </a:cubicBezTo>
                          <a:cubicBezTo>
                            <a:pt x="303" y="202"/>
                            <a:pt x="303" y="200"/>
                            <a:pt x="305" y="199"/>
                          </a:cubicBezTo>
                          <a:cubicBezTo>
                            <a:pt x="309" y="197"/>
                            <a:pt x="312" y="192"/>
                            <a:pt x="314" y="187"/>
                          </a:cubicBezTo>
                          <a:cubicBezTo>
                            <a:pt x="318" y="179"/>
                            <a:pt x="322" y="170"/>
                            <a:pt x="333" y="171"/>
                          </a:cubicBezTo>
                          <a:lnTo>
                            <a:pt x="335" y="172"/>
                          </a:lnTo>
                          <a:lnTo>
                            <a:pt x="334" y="178"/>
                          </a:lnTo>
                          <a:lnTo>
                            <a:pt x="333" y="181"/>
                          </a:lnTo>
                          <a:cubicBezTo>
                            <a:pt x="334" y="182"/>
                            <a:pt x="335" y="182"/>
                            <a:pt x="335" y="183"/>
                          </a:cubicBezTo>
                          <a:cubicBezTo>
                            <a:pt x="337" y="183"/>
                            <a:pt x="338" y="184"/>
                            <a:pt x="340" y="184"/>
                          </a:cubicBezTo>
                          <a:cubicBezTo>
                            <a:pt x="343" y="184"/>
                            <a:pt x="346" y="181"/>
                            <a:pt x="348" y="178"/>
                          </a:cubicBezTo>
                          <a:cubicBezTo>
                            <a:pt x="350" y="176"/>
                            <a:pt x="351" y="174"/>
                            <a:pt x="353" y="172"/>
                          </a:cubicBezTo>
                          <a:cubicBezTo>
                            <a:pt x="352" y="169"/>
                            <a:pt x="351" y="167"/>
                            <a:pt x="351" y="166"/>
                          </a:cubicBezTo>
                          <a:cubicBezTo>
                            <a:pt x="351" y="164"/>
                            <a:pt x="352" y="163"/>
                            <a:pt x="352" y="162"/>
                          </a:cubicBezTo>
                          <a:cubicBezTo>
                            <a:pt x="346" y="161"/>
                            <a:pt x="338" y="159"/>
                            <a:pt x="338" y="152"/>
                          </a:cubicBezTo>
                          <a:lnTo>
                            <a:pt x="338" y="130"/>
                          </a:lnTo>
                          <a:cubicBezTo>
                            <a:pt x="338" y="127"/>
                            <a:pt x="341" y="125"/>
                            <a:pt x="346" y="125"/>
                          </a:cubicBezTo>
                          <a:lnTo>
                            <a:pt x="355" y="125"/>
                          </a:lnTo>
                          <a:cubicBezTo>
                            <a:pt x="359" y="125"/>
                            <a:pt x="360" y="124"/>
                            <a:pt x="362" y="122"/>
                          </a:cubicBezTo>
                          <a:cubicBezTo>
                            <a:pt x="362" y="121"/>
                            <a:pt x="362" y="121"/>
                            <a:pt x="362" y="121"/>
                          </a:cubicBezTo>
                          <a:lnTo>
                            <a:pt x="362" y="121"/>
                          </a:lnTo>
                          <a:cubicBezTo>
                            <a:pt x="360" y="120"/>
                            <a:pt x="358" y="118"/>
                            <a:pt x="356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0" name="Freeform 1182">
                      <a:extLst>
                        <a:ext uri="{FF2B5EF4-FFF2-40B4-BE49-F238E27FC236}">
                          <a16:creationId xmlns:a16="http://schemas.microsoft.com/office/drawing/2014/main" id="{6BED980D-08D4-806C-4E06-B13450BDBA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1178" y="4388164"/>
                      <a:ext cx="1880" cy="3759"/>
                    </a:xfrm>
                    <a:custGeom>
                      <a:avLst/>
                      <a:gdLst>
                        <a:gd name="T0" fmla="*/ 2 w 6"/>
                        <a:gd name="T1" fmla="*/ 0 h 9"/>
                        <a:gd name="T2" fmla="*/ 0 w 6"/>
                        <a:gd name="T3" fmla="*/ 1 h 9"/>
                        <a:gd name="T4" fmla="*/ 5 w 6"/>
                        <a:gd name="T5" fmla="*/ 9 h 9"/>
                        <a:gd name="T6" fmla="*/ 6 w 6"/>
                        <a:gd name="T7" fmla="*/ 6 h 9"/>
                        <a:gd name="T8" fmla="*/ 5 w 6"/>
                        <a:gd name="T9" fmla="*/ 3 h 9"/>
                        <a:gd name="T10" fmla="*/ 4 w 6"/>
                        <a:gd name="T11" fmla="*/ 2 h 9"/>
                        <a:gd name="T12" fmla="*/ 4 w 6"/>
                        <a:gd name="T13" fmla="*/ 1 h 9"/>
                        <a:gd name="T14" fmla="*/ 4 w 6"/>
                        <a:gd name="T15" fmla="*/ 0 h 9"/>
                        <a:gd name="T16" fmla="*/ 2 w 6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9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4"/>
                            <a:pt x="3" y="9"/>
                            <a:pt x="5" y="9"/>
                          </a:cubicBezTo>
                          <a:cubicBezTo>
                            <a:pt x="5" y="9"/>
                            <a:pt x="6" y="7"/>
                            <a:pt x="6" y="6"/>
                          </a:cubicBezTo>
                          <a:cubicBezTo>
                            <a:pt x="6" y="5"/>
                            <a:pt x="5" y="4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1" name="Freeform 1183">
                      <a:extLst>
                        <a:ext uri="{FF2B5EF4-FFF2-40B4-BE49-F238E27FC236}">
                          <a16:creationId xmlns:a16="http://schemas.microsoft.com/office/drawing/2014/main" id="{305B6221-1C15-6A24-392D-9718C0986B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2986" y="4382525"/>
                      <a:ext cx="1880" cy="5639"/>
                    </a:xfrm>
                    <a:custGeom>
                      <a:avLst/>
                      <a:gdLst>
                        <a:gd name="T0" fmla="*/ 5 w 7"/>
                        <a:gd name="T1" fmla="*/ 3 h 11"/>
                        <a:gd name="T2" fmla="*/ 5 w 7"/>
                        <a:gd name="T3" fmla="*/ 3 h 11"/>
                        <a:gd name="T4" fmla="*/ 5 w 7"/>
                        <a:gd name="T5" fmla="*/ 2 h 11"/>
                        <a:gd name="T6" fmla="*/ 0 w 7"/>
                        <a:gd name="T7" fmla="*/ 0 h 11"/>
                        <a:gd name="T8" fmla="*/ 0 w 7"/>
                        <a:gd name="T9" fmla="*/ 0 h 11"/>
                        <a:gd name="T10" fmla="*/ 6 w 7"/>
                        <a:gd name="T11" fmla="*/ 11 h 11"/>
                        <a:gd name="T12" fmla="*/ 7 w 7"/>
                        <a:gd name="T13" fmla="*/ 9 h 11"/>
                        <a:gd name="T14" fmla="*/ 6 w 7"/>
                        <a:gd name="T15" fmla="*/ 5 h 11"/>
                        <a:gd name="T16" fmla="*/ 5 w 7"/>
                        <a:gd name="T17" fmla="*/ 3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11">
                          <a:moveTo>
                            <a:pt x="5" y="3"/>
                          </a:move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5" y="2"/>
                          </a:cubicBezTo>
                          <a:cubicBezTo>
                            <a:pt x="5" y="2"/>
                            <a:pt x="3" y="1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2"/>
                            <a:pt x="4" y="10"/>
                            <a:pt x="6" y="11"/>
                          </a:cubicBezTo>
                          <a:cubicBezTo>
                            <a:pt x="7" y="11"/>
                            <a:pt x="7" y="11"/>
                            <a:pt x="7" y="9"/>
                          </a:cubicBezTo>
                          <a:cubicBezTo>
                            <a:pt x="7" y="8"/>
                            <a:pt x="7" y="6"/>
                            <a:pt x="6" y="5"/>
                          </a:cubicBezTo>
                          <a:cubicBezTo>
                            <a:pt x="6" y="5"/>
                            <a:pt x="5" y="5"/>
                            <a:pt x="5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2" name="Freeform 1184">
                      <a:extLst>
                        <a:ext uri="{FF2B5EF4-FFF2-40B4-BE49-F238E27FC236}">
                          <a16:creationId xmlns:a16="http://schemas.microsoft.com/office/drawing/2014/main" id="{0A0EBECD-D199-C0ED-6BC6-FEF368523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6745" y="4361851"/>
                      <a:ext cx="24434" cy="26313"/>
                    </a:xfrm>
                    <a:custGeom>
                      <a:avLst/>
                      <a:gdLst>
                        <a:gd name="T0" fmla="*/ 60 w 61"/>
                        <a:gd name="T1" fmla="*/ 11 h 62"/>
                        <a:gd name="T2" fmla="*/ 60 w 61"/>
                        <a:gd name="T3" fmla="*/ 9 h 62"/>
                        <a:gd name="T4" fmla="*/ 56 w 61"/>
                        <a:gd name="T5" fmla="*/ 4 h 62"/>
                        <a:gd name="T6" fmla="*/ 54 w 61"/>
                        <a:gd name="T7" fmla="*/ 0 h 62"/>
                        <a:gd name="T8" fmla="*/ 41 w 61"/>
                        <a:gd name="T9" fmla="*/ 1 h 62"/>
                        <a:gd name="T10" fmla="*/ 38 w 61"/>
                        <a:gd name="T11" fmla="*/ 3 h 62"/>
                        <a:gd name="T12" fmla="*/ 29 w 61"/>
                        <a:gd name="T13" fmla="*/ 8 h 62"/>
                        <a:gd name="T14" fmla="*/ 25 w 61"/>
                        <a:gd name="T15" fmla="*/ 7 h 62"/>
                        <a:gd name="T16" fmla="*/ 24 w 61"/>
                        <a:gd name="T17" fmla="*/ 6 h 62"/>
                        <a:gd name="T18" fmla="*/ 22 w 61"/>
                        <a:gd name="T19" fmla="*/ 9 h 62"/>
                        <a:gd name="T20" fmla="*/ 28 w 61"/>
                        <a:gd name="T21" fmla="*/ 20 h 62"/>
                        <a:gd name="T22" fmla="*/ 28 w 61"/>
                        <a:gd name="T23" fmla="*/ 21 h 62"/>
                        <a:gd name="T24" fmla="*/ 28 w 61"/>
                        <a:gd name="T25" fmla="*/ 23 h 62"/>
                        <a:gd name="T26" fmla="*/ 27 w 61"/>
                        <a:gd name="T27" fmla="*/ 24 h 62"/>
                        <a:gd name="T28" fmla="*/ 22 w 61"/>
                        <a:gd name="T29" fmla="*/ 24 h 62"/>
                        <a:gd name="T30" fmla="*/ 20 w 61"/>
                        <a:gd name="T31" fmla="*/ 23 h 62"/>
                        <a:gd name="T32" fmla="*/ 18 w 61"/>
                        <a:gd name="T33" fmla="*/ 23 h 62"/>
                        <a:gd name="T34" fmla="*/ 10 w 61"/>
                        <a:gd name="T35" fmla="*/ 21 h 62"/>
                        <a:gd name="T36" fmla="*/ 3 w 61"/>
                        <a:gd name="T37" fmla="*/ 20 h 62"/>
                        <a:gd name="T38" fmla="*/ 0 w 61"/>
                        <a:gd name="T39" fmla="*/ 30 h 62"/>
                        <a:gd name="T40" fmla="*/ 1 w 61"/>
                        <a:gd name="T41" fmla="*/ 33 h 62"/>
                        <a:gd name="T42" fmla="*/ 3 w 61"/>
                        <a:gd name="T43" fmla="*/ 37 h 62"/>
                        <a:gd name="T44" fmla="*/ 2 w 61"/>
                        <a:gd name="T45" fmla="*/ 40 h 62"/>
                        <a:gd name="T46" fmla="*/ 1 w 61"/>
                        <a:gd name="T47" fmla="*/ 41 h 62"/>
                        <a:gd name="T48" fmla="*/ 5 w 61"/>
                        <a:gd name="T49" fmla="*/ 45 h 62"/>
                        <a:gd name="T50" fmla="*/ 9 w 61"/>
                        <a:gd name="T51" fmla="*/ 47 h 62"/>
                        <a:gd name="T52" fmla="*/ 10 w 61"/>
                        <a:gd name="T53" fmla="*/ 51 h 62"/>
                        <a:gd name="T54" fmla="*/ 11 w 61"/>
                        <a:gd name="T55" fmla="*/ 53 h 62"/>
                        <a:gd name="T56" fmla="*/ 28 w 61"/>
                        <a:gd name="T57" fmla="*/ 60 h 62"/>
                        <a:gd name="T58" fmla="*/ 29 w 61"/>
                        <a:gd name="T59" fmla="*/ 61 h 62"/>
                        <a:gd name="T60" fmla="*/ 34 w 61"/>
                        <a:gd name="T61" fmla="*/ 62 h 62"/>
                        <a:gd name="T62" fmla="*/ 37 w 61"/>
                        <a:gd name="T63" fmla="*/ 58 h 62"/>
                        <a:gd name="T64" fmla="*/ 36 w 61"/>
                        <a:gd name="T65" fmla="*/ 54 h 62"/>
                        <a:gd name="T66" fmla="*/ 36 w 61"/>
                        <a:gd name="T67" fmla="*/ 52 h 62"/>
                        <a:gd name="T68" fmla="*/ 36 w 61"/>
                        <a:gd name="T69" fmla="*/ 49 h 62"/>
                        <a:gd name="T70" fmla="*/ 37 w 61"/>
                        <a:gd name="T71" fmla="*/ 48 h 62"/>
                        <a:gd name="T72" fmla="*/ 45 w 61"/>
                        <a:gd name="T73" fmla="*/ 40 h 62"/>
                        <a:gd name="T74" fmla="*/ 46 w 61"/>
                        <a:gd name="T75" fmla="*/ 38 h 62"/>
                        <a:gd name="T76" fmla="*/ 54 w 61"/>
                        <a:gd name="T77" fmla="*/ 33 h 62"/>
                        <a:gd name="T78" fmla="*/ 59 w 61"/>
                        <a:gd name="T79" fmla="*/ 30 h 62"/>
                        <a:gd name="T80" fmla="*/ 59 w 61"/>
                        <a:gd name="T81" fmla="*/ 28 h 62"/>
                        <a:gd name="T82" fmla="*/ 59 w 61"/>
                        <a:gd name="T83" fmla="*/ 26 h 62"/>
                        <a:gd name="T84" fmla="*/ 56 w 61"/>
                        <a:gd name="T85" fmla="*/ 26 h 62"/>
                        <a:gd name="T86" fmla="*/ 55 w 61"/>
                        <a:gd name="T87" fmla="*/ 27 h 62"/>
                        <a:gd name="T88" fmla="*/ 51 w 61"/>
                        <a:gd name="T89" fmla="*/ 28 h 62"/>
                        <a:gd name="T90" fmla="*/ 36 w 61"/>
                        <a:gd name="T91" fmla="*/ 15 h 62"/>
                        <a:gd name="T92" fmla="*/ 36 w 61"/>
                        <a:gd name="T93" fmla="*/ 9 h 62"/>
                        <a:gd name="T94" fmla="*/ 37 w 61"/>
                        <a:gd name="T95" fmla="*/ 8 h 62"/>
                        <a:gd name="T96" fmla="*/ 41 w 61"/>
                        <a:gd name="T97" fmla="*/ 8 h 62"/>
                        <a:gd name="T98" fmla="*/ 42 w 61"/>
                        <a:gd name="T99" fmla="*/ 9 h 62"/>
                        <a:gd name="T100" fmla="*/ 51 w 61"/>
                        <a:gd name="T101" fmla="*/ 21 h 62"/>
                        <a:gd name="T102" fmla="*/ 61 w 61"/>
                        <a:gd name="T103" fmla="*/ 16 h 62"/>
                        <a:gd name="T104" fmla="*/ 60 w 61"/>
                        <a:gd name="T105" fmla="*/ 11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61" h="62">
                          <a:moveTo>
                            <a:pt x="60" y="11"/>
                          </a:moveTo>
                          <a:cubicBezTo>
                            <a:pt x="60" y="10"/>
                            <a:pt x="60" y="9"/>
                            <a:pt x="60" y="9"/>
                          </a:cubicBezTo>
                          <a:cubicBezTo>
                            <a:pt x="58" y="8"/>
                            <a:pt x="57" y="5"/>
                            <a:pt x="56" y="4"/>
                          </a:cubicBezTo>
                          <a:cubicBezTo>
                            <a:pt x="55" y="1"/>
                            <a:pt x="55" y="0"/>
                            <a:pt x="54" y="0"/>
                          </a:cubicBezTo>
                          <a:cubicBezTo>
                            <a:pt x="49" y="0"/>
                            <a:pt x="45" y="0"/>
                            <a:pt x="41" y="1"/>
                          </a:cubicBezTo>
                          <a:cubicBezTo>
                            <a:pt x="40" y="1"/>
                            <a:pt x="39" y="2"/>
                            <a:pt x="38" y="3"/>
                          </a:cubicBezTo>
                          <a:cubicBezTo>
                            <a:pt x="36" y="5"/>
                            <a:pt x="34" y="8"/>
                            <a:pt x="29" y="8"/>
                          </a:cubicBezTo>
                          <a:cubicBezTo>
                            <a:pt x="27" y="8"/>
                            <a:pt x="26" y="7"/>
                            <a:pt x="25" y="7"/>
                          </a:cubicBezTo>
                          <a:cubicBezTo>
                            <a:pt x="25" y="6"/>
                            <a:pt x="24" y="6"/>
                            <a:pt x="24" y="6"/>
                          </a:cubicBezTo>
                          <a:cubicBezTo>
                            <a:pt x="22" y="6"/>
                            <a:pt x="22" y="9"/>
                            <a:pt x="22" y="9"/>
                          </a:cubicBezTo>
                          <a:cubicBezTo>
                            <a:pt x="22" y="16"/>
                            <a:pt x="25" y="18"/>
                            <a:pt x="28" y="20"/>
                          </a:cubicBezTo>
                          <a:cubicBezTo>
                            <a:pt x="28" y="20"/>
                            <a:pt x="28" y="21"/>
                            <a:pt x="28" y="21"/>
                          </a:cubicBezTo>
                          <a:lnTo>
                            <a:pt x="28" y="23"/>
                          </a:lnTo>
                          <a:cubicBezTo>
                            <a:pt x="28" y="24"/>
                            <a:pt x="28" y="24"/>
                            <a:pt x="27" y="24"/>
                          </a:cubicBezTo>
                          <a:cubicBezTo>
                            <a:pt x="25" y="25"/>
                            <a:pt x="23" y="24"/>
                            <a:pt x="22" y="24"/>
                          </a:cubicBezTo>
                          <a:cubicBezTo>
                            <a:pt x="21" y="23"/>
                            <a:pt x="21" y="23"/>
                            <a:pt x="20" y="23"/>
                          </a:cubicBezTo>
                          <a:lnTo>
                            <a:pt x="18" y="23"/>
                          </a:lnTo>
                          <a:cubicBezTo>
                            <a:pt x="15" y="23"/>
                            <a:pt x="12" y="22"/>
                            <a:pt x="10" y="21"/>
                          </a:cubicBezTo>
                          <a:cubicBezTo>
                            <a:pt x="8" y="20"/>
                            <a:pt x="6" y="20"/>
                            <a:pt x="3" y="20"/>
                          </a:cubicBezTo>
                          <a:cubicBezTo>
                            <a:pt x="2" y="20"/>
                            <a:pt x="0" y="28"/>
                            <a:pt x="0" y="30"/>
                          </a:cubicBezTo>
                          <a:cubicBezTo>
                            <a:pt x="0" y="31"/>
                            <a:pt x="0" y="32"/>
                            <a:pt x="1" y="33"/>
                          </a:cubicBezTo>
                          <a:cubicBezTo>
                            <a:pt x="2" y="34"/>
                            <a:pt x="3" y="35"/>
                            <a:pt x="3" y="37"/>
                          </a:cubicBezTo>
                          <a:cubicBezTo>
                            <a:pt x="3" y="39"/>
                            <a:pt x="2" y="39"/>
                            <a:pt x="2" y="40"/>
                          </a:cubicBezTo>
                          <a:cubicBezTo>
                            <a:pt x="2" y="41"/>
                            <a:pt x="1" y="41"/>
                            <a:pt x="1" y="41"/>
                          </a:cubicBezTo>
                          <a:cubicBezTo>
                            <a:pt x="1" y="44"/>
                            <a:pt x="3" y="44"/>
                            <a:pt x="5" y="45"/>
                          </a:cubicBezTo>
                          <a:cubicBezTo>
                            <a:pt x="6" y="45"/>
                            <a:pt x="8" y="46"/>
                            <a:pt x="9" y="47"/>
                          </a:cubicBezTo>
                          <a:cubicBezTo>
                            <a:pt x="10" y="48"/>
                            <a:pt x="10" y="50"/>
                            <a:pt x="10" y="51"/>
                          </a:cubicBezTo>
                          <a:cubicBezTo>
                            <a:pt x="10" y="52"/>
                            <a:pt x="11" y="53"/>
                            <a:pt x="11" y="53"/>
                          </a:cubicBezTo>
                          <a:cubicBezTo>
                            <a:pt x="14" y="59"/>
                            <a:pt x="20" y="60"/>
                            <a:pt x="28" y="60"/>
                          </a:cubicBezTo>
                          <a:cubicBezTo>
                            <a:pt x="28" y="60"/>
                            <a:pt x="29" y="60"/>
                            <a:pt x="29" y="61"/>
                          </a:cubicBezTo>
                          <a:cubicBezTo>
                            <a:pt x="29" y="62"/>
                            <a:pt x="32" y="62"/>
                            <a:pt x="34" y="62"/>
                          </a:cubicBezTo>
                          <a:cubicBezTo>
                            <a:pt x="37" y="62"/>
                            <a:pt x="37" y="61"/>
                            <a:pt x="37" y="58"/>
                          </a:cubicBezTo>
                          <a:cubicBezTo>
                            <a:pt x="37" y="56"/>
                            <a:pt x="37" y="55"/>
                            <a:pt x="36" y="54"/>
                          </a:cubicBezTo>
                          <a:cubicBezTo>
                            <a:pt x="36" y="53"/>
                            <a:pt x="36" y="52"/>
                            <a:pt x="36" y="52"/>
                          </a:cubicBezTo>
                          <a:lnTo>
                            <a:pt x="36" y="49"/>
                          </a:lnTo>
                          <a:cubicBezTo>
                            <a:pt x="36" y="49"/>
                            <a:pt x="37" y="48"/>
                            <a:pt x="37" y="48"/>
                          </a:cubicBezTo>
                          <a:cubicBezTo>
                            <a:pt x="42" y="48"/>
                            <a:pt x="44" y="43"/>
                            <a:pt x="45" y="40"/>
                          </a:cubicBezTo>
                          <a:cubicBezTo>
                            <a:pt x="45" y="39"/>
                            <a:pt x="45" y="38"/>
                            <a:pt x="46" y="38"/>
                          </a:cubicBezTo>
                          <a:cubicBezTo>
                            <a:pt x="47" y="34"/>
                            <a:pt x="51" y="33"/>
                            <a:pt x="54" y="33"/>
                          </a:cubicBezTo>
                          <a:cubicBezTo>
                            <a:pt x="58" y="32"/>
                            <a:pt x="59" y="32"/>
                            <a:pt x="59" y="30"/>
                          </a:cubicBezTo>
                          <a:cubicBezTo>
                            <a:pt x="59" y="29"/>
                            <a:pt x="59" y="28"/>
                            <a:pt x="59" y="28"/>
                          </a:cubicBezTo>
                          <a:cubicBezTo>
                            <a:pt x="59" y="27"/>
                            <a:pt x="59" y="27"/>
                            <a:pt x="59" y="26"/>
                          </a:cubicBezTo>
                          <a:lnTo>
                            <a:pt x="56" y="26"/>
                          </a:lnTo>
                          <a:cubicBezTo>
                            <a:pt x="56" y="26"/>
                            <a:pt x="55" y="26"/>
                            <a:pt x="55" y="27"/>
                          </a:cubicBezTo>
                          <a:cubicBezTo>
                            <a:pt x="54" y="27"/>
                            <a:pt x="53" y="28"/>
                            <a:pt x="51" y="28"/>
                          </a:cubicBezTo>
                          <a:cubicBezTo>
                            <a:pt x="45" y="28"/>
                            <a:pt x="36" y="20"/>
                            <a:pt x="36" y="15"/>
                          </a:cubicBezTo>
                          <a:lnTo>
                            <a:pt x="36" y="9"/>
                          </a:lnTo>
                          <a:cubicBezTo>
                            <a:pt x="36" y="8"/>
                            <a:pt x="37" y="8"/>
                            <a:pt x="37" y="8"/>
                          </a:cubicBezTo>
                          <a:lnTo>
                            <a:pt x="41" y="8"/>
                          </a:lnTo>
                          <a:cubicBezTo>
                            <a:pt x="42" y="8"/>
                            <a:pt x="42" y="8"/>
                            <a:pt x="42" y="9"/>
                          </a:cubicBezTo>
                          <a:cubicBezTo>
                            <a:pt x="43" y="15"/>
                            <a:pt x="46" y="21"/>
                            <a:pt x="51" y="21"/>
                          </a:cubicBezTo>
                          <a:cubicBezTo>
                            <a:pt x="57" y="21"/>
                            <a:pt x="59" y="19"/>
                            <a:pt x="61" y="16"/>
                          </a:cubicBezTo>
                          <a:cubicBezTo>
                            <a:pt x="61" y="16"/>
                            <a:pt x="61" y="13"/>
                            <a:pt x="60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3" name="Freeform 1185">
                      <a:extLst>
                        <a:ext uri="{FF2B5EF4-FFF2-40B4-BE49-F238E27FC236}">
                          <a16:creationId xmlns:a16="http://schemas.microsoft.com/office/drawing/2014/main" id="{65FCCE8D-A7D9-D765-8085-812C862C32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4937" y="4352454"/>
                      <a:ext cx="15036" cy="11277"/>
                    </a:xfrm>
                    <a:custGeom>
                      <a:avLst/>
                      <a:gdLst>
                        <a:gd name="T0" fmla="*/ 23 w 39"/>
                        <a:gd name="T1" fmla="*/ 4 h 27"/>
                        <a:gd name="T2" fmla="*/ 22 w 39"/>
                        <a:gd name="T3" fmla="*/ 7 h 27"/>
                        <a:gd name="T4" fmla="*/ 19 w 39"/>
                        <a:gd name="T5" fmla="*/ 11 h 27"/>
                        <a:gd name="T6" fmla="*/ 18 w 39"/>
                        <a:gd name="T7" fmla="*/ 11 h 27"/>
                        <a:gd name="T8" fmla="*/ 16 w 39"/>
                        <a:gd name="T9" fmla="*/ 11 h 27"/>
                        <a:gd name="T10" fmla="*/ 15 w 39"/>
                        <a:gd name="T11" fmla="*/ 10 h 27"/>
                        <a:gd name="T12" fmla="*/ 12 w 39"/>
                        <a:gd name="T13" fmla="*/ 8 h 27"/>
                        <a:gd name="T14" fmla="*/ 8 w 39"/>
                        <a:gd name="T15" fmla="*/ 15 h 27"/>
                        <a:gd name="T16" fmla="*/ 7 w 39"/>
                        <a:gd name="T17" fmla="*/ 19 h 27"/>
                        <a:gd name="T18" fmla="*/ 6 w 39"/>
                        <a:gd name="T19" fmla="*/ 19 h 27"/>
                        <a:gd name="T20" fmla="*/ 0 w 39"/>
                        <a:gd name="T21" fmla="*/ 15 h 27"/>
                        <a:gd name="T22" fmla="*/ 0 w 39"/>
                        <a:gd name="T23" fmla="*/ 18 h 27"/>
                        <a:gd name="T24" fmla="*/ 7 w 39"/>
                        <a:gd name="T25" fmla="*/ 27 h 27"/>
                        <a:gd name="T26" fmla="*/ 14 w 39"/>
                        <a:gd name="T27" fmla="*/ 25 h 27"/>
                        <a:gd name="T28" fmla="*/ 20 w 39"/>
                        <a:gd name="T29" fmla="*/ 24 h 27"/>
                        <a:gd name="T30" fmla="*/ 22 w 39"/>
                        <a:gd name="T31" fmla="*/ 24 h 27"/>
                        <a:gd name="T32" fmla="*/ 30 w 39"/>
                        <a:gd name="T33" fmla="*/ 19 h 27"/>
                        <a:gd name="T34" fmla="*/ 39 w 39"/>
                        <a:gd name="T35" fmla="*/ 3 h 27"/>
                        <a:gd name="T36" fmla="*/ 39 w 39"/>
                        <a:gd name="T37" fmla="*/ 1 h 27"/>
                        <a:gd name="T38" fmla="*/ 38 w 39"/>
                        <a:gd name="T39" fmla="*/ 0 h 27"/>
                        <a:gd name="T40" fmla="*/ 36 w 39"/>
                        <a:gd name="T41" fmla="*/ 0 h 27"/>
                        <a:gd name="T42" fmla="*/ 23 w 39"/>
                        <a:gd name="T43" fmla="*/ 4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39" h="27">
                          <a:moveTo>
                            <a:pt x="23" y="4"/>
                          </a:moveTo>
                          <a:cubicBezTo>
                            <a:pt x="23" y="5"/>
                            <a:pt x="22" y="6"/>
                            <a:pt x="22" y="7"/>
                          </a:cubicBezTo>
                          <a:cubicBezTo>
                            <a:pt x="21" y="8"/>
                            <a:pt x="20" y="10"/>
                            <a:pt x="19" y="11"/>
                          </a:cubicBezTo>
                          <a:cubicBezTo>
                            <a:pt x="19" y="11"/>
                            <a:pt x="19" y="11"/>
                            <a:pt x="18" y="11"/>
                          </a:cubicBezTo>
                          <a:lnTo>
                            <a:pt x="16" y="11"/>
                          </a:lnTo>
                          <a:cubicBezTo>
                            <a:pt x="15" y="11"/>
                            <a:pt x="15" y="10"/>
                            <a:pt x="15" y="10"/>
                          </a:cubicBezTo>
                          <a:cubicBezTo>
                            <a:pt x="15" y="8"/>
                            <a:pt x="12" y="8"/>
                            <a:pt x="12" y="8"/>
                          </a:cubicBezTo>
                          <a:cubicBezTo>
                            <a:pt x="10" y="8"/>
                            <a:pt x="9" y="12"/>
                            <a:pt x="8" y="15"/>
                          </a:cubicBezTo>
                          <a:cubicBezTo>
                            <a:pt x="8" y="16"/>
                            <a:pt x="8" y="18"/>
                            <a:pt x="7" y="19"/>
                          </a:cubicBezTo>
                          <a:cubicBezTo>
                            <a:pt x="7" y="19"/>
                            <a:pt x="6" y="20"/>
                            <a:pt x="6" y="19"/>
                          </a:cubicBezTo>
                          <a:cubicBezTo>
                            <a:pt x="2" y="19"/>
                            <a:pt x="1" y="17"/>
                            <a:pt x="0" y="15"/>
                          </a:cubicBezTo>
                          <a:lnTo>
                            <a:pt x="0" y="18"/>
                          </a:lnTo>
                          <a:cubicBezTo>
                            <a:pt x="0" y="22"/>
                            <a:pt x="2" y="27"/>
                            <a:pt x="7" y="27"/>
                          </a:cubicBezTo>
                          <a:cubicBezTo>
                            <a:pt x="11" y="27"/>
                            <a:pt x="12" y="26"/>
                            <a:pt x="14" y="25"/>
                          </a:cubicBezTo>
                          <a:cubicBezTo>
                            <a:pt x="15" y="25"/>
                            <a:pt x="17" y="24"/>
                            <a:pt x="20" y="24"/>
                          </a:cubicBezTo>
                          <a:lnTo>
                            <a:pt x="22" y="24"/>
                          </a:lnTo>
                          <a:cubicBezTo>
                            <a:pt x="23" y="22"/>
                            <a:pt x="27" y="19"/>
                            <a:pt x="30" y="19"/>
                          </a:cubicBezTo>
                          <a:cubicBezTo>
                            <a:pt x="34" y="19"/>
                            <a:pt x="39" y="8"/>
                            <a:pt x="39" y="3"/>
                          </a:cubicBezTo>
                          <a:lnTo>
                            <a:pt x="39" y="1"/>
                          </a:lnTo>
                          <a:cubicBezTo>
                            <a:pt x="39" y="1"/>
                            <a:pt x="38" y="1"/>
                            <a:pt x="38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4" y="0"/>
                            <a:pt x="25" y="2"/>
                            <a:pt x="23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" name="Freeform 1186">
                      <a:extLst>
                        <a:ext uri="{FF2B5EF4-FFF2-40B4-BE49-F238E27FC236}">
                          <a16:creationId xmlns:a16="http://schemas.microsoft.com/office/drawing/2014/main" id="{F450740B-6EC4-AEEA-11A6-55077E0DEC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88164"/>
                      <a:ext cx="11277" cy="9398"/>
                    </a:xfrm>
                    <a:custGeom>
                      <a:avLst/>
                      <a:gdLst>
                        <a:gd name="T0" fmla="*/ 11 w 27"/>
                        <a:gd name="T1" fmla="*/ 17 h 20"/>
                        <a:gd name="T2" fmla="*/ 14 w 27"/>
                        <a:gd name="T3" fmla="*/ 17 h 20"/>
                        <a:gd name="T4" fmla="*/ 16 w 27"/>
                        <a:gd name="T5" fmla="*/ 16 h 20"/>
                        <a:gd name="T6" fmla="*/ 27 w 27"/>
                        <a:gd name="T7" fmla="*/ 7 h 20"/>
                        <a:gd name="T8" fmla="*/ 12 w 27"/>
                        <a:gd name="T9" fmla="*/ 0 h 20"/>
                        <a:gd name="T10" fmla="*/ 8 w 27"/>
                        <a:gd name="T11" fmla="*/ 0 h 20"/>
                        <a:gd name="T12" fmla="*/ 5 w 27"/>
                        <a:gd name="T13" fmla="*/ 0 h 20"/>
                        <a:gd name="T14" fmla="*/ 0 w 27"/>
                        <a:gd name="T15" fmla="*/ 10 h 20"/>
                        <a:gd name="T16" fmla="*/ 1 w 27"/>
                        <a:gd name="T17" fmla="*/ 14 h 20"/>
                        <a:gd name="T18" fmla="*/ 4 w 27"/>
                        <a:gd name="T19" fmla="*/ 19 h 20"/>
                        <a:gd name="T20" fmla="*/ 4 w 27"/>
                        <a:gd name="T21" fmla="*/ 20 h 20"/>
                        <a:gd name="T22" fmla="*/ 11 w 27"/>
                        <a:gd name="T23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7" h="20">
                          <a:moveTo>
                            <a:pt x="11" y="17"/>
                          </a:moveTo>
                          <a:cubicBezTo>
                            <a:pt x="12" y="17"/>
                            <a:pt x="13" y="17"/>
                            <a:pt x="14" y="17"/>
                          </a:cubicBezTo>
                          <a:cubicBezTo>
                            <a:pt x="15" y="17"/>
                            <a:pt x="15" y="16"/>
                            <a:pt x="16" y="16"/>
                          </a:cubicBezTo>
                          <a:cubicBezTo>
                            <a:pt x="22" y="14"/>
                            <a:pt x="27" y="12"/>
                            <a:pt x="27" y="7"/>
                          </a:cubicBezTo>
                          <a:cubicBezTo>
                            <a:pt x="27" y="2"/>
                            <a:pt x="22" y="0"/>
                            <a:pt x="12" y="0"/>
                          </a:cubicBezTo>
                          <a:cubicBezTo>
                            <a:pt x="10" y="0"/>
                            <a:pt x="9" y="0"/>
                            <a:pt x="8" y="0"/>
                          </a:cubicBezTo>
                          <a:cubicBezTo>
                            <a:pt x="7" y="0"/>
                            <a:pt x="6" y="0"/>
                            <a:pt x="5" y="0"/>
                          </a:cubicBezTo>
                          <a:cubicBezTo>
                            <a:pt x="4" y="1"/>
                            <a:pt x="0" y="8"/>
                            <a:pt x="0" y="10"/>
                          </a:cubicBezTo>
                          <a:cubicBezTo>
                            <a:pt x="0" y="12"/>
                            <a:pt x="1" y="13"/>
                            <a:pt x="1" y="14"/>
                          </a:cubicBezTo>
                          <a:cubicBezTo>
                            <a:pt x="3" y="16"/>
                            <a:pt x="4" y="17"/>
                            <a:pt x="4" y="19"/>
                          </a:cubicBezTo>
                          <a:cubicBezTo>
                            <a:pt x="4" y="20"/>
                            <a:pt x="4" y="20"/>
                            <a:pt x="4" y="20"/>
                          </a:cubicBezTo>
                          <a:cubicBezTo>
                            <a:pt x="5" y="18"/>
                            <a:pt x="9" y="18"/>
                            <a:pt x="11" y="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" name="Freeform 1187">
                      <a:extLst>
                        <a:ext uri="{FF2B5EF4-FFF2-40B4-BE49-F238E27FC236}">
                          <a16:creationId xmlns:a16="http://schemas.microsoft.com/office/drawing/2014/main" id="{C4B3C054-32BE-8FD0-7C4D-54E3FDD2B4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99441"/>
                      <a:ext cx="0" cy="0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" name="Freeform 1188">
                      <a:extLst>
                        <a:ext uri="{FF2B5EF4-FFF2-40B4-BE49-F238E27FC236}">
                          <a16:creationId xmlns:a16="http://schemas.microsoft.com/office/drawing/2014/main" id="{E6809F9C-11D5-3BE5-4C76-4395951BCE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6245" y="4401320"/>
                      <a:ext cx="159755" cy="375893"/>
                    </a:xfrm>
                    <a:custGeom>
                      <a:avLst/>
                      <a:gdLst>
                        <a:gd name="T0" fmla="*/ 352 w 373"/>
                        <a:gd name="T1" fmla="*/ 442 h 878"/>
                        <a:gd name="T2" fmla="*/ 344 w 373"/>
                        <a:gd name="T3" fmla="*/ 409 h 878"/>
                        <a:gd name="T4" fmla="*/ 317 w 373"/>
                        <a:gd name="T5" fmla="*/ 364 h 878"/>
                        <a:gd name="T6" fmla="*/ 307 w 373"/>
                        <a:gd name="T7" fmla="*/ 276 h 878"/>
                        <a:gd name="T8" fmla="*/ 337 w 373"/>
                        <a:gd name="T9" fmla="*/ 255 h 878"/>
                        <a:gd name="T10" fmla="*/ 357 w 373"/>
                        <a:gd name="T11" fmla="*/ 204 h 878"/>
                        <a:gd name="T12" fmla="*/ 323 w 373"/>
                        <a:gd name="T13" fmla="*/ 156 h 878"/>
                        <a:gd name="T14" fmla="*/ 317 w 373"/>
                        <a:gd name="T15" fmla="*/ 129 h 878"/>
                        <a:gd name="T16" fmla="*/ 308 w 373"/>
                        <a:gd name="T17" fmla="*/ 127 h 878"/>
                        <a:gd name="T18" fmla="*/ 274 w 373"/>
                        <a:gd name="T19" fmla="*/ 164 h 878"/>
                        <a:gd name="T20" fmla="*/ 255 w 373"/>
                        <a:gd name="T21" fmla="*/ 40 h 878"/>
                        <a:gd name="T22" fmla="*/ 233 w 373"/>
                        <a:gd name="T23" fmla="*/ 21 h 878"/>
                        <a:gd name="T24" fmla="*/ 223 w 373"/>
                        <a:gd name="T25" fmla="*/ 4 h 878"/>
                        <a:gd name="T26" fmla="*/ 203 w 373"/>
                        <a:gd name="T27" fmla="*/ 52 h 878"/>
                        <a:gd name="T28" fmla="*/ 207 w 373"/>
                        <a:gd name="T29" fmla="*/ 68 h 878"/>
                        <a:gd name="T30" fmla="*/ 174 w 373"/>
                        <a:gd name="T31" fmla="*/ 74 h 878"/>
                        <a:gd name="T32" fmla="*/ 151 w 373"/>
                        <a:gd name="T33" fmla="*/ 69 h 878"/>
                        <a:gd name="T34" fmla="*/ 138 w 373"/>
                        <a:gd name="T35" fmla="*/ 84 h 878"/>
                        <a:gd name="T36" fmla="*/ 88 w 373"/>
                        <a:gd name="T37" fmla="*/ 149 h 878"/>
                        <a:gd name="T38" fmla="*/ 32 w 373"/>
                        <a:gd name="T39" fmla="*/ 183 h 878"/>
                        <a:gd name="T40" fmla="*/ 48 w 373"/>
                        <a:gd name="T41" fmla="*/ 210 h 878"/>
                        <a:gd name="T42" fmla="*/ 40 w 373"/>
                        <a:gd name="T43" fmla="*/ 270 h 878"/>
                        <a:gd name="T44" fmla="*/ 33 w 373"/>
                        <a:gd name="T45" fmla="*/ 273 h 878"/>
                        <a:gd name="T46" fmla="*/ 38 w 373"/>
                        <a:gd name="T47" fmla="*/ 218 h 878"/>
                        <a:gd name="T48" fmla="*/ 7 w 373"/>
                        <a:gd name="T49" fmla="*/ 197 h 878"/>
                        <a:gd name="T50" fmla="*/ 22 w 373"/>
                        <a:gd name="T51" fmla="*/ 250 h 878"/>
                        <a:gd name="T52" fmla="*/ 28 w 373"/>
                        <a:gd name="T53" fmla="*/ 301 h 878"/>
                        <a:gd name="T54" fmla="*/ 37 w 373"/>
                        <a:gd name="T55" fmla="*/ 335 h 878"/>
                        <a:gd name="T56" fmla="*/ 28 w 373"/>
                        <a:gd name="T57" fmla="*/ 374 h 878"/>
                        <a:gd name="T58" fmla="*/ 50 w 373"/>
                        <a:gd name="T59" fmla="*/ 423 h 878"/>
                        <a:gd name="T60" fmla="*/ 67 w 373"/>
                        <a:gd name="T61" fmla="*/ 454 h 878"/>
                        <a:gd name="T62" fmla="*/ 60 w 373"/>
                        <a:gd name="T63" fmla="*/ 509 h 878"/>
                        <a:gd name="T64" fmla="*/ 42 w 373"/>
                        <a:gd name="T65" fmla="*/ 535 h 878"/>
                        <a:gd name="T66" fmla="*/ 39 w 373"/>
                        <a:gd name="T67" fmla="*/ 589 h 878"/>
                        <a:gd name="T68" fmla="*/ 76 w 373"/>
                        <a:gd name="T69" fmla="*/ 618 h 878"/>
                        <a:gd name="T70" fmla="*/ 103 w 373"/>
                        <a:gd name="T71" fmla="*/ 644 h 878"/>
                        <a:gd name="T72" fmla="*/ 103 w 373"/>
                        <a:gd name="T73" fmla="*/ 705 h 878"/>
                        <a:gd name="T74" fmla="*/ 116 w 373"/>
                        <a:gd name="T75" fmla="*/ 773 h 878"/>
                        <a:gd name="T76" fmla="*/ 159 w 373"/>
                        <a:gd name="T77" fmla="*/ 820 h 878"/>
                        <a:gd name="T78" fmla="*/ 156 w 373"/>
                        <a:gd name="T79" fmla="*/ 837 h 878"/>
                        <a:gd name="T80" fmla="*/ 156 w 373"/>
                        <a:gd name="T81" fmla="*/ 874 h 878"/>
                        <a:gd name="T82" fmla="*/ 210 w 373"/>
                        <a:gd name="T83" fmla="*/ 832 h 878"/>
                        <a:gd name="T84" fmla="*/ 229 w 373"/>
                        <a:gd name="T85" fmla="*/ 798 h 878"/>
                        <a:gd name="T86" fmla="*/ 243 w 373"/>
                        <a:gd name="T87" fmla="*/ 764 h 878"/>
                        <a:gd name="T88" fmla="*/ 247 w 373"/>
                        <a:gd name="T89" fmla="*/ 733 h 878"/>
                        <a:gd name="T90" fmla="*/ 272 w 373"/>
                        <a:gd name="T91" fmla="*/ 677 h 878"/>
                        <a:gd name="T92" fmla="*/ 305 w 373"/>
                        <a:gd name="T93" fmla="*/ 672 h 878"/>
                        <a:gd name="T94" fmla="*/ 316 w 373"/>
                        <a:gd name="T95" fmla="*/ 647 h 878"/>
                        <a:gd name="T96" fmla="*/ 324 w 373"/>
                        <a:gd name="T97" fmla="*/ 627 h 878"/>
                        <a:gd name="T98" fmla="*/ 364 w 373"/>
                        <a:gd name="T99" fmla="*/ 628 h 878"/>
                        <a:gd name="T100" fmla="*/ 357 w 373"/>
                        <a:gd name="T101" fmla="*/ 601 h 878"/>
                        <a:gd name="T102" fmla="*/ 349 w 373"/>
                        <a:gd name="T103" fmla="*/ 579 h 878"/>
                        <a:gd name="T104" fmla="*/ 347 w 373"/>
                        <a:gd name="T105" fmla="*/ 543 h 878"/>
                        <a:gd name="T106" fmla="*/ 364 w 373"/>
                        <a:gd name="T107" fmla="*/ 516 h 878"/>
                        <a:gd name="T108" fmla="*/ 354 w 373"/>
                        <a:gd name="T109" fmla="*/ 485 h 878"/>
                        <a:gd name="T110" fmla="*/ 373 w 373"/>
                        <a:gd name="T111" fmla="*/ 447 h 8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73" h="878">
                          <a:moveTo>
                            <a:pt x="372" y="446"/>
                          </a:moveTo>
                          <a:cubicBezTo>
                            <a:pt x="370" y="446"/>
                            <a:pt x="369" y="446"/>
                            <a:pt x="368" y="446"/>
                          </a:cubicBezTo>
                          <a:cubicBezTo>
                            <a:pt x="368" y="446"/>
                            <a:pt x="367" y="446"/>
                            <a:pt x="367" y="446"/>
                          </a:cubicBezTo>
                          <a:cubicBezTo>
                            <a:pt x="365" y="446"/>
                            <a:pt x="363" y="446"/>
                            <a:pt x="361" y="445"/>
                          </a:cubicBezTo>
                          <a:cubicBezTo>
                            <a:pt x="359" y="445"/>
                            <a:pt x="358" y="444"/>
                            <a:pt x="357" y="443"/>
                          </a:cubicBezTo>
                          <a:cubicBezTo>
                            <a:pt x="355" y="443"/>
                            <a:pt x="354" y="442"/>
                            <a:pt x="352" y="442"/>
                          </a:cubicBezTo>
                          <a:cubicBezTo>
                            <a:pt x="350" y="442"/>
                            <a:pt x="349" y="442"/>
                            <a:pt x="347" y="442"/>
                          </a:cubicBezTo>
                          <a:cubicBezTo>
                            <a:pt x="344" y="443"/>
                            <a:pt x="340" y="443"/>
                            <a:pt x="337" y="442"/>
                          </a:cubicBezTo>
                          <a:lnTo>
                            <a:pt x="337" y="442"/>
                          </a:lnTo>
                          <a:lnTo>
                            <a:pt x="337" y="423"/>
                          </a:lnTo>
                          <a:cubicBezTo>
                            <a:pt x="337" y="418"/>
                            <a:pt x="339" y="415"/>
                            <a:pt x="341" y="413"/>
                          </a:cubicBezTo>
                          <a:cubicBezTo>
                            <a:pt x="342" y="411"/>
                            <a:pt x="344" y="410"/>
                            <a:pt x="344" y="409"/>
                          </a:cubicBezTo>
                          <a:cubicBezTo>
                            <a:pt x="344" y="404"/>
                            <a:pt x="340" y="400"/>
                            <a:pt x="337" y="396"/>
                          </a:cubicBezTo>
                          <a:cubicBezTo>
                            <a:pt x="333" y="392"/>
                            <a:pt x="329" y="388"/>
                            <a:pt x="329" y="383"/>
                          </a:cubicBezTo>
                          <a:cubicBezTo>
                            <a:pt x="328" y="380"/>
                            <a:pt x="328" y="377"/>
                            <a:pt x="329" y="375"/>
                          </a:cubicBezTo>
                          <a:cubicBezTo>
                            <a:pt x="330" y="373"/>
                            <a:pt x="330" y="371"/>
                            <a:pt x="329" y="369"/>
                          </a:cubicBezTo>
                          <a:cubicBezTo>
                            <a:pt x="329" y="366"/>
                            <a:pt x="323" y="365"/>
                            <a:pt x="319" y="365"/>
                          </a:cubicBezTo>
                          <a:lnTo>
                            <a:pt x="317" y="364"/>
                          </a:lnTo>
                          <a:lnTo>
                            <a:pt x="317" y="363"/>
                          </a:lnTo>
                          <a:cubicBezTo>
                            <a:pt x="318" y="359"/>
                            <a:pt x="321" y="357"/>
                            <a:pt x="324" y="355"/>
                          </a:cubicBezTo>
                          <a:cubicBezTo>
                            <a:pt x="326" y="353"/>
                            <a:pt x="329" y="352"/>
                            <a:pt x="329" y="348"/>
                          </a:cubicBezTo>
                          <a:cubicBezTo>
                            <a:pt x="329" y="326"/>
                            <a:pt x="321" y="302"/>
                            <a:pt x="306" y="278"/>
                          </a:cubicBezTo>
                          <a:lnTo>
                            <a:pt x="305" y="276"/>
                          </a:lnTo>
                          <a:lnTo>
                            <a:pt x="307" y="276"/>
                          </a:lnTo>
                          <a:cubicBezTo>
                            <a:pt x="310" y="274"/>
                            <a:pt x="314" y="270"/>
                            <a:pt x="317" y="267"/>
                          </a:cubicBezTo>
                          <a:cubicBezTo>
                            <a:pt x="320" y="263"/>
                            <a:pt x="322" y="260"/>
                            <a:pt x="325" y="259"/>
                          </a:cubicBezTo>
                          <a:cubicBezTo>
                            <a:pt x="326" y="259"/>
                            <a:pt x="328" y="258"/>
                            <a:pt x="330" y="258"/>
                          </a:cubicBezTo>
                          <a:cubicBezTo>
                            <a:pt x="330" y="258"/>
                            <a:pt x="331" y="258"/>
                            <a:pt x="331" y="259"/>
                          </a:cubicBezTo>
                          <a:cubicBezTo>
                            <a:pt x="332" y="259"/>
                            <a:pt x="332" y="259"/>
                            <a:pt x="333" y="259"/>
                          </a:cubicBezTo>
                          <a:cubicBezTo>
                            <a:pt x="335" y="259"/>
                            <a:pt x="337" y="258"/>
                            <a:pt x="337" y="255"/>
                          </a:cubicBezTo>
                          <a:cubicBezTo>
                            <a:pt x="337" y="253"/>
                            <a:pt x="336" y="252"/>
                            <a:pt x="335" y="250"/>
                          </a:cubicBezTo>
                          <a:cubicBezTo>
                            <a:pt x="334" y="249"/>
                            <a:pt x="333" y="247"/>
                            <a:pt x="333" y="245"/>
                          </a:cubicBezTo>
                          <a:lnTo>
                            <a:pt x="333" y="244"/>
                          </a:lnTo>
                          <a:lnTo>
                            <a:pt x="344" y="216"/>
                          </a:lnTo>
                          <a:cubicBezTo>
                            <a:pt x="345" y="215"/>
                            <a:pt x="347" y="214"/>
                            <a:pt x="349" y="213"/>
                          </a:cubicBezTo>
                          <a:cubicBezTo>
                            <a:pt x="353" y="211"/>
                            <a:pt x="357" y="209"/>
                            <a:pt x="357" y="204"/>
                          </a:cubicBezTo>
                          <a:cubicBezTo>
                            <a:pt x="357" y="200"/>
                            <a:pt x="354" y="199"/>
                            <a:pt x="352" y="197"/>
                          </a:cubicBezTo>
                          <a:cubicBezTo>
                            <a:pt x="350" y="197"/>
                            <a:pt x="349" y="196"/>
                            <a:pt x="348" y="194"/>
                          </a:cubicBezTo>
                          <a:cubicBezTo>
                            <a:pt x="346" y="191"/>
                            <a:pt x="345" y="188"/>
                            <a:pt x="345" y="184"/>
                          </a:cubicBezTo>
                          <a:cubicBezTo>
                            <a:pt x="345" y="181"/>
                            <a:pt x="345" y="177"/>
                            <a:pt x="342" y="175"/>
                          </a:cubicBezTo>
                          <a:cubicBezTo>
                            <a:pt x="340" y="172"/>
                            <a:pt x="337" y="169"/>
                            <a:pt x="334" y="167"/>
                          </a:cubicBezTo>
                          <a:cubicBezTo>
                            <a:pt x="330" y="165"/>
                            <a:pt x="326" y="161"/>
                            <a:pt x="323" y="156"/>
                          </a:cubicBezTo>
                          <a:cubicBezTo>
                            <a:pt x="321" y="153"/>
                            <a:pt x="321" y="150"/>
                            <a:pt x="320" y="148"/>
                          </a:cubicBezTo>
                          <a:cubicBezTo>
                            <a:pt x="320" y="145"/>
                            <a:pt x="319" y="142"/>
                            <a:pt x="314" y="141"/>
                          </a:cubicBezTo>
                          <a:lnTo>
                            <a:pt x="313" y="140"/>
                          </a:lnTo>
                          <a:lnTo>
                            <a:pt x="313" y="139"/>
                          </a:lnTo>
                          <a:cubicBezTo>
                            <a:pt x="314" y="137"/>
                            <a:pt x="315" y="135"/>
                            <a:pt x="315" y="133"/>
                          </a:cubicBezTo>
                          <a:cubicBezTo>
                            <a:pt x="316" y="131"/>
                            <a:pt x="317" y="130"/>
                            <a:pt x="317" y="129"/>
                          </a:cubicBezTo>
                          <a:cubicBezTo>
                            <a:pt x="317" y="128"/>
                            <a:pt x="317" y="127"/>
                            <a:pt x="317" y="126"/>
                          </a:cubicBezTo>
                          <a:cubicBezTo>
                            <a:pt x="318" y="125"/>
                            <a:pt x="318" y="123"/>
                            <a:pt x="318" y="120"/>
                          </a:cubicBezTo>
                          <a:lnTo>
                            <a:pt x="317" y="120"/>
                          </a:lnTo>
                          <a:cubicBezTo>
                            <a:pt x="315" y="119"/>
                            <a:pt x="314" y="119"/>
                            <a:pt x="311" y="117"/>
                          </a:cubicBezTo>
                          <a:cubicBezTo>
                            <a:pt x="305" y="119"/>
                            <a:pt x="304" y="121"/>
                            <a:pt x="304" y="122"/>
                          </a:cubicBezTo>
                          <a:cubicBezTo>
                            <a:pt x="303" y="124"/>
                            <a:pt x="306" y="126"/>
                            <a:pt x="308" y="127"/>
                          </a:cubicBezTo>
                          <a:cubicBezTo>
                            <a:pt x="311" y="129"/>
                            <a:pt x="313" y="131"/>
                            <a:pt x="313" y="133"/>
                          </a:cubicBezTo>
                          <a:cubicBezTo>
                            <a:pt x="313" y="134"/>
                            <a:pt x="312" y="135"/>
                            <a:pt x="311" y="136"/>
                          </a:cubicBezTo>
                          <a:cubicBezTo>
                            <a:pt x="306" y="146"/>
                            <a:pt x="297" y="151"/>
                            <a:pt x="289" y="156"/>
                          </a:cubicBezTo>
                          <a:cubicBezTo>
                            <a:pt x="284" y="158"/>
                            <a:pt x="279" y="161"/>
                            <a:pt x="276" y="165"/>
                          </a:cubicBezTo>
                          <a:lnTo>
                            <a:pt x="274" y="167"/>
                          </a:lnTo>
                          <a:lnTo>
                            <a:pt x="274" y="164"/>
                          </a:lnTo>
                          <a:cubicBezTo>
                            <a:pt x="274" y="156"/>
                            <a:pt x="282" y="143"/>
                            <a:pt x="292" y="128"/>
                          </a:cubicBezTo>
                          <a:cubicBezTo>
                            <a:pt x="305" y="109"/>
                            <a:pt x="322" y="85"/>
                            <a:pt x="322" y="63"/>
                          </a:cubicBezTo>
                          <a:cubicBezTo>
                            <a:pt x="322" y="50"/>
                            <a:pt x="298" y="25"/>
                            <a:pt x="286" y="25"/>
                          </a:cubicBezTo>
                          <a:cubicBezTo>
                            <a:pt x="281" y="25"/>
                            <a:pt x="272" y="25"/>
                            <a:pt x="268" y="27"/>
                          </a:cubicBezTo>
                          <a:cubicBezTo>
                            <a:pt x="267" y="38"/>
                            <a:pt x="262" y="40"/>
                            <a:pt x="257" y="40"/>
                          </a:cubicBezTo>
                          <a:cubicBezTo>
                            <a:pt x="257" y="40"/>
                            <a:pt x="256" y="40"/>
                            <a:pt x="255" y="40"/>
                          </a:cubicBezTo>
                          <a:cubicBezTo>
                            <a:pt x="255" y="40"/>
                            <a:pt x="254" y="40"/>
                            <a:pt x="253" y="40"/>
                          </a:cubicBezTo>
                          <a:cubicBezTo>
                            <a:pt x="253" y="40"/>
                            <a:pt x="252" y="39"/>
                            <a:pt x="252" y="39"/>
                          </a:cubicBezTo>
                          <a:cubicBezTo>
                            <a:pt x="251" y="38"/>
                            <a:pt x="252" y="36"/>
                            <a:pt x="254" y="34"/>
                          </a:cubicBezTo>
                          <a:cubicBezTo>
                            <a:pt x="255" y="30"/>
                            <a:pt x="258" y="25"/>
                            <a:pt x="257" y="23"/>
                          </a:cubicBezTo>
                          <a:cubicBezTo>
                            <a:pt x="255" y="19"/>
                            <a:pt x="247" y="19"/>
                            <a:pt x="234" y="21"/>
                          </a:cubicBezTo>
                          <a:lnTo>
                            <a:pt x="233" y="21"/>
                          </a:lnTo>
                          <a:lnTo>
                            <a:pt x="233" y="20"/>
                          </a:lnTo>
                          <a:cubicBezTo>
                            <a:pt x="232" y="20"/>
                            <a:pt x="232" y="19"/>
                            <a:pt x="232" y="18"/>
                          </a:cubicBezTo>
                          <a:cubicBezTo>
                            <a:pt x="232" y="17"/>
                            <a:pt x="234" y="16"/>
                            <a:pt x="236" y="15"/>
                          </a:cubicBezTo>
                          <a:cubicBezTo>
                            <a:pt x="238" y="14"/>
                            <a:pt x="242" y="12"/>
                            <a:pt x="242" y="10"/>
                          </a:cubicBezTo>
                          <a:cubicBezTo>
                            <a:pt x="242" y="8"/>
                            <a:pt x="241" y="6"/>
                            <a:pt x="239" y="4"/>
                          </a:cubicBezTo>
                          <a:cubicBezTo>
                            <a:pt x="231" y="0"/>
                            <a:pt x="224" y="1"/>
                            <a:pt x="223" y="4"/>
                          </a:cubicBezTo>
                          <a:lnTo>
                            <a:pt x="223" y="4"/>
                          </a:lnTo>
                          <a:lnTo>
                            <a:pt x="223" y="5"/>
                          </a:lnTo>
                          <a:cubicBezTo>
                            <a:pt x="221" y="7"/>
                            <a:pt x="218" y="11"/>
                            <a:pt x="216" y="16"/>
                          </a:cubicBezTo>
                          <a:cubicBezTo>
                            <a:pt x="214" y="20"/>
                            <a:pt x="211" y="25"/>
                            <a:pt x="209" y="28"/>
                          </a:cubicBezTo>
                          <a:cubicBezTo>
                            <a:pt x="207" y="30"/>
                            <a:pt x="208" y="33"/>
                            <a:pt x="209" y="36"/>
                          </a:cubicBezTo>
                          <a:cubicBezTo>
                            <a:pt x="211" y="41"/>
                            <a:pt x="214" y="47"/>
                            <a:pt x="203" y="52"/>
                          </a:cubicBezTo>
                          <a:lnTo>
                            <a:pt x="202" y="52"/>
                          </a:lnTo>
                          <a:lnTo>
                            <a:pt x="202" y="52"/>
                          </a:lnTo>
                          <a:cubicBezTo>
                            <a:pt x="202" y="52"/>
                            <a:pt x="198" y="51"/>
                            <a:pt x="195" y="51"/>
                          </a:cubicBezTo>
                          <a:cubicBezTo>
                            <a:pt x="194" y="51"/>
                            <a:pt x="193" y="51"/>
                            <a:pt x="193" y="51"/>
                          </a:cubicBezTo>
                          <a:cubicBezTo>
                            <a:pt x="193" y="52"/>
                            <a:pt x="192" y="54"/>
                            <a:pt x="201" y="63"/>
                          </a:cubicBezTo>
                          <a:lnTo>
                            <a:pt x="207" y="68"/>
                          </a:lnTo>
                          <a:lnTo>
                            <a:pt x="200" y="65"/>
                          </a:lnTo>
                          <a:cubicBezTo>
                            <a:pt x="195" y="62"/>
                            <a:pt x="193" y="62"/>
                            <a:pt x="192" y="62"/>
                          </a:cubicBezTo>
                          <a:cubicBezTo>
                            <a:pt x="191" y="62"/>
                            <a:pt x="191" y="62"/>
                            <a:pt x="190" y="62"/>
                          </a:cubicBezTo>
                          <a:cubicBezTo>
                            <a:pt x="190" y="62"/>
                            <a:pt x="190" y="62"/>
                            <a:pt x="189" y="62"/>
                          </a:cubicBezTo>
                          <a:cubicBezTo>
                            <a:pt x="189" y="63"/>
                            <a:pt x="188" y="63"/>
                            <a:pt x="188" y="64"/>
                          </a:cubicBezTo>
                          <a:cubicBezTo>
                            <a:pt x="183" y="69"/>
                            <a:pt x="178" y="75"/>
                            <a:pt x="174" y="74"/>
                          </a:cubicBezTo>
                          <a:cubicBezTo>
                            <a:pt x="173" y="74"/>
                            <a:pt x="173" y="73"/>
                            <a:pt x="173" y="73"/>
                          </a:cubicBezTo>
                          <a:cubicBezTo>
                            <a:pt x="172" y="71"/>
                            <a:pt x="173" y="69"/>
                            <a:pt x="174" y="67"/>
                          </a:cubicBezTo>
                          <a:cubicBezTo>
                            <a:pt x="175" y="65"/>
                            <a:pt x="176" y="62"/>
                            <a:pt x="176" y="61"/>
                          </a:cubicBezTo>
                          <a:cubicBezTo>
                            <a:pt x="176" y="61"/>
                            <a:pt x="175" y="61"/>
                            <a:pt x="174" y="61"/>
                          </a:cubicBezTo>
                          <a:cubicBezTo>
                            <a:pt x="166" y="67"/>
                            <a:pt x="161" y="68"/>
                            <a:pt x="156" y="69"/>
                          </a:cubicBezTo>
                          <a:cubicBezTo>
                            <a:pt x="154" y="69"/>
                            <a:pt x="153" y="69"/>
                            <a:pt x="151" y="69"/>
                          </a:cubicBezTo>
                          <a:lnTo>
                            <a:pt x="151" y="69"/>
                          </a:lnTo>
                          <a:cubicBezTo>
                            <a:pt x="146" y="69"/>
                            <a:pt x="145" y="70"/>
                            <a:pt x="145" y="70"/>
                          </a:cubicBezTo>
                          <a:cubicBezTo>
                            <a:pt x="145" y="71"/>
                            <a:pt x="146" y="72"/>
                            <a:pt x="147" y="72"/>
                          </a:cubicBezTo>
                          <a:cubicBezTo>
                            <a:pt x="148" y="74"/>
                            <a:pt x="150" y="76"/>
                            <a:pt x="149" y="78"/>
                          </a:cubicBezTo>
                          <a:cubicBezTo>
                            <a:pt x="149" y="79"/>
                            <a:pt x="149" y="79"/>
                            <a:pt x="148" y="80"/>
                          </a:cubicBezTo>
                          <a:cubicBezTo>
                            <a:pt x="146" y="82"/>
                            <a:pt x="142" y="82"/>
                            <a:pt x="138" y="84"/>
                          </a:cubicBezTo>
                          <a:cubicBezTo>
                            <a:pt x="132" y="85"/>
                            <a:pt x="125" y="87"/>
                            <a:pt x="121" y="90"/>
                          </a:cubicBezTo>
                          <a:cubicBezTo>
                            <a:pt x="107" y="100"/>
                            <a:pt x="99" y="110"/>
                            <a:pt x="92" y="120"/>
                          </a:cubicBezTo>
                          <a:cubicBezTo>
                            <a:pt x="89" y="124"/>
                            <a:pt x="93" y="134"/>
                            <a:pt x="96" y="141"/>
                          </a:cubicBezTo>
                          <a:cubicBezTo>
                            <a:pt x="99" y="148"/>
                            <a:pt x="100" y="151"/>
                            <a:pt x="99" y="153"/>
                          </a:cubicBezTo>
                          <a:cubicBezTo>
                            <a:pt x="98" y="154"/>
                            <a:pt x="98" y="154"/>
                            <a:pt x="97" y="154"/>
                          </a:cubicBezTo>
                          <a:cubicBezTo>
                            <a:pt x="96" y="154"/>
                            <a:pt x="94" y="153"/>
                            <a:pt x="88" y="149"/>
                          </a:cubicBezTo>
                          <a:cubicBezTo>
                            <a:pt x="78" y="151"/>
                            <a:pt x="71" y="152"/>
                            <a:pt x="63" y="152"/>
                          </a:cubicBezTo>
                          <a:cubicBezTo>
                            <a:pt x="59" y="152"/>
                            <a:pt x="56" y="151"/>
                            <a:pt x="53" y="151"/>
                          </a:cubicBezTo>
                          <a:cubicBezTo>
                            <a:pt x="50" y="151"/>
                            <a:pt x="47" y="151"/>
                            <a:pt x="44" y="151"/>
                          </a:cubicBezTo>
                          <a:cubicBezTo>
                            <a:pt x="35" y="151"/>
                            <a:pt x="30" y="153"/>
                            <a:pt x="28" y="156"/>
                          </a:cubicBezTo>
                          <a:cubicBezTo>
                            <a:pt x="26" y="159"/>
                            <a:pt x="27" y="165"/>
                            <a:pt x="32" y="174"/>
                          </a:cubicBezTo>
                          <a:cubicBezTo>
                            <a:pt x="34" y="177"/>
                            <a:pt x="33" y="180"/>
                            <a:pt x="32" y="183"/>
                          </a:cubicBezTo>
                          <a:cubicBezTo>
                            <a:pt x="30" y="189"/>
                            <a:pt x="29" y="195"/>
                            <a:pt x="37" y="199"/>
                          </a:cubicBezTo>
                          <a:cubicBezTo>
                            <a:pt x="38" y="198"/>
                            <a:pt x="38" y="198"/>
                            <a:pt x="39" y="198"/>
                          </a:cubicBezTo>
                          <a:cubicBezTo>
                            <a:pt x="42" y="198"/>
                            <a:pt x="42" y="202"/>
                            <a:pt x="43" y="205"/>
                          </a:cubicBezTo>
                          <a:cubicBezTo>
                            <a:pt x="44" y="208"/>
                            <a:pt x="45" y="211"/>
                            <a:pt x="46" y="211"/>
                          </a:cubicBezTo>
                          <a:cubicBezTo>
                            <a:pt x="46" y="211"/>
                            <a:pt x="47" y="211"/>
                            <a:pt x="47" y="211"/>
                          </a:cubicBezTo>
                          <a:lnTo>
                            <a:pt x="48" y="210"/>
                          </a:lnTo>
                          <a:lnTo>
                            <a:pt x="49" y="211"/>
                          </a:lnTo>
                          <a:cubicBezTo>
                            <a:pt x="56" y="220"/>
                            <a:pt x="59" y="225"/>
                            <a:pt x="48" y="237"/>
                          </a:cubicBezTo>
                          <a:cubicBezTo>
                            <a:pt x="50" y="241"/>
                            <a:pt x="57" y="257"/>
                            <a:pt x="54" y="262"/>
                          </a:cubicBezTo>
                          <a:cubicBezTo>
                            <a:pt x="48" y="273"/>
                            <a:pt x="46" y="275"/>
                            <a:pt x="44" y="275"/>
                          </a:cubicBezTo>
                          <a:cubicBezTo>
                            <a:pt x="42" y="275"/>
                            <a:pt x="41" y="273"/>
                            <a:pt x="40" y="271"/>
                          </a:cubicBezTo>
                          <a:cubicBezTo>
                            <a:pt x="40" y="271"/>
                            <a:pt x="40" y="270"/>
                            <a:pt x="40" y="270"/>
                          </a:cubicBezTo>
                          <a:lnTo>
                            <a:pt x="39" y="269"/>
                          </a:lnTo>
                          <a:lnTo>
                            <a:pt x="40" y="269"/>
                          </a:lnTo>
                          <a:cubicBezTo>
                            <a:pt x="46" y="256"/>
                            <a:pt x="46" y="248"/>
                            <a:pt x="45" y="246"/>
                          </a:cubicBezTo>
                          <a:cubicBezTo>
                            <a:pt x="45" y="246"/>
                            <a:pt x="44" y="246"/>
                            <a:pt x="44" y="246"/>
                          </a:cubicBezTo>
                          <a:cubicBezTo>
                            <a:pt x="43" y="246"/>
                            <a:pt x="39" y="250"/>
                            <a:pt x="36" y="264"/>
                          </a:cubicBezTo>
                          <a:lnTo>
                            <a:pt x="33" y="273"/>
                          </a:lnTo>
                          <a:lnTo>
                            <a:pt x="33" y="264"/>
                          </a:lnTo>
                          <a:cubicBezTo>
                            <a:pt x="33" y="258"/>
                            <a:pt x="38" y="236"/>
                            <a:pt x="41" y="232"/>
                          </a:cubicBezTo>
                          <a:cubicBezTo>
                            <a:pt x="47" y="222"/>
                            <a:pt x="47" y="219"/>
                            <a:pt x="47" y="218"/>
                          </a:cubicBezTo>
                          <a:cubicBezTo>
                            <a:pt x="47" y="218"/>
                            <a:pt x="46" y="218"/>
                            <a:pt x="46" y="218"/>
                          </a:cubicBezTo>
                          <a:cubicBezTo>
                            <a:pt x="45" y="218"/>
                            <a:pt x="44" y="218"/>
                            <a:pt x="42" y="218"/>
                          </a:cubicBezTo>
                          <a:cubicBezTo>
                            <a:pt x="41" y="218"/>
                            <a:pt x="39" y="218"/>
                            <a:pt x="38" y="218"/>
                          </a:cubicBezTo>
                          <a:cubicBezTo>
                            <a:pt x="34" y="218"/>
                            <a:pt x="31" y="217"/>
                            <a:pt x="30" y="214"/>
                          </a:cubicBezTo>
                          <a:cubicBezTo>
                            <a:pt x="27" y="206"/>
                            <a:pt x="24" y="203"/>
                            <a:pt x="19" y="199"/>
                          </a:cubicBezTo>
                          <a:cubicBezTo>
                            <a:pt x="17" y="197"/>
                            <a:pt x="14" y="195"/>
                            <a:pt x="11" y="192"/>
                          </a:cubicBezTo>
                          <a:cubicBezTo>
                            <a:pt x="10" y="192"/>
                            <a:pt x="9" y="192"/>
                            <a:pt x="8" y="193"/>
                          </a:cubicBezTo>
                          <a:cubicBezTo>
                            <a:pt x="7" y="194"/>
                            <a:pt x="7" y="194"/>
                            <a:pt x="7" y="195"/>
                          </a:cubicBezTo>
                          <a:cubicBezTo>
                            <a:pt x="7" y="196"/>
                            <a:pt x="7" y="196"/>
                            <a:pt x="7" y="197"/>
                          </a:cubicBezTo>
                          <a:cubicBezTo>
                            <a:pt x="7" y="200"/>
                            <a:pt x="10" y="201"/>
                            <a:pt x="13" y="202"/>
                          </a:cubicBezTo>
                          <a:cubicBezTo>
                            <a:pt x="17" y="204"/>
                            <a:pt x="22" y="205"/>
                            <a:pt x="22" y="211"/>
                          </a:cubicBezTo>
                          <a:cubicBezTo>
                            <a:pt x="23" y="220"/>
                            <a:pt x="19" y="222"/>
                            <a:pt x="15" y="223"/>
                          </a:cubicBezTo>
                          <a:cubicBezTo>
                            <a:pt x="12" y="224"/>
                            <a:pt x="11" y="224"/>
                            <a:pt x="11" y="227"/>
                          </a:cubicBezTo>
                          <a:cubicBezTo>
                            <a:pt x="11" y="229"/>
                            <a:pt x="13" y="232"/>
                            <a:pt x="15" y="234"/>
                          </a:cubicBezTo>
                          <a:cubicBezTo>
                            <a:pt x="18" y="238"/>
                            <a:pt x="22" y="243"/>
                            <a:pt x="22" y="250"/>
                          </a:cubicBezTo>
                          <a:cubicBezTo>
                            <a:pt x="22" y="261"/>
                            <a:pt x="16" y="264"/>
                            <a:pt x="10" y="267"/>
                          </a:cubicBezTo>
                          <a:cubicBezTo>
                            <a:pt x="5" y="270"/>
                            <a:pt x="0" y="273"/>
                            <a:pt x="0" y="282"/>
                          </a:cubicBezTo>
                          <a:cubicBezTo>
                            <a:pt x="0" y="289"/>
                            <a:pt x="14" y="302"/>
                            <a:pt x="21" y="302"/>
                          </a:cubicBezTo>
                          <a:cubicBezTo>
                            <a:pt x="23" y="302"/>
                            <a:pt x="24" y="301"/>
                            <a:pt x="25" y="301"/>
                          </a:cubicBezTo>
                          <a:cubicBezTo>
                            <a:pt x="25" y="301"/>
                            <a:pt x="26" y="300"/>
                            <a:pt x="28" y="301"/>
                          </a:cubicBezTo>
                          <a:lnTo>
                            <a:pt x="28" y="301"/>
                          </a:lnTo>
                          <a:lnTo>
                            <a:pt x="28" y="301"/>
                          </a:lnTo>
                          <a:cubicBezTo>
                            <a:pt x="29" y="303"/>
                            <a:pt x="31" y="304"/>
                            <a:pt x="32" y="305"/>
                          </a:cubicBezTo>
                          <a:cubicBezTo>
                            <a:pt x="35" y="308"/>
                            <a:pt x="39" y="311"/>
                            <a:pt x="39" y="318"/>
                          </a:cubicBezTo>
                          <a:cubicBezTo>
                            <a:pt x="39" y="322"/>
                            <a:pt x="39" y="325"/>
                            <a:pt x="35" y="328"/>
                          </a:cubicBezTo>
                          <a:lnTo>
                            <a:pt x="36" y="331"/>
                          </a:lnTo>
                          <a:lnTo>
                            <a:pt x="37" y="335"/>
                          </a:lnTo>
                          <a:lnTo>
                            <a:pt x="36" y="335"/>
                          </a:lnTo>
                          <a:cubicBezTo>
                            <a:pt x="35" y="338"/>
                            <a:pt x="33" y="343"/>
                            <a:pt x="30" y="345"/>
                          </a:cubicBezTo>
                          <a:lnTo>
                            <a:pt x="29" y="346"/>
                          </a:lnTo>
                          <a:cubicBezTo>
                            <a:pt x="29" y="346"/>
                            <a:pt x="28" y="346"/>
                            <a:pt x="27" y="346"/>
                          </a:cubicBezTo>
                          <a:cubicBezTo>
                            <a:pt x="24" y="346"/>
                            <a:pt x="23" y="347"/>
                            <a:pt x="23" y="348"/>
                          </a:cubicBezTo>
                          <a:cubicBezTo>
                            <a:pt x="25" y="357"/>
                            <a:pt x="27" y="372"/>
                            <a:pt x="28" y="374"/>
                          </a:cubicBezTo>
                          <a:cubicBezTo>
                            <a:pt x="29" y="376"/>
                            <a:pt x="31" y="376"/>
                            <a:pt x="32" y="377"/>
                          </a:cubicBezTo>
                          <a:cubicBezTo>
                            <a:pt x="34" y="379"/>
                            <a:pt x="36" y="380"/>
                            <a:pt x="36" y="386"/>
                          </a:cubicBezTo>
                          <a:lnTo>
                            <a:pt x="36" y="407"/>
                          </a:lnTo>
                          <a:cubicBezTo>
                            <a:pt x="36" y="415"/>
                            <a:pt x="41" y="418"/>
                            <a:pt x="47" y="421"/>
                          </a:cubicBezTo>
                          <a:cubicBezTo>
                            <a:pt x="48" y="422"/>
                            <a:pt x="48" y="422"/>
                            <a:pt x="49" y="423"/>
                          </a:cubicBezTo>
                          <a:lnTo>
                            <a:pt x="50" y="423"/>
                          </a:lnTo>
                          <a:lnTo>
                            <a:pt x="51" y="439"/>
                          </a:lnTo>
                          <a:lnTo>
                            <a:pt x="50" y="439"/>
                          </a:lnTo>
                          <a:cubicBezTo>
                            <a:pt x="49" y="440"/>
                            <a:pt x="47" y="443"/>
                            <a:pt x="47" y="445"/>
                          </a:cubicBezTo>
                          <a:cubicBezTo>
                            <a:pt x="47" y="449"/>
                            <a:pt x="60" y="453"/>
                            <a:pt x="66" y="453"/>
                          </a:cubicBezTo>
                          <a:lnTo>
                            <a:pt x="67" y="453"/>
                          </a:lnTo>
                          <a:lnTo>
                            <a:pt x="67" y="454"/>
                          </a:lnTo>
                          <a:cubicBezTo>
                            <a:pt x="67" y="456"/>
                            <a:pt x="67" y="459"/>
                            <a:pt x="68" y="461"/>
                          </a:cubicBezTo>
                          <a:cubicBezTo>
                            <a:pt x="68" y="463"/>
                            <a:pt x="69" y="466"/>
                            <a:pt x="69" y="470"/>
                          </a:cubicBezTo>
                          <a:cubicBezTo>
                            <a:pt x="69" y="478"/>
                            <a:pt x="65" y="481"/>
                            <a:pt x="61" y="483"/>
                          </a:cubicBezTo>
                          <a:cubicBezTo>
                            <a:pt x="58" y="486"/>
                            <a:pt x="55" y="488"/>
                            <a:pt x="55" y="494"/>
                          </a:cubicBezTo>
                          <a:cubicBezTo>
                            <a:pt x="55" y="496"/>
                            <a:pt x="56" y="498"/>
                            <a:pt x="57" y="500"/>
                          </a:cubicBezTo>
                          <a:cubicBezTo>
                            <a:pt x="58" y="502"/>
                            <a:pt x="60" y="505"/>
                            <a:pt x="60" y="509"/>
                          </a:cubicBezTo>
                          <a:cubicBezTo>
                            <a:pt x="60" y="514"/>
                            <a:pt x="57" y="516"/>
                            <a:pt x="54" y="518"/>
                          </a:cubicBezTo>
                          <a:cubicBezTo>
                            <a:pt x="52" y="520"/>
                            <a:pt x="50" y="522"/>
                            <a:pt x="50" y="524"/>
                          </a:cubicBezTo>
                          <a:cubicBezTo>
                            <a:pt x="50" y="526"/>
                            <a:pt x="49" y="527"/>
                            <a:pt x="49" y="528"/>
                          </a:cubicBezTo>
                          <a:cubicBezTo>
                            <a:pt x="49" y="531"/>
                            <a:pt x="49" y="533"/>
                            <a:pt x="47" y="535"/>
                          </a:cubicBezTo>
                          <a:cubicBezTo>
                            <a:pt x="46" y="535"/>
                            <a:pt x="44" y="535"/>
                            <a:pt x="43" y="535"/>
                          </a:cubicBezTo>
                          <a:cubicBezTo>
                            <a:pt x="43" y="535"/>
                            <a:pt x="42" y="535"/>
                            <a:pt x="42" y="535"/>
                          </a:cubicBezTo>
                          <a:cubicBezTo>
                            <a:pt x="42" y="546"/>
                            <a:pt x="48" y="557"/>
                            <a:pt x="60" y="557"/>
                          </a:cubicBezTo>
                          <a:lnTo>
                            <a:pt x="61" y="557"/>
                          </a:lnTo>
                          <a:lnTo>
                            <a:pt x="62" y="558"/>
                          </a:lnTo>
                          <a:cubicBezTo>
                            <a:pt x="63" y="569"/>
                            <a:pt x="55" y="572"/>
                            <a:pt x="47" y="574"/>
                          </a:cubicBezTo>
                          <a:cubicBezTo>
                            <a:pt x="41" y="576"/>
                            <a:pt x="36" y="578"/>
                            <a:pt x="36" y="583"/>
                          </a:cubicBezTo>
                          <a:cubicBezTo>
                            <a:pt x="36" y="586"/>
                            <a:pt x="38" y="587"/>
                            <a:pt x="39" y="589"/>
                          </a:cubicBezTo>
                          <a:cubicBezTo>
                            <a:pt x="40" y="591"/>
                            <a:pt x="42" y="593"/>
                            <a:pt x="42" y="596"/>
                          </a:cubicBezTo>
                          <a:lnTo>
                            <a:pt x="42" y="609"/>
                          </a:lnTo>
                          <a:cubicBezTo>
                            <a:pt x="42" y="609"/>
                            <a:pt x="42" y="614"/>
                            <a:pt x="45" y="614"/>
                          </a:cubicBezTo>
                          <a:cubicBezTo>
                            <a:pt x="49" y="614"/>
                            <a:pt x="51" y="613"/>
                            <a:pt x="54" y="613"/>
                          </a:cubicBezTo>
                          <a:cubicBezTo>
                            <a:pt x="57" y="612"/>
                            <a:pt x="60" y="612"/>
                            <a:pt x="64" y="612"/>
                          </a:cubicBezTo>
                          <a:cubicBezTo>
                            <a:pt x="71" y="612"/>
                            <a:pt x="74" y="615"/>
                            <a:pt x="76" y="618"/>
                          </a:cubicBezTo>
                          <a:cubicBezTo>
                            <a:pt x="78" y="620"/>
                            <a:pt x="80" y="622"/>
                            <a:pt x="84" y="623"/>
                          </a:cubicBezTo>
                          <a:lnTo>
                            <a:pt x="85" y="623"/>
                          </a:lnTo>
                          <a:lnTo>
                            <a:pt x="85" y="623"/>
                          </a:lnTo>
                          <a:cubicBezTo>
                            <a:pt x="86" y="626"/>
                            <a:pt x="89" y="633"/>
                            <a:pt x="91" y="635"/>
                          </a:cubicBezTo>
                          <a:cubicBezTo>
                            <a:pt x="92" y="636"/>
                            <a:pt x="94" y="636"/>
                            <a:pt x="96" y="636"/>
                          </a:cubicBezTo>
                          <a:cubicBezTo>
                            <a:pt x="99" y="637"/>
                            <a:pt x="103" y="639"/>
                            <a:pt x="103" y="644"/>
                          </a:cubicBezTo>
                          <a:cubicBezTo>
                            <a:pt x="103" y="648"/>
                            <a:pt x="101" y="651"/>
                            <a:pt x="99" y="654"/>
                          </a:cubicBezTo>
                          <a:cubicBezTo>
                            <a:pt x="96" y="657"/>
                            <a:pt x="93" y="661"/>
                            <a:pt x="93" y="667"/>
                          </a:cubicBezTo>
                          <a:cubicBezTo>
                            <a:pt x="93" y="673"/>
                            <a:pt x="98" y="674"/>
                            <a:pt x="103" y="676"/>
                          </a:cubicBezTo>
                          <a:cubicBezTo>
                            <a:pt x="108" y="677"/>
                            <a:pt x="114" y="679"/>
                            <a:pt x="114" y="686"/>
                          </a:cubicBezTo>
                          <a:cubicBezTo>
                            <a:pt x="114" y="692"/>
                            <a:pt x="111" y="694"/>
                            <a:pt x="108" y="697"/>
                          </a:cubicBezTo>
                          <a:cubicBezTo>
                            <a:pt x="105" y="699"/>
                            <a:pt x="103" y="701"/>
                            <a:pt x="103" y="705"/>
                          </a:cubicBezTo>
                          <a:lnTo>
                            <a:pt x="103" y="725"/>
                          </a:lnTo>
                          <a:cubicBezTo>
                            <a:pt x="103" y="728"/>
                            <a:pt x="104" y="730"/>
                            <a:pt x="107" y="733"/>
                          </a:cubicBezTo>
                          <a:cubicBezTo>
                            <a:pt x="110" y="736"/>
                            <a:pt x="114" y="741"/>
                            <a:pt x="114" y="749"/>
                          </a:cubicBezTo>
                          <a:cubicBezTo>
                            <a:pt x="114" y="754"/>
                            <a:pt x="110" y="755"/>
                            <a:pt x="108" y="757"/>
                          </a:cubicBezTo>
                          <a:cubicBezTo>
                            <a:pt x="105" y="758"/>
                            <a:pt x="104" y="759"/>
                            <a:pt x="104" y="761"/>
                          </a:cubicBezTo>
                          <a:cubicBezTo>
                            <a:pt x="104" y="764"/>
                            <a:pt x="113" y="773"/>
                            <a:pt x="116" y="773"/>
                          </a:cubicBezTo>
                          <a:cubicBezTo>
                            <a:pt x="119" y="773"/>
                            <a:pt x="120" y="773"/>
                            <a:pt x="122" y="772"/>
                          </a:cubicBezTo>
                          <a:cubicBezTo>
                            <a:pt x="124" y="772"/>
                            <a:pt x="125" y="772"/>
                            <a:pt x="127" y="772"/>
                          </a:cubicBezTo>
                          <a:cubicBezTo>
                            <a:pt x="131" y="772"/>
                            <a:pt x="133" y="774"/>
                            <a:pt x="135" y="775"/>
                          </a:cubicBezTo>
                          <a:cubicBezTo>
                            <a:pt x="136" y="776"/>
                            <a:pt x="137" y="777"/>
                            <a:pt x="138" y="777"/>
                          </a:cubicBezTo>
                          <a:cubicBezTo>
                            <a:pt x="146" y="782"/>
                            <a:pt x="148" y="792"/>
                            <a:pt x="151" y="801"/>
                          </a:cubicBezTo>
                          <a:cubicBezTo>
                            <a:pt x="153" y="808"/>
                            <a:pt x="154" y="815"/>
                            <a:pt x="159" y="820"/>
                          </a:cubicBezTo>
                          <a:lnTo>
                            <a:pt x="159" y="820"/>
                          </a:lnTo>
                          <a:lnTo>
                            <a:pt x="159" y="821"/>
                          </a:lnTo>
                          <a:cubicBezTo>
                            <a:pt x="159" y="822"/>
                            <a:pt x="160" y="823"/>
                            <a:pt x="161" y="824"/>
                          </a:cubicBezTo>
                          <a:cubicBezTo>
                            <a:pt x="161" y="825"/>
                            <a:pt x="162" y="827"/>
                            <a:pt x="162" y="829"/>
                          </a:cubicBezTo>
                          <a:cubicBezTo>
                            <a:pt x="162" y="832"/>
                            <a:pt x="160" y="833"/>
                            <a:pt x="158" y="835"/>
                          </a:cubicBezTo>
                          <a:cubicBezTo>
                            <a:pt x="157" y="835"/>
                            <a:pt x="156" y="836"/>
                            <a:pt x="156" y="837"/>
                          </a:cubicBezTo>
                          <a:cubicBezTo>
                            <a:pt x="155" y="839"/>
                            <a:pt x="156" y="840"/>
                            <a:pt x="156" y="841"/>
                          </a:cubicBezTo>
                          <a:cubicBezTo>
                            <a:pt x="156" y="843"/>
                            <a:pt x="156" y="845"/>
                            <a:pt x="153" y="847"/>
                          </a:cubicBezTo>
                          <a:cubicBezTo>
                            <a:pt x="152" y="850"/>
                            <a:pt x="149" y="852"/>
                            <a:pt x="147" y="854"/>
                          </a:cubicBezTo>
                          <a:cubicBezTo>
                            <a:pt x="142" y="857"/>
                            <a:pt x="137" y="860"/>
                            <a:pt x="137" y="868"/>
                          </a:cubicBezTo>
                          <a:cubicBezTo>
                            <a:pt x="139" y="870"/>
                            <a:pt x="142" y="873"/>
                            <a:pt x="143" y="874"/>
                          </a:cubicBezTo>
                          <a:lnTo>
                            <a:pt x="156" y="874"/>
                          </a:lnTo>
                          <a:lnTo>
                            <a:pt x="157" y="875"/>
                          </a:lnTo>
                          <a:cubicBezTo>
                            <a:pt x="158" y="877"/>
                            <a:pt x="161" y="878"/>
                            <a:pt x="166" y="878"/>
                          </a:cubicBezTo>
                          <a:cubicBezTo>
                            <a:pt x="185" y="878"/>
                            <a:pt x="195" y="861"/>
                            <a:pt x="202" y="842"/>
                          </a:cubicBezTo>
                          <a:cubicBezTo>
                            <a:pt x="203" y="840"/>
                            <a:pt x="205" y="839"/>
                            <a:pt x="207" y="838"/>
                          </a:cubicBezTo>
                          <a:cubicBezTo>
                            <a:pt x="208" y="838"/>
                            <a:pt x="209" y="838"/>
                            <a:pt x="209" y="837"/>
                          </a:cubicBezTo>
                          <a:cubicBezTo>
                            <a:pt x="210" y="836"/>
                            <a:pt x="210" y="834"/>
                            <a:pt x="210" y="832"/>
                          </a:cubicBezTo>
                          <a:cubicBezTo>
                            <a:pt x="210" y="829"/>
                            <a:pt x="210" y="826"/>
                            <a:pt x="213" y="824"/>
                          </a:cubicBezTo>
                          <a:cubicBezTo>
                            <a:pt x="221" y="819"/>
                            <a:pt x="237" y="817"/>
                            <a:pt x="245" y="817"/>
                          </a:cubicBezTo>
                          <a:cubicBezTo>
                            <a:pt x="245" y="816"/>
                            <a:pt x="245" y="815"/>
                            <a:pt x="245" y="814"/>
                          </a:cubicBezTo>
                          <a:cubicBezTo>
                            <a:pt x="241" y="814"/>
                            <a:pt x="238" y="809"/>
                            <a:pt x="235" y="805"/>
                          </a:cubicBezTo>
                          <a:cubicBezTo>
                            <a:pt x="234" y="803"/>
                            <a:pt x="232" y="800"/>
                            <a:pt x="230" y="799"/>
                          </a:cubicBezTo>
                          <a:cubicBezTo>
                            <a:pt x="230" y="799"/>
                            <a:pt x="229" y="798"/>
                            <a:pt x="229" y="798"/>
                          </a:cubicBezTo>
                          <a:cubicBezTo>
                            <a:pt x="228" y="798"/>
                            <a:pt x="225" y="796"/>
                            <a:pt x="225" y="794"/>
                          </a:cubicBezTo>
                          <a:cubicBezTo>
                            <a:pt x="225" y="792"/>
                            <a:pt x="234" y="784"/>
                            <a:pt x="236" y="784"/>
                          </a:cubicBezTo>
                          <a:cubicBezTo>
                            <a:pt x="242" y="784"/>
                            <a:pt x="244" y="784"/>
                            <a:pt x="244" y="778"/>
                          </a:cubicBezTo>
                          <a:cubicBezTo>
                            <a:pt x="244" y="777"/>
                            <a:pt x="244" y="776"/>
                            <a:pt x="243" y="774"/>
                          </a:cubicBezTo>
                          <a:cubicBezTo>
                            <a:pt x="243" y="773"/>
                            <a:pt x="242" y="772"/>
                            <a:pt x="242" y="770"/>
                          </a:cubicBezTo>
                          <a:cubicBezTo>
                            <a:pt x="242" y="768"/>
                            <a:pt x="243" y="766"/>
                            <a:pt x="243" y="764"/>
                          </a:cubicBezTo>
                          <a:cubicBezTo>
                            <a:pt x="244" y="763"/>
                            <a:pt x="245" y="761"/>
                            <a:pt x="245" y="758"/>
                          </a:cubicBezTo>
                          <a:cubicBezTo>
                            <a:pt x="245" y="756"/>
                            <a:pt x="244" y="754"/>
                            <a:pt x="244" y="752"/>
                          </a:cubicBezTo>
                          <a:cubicBezTo>
                            <a:pt x="243" y="751"/>
                            <a:pt x="242" y="749"/>
                            <a:pt x="242" y="747"/>
                          </a:cubicBezTo>
                          <a:cubicBezTo>
                            <a:pt x="242" y="746"/>
                            <a:pt x="243" y="744"/>
                            <a:pt x="244" y="741"/>
                          </a:cubicBezTo>
                          <a:cubicBezTo>
                            <a:pt x="245" y="739"/>
                            <a:pt x="246" y="737"/>
                            <a:pt x="247" y="734"/>
                          </a:cubicBezTo>
                          <a:lnTo>
                            <a:pt x="247" y="733"/>
                          </a:lnTo>
                          <a:lnTo>
                            <a:pt x="248" y="733"/>
                          </a:lnTo>
                          <a:cubicBezTo>
                            <a:pt x="253" y="732"/>
                            <a:pt x="258" y="724"/>
                            <a:pt x="258" y="719"/>
                          </a:cubicBezTo>
                          <a:cubicBezTo>
                            <a:pt x="258" y="715"/>
                            <a:pt x="256" y="713"/>
                            <a:pt x="253" y="710"/>
                          </a:cubicBezTo>
                          <a:cubicBezTo>
                            <a:pt x="251" y="707"/>
                            <a:pt x="249" y="705"/>
                            <a:pt x="249" y="701"/>
                          </a:cubicBezTo>
                          <a:cubicBezTo>
                            <a:pt x="249" y="689"/>
                            <a:pt x="253" y="677"/>
                            <a:pt x="261" y="677"/>
                          </a:cubicBezTo>
                          <a:lnTo>
                            <a:pt x="272" y="677"/>
                          </a:lnTo>
                          <a:cubicBezTo>
                            <a:pt x="276" y="677"/>
                            <a:pt x="279" y="673"/>
                            <a:pt x="281" y="670"/>
                          </a:cubicBezTo>
                          <a:cubicBezTo>
                            <a:pt x="283" y="666"/>
                            <a:pt x="285" y="663"/>
                            <a:pt x="289" y="663"/>
                          </a:cubicBezTo>
                          <a:cubicBezTo>
                            <a:pt x="295" y="663"/>
                            <a:pt x="297" y="669"/>
                            <a:pt x="298" y="673"/>
                          </a:cubicBezTo>
                          <a:cubicBezTo>
                            <a:pt x="300" y="678"/>
                            <a:pt x="301" y="682"/>
                            <a:pt x="306" y="682"/>
                          </a:cubicBezTo>
                          <a:cubicBezTo>
                            <a:pt x="307" y="682"/>
                            <a:pt x="306" y="679"/>
                            <a:pt x="306" y="677"/>
                          </a:cubicBezTo>
                          <a:cubicBezTo>
                            <a:pt x="305" y="675"/>
                            <a:pt x="305" y="673"/>
                            <a:pt x="305" y="672"/>
                          </a:cubicBezTo>
                          <a:cubicBezTo>
                            <a:pt x="305" y="670"/>
                            <a:pt x="307" y="657"/>
                            <a:pt x="310" y="656"/>
                          </a:cubicBezTo>
                          <a:cubicBezTo>
                            <a:pt x="311" y="655"/>
                            <a:pt x="311" y="655"/>
                            <a:pt x="312" y="655"/>
                          </a:cubicBezTo>
                          <a:cubicBezTo>
                            <a:pt x="312" y="655"/>
                            <a:pt x="313" y="655"/>
                            <a:pt x="313" y="655"/>
                          </a:cubicBezTo>
                          <a:cubicBezTo>
                            <a:pt x="313" y="655"/>
                            <a:pt x="314" y="655"/>
                            <a:pt x="314" y="655"/>
                          </a:cubicBezTo>
                          <a:cubicBezTo>
                            <a:pt x="314" y="654"/>
                            <a:pt x="314" y="653"/>
                            <a:pt x="314" y="652"/>
                          </a:cubicBezTo>
                          <a:cubicBezTo>
                            <a:pt x="314" y="651"/>
                            <a:pt x="314" y="649"/>
                            <a:pt x="316" y="647"/>
                          </a:cubicBezTo>
                          <a:cubicBezTo>
                            <a:pt x="317" y="646"/>
                            <a:pt x="319" y="645"/>
                            <a:pt x="320" y="643"/>
                          </a:cubicBezTo>
                          <a:cubicBezTo>
                            <a:pt x="323" y="641"/>
                            <a:pt x="327" y="637"/>
                            <a:pt x="327" y="634"/>
                          </a:cubicBezTo>
                          <a:cubicBezTo>
                            <a:pt x="327" y="633"/>
                            <a:pt x="327" y="633"/>
                            <a:pt x="326" y="632"/>
                          </a:cubicBezTo>
                          <a:cubicBezTo>
                            <a:pt x="325" y="632"/>
                            <a:pt x="324" y="631"/>
                            <a:pt x="324" y="631"/>
                          </a:cubicBezTo>
                          <a:lnTo>
                            <a:pt x="324" y="630"/>
                          </a:lnTo>
                          <a:lnTo>
                            <a:pt x="324" y="627"/>
                          </a:lnTo>
                          <a:cubicBezTo>
                            <a:pt x="324" y="625"/>
                            <a:pt x="324" y="623"/>
                            <a:pt x="326" y="622"/>
                          </a:cubicBezTo>
                          <a:cubicBezTo>
                            <a:pt x="328" y="619"/>
                            <a:pt x="332" y="617"/>
                            <a:pt x="335" y="617"/>
                          </a:cubicBezTo>
                          <a:cubicBezTo>
                            <a:pt x="338" y="617"/>
                            <a:pt x="338" y="619"/>
                            <a:pt x="339" y="621"/>
                          </a:cubicBezTo>
                          <a:cubicBezTo>
                            <a:pt x="339" y="622"/>
                            <a:pt x="340" y="623"/>
                            <a:pt x="340" y="624"/>
                          </a:cubicBezTo>
                          <a:cubicBezTo>
                            <a:pt x="347" y="628"/>
                            <a:pt x="356" y="633"/>
                            <a:pt x="358" y="633"/>
                          </a:cubicBezTo>
                          <a:cubicBezTo>
                            <a:pt x="364" y="633"/>
                            <a:pt x="364" y="629"/>
                            <a:pt x="364" y="628"/>
                          </a:cubicBezTo>
                          <a:lnTo>
                            <a:pt x="364" y="623"/>
                          </a:lnTo>
                          <a:cubicBezTo>
                            <a:pt x="364" y="621"/>
                            <a:pt x="365" y="619"/>
                            <a:pt x="366" y="618"/>
                          </a:cubicBezTo>
                          <a:cubicBezTo>
                            <a:pt x="367" y="617"/>
                            <a:pt x="367" y="617"/>
                            <a:pt x="367" y="616"/>
                          </a:cubicBezTo>
                          <a:lnTo>
                            <a:pt x="367" y="612"/>
                          </a:lnTo>
                          <a:cubicBezTo>
                            <a:pt x="366" y="610"/>
                            <a:pt x="364" y="608"/>
                            <a:pt x="362" y="607"/>
                          </a:cubicBezTo>
                          <a:cubicBezTo>
                            <a:pt x="359" y="605"/>
                            <a:pt x="357" y="603"/>
                            <a:pt x="357" y="601"/>
                          </a:cubicBezTo>
                          <a:cubicBezTo>
                            <a:pt x="357" y="597"/>
                            <a:pt x="360" y="595"/>
                            <a:pt x="362" y="593"/>
                          </a:cubicBezTo>
                          <a:cubicBezTo>
                            <a:pt x="364" y="591"/>
                            <a:pt x="366" y="589"/>
                            <a:pt x="366" y="587"/>
                          </a:cubicBezTo>
                          <a:cubicBezTo>
                            <a:pt x="366" y="585"/>
                            <a:pt x="365" y="583"/>
                            <a:pt x="364" y="581"/>
                          </a:cubicBezTo>
                          <a:cubicBezTo>
                            <a:pt x="363" y="581"/>
                            <a:pt x="363" y="580"/>
                            <a:pt x="363" y="579"/>
                          </a:cubicBezTo>
                          <a:lnTo>
                            <a:pt x="349" y="579"/>
                          </a:lnTo>
                          <a:lnTo>
                            <a:pt x="349" y="579"/>
                          </a:lnTo>
                          <a:cubicBezTo>
                            <a:pt x="346" y="576"/>
                            <a:pt x="345" y="566"/>
                            <a:pt x="345" y="562"/>
                          </a:cubicBezTo>
                          <a:cubicBezTo>
                            <a:pt x="345" y="557"/>
                            <a:pt x="346" y="555"/>
                            <a:pt x="347" y="553"/>
                          </a:cubicBezTo>
                          <a:cubicBezTo>
                            <a:pt x="348" y="552"/>
                            <a:pt x="349" y="550"/>
                            <a:pt x="349" y="549"/>
                          </a:cubicBezTo>
                          <a:cubicBezTo>
                            <a:pt x="347" y="548"/>
                            <a:pt x="347" y="547"/>
                            <a:pt x="346" y="545"/>
                          </a:cubicBezTo>
                          <a:lnTo>
                            <a:pt x="346" y="544"/>
                          </a:lnTo>
                          <a:lnTo>
                            <a:pt x="347" y="543"/>
                          </a:lnTo>
                          <a:cubicBezTo>
                            <a:pt x="349" y="542"/>
                            <a:pt x="350" y="541"/>
                            <a:pt x="351" y="539"/>
                          </a:cubicBezTo>
                          <a:cubicBezTo>
                            <a:pt x="352" y="538"/>
                            <a:pt x="353" y="537"/>
                            <a:pt x="356" y="535"/>
                          </a:cubicBezTo>
                          <a:cubicBezTo>
                            <a:pt x="356" y="535"/>
                            <a:pt x="356" y="534"/>
                            <a:pt x="357" y="534"/>
                          </a:cubicBezTo>
                          <a:cubicBezTo>
                            <a:pt x="358" y="533"/>
                            <a:pt x="359" y="532"/>
                            <a:pt x="359" y="530"/>
                          </a:cubicBezTo>
                          <a:cubicBezTo>
                            <a:pt x="359" y="527"/>
                            <a:pt x="360" y="525"/>
                            <a:pt x="361" y="523"/>
                          </a:cubicBezTo>
                          <a:cubicBezTo>
                            <a:pt x="363" y="521"/>
                            <a:pt x="364" y="519"/>
                            <a:pt x="364" y="516"/>
                          </a:cubicBezTo>
                          <a:cubicBezTo>
                            <a:pt x="364" y="516"/>
                            <a:pt x="364" y="515"/>
                            <a:pt x="363" y="514"/>
                          </a:cubicBezTo>
                          <a:cubicBezTo>
                            <a:pt x="362" y="513"/>
                            <a:pt x="361" y="512"/>
                            <a:pt x="361" y="509"/>
                          </a:cubicBezTo>
                          <a:cubicBezTo>
                            <a:pt x="361" y="508"/>
                            <a:pt x="362" y="506"/>
                            <a:pt x="363" y="505"/>
                          </a:cubicBezTo>
                          <a:cubicBezTo>
                            <a:pt x="363" y="504"/>
                            <a:pt x="364" y="503"/>
                            <a:pt x="364" y="501"/>
                          </a:cubicBezTo>
                          <a:cubicBezTo>
                            <a:pt x="364" y="498"/>
                            <a:pt x="362" y="496"/>
                            <a:pt x="360" y="494"/>
                          </a:cubicBezTo>
                          <a:cubicBezTo>
                            <a:pt x="357" y="492"/>
                            <a:pt x="354" y="490"/>
                            <a:pt x="354" y="485"/>
                          </a:cubicBezTo>
                          <a:cubicBezTo>
                            <a:pt x="354" y="481"/>
                            <a:pt x="356" y="479"/>
                            <a:pt x="357" y="478"/>
                          </a:cubicBezTo>
                          <a:cubicBezTo>
                            <a:pt x="358" y="476"/>
                            <a:pt x="359" y="476"/>
                            <a:pt x="359" y="475"/>
                          </a:cubicBezTo>
                          <a:cubicBezTo>
                            <a:pt x="359" y="473"/>
                            <a:pt x="358" y="473"/>
                            <a:pt x="357" y="471"/>
                          </a:cubicBezTo>
                          <a:cubicBezTo>
                            <a:pt x="356" y="470"/>
                            <a:pt x="354" y="467"/>
                            <a:pt x="354" y="463"/>
                          </a:cubicBezTo>
                          <a:cubicBezTo>
                            <a:pt x="354" y="455"/>
                            <a:pt x="359" y="454"/>
                            <a:pt x="364" y="452"/>
                          </a:cubicBezTo>
                          <a:cubicBezTo>
                            <a:pt x="368" y="451"/>
                            <a:pt x="371" y="450"/>
                            <a:pt x="373" y="447"/>
                          </a:cubicBezTo>
                          <a:lnTo>
                            <a:pt x="373" y="446"/>
                          </a:lnTo>
                          <a:cubicBezTo>
                            <a:pt x="372" y="446"/>
                            <a:pt x="372" y="446"/>
                            <a:pt x="372" y="44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" name="Freeform 1189">
                      <a:extLst>
                        <a:ext uri="{FF2B5EF4-FFF2-40B4-BE49-F238E27FC236}">
                          <a16:creationId xmlns:a16="http://schemas.microsoft.com/office/drawing/2014/main" id="{7592FCAE-FAA0-1DA1-7541-E809CD883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066" y="4234048"/>
                      <a:ext cx="127803" cy="167273"/>
                    </a:xfrm>
                    <a:custGeom>
                      <a:avLst/>
                      <a:gdLst>
                        <a:gd name="T0" fmla="*/ 264 w 300"/>
                        <a:gd name="T1" fmla="*/ 170 h 392"/>
                        <a:gd name="T2" fmla="*/ 226 w 300"/>
                        <a:gd name="T3" fmla="*/ 189 h 392"/>
                        <a:gd name="T4" fmla="*/ 210 w 300"/>
                        <a:gd name="T5" fmla="*/ 181 h 392"/>
                        <a:gd name="T6" fmla="*/ 202 w 300"/>
                        <a:gd name="T7" fmla="*/ 130 h 392"/>
                        <a:gd name="T8" fmla="*/ 188 w 300"/>
                        <a:gd name="T9" fmla="*/ 115 h 392"/>
                        <a:gd name="T10" fmla="*/ 215 w 300"/>
                        <a:gd name="T11" fmla="*/ 109 h 392"/>
                        <a:gd name="T12" fmla="*/ 222 w 300"/>
                        <a:gd name="T13" fmla="*/ 82 h 392"/>
                        <a:gd name="T14" fmla="*/ 234 w 300"/>
                        <a:gd name="T15" fmla="*/ 83 h 392"/>
                        <a:gd name="T16" fmla="*/ 268 w 300"/>
                        <a:gd name="T17" fmla="*/ 50 h 392"/>
                        <a:gd name="T18" fmla="*/ 247 w 300"/>
                        <a:gd name="T19" fmla="*/ 39 h 392"/>
                        <a:gd name="T20" fmla="*/ 226 w 300"/>
                        <a:gd name="T21" fmla="*/ 38 h 392"/>
                        <a:gd name="T22" fmla="*/ 218 w 300"/>
                        <a:gd name="T23" fmla="*/ 0 h 392"/>
                        <a:gd name="T24" fmla="*/ 188 w 300"/>
                        <a:gd name="T25" fmla="*/ 42 h 392"/>
                        <a:gd name="T26" fmla="*/ 202 w 300"/>
                        <a:gd name="T27" fmla="*/ 49 h 392"/>
                        <a:gd name="T28" fmla="*/ 168 w 300"/>
                        <a:gd name="T29" fmla="*/ 55 h 392"/>
                        <a:gd name="T30" fmla="*/ 67 w 300"/>
                        <a:gd name="T31" fmla="*/ 130 h 392"/>
                        <a:gd name="T32" fmla="*/ 40 w 300"/>
                        <a:gd name="T33" fmla="*/ 178 h 392"/>
                        <a:gd name="T34" fmla="*/ 54 w 300"/>
                        <a:gd name="T35" fmla="*/ 203 h 392"/>
                        <a:gd name="T36" fmla="*/ 67 w 300"/>
                        <a:gd name="T37" fmla="*/ 217 h 392"/>
                        <a:gd name="T38" fmla="*/ 51 w 300"/>
                        <a:gd name="T39" fmla="*/ 224 h 392"/>
                        <a:gd name="T40" fmla="*/ 25 w 300"/>
                        <a:gd name="T41" fmla="*/ 226 h 392"/>
                        <a:gd name="T42" fmla="*/ 13 w 300"/>
                        <a:gd name="T43" fmla="*/ 265 h 392"/>
                        <a:gd name="T44" fmla="*/ 5 w 300"/>
                        <a:gd name="T45" fmla="*/ 289 h 392"/>
                        <a:gd name="T46" fmla="*/ 31 w 300"/>
                        <a:gd name="T47" fmla="*/ 319 h 392"/>
                        <a:gd name="T48" fmla="*/ 29 w 300"/>
                        <a:gd name="T49" fmla="*/ 326 h 392"/>
                        <a:gd name="T50" fmla="*/ 16 w 300"/>
                        <a:gd name="T51" fmla="*/ 356 h 392"/>
                        <a:gd name="T52" fmla="*/ 25 w 300"/>
                        <a:gd name="T53" fmla="*/ 362 h 392"/>
                        <a:gd name="T54" fmla="*/ 36 w 300"/>
                        <a:gd name="T55" fmla="*/ 375 h 392"/>
                        <a:gd name="T56" fmla="*/ 58 w 300"/>
                        <a:gd name="T57" fmla="*/ 381 h 392"/>
                        <a:gd name="T58" fmla="*/ 70 w 300"/>
                        <a:gd name="T59" fmla="*/ 383 h 392"/>
                        <a:gd name="T60" fmla="*/ 74 w 300"/>
                        <a:gd name="T61" fmla="*/ 387 h 392"/>
                        <a:gd name="T62" fmla="*/ 98 w 300"/>
                        <a:gd name="T63" fmla="*/ 385 h 392"/>
                        <a:gd name="T64" fmla="*/ 115 w 300"/>
                        <a:gd name="T65" fmla="*/ 381 h 392"/>
                        <a:gd name="T66" fmla="*/ 138 w 300"/>
                        <a:gd name="T67" fmla="*/ 371 h 392"/>
                        <a:gd name="T68" fmla="*/ 140 w 300"/>
                        <a:gd name="T69" fmla="*/ 364 h 392"/>
                        <a:gd name="T70" fmla="*/ 150 w 300"/>
                        <a:gd name="T71" fmla="*/ 344 h 392"/>
                        <a:gd name="T72" fmla="*/ 151 w 300"/>
                        <a:gd name="T73" fmla="*/ 336 h 392"/>
                        <a:gd name="T74" fmla="*/ 198 w 300"/>
                        <a:gd name="T75" fmla="*/ 301 h 392"/>
                        <a:gd name="T76" fmla="*/ 217 w 300"/>
                        <a:gd name="T77" fmla="*/ 305 h 392"/>
                        <a:gd name="T78" fmla="*/ 235 w 300"/>
                        <a:gd name="T79" fmla="*/ 310 h 392"/>
                        <a:gd name="T80" fmla="*/ 262 w 300"/>
                        <a:gd name="T81" fmla="*/ 290 h 392"/>
                        <a:gd name="T82" fmla="*/ 269 w 300"/>
                        <a:gd name="T83" fmla="*/ 262 h 392"/>
                        <a:gd name="T84" fmla="*/ 276 w 300"/>
                        <a:gd name="T85" fmla="*/ 252 h 392"/>
                        <a:gd name="T86" fmla="*/ 290 w 300"/>
                        <a:gd name="T87" fmla="*/ 250 h 392"/>
                        <a:gd name="T88" fmla="*/ 289 w 300"/>
                        <a:gd name="T89" fmla="*/ 197 h 3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300" h="392">
                          <a:moveTo>
                            <a:pt x="284" y="168"/>
                          </a:moveTo>
                          <a:cubicBezTo>
                            <a:pt x="282" y="168"/>
                            <a:pt x="281" y="168"/>
                            <a:pt x="279" y="169"/>
                          </a:cubicBezTo>
                          <a:cubicBezTo>
                            <a:pt x="273" y="170"/>
                            <a:pt x="268" y="170"/>
                            <a:pt x="264" y="170"/>
                          </a:cubicBezTo>
                          <a:cubicBezTo>
                            <a:pt x="262" y="170"/>
                            <a:pt x="260" y="170"/>
                            <a:pt x="258" y="170"/>
                          </a:cubicBezTo>
                          <a:cubicBezTo>
                            <a:pt x="245" y="170"/>
                            <a:pt x="234" y="169"/>
                            <a:pt x="226" y="189"/>
                          </a:cubicBezTo>
                          <a:cubicBezTo>
                            <a:pt x="226" y="189"/>
                            <a:pt x="226" y="189"/>
                            <a:pt x="226" y="189"/>
                          </a:cubicBezTo>
                          <a:cubicBezTo>
                            <a:pt x="223" y="192"/>
                            <a:pt x="219" y="194"/>
                            <a:pt x="216" y="194"/>
                          </a:cubicBezTo>
                          <a:cubicBezTo>
                            <a:pt x="212" y="194"/>
                            <a:pt x="208" y="192"/>
                            <a:pt x="207" y="188"/>
                          </a:cubicBezTo>
                          <a:cubicBezTo>
                            <a:pt x="206" y="186"/>
                            <a:pt x="207" y="183"/>
                            <a:pt x="210" y="181"/>
                          </a:cubicBezTo>
                          <a:cubicBezTo>
                            <a:pt x="212" y="179"/>
                            <a:pt x="215" y="177"/>
                            <a:pt x="217" y="175"/>
                          </a:cubicBezTo>
                          <a:cubicBezTo>
                            <a:pt x="224" y="171"/>
                            <a:pt x="229" y="168"/>
                            <a:pt x="227" y="157"/>
                          </a:cubicBezTo>
                          <a:cubicBezTo>
                            <a:pt x="225" y="132"/>
                            <a:pt x="213" y="131"/>
                            <a:pt x="202" y="130"/>
                          </a:cubicBezTo>
                          <a:cubicBezTo>
                            <a:pt x="196" y="129"/>
                            <a:pt x="189" y="128"/>
                            <a:pt x="186" y="122"/>
                          </a:cubicBezTo>
                          <a:cubicBezTo>
                            <a:pt x="186" y="121"/>
                            <a:pt x="186" y="121"/>
                            <a:pt x="186" y="121"/>
                          </a:cubicBezTo>
                          <a:cubicBezTo>
                            <a:pt x="185" y="118"/>
                            <a:pt x="186" y="116"/>
                            <a:pt x="188" y="115"/>
                          </a:cubicBezTo>
                          <a:cubicBezTo>
                            <a:pt x="190" y="112"/>
                            <a:pt x="194" y="112"/>
                            <a:pt x="198" y="112"/>
                          </a:cubicBezTo>
                          <a:cubicBezTo>
                            <a:pt x="199" y="112"/>
                            <a:pt x="200" y="112"/>
                            <a:pt x="201" y="112"/>
                          </a:cubicBezTo>
                          <a:cubicBezTo>
                            <a:pt x="206" y="112"/>
                            <a:pt x="212" y="112"/>
                            <a:pt x="215" y="109"/>
                          </a:cubicBezTo>
                          <a:cubicBezTo>
                            <a:pt x="216" y="107"/>
                            <a:pt x="216" y="103"/>
                            <a:pt x="215" y="98"/>
                          </a:cubicBezTo>
                          <a:cubicBezTo>
                            <a:pt x="214" y="91"/>
                            <a:pt x="215" y="87"/>
                            <a:pt x="217" y="84"/>
                          </a:cubicBezTo>
                          <a:cubicBezTo>
                            <a:pt x="218" y="83"/>
                            <a:pt x="220" y="82"/>
                            <a:pt x="222" y="82"/>
                          </a:cubicBezTo>
                          <a:cubicBezTo>
                            <a:pt x="224" y="82"/>
                            <a:pt x="225" y="82"/>
                            <a:pt x="227" y="83"/>
                          </a:cubicBezTo>
                          <a:cubicBezTo>
                            <a:pt x="227" y="83"/>
                            <a:pt x="228" y="83"/>
                            <a:pt x="228" y="83"/>
                          </a:cubicBezTo>
                          <a:cubicBezTo>
                            <a:pt x="230" y="83"/>
                            <a:pt x="232" y="83"/>
                            <a:pt x="234" y="83"/>
                          </a:cubicBezTo>
                          <a:cubicBezTo>
                            <a:pt x="243" y="83"/>
                            <a:pt x="244" y="79"/>
                            <a:pt x="246" y="74"/>
                          </a:cubicBezTo>
                          <a:cubicBezTo>
                            <a:pt x="246" y="71"/>
                            <a:pt x="247" y="67"/>
                            <a:pt x="252" y="66"/>
                          </a:cubicBezTo>
                          <a:cubicBezTo>
                            <a:pt x="261" y="65"/>
                            <a:pt x="267" y="57"/>
                            <a:pt x="268" y="50"/>
                          </a:cubicBezTo>
                          <a:cubicBezTo>
                            <a:pt x="269" y="47"/>
                            <a:pt x="269" y="44"/>
                            <a:pt x="268" y="42"/>
                          </a:cubicBezTo>
                          <a:cubicBezTo>
                            <a:pt x="264" y="44"/>
                            <a:pt x="261" y="45"/>
                            <a:pt x="258" y="45"/>
                          </a:cubicBezTo>
                          <a:cubicBezTo>
                            <a:pt x="253" y="45"/>
                            <a:pt x="249" y="42"/>
                            <a:pt x="247" y="39"/>
                          </a:cubicBezTo>
                          <a:cubicBezTo>
                            <a:pt x="244" y="36"/>
                            <a:pt x="242" y="34"/>
                            <a:pt x="238" y="34"/>
                          </a:cubicBezTo>
                          <a:cubicBezTo>
                            <a:pt x="236" y="34"/>
                            <a:pt x="233" y="35"/>
                            <a:pt x="229" y="37"/>
                          </a:cubicBezTo>
                          <a:cubicBezTo>
                            <a:pt x="228" y="38"/>
                            <a:pt x="227" y="38"/>
                            <a:pt x="226" y="38"/>
                          </a:cubicBezTo>
                          <a:cubicBezTo>
                            <a:pt x="226" y="38"/>
                            <a:pt x="225" y="38"/>
                            <a:pt x="225" y="37"/>
                          </a:cubicBezTo>
                          <a:cubicBezTo>
                            <a:pt x="224" y="36"/>
                            <a:pt x="225" y="35"/>
                            <a:pt x="226" y="33"/>
                          </a:cubicBezTo>
                          <a:cubicBezTo>
                            <a:pt x="230" y="25"/>
                            <a:pt x="237" y="10"/>
                            <a:pt x="218" y="0"/>
                          </a:cubicBezTo>
                          <a:cubicBezTo>
                            <a:pt x="214" y="1"/>
                            <a:pt x="211" y="3"/>
                            <a:pt x="208" y="5"/>
                          </a:cubicBezTo>
                          <a:cubicBezTo>
                            <a:pt x="193" y="13"/>
                            <a:pt x="181" y="20"/>
                            <a:pt x="179" y="43"/>
                          </a:cubicBezTo>
                          <a:cubicBezTo>
                            <a:pt x="181" y="43"/>
                            <a:pt x="184" y="42"/>
                            <a:pt x="188" y="42"/>
                          </a:cubicBezTo>
                          <a:cubicBezTo>
                            <a:pt x="193" y="42"/>
                            <a:pt x="198" y="44"/>
                            <a:pt x="202" y="46"/>
                          </a:cubicBezTo>
                          <a:cubicBezTo>
                            <a:pt x="202" y="46"/>
                            <a:pt x="202" y="47"/>
                            <a:pt x="202" y="47"/>
                          </a:cubicBezTo>
                          <a:lnTo>
                            <a:pt x="202" y="49"/>
                          </a:lnTo>
                          <a:cubicBezTo>
                            <a:pt x="202" y="59"/>
                            <a:pt x="201" y="62"/>
                            <a:pt x="189" y="62"/>
                          </a:cubicBezTo>
                          <a:cubicBezTo>
                            <a:pt x="187" y="62"/>
                            <a:pt x="185" y="60"/>
                            <a:pt x="182" y="59"/>
                          </a:cubicBezTo>
                          <a:cubicBezTo>
                            <a:pt x="178" y="57"/>
                            <a:pt x="174" y="55"/>
                            <a:pt x="168" y="55"/>
                          </a:cubicBezTo>
                          <a:cubicBezTo>
                            <a:pt x="164" y="55"/>
                            <a:pt x="160" y="56"/>
                            <a:pt x="155" y="58"/>
                          </a:cubicBezTo>
                          <a:cubicBezTo>
                            <a:pt x="142" y="71"/>
                            <a:pt x="128" y="81"/>
                            <a:pt x="114" y="90"/>
                          </a:cubicBezTo>
                          <a:cubicBezTo>
                            <a:pt x="96" y="101"/>
                            <a:pt x="80" y="112"/>
                            <a:pt x="67" y="130"/>
                          </a:cubicBezTo>
                          <a:cubicBezTo>
                            <a:pt x="64" y="134"/>
                            <a:pt x="61" y="140"/>
                            <a:pt x="58" y="147"/>
                          </a:cubicBezTo>
                          <a:cubicBezTo>
                            <a:pt x="55" y="153"/>
                            <a:pt x="52" y="160"/>
                            <a:pt x="49" y="166"/>
                          </a:cubicBezTo>
                          <a:cubicBezTo>
                            <a:pt x="46" y="170"/>
                            <a:pt x="43" y="175"/>
                            <a:pt x="40" y="178"/>
                          </a:cubicBezTo>
                          <a:cubicBezTo>
                            <a:pt x="34" y="187"/>
                            <a:pt x="29" y="195"/>
                            <a:pt x="31" y="197"/>
                          </a:cubicBezTo>
                          <a:cubicBezTo>
                            <a:pt x="39" y="203"/>
                            <a:pt x="42" y="203"/>
                            <a:pt x="46" y="202"/>
                          </a:cubicBezTo>
                          <a:cubicBezTo>
                            <a:pt x="48" y="202"/>
                            <a:pt x="51" y="202"/>
                            <a:pt x="54" y="203"/>
                          </a:cubicBezTo>
                          <a:cubicBezTo>
                            <a:pt x="56" y="202"/>
                            <a:pt x="57" y="202"/>
                            <a:pt x="58" y="202"/>
                          </a:cubicBezTo>
                          <a:cubicBezTo>
                            <a:pt x="66" y="202"/>
                            <a:pt x="68" y="215"/>
                            <a:pt x="68" y="215"/>
                          </a:cubicBezTo>
                          <a:cubicBezTo>
                            <a:pt x="68" y="216"/>
                            <a:pt x="67" y="216"/>
                            <a:pt x="67" y="217"/>
                          </a:cubicBezTo>
                          <a:cubicBezTo>
                            <a:pt x="66" y="217"/>
                            <a:pt x="66" y="219"/>
                            <a:pt x="65" y="221"/>
                          </a:cubicBezTo>
                          <a:cubicBezTo>
                            <a:pt x="65" y="223"/>
                            <a:pt x="64" y="226"/>
                            <a:pt x="60" y="226"/>
                          </a:cubicBezTo>
                          <a:cubicBezTo>
                            <a:pt x="57" y="226"/>
                            <a:pt x="55" y="225"/>
                            <a:pt x="51" y="224"/>
                          </a:cubicBezTo>
                          <a:cubicBezTo>
                            <a:pt x="48" y="229"/>
                            <a:pt x="44" y="231"/>
                            <a:pt x="40" y="231"/>
                          </a:cubicBezTo>
                          <a:cubicBezTo>
                            <a:pt x="36" y="231"/>
                            <a:pt x="32" y="229"/>
                            <a:pt x="26" y="226"/>
                          </a:cubicBezTo>
                          <a:cubicBezTo>
                            <a:pt x="26" y="226"/>
                            <a:pt x="25" y="226"/>
                            <a:pt x="25" y="226"/>
                          </a:cubicBezTo>
                          <a:cubicBezTo>
                            <a:pt x="25" y="226"/>
                            <a:pt x="25" y="230"/>
                            <a:pt x="26" y="232"/>
                          </a:cubicBezTo>
                          <a:cubicBezTo>
                            <a:pt x="26" y="237"/>
                            <a:pt x="27" y="244"/>
                            <a:pt x="25" y="251"/>
                          </a:cubicBezTo>
                          <a:cubicBezTo>
                            <a:pt x="23" y="257"/>
                            <a:pt x="18" y="261"/>
                            <a:pt x="13" y="265"/>
                          </a:cubicBezTo>
                          <a:cubicBezTo>
                            <a:pt x="7" y="270"/>
                            <a:pt x="0" y="275"/>
                            <a:pt x="0" y="286"/>
                          </a:cubicBezTo>
                          <a:cubicBezTo>
                            <a:pt x="0" y="286"/>
                            <a:pt x="0" y="287"/>
                            <a:pt x="0" y="288"/>
                          </a:cubicBezTo>
                          <a:cubicBezTo>
                            <a:pt x="2" y="288"/>
                            <a:pt x="4" y="289"/>
                            <a:pt x="5" y="289"/>
                          </a:cubicBezTo>
                          <a:cubicBezTo>
                            <a:pt x="5" y="289"/>
                            <a:pt x="5" y="289"/>
                            <a:pt x="6" y="289"/>
                          </a:cubicBezTo>
                          <a:cubicBezTo>
                            <a:pt x="15" y="289"/>
                            <a:pt x="34" y="300"/>
                            <a:pt x="34" y="310"/>
                          </a:cubicBezTo>
                          <a:cubicBezTo>
                            <a:pt x="34" y="315"/>
                            <a:pt x="32" y="318"/>
                            <a:pt x="31" y="319"/>
                          </a:cubicBezTo>
                          <a:cubicBezTo>
                            <a:pt x="30" y="320"/>
                            <a:pt x="29" y="321"/>
                            <a:pt x="29" y="322"/>
                          </a:cubicBezTo>
                          <a:cubicBezTo>
                            <a:pt x="29" y="322"/>
                            <a:pt x="29" y="322"/>
                            <a:pt x="29" y="322"/>
                          </a:cubicBezTo>
                          <a:cubicBezTo>
                            <a:pt x="28" y="324"/>
                            <a:pt x="28" y="325"/>
                            <a:pt x="29" y="326"/>
                          </a:cubicBezTo>
                          <a:cubicBezTo>
                            <a:pt x="29" y="328"/>
                            <a:pt x="29" y="329"/>
                            <a:pt x="29" y="331"/>
                          </a:cubicBezTo>
                          <a:cubicBezTo>
                            <a:pt x="28" y="335"/>
                            <a:pt x="25" y="338"/>
                            <a:pt x="23" y="341"/>
                          </a:cubicBezTo>
                          <a:cubicBezTo>
                            <a:pt x="19" y="346"/>
                            <a:pt x="16" y="350"/>
                            <a:pt x="16" y="356"/>
                          </a:cubicBezTo>
                          <a:cubicBezTo>
                            <a:pt x="16" y="360"/>
                            <a:pt x="18" y="361"/>
                            <a:pt x="21" y="361"/>
                          </a:cubicBezTo>
                          <a:cubicBezTo>
                            <a:pt x="22" y="361"/>
                            <a:pt x="23" y="361"/>
                            <a:pt x="24" y="361"/>
                          </a:cubicBezTo>
                          <a:cubicBezTo>
                            <a:pt x="24" y="361"/>
                            <a:pt x="25" y="361"/>
                            <a:pt x="25" y="362"/>
                          </a:cubicBezTo>
                          <a:cubicBezTo>
                            <a:pt x="26" y="364"/>
                            <a:pt x="26" y="366"/>
                            <a:pt x="26" y="368"/>
                          </a:cubicBezTo>
                          <a:cubicBezTo>
                            <a:pt x="26" y="369"/>
                            <a:pt x="26" y="369"/>
                            <a:pt x="26" y="370"/>
                          </a:cubicBezTo>
                          <a:cubicBezTo>
                            <a:pt x="26" y="371"/>
                            <a:pt x="31" y="375"/>
                            <a:pt x="36" y="375"/>
                          </a:cubicBezTo>
                          <a:cubicBezTo>
                            <a:pt x="38" y="375"/>
                            <a:pt x="40" y="375"/>
                            <a:pt x="42" y="374"/>
                          </a:cubicBezTo>
                          <a:cubicBezTo>
                            <a:pt x="43" y="373"/>
                            <a:pt x="45" y="373"/>
                            <a:pt x="48" y="373"/>
                          </a:cubicBezTo>
                          <a:cubicBezTo>
                            <a:pt x="55" y="373"/>
                            <a:pt x="57" y="378"/>
                            <a:pt x="58" y="381"/>
                          </a:cubicBezTo>
                          <a:cubicBezTo>
                            <a:pt x="60" y="385"/>
                            <a:pt x="60" y="387"/>
                            <a:pt x="63" y="387"/>
                          </a:cubicBezTo>
                          <a:cubicBezTo>
                            <a:pt x="65" y="386"/>
                            <a:pt x="66" y="386"/>
                            <a:pt x="67" y="385"/>
                          </a:cubicBezTo>
                          <a:cubicBezTo>
                            <a:pt x="68" y="384"/>
                            <a:pt x="68" y="384"/>
                            <a:pt x="70" y="383"/>
                          </a:cubicBezTo>
                          <a:cubicBezTo>
                            <a:pt x="70" y="383"/>
                            <a:pt x="70" y="383"/>
                            <a:pt x="70" y="383"/>
                          </a:cubicBezTo>
                          <a:cubicBezTo>
                            <a:pt x="71" y="383"/>
                            <a:pt x="71" y="383"/>
                            <a:pt x="71" y="383"/>
                          </a:cubicBezTo>
                          <a:cubicBezTo>
                            <a:pt x="72" y="384"/>
                            <a:pt x="73" y="386"/>
                            <a:pt x="74" y="387"/>
                          </a:cubicBezTo>
                          <a:cubicBezTo>
                            <a:pt x="77" y="390"/>
                            <a:pt x="79" y="392"/>
                            <a:pt x="84" y="392"/>
                          </a:cubicBezTo>
                          <a:cubicBezTo>
                            <a:pt x="89" y="392"/>
                            <a:pt x="91" y="391"/>
                            <a:pt x="93" y="389"/>
                          </a:cubicBezTo>
                          <a:cubicBezTo>
                            <a:pt x="95" y="388"/>
                            <a:pt x="96" y="386"/>
                            <a:pt x="98" y="385"/>
                          </a:cubicBezTo>
                          <a:cubicBezTo>
                            <a:pt x="100" y="385"/>
                            <a:pt x="102" y="385"/>
                            <a:pt x="103" y="385"/>
                          </a:cubicBezTo>
                          <a:cubicBezTo>
                            <a:pt x="105" y="386"/>
                            <a:pt x="106" y="386"/>
                            <a:pt x="108" y="385"/>
                          </a:cubicBezTo>
                          <a:cubicBezTo>
                            <a:pt x="110" y="385"/>
                            <a:pt x="113" y="382"/>
                            <a:pt x="115" y="381"/>
                          </a:cubicBezTo>
                          <a:cubicBezTo>
                            <a:pt x="116" y="379"/>
                            <a:pt x="117" y="379"/>
                            <a:pt x="118" y="378"/>
                          </a:cubicBezTo>
                          <a:cubicBezTo>
                            <a:pt x="122" y="376"/>
                            <a:pt x="125" y="375"/>
                            <a:pt x="128" y="375"/>
                          </a:cubicBezTo>
                          <a:cubicBezTo>
                            <a:pt x="132" y="374"/>
                            <a:pt x="135" y="374"/>
                            <a:pt x="138" y="371"/>
                          </a:cubicBezTo>
                          <a:cubicBezTo>
                            <a:pt x="139" y="370"/>
                            <a:pt x="139" y="369"/>
                            <a:pt x="139" y="367"/>
                          </a:cubicBezTo>
                          <a:cubicBezTo>
                            <a:pt x="139" y="366"/>
                            <a:pt x="139" y="365"/>
                            <a:pt x="139" y="364"/>
                          </a:cubicBezTo>
                          <a:cubicBezTo>
                            <a:pt x="139" y="364"/>
                            <a:pt x="139" y="364"/>
                            <a:pt x="140" y="364"/>
                          </a:cubicBezTo>
                          <a:cubicBezTo>
                            <a:pt x="139" y="361"/>
                            <a:pt x="139" y="359"/>
                            <a:pt x="139" y="357"/>
                          </a:cubicBezTo>
                          <a:cubicBezTo>
                            <a:pt x="139" y="349"/>
                            <a:pt x="141" y="348"/>
                            <a:pt x="145" y="346"/>
                          </a:cubicBezTo>
                          <a:cubicBezTo>
                            <a:pt x="147" y="346"/>
                            <a:pt x="148" y="345"/>
                            <a:pt x="150" y="344"/>
                          </a:cubicBezTo>
                          <a:cubicBezTo>
                            <a:pt x="151" y="343"/>
                            <a:pt x="151" y="343"/>
                            <a:pt x="151" y="341"/>
                          </a:cubicBezTo>
                          <a:cubicBezTo>
                            <a:pt x="150" y="339"/>
                            <a:pt x="150" y="338"/>
                            <a:pt x="151" y="336"/>
                          </a:cubicBezTo>
                          <a:cubicBezTo>
                            <a:pt x="151" y="336"/>
                            <a:pt x="151" y="336"/>
                            <a:pt x="151" y="336"/>
                          </a:cubicBezTo>
                          <a:cubicBezTo>
                            <a:pt x="154" y="334"/>
                            <a:pt x="156" y="333"/>
                            <a:pt x="158" y="331"/>
                          </a:cubicBezTo>
                          <a:cubicBezTo>
                            <a:pt x="161" y="328"/>
                            <a:pt x="165" y="326"/>
                            <a:pt x="167" y="322"/>
                          </a:cubicBezTo>
                          <a:cubicBezTo>
                            <a:pt x="175" y="310"/>
                            <a:pt x="185" y="305"/>
                            <a:pt x="198" y="301"/>
                          </a:cubicBezTo>
                          <a:cubicBezTo>
                            <a:pt x="200" y="301"/>
                            <a:pt x="201" y="300"/>
                            <a:pt x="202" y="298"/>
                          </a:cubicBezTo>
                          <a:cubicBezTo>
                            <a:pt x="204" y="296"/>
                            <a:pt x="206" y="294"/>
                            <a:pt x="210" y="294"/>
                          </a:cubicBezTo>
                          <a:cubicBezTo>
                            <a:pt x="214" y="294"/>
                            <a:pt x="215" y="300"/>
                            <a:pt x="217" y="305"/>
                          </a:cubicBezTo>
                          <a:cubicBezTo>
                            <a:pt x="218" y="312"/>
                            <a:pt x="219" y="317"/>
                            <a:pt x="224" y="317"/>
                          </a:cubicBezTo>
                          <a:cubicBezTo>
                            <a:pt x="226" y="317"/>
                            <a:pt x="230" y="314"/>
                            <a:pt x="233" y="312"/>
                          </a:cubicBezTo>
                          <a:cubicBezTo>
                            <a:pt x="234" y="311"/>
                            <a:pt x="234" y="310"/>
                            <a:pt x="235" y="310"/>
                          </a:cubicBezTo>
                          <a:cubicBezTo>
                            <a:pt x="238" y="308"/>
                            <a:pt x="243" y="308"/>
                            <a:pt x="247" y="307"/>
                          </a:cubicBezTo>
                          <a:cubicBezTo>
                            <a:pt x="256" y="306"/>
                            <a:pt x="262" y="305"/>
                            <a:pt x="262" y="298"/>
                          </a:cubicBezTo>
                          <a:lnTo>
                            <a:pt x="262" y="290"/>
                          </a:lnTo>
                          <a:cubicBezTo>
                            <a:pt x="262" y="283"/>
                            <a:pt x="264" y="279"/>
                            <a:pt x="266" y="274"/>
                          </a:cubicBezTo>
                          <a:cubicBezTo>
                            <a:pt x="267" y="272"/>
                            <a:pt x="268" y="270"/>
                            <a:pt x="269" y="268"/>
                          </a:cubicBezTo>
                          <a:cubicBezTo>
                            <a:pt x="269" y="266"/>
                            <a:pt x="269" y="264"/>
                            <a:pt x="269" y="262"/>
                          </a:cubicBezTo>
                          <a:cubicBezTo>
                            <a:pt x="270" y="258"/>
                            <a:pt x="270" y="254"/>
                            <a:pt x="273" y="251"/>
                          </a:cubicBezTo>
                          <a:cubicBezTo>
                            <a:pt x="273" y="251"/>
                            <a:pt x="274" y="251"/>
                            <a:pt x="274" y="251"/>
                          </a:cubicBezTo>
                          <a:cubicBezTo>
                            <a:pt x="275" y="251"/>
                            <a:pt x="275" y="252"/>
                            <a:pt x="276" y="252"/>
                          </a:cubicBezTo>
                          <a:cubicBezTo>
                            <a:pt x="277" y="253"/>
                            <a:pt x="278" y="254"/>
                            <a:pt x="280" y="254"/>
                          </a:cubicBezTo>
                          <a:cubicBezTo>
                            <a:pt x="282" y="254"/>
                            <a:pt x="283" y="253"/>
                            <a:pt x="285" y="252"/>
                          </a:cubicBezTo>
                          <a:cubicBezTo>
                            <a:pt x="286" y="251"/>
                            <a:pt x="288" y="250"/>
                            <a:pt x="290" y="250"/>
                          </a:cubicBezTo>
                          <a:cubicBezTo>
                            <a:pt x="288" y="243"/>
                            <a:pt x="287" y="235"/>
                            <a:pt x="285" y="226"/>
                          </a:cubicBezTo>
                          <a:cubicBezTo>
                            <a:pt x="284" y="220"/>
                            <a:pt x="283" y="215"/>
                            <a:pt x="282" y="209"/>
                          </a:cubicBezTo>
                          <a:cubicBezTo>
                            <a:pt x="281" y="205"/>
                            <a:pt x="285" y="201"/>
                            <a:pt x="289" y="197"/>
                          </a:cubicBezTo>
                          <a:cubicBezTo>
                            <a:pt x="294" y="192"/>
                            <a:pt x="300" y="188"/>
                            <a:pt x="300" y="182"/>
                          </a:cubicBezTo>
                          <a:cubicBezTo>
                            <a:pt x="300" y="176"/>
                            <a:pt x="296" y="168"/>
                            <a:pt x="284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" name="Freeform 1190">
                      <a:extLst>
                        <a:ext uri="{FF2B5EF4-FFF2-40B4-BE49-F238E27FC236}">
                          <a16:creationId xmlns:a16="http://schemas.microsoft.com/office/drawing/2014/main" id="{E0226103-1417-28E4-ADF9-D8497D6005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5509" y="4442668"/>
                      <a:ext cx="58264" cy="90214"/>
                    </a:xfrm>
                    <a:custGeom>
                      <a:avLst/>
                      <a:gdLst>
                        <a:gd name="T0" fmla="*/ 125 w 136"/>
                        <a:gd name="T1" fmla="*/ 163 h 211"/>
                        <a:gd name="T2" fmla="*/ 116 w 136"/>
                        <a:gd name="T3" fmla="*/ 154 h 211"/>
                        <a:gd name="T4" fmla="*/ 104 w 136"/>
                        <a:gd name="T5" fmla="*/ 146 h 211"/>
                        <a:gd name="T6" fmla="*/ 104 w 136"/>
                        <a:gd name="T7" fmla="*/ 129 h 211"/>
                        <a:gd name="T8" fmla="*/ 109 w 136"/>
                        <a:gd name="T9" fmla="*/ 121 h 211"/>
                        <a:gd name="T10" fmla="*/ 116 w 136"/>
                        <a:gd name="T11" fmla="*/ 118 h 211"/>
                        <a:gd name="T12" fmla="*/ 111 w 136"/>
                        <a:gd name="T13" fmla="*/ 116 h 211"/>
                        <a:gd name="T14" fmla="*/ 85 w 136"/>
                        <a:gd name="T15" fmla="*/ 91 h 211"/>
                        <a:gd name="T16" fmla="*/ 84 w 136"/>
                        <a:gd name="T17" fmla="*/ 84 h 211"/>
                        <a:gd name="T18" fmla="*/ 86 w 136"/>
                        <a:gd name="T19" fmla="*/ 72 h 211"/>
                        <a:gd name="T20" fmla="*/ 94 w 136"/>
                        <a:gd name="T21" fmla="*/ 60 h 211"/>
                        <a:gd name="T22" fmla="*/ 76 w 136"/>
                        <a:gd name="T23" fmla="*/ 48 h 211"/>
                        <a:gd name="T24" fmla="*/ 61 w 136"/>
                        <a:gd name="T25" fmla="*/ 38 h 211"/>
                        <a:gd name="T26" fmla="*/ 51 w 136"/>
                        <a:gd name="T27" fmla="*/ 16 h 211"/>
                        <a:gd name="T28" fmla="*/ 52 w 136"/>
                        <a:gd name="T29" fmla="*/ 15 h 211"/>
                        <a:gd name="T30" fmla="*/ 57 w 136"/>
                        <a:gd name="T31" fmla="*/ 18 h 211"/>
                        <a:gd name="T32" fmla="*/ 64 w 136"/>
                        <a:gd name="T33" fmla="*/ 21 h 211"/>
                        <a:gd name="T34" fmla="*/ 65 w 136"/>
                        <a:gd name="T35" fmla="*/ 20 h 211"/>
                        <a:gd name="T36" fmla="*/ 65 w 136"/>
                        <a:gd name="T37" fmla="*/ 10 h 211"/>
                        <a:gd name="T38" fmla="*/ 46 w 136"/>
                        <a:gd name="T39" fmla="*/ 7 h 211"/>
                        <a:gd name="T40" fmla="*/ 46 w 136"/>
                        <a:gd name="T41" fmla="*/ 7 h 211"/>
                        <a:gd name="T42" fmla="*/ 45 w 136"/>
                        <a:gd name="T43" fmla="*/ 7 h 211"/>
                        <a:gd name="T44" fmla="*/ 28 w 136"/>
                        <a:gd name="T45" fmla="*/ 0 h 211"/>
                        <a:gd name="T46" fmla="*/ 28 w 136"/>
                        <a:gd name="T47" fmla="*/ 1 h 211"/>
                        <a:gd name="T48" fmla="*/ 20 w 136"/>
                        <a:gd name="T49" fmla="*/ 16 h 211"/>
                        <a:gd name="T50" fmla="*/ 15 w 136"/>
                        <a:gd name="T51" fmla="*/ 19 h 211"/>
                        <a:gd name="T52" fmla="*/ 5 w 136"/>
                        <a:gd name="T53" fmla="*/ 30 h 211"/>
                        <a:gd name="T54" fmla="*/ 12 w 136"/>
                        <a:gd name="T55" fmla="*/ 47 h 211"/>
                        <a:gd name="T56" fmla="*/ 17 w 136"/>
                        <a:gd name="T57" fmla="*/ 60 h 211"/>
                        <a:gd name="T58" fmla="*/ 15 w 136"/>
                        <a:gd name="T59" fmla="*/ 68 h 211"/>
                        <a:gd name="T60" fmla="*/ 13 w 136"/>
                        <a:gd name="T61" fmla="*/ 76 h 211"/>
                        <a:gd name="T62" fmla="*/ 17 w 136"/>
                        <a:gd name="T63" fmla="*/ 90 h 211"/>
                        <a:gd name="T64" fmla="*/ 21 w 136"/>
                        <a:gd name="T65" fmla="*/ 107 h 211"/>
                        <a:gd name="T66" fmla="*/ 5 w 136"/>
                        <a:gd name="T67" fmla="*/ 131 h 211"/>
                        <a:gd name="T68" fmla="*/ 3 w 136"/>
                        <a:gd name="T69" fmla="*/ 132 h 211"/>
                        <a:gd name="T70" fmla="*/ 0 w 136"/>
                        <a:gd name="T71" fmla="*/ 134 h 211"/>
                        <a:gd name="T72" fmla="*/ 51 w 136"/>
                        <a:gd name="T73" fmla="*/ 170 h 211"/>
                        <a:gd name="T74" fmla="*/ 103 w 136"/>
                        <a:gd name="T75" fmla="*/ 195 h 211"/>
                        <a:gd name="T76" fmla="*/ 136 w 136"/>
                        <a:gd name="T77" fmla="*/ 211 h 211"/>
                        <a:gd name="T78" fmla="*/ 125 w 136"/>
                        <a:gd name="T79" fmla="*/ 163 h 2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36" h="211">
                          <a:moveTo>
                            <a:pt x="125" y="163"/>
                          </a:moveTo>
                          <a:cubicBezTo>
                            <a:pt x="122" y="156"/>
                            <a:pt x="120" y="155"/>
                            <a:pt x="116" y="154"/>
                          </a:cubicBezTo>
                          <a:cubicBezTo>
                            <a:pt x="113" y="153"/>
                            <a:pt x="109" y="151"/>
                            <a:pt x="104" y="146"/>
                          </a:cubicBezTo>
                          <a:cubicBezTo>
                            <a:pt x="102" y="143"/>
                            <a:pt x="102" y="135"/>
                            <a:pt x="104" y="129"/>
                          </a:cubicBezTo>
                          <a:cubicBezTo>
                            <a:pt x="104" y="126"/>
                            <a:pt x="106" y="122"/>
                            <a:pt x="109" y="121"/>
                          </a:cubicBezTo>
                          <a:cubicBezTo>
                            <a:pt x="114" y="119"/>
                            <a:pt x="115" y="118"/>
                            <a:pt x="116" y="118"/>
                          </a:cubicBezTo>
                          <a:cubicBezTo>
                            <a:pt x="115" y="117"/>
                            <a:pt x="113" y="116"/>
                            <a:pt x="111" y="116"/>
                          </a:cubicBezTo>
                          <a:cubicBezTo>
                            <a:pt x="103" y="113"/>
                            <a:pt x="89" y="107"/>
                            <a:pt x="85" y="91"/>
                          </a:cubicBezTo>
                          <a:cubicBezTo>
                            <a:pt x="85" y="88"/>
                            <a:pt x="84" y="86"/>
                            <a:pt x="84" y="84"/>
                          </a:cubicBezTo>
                          <a:cubicBezTo>
                            <a:pt x="82" y="78"/>
                            <a:pt x="82" y="77"/>
                            <a:pt x="86" y="72"/>
                          </a:cubicBezTo>
                          <a:cubicBezTo>
                            <a:pt x="92" y="68"/>
                            <a:pt x="94" y="63"/>
                            <a:pt x="94" y="60"/>
                          </a:cubicBezTo>
                          <a:cubicBezTo>
                            <a:pt x="93" y="54"/>
                            <a:pt x="84" y="51"/>
                            <a:pt x="76" y="48"/>
                          </a:cubicBezTo>
                          <a:cubicBezTo>
                            <a:pt x="69" y="45"/>
                            <a:pt x="63" y="42"/>
                            <a:pt x="61" y="38"/>
                          </a:cubicBezTo>
                          <a:cubicBezTo>
                            <a:pt x="50" y="20"/>
                            <a:pt x="50" y="18"/>
                            <a:pt x="51" y="16"/>
                          </a:cubicBezTo>
                          <a:cubicBezTo>
                            <a:pt x="51" y="16"/>
                            <a:pt x="52" y="15"/>
                            <a:pt x="52" y="15"/>
                          </a:cubicBezTo>
                          <a:cubicBezTo>
                            <a:pt x="53" y="15"/>
                            <a:pt x="55" y="16"/>
                            <a:pt x="57" y="18"/>
                          </a:cubicBezTo>
                          <a:cubicBezTo>
                            <a:pt x="59" y="19"/>
                            <a:pt x="62" y="21"/>
                            <a:pt x="64" y="21"/>
                          </a:cubicBezTo>
                          <a:cubicBezTo>
                            <a:pt x="64" y="21"/>
                            <a:pt x="65" y="21"/>
                            <a:pt x="65" y="20"/>
                          </a:cubicBezTo>
                          <a:cubicBezTo>
                            <a:pt x="65" y="20"/>
                            <a:pt x="66" y="17"/>
                            <a:pt x="65" y="10"/>
                          </a:cubicBezTo>
                          <a:cubicBezTo>
                            <a:pt x="60" y="7"/>
                            <a:pt x="54" y="5"/>
                            <a:pt x="46" y="7"/>
                          </a:cubicBezTo>
                          <a:lnTo>
                            <a:pt x="46" y="7"/>
                          </a:lnTo>
                          <a:lnTo>
                            <a:pt x="45" y="7"/>
                          </a:lnTo>
                          <a:cubicBezTo>
                            <a:pt x="37" y="5"/>
                            <a:pt x="32" y="4"/>
                            <a:pt x="28" y="0"/>
                          </a:cubicBezTo>
                          <a:cubicBezTo>
                            <a:pt x="28" y="1"/>
                            <a:pt x="28" y="1"/>
                            <a:pt x="28" y="1"/>
                          </a:cubicBezTo>
                          <a:cubicBezTo>
                            <a:pt x="26" y="7"/>
                            <a:pt x="24" y="13"/>
                            <a:pt x="20" y="16"/>
                          </a:cubicBezTo>
                          <a:cubicBezTo>
                            <a:pt x="19" y="17"/>
                            <a:pt x="17" y="18"/>
                            <a:pt x="15" y="19"/>
                          </a:cubicBezTo>
                          <a:cubicBezTo>
                            <a:pt x="10" y="21"/>
                            <a:pt x="5" y="24"/>
                            <a:pt x="5" y="30"/>
                          </a:cubicBezTo>
                          <a:cubicBezTo>
                            <a:pt x="5" y="37"/>
                            <a:pt x="9" y="42"/>
                            <a:pt x="12" y="47"/>
                          </a:cubicBezTo>
                          <a:cubicBezTo>
                            <a:pt x="15" y="52"/>
                            <a:pt x="17" y="56"/>
                            <a:pt x="17" y="60"/>
                          </a:cubicBezTo>
                          <a:cubicBezTo>
                            <a:pt x="17" y="63"/>
                            <a:pt x="16" y="66"/>
                            <a:pt x="15" y="68"/>
                          </a:cubicBezTo>
                          <a:cubicBezTo>
                            <a:pt x="14" y="70"/>
                            <a:pt x="13" y="73"/>
                            <a:pt x="13" y="76"/>
                          </a:cubicBezTo>
                          <a:cubicBezTo>
                            <a:pt x="13" y="82"/>
                            <a:pt x="15" y="86"/>
                            <a:pt x="17" y="90"/>
                          </a:cubicBezTo>
                          <a:cubicBezTo>
                            <a:pt x="19" y="95"/>
                            <a:pt x="21" y="100"/>
                            <a:pt x="21" y="107"/>
                          </a:cubicBezTo>
                          <a:cubicBezTo>
                            <a:pt x="21" y="114"/>
                            <a:pt x="12" y="124"/>
                            <a:pt x="5" y="131"/>
                          </a:cubicBezTo>
                          <a:lnTo>
                            <a:pt x="3" y="132"/>
                          </a:lnTo>
                          <a:lnTo>
                            <a:pt x="0" y="134"/>
                          </a:lnTo>
                          <a:cubicBezTo>
                            <a:pt x="4" y="138"/>
                            <a:pt x="26" y="160"/>
                            <a:pt x="51" y="170"/>
                          </a:cubicBezTo>
                          <a:cubicBezTo>
                            <a:pt x="64" y="176"/>
                            <a:pt x="84" y="185"/>
                            <a:pt x="103" y="195"/>
                          </a:cubicBezTo>
                          <a:cubicBezTo>
                            <a:pt x="115" y="201"/>
                            <a:pt x="126" y="207"/>
                            <a:pt x="136" y="211"/>
                          </a:cubicBezTo>
                          <a:cubicBezTo>
                            <a:pt x="135" y="191"/>
                            <a:pt x="131" y="176"/>
                            <a:pt x="125" y="16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" name="Freeform 1191">
                      <a:extLst>
                        <a:ext uri="{FF2B5EF4-FFF2-40B4-BE49-F238E27FC236}">
                          <a16:creationId xmlns:a16="http://schemas.microsoft.com/office/drawing/2014/main" id="{E5AC72CE-8017-B6FA-AF78-A87C7DEF22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666325"/>
                      <a:ext cx="3759" cy="13157"/>
                    </a:xfrm>
                    <a:custGeom>
                      <a:avLst/>
                      <a:gdLst>
                        <a:gd name="T0" fmla="*/ 0 w 11"/>
                        <a:gd name="T1" fmla="*/ 12 h 35"/>
                        <a:gd name="T2" fmla="*/ 1 w 11"/>
                        <a:gd name="T3" fmla="*/ 17 h 35"/>
                        <a:gd name="T4" fmla="*/ 2 w 11"/>
                        <a:gd name="T5" fmla="*/ 17 h 35"/>
                        <a:gd name="T6" fmla="*/ 3 w 11"/>
                        <a:gd name="T7" fmla="*/ 23 h 35"/>
                        <a:gd name="T8" fmla="*/ 11 w 11"/>
                        <a:gd name="T9" fmla="*/ 35 h 35"/>
                        <a:gd name="T10" fmla="*/ 11 w 11"/>
                        <a:gd name="T11" fmla="*/ 34 h 35"/>
                        <a:gd name="T12" fmla="*/ 7 w 11"/>
                        <a:gd name="T13" fmla="*/ 24 h 35"/>
                        <a:gd name="T14" fmla="*/ 7 w 11"/>
                        <a:gd name="T15" fmla="*/ 13 h 35"/>
                        <a:gd name="T16" fmla="*/ 10 w 11"/>
                        <a:gd name="T17" fmla="*/ 3 h 35"/>
                        <a:gd name="T18" fmla="*/ 10 w 11"/>
                        <a:gd name="T19" fmla="*/ 0 h 35"/>
                        <a:gd name="T20" fmla="*/ 0 w 11"/>
                        <a:gd name="T21" fmla="*/ 1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" h="35">
                          <a:moveTo>
                            <a:pt x="0" y="12"/>
                          </a:moveTo>
                          <a:cubicBezTo>
                            <a:pt x="0" y="15"/>
                            <a:pt x="1" y="15"/>
                            <a:pt x="1" y="17"/>
                          </a:cubicBezTo>
                          <a:cubicBezTo>
                            <a:pt x="1" y="17"/>
                            <a:pt x="2" y="17"/>
                            <a:pt x="2" y="17"/>
                          </a:cubicBezTo>
                          <a:cubicBezTo>
                            <a:pt x="2" y="19"/>
                            <a:pt x="3" y="21"/>
                            <a:pt x="3" y="23"/>
                          </a:cubicBezTo>
                          <a:cubicBezTo>
                            <a:pt x="4" y="30"/>
                            <a:pt x="6" y="34"/>
                            <a:pt x="11" y="35"/>
                          </a:cubicBezTo>
                          <a:lnTo>
                            <a:pt x="11" y="34"/>
                          </a:lnTo>
                          <a:cubicBezTo>
                            <a:pt x="10" y="32"/>
                            <a:pt x="7" y="28"/>
                            <a:pt x="7" y="24"/>
                          </a:cubicBezTo>
                          <a:lnTo>
                            <a:pt x="7" y="13"/>
                          </a:lnTo>
                          <a:cubicBezTo>
                            <a:pt x="7" y="10"/>
                            <a:pt x="9" y="5"/>
                            <a:pt x="10" y="3"/>
                          </a:cubicBezTo>
                          <a:lnTo>
                            <a:pt x="10" y="0"/>
                          </a:lnTo>
                          <a:cubicBezTo>
                            <a:pt x="4" y="2"/>
                            <a:pt x="0" y="6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" name="Freeform 1192">
                      <a:extLst>
                        <a:ext uri="{FF2B5EF4-FFF2-40B4-BE49-F238E27FC236}">
                          <a16:creationId xmlns:a16="http://schemas.microsoft.com/office/drawing/2014/main" id="{A374EBFE-A4A5-CDB2-866D-DB3F3E98BB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640012"/>
                      <a:ext cx="3759" cy="22554"/>
                    </a:xfrm>
                    <a:custGeom>
                      <a:avLst/>
                      <a:gdLst>
                        <a:gd name="T0" fmla="*/ 7 w 12"/>
                        <a:gd name="T1" fmla="*/ 54 h 54"/>
                        <a:gd name="T2" fmla="*/ 8 w 12"/>
                        <a:gd name="T3" fmla="*/ 51 h 54"/>
                        <a:gd name="T4" fmla="*/ 9 w 12"/>
                        <a:gd name="T5" fmla="*/ 46 h 54"/>
                        <a:gd name="T6" fmla="*/ 7 w 12"/>
                        <a:gd name="T7" fmla="*/ 41 h 54"/>
                        <a:gd name="T8" fmla="*/ 6 w 12"/>
                        <a:gd name="T9" fmla="*/ 35 h 54"/>
                        <a:gd name="T10" fmla="*/ 8 w 12"/>
                        <a:gd name="T11" fmla="*/ 30 h 54"/>
                        <a:gd name="T12" fmla="*/ 10 w 12"/>
                        <a:gd name="T13" fmla="*/ 27 h 54"/>
                        <a:gd name="T14" fmla="*/ 10 w 12"/>
                        <a:gd name="T15" fmla="*/ 22 h 54"/>
                        <a:gd name="T16" fmla="*/ 9 w 12"/>
                        <a:gd name="T17" fmla="*/ 15 h 54"/>
                        <a:gd name="T18" fmla="*/ 10 w 12"/>
                        <a:gd name="T19" fmla="*/ 9 h 54"/>
                        <a:gd name="T20" fmla="*/ 12 w 12"/>
                        <a:gd name="T21" fmla="*/ 4 h 54"/>
                        <a:gd name="T22" fmla="*/ 10 w 12"/>
                        <a:gd name="T23" fmla="*/ 0 h 54"/>
                        <a:gd name="T24" fmla="*/ 7 w 12"/>
                        <a:gd name="T25" fmla="*/ 6 h 54"/>
                        <a:gd name="T26" fmla="*/ 0 w 12"/>
                        <a:gd name="T27" fmla="*/ 15 h 54"/>
                        <a:gd name="T28" fmla="*/ 0 w 12"/>
                        <a:gd name="T29" fmla="*/ 16 h 54"/>
                        <a:gd name="T30" fmla="*/ 1 w 12"/>
                        <a:gd name="T31" fmla="*/ 20 h 54"/>
                        <a:gd name="T32" fmla="*/ 2 w 12"/>
                        <a:gd name="T33" fmla="*/ 23 h 54"/>
                        <a:gd name="T34" fmla="*/ 2 w 12"/>
                        <a:gd name="T35" fmla="*/ 35 h 54"/>
                        <a:gd name="T36" fmla="*/ 2 w 12"/>
                        <a:gd name="T37" fmla="*/ 39 h 54"/>
                        <a:gd name="T38" fmla="*/ 3 w 12"/>
                        <a:gd name="T39" fmla="*/ 44 h 54"/>
                        <a:gd name="T40" fmla="*/ 3 w 12"/>
                        <a:gd name="T41" fmla="*/ 44 h 54"/>
                        <a:gd name="T42" fmla="*/ 6 w 12"/>
                        <a:gd name="T43" fmla="*/ 47 h 54"/>
                        <a:gd name="T44" fmla="*/ 6 w 12"/>
                        <a:gd name="T45" fmla="*/ 49 h 54"/>
                        <a:gd name="T46" fmla="*/ 7 w 12"/>
                        <a:gd name="T47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2" h="54">
                          <a:moveTo>
                            <a:pt x="7" y="54"/>
                          </a:moveTo>
                          <a:cubicBezTo>
                            <a:pt x="7" y="53"/>
                            <a:pt x="7" y="52"/>
                            <a:pt x="8" y="51"/>
                          </a:cubicBezTo>
                          <a:cubicBezTo>
                            <a:pt x="8" y="49"/>
                            <a:pt x="9" y="48"/>
                            <a:pt x="9" y="46"/>
                          </a:cubicBezTo>
                          <a:cubicBezTo>
                            <a:pt x="9" y="44"/>
                            <a:pt x="8" y="42"/>
                            <a:pt x="7" y="41"/>
                          </a:cubicBezTo>
                          <a:cubicBezTo>
                            <a:pt x="6" y="39"/>
                            <a:pt x="6" y="37"/>
                            <a:pt x="6" y="35"/>
                          </a:cubicBezTo>
                          <a:cubicBezTo>
                            <a:pt x="6" y="33"/>
                            <a:pt x="7" y="31"/>
                            <a:pt x="8" y="30"/>
                          </a:cubicBezTo>
                          <a:cubicBezTo>
                            <a:pt x="9" y="29"/>
                            <a:pt x="10" y="28"/>
                            <a:pt x="10" y="27"/>
                          </a:cubicBezTo>
                          <a:cubicBezTo>
                            <a:pt x="10" y="25"/>
                            <a:pt x="10" y="23"/>
                            <a:pt x="10" y="22"/>
                          </a:cubicBezTo>
                          <a:cubicBezTo>
                            <a:pt x="9" y="20"/>
                            <a:pt x="9" y="18"/>
                            <a:pt x="9" y="15"/>
                          </a:cubicBezTo>
                          <a:cubicBezTo>
                            <a:pt x="9" y="12"/>
                            <a:pt x="10" y="11"/>
                            <a:pt x="10" y="9"/>
                          </a:cubicBezTo>
                          <a:cubicBezTo>
                            <a:pt x="11" y="8"/>
                            <a:pt x="12" y="7"/>
                            <a:pt x="12" y="4"/>
                          </a:cubicBezTo>
                          <a:cubicBezTo>
                            <a:pt x="12" y="3"/>
                            <a:pt x="10" y="0"/>
                            <a:pt x="10" y="0"/>
                          </a:cubicBezTo>
                          <a:cubicBezTo>
                            <a:pt x="8" y="0"/>
                            <a:pt x="8" y="2"/>
                            <a:pt x="7" y="6"/>
                          </a:cubicBezTo>
                          <a:cubicBezTo>
                            <a:pt x="6" y="9"/>
                            <a:pt x="5" y="14"/>
                            <a:pt x="0" y="15"/>
                          </a:cubicBezTo>
                          <a:lnTo>
                            <a:pt x="0" y="16"/>
                          </a:lnTo>
                          <a:cubicBezTo>
                            <a:pt x="0" y="17"/>
                            <a:pt x="0" y="18"/>
                            <a:pt x="1" y="20"/>
                          </a:cubicBezTo>
                          <a:cubicBezTo>
                            <a:pt x="1" y="21"/>
                            <a:pt x="2" y="22"/>
                            <a:pt x="2" y="23"/>
                          </a:cubicBezTo>
                          <a:lnTo>
                            <a:pt x="2" y="35"/>
                          </a:lnTo>
                          <a:cubicBezTo>
                            <a:pt x="2" y="36"/>
                            <a:pt x="2" y="37"/>
                            <a:pt x="2" y="39"/>
                          </a:cubicBezTo>
                          <a:cubicBezTo>
                            <a:pt x="2" y="41"/>
                            <a:pt x="2" y="43"/>
                            <a:pt x="3" y="44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cubicBezTo>
                            <a:pt x="4" y="44"/>
                            <a:pt x="6" y="45"/>
                            <a:pt x="6" y="47"/>
                          </a:cubicBezTo>
                          <a:cubicBezTo>
                            <a:pt x="6" y="48"/>
                            <a:pt x="6" y="49"/>
                            <a:pt x="6" y="49"/>
                          </a:cubicBezTo>
                          <a:cubicBezTo>
                            <a:pt x="6" y="51"/>
                            <a:pt x="6" y="53"/>
                            <a:pt x="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" name="Freeform 1193">
                      <a:extLst>
                        <a:ext uri="{FF2B5EF4-FFF2-40B4-BE49-F238E27FC236}">
                          <a16:creationId xmlns:a16="http://schemas.microsoft.com/office/drawing/2014/main" id="{0B604233-EBFF-62E2-38DB-1D44CA1C90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68204"/>
                      <a:ext cx="1880" cy="3759"/>
                    </a:xfrm>
                    <a:custGeom>
                      <a:avLst/>
                      <a:gdLst>
                        <a:gd name="T0" fmla="*/ 0 w 3"/>
                        <a:gd name="T1" fmla="*/ 7 h 7"/>
                        <a:gd name="T2" fmla="*/ 0 w 3"/>
                        <a:gd name="T3" fmla="*/ 7 h 7"/>
                        <a:gd name="T4" fmla="*/ 3 w 3"/>
                        <a:gd name="T5" fmla="*/ 2 h 7"/>
                        <a:gd name="T6" fmla="*/ 1 w 3"/>
                        <a:gd name="T7" fmla="*/ 0 h 7"/>
                        <a:gd name="T8" fmla="*/ 1 w 3"/>
                        <a:gd name="T9" fmla="*/ 0 h 7"/>
                        <a:gd name="T10" fmla="*/ 0 w 3"/>
                        <a:gd name="T11" fmla="*/ 6 h 7"/>
                        <a:gd name="T12" fmla="*/ 0 w 3"/>
                        <a:gd name="T13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0" y="7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5"/>
                            <a:pt x="2" y="3"/>
                            <a:pt x="3" y="2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3"/>
                            <a:pt x="0" y="6"/>
                          </a:cubicBezTo>
                          <a:cubicBezTo>
                            <a:pt x="0" y="6"/>
                            <a:pt x="0" y="6"/>
                            <a:pt x="0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" name="Freeform 1194">
                      <a:extLst>
                        <a:ext uri="{FF2B5EF4-FFF2-40B4-BE49-F238E27FC236}">
                          <a16:creationId xmlns:a16="http://schemas.microsoft.com/office/drawing/2014/main" id="{6C6471D1-5A98-FA08-4508-719B9DC324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19338"/>
                      <a:ext cx="1880" cy="13157"/>
                    </a:xfrm>
                    <a:custGeom>
                      <a:avLst/>
                      <a:gdLst>
                        <a:gd name="T0" fmla="*/ 5 w 7"/>
                        <a:gd name="T1" fmla="*/ 28 h 28"/>
                        <a:gd name="T2" fmla="*/ 7 w 7"/>
                        <a:gd name="T3" fmla="*/ 20 h 28"/>
                        <a:gd name="T4" fmla="*/ 7 w 7"/>
                        <a:gd name="T5" fmla="*/ 6 h 28"/>
                        <a:gd name="T6" fmla="*/ 2 w 7"/>
                        <a:gd name="T7" fmla="*/ 0 h 28"/>
                        <a:gd name="T8" fmla="*/ 1 w 7"/>
                        <a:gd name="T9" fmla="*/ 2 h 28"/>
                        <a:gd name="T10" fmla="*/ 1 w 7"/>
                        <a:gd name="T11" fmla="*/ 8 h 28"/>
                        <a:gd name="T12" fmla="*/ 0 w 7"/>
                        <a:gd name="T13" fmla="*/ 14 h 28"/>
                        <a:gd name="T14" fmla="*/ 4 w 7"/>
                        <a:gd name="T15" fmla="*/ 27 h 28"/>
                        <a:gd name="T16" fmla="*/ 5 w 7"/>
                        <a:gd name="T17" fmla="*/ 28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28">
                          <a:moveTo>
                            <a:pt x="5" y="28"/>
                          </a:moveTo>
                          <a:cubicBezTo>
                            <a:pt x="6" y="25"/>
                            <a:pt x="7" y="21"/>
                            <a:pt x="7" y="20"/>
                          </a:cubicBezTo>
                          <a:lnTo>
                            <a:pt x="7" y="6"/>
                          </a:lnTo>
                          <a:cubicBezTo>
                            <a:pt x="7" y="3"/>
                            <a:pt x="4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2"/>
                          </a:cubicBezTo>
                          <a:cubicBezTo>
                            <a:pt x="1" y="4"/>
                            <a:pt x="1" y="6"/>
                            <a:pt x="1" y="8"/>
                          </a:cubicBezTo>
                          <a:cubicBezTo>
                            <a:pt x="1" y="10"/>
                            <a:pt x="0" y="12"/>
                            <a:pt x="0" y="14"/>
                          </a:cubicBezTo>
                          <a:cubicBezTo>
                            <a:pt x="0" y="20"/>
                            <a:pt x="2" y="23"/>
                            <a:pt x="4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" name="Freeform 1195">
                      <a:extLst>
                        <a:ext uri="{FF2B5EF4-FFF2-40B4-BE49-F238E27FC236}">
                          <a16:creationId xmlns:a16="http://schemas.microsoft.com/office/drawing/2014/main" id="{61E6FD28-877F-A7CE-54D3-A377F4B368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8664"/>
                      <a:ext cx="3759" cy="5639"/>
                    </a:xfrm>
                    <a:custGeom>
                      <a:avLst/>
                      <a:gdLst>
                        <a:gd name="T0" fmla="*/ 5 w 5"/>
                        <a:gd name="T1" fmla="*/ 14 h 14"/>
                        <a:gd name="T2" fmla="*/ 5 w 5"/>
                        <a:gd name="T3" fmla="*/ 14 h 14"/>
                        <a:gd name="T4" fmla="*/ 5 w 5"/>
                        <a:gd name="T5" fmla="*/ 11 h 14"/>
                        <a:gd name="T6" fmla="*/ 2 w 5"/>
                        <a:gd name="T7" fmla="*/ 1 h 14"/>
                        <a:gd name="T8" fmla="*/ 0 w 5"/>
                        <a:gd name="T9" fmla="*/ 0 h 14"/>
                        <a:gd name="T10" fmla="*/ 0 w 5"/>
                        <a:gd name="T11" fmla="*/ 1 h 14"/>
                        <a:gd name="T12" fmla="*/ 2 w 5"/>
                        <a:gd name="T13" fmla="*/ 5 h 14"/>
                        <a:gd name="T14" fmla="*/ 4 w 5"/>
                        <a:gd name="T15" fmla="*/ 9 h 14"/>
                        <a:gd name="T16" fmla="*/ 4 w 5"/>
                        <a:gd name="T17" fmla="*/ 13 h 14"/>
                        <a:gd name="T18" fmla="*/ 5 w 5"/>
                        <a:gd name="T19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5" y="14"/>
                          </a:moveTo>
                          <a:cubicBezTo>
                            <a:pt x="5" y="14"/>
                            <a:pt x="5" y="14"/>
                            <a:pt x="5" y="14"/>
                          </a:cubicBezTo>
                          <a:cubicBezTo>
                            <a:pt x="5" y="14"/>
                            <a:pt x="5" y="12"/>
                            <a:pt x="5" y="11"/>
                          </a:cubicBezTo>
                          <a:cubicBezTo>
                            <a:pt x="5" y="6"/>
                            <a:pt x="3" y="4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3"/>
                            <a:pt x="1" y="4"/>
                            <a:pt x="2" y="5"/>
                          </a:cubicBezTo>
                          <a:cubicBezTo>
                            <a:pt x="3" y="6"/>
                            <a:pt x="4" y="8"/>
                            <a:pt x="4" y="9"/>
                          </a:cubicBezTo>
                          <a:lnTo>
                            <a:pt x="4" y="13"/>
                          </a:lnTo>
                          <a:cubicBezTo>
                            <a:pt x="4" y="14"/>
                            <a:pt x="5" y="14"/>
                            <a:pt x="5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" name="Freeform 1196">
                      <a:extLst>
                        <a:ext uri="{FF2B5EF4-FFF2-40B4-BE49-F238E27FC236}">
                          <a16:creationId xmlns:a16="http://schemas.microsoft.com/office/drawing/2014/main" id="{8ACAF1DB-DBB1-08C1-17AD-239A50AEE9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4905"/>
                      <a:ext cx="0" cy="1880"/>
                    </a:xfrm>
                    <a:custGeom>
                      <a:avLst/>
                      <a:gdLst>
                        <a:gd name="T0" fmla="*/ 1 w 1"/>
                        <a:gd name="T1" fmla="*/ 3 h 3"/>
                        <a:gd name="T2" fmla="*/ 1 w 1"/>
                        <a:gd name="T3" fmla="*/ 3 h 3"/>
                        <a:gd name="T4" fmla="*/ 1 w 1"/>
                        <a:gd name="T5" fmla="*/ 0 h 3"/>
                        <a:gd name="T6" fmla="*/ 0 w 1"/>
                        <a:gd name="T7" fmla="*/ 0 h 3"/>
                        <a:gd name="T8" fmla="*/ 0 w 1"/>
                        <a:gd name="T9" fmla="*/ 2 h 3"/>
                        <a:gd name="T10" fmla="*/ 1 w 1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3"/>
                          </a:moveTo>
                          <a:lnTo>
                            <a:pt x="1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" name="Freeform 1197">
                      <a:extLst>
                        <a:ext uri="{FF2B5EF4-FFF2-40B4-BE49-F238E27FC236}">
                          <a16:creationId xmlns:a16="http://schemas.microsoft.com/office/drawing/2014/main" id="{C44DF423-7BA8-15BB-8817-DB2D547188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87387"/>
                      <a:ext cx="0" cy="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1 h 2"/>
                        <a:gd name="T8" fmla="*/ 1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6" name="Freeform 1198">
                      <a:extLst>
                        <a:ext uri="{FF2B5EF4-FFF2-40B4-BE49-F238E27FC236}">
                          <a16:creationId xmlns:a16="http://schemas.microsoft.com/office/drawing/2014/main" id="{AE9E7024-24C1-85F4-20B5-B683A70C82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6928" y="4581748"/>
                      <a:ext cx="0" cy="188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0 w 2"/>
                        <a:gd name="T9" fmla="*/ 0 h 2"/>
                        <a:gd name="T10" fmla="*/ 0 w 2"/>
                        <a:gd name="T11" fmla="*/ 1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7" name="Freeform 1199">
                      <a:extLst>
                        <a:ext uri="{FF2B5EF4-FFF2-40B4-BE49-F238E27FC236}">
                          <a16:creationId xmlns:a16="http://schemas.microsoft.com/office/drawing/2014/main" id="{97AF2987-8A26-E046-9123-85B53668A7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570471"/>
                      <a:ext cx="0" cy="1880"/>
                    </a:xfrm>
                    <a:custGeom>
                      <a:avLst/>
                      <a:gdLst>
                        <a:gd name="T0" fmla="*/ 2 w 3"/>
                        <a:gd name="T1" fmla="*/ 0 h 6"/>
                        <a:gd name="T2" fmla="*/ 0 w 3"/>
                        <a:gd name="T3" fmla="*/ 3 h 6"/>
                        <a:gd name="T4" fmla="*/ 2 w 3"/>
                        <a:gd name="T5" fmla="*/ 6 h 6"/>
                        <a:gd name="T6" fmla="*/ 3 w 3"/>
                        <a:gd name="T7" fmla="*/ 3 h 6"/>
                        <a:gd name="T8" fmla="*/ 3 w 3"/>
                        <a:gd name="T9" fmla="*/ 0 h 6"/>
                        <a:gd name="T10" fmla="*/ 2 w 3"/>
                        <a:gd name="T11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6"/>
                            <a:pt x="1" y="6"/>
                            <a:pt x="2" y="6"/>
                          </a:cubicBezTo>
                          <a:cubicBezTo>
                            <a:pt x="2" y="6"/>
                            <a:pt x="3" y="4"/>
                            <a:pt x="3" y="3"/>
                          </a:cubicBezTo>
                          <a:lnTo>
                            <a:pt x="3" y="0"/>
                          </a:lnTo>
                          <a:cubicBezTo>
                            <a:pt x="3" y="0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8" name="Freeform 1200">
                      <a:extLst>
                        <a:ext uri="{FF2B5EF4-FFF2-40B4-BE49-F238E27FC236}">
                          <a16:creationId xmlns:a16="http://schemas.microsoft.com/office/drawing/2014/main" id="{31804E6F-DE7C-671C-00F6-37A6DAE0F7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1289" y="4564834"/>
                      <a:ext cx="1880" cy="0"/>
                    </a:xfrm>
                    <a:custGeom>
                      <a:avLst/>
                      <a:gdLst>
                        <a:gd name="T0" fmla="*/ 0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1 w 2"/>
                        <a:gd name="T7" fmla="*/ 0 h 1"/>
                        <a:gd name="T8" fmla="*/ 0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2" y="1"/>
                          </a:cubicBezTo>
                          <a:lnTo>
                            <a:pt x="1" y="0"/>
                          </a:ln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9" name="Freeform 1201">
                      <a:extLst>
                        <a:ext uri="{FF2B5EF4-FFF2-40B4-BE49-F238E27FC236}">
                          <a16:creationId xmlns:a16="http://schemas.microsoft.com/office/drawing/2014/main" id="{22A76042-475C-2544-3301-065EB2E5A1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559195"/>
                      <a:ext cx="1880" cy="3759"/>
                    </a:xfrm>
                    <a:custGeom>
                      <a:avLst/>
                      <a:gdLst>
                        <a:gd name="T0" fmla="*/ 0 w 8"/>
                        <a:gd name="T1" fmla="*/ 0 h 9"/>
                        <a:gd name="T2" fmla="*/ 0 w 8"/>
                        <a:gd name="T3" fmla="*/ 0 h 9"/>
                        <a:gd name="T4" fmla="*/ 0 w 8"/>
                        <a:gd name="T5" fmla="*/ 2 h 9"/>
                        <a:gd name="T6" fmla="*/ 2 w 8"/>
                        <a:gd name="T7" fmla="*/ 5 h 9"/>
                        <a:gd name="T8" fmla="*/ 3 w 8"/>
                        <a:gd name="T9" fmla="*/ 5 h 9"/>
                        <a:gd name="T10" fmla="*/ 3 w 8"/>
                        <a:gd name="T11" fmla="*/ 6 h 9"/>
                        <a:gd name="T12" fmla="*/ 6 w 8"/>
                        <a:gd name="T13" fmla="*/ 9 h 9"/>
                        <a:gd name="T14" fmla="*/ 8 w 8"/>
                        <a:gd name="T15" fmla="*/ 6 h 9"/>
                        <a:gd name="T16" fmla="*/ 0 w 8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8" h="9">
                          <a:moveTo>
                            <a:pt x="0" y="0"/>
                          </a:moveTo>
                          <a:lnTo>
                            <a:pt x="0" y="0"/>
                          </a:ln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4"/>
                            <a:pt x="1" y="5"/>
                            <a:pt x="2" y="5"/>
                          </a:cubicBezTo>
                          <a:lnTo>
                            <a:pt x="3" y="5"/>
                          </a:lnTo>
                          <a:lnTo>
                            <a:pt x="3" y="6"/>
                          </a:lnTo>
                          <a:cubicBezTo>
                            <a:pt x="3" y="9"/>
                            <a:pt x="3" y="9"/>
                            <a:pt x="6" y="9"/>
                          </a:cubicBezTo>
                          <a:cubicBezTo>
                            <a:pt x="7" y="9"/>
                            <a:pt x="7" y="8"/>
                            <a:pt x="8" y="6"/>
                          </a:cubicBezTo>
                          <a:cubicBezTo>
                            <a:pt x="6" y="4"/>
                            <a:pt x="2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0" name="Freeform 1202">
                      <a:extLst>
                        <a:ext uri="{FF2B5EF4-FFF2-40B4-BE49-F238E27FC236}">
                          <a16:creationId xmlns:a16="http://schemas.microsoft.com/office/drawing/2014/main" id="{13B45287-FE61-2DBD-1F7D-F569B6349F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40400"/>
                      <a:ext cx="1880" cy="11277"/>
                    </a:xfrm>
                    <a:custGeom>
                      <a:avLst/>
                      <a:gdLst>
                        <a:gd name="T0" fmla="*/ 3 w 7"/>
                        <a:gd name="T1" fmla="*/ 2 h 26"/>
                        <a:gd name="T2" fmla="*/ 3 w 7"/>
                        <a:gd name="T3" fmla="*/ 2 h 26"/>
                        <a:gd name="T4" fmla="*/ 0 w 7"/>
                        <a:gd name="T5" fmla="*/ 0 h 26"/>
                        <a:gd name="T6" fmla="*/ 0 w 7"/>
                        <a:gd name="T7" fmla="*/ 4 h 26"/>
                        <a:gd name="T8" fmla="*/ 1 w 7"/>
                        <a:gd name="T9" fmla="*/ 7 h 26"/>
                        <a:gd name="T10" fmla="*/ 2 w 7"/>
                        <a:gd name="T11" fmla="*/ 12 h 26"/>
                        <a:gd name="T12" fmla="*/ 1 w 7"/>
                        <a:gd name="T13" fmla="*/ 16 h 26"/>
                        <a:gd name="T14" fmla="*/ 0 w 7"/>
                        <a:gd name="T15" fmla="*/ 20 h 26"/>
                        <a:gd name="T16" fmla="*/ 5 w 7"/>
                        <a:gd name="T17" fmla="*/ 26 h 26"/>
                        <a:gd name="T18" fmla="*/ 7 w 7"/>
                        <a:gd name="T19" fmla="*/ 24 h 26"/>
                        <a:gd name="T20" fmla="*/ 7 w 7"/>
                        <a:gd name="T21" fmla="*/ 12 h 26"/>
                        <a:gd name="T22" fmla="*/ 5 w 7"/>
                        <a:gd name="T23" fmla="*/ 5 h 26"/>
                        <a:gd name="T24" fmla="*/ 3 w 7"/>
                        <a:gd name="T25" fmla="*/ 2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7" h="26">
                          <a:moveTo>
                            <a:pt x="3" y="2"/>
                          </a:moveTo>
                          <a:lnTo>
                            <a:pt x="3" y="2"/>
                          </a:lnTo>
                          <a:cubicBezTo>
                            <a:pt x="2" y="1"/>
                            <a:pt x="1" y="1"/>
                            <a:pt x="0" y="0"/>
                          </a:cubicBezTo>
                          <a:lnTo>
                            <a:pt x="0" y="4"/>
                          </a:lnTo>
                          <a:cubicBezTo>
                            <a:pt x="0" y="6"/>
                            <a:pt x="0" y="7"/>
                            <a:pt x="1" y="7"/>
                          </a:cubicBezTo>
                          <a:cubicBezTo>
                            <a:pt x="1" y="8"/>
                            <a:pt x="2" y="9"/>
                            <a:pt x="2" y="12"/>
                          </a:cubicBezTo>
                          <a:cubicBezTo>
                            <a:pt x="2" y="14"/>
                            <a:pt x="2" y="15"/>
                            <a:pt x="1" y="16"/>
                          </a:cubicBezTo>
                          <a:cubicBezTo>
                            <a:pt x="0" y="17"/>
                            <a:pt x="0" y="18"/>
                            <a:pt x="0" y="20"/>
                          </a:cubicBezTo>
                          <a:cubicBezTo>
                            <a:pt x="0" y="22"/>
                            <a:pt x="4" y="26"/>
                            <a:pt x="5" y="26"/>
                          </a:cubicBezTo>
                          <a:cubicBezTo>
                            <a:pt x="7" y="26"/>
                            <a:pt x="7" y="24"/>
                            <a:pt x="7" y="24"/>
                          </a:cubicBezTo>
                          <a:lnTo>
                            <a:pt x="7" y="12"/>
                          </a:lnTo>
                          <a:cubicBezTo>
                            <a:pt x="6" y="10"/>
                            <a:pt x="5" y="7"/>
                            <a:pt x="5" y="5"/>
                          </a:cubicBezTo>
                          <a:cubicBezTo>
                            <a:pt x="5" y="2"/>
                            <a:pt x="5" y="2"/>
                            <a:pt x="3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1" name="Freeform 1203">
                      <a:extLst>
                        <a:ext uri="{FF2B5EF4-FFF2-40B4-BE49-F238E27FC236}">
                          <a16:creationId xmlns:a16="http://schemas.microsoft.com/office/drawing/2014/main" id="{1E701657-B3C3-32F2-46EE-EC9FCC3F67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36641"/>
                      <a:ext cx="1880" cy="1880"/>
                    </a:xfrm>
                    <a:custGeom>
                      <a:avLst/>
                      <a:gdLst>
                        <a:gd name="T0" fmla="*/ 0 w 6"/>
                        <a:gd name="T1" fmla="*/ 0 h 4"/>
                        <a:gd name="T2" fmla="*/ 0 w 6"/>
                        <a:gd name="T3" fmla="*/ 2 h 4"/>
                        <a:gd name="T4" fmla="*/ 3 w 6"/>
                        <a:gd name="T5" fmla="*/ 4 h 4"/>
                        <a:gd name="T6" fmla="*/ 6 w 6"/>
                        <a:gd name="T7" fmla="*/ 3 h 4"/>
                        <a:gd name="T8" fmla="*/ 2 w 6"/>
                        <a:gd name="T9" fmla="*/ 0 h 4"/>
                        <a:gd name="T10" fmla="*/ 0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0" y="0"/>
                          </a:moveTo>
                          <a:lnTo>
                            <a:pt x="0" y="2"/>
                          </a:lnTo>
                          <a:cubicBezTo>
                            <a:pt x="0" y="3"/>
                            <a:pt x="1" y="4"/>
                            <a:pt x="3" y="4"/>
                          </a:cubicBezTo>
                          <a:cubicBezTo>
                            <a:pt x="5" y="4"/>
                            <a:pt x="6" y="4"/>
                            <a:pt x="6" y="3"/>
                          </a:cubicBezTo>
                          <a:lnTo>
                            <a:pt x="2" y="0"/>
                          </a:ln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2" name="Freeform 1204">
                      <a:extLst>
                        <a:ext uri="{FF2B5EF4-FFF2-40B4-BE49-F238E27FC236}">
                          <a16:creationId xmlns:a16="http://schemas.microsoft.com/office/drawing/2014/main" id="{8C4B8B64-0B8C-FB3D-B984-3140ABFCF5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8134" y="4542280"/>
                      <a:ext cx="1880" cy="1880"/>
                    </a:xfrm>
                    <a:custGeom>
                      <a:avLst/>
                      <a:gdLst>
                        <a:gd name="T0" fmla="*/ 3 w 5"/>
                        <a:gd name="T1" fmla="*/ 0 h 4"/>
                        <a:gd name="T2" fmla="*/ 2 w 5"/>
                        <a:gd name="T3" fmla="*/ 0 h 4"/>
                        <a:gd name="T4" fmla="*/ 0 w 5"/>
                        <a:gd name="T5" fmla="*/ 3 h 4"/>
                        <a:gd name="T6" fmla="*/ 4 w 5"/>
                        <a:gd name="T7" fmla="*/ 4 h 4"/>
                        <a:gd name="T8" fmla="*/ 5 w 5"/>
                        <a:gd name="T9" fmla="*/ 4 h 4"/>
                        <a:gd name="T10" fmla="*/ 5 w 5"/>
                        <a:gd name="T11" fmla="*/ 1 h 4"/>
                        <a:gd name="T12" fmla="*/ 3 w 5"/>
                        <a:gd name="T1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2" y="0"/>
                          </a:cubicBezTo>
                          <a:cubicBezTo>
                            <a:pt x="2" y="0"/>
                            <a:pt x="1" y="2"/>
                            <a:pt x="0" y="3"/>
                          </a:cubicBezTo>
                          <a:cubicBezTo>
                            <a:pt x="1" y="3"/>
                            <a:pt x="3" y="4"/>
                            <a:pt x="4" y="4"/>
                          </a:cubicBezTo>
                          <a:lnTo>
                            <a:pt x="5" y="4"/>
                          </a:lnTo>
                          <a:lnTo>
                            <a:pt x="5" y="1"/>
                          </a:lnTo>
                          <a:cubicBezTo>
                            <a:pt x="4" y="1"/>
                            <a:pt x="4" y="1"/>
                            <a:pt x="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" name="Freeform 1205">
                      <a:extLst>
                        <a:ext uri="{FF2B5EF4-FFF2-40B4-BE49-F238E27FC236}">
                          <a16:creationId xmlns:a16="http://schemas.microsoft.com/office/drawing/2014/main" id="{FEB03C00-5978-FDA3-F104-1270740053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256601"/>
                      <a:ext cx="7518" cy="16916"/>
                    </a:xfrm>
                    <a:custGeom>
                      <a:avLst/>
                      <a:gdLst>
                        <a:gd name="T0" fmla="*/ 16 w 16"/>
                        <a:gd name="T1" fmla="*/ 43 h 43"/>
                        <a:gd name="T2" fmla="*/ 16 w 16"/>
                        <a:gd name="T3" fmla="*/ 43 h 43"/>
                        <a:gd name="T4" fmla="*/ 16 w 16"/>
                        <a:gd name="T5" fmla="*/ 0 h 43"/>
                        <a:gd name="T6" fmla="*/ 0 w 16"/>
                        <a:gd name="T7" fmla="*/ 29 h 43"/>
                        <a:gd name="T8" fmla="*/ 16 w 16"/>
                        <a:gd name="T9" fmla="*/ 43 h 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43">
                          <a:moveTo>
                            <a:pt x="16" y="43"/>
                          </a:moveTo>
                          <a:lnTo>
                            <a:pt x="16" y="43"/>
                          </a:lnTo>
                          <a:lnTo>
                            <a:pt x="16" y="0"/>
                          </a:lnTo>
                          <a:cubicBezTo>
                            <a:pt x="5" y="6"/>
                            <a:pt x="0" y="16"/>
                            <a:pt x="0" y="29"/>
                          </a:cubicBezTo>
                          <a:cubicBezTo>
                            <a:pt x="0" y="42"/>
                            <a:pt x="7" y="42"/>
                            <a:pt x="16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4" name="Freeform 1206">
                      <a:extLst>
                        <a:ext uri="{FF2B5EF4-FFF2-40B4-BE49-F238E27FC236}">
                          <a16:creationId xmlns:a16="http://schemas.microsoft.com/office/drawing/2014/main" id="{7B8E1548-84C9-EB04-8CEF-91941938C0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52209" y="4341177"/>
                      <a:ext cx="84576" cy="157875"/>
                    </a:xfrm>
                    <a:custGeom>
                      <a:avLst/>
                      <a:gdLst>
                        <a:gd name="T0" fmla="*/ 195 w 199"/>
                        <a:gd name="T1" fmla="*/ 226 h 373"/>
                        <a:gd name="T2" fmla="*/ 186 w 199"/>
                        <a:gd name="T3" fmla="*/ 230 h 373"/>
                        <a:gd name="T4" fmla="*/ 187 w 199"/>
                        <a:gd name="T5" fmla="*/ 243 h 373"/>
                        <a:gd name="T6" fmla="*/ 158 w 199"/>
                        <a:gd name="T7" fmla="*/ 214 h 373"/>
                        <a:gd name="T8" fmla="*/ 134 w 199"/>
                        <a:gd name="T9" fmla="*/ 175 h 373"/>
                        <a:gd name="T10" fmla="*/ 141 w 199"/>
                        <a:gd name="T11" fmla="*/ 158 h 373"/>
                        <a:gd name="T12" fmla="*/ 141 w 199"/>
                        <a:gd name="T13" fmla="*/ 138 h 373"/>
                        <a:gd name="T14" fmla="*/ 144 w 199"/>
                        <a:gd name="T15" fmla="*/ 136 h 373"/>
                        <a:gd name="T16" fmla="*/ 158 w 199"/>
                        <a:gd name="T17" fmla="*/ 148 h 373"/>
                        <a:gd name="T18" fmla="*/ 154 w 199"/>
                        <a:gd name="T19" fmla="*/ 137 h 373"/>
                        <a:gd name="T20" fmla="*/ 179 w 199"/>
                        <a:gd name="T21" fmla="*/ 88 h 373"/>
                        <a:gd name="T22" fmla="*/ 182 w 199"/>
                        <a:gd name="T23" fmla="*/ 88 h 373"/>
                        <a:gd name="T24" fmla="*/ 145 w 199"/>
                        <a:gd name="T25" fmla="*/ 2 h 373"/>
                        <a:gd name="T26" fmla="*/ 133 w 199"/>
                        <a:gd name="T27" fmla="*/ 2 h 373"/>
                        <a:gd name="T28" fmla="*/ 131 w 199"/>
                        <a:gd name="T29" fmla="*/ 10 h 373"/>
                        <a:gd name="T30" fmla="*/ 127 w 199"/>
                        <a:gd name="T31" fmla="*/ 23 h 373"/>
                        <a:gd name="T32" fmla="*/ 123 w 199"/>
                        <a:gd name="T33" fmla="*/ 46 h 373"/>
                        <a:gd name="T34" fmla="*/ 95 w 199"/>
                        <a:gd name="T35" fmla="*/ 60 h 373"/>
                        <a:gd name="T36" fmla="*/ 83 w 199"/>
                        <a:gd name="T37" fmla="*/ 67 h 373"/>
                        <a:gd name="T38" fmla="*/ 69 w 199"/>
                        <a:gd name="T39" fmla="*/ 44 h 373"/>
                        <a:gd name="T40" fmla="*/ 59 w 199"/>
                        <a:gd name="T41" fmla="*/ 51 h 373"/>
                        <a:gd name="T42" fmla="*/ 18 w 199"/>
                        <a:gd name="T43" fmla="*/ 81 h 373"/>
                        <a:gd name="T44" fmla="*/ 12 w 199"/>
                        <a:gd name="T45" fmla="*/ 89 h 373"/>
                        <a:gd name="T46" fmla="*/ 5 w 199"/>
                        <a:gd name="T47" fmla="*/ 97 h 373"/>
                        <a:gd name="T48" fmla="*/ 0 w 199"/>
                        <a:gd name="T49" fmla="*/ 108 h 373"/>
                        <a:gd name="T50" fmla="*/ 5 w 199"/>
                        <a:gd name="T51" fmla="*/ 112 h 373"/>
                        <a:gd name="T52" fmla="*/ 14 w 199"/>
                        <a:gd name="T53" fmla="*/ 121 h 373"/>
                        <a:gd name="T54" fmla="*/ 25 w 199"/>
                        <a:gd name="T55" fmla="*/ 128 h 373"/>
                        <a:gd name="T56" fmla="*/ 40 w 199"/>
                        <a:gd name="T57" fmla="*/ 140 h 373"/>
                        <a:gd name="T58" fmla="*/ 50 w 199"/>
                        <a:gd name="T59" fmla="*/ 150 h 373"/>
                        <a:gd name="T60" fmla="*/ 64 w 199"/>
                        <a:gd name="T61" fmla="*/ 162 h 373"/>
                        <a:gd name="T62" fmla="*/ 68 w 199"/>
                        <a:gd name="T63" fmla="*/ 165 h 373"/>
                        <a:gd name="T64" fmla="*/ 72 w 199"/>
                        <a:gd name="T65" fmla="*/ 165 h 373"/>
                        <a:gd name="T66" fmla="*/ 82 w 199"/>
                        <a:gd name="T67" fmla="*/ 165 h 373"/>
                        <a:gd name="T68" fmla="*/ 62 w 199"/>
                        <a:gd name="T69" fmla="*/ 146 h 373"/>
                        <a:gd name="T70" fmla="*/ 78 w 199"/>
                        <a:gd name="T71" fmla="*/ 116 h 373"/>
                        <a:gd name="T72" fmla="*/ 80 w 199"/>
                        <a:gd name="T73" fmla="*/ 117 h 373"/>
                        <a:gd name="T74" fmla="*/ 95 w 199"/>
                        <a:gd name="T75" fmla="*/ 156 h 373"/>
                        <a:gd name="T76" fmla="*/ 112 w 199"/>
                        <a:gd name="T77" fmla="*/ 193 h 373"/>
                        <a:gd name="T78" fmla="*/ 137 w 199"/>
                        <a:gd name="T79" fmla="*/ 278 h 373"/>
                        <a:gd name="T80" fmla="*/ 145 w 199"/>
                        <a:gd name="T81" fmla="*/ 325 h 373"/>
                        <a:gd name="T82" fmla="*/ 171 w 199"/>
                        <a:gd name="T83" fmla="*/ 373 h 373"/>
                        <a:gd name="T84" fmla="*/ 191 w 199"/>
                        <a:gd name="T85" fmla="*/ 347 h 373"/>
                        <a:gd name="T86" fmla="*/ 183 w 199"/>
                        <a:gd name="T87" fmla="*/ 316 h 373"/>
                        <a:gd name="T88" fmla="*/ 187 w 199"/>
                        <a:gd name="T89" fmla="*/ 300 h 373"/>
                        <a:gd name="T90" fmla="*/ 176 w 199"/>
                        <a:gd name="T91" fmla="*/ 270 h 373"/>
                        <a:gd name="T92" fmla="*/ 190 w 199"/>
                        <a:gd name="T93" fmla="*/ 256 h 373"/>
                        <a:gd name="T94" fmla="*/ 199 w 199"/>
                        <a:gd name="T95" fmla="*/ 238 h 3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99" h="373">
                          <a:moveTo>
                            <a:pt x="199" y="238"/>
                          </a:moveTo>
                          <a:cubicBezTo>
                            <a:pt x="197" y="235"/>
                            <a:pt x="196" y="231"/>
                            <a:pt x="195" y="226"/>
                          </a:cubicBezTo>
                          <a:cubicBezTo>
                            <a:pt x="195" y="225"/>
                            <a:pt x="193" y="224"/>
                            <a:pt x="192" y="224"/>
                          </a:cubicBezTo>
                          <a:cubicBezTo>
                            <a:pt x="190" y="224"/>
                            <a:pt x="188" y="226"/>
                            <a:pt x="186" y="230"/>
                          </a:cubicBezTo>
                          <a:cubicBezTo>
                            <a:pt x="185" y="231"/>
                            <a:pt x="186" y="233"/>
                            <a:pt x="186" y="236"/>
                          </a:cubicBezTo>
                          <a:cubicBezTo>
                            <a:pt x="187" y="239"/>
                            <a:pt x="188" y="241"/>
                            <a:pt x="187" y="243"/>
                          </a:cubicBezTo>
                          <a:cubicBezTo>
                            <a:pt x="186" y="244"/>
                            <a:pt x="184" y="245"/>
                            <a:pt x="181" y="244"/>
                          </a:cubicBezTo>
                          <a:cubicBezTo>
                            <a:pt x="175" y="242"/>
                            <a:pt x="167" y="229"/>
                            <a:pt x="158" y="214"/>
                          </a:cubicBezTo>
                          <a:cubicBezTo>
                            <a:pt x="151" y="204"/>
                            <a:pt x="144" y="192"/>
                            <a:pt x="138" y="186"/>
                          </a:cubicBezTo>
                          <a:cubicBezTo>
                            <a:pt x="134" y="182"/>
                            <a:pt x="133" y="178"/>
                            <a:pt x="134" y="175"/>
                          </a:cubicBezTo>
                          <a:cubicBezTo>
                            <a:pt x="136" y="171"/>
                            <a:pt x="140" y="169"/>
                            <a:pt x="147" y="167"/>
                          </a:cubicBezTo>
                          <a:cubicBezTo>
                            <a:pt x="148" y="164"/>
                            <a:pt x="147" y="162"/>
                            <a:pt x="141" y="158"/>
                          </a:cubicBezTo>
                          <a:cubicBezTo>
                            <a:pt x="141" y="157"/>
                            <a:pt x="141" y="157"/>
                            <a:pt x="141" y="157"/>
                          </a:cubicBezTo>
                          <a:lnTo>
                            <a:pt x="141" y="138"/>
                          </a:lnTo>
                          <a:cubicBezTo>
                            <a:pt x="141" y="138"/>
                            <a:pt x="141" y="138"/>
                            <a:pt x="141" y="138"/>
                          </a:cubicBezTo>
                          <a:cubicBezTo>
                            <a:pt x="142" y="136"/>
                            <a:pt x="143" y="136"/>
                            <a:pt x="144" y="136"/>
                          </a:cubicBezTo>
                          <a:cubicBezTo>
                            <a:pt x="146" y="136"/>
                            <a:pt x="149" y="139"/>
                            <a:pt x="152" y="142"/>
                          </a:cubicBezTo>
                          <a:cubicBezTo>
                            <a:pt x="154" y="145"/>
                            <a:pt x="157" y="148"/>
                            <a:pt x="158" y="148"/>
                          </a:cubicBezTo>
                          <a:cubicBezTo>
                            <a:pt x="160" y="148"/>
                            <a:pt x="160" y="147"/>
                            <a:pt x="160" y="147"/>
                          </a:cubicBezTo>
                          <a:cubicBezTo>
                            <a:pt x="161" y="145"/>
                            <a:pt x="157" y="141"/>
                            <a:pt x="154" y="137"/>
                          </a:cubicBezTo>
                          <a:cubicBezTo>
                            <a:pt x="151" y="132"/>
                            <a:pt x="147" y="127"/>
                            <a:pt x="147" y="123"/>
                          </a:cubicBezTo>
                          <a:cubicBezTo>
                            <a:pt x="148" y="88"/>
                            <a:pt x="171" y="88"/>
                            <a:pt x="179" y="88"/>
                          </a:cubicBezTo>
                          <a:lnTo>
                            <a:pt x="180" y="88"/>
                          </a:lnTo>
                          <a:cubicBezTo>
                            <a:pt x="181" y="88"/>
                            <a:pt x="182" y="88"/>
                            <a:pt x="182" y="88"/>
                          </a:cubicBezTo>
                          <a:cubicBezTo>
                            <a:pt x="173" y="76"/>
                            <a:pt x="161" y="44"/>
                            <a:pt x="151" y="0"/>
                          </a:cubicBezTo>
                          <a:cubicBezTo>
                            <a:pt x="148" y="0"/>
                            <a:pt x="147" y="1"/>
                            <a:pt x="145" y="2"/>
                          </a:cubicBezTo>
                          <a:cubicBezTo>
                            <a:pt x="143" y="3"/>
                            <a:pt x="141" y="4"/>
                            <a:pt x="139" y="4"/>
                          </a:cubicBezTo>
                          <a:cubicBezTo>
                            <a:pt x="136" y="4"/>
                            <a:pt x="135" y="3"/>
                            <a:pt x="133" y="2"/>
                          </a:cubicBezTo>
                          <a:cubicBezTo>
                            <a:pt x="133" y="2"/>
                            <a:pt x="133" y="2"/>
                            <a:pt x="133" y="2"/>
                          </a:cubicBezTo>
                          <a:cubicBezTo>
                            <a:pt x="131" y="4"/>
                            <a:pt x="131" y="7"/>
                            <a:pt x="131" y="10"/>
                          </a:cubicBezTo>
                          <a:cubicBezTo>
                            <a:pt x="131" y="12"/>
                            <a:pt x="130" y="14"/>
                            <a:pt x="130" y="17"/>
                          </a:cubicBezTo>
                          <a:cubicBezTo>
                            <a:pt x="129" y="19"/>
                            <a:pt x="128" y="21"/>
                            <a:pt x="127" y="23"/>
                          </a:cubicBezTo>
                          <a:cubicBezTo>
                            <a:pt x="125" y="27"/>
                            <a:pt x="123" y="32"/>
                            <a:pt x="123" y="38"/>
                          </a:cubicBezTo>
                          <a:lnTo>
                            <a:pt x="123" y="46"/>
                          </a:lnTo>
                          <a:cubicBezTo>
                            <a:pt x="123" y="56"/>
                            <a:pt x="114" y="57"/>
                            <a:pt x="106" y="58"/>
                          </a:cubicBezTo>
                          <a:cubicBezTo>
                            <a:pt x="102" y="58"/>
                            <a:pt x="98" y="58"/>
                            <a:pt x="95" y="60"/>
                          </a:cubicBezTo>
                          <a:cubicBezTo>
                            <a:pt x="95" y="60"/>
                            <a:pt x="94" y="61"/>
                            <a:pt x="93" y="62"/>
                          </a:cubicBezTo>
                          <a:cubicBezTo>
                            <a:pt x="90" y="64"/>
                            <a:pt x="86" y="67"/>
                            <a:pt x="83" y="67"/>
                          </a:cubicBezTo>
                          <a:cubicBezTo>
                            <a:pt x="76" y="67"/>
                            <a:pt x="74" y="60"/>
                            <a:pt x="73" y="53"/>
                          </a:cubicBezTo>
                          <a:cubicBezTo>
                            <a:pt x="72" y="48"/>
                            <a:pt x="71" y="44"/>
                            <a:pt x="69" y="44"/>
                          </a:cubicBezTo>
                          <a:cubicBezTo>
                            <a:pt x="66" y="44"/>
                            <a:pt x="65" y="46"/>
                            <a:pt x="63" y="48"/>
                          </a:cubicBezTo>
                          <a:cubicBezTo>
                            <a:pt x="62" y="49"/>
                            <a:pt x="61" y="51"/>
                            <a:pt x="59" y="51"/>
                          </a:cubicBezTo>
                          <a:cubicBezTo>
                            <a:pt x="45" y="55"/>
                            <a:pt x="36" y="60"/>
                            <a:pt x="28" y="71"/>
                          </a:cubicBezTo>
                          <a:cubicBezTo>
                            <a:pt x="25" y="76"/>
                            <a:pt x="22" y="78"/>
                            <a:pt x="18" y="81"/>
                          </a:cubicBezTo>
                          <a:cubicBezTo>
                            <a:pt x="16" y="82"/>
                            <a:pt x="14" y="84"/>
                            <a:pt x="12" y="86"/>
                          </a:cubicBezTo>
                          <a:cubicBezTo>
                            <a:pt x="12" y="86"/>
                            <a:pt x="12" y="88"/>
                            <a:pt x="12" y="89"/>
                          </a:cubicBezTo>
                          <a:cubicBezTo>
                            <a:pt x="12" y="90"/>
                            <a:pt x="12" y="93"/>
                            <a:pt x="10" y="94"/>
                          </a:cubicBezTo>
                          <a:cubicBezTo>
                            <a:pt x="8" y="95"/>
                            <a:pt x="6" y="96"/>
                            <a:pt x="5" y="97"/>
                          </a:cubicBezTo>
                          <a:cubicBezTo>
                            <a:pt x="2" y="98"/>
                            <a:pt x="1" y="98"/>
                            <a:pt x="1" y="105"/>
                          </a:cubicBezTo>
                          <a:cubicBezTo>
                            <a:pt x="1" y="106"/>
                            <a:pt x="1" y="107"/>
                            <a:pt x="0" y="108"/>
                          </a:cubicBezTo>
                          <a:cubicBezTo>
                            <a:pt x="0" y="109"/>
                            <a:pt x="0" y="111"/>
                            <a:pt x="0" y="111"/>
                          </a:cubicBezTo>
                          <a:cubicBezTo>
                            <a:pt x="1" y="112"/>
                            <a:pt x="3" y="112"/>
                            <a:pt x="5" y="112"/>
                          </a:cubicBezTo>
                          <a:cubicBezTo>
                            <a:pt x="7" y="112"/>
                            <a:pt x="10" y="112"/>
                            <a:pt x="12" y="112"/>
                          </a:cubicBezTo>
                          <a:cubicBezTo>
                            <a:pt x="15" y="114"/>
                            <a:pt x="15" y="118"/>
                            <a:pt x="14" y="121"/>
                          </a:cubicBezTo>
                          <a:cubicBezTo>
                            <a:pt x="14" y="122"/>
                            <a:pt x="14" y="123"/>
                            <a:pt x="14" y="124"/>
                          </a:cubicBezTo>
                          <a:cubicBezTo>
                            <a:pt x="15" y="128"/>
                            <a:pt x="19" y="128"/>
                            <a:pt x="25" y="128"/>
                          </a:cubicBezTo>
                          <a:cubicBezTo>
                            <a:pt x="25" y="128"/>
                            <a:pt x="25" y="128"/>
                            <a:pt x="25" y="128"/>
                          </a:cubicBezTo>
                          <a:lnTo>
                            <a:pt x="40" y="140"/>
                          </a:lnTo>
                          <a:cubicBezTo>
                            <a:pt x="40" y="140"/>
                            <a:pt x="40" y="140"/>
                            <a:pt x="40" y="141"/>
                          </a:cubicBezTo>
                          <a:cubicBezTo>
                            <a:pt x="40" y="150"/>
                            <a:pt x="43" y="150"/>
                            <a:pt x="50" y="150"/>
                          </a:cubicBezTo>
                          <a:cubicBezTo>
                            <a:pt x="51" y="150"/>
                            <a:pt x="53" y="150"/>
                            <a:pt x="56" y="151"/>
                          </a:cubicBezTo>
                          <a:cubicBezTo>
                            <a:pt x="61" y="151"/>
                            <a:pt x="62" y="157"/>
                            <a:pt x="64" y="162"/>
                          </a:cubicBezTo>
                          <a:cubicBezTo>
                            <a:pt x="64" y="164"/>
                            <a:pt x="65" y="166"/>
                            <a:pt x="66" y="166"/>
                          </a:cubicBezTo>
                          <a:cubicBezTo>
                            <a:pt x="67" y="166"/>
                            <a:pt x="67" y="166"/>
                            <a:pt x="68" y="165"/>
                          </a:cubicBezTo>
                          <a:cubicBezTo>
                            <a:pt x="69" y="165"/>
                            <a:pt x="70" y="164"/>
                            <a:pt x="71" y="164"/>
                          </a:cubicBezTo>
                          <a:cubicBezTo>
                            <a:pt x="72" y="164"/>
                            <a:pt x="72" y="165"/>
                            <a:pt x="72" y="165"/>
                          </a:cubicBezTo>
                          <a:cubicBezTo>
                            <a:pt x="72" y="167"/>
                            <a:pt x="75" y="169"/>
                            <a:pt x="77" y="169"/>
                          </a:cubicBezTo>
                          <a:cubicBezTo>
                            <a:pt x="79" y="169"/>
                            <a:pt x="81" y="167"/>
                            <a:pt x="82" y="165"/>
                          </a:cubicBezTo>
                          <a:cubicBezTo>
                            <a:pt x="82" y="165"/>
                            <a:pt x="82" y="165"/>
                            <a:pt x="82" y="165"/>
                          </a:cubicBezTo>
                          <a:cubicBezTo>
                            <a:pt x="78" y="155"/>
                            <a:pt x="67" y="149"/>
                            <a:pt x="62" y="146"/>
                          </a:cubicBezTo>
                          <a:cubicBezTo>
                            <a:pt x="59" y="145"/>
                            <a:pt x="59" y="145"/>
                            <a:pt x="59" y="144"/>
                          </a:cubicBezTo>
                          <a:cubicBezTo>
                            <a:pt x="59" y="138"/>
                            <a:pt x="67" y="116"/>
                            <a:pt x="78" y="116"/>
                          </a:cubicBezTo>
                          <a:cubicBezTo>
                            <a:pt x="78" y="116"/>
                            <a:pt x="79" y="116"/>
                            <a:pt x="79" y="116"/>
                          </a:cubicBezTo>
                          <a:cubicBezTo>
                            <a:pt x="80" y="116"/>
                            <a:pt x="80" y="116"/>
                            <a:pt x="80" y="117"/>
                          </a:cubicBezTo>
                          <a:cubicBezTo>
                            <a:pt x="80" y="117"/>
                            <a:pt x="80" y="117"/>
                            <a:pt x="80" y="118"/>
                          </a:cubicBezTo>
                          <a:cubicBezTo>
                            <a:pt x="69" y="140"/>
                            <a:pt x="84" y="149"/>
                            <a:pt x="95" y="156"/>
                          </a:cubicBezTo>
                          <a:cubicBezTo>
                            <a:pt x="101" y="159"/>
                            <a:pt x="105" y="162"/>
                            <a:pt x="107" y="166"/>
                          </a:cubicBezTo>
                          <a:cubicBezTo>
                            <a:pt x="111" y="177"/>
                            <a:pt x="112" y="184"/>
                            <a:pt x="112" y="193"/>
                          </a:cubicBezTo>
                          <a:cubicBezTo>
                            <a:pt x="112" y="203"/>
                            <a:pt x="113" y="214"/>
                            <a:pt x="122" y="235"/>
                          </a:cubicBezTo>
                          <a:cubicBezTo>
                            <a:pt x="126" y="244"/>
                            <a:pt x="133" y="262"/>
                            <a:pt x="137" y="278"/>
                          </a:cubicBezTo>
                          <a:cubicBezTo>
                            <a:pt x="142" y="295"/>
                            <a:pt x="139" y="304"/>
                            <a:pt x="137" y="309"/>
                          </a:cubicBezTo>
                          <a:cubicBezTo>
                            <a:pt x="135" y="315"/>
                            <a:pt x="134" y="318"/>
                            <a:pt x="145" y="325"/>
                          </a:cubicBezTo>
                          <a:cubicBezTo>
                            <a:pt x="151" y="329"/>
                            <a:pt x="151" y="333"/>
                            <a:pt x="152" y="339"/>
                          </a:cubicBezTo>
                          <a:cubicBezTo>
                            <a:pt x="153" y="347"/>
                            <a:pt x="155" y="357"/>
                            <a:pt x="171" y="373"/>
                          </a:cubicBezTo>
                          <a:lnTo>
                            <a:pt x="175" y="371"/>
                          </a:lnTo>
                          <a:cubicBezTo>
                            <a:pt x="183" y="364"/>
                            <a:pt x="191" y="354"/>
                            <a:pt x="191" y="347"/>
                          </a:cubicBezTo>
                          <a:cubicBezTo>
                            <a:pt x="191" y="340"/>
                            <a:pt x="189" y="335"/>
                            <a:pt x="187" y="330"/>
                          </a:cubicBezTo>
                          <a:cubicBezTo>
                            <a:pt x="185" y="326"/>
                            <a:pt x="183" y="322"/>
                            <a:pt x="183" y="316"/>
                          </a:cubicBezTo>
                          <a:cubicBezTo>
                            <a:pt x="183" y="313"/>
                            <a:pt x="184" y="310"/>
                            <a:pt x="185" y="308"/>
                          </a:cubicBezTo>
                          <a:cubicBezTo>
                            <a:pt x="186" y="306"/>
                            <a:pt x="187" y="303"/>
                            <a:pt x="187" y="300"/>
                          </a:cubicBezTo>
                          <a:cubicBezTo>
                            <a:pt x="187" y="296"/>
                            <a:pt x="185" y="292"/>
                            <a:pt x="182" y="287"/>
                          </a:cubicBezTo>
                          <a:cubicBezTo>
                            <a:pt x="179" y="282"/>
                            <a:pt x="176" y="277"/>
                            <a:pt x="176" y="270"/>
                          </a:cubicBezTo>
                          <a:cubicBezTo>
                            <a:pt x="176" y="264"/>
                            <a:pt x="181" y="261"/>
                            <a:pt x="185" y="259"/>
                          </a:cubicBezTo>
                          <a:cubicBezTo>
                            <a:pt x="187" y="258"/>
                            <a:pt x="189" y="257"/>
                            <a:pt x="190" y="256"/>
                          </a:cubicBezTo>
                          <a:cubicBezTo>
                            <a:pt x="194" y="253"/>
                            <a:pt x="196" y="247"/>
                            <a:pt x="198" y="241"/>
                          </a:cubicBezTo>
                          <a:cubicBezTo>
                            <a:pt x="198" y="240"/>
                            <a:pt x="199" y="239"/>
                            <a:pt x="199" y="23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" name="Freeform 1207">
                      <a:extLst>
                        <a:ext uri="{FF2B5EF4-FFF2-40B4-BE49-F238E27FC236}">
                          <a16:creationId xmlns:a16="http://schemas.microsoft.com/office/drawing/2014/main" id="{63A6EA9C-8FF8-7D3A-52A0-8B8D84764E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6643" y="4594905"/>
                      <a:ext cx="78937" cy="84577"/>
                    </a:xfrm>
                    <a:custGeom>
                      <a:avLst/>
                      <a:gdLst>
                        <a:gd name="T0" fmla="*/ 170 w 184"/>
                        <a:gd name="T1" fmla="*/ 166 h 199"/>
                        <a:gd name="T2" fmla="*/ 178 w 184"/>
                        <a:gd name="T3" fmla="*/ 169 h 199"/>
                        <a:gd name="T4" fmla="*/ 184 w 184"/>
                        <a:gd name="T5" fmla="*/ 172 h 199"/>
                        <a:gd name="T6" fmla="*/ 157 w 184"/>
                        <a:gd name="T7" fmla="*/ 157 h 199"/>
                        <a:gd name="T8" fmla="*/ 125 w 184"/>
                        <a:gd name="T9" fmla="*/ 139 h 199"/>
                        <a:gd name="T10" fmla="*/ 118 w 184"/>
                        <a:gd name="T11" fmla="*/ 127 h 199"/>
                        <a:gd name="T12" fmla="*/ 112 w 184"/>
                        <a:gd name="T13" fmla="*/ 115 h 199"/>
                        <a:gd name="T14" fmla="*/ 111 w 184"/>
                        <a:gd name="T15" fmla="*/ 114 h 199"/>
                        <a:gd name="T16" fmla="*/ 112 w 184"/>
                        <a:gd name="T17" fmla="*/ 96 h 199"/>
                        <a:gd name="T18" fmla="*/ 119 w 184"/>
                        <a:gd name="T19" fmla="*/ 90 h 199"/>
                        <a:gd name="T20" fmla="*/ 130 w 184"/>
                        <a:gd name="T21" fmla="*/ 93 h 199"/>
                        <a:gd name="T22" fmla="*/ 146 w 184"/>
                        <a:gd name="T23" fmla="*/ 97 h 199"/>
                        <a:gd name="T24" fmla="*/ 129 w 184"/>
                        <a:gd name="T25" fmla="*/ 87 h 199"/>
                        <a:gd name="T26" fmla="*/ 116 w 184"/>
                        <a:gd name="T27" fmla="*/ 79 h 199"/>
                        <a:gd name="T28" fmla="*/ 56 w 184"/>
                        <a:gd name="T29" fmla="*/ 43 h 199"/>
                        <a:gd name="T30" fmla="*/ 43 w 184"/>
                        <a:gd name="T31" fmla="*/ 27 h 199"/>
                        <a:gd name="T32" fmla="*/ 9 w 184"/>
                        <a:gd name="T33" fmla="*/ 0 h 199"/>
                        <a:gd name="T34" fmla="*/ 11 w 184"/>
                        <a:gd name="T35" fmla="*/ 7 h 199"/>
                        <a:gd name="T36" fmla="*/ 12 w 184"/>
                        <a:gd name="T37" fmla="*/ 15 h 199"/>
                        <a:gd name="T38" fmla="*/ 2 w 184"/>
                        <a:gd name="T39" fmla="*/ 17 h 199"/>
                        <a:gd name="T40" fmla="*/ 0 w 184"/>
                        <a:gd name="T41" fmla="*/ 18 h 199"/>
                        <a:gd name="T42" fmla="*/ 6 w 184"/>
                        <a:gd name="T43" fmla="*/ 24 h 199"/>
                        <a:gd name="T44" fmla="*/ 23 w 184"/>
                        <a:gd name="T45" fmla="*/ 46 h 199"/>
                        <a:gd name="T46" fmla="*/ 28 w 184"/>
                        <a:gd name="T47" fmla="*/ 53 h 199"/>
                        <a:gd name="T48" fmla="*/ 32 w 184"/>
                        <a:gd name="T49" fmla="*/ 61 h 199"/>
                        <a:gd name="T50" fmla="*/ 35 w 184"/>
                        <a:gd name="T51" fmla="*/ 61 h 199"/>
                        <a:gd name="T52" fmla="*/ 102 w 184"/>
                        <a:gd name="T53" fmla="*/ 134 h 199"/>
                        <a:gd name="T54" fmla="*/ 136 w 184"/>
                        <a:gd name="T55" fmla="*/ 168 h 199"/>
                        <a:gd name="T56" fmla="*/ 165 w 184"/>
                        <a:gd name="T57" fmla="*/ 199 h 199"/>
                        <a:gd name="T58" fmla="*/ 160 w 184"/>
                        <a:gd name="T59" fmla="*/ 188 h 199"/>
                        <a:gd name="T60" fmla="*/ 156 w 184"/>
                        <a:gd name="T61" fmla="*/ 174 h 199"/>
                        <a:gd name="T62" fmla="*/ 170 w 184"/>
                        <a:gd name="T63" fmla="*/ 166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84" h="199">
                          <a:moveTo>
                            <a:pt x="170" y="166"/>
                          </a:moveTo>
                          <a:cubicBezTo>
                            <a:pt x="173" y="166"/>
                            <a:pt x="175" y="167"/>
                            <a:pt x="178" y="169"/>
                          </a:cubicBezTo>
                          <a:cubicBezTo>
                            <a:pt x="180" y="170"/>
                            <a:pt x="182" y="171"/>
                            <a:pt x="184" y="172"/>
                          </a:cubicBezTo>
                          <a:cubicBezTo>
                            <a:pt x="180" y="162"/>
                            <a:pt x="169" y="160"/>
                            <a:pt x="157" y="157"/>
                          </a:cubicBezTo>
                          <a:cubicBezTo>
                            <a:pt x="145" y="155"/>
                            <a:pt x="131" y="153"/>
                            <a:pt x="125" y="139"/>
                          </a:cubicBezTo>
                          <a:cubicBezTo>
                            <a:pt x="121" y="136"/>
                            <a:pt x="120" y="131"/>
                            <a:pt x="118" y="127"/>
                          </a:cubicBezTo>
                          <a:cubicBezTo>
                            <a:pt x="117" y="123"/>
                            <a:pt x="115" y="118"/>
                            <a:pt x="112" y="115"/>
                          </a:cubicBezTo>
                          <a:lnTo>
                            <a:pt x="111" y="114"/>
                          </a:lnTo>
                          <a:lnTo>
                            <a:pt x="112" y="96"/>
                          </a:lnTo>
                          <a:cubicBezTo>
                            <a:pt x="113" y="92"/>
                            <a:pt x="116" y="90"/>
                            <a:pt x="119" y="90"/>
                          </a:cubicBezTo>
                          <a:cubicBezTo>
                            <a:pt x="122" y="90"/>
                            <a:pt x="126" y="92"/>
                            <a:pt x="130" y="93"/>
                          </a:cubicBezTo>
                          <a:cubicBezTo>
                            <a:pt x="135" y="95"/>
                            <a:pt x="141" y="97"/>
                            <a:pt x="146" y="97"/>
                          </a:cubicBezTo>
                          <a:cubicBezTo>
                            <a:pt x="137" y="93"/>
                            <a:pt x="133" y="90"/>
                            <a:pt x="129" y="87"/>
                          </a:cubicBezTo>
                          <a:cubicBezTo>
                            <a:pt x="125" y="84"/>
                            <a:pt x="122" y="81"/>
                            <a:pt x="116" y="79"/>
                          </a:cubicBezTo>
                          <a:cubicBezTo>
                            <a:pt x="88" y="67"/>
                            <a:pt x="68" y="56"/>
                            <a:pt x="56" y="43"/>
                          </a:cubicBezTo>
                          <a:cubicBezTo>
                            <a:pt x="51" y="37"/>
                            <a:pt x="47" y="32"/>
                            <a:pt x="43" y="27"/>
                          </a:cubicBezTo>
                          <a:cubicBezTo>
                            <a:pt x="34" y="15"/>
                            <a:pt x="28" y="8"/>
                            <a:pt x="9" y="0"/>
                          </a:cubicBezTo>
                          <a:cubicBezTo>
                            <a:pt x="9" y="2"/>
                            <a:pt x="10" y="5"/>
                            <a:pt x="11" y="7"/>
                          </a:cubicBezTo>
                          <a:cubicBezTo>
                            <a:pt x="12" y="10"/>
                            <a:pt x="13" y="13"/>
                            <a:pt x="12" y="15"/>
                          </a:cubicBezTo>
                          <a:cubicBezTo>
                            <a:pt x="10" y="17"/>
                            <a:pt x="7" y="18"/>
                            <a:pt x="2" y="17"/>
                          </a:cubicBezTo>
                          <a:cubicBezTo>
                            <a:pt x="1" y="17"/>
                            <a:pt x="0" y="18"/>
                            <a:pt x="0" y="18"/>
                          </a:cubicBezTo>
                          <a:cubicBezTo>
                            <a:pt x="1" y="18"/>
                            <a:pt x="4" y="21"/>
                            <a:pt x="6" y="24"/>
                          </a:cubicBezTo>
                          <a:cubicBezTo>
                            <a:pt x="13" y="29"/>
                            <a:pt x="21" y="37"/>
                            <a:pt x="23" y="46"/>
                          </a:cubicBezTo>
                          <a:cubicBezTo>
                            <a:pt x="25" y="49"/>
                            <a:pt x="26" y="51"/>
                            <a:pt x="28" y="53"/>
                          </a:cubicBezTo>
                          <a:cubicBezTo>
                            <a:pt x="29" y="56"/>
                            <a:pt x="30" y="58"/>
                            <a:pt x="32" y="61"/>
                          </a:cubicBezTo>
                          <a:lnTo>
                            <a:pt x="35" y="61"/>
                          </a:lnTo>
                          <a:cubicBezTo>
                            <a:pt x="59" y="63"/>
                            <a:pt x="91" y="106"/>
                            <a:pt x="102" y="134"/>
                          </a:cubicBezTo>
                          <a:cubicBezTo>
                            <a:pt x="119" y="141"/>
                            <a:pt x="128" y="154"/>
                            <a:pt x="136" y="168"/>
                          </a:cubicBezTo>
                          <a:cubicBezTo>
                            <a:pt x="144" y="179"/>
                            <a:pt x="152" y="191"/>
                            <a:pt x="165" y="199"/>
                          </a:cubicBezTo>
                          <a:cubicBezTo>
                            <a:pt x="164" y="196"/>
                            <a:pt x="162" y="192"/>
                            <a:pt x="160" y="188"/>
                          </a:cubicBezTo>
                          <a:cubicBezTo>
                            <a:pt x="157" y="182"/>
                            <a:pt x="154" y="177"/>
                            <a:pt x="156" y="174"/>
                          </a:cubicBezTo>
                          <a:cubicBezTo>
                            <a:pt x="160" y="170"/>
                            <a:pt x="164" y="166"/>
                            <a:pt x="170" y="1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" name="Freeform 1208">
                      <a:extLst>
                        <a:ext uri="{FF2B5EF4-FFF2-40B4-BE49-F238E27FC236}">
                          <a16:creationId xmlns:a16="http://schemas.microsoft.com/office/drawing/2014/main" id="{9A3DE9DA-388A-D70A-9C80-968BF85488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425753"/>
                      <a:ext cx="3759" cy="1880"/>
                    </a:xfrm>
                    <a:custGeom>
                      <a:avLst/>
                      <a:gdLst>
                        <a:gd name="T0" fmla="*/ 10 w 11"/>
                        <a:gd name="T1" fmla="*/ 1 h 5"/>
                        <a:gd name="T2" fmla="*/ 11 w 11"/>
                        <a:gd name="T3" fmla="*/ 1 h 5"/>
                        <a:gd name="T4" fmla="*/ 7 w 11"/>
                        <a:gd name="T5" fmla="*/ 0 h 5"/>
                        <a:gd name="T6" fmla="*/ 0 w 11"/>
                        <a:gd name="T7" fmla="*/ 4 h 5"/>
                        <a:gd name="T8" fmla="*/ 1 w 11"/>
                        <a:gd name="T9" fmla="*/ 5 h 5"/>
                        <a:gd name="T10" fmla="*/ 4 w 11"/>
                        <a:gd name="T11" fmla="*/ 5 h 5"/>
                        <a:gd name="T12" fmla="*/ 8 w 11"/>
                        <a:gd name="T13" fmla="*/ 3 h 5"/>
                        <a:gd name="T14" fmla="*/ 10 w 11"/>
                        <a:gd name="T15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1" h="5">
                          <a:moveTo>
                            <a:pt x="10" y="1"/>
                          </a:move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0"/>
                            <a:pt x="9" y="0"/>
                            <a:pt x="7" y="0"/>
                          </a:cubicBezTo>
                          <a:cubicBezTo>
                            <a:pt x="4" y="0"/>
                            <a:pt x="0" y="2"/>
                            <a:pt x="0" y="4"/>
                          </a:cubicBezTo>
                          <a:cubicBezTo>
                            <a:pt x="0" y="4"/>
                            <a:pt x="1" y="5"/>
                            <a:pt x="1" y="5"/>
                          </a:cubicBezTo>
                          <a:lnTo>
                            <a:pt x="4" y="5"/>
                          </a:lnTo>
                          <a:lnTo>
                            <a:pt x="8" y="3"/>
                          </a:lnTo>
                          <a:cubicBezTo>
                            <a:pt x="8" y="2"/>
                            <a:pt x="9" y="1"/>
                            <a:pt x="1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" name="Freeform 1209">
                      <a:extLst>
                        <a:ext uri="{FF2B5EF4-FFF2-40B4-BE49-F238E27FC236}">
                          <a16:creationId xmlns:a16="http://schemas.microsoft.com/office/drawing/2014/main" id="{4D3EE09F-740F-C88D-8AA8-0872562363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2495" y="4433271"/>
                      <a:ext cx="7518" cy="1880"/>
                    </a:xfrm>
                    <a:custGeom>
                      <a:avLst/>
                      <a:gdLst>
                        <a:gd name="T0" fmla="*/ 2 w 16"/>
                        <a:gd name="T1" fmla="*/ 0 h 6"/>
                        <a:gd name="T2" fmla="*/ 1 w 16"/>
                        <a:gd name="T3" fmla="*/ 1 h 6"/>
                        <a:gd name="T4" fmla="*/ 0 w 16"/>
                        <a:gd name="T5" fmla="*/ 3 h 6"/>
                        <a:gd name="T6" fmla="*/ 0 w 16"/>
                        <a:gd name="T7" fmla="*/ 6 h 6"/>
                        <a:gd name="T8" fmla="*/ 6 w 16"/>
                        <a:gd name="T9" fmla="*/ 6 h 6"/>
                        <a:gd name="T10" fmla="*/ 12 w 16"/>
                        <a:gd name="T11" fmla="*/ 6 h 6"/>
                        <a:gd name="T12" fmla="*/ 16 w 16"/>
                        <a:gd name="T13" fmla="*/ 3 h 6"/>
                        <a:gd name="T14" fmla="*/ 13 w 16"/>
                        <a:gd name="T15" fmla="*/ 3 h 6"/>
                        <a:gd name="T16" fmla="*/ 2 w 16"/>
                        <a:gd name="T17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6" h="6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3"/>
                          </a:cubicBezTo>
                          <a:lnTo>
                            <a:pt x="0" y="6"/>
                          </a:lnTo>
                          <a:cubicBezTo>
                            <a:pt x="2" y="6"/>
                            <a:pt x="3" y="6"/>
                            <a:pt x="6" y="6"/>
                          </a:cubicBezTo>
                          <a:cubicBezTo>
                            <a:pt x="7" y="6"/>
                            <a:pt x="9" y="6"/>
                            <a:pt x="12" y="6"/>
                          </a:cubicBezTo>
                          <a:cubicBezTo>
                            <a:pt x="15" y="6"/>
                            <a:pt x="16" y="5"/>
                            <a:pt x="16" y="3"/>
                          </a:cubicBezTo>
                          <a:lnTo>
                            <a:pt x="13" y="3"/>
                          </a:lnTo>
                          <a:cubicBezTo>
                            <a:pt x="9" y="3"/>
                            <a:pt x="5" y="3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" name="Freeform 1211">
                      <a:extLst>
                        <a:ext uri="{FF2B5EF4-FFF2-40B4-BE49-F238E27FC236}">
                          <a16:creationId xmlns:a16="http://schemas.microsoft.com/office/drawing/2014/main" id="{25006CC5-52CC-3B96-9AA9-6F0D617275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1750" y="4418235"/>
                      <a:ext cx="3759" cy="9398"/>
                    </a:xfrm>
                    <a:custGeom>
                      <a:avLst/>
                      <a:gdLst>
                        <a:gd name="T0" fmla="*/ 1 w 9"/>
                        <a:gd name="T1" fmla="*/ 4 h 23"/>
                        <a:gd name="T2" fmla="*/ 3 w 9"/>
                        <a:gd name="T3" fmla="*/ 15 h 23"/>
                        <a:gd name="T4" fmla="*/ 5 w 9"/>
                        <a:gd name="T5" fmla="*/ 18 h 23"/>
                        <a:gd name="T6" fmla="*/ 9 w 9"/>
                        <a:gd name="T7" fmla="*/ 23 h 23"/>
                        <a:gd name="T8" fmla="*/ 8 w 9"/>
                        <a:gd name="T9" fmla="*/ 18 h 23"/>
                        <a:gd name="T10" fmla="*/ 7 w 9"/>
                        <a:gd name="T11" fmla="*/ 10 h 23"/>
                        <a:gd name="T12" fmla="*/ 7 w 9"/>
                        <a:gd name="T13" fmla="*/ 3 h 23"/>
                        <a:gd name="T14" fmla="*/ 2 w 9"/>
                        <a:gd name="T15" fmla="*/ 0 h 23"/>
                        <a:gd name="T16" fmla="*/ 0 w 9"/>
                        <a:gd name="T17" fmla="*/ 2 h 23"/>
                        <a:gd name="T18" fmla="*/ 1 w 9"/>
                        <a:gd name="T19" fmla="*/ 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9" h="23">
                          <a:moveTo>
                            <a:pt x="1" y="4"/>
                          </a:moveTo>
                          <a:lnTo>
                            <a:pt x="3" y="15"/>
                          </a:lnTo>
                          <a:cubicBezTo>
                            <a:pt x="3" y="16"/>
                            <a:pt x="4" y="17"/>
                            <a:pt x="5" y="18"/>
                          </a:cubicBezTo>
                          <a:cubicBezTo>
                            <a:pt x="7" y="19"/>
                            <a:pt x="8" y="21"/>
                            <a:pt x="9" y="23"/>
                          </a:cubicBezTo>
                          <a:cubicBezTo>
                            <a:pt x="9" y="21"/>
                            <a:pt x="8" y="20"/>
                            <a:pt x="8" y="18"/>
                          </a:cubicBezTo>
                          <a:cubicBezTo>
                            <a:pt x="7" y="15"/>
                            <a:pt x="7" y="12"/>
                            <a:pt x="7" y="10"/>
                          </a:cubicBezTo>
                          <a:lnTo>
                            <a:pt x="7" y="3"/>
                          </a:lnTo>
                          <a:lnTo>
                            <a:pt x="2" y="0"/>
                          </a:ln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" name="Freeform 1212">
                      <a:extLst>
                        <a:ext uri="{FF2B5EF4-FFF2-40B4-BE49-F238E27FC236}">
                          <a16:creationId xmlns:a16="http://schemas.microsoft.com/office/drawing/2014/main" id="{B7B19DFB-F33E-18B0-D817-E32B4863F6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1004" y="4589266"/>
                      <a:ext cx="7518" cy="3759"/>
                    </a:xfrm>
                    <a:custGeom>
                      <a:avLst/>
                      <a:gdLst>
                        <a:gd name="T0" fmla="*/ 6 w 14"/>
                        <a:gd name="T1" fmla="*/ 0 h 9"/>
                        <a:gd name="T2" fmla="*/ 0 w 14"/>
                        <a:gd name="T3" fmla="*/ 7 h 9"/>
                        <a:gd name="T4" fmla="*/ 5 w 14"/>
                        <a:gd name="T5" fmla="*/ 8 h 9"/>
                        <a:gd name="T6" fmla="*/ 9 w 14"/>
                        <a:gd name="T7" fmla="*/ 9 h 9"/>
                        <a:gd name="T8" fmla="*/ 14 w 14"/>
                        <a:gd name="T9" fmla="*/ 7 h 9"/>
                        <a:gd name="T10" fmla="*/ 11 w 14"/>
                        <a:gd name="T11" fmla="*/ 5 h 9"/>
                        <a:gd name="T12" fmla="*/ 6 w 14"/>
                        <a:gd name="T13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" h="9">
                          <a:moveTo>
                            <a:pt x="6" y="0"/>
                          </a:moveTo>
                          <a:cubicBezTo>
                            <a:pt x="1" y="2"/>
                            <a:pt x="0" y="2"/>
                            <a:pt x="0" y="7"/>
                          </a:cubicBezTo>
                          <a:cubicBezTo>
                            <a:pt x="2" y="8"/>
                            <a:pt x="4" y="8"/>
                            <a:pt x="5" y="8"/>
                          </a:cubicBezTo>
                          <a:cubicBezTo>
                            <a:pt x="7" y="9"/>
                            <a:pt x="8" y="9"/>
                            <a:pt x="9" y="9"/>
                          </a:cubicBezTo>
                          <a:cubicBezTo>
                            <a:pt x="11" y="9"/>
                            <a:pt x="12" y="9"/>
                            <a:pt x="14" y="7"/>
                          </a:cubicBezTo>
                          <a:cubicBezTo>
                            <a:pt x="13" y="6"/>
                            <a:pt x="12" y="5"/>
                            <a:pt x="11" y="5"/>
                          </a:cubicBezTo>
                          <a:cubicBezTo>
                            <a:pt x="9" y="4"/>
                            <a:pt x="7" y="2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" name="Freeform 1213">
                      <a:extLst>
                        <a:ext uri="{FF2B5EF4-FFF2-40B4-BE49-F238E27FC236}">
                          <a16:creationId xmlns:a16="http://schemas.microsoft.com/office/drawing/2014/main" id="{8B87D95F-8FBB-6CCD-ADD2-AB2B019127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3414" y="4611820"/>
                      <a:ext cx="0" cy="1880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0 w 3"/>
                        <a:gd name="T3" fmla="*/ 3 h 4"/>
                        <a:gd name="T4" fmla="*/ 3 w 3"/>
                        <a:gd name="T5" fmla="*/ 4 h 4"/>
                        <a:gd name="T6" fmla="*/ 3 w 3"/>
                        <a:gd name="T7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2" y="1"/>
                            <a:pt x="1" y="2"/>
                            <a:pt x="0" y="3"/>
                          </a:cubicBezTo>
                          <a:cubicBezTo>
                            <a:pt x="1" y="3"/>
                            <a:pt x="2" y="4"/>
                            <a:pt x="3" y="4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" name="Freeform 1214">
                      <a:extLst>
                        <a:ext uri="{FF2B5EF4-FFF2-40B4-BE49-F238E27FC236}">
                          <a16:creationId xmlns:a16="http://schemas.microsoft.com/office/drawing/2014/main" id="{F27DE660-2D04-490F-E984-DA9203037C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7173" y="4606182"/>
                      <a:ext cx="5639" cy="5639"/>
                    </a:xfrm>
                    <a:custGeom>
                      <a:avLst/>
                      <a:gdLst>
                        <a:gd name="T0" fmla="*/ 11 w 11"/>
                        <a:gd name="T1" fmla="*/ 13 h 13"/>
                        <a:gd name="T2" fmla="*/ 7 w 11"/>
                        <a:gd name="T3" fmla="*/ 0 h 13"/>
                        <a:gd name="T4" fmla="*/ 0 w 11"/>
                        <a:gd name="T5" fmla="*/ 9 h 13"/>
                        <a:gd name="T6" fmla="*/ 1 w 11"/>
                        <a:gd name="T7" fmla="*/ 13 h 13"/>
                        <a:gd name="T8" fmla="*/ 11 w 11"/>
                        <a:gd name="T9" fmla="*/ 1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3">
                          <a:moveTo>
                            <a:pt x="11" y="13"/>
                          </a:moveTo>
                          <a:lnTo>
                            <a:pt x="7" y="0"/>
                          </a:lnTo>
                          <a:lnTo>
                            <a:pt x="0" y="9"/>
                          </a:lnTo>
                          <a:cubicBezTo>
                            <a:pt x="1" y="10"/>
                            <a:pt x="1" y="12"/>
                            <a:pt x="1" y="13"/>
                          </a:cubicBezTo>
                          <a:lnTo>
                            <a:pt x="11" y="1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" name="Freeform 1215">
                      <a:extLst>
                        <a:ext uri="{FF2B5EF4-FFF2-40B4-BE49-F238E27FC236}">
                          <a16:creationId xmlns:a16="http://schemas.microsoft.com/office/drawing/2014/main" id="{D6FB26F6-661C-F91F-94F1-3CD0C52A11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390043"/>
                      <a:ext cx="92094" cy="127804"/>
                    </a:xfrm>
                    <a:custGeom>
                      <a:avLst/>
                      <a:gdLst>
                        <a:gd name="T0" fmla="*/ 199 w 216"/>
                        <a:gd name="T1" fmla="*/ 57 h 301"/>
                        <a:gd name="T2" fmla="*/ 188 w 216"/>
                        <a:gd name="T3" fmla="*/ 55 h 301"/>
                        <a:gd name="T4" fmla="*/ 172 w 216"/>
                        <a:gd name="T5" fmla="*/ 38 h 301"/>
                        <a:gd name="T6" fmla="*/ 134 w 216"/>
                        <a:gd name="T7" fmla="*/ 11 h 301"/>
                        <a:gd name="T8" fmla="*/ 128 w 216"/>
                        <a:gd name="T9" fmla="*/ 0 h 301"/>
                        <a:gd name="T10" fmla="*/ 123 w 216"/>
                        <a:gd name="T11" fmla="*/ 4 h 301"/>
                        <a:gd name="T12" fmla="*/ 100 w 216"/>
                        <a:gd name="T13" fmla="*/ 14 h 301"/>
                        <a:gd name="T14" fmla="*/ 85 w 216"/>
                        <a:gd name="T15" fmla="*/ 21 h 301"/>
                        <a:gd name="T16" fmla="*/ 66 w 216"/>
                        <a:gd name="T17" fmla="*/ 28 h 301"/>
                        <a:gd name="T18" fmla="*/ 52 w 216"/>
                        <a:gd name="T19" fmla="*/ 18 h 301"/>
                        <a:gd name="T20" fmla="*/ 46 w 216"/>
                        <a:gd name="T21" fmla="*/ 22 h 301"/>
                        <a:gd name="T22" fmla="*/ 49 w 216"/>
                        <a:gd name="T23" fmla="*/ 35 h 301"/>
                        <a:gd name="T24" fmla="*/ 46 w 216"/>
                        <a:gd name="T25" fmla="*/ 48 h 301"/>
                        <a:gd name="T26" fmla="*/ 37 w 216"/>
                        <a:gd name="T27" fmla="*/ 51 h 301"/>
                        <a:gd name="T28" fmla="*/ 20 w 216"/>
                        <a:gd name="T29" fmla="*/ 70 h 301"/>
                        <a:gd name="T30" fmla="*/ 27 w 216"/>
                        <a:gd name="T31" fmla="*/ 79 h 301"/>
                        <a:gd name="T32" fmla="*/ 26 w 216"/>
                        <a:gd name="T33" fmla="*/ 91 h 301"/>
                        <a:gd name="T34" fmla="*/ 33 w 216"/>
                        <a:gd name="T35" fmla="*/ 111 h 301"/>
                        <a:gd name="T36" fmla="*/ 45 w 216"/>
                        <a:gd name="T37" fmla="*/ 126 h 301"/>
                        <a:gd name="T38" fmla="*/ 46 w 216"/>
                        <a:gd name="T39" fmla="*/ 131 h 301"/>
                        <a:gd name="T40" fmla="*/ 25 w 216"/>
                        <a:gd name="T41" fmla="*/ 155 h 301"/>
                        <a:gd name="T42" fmla="*/ 20 w 216"/>
                        <a:gd name="T43" fmla="*/ 160 h 301"/>
                        <a:gd name="T44" fmla="*/ 11 w 216"/>
                        <a:gd name="T45" fmla="*/ 176 h 301"/>
                        <a:gd name="T46" fmla="*/ 9 w 216"/>
                        <a:gd name="T47" fmla="*/ 189 h 301"/>
                        <a:gd name="T48" fmla="*/ 14 w 216"/>
                        <a:gd name="T49" fmla="*/ 237 h 301"/>
                        <a:gd name="T50" fmla="*/ 26 w 216"/>
                        <a:gd name="T51" fmla="*/ 253 h 301"/>
                        <a:gd name="T52" fmla="*/ 33 w 216"/>
                        <a:gd name="T53" fmla="*/ 264 h 301"/>
                        <a:gd name="T54" fmla="*/ 78 w 216"/>
                        <a:gd name="T55" fmla="*/ 277 h 301"/>
                        <a:gd name="T56" fmla="*/ 81 w 216"/>
                        <a:gd name="T57" fmla="*/ 294 h 301"/>
                        <a:gd name="T58" fmla="*/ 95 w 216"/>
                        <a:gd name="T59" fmla="*/ 290 h 301"/>
                        <a:gd name="T60" fmla="*/ 111 w 216"/>
                        <a:gd name="T61" fmla="*/ 295 h 301"/>
                        <a:gd name="T62" fmla="*/ 122 w 216"/>
                        <a:gd name="T63" fmla="*/ 296 h 301"/>
                        <a:gd name="T64" fmla="*/ 149 w 216"/>
                        <a:gd name="T65" fmla="*/ 250 h 301"/>
                        <a:gd name="T66" fmla="*/ 170 w 216"/>
                        <a:gd name="T67" fmla="*/ 237 h 301"/>
                        <a:gd name="T68" fmla="*/ 171 w 216"/>
                        <a:gd name="T69" fmla="*/ 257 h 301"/>
                        <a:gd name="T70" fmla="*/ 187 w 216"/>
                        <a:gd name="T71" fmla="*/ 221 h 301"/>
                        <a:gd name="T72" fmla="*/ 193 w 216"/>
                        <a:gd name="T73" fmla="*/ 213 h 301"/>
                        <a:gd name="T74" fmla="*/ 195 w 216"/>
                        <a:gd name="T75" fmla="*/ 200 h 301"/>
                        <a:gd name="T76" fmla="*/ 172 w 216"/>
                        <a:gd name="T77" fmla="*/ 174 h 301"/>
                        <a:gd name="T78" fmla="*/ 168 w 216"/>
                        <a:gd name="T79" fmla="*/ 97 h 301"/>
                        <a:gd name="T80" fmla="*/ 176 w 216"/>
                        <a:gd name="T81" fmla="*/ 95 h 301"/>
                        <a:gd name="T82" fmla="*/ 180 w 216"/>
                        <a:gd name="T83" fmla="*/ 81 h 301"/>
                        <a:gd name="T84" fmla="*/ 198 w 216"/>
                        <a:gd name="T85" fmla="*/ 104 h 301"/>
                        <a:gd name="T86" fmla="*/ 212 w 216"/>
                        <a:gd name="T87" fmla="*/ 106 h 301"/>
                        <a:gd name="T88" fmla="*/ 210 w 216"/>
                        <a:gd name="T89" fmla="*/ 91 h 3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16" h="301">
                          <a:moveTo>
                            <a:pt x="205" y="64"/>
                          </a:moveTo>
                          <a:cubicBezTo>
                            <a:pt x="206" y="61"/>
                            <a:pt x="206" y="57"/>
                            <a:pt x="206" y="54"/>
                          </a:cubicBezTo>
                          <a:cubicBezTo>
                            <a:pt x="204" y="55"/>
                            <a:pt x="202" y="57"/>
                            <a:pt x="199" y="57"/>
                          </a:cubicBezTo>
                          <a:cubicBezTo>
                            <a:pt x="197" y="57"/>
                            <a:pt x="194" y="55"/>
                            <a:pt x="193" y="53"/>
                          </a:cubicBezTo>
                          <a:cubicBezTo>
                            <a:pt x="193" y="53"/>
                            <a:pt x="193" y="53"/>
                            <a:pt x="192" y="53"/>
                          </a:cubicBezTo>
                          <a:cubicBezTo>
                            <a:pt x="192" y="54"/>
                            <a:pt x="190" y="55"/>
                            <a:pt x="188" y="55"/>
                          </a:cubicBezTo>
                          <a:cubicBezTo>
                            <a:pt x="186" y="55"/>
                            <a:pt x="185" y="52"/>
                            <a:pt x="184" y="48"/>
                          </a:cubicBezTo>
                          <a:cubicBezTo>
                            <a:pt x="183" y="44"/>
                            <a:pt x="182" y="39"/>
                            <a:pt x="178" y="39"/>
                          </a:cubicBezTo>
                          <a:cubicBezTo>
                            <a:pt x="176" y="39"/>
                            <a:pt x="174" y="39"/>
                            <a:pt x="172" y="38"/>
                          </a:cubicBezTo>
                          <a:cubicBezTo>
                            <a:pt x="166" y="38"/>
                            <a:pt x="161" y="38"/>
                            <a:pt x="160" y="27"/>
                          </a:cubicBezTo>
                          <a:lnTo>
                            <a:pt x="147" y="16"/>
                          </a:lnTo>
                          <a:cubicBezTo>
                            <a:pt x="142" y="16"/>
                            <a:pt x="135" y="16"/>
                            <a:pt x="134" y="11"/>
                          </a:cubicBezTo>
                          <a:cubicBezTo>
                            <a:pt x="134" y="9"/>
                            <a:pt x="135" y="8"/>
                            <a:pt x="135" y="7"/>
                          </a:cubicBezTo>
                          <a:cubicBezTo>
                            <a:pt x="135" y="3"/>
                            <a:pt x="136" y="1"/>
                            <a:pt x="134" y="0"/>
                          </a:cubicBezTo>
                          <a:cubicBezTo>
                            <a:pt x="133" y="0"/>
                            <a:pt x="130" y="0"/>
                            <a:pt x="128" y="0"/>
                          </a:cubicBezTo>
                          <a:cubicBezTo>
                            <a:pt x="125" y="0"/>
                            <a:pt x="127" y="0"/>
                            <a:pt x="125" y="0"/>
                          </a:cubicBezTo>
                          <a:lnTo>
                            <a:pt x="123" y="0"/>
                          </a:lnTo>
                          <a:cubicBezTo>
                            <a:pt x="123" y="0"/>
                            <a:pt x="123" y="3"/>
                            <a:pt x="123" y="4"/>
                          </a:cubicBezTo>
                          <a:cubicBezTo>
                            <a:pt x="123" y="6"/>
                            <a:pt x="121" y="5"/>
                            <a:pt x="120" y="6"/>
                          </a:cubicBezTo>
                          <a:cubicBezTo>
                            <a:pt x="117" y="9"/>
                            <a:pt x="114" y="10"/>
                            <a:pt x="110" y="10"/>
                          </a:cubicBezTo>
                          <a:cubicBezTo>
                            <a:pt x="107" y="11"/>
                            <a:pt x="104" y="11"/>
                            <a:pt x="100" y="14"/>
                          </a:cubicBezTo>
                          <a:cubicBezTo>
                            <a:pt x="99" y="14"/>
                            <a:pt x="98" y="15"/>
                            <a:pt x="97" y="16"/>
                          </a:cubicBezTo>
                          <a:cubicBezTo>
                            <a:pt x="95" y="18"/>
                            <a:pt x="92" y="21"/>
                            <a:pt x="90" y="21"/>
                          </a:cubicBezTo>
                          <a:cubicBezTo>
                            <a:pt x="88" y="21"/>
                            <a:pt x="87" y="21"/>
                            <a:pt x="85" y="21"/>
                          </a:cubicBezTo>
                          <a:cubicBezTo>
                            <a:pt x="83" y="21"/>
                            <a:pt x="82" y="20"/>
                            <a:pt x="80" y="21"/>
                          </a:cubicBezTo>
                          <a:cubicBezTo>
                            <a:pt x="78" y="22"/>
                            <a:pt x="77" y="23"/>
                            <a:pt x="75" y="24"/>
                          </a:cubicBezTo>
                          <a:cubicBezTo>
                            <a:pt x="73" y="26"/>
                            <a:pt x="71" y="28"/>
                            <a:pt x="66" y="28"/>
                          </a:cubicBezTo>
                          <a:cubicBezTo>
                            <a:pt x="61" y="28"/>
                            <a:pt x="59" y="25"/>
                            <a:pt x="56" y="22"/>
                          </a:cubicBezTo>
                          <a:cubicBezTo>
                            <a:pt x="55" y="21"/>
                            <a:pt x="54" y="20"/>
                            <a:pt x="53" y="19"/>
                          </a:cubicBezTo>
                          <a:cubicBezTo>
                            <a:pt x="53" y="18"/>
                            <a:pt x="52" y="18"/>
                            <a:pt x="52" y="18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0" y="19"/>
                            <a:pt x="49" y="20"/>
                            <a:pt x="49" y="20"/>
                          </a:cubicBezTo>
                          <a:cubicBezTo>
                            <a:pt x="48" y="21"/>
                            <a:pt x="47" y="22"/>
                            <a:pt x="46" y="22"/>
                          </a:cubicBezTo>
                          <a:cubicBezTo>
                            <a:pt x="47" y="22"/>
                            <a:pt x="47" y="23"/>
                            <a:pt x="48" y="24"/>
                          </a:cubicBezTo>
                          <a:cubicBezTo>
                            <a:pt x="50" y="25"/>
                            <a:pt x="52" y="27"/>
                            <a:pt x="52" y="29"/>
                          </a:cubicBezTo>
                          <a:cubicBezTo>
                            <a:pt x="52" y="32"/>
                            <a:pt x="50" y="33"/>
                            <a:pt x="49" y="35"/>
                          </a:cubicBezTo>
                          <a:cubicBezTo>
                            <a:pt x="48" y="36"/>
                            <a:pt x="47" y="37"/>
                            <a:pt x="47" y="39"/>
                          </a:cubicBezTo>
                          <a:lnTo>
                            <a:pt x="47" y="48"/>
                          </a:lnTo>
                          <a:lnTo>
                            <a:pt x="46" y="48"/>
                          </a:lnTo>
                          <a:cubicBezTo>
                            <a:pt x="45" y="49"/>
                            <a:pt x="44" y="49"/>
                            <a:pt x="42" y="49"/>
                          </a:cubicBezTo>
                          <a:cubicBezTo>
                            <a:pt x="41" y="49"/>
                            <a:pt x="40" y="48"/>
                            <a:pt x="39" y="48"/>
                          </a:cubicBezTo>
                          <a:cubicBezTo>
                            <a:pt x="38" y="48"/>
                            <a:pt x="37" y="49"/>
                            <a:pt x="37" y="51"/>
                          </a:cubicBezTo>
                          <a:cubicBezTo>
                            <a:pt x="37" y="52"/>
                            <a:pt x="37" y="54"/>
                            <a:pt x="36" y="55"/>
                          </a:cubicBezTo>
                          <a:cubicBezTo>
                            <a:pt x="34" y="58"/>
                            <a:pt x="31" y="60"/>
                            <a:pt x="27" y="62"/>
                          </a:cubicBezTo>
                          <a:cubicBezTo>
                            <a:pt x="24" y="64"/>
                            <a:pt x="20" y="66"/>
                            <a:pt x="20" y="70"/>
                          </a:cubicBezTo>
                          <a:cubicBezTo>
                            <a:pt x="20" y="72"/>
                            <a:pt x="21" y="73"/>
                            <a:pt x="23" y="74"/>
                          </a:cubicBezTo>
                          <a:cubicBezTo>
                            <a:pt x="25" y="75"/>
                            <a:pt x="27" y="76"/>
                            <a:pt x="27" y="79"/>
                          </a:cubicBezTo>
                          <a:lnTo>
                            <a:pt x="27" y="79"/>
                          </a:lnTo>
                          <a:lnTo>
                            <a:pt x="27" y="80"/>
                          </a:lnTo>
                          <a:cubicBezTo>
                            <a:pt x="25" y="81"/>
                            <a:pt x="22" y="84"/>
                            <a:pt x="22" y="86"/>
                          </a:cubicBezTo>
                          <a:cubicBezTo>
                            <a:pt x="22" y="89"/>
                            <a:pt x="24" y="90"/>
                            <a:pt x="26" y="91"/>
                          </a:cubicBezTo>
                          <a:cubicBezTo>
                            <a:pt x="28" y="91"/>
                            <a:pt x="30" y="92"/>
                            <a:pt x="31" y="94"/>
                          </a:cubicBezTo>
                          <a:cubicBezTo>
                            <a:pt x="33" y="98"/>
                            <a:pt x="33" y="104"/>
                            <a:pt x="33" y="109"/>
                          </a:cubicBezTo>
                          <a:cubicBezTo>
                            <a:pt x="33" y="110"/>
                            <a:pt x="33" y="110"/>
                            <a:pt x="33" y="111"/>
                          </a:cubicBezTo>
                          <a:cubicBezTo>
                            <a:pt x="33" y="112"/>
                            <a:pt x="35" y="113"/>
                            <a:pt x="37" y="115"/>
                          </a:cubicBezTo>
                          <a:cubicBezTo>
                            <a:pt x="40" y="117"/>
                            <a:pt x="45" y="119"/>
                            <a:pt x="45" y="124"/>
                          </a:cubicBezTo>
                          <a:cubicBezTo>
                            <a:pt x="45" y="125"/>
                            <a:pt x="45" y="125"/>
                            <a:pt x="45" y="126"/>
                          </a:cubicBezTo>
                          <a:cubicBezTo>
                            <a:pt x="46" y="127"/>
                            <a:pt x="47" y="128"/>
                            <a:pt x="47" y="130"/>
                          </a:cubicBezTo>
                          <a:lnTo>
                            <a:pt x="47" y="131"/>
                          </a:lnTo>
                          <a:lnTo>
                            <a:pt x="46" y="131"/>
                          </a:lnTo>
                          <a:cubicBezTo>
                            <a:pt x="42" y="133"/>
                            <a:pt x="41" y="138"/>
                            <a:pt x="40" y="144"/>
                          </a:cubicBezTo>
                          <a:cubicBezTo>
                            <a:pt x="39" y="150"/>
                            <a:pt x="38" y="156"/>
                            <a:pt x="31" y="156"/>
                          </a:cubicBezTo>
                          <a:cubicBezTo>
                            <a:pt x="28" y="156"/>
                            <a:pt x="27" y="156"/>
                            <a:pt x="25" y="155"/>
                          </a:cubicBezTo>
                          <a:cubicBezTo>
                            <a:pt x="24" y="154"/>
                            <a:pt x="24" y="154"/>
                            <a:pt x="22" y="154"/>
                          </a:cubicBezTo>
                          <a:cubicBezTo>
                            <a:pt x="21" y="154"/>
                            <a:pt x="21" y="157"/>
                            <a:pt x="21" y="158"/>
                          </a:cubicBezTo>
                          <a:cubicBezTo>
                            <a:pt x="21" y="159"/>
                            <a:pt x="20" y="160"/>
                            <a:pt x="20" y="160"/>
                          </a:cubicBezTo>
                          <a:cubicBezTo>
                            <a:pt x="19" y="164"/>
                            <a:pt x="16" y="166"/>
                            <a:pt x="13" y="167"/>
                          </a:cubicBezTo>
                          <a:cubicBezTo>
                            <a:pt x="11" y="169"/>
                            <a:pt x="8" y="171"/>
                            <a:pt x="8" y="173"/>
                          </a:cubicBezTo>
                          <a:cubicBezTo>
                            <a:pt x="8" y="174"/>
                            <a:pt x="9" y="175"/>
                            <a:pt x="11" y="176"/>
                          </a:cubicBezTo>
                          <a:cubicBezTo>
                            <a:pt x="13" y="178"/>
                            <a:pt x="16" y="179"/>
                            <a:pt x="16" y="184"/>
                          </a:cubicBezTo>
                          <a:cubicBezTo>
                            <a:pt x="16" y="188"/>
                            <a:pt x="15" y="189"/>
                            <a:pt x="12" y="189"/>
                          </a:cubicBezTo>
                          <a:cubicBezTo>
                            <a:pt x="12" y="189"/>
                            <a:pt x="10" y="189"/>
                            <a:pt x="9" y="189"/>
                          </a:cubicBezTo>
                          <a:cubicBezTo>
                            <a:pt x="4" y="192"/>
                            <a:pt x="0" y="200"/>
                            <a:pt x="0" y="206"/>
                          </a:cubicBezTo>
                          <a:cubicBezTo>
                            <a:pt x="0" y="218"/>
                            <a:pt x="4" y="223"/>
                            <a:pt x="8" y="228"/>
                          </a:cubicBezTo>
                          <a:cubicBezTo>
                            <a:pt x="10" y="231"/>
                            <a:pt x="12" y="233"/>
                            <a:pt x="14" y="237"/>
                          </a:cubicBezTo>
                          <a:cubicBezTo>
                            <a:pt x="15" y="238"/>
                            <a:pt x="17" y="239"/>
                            <a:pt x="19" y="240"/>
                          </a:cubicBezTo>
                          <a:cubicBezTo>
                            <a:pt x="22" y="241"/>
                            <a:pt x="26" y="243"/>
                            <a:pt x="26" y="247"/>
                          </a:cubicBezTo>
                          <a:lnTo>
                            <a:pt x="26" y="253"/>
                          </a:lnTo>
                          <a:cubicBezTo>
                            <a:pt x="26" y="254"/>
                            <a:pt x="26" y="255"/>
                            <a:pt x="27" y="257"/>
                          </a:cubicBezTo>
                          <a:cubicBezTo>
                            <a:pt x="29" y="258"/>
                            <a:pt x="30" y="260"/>
                            <a:pt x="30" y="264"/>
                          </a:cubicBezTo>
                          <a:lnTo>
                            <a:pt x="33" y="264"/>
                          </a:lnTo>
                          <a:cubicBezTo>
                            <a:pt x="34" y="263"/>
                            <a:pt x="36" y="260"/>
                            <a:pt x="38" y="258"/>
                          </a:cubicBezTo>
                          <a:cubicBezTo>
                            <a:pt x="43" y="254"/>
                            <a:pt x="45" y="252"/>
                            <a:pt x="47" y="252"/>
                          </a:cubicBezTo>
                          <a:cubicBezTo>
                            <a:pt x="59" y="252"/>
                            <a:pt x="78" y="264"/>
                            <a:pt x="78" y="277"/>
                          </a:cubicBezTo>
                          <a:cubicBezTo>
                            <a:pt x="78" y="279"/>
                            <a:pt x="77" y="280"/>
                            <a:pt x="76" y="282"/>
                          </a:cubicBezTo>
                          <a:cubicBezTo>
                            <a:pt x="75" y="283"/>
                            <a:pt x="75" y="284"/>
                            <a:pt x="75" y="286"/>
                          </a:cubicBezTo>
                          <a:cubicBezTo>
                            <a:pt x="75" y="292"/>
                            <a:pt x="77" y="294"/>
                            <a:pt x="81" y="294"/>
                          </a:cubicBezTo>
                          <a:cubicBezTo>
                            <a:pt x="84" y="294"/>
                            <a:pt x="85" y="293"/>
                            <a:pt x="86" y="292"/>
                          </a:cubicBezTo>
                          <a:cubicBezTo>
                            <a:pt x="87" y="290"/>
                            <a:pt x="88" y="289"/>
                            <a:pt x="91" y="289"/>
                          </a:cubicBezTo>
                          <a:cubicBezTo>
                            <a:pt x="93" y="289"/>
                            <a:pt x="94" y="289"/>
                            <a:pt x="95" y="290"/>
                          </a:cubicBezTo>
                          <a:cubicBezTo>
                            <a:pt x="96" y="290"/>
                            <a:pt x="97" y="290"/>
                            <a:pt x="99" y="290"/>
                          </a:cubicBezTo>
                          <a:lnTo>
                            <a:pt x="106" y="290"/>
                          </a:lnTo>
                          <a:cubicBezTo>
                            <a:pt x="109" y="290"/>
                            <a:pt x="110" y="293"/>
                            <a:pt x="111" y="295"/>
                          </a:cubicBezTo>
                          <a:cubicBezTo>
                            <a:pt x="112" y="298"/>
                            <a:pt x="113" y="300"/>
                            <a:pt x="115" y="301"/>
                          </a:cubicBezTo>
                          <a:lnTo>
                            <a:pt x="115" y="301"/>
                          </a:lnTo>
                          <a:cubicBezTo>
                            <a:pt x="117" y="299"/>
                            <a:pt x="119" y="298"/>
                            <a:pt x="122" y="296"/>
                          </a:cubicBezTo>
                          <a:cubicBezTo>
                            <a:pt x="127" y="292"/>
                            <a:pt x="133" y="288"/>
                            <a:pt x="139" y="281"/>
                          </a:cubicBezTo>
                          <a:cubicBezTo>
                            <a:pt x="136" y="279"/>
                            <a:pt x="128" y="269"/>
                            <a:pt x="131" y="263"/>
                          </a:cubicBezTo>
                          <a:cubicBezTo>
                            <a:pt x="134" y="258"/>
                            <a:pt x="141" y="254"/>
                            <a:pt x="149" y="250"/>
                          </a:cubicBezTo>
                          <a:cubicBezTo>
                            <a:pt x="157" y="246"/>
                            <a:pt x="164" y="242"/>
                            <a:pt x="169" y="237"/>
                          </a:cubicBezTo>
                          <a:lnTo>
                            <a:pt x="170" y="237"/>
                          </a:lnTo>
                          <a:lnTo>
                            <a:pt x="170" y="237"/>
                          </a:lnTo>
                          <a:cubicBezTo>
                            <a:pt x="171" y="237"/>
                            <a:pt x="172" y="237"/>
                            <a:pt x="173" y="238"/>
                          </a:cubicBezTo>
                          <a:cubicBezTo>
                            <a:pt x="174" y="240"/>
                            <a:pt x="173" y="244"/>
                            <a:pt x="172" y="249"/>
                          </a:cubicBezTo>
                          <a:cubicBezTo>
                            <a:pt x="171" y="252"/>
                            <a:pt x="170" y="256"/>
                            <a:pt x="171" y="257"/>
                          </a:cubicBezTo>
                          <a:cubicBezTo>
                            <a:pt x="171" y="257"/>
                            <a:pt x="171" y="258"/>
                            <a:pt x="173" y="257"/>
                          </a:cubicBezTo>
                          <a:cubicBezTo>
                            <a:pt x="175" y="251"/>
                            <a:pt x="178" y="247"/>
                            <a:pt x="181" y="243"/>
                          </a:cubicBezTo>
                          <a:cubicBezTo>
                            <a:pt x="186" y="237"/>
                            <a:pt x="190" y="232"/>
                            <a:pt x="187" y="221"/>
                          </a:cubicBezTo>
                          <a:lnTo>
                            <a:pt x="187" y="220"/>
                          </a:lnTo>
                          <a:lnTo>
                            <a:pt x="187" y="220"/>
                          </a:lnTo>
                          <a:cubicBezTo>
                            <a:pt x="189" y="217"/>
                            <a:pt x="191" y="215"/>
                            <a:pt x="193" y="213"/>
                          </a:cubicBezTo>
                          <a:cubicBezTo>
                            <a:pt x="197" y="207"/>
                            <a:pt x="201" y="203"/>
                            <a:pt x="201" y="195"/>
                          </a:cubicBezTo>
                          <a:cubicBezTo>
                            <a:pt x="201" y="194"/>
                            <a:pt x="201" y="194"/>
                            <a:pt x="201" y="194"/>
                          </a:cubicBezTo>
                          <a:cubicBezTo>
                            <a:pt x="200" y="195"/>
                            <a:pt x="197" y="198"/>
                            <a:pt x="195" y="200"/>
                          </a:cubicBezTo>
                          <a:cubicBezTo>
                            <a:pt x="191" y="204"/>
                            <a:pt x="186" y="209"/>
                            <a:pt x="183" y="209"/>
                          </a:cubicBezTo>
                          <a:cubicBezTo>
                            <a:pt x="182" y="209"/>
                            <a:pt x="181" y="208"/>
                            <a:pt x="180" y="207"/>
                          </a:cubicBezTo>
                          <a:cubicBezTo>
                            <a:pt x="177" y="201"/>
                            <a:pt x="174" y="187"/>
                            <a:pt x="172" y="174"/>
                          </a:cubicBezTo>
                          <a:cubicBezTo>
                            <a:pt x="169" y="160"/>
                            <a:pt x="167" y="146"/>
                            <a:pt x="163" y="142"/>
                          </a:cubicBezTo>
                          <a:cubicBezTo>
                            <a:pt x="153" y="133"/>
                            <a:pt x="158" y="120"/>
                            <a:pt x="164" y="109"/>
                          </a:cubicBezTo>
                          <a:cubicBezTo>
                            <a:pt x="165" y="105"/>
                            <a:pt x="167" y="101"/>
                            <a:pt x="168" y="97"/>
                          </a:cubicBezTo>
                          <a:lnTo>
                            <a:pt x="169" y="95"/>
                          </a:lnTo>
                          <a:lnTo>
                            <a:pt x="170" y="96"/>
                          </a:lnTo>
                          <a:cubicBezTo>
                            <a:pt x="173" y="97"/>
                            <a:pt x="175" y="97"/>
                            <a:pt x="176" y="95"/>
                          </a:cubicBezTo>
                          <a:cubicBezTo>
                            <a:pt x="178" y="94"/>
                            <a:pt x="178" y="89"/>
                            <a:pt x="177" y="86"/>
                          </a:cubicBezTo>
                          <a:cubicBezTo>
                            <a:pt x="177" y="84"/>
                            <a:pt x="177" y="82"/>
                            <a:pt x="178" y="81"/>
                          </a:cubicBezTo>
                          <a:cubicBezTo>
                            <a:pt x="178" y="81"/>
                            <a:pt x="179" y="80"/>
                            <a:pt x="180" y="81"/>
                          </a:cubicBezTo>
                          <a:cubicBezTo>
                            <a:pt x="183" y="83"/>
                            <a:pt x="186" y="88"/>
                            <a:pt x="188" y="93"/>
                          </a:cubicBezTo>
                          <a:cubicBezTo>
                            <a:pt x="191" y="98"/>
                            <a:pt x="195" y="105"/>
                            <a:pt x="197" y="105"/>
                          </a:cubicBezTo>
                          <a:cubicBezTo>
                            <a:pt x="197" y="105"/>
                            <a:pt x="197" y="104"/>
                            <a:pt x="198" y="104"/>
                          </a:cubicBezTo>
                          <a:cubicBezTo>
                            <a:pt x="200" y="100"/>
                            <a:pt x="201" y="98"/>
                            <a:pt x="203" y="98"/>
                          </a:cubicBezTo>
                          <a:cubicBezTo>
                            <a:pt x="206" y="98"/>
                            <a:pt x="207" y="100"/>
                            <a:pt x="209" y="103"/>
                          </a:cubicBezTo>
                          <a:cubicBezTo>
                            <a:pt x="210" y="104"/>
                            <a:pt x="211" y="106"/>
                            <a:pt x="212" y="106"/>
                          </a:cubicBezTo>
                          <a:cubicBezTo>
                            <a:pt x="213" y="106"/>
                            <a:pt x="213" y="106"/>
                            <a:pt x="213" y="106"/>
                          </a:cubicBezTo>
                          <a:cubicBezTo>
                            <a:pt x="214" y="106"/>
                            <a:pt x="215" y="105"/>
                            <a:pt x="215" y="104"/>
                          </a:cubicBezTo>
                          <a:cubicBezTo>
                            <a:pt x="216" y="101"/>
                            <a:pt x="213" y="96"/>
                            <a:pt x="210" y="91"/>
                          </a:cubicBezTo>
                          <a:cubicBezTo>
                            <a:pt x="206" y="82"/>
                            <a:pt x="201" y="73"/>
                            <a:pt x="205" y="6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" name="Freeform 1216">
                      <a:extLst>
                        <a:ext uri="{FF2B5EF4-FFF2-40B4-BE49-F238E27FC236}">
                          <a16:creationId xmlns:a16="http://schemas.microsoft.com/office/drawing/2014/main" id="{4C079FB6-C9BC-7D58-F014-9583285220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4763" y="4677602"/>
                      <a:ext cx="41348" cy="110889"/>
                    </a:xfrm>
                    <a:custGeom>
                      <a:avLst/>
                      <a:gdLst>
                        <a:gd name="T0" fmla="*/ 46 w 100"/>
                        <a:gd name="T1" fmla="*/ 218 h 258"/>
                        <a:gd name="T2" fmla="*/ 52 w 100"/>
                        <a:gd name="T3" fmla="*/ 216 h 258"/>
                        <a:gd name="T4" fmla="*/ 56 w 100"/>
                        <a:gd name="T5" fmla="*/ 220 h 258"/>
                        <a:gd name="T6" fmla="*/ 62 w 100"/>
                        <a:gd name="T7" fmla="*/ 224 h 258"/>
                        <a:gd name="T8" fmla="*/ 97 w 100"/>
                        <a:gd name="T9" fmla="*/ 176 h 258"/>
                        <a:gd name="T10" fmla="*/ 98 w 100"/>
                        <a:gd name="T11" fmla="*/ 101 h 258"/>
                        <a:gd name="T12" fmla="*/ 97 w 100"/>
                        <a:gd name="T13" fmla="*/ 50 h 258"/>
                        <a:gd name="T14" fmla="*/ 87 w 100"/>
                        <a:gd name="T15" fmla="*/ 17 h 258"/>
                        <a:gd name="T16" fmla="*/ 85 w 100"/>
                        <a:gd name="T17" fmla="*/ 18 h 258"/>
                        <a:gd name="T18" fmla="*/ 81 w 100"/>
                        <a:gd name="T19" fmla="*/ 20 h 258"/>
                        <a:gd name="T20" fmla="*/ 78 w 100"/>
                        <a:gd name="T21" fmla="*/ 12 h 258"/>
                        <a:gd name="T22" fmla="*/ 77 w 100"/>
                        <a:gd name="T23" fmla="*/ 8 h 258"/>
                        <a:gd name="T24" fmla="*/ 77 w 100"/>
                        <a:gd name="T25" fmla="*/ 8 h 258"/>
                        <a:gd name="T26" fmla="*/ 62 w 100"/>
                        <a:gd name="T27" fmla="*/ 0 h 258"/>
                        <a:gd name="T28" fmla="*/ 50 w 100"/>
                        <a:gd name="T29" fmla="*/ 17 h 258"/>
                        <a:gd name="T30" fmla="*/ 62 w 100"/>
                        <a:gd name="T31" fmla="*/ 23 h 258"/>
                        <a:gd name="T32" fmla="*/ 66 w 100"/>
                        <a:gd name="T33" fmla="*/ 22 h 258"/>
                        <a:gd name="T34" fmla="*/ 72 w 100"/>
                        <a:gd name="T35" fmla="*/ 23 h 258"/>
                        <a:gd name="T36" fmla="*/ 73 w 100"/>
                        <a:gd name="T37" fmla="*/ 23 h 258"/>
                        <a:gd name="T38" fmla="*/ 73 w 100"/>
                        <a:gd name="T39" fmla="*/ 37 h 258"/>
                        <a:gd name="T40" fmla="*/ 66 w 100"/>
                        <a:gd name="T41" fmla="*/ 43 h 258"/>
                        <a:gd name="T42" fmla="*/ 62 w 100"/>
                        <a:gd name="T43" fmla="*/ 46 h 258"/>
                        <a:gd name="T44" fmla="*/ 64 w 100"/>
                        <a:gd name="T45" fmla="*/ 51 h 258"/>
                        <a:gd name="T46" fmla="*/ 67 w 100"/>
                        <a:gd name="T47" fmla="*/ 57 h 258"/>
                        <a:gd name="T48" fmla="*/ 32 w 100"/>
                        <a:gd name="T49" fmla="*/ 74 h 258"/>
                        <a:gd name="T50" fmla="*/ 24 w 100"/>
                        <a:gd name="T51" fmla="*/ 85 h 258"/>
                        <a:gd name="T52" fmla="*/ 26 w 100"/>
                        <a:gd name="T53" fmla="*/ 91 h 258"/>
                        <a:gd name="T54" fmla="*/ 27 w 100"/>
                        <a:gd name="T55" fmla="*/ 96 h 258"/>
                        <a:gd name="T56" fmla="*/ 19 w 100"/>
                        <a:gd name="T57" fmla="*/ 102 h 258"/>
                        <a:gd name="T58" fmla="*/ 22 w 100"/>
                        <a:gd name="T59" fmla="*/ 108 h 258"/>
                        <a:gd name="T60" fmla="*/ 34 w 100"/>
                        <a:gd name="T61" fmla="*/ 158 h 258"/>
                        <a:gd name="T62" fmla="*/ 34 w 100"/>
                        <a:gd name="T63" fmla="*/ 159 h 258"/>
                        <a:gd name="T64" fmla="*/ 33 w 100"/>
                        <a:gd name="T65" fmla="*/ 160 h 258"/>
                        <a:gd name="T66" fmla="*/ 18 w 100"/>
                        <a:gd name="T67" fmla="*/ 162 h 258"/>
                        <a:gd name="T68" fmla="*/ 5 w 100"/>
                        <a:gd name="T69" fmla="*/ 164 h 258"/>
                        <a:gd name="T70" fmla="*/ 2 w 100"/>
                        <a:gd name="T71" fmla="*/ 184 h 258"/>
                        <a:gd name="T72" fmla="*/ 0 w 100"/>
                        <a:gd name="T73" fmla="*/ 189 h 258"/>
                        <a:gd name="T74" fmla="*/ 7 w 100"/>
                        <a:gd name="T75" fmla="*/ 195 h 258"/>
                        <a:gd name="T76" fmla="*/ 29 w 100"/>
                        <a:gd name="T77" fmla="*/ 223 h 258"/>
                        <a:gd name="T78" fmla="*/ 35 w 100"/>
                        <a:gd name="T79" fmla="*/ 242 h 258"/>
                        <a:gd name="T80" fmla="*/ 35 w 100"/>
                        <a:gd name="T81" fmla="*/ 243 h 258"/>
                        <a:gd name="T82" fmla="*/ 35 w 100"/>
                        <a:gd name="T83" fmla="*/ 243 h 258"/>
                        <a:gd name="T84" fmla="*/ 27 w 100"/>
                        <a:gd name="T85" fmla="*/ 251 h 258"/>
                        <a:gd name="T86" fmla="*/ 31 w 100"/>
                        <a:gd name="T87" fmla="*/ 258 h 258"/>
                        <a:gd name="T88" fmla="*/ 30 w 100"/>
                        <a:gd name="T89" fmla="*/ 254 h 258"/>
                        <a:gd name="T90" fmla="*/ 41 w 100"/>
                        <a:gd name="T91" fmla="*/ 248 h 258"/>
                        <a:gd name="T92" fmla="*/ 41 w 100"/>
                        <a:gd name="T93" fmla="*/ 236 h 258"/>
                        <a:gd name="T94" fmla="*/ 46 w 100"/>
                        <a:gd name="T95" fmla="*/ 218 h 2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00" h="258">
                          <a:moveTo>
                            <a:pt x="46" y="218"/>
                          </a:moveTo>
                          <a:cubicBezTo>
                            <a:pt x="48" y="216"/>
                            <a:pt x="50" y="216"/>
                            <a:pt x="52" y="216"/>
                          </a:cubicBezTo>
                          <a:cubicBezTo>
                            <a:pt x="54" y="216"/>
                            <a:pt x="55" y="218"/>
                            <a:pt x="56" y="220"/>
                          </a:cubicBezTo>
                          <a:cubicBezTo>
                            <a:pt x="58" y="222"/>
                            <a:pt x="59" y="224"/>
                            <a:pt x="62" y="224"/>
                          </a:cubicBezTo>
                          <a:cubicBezTo>
                            <a:pt x="77" y="224"/>
                            <a:pt x="89" y="208"/>
                            <a:pt x="97" y="176"/>
                          </a:cubicBezTo>
                          <a:cubicBezTo>
                            <a:pt x="100" y="162"/>
                            <a:pt x="99" y="133"/>
                            <a:pt x="98" y="101"/>
                          </a:cubicBezTo>
                          <a:cubicBezTo>
                            <a:pt x="98" y="84"/>
                            <a:pt x="97" y="67"/>
                            <a:pt x="97" y="50"/>
                          </a:cubicBezTo>
                          <a:cubicBezTo>
                            <a:pt x="90" y="35"/>
                            <a:pt x="88" y="24"/>
                            <a:pt x="87" y="17"/>
                          </a:cubicBezTo>
                          <a:cubicBezTo>
                            <a:pt x="87" y="17"/>
                            <a:pt x="86" y="18"/>
                            <a:pt x="85" y="18"/>
                          </a:cubicBezTo>
                          <a:cubicBezTo>
                            <a:pt x="84" y="19"/>
                            <a:pt x="83" y="20"/>
                            <a:pt x="81" y="20"/>
                          </a:cubicBezTo>
                          <a:cubicBezTo>
                            <a:pt x="78" y="20"/>
                            <a:pt x="78" y="15"/>
                            <a:pt x="78" y="12"/>
                          </a:cubicBezTo>
                          <a:cubicBezTo>
                            <a:pt x="78" y="10"/>
                            <a:pt x="77" y="9"/>
                            <a:pt x="77" y="8"/>
                          </a:cubicBezTo>
                          <a:lnTo>
                            <a:pt x="77" y="8"/>
                          </a:lnTo>
                          <a:cubicBezTo>
                            <a:pt x="75" y="6"/>
                            <a:pt x="65" y="1"/>
                            <a:pt x="62" y="0"/>
                          </a:cubicBezTo>
                          <a:lnTo>
                            <a:pt x="50" y="17"/>
                          </a:lnTo>
                          <a:cubicBezTo>
                            <a:pt x="55" y="20"/>
                            <a:pt x="61" y="23"/>
                            <a:pt x="62" y="23"/>
                          </a:cubicBezTo>
                          <a:cubicBezTo>
                            <a:pt x="64" y="23"/>
                            <a:pt x="65" y="22"/>
                            <a:pt x="66" y="22"/>
                          </a:cubicBezTo>
                          <a:cubicBezTo>
                            <a:pt x="68" y="22"/>
                            <a:pt x="69" y="21"/>
                            <a:pt x="72" y="23"/>
                          </a:cubicBezTo>
                          <a:lnTo>
                            <a:pt x="73" y="23"/>
                          </a:lnTo>
                          <a:lnTo>
                            <a:pt x="73" y="37"/>
                          </a:lnTo>
                          <a:cubicBezTo>
                            <a:pt x="71" y="40"/>
                            <a:pt x="68" y="41"/>
                            <a:pt x="66" y="43"/>
                          </a:cubicBezTo>
                          <a:cubicBezTo>
                            <a:pt x="64" y="44"/>
                            <a:pt x="62" y="45"/>
                            <a:pt x="62" y="46"/>
                          </a:cubicBezTo>
                          <a:cubicBezTo>
                            <a:pt x="62" y="47"/>
                            <a:pt x="63" y="49"/>
                            <a:pt x="64" y="51"/>
                          </a:cubicBezTo>
                          <a:cubicBezTo>
                            <a:pt x="66" y="53"/>
                            <a:pt x="67" y="55"/>
                            <a:pt x="67" y="57"/>
                          </a:cubicBezTo>
                          <a:cubicBezTo>
                            <a:pt x="67" y="74"/>
                            <a:pt x="43" y="74"/>
                            <a:pt x="32" y="74"/>
                          </a:cubicBezTo>
                          <a:cubicBezTo>
                            <a:pt x="29" y="74"/>
                            <a:pt x="24" y="82"/>
                            <a:pt x="24" y="85"/>
                          </a:cubicBezTo>
                          <a:cubicBezTo>
                            <a:pt x="24" y="88"/>
                            <a:pt x="25" y="90"/>
                            <a:pt x="26" y="91"/>
                          </a:cubicBezTo>
                          <a:cubicBezTo>
                            <a:pt x="26" y="93"/>
                            <a:pt x="27" y="94"/>
                            <a:pt x="27" y="96"/>
                          </a:cubicBezTo>
                          <a:cubicBezTo>
                            <a:pt x="27" y="101"/>
                            <a:pt x="23" y="102"/>
                            <a:pt x="19" y="102"/>
                          </a:cubicBezTo>
                          <a:cubicBezTo>
                            <a:pt x="20" y="104"/>
                            <a:pt x="21" y="106"/>
                            <a:pt x="22" y="108"/>
                          </a:cubicBezTo>
                          <a:cubicBezTo>
                            <a:pt x="27" y="122"/>
                            <a:pt x="32" y="137"/>
                            <a:pt x="34" y="158"/>
                          </a:cubicBezTo>
                          <a:lnTo>
                            <a:pt x="34" y="159"/>
                          </a:lnTo>
                          <a:lnTo>
                            <a:pt x="33" y="160"/>
                          </a:lnTo>
                          <a:cubicBezTo>
                            <a:pt x="29" y="161"/>
                            <a:pt x="24" y="161"/>
                            <a:pt x="18" y="162"/>
                          </a:cubicBezTo>
                          <a:cubicBezTo>
                            <a:pt x="14" y="163"/>
                            <a:pt x="9" y="163"/>
                            <a:pt x="5" y="164"/>
                          </a:cubicBezTo>
                          <a:cubicBezTo>
                            <a:pt x="5" y="171"/>
                            <a:pt x="3" y="179"/>
                            <a:pt x="2" y="184"/>
                          </a:cubicBezTo>
                          <a:cubicBezTo>
                            <a:pt x="1" y="186"/>
                            <a:pt x="0" y="188"/>
                            <a:pt x="0" y="189"/>
                          </a:cubicBezTo>
                          <a:cubicBezTo>
                            <a:pt x="3" y="191"/>
                            <a:pt x="5" y="193"/>
                            <a:pt x="7" y="195"/>
                          </a:cubicBezTo>
                          <a:cubicBezTo>
                            <a:pt x="13" y="200"/>
                            <a:pt x="19" y="205"/>
                            <a:pt x="29" y="223"/>
                          </a:cubicBezTo>
                          <a:cubicBezTo>
                            <a:pt x="30" y="225"/>
                            <a:pt x="35" y="237"/>
                            <a:pt x="35" y="242"/>
                          </a:cubicBezTo>
                          <a:lnTo>
                            <a:pt x="35" y="243"/>
                          </a:lnTo>
                          <a:lnTo>
                            <a:pt x="35" y="243"/>
                          </a:lnTo>
                          <a:cubicBezTo>
                            <a:pt x="30" y="246"/>
                            <a:pt x="27" y="248"/>
                            <a:pt x="27" y="251"/>
                          </a:cubicBezTo>
                          <a:cubicBezTo>
                            <a:pt x="27" y="254"/>
                            <a:pt x="29" y="256"/>
                            <a:pt x="31" y="258"/>
                          </a:cubicBezTo>
                          <a:cubicBezTo>
                            <a:pt x="30" y="257"/>
                            <a:pt x="30" y="256"/>
                            <a:pt x="30" y="254"/>
                          </a:cubicBezTo>
                          <a:cubicBezTo>
                            <a:pt x="31" y="252"/>
                            <a:pt x="34" y="250"/>
                            <a:pt x="41" y="248"/>
                          </a:cubicBezTo>
                          <a:cubicBezTo>
                            <a:pt x="41" y="243"/>
                            <a:pt x="41" y="239"/>
                            <a:pt x="41" y="236"/>
                          </a:cubicBezTo>
                          <a:cubicBezTo>
                            <a:pt x="41" y="226"/>
                            <a:pt x="41" y="222"/>
                            <a:pt x="46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217">
                      <a:extLst>
                        <a:ext uri="{FF2B5EF4-FFF2-40B4-BE49-F238E27FC236}">
                          <a16:creationId xmlns:a16="http://schemas.microsoft.com/office/drawing/2014/main" id="{5D457F82-4B96-2B26-8F43-24E756D211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0932" y="4696396"/>
                      <a:ext cx="31951" cy="28193"/>
                    </a:xfrm>
                    <a:custGeom>
                      <a:avLst/>
                      <a:gdLst>
                        <a:gd name="T0" fmla="*/ 75 w 75"/>
                        <a:gd name="T1" fmla="*/ 0 h 69"/>
                        <a:gd name="T2" fmla="*/ 71 w 75"/>
                        <a:gd name="T3" fmla="*/ 1 h 69"/>
                        <a:gd name="T4" fmla="*/ 65 w 75"/>
                        <a:gd name="T5" fmla="*/ 2 h 69"/>
                        <a:gd name="T6" fmla="*/ 65 w 75"/>
                        <a:gd name="T7" fmla="*/ 5 h 69"/>
                        <a:gd name="T8" fmla="*/ 57 w 75"/>
                        <a:gd name="T9" fmla="*/ 12 h 69"/>
                        <a:gd name="T10" fmla="*/ 44 w 75"/>
                        <a:gd name="T11" fmla="*/ 10 h 69"/>
                        <a:gd name="T12" fmla="*/ 31 w 75"/>
                        <a:gd name="T13" fmla="*/ 7 h 69"/>
                        <a:gd name="T14" fmla="*/ 30 w 75"/>
                        <a:gd name="T15" fmla="*/ 9 h 69"/>
                        <a:gd name="T16" fmla="*/ 27 w 75"/>
                        <a:gd name="T17" fmla="*/ 11 h 69"/>
                        <a:gd name="T18" fmla="*/ 24 w 75"/>
                        <a:gd name="T19" fmla="*/ 11 h 69"/>
                        <a:gd name="T20" fmla="*/ 19 w 75"/>
                        <a:gd name="T21" fmla="*/ 10 h 69"/>
                        <a:gd name="T22" fmla="*/ 17 w 75"/>
                        <a:gd name="T23" fmla="*/ 10 h 69"/>
                        <a:gd name="T24" fmla="*/ 15 w 75"/>
                        <a:gd name="T25" fmla="*/ 13 h 69"/>
                        <a:gd name="T26" fmla="*/ 15 w 75"/>
                        <a:gd name="T27" fmla="*/ 19 h 69"/>
                        <a:gd name="T28" fmla="*/ 15 w 75"/>
                        <a:gd name="T29" fmla="*/ 20 h 69"/>
                        <a:gd name="T30" fmla="*/ 14 w 75"/>
                        <a:gd name="T31" fmla="*/ 21 h 69"/>
                        <a:gd name="T32" fmla="*/ 9 w 75"/>
                        <a:gd name="T33" fmla="*/ 22 h 69"/>
                        <a:gd name="T34" fmla="*/ 8 w 75"/>
                        <a:gd name="T35" fmla="*/ 22 h 69"/>
                        <a:gd name="T36" fmla="*/ 7 w 75"/>
                        <a:gd name="T37" fmla="*/ 22 h 69"/>
                        <a:gd name="T38" fmla="*/ 4 w 75"/>
                        <a:gd name="T39" fmla="*/ 26 h 69"/>
                        <a:gd name="T40" fmla="*/ 3 w 75"/>
                        <a:gd name="T41" fmla="*/ 30 h 69"/>
                        <a:gd name="T42" fmla="*/ 3 w 75"/>
                        <a:gd name="T43" fmla="*/ 34 h 69"/>
                        <a:gd name="T44" fmla="*/ 0 w 75"/>
                        <a:gd name="T45" fmla="*/ 44 h 69"/>
                        <a:gd name="T46" fmla="*/ 9 w 75"/>
                        <a:gd name="T47" fmla="*/ 53 h 69"/>
                        <a:gd name="T48" fmla="*/ 14 w 75"/>
                        <a:gd name="T49" fmla="*/ 65 h 69"/>
                        <a:gd name="T50" fmla="*/ 22 w 75"/>
                        <a:gd name="T51" fmla="*/ 69 h 69"/>
                        <a:gd name="T52" fmla="*/ 53 w 75"/>
                        <a:gd name="T53" fmla="*/ 42 h 69"/>
                        <a:gd name="T54" fmla="*/ 59 w 75"/>
                        <a:gd name="T55" fmla="*/ 28 h 69"/>
                        <a:gd name="T56" fmla="*/ 73 w 75"/>
                        <a:gd name="T57" fmla="*/ 5 h 69"/>
                        <a:gd name="T58" fmla="*/ 74 w 75"/>
                        <a:gd name="T59" fmla="*/ 5 h 69"/>
                        <a:gd name="T60" fmla="*/ 75 w 75"/>
                        <a:gd name="T61" fmla="*/ 5 h 69"/>
                        <a:gd name="T62" fmla="*/ 75 w 75"/>
                        <a:gd name="T63" fmla="*/ 0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75" h="69">
                          <a:moveTo>
                            <a:pt x="75" y="0"/>
                          </a:moveTo>
                          <a:cubicBezTo>
                            <a:pt x="74" y="1"/>
                            <a:pt x="73" y="1"/>
                            <a:pt x="71" y="1"/>
                          </a:cubicBezTo>
                          <a:cubicBezTo>
                            <a:pt x="69" y="1"/>
                            <a:pt x="66" y="1"/>
                            <a:pt x="65" y="2"/>
                          </a:cubicBezTo>
                          <a:cubicBezTo>
                            <a:pt x="65" y="3"/>
                            <a:pt x="65" y="4"/>
                            <a:pt x="65" y="5"/>
                          </a:cubicBezTo>
                          <a:cubicBezTo>
                            <a:pt x="64" y="9"/>
                            <a:pt x="63" y="12"/>
                            <a:pt x="57" y="12"/>
                          </a:cubicBezTo>
                          <a:cubicBezTo>
                            <a:pt x="52" y="12"/>
                            <a:pt x="48" y="11"/>
                            <a:pt x="44" y="10"/>
                          </a:cubicBezTo>
                          <a:cubicBezTo>
                            <a:pt x="39" y="9"/>
                            <a:pt x="35" y="7"/>
                            <a:pt x="31" y="7"/>
                          </a:cubicBezTo>
                          <a:cubicBezTo>
                            <a:pt x="31" y="7"/>
                            <a:pt x="30" y="8"/>
                            <a:pt x="30" y="9"/>
                          </a:cubicBezTo>
                          <a:cubicBezTo>
                            <a:pt x="29" y="9"/>
                            <a:pt x="28" y="11"/>
                            <a:pt x="27" y="11"/>
                          </a:cubicBezTo>
                          <a:cubicBezTo>
                            <a:pt x="26" y="11"/>
                            <a:pt x="25" y="11"/>
                            <a:pt x="24" y="11"/>
                          </a:cubicBezTo>
                          <a:cubicBezTo>
                            <a:pt x="22" y="11"/>
                            <a:pt x="21" y="11"/>
                            <a:pt x="19" y="10"/>
                          </a:cubicBezTo>
                          <a:cubicBezTo>
                            <a:pt x="18" y="10"/>
                            <a:pt x="17" y="10"/>
                            <a:pt x="17" y="10"/>
                          </a:cubicBezTo>
                          <a:cubicBezTo>
                            <a:pt x="16" y="10"/>
                            <a:pt x="15" y="10"/>
                            <a:pt x="15" y="13"/>
                          </a:cubicBezTo>
                          <a:lnTo>
                            <a:pt x="15" y="19"/>
                          </a:lnTo>
                          <a:cubicBezTo>
                            <a:pt x="15" y="19"/>
                            <a:pt x="15" y="20"/>
                            <a:pt x="15" y="20"/>
                          </a:cubicBezTo>
                          <a:cubicBezTo>
                            <a:pt x="14" y="20"/>
                            <a:pt x="14" y="20"/>
                            <a:pt x="14" y="21"/>
                          </a:cubicBezTo>
                          <a:cubicBezTo>
                            <a:pt x="12" y="21"/>
                            <a:pt x="11" y="22"/>
                            <a:pt x="9" y="22"/>
                          </a:cubicBezTo>
                          <a:cubicBezTo>
                            <a:pt x="9" y="22"/>
                            <a:pt x="8" y="22"/>
                            <a:pt x="8" y="22"/>
                          </a:cubicBezTo>
                          <a:lnTo>
                            <a:pt x="7" y="22"/>
                          </a:lnTo>
                          <a:cubicBezTo>
                            <a:pt x="7" y="24"/>
                            <a:pt x="5" y="25"/>
                            <a:pt x="4" y="26"/>
                          </a:cubicBezTo>
                          <a:cubicBezTo>
                            <a:pt x="3" y="27"/>
                            <a:pt x="3" y="28"/>
                            <a:pt x="3" y="30"/>
                          </a:cubicBezTo>
                          <a:lnTo>
                            <a:pt x="3" y="34"/>
                          </a:lnTo>
                          <a:cubicBezTo>
                            <a:pt x="3" y="38"/>
                            <a:pt x="2" y="41"/>
                            <a:pt x="0" y="44"/>
                          </a:cubicBezTo>
                          <a:cubicBezTo>
                            <a:pt x="6" y="45"/>
                            <a:pt x="7" y="48"/>
                            <a:pt x="9" y="53"/>
                          </a:cubicBezTo>
                          <a:cubicBezTo>
                            <a:pt x="10" y="56"/>
                            <a:pt x="12" y="60"/>
                            <a:pt x="14" y="65"/>
                          </a:cubicBezTo>
                          <a:cubicBezTo>
                            <a:pt x="16" y="68"/>
                            <a:pt x="18" y="69"/>
                            <a:pt x="22" y="69"/>
                          </a:cubicBezTo>
                          <a:cubicBezTo>
                            <a:pt x="31" y="69"/>
                            <a:pt x="45" y="57"/>
                            <a:pt x="53" y="42"/>
                          </a:cubicBezTo>
                          <a:cubicBezTo>
                            <a:pt x="55" y="37"/>
                            <a:pt x="57" y="33"/>
                            <a:pt x="59" y="28"/>
                          </a:cubicBezTo>
                          <a:cubicBezTo>
                            <a:pt x="63" y="19"/>
                            <a:pt x="67" y="10"/>
                            <a:pt x="73" y="5"/>
                          </a:cubicBezTo>
                          <a:cubicBezTo>
                            <a:pt x="73" y="5"/>
                            <a:pt x="73" y="5"/>
                            <a:pt x="74" y="5"/>
                          </a:cubicBezTo>
                          <a:cubicBezTo>
                            <a:pt x="74" y="5"/>
                            <a:pt x="74" y="5"/>
                            <a:pt x="75" y="5"/>
                          </a:cubicBezTo>
                          <a:cubicBezTo>
                            <a:pt x="75" y="4"/>
                            <a:pt x="75" y="2"/>
                            <a:pt x="7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218">
                      <a:extLst>
                        <a:ext uri="{FF2B5EF4-FFF2-40B4-BE49-F238E27FC236}">
                          <a16:creationId xmlns:a16="http://schemas.microsoft.com/office/drawing/2014/main" id="{8C7958A2-55BC-532F-D486-8ECEF75360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78911" y="4497173"/>
                      <a:ext cx="133442" cy="223657"/>
                    </a:xfrm>
                    <a:custGeom>
                      <a:avLst/>
                      <a:gdLst>
                        <a:gd name="T0" fmla="*/ 265 w 313"/>
                        <a:gd name="T1" fmla="*/ 325 h 521"/>
                        <a:gd name="T2" fmla="*/ 228 w 313"/>
                        <a:gd name="T3" fmla="*/ 265 h 521"/>
                        <a:gd name="T4" fmla="*/ 214 w 313"/>
                        <a:gd name="T5" fmla="*/ 262 h 521"/>
                        <a:gd name="T6" fmla="*/ 178 w 313"/>
                        <a:gd name="T7" fmla="*/ 282 h 521"/>
                        <a:gd name="T8" fmla="*/ 155 w 313"/>
                        <a:gd name="T9" fmla="*/ 295 h 521"/>
                        <a:gd name="T10" fmla="*/ 145 w 313"/>
                        <a:gd name="T11" fmla="*/ 294 h 521"/>
                        <a:gd name="T12" fmla="*/ 117 w 313"/>
                        <a:gd name="T13" fmla="*/ 298 h 521"/>
                        <a:gd name="T14" fmla="*/ 115 w 313"/>
                        <a:gd name="T15" fmla="*/ 191 h 521"/>
                        <a:gd name="T16" fmla="*/ 125 w 313"/>
                        <a:gd name="T17" fmla="*/ 88 h 521"/>
                        <a:gd name="T18" fmla="*/ 162 w 313"/>
                        <a:gd name="T19" fmla="*/ 47 h 521"/>
                        <a:gd name="T20" fmla="*/ 145 w 313"/>
                        <a:gd name="T21" fmla="*/ 38 h 521"/>
                        <a:gd name="T22" fmla="*/ 121 w 313"/>
                        <a:gd name="T23" fmla="*/ 31 h 521"/>
                        <a:gd name="T24" fmla="*/ 91 w 313"/>
                        <a:gd name="T25" fmla="*/ 6 h 521"/>
                        <a:gd name="T26" fmla="*/ 81 w 313"/>
                        <a:gd name="T27" fmla="*/ 27 h 521"/>
                        <a:gd name="T28" fmla="*/ 58 w 313"/>
                        <a:gd name="T29" fmla="*/ 43 h 521"/>
                        <a:gd name="T30" fmla="*/ 35 w 313"/>
                        <a:gd name="T31" fmla="*/ 42 h 521"/>
                        <a:gd name="T32" fmla="*/ 33 w 313"/>
                        <a:gd name="T33" fmla="*/ 91 h 521"/>
                        <a:gd name="T34" fmla="*/ 42 w 313"/>
                        <a:gd name="T35" fmla="*/ 118 h 521"/>
                        <a:gd name="T36" fmla="*/ 50 w 313"/>
                        <a:gd name="T37" fmla="*/ 150 h 521"/>
                        <a:gd name="T38" fmla="*/ 16 w 313"/>
                        <a:gd name="T39" fmla="*/ 193 h 521"/>
                        <a:gd name="T40" fmla="*/ 1 w 313"/>
                        <a:gd name="T41" fmla="*/ 245 h 521"/>
                        <a:gd name="T42" fmla="*/ 16 w 313"/>
                        <a:gd name="T43" fmla="*/ 250 h 521"/>
                        <a:gd name="T44" fmla="*/ 12 w 313"/>
                        <a:gd name="T45" fmla="*/ 271 h 521"/>
                        <a:gd name="T46" fmla="*/ 35 w 313"/>
                        <a:gd name="T47" fmla="*/ 314 h 521"/>
                        <a:gd name="T48" fmla="*/ 63 w 313"/>
                        <a:gd name="T49" fmla="*/ 334 h 521"/>
                        <a:gd name="T50" fmla="*/ 59 w 313"/>
                        <a:gd name="T51" fmla="*/ 346 h 521"/>
                        <a:gd name="T52" fmla="*/ 61 w 313"/>
                        <a:gd name="T53" fmla="*/ 368 h 521"/>
                        <a:gd name="T54" fmla="*/ 88 w 313"/>
                        <a:gd name="T55" fmla="*/ 373 h 521"/>
                        <a:gd name="T56" fmla="*/ 101 w 313"/>
                        <a:gd name="T57" fmla="*/ 363 h 521"/>
                        <a:gd name="T58" fmla="*/ 117 w 313"/>
                        <a:gd name="T59" fmla="*/ 342 h 521"/>
                        <a:gd name="T60" fmla="*/ 140 w 313"/>
                        <a:gd name="T61" fmla="*/ 371 h 521"/>
                        <a:gd name="T62" fmla="*/ 123 w 313"/>
                        <a:gd name="T63" fmla="*/ 375 h 521"/>
                        <a:gd name="T64" fmla="*/ 124 w 313"/>
                        <a:gd name="T65" fmla="*/ 399 h 521"/>
                        <a:gd name="T66" fmla="*/ 117 w 313"/>
                        <a:gd name="T67" fmla="*/ 426 h 521"/>
                        <a:gd name="T68" fmla="*/ 114 w 313"/>
                        <a:gd name="T69" fmla="*/ 441 h 521"/>
                        <a:gd name="T70" fmla="*/ 124 w 313"/>
                        <a:gd name="T71" fmla="*/ 455 h 521"/>
                        <a:gd name="T72" fmla="*/ 153 w 313"/>
                        <a:gd name="T73" fmla="*/ 480 h 521"/>
                        <a:gd name="T74" fmla="*/ 157 w 313"/>
                        <a:gd name="T75" fmla="*/ 484 h 521"/>
                        <a:gd name="T76" fmla="*/ 163 w 313"/>
                        <a:gd name="T77" fmla="*/ 476 h 521"/>
                        <a:gd name="T78" fmla="*/ 175 w 313"/>
                        <a:gd name="T79" fmla="*/ 473 h 521"/>
                        <a:gd name="T80" fmla="*/ 179 w 313"/>
                        <a:gd name="T81" fmla="*/ 469 h 521"/>
                        <a:gd name="T82" fmla="*/ 212 w 313"/>
                        <a:gd name="T83" fmla="*/ 465 h 521"/>
                        <a:gd name="T84" fmla="*/ 227 w 313"/>
                        <a:gd name="T85" fmla="*/ 463 h 521"/>
                        <a:gd name="T86" fmla="*/ 231 w 313"/>
                        <a:gd name="T87" fmla="*/ 475 h 521"/>
                        <a:gd name="T88" fmla="*/ 245 w 313"/>
                        <a:gd name="T89" fmla="*/ 521 h 521"/>
                        <a:gd name="T90" fmla="*/ 258 w 313"/>
                        <a:gd name="T91" fmla="*/ 493 h 521"/>
                        <a:gd name="T92" fmla="*/ 290 w 313"/>
                        <a:gd name="T93" fmla="*/ 462 h 521"/>
                        <a:gd name="T94" fmla="*/ 288 w 313"/>
                        <a:gd name="T95" fmla="*/ 448 h 521"/>
                        <a:gd name="T96" fmla="*/ 287 w 313"/>
                        <a:gd name="T97" fmla="*/ 419 h 521"/>
                        <a:gd name="T98" fmla="*/ 307 w 313"/>
                        <a:gd name="T99" fmla="*/ 434 h 521"/>
                        <a:gd name="T100" fmla="*/ 312 w 313"/>
                        <a:gd name="T101" fmla="*/ 410 h 5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13" h="521">
                          <a:moveTo>
                            <a:pt x="312" y="410"/>
                          </a:moveTo>
                          <a:cubicBezTo>
                            <a:pt x="313" y="403"/>
                            <a:pt x="313" y="397"/>
                            <a:pt x="310" y="390"/>
                          </a:cubicBezTo>
                          <a:cubicBezTo>
                            <a:pt x="304" y="376"/>
                            <a:pt x="295" y="366"/>
                            <a:pt x="287" y="356"/>
                          </a:cubicBezTo>
                          <a:cubicBezTo>
                            <a:pt x="279" y="346"/>
                            <a:pt x="271" y="336"/>
                            <a:pt x="265" y="325"/>
                          </a:cubicBezTo>
                          <a:cubicBezTo>
                            <a:pt x="263" y="321"/>
                            <a:pt x="261" y="316"/>
                            <a:pt x="260" y="311"/>
                          </a:cubicBezTo>
                          <a:cubicBezTo>
                            <a:pt x="254" y="295"/>
                            <a:pt x="248" y="279"/>
                            <a:pt x="230" y="276"/>
                          </a:cubicBezTo>
                          <a:cubicBezTo>
                            <a:pt x="230" y="276"/>
                            <a:pt x="226" y="276"/>
                            <a:pt x="225" y="273"/>
                          </a:cubicBezTo>
                          <a:cubicBezTo>
                            <a:pt x="224" y="271"/>
                            <a:pt x="226" y="268"/>
                            <a:pt x="228" y="265"/>
                          </a:cubicBezTo>
                          <a:cubicBezTo>
                            <a:pt x="229" y="265"/>
                            <a:pt x="231" y="262"/>
                            <a:pt x="231" y="261"/>
                          </a:cubicBezTo>
                          <a:cubicBezTo>
                            <a:pt x="231" y="261"/>
                            <a:pt x="230" y="261"/>
                            <a:pt x="226" y="261"/>
                          </a:cubicBezTo>
                          <a:cubicBezTo>
                            <a:pt x="223" y="261"/>
                            <a:pt x="219" y="261"/>
                            <a:pt x="214" y="262"/>
                          </a:cubicBezTo>
                          <a:cubicBezTo>
                            <a:pt x="214" y="262"/>
                            <a:pt x="214" y="262"/>
                            <a:pt x="214" y="262"/>
                          </a:cubicBezTo>
                          <a:cubicBezTo>
                            <a:pt x="211" y="262"/>
                            <a:pt x="208" y="260"/>
                            <a:pt x="205" y="259"/>
                          </a:cubicBezTo>
                          <a:cubicBezTo>
                            <a:pt x="202" y="257"/>
                            <a:pt x="198" y="255"/>
                            <a:pt x="194" y="255"/>
                          </a:cubicBezTo>
                          <a:cubicBezTo>
                            <a:pt x="188" y="255"/>
                            <a:pt x="181" y="259"/>
                            <a:pt x="175" y="266"/>
                          </a:cubicBezTo>
                          <a:cubicBezTo>
                            <a:pt x="175" y="273"/>
                            <a:pt x="177" y="278"/>
                            <a:pt x="178" y="282"/>
                          </a:cubicBezTo>
                          <a:cubicBezTo>
                            <a:pt x="180" y="287"/>
                            <a:pt x="182" y="292"/>
                            <a:pt x="176" y="296"/>
                          </a:cubicBezTo>
                          <a:cubicBezTo>
                            <a:pt x="173" y="300"/>
                            <a:pt x="170" y="303"/>
                            <a:pt x="167" y="303"/>
                          </a:cubicBezTo>
                          <a:cubicBezTo>
                            <a:pt x="161" y="303"/>
                            <a:pt x="157" y="295"/>
                            <a:pt x="155" y="290"/>
                          </a:cubicBezTo>
                          <a:cubicBezTo>
                            <a:pt x="155" y="291"/>
                            <a:pt x="155" y="293"/>
                            <a:pt x="155" y="295"/>
                          </a:cubicBezTo>
                          <a:cubicBezTo>
                            <a:pt x="156" y="299"/>
                            <a:pt x="157" y="304"/>
                            <a:pt x="153" y="307"/>
                          </a:cubicBezTo>
                          <a:lnTo>
                            <a:pt x="152" y="308"/>
                          </a:lnTo>
                          <a:lnTo>
                            <a:pt x="151" y="307"/>
                          </a:lnTo>
                          <a:cubicBezTo>
                            <a:pt x="147" y="304"/>
                            <a:pt x="146" y="299"/>
                            <a:pt x="145" y="294"/>
                          </a:cubicBezTo>
                          <a:cubicBezTo>
                            <a:pt x="143" y="287"/>
                            <a:pt x="142" y="284"/>
                            <a:pt x="138" y="284"/>
                          </a:cubicBezTo>
                          <a:cubicBezTo>
                            <a:pt x="134" y="284"/>
                            <a:pt x="128" y="288"/>
                            <a:pt x="118" y="297"/>
                          </a:cubicBezTo>
                          <a:lnTo>
                            <a:pt x="118" y="298"/>
                          </a:lnTo>
                          <a:lnTo>
                            <a:pt x="117" y="298"/>
                          </a:lnTo>
                          <a:cubicBezTo>
                            <a:pt x="113" y="298"/>
                            <a:pt x="110" y="297"/>
                            <a:pt x="108" y="295"/>
                          </a:cubicBezTo>
                          <a:cubicBezTo>
                            <a:pt x="104" y="289"/>
                            <a:pt x="107" y="278"/>
                            <a:pt x="111" y="264"/>
                          </a:cubicBezTo>
                          <a:cubicBezTo>
                            <a:pt x="113" y="254"/>
                            <a:pt x="116" y="244"/>
                            <a:pt x="117" y="235"/>
                          </a:cubicBezTo>
                          <a:cubicBezTo>
                            <a:pt x="118" y="215"/>
                            <a:pt x="116" y="200"/>
                            <a:pt x="115" y="191"/>
                          </a:cubicBezTo>
                          <a:cubicBezTo>
                            <a:pt x="114" y="184"/>
                            <a:pt x="114" y="182"/>
                            <a:pt x="115" y="181"/>
                          </a:cubicBezTo>
                          <a:cubicBezTo>
                            <a:pt x="120" y="169"/>
                            <a:pt x="118" y="154"/>
                            <a:pt x="116" y="137"/>
                          </a:cubicBezTo>
                          <a:cubicBezTo>
                            <a:pt x="115" y="128"/>
                            <a:pt x="114" y="118"/>
                            <a:pt x="114" y="107"/>
                          </a:cubicBezTo>
                          <a:cubicBezTo>
                            <a:pt x="114" y="94"/>
                            <a:pt x="120" y="91"/>
                            <a:pt x="125" y="88"/>
                          </a:cubicBezTo>
                          <a:cubicBezTo>
                            <a:pt x="129" y="85"/>
                            <a:pt x="132" y="83"/>
                            <a:pt x="135" y="76"/>
                          </a:cubicBezTo>
                          <a:lnTo>
                            <a:pt x="135" y="76"/>
                          </a:lnTo>
                          <a:cubicBezTo>
                            <a:pt x="136" y="75"/>
                            <a:pt x="145" y="61"/>
                            <a:pt x="159" y="60"/>
                          </a:cubicBezTo>
                          <a:cubicBezTo>
                            <a:pt x="156" y="54"/>
                            <a:pt x="159" y="50"/>
                            <a:pt x="162" y="47"/>
                          </a:cubicBezTo>
                          <a:cubicBezTo>
                            <a:pt x="160" y="46"/>
                            <a:pt x="159" y="44"/>
                            <a:pt x="158" y="42"/>
                          </a:cubicBezTo>
                          <a:cubicBezTo>
                            <a:pt x="157" y="40"/>
                            <a:pt x="157" y="39"/>
                            <a:pt x="156" y="39"/>
                          </a:cubicBezTo>
                          <a:lnTo>
                            <a:pt x="149" y="39"/>
                          </a:lnTo>
                          <a:cubicBezTo>
                            <a:pt x="147" y="39"/>
                            <a:pt x="146" y="38"/>
                            <a:pt x="145" y="38"/>
                          </a:cubicBezTo>
                          <a:cubicBezTo>
                            <a:pt x="144" y="38"/>
                            <a:pt x="143" y="37"/>
                            <a:pt x="141" y="37"/>
                          </a:cubicBezTo>
                          <a:cubicBezTo>
                            <a:pt x="140" y="37"/>
                            <a:pt x="140" y="38"/>
                            <a:pt x="139" y="39"/>
                          </a:cubicBezTo>
                          <a:cubicBezTo>
                            <a:pt x="138" y="40"/>
                            <a:pt x="136" y="43"/>
                            <a:pt x="132" y="43"/>
                          </a:cubicBezTo>
                          <a:cubicBezTo>
                            <a:pt x="125" y="43"/>
                            <a:pt x="121" y="39"/>
                            <a:pt x="121" y="31"/>
                          </a:cubicBezTo>
                          <a:cubicBezTo>
                            <a:pt x="121" y="28"/>
                            <a:pt x="123" y="27"/>
                            <a:pt x="123" y="25"/>
                          </a:cubicBezTo>
                          <a:cubicBezTo>
                            <a:pt x="124" y="24"/>
                            <a:pt x="125" y="23"/>
                            <a:pt x="125" y="23"/>
                          </a:cubicBezTo>
                          <a:cubicBezTo>
                            <a:pt x="125" y="11"/>
                            <a:pt x="108" y="0"/>
                            <a:pt x="98" y="0"/>
                          </a:cubicBezTo>
                          <a:cubicBezTo>
                            <a:pt x="97" y="1"/>
                            <a:pt x="93" y="5"/>
                            <a:pt x="91" y="6"/>
                          </a:cubicBezTo>
                          <a:cubicBezTo>
                            <a:pt x="90" y="8"/>
                            <a:pt x="88" y="10"/>
                            <a:pt x="87" y="10"/>
                          </a:cubicBezTo>
                          <a:cubicBezTo>
                            <a:pt x="87" y="12"/>
                            <a:pt x="87" y="14"/>
                            <a:pt x="87" y="16"/>
                          </a:cubicBezTo>
                          <a:cubicBezTo>
                            <a:pt x="88" y="20"/>
                            <a:pt x="88" y="25"/>
                            <a:pt x="84" y="26"/>
                          </a:cubicBezTo>
                          <a:cubicBezTo>
                            <a:pt x="83" y="27"/>
                            <a:pt x="82" y="27"/>
                            <a:pt x="81" y="27"/>
                          </a:cubicBezTo>
                          <a:cubicBezTo>
                            <a:pt x="80" y="27"/>
                            <a:pt x="79" y="27"/>
                            <a:pt x="79" y="27"/>
                          </a:cubicBezTo>
                          <a:cubicBezTo>
                            <a:pt x="79" y="27"/>
                            <a:pt x="78" y="26"/>
                            <a:pt x="76" y="26"/>
                          </a:cubicBezTo>
                          <a:cubicBezTo>
                            <a:pt x="69" y="26"/>
                            <a:pt x="67" y="30"/>
                            <a:pt x="65" y="35"/>
                          </a:cubicBezTo>
                          <a:cubicBezTo>
                            <a:pt x="63" y="38"/>
                            <a:pt x="62" y="41"/>
                            <a:pt x="58" y="43"/>
                          </a:cubicBezTo>
                          <a:cubicBezTo>
                            <a:pt x="57" y="43"/>
                            <a:pt x="55" y="44"/>
                            <a:pt x="54" y="44"/>
                          </a:cubicBezTo>
                          <a:cubicBezTo>
                            <a:pt x="51" y="44"/>
                            <a:pt x="48" y="43"/>
                            <a:pt x="47" y="42"/>
                          </a:cubicBezTo>
                          <a:cubicBezTo>
                            <a:pt x="46" y="42"/>
                            <a:pt x="46" y="42"/>
                            <a:pt x="46" y="42"/>
                          </a:cubicBezTo>
                          <a:lnTo>
                            <a:pt x="35" y="42"/>
                          </a:lnTo>
                          <a:cubicBezTo>
                            <a:pt x="34" y="42"/>
                            <a:pt x="27" y="42"/>
                            <a:pt x="27" y="47"/>
                          </a:cubicBezTo>
                          <a:cubicBezTo>
                            <a:pt x="27" y="49"/>
                            <a:pt x="29" y="54"/>
                            <a:pt x="30" y="58"/>
                          </a:cubicBezTo>
                          <a:cubicBezTo>
                            <a:pt x="33" y="65"/>
                            <a:pt x="36" y="72"/>
                            <a:pt x="36" y="77"/>
                          </a:cubicBezTo>
                          <a:cubicBezTo>
                            <a:pt x="36" y="83"/>
                            <a:pt x="34" y="87"/>
                            <a:pt x="33" y="91"/>
                          </a:cubicBezTo>
                          <a:cubicBezTo>
                            <a:pt x="32" y="92"/>
                            <a:pt x="31" y="93"/>
                            <a:pt x="31" y="95"/>
                          </a:cubicBezTo>
                          <a:cubicBezTo>
                            <a:pt x="31" y="96"/>
                            <a:pt x="31" y="97"/>
                            <a:pt x="31" y="98"/>
                          </a:cubicBezTo>
                          <a:cubicBezTo>
                            <a:pt x="31" y="99"/>
                            <a:pt x="31" y="99"/>
                            <a:pt x="31" y="100"/>
                          </a:cubicBezTo>
                          <a:cubicBezTo>
                            <a:pt x="31" y="108"/>
                            <a:pt x="36" y="113"/>
                            <a:pt x="42" y="118"/>
                          </a:cubicBezTo>
                          <a:cubicBezTo>
                            <a:pt x="49" y="123"/>
                            <a:pt x="56" y="129"/>
                            <a:pt x="56" y="139"/>
                          </a:cubicBezTo>
                          <a:cubicBezTo>
                            <a:pt x="56" y="142"/>
                            <a:pt x="54" y="143"/>
                            <a:pt x="52" y="144"/>
                          </a:cubicBezTo>
                          <a:cubicBezTo>
                            <a:pt x="51" y="145"/>
                            <a:pt x="50" y="146"/>
                            <a:pt x="50" y="146"/>
                          </a:cubicBezTo>
                          <a:cubicBezTo>
                            <a:pt x="50" y="148"/>
                            <a:pt x="50" y="149"/>
                            <a:pt x="50" y="150"/>
                          </a:cubicBezTo>
                          <a:cubicBezTo>
                            <a:pt x="51" y="156"/>
                            <a:pt x="51" y="165"/>
                            <a:pt x="42" y="168"/>
                          </a:cubicBezTo>
                          <a:cubicBezTo>
                            <a:pt x="40" y="169"/>
                            <a:pt x="37" y="169"/>
                            <a:pt x="35" y="169"/>
                          </a:cubicBezTo>
                          <a:cubicBezTo>
                            <a:pt x="30" y="169"/>
                            <a:pt x="29" y="170"/>
                            <a:pt x="29" y="173"/>
                          </a:cubicBezTo>
                          <a:cubicBezTo>
                            <a:pt x="29" y="186"/>
                            <a:pt x="22" y="190"/>
                            <a:pt x="16" y="193"/>
                          </a:cubicBezTo>
                          <a:cubicBezTo>
                            <a:pt x="9" y="197"/>
                            <a:pt x="3" y="200"/>
                            <a:pt x="3" y="213"/>
                          </a:cubicBezTo>
                          <a:cubicBezTo>
                            <a:pt x="3" y="217"/>
                            <a:pt x="4" y="221"/>
                            <a:pt x="5" y="224"/>
                          </a:cubicBezTo>
                          <a:cubicBezTo>
                            <a:pt x="6" y="228"/>
                            <a:pt x="7" y="232"/>
                            <a:pt x="7" y="236"/>
                          </a:cubicBezTo>
                          <a:cubicBezTo>
                            <a:pt x="7" y="240"/>
                            <a:pt x="3" y="243"/>
                            <a:pt x="1" y="245"/>
                          </a:cubicBezTo>
                          <a:cubicBezTo>
                            <a:pt x="0" y="245"/>
                            <a:pt x="0" y="245"/>
                            <a:pt x="0" y="246"/>
                          </a:cubicBezTo>
                          <a:cubicBezTo>
                            <a:pt x="3" y="249"/>
                            <a:pt x="4" y="249"/>
                            <a:pt x="10" y="250"/>
                          </a:cubicBezTo>
                          <a:cubicBezTo>
                            <a:pt x="11" y="250"/>
                            <a:pt x="12" y="250"/>
                            <a:pt x="14" y="250"/>
                          </a:cubicBezTo>
                          <a:lnTo>
                            <a:pt x="16" y="250"/>
                          </a:lnTo>
                          <a:lnTo>
                            <a:pt x="16" y="265"/>
                          </a:lnTo>
                          <a:lnTo>
                            <a:pt x="15" y="265"/>
                          </a:lnTo>
                          <a:cubicBezTo>
                            <a:pt x="15" y="266"/>
                            <a:pt x="14" y="267"/>
                            <a:pt x="14" y="267"/>
                          </a:cubicBezTo>
                          <a:cubicBezTo>
                            <a:pt x="13" y="269"/>
                            <a:pt x="12" y="270"/>
                            <a:pt x="12" y="271"/>
                          </a:cubicBezTo>
                          <a:cubicBezTo>
                            <a:pt x="12" y="272"/>
                            <a:pt x="14" y="273"/>
                            <a:pt x="18" y="274"/>
                          </a:cubicBezTo>
                          <a:cubicBezTo>
                            <a:pt x="23" y="276"/>
                            <a:pt x="31" y="278"/>
                            <a:pt x="31" y="285"/>
                          </a:cubicBezTo>
                          <a:cubicBezTo>
                            <a:pt x="31" y="294"/>
                            <a:pt x="31" y="304"/>
                            <a:pt x="33" y="314"/>
                          </a:cubicBezTo>
                          <a:lnTo>
                            <a:pt x="35" y="314"/>
                          </a:lnTo>
                          <a:cubicBezTo>
                            <a:pt x="36" y="314"/>
                            <a:pt x="36" y="314"/>
                            <a:pt x="36" y="313"/>
                          </a:cubicBezTo>
                          <a:cubicBezTo>
                            <a:pt x="41" y="307"/>
                            <a:pt x="47" y="301"/>
                            <a:pt x="57" y="301"/>
                          </a:cubicBezTo>
                          <a:cubicBezTo>
                            <a:pt x="66" y="301"/>
                            <a:pt x="68" y="305"/>
                            <a:pt x="68" y="312"/>
                          </a:cubicBezTo>
                          <a:cubicBezTo>
                            <a:pt x="68" y="320"/>
                            <a:pt x="65" y="327"/>
                            <a:pt x="63" y="334"/>
                          </a:cubicBezTo>
                          <a:lnTo>
                            <a:pt x="62" y="338"/>
                          </a:lnTo>
                          <a:cubicBezTo>
                            <a:pt x="61" y="339"/>
                            <a:pt x="60" y="341"/>
                            <a:pt x="59" y="341"/>
                          </a:cubicBezTo>
                          <a:cubicBezTo>
                            <a:pt x="59" y="342"/>
                            <a:pt x="58" y="342"/>
                            <a:pt x="58" y="343"/>
                          </a:cubicBezTo>
                          <a:cubicBezTo>
                            <a:pt x="58" y="344"/>
                            <a:pt x="59" y="345"/>
                            <a:pt x="59" y="346"/>
                          </a:cubicBezTo>
                          <a:cubicBezTo>
                            <a:pt x="60" y="347"/>
                            <a:pt x="61" y="348"/>
                            <a:pt x="61" y="350"/>
                          </a:cubicBezTo>
                          <a:cubicBezTo>
                            <a:pt x="61" y="354"/>
                            <a:pt x="60" y="356"/>
                            <a:pt x="58" y="358"/>
                          </a:cubicBezTo>
                          <a:cubicBezTo>
                            <a:pt x="57" y="360"/>
                            <a:pt x="56" y="362"/>
                            <a:pt x="56" y="364"/>
                          </a:cubicBezTo>
                          <a:cubicBezTo>
                            <a:pt x="56" y="366"/>
                            <a:pt x="59" y="368"/>
                            <a:pt x="61" y="368"/>
                          </a:cubicBezTo>
                          <a:cubicBezTo>
                            <a:pt x="63" y="368"/>
                            <a:pt x="64" y="367"/>
                            <a:pt x="65" y="366"/>
                          </a:cubicBezTo>
                          <a:cubicBezTo>
                            <a:pt x="67" y="365"/>
                            <a:pt x="68" y="364"/>
                            <a:pt x="71" y="364"/>
                          </a:cubicBezTo>
                          <a:cubicBezTo>
                            <a:pt x="77" y="364"/>
                            <a:pt x="79" y="367"/>
                            <a:pt x="81" y="369"/>
                          </a:cubicBezTo>
                          <a:cubicBezTo>
                            <a:pt x="83" y="372"/>
                            <a:pt x="85" y="373"/>
                            <a:pt x="88" y="373"/>
                          </a:cubicBezTo>
                          <a:cubicBezTo>
                            <a:pt x="89" y="373"/>
                            <a:pt x="90" y="373"/>
                            <a:pt x="91" y="371"/>
                          </a:cubicBezTo>
                          <a:cubicBezTo>
                            <a:pt x="91" y="370"/>
                            <a:pt x="92" y="369"/>
                            <a:pt x="93" y="368"/>
                          </a:cubicBezTo>
                          <a:cubicBezTo>
                            <a:pt x="95" y="366"/>
                            <a:pt x="97" y="365"/>
                            <a:pt x="99" y="365"/>
                          </a:cubicBezTo>
                          <a:cubicBezTo>
                            <a:pt x="100" y="364"/>
                            <a:pt x="101" y="364"/>
                            <a:pt x="101" y="363"/>
                          </a:cubicBezTo>
                          <a:cubicBezTo>
                            <a:pt x="103" y="362"/>
                            <a:pt x="104" y="359"/>
                            <a:pt x="105" y="356"/>
                          </a:cubicBezTo>
                          <a:cubicBezTo>
                            <a:pt x="105" y="353"/>
                            <a:pt x="106" y="350"/>
                            <a:pt x="108" y="348"/>
                          </a:cubicBezTo>
                          <a:cubicBezTo>
                            <a:pt x="109" y="346"/>
                            <a:pt x="112" y="345"/>
                            <a:pt x="114" y="344"/>
                          </a:cubicBezTo>
                          <a:cubicBezTo>
                            <a:pt x="115" y="343"/>
                            <a:pt x="116" y="343"/>
                            <a:pt x="117" y="342"/>
                          </a:cubicBezTo>
                          <a:cubicBezTo>
                            <a:pt x="118" y="341"/>
                            <a:pt x="119" y="340"/>
                            <a:pt x="120" y="339"/>
                          </a:cubicBezTo>
                          <a:cubicBezTo>
                            <a:pt x="122" y="336"/>
                            <a:pt x="124" y="333"/>
                            <a:pt x="129" y="333"/>
                          </a:cubicBezTo>
                          <a:cubicBezTo>
                            <a:pt x="136" y="333"/>
                            <a:pt x="148" y="357"/>
                            <a:pt x="148" y="363"/>
                          </a:cubicBezTo>
                          <a:cubicBezTo>
                            <a:pt x="148" y="368"/>
                            <a:pt x="143" y="370"/>
                            <a:pt x="140" y="371"/>
                          </a:cubicBezTo>
                          <a:cubicBezTo>
                            <a:pt x="139" y="371"/>
                            <a:pt x="138" y="372"/>
                            <a:pt x="137" y="372"/>
                          </a:cubicBezTo>
                          <a:lnTo>
                            <a:pt x="137" y="372"/>
                          </a:lnTo>
                          <a:lnTo>
                            <a:pt x="124" y="372"/>
                          </a:lnTo>
                          <a:cubicBezTo>
                            <a:pt x="123" y="373"/>
                            <a:pt x="123" y="374"/>
                            <a:pt x="123" y="375"/>
                          </a:cubicBezTo>
                          <a:cubicBezTo>
                            <a:pt x="123" y="377"/>
                            <a:pt x="124" y="378"/>
                            <a:pt x="126" y="378"/>
                          </a:cubicBezTo>
                          <a:cubicBezTo>
                            <a:pt x="129" y="379"/>
                            <a:pt x="132" y="380"/>
                            <a:pt x="132" y="385"/>
                          </a:cubicBezTo>
                          <a:cubicBezTo>
                            <a:pt x="132" y="388"/>
                            <a:pt x="130" y="391"/>
                            <a:pt x="128" y="393"/>
                          </a:cubicBezTo>
                          <a:cubicBezTo>
                            <a:pt x="126" y="395"/>
                            <a:pt x="124" y="396"/>
                            <a:pt x="124" y="399"/>
                          </a:cubicBezTo>
                          <a:lnTo>
                            <a:pt x="124" y="404"/>
                          </a:lnTo>
                          <a:cubicBezTo>
                            <a:pt x="124" y="409"/>
                            <a:pt x="120" y="413"/>
                            <a:pt x="117" y="416"/>
                          </a:cubicBezTo>
                          <a:cubicBezTo>
                            <a:pt x="115" y="418"/>
                            <a:pt x="113" y="421"/>
                            <a:pt x="113" y="422"/>
                          </a:cubicBezTo>
                          <a:cubicBezTo>
                            <a:pt x="113" y="423"/>
                            <a:pt x="114" y="425"/>
                            <a:pt x="117" y="426"/>
                          </a:cubicBezTo>
                          <a:lnTo>
                            <a:pt x="120" y="427"/>
                          </a:lnTo>
                          <a:lnTo>
                            <a:pt x="119" y="429"/>
                          </a:lnTo>
                          <a:cubicBezTo>
                            <a:pt x="118" y="430"/>
                            <a:pt x="117" y="431"/>
                            <a:pt x="117" y="432"/>
                          </a:cubicBezTo>
                          <a:cubicBezTo>
                            <a:pt x="115" y="435"/>
                            <a:pt x="114" y="438"/>
                            <a:pt x="114" y="441"/>
                          </a:cubicBezTo>
                          <a:cubicBezTo>
                            <a:pt x="114" y="446"/>
                            <a:pt x="114" y="449"/>
                            <a:pt x="115" y="451"/>
                          </a:cubicBezTo>
                          <a:cubicBezTo>
                            <a:pt x="116" y="454"/>
                            <a:pt x="118" y="454"/>
                            <a:pt x="122" y="453"/>
                          </a:cubicBezTo>
                          <a:lnTo>
                            <a:pt x="124" y="453"/>
                          </a:lnTo>
                          <a:lnTo>
                            <a:pt x="124" y="455"/>
                          </a:lnTo>
                          <a:cubicBezTo>
                            <a:pt x="125" y="458"/>
                            <a:pt x="126" y="459"/>
                            <a:pt x="127" y="459"/>
                          </a:cubicBezTo>
                          <a:lnTo>
                            <a:pt x="132" y="459"/>
                          </a:lnTo>
                          <a:cubicBezTo>
                            <a:pt x="139" y="459"/>
                            <a:pt x="142" y="465"/>
                            <a:pt x="145" y="471"/>
                          </a:cubicBezTo>
                          <a:cubicBezTo>
                            <a:pt x="147" y="475"/>
                            <a:pt x="149" y="479"/>
                            <a:pt x="153" y="480"/>
                          </a:cubicBezTo>
                          <a:lnTo>
                            <a:pt x="157" y="451"/>
                          </a:lnTo>
                          <a:lnTo>
                            <a:pt x="157" y="484"/>
                          </a:lnTo>
                          <a:cubicBezTo>
                            <a:pt x="156" y="484"/>
                            <a:pt x="156" y="484"/>
                            <a:pt x="156" y="484"/>
                          </a:cubicBezTo>
                          <a:lnTo>
                            <a:pt x="157" y="484"/>
                          </a:lnTo>
                          <a:lnTo>
                            <a:pt x="157" y="484"/>
                          </a:lnTo>
                          <a:cubicBezTo>
                            <a:pt x="159" y="484"/>
                            <a:pt x="160" y="483"/>
                            <a:pt x="161" y="483"/>
                          </a:cubicBezTo>
                          <a:cubicBezTo>
                            <a:pt x="162" y="482"/>
                            <a:pt x="162" y="482"/>
                            <a:pt x="162" y="482"/>
                          </a:cubicBezTo>
                          <a:lnTo>
                            <a:pt x="163" y="476"/>
                          </a:lnTo>
                          <a:cubicBezTo>
                            <a:pt x="163" y="473"/>
                            <a:pt x="163" y="472"/>
                            <a:pt x="165" y="472"/>
                          </a:cubicBezTo>
                          <a:cubicBezTo>
                            <a:pt x="166" y="472"/>
                            <a:pt x="167" y="472"/>
                            <a:pt x="168" y="472"/>
                          </a:cubicBezTo>
                          <a:cubicBezTo>
                            <a:pt x="169" y="473"/>
                            <a:pt x="170" y="473"/>
                            <a:pt x="172" y="473"/>
                          </a:cubicBezTo>
                          <a:cubicBezTo>
                            <a:pt x="173" y="473"/>
                            <a:pt x="174" y="473"/>
                            <a:pt x="175" y="473"/>
                          </a:cubicBezTo>
                          <a:lnTo>
                            <a:pt x="175" y="473"/>
                          </a:lnTo>
                          <a:cubicBezTo>
                            <a:pt x="176" y="473"/>
                            <a:pt x="176" y="472"/>
                            <a:pt x="177" y="471"/>
                          </a:cubicBezTo>
                          <a:cubicBezTo>
                            <a:pt x="178" y="470"/>
                            <a:pt x="178" y="470"/>
                            <a:pt x="179" y="469"/>
                          </a:cubicBezTo>
                          <a:cubicBezTo>
                            <a:pt x="179" y="469"/>
                            <a:pt x="179" y="469"/>
                            <a:pt x="179" y="469"/>
                          </a:cubicBezTo>
                          <a:cubicBezTo>
                            <a:pt x="184" y="469"/>
                            <a:pt x="188" y="471"/>
                            <a:pt x="192" y="472"/>
                          </a:cubicBezTo>
                          <a:cubicBezTo>
                            <a:pt x="196" y="473"/>
                            <a:pt x="200" y="474"/>
                            <a:pt x="205" y="474"/>
                          </a:cubicBezTo>
                          <a:cubicBezTo>
                            <a:pt x="210" y="474"/>
                            <a:pt x="211" y="472"/>
                            <a:pt x="211" y="468"/>
                          </a:cubicBezTo>
                          <a:cubicBezTo>
                            <a:pt x="212" y="467"/>
                            <a:pt x="212" y="466"/>
                            <a:pt x="212" y="465"/>
                          </a:cubicBezTo>
                          <a:cubicBezTo>
                            <a:pt x="213" y="463"/>
                            <a:pt x="216" y="463"/>
                            <a:pt x="219" y="463"/>
                          </a:cubicBezTo>
                          <a:cubicBezTo>
                            <a:pt x="221" y="463"/>
                            <a:pt x="223" y="463"/>
                            <a:pt x="224" y="462"/>
                          </a:cubicBezTo>
                          <a:lnTo>
                            <a:pt x="227" y="462"/>
                          </a:lnTo>
                          <a:lnTo>
                            <a:pt x="227" y="463"/>
                          </a:lnTo>
                          <a:cubicBezTo>
                            <a:pt x="227" y="465"/>
                            <a:pt x="227" y="466"/>
                            <a:pt x="227" y="467"/>
                          </a:cubicBezTo>
                          <a:cubicBezTo>
                            <a:pt x="227" y="468"/>
                            <a:pt x="227" y="468"/>
                            <a:pt x="227" y="469"/>
                          </a:cubicBezTo>
                          <a:cubicBezTo>
                            <a:pt x="227" y="469"/>
                            <a:pt x="228" y="470"/>
                            <a:pt x="228" y="471"/>
                          </a:cubicBezTo>
                          <a:cubicBezTo>
                            <a:pt x="229" y="472"/>
                            <a:pt x="230" y="473"/>
                            <a:pt x="231" y="475"/>
                          </a:cubicBezTo>
                          <a:cubicBezTo>
                            <a:pt x="233" y="478"/>
                            <a:pt x="235" y="481"/>
                            <a:pt x="240" y="482"/>
                          </a:cubicBezTo>
                          <a:lnTo>
                            <a:pt x="243" y="482"/>
                          </a:lnTo>
                          <a:lnTo>
                            <a:pt x="242" y="484"/>
                          </a:lnTo>
                          <a:cubicBezTo>
                            <a:pt x="239" y="499"/>
                            <a:pt x="242" y="511"/>
                            <a:pt x="245" y="521"/>
                          </a:cubicBezTo>
                          <a:cubicBezTo>
                            <a:pt x="249" y="521"/>
                            <a:pt x="250" y="520"/>
                            <a:pt x="250" y="518"/>
                          </a:cubicBezTo>
                          <a:cubicBezTo>
                            <a:pt x="250" y="517"/>
                            <a:pt x="249" y="516"/>
                            <a:pt x="249" y="515"/>
                          </a:cubicBezTo>
                          <a:cubicBezTo>
                            <a:pt x="248" y="513"/>
                            <a:pt x="247" y="511"/>
                            <a:pt x="247" y="507"/>
                          </a:cubicBezTo>
                          <a:cubicBezTo>
                            <a:pt x="247" y="502"/>
                            <a:pt x="253" y="493"/>
                            <a:pt x="258" y="493"/>
                          </a:cubicBezTo>
                          <a:cubicBezTo>
                            <a:pt x="273" y="493"/>
                            <a:pt x="290" y="491"/>
                            <a:pt x="290" y="479"/>
                          </a:cubicBezTo>
                          <a:cubicBezTo>
                            <a:pt x="290" y="478"/>
                            <a:pt x="289" y="476"/>
                            <a:pt x="288" y="475"/>
                          </a:cubicBezTo>
                          <a:cubicBezTo>
                            <a:pt x="286" y="473"/>
                            <a:pt x="284" y="471"/>
                            <a:pt x="284" y="468"/>
                          </a:cubicBezTo>
                          <a:cubicBezTo>
                            <a:pt x="284" y="465"/>
                            <a:pt x="287" y="464"/>
                            <a:pt x="290" y="462"/>
                          </a:cubicBezTo>
                          <a:cubicBezTo>
                            <a:pt x="292" y="461"/>
                            <a:pt x="294" y="460"/>
                            <a:pt x="296" y="458"/>
                          </a:cubicBezTo>
                          <a:lnTo>
                            <a:pt x="296" y="448"/>
                          </a:lnTo>
                          <a:cubicBezTo>
                            <a:pt x="295" y="447"/>
                            <a:pt x="294" y="447"/>
                            <a:pt x="293" y="448"/>
                          </a:cubicBezTo>
                          <a:cubicBezTo>
                            <a:pt x="292" y="448"/>
                            <a:pt x="291" y="448"/>
                            <a:pt x="288" y="448"/>
                          </a:cubicBezTo>
                          <a:cubicBezTo>
                            <a:pt x="287" y="448"/>
                            <a:pt x="282" y="446"/>
                            <a:pt x="273" y="442"/>
                          </a:cubicBezTo>
                          <a:lnTo>
                            <a:pt x="271" y="441"/>
                          </a:lnTo>
                          <a:lnTo>
                            <a:pt x="286" y="419"/>
                          </a:lnTo>
                          <a:lnTo>
                            <a:pt x="287" y="419"/>
                          </a:lnTo>
                          <a:cubicBezTo>
                            <a:pt x="289" y="419"/>
                            <a:pt x="301" y="424"/>
                            <a:pt x="305" y="428"/>
                          </a:cubicBezTo>
                          <a:lnTo>
                            <a:pt x="305" y="428"/>
                          </a:lnTo>
                          <a:lnTo>
                            <a:pt x="306" y="428"/>
                          </a:lnTo>
                          <a:cubicBezTo>
                            <a:pt x="307" y="430"/>
                            <a:pt x="307" y="432"/>
                            <a:pt x="307" y="434"/>
                          </a:cubicBezTo>
                          <a:cubicBezTo>
                            <a:pt x="307" y="435"/>
                            <a:pt x="307" y="438"/>
                            <a:pt x="307" y="438"/>
                          </a:cubicBezTo>
                          <a:cubicBezTo>
                            <a:pt x="308" y="438"/>
                            <a:pt x="309" y="438"/>
                            <a:pt x="310" y="438"/>
                          </a:cubicBezTo>
                          <a:cubicBezTo>
                            <a:pt x="310" y="437"/>
                            <a:pt x="311" y="437"/>
                            <a:pt x="312" y="437"/>
                          </a:cubicBezTo>
                          <a:cubicBezTo>
                            <a:pt x="310" y="425"/>
                            <a:pt x="311" y="417"/>
                            <a:pt x="312" y="4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219">
                      <a:extLst>
                        <a:ext uri="{FF2B5EF4-FFF2-40B4-BE49-F238E27FC236}">
                          <a16:creationId xmlns:a16="http://schemas.microsoft.com/office/drawing/2014/main" id="{5AE42B23-5687-B77D-FDCA-A8F752CCCA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13129" y="4626855"/>
                      <a:ext cx="129684" cy="92094"/>
                    </a:xfrm>
                    <a:custGeom>
                      <a:avLst/>
                      <a:gdLst>
                        <a:gd name="T0" fmla="*/ 286 w 307"/>
                        <a:gd name="T1" fmla="*/ 158 h 213"/>
                        <a:gd name="T2" fmla="*/ 275 w 307"/>
                        <a:gd name="T3" fmla="*/ 153 h 213"/>
                        <a:gd name="T4" fmla="*/ 265 w 307"/>
                        <a:gd name="T5" fmla="*/ 137 h 213"/>
                        <a:gd name="T6" fmla="*/ 269 w 307"/>
                        <a:gd name="T7" fmla="*/ 124 h 213"/>
                        <a:gd name="T8" fmla="*/ 269 w 307"/>
                        <a:gd name="T9" fmla="*/ 110 h 213"/>
                        <a:gd name="T10" fmla="*/ 275 w 307"/>
                        <a:gd name="T11" fmla="*/ 95 h 213"/>
                        <a:gd name="T12" fmla="*/ 283 w 307"/>
                        <a:gd name="T13" fmla="*/ 80 h 213"/>
                        <a:gd name="T14" fmla="*/ 273 w 307"/>
                        <a:gd name="T15" fmla="*/ 70 h 213"/>
                        <a:gd name="T16" fmla="*/ 278 w 307"/>
                        <a:gd name="T17" fmla="*/ 64 h 213"/>
                        <a:gd name="T18" fmla="*/ 293 w 307"/>
                        <a:gd name="T19" fmla="*/ 63 h 213"/>
                        <a:gd name="T20" fmla="*/ 283 w 307"/>
                        <a:gd name="T21" fmla="*/ 31 h 213"/>
                        <a:gd name="T22" fmla="*/ 274 w 307"/>
                        <a:gd name="T23" fmla="*/ 40 h 213"/>
                        <a:gd name="T24" fmla="*/ 265 w 307"/>
                        <a:gd name="T25" fmla="*/ 46 h 213"/>
                        <a:gd name="T26" fmla="*/ 257 w 307"/>
                        <a:gd name="T27" fmla="*/ 62 h 213"/>
                        <a:gd name="T28" fmla="*/ 249 w 307"/>
                        <a:gd name="T29" fmla="*/ 66 h 213"/>
                        <a:gd name="T30" fmla="*/ 248 w 307"/>
                        <a:gd name="T31" fmla="*/ 68 h 213"/>
                        <a:gd name="T32" fmla="*/ 233 w 307"/>
                        <a:gd name="T33" fmla="*/ 67 h 213"/>
                        <a:gd name="T34" fmla="*/ 221 w 307"/>
                        <a:gd name="T35" fmla="*/ 64 h 213"/>
                        <a:gd name="T36" fmla="*/ 206 w 307"/>
                        <a:gd name="T37" fmla="*/ 59 h 213"/>
                        <a:gd name="T38" fmla="*/ 212 w 307"/>
                        <a:gd name="T39" fmla="*/ 46 h 213"/>
                        <a:gd name="T40" fmla="*/ 209 w 307"/>
                        <a:gd name="T41" fmla="*/ 38 h 213"/>
                        <a:gd name="T42" fmla="*/ 213 w 307"/>
                        <a:gd name="T43" fmla="*/ 32 h 213"/>
                        <a:gd name="T44" fmla="*/ 218 w 307"/>
                        <a:gd name="T45" fmla="*/ 7 h 213"/>
                        <a:gd name="T46" fmla="*/ 193 w 307"/>
                        <a:gd name="T47" fmla="*/ 11 h 213"/>
                        <a:gd name="T48" fmla="*/ 191 w 307"/>
                        <a:gd name="T49" fmla="*/ 13 h 213"/>
                        <a:gd name="T50" fmla="*/ 176 w 307"/>
                        <a:gd name="T51" fmla="*/ 19 h 213"/>
                        <a:gd name="T52" fmla="*/ 161 w 307"/>
                        <a:gd name="T53" fmla="*/ 35 h 213"/>
                        <a:gd name="T54" fmla="*/ 146 w 307"/>
                        <a:gd name="T55" fmla="*/ 43 h 213"/>
                        <a:gd name="T56" fmla="*/ 135 w 307"/>
                        <a:gd name="T57" fmla="*/ 49 h 213"/>
                        <a:gd name="T58" fmla="*/ 115 w 307"/>
                        <a:gd name="T59" fmla="*/ 60 h 213"/>
                        <a:gd name="T60" fmla="*/ 87 w 307"/>
                        <a:gd name="T61" fmla="*/ 67 h 213"/>
                        <a:gd name="T62" fmla="*/ 67 w 307"/>
                        <a:gd name="T63" fmla="*/ 59 h 213"/>
                        <a:gd name="T64" fmla="*/ 50 w 307"/>
                        <a:gd name="T65" fmla="*/ 63 h 213"/>
                        <a:gd name="T66" fmla="*/ 10 w 307"/>
                        <a:gd name="T67" fmla="*/ 66 h 213"/>
                        <a:gd name="T68" fmla="*/ 9 w 307"/>
                        <a:gd name="T69" fmla="*/ 67 h 213"/>
                        <a:gd name="T70" fmla="*/ 4 w 307"/>
                        <a:gd name="T71" fmla="*/ 72 h 213"/>
                        <a:gd name="T72" fmla="*/ 3 w 307"/>
                        <a:gd name="T73" fmla="*/ 73 h 213"/>
                        <a:gd name="T74" fmla="*/ 2 w 307"/>
                        <a:gd name="T75" fmla="*/ 73 h 213"/>
                        <a:gd name="T76" fmla="*/ 3 w 307"/>
                        <a:gd name="T77" fmla="*/ 82 h 213"/>
                        <a:gd name="T78" fmla="*/ 11 w 307"/>
                        <a:gd name="T79" fmla="*/ 85 h 213"/>
                        <a:gd name="T80" fmla="*/ 18 w 307"/>
                        <a:gd name="T81" fmla="*/ 88 h 213"/>
                        <a:gd name="T82" fmla="*/ 15 w 307"/>
                        <a:gd name="T83" fmla="*/ 98 h 213"/>
                        <a:gd name="T84" fmla="*/ 23 w 307"/>
                        <a:gd name="T85" fmla="*/ 96 h 213"/>
                        <a:gd name="T86" fmla="*/ 37 w 307"/>
                        <a:gd name="T87" fmla="*/ 96 h 213"/>
                        <a:gd name="T88" fmla="*/ 44 w 307"/>
                        <a:gd name="T89" fmla="*/ 99 h 213"/>
                        <a:gd name="T90" fmla="*/ 54 w 307"/>
                        <a:gd name="T91" fmla="*/ 105 h 213"/>
                        <a:gd name="T92" fmla="*/ 60 w 307"/>
                        <a:gd name="T93" fmla="*/ 122 h 213"/>
                        <a:gd name="T94" fmla="*/ 68 w 307"/>
                        <a:gd name="T95" fmla="*/ 131 h 213"/>
                        <a:gd name="T96" fmla="*/ 62 w 307"/>
                        <a:gd name="T97" fmla="*/ 135 h 213"/>
                        <a:gd name="T98" fmla="*/ 69 w 307"/>
                        <a:gd name="T99" fmla="*/ 144 h 213"/>
                        <a:gd name="T100" fmla="*/ 79 w 307"/>
                        <a:gd name="T101" fmla="*/ 155 h 213"/>
                        <a:gd name="T102" fmla="*/ 136 w 307"/>
                        <a:gd name="T103" fmla="*/ 137 h 213"/>
                        <a:gd name="T104" fmla="*/ 141 w 307"/>
                        <a:gd name="T105" fmla="*/ 136 h 213"/>
                        <a:gd name="T106" fmla="*/ 237 w 307"/>
                        <a:gd name="T107" fmla="*/ 212 h 213"/>
                        <a:gd name="T108" fmla="*/ 254 w 307"/>
                        <a:gd name="T109" fmla="*/ 208 h 213"/>
                        <a:gd name="T110" fmla="*/ 291 w 307"/>
                        <a:gd name="T111" fmla="*/ 202 h 213"/>
                        <a:gd name="T112" fmla="*/ 302 w 307"/>
                        <a:gd name="T113" fmla="*/ 196 h 213"/>
                        <a:gd name="T114" fmla="*/ 306 w 307"/>
                        <a:gd name="T115" fmla="*/ 181 h 213"/>
                        <a:gd name="T116" fmla="*/ 297 w 307"/>
                        <a:gd name="T117" fmla="*/ 168 h 2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307" h="213">
                          <a:moveTo>
                            <a:pt x="297" y="168"/>
                          </a:moveTo>
                          <a:cubicBezTo>
                            <a:pt x="294" y="163"/>
                            <a:pt x="291" y="158"/>
                            <a:pt x="286" y="158"/>
                          </a:cubicBezTo>
                          <a:lnTo>
                            <a:pt x="281" y="158"/>
                          </a:lnTo>
                          <a:cubicBezTo>
                            <a:pt x="277" y="158"/>
                            <a:pt x="276" y="155"/>
                            <a:pt x="275" y="153"/>
                          </a:cubicBezTo>
                          <a:cubicBezTo>
                            <a:pt x="271" y="154"/>
                            <a:pt x="268" y="152"/>
                            <a:pt x="266" y="148"/>
                          </a:cubicBezTo>
                          <a:cubicBezTo>
                            <a:pt x="265" y="145"/>
                            <a:pt x="265" y="142"/>
                            <a:pt x="265" y="137"/>
                          </a:cubicBezTo>
                          <a:cubicBezTo>
                            <a:pt x="265" y="132"/>
                            <a:pt x="266" y="129"/>
                            <a:pt x="268" y="126"/>
                          </a:cubicBezTo>
                          <a:cubicBezTo>
                            <a:pt x="268" y="126"/>
                            <a:pt x="269" y="125"/>
                            <a:pt x="269" y="124"/>
                          </a:cubicBezTo>
                          <a:cubicBezTo>
                            <a:pt x="266" y="123"/>
                            <a:pt x="264" y="121"/>
                            <a:pt x="264" y="117"/>
                          </a:cubicBezTo>
                          <a:cubicBezTo>
                            <a:pt x="264" y="115"/>
                            <a:pt x="266" y="112"/>
                            <a:pt x="269" y="110"/>
                          </a:cubicBezTo>
                          <a:cubicBezTo>
                            <a:pt x="271" y="107"/>
                            <a:pt x="275" y="103"/>
                            <a:pt x="275" y="99"/>
                          </a:cubicBezTo>
                          <a:lnTo>
                            <a:pt x="275" y="95"/>
                          </a:lnTo>
                          <a:cubicBezTo>
                            <a:pt x="275" y="90"/>
                            <a:pt x="277" y="88"/>
                            <a:pt x="280" y="86"/>
                          </a:cubicBezTo>
                          <a:cubicBezTo>
                            <a:pt x="281" y="84"/>
                            <a:pt x="283" y="83"/>
                            <a:pt x="283" y="80"/>
                          </a:cubicBezTo>
                          <a:cubicBezTo>
                            <a:pt x="283" y="78"/>
                            <a:pt x="282" y="78"/>
                            <a:pt x="279" y="77"/>
                          </a:cubicBezTo>
                          <a:cubicBezTo>
                            <a:pt x="277" y="76"/>
                            <a:pt x="273" y="75"/>
                            <a:pt x="273" y="70"/>
                          </a:cubicBezTo>
                          <a:cubicBezTo>
                            <a:pt x="273" y="68"/>
                            <a:pt x="275" y="65"/>
                            <a:pt x="277" y="64"/>
                          </a:cubicBezTo>
                          <a:lnTo>
                            <a:pt x="278" y="64"/>
                          </a:lnTo>
                          <a:lnTo>
                            <a:pt x="290" y="64"/>
                          </a:lnTo>
                          <a:cubicBezTo>
                            <a:pt x="291" y="64"/>
                            <a:pt x="292" y="64"/>
                            <a:pt x="293" y="63"/>
                          </a:cubicBezTo>
                          <a:cubicBezTo>
                            <a:pt x="296" y="62"/>
                            <a:pt x="299" y="61"/>
                            <a:pt x="299" y="58"/>
                          </a:cubicBezTo>
                          <a:cubicBezTo>
                            <a:pt x="299" y="52"/>
                            <a:pt x="287" y="31"/>
                            <a:pt x="283" y="31"/>
                          </a:cubicBezTo>
                          <a:cubicBezTo>
                            <a:pt x="280" y="31"/>
                            <a:pt x="279" y="33"/>
                            <a:pt x="277" y="36"/>
                          </a:cubicBezTo>
                          <a:cubicBezTo>
                            <a:pt x="276" y="37"/>
                            <a:pt x="275" y="39"/>
                            <a:pt x="274" y="40"/>
                          </a:cubicBezTo>
                          <a:cubicBezTo>
                            <a:pt x="272" y="41"/>
                            <a:pt x="270" y="42"/>
                            <a:pt x="269" y="42"/>
                          </a:cubicBezTo>
                          <a:cubicBezTo>
                            <a:pt x="267" y="43"/>
                            <a:pt x="266" y="44"/>
                            <a:pt x="265" y="46"/>
                          </a:cubicBezTo>
                          <a:cubicBezTo>
                            <a:pt x="263" y="47"/>
                            <a:pt x="263" y="49"/>
                            <a:pt x="262" y="52"/>
                          </a:cubicBezTo>
                          <a:cubicBezTo>
                            <a:pt x="261" y="55"/>
                            <a:pt x="260" y="59"/>
                            <a:pt x="257" y="62"/>
                          </a:cubicBezTo>
                          <a:cubicBezTo>
                            <a:pt x="256" y="62"/>
                            <a:pt x="255" y="63"/>
                            <a:pt x="254" y="63"/>
                          </a:cubicBezTo>
                          <a:cubicBezTo>
                            <a:pt x="252" y="64"/>
                            <a:pt x="251" y="64"/>
                            <a:pt x="249" y="66"/>
                          </a:cubicBezTo>
                          <a:lnTo>
                            <a:pt x="249" y="66"/>
                          </a:lnTo>
                          <a:cubicBezTo>
                            <a:pt x="248" y="67"/>
                            <a:pt x="248" y="68"/>
                            <a:pt x="248" y="68"/>
                          </a:cubicBezTo>
                          <a:cubicBezTo>
                            <a:pt x="247" y="70"/>
                            <a:pt x="245" y="72"/>
                            <a:pt x="242" y="72"/>
                          </a:cubicBezTo>
                          <a:cubicBezTo>
                            <a:pt x="237" y="72"/>
                            <a:pt x="235" y="69"/>
                            <a:pt x="233" y="67"/>
                          </a:cubicBezTo>
                          <a:cubicBezTo>
                            <a:pt x="231" y="65"/>
                            <a:pt x="229" y="63"/>
                            <a:pt x="225" y="63"/>
                          </a:cubicBezTo>
                          <a:cubicBezTo>
                            <a:pt x="223" y="63"/>
                            <a:pt x="223" y="63"/>
                            <a:pt x="221" y="64"/>
                          </a:cubicBezTo>
                          <a:cubicBezTo>
                            <a:pt x="220" y="65"/>
                            <a:pt x="218" y="67"/>
                            <a:pt x="215" y="67"/>
                          </a:cubicBezTo>
                          <a:cubicBezTo>
                            <a:pt x="211" y="67"/>
                            <a:pt x="206" y="64"/>
                            <a:pt x="206" y="59"/>
                          </a:cubicBezTo>
                          <a:cubicBezTo>
                            <a:pt x="206" y="56"/>
                            <a:pt x="208" y="54"/>
                            <a:pt x="209" y="52"/>
                          </a:cubicBezTo>
                          <a:cubicBezTo>
                            <a:pt x="211" y="50"/>
                            <a:pt x="212" y="48"/>
                            <a:pt x="212" y="46"/>
                          </a:cubicBezTo>
                          <a:cubicBezTo>
                            <a:pt x="212" y="45"/>
                            <a:pt x="211" y="44"/>
                            <a:pt x="211" y="43"/>
                          </a:cubicBezTo>
                          <a:cubicBezTo>
                            <a:pt x="210" y="42"/>
                            <a:pt x="209" y="40"/>
                            <a:pt x="209" y="38"/>
                          </a:cubicBezTo>
                          <a:cubicBezTo>
                            <a:pt x="209" y="36"/>
                            <a:pt x="210" y="35"/>
                            <a:pt x="211" y="34"/>
                          </a:cubicBezTo>
                          <a:cubicBezTo>
                            <a:pt x="212" y="33"/>
                            <a:pt x="212" y="33"/>
                            <a:pt x="213" y="32"/>
                          </a:cubicBezTo>
                          <a:cubicBezTo>
                            <a:pt x="213" y="31"/>
                            <a:pt x="213" y="30"/>
                            <a:pt x="214" y="29"/>
                          </a:cubicBezTo>
                          <a:cubicBezTo>
                            <a:pt x="216" y="22"/>
                            <a:pt x="218" y="14"/>
                            <a:pt x="218" y="7"/>
                          </a:cubicBezTo>
                          <a:cubicBezTo>
                            <a:pt x="218" y="2"/>
                            <a:pt x="217" y="0"/>
                            <a:pt x="211" y="0"/>
                          </a:cubicBezTo>
                          <a:cubicBezTo>
                            <a:pt x="202" y="0"/>
                            <a:pt x="198" y="5"/>
                            <a:pt x="193" y="11"/>
                          </a:cubicBezTo>
                          <a:cubicBezTo>
                            <a:pt x="192" y="11"/>
                            <a:pt x="192" y="12"/>
                            <a:pt x="191" y="13"/>
                          </a:cubicBezTo>
                          <a:lnTo>
                            <a:pt x="191" y="13"/>
                          </a:lnTo>
                          <a:lnTo>
                            <a:pt x="185" y="13"/>
                          </a:lnTo>
                          <a:cubicBezTo>
                            <a:pt x="181" y="15"/>
                            <a:pt x="178" y="17"/>
                            <a:pt x="176" y="19"/>
                          </a:cubicBezTo>
                          <a:cubicBezTo>
                            <a:pt x="173" y="21"/>
                            <a:pt x="171" y="24"/>
                            <a:pt x="169" y="27"/>
                          </a:cubicBezTo>
                          <a:cubicBezTo>
                            <a:pt x="167" y="29"/>
                            <a:pt x="164" y="32"/>
                            <a:pt x="161" y="35"/>
                          </a:cubicBezTo>
                          <a:cubicBezTo>
                            <a:pt x="160" y="37"/>
                            <a:pt x="158" y="38"/>
                            <a:pt x="155" y="40"/>
                          </a:cubicBezTo>
                          <a:cubicBezTo>
                            <a:pt x="153" y="42"/>
                            <a:pt x="149" y="42"/>
                            <a:pt x="146" y="43"/>
                          </a:cubicBezTo>
                          <a:cubicBezTo>
                            <a:pt x="143" y="44"/>
                            <a:pt x="139" y="44"/>
                            <a:pt x="138" y="46"/>
                          </a:cubicBezTo>
                          <a:cubicBezTo>
                            <a:pt x="137" y="47"/>
                            <a:pt x="136" y="48"/>
                            <a:pt x="135" y="49"/>
                          </a:cubicBezTo>
                          <a:cubicBezTo>
                            <a:pt x="133" y="51"/>
                            <a:pt x="131" y="53"/>
                            <a:pt x="129" y="54"/>
                          </a:cubicBezTo>
                          <a:cubicBezTo>
                            <a:pt x="126" y="58"/>
                            <a:pt x="121" y="60"/>
                            <a:pt x="115" y="60"/>
                          </a:cubicBezTo>
                          <a:cubicBezTo>
                            <a:pt x="109" y="60"/>
                            <a:pt x="104" y="62"/>
                            <a:pt x="100" y="64"/>
                          </a:cubicBezTo>
                          <a:cubicBezTo>
                            <a:pt x="96" y="66"/>
                            <a:pt x="92" y="67"/>
                            <a:pt x="87" y="67"/>
                          </a:cubicBezTo>
                          <a:cubicBezTo>
                            <a:pt x="82" y="67"/>
                            <a:pt x="78" y="65"/>
                            <a:pt x="75" y="63"/>
                          </a:cubicBezTo>
                          <a:cubicBezTo>
                            <a:pt x="73" y="61"/>
                            <a:pt x="71" y="59"/>
                            <a:pt x="67" y="59"/>
                          </a:cubicBezTo>
                          <a:cubicBezTo>
                            <a:pt x="64" y="59"/>
                            <a:pt x="61" y="60"/>
                            <a:pt x="58" y="61"/>
                          </a:cubicBezTo>
                          <a:cubicBezTo>
                            <a:pt x="55" y="62"/>
                            <a:pt x="53" y="63"/>
                            <a:pt x="50" y="63"/>
                          </a:cubicBezTo>
                          <a:lnTo>
                            <a:pt x="19" y="63"/>
                          </a:lnTo>
                          <a:cubicBezTo>
                            <a:pt x="15" y="63"/>
                            <a:pt x="12" y="64"/>
                            <a:pt x="10" y="66"/>
                          </a:cubicBezTo>
                          <a:cubicBezTo>
                            <a:pt x="10" y="66"/>
                            <a:pt x="10" y="66"/>
                            <a:pt x="10" y="66"/>
                          </a:cubicBezTo>
                          <a:cubicBezTo>
                            <a:pt x="9" y="66"/>
                            <a:pt x="9" y="66"/>
                            <a:pt x="9" y="67"/>
                          </a:cubicBezTo>
                          <a:cubicBezTo>
                            <a:pt x="7" y="68"/>
                            <a:pt x="5" y="70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lnTo>
                            <a:pt x="3" y="73"/>
                          </a:lnTo>
                          <a:lnTo>
                            <a:pt x="3" y="73"/>
                          </a:lnTo>
                          <a:cubicBezTo>
                            <a:pt x="2" y="73"/>
                            <a:pt x="2" y="73"/>
                            <a:pt x="2" y="73"/>
                          </a:cubicBezTo>
                          <a:cubicBezTo>
                            <a:pt x="1" y="74"/>
                            <a:pt x="0" y="76"/>
                            <a:pt x="0" y="79"/>
                          </a:cubicBezTo>
                          <a:cubicBezTo>
                            <a:pt x="1" y="80"/>
                            <a:pt x="1" y="81"/>
                            <a:pt x="3" y="82"/>
                          </a:cubicBezTo>
                          <a:cubicBezTo>
                            <a:pt x="6" y="83"/>
                            <a:pt x="7" y="83"/>
                            <a:pt x="7" y="83"/>
                          </a:cubicBezTo>
                          <a:cubicBezTo>
                            <a:pt x="8" y="83"/>
                            <a:pt x="9" y="83"/>
                            <a:pt x="11" y="85"/>
                          </a:cubicBezTo>
                          <a:cubicBezTo>
                            <a:pt x="13" y="86"/>
                            <a:pt x="14" y="86"/>
                            <a:pt x="15" y="87"/>
                          </a:cubicBezTo>
                          <a:cubicBezTo>
                            <a:pt x="16" y="87"/>
                            <a:pt x="18" y="87"/>
                            <a:pt x="18" y="88"/>
                          </a:cubicBezTo>
                          <a:cubicBezTo>
                            <a:pt x="18" y="90"/>
                            <a:pt x="17" y="91"/>
                            <a:pt x="15" y="93"/>
                          </a:cubicBezTo>
                          <a:cubicBezTo>
                            <a:pt x="14" y="95"/>
                            <a:pt x="14" y="96"/>
                            <a:pt x="15" y="98"/>
                          </a:cubicBezTo>
                          <a:cubicBezTo>
                            <a:pt x="15" y="99"/>
                            <a:pt x="16" y="99"/>
                            <a:pt x="17" y="99"/>
                          </a:cubicBezTo>
                          <a:cubicBezTo>
                            <a:pt x="19" y="99"/>
                            <a:pt x="21" y="98"/>
                            <a:pt x="23" y="96"/>
                          </a:cubicBezTo>
                          <a:cubicBezTo>
                            <a:pt x="26" y="92"/>
                            <a:pt x="29" y="91"/>
                            <a:pt x="31" y="91"/>
                          </a:cubicBezTo>
                          <a:cubicBezTo>
                            <a:pt x="34" y="91"/>
                            <a:pt x="36" y="94"/>
                            <a:pt x="37" y="96"/>
                          </a:cubicBezTo>
                          <a:cubicBezTo>
                            <a:pt x="38" y="97"/>
                            <a:pt x="40" y="101"/>
                            <a:pt x="41" y="101"/>
                          </a:cubicBezTo>
                          <a:cubicBezTo>
                            <a:pt x="42" y="101"/>
                            <a:pt x="43" y="100"/>
                            <a:pt x="44" y="99"/>
                          </a:cubicBezTo>
                          <a:cubicBezTo>
                            <a:pt x="45" y="98"/>
                            <a:pt x="46" y="97"/>
                            <a:pt x="47" y="97"/>
                          </a:cubicBezTo>
                          <a:cubicBezTo>
                            <a:pt x="50" y="97"/>
                            <a:pt x="52" y="100"/>
                            <a:pt x="54" y="105"/>
                          </a:cubicBezTo>
                          <a:cubicBezTo>
                            <a:pt x="58" y="111"/>
                            <a:pt x="60" y="116"/>
                            <a:pt x="58" y="120"/>
                          </a:cubicBezTo>
                          <a:cubicBezTo>
                            <a:pt x="58" y="120"/>
                            <a:pt x="58" y="120"/>
                            <a:pt x="60" y="122"/>
                          </a:cubicBezTo>
                          <a:cubicBezTo>
                            <a:pt x="61" y="123"/>
                            <a:pt x="62" y="123"/>
                            <a:pt x="63" y="124"/>
                          </a:cubicBezTo>
                          <a:cubicBezTo>
                            <a:pt x="66" y="127"/>
                            <a:pt x="68" y="129"/>
                            <a:pt x="68" y="131"/>
                          </a:cubicBezTo>
                          <a:cubicBezTo>
                            <a:pt x="68" y="132"/>
                            <a:pt x="65" y="133"/>
                            <a:pt x="65" y="134"/>
                          </a:cubicBezTo>
                          <a:cubicBezTo>
                            <a:pt x="62" y="134"/>
                            <a:pt x="62" y="135"/>
                            <a:pt x="62" y="135"/>
                          </a:cubicBezTo>
                          <a:cubicBezTo>
                            <a:pt x="62" y="136"/>
                            <a:pt x="62" y="137"/>
                            <a:pt x="65" y="139"/>
                          </a:cubicBezTo>
                          <a:cubicBezTo>
                            <a:pt x="67" y="141"/>
                            <a:pt x="68" y="143"/>
                            <a:pt x="69" y="144"/>
                          </a:cubicBezTo>
                          <a:cubicBezTo>
                            <a:pt x="70" y="146"/>
                            <a:pt x="71" y="147"/>
                            <a:pt x="73" y="148"/>
                          </a:cubicBezTo>
                          <a:cubicBezTo>
                            <a:pt x="76" y="150"/>
                            <a:pt x="78" y="153"/>
                            <a:pt x="79" y="155"/>
                          </a:cubicBezTo>
                          <a:cubicBezTo>
                            <a:pt x="88" y="148"/>
                            <a:pt x="98" y="144"/>
                            <a:pt x="103" y="143"/>
                          </a:cubicBezTo>
                          <a:cubicBezTo>
                            <a:pt x="125" y="142"/>
                            <a:pt x="132" y="139"/>
                            <a:pt x="136" y="137"/>
                          </a:cubicBezTo>
                          <a:cubicBezTo>
                            <a:pt x="137" y="136"/>
                            <a:pt x="138" y="136"/>
                            <a:pt x="140" y="136"/>
                          </a:cubicBezTo>
                          <a:cubicBezTo>
                            <a:pt x="140" y="136"/>
                            <a:pt x="140" y="136"/>
                            <a:pt x="141" y="136"/>
                          </a:cubicBezTo>
                          <a:cubicBezTo>
                            <a:pt x="162" y="138"/>
                            <a:pt x="186" y="163"/>
                            <a:pt x="206" y="185"/>
                          </a:cubicBezTo>
                          <a:cubicBezTo>
                            <a:pt x="219" y="198"/>
                            <a:pt x="229" y="209"/>
                            <a:pt x="237" y="212"/>
                          </a:cubicBezTo>
                          <a:cubicBezTo>
                            <a:pt x="239" y="213"/>
                            <a:pt x="240" y="213"/>
                            <a:pt x="242" y="213"/>
                          </a:cubicBezTo>
                          <a:cubicBezTo>
                            <a:pt x="246" y="213"/>
                            <a:pt x="250" y="211"/>
                            <a:pt x="254" y="208"/>
                          </a:cubicBezTo>
                          <a:cubicBezTo>
                            <a:pt x="259" y="205"/>
                            <a:pt x="265" y="201"/>
                            <a:pt x="271" y="201"/>
                          </a:cubicBezTo>
                          <a:cubicBezTo>
                            <a:pt x="280" y="201"/>
                            <a:pt x="286" y="202"/>
                            <a:pt x="291" y="202"/>
                          </a:cubicBezTo>
                          <a:cubicBezTo>
                            <a:pt x="294" y="202"/>
                            <a:pt x="297" y="202"/>
                            <a:pt x="299" y="202"/>
                          </a:cubicBezTo>
                          <a:lnTo>
                            <a:pt x="302" y="196"/>
                          </a:lnTo>
                          <a:lnTo>
                            <a:pt x="303" y="185"/>
                          </a:lnTo>
                          <a:lnTo>
                            <a:pt x="306" y="181"/>
                          </a:lnTo>
                          <a:cubicBezTo>
                            <a:pt x="306" y="181"/>
                            <a:pt x="307" y="180"/>
                            <a:pt x="307" y="180"/>
                          </a:cubicBezTo>
                          <a:cubicBezTo>
                            <a:pt x="302" y="178"/>
                            <a:pt x="299" y="173"/>
                            <a:pt x="297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220">
                      <a:extLst>
                        <a:ext uri="{FF2B5EF4-FFF2-40B4-BE49-F238E27FC236}">
                          <a16:creationId xmlns:a16="http://schemas.microsoft.com/office/drawing/2014/main" id="{70FC91FE-BFD7-63CE-28E9-86CD66247F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9687" y="4358093"/>
                      <a:ext cx="240571" cy="300714"/>
                    </a:xfrm>
                    <a:custGeom>
                      <a:avLst/>
                      <a:gdLst>
                        <a:gd name="T0" fmla="*/ 316 w 567"/>
                        <a:gd name="T1" fmla="*/ 702 h 704"/>
                        <a:gd name="T2" fmla="*/ 331 w 567"/>
                        <a:gd name="T3" fmla="*/ 693 h 704"/>
                        <a:gd name="T4" fmla="*/ 392 w 567"/>
                        <a:gd name="T5" fmla="*/ 695 h 704"/>
                        <a:gd name="T6" fmla="*/ 442 w 567"/>
                        <a:gd name="T7" fmla="*/ 684 h 704"/>
                        <a:gd name="T8" fmla="*/ 475 w 567"/>
                        <a:gd name="T9" fmla="*/ 664 h 704"/>
                        <a:gd name="T10" fmla="*/ 485 w 567"/>
                        <a:gd name="T11" fmla="*/ 608 h 704"/>
                        <a:gd name="T12" fmla="*/ 477 w 567"/>
                        <a:gd name="T13" fmla="*/ 584 h 704"/>
                        <a:gd name="T14" fmla="*/ 469 w 567"/>
                        <a:gd name="T15" fmla="*/ 555 h 704"/>
                        <a:gd name="T16" fmla="*/ 508 w 567"/>
                        <a:gd name="T17" fmla="*/ 493 h 704"/>
                        <a:gd name="T18" fmla="*/ 519 w 567"/>
                        <a:gd name="T19" fmla="*/ 469 h 704"/>
                        <a:gd name="T20" fmla="*/ 494 w 567"/>
                        <a:gd name="T21" fmla="*/ 423 h 704"/>
                        <a:gd name="T22" fmla="*/ 503 w 567"/>
                        <a:gd name="T23" fmla="*/ 366 h 704"/>
                        <a:gd name="T24" fmla="*/ 529 w 567"/>
                        <a:gd name="T25" fmla="*/ 362 h 704"/>
                        <a:gd name="T26" fmla="*/ 551 w 567"/>
                        <a:gd name="T27" fmla="*/ 341 h 704"/>
                        <a:gd name="T28" fmla="*/ 541 w 567"/>
                        <a:gd name="T29" fmla="*/ 321 h 704"/>
                        <a:gd name="T30" fmla="*/ 526 w 567"/>
                        <a:gd name="T31" fmla="*/ 260 h 704"/>
                        <a:gd name="T32" fmla="*/ 523 w 567"/>
                        <a:gd name="T33" fmla="*/ 247 h 704"/>
                        <a:gd name="T34" fmla="*/ 545 w 567"/>
                        <a:gd name="T35" fmla="*/ 226 h 704"/>
                        <a:gd name="T36" fmla="*/ 559 w 567"/>
                        <a:gd name="T37" fmla="*/ 198 h 704"/>
                        <a:gd name="T38" fmla="*/ 546 w 567"/>
                        <a:gd name="T39" fmla="*/ 170 h 704"/>
                        <a:gd name="T40" fmla="*/ 535 w 567"/>
                        <a:gd name="T41" fmla="*/ 144 h 704"/>
                        <a:gd name="T42" fmla="*/ 560 w 567"/>
                        <a:gd name="T43" fmla="*/ 119 h 704"/>
                        <a:gd name="T44" fmla="*/ 564 w 567"/>
                        <a:gd name="T45" fmla="*/ 100 h 704"/>
                        <a:gd name="T46" fmla="*/ 536 w 567"/>
                        <a:gd name="T47" fmla="*/ 86 h 704"/>
                        <a:gd name="T48" fmla="*/ 513 w 567"/>
                        <a:gd name="T49" fmla="*/ 64 h 704"/>
                        <a:gd name="T50" fmla="*/ 528 w 567"/>
                        <a:gd name="T51" fmla="*/ 25 h 704"/>
                        <a:gd name="T52" fmla="*/ 517 w 567"/>
                        <a:gd name="T53" fmla="*/ 20 h 704"/>
                        <a:gd name="T54" fmla="*/ 487 w 567"/>
                        <a:gd name="T55" fmla="*/ 15 h 704"/>
                        <a:gd name="T56" fmla="*/ 449 w 567"/>
                        <a:gd name="T57" fmla="*/ 6 h 704"/>
                        <a:gd name="T58" fmla="*/ 360 w 567"/>
                        <a:gd name="T59" fmla="*/ 77 h 704"/>
                        <a:gd name="T60" fmla="*/ 355 w 567"/>
                        <a:gd name="T61" fmla="*/ 62 h 704"/>
                        <a:gd name="T62" fmla="*/ 327 w 567"/>
                        <a:gd name="T63" fmla="*/ 99 h 704"/>
                        <a:gd name="T64" fmla="*/ 310 w 567"/>
                        <a:gd name="T65" fmla="*/ 94 h 704"/>
                        <a:gd name="T66" fmla="*/ 280 w 567"/>
                        <a:gd name="T67" fmla="*/ 113 h 704"/>
                        <a:gd name="T68" fmla="*/ 287 w 567"/>
                        <a:gd name="T69" fmla="*/ 142 h 704"/>
                        <a:gd name="T70" fmla="*/ 286 w 567"/>
                        <a:gd name="T71" fmla="*/ 173 h 704"/>
                        <a:gd name="T72" fmla="*/ 256 w 567"/>
                        <a:gd name="T73" fmla="*/ 178 h 704"/>
                        <a:gd name="T74" fmla="*/ 229 w 567"/>
                        <a:gd name="T75" fmla="*/ 190 h 704"/>
                        <a:gd name="T76" fmla="*/ 194 w 567"/>
                        <a:gd name="T77" fmla="*/ 195 h 704"/>
                        <a:gd name="T78" fmla="*/ 154 w 567"/>
                        <a:gd name="T79" fmla="*/ 171 h 704"/>
                        <a:gd name="T80" fmla="*/ 119 w 567"/>
                        <a:gd name="T81" fmla="*/ 182 h 704"/>
                        <a:gd name="T82" fmla="*/ 110 w 567"/>
                        <a:gd name="T83" fmla="*/ 217 h 704"/>
                        <a:gd name="T84" fmla="*/ 75 w 567"/>
                        <a:gd name="T85" fmla="*/ 209 h 704"/>
                        <a:gd name="T86" fmla="*/ 26 w 567"/>
                        <a:gd name="T87" fmla="*/ 220 h 704"/>
                        <a:gd name="T88" fmla="*/ 8 w 567"/>
                        <a:gd name="T89" fmla="*/ 238 h 704"/>
                        <a:gd name="T90" fmla="*/ 35 w 567"/>
                        <a:gd name="T91" fmla="*/ 276 h 704"/>
                        <a:gd name="T92" fmla="*/ 40 w 567"/>
                        <a:gd name="T93" fmla="*/ 319 h 704"/>
                        <a:gd name="T94" fmla="*/ 23 w 567"/>
                        <a:gd name="T95" fmla="*/ 365 h 704"/>
                        <a:gd name="T96" fmla="*/ 0 w 567"/>
                        <a:gd name="T97" fmla="*/ 382 h 704"/>
                        <a:gd name="T98" fmla="*/ 22 w 567"/>
                        <a:gd name="T99" fmla="*/ 480 h 704"/>
                        <a:gd name="T100" fmla="*/ 30 w 567"/>
                        <a:gd name="T101" fmla="*/ 527 h 704"/>
                        <a:gd name="T102" fmla="*/ 52 w 567"/>
                        <a:gd name="T103" fmla="*/ 546 h 704"/>
                        <a:gd name="T104" fmla="*/ 72 w 567"/>
                        <a:gd name="T105" fmla="*/ 561 h 704"/>
                        <a:gd name="T106" fmla="*/ 99 w 567"/>
                        <a:gd name="T107" fmla="*/ 596 h 704"/>
                        <a:gd name="T108" fmla="*/ 125 w 567"/>
                        <a:gd name="T109" fmla="*/ 644 h 704"/>
                        <a:gd name="T110" fmla="*/ 165 w 567"/>
                        <a:gd name="T111" fmla="*/ 678 h 704"/>
                        <a:gd name="T112" fmla="*/ 193 w 567"/>
                        <a:gd name="T113" fmla="*/ 646 h 704"/>
                        <a:gd name="T114" fmla="*/ 251 w 567"/>
                        <a:gd name="T115" fmla="*/ 639 h 704"/>
                        <a:gd name="T116" fmla="*/ 277 w 567"/>
                        <a:gd name="T117" fmla="*/ 665 h 7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67" h="704">
                          <a:moveTo>
                            <a:pt x="313" y="703"/>
                          </a:moveTo>
                          <a:cubicBezTo>
                            <a:pt x="314" y="703"/>
                            <a:pt x="314" y="703"/>
                            <a:pt x="315" y="703"/>
                          </a:cubicBezTo>
                          <a:lnTo>
                            <a:pt x="315" y="703"/>
                          </a:lnTo>
                          <a:lnTo>
                            <a:pt x="316" y="703"/>
                          </a:ln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7" y="700"/>
                            <a:pt x="319" y="699"/>
                            <a:pt x="320" y="697"/>
                          </a:cubicBezTo>
                          <a:cubicBezTo>
                            <a:pt x="321" y="697"/>
                            <a:pt x="321" y="696"/>
                            <a:pt x="321" y="696"/>
                          </a:cubicBezTo>
                          <a:cubicBezTo>
                            <a:pt x="322" y="696"/>
                            <a:pt x="322" y="696"/>
                            <a:pt x="322" y="696"/>
                          </a:cubicBezTo>
                          <a:cubicBezTo>
                            <a:pt x="324" y="694"/>
                            <a:pt x="327" y="693"/>
                            <a:pt x="331" y="693"/>
                          </a:cubicBezTo>
                          <a:lnTo>
                            <a:pt x="362" y="693"/>
                          </a:lnTo>
                          <a:cubicBezTo>
                            <a:pt x="365" y="693"/>
                            <a:pt x="368" y="692"/>
                            <a:pt x="370" y="691"/>
                          </a:cubicBezTo>
                          <a:cubicBezTo>
                            <a:pt x="373" y="690"/>
                            <a:pt x="376" y="689"/>
                            <a:pt x="380" y="689"/>
                          </a:cubicBezTo>
                          <a:cubicBezTo>
                            <a:pt x="383" y="689"/>
                            <a:pt x="385" y="690"/>
                            <a:pt x="387" y="691"/>
                          </a:cubicBezTo>
                          <a:cubicBezTo>
                            <a:pt x="389" y="692"/>
                            <a:pt x="390" y="694"/>
                            <a:pt x="392" y="695"/>
                          </a:cubicBezTo>
                          <a:cubicBezTo>
                            <a:pt x="392" y="695"/>
                            <a:pt x="392" y="695"/>
                            <a:pt x="393" y="696"/>
                          </a:cubicBezTo>
                          <a:cubicBezTo>
                            <a:pt x="395" y="697"/>
                            <a:pt x="397" y="697"/>
                            <a:pt x="400" y="697"/>
                          </a:cubicBezTo>
                          <a:cubicBezTo>
                            <a:pt x="405" y="697"/>
                            <a:pt x="409" y="695"/>
                            <a:pt x="413" y="694"/>
                          </a:cubicBezTo>
                          <a:cubicBezTo>
                            <a:pt x="417" y="692"/>
                            <a:pt x="422" y="690"/>
                            <a:pt x="428" y="690"/>
                          </a:cubicBezTo>
                          <a:cubicBezTo>
                            <a:pt x="434" y="690"/>
                            <a:pt x="439" y="687"/>
                            <a:pt x="442" y="684"/>
                          </a:cubicBezTo>
                          <a:cubicBezTo>
                            <a:pt x="444" y="682"/>
                            <a:pt x="446" y="680"/>
                            <a:pt x="448" y="678"/>
                          </a:cubicBezTo>
                          <a:cubicBezTo>
                            <a:pt x="449" y="677"/>
                            <a:pt x="450" y="676"/>
                            <a:pt x="451" y="675"/>
                          </a:cubicBezTo>
                          <a:cubicBezTo>
                            <a:pt x="453" y="674"/>
                            <a:pt x="456" y="673"/>
                            <a:pt x="459" y="673"/>
                          </a:cubicBezTo>
                          <a:cubicBezTo>
                            <a:pt x="463" y="672"/>
                            <a:pt x="466" y="671"/>
                            <a:pt x="469" y="669"/>
                          </a:cubicBezTo>
                          <a:cubicBezTo>
                            <a:pt x="471" y="668"/>
                            <a:pt x="473" y="666"/>
                            <a:pt x="475" y="664"/>
                          </a:cubicBezTo>
                          <a:cubicBezTo>
                            <a:pt x="478" y="662"/>
                            <a:pt x="480" y="659"/>
                            <a:pt x="482" y="656"/>
                          </a:cubicBezTo>
                          <a:cubicBezTo>
                            <a:pt x="484" y="653"/>
                            <a:pt x="486" y="651"/>
                            <a:pt x="489" y="648"/>
                          </a:cubicBezTo>
                          <a:cubicBezTo>
                            <a:pt x="491" y="646"/>
                            <a:pt x="493" y="645"/>
                            <a:pt x="496" y="644"/>
                          </a:cubicBezTo>
                          <a:cubicBezTo>
                            <a:pt x="495" y="633"/>
                            <a:pt x="494" y="623"/>
                            <a:pt x="494" y="615"/>
                          </a:cubicBezTo>
                          <a:cubicBezTo>
                            <a:pt x="494" y="611"/>
                            <a:pt x="491" y="610"/>
                            <a:pt x="485" y="608"/>
                          </a:cubicBezTo>
                          <a:cubicBezTo>
                            <a:pt x="480" y="607"/>
                            <a:pt x="475" y="606"/>
                            <a:pt x="475" y="601"/>
                          </a:cubicBezTo>
                          <a:cubicBezTo>
                            <a:pt x="475" y="598"/>
                            <a:pt x="477" y="596"/>
                            <a:pt x="478" y="594"/>
                          </a:cubicBezTo>
                          <a:cubicBezTo>
                            <a:pt x="479" y="594"/>
                            <a:pt x="479" y="594"/>
                            <a:pt x="479" y="593"/>
                          </a:cubicBezTo>
                          <a:lnTo>
                            <a:pt x="479" y="584"/>
                          </a:lnTo>
                          <a:cubicBezTo>
                            <a:pt x="478" y="584"/>
                            <a:pt x="478" y="584"/>
                            <a:pt x="477" y="584"/>
                          </a:cubicBezTo>
                          <a:cubicBezTo>
                            <a:pt x="471" y="583"/>
                            <a:pt x="468" y="582"/>
                            <a:pt x="463" y="576"/>
                          </a:cubicBezTo>
                          <a:cubicBezTo>
                            <a:pt x="462" y="575"/>
                            <a:pt x="462" y="574"/>
                            <a:pt x="463" y="573"/>
                          </a:cubicBezTo>
                          <a:cubicBezTo>
                            <a:pt x="464" y="573"/>
                            <a:pt x="465" y="572"/>
                            <a:pt x="466" y="571"/>
                          </a:cubicBezTo>
                          <a:cubicBezTo>
                            <a:pt x="468" y="570"/>
                            <a:pt x="470" y="568"/>
                            <a:pt x="470" y="566"/>
                          </a:cubicBezTo>
                          <a:cubicBezTo>
                            <a:pt x="470" y="562"/>
                            <a:pt x="470" y="559"/>
                            <a:pt x="469" y="555"/>
                          </a:cubicBezTo>
                          <a:cubicBezTo>
                            <a:pt x="468" y="551"/>
                            <a:pt x="467" y="547"/>
                            <a:pt x="467" y="543"/>
                          </a:cubicBezTo>
                          <a:cubicBezTo>
                            <a:pt x="467" y="527"/>
                            <a:pt x="475" y="522"/>
                            <a:pt x="482" y="518"/>
                          </a:cubicBezTo>
                          <a:cubicBezTo>
                            <a:pt x="488" y="515"/>
                            <a:pt x="492" y="513"/>
                            <a:pt x="492" y="503"/>
                          </a:cubicBezTo>
                          <a:cubicBezTo>
                            <a:pt x="492" y="495"/>
                            <a:pt x="499" y="494"/>
                            <a:pt x="503" y="494"/>
                          </a:cubicBezTo>
                          <a:cubicBezTo>
                            <a:pt x="505" y="494"/>
                            <a:pt x="507" y="494"/>
                            <a:pt x="508" y="493"/>
                          </a:cubicBezTo>
                          <a:cubicBezTo>
                            <a:pt x="514" y="491"/>
                            <a:pt x="514" y="486"/>
                            <a:pt x="514" y="479"/>
                          </a:cubicBezTo>
                          <a:lnTo>
                            <a:pt x="514" y="479"/>
                          </a:lnTo>
                          <a:cubicBezTo>
                            <a:pt x="514" y="478"/>
                            <a:pt x="514" y="477"/>
                            <a:pt x="514" y="476"/>
                          </a:cubicBezTo>
                          <a:cubicBezTo>
                            <a:pt x="514" y="472"/>
                            <a:pt x="516" y="471"/>
                            <a:pt x="518" y="470"/>
                          </a:cubicBezTo>
                          <a:cubicBezTo>
                            <a:pt x="519" y="469"/>
                            <a:pt x="519" y="469"/>
                            <a:pt x="519" y="469"/>
                          </a:cubicBezTo>
                          <a:cubicBezTo>
                            <a:pt x="519" y="460"/>
                            <a:pt x="513" y="455"/>
                            <a:pt x="507" y="450"/>
                          </a:cubicBezTo>
                          <a:cubicBezTo>
                            <a:pt x="501" y="445"/>
                            <a:pt x="494" y="439"/>
                            <a:pt x="494" y="429"/>
                          </a:cubicBezTo>
                          <a:cubicBezTo>
                            <a:pt x="494" y="428"/>
                            <a:pt x="494" y="427"/>
                            <a:pt x="494" y="427"/>
                          </a:cubicBezTo>
                          <a:cubicBezTo>
                            <a:pt x="494" y="425"/>
                            <a:pt x="494" y="425"/>
                            <a:pt x="494" y="425"/>
                          </a:cubicBezTo>
                          <a:cubicBezTo>
                            <a:pt x="494" y="424"/>
                            <a:pt x="494" y="424"/>
                            <a:pt x="494" y="423"/>
                          </a:cubicBezTo>
                          <a:cubicBezTo>
                            <a:pt x="495" y="421"/>
                            <a:pt x="496" y="419"/>
                            <a:pt x="496" y="418"/>
                          </a:cubicBezTo>
                          <a:cubicBezTo>
                            <a:pt x="498" y="414"/>
                            <a:pt x="500" y="411"/>
                            <a:pt x="500" y="406"/>
                          </a:cubicBezTo>
                          <a:cubicBezTo>
                            <a:pt x="500" y="402"/>
                            <a:pt x="497" y="395"/>
                            <a:pt x="494" y="389"/>
                          </a:cubicBezTo>
                          <a:cubicBezTo>
                            <a:pt x="492" y="384"/>
                            <a:pt x="490" y="379"/>
                            <a:pt x="490" y="376"/>
                          </a:cubicBezTo>
                          <a:cubicBezTo>
                            <a:pt x="490" y="369"/>
                            <a:pt x="497" y="366"/>
                            <a:pt x="503" y="366"/>
                          </a:cubicBezTo>
                          <a:lnTo>
                            <a:pt x="514" y="366"/>
                          </a:lnTo>
                          <a:cubicBezTo>
                            <a:pt x="515" y="366"/>
                            <a:pt x="515" y="367"/>
                            <a:pt x="516" y="367"/>
                          </a:cubicBezTo>
                          <a:cubicBezTo>
                            <a:pt x="517" y="367"/>
                            <a:pt x="519" y="368"/>
                            <a:pt x="521" y="368"/>
                          </a:cubicBezTo>
                          <a:cubicBezTo>
                            <a:pt x="523" y="368"/>
                            <a:pt x="524" y="368"/>
                            <a:pt x="524" y="367"/>
                          </a:cubicBezTo>
                          <a:cubicBezTo>
                            <a:pt x="526" y="367"/>
                            <a:pt x="527" y="364"/>
                            <a:pt x="529" y="362"/>
                          </a:cubicBezTo>
                          <a:cubicBezTo>
                            <a:pt x="531" y="357"/>
                            <a:pt x="534" y="351"/>
                            <a:pt x="544" y="351"/>
                          </a:cubicBezTo>
                          <a:cubicBezTo>
                            <a:pt x="547" y="351"/>
                            <a:pt x="548" y="351"/>
                            <a:pt x="549" y="352"/>
                          </a:cubicBezTo>
                          <a:cubicBezTo>
                            <a:pt x="549" y="352"/>
                            <a:pt x="550" y="351"/>
                            <a:pt x="550" y="351"/>
                          </a:cubicBezTo>
                          <a:cubicBezTo>
                            <a:pt x="551" y="351"/>
                            <a:pt x="552" y="350"/>
                            <a:pt x="551" y="342"/>
                          </a:cubicBezTo>
                          <a:cubicBezTo>
                            <a:pt x="551" y="342"/>
                            <a:pt x="551" y="341"/>
                            <a:pt x="551" y="341"/>
                          </a:cubicBezTo>
                          <a:lnTo>
                            <a:pt x="548" y="341"/>
                          </a:lnTo>
                          <a:cubicBezTo>
                            <a:pt x="546" y="341"/>
                            <a:pt x="545" y="340"/>
                            <a:pt x="545" y="339"/>
                          </a:cubicBezTo>
                          <a:cubicBezTo>
                            <a:pt x="545" y="336"/>
                            <a:pt x="544" y="334"/>
                            <a:pt x="543" y="333"/>
                          </a:cubicBezTo>
                          <a:cubicBezTo>
                            <a:pt x="542" y="331"/>
                            <a:pt x="541" y="329"/>
                            <a:pt x="541" y="327"/>
                          </a:cubicBezTo>
                          <a:lnTo>
                            <a:pt x="541" y="321"/>
                          </a:lnTo>
                          <a:cubicBezTo>
                            <a:pt x="541" y="319"/>
                            <a:pt x="539" y="319"/>
                            <a:pt x="536" y="317"/>
                          </a:cubicBezTo>
                          <a:cubicBezTo>
                            <a:pt x="533" y="316"/>
                            <a:pt x="530" y="315"/>
                            <a:pt x="529" y="312"/>
                          </a:cubicBezTo>
                          <a:cubicBezTo>
                            <a:pt x="527" y="309"/>
                            <a:pt x="525" y="307"/>
                            <a:pt x="524" y="304"/>
                          </a:cubicBezTo>
                          <a:cubicBezTo>
                            <a:pt x="519" y="299"/>
                            <a:pt x="515" y="293"/>
                            <a:pt x="515" y="280"/>
                          </a:cubicBezTo>
                          <a:cubicBezTo>
                            <a:pt x="515" y="272"/>
                            <a:pt x="520" y="263"/>
                            <a:pt x="526" y="260"/>
                          </a:cubicBezTo>
                          <a:cubicBezTo>
                            <a:pt x="528" y="260"/>
                            <a:pt x="529" y="259"/>
                            <a:pt x="530" y="259"/>
                          </a:cubicBezTo>
                          <a:cubicBezTo>
                            <a:pt x="531" y="259"/>
                            <a:pt x="531" y="259"/>
                            <a:pt x="531" y="259"/>
                          </a:cubicBezTo>
                          <a:cubicBezTo>
                            <a:pt x="531" y="259"/>
                            <a:pt x="531" y="258"/>
                            <a:pt x="531" y="258"/>
                          </a:cubicBezTo>
                          <a:cubicBezTo>
                            <a:pt x="531" y="255"/>
                            <a:pt x="530" y="254"/>
                            <a:pt x="527" y="253"/>
                          </a:cubicBezTo>
                          <a:cubicBezTo>
                            <a:pt x="526" y="252"/>
                            <a:pt x="523" y="250"/>
                            <a:pt x="523" y="247"/>
                          </a:cubicBezTo>
                          <a:cubicBezTo>
                            <a:pt x="523" y="243"/>
                            <a:pt x="527" y="240"/>
                            <a:pt x="530" y="238"/>
                          </a:cubicBezTo>
                          <a:cubicBezTo>
                            <a:pt x="532" y="237"/>
                            <a:pt x="534" y="235"/>
                            <a:pt x="535" y="233"/>
                          </a:cubicBezTo>
                          <a:cubicBezTo>
                            <a:pt x="535" y="233"/>
                            <a:pt x="536" y="232"/>
                            <a:pt x="536" y="231"/>
                          </a:cubicBezTo>
                          <a:cubicBezTo>
                            <a:pt x="536" y="229"/>
                            <a:pt x="537" y="225"/>
                            <a:pt x="540" y="225"/>
                          </a:cubicBezTo>
                          <a:cubicBezTo>
                            <a:pt x="543" y="225"/>
                            <a:pt x="544" y="225"/>
                            <a:pt x="545" y="226"/>
                          </a:cubicBezTo>
                          <a:cubicBezTo>
                            <a:pt x="546" y="227"/>
                            <a:pt x="547" y="227"/>
                            <a:pt x="549" y="227"/>
                          </a:cubicBezTo>
                          <a:cubicBezTo>
                            <a:pt x="553" y="227"/>
                            <a:pt x="554" y="224"/>
                            <a:pt x="555" y="217"/>
                          </a:cubicBezTo>
                          <a:cubicBezTo>
                            <a:pt x="556" y="212"/>
                            <a:pt x="557" y="206"/>
                            <a:pt x="561" y="203"/>
                          </a:cubicBezTo>
                          <a:cubicBezTo>
                            <a:pt x="561" y="203"/>
                            <a:pt x="561" y="202"/>
                            <a:pt x="561" y="202"/>
                          </a:cubicBezTo>
                          <a:cubicBezTo>
                            <a:pt x="560" y="201"/>
                            <a:pt x="559" y="200"/>
                            <a:pt x="559" y="198"/>
                          </a:cubicBezTo>
                          <a:cubicBezTo>
                            <a:pt x="559" y="195"/>
                            <a:pt x="557" y="194"/>
                            <a:pt x="554" y="192"/>
                          </a:cubicBezTo>
                          <a:cubicBezTo>
                            <a:pt x="551" y="190"/>
                            <a:pt x="549" y="189"/>
                            <a:pt x="548" y="186"/>
                          </a:cubicBezTo>
                          <a:cubicBezTo>
                            <a:pt x="548" y="186"/>
                            <a:pt x="548" y="185"/>
                            <a:pt x="548" y="185"/>
                          </a:cubicBezTo>
                          <a:cubicBezTo>
                            <a:pt x="548" y="184"/>
                            <a:pt x="548" y="184"/>
                            <a:pt x="548" y="183"/>
                          </a:cubicBezTo>
                          <a:cubicBezTo>
                            <a:pt x="548" y="179"/>
                            <a:pt x="548" y="172"/>
                            <a:pt x="546" y="170"/>
                          </a:cubicBezTo>
                          <a:cubicBezTo>
                            <a:pt x="546" y="169"/>
                            <a:pt x="545" y="168"/>
                            <a:pt x="543" y="168"/>
                          </a:cubicBezTo>
                          <a:cubicBezTo>
                            <a:pt x="541" y="167"/>
                            <a:pt x="537" y="166"/>
                            <a:pt x="537" y="160"/>
                          </a:cubicBezTo>
                          <a:cubicBezTo>
                            <a:pt x="537" y="157"/>
                            <a:pt x="540" y="154"/>
                            <a:pt x="542" y="152"/>
                          </a:cubicBezTo>
                          <a:cubicBezTo>
                            <a:pt x="541" y="152"/>
                            <a:pt x="541" y="151"/>
                            <a:pt x="540" y="151"/>
                          </a:cubicBezTo>
                          <a:cubicBezTo>
                            <a:pt x="538" y="150"/>
                            <a:pt x="535" y="148"/>
                            <a:pt x="535" y="144"/>
                          </a:cubicBezTo>
                          <a:cubicBezTo>
                            <a:pt x="535" y="138"/>
                            <a:pt x="540" y="135"/>
                            <a:pt x="544" y="133"/>
                          </a:cubicBezTo>
                          <a:cubicBezTo>
                            <a:pt x="547" y="131"/>
                            <a:pt x="550" y="130"/>
                            <a:pt x="551" y="127"/>
                          </a:cubicBezTo>
                          <a:cubicBezTo>
                            <a:pt x="552" y="126"/>
                            <a:pt x="552" y="125"/>
                            <a:pt x="552" y="124"/>
                          </a:cubicBezTo>
                          <a:cubicBezTo>
                            <a:pt x="552" y="122"/>
                            <a:pt x="553" y="119"/>
                            <a:pt x="557" y="119"/>
                          </a:cubicBezTo>
                          <a:cubicBezTo>
                            <a:pt x="558" y="119"/>
                            <a:pt x="559" y="119"/>
                            <a:pt x="560" y="119"/>
                          </a:cubicBezTo>
                          <a:cubicBezTo>
                            <a:pt x="561" y="119"/>
                            <a:pt x="561" y="119"/>
                            <a:pt x="562" y="119"/>
                          </a:cubicBezTo>
                          <a:lnTo>
                            <a:pt x="562" y="113"/>
                          </a:lnTo>
                          <a:cubicBezTo>
                            <a:pt x="562" y="110"/>
                            <a:pt x="563" y="108"/>
                            <a:pt x="565" y="106"/>
                          </a:cubicBezTo>
                          <a:cubicBezTo>
                            <a:pt x="566" y="105"/>
                            <a:pt x="567" y="104"/>
                            <a:pt x="567" y="103"/>
                          </a:cubicBezTo>
                          <a:cubicBezTo>
                            <a:pt x="566" y="103"/>
                            <a:pt x="564" y="101"/>
                            <a:pt x="564" y="100"/>
                          </a:cubicBezTo>
                          <a:cubicBezTo>
                            <a:pt x="563" y="99"/>
                            <a:pt x="562" y="99"/>
                            <a:pt x="562" y="98"/>
                          </a:cubicBezTo>
                          <a:cubicBezTo>
                            <a:pt x="558" y="97"/>
                            <a:pt x="556" y="94"/>
                            <a:pt x="555" y="91"/>
                          </a:cubicBezTo>
                          <a:cubicBezTo>
                            <a:pt x="554" y="87"/>
                            <a:pt x="553" y="84"/>
                            <a:pt x="548" y="84"/>
                          </a:cubicBezTo>
                          <a:cubicBezTo>
                            <a:pt x="546" y="84"/>
                            <a:pt x="544" y="85"/>
                            <a:pt x="543" y="85"/>
                          </a:cubicBezTo>
                          <a:cubicBezTo>
                            <a:pt x="541" y="86"/>
                            <a:pt x="539" y="86"/>
                            <a:pt x="536" y="86"/>
                          </a:cubicBezTo>
                          <a:cubicBezTo>
                            <a:pt x="530" y="86"/>
                            <a:pt x="522" y="82"/>
                            <a:pt x="522" y="78"/>
                          </a:cubicBezTo>
                          <a:cubicBezTo>
                            <a:pt x="522" y="77"/>
                            <a:pt x="522" y="77"/>
                            <a:pt x="523" y="76"/>
                          </a:cubicBezTo>
                          <a:cubicBezTo>
                            <a:pt x="523" y="75"/>
                            <a:pt x="523" y="74"/>
                            <a:pt x="522" y="73"/>
                          </a:cubicBezTo>
                          <a:cubicBezTo>
                            <a:pt x="519" y="73"/>
                            <a:pt x="517" y="72"/>
                            <a:pt x="515" y="71"/>
                          </a:cubicBezTo>
                          <a:cubicBezTo>
                            <a:pt x="514" y="69"/>
                            <a:pt x="513" y="67"/>
                            <a:pt x="513" y="64"/>
                          </a:cubicBezTo>
                          <a:cubicBezTo>
                            <a:pt x="513" y="57"/>
                            <a:pt x="517" y="52"/>
                            <a:pt x="520" y="47"/>
                          </a:cubicBezTo>
                          <a:cubicBezTo>
                            <a:pt x="522" y="44"/>
                            <a:pt x="524" y="41"/>
                            <a:pt x="526" y="38"/>
                          </a:cubicBezTo>
                          <a:cubicBezTo>
                            <a:pt x="526" y="37"/>
                            <a:pt x="526" y="36"/>
                            <a:pt x="525" y="35"/>
                          </a:cubicBezTo>
                          <a:cubicBezTo>
                            <a:pt x="525" y="34"/>
                            <a:pt x="525" y="32"/>
                            <a:pt x="526" y="29"/>
                          </a:cubicBezTo>
                          <a:cubicBezTo>
                            <a:pt x="526" y="27"/>
                            <a:pt x="527" y="26"/>
                            <a:pt x="528" y="25"/>
                          </a:cubicBezTo>
                          <a:cubicBezTo>
                            <a:pt x="530" y="23"/>
                            <a:pt x="531" y="22"/>
                            <a:pt x="531" y="18"/>
                          </a:cubicBezTo>
                          <a:cubicBezTo>
                            <a:pt x="531" y="10"/>
                            <a:pt x="514" y="1"/>
                            <a:pt x="506" y="1"/>
                          </a:cubicBezTo>
                          <a:cubicBezTo>
                            <a:pt x="505" y="1"/>
                            <a:pt x="504" y="0"/>
                            <a:pt x="503" y="0"/>
                          </a:cubicBezTo>
                          <a:cubicBezTo>
                            <a:pt x="503" y="0"/>
                            <a:pt x="503" y="0"/>
                            <a:pt x="502" y="0"/>
                          </a:cubicBezTo>
                          <a:cubicBezTo>
                            <a:pt x="505" y="8"/>
                            <a:pt x="512" y="16"/>
                            <a:pt x="517" y="20"/>
                          </a:cubicBezTo>
                          <a:cubicBezTo>
                            <a:pt x="517" y="20"/>
                            <a:pt x="517" y="20"/>
                            <a:pt x="517" y="20"/>
                          </a:cubicBezTo>
                          <a:cubicBezTo>
                            <a:pt x="520" y="25"/>
                            <a:pt x="520" y="27"/>
                            <a:pt x="519" y="28"/>
                          </a:cubicBezTo>
                          <a:cubicBezTo>
                            <a:pt x="519" y="29"/>
                            <a:pt x="518" y="30"/>
                            <a:pt x="517" y="30"/>
                          </a:cubicBezTo>
                          <a:cubicBezTo>
                            <a:pt x="515" y="30"/>
                            <a:pt x="513" y="28"/>
                            <a:pt x="508" y="25"/>
                          </a:cubicBezTo>
                          <a:cubicBezTo>
                            <a:pt x="502" y="21"/>
                            <a:pt x="493" y="15"/>
                            <a:pt x="487" y="15"/>
                          </a:cubicBezTo>
                          <a:cubicBezTo>
                            <a:pt x="485" y="15"/>
                            <a:pt x="483" y="16"/>
                            <a:pt x="482" y="17"/>
                          </a:cubicBezTo>
                          <a:cubicBezTo>
                            <a:pt x="480" y="19"/>
                            <a:pt x="479" y="21"/>
                            <a:pt x="477" y="21"/>
                          </a:cubicBezTo>
                          <a:cubicBezTo>
                            <a:pt x="474" y="21"/>
                            <a:pt x="473" y="19"/>
                            <a:pt x="472" y="17"/>
                          </a:cubicBezTo>
                          <a:cubicBezTo>
                            <a:pt x="470" y="14"/>
                            <a:pt x="466" y="9"/>
                            <a:pt x="453" y="6"/>
                          </a:cubicBezTo>
                          <a:cubicBezTo>
                            <a:pt x="452" y="6"/>
                            <a:pt x="451" y="6"/>
                            <a:pt x="449" y="6"/>
                          </a:cubicBezTo>
                          <a:cubicBezTo>
                            <a:pt x="430" y="6"/>
                            <a:pt x="417" y="29"/>
                            <a:pt x="417" y="39"/>
                          </a:cubicBezTo>
                          <a:cubicBezTo>
                            <a:pt x="417" y="47"/>
                            <a:pt x="413" y="69"/>
                            <a:pt x="397" y="69"/>
                          </a:cubicBezTo>
                          <a:cubicBezTo>
                            <a:pt x="393" y="69"/>
                            <a:pt x="390" y="68"/>
                            <a:pt x="386" y="66"/>
                          </a:cubicBezTo>
                          <a:cubicBezTo>
                            <a:pt x="376" y="68"/>
                            <a:pt x="369" y="72"/>
                            <a:pt x="366" y="75"/>
                          </a:cubicBezTo>
                          <a:cubicBezTo>
                            <a:pt x="363" y="76"/>
                            <a:pt x="362" y="77"/>
                            <a:pt x="360" y="77"/>
                          </a:cubicBezTo>
                          <a:cubicBezTo>
                            <a:pt x="359" y="77"/>
                            <a:pt x="358" y="77"/>
                            <a:pt x="357" y="76"/>
                          </a:cubicBezTo>
                          <a:cubicBezTo>
                            <a:pt x="357" y="75"/>
                            <a:pt x="357" y="74"/>
                            <a:pt x="357" y="73"/>
                          </a:cubicBezTo>
                          <a:cubicBezTo>
                            <a:pt x="357" y="72"/>
                            <a:pt x="357" y="71"/>
                            <a:pt x="358" y="69"/>
                          </a:cubicBezTo>
                          <a:cubicBezTo>
                            <a:pt x="358" y="67"/>
                            <a:pt x="359" y="63"/>
                            <a:pt x="358" y="62"/>
                          </a:cubicBezTo>
                          <a:cubicBezTo>
                            <a:pt x="357" y="62"/>
                            <a:pt x="356" y="62"/>
                            <a:pt x="355" y="62"/>
                          </a:cubicBezTo>
                          <a:cubicBezTo>
                            <a:pt x="353" y="62"/>
                            <a:pt x="349" y="62"/>
                            <a:pt x="341" y="66"/>
                          </a:cubicBezTo>
                          <a:cubicBezTo>
                            <a:pt x="330" y="69"/>
                            <a:pt x="332" y="80"/>
                            <a:pt x="335" y="89"/>
                          </a:cubicBezTo>
                          <a:cubicBezTo>
                            <a:pt x="336" y="97"/>
                            <a:pt x="338" y="104"/>
                            <a:pt x="332" y="107"/>
                          </a:cubicBezTo>
                          <a:cubicBezTo>
                            <a:pt x="332" y="107"/>
                            <a:pt x="331" y="107"/>
                            <a:pt x="331" y="107"/>
                          </a:cubicBezTo>
                          <a:cubicBezTo>
                            <a:pt x="328" y="107"/>
                            <a:pt x="328" y="105"/>
                            <a:pt x="327" y="99"/>
                          </a:cubicBezTo>
                          <a:cubicBezTo>
                            <a:pt x="327" y="97"/>
                            <a:pt x="326" y="92"/>
                            <a:pt x="325" y="89"/>
                          </a:cubicBezTo>
                          <a:cubicBezTo>
                            <a:pt x="323" y="91"/>
                            <a:pt x="321" y="92"/>
                            <a:pt x="319" y="94"/>
                          </a:cubicBezTo>
                          <a:cubicBezTo>
                            <a:pt x="318" y="95"/>
                            <a:pt x="316" y="96"/>
                            <a:pt x="315" y="97"/>
                          </a:cubicBezTo>
                          <a:cubicBezTo>
                            <a:pt x="314" y="98"/>
                            <a:pt x="313" y="98"/>
                            <a:pt x="312" y="97"/>
                          </a:cubicBezTo>
                          <a:cubicBezTo>
                            <a:pt x="311" y="96"/>
                            <a:pt x="310" y="95"/>
                            <a:pt x="310" y="94"/>
                          </a:cubicBezTo>
                          <a:cubicBezTo>
                            <a:pt x="310" y="91"/>
                            <a:pt x="312" y="89"/>
                            <a:pt x="314" y="87"/>
                          </a:cubicBezTo>
                          <a:cubicBezTo>
                            <a:pt x="316" y="85"/>
                            <a:pt x="318" y="84"/>
                            <a:pt x="318" y="82"/>
                          </a:cubicBezTo>
                          <a:cubicBezTo>
                            <a:pt x="313" y="84"/>
                            <a:pt x="308" y="88"/>
                            <a:pt x="302" y="92"/>
                          </a:cubicBezTo>
                          <a:cubicBezTo>
                            <a:pt x="294" y="98"/>
                            <a:pt x="285" y="105"/>
                            <a:pt x="276" y="106"/>
                          </a:cubicBezTo>
                          <a:cubicBezTo>
                            <a:pt x="279" y="108"/>
                            <a:pt x="280" y="110"/>
                            <a:pt x="280" y="113"/>
                          </a:cubicBezTo>
                          <a:cubicBezTo>
                            <a:pt x="281" y="116"/>
                            <a:pt x="279" y="118"/>
                            <a:pt x="277" y="120"/>
                          </a:cubicBezTo>
                          <a:cubicBezTo>
                            <a:pt x="274" y="123"/>
                            <a:pt x="271" y="127"/>
                            <a:pt x="270" y="133"/>
                          </a:cubicBezTo>
                          <a:cubicBezTo>
                            <a:pt x="274" y="133"/>
                            <a:pt x="275" y="130"/>
                            <a:pt x="277" y="129"/>
                          </a:cubicBezTo>
                          <a:cubicBezTo>
                            <a:pt x="277" y="128"/>
                            <a:pt x="278" y="127"/>
                            <a:pt x="280" y="127"/>
                          </a:cubicBezTo>
                          <a:cubicBezTo>
                            <a:pt x="283" y="127"/>
                            <a:pt x="283" y="128"/>
                            <a:pt x="287" y="142"/>
                          </a:cubicBezTo>
                          <a:cubicBezTo>
                            <a:pt x="297" y="146"/>
                            <a:pt x="298" y="150"/>
                            <a:pt x="298" y="152"/>
                          </a:cubicBezTo>
                          <a:cubicBezTo>
                            <a:pt x="297" y="155"/>
                            <a:pt x="294" y="157"/>
                            <a:pt x="288" y="157"/>
                          </a:cubicBezTo>
                          <a:cubicBezTo>
                            <a:pt x="286" y="157"/>
                            <a:pt x="283" y="157"/>
                            <a:pt x="280" y="156"/>
                          </a:cubicBezTo>
                          <a:cubicBezTo>
                            <a:pt x="278" y="159"/>
                            <a:pt x="280" y="162"/>
                            <a:pt x="284" y="167"/>
                          </a:cubicBezTo>
                          <a:cubicBezTo>
                            <a:pt x="286" y="170"/>
                            <a:pt x="287" y="172"/>
                            <a:pt x="286" y="173"/>
                          </a:cubicBezTo>
                          <a:cubicBezTo>
                            <a:pt x="286" y="174"/>
                            <a:pt x="285" y="175"/>
                            <a:pt x="283" y="175"/>
                          </a:cubicBezTo>
                          <a:cubicBezTo>
                            <a:pt x="281" y="175"/>
                            <a:pt x="279" y="174"/>
                            <a:pt x="274" y="173"/>
                          </a:cubicBezTo>
                          <a:cubicBezTo>
                            <a:pt x="270" y="173"/>
                            <a:pt x="267" y="173"/>
                            <a:pt x="265" y="173"/>
                          </a:cubicBezTo>
                          <a:cubicBezTo>
                            <a:pt x="264" y="173"/>
                            <a:pt x="263" y="173"/>
                            <a:pt x="262" y="173"/>
                          </a:cubicBezTo>
                          <a:cubicBezTo>
                            <a:pt x="258" y="173"/>
                            <a:pt x="258" y="173"/>
                            <a:pt x="256" y="178"/>
                          </a:cubicBezTo>
                          <a:cubicBezTo>
                            <a:pt x="255" y="180"/>
                            <a:pt x="253" y="184"/>
                            <a:pt x="249" y="189"/>
                          </a:cubicBezTo>
                          <a:cubicBezTo>
                            <a:pt x="249" y="190"/>
                            <a:pt x="249" y="190"/>
                            <a:pt x="249" y="190"/>
                          </a:cubicBezTo>
                          <a:cubicBezTo>
                            <a:pt x="246" y="193"/>
                            <a:pt x="243" y="194"/>
                            <a:pt x="240" y="194"/>
                          </a:cubicBezTo>
                          <a:cubicBezTo>
                            <a:pt x="235" y="194"/>
                            <a:pt x="232" y="192"/>
                            <a:pt x="230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2"/>
                            <a:pt x="231" y="197"/>
                            <a:pt x="232" y="201"/>
                          </a:cubicBezTo>
                          <a:cubicBezTo>
                            <a:pt x="235" y="210"/>
                            <a:pt x="239" y="220"/>
                            <a:pt x="235" y="225"/>
                          </a:cubicBezTo>
                          <a:cubicBezTo>
                            <a:pt x="233" y="228"/>
                            <a:pt x="229" y="229"/>
                            <a:pt x="222" y="227"/>
                          </a:cubicBezTo>
                          <a:cubicBezTo>
                            <a:pt x="203" y="223"/>
                            <a:pt x="194" y="213"/>
                            <a:pt x="194" y="195"/>
                          </a:cubicBezTo>
                          <a:cubicBezTo>
                            <a:pt x="194" y="194"/>
                            <a:pt x="192" y="194"/>
                            <a:pt x="189" y="193"/>
                          </a:cubicBezTo>
                          <a:cubicBezTo>
                            <a:pt x="185" y="192"/>
                            <a:pt x="179" y="191"/>
                            <a:pt x="180" y="184"/>
                          </a:cubicBezTo>
                          <a:cubicBezTo>
                            <a:pt x="178" y="181"/>
                            <a:pt x="177" y="179"/>
                            <a:pt x="176" y="177"/>
                          </a:cubicBezTo>
                          <a:cubicBezTo>
                            <a:pt x="175" y="173"/>
                            <a:pt x="174" y="170"/>
                            <a:pt x="162" y="170"/>
                          </a:cubicBezTo>
                          <a:cubicBezTo>
                            <a:pt x="160" y="170"/>
                            <a:pt x="157" y="170"/>
                            <a:pt x="154" y="171"/>
                          </a:cubicBezTo>
                          <a:cubicBezTo>
                            <a:pt x="152" y="179"/>
                            <a:pt x="144" y="179"/>
                            <a:pt x="141" y="179"/>
                          </a:cubicBezTo>
                          <a:cubicBezTo>
                            <a:pt x="139" y="179"/>
                            <a:pt x="137" y="179"/>
                            <a:pt x="134" y="179"/>
                          </a:cubicBezTo>
                          <a:cubicBezTo>
                            <a:pt x="132" y="179"/>
                            <a:pt x="130" y="178"/>
                            <a:pt x="128" y="178"/>
                          </a:cubicBezTo>
                          <a:cubicBezTo>
                            <a:pt x="123" y="178"/>
                            <a:pt x="121" y="179"/>
                            <a:pt x="119" y="182"/>
                          </a:cubicBezTo>
                          <a:cubicBezTo>
                            <a:pt x="119" y="182"/>
                            <a:pt x="119" y="182"/>
                            <a:pt x="119" y="182"/>
                          </a:cubicBezTo>
                          <a:cubicBezTo>
                            <a:pt x="118" y="182"/>
                            <a:pt x="118" y="183"/>
                            <a:pt x="118" y="183"/>
                          </a:cubicBezTo>
                          <a:cubicBezTo>
                            <a:pt x="118" y="185"/>
                            <a:pt x="122" y="190"/>
                            <a:pt x="124" y="193"/>
                          </a:cubicBezTo>
                          <a:cubicBezTo>
                            <a:pt x="125" y="195"/>
                            <a:pt x="127" y="197"/>
                            <a:pt x="127" y="198"/>
                          </a:cubicBezTo>
                          <a:cubicBezTo>
                            <a:pt x="129" y="202"/>
                            <a:pt x="129" y="206"/>
                            <a:pt x="128" y="209"/>
                          </a:cubicBezTo>
                          <a:cubicBezTo>
                            <a:pt x="125" y="214"/>
                            <a:pt x="118" y="215"/>
                            <a:pt x="110" y="217"/>
                          </a:cubicBezTo>
                          <a:cubicBezTo>
                            <a:pt x="105" y="218"/>
                            <a:pt x="101" y="219"/>
                            <a:pt x="97" y="220"/>
                          </a:cubicBezTo>
                          <a:cubicBezTo>
                            <a:pt x="93" y="222"/>
                            <a:pt x="90" y="223"/>
                            <a:pt x="87" y="223"/>
                          </a:cubicBezTo>
                          <a:cubicBezTo>
                            <a:pt x="78" y="223"/>
                            <a:pt x="77" y="215"/>
                            <a:pt x="76" y="211"/>
                          </a:cubicBezTo>
                          <a:cubicBezTo>
                            <a:pt x="76" y="210"/>
                            <a:pt x="76" y="209"/>
                            <a:pt x="76" y="208"/>
                          </a:cubicBezTo>
                          <a:cubicBezTo>
                            <a:pt x="76" y="209"/>
                            <a:pt x="75" y="209"/>
                            <a:pt x="75" y="209"/>
                          </a:cubicBezTo>
                          <a:lnTo>
                            <a:pt x="51" y="214"/>
                          </a:lnTo>
                          <a:cubicBezTo>
                            <a:pt x="43" y="221"/>
                            <a:pt x="37" y="224"/>
                            <a:pt x="33" y="224"/>
                          </a:cubicBezTo>
                          <a:cubicBezTo>
                            <a:pt x="31" y="224"/>
                            <a:pt x="29" y="223"/>
                            <a:pt x="28" y="221"/>
                          </a:cubicBezTo>
                          <a:cubicBezTo>
                            <a:pt x="27" y="220"/>
                            <a:pt x="27" y="219"/>
                            <a:pt x="27" y="219"/>
                          </a:cubicBezTo>
                          <a:cubicBezTo>
                            <a:pt x="26" y="219"/>
                            <a:pt x="26" y="220"/>
                            <a:pt x="26" y="220"/>
                          </a:cubicBezTo>
                          <a:cubicBezTo>
                            <a:pt x="24" y="222"/>
                            <a:pt x="21" y="225"/>
                            <a:pt x="14" y="225"/>
                          </a:cubicBezTo>
                          <a:cubicBezTo>
                            <a:pt x="13" y="225"/>
                            <a:pt x="13" y="225"/>
                            <a:pt x="12" y="225"/>
                          </a:cubicBezTo>
                          <a:cubicBezTo>
                            <a:pt x="11" y="227"/>
                            <a:pt x="11" y="229"/>
                            <a:pt x="11" y="230"/>
                          </a:cubicBezTo>
                          <a:cubicBezTo>
                            <a:pt x="10" y="231"/>
                            <a:pt x="10" y="231"/>
                            <a:pt x="10" y="232"/>
                          </a:cubicBezTo>
                          <a:cubicBezTo>
                            <a:pt x="10" y="234"/>
                            <a:pt x="9" y="236"/>
                            <a:pt x="8" y="238"/>
                          </a:cubicBezTo>
                          <a:cubicBezTo>
                            <a:pt x="8" y="239"/>
                            <a:pt x="7" y="240"/>
                            <a:pt x="7" y="241"/>
                          </a:cubicBezTo>
                          <a:cubicBezTo>
                            <a:pt x="12" y="244"/>
                            <a:pt x="13" y="247"/>
                            <a:pt x="14" y="250"/>
                          </a:cubicBezTo>
                          <a:cubicBezTo>
                            <a:pt x="14" y="252"/>
                            <a:pt x="15" y="255"/>
                            <a:pt x="16" y="257"/>
                          </a:cubicBezTo>
                          <a:cubicBezTo>
                            <a:pt x="19" y="262"/>
                            <a:pt x="22" y="265"/>
                            <a:pt x="26" y="268"/>
                          </a:cubicBezTo>
                          <a:cubicBezTo>
                            <a:pt x="29" y="270"/>
                            <a:pt x="32" y="272"/>
                            <a:pt x="35" y="276"/>
                          </a:cubicBezTo>
                          <a:cubicBezTo>
                            <a:pt x="38" y="279"/>
                            <a:pt x="38" y="283"/>
                            <a:pt x="38" y="287"/>
                          </a:cubicBezTo>
                          <a:cubicBezTo>
                            <a:pt x="39" y="290"/>
                            <a:pt x="39" y="293"/>
                            <a:pt x="41" y="296"/>
                          </a:cubicBezTo>
                          <a:cubicBezTo>
                            <a:pt x="41" y="296"/>
                            <a:pt x="42" y="297"/>
                            <a:pt x="43" y="298"/>
                          </a:cubicBezTo>
                          <a:cubicBezTo>
                            <a:pt x="46" y="299"/>
                            <a:pt x="50" y="302"/>
                            <a:pt x="50" y="307"/>
                          </a:cubicBezTo>
                          <a:cubicBezTo>
                            <a:pt x="50" y="314"/>
                            <a:pt x="44" y="317"/>
                            <a:pt x="40" y="319"/>
                          </a:cubicBezTo>
                          <a:cubicBezTo>
                            <a:pt x="39" y="320"/>
                            <a:pt x="37" y="320"/>
                            <a:pt x="37" y="321"/>
                          </a:cubicBezTo>
                          <a:lnTo>
                            <a:pt x="26" y="349"/>
                          </a:lnTo>
                          <a:cubicBezTo>
                            <a:pt x="26" y="350"/>
                            <a:pt x="27" y="351"/>
                            <a:pt x="28" y="352"/>
                          </a:cubicBezTo>
                          <a:cubicBezTo>
                            <a:pt x="29" y="354"/>
                            <a:pt x="30" y="356"/>
                            <a:pt x="30" y="358"/>
                          </a:cubicBezTo>
                          <a:cubicBezTo>
                            <a:pt x="30" y="365"/>
                            <a:pt x="26" y="365"/>
                            <a:pt x="23" y="365"/>
                          </a:cubicBezTo>
                          <a:cubicBezTo>
                            <a:pt x="22" y="365"/>
                            <a:pt x="22" y="365"/>
                            <a:pt x="21" y="365"/>
                          </a:cubicBezTo>
                          <a:cubicBezTo>
                            <a:pt x="21" y="365"/>
                            <a:pt x="20" y="365"/>
                            <a:pt x="20" y="365"/>
                          </a:cubicBezTo>
                          <a:cubicBezTo>
                            <a:pt x="18" y="365"/>
                            <a:pt x="17" y="365"/>
                            <a:pt x="16" y="366"/>
                          </a:cubicBezTo>
                          <a:cubicBezTo>
                            <a:pt x="14" y="367"/>
                            <a:pt x="12" y="370"/>
                            <a:pt x="9" y="373"/>
                          </a:cubicBezTo>
                          <a:cubicBezTo>
                            <a:pt x="6" y="376"/>
                            <a:pt x="3" y="380"/>
                            <a:pt x="0" y="382"/>
                          </a:cubicBezTo>
                          <a:cubicBezTo>
                            <a:pt x="15" y="407"/>
                            <a:pt x="22" y="430"/>
                            <a:pt x="22" y="452"/>
                          </a:cubicBezTo>
                          <a:cubicBezTo>
                            <a:pt x="22" y="457"/>
                            <a:pt x="18" y="460"/>
                            <a:pt x="15" y="462"/>
                          </a:cubicBezTo>
                          <a:cubicBezTo>
                            <a:pt x="14" y="463"/>
                            <a:pt x="12" y="464"/>
                            <a:pt x="11" y="465"/>
                          </a:cubicBezTo>
                          <a:cubicBezTo>
                            <a:pt x="16" y="466"/>
                            <a:pt x="22" y="467"/>
                            <a:pt x="23" y="472"/>
                          </a:cubicBezTo>
                          <a:cubicBezTo>
                            <a:pt x="24" y="475"/>
                            <a:pt x="23" y="478"/>
                            <a:pt x="22" y="480"/>
                          </a:cubicBezTo>
                          <a:cubicBezTo>
                            <a:pt x="22" y="482"/>
                            <a:pt x="21" y="484"/>
                            <a:pt x="22" y="486"/>
                          </a:cubicBezTo>
                          <a:cubicBezTo>
                            <a:pt x="23" y="491"/>
                            <a:pt x="26" y="494"/>
                            <a:pt x="29" y="498"/>
                          </a:cubicBezTo>
                          <a:cubicBezTo>
                            <a:pt x="33" y="502"/>
                            <a:pt x="37" y="507"/>
                            <a:pt x="37" y="513"/>
                          </a:cubicBezTo>
                          <a:cubicBezTo>
                            <a:pt x="37" y="515"/>
                            <a:pt x="35" y="517"/>
                            <a:pt x="34" y="519"/>
                          </a:cubicBezTo>
                          <a:cubicBezTo>
                            <a:pt x="32" y="521"/>
                            <a:pt x="30" y="524"/>
                            <a:pt x="30" y="527"/>
                          </a:cubicBezTo>
                          <a:lnTo>
                            <a:pt x="30" y="543"/>
                          </a:lnTo>
                          <a:cubicBezTo>
                            <a:pt x="32" y="544"/>
                            <a:pt x="35" y="543"/>
                            <a:pt x="37" y="543"/>
                          </a:cubicBezTo>
                          <a:cubicBezTo>
                            <a:pt x="38" y="543"/>
                            <a:pt x="40" y="543"/>
                            <a:pt x="42" y="543"/>
                          </a:cubicBezTo>
                          <a:cubicBezTo>
                            <a:pt x="44" y="543"/>
                            <a:pt x="46" y="544"/>
                            <a:pt x="48" y="544"/>
                          </a:cubicBezTo>
                          <a:cubicBezTo>
                            <a:pt x="49" y="545"/>
                            <a:pt x="50" y="546"/>
                            <a:pt x="52" y="546"/>
                          </a:cubicBezTo>
                          <a:cubicBezTo>
                            <a:pt x="53" y="546"/>
                            <a:pt x="55" y="547"/>
                            <a:pt x="57" y="547"/>
                          </a:cubicBezTo>
                          <a:cubicBezTo>
                            <a:pt x="58" y="547"/>
                            <a:pt x="59" y="547"/>
                            <a:pt x="61" y="547"/>
                          </a:cubicBezTo>
                          <a:cubicBezTo>
                            <a:pt x="62" y="546"/>
                            <a:pt x="63" y="546"/>
                            <a:pt x="64" y="546"/>
                          </a:cubicBezTo>
                          <a:cubicBezTo>
                            <a:pt x="67" y="546"/>
                            <a:pt x="74" y="546"/>
                            <a:pt x="74" y="554"/>
                          </a:cubicBezTo>
                          <a:cubicBezTo>
                            <a:pt x="74" y="557"/>
                            <a:pt x="73" y="559"/>
                            <a:pt x="72" y="561"/>
                          </a:cubicBezTo>
                          <a:cubicBezTo>
                            <a:pt x="71" y="561"/>
                            <a:pt x="71" y="561"/>
                            <a:pt x="71" y="561"/>
                          </a:cubicBezTo>
                          <a:cubicBezTo>
                            <a:pt x="81" y="563"/>
                            <a:pt x="87" y="567"/>
                            <a:pt x="90" y="576"/>
                          </a:cubicBezTo>
                          <a:cubicBezTo>
                            <a:pt x="92" y="579"/>
                            <a:pt x="92" y="582"/>
                            <a:pt x="92" y="586"/>
                          </a:cubicBezTo>
                          <a:cubicBezTo>
                            <a:pt x="93" y="588"/>
                            <a:pt x="93" y="591"/>
                            <a:pt x="95" y="594"/>
                          </a:cubicBezTo>
                          <a:cubicBezTo>
                            <a:pt x="95" y="595"/>
                            <a:pt x="97" y="596"/>
                            <a:pt x="99" y="596"/>
                          </a:cubicBezTo>
                          <a:cubicBezTo>
                            <a:pt x="102" y="598"/>
                            <a:pt x="107" y="599"/>
                            <a:pt x="107" y="605"/>
                          </a:cubicBezTo>
                          <a:lnTo>
                            <a:pt x="107" y="614"/>
                          </a:lnTo>
                          <a:cubicBezTo>
                            <a:pt x="107" y="622"/>
                            <a:pt x="112" y="628"/>
                            <a:pt x="125" y="634"/>
                          </a:cubicBezTo>
                          <a:cubicBezTo>
                            <a:pt x="126" y="635"/>
                            <a:pt x="127" y="636"/>
                            <a:pt x="127" y="637"/>
                          </a:cubicBezTo>
                          <a:cubicBezTo>
                            <a:pt x="126" y="640"/>
                            <a:pt x="126" y="642"/>
                            <a:pt x="125" y="644"/>
                          </a:cubicBezTo>
                          <a:cubicBezTo>
                            <a:pt x="124" y="647"/>
                            <a:pt x="123" y="650"/>
                            <a:pt x="123" y="654"/>
                          </a:cubicBezTo>
                          <a:lnTo>
                            <a:pt x="123" y="691"/>
                          </a:lnTo>
                          <a:cubicBezTo>
                            <a:pt x="123" y="698"/>
                            <a:pt x="124" y="701"/>
                            <a:pt x="130" y="701"/>
                          </a:cubicBezTo>
                          <a:cubicBezTo>
                            <a:pt x="138" y="701"/>
                            <a:pt x="143" y="695"/>
                            <a:pt x="148" y="690"/>
                          </a:cubicBezTo>
                          <a:cubicBezTo>
                            <a:pt x="153" y="684"/>
                            <a:pt x="157" y="678"/>
                            <a:pt x="165" y="678"/>
                          </a:cubicBezTo>
                          <a:cubicBezTo>
                            <a:pt x="167" y="678"/>
                            <a:pt x="169" y="681"/>
                            <a:pt x="171" y="683"/>
                          </a:cubicBezTo>
                          <a:cubicBezTo>
                            <a:pt x="172" y="684"/>
                            <a:pt x="174" y="686"/>
                            <a:pt x="176" y="687"/>
                          </a:cubicBezTo>
                          <a:cubicBezTo>
                            <a:pt x="177" y="682"/>
                            <a:pt x="180" y="678"/>
                            <a:pt x="183" y="673"/>
                          </a:cubicBezTo>
                          <a:cubicBezTo>
                            <a:pt x="186" y="670"/>
                            <a:pt x="189" y="666"/>
                            <a:pt x="190" y="660"/>
                          </a:cubicBezTo>
                          <a:cubicBezTo>
                            <a:pt x="191" y="655"/>
                            <a:pt x="192" y="650"/>
                            <a:pt x="193" y="646"/>
                          </a:cubicBezTo>
                          <a:cubicBezTo>
                            <a:pt x="194" y="634"/>
                            <a:pt x="195" y="625"/>
                            <a:pt x="216" y="625"/>
                          </a:cubicBezTo>
                          <a:cubicBezTo>
                            <a:pt x="226" y="625"/>
                            <a:pt x="230" y="632"/>
                            <a:pt x="233" y="637"/>
                          </a:cubicBezTo>
                          <a:cubicBezTo>
                            <a:pt x="235" y="642"/>
                            <a:pt x="238" y="646"/>
                            <a:pt x="243" y="646"/>
                          </a:cubicBezTo>
                          <a:cubicBezTo>
                            <a:pt x="247" y="646"/>
                            <a:pt x="248" y="645"/>
                            <a:pt x="248" y="641"/>
                          </a:cubicBezTo>
                          <a:cubicBezTo>
                            <a:pt x="249" y="640"/>
                            <a:pt x="249" y="639"/>
                            <a:pt x="251" y="639"/>
                          </a:cubicBezTo>
                          <a:lnTo>
                            <a:pt x="258" y="639"/>
                          </a:lnTo>
                          <a:cubicBezTo>
                            <a:pt x="259" y="639"/>
                            <a:pt x="259" y="639"/>
                            <a:pt x="260" y="639"/>
                          </a:cubicBezTo>
                          <a:cubicBezTo>
                            <a:pt x="264" y="643"/>
                            <a:pt x="265" y="647"/>
                            <a:pt x="266" y="651"/>
                          </a:cubicBezTo>
                          <a:cubicBezTo>
                            <a:pt x="267" y="653"/>
                            <a:pt x="267" y="654"/>
                            <a:pt x="268" y="656"/>
                          </a:cubicBezTo>
                          <a:cubicBezTo>
                            <a:pt x="269" y="659"/>
                            <a:pt x="273" y="662"/>
                            <a:pt x="277" y="665"/>
                          </a:cubicBezTo>
                          <a:cubicBezTo>
                            <a:pt x="280" y="666"/>
                            <a:pt x="282" y="668"/>
                            <a:pt x="284" y="670"/>
                          </a:cubicBezTo>
                          <a:cubicBezTo>
                            <a:pt x="288" y="674"/>
                            <a:pt x="291" y="680"/>
                            <a:pt x="294" y="685"/>
                          </a:cubicBezTo>
                          <a:cubicBezTo>
                            <a:pt x="298" y="695"/>
                            <a:pt x="302" y="703"/>
                            <a:pt x="313" y="704"/>
                          </a:cubicBezTo>
                          <a:cubicBezTo>
                            <a:pt x="313" y="704"/>
                            <a:pt x="313" y="703"/>
                            <a:pt x="313" y="70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221">
                      <a:extLst>
                        <a:ext uri="{FF2B5EF4-FFF2-40B4-BE49-F238E27FC236}">
                          <a16:creationId xmlns:a16="http://schemas.microsoft.com/office/drawing/2014/main" id="{62B12247-0FE3-01D2-6B2A-95E9763349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476498"/>
                      <a:ext cx="93973" cy="92094"/>
                    </a:xfrm>
                    <a:custGeom>
                      <a:avLst/>
                      <a:gdLst>
                        <a:gd name="T0" fmla="*/ 215 w 221"/>
                        <a:gd name="T1" fmla="*/ 70 h 215"/>
                        <a:gd name="T2" fmla="*/ 202 w 221"/>
                        <a:gd name="T3" fmla="*/ 73 h 215"/>
                        <a:gd name="T4" fmla="*/ 195 w 221"/>
                        <a:gd name="T5" fmla="*/ 62 h 215"/>
                        <a:gd name="T6" fmla="*/ 177 w 221"/>
                        <a:gd name="T7" fmla="*/ 30 h 215"/>
                        <a:gd name="T8" fmla="*/ 176 w 221"/>
                        <a:gd name="T9" fmla="*/ 30 h 215"/>
                        <a:gd name="T10" fmla="*/ 168 w 221"/>
                        <a:gd name="T11" fmla="*/ 41 h 215"/>
                        <a:gd name="T12" fmla="*/ 166 w 221"/>
                        <a:gd name="T13" fmla="*/ 41 h 215"/>
                        <a:gd name="T14" fmla="*/ 157 w 221"/>
                        <a:gd name="T15" fmla="*/ 31 h 215"/>
                        <a:gd name="T16" fmla="*/ 155 w 221"/>
                        <a:gd name="T17" fmla="*/ 13 h 215"/>
                        <a:gd name="T18" fmla="*/ 126 w 221"/>
                        <a:gd name="T19" fmla="*/ 15 h 215"/>
                        <a:gd name="T20" fmla="*/ 105 w 221"/>
                        <a:gd name="T21" fmla="*/ 32 h 215"/>
                        <a:gd name="T22" fmla="*/ 100 w 221"/>
                        <a:gd name="T23" fmla="*/ 47 h 215"/>
                        <a:gd name="T24" fmla="*/ 80 w 221"/>
                        <a:gd name="T25" fmla="*/ 4 h 215"/>
                        <a:gd name="T26" fmla="*/ 72 w 221"/>
                        <a:gd name="T27" fmla="*/ 0 h 215"/>
                        <a:gd name="T28" fmla="*/ 69 w 221"/>
                        <a:gd name="T29" fmla="*/ 30 h 215"/>
                        <a:gd name="T30" fmla="*/ 45 w 221"/>
                        <a:gd name="T31" fmla="*/ 29 h 215"/>
                        <a:gd name="T32" fmla="*/ 38 w 221"/>
                        <a:gd name="T33" fmla="*/ 32 h 215"/>
                        <a:gd name="T34" fmla="*/ 34 w 221"/>
                        <a:gd name="T35" fmla="*/ 28 h 215"/>
                        <a:gd name="T36" fmla="*/ 27 w 221"/>
                        <a:gd name="T37" fmla="*/ 43 h 215"/>
                        <a:gd name="T38" fmla="*/ 24 w 221"/>
                        <a:gd name="T39" fmla="*/ 61 h 215"/>
                        <a:gd name="T40" fmla="*/ 23 w 221"/>
                        <a:gd name="T41" fmla="*/ 71 h 215"/>
                        <a:gd name="T42" fmla="*/ 10 w 221"/>
                        <a:gd name="T43" fmla="*/ 94 h 215"/>
                        <a:gd name="T44" fmla="*/ 7 w 221"/>
                        <a:gd name="T45" fmla="*/ 130 h 215"/>
                        <a:gd name="T46" fmla="*/ 17 w 221"/>
                        <a:gd name="T47" fmla="*/ 142 h 215"/>
                        <a:gd name="T48" fmla="*/ 22 w 221"/>
                        <a:gd name="T49" fmla="*/ 142 h 215"/>
                        <a:gd name="T50" fmla="*/ 28 w 221"/>
                        <a:gd name="T51" fmla="*/ 152 h 215"/>
                        <a:gd name="T52" fmla="*/ 42 w 221"/>
                        <a:gd name="T53" fmla="*/ 157 h 215"/>
                        <a:gd name="T54" fmla="*/ 52 w 221"/>
                        <a:gd name="T55" fmla="*/ 162 h 215"/>
                        <a:gd name="T56" fmla="*/ 54 w 221"/>
                        <a:gd name="T57" fmla="*/ 170 h 215"/>
                        <a:gd name="T58" fmla="*/ 67 w 221"/>
                        <a:gd name="T59" fmla="*/ 171 h 215"/>
                        <a:gd name="T60" fmla="*/ 77 w 221"/>
                        <a:gd name="T61" fmla="*/ 179 h 215"/>
                        <a:gd name="T62" fmla="*/ 77 w 221"/>
                        <a:gd name="T63" fmla="*/ 180 h 215"/>
                        <a:gd name="T64" fmla="*/ 80 w 221"/>
                        <a:gd name="T65" fmla="*/ 185 h 215"/>
                        <a:gd name="T66" fmla="*/ 89 w 221"/>
                        <a:gd name="T67" fmla="*/ 180 h 215"/>
                        <a:gd name="T68" fmla="*/ 94 w 221"/>
                        <a:gd name="T69" fmla="*/ 188 h 215"/>
                        <a:gd name="T70" fmla="*/ 99 w 221"/>
                        <a:gd name="T71" fmla="*/ 196 h 215"/>
                        <a:gd name="T72" fmla="*/ 106 w 221"/>
                        <a:gd name="T73" fmla="*/ 202 h 215"/>
                        <a:gd name="T74" fmla="*/ 113 w 221"/>
                        <a:gd name="T75" fmla="*/ 201 h 215"/>
                        <a:gd name="T76" fmla="*/ 119 w 221"/>
                        <a:gd name="T77" fmla="*/ 213 h 215"/>
                        <a:gd name="T78" fmla="*/ 127 w 221"/>
                        <a:gd name="T79" fmla="*/ 212 h 215"/>
                        <a:gd name="T80" fmla="*/ 145 w 221"/>
                        <a:gd name="T81" fmla="*/ 207 h 215"/>
                        <a:gd name="T82" fmla="*/ 143 w 221"/>
                        <a:gd name="T83" fmla="*/ 196 h 215"/>
                        <a:gd name="T84" fmla="*/ 150 w 221"/>
                        <a:gd name="T85" fmla="*/ 191 h 215"/>
                        <a:gd name="T86" fmla="*/ 166 w 221"/>
                        <a:gd name="T87" fmla="*/ 176 h 215"/>
                        <a:gd name="T88" fmla="*/ 152 w 221"/>
                        <a:gd name="T89" fmla="*/ 173 h 215"/>
                        <a:gd name="T90" fmla="*/ 132 w 221"/>
                        <a:gd name="T91" fmla="*/ 169 h 215"/>
                        <a:gd name="T92" fmla="*/ 144 w 221"/>
                        <a:gd name="T93" fmla="*/ 150 h 215"/>
                        <a:gd name="T94" fmla="*/ 150 w 221"/>
                        <a:gd name="T95" fmla="*/ 145 h 215"/>
                        <a:gd name="T96" fmla="*/ 150 w 221"/>
                        <a:gd name="T97" fmla="*/ 133 h 215"/>
                        <a:gd name="T98" fmla="*/ 149 w 221"/>
                        <a:gd name="T99" fmla="*/ 114 h 215"/>
                        <a:gd name="T100" fmla="*/ 146 w 221"/>
                        <a:gd name="T101" fmla="*/ 105 h 215"/>
                        <a:gd name="T102" fmla="*/ 147 w 221"/>
                        <a:gd name="T103" fmla="*/ 101 h 215"/>
                        <a:gd name="T104" fmla="*/ 153 w 221"/>
                        <a:gd name="T105" fmla="*/ 103 h 215"/>
                        <a:gd name="T106" fmla="*/ 179 w 221"/>
                        <a:gd name="T107" fmla="*/ 118 h 215"/>
                        <a:gd name="T108" fmla="*/ 195 w 221"/>
                        <a:gd name="T109" fmla="*/ 122 h 215"/>
                        <a:gd name="T110" fmla="*/ 197 w 221"/>
                        <a:gd name="T111" fmla="*/ 125 h 215"/>
                        <a:gd name="T112" fmla="*/ 200 w 221"/>
                        <a:gd name="T113" fmla="*/ 122 h 215"/>
                        <a:gd name="T114" fmla="*/ 204 w 221"/>
                        <a:gd name="T115" fmla="*/ 126 h 215"/>
                        <a:gd name="T116" fmla="*/ 213 w 221"/>
                        <a:gd name="T117" fmla="*/ 127 h 215"/>
                        <a:gd name="T118" fmla="*/ 211 w 221"/>
                        <a:gd name="T119" fmla="*/ 108 h 215"/>
                        <a:gd name="T120" fmla="*/ 206 w 221"/>
                        <a:gd name="T121" fmla="*/ 101 h 215"/>
                        <a:gd name="T122" fmla="*/ 221 w 221"/>
                        <a:gd name="T123" fmla="*/ 77 h 215"/>
                        <a:gd name="T124" fmla="*/ 221 w 221"/>
                        <a:gd name="T125" fmla="*/ 75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21" h="215">
                          <a:moveTo>
                            <a:pt x="216" y="70"/>
                          </a:moveTo>
                          <a:cubicBezTo>
                            <a:pt x="216" y="70"/>
                            <a:pt x="216" y="70"/>
                            <a:pt x="215" y="70"/>
                          </a:cubicBezTo>
                          <a:cubicBezTo>
                            <a:pt x="213" y="70"/>
                            <a:pt x="210" y="71"/>
                            <a:pt x="208" y="72"/>
                          </a:cubicBezTo>
                          <a:cubicBezTo>
                            <a:pt x="206" y="73"/>
                            <a:pt x="204" y="73"/>
                            <a:pt x="202" y="73"/>
                          </a:cubicBezTo>
                          <a:cubicBezTo>
                            <a:pt x="199" y="73"/>
                            <a:pt x="198" y="70"/>
                            <a:pt x="196" y="66"/>
                          </a:cubicBezTo>
                          <a:cubicBezTo>
                            <a:pt x="196" y="64"/>
                            <a:pt x="195" y="63"/>
                            <a:pt x="195" y="62"/>
                          </a:cubicBezTo>
                          <a:cubicBezTo>
                            <a:pt x="193" y="57"/>
                            <a:pt x="189" y="53"/>
                            <a:pt x="186" y="50"/>
                          </a:cubicBezTo>
                          <a:cubicBezTo>
                            <a:pt x="182" y="45"/>
                            <a:pt x="177" y="40"/>
                            <a:pt x="177" y="30"/>
                          </a:cubicBezTo>
                          <a:lnTo>
                            <a:pt x="176" y="30"/>
                          </a:lnTo>
                          <a:cubicBezTo>
                            <a:pt x="176" y="30"/>
                            <a:pt x="176" y="30"/>
                            <a:pt x="176" y="30"/>
                          </a:cubicBezTo>
                          <a:cubicBezTo>
                            <a:pt x="176" y="30"/>
                            <a:pt x="175" y="31"/>
                            <a:pt x="175" y="32"/>
                          </a:cubicBezTo>
                          <a:cubicBezTo>
                            <a:pt x="173" y="34"/>
                            <a:pt x="171" y="37"/>
                            <a:pt x="168" y="41"/>
                          </a:cubicBezTo>
                          <a:lnTo>
                            <a:pt x="165" y="48"/>
                          </a:lnTo>
                          <a:lnTo>
                            <a:pt x="166" y="41"/>
                          </a:lnTo>
                          <a:cubicBezTo>
                            <a:pt x="167" y="36"/>
                            <a:pt x="164" y="34"/>
                            <a:pt x="160" y="33"/>
                          </a:cubicBezTo>
                          <a:cubicBezTo>
                            <a:pt x="158" y="33"/>
                            <a:pt x="157" y="32"/>
                            <a:pt x="157" y="31"/>
                          </a:cubicBezTo>
                          <a:cubicBezTo>
                            <a:pt x="157" y="30"/>
                            <a:pt x="158" y="29"/>
                            <a:pt x="167" y="26"/>
                          </a:cubicBezTo>
                          <a:cubicBezTo>
                            <a:pt x="163" y="19"/>
                            <a:pt x="159" y="12"/>
                            <a:pt x="155" y="13"/>
                          </a:cubicBezTo>
                          <a:cubicBezTo>
                            <a:pt x="150" y="16"/>
                            <a:pt x="145" y="18"/>
                            <a:pt x="139" y="18"/>
                          </a:cubicBezTo>
                          <a:cubicBezTo>
                            <a:pt x="134" y="18"/>
                            <a:pt x="130" y="16"/>
                            <a:pt x="126" y="15"/>
                          </a:cubicBezTo>
                          <a:cubicBezTo>
                            <a:pt x="123" y="14"/>
                            <a:pt x="120" y="14"/>
                            <a:pt x="118" y="14"/>
                          </a:cubicBezTo>
                          <a:cubicBezTo>
                            <a:pt x="106" y="14"/>
                            <a:pt x="105" y="23"/>
                            <a:pt x="105" y="32"/>
                          </a:cubicBezTo>
                          <a:cubicBezTo>
                            <a:pt x="104" y="38"/>
                            <a:pt x="104" y="44"/>
                            <a:pt x="100" y="46"/>
                          </a:cubicBezTo>
                          <a:lnTo>
                            <a:pt x="100" y="47"/>
                          </a:lnTo>
                          <a:lnTo>
                            <a:pt x="99" y="47"/>
                          </a:lnTo>
                          <a:cubicBezTo>
                            <a:pt x="89" y="40"/>
                            <a:pt x="79" y="20"/>
                            <a:pt x="80" y="4"/>
                          </a:cubicBezTo>
                          <a:cubicBezTo>
                            <a:pt x="80" y="4"/>
                            <a:pt x="80" y="4"/>
                            <a:pt x="80" y="3"/>
                          </a:cubicBezTo>
                          <a:cubicBezTo>
                            <a:pt x="78" y="2"/>
                            <a:pt x="75" y="0"/>
                            <a:pt x="72" y="0"/>
                          </a:cubicBezTo>
                          <a:cubicBezTo>
                            <a:pt x="65" y="0"/>
                            <a:pt x="61" y="6"/>
                            <a:pt x="61" y="17"/>
                          </a:cubicBezTo>
                          <a:cubicBezTo>
                            <a:pt x="67" y="22"/>
                            <a:pt x="70" y="26"/>
                            <a:pt x="69" y="30"/>
                          </a:cubicBezTo>
                          <a:cubicBezTo>
                            <a:pt x="68" y="35"/>
                            <a:pt x="62" y="38"/>
                            <a:pt x="59" y="38"/>
                          </a:cubicBezTo>
                          <a:cubicBezTo>
                            <a:pt x="49" y="37"/>
                            <a:pt x="46" y="33"/>
                            <a:pt x="45" y="29"/>
                          </a:cubicBezTo>
                          <a:cubicBezTo>
                            <a:pt x="44" y="29"/>
                            <a:pt x="44" y="29"/>
                            <a:pt x="44" y="29"/>
                          </a:cubicBezTo>
                          <a:cubicBezTo>
                            <a:pt x="43" y="30"/>
                            <a:pt x="41" y="32"/>
                            <a:pt x="38" y="32"/>
                          </a:cubicBezTo>
                          <a:cubicBezTo>
                            <a:pt x="37" y="32"/>
                            <a:pt x="36" y="31"/>
                            <a:pt x="34" y="29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lnTo>
                            <a:pt x="31" y="28"/>
                          </a:lnTo>
                          <a:cubicBezTo>
                            <a:pt x="31" y="35"/>
                            <a:pt x="29" y="39"/>
                            <a:pt x="27" y="43"/>
                          </a:cubicBezTo>
                          <a:cubicBezTo>
                            <a:pt x="24" y="48"/>
                            <a:pt x="22" y="51"/>
                            <a:pt x="22" y="58"/>
                          </a:cubicBezTo>
                          <a:cubicBezTo>
                            <a:pt x="22" y="60"/>
                            <a:pt x="23" y="60"/>
                            <a:pt x="24" y="61"/>
                          </a:cubicBezTo>
                          <a:cubicBezTo>
                            <a:pt x="25" y="62"/>
                            <a:pt x="27" y="63"/>
                            <a:pt x="27" y="65"/>
                          </a:cubicBezTo>
                          <a:cubicBezTo>
                            <a:pt x="27" y="69"/>
                            <a:pt x="25" y="70"/>
                            <a:pt x="23" y="71"/>
                          </a:cubicBezTo>
                          <a:cubicBezTo>
                            <a:pt x="22" y="72"/>
                            <a:pt x="21" y="72"/>
                            <a:pt x="20" y="74"/>
                          </a:cubicBezTo>
                          <a:cubicBezTo>
                            <a:pt x="19" y="82"/>
                            <a:pt x="15" y="88"/>
                            <a:pt x="10" y="94"/>
                          </a:cubicBezTo>
                          <a:cubicBezTo>
                            <a:pt x="5" y="101"/>
                            <a:pt x="0" y="108"/>
                            <a:pt x="0" y="120"/>
                          </a:cubicBezTo>
                          <a:cubicBezTo>
                            <a:pt x="0" y="126"/>
                            <a:pt x="3" y="128"/>
                            <a:pt x="7" y="130"/>
                          </a:cubicBezTo>
                          <a:cubicBezTo>
                            <a:pt x="10" y="131"/>
                            <a:pt x="13" y="133"/>
                            <a:pt x="13" y="139"/>
                          </a:cubicBezTo>
                          <a:cubicBezTo>
                            <a:pt x="13" y="141"/>
                            <a:pt x="14" y="142"/>
                            <a:pt x="17" y="142"/>
                          </a:cubicBezTo>
                          <a:lnTo>
                            <a:pt x="19" y="142"/>
                          </a:lnTo>
                          <a:cubicBezTo>
                            <a:pt x="20" y="142"/>
                            <a:pt x="21" y="142"/>
                            <a:pt x="22" y="142"/>
                          </a:cubicBezTo>
                          <a:cubicBezTo>
                            <a:pt x="25" y="143"/>
                            <a:pt x="25" y="146"/>
                            <a:pt x="26" y="148"/>
                          </a:cubicBezTo>
                          <a:cubicBezTo>
                            <a:pt x="26" y="151"/>
                            <a:pt x="27" y="152"/>
                            <a:pt x="28" y="152"/>
                          </a:cubicBezTo>
                          <a:lnTo>
                            <a:pt x="34" y="152"/>
                          </a:lnTo>
                          <a:cubicBezTo>
                            <a:pt x="37" y="152"/>
                            <a:pt x="40" y="154"/>
                            <a:pt x="42" y="157"/>
                          </a:cubicBezTo>
                          <a:cubicBezTo>
                            <a:pt x="45" y="159"/>
                            <a:pt x="47" y="161"/>
                            <a:pt x="51" y="162"/>
                          </a:cubicBezTo>
                          <a:lnTo>
                            <a:pt x="52" y="162"/>
                          </a:lnTo>
                          <a:lnTo>
                            <a:pt x="52" y="163"/>
                          </a:lnTo>
                          <a:cubicBezTo>
                            <a:pt x="52" y="167"/>
                            <a:pt x="53" y="169"/>
                            <a:pt x="54" y="170"/>
                          </a:cubicBezTo>
                          <a:lnTo>
                            <a:pt x="67" y="170"/>
                          </a:lnTo>
                          <a:lnTo>
                            <a:pt x="67" y="171"/>
                          </a:lnTo>
                          <a:cubicBezTo>
                            <a:pt x="71" y="173"/>
                            <a:pt x="73" y="175"/>
                            <a:pt x="75" y="177"/>
                          </a:cubicBezTo>
                          <a:cubicBezTo>
                            <a:pt x="75" y="178"/>
                            <a:pt x="76" y="179"/>
                            <a:pt x="77" y="179"/>
                          </a:cubicBezTo>
                          <a:lnTo>
                            <a:pt x="77" y="180"/>
                          </a:lnTo>
                          <a:lnTo>
                            <a:pt x="77" y="180"/>
                          </a:lnTo>
                          <a:cubicBezTo>
                            <a:pt x="77" y="180"/>
                            <a:pt x="77" y="181"/>
                            <a:pt x="77" y="181"/>
                          </a:cubicBezTo>
                          <a:cubicBezTo>
                            <a:pt x="78" y="184"/>
                            <a:pt x="78" y="185"/>
                            <a:pt x="80" y="185"/>
                          </a:cubicBezTo>
                          <a:cubicBezTo>
                            <a:pt x="82" y="185"/>
                            <a:pt x="83" y="184"/>
                            <a:pt x="84" y="182"/>
                          </a:cubicBezTo>
                          <a:cubicBezTo>
                            <a:pt x="85" y="181"/>
                            <a:pt x="86" y="180"/>
                            <a:pt x="89" y="180"/>
                          </a:cubicBezTo>
                          <a:cubicBezTo>
                            <a:pt x="90" y="180"/>
                            <a:pt x="94" y="181"/>
                            <a:pt x="94" y="183"/>
                          </a:cubicBezTo>
                          <a:cubicBezTo>
                            <a:pt x="96" y="185"/>
                            <a:pt x="95" y="187"/>
                            <a:pt x="94" y="188"/>
                          </a:cubicBezTo>
                          <a:cubicBezTo>
                            <a:pt x="94" y="189"/>
                            <a:pt x="94" y="190"/>
                            <a:pt x="94" y="191"/>
                          </a:cubicBezTo>
                          <a:cubicBezTo>
                            <a:pt x="94" y="194"/>
                            <a:pt x="96" y="195"/>
                            <a:pt x="99" y="196"/>
                          </a:cubicBezTo>
                          <a:cubicBezTo>
                            <a:pt x="101" y="197"/>
                            <a:pt x="103" y="198"/>
                            <a:pt x="105" y="201"/>
                          </a:cubicBezTo>
                          <a:cubicBezTo>
                            <a:pt x="105" y="202"/>
                            <a:pt x="105" y="202"/>
                            <a:pt x="106" y="202"/>
                          </a:cubicBezTo>
                          <a:cubicBezTo>
                            <a:pt x="107" y="202"/>
                            <a:pt x="108" y="202"/>
                            <a:pt x="109" y="202"/>
                          </a:cubicBezTo>
                          <a:cubicBezTo>
                            <a:pt x="110" y="202"/>
                            <a:pt x="111" y="201"/>
                            <a:pt x="113" y="201"/>
                          </a:cubicBezTo>
                          <a:cubicBezTo>
                            <a:pt x="114" y="201"/>
                            <a:pt x="116" y="202"/>
                            <a:pt x="116" y="203"/>
                          </a:cubicBezTo>
                          <a:cubicBezTo>
                            <a:pt x="119" y="206"/>
                            <a:pt x="119" y="210"/>
                            <a:pt x="119" y="213"/>
                          </a:cubicBezTo>
                          <a:cubicBezTo>
                            <a:pt x="119" y="213"/>
                            <a:pt x="119" y="214"/>
                            <a:pt x="119" y="215"/>
                          </a:cubicBezTo>
                          <a:cubicBezTo>
                            <a:pt x="121" y="213"/>
                            <a:pt x="124" y="212"/>
                            <a:pt x="127" y="212"/>
                          </a:cubicBezTo>
                          <a:cubicBezTo>
                            <a:pt x="132" y="212"/>
                            <a:pt x="139" y="210"/>
                            <a:pt x="143" y="208"/>
                          </a:cubicBezTo>
                          <a:cubicBezTo>
                            <a:pt x="144" y="208"/>
                            <a:pt x="145" y="208"/>
                            <a:pt x="145" y="207"/>
                          </a:cubicBezTo>
                          <a:cubicBezTo>
                            <a:pt x="146" y="206"/>
                            <a:pt x="145" y="204"/>
                            <a:pt x="144" y="202"/>
                          </a:cubicBezTo>
                          <a:cubicBezTo>
                            <a:pt x="143" y="200"/>
                            <a:pt x="141" y="197"/>
                            <a:pt x="143" y="196"/>
                          </a:cubicBezTo>
                          <a:cubicBezTo>
                            <a:pt x="144" y="195"/>
                            <a:pt x="145" y="195"/>
                            <a:pt x="146" y="194"/>
                          </a:cubicBezTo>
                          <a:cubicBezTo>
                            <a:pt x="148" y="193"/>
                            <a:pt x="149" y="193"/>
                            <a:pt x="150" y="191"/>
                          </a:cubicBezTo>
                          <a:cubicBezTo>
                            <a:pt x="151" y="190"/>
                            <a:pt x="154" y="187"/>
                            <a:pt x="157" y="185"/>
                          </a:cubicBezTo>
                          <a:cubicBezTo>
                            <a:pt x="161" y="182"/>
                            <a:pt x="166" y="178"/>
                            <a:pt x="166" y="176"/>
                          </a:cubicBezTo>
                          <a:cubicBezTo>
                            <a:pt x="166" y="174"/>
                            <a:pt x="161" y="169"/>
                            <a:pt x="156" y="169"/>
                          </a:cubicBezTo>
                          <a:cubicBezTo>
                            <a:pt x="155" y="169"/>
                            <a:pt x="154" y="170"/>
                            <a:pt x="152" y="173"/>
                          </a:cubicBezTo>
                          <a:cubicBezTo>
                            <a:pt x="151" y="175"/>
                            <a:pt x="149" y="177"/>
                            <a:pt x="147" y="177"/>
                          </a:cubicBezTo>
                          <a:cubicBezTo>
                            <a:pt x="142" y="177"/>
                            <a:pt x="132" y="173"/>
                            <a:pt x="132" y="169"/>
                          </a:cubicBezTo>
                          <a:cubicBezTo>
                            <a:pt x="132" y="163"/>
                            <a:pt x="138" y="153"/>
                            <a:pt x="142" y="151"/>
                          </a:cubicBezTo>
                          <a:cubicBezTo>
                            <a:pt x="142" y="151"/>
                            <a:pt x="143" y="150"/>
                            <a:pt x="144" y="150"/>
                          </a:cubicBezTo>
                          <a:cubicBezTo>
                            <a:pt x="147" y="150"/>
                            <a:pt x="150" y="149"/>
                            <a:pt x="150" y="147"/>
                          </a:cubicBezTo>
                          <a:cubicBezTo>
                            <a:pt x="150" y="146"/>
                            <a:pt x="150" y="146"/>
                            <a:pt x="150" y="145"/>
                          </a:cubicBezTo>
                          <a:cubicBezTo>
                            <a:pt x="149" y="144"/>
                            <a:pt x="148" y="143"/>
                            <a:pt x="148" y="141"/>
                          </a:cubicBezTo>
                          <a:cubicBezTo>
                            <a:pt x="148" y="138"/>
                            <a:pt x="149" y="135"/>
                            <a:pt x="150" y="133"/>
                          </a:cubicBezTo>
                          <a:cubicBezTo>
                            <a:pt x="151" y="131"/>
                            <a:pt x="152" y="128"/>
                            <a:pt x="152" y="125"/>
                          </a:cubicBezTo>
                          <a:cubicBezTo>
                            <a:pt x="152" y="121"/>
                            <a:pt x="150" y="117"/>
                            <a:pt x="149" y="114"/>
                          </a:cubicBezTo>
                          <a:cubicBezTo>
                            <a:pt x="148" y="112"/>
                            <a:pt x="147" y="110"/>
                            <a:pt x="147" y="107"/>
                          </a:cubicBezTo>
                          <a:cubicBezTo>
                            <a:pt x="147" y="106"/>
                            <a:pt x="146" y="105"/>
                            <a:pt x="146" y="105"/>
                          </a:cubicBezTo>
                          <a:cubicBezTo>
                            <a:pt x="146" y="104"/>
                            <a:pt x="146" y="103"/>
                            <a:pt x="147" y="102"/>
                          </a:cubicBezTo>
                          <a:lnTo>
                            <a:pt x="147" y="101"/>
                          </a:lnTo>
                          <a:lnTo>
                            <a:pt x="148" y="101"/>
                          </a:lnTo>
                          <a:cubicBezTo>
                            <a:pt x="150" y="102"/>
                            <a:pt x="152" y="102"/>
                            <a:pt x="153" y="103"/>
                          </a:cubicBezTo>
                          <a:cubicBezTo>
                            <a:pt x="161" y="106"/>
                            <a:pt x="168" y="109"/>
                            <a:pt x="176" y="114"/>
                          </a:cubicBezTo>
                          <a:cubicBezTo>
                            <a:pt x="177" y="115"/>
                            <a:pt x="178" y="117"/>
                            <a:pt x="179" y="118"/>
                          </a:cubicBezTo>
                          <a:cubicBezTo>
                            <a:pt x="180" y="120"/>
                            <a:pt x="181" y="122"/>
                            <a:pt x="185" y="122"/>
                          </a:cubicBezTo>
                          <a:lnTo>
                            <a:pt x="195" y="122"/>
                          </a:lnTo>
                          <a:lnTo>
                            <a:pt x="195" y="123"/>
                          </a:lnTo>
                          <a:cubicBezTo>
                            <a:pt x="195" y="124"/>
                            <a:pt x="196" y="125"/>
                            <a:pt x="197" y="125"/>
                          </a:cubicBezTo>
                          <a:cubicBezTo>
                            <a:pt x="197" y="125"/>
                            <a:pt x="199" y="124"/>
                            <a:pt x="199" y="123"/>
                          </a:cubicBezTo>
                          <a:lnTo>
                            <a:pt x="200" y="122"/>
                          </a:lnTo>
                          <a:lnTo>
                            <a:pt x="201" y="123"/>
                          </a:lnTo>
                          <a:cubicBezTo>
                            <a:pt x="202" y="124"/>
                            <a:pt x="203" y="125"/>
                            <a:pt x="204" y="126"/>
                          </a:cubicBezTo>
                          <a:cubicBezTo>
                            <a:pt x="205" y="129"/>
                            <a:pt x="206" y="131"/>
                            <a:pt x="210" y="131"/>
                          </a:cubicBezTo>
                          <a:cubicBezTo>
                            <a:pt x="211" y="131"/>
                            <a:pt x="213" y="131"/>
                            <a:pt x="213" y="127"/>
                          </a:cubicBezTo>
                          <a:cubicBezTo>
                            <a:pt x="213" y="126"/>
                            <a:pt x="213" y="124"/>
                            <a:pt x="213" y="123"/>
                          </a:cubicBezTo>
                          <a:cubicBezTo>
                            <a:pt x="213" y="119"/>
                            <a:pt x="213" y="114"/>
                            <a:pt x="211" y="108"/>
                          </a:cubicBezTo>
                          <a:cubicBezTo>
                            <a:pt x="211" y="107"/>
                            <a:pt x="210" y="107"/>
                            <a:pt x="209" y="106"/>
                          </a:cubicBezTo>
                          <a:cubicBezTo>
                            <a:pt x="208" y="106"/>
                            <a:pt x="206" y="105"/>
                            <a:pt x="206" y="101"/>
                          </a:cubicBezTo>
                          <a:cubicBezTo>
                            <a:pt x="206" y="94"/>
                            <a:pt x="209" y="91"/>
                            <a:pt x="214" y="86"/>
                          </a:cubicBezTo>
                          <a:cubicBezTo>
                            <a:pt x="216" y="84"/>
                            <a:pt x="219" y="81"/>
                            <a:pt x="221" y="77"/>
                          </a:cubicBezTo>
                          <a:lnTo>
                            <a:pt x="217" y="75"/>
                          </a:lnTo>
                          <a:lnTo>
                            <a:pt x="221" y="75"/>
                          </a:lnTo>
                          <a:cubicBezTo>
                            <a:pt x="219" y="74"/>
                            <a:pt x="218" y="73"/>
                            <a:pt x="216" y="7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" name="Freeform 1222">
                      <a:extLst>
                        <a:ext uri="{FF2B5EF4-FFF2-40B4-BE49-F238E27FC236}">
                          <a16:creationId xmlns:a16="http://schemas.microsoft.com/office/drawing/2014/main" id="{62A72DF7-8B70-6D48-D86E-0213311F96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43263" y="4591146"/>
                      <a:ext cx="63902" cy="65782"/>
                    </a:xfrm>
                    <a:custGeom>
                      <a:avLst/>
                      <a:gdLst>
                        <a:gd name="T0" fmla="*/ 123 w 148"/>
                        <a:gd name="T1" fmla="*/ 6 h 155"/>
                        <a:gd name="T2" fmla="*/ 103 w 148"/>
                        <a:gd name="T3" fmla="*/ 1 h 155"/>
                        <a:gd name="T4" fmla="*/ 86 w 148"/>
                        <a:gd name="T5" fmla="*/ 3 h 155"/>
                        <a:gd name="T6" fmla="*/ 77 w 148"/>
                        <a:gd name="T7" fmla="*/ 3 h 155"/>
                        <a:gd name="T8" fmla="*/ 76 w 148"/>
                        <a:gd name="T9" fmla="*/ 3 h 155"/>
                        <a:gd name="T10" fmla="*/ 73 w 148"/>
                        <a:gd name="T11" fmla="*/ 19 h 155"/>
                        <a:gd name="T12" fmla="*/ 62 w 148"/>
                        <a:gd name="T13" fmla="*/ 48 h 155"/>
                        <a:gd name="T14" fmla="*/ 71 w 148"/>
                        <a:gd name="T15" fmla="*/ 60 h 155"/>
                        <a:gd name="T16" fmla="*/ 61 w 148"/>
                        <a:gd name="T17" fmla="*/ 64 h 155"/>
                        <a:gd name="T18" fmla="*/ 55 w 148"/>
                        <a:gd name="T19" fmla="*/ 64 h 155"/>
                        <a:gd name="T20" fmla="*/ 30 w 148"/>
                        <a:gd name="T21" fmla="*/ 55 h 155"/>
                        <a:gd name="T22" fmla="*/ 17 w 148"/>
                        <a:gd name="T23" fmla="*/ 85 h 155"/>
                        <a:gd name="T24" fmla="*/ 11 w 148"/>
                        <a:gd name="T25" fmla="*/ 109 h 155"/>
                        <a:gd name="T26" fmla="*/ 7 w 148"/>
                        <a:gd name="T27" fmla="*/ 111 h 155"/>
                        <a:gd name="T28" fmla="*/ 7 w 148"/>
                        <a:gd name="T29" fmla="*/ 123 h 155"/>
                        <a:gd name="T30" fmla="*/ 8 w 148"/>
                        <a:gd name="T31" fmla="*/ 124 h 155"/>
                        <a:gd name="T32" fmla="*/ 19 w 148"/>
                        <a:gd name="T33" fmla="*/ 136 h 155"/>
                        <a:gd name="T34" fmla="*/ 28 w 148"/>
                        <a:gd name="T35" fmla="*/ 142 h 155"/>
                        <a:gd name="T36" fmla="*/ 34 w 148"/>
                        <a:gd name="T37" fmla="*/ 144 h 155"/>
                        <a:gd name="T38" fmla="*/ 36 w 148"/>
                        <a:gd name="T39" fmla="*/ 153 h 155"/>
                        <a:gd name="T40" fmla="*/ 42 w 148"/>
                        <a:gd name="T41" fmla="*/ 154 h 155"/>
                        <a:gd name="T42" fmla="*/ 44 w 148"/>
                        <a:gd name="T43" fmla="*/ 154 h 155"/>
                        <a:gd name="T44" fmla="*/ 60 w 148"/>
                        <a:gd name="T45" fmla="*/ 136 h 155"/>
                        <a:gd name="T46" fmla="*/ 66 w 148"/>
                        <a:gd name="T47" fmla="*/ 131 h 155"/>
                        <a:gd name="T48" fmla="*/ 81 w 148"/>
                        <a:gd name="T49" fmla="*/ 123 h 155"/>
                        <a:gd name="T50" fmla="*/ 86 w 148"/>
                        <a:gd name="T51" fmla="*/ 119 h 155"/>
                        <a:gd name="T52" fmla="*/ 107 w 148"/>
                        <a:gd name="T53" fmla="*/ 101 h 155"/>
                        <a:gd name="T54" fmla="*/ 104 w 148"/>
                        <a:gd name="T55" fmla="*/ 94 h 155"/>
                        <a:gd name="T56" fmla="*/ 109 w 148"/>
                        <a:gd name="T57" fmla="*/ 85 h 155"/>
                        <a:gd name="T58" fmla="*/ 104 w 148"/>
                        <a:gd name="T59" fmla="*/ 71 h 155"/>
                        <a:gd name="T60" fmla="*/ 121 w 148"/>
                        <a:gd name="T61" fmla="*/ 59 h 155"/>
                        <a:gd name="T62" fmla="*/ 134 w 148"/>
                        <a:gd name="T63" fmla="*/ 41 h 155"/>
                        <a:gd name="T64" fmla="*/ 142 w 148"/>
                        <a:gd name="T65" fmla="*/ 13 h 1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48" h="155">
                          <a:moveTo>
                            <a:pt x="142" y="13"/>
                          </a:moveTo>
                          <a:cubicBezTo>
                            <a:pt x="134" y="13"/>
                            <a:pt x="128" y="9"/>
                            <a:pt x="123" y="6"/>
                          </a:cubicBezTo>
                          <a:cubicBezTo>
                            <a:pt x="118" y="3"/>
                            <a:pt x="113" y="0"/>
                            <a:pt x="107" y="0"/>
                          </a:cubicBezTo>
                          <a:cubicBezTo>
                            <a:pt x="106" y="0"/>
                            <a:pt x="105" y="1"/>
                            <a:pt x="103" y="1"/>
                          </a:cubicBezTo>
                          <a:cubicBezTo>
                            <a:pt x="102" y="2"/>
                            <a:pt x="100" y="3"/>
                            <a:pt x="98" y="3"/>
                          </a:cubicBezTo>
                          <a:cubicBezTo>
                            <a:pt x="93" y="3"/>
                            <a:pt x="89" y="3"/>
                            <a:pt x="86" y="3"/>
                          </a:cubicBezTo>
                          <a:cubicBezTo>
                            <a:pt x="83" y="3"/>
                            <a:pt x="80" y="2"/>
                            <a:pt x="77" y="2"/>
                          </a:cubicBezTo>
                          <a:lnTo>
                            <a:pt x="77" y="3"/>
                          </a:lnTo>
                          <a:lnTo>
                            <a:pt x="76" y="3"/>
                          </a:lnTo>
                          <a:lnTo>
                            <a:pt x="76" y="3"/>
                          </a:lnTo>
                          <a:cubicBezTo>
                            <a:pt x="75" y="5"/>
                            <a:pt x="75" y="7"/>
                            <a:pt x="75" y="8"/>
                          </a:cubicBezTo>
                          <a:cubicBezTo>
                            <a:pt x="74" y="12"/>
                            <a:pt x="73" y="15"/>
                            <a:pt x="73" y="19"/>
                          </a:cubicBezTo>
                          <a:cubicBezTo>
                            <a:pt x="73" y="26"/>
                            <a:pt x="70" y="30"/>
                            <a:pt x="67" y="35"/>
                          </a:cubicBezTo>
                          <a:cubicBezTo>
                            <a:pt x="65" y="39"/>
                            <a:pt x="62" y="43"/>
                            <a:pt x="62" y="48"/>
                          </a:cubicBezTo>
                          <a:cubicBezTo>
                            <a:pt x="62" y="52"/>
                            <a:pt x="65" y="53"/>
                            <a:pt x="67" y="55"/>
                          </a:cubicBezTo>
                          <a:cubicBezTo>
                            <a:pt x="69" y="57"/>
                            <a:pt x="71" y="58"/>
                            <a:pt x="71" y="60"/>
                          </a:cubicBezTo>
                          <a:cubicBezTo>
                            <a:pt x="71" y="63"/>
                            <a:pt x="67" y="64"/>
                            <a:pt x="64" y="64"/>
                          </a:cubicBezTo>
                          <a:cubicBezTo>
                            <a:pt x="63" y="64"/>
                            <a:pt x="62" y="64"/>
                            <a:pt x="61" y="64"/>
                          </a:cubicBezTo>
                          <a:cubicBezTo>
                            <a:pt x="59" y="64"/>
                            <a:pt x="57" y="64"/>
                            <a:pt x="55" y="64"/>
                          </a:cubicBezTo>
                          <a:lnTo>
                            <a:pt x="55" y="64"/>
                          </a:lnTo>
                          <a:cubicBezTo>
                            <a:pt x="54" y="64"/>
                            <a:pt x="52" y="64"/>
                            <a:pt x="51" y="64"/>
                          </a:cubicBezTo>
                          <a:cubicBezTo>
                            <a:pt x="41" y="64"/>
                            <a:pt x="31" y="63"/>
                            <a:pt x="30" y="55"/>
                          </a:cubicBezTo>
                          <a:lnTo>
                            <a:pt x="28" y="56"/>
                          </a:lnTo>
                          <a:cubicBezTo>
                            <a:pt x="21" y="59"/>
                            <a:pt x="18" y="74"/>
                            <a:pt x="17" y="85"/>
                          </a:cubicBezTo>
                          <a:cubicBezTo>
                            <a:pt x="16" y="89"/>
                            <a:pt x="16" y="92"/>
                            <a:pt x="15" y="94"/>
                          </a:cubicBezTo>
                          <a:cubicBezTo>
                            <a:pt x="14" y="101"/>
                            <a:pt x="13" y="107"/>
                            <a:pt x="11" y="109"/>
                          </a:cubicBezTo>
                          <a:lnTo>
                            <a:pt x="11" y="109"/>
                          </a:lnTo>
                          <a:cubicBezTo>
                            <a:pt x="10" y="110"/>
                            <a:pt x="8" y="111"/>
                            <a:pt x="7" y="111"/>
                          </a:cubicBezTo>
                          <a:cubicBezTo>
                            <a:pt x="2" y="113"/>
                            <a:pt x="0" y="114"/>
                            <a:pt x="0" y="117"/>
                          </a:cubicBezTo>
                          <a:cubicBezTo>
                            <a:pt x="0" y="121"/>
                            <a:pt x="2" y="123"/>
                            <a:pt x="7" y="123"/>
                          </a:cubicBezTo>
                          <a:lnTo>
                            <a:pt x="8" y="123"/>
                          </a:lnTo>
                          <a:lnTo>
                            <a:pt x="8" y="124"/>
                          </a:lnTo>
                          <a:cubicBezTo>
                            <a:pt x="9" y="131"/>
                            <a:pt x="12" y="135"/>
                            <a:pt x="16" y="136"/>
                          </a:cubicBezTo>
                          <a:cubicBezTo>
                            <a:pt x="17" y="136"/>
                            <a:pt x="18" y="136"/>
                            <a:pt x="19" y="136"/>
                          </a:cubicBezTo>
                          <a:cubicBezTo>
                            <a:pt x="22" y="136"/>
                            <a:pt x="25" y="136"/>
                            <a:pt x="26" y="139"/>
                          </a:cubicBezTo>
                          <a:cubicBezTo>
                            <a:pt x="27" y="141"/>
                            <a:pt x="27" y="141"/>
                            <a:pt x="28" y="142"/>
                          </a:cubicBezTo>
                          <a:cubicBezTo>
                            <a:pt x="28" y="142"/>
                            <a:pt x="28" y="142"/>
                            <a:pt x="28" y="142"/>
                          </a:cubicBezTo>
                          <a:cubicBezTo>
                            <a:pt x="29" y="142"/>
                            <a:pt x="31" y="142"/>
                            <a:pt x="34" y="144"/>
                          </a:cubicBezTo>
                          <a:cubicBezTo>
                            <a:pt x="36" y="145"/>
                            <a:pt x="36" y="147"/>
                            <a:pt x="35" y="150"/>
                          </a:cubicBezTo>
                          <a:cubicBezTo>
                            <a:pt x="35" y="151"/>
                            <a:pt x="35" y="152"/>
                            <a:pt x="36" y="153"/>
                          </a:cubicBezTo>
                          <a:cubicBezTo>
                            <a:pt x="36" y="153"/>
                            <a:pt x="37" y="154"/>
                            <a:pt x="39" y="154"/>
                          </a:cubicBezTo>
                          <a:cubicBezTo>
                            <a:pt x="40" y="154"/>
                            <a:pt x="41" y="154"/>
                            <a:pt x="42" y="154"/>
                          </a:cubicBezTo>
                          <a:cubicBezTo>
                            <a:pt x="42" y="155"/>
                            <a:pt x="43" y="155"/>
                            <a:pt x="43" y="155"/>
                          </a:cubicBezTo>
                          <a:cubicBezTo>
                            <a:pt x="43" y="155"/>
                            <a:pt x="43" y="155"/>
                            <a:pt x="44" y="154"/>
                          </a:cubicBezTo>
                          <a:cubicBezTo>
                            <a:pt x="44" y="148"/>
                            <a:pt x="50" y="137"/>
                            <a:pt x="56" y="136"/>
                          </a:cubicBezTo>
                          <a:cubicBezTo>
                            <a:pt x="57" y="135"/>
                            <a:pt x="58" y="135"/>
                            <a:pt x="60" y="136"/>
                          </a:cubicBezTo>
                          <a:cubicBezTo>
                            <a:pt x="61" y="136"/>
                            <a:pt x="63" y="136"/>
                            <a:pt x="64" y="135"/>
                          </a:cubicBezTo>
                          <a:cubicBezTo>
                            <a:pt x="64" y="134"/>
                            <a:pt x="65" y="133"/>
                            <a:pt x="66" y="131"/>
                          </a:cubicBezTo>
                          <a:cubicBezTo>
                            <a:pt x="68" y="127"/>
                            <a:pt x="71" y="122"/>
                            <a:pt x="76" y="122"/>
                          </a:cubicBezTo>
                          <a:cubicBezTo>
                            <a:pt x="78" y="122"/>
                            <a:pt x="80" y="123"/>
                            <a:pt x="81" y="123"/>
                          </a:cubicBezTo>
                          <a:cubicBezTo>
                            <a:pt x="82" y="123"/>
                            <a:pt x="83" y="124"/>
                            <a:pt x="83" y="124"/>
                          </a:cubicBezTo>
                          <a:cubicBezTo>
                            <a:pt x="86" y="124"/>
                            <a:pt x="86" y="122"/>
                            <a:pt x="86" y="119"/>
                          </a:cubicBezTo>
                          <a:cubicBezTo>
                            <a:pt x="87" y="116"/>
                            <a:pt x="88" y="111"/>
                            <a:pt x="94" y="111"/>
                          </a:cubicBezTo>
                          <a:cubicBezTo>
                            <a:pt x="99" y="111"/>
                            <a:pt x="107" y="108"/>
                            <a:pt x="107" y="101"/>
                          </a:cubicBezTo>
                          <a:cubicBezTo>
                            <a:pt x="107" y="100"/>
                            <a:pt x="107" y="99"/>
                            <a:pt x="106" y="98"/>
                          </a:cubicBezTo>
                          <a:cubicBezTo>
                            <a:pt x="105" y="97"/>
                            <a:pt x="104" y="96"/>
                            <a:pt x="104" y="94"/>
                          </a:cubicBezTo>
                          <a:cubicBezTo>
                            <a:pt x="104" y="92"/>
                            <a:pt x="106" y="90"/>
                            <a:pt x="107" y="89"/>
                          </a:cubicBezTo>
                          <a:cubicBezTo>
                            <a:pt x="108" y="87"/>
                            <a:pt x="109" y="86"/>
                            <a:pt x="109" y="85"/>
                          </a:cubicBezTo>
                          <a:cubicBezTo>
                            <a:pt x="109" y="83"/>
                            <a:pt x="108" y="81"/>
                            <a:pt x="107" y="80"/>
                          </a:cubicBezTo>
                          <a:cubicBezTo>
                            <a:pt x="106" y="78"/>
                            <a:pt x="104" y="75"/>
                            <a:pt x="104" y="71"/>
                          </a:cubicBezTo>
                          <a:cubicBezTo>
                            <a:pt x="104" y="64"/>
                            <a:pt x="110" y="63"/>
                            <a:pt x="115" y="61"/>
                          </a:cubicBezTo>
                          <a:cubicBezTo>
                            <a:pt x="118" y="61"/>
                            <a:pt x="120" y="60"/>
                            <a:pt x="121" y="59"/>
                          </a:cubicBezTo>
                          <a:cubicBezTo>
                            <a:pt x="126" y="56"/>
                            <a:pt x="129" y="51"/>
                            <a:pt x="132" y="44"/>
                          </a:cubicBezTo>
                          <a:cubicBezTo>
                            <a:pt x="132" y="43"/>
                            <a:pt x="133" y="42"/>
                            <a:pt x="134" y="41"/>
                          </a:cubicBezTo>
                          <a:cubicBezTo>
                            <a:pt x="139" y="32"/>
                            <a:pt x="144" y="22"/>
                            <a:pt x="148" y="12"/>
                          </a:cubicBezTo>
                          <a:cubicBezTo>
                            <a:pt x="146" y="13"/>
                            <a:pt x="144" y="13"/>
                            <a:pt x="142" y="1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" name="Freeform 1223">
                      <a:extLst>
                        <a:ext uri="{FF2B5EF4-FFF2-40B4-BE49-F238E27FC236}">
                          <a16:creationId xmlns:a16="http://schemas.microsoft.com/office/drawing/2014/main" id="{F637B266-4B5E-6C92-05BE-385681707E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491534"/>
                      <a:ext cx="30071" cy="48866"/>
                    </a:xfrm>
                    <a:custGeom>
                      <a:avLst/>
                      <a:gdLst>
                        <a:gd name="T0" fmla="*/ 70 w 70"/>
                        <a:gd name="T1" fmla="*/ 20 h 114"/>
                        <a:gd name="T2" fmla="*/ 68 w 70"/>
                        <a:gd name="T3" fmla="*/ 13 h 114"/>
                        <a:gd name="T4" fmla="*/ 65 w 70"/>
                        <a:gd name="T5" fmla="*/ 4 h 114"/>
                        <a:gd name="T6" fmla="*/ 65 w 70"/>
                        <a:gd name="T7" fmla="*/ 0 h 114"/>
                        <a:gd name="T8" fmla="*/ 53 w 70"/>
                        <a:gd name="T9" fmla="*/ 0 h 114"/>
                        <a:gd name="T10" fmla="*/ 46 w 70"/>
                        <a:gd name="T11" fmla="*/ 9 h 114"/>
                        <a:gd name="T12" fmla="*/ 40 w 70"/>
                        <a:gd name="T13" fmla="*/ 14 h 114"/>
                        <a:gd name="T14" fmla="*/ 38 w 70"/>
                        <a:gd name="T15" fmla="*/ 18 h 114"/>
                        <a:gd name="T16" fmla="*/ 35 w 70"/>
                        <a:gd name="T17" fmla="*/ 24 h 114"/>
                        <a:gd name="T18" fmla="*/ 31 w 70"/>
                        <a:gd name="T19" fmla="*/ 25 h 114"/>
                        <a:gd name="T20" fmla="*/ 29 w 70"/>
                        <a:gd name="T21" fmla="*/ 25 h 114"/>
                        <a:gd name="T22" fmla="*/ 27 w 70"/>
                        <a:gd name="T23" fmla="*/ 25 h 114"/>
                        <a:gd name="T24" fmla="*/ 23 w 70"/>
                        <a:gd name="T25" fmla="*/ 26 h 114"/>
                        <a:gd name="T26" fmla="*/ 22 w 70"/>
                        <a:gd name="T27" fmla="*/ 31 h 114"/>
                        <a:gd name="T28" fmla="*/ 23 w 70"/>
                        <a:gd name="T29" fmla="*/ 38 h 114"/>
                        <a:gd name="T30" fmla="*/ 23 w 70"/>
                        <a:gd name="T31" fmla="*/ 38 h 114"/>
                        <a:gd name="T32" fmla="*/ 23 w 70"/>
                        <a:gd name="T33" fmla="*/ 38 h 114"/>
                        <a:gd name="T34" fmla="*/ 13 w 70"/>
                        <a:gd name="T35" fmla="*/ 42 h 114"/>
                        <a:gd name="T36" fmla="*/ 8 w 70"/>
                        <a:gd name="T37" fmla="*/ 54 h 114"/>
                        <a:gd name="T38" fmla="*/ 5 w 70"/>
                        <a:gd name="T39" fmla="*/ 62 h 114"/>
                        <a:gd name="T40" fmla="*/ 2 w 70"/>
                        <a:gd name="T41" fmla="*/ 65 h 114"/>
                        <a:gd name="T42" fmla="*/ 0 w 70"/>
                        <a:gd name="T43" fmla="*/ 70 h 114"/>
                        <a:gd name="T44" fmla="*/ 3 w 70"/>
                        <a:gd name="T45" fmla="*/ 77 h 114"/>
                        <a:gd name="T46" fmla="*/ 7 w 70"/>
                        <a:gd name="T47" fmla="*/ 84 h 114"/>
                        <a:gd name="T48" fmla="*/ 3 w 70"/>
                        <a:gd name="T49" fmla="*/ 89 h 114"/>
                        <a:gd name="T50" fmla="*/ 1 w 70"/>
                        <a:gd name="T51" fmla="*/ 92 h 114"/>
                        <a:gd name="T52" fmla="*/ 5 w 70"/>
                        <a:gd name="T53" fmla="*/ 95 h 114"/>
                        <a:gd name="T54" fmla="*/ 14 w 70"/>
                        <a:gd name="T55" fmla="*/ 101 h 114"/>
                        <a:gd name="T56" fmla="*/ 15 w 70"/>
                        <a:gd name="T57" fmla="*/ 106 h 114"/>
                        <a:gd name="T58" fmla="*/ 17 w 70"/>
                        <a:gd name="T59" fmla="*/ 113 h 114"/>
                        <a:gd name="T60" fmla="*/ 18 w 70"/>
                        <a:gd name="T61" fmla="*/ 112 h 114"/>
                        <a:gd name="T62" fmla="*/ 21 w 70"/>
                        <a:gd name="T63" fmla="*/ 110 h 114"/>
                        <a:gd name="T64" fmla="*/ 24 w 70"/>
                        <a:gd name="T65" fmla="*/ 112 h 114"/>
                        <a:gd name="T66" fmla="*/ 26 w 70"/>
                        <a:gd name="T67" fmla="*/ 114 h 114"/>
                        <a:gd name="T68" fmla="*/ 40 w 70"/>
                        <a:gd name="T69" fmla="*/ 103 h 114"/>
                        <a:gd name="T70" fmla="*/ 40 w 70"/>
                        <a:gd name="T71" fmla="*/ 97 h 114"/>
                        <a:gd name="T72" fmla="*/ 41 w 70"/>
                        <a:gd name="T73" fmla="*/ 91 h 114"/>
                        <a:gd name="T74" fmla="*/ 42 w 70"/>
                        <a:gd name="T75" fmla="*/ 85 h 114"/>
                        <a:gd name="T76" fmla="*/ 42 w 70"/>
                        <a:gd name="T77" fmla="*/ 84 h 114"/>
                        <a:gd name="T78" fmla="*/ 43 w 70"/>
                        <a:gd name="T79" fmla="*/ 84 h 114"/>
                        <a:gd name="T80" fmla="*/ 45 w 70"/>
                        <a:gd name="T81" fmla="*/ 84 h 114"/>
                        <a:gd name="T82" fmla="*/ 47 w 70"/>
                        <a:gd name="T83" fmla="*/ 84 h 114"/>
                        <a:gd name="T84" fmla="*/ 47 w 70"/>
                        <a:gd name="T85" fmla="*/ 80 h 114"/>
                        <a:gd name="T86" fmla="*/ 56 w 70"/>
                        <a:gd name="T87" fmla="*/ 68 h 114"/>
                        <a:gd name="T88" fmla="*/ 64 w 70"/>
                        <a:gd name="T89" fmla="*/ 57 h 114"/>
                        <a:gd name="T90" fmla="*/ 63 w 70"/>
                        <a:gd name="T91" fmla="*/ 54 h 114"/>
                        <a:gd name="T92" fmla="*/ 61 w 70"/>
                        <a:gd name="T93" fmla="*/ 48 h 114"/>
                        <a:gd name="T94" fmla="*/ 68 w 70"/>
                        <a:gd name="T95" fmla="*/ 38 h 114"/>
                        <a:gd name="T96" fmla="*/ 68 w 70"/>
                        <a:gd name="T97" fmla="*/ 32 h 114"/>
                        <a:gd name="T98" fmla="*/ 69 w 70"/>
                        <a:gd name="T99" fmla="*/ 26 h 114"/>
                        <a:gd name="T100" fmla="*/ 70 w 70"/>
                        <a:gd name="T101" fmla="*/ 20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70" h="114">
                          <a:moveTo>
                            <a:pt x="70" y="20"/>
                          </a:moveTo>
                          <a:cubicBezTo>
                            <a:pt x="70" y="17"/>
                            <a:pt x="69" y="15"/>
                            <a:pt x="68" y="13"/>
                          </a:cubicBezTo>
                          <a:cubicBezTo>
                            <a:pt x="67" y="11"/>
                            <a:pt x="65" y="9"/>
                            <a:pt x="65" y="4"/>
                          </a:cubicBezTo>
                          <a:cubicBezTo>
                            <a:pt x="65" y="2"/>
                            <a:pt x="65" y="1"/>
                            <a:pt x="65" y="0"/>
                          </a:cubicBezTo>
                          <a:lnTo>
                            <a:pt x="53" y="0"/>
                          </a:lnTo>
                          <a:cubicBezTo>
                            <a:pt x="51" y="4"/>
                            <a:pt x="48" y="6"/>
                            <a:pt x="46" y="9"/>
                          </a:cubicBezTo>
                          <a:cubicBezTo>
                            <a:pt x="44" y="10"/>
                            <a:pt x="42" y="11"/>
                            <a:pt x="40" y="14"/>
                          </a:cubicBezTo>
                          <a:cubicBezTo>
                            <a:pt x="39" y="15"/>
                            <a:pt x="39" y="16"/>
                            <a:pt x="38" y="18"/>
                          </a:cubicBezTo>
                          <a:cubicBezTo>
                            <a:pt x="37" y="20"/>
                            <a:pt x="37" y="22"/>
                            <a:pt x="35" y="24"/>
                          </a:cubicBezTo>
                          <a:cubicBezTo>
                            <a:pt x="33" y="25"/>
                            <a:pt x="32" y="25"/>
                            <a:pt x="31" y="25"/>
                          </a:cubicBezTo>
                          <a:cubicBezTo>
                            <a:pt x="30" y="25"/>
                            <a:pt x="29" y="25"/>
                            <a:pt x="29" y="25"/>
                          </a:cubicBezTo>
                          <a:cubicBezTo>
                            <a:pt x="28" y="25"/>
                            <a:pt x="27" y="25"/>
                            <a:pt x="27" y="25"/>
                          </a:cubicBezTo>
                          <a:cubicBezTo>
                            <a:pt x="25" y="25"/>
                            <a:pt x="23" y="25"/>
                            <a:pt x="23" y="26"/>
                          </a:cubicBezTo>
                          <a:cubicBezTo>
                            <a:pt x="21" y="27"/>
                            <a:pt x="21" y="29"/>
                            <a:pt x="22" y="31"/>
                          </a:cubicBezTo>
                          <a:cubicBezTo>
                            <a:pt x="23" y="33"/>
                            <a:pt x="23" y="35"/>
                            <a:pt x="23" y="38"/>
                          </a:cubicBezTo>
                          <a:lnTo>
                            <a:pt x="23" y="38"/>
                          </a:lnTo>
                          <a:lnTo>
                            <a:pt x="23" y="38"/>
                          </a:lnTo>
                          <a:cubicBezTo>
                            <a:pt x="22" y="39"/>
                            <a:pt x="17" y="41"/>
                            <a:pt x="13" y="42"/>
                          </a:cubicBezTo>
                          <a:cubicBezTo>
                            <a:pt x="10" y="45"/>
                            <a:pt x="9" y="50"/>
                            <a:pt x="8" y="54"/>
                          </a:cubicBezTo>
                          <a:cubicBezTo>
                            <a:pt x="7" y="57"/>
                            <a:pt x="6" y="60"/>
                            <a:pt x="5" y="62"/>
                          </a:cubicBezTo>
                          <a:cubicBezTo>
                            <a:pt x="4" y="64"/>
                            <a:pt x="3" y="65"/>
                            <a:pt x="2" y="65"/>
                          </a:cubicBezTo>
                          <a:cubicBezTo>
                            <a:pt x="1" y="67"/>
                            <a:pt x="0" y="67"/>
                            <a:pt x="0" y="70"/>
                          </a:cubicBezTo>
                          <a:cubicBezTo>
                            <a:pt x="0" y="73"/>
                            <a:pt x="1" y="75"/>
                            <a:pt x="3" y="77"/>
                          </a:cubicBezTo>
                          <a:cubicBezTo>
                            <a:pt x="5" y="79"/>
                            <a:pt x="7" y="81"/>
                            <a:pt x="7" y="84"/>
                          </a:cubicBezTo>
                          <a:cubicBezTo>
                            <a:pt x="7" y="86"/>
                            <a:pt x="5" y="88"/>
                            <a:pt x="3" y="89"/>
                          </a:cubicBezTo>
                          <a:cubicBezTo>
                            <a:pt x="2" y="90"/>
                            <a:pt x="1" y="91"/>
                            <a:pt x="1" y="92"/>
                          </a:cubicBezTo>
                          <a:cubicBezTo>
                            <a:pt x="2" y="93"/>
                            <a:pt x="4" y="94"/>
                            <a:pt x="5" y="95"/>
                          </a:cubicBezTo>
                          <a:cubicBezTo>
                            <a:pt x="10" y="97"/>
                            <a:pt x="13" y="99"/>
                            <a:pt x="14" y="101"/>
                          </a:cubicBezTo>
                          <a:cubicBezTo>
                            <a:pt x="14" y="102"/>
                            <a:pt x="14" y="104"/>
                            <a:pt x="15" y="106"/>
                          </a:cubicBezTo>
                          <a:cubicBezTo>
                            <a:pt x="15" y="111"/>
                            <a:pt x="15" y="113"/>
                            <a:pt x="17" y="113"/>
                          </a:cubicBezTo>
                          <a:cubicBezTo>
                            <a:pt x="18" y="113"/>
                            <a:pt x="18" y="112"/>
                            <a:pt x="18" y="112"/>
                          </a:cubicBezTo>
                          <a:cubicBezTo>
                            <a:pt x="19" y="111"/>
                            <a:pt x="20" y="110"/>
                            <a:pt x="21" y="110"/>
                          </a:cubicBezTo>
                          <a:cubicBezTo>
                            <a:pt x="22" y="110"/>
                            <a:pt x="23" y="111"/>
                            <a:pt x="24" y="112"/>
                          </a:cubicBezTo>
                          <a:cubicBezTo>
                            <a:pt x="25" y="113"/>
                            <a:pt x="25" y="114"/>
                            <a:pt x="26" y="114"/>
                          </a:cubicBezTo>
                          <a:cubicBezTo>
                            <a:pt x="30" y="114"/>
                            <a:pt x="40" y="106"/>
                            <a:pt x="40" y="103"/>
                          </a:cubicBezTo>
                          <a:lnTo>
                            <a:pt x="40" y="97"/>
                          </a:lnTo>
                          <a:cubicBezTo>
                            <a:pt x="40" y="95"/>
                            <a:pt x="40" y="93"/>
                            <a:pt x="41" y="91"/>
                          </a:cubicBezTo>
                          <a:cubicBezTo>
                            <a:pt x="41" y="89"/>
                            <a:pt x="42" y="87"/>
                            <a:pt x="42" y="85"/>
                          </a:cubicBezTo>
                          <a:lnTo>
                            <a:pt x="42" y="84"/>
                          </a:lnTo>
                          <a:lnTo>
                            <a:pt x="43" y="84"/>
                          </a:lnTo>
                          <a:cubicBezTo>
                            <a:pt x="44" y="84"/>
                            <a:pt x="44" y="84"/>
                            <a:pt x="45" y="84"/>
                          </a:cubicBezTo>
                          <a:cubicBezTo>
                            <a:pt x="45" y="84"/>
                            <a:pt x="46" y="84"/>
                            <a:pt x="47" y="84"/>
                          </a:cubicBezTo>
                          <a:lnTo>
                            <a:pt x="47" y="80"/>
                          </a:lnTo>
                          <a:cubicBezTo>
                            <a:pt x="47" y="76"/>
                            <a:pt x="51" y="72"/>
                            <a:pt x="56" y="68"/>
                          </a:cubicBezTo>
                          <a:cubicBezTo>
                            <a:pt x="60" y="64"/>
                            <a:pt x="64" y="61"/>
                            <a:pt x="64" y="57"/>
                          </a:cubicBezTo>
                          <a:cubicBezTo>
                            <a:pt x="64" y="56"/>
                            <a:pt x="64" y="55"/>
                            <a:pt x="63" y="54"/>
                          </a:cubicBezTo>
                          <a:cubicBezTo>
                            <a:pt x="62" y="52"/>
                            <a:pt x="61" y="51"/>
                            <a:pt x="61" y="48"/>
                          </a:cubicBezTo>
                          <a:cubicBezTo>
                            <a:pt x="61" y="42"/>
                            <a:pt x="63" y="38"/>
                            <a:pt x="68" y="38"/>
                          </a:cubicBezTo>
                          <a:cubicBezTo>
                            <a:pt x="68" y="36"/>
                            <a:pt x="68" y="34"/>
                            <a:pt x="68" y="32"/>
                          </a:cubicBezTo>
                          <a:cubicBezTo>
                            <a:pt x="68" y="29"/>
                            <a:pt x="69" y="27"/>
                            <a:pt x="69" y="26"/>
                          </a:cubicBezTo>
                          <a:cubicBezTo>
                            <a:pt x="70" y="24"/>
                            <a:pt x="70" y="22"/>
                            <a:pt x="70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" name="Freeform 1224">
                      <a:extLst>
                        <a:ext uri="{FF2B5EF4-FFF2-40B4-BE49-F238E27FC236}">
                          <a16:creationId xmlns:a16="http://schemas.microsoft.com/office/drawing/2014/main" id="{929FE792-9A25-F10E-6A4D-1F253EF594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506570"/>
                      <a:ext cx="43228" cy="33830"/>
                    </a:xfrm>
                    <a:custGeom>
                      <a:avLst/>
                      <a:gdLst>
                        <a:gd name="T0" fmla="*/ 0 w 100"/>
                        <a:gd name="T1" fmla="*/ 43 h 76"/>
                        <a:gd name="T2" fmla="*/ 0 w 100"/>
                        <a:gd name="T3" fmla="*/ 47 h 76"/>
                        <a:gd name="T4" fmla="*/ 4 w 100"/>
                        <a:gd name="T5" fmla="*/ 52 h 76"/>
                        <a:gd name="T6" fmla="*/ 6 w 100"/>
                        <a:gd name="T7" fmla="*/ 54 h 76"/>
                        <a:gd name="T8" fmla="*/ 20 w 100"/>
                        <a:gd name="T9" fmla="*/ 57 h 76"/>
                        <a:gd name="T10" fmla="*/ 32 w 100"/>
                        <a:gd name="T11" fmla="*/ 59 h 76"/>
                        <a:gd name="T12" fmla="*/ 36 w 100"/>
                        <a:gd name="T13" fmla="*/ 62 h 76"/>
                        <a:gd name="T14" fmla="*/ 39 w 100"/>
                        <a:gd name="T15" fmla="*/ 65 h 76"/>
                        <a:gd name="T16" fmla="*/ 51 w 100"/>
                        <a:gd name="T17" fmla="*/ 60 h 76"/>
                        <a:gd name="T18" fmla="*/ 60 w 100"/>
                        <a:gd name="T19" fmla="*/ 57 h 76"/>
                        <a:gd name="T20" fmla="*/ 68 w 100"/>
                        <a:gd name="T21" fmla="*/ 65 h 76"/>
                        <a:gd name="T22" fmla="*/ 71 w 100"/>
                        <a:gd name="T23" fmla="*/ 68 h 76"/>
                        <a:gd name="T24" fmla="*/ 73 w 100"/>
                        <a:gd name="T25" fmla="*/ 67 h 76"/>
                        <a:gd name="T26" fmla="*/ 76 w 100"/>
                        <a:gd name="T27" fmla="*/ 66 h 76"/>
                        <a:gd name="T28" fmla="*/ 77 w 100"/>
                        <a:gd name="T29" fmla="*/ 66 h 76"/>
                        <a:gd name="T30" fmla="*/ 77 w 100"/>
                        <a:gd name="T31" fmla="*/ 67 h 76"/>
                        <a:gd name="T32" fmla="*/ 81 w 100"/>
                        <a:gd name="T33" fmla="*/ 72 h 76"/>
                        <a:gd name="T34" fmla="*/ 82 w 100"/>
                        <a:gd name="T35" fmla="*/ 71 h 76"/>
                        <a:gd name="T36" fmla="*/ 85 w 100"/>
                        <a:gd name="T37" fmla="*/ 69 h 76"/>
                        <a:gd name="T38" fmla="*/ 91 w 100"/>
                        <a:gd name="T39" fmla="*/ 72 h 76"/>
                        <a:gd name="T40" fmla="*/ 98 w 100"/>
                        <a:gd name="T41" fmla="*/ 76 h 76"/>
                        <a:gd name="T42" fmla="*/ 98 w 100"/>
                        <a:gd name="T43" fmla="*/ 74 h 76"/>
                        <a:gd name="T44" fmla="*/ 98 w 100"/>
                        <a:gd name="T45" fmla="*/ 63 h 76"/>
                        <a:gd name="T46" fmla="*/ 96 w 100"/>
                        <a:gd name="T47" fmla="*/ 63 h 76"/>
                        <a:gd name="T48" fmla="*/ 90 w 100"/>
                        <a:gd name="T49" fmla="*/ 59 h 76"/>
                        <a:gd name="T50" fmla="*/ 91 w 100"/>
                        <a:gd name="T51" fmla="*/ 53 h 76"/>
                        <a:gd name="T52" fmla="*/ 93 w 100"/>
                        <a:gd name="T53" fmla="*/ 47 h 76"/>
                        <a:gd name="T54" fmla="*/ 84 w 100"/>
                        <a:gd name="T55" fmla="*/ 35 h 76"/>
                        <a:gd name="T56" fmla="*/ 83 w 100"/>
                        <a:gd name="T57" fmla="*/ 29 h 76"/>
                        <a:gd name="T58" fmla="*/ 79 w 100"/>
                        <a:gd name="T59" fmla="*/ 21 h 76"/>
                        <a:gd name="T60" fmla="*/ 79 w 100"/>
                        <a:gd name="T61" fmla="*/ 21 h 76"/>
                        <a:gd name="T62" fmla="*/ 79 w 100"/>
                        <a:gd name="T63" fmla="*/ 21 h 76"/>
                        <a:gd name="T64" fmla="*/ 78 w 100"/>
                        <a:gd name="T65" fmla="*/ 21 h 76"/>
                        <a:gd name="T66" fmla="*/ 75 w 100"/>
                        <a:gd name="T67" fmla="*/ 21 h 76"/>
                        <a:gd name="T68" fmla="*/ 69 w 100"/>
                        <a:gd name="T69" fmla="*/ 13 h 76"/>
                        <a:gd name="T70" fmla="*/ 63 w 100"/>
                        <a:gd name="T71" fmla="*/ 6 h 76"/>
                        <a:gd name="T72" fmla="*/ 61 w 100"/>
                        <a:gd name="T73" fmla="*/ 7 h 76"/>
                        <a:gd name="T74" fmla="*/ 57 w 100"/>
                        <a:gd name="T75" fmla="*/ 9 h 76"/>
                        <a:gd name="T76" fmla="*/ 51 w 100"/>
                        <a:gd name="T77" fmla="*/ 6 h 76"/>
                        <a:gd name="T78" fmla="*/ 49 w 100"/>
                        <a:gd name="T79" fmla="*/ 5 h 76"/>
                        <a:gd name="T80" fmla="*/ 42 w 100"/>
                        <a:gd name="T81" fmla="*/ 4 h 76"/>
                        <a:gd name="T82" fmla="*/ 35 w 100"/>
                        <a:gd name="T83" fmla="*/ 4 h 76"/>
                        <a:gd name="T84" fmla="*/ 33 w 100"/>
                        <a:gd name="T85" fmla="*/ 2 h 76"/>
                        <a:gd name="T86" fmla="*/ 30 w 100"/>
                        <a:gd name="T87" fmla="*/ 0 h 76"/>
                        <a:gd name="T88" fmla="*/ 29 w 100"/>
                        <a:gd name="T89" fmla="*/ 2 h 76"/>
                        <a:gd name="T90" fmla="*/ 24 w 100"/>
                        <a:gd name="T91" fmla="*/ 5 h 76"/>
                        <a:gd name="T92" fmla="*/ 21 w 100"/>
                        <a:gd name="T93" fmla="*/ 3 h 76"/>
                        <a:gd name="T94" fmla="*/ 14 w 100"/>
                        <a:gd name="T95" fmla="*/ 11 h 76"/>
                        <a:gd name="T96" fmla="*/ 16 w 100"/>
                        <a:gd name="T97" fmla="*/ 16 h 76"/>
                        <a:gd name="T98" fmla="*/ 17 w 100"/>
                        <a:gd name="T99" fmla="*/ 20 h 76"/>
                        <a:gd name="T100" fmla="*/ 8 w 100"/>
                        <a:gd name="T101" fmla="*/ 33 h 76"/>
                        <a:gd name="T102" fmla="*/ 0 w 100"/>
                        <a:gd name="T103" fmla="*/ 43 h 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0" y="43"/>
                          </a:moveTo>
                          <a:lnTo>
                            <a:pt x="0" y="47"/>
                          </a:lnTo>
                          <a:cubicBezTo>
                            <a:pt x="3" y="48"/>
                            <a:pt x="4" y="50"/>
                            <a:pt x="4" y="52"/>
                          </a:cubicBezTo>
                          <a:cubicBezTo>
                            <a:pt x="5" y="53"/>
                            <a:pt x="6" y="54"/>
                            <a:pt x="6" y="54"/>
                          </a:cubicBezTo>
                          <a:cubicBezTo>
                            <a:pt x="12" y="56"/>
                            <a:pt x="16" y="56"/>
                            <a:pt x="20" y="57"/>
                          </a:cubicBezTo>
                          <a:cubicBezTo>
                            <a:pt x="24" y="57"/>
                            <a:pt x="27" y="57"/>
                            <a:pt x="32" y="59"/>
                          </a:cubicBezTo>
                          <a:cubicBezTo>
                            <a:pt x="34" y="60"/>
                            <a:pt x="35" y="61"/>
                            <a:pt x="36" y="62"/>
                          </a:cubicBezTo>
                          <a:cubicBezTo>
                            <a:pt x="37" y="64"/>
                            <a:pt x="38" y="65"/>
                            <a:pt x="39" y="65"/>
                          </a:cubicBezTo>
                          <a:cubicBezTo>
                            <a:pt x="44" y="65"/>
                            <a:pt x="48" y="62"/>
                            <a:pt x="51" y="60"/>
                          </a:cubicBezTo>
                          <a:cubicBezTo>
                            <a:pt x="54" y="58"/>
                            <a:pt x="57" y="57"/>
                            <a:pt x="60" y="57"/>
                          </a:cubicBezTo>
                          <a:cubicBezTo>
                            <a:pt x="66" y="57"/>
                            <a:pt x="68" y="62"/>
                            <a:pt x="68" y="65"/>
                          </a:cubicBezTo>
                          <a:cubicBezTo>
                            <a:pt x="69" y="67"/>
                            <a:pt x="70" y="68"/>
                            <a:pt x="71" y="68"/>
                          </a:cubicBezTo>
                          <a:cubicBezTo>
                            <a:pt x="71" y="68"/>
                            <a:pt x="72" y="68"/>
                            <a:pt x="73" y="67"/>
                          </a:cubicBezTo>
                          <a:cubicBezTo>
                            <a:pt x="74" y="67"/>
                            <a:pt x="75" y="66"/>
                            <a:pt x="76" y="66"/>
                          </a:cubicBezTo>
                          <a:lnTo>
                            <a:pt x="77" y="66"/>
                          </a:lnTo>
                          <a:lnTo>
                            <a:pt x="77" y="67"/>
                          </a:lnTo>
                          <a:cubicBezTo>
                            <a:pt x="78" y="68"/>
                            <a:pt x="79" y="72"/>
                            <a:pt x="81" y="72"/>
                          </a:cubicBezTo>
                          <a:cubicBezTo>
                            <a:pt x="81" y="72"/>
                            <a:pt x="82" y="71"/>
                            <a:pt x="82" y="71"/>
                          </a:cubicBezTo>
                          <a:cubicBezTo>
                            <a:pt x="83" y="70"/>
                            <a:pt x="84" y="69"/>
                            <a:pt x="85" y="69"/>
                          </a:cubicBezTo>
                          <a:cubicBezTo>
                            <a:pt x="87" y="69"/>
                            <a:pt x="89" y="71"/>
                            <a:pt x="91" y="72"/>
                          </a:cubicBezTo>
                          <a:cubicBezTo>
                            <a:pt x="93" y="74"/>
                            <a:pt x="95" y="75"/>
                            <a:pt x="98" y="76"/>
                          </a:cubicBezTo>
                          <a:cubicBezTo>
                            <a:pt x="98" y="75"/>
                            <a:pt x="98" y="74"/>
                            <a:pt x="98" y="74"/>
                          </a:cubicBezTo>
                          <a:cubicBezTo>
                            <a:pt x="99" y="70"/>
                            <a:pt x="100" y="66"/>
                            <a:pt x="98" y="63"/>
                          </a:cubicBezTo>
                          <a:cubicBezTo>
                            <a:pt x="98" y="63"/>
                            <a:pt x="97" y="63"/>
                            <a:pt x="96" y="63"/>
                          </a:cubicBezTo>
                          <a:cubicBezTo>
                            <a:pt x="93" y="62"/>
                            <a:pt x="90" y="61"/>
                            <a:pt x="90" y="59"/>
                          </a:cubicBezTo>
                          <a:cubicBezTo>
                            <a:pt x="90" y="57"/>
                            <a:pt x="91" y="55"/>
                            <a:pt x="91" y="53"/>
                          </a:cubicBezTo>
                          <a:cubicBezTo>
                            <a:pt x="92" y="52"/>
                            <a:pt x="93" y="50"/>
                            <a:pt x="93" y="47"/>
                          </a:cubicBezTo>
                          <a:cubicBezTo>
                            <a:pt x="89" y="44"/>
                            <a:pt x="86" y="41"/>
                            <a:pt x="84" y="35"/>
                          </a:cubicBezTo>
                          <a:cubicBezTo>
                            <a:pt x="84" y="33"/>
                            <a:pt x="83" y="31"/>
                            <a:pt x="83" y="29"/>
                          </a:cubicBezTo>
                          <a:cubicBezTo>
                            <a:pt x="82" y="24"/>
                            <a:pt x="81" y="21"/>
                            <a:pt x="79" y="21"/>
                          </a:cubicBezTo>
                          <a:lnTo>
                            <a:pt x="79" y="21"/>
                          </a:lnTo>
                          <a:lnTo>
                            <a:pt x="79" y="21"/>
                          </a:lnTo>
                          <a:cubicBezTo>
                            <a:pt x="78" y="21"/>
                            <a:pt x="78" y="21"/>
                            <a:pt x="78" y="21"/>
                          </a:cubicBezTo>
                          <a:cubicBezTo>
                            <a:pt x="77" y="21"/>
                            <a:pt x="77" y="21"/>
                            <a:pt x="75" y="21"/>
                          </a:cubicBezTo>
                          <a:cubicBezTo>
                            <a:pt x="70" y="21"/>
                            <a:pt x="70" y="17"/>
                            <a:pt x="69" y="13"/>
                          </a:cubicBezTo>
                          <a:cubicBezTo>
                            <a:pt x="68" y="9"/>
                            <a:pt x="67" y="6"/>
                            <a:pt x="63" y="6"/>
                          </a:cubicBezTo>
                          <a:cubicBezTo>
                            <a:pt x="62" y="6"/>
                            <a:pt x="62" y="7"/>
                            <a:pt x="61" y="7"/>
                          </a:cubicBezTo>
                          <a:cubicBezTo>
                            <a:pt x="60" y="8"/>
                            <a:pt x="59" y="9"/>
                            <a:pt x="57" y="9"/>
                          </a:cubicBezTo>
                          <a:cubicBezTo>
                            <a:pt x="54" y="9"/>
                            <a:pt x="53" y="7"/>
                            <a:pt x="51" y="6"/>
                          </a:cubicBezTo>
                          <a:cubicBezTo>
                            <a:pt x="50" y="5"/>
                            <a:pt x="50" y="5"/>
                            <a:pt x="49" y="5"/>
                          </a:cubicBezTo>
                          <a:cubicBezTo>
                            <a:pt x="47" y="4"/>
                            <a:pt x="45" y="4"/>
                            <a:pt x="42" y="4"/>
                          </a:cubicBezTo>
                          <a:cubicBezTo>
                            <a:pt x="40" y="4"/>
                            <a:pt x="37" y="5"/>
                            <a:pt x="35" y="4"/>
                          </a:cubicBezTo>
                          <a:cubicBezTo>
                            <a:pt x="34" y="3"/>
                            <a:pt x="33" y="2"/>
                            <a:pt x="33" y="2"/>
                          </a:cubicBezTo>
                          <a:cubicBezTo>
                            <a:pt x="33" y="1"/>
                            <a:pt x="32" y="0"/>
                            <a:pt x="30" y="0"/>
                          </a:cubicBezTo>
                          <a:cubicBezTo>
                            <a:pt x="30" y="0"/>
                            <a:pt x="29" y="1"/>
                            <a:pt x="29" y="2"/>
                          </a:cubicBezTo>
                          <a:cubicBezTo>
                            <a:pt x="28" y="3"/>
                            <a:pt x="26" y="5"/>
                            <a:pt x="24" y="5"/>
                          </a:cubicBezTo>
                          <a:cubicBezTo>
                            <a:pt x="23" y="5"/>
                            <a:pt x="22" y="4"/>
                            <a:pt x="21" y="3"/>
                          </a:cubicBezTo>
                          <a:cubicBezTo>
                            <a:pt x="17" y="3"/>
                            <a:pt x="14" y="5"/>
                            <a:pt x="14" y="11"/>
                          </a:cubicBezTo>
                          <a:cubicBezTo>
                            <a:pt x="14" y="13"/>
                            <a:pt x="15" y="14"/>
                            <a:pt x="16" y="16"/>
                          </a:cubicBezTo>
                          <a:cubicBezTo>
                            <a:pt x="17" y="17"/>
                            <a:pt x="17" y="18"/>
                            <a:pt x="17" y="20"/>
                          </a:cubicBezTo>
                          <a:cubicBezTo>
                            <a:pt x="17" y="25"/>
                            <a:pt x="13" y="29"/>
                            <a:pt x="8" y="33"/>
                          </a:cubicBezTo>
                          <a:cubicBezTo>
                            <a:pt x="4" y="36"/>
                            <a:pt x="0" y="40"/>
                            <a:pt x="0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" name="Freeform 1225">
                      <a:extLst>
                        <a:ext uri="{FF2B5EF4-FFF2-40B4-BE49-F238E27FC236}">
                          <a16:creationId xmlns:a16="http://schemas.microsoft.com/office/drawing/2014/main" id="{BAE7E6DE-AF11-6690-429C-39FA83868A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3049" y="4512209"/>
                      <a:ext cx="78937" cy="65782"/>
                    </a:xfrm>
                    <a:custGeom>
                      <a:avLst/>
                      <a:gdLst>
                        <a:gd name="T0" fmla="*/ 24 w 185"/>
                        <a:gd name="T1" fmla="*/ 80 h 151"/>
                        <a:gd name="T2" fmla="*/ 27 w 185"/>
                        <a:gd name="T3" fmla="*/ 80 h 151"/>
                        <a:gd name="T4" fmla="*/ 37 w 185"/>
                        <a:gd name="T5" fmla="*/ 85 h 151"/>
                        <a:gd name="T6" fmla="*/ 42 w 185"/>
                        <a:gd name="T7" fmla="*/ 88 h 151"/>
                        <a:gd name="T8" fmla="*/ 57 w 185"/>
                        <a:gd name="T9" fmla="*/ 101 h 151"/>
                        <a:gd name="T10" fmla="*/ 72 w 185"/>
                        <a:gd name="T11" fmla="*/ 113 h 151"/>
                        <a:gd name="T12" fmla="*/ 85 w 185"/>
                        <a:gd name="T13" fmla="*/ 113 h 151"/>
                        <a:gd name="T14" fmla="*/ 92 w 185"/>
                        <a:gd name="T15" fmla="*/ 112 h 151"/>
                        <a:gd name="T16" fmla="*/ 95 w 185"/>
                        <a:gd name="T17" fmla="*/ 108 h 151"/>
                        <a:gd name="T18" fmla="*/ 99 w 185"/>
                        <a:gd name="T19" fmla="*/ 114 h 151"/>
                        <a:gd name="T20" fmla="*/ 114 w 185"/>
                        <a:gd name="T21" fmla="*/ 130 h 151"/>
                        <a:gd name="T22" fmla="*/ 125 w 185"/>
                        <a:gd name="T23" fmla="*/ 140 h 151"/>
                        <a:gd name="T24" fmla="*/ 149 w 185"/>
                        <a:gd name="T25" fmla="*/ 151 h 151"/>
                        <a:gd name="T26" fmla="*/ 185 w 185"/>
                        <a:gd name="T27" fmla="*/ 116 h 151"/>
                        <a:gd name="T28" fmla="*/ 174 w 185"/>
                        <a:gd name="T29" fmla="*/ 106 h 151"/>
                        <a:gd name="T30" fmla="*/ 175 w 185"/>
                        <a:gd name="T31" fmla="*/ 99 h 151"/>
                        <a:gd name="T32" fmla="*/ 172 w 185"/>
                        <a:gd name="T33" fmla="*/ 97 h 151"/>
                        <a:gd name="T34" fmla="*/ 163 w 185"/>
                        <a:gd name="T35" fmla="*/ 102 h 151"/>
                        <a:gd name="T36" fmla="*/ 158 w 185"/>
                        <a:gd name="T37" fmla="*/ 96 h 151"/>
                        <a:gd name="T38" fmla="*/ 149 w 185"/>
                        <a:gd name="T39" fmla="*/ 88 h 151"/>
                        <a:gd name="T40" fmla="*/ 135 w 185"/>
                        <a:gd name="T41" fmla="*/ 87 h 151"/>
                        <a:gd name="T42" fmla="*/ 123 w 185"/>
                        <a:gd name="T43" fmla="*/ 73 h 151"/>
                        <a:gd name="T44" fmla="*/ 111 w 185"/>
                        <a:gd name="T45" fmla="*/ 70 h 151"/>
                        <a:gd name="T46" fmla="*/ 104 w 185"/>
                        <a:gd name="T47" fmla="*/ 59 h 151"/>
                        <a:gd name="T48" fmla="*/ 100 w 185"/>
                        <a:gd name="T49" fmla="*/ 59 h 151"/>
                        <a:gd name="T50" fmla="*/ 88 w 185"/>
                        <a:gd name="T51" fmla="*/ 47 h 151"/>
                        <a:gd name="T52" fmla="*/ 88 w 185"/>
                        <a:gd name="T53" fmla="*/ 12 h 151"/>
                        <a:gd name="T54" fmla="*/ 80 w 185"/>
                        <a:gd name="T55" fmla="*/ 1 h 151"/>
                        <a:gd name="T56" fmla="*/ 70 w 185"/>
                        <a:gd name="T57" fmla="*/ 0 h 151"/>
                        <a:gd name="T58" fmla="*/ 61 w 185"/>
                        <a:gd name="T59" fmla="*/ 7 h 151"/>
                        <a:gd name="T60" fmla="*/ 27 w 185"/>
                        <a:gd name="T61" fmla="*/ 17 h 151"/>
                        <a:gd name="T62" fmla="*/ 27 w 185"/>
                        <a:gd name="T63" fmla="*/ 29 h 151"/>
                        <a:gd name="T64" fmla="*/ 3 w 185"/>
                        <a:gd name="T65" fmla="*/ 35 h 151"/>
                        <a:gd name="T66" fmla="*/ 0 w 185"/>
                        <a:gd name="T67" fmla="*/ 46 h 151"/>
                        <a:gd name="T68" fmla="*/ 8 w 185"/>
                        <a:gd name="T69" fmla="*/ 49 h 151"/>
                        <a:gd name="T70" fmla="*/ 8 w 185"/>
                        <a:gd name="T71" fmla="*/ 65 h 151"/>
                        <a:gd name="T72" fmla="*/ 13 w 185"/>
                        <a:gd name="T73" fmla="*/ 66 h 151"/>
                        <a:gd name="T74" fmla="*/ 21 w 185"/>
                        <a:gd name="T75" fmla="*/ 65 h 151"/>
                        <a:gd name="T76" fmla="*/ 23 w 185"/>
                        <a:gd name="T77" fmla="*/ 78 h 1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5" h="151">
                          <a:moveTo>
                            <a:pt x="23" y="78"/>
                          </a:moveTo>
                          <a:cubicBezTo>
                            <a:pt x="23" y="79"/>
                            <a:pt x="23" y="80"/>
                            <a:pt x="24" y="80"/>
                          </a:cubicBezTo>
                          <a:cubicBezTo>
                            <a:pt x="24" y="80"/>
                            <a:pt x="24" y="80"/>
                            <a:pt x="25" y="80"/>
                          </a:cubicBezTo>
                          <a:cubicBezTo>
                            <a:pt x="25" y="80"/>
                            <a:pt x="26" y="80"/>
                            <a:pt x="27" y="80"/>
                          </a:cubicBezTo>
                          <a:cubicBezTo>
                            <a:pt x="27" y="80"/>
                            <a:pt x="28" y="80"/>
                            <a:pt x="29" y="80"/>
                          </a:cubicBezTo>
                          <a:cubicBezTo>
                            <a:pt x="33" y="80"/>
                            <a:pt x="35" y="82"/>
                            <a:pt x="37" y="85"/>
                          </a:cubicBezTo>
                          <a:cubicBezTo>
                            <a:pt x="38" y="87"/>
                            <a:pt x="40" y="88"/>
                            <a:pt x="42" y="89"/>
                          </a:cubicBezTo>
                          <a:cubicBezTo>
                            <a:pt x="42" y="88"/>
                            <a:pt x="42" y="88"/>
                            <a:pt x="42" y="88"/>
                          </a:cubicBezTo>
                          <a:cubicBezTo>
                            <a:pt x="43" y="87"/>
                            <a:pt x="44" y="85"/>
                            <a:pt x="46" y="85"/>
                          </a:cubicBezTo>
                          <a:cubicBezTo>
                            <a:pt x="53" y="85"/>
                            <a:pt x="55" y="93"/>
                            <a:pt x="57" y="101"/>
                          </a:cubicBezTo>
                          <a:cubicBezTo>
                            <a:pt x="58" y="108"/>
                            <a:pt x="60" y="115"/>
                            <a:pt x="66" y="115"/>
                          </a:cubicBezTo>
                          <a:cubicBezTo>
                            <a:pt x="69" y="115"/>
                            <a:pt x="70" y="114"/>
                            <a:pt x="72" y="113"/>
                          </a:cubicBezTo>
                          <a:cubicBezTo>
                            <a:pt x="74" y="112"/>
                            <a:pt x="76" y="111"/>
                            <a:pt x="79" y="111"/>
                          </a:cubicBezTo>
                          <a:cubicBezTo>
                            <a:pt x="81" y="111"/>
                            <a:pt x="83" y="112"/>
                            <a:pt x="85" y="113"/>
                          </a:cubicBezTo>
                          <a:cubicBezTo>
                            <a:pt x="86" y="114"/>
                            <a:pt x="88" y="115"/>
                            <a:pt x="90" y="115"/>
                          </a:cubicBezTo>
                          <a:cubicBezTo>
                            <a:pt x="91" y="115"/>
                            <a:pt x="91" y="114"/>
                            <a:pt x="92" y="112"/>
                          </a:cubicBezTo>
                          <a:cubicBezTo>
                            <a:pt x="93" y="111"/>
                            <a:pt x="93" y="109"/>
                            <a:pt x="95" y="108"/>
                          </a:cubicBezTo>
                          <a:lnTo>
                            <a:pt x="95" y="108"/>
                          </a:lnTo>
                          <a:lnTo>
                            <a:pt x="96" y="109"/>
                          </a:lnTo>
                          <a:cubicBezTo>
                            <a:pt x="98" y="111"/>
                            <a:pt x="98" y="113"/>
                            <a:pt x="99" y="114"/>
                          </a:cubicBezTo>
                          <a:cubicBezTo>
                            <a:pt x="99" y="116"/>
                            <a:pt x="99" y="117"/>
                            <a:pt x="100" y="118"/>
                          </a:cubicBezTo>
                          <a:cubicBezTo>
                            <a:pt x="104" y="124"/>
                            <a:pt x="109" y="127"/>
                            <a:pt x="114" y="130"/>
                          </a:cubicBezTo>
                          <a:cubicBezTo>
                            <a:pt x="118" y="133"/>
                            <a:pt x="121" y="136"/>
                            <a:pt x="125" y="139"/>
                          </a:cubicBezTo>
                          <a:lnTo>
                            <a:pt x="125" y="140"/>
                          </a:lnTo>
                          <a:cubicBezTo>
                            <a:pt x="128" y="145"/>
                            <a:pt x="137" y="151"/>
                            <a:pt x="146" y="151"/>
                          </a:cubicBezTo>
                          <a:cubicBezTo>
                            <a:pt x="147" y="151"/>
                            <a:pt x="148" y="151"/>
                            <a:pt x="149" y="151"/>
                          </a:cubicBezTo>
                          <a:cubicBezTo>
                            <a:pt x="159" y="148"/>
                            <a:pt x="166" y="139"/>
                            <a:pt x="173" y="130"/>
                          </a:cubicBezTo>
                          <a:cubicBezTo>
                            <a:pt x="177" y="125"/>
                            <a:pt x="181" y="120"/>
                            <a:pt x="185" y="116"/>
                          </a:cubicBezTo>
                          <a:cubicBezTo>
                            <a:pt x="184" y="115"/>
                            <a:pt x="182" y="114"/>
                            <a:pt x="181" y="113"/>
                          </a:cubicBezTo>
                          <a:cubicBezTo>
                            <a:pt x="178" y="112"/>
                            <a:pt x="175" y="110"/>
                            <a:pt x="174" y="106"/>
                          </a:cubicBezTo>
                          <a:cubicBezTo>
                            <a:pt x="174" y="105"/>
                            <a:pt x="175" y="104"/>
                            <a:pt x="175" y="103"/>
                          </a:cubicBezTo>
                          <a:cubicBezTo>
                            <a:pt x="176" y="101"/>
                            <a:pt x="176" y="100"/>
                            <a:pt x="175" y="99"/>
                          </a:cubicBezTo>
                          <a:lnTo>
                            <a:pt x="175" y="99"/>
                          </a:lnTo>
                          <a:cubicBezTo>
                            <a:pt x="175" y="98"/>
                            <a:pt x="173" y="97"/>
                            <a:pt x="172" y="97"/>
                          </a:cubicBezTo>
                          <a:cubicBezTo>
                            <a:pt x="170" y="97"/>
                            <a:pt x="170" y="98"/>
                            <a:pt x="169" y="99"/>
                          </a:cubicBezTo>
                          <a:cubicBezTo>
                            <a:pt x="168" y="100"/>
                            <a:pt x="167" y="102"/>
                            <a:pt x="163" y="102"/>
                          </a:cubicBezTo>
                          <a:cubicBezTo>
                            <a:pt x="159" y="102"/>
                            <a:pt x="159" y="99"/>
                            <a:pt x="158" y="97"/>
                          </a:cubicBezTo>
                          <a:cubicBezTo>
                            <a:pt x="158" y="96"/>
                            <a:pt x="158" y="96"/>
                            <a:pt x="158" y="96"/>
                          </a:cubicBezTo>
                          <a:cubicBezTo>
                            <a:pt x="157" y="95"/>
                            <a:pt x="157" y="94"/>
                            <a:pt x="156" y="94"/>
                          </a:cubicBezTo>
                          <a:cubicBezTo>
                            <a:pt x="154" y="92"/>
                            <a:pt x="152" y="90"/>
                            <a:pt x="149" y="88"/>
                          </a:cubicBezTo>
                          <a:lnTo>
                            <a:pt x="136" y="88"/>
                          </a:lnTo>
                          <a:lnTo>
                            <a:pt x="135" y="87"/>
                          </a:lnTo>
                          <a:cubicBezTo>
                            <a:pt x="134" y="85"/>
                            <a:pt x="133" y="83"/>
                            <a:pt x="133" y="79"/>
                          </a:cubicBezTo>
                          <a:cubicBezTo>
                            <a:pt x="129" y="78"/>
                            <a:pt x="126" y="76"/>
                            <a:pt x="123" y="73"/>
                          </a:cubicBezTo>
                          <a:cubicBezTo>
                            <a:pt x="121" y="71"/>
                            <a:pt x="119" y="70"/>
                            <a:pt x="117" y="70"/>
                          </a:cubicBezTo>
                          <a:lnTo>
                            <a:pt x="111" y="70"/>
                          </a:lnTo>
                          <a:cubicBezTo>
                            <a:pt x="107" y="70"/>
                            <a:pt x="107" y="66"/>
                            <a:pt x="106" y="64"/>
                          </a:cubicBezTo>
                          <a:cubicBezTo>
                            <a:pt x="106" y="62"/>
                            <a:pt x="105" y="60"/>
                            <a:pt x="104" y="59"/>
                          </a:cubicBezTo>
                          <a:cubicBezTo>
                            <a:pt x="103" y="59"/>
                            <a:pt x="102" y="59"/>
                            <a:pt x="102" y="59"/>
                          </a:cubicBezTo>
                          <a:lnTo>
                            <a:pt x="100" y="59"/>
                          </a:lnTo>
                          <a:cubicBezTo>
                            <a:pt x="98" y="59"/>
                            <a:pt x="94" y="59"/>
                            <a:pt x="94" y="54"/>
                          </a:cubicBezTo>
                          <a:cubicBezTo>
                            <a:pt x="94" y="50"/>
                            <a:pt x="92" y="48"/>
                            <a:pt x="88" y="47"/>
                          </a:cubicBezTo>
                          <a:cubicBezTo>
                            <a:pt x="85" y="45"/>
                            <a:pt x="81" y="42"/>
                            <a:pt x="81" y="35"/>
                          </a:cubicBezTo>
                          <a:cubicBezTo>
                            <a:pt x="81" y="24"/>
                            <a:pt x="84" y="18"/>
                            <a:pt x="88" y="12"/>
                          </a:cubicBezTo>
                          <a:cubicBezTo>
                            <a:pt x="86" y="11"/>
                            <a:pt x="85" y="8"/>
                            <a:pt x="83" y="5"/>
                          </a:cubicBezTo>
                          <a:cubicBezTo>
                            <a:pt x="82" y="3"/>
                            <a:pt x="81" y="1"/>
                            <a:pt x="80" y="1"/>
                          </a:cubicBezTo>
                          <a:cubicBezTo>
                            <a:pt x="78" y="0"/>
                            <a:pt x="75" y="0"/>
                            <a:pt x="72" y="0"/>
                          </a:cubicBezTo>
                          <a:lnTo>
                            <a:pt x="70" y="0"/>
                          </a:lnTo>
                          <a:cubicBezTo>
                            <a:pt x="69" y="0"/>
                            <a:pt x="69" y="0"/>
                            <a:pt x="69" y="0"/>
                          </a:cubicBezTo>
                          <a:cubicBezTo>
                            <a:pt x="68" y="2"/>
                            <a:pt x="66" y="7"/>
                            <a:pt x="61" y="7"/>
                          </a:cubicBezTo>
                          <a:cubicBezTo>
                            <a:pt x="60" y="7"/>
                            <a:pt x="50" y="6"/>
                            <a:pt x="48" y="3"/>
                          </a:cubicBezTo>
                          <a:cubicBezTo>
                            <a:pt x="39" y="7"/>
                            <a:pt x="31" y="13"/>
                            <a:pt x="27" y="17"/>
                          </a:cubicBezTo>
                          <a:cubicBezTo>
                            <a:pt x="26" y="18"/>
                            <a:pt x="26" y="20"/>
                            <a:pt x="27" y="22"/>
                          </a:cubicBezTo>
                          <a:cubicBezTo>
                            <a:pt x="27" y="24"/>
                            <a:pt x="28" y="26"/>
                            <a:pt x="27" y="29"/>
                          </a:cubicBezTo>
                          <a:cubicBezTo>
                            <a:pt x="26" y="31"/>
                            <a:pt x="15" y="37"/>
                            <a:pt x="13" y="37"/>
                          </a:cubicBezTo>
                          <a:cubicBezTo>
                            <a:pt x="10" y="37"/>
                            <a:pt x="6" y="37"/>
                            <a:pt x="3" y="35"/>
                          </a:cubicBezTo>
                          <a:cubicBezTo>
                            <a:pt x="3" y="38"/>
                            <a:pt x="2" y="40"/>
                            <a:pt x="1" y="41"/>
                          </a:cubicBezTo>
                          <a:cubicBezTo>
                            <a:pt x="1" y="43"/>
                            <a:pt x="0" y="44"/>
                            <a:pt x="0" y="46"/>
                          </a:cubicBezTo>
                          <a:cubicBezTo>
                            <a:pt x="1" y="46"/>
                            <a:pt x="4" y="47"/>
                            <a:pt x="5" y="47"/>
                          </a:cubicBezTo>
                          <a:cubicBezTo>
                            <a:pt x="7" y="48"/>
                            <a:pt x="8" y="48"/>
                            <a:pt x="8" y="49"/>
                          </a:cubicBezTo>
                          <a:cubicBezTo>
                            <a:pt x="10" y="53"/>
                            <a:pt x="9" y="57"/>
                            <a:pt x="9" y="61"/>
                          </a:cubicBezTo>
                          <a:cubicBezTo>
                            <a:pt x="8" y="63"/>
                            <a:pt x="8" y="64"/>
                            <a:pt x="8" y="65"/>
                          </a:cubicBezTo>
                          <a:cubicBezTo>
                            <a:pt x="8" y="66"/>
                            <a:pt x="8" y="68"/>
                            <a:pt x="9" y="68"/>
                          </a:cubicBezTo>
                          <a:cubicBezTo>
                            <a:pt x="11" y="68"/>
                            <a:pt x="12" y="67"/>
                            <a:pt x="13" y="66"/>
                          </a:cubicBezTo>
                          <a:cubicBezTo>
                            <a:pt x="15" y="65"/>
                            <a:pt x="16" y="64"/>
                            <a:pt x="18" y="64"/>
                          </a:cubicBezTo>
                          <a:cubicBezTo>
                            <a:pt x="19" y="64"/>
                            <a:pt x="20" y="65"/>
                            <a:pt x="21" y="65"/>
                          </a:cubicBezTo>
                          <a:cubicBezTo>
                            <a:pt x="23" y="67"/>
                            <a:pt x="23" y="71"/>
                            <a:pt x="23" y="74"/>
                          </a:cubicBezTo>
                          <a:cubicBezTo>
                            <a:pt x="23" y="75"/>
                            <a:pt x="23" y="77"/>
                            <a:pt x="2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" name="Freeform 1226">
                      <a:extLst>
                        <a:ext uri="{FF2B5EF4-FFF2-40B4-BE49-F238E27FC236}">
                          <a16:creationId xmlns:a16="http://schemas.microsoft.com/office/drawing/2014/main" id="{8770459A-3CE1-A560-7B58-CDBC55B207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476498"/>
                      <a:ext cx="54505" cy="50746"/>
                    </a:xfrm>
                    <a:custGeom>
                      <a:avLst/>
                      <a:gdLst>
                        <a:gd name="T0" fmla="*/ 125 w 128"/>
                        <a:gd name="T1" fmla="*/ 80 h 118"/>
                        <a:gd name="T2" fmla="*/ 128 w 128"/>
                        <a:gd name="T3" fmla="*/ 77 h 118"/>
                        <a:gd name="T4" fmla="*/ 122 w 128"/>
                        <a:gd name="T5" fmla="*/ 70 h 118"/>
                        <a:gd name="T6" fmla="*/ 111 w 128"/>
                        <a:gd name="T7" fmla="*/ 58 h 118"/>
                        <a:gd name="T8" fmla="*/ 111 w 128"/>
                        <a:gd name="T9" fmla="*/ 59 h 118"/>
                        <a:gd name="T10" fmla="*/ 108 w 128"/>
                        <a:gd name="T11" fmla="*/ 65 h 118"/>
                        <a:gd name="T12" fmla="*/ 89 w 128"/>
                        <a:gd name="T13" fmla="*/ 60 h 118"/>
                        <a:gd name="T14" fmla="*/ 87 w 128"/>
                        <a:gd name="T15" fmla="*/ 61 h 118"/>
                        <a:gd name="T16" fmla="*/ 82 w 128"/>
                        <a:gd name="T17" fmla="*/ 63 h 118"/>
                        <a:gd name="T18" fmla="*/ 78 w 128"/>
                        <a:gd name="T19" fmla="*/ 66 h 118"/>
                        <a:gd name="T20" fmla="*/ 78 w 128"/>
                        <a:gd name="T21" fmla="*/ 67 h 118"/>
                        <a:gd name="T22" fmla="*/ 72 w 128"/>
                        <a:gd name="T23" fmla="*/ 67 h 118"/>
                        <a:gd name="T24" fmla="*/ 71 w 128"/>
                        <a:gd name="T25" fmla="*/ 67 h 118"/>
                        <a:gd name="T26" fmla="*/ 67 w 128"/>
                        <a:gd name="T27" fmla="*/ 64 h 118"/>
                        <a:gd name="T28" fmla="*/ 53 w 128"/>
                        <a:gd name="T29" fmla="*/ 56 h 118"/>
                        <a:gd name="T30" fmla="*/ 61 w 128"/>
                        <a:gd name="T31" fmla="*/ 36 h 118"/>
                        <a:gd name="T32" fmla="*/ 67 w 128"/>
                        <a:gd name="T33" fmla="*/ 26 h 118"/>
                        <a:gd name="T34" fmla="*/ 68 w 128"/>
                        <a:gd name="T35" fmla="*/ 20 h 118"/>
                        <a:gd name="T36" fmla="*/ 69 w 128"/>
                        <a:gd name="T37" fmla="*/ 12 h 118"/>
                        <a:gd name="T38" fmla="*/ 67 w 128"/>
                        <a:gd name="T39" fmla="*/ 2 h 118"/>
                        <a:gd name="T40" fmla="*/ 44 w 128"/>
                        <a:gd name="T41" fmla="*/ 0 h 118"/>
                        <a:gd name="T42" fmla="*/ 43 w 128"/>
                        <a:gd name="T43" fmla="*/ 3 h 118"/>
                        <a:gd name="T44" fmla="*/ 39 w 128"/>
                        <a:gd name="T45" fmla="*/ 19 h 118"/>
                        <a:gd name="T46" fmla="*/ 42 w 128"/>
                        <a:gd name="T47" fmla="*/ 28 h 118"/>
                        <a:gd name="T48" fmla="*/ 45 w 128"/>
                        <a:gd name="T49" fmla="*/ 44 h 118"/>
                        <a:gd name="T50" fmla="*/ 41 w 128"/>
                        <a:gd name="T51" fmla="*/ 48 h 118"/>
                        <a:gd name="T52" fmla="*/ 37 w 128"/>
                        <a:gd name="T53" fmla="*/ 38 h 118"/>
                        <a:gd name="T54" fmla="*/ 34 w 128"/>
                        <a:gd name="T55" fmla="*/ 30 h 118"/>
                        <a:gd name="T56" fmla="*/ 26 w 128"/>
                        <a:gd name="T57" fmla="*/ 27 h 118"/>
                        <a:gd name="T58" fmla="*/ 21 w 128"/>
                        <a:gd name="T59" fmla="*/ 25 h 118"/>
                        <a:gd name="T60" fmla="*/ 16 w 128"/>
                        <a:gd name="T61" fmla="*/ 22 h 118"/>
                        <a:gd name="T62" fmla="*/ 12 w 128"/>
                        <a:gd name="T63" fmla="*/ 24 h 118"/>
                        <a:gd name="T64" fmla="*/ 11 w 128"/>
                        <a:gd name="T65" fmla="*/ 25 h 118"/>
                        <a:gd name="T66" fmla="*/ 11 w 128"/>
                        <a:gd name="T67" fmla="*/ 32 h 118"/>
                        <a:gd name="T68" fmla="*/ 6 w 128"/>
                        <a:gd name="T69" fmla="*/ 32 h 118"/>
                        <a:gd name="T70" fmla="*/ 0 w 128"/>
                        <a:gd name="T71" fmla="*/ 38 h 118"/>
                        <a:gd name="T72" fmla="*/ 3 w 128"/>
                        <a:gd name="T73" fmla="*/ 46 h 118"/>
                        <a:gd name="T74" fmla="*/ 6 w 128"/>
                        <a:gd name="T75" fmla="*/ 54 h 118"/>
                        <a:gd name="T76" fmla="*/ 5 w 128"/>
                        <a:gd name="T77" fmla="*/ 60 h 118"/>
                        <a:gd name="T78" fmla="*/ 3 w 128"/>
                        <a:gd name="T79" fmla="*/ 66 h 118"/>
                        <a:gd name="T80" fmla="*/ 5 w 128"/>
                        <a:gd name="T81" fmla="*/ 73 h 118"/>
                        <a:gd name="T82" fmla="*/ 9 w 128"/>
                        <a:gd name="T83" fmla="*/ 71 h 118"/>
                        <a:gd name="T84" fmla="*/ 12 w 128"/>
                        <a:gd name="T85" fmla="*/ 69 h 118"/>
                        <a:gd name="T86" fmla="*/ 17 w 128"/>
                        <a:gd name="T87" fmla="*/ 72 h 118"/>
                        <a:gd name="T88" fmla="*/ 18 w 128"/>
                        <a:gd name="T89" fmla="*/ 73 h 118"/>
                        <a:gd name="T90" fmla="*/ 24 w 128"/>
                        <a:gd name="T91" fmla="*/ 73 h 118"/>
                        <a:gd name="T92" fmla="*/ 32 w 128"/>
                        <a:gd name="T93" fmla="*/ 73 h 118"/>
                        <a:gd name="T94" fmla="*/ 35 w 128"/>
                        <a:gd name="T95" fmla="*/ 75 h 118"/>
                        <a:gd name="T96" fmla="*/ 39 w 128"/>
                        <a:gd name="T97" fmla="*/ 77 h 118"/>
                        <a:gd name="T98" fmla="*/ 42 w 128"/>
                        <a:gd name="T99" fmla="*/ 76 h 118"/>
                        <a:gd name="T100" fmla="*/ 45 w 128"/>
                        <a:gd name="T101" fmla="*/ 75 h 118"/>
                        <a:gd name="T102" fmla="*/ 53 w 128"/>
                        <a:gd name="T103" fmla="*/ 84 h 118"/>
                        <a:gd name="T104" fmla="*/ 57 w 128"/>
                        <a:gd name="T105" fmla="*/ 90 h 118"/>
                        <a:gd name="T106" fmla="*/ 59 w 128"/>
                        <a:gd name="T107" fmla="*/ 90 h 118"/>
                        <a:gd name="T108" fmla="*/ 62 w 128"/>
                        <a:gd name="T109" fmla="*/ 90 h 118"/>
                        <a:gd name="T110" fmla="*/ 68 w 128"/>
                        <a:gd name="T111" fmla="*/ 101 h 118"/>
                        <a:gd name="T112" fmla="*/ 69 w 128"/>
                        <a:gd name="T113" fmla="*/ 106 h 118"/>
                        <a:gd name="T114" fmla="*/ 87 w 128"/>
                        <a:gd name="T115" fmla="*/ 118 h 118"/>
                        <a:gd name="T116" fmla="*/ 99 w 128"/>
                        <a:gd name="T117" fmla="*/ 112 h 118"/>
                        <a:gd name="T118" fmla="*/ 98 w 128"/>
                        <a:gd name="T119" fmla="*/ 106 h 118"/>
                        <a:gd name="T120" fmla="*/ 100 w 128"/>
                        <a:gd name="T121" fmla="*/ 99 h 118"/>
                        <a:gd name="T122" fmla="*/ 122 w 128"/>
                        <a:gd name="T123" fmla="*/ 84 h 118"/>
                        <a:gd name="T124" fmla="*/ 125 w 128"/>
                        <a:gd name="T125" fmla="*/ 80 h 1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128" h="118">
                          <a:moveTo>
                            <a:pt x="125" y="80"/>
                          </a:moveTo>
                          <a:cubicBezTo>
                            <a:pt x="126" y="79"/>
                            <a:pt x="127" y="78"/>
                            <a:pt x="128" y="77"/>
                          </a:cubicBezTo>
                          <a:cubicBezTo>
                            <a:pt x="126" y="75"/>
                            <a:pt x="124" y="72"/>
                            <a:pt x="122" y="70"/>
                          </a:cubicBezTo>
                          <a:cubicBezTo>
                            <a:pt x="119" y="65"/>
                            <a:pt x="115" y="61"/>
                            <a:pt x="111" y="58"/>
                          </a:cubicBezTo>
                          <a:cubicBezTo>
                            <a:pt x="111" y="58"/>
                            <a:pt x="111" y="59"/>
                            <a:pt x="111" y="59"/>
                          </a:cubicBezTo>
                          <a:cubicBezTo>
                            <a:pt x="110" y="63"/>
                            <a:pt x="110" y="65"/>
                            <a:pt x="108" y="65"/>
                          </a:cubicBezTo>
                          <a:cubicBezTo>
                            <a:pt x="103" y="65"/>
                            <a:pt x="94" y="63"/>
                            <a:pt x="89" y="60"/>
                          </a:cubicBezTo>
                          <a:cubicBezTo>
                            <a:pt x="88" y="61"/>
                            <a:pt x="88" y="61"/>
                            <a:pt x="87" y="61"/>
                          </a:cubicBezTo>
                          <a:cubicBezTo>
                            <a:pt x="85" y="62"/>
                            <a:pt x="83" y="62"/>
                            <a:pt x="82" y="63"/>
                          </a:cubicBezTo>
                          <a:cubicBezTo>
                            <a:pt x="80" y="63"/>
                            <a:pt x="79" y="63"/>
                            <a:pt x="78" y="66"/>
                          </a:cubicBezTo>
                          <a:lnTo>
                            <a:pt x="78" y="67"/>
                          </a:lnTo>
                          <a:lnTo>
                            <a:pt x="72" y="67"/>
                          </a:lnTo>
                          <a:lnTo>
                            <a:pt x="71" y="67"/>
                          </a:lnTo>
                          <a:cubicBezTo>
                            <a:pt x="71" y="66"/>
                            <a:pt x="69" y="65"/>
                            <a:pt x="67" y="64"/>
                          </a:cubicBezTo>
                          <a:cubicBezTo>
                            <a:pt x="55" y="58"/>
                            <a:pt x="53" y="57"/>
                            <a:pt x="53" y="56"/>
                          </a:cubicBezTo>
                          <a:cubicBezTo>
                            <a:pt x="53" y="47"/>
                            <a:pt x="57" y="42"/>
                            <a:pt x="61" y="36"/>
                          </a:cubicBezTo>
                          <a:cubicBezTo>
                            <a:pt x="64" y="33"/>
                            <a:pt x="66" y="30"/>
                            <a:pt x="67" y="26"/>
                          </a:cubicBezTo>
                          <a:cubicBezTo>
                            <a:pt x="68" y="24"/>
                            <a:pt x="68" y="22"/>
                            <a:pt x="68" y="20"/>
                          </a:cubicBezTo>
                          <a:cubicBezTo>
                            <a:pt x="68" y="18"/>
                            <a:pt x="67" y="15"/>
                            <a:pt x="69" y="12"/>
                          </a:cubicBezTo>
                          <a:cubicBezTo>
                            <a:pt x="68" y="9"/>
                            <a:pt x="67" y="6"/>
                            <a:pt x="67" y="2"/>
                          </a:cubicBezTo>
                          <a:cubicBezTo>
                            <a:pt x="58" y="2"/>
                            <a:pt x="50" y="1"/>
                            <a:pt x="44" y="0"/>
                          </a:cubicBezTo>
                          <a:cubicBezTo>
                            <a:pt x="44" y="1"/>
                            <a:pt x="43" y="2"/>
                            <a:pt x="43" y="3"/>
                          </a:cubicBezTo>
                          <a:cubicBezTo>
                            <a:pt x="41" y="9"/>
                            <a:pt x="39" y="14"/>
                            <a:pt x="39" y="19"/>
                          </a:cubicBezTo>
                          <a:cubicBezTo>
                            <a:pt x="38" y="23"/>
                            <a:pt x="40" y="25"/>
                            <a:pt x="42" y="28"/>
                          </a:cubicBezTo>
                          <a:cubicBezTo>
                            <a:pt x="45" y="32"/>
                            <a:pt x="49" y="37"/>
                            <a:pt x="45" y="44"/>
                          </a:cubicBezTo>
                          <a:cubicBezTo>
                            <a:pt x="44" y="47"/>
                            <a:pt x="43" y="48"/>
                            <a:pt x="41" y="48"/>
                          </a:cubicBezTo>
                          <a:cubicBezTo>
                            <a:pt x="39" y="48"/>
                            <a:pt x="38" y="43"/>
                            <a:pt x="37" y="38"/>
                          </a:cubicBezTo>
                          <a:cubicBezTo>
                            <a:pt x="36" y="35"/>
                            <a:pt x="35" y="31"/>
                            <a:pt x="34" y="30"/>
                          </a:cubicBezTo>
                          <a:cubicBezTo>
                            <a:pt x="31" y="28"/>
                            <a:pt x="28" y="27"/>
                            <a:pt x="26" y="27"/>
                          </a:cubicBezTo>
                          <a:cubicBezTo>
                            <a:pt x="24" y="26"/>
                            <a:pt x="23" y="26"/>
                            <a:pt x="21" y="25"/>
                          </a:cubicBezTo>
                          <a:cubicBezTo>
                            <a:pt x="19" y="23"/>
                            <a:pt x="17" y="22"/>
                            <a:pt x="16" y="22"/>
                          </a:cubicBezTo>
                          <a:cubicBezTo>
                            <a:pt x="14" y="22"/>
                            <a:pt x="13" y="23"/>
                            <a:pt x="12" y="24"/>
                          </a:cubicBezTo>
                          <a:cubicBezTo>
                            <a:pt x="12" y="25"/>
                            <a:pt x="11" y="25"/>
                            <a:pt x="11" y="25"/>
                          </a:cubicBezTo>
                          <a:lnTo>
                            <a:pt x="11" y="32"/>
                          </a:lnTo>
                          <a:lnTo>
                            <a:pt x="6" y="32"/>
                          </a:lnTo>
                          <a:cubicBezTo>
                            <a:pt x="1" y="32"/>
                            <a:pt x="0" y="32"/>
                            <a:pt x="0" y="38"/>
                          </a:cubicBezTo>
                          <a:cubicBezTo>
                            <a:pt x="0" y="42"/>
                            <a:pt x="2" y="44"/>
                            <a:pt x="3" y="46"/>
                          </a:cubicBezTo>
                          <a:cubicBezTo>
                            <a:pt x="4" y="48"/>
                            <a:pt x="6" y="50"/>
                            <a:pt x="6" y="54"/>
                          </a:cubicBezTo>
                          <a:cubicBezTo>
                            <a:pt x="6" y="57"/>
                            <a:pt x="5" y="58"/>
                            <a:pt x="5" y="60"/>
                          </a:cubicBezTo>
                          <a:cubicBezTo>
                            <a:pt x="4" y="62"/>
                            <a:pt x="3" y="64"/>
                            <a:pt x="3" y="66"/>
                          </a:cubicBezTo>
                          <a:cubicBezTo>
                            <a:pt x="3" y="70"/>
                            <a:pt x="4" y="73"/>
                            <a:pt x="5" y="73"/>
                          </a:cubicBezTo>
                          <a:cubicBezTo>
                            <a:pt x="7" y="73"/>
                            <a:pt x="8" y="72"/>
                            <a:pt x="9" y="71"/>
                          </a:cubicBezTo>
                          <a:cubicBezTo>
                            <a:pt x="10" y="70"/>
                            <a:pt x="11" y="69"/>
                            <a:pt x="12" y="69"/>
                          </a:cubicBezTo>
                          <a:cubicBezTo>
                            <a:pt x="16" y="69"/>
                            <a:pt x="17" y="71"/>
                            <a:pt x="17" y="72"/>
                          </a:cubicBezTo>
                          <a:cubicBezTo>
                            <a:pt x="17" y="72"/>
                            <a:pt x="18" y="73"/>
                            <a:pt x="18" y="73"/>
                          </a:cubicBezTo>
                          <a:cubicBezTo>
                            <a:pt x="19" y="73"/>
                            <a:pt x="22" y="73"/>
                            <a:pt x="24" y="73"/>
                          </a:cubicBezTo>
                          <a:cubicBezTo>
                            <a:pt x="27" y="73"/>
                            <a:pt x="30" y="73"/>
                            <a:pt x="32" y="73"/>
                          </a:cubicBezTo>
                          <a:cubicBezTo>
                            <a:pt x="33" y="74"/>
                            <a:pt x="34" y="74"/>
                            <a:pt x="35" y="75"/>
                          </a:cubicBezTo>
                          <a:cubicBezTo>
                            <a:pt x="36" y="76"/>
                            <a:pt x="37" y="77"/>
                            <a:pt x="39" y="77"/>
                          </a:cubicBezTo>
                          <a:cubicBezTo>
                            <a:pt x="40" y="77"/>
                            <a:pt x="41" y="77"/>
                            <a:pt x="42" y="76"/>
                          </a:cubicBezTo>
                          <a:cubicBezTo>
                            <a:pt x="43" y="75"/>
                            <a:pt x="44" y="75"/>
                            <a:pt x="45" y="75"/>
                          </a:cubicBezTo>
                          <a:cubicBezTo>
                            <a:pt x="52" y="75"/>
                            <a:pt x="53" y="80"/>
                            <a:pt x="53" y="84"/>
                          </a:cubicBezTo>
                          <a:cubicBezTo>
                            <a:pt x="54" y="88"/>
                            <a:pt x="54" y="90"/>
                            <a:pt x="57" y="90"/>
                          </a:cubicBezTo>
                          <a:cubicBezTo>
                            <a:pt x="58" y="90"/>
                            <a:pt x="59" y="90"/>
                            <a:pt x="59" y="90"/>
                          </a:cubicBezTo>
                          <a:cubicBezTo>
                            <a:pt x="59" y="89"/>
                            <a:pt x="60" y="89"/>
                            <a:pt x="62" y="90"/>
                          </a:cubicBezTo>
                          <a:cubicBezTo>
                            <a:pt x="66" y="90"/>
                            <a:pt x="67" y="96"/>
                            <a:pt x="68" y="101"/>
                          </a:cubicBezTo>
                          <a:cubicBezTo>
                            <a:pt x="68" y="103"/>
                            <a:pt x="68" y="104"/>
                            <a:pt x="69" y="106"/>
                          </a:cubicBezTo>
                          <a:cubicBezTo>
                            <a:pt x="71" y="116"/>
                            <a:pt x="77" y="118"/>
                            <a:pt x="87" y="118"/>
                          </a:cubicBezTo>
                          <a:cubicBezTo>
                            <a:pt x="89" y="118"/>
                            <a:pt x="98" y="113"/>
                            <a:pt x="99" y="112"/>
                          </a:cubicBezTo>
                          <a:cubicBezTo>
                            <a:pt x="99" y="110"/>
                            <a:pt x="99" y="108"/>
                            <a:pt x="98" y="106"/>
                          </a:cubicBezTo>
                          <a:cubicBezTo>
                            <a:pt x="98" y="104"/>
                            <a:pt x="97" y="102"/>
                            <a:pt x="100" y="99"/>
                          </a:cubicBezTo>
                          <a:cubicBezTo>
                            <a:pt x="106" y="93"/>
                            <a:pt x="117" y="87"/>
                            <a:pt x="122" y="84"/>
                          </a:cubicBezTo>
                          <a:cubicBezTo>
                            <a:pt x="122" y="82"/>
                            <a:pt x="124" y="81"/>
                            <a:pt x="125" y="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" name="Freeform 1227">
                      <a:extLst>
                        <a:ext uri="{FF2B5EF4-FFF2-40B4-BE49-F238E27FC236}">
                          <a16:creationId xmlns:a16="http://schemas.microsoft.com/office/drawing/2014/main" id="{021719C9-26E0-16F2-C4C2-A8FB95CF0E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1107" y="4643771"/>
                      <a:ext cx="93973" cy="144719"/>
                    </a:xfrm>
                    <a:custGeom>
                      <a:avLst/>
                      <a:gdLst>
                        <a:gd name="T0" fmla="*/ 216 w 221"/>
                        <a:gd name="T1" fmla="*/ 177 h 339"/>
                        <a:gd name="T2" fmla="*/ 213 w 221"/>
                        <a:gd name="T3" fmla="*/ 159 h 339"/>
                        <a:gd name="T4" fmla="*/ 201 w 221"/>
                        <a:gd name="T5" fmla="*/ 161 h 339"/>
                        <a:gd name="T6" fmla="*/ 196 w 221"/>
                        <a:gd name="T7" fmla="*/ 157 h 339"/>
                        <a:gd name="T8" fmla="*/ 220 w 221"/>
                        <a:gd name="T9" fmla="*/ 116 h 339"/>
                        <a:gd name="T10" fmla="*/ 210 w 221"/>
                        <a:gd name="T11" fmla="*/ 105 h 339"/>
                        <a:gd name="T12" fmla="*/ 203 w 221"/>
                        <a:gd name="T13" fmla="*/ 95 h 339"/>
                        <a:gd name="T14" fmla="*/ 209 w 221"/>
                        <a:gd name="T15" fmla="*/ 90 h 339"/>
                        <a:gd name="T16" fmla="*/ 202 w 221"/>
                        <a:gd name="T17" fmla="*/ 84 h 339"/>
                        <a:gd name="T18" fmla="*/ 195 w 221"/>
                        <a:gd name="T19" fmla="*/ 66 h 339"/>
                        <a:gd name="T20" fmla="*/ 188 w 221"/>
                        <a:gd name="T21" fmla="*/ 61 h 339"/>
                        <a:gd name="T22" fmla="*/ 178 w 221"/>
                        <a:gd name="T23" fmla="*/ 57 h 339"/>
                        <a:gd name="T24" fmla="*/ 168 w 221"/>
                        <a:gd name="T25" fmla="*/ 58 h 339"/>
                        <a:gd name="T26" fmla="*/ 155 w 221"/>
                        <a:gd name="T27" fmla="*/ 59 h 339"/>
                        <a:gd name="T28" fmla="*/ 158 w 221"/>
                        <a:gd name="T29" fmla="*/ 49 h 339"/>
                        <a:gd name="T30" fmla="*/ 153 w 221"/>
                        <a:gd name="T31" fmla="*/ 47 h 339"/>
                        <a:gd name="T32" fmla="*/ 145 w 221"/>
                        <a:gd name="T33" fmla="*/ 44 h 339"/>
                        <a:gd name="T34" fmla="*/ 141 w 221"/>
                        <a:gd name="T35" fmla="*/ 34 h 339"/>
                        <a:gd name="T36" fmla="*/ 120 w 221"/>
                        <a:gd name="T37" fmla="*/ 12 h 339"/>
                        <a:gd name="T38" fmla="*/ 113 w 221"/>
                        <a:gd name="T39" fmla="*/ 1 h 339"/>
                        <a:gd name="T40" fmla="*/ 94 w 221"/>
                        <a:gd name="T41" fmla="*/ 5 h 339"/>
                        <a:gd name="T42" fmla="*/ 89 w 221"/>
                        <a:gd name="T43" fmla="*/ 29 h 339"/>
                        <a:gd name="T44" fmla="*/ 104 w 221"/>
                        <a:gd name="T45" fmla="*/ 36 h 339"/>
                        <a:gd name="T46" fmla="*/ 105 w 221"/>
                        <a:gd name="T47" fmla="*/ 38 h 339"/>
                        <a:gd name="T48" fmla="*/ 103 w 221"/>
                        <a:gd name="T49" fmla="*/ 43 h 339"/>
                        <a:gd name="T50" fmla="*/ 105 w 221"/>
                        <a:gd name="T51" fmla="*/ 50 h 339"/>
                        <a:gd name="T52" fmla="*/ 104 w 221"/>
                        <a:gd name="T53" fmla="*/ 52 h 339"/>
                        <a:gd name="T54" fmla="*/ 88 w 221"/>
                        <a:gd name="T55" fmla="*/ 64 h 339"/>
                        <a:gd name="T56" fmla="*/ 78 w 221"/>
                        <a:gd name="T57" fmla="*/ 61 h 339"/>
                        <a:gd name="T58" fmla="*/ 76 w 221"/>
                        <a:gd name="T59" fmla="*/ 67 h 339"/>
                        <a:gd name="T60" fmla="*/ 78 w 221"/>
                        <a:gd name="T61" fmla="*/ 72 h 339"/>
                        <a:gd name="T62" fmla="*/ 83 w 221"/>
                        <a:gd name="T63" fmla="*/ 78 h 339"/>
                        <a:gd name="T64" fmla="*/ 95 w 221"/>
                        <a:gd name="T65" fmla="*/ 104 h 339"/>
                        <a:gd name="T66" fmla="*/ 111 w 221"/>
                        <a:gd name="T67" fmla="*/ 108 h 339"/>
                        <a:gd name="T68" fmla="*/ 121 w 221"/>
                        <a:gd name="T69" fmla="*/ 120 h 339"/>
                        <a:gd name="T70" fmla="*/ 109 w 221"/>
                        <a:gd name="T71" fmla="*/ 134 h 339"/>
                        <a:gd name="T72" fmla="*/ 91 w 221"/>
                        <a:gd name="T73" fmla="*/ 167 h 339"/>
                        <a:gd name="T74" fmla="*/ 82 w 221"/>
                        <a:gd name="T75" fmla="*/ 176 h 339"/>
                        <a:gd name="T76" fmla="*/ 96 w 221"/>
                        <a:gd name="T77" fmla="*/ 196 h 339"/>
                        <a:gd name="T78" fmla="*/ 85 w 221"/>
                        <a:gd name="T79" fmla="*/ 213 h 339"/>
                        <a:gd name="T80" fmla="*/ 52 w 221"/>
                        <a:gd name="T81" fmla="*/ 247 h 339"/>
                        <a:gd name="T82" fmla="*/ 47 w 221"/>
                        <a:gd name="T83" fmla="*/ 255 h 339"/>
                        <a:gd name="T84" fmla="*/ 36 w 221"/>
                        <a:gd name="T85" fmla="*/ 262 h 339"/>
                        <a:gd name="T86" fmla="*/ 32 w 221"/>
                        <a:gd name="T87" fmla="*/ 262 h 339"/>
                        <a:gd name="T88" fmla="*/ 17 w 221"/>
                        <a:gd name="T89" fmla="*/ 272 h 339"/>
                        <a:gd name="T90" fmla="*/ 7 w 221"/>
                        <a:gd name="T91" fmla="*/ 281 h 339"/>
                        <a:gd name="T92" fmla="*/ 9 w 221"/>
                        <a:gd name="T93" fmla="*/ 283 h 339"/>
                        <a:gd name="T94" fmla="*/ 6 w 221"/>
                        <a:gd name="T95" fmla="*/ 287 h 339"/>
                        <a:gd name="T96" fmla="*/ 11 w 221"/>
                        <a:gd name="T97" fmla="*/ 300 h 339"/>
                        <a:gd name="T98" fmla="*/ 14 w 221"/>
                        <a:gd name="T99" fmla="*/ 301 h 339"/>
                        <a:gd name="T100" fmla="*/ 7 w 221"/>
                        <a:gd name="T101" fmla="*/ 314 h 339"/>
                        <a:gd name="T102" fmla="*/ 31 w 221"/>
                        <a:gd name="T103" fmla="*/ 338 h 339"/>
                        <a:gd name="T104" fmla="*/ 124 w 221"/>
                        <a:gd name="T105" fmla="*/ 269 h 339"/>
                        <a:gd name="T106" fmla="*/ 146 w 221"/>
                        <a:gd name="T107" fmla="*/ 273 h 339"/>
                        <a:gd name="T108" fmla="*/ 156 w 221"/>
                        <a:gd name="T109" fmla="*/ 268 h 339"/>
                        <a:gd name="T110" fmla="*/ 176 w 221"/>
                        <a:gd name="T111" fmla="*/ 266 h 339"/>
                        <a:gd name="T112" fmla="*/ 209 w 221"/>
                        <a:gd name="T113" fmla="*/ 255 h 339"/>
                        <a:gd name="T114" fmla="*/ 221 w 221"/>
                        <a:gd name="T115" fmla="*/ 241 h 339"/>
                        <a:gd name="T116" fmla="*/ 212 w 221"/>
                        <a:gd name="T117" fmla="*/ 218 h 3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221" h="339">
                          <a:moveTo>
                            <a:pt x="212" y="218"/>
                          </a:moveTo>
                          <a:cubicBezTo>
                            <a:pt x="212" y="199"/>
                            <a:pt x="212" y="196"/>
                            <a:pt x="216" y="177"/>
                          </a:cubicBezTo>
                          <a:cubicBezTo>
                            <a:pt x="218" y="169"/>
                            <a:pt x="219" y="163"/>
                            <a:pt x="217" y="161"/>
                          </a:cubicBezTo>
                          <a:cubicBezTo>
                            <a:pt x="216" y="160"/>
                            <a:pt x="215" y="159"/>
                            <a:pt x="213" y="159"/>
                          </a:cubicBezTo>
                          <a:cubicBezTo>
                            <a:pt x="211" y="159"/>
                            <a:pt x="209" y="160"/>
                            <a:pt x="207" y="160"/>
                          </a:cubicBezTo>
                          <a:cubicBezTo>
                            <a:pt x="205" y="161"/>
                            <a:pt x="203" y="161"/>
                            <a:pt x="201" y="161"/>
                          </a:cubicBezTo>
                          <a:cubicBezTo>
                            <a:pt x="198" y="161"/>
                            <a:pt x="196" y="160"/>
                            <a:pt x="196" y="157"/>
                          </a:cubicBezTo>
                          <a:lnTo>
                            <a:pt x="196" y="157"/>
                          </a:lnTo>
                          <a:lnTo>
                            <a:pt x="196" y="157"/>
                          </a:lnTo>
                          <a:cubicBezTo>
                            <a:pt x="198" y="136"/>
                            <a:pt x="213" y="122"/>
                            <a:pt x="220" y="116"/>
                          </a:cubicBezTo>
                          <a:cubicBezTo>
                            <a:pt x="219" y="115"/>
                            <a:pt x="217" y="112"/>
                            <a:pt x="214" y="110"/>
                          </a:cubicBezTo>
                          <a:cubicBezTo>
                            <a:pt x="212" y="108"/>
                            <a:pt x="211" y="107"/>
                            <a:pt x="210" y="105"/>
                          </a:cubicBezTo>
                          <a:cubicBezTo>
                            <a:pt x="209" y="104"/>
                            <a:pt x="208" y="103"/>
                            <a:pt x="206" y="101"/>
                          </a:cubicBezTo>
                          <a:cubicBezTo>
                            <a:pt x="203" y="99"/>
                            <a:pt x="202" y="97"/>
                            <a:pt x="203" y="95"/>
                          </a:cubicBezTo>
                          <a:cubicBezTo>
                            <a:pt x="203" y="93"/>
                            <a:pt x="204" y="92"/>
                            <a:pt x="207" y="91"/>
                          </a:cubicBezTo>
                          <a:cubicBezTo>
                            <a:pt x="209" y="91"/>
                            <a:pt x="209" y="90"/>
                            <a:pt x="209" y="90"/>
                          </a:cubicBezTo>
                          <a:cubicBezTo>
                            <a:pt x="209" y="89"/>
                            <a:pt x="206" y="87"/>
                            <a:pt x="205" y="86"/>
                          </a:cubicBezTo>
                          <a:cubicBezTo>
                            <a:pt x="204" y="85"/>
                            <a:pt x="203" y="85"/>
                            <a:pt x="202" y="84"/>
                          </a:cubicBezTo>
                          <a:cubicBezTo>
                            <a:pt x="200" y="83"/>
                            <a:pt x="197" y="81"/>
                            <a:pt x="199" y="78"/>
                          </a:cubicBezTo>
                          <a:cubicBezTo>
                            <a:pt x="200" y="76"/>
                            <a:pt x="199" y="73"/>
                            <a:pt x="195" y="66"/>
                          </a:cubicBezTo>
                          <a:cubicBezTo>
                            <a:pt x="193" y="62"/>
                            <a:pt x="192" y="60"/>
                            <a:pt x="190" y="60"/>
                          </a:cubicBezTo>
                          <a:cubicBezTo>
                            <a:pt x="190" y="60"/>
                            <a:pt x="189" y="60"/>
                            <a:pt x="188" y="61"/>
                          </a:cubicBezTo>
                          <a:cubicBezTo>
                            <a:pt x="187" y="62"/>
                            <a:pt x="186" y="63"/>
                            <a:pt x="184" y="63"/>
                          </a:cubicBezTo>
                          <a:cubicBezTo>
                            <a:pt x="182" y="63"/>
                            <a:pt x="180" y="61"/>
                            <a:pt x="178" y="57"/>
                          </a:cubicBezTo>
                          <a:cubicBezTo>
                            <a:pt x="176" y="53"/>
                            <a:pt x="175" y="53"/>
                            <a:pt x="174" y="53"/>
                          </a:cubicBezTo>
                          <a:cubicBezTo>
                            <a:pt x="173" y="53"/>
                            <a:pt x="171" y="55"/>
                            <a:pt x="168" y="58"/>
                          </a:cubicBezTo>
                          <a:cubicBezTo>
                            <a:pt x="166" y="60"/>
                            <a:pt x="163" y="61"/>
                            <a:pt x="160" y="61"/>
                          </a:cubicBezTo>
                          <a:cubicBezTo>
                            <a:pt x="158" y="61"/>
                            <a:pt x="156" y="60"/>
                            <a:pt x="155" y="59"/>
                          </a:cubicBezTo>
                          <a:cubicBezTo>
                            <a:pt x="154" y="57"/>
                            <a:pt x="155" y="54"/>
                            <a:pt x="157" y="51"/>
                          </a:cubicBezTo>
                          <a:cubicBezTo>
                            <a:pt x="158" y="50"/>
                            <a:pt x="158" y="49"/>
                            <a:pt x="158" y="49"/>
                          </a:cubicBezTo>
                          <a:cubicBezTo>
                            <a:pt x="158" y="49"/>
                            <a:pt x="158" y="49"/>
                            <a:pt x="158" y="49"/>
                          </a:cubicBezTo>
                          <a:cubicBezTo>
                            <a:pt x="156" y="49"/>
                            <a:pt x="155" y="48"/>
                            <a:pt x="153" y="47"/>
                          </a:cubicBezTo>
                          <a:cubicBezTo>
                            <a:pt x="151" y="46"/>
                            <a:pt x="151" y="46"/>
                            <a:pt x="150" y="46"/>
                          </a:cubicBezTo>
                          <a:cubicBezTo>
                            <a:pt x="149" y="46"/>
                            <a:pt x="148" y="45"/>
                            <a:pt x="145" y="44"/>
                          </a:cubicBezTo>
                          <a:cubicBezTo>
                            <a:pt x="142" y="43"/>
                            <a:pt x="141" y="41"/>
                            <a:pt x="141" y="39"/>
                          </a:cubicBezTo>
                          <a:cubicBezTo>
                            <a:pt x="140" y="37"/>
                            <a:pt x="141" y="35"/>
                            <a:pt x="141" y="34"/>
                          </a:cubicBezTo>
                          <a:cubicBezTo>
                            <a:pt x="135" y="33"/>
                            <a:pt x="131" y="29"/>
                            <a:pt x="128" y="25"/>
                          </a:cubicBezTo>
                          <a:cubicBezTo>
                            <a:pt x="125" y="21"/>
                            <a:pt x="122" y="16"/>
                            <a:pt x="120" y="12"/>
                          </a:cubicBezTo>
                          <a:cubicBezTo>
                            <a:pt x="118" y="8"/>
                            <a:pt x="116" y="4"/>
                            <a:pt x="113" y="0"/>
                          </a:cubicBezTo>
                          <a:cubicBezTo>
                            <a:pt x="113" y="1"/>
                            <a:pt x="113" y="1"/>
                            <a:pt x="113" y="1"/>
                          </a:cubicBezTo>
                          <a:cubicBezTo>
                            <a:pt x="110" y="3"/>
                            <a:pt x="108" y="5"/>
                            <a:pt x="103" y="5"/>
                          </a:cubicBezTo>
                          <a:lnTo>
                            <a:pt x="94" y="5"/>
                          </a:lnTo>
                          <a:cubicBezTo>
                            <a:pt x="93" y="5"/>
                            <a:pt x="89" y="6"/>
                            <a:pt x="89" y="7"/>
                          </a:cubicBezTo>
                          <a:lnTo>
                            <a:pt x="89" y="29"/>
                          </a:lnTo>
                          <a:cubicBezTo>
                            <a:pt x="89" y="33"/>
                            <a:pt x="94" y="34"/>
                            <a:pt x="101" y="36"/>
                          </a:cubicBezTo>
                          <a:cubicBezTo>
                            <a:pt x="102" y="36"/>
                            <a:pt x="103" y="36"/>
                            <a:pt x="104" y="36"/>
                          </a:cubicBezTo>
                          <a:lnTo>
                            <a:pt x="106" y="36"/>
                          </a:lnTo>
                          <a:lnTo>
                            <a:pt x="105" y="38"/>
                          </a:lnTo>
                          <a:cubicBezTo>
                            <a:pt x="105" y="39"/>
                            <a:pt x="104" y="39"/>
                            <a:pt x="104" y="40"/>
                          </a:cubicBezTo>
                          <a:cubicBezTo>
                            <a:pt x="103" y="41"/>
                            <a:pt x="103" y="41"/>
                            <a:pt x="103" y="43"/>
                          </a:cubicBezTo>
                          <a:cubicBezTo>
                            <a:pt x="103" y="44"/>
                            <a:pt x="104" y="46"/>
                            <a:pt x="104" y="48"/>
                          </a:cubicBezTo>
                          <a:cubicBezTo>
                            <a:pt x="105" y="49"/>
                            <a:pt x="105" y="50"/>
                            <a:pt x="105" y="50"/>
                          </a:cubicBezTo>
                          <a:lnTo>
                            <a:pt x="106" y="51"/>
                          </a:lnTo>
                          <a:lnTo>
                            <a:pt x="104" y="52"/>
                          </a:lnTo>
                          <a:cubicBezTo>
                            <a:pt x="102" y="52"/>
                            <a:pt x="101" y="54"/>
                            <a:pt x="99" y="57"/>
                          </a:cubicBezTo>
                          <a:cubicBezTo>
                            <a:pt x="96" y="60"/>
                            <a:pt x="93" y="64"/>
                            <a:pt x="88" y="64"/>
                          </a:cubicBezTo>
                          <a:cubicBezTo>
                            <a:pt x="85" y="64"/>
                            <a:pt x="83" y="63"/>
                            <a:pt x="82" y="63"/>
                          </a:cubicBezTo>
                          <a:cubicBezTo>
                            <a:pt x="81" y="62"/>
                            <a:pt x="80" y="61"/>
                            <a:pt x="78" y="61"/>
                          </a:cubicBezTo>
                          <a:cubicBezTo>
                            <a:pt x="77" y="61"/>
                            <a:pt x="77" y="62"/>
                            <a:pt x="77" y="62"/>
                          </a:cubicBezTo>
                          <a:cubicBezTo>
                            <a:pt x="76" y="63"/>
                            <a:pt x="76" y="65"/>
                            <a:pt x="76" y="67"/>
                          </a:cubicBezTo>
                          <a:cubicBezTo>
                            <a:pt x="76" y="67"/>
                            <a:pt x="76" y="68"/>
                            <a:pt x="76" y="68"/>
                          </a:cubicBezTo>
                          <a:cubicBezTo>
                            <a:pt x="76" y="70"/>
                            <a:pt x="77" y="71"/>
                            <a:pt x="78" y="72"/>
                          </a:cubicBezTo>
                          <a:cubicBezTo>
                            <a:pt x="79" y="73"/>
                            <a:pt x="80" y="73"/>
                            <a:pt x="80" y="74"/>
                          </a:cubicBezTo>
                          <a:cubicBezTo>
                            <a:pt x="81" y="75"/>
                            <a:pt x="82" y="77"/>
                            <a:pt x="83" y="78"/>
                          </a:cubicBezTo>
                          <a:cubicBezTo>
                            <a:pt x="85" y="82"/>
                            <a:pt x="88" y="86"/>
                            <a:pt x="89" y="90"/>
                          </a:cubicBezTo>
                          <a:cubicBezTo>
                            <a:pt x="90" y="92"/>
                            <a:pt x="94" y="102"/>
                            <a:pt x="95" y="104"/>
                          </a:cubicBezTo>
                          <a:cubicBezTo>
                            <a:pt x="98" y="105"/>
                            <a:pt x="100" y="105"/>
                            <a:pt x="102" y="105"/>
                          </a:cubicBezTo>
                          <a:cubicBezTo>
                            <a:pt x="105" y="105"/>
                            <a:pt x="108" y="105"/>
                            <a:pt x="111" y="108"/>
                          </a:cubicBezTo>
                          <a:cubicBezTo>
                            <a:pt x="112" y="108"/>
                            <a:pt x="113" y="109"/>
                            <a:pt x="113" y="109"/>
                          </a:cubicBezTo>
                          <a:cubicBezTo>
                            <a:pt x="117" y="112"/>
                            <a:pt x="121" y="114"/>
                            <a:pt x="121" y="120"/>
                          </a:cubicBezTo>
                          <a:cubicBezTo>
                            <a:pt x="121" y="128"/>
                            <a:pt x="116" y="131"/>
                            <a:pt x="112" y="133"/>
                          </a:cubicBezTo>
                          <a:cubicBezTo>
                            <a:pt x="111" y="133"/>
                            <a:pt x="110" y="134"/>
                            <a:pt x="109" y="134"/>
                          </a:cubicBezTo>
                          <a:cubicBezTo>
                            <a:pt x="102" y="138"/>
                            <a:pt x="98" y="149"/>
                            <a:pt x="94" y="159"/>
                          </a:cubicBezTo>
                          <a:cubicBezTo>
                            <a:pt x="93" y="162"/>
                            <a:pt x="92" y="165"/>
                            <a:pt x="91" y="167"/>
                          </a:cubicBezTo>
                          <a:cubicBezTo>
                            <a:pt x="90" y="169"/>
                            <a:pt x="88" y="170"/>
                            <a:pt x="86" y="171"/>
                          </a:cubicBezTo>
                          <a:cubicBezTo>
                            <a:pt x="83" y="172"/>
                            <a:pt x="82" y="173"/>
                            <a:pt x="82" y="176"/>
                          </a:cubicBezTo>
                          <a:cubicBezTo>
                            <a:pt x="82" y="180"/>
                            <a:pt x="84" y="182"/>
                            <a:pt x="88" y="184"/>
                          </a:cubicBezTo>
                          <a:cubicBezTo>
                            <a:pt x="91" y="187"/>
                            <a:pt x="96" y="190"/>
                            <a:pt x="96" y="196"/>
                          </a:cubicBezTo>
                          <a:cubicBezTo>
                            <a:pt x="96" y="204"/>
                            <a:pt x="92" y="207"/>
                            <a:pt x="87" y="211"/>
                          </a:cubicBezTo>
                          <a:cubicBezTo>
                            <a:pt x="87" y="212"/>
                            <a:pt x="86" y="212"/>
                            <a:pt x="85" y="213"/>
                          </a:cubicBezTo>
                          <a:cubicBezTo>
                            <a:pt x="79" y="220"/>
                            <a:pt x="72" y="227"/>
                            <a:pt x="64" y="227"/>
                          </a:cubicBezTo>
                          <a:cubicBezTo>
                            <a:pt x="61" y="238"/>
                            <a:pt x="58" y="242"/>
                            <a:pt x="52" y="247"/>
                          </a:cubicBezTo>
                          <a:cubicBezTo>
                            <a:pt x="51" y="248"/>
                            <a:pt x="49" y="249"/>
                            <a:pt x="48" y="251"/>
                          </a:cubicBezTo>
                          <a:cubicBezTo>
                            <a:pt x="47" y="252"/>
                            <a:pt x="47" y="253"/>
                            <a:pt x="47" y="255"/>
                          </a:cubicBezTo>
                          <a:cubicBezTo>
                            <a:pt x="47" y="256"/>
                            <a:pt x="47" y="258"/>
                            <a:pt x="46" y="259"/>
                          </a:cubicBezTo>
                          <a:cubicBezTo>
                            <a:pt x="43" y="262"/>
                            <a:pt x="40" y="262"/>
                            <a:pt x="36" y="262"/>
                          </a:cubicBezTo>
                          <a:cubicBezTo>
                            <a:pt x="36" y="262"/>
                            <a:pt x="35" y="262"/>
                            <a:pt x="34" y="262"/>
                          </a:cubicBezTo>
                          <a:cubicBezTo>
                            <a:pt x="33" y="262"/>
                            <a:pt x="32" y="262"/>
                            <a:pt x="32" y="262"/>
                          </a:cubicBezTo>
                          <a:cubicBezTo>
                            <a:pt x="28" y="262"/>
                            <a:pt x="27" y="264"/>
                            <a:pt x="25" y="267"/>
                          </a:cubicBezTo>
                          <a:cubicBezTo>
                            <a:pt x="23" y="269"/>
                            <a:pt x="21" y="272"/>
                            <a:pt x="17" y="272"/>
                          </a:cubicBezTo>
                          <a:cubicBezTo>
                            <a:pt x="9" y="272"/>
                            <a:pt x="4" y="273"/>
                            <a:pt x="4" y="276"/>
                          </a:cubicBezTo>
                          <a:cubicBezTo>
                            <a:pt x="4" y="278"/>
                            <a:pt x="5" y="280"/>
                            <a:pt x="7" y="281"/>
                          </a:cubicBezTo>
                          <a:cubicBezTo>
                            <a:pt x="7" y="281"/>
                            <a:pt x="8" y="282"/>
                            <a:pt x="8" y="282"/>
                          </a:cubicBezTo>
                          <a:lnTo>
                            <a:pt x="9" y="283"/>
                          </a:lnTo>
                          <a:lnTo>
                            <a:pt x="8" y="284"/>
                          </a:lnTo>
                          <a:cubicBezTo>
                            <a:pt x="7" y="285"/>
                            <a:pt x="7" y="286"/>
                            <a:pt x="6" y="287"/>
                          </a:cubicBezTo>
                          <a:cubicBezTo>
                            <a:pt x="4" y="289"/>
                            <a:pt x="2" y="292"/>
                            <a:pt x="2" y="296"/>
                          </a:cubicBezTo>
                          <a:cubicBezTo>
                            <a:pt x="2" y="299"/>
                            <a:pt x="6" y="300"/>
                            <a:pt x="11" y="300"/>
                          </a:cubicBezTo>
                          <a:cubicBezTo>
                            <a:pt x="12" y="300"/>
                            <a:pt x="12" y="301"/>
                            <a:pt x="13" y="301"/>
                          </a:cubicBezTo>
                          <a:lnTo>
                            <a:pt x="14" y="301"/>
                          </a:lnTo>
                          <a:lnTo>
                            <a:pt x="14" y="302"/>
                          </a:lnTo>
                          <a:cubicBezTo>
                            <a:pt x="13" y="307"/>
                            <a:pt x="10" y="310"/>
                            <a:pt x="7" y="314"/>
                          </a:cubicBezTo>
                          <a:cubicBezTo>
                            <a:pt x="4" y="317"/>
                            <a:pt x="1" y="319"/>
                            <a:pt x="0" y="323"/>
                          </a:cubicBezTo>
                          <a:cubicBezTo>
                            <a:pt x="1" y="325"/>
                            <a:pt x="6" y="339"/>
                            <a:pt x="31" y="338"/>
                          </a:cubicBezTo>
                          <a:cubicBezTo>
                            <a:pt x="78" y="336"/>
                            <a:pt x="110" y="293"/>
                            <a:pt x="117" y="273"/>
                          </a:cubicBezTo>
                          <a:cubicBezTo>
                            <a:pt x="118" y="270"/>
                            <a:pt x="121" y="269"/>
                            <a:pt x="124" y="269"/>
                          </a:cubicBezTo>
                          <a:cubicBezTo>
                            <a:pt x="127" y="269"/>
                            <a:pt x="131" y="270"/>
                            <a:pt x="134" y="271"/>
                          </a:cubicBezTo>
                          <a:cubicBezTo>
                            <a:pt x="138" y="272"/>
                            <a:pt x="142" y="273"/>
                            <a:pt x="146" y="273"/>
                          </a:cubicBezTo>
                          <a:cubicBezTo>
                            <a:pt x="147" y="273"/>
                            <a:pt x="148" y="273"/>
                            <a:pt x="149" y="272"/>
                          </a:cubicBezTo>
                          <a:cubicBezTo>
                            <a:pt x="151" y="272"/>
                            <a:pt x="154" y="270"/>
                            <a:pt x="156" y="268"/>
                          </a:cubicBezTo>
                          <a:cubicBezTo>
                            <a:pt x="159" y="266"/>
                            <a:pt x="162" y="264"/>
                            <a:pt x="165" y="264"/>
                          </a:cubicBezTo>
                          <a:cubicBezTo>
                            <a:pt x="169" y="264"/>
                            <a:pt x="173" y="265"/>
                            <a:pt x="176" y="266"/>
                          </a:cubicBezTo>
                          <a:cubicBezTo>
                            <a:pt x="179" y="267"/>
                            <a:pt x="183" y="269"/>
                            <a:pt x="188" y="269"/>
                          </a:cubicBezTo>
                          <a:cubicBezTo>
                            <a:pt x="200" y="272"/>
                            <a:pt x="205" y="264"/>
                            <a:pt x="209" y="255"/>
                          </a:cubicBezTo>
                          <a:cubicBezTo>
                            <a:pt x="212" y="250"/>
                            <a:pt x="215" y="245"/>
                            <a:pt x="220" y="242"/>
                          </a:cubicBezTo>
                          <a:cubicBezTo>
                            <a:pt x="221" y="241"/>
                            <a:pt x="221" y="241"/>
                            <a:pt x="221" y="241"/>
                          </a:cubicBezTo>
                          <a:cubicBezTo>
                            <a:pt x="221" y="240"/>
                            <a:pt x="220" y="238"/>
                            <a:pt x="218" y="236"/>
                          </a:cubicBezTo>
                          <a:cubicBezTo>
                            <a:pt x="216" y="232"/>
                            <a:pt x="212" y="226"/>
                            <a:pt x="212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" name="Freeform 1228">
                      <a:extLst>
                        <a:ext uri="{FF2B5EF4-FFF2-40B4-BE49-F238E27FC236}">
                          <a16:creationId xmlns:a16="http://schemas.microsoft.com/office/drawing/2014/main" id="{7DD49F0C-EA74-AA4D-E9F6-43136871AE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05286" y="4506570"/>
                      <a:ext cx="3759" cy="3759"/>
                    </a:xfrm>
                    <a:custGeom>
                      <a:avLst/>
                      <a:gdLst>
                        <a:gd name="T0" fmla="*/ 11 w 11"/>
                        <a:gd name="T1" fmla="*/ 7 h 7"/>
                        <a:gd name="T2" fmla="*/ 0 w 11"/>
                        <a:gd name="T3" fmla="*/ 0 h 7"/>
                        <a:gd name="T4" fmla="*/ 11 w 11"/>
                        <a:gd name="T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7"/>
                          </a:moveTo>
                          <a:cubicBezTo>
                            <a:pt x="8" y="3"/>
                            <a:pt x="4" y="0"/>
                            <a:pt x="0" y="0"/>
                          </a:cubicBezTo>
                          <a:cubicBezTo>
                            <a:pt x="4" y="0"/>
                            <a:pt x="8" y="3"/>
                            <a:pt x="1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" name="Freeform 1229">
                      <a:extLst>
                        <a:ext uri="{FF2B5EF4-FFF2-40B4-BE49-F238E27FC236}">
                          <a16:creationId xmlns:a16="http://schemas.microsoft.com/office/drawing/2014/main" id="{1D3609E2-E426-6E12-6DEB-7DA006500E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2343" y="4482137"/>
                      <a:ext cx="56384" cy="80818"/>
                    </a:xfrm>
                    <a:custGeom>
                      <a:avLst/>
                      <a:gdLst>
                        <a:gd name="T0" fmla="*/ 129 w 136"/>
                        <a:gd name="T1" fmla="*/ 128 h 187"/>
                        <a:gd name="T2" fmla="*/ 110 w 136"/>
                        <a:gd name="T3" fmla="*/ 102 h 187"/>
                        <a:gd name="T4" fmla="*/ 87 w 136"/>
                        <a:gd name="T5" fmla="*/ 89 h 187"/>
                        <a:gd name="T6" fmla="*/ 95 w 136"/>
                        <a:gd name="T7" fmla="*/ 61 h 187"/>
                        <a:gd name="T8" fmla="*/ 96 w 136"/>
                        <a:gd name="T9" fmla="*/ 23 h 187"/>
                        <a:gd name="T10" fmla="*/ 104 w 136"/>
                        <a:gd name="T11" fmla="*/ 9 h 187"/>
                        <a:gd name="T12" fmla="*/ 98 w 136"/>
                        <a:gd name="T13" fmla="*/ 0 h 187"/>
                        <a:gd name="T14" fmla="*/ 85 w 136"/>
                        <a:gd name="T15" fmla="*/ 15 h 187"/>
                        <a:gd name="T16" fmla="*/ 89 w 136"/>
                        <a:gd name="T17" fmla="*/ 45 h 187"/>
                        <a:gd name="T18" fmla="*/ 73 w 136"/>
                        <a:gd name="T19" fmla="*/ 105 h 187"/>
                        <a:gd name="T20" fmla="*/ 69 w 136"/>
                        <a:gd name="T21" fmla="*/ 139 h 187"/>
                        <a:gd name="T22" fmla="*/ 35 w 136"/>
                        <a:gd name="T23" fmla="*/ 177 h 187"/>
                        <a:gd name="T24" fmla="*/ 17 w 136"/>
                        <a:gd name="T25" fmla="*/ 159 h 187"/>
                        <a:gd name="T26" fmla="*/ 15 w 136"/>
                        <a:gd name="T27" fmla="*/ 170 h 187"/>
                        <a:gd name="T28" fmla="*/ 43 w 136"/>
                        <a:gd name="T29" fmla="*/ 187 h 187"/>
                        <a:gd name="T30" fmla="*/ 72 w 136"/>
                        <a:gd name="T31" fmla="*/ 164 h 187"/>
                        <a:gd name="T32" fmla="*/ 88 w 136"/>
                        <a:gd name="T33" fmla="*/ 149 h 187"/>
                        <a:gd name="T34" fmla="*/ 100 w 136"/>
                        <a:gd name="T35" fmla="*/ 110 h 187"/>
                        <a:gd name="T36" fmla="*/ 122 w 136"/>
                        <a:gd name="T37" fmla="*/ 128 h 187"/>
                        <a:gd name="T38" fmla="*/ 115 w 136"/>
                        <a:gd name="T39" fmla="*/ 152 h 187"/>
                        <a:gd name="T40" fmla="*/ 135 w 136"/>
                        <a:gd name="T41" fmla="*/ 164 h 187"/>
                        <a:gd name="T42" fmla="*/ 119 w 136"/>
                        <a:gd name="T43" fmla="*/ 146 h 187"/>
                        <a:gd name="T44" fmla="*/ 129 w 136"/>
                        <a:gd name="T45" fmla="*/ 128 h 1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36" h="187">
                          <a:moveTo>
                            <a:pt x="129" y="128"/>
                          </a:moveTo>
                          <a:cubicBezTo>
                            <a:pt x="126" y="115"/>
                            <a:pt x="121" y="104"/>
                            <a:pt x="110" y="102"/>
                          </a:cubicBezTo>
                          <a:cubicBezTo>
                            <a:pt x="84" y="109"/>
                            <a:pt x="87" y="103"/>
                            <a:pt x="87" y="89"/>
                          </a:cubicBezTo>
                          <a:cubicBezTo>
                            <a:pt x="87" y="81"/>
                            <a:pt x="91" y="72"/>
                            <a:pt x="95" y="61"/>
                          </a:cubicBezTo>
                          <a:cubicBezTo>
                            <a:pt x="106" y="57"/>
                            <a:pt x="92" y="36"/>
                            <a:pt x="96" y="23"/>
                          </a:cubicBezTo>
                          <a:cubicBezTo>
                            <a:pt x="97" y="18"/>
                            <a:pt x="97" y="13"/>
                            <a:pt x="104" y="9"/>
                          </a:cubicBezTo>
                          <a:lnTo>
                            <a:pt x="98" y="0"/>
                          </a:lnTo>
                          <a:cubicBezTo>
                            <a:pt x="94" y="7"/>
                            <a:pt x="89" y="4"/>
                            <a:pt x="85" y="15"/>
                          </a:cubicBezTo>
                          <a:cubicBezTo>
                            <a:pt x="81" y="33"/>
                            <a:pt x="96" y="30"/>
                            <a:pt x="89" y="45"/>
                          </a:cubicBezTo>
                          <a:cubicBezTo>
                            <a:pt x="81" y="59"/>
                            <a:pt x="65" y="90"/>
                            <a:pt x="73" y="105"/>
                          </a:cubicBezTo>
                          <a:cubicBezTo>
                            <a:pt x="90" y="140"/>
                            <a:pt x="73" y="115"/>
                            <a:pt x="69" y="139"/>
                          </a:cubicBezTo>
                          <a:cubicBezTo>
                            <a:pt x="52" y="151"/>
                            <a:pt x="46" y="176"/>
                            <a:pt x="35" y="177"/>
                          </a:cubicBezTo>
                          <a:cubicBezTo>
                            <a:pt x="21" y="177"/>
                            <a:pt x="26" y="160"/>
                            <a:pt x="17" y="159"/>
                          </a:cubicBezTo>
                          <a:cubicBezTo>
                            <a:pt x="0" y="158"/>
                            <a:pt x="15" y="164"/>
                            <a:pt x="15" y="170"/>
                          </a:cubicBezTo>
                          <a:cubicBezTo>
                            <a:pt x="15" y="181"/>
                            <a:pt x="31" y="175"/>
                            <a:pt x="43" y="187"/>
                          </a:cubicBezTo>
                          <a:cubicBezTo>
                            <a:pt x="48" y="169"/>
                            <a:pt x="60" y="185"/>
                            <a:pt x="72" y="164"/>
                          </a:cubicBezTo>
                          <a:cubicBezTo>
                            <a:pt x="76" y="157"/>
                            <a:pt x="72" y="157"/>
                            <a:pt x="88" y="149"/>
                          </a:cubicBezTo>
                          <a:cubicBezTo>
                            <a:pt x="84" y="120"/>
                            <a:pt x="85" y="111"/>
                            <a:pt x="100" y="110"/>
                          </a:cubicBezTo>
                          <a:cubicBezTo>
                            <a:pt x="117" y="107"/>
                            <a:pt x="115" y="122"/>
                            <a:pt x="122" y="128"/>
                          </a:cubicBezTo>
                          <a:cubicBezTo>
                            <a:pt x="118" y="139"/>
                            <a:pt x="115" y="145"/>
                            <a:pt x="115" y="152"/>
                          </a:cubicBezTo>
                          <a:cubicBezTo>
                            <a:pt x="115" y="159"/>
                            <a:pt x="126" y="165"/>
                            <a:pt x="135" y="164"/>
                          </a:cubicBezTo>
                          <a:cubicBezTo>
                            <a:pt x="136" y="162"/>
                            <a:pt x="118" y="157"/>
                            <a:pt x="119" y="146"/>
                          </a:cubicBezTo>
                          <a:cubicBezTo>
                            <a:pt x="120" y="138"/>
                            <a:pt x="131" y="142"/>
                            <a:pt x="129" y="1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" name="Freeform 1230">
                      <a:extLst>
                        <a:ext uri="{FF2B5EF4-FFF2-40B4-BE49-F238E27FC236}">
                          <a16:creationId xmlns:a16="http://schemas.microsoft.com/office/drawing/2014/main" id="{30386B4B-C2F1-D0CA-9379-1639722B62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66531" y="4455825"/>
                      <a:ext cx="13157" cy="13157"/>
                    </a:xfrm>
                    <a:custGeom>
                      <a:avLst/>
                      <a:gdLst>
                        <a:gd name="T0" fmla="*/ 0 w 30"/>
                        <a:gd name="T1" fmla="*/ 31 h 31"/>
                        <a:gd name="T2" fmla="*/ 17 w 30"/>
                        <a:gd name="T3" fmla="*/ 0 h 31"/>
                        <a:gd name="T4" fmla="*/ 21 w 30"/>
                        <a:gd name="T5" fmla="*/ 1 h 31"/>
                        <a:gd name="T6" fmla="*/ 26 w 30"/>
                        <a:gd name="T7" fmla="*/ 9 h 31"/>
                        <a:gd name="T8" fmla="*/ 0 w 30"/>
                        <a:gd name="T9" fmla="*/ 31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0" h="31">
                          <a:moveTo>
                            <a:pt x="0" y="31"/>
                          </a:moveTo>
                          <a:cubicBezTo>
                            <a:pt x="0" y="24"/>
                            <a:pt x="8" y="13"/>
                            <a:pt x="17" y="0"/>
                          </a:cubicBezTo>
                          <a:lnTo>
                            <a:pt x="21" y="1"/>
                          </a:lnTo>
                          <a:cubicBezTo>
                            <a:pt x="22" y="4"/>
                            <a:pt x="30" y="7"/>
                            <a:pt x="26" y="9"/>
                          </a:cubicBezTo>
                          <a:cubicBezTo>
                            <a:pt x="21" y="22"/>
                            <a:pt x="5" y="24"/>
                            <a:pt x="0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" name="Freeform 1231">
                      <a:extLst>
                        <a:ext uri="{FF2B5EF4-FFF2-40B4-BE49-F238E27FC236}">
                          <a16:creationId xmlns:a16="http://schemas.microsoft.com/office/drawing/2014/main" id="{F165F1D9-3D7C-0283-86E2-830DEF3CE1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13518" y="4702034"/>
                      <a:ext cx="37589" cy="65782"/>
                    </a:xfrm>
                    <a:custGeom>
                      <a:avLst/>
                      <a:gdLst>
                        <a:gd name="T0" fmla="*/ 10 w 88"/>
                        <a:gd name="T1" fmla="*/ 157 h 157"/>
                        <a:gd name="T2" fmla="*/ 16 w 88"/>
                        <a:gd name="T3" fmla="*/ 156 h 157"/>
                        <a:gd name="T4" fmla="*/ 16 w 88"/>
                        <a:gd name="T5" fmla="*/ 156 h 157"/>
                        <a:gd name="T6" fmla="*/ 44 w 88"/>
                        <a:gd name="T7" fmla="*/ 134 h 157"/>
                        <a:gd name="T8" fmla="*/ 44 w 88"/>
                        <a:gd name="T9" fmla="*/ 125 h 157"/>
                        <a:gd name="T10" fmla="*/ 47 w 88"/>
                        <a:gd name="T11" fmla="*/ 120 h 157"/>
                        <a:gd name="T12" fmla="*/ 51 w 88"/>
                        <a:gd name="T13" fmla="*/ 118 h 157"/>
                        <a:gd name="T14" fmla="*/ 55 w 88"/>
                        <a:gd name="T15" fmla="*/ 112 h 157"/>
                        <a:gd name="T16" fmla="*/ 57 w 88"/>
                        <a:gd name="T17" fmla="*/ 108 h 157"/>
                        <a:gd name="T18" fmla="*/ 66 w 88"/>
                        <a:gd name="T19" fmla="*/ 103 h 157"/>
                        <a:gd name="T20" fmla="*/ 70 w 88"/>
                        <a:gd name="T21" fmla="*/ 100 h 157"/>
                        <a:gd name="T22" fmla="*/ 72 w 88"/>
                        <a:gd name="T23" fmla="*/ 95 h 157"/>
                        <a:gd name="T24" fmla="*/ 74 w 88"/>
                        <a:gd name="T25" fmla="*/ 89 h 157"/>
                        <a:gd name="T26" fmla="*/ 85 w 88"/>
                        <a:gd name="T27" fmla="*/ 74 h 157"/>
                        <a:gd name="T28" fmla="*/ 83 w 88"/>
                        <a:gd name="T29" fmla="*/ 72 h 157"/>
                        <a:gd name="T30" fmla="*/ 81 w 88"/>
                        <a:gd name="T31" fmla="*/ 72 h 157"/>
                        <a:gd name="T32" fmla="*/ 78 w 88"/>
                        <a:gd name="T33" fmla="*/ 73 h 157"/>
                        <a:gd name="T34" fmla="*/ 77 w 88"/>
                        <a:gd name="T35" fmla="*/ 71 h 157"/>
                        <a:gd name="T36" fmla="*/ 77 w 88"/>
                        <a:gd name="T37" fmla="*/ 64 h 157"/>
                        <a:gd name="T38" fmla="*/ 77 w 88"/>
                        <a:gd name="T39" fmla="*/ 63 h 157"/>
                        <a:gd name="T40" fmla="*/ 79 w 88"/>
                        <a:gd name="T41" fmla="*/ 63 h 157"/>
                        <a:gd name="T42" fmla="*/ 80 w 88"/>
                        <a:gd name="T43" fmla="*/ 63 h 157"/>
                        <a:gd name="T44" fmla="*/ 82 w 88"/>
                        <a:gd name="T45" fmla="*/ 62 h 157"/>
                        <a:gd name="T46" fmla="*/ 88 w 88"/>
                        <a:gd name="T47" fmla="*/ 50 h 157"/>
                        <a:gd name="T48" fmla="*/ 82 w 88"/>
                        <a:gd name="T49" fmla="*/ 35 h 157"/>
                        <a:gd name="T50" fmla="*/ 82 w 88"/>
                        <a:gd name="T51" fmla="*/ 34 h 157"/>
                        <a:gd name="T52" fmla="*/ 82 w 88"/>
                        <a:gd name="T53" fmla="*/ 33 h 157"/>
                        <a:gd name="T54" fmla="*/ 84 w 88"/>
                        <a:gd name="T55" fmla="*/ 19 h 157"/>
                        <a:gd name="T56" fmla="*/ 77 w 88"/>
                        <a:gd name="T57" fmla="*/ 0 h 157"/>
                        <a:gd name="T58" fmla="*/ 70 w 88"/>
                        <a:gd name="T59" fmla="*/ 9 h 157"/>
                        <a:gd name="T60" fmla="*/ 72 w 88"/>
                        <a:gd name="T61" fmla="*/ 14 h 157"/>
                        <a:gd name="T62" fmla="*/ 74 w 88"/>
                        <a:gd name="T63" fmla="*/ 20 h 157"/>
                        <a:gd name="T64" fmla="*/ 70 w 88"/>
                        <a:gd name="T65" fmla="*/ 36 h 157"/>
                        <a:gd name="T66" fmla="*/ 70 w 88"/>
                        <a:gd name="T67" fmla="*/ 36 h 157"/>
                        <a:gd name="T68" fmla="*/ 68 w 88"/>
                        <a:gd name="T69" fmla="*/ 40 h 157"/>
                        <a:gd name="T70" fmla="*/ 68 w 88"/>
                        <a:gd name="T71" fmla="*/ 60 h 157"/>
                        <a:gd name="T72" fmla="*/ 68 w 88"/>
                        <a:gd name="T73" fmla="*/ 60 h 157"/>
                        <a:gd name="T74" fmla="*/ 60 w 88"/>
                        <a:gd name="T75" fmla="*/ 71 h 157"/>
                        <a:gd name="T76" fmla="*/ 57 w 88"/>
                        <a:gd name="T77" fmla="*/ 76 h 157"/>
                        <a:gd name="T78" fmla="*/ 56 w 88"/>
                        <a:gd name="T79" fmla="*/ 81 h 157"/>
                        <a:gd name="T80" fmla="*/ 56 w 88"/>
                        <a:gd name="T81" fmla="*/ 86 h 157"/>
                        <a:gd name="T82" fmla="*/ 53 w 88"/>
                        <a:gd name="T83" fmla="*/ 90 h 157"/>
                        <a:gd name="T84" fmla="*/ 50 w 88"/>
                        <a:gd name="T85" fmla="*/ 93 h 157"/>
                        <a:gd name="T86" fmla="*/ 46 w 88"/>
                        <a:gd name="T87" fmla="*/ 102 h 157"/>
                        <a:gd name="T88" fmla="*/ 39 w 88"/>
                        <a:gd name="T89" fmla="*/ 115 h 157"/>
                        <a:gd name="T90" fmla="*/ 33 w 88"/>
                        <a:gd name="T91" fmla="*/ 124 h 157"/>
                        <a:gd name="T92" fmla="*/ 22 w 88"/>
                        <a:gd name="T93" fmla="*/ 139 h 157"/>
                        <a:gd name="T94" fmla="*/ 19 w 88"/>
                        <a:gd name="T95" fmla="*/ 141 h 157"/>
                        <a:gd name="T96" fmla="*/ 0 w 88"/>
                        <a:gd name="T97" fmla="*/ 154 h 157"/>
                        <a:gd name="T98" fmla="*/ 10 w 88"/>
                        <a:gd name="T99" fmla="*/ 157 h 1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8" h="157">
                          <a:moveTo>
                            <a:pt x="10" y="157"/>
                          </a:moveTo>
                          <a:cubicBezTo>
                            <a:pt x="11" y="157"/>
                            <a:pt x="14" y="157"/>
                            <a:pt x="16" y="156"/>
                          </a:cubicBezTo>
                          <a:lnTo>
                            <a:pt x="16" y="156"/>
                          </a:lnTo>
                          <a:cubicBezTo>
                            <a:pt x="30" y="154"/>
                            <a:pt x="44" y="145"/>
                            <a:pt x="44" y="134"/>
                          </a:cubicBezTo>
                          <a:lnTo>
                            <a:pt x="44" y="125"/>
                          </a:lnTo>
                          <a:cubicBezTo>
                            <a:pt x="44" y="121"/>
                            <a:pt x="45" y="120"/>
                            <a:pt x="47" y="120"/>
                          </a:cubicBezTo>
                          <a:cubicBezTo>
                            <a:pt x="48" y="119"/>
                            <a:pt x="49" y="119"/>
                            <a:pt x="51" y="118"/>
                          </a:cubicBezTo>
                          <a:cubicBezTo>
                            <a:pt x="52" y="117"/>
                            <a:pt x="54" y="114"/>
                            <a:pt x="55" y="112"/>
                          </a:cubicBezTo>
                          <a:cubicBezTo>
                            <a:pt x="55" y="110"/>
                            <a:pt x="56" y="109"/>
                            <a:pt x="57" y="108"/>
                          </a:cubicBezTo>
                          <a:cubicBezTo>
                            <a:pt x="60" y="106"/>
                            <a:pt x="63" y="104"/>
                            <a:pt x="66" y="103"/>
                          </a:cubicBezTo>
                          <a:cubicBezTo>
                            <a:pt x="68" y="102"/>
                            <a:pt x="69" y="101"/>
                            <a:pt x="70" y="100"/>
                          </a:cubicBezTo>
                          <a:cubicBezTo>
                            <a:pt x="72" y="99"/>
                            <a:pt x="72" y="97"/>
                            <a:pt x="72" y="95"/>
                          </a:cubicBezTo>
                          <a:cubicBezTo>
                            <a:pt x="73" y="93"/>
                            <a:pt x="73" y="91"/>
                            <a:pt x="74" y="89"/>
                          </a:cubicBezTo>
                          <a:cubicBezTo>
                            <a:pt x="77" y="86"/>
                            <a:pt x="85" y="78"/>
                            <a:pt x="85" y="74"/>
                          </a:cubicBezTo>
                          <a:cubicBezTo>
                            <a:pt x="85" y="72"/>
                            <a:pt x="84" y="72"/>
                            <a:pt x="83" y="72"/>
                          </a:cubicBezTo>
                          <a:cubicBezTo>
                            <a:pt x="82" y="72"/>
                            <a:pt x="81" y="72"/>
                            <a:pt x="81" y="72"/>
                          </a:cubicBezTo>
                          <a:cubicBezTo>
                            <a:pt x="80" y="72"/>
                            <a:pt x="79" y="73"/>
                            <a:pt x="78" y="73"/>
                          </a:cubicBezTo>
                          <a:cubicBezTo>
                            <a:pt x="77" y="73"/>
                            <a:pt x="77" y="72"/>
                            <a:pt x="77" y="71"/>
                          </a:cubicBezTo>
                          <a:lnTo>
                            <a:pt x="77" y="64"/>
                          </a:lnTo>
                          <a:cubicBezTo>
                            <a:pt x="77" y="63"/>
                            <a:pt x="77" y="63"/>
                            <a:pt x="77" y="63"/>
                          </a:cubicBezTo>
                          <a:cubicBezTo>
                            <a:pt x="78" y="62"/>
                            <a:pt x="78" y="62"/>
                            <a:pt x="79" y="63"/>
                          </a:cubicBezTo>
                          <a:cubicBezTo>
                            <a:pt x="79" y="63"/>
                            <a:pt x="80" y="63"/>
                            <a:pt x="80" y="63"/>
                          </a:cubicBezTo>
                          <a:cubicBezTo>
                            <a:pt x="80" y="63"/>
                            <a:pt x="81" y="62"/>
                            <a:pt x="82" y="62"/>
                          </a:cubicBezTo>
                          <a:cubicBezTo>
                            <a:pt x="84" y="62"/>
                            <a:pt x="88" y="58"/>
                            <a:pt x="88" y="50"/>
                          </a:cubicBezTo>
                          <a:cubicBezTo>
                            <a:pt x="88" y="48"/>
                            <a:pt x="84" y="36"/>
                            <a:pt x="82" y="35"/>
                          </a:cubicBezTo>
                          <a:cubicBezTo>
                            <a:pt x="82" y="35"/>
                            <a:pt x="82" y="35"/>
                            <a:pt x="82" y="34"/>
                          </a:cubicBezTo>
                          <a:cubicBezTo>
                            <a:pt x="82" y="34"/>
                            <a:pt x="82" y="34"/>
                            <a:pt x="82" y="33"/>
                          </a:cubicBezTo>
                          <a:lnTo>
                            <a:pt x="84" y="19"/>
                          </a:lnTo>
                          <a:cubicBezTo>
                            <a:pt x="84" y="17"/>
                            <a:pt x="79" y="1"/>
                            <a:pt x="77" y="0"/>
                          </a:cubicBezTo>
                          <a:cubicBezTo>
                            <a:pt x="73" y="0"/>
                            <a:pt x="70" y="5"/>
                            <a:pt x="70" y="9"/>
                          </a:cubicBezTo>
                          <a:cubicBezTo>
                            <a:pt x="70" y="11"/>
                            <a:pt x="71" y="13"/>
                            <a:pt x="72" y="14"/>
                          </a:cubicBezTo>
                          <a:cubicBezTo>
                            <a:pt x="73" y="16"/>
                            <a:pt x="74" y="18"/>
                            <a:pt x="74" y="20"/>
                          </a:cubicBezTo>
                          <a:cubicBezTo>
                            <a:pt x="74" y="22"/>
                            <a:pt x="72" y="31"/>
                            <a:pt x="70" y="36"/>
                          </a:cubicBezTo>
                          <a:cubicBezTo>
                            <a:pt x="70" y="36"/>
                            <a:pt x="70" y="36"/>
                            <a:pt x="70" y="36"/>
                          </a:cubicBezTo>
                          <a:cubicBezTo>
                            <a:pt x="69" y="39"/>
                            <a:pt x="69" y="40"/>
                            <a:pt x="68" y="40"/>
                          </a:cubicBezTo>
                          <a:lnTo>
                            <a:pt x="68" y="60"/>
                          </a:lnTo>
                          <a:lnTo>
                            <a:pt x="68" y="60"/>
                          </a:lnTo>
                          <a:cubicBezTo>
                            <a:pt x="65" y="65"/>
                            <a:pt x="63" y="68"/>
                            <a:pt x="60" y="71"/>
                          </a:cubicBezTo>
                          <a:cubicBezTo>
                            <a:pt x="59" y="73"/>
                            <a:pt x="58" y="74"/>
                            <a:pt x="57" y="76"/>
                          </a:cubicBezTo>
                          <a:cubicBezTo>
                            <a:pt x="56" y="78"/>
                            <a:pt x="56" y="79"/>
                            <a:pt x="56" y="81"/>
                          </a:cubicBezTo>
                          <a:cubicBezTo>
                            <a:pt x="56" y="82"/>
                            <a:pt x="56" y="84"/>
                            <a:pt x="56" y="86"/>
                          </a:cubicBezTo>
                          <a:cubicBezTo>
                            <a:pt x="55" y="88"/>
                            <a:pt x="54" y="89"/>
                            <a:pt x="53" y="90"/>
                          </a:cubicBezTo>
                          <a:cubicBezTo>
                            <a:pt x="52" y="91"/>
                            <a:pt x="51" y="91"/>
                            <a:pt x="50" y="93"/>
                          </a:cubicBezTo>
                          <a:cubicBezTo>
                            <a:pt x="48" y="97"/>
                            <a:pt x="47" y="99"/>
                            <a:pt x="46" y="102"/>
                          </a:cubicBezTo>
                          <a:cubicBezTo>
                            <a:pt x="44" y="107"/>
                            <a:pt x="42" y="110"/>
                            <a:pt x="39" y="115"/>
                          </a:cubicBezTo>
                          <a:cubicBezTo>
                            <a:pt x="36" y="118"/>
                            <a:pt x="35" y="121"/>
                            <a:pt x="33" y="124"/>
                          </a:cubicBezTo>
                          <a:cubicBezTo>
                            <a:pt x="30" y="130"/>
                            <a:pt x="27" y="135"/>
                            <a:pt x="22" y="139"/>
                          </a:cubicBezTo>
                          <a:cubicBezTo>
                            <a:pt x="22" y="140"/>
                            <a:pt x="21" y="140"/>
                            <a:pt x="19" y="141"/>
                          </a:cubicBezTo>
                          <a:cubicBezTo>
                            <a:pt x="7" y="148"/>
                            <a:pt x="1" y="153"/>
                            <a:pt x="0" y="154"/>
                          </a:cubicBezTo>
                          <a:cubicBezTo>
                            <a:pt x="0" y="157"/>
                            <a:pt x="5" y="157"/>
                            <a:pt x="10" y="1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" name="Freeform 1232">
                      <a:extLst>
                        <a:ext uri="{FF2B5EF4-FFF2-40B4-BE49-F238E27FC236}">
                          <a16:creationId xmlns:a16="http://schemas.microsoft.com/office/drawing/2014/main" id="{C735A4C3-E91D-EB77-7926-CFDE77DE9D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4040" y="4692637"/>
                      <a:ext cx="15036" cy="22554"/>
                    </a:xfrm>
                    <a:custGeom>
                      <a:avLst/>
                      <a:gdLst>
                        <a:gd name="T0" fmla="*/ 33 w 33"/>
                        <a:gd name="T1" fmla="*/ 26 h 51"/>
                        <a:gd name="T2" fmla="*/ 18 w 33"/>
                        <a:gd name="T3" fmla="*/ 8 h 51"/>
                        <a:gd name="T4" fmla="*/ 6 w 33"/>
                        <a:gd name="T5" fmla="*/ 1 h 51"/>
                        <a:gd name="T6" fmla="*/ 5 w 33"/>
                        <a:gd name="T7" fmla="*/ 0 h 51"/>
                        <a:gd name="T8" fmla="*/ 4 w 33"/>
                        <a:gd name="T9" fmla="*/ 0 h 51"/>
                        <a:gd name="T10" fmla="*/ 4 w 33"/>
                        <a:gd name="T11" fmla="*/ 4 h 51"/>
                        <a:gd name="T12" fmla="*/ 15 w 33"/>
                        <a:gd name="T13" fmla="*/ 13 h 51"/>
                        <a:gd name="T14" fmla="*/ 16 w 33"/>
                        <a:gd name="T15" fmla="*/ 13 h 51"/>
                        <a:gd name="T16" fmla="*/ 20 w 33"/>
                        <a:gd name="T17" fmla="*/ 12 h 51"/>
                        <a:gd name="T18" fmla="*/ 24 w 33"/>
                        <a:gd name="T19" fmla="*/ 19 h 51"/>
                        <a:gd name="T20" fmla="*/ 12 w 33"/>
                        <a:gd name="T21" fmla="*/ 28 h 51"/>
                        <a:gd name="T22" fmla="*/ 12 w 33"/>
                        <a:gd name="T23" fmla="*/ 31 h 51"/>
                        <a:gd name="T24" fmla="*/ 7 w 33"/>
                        <a:gd name="T25" fmla="*/ 41 h 51"/>
                        <a:gd name="T26" fmla="*/ 6 w 33"/>
                        <a:gd name="T27" fmla="*/ 41 h 51"/>
                        <a:gd name="T28" fmla="*/ 6 w 33"/>
                        <a:gd name="T29" fmla="*/ 40 h 51"/>
                        <a:gd name="T30" fmla="*/ 4 w 33"/>
                        <a:gd name="T31" fmla="*/ 37 h 51"/>
                        <a:gd name="T32" fmla="*/ 0 w 33"/>
                        <a:gd name="T33" fmla="*/ 40 h 51"/>
                        <a:gd name="T34" fmla="*/ 7 w 33"/>
                        <a:gd name="T35" fmla="*/ 51 h 51"/>
                        <a:gd name="T36" fmla="*/ 23 w 33"/>
                        <a:gd name="T37" fmla="*/ 31 h 51"/>
                        <a:gd name="T38" fmla="*/ 23 w 33"/>
                        <a:gd name="T39" fmla="*/ 30 h 51"/>
                        <a:gd name="T40" fmla="*/ 24 w 33"/>
                        <a:gd name="T41" fmla="*/ 30 h 51"/>
                        <a:gd name="T42" fmla="*/ 27 w 33"/>
                        <a:gd name="T43" fmla="*/ 30 h 51"/>
                        <a:gd name="T44" fmla="*/ 28 w 33"/>
                        <a:gd name="T45" fmla="*/ 30 h 51"/>
                        <a:gd name="T46" fmla="*/ 29 w 33"/>
                        <a:gd name="T47" fmla="*/ 30 h 51"/>
                        <a:gd name="T48" fmla="*/ 29 w 33"/>
                        <a:gd name="T49" fmla="*/ 31 h 51"/>
                        <a:gd name="T50" fmla="*/ 30 w 33"/>
                        <a:gd name="T51" fmla="*/ 39 h 51"/>
                        <a:gd name="T52" fmla="*/ 31 w 33"/>
                        <a:gd name="T53" fmla="*/ 35 h 51"/>
                        <a:gd name="T54" fmla="*/ 33 w 33"/>
                        <a:gd name="T55" fmla="*/ 29 h 51"/>
                        <a:gd name="T56" fmla="*/ 33 w 33"/>
                        <a:gd name="T57" fmla="*/ 28 h 51"/>
                        <a:gd name="T58" fmla="*/ 33 w 33"/>
                        <a:gd name="T59" fmla="*/ 2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51">
                          <a:moveTo>
                            <a:pt x="33" y="26"/>
                          </a:moveTo>
                          <a:cubicBezTo>
                            <a:pt x="33" y="18"/>
                            <a:pt x="24" y="8"/>
                            <a:pt x="18" y="8"/>
                          </a:cubicBezTo>
                          <a:cubicBezTo>
                            <a:pt x="12" y="8"/>
                            <a:pt x="9" y="4"/>
                            <a:pt x="6" y="1"/>
                          </a:cubicBezTo>
                          <a:cubicBezTo>
                            <a:pt x="6" y="1"/>
                            <a:pt x="5" y="1"/>
                            <a:pt x="5" y="0"/>
                          </a:cubicBezTo>
                          <a:lnTo>
                            <a:pt x="4" y="0"/>
                          </a:lnTo>
                          <a:lnTo>
                            <a:pt x="4" y="4"/>
                          </a:lnTo>
                          <a:cubicBezTo>
                            <a:pt x="5" y="8"/>
                            <a:pt x="10" y="13"/>
                            <a:pt x="15" y="13"/>
                          </a:cubicBezTo>
                          <a:cubicBezTo>
                            <a:pt x="15" y="13"/>
                            <a:pt x="16" y="13"/>
                            <a:pt x="16" y="13"/>
                          </a:cubicBezTo>
                          <a:cubicBezTo>
                            <a:pt x="17" y="12"/>
                            <a:pt x="19" y="12"/>
                            <a:pt x="20" y="12"/>
                          </a:cubicBezTo>
                          <a:cubicBezTo>
                            <a:pt x="23" y="12"/>
                            <a:pt x="24" y="16"/>
                            <a:pt x="24" y="19"/>
                          </a:cubicBezTo>
                          <a:cubicBezTo>
                            <a:pt x="24" y="22"/>
                            <a:pt x="16" y="27"/>
                            <a:pt x="12" y="28"/>
                          </a:cubicBezTo>
                          <a:cubicBezTo>
                            <a:pt x="12" y="29"/>
                            <a:pt x="12" y="30"/>
                            <a:pt x="12" y="31"/>
                          </a:cubicBezTo>
                          <a:cubicBezTo>
                            <a:pt x="12" y="35"/>
                            <a:pt x="12" y="40"/>
                            <a:pt x="7" y="41"/>
                          </a:cubicBezTo>
                          <a:lnTo>
                            <a:pt x="6" y="41"/>
                          </a:lnTo>
                          <a:lnTo>
                            <a:pt x="6" y="40"/>
                          </a:lnTo>
                          <a:cubicBezTo>
                            <a:pt x="5" y="38"/>
                            <a:pt x="5" y="37"/>
                            <a:pt x="4" y="37"/>
                          </a:cubicBezTo>
                          <a:cubicBezTo>
                            <a:pt x="3" y="37"/>
                            <a:pt x="0" y="39"/>
                            <a:pt x="0" y="40"/>
                          </a:cubicBezTo>
                          <a:cubicBezTo>
                            <a:pt x="0" y="46"/>
                            <a:pt x="2" y="51"/>
                            <a:pt x="7" y="51"/>
                          </a:cubicBezTo>
                          <a:cubicBezTo>
                            <a:pt x="13" y="51"/>
                            <a:pt x="20" y="38"/>
                            <a:pt x="23" y="31"/>
                          </a:cubicBezTo>
                          <a:lnTo>
                            <a:pt x="23" y="30"/>
                          </a:lnTo>
                          <a:lnTo>
                            <a:pt x="24" y="30"/>
                          </a:lnTo>
                          <a:cubicBezTo>
                            <a:pt x="25" y="30"/>
                            <a:pt x="26" y="30"/>
                            <a:pt x="27" y="30"/>
                          </a:cubicBezTo>
                          <a:cubicBezTo>
                            <a:pt x="27" y="30"/>
                            <a:pt x="27" y="30"/>
                            <a:pt x="28" y="30"/>
                          </a:cubicBezTo>
                          <a:lnTo>
                            <a:pt x="29" y="30"/>
                          </a:lnTo>
                          <a:lnTo>
                            <a:pt x="29" y="31"/>
                          </a:lnTo>
                          <a:cubicBezTo>
                            <a:pt x="29" y="35"/>
                            <a:pt x="30" y="39"/>
                            <a:pt x="30" y="39"/>
                          </a:cubicBezTo>
                          <a:cubicBezTo>
                            <a:pt x="31" y="39"/>
                            <a:pt x="31" y="37"/>
                            <a:pt x="31" y="35"/>
                          </a:cubicBezTo>
                          <a:cubicBezTo>
                            <a:pt x="31" y="33"/>
                            <a:pt x="31" y="30"/>
                            <a:pt x="33" y="29"/>
                          </a:cubicBezTo>
                          <a:cubicBezTo>
                            <a:pt x="33" y="29"/>
                            <a:pt x="33" y="28"/>
                            <a:pt x="33" y="28"/>
                          </a:cubicBezTo>
                          <a:cubicBezTo>
                            <a:pt x="33" y="27"/>
                            <a:pt x="33" y="26"/>
                            <a:pt x="33" y="2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" name="Freeform 1233">
                      <a:extLst>
                        <a:ext uri="{FF2B5EF4-FFF2-40B4-BE49-F238E27FC236}">
                          <a16:creationId xmlns:a16="http://schemas.microsoft.com/office/drawing/2014/main" id="{959A8C8C-150E-5695-C9A4-70F7239237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76498"/>
                      <a:ext cx="39469" cy="41348"/>
                    </a:xfrm>
                    <a:custGeom>
                      <a:avLst/>
                      <a:gdLst>
                        <a:gd name="T0" fmla="*/ 80 w 91"/>
                        <a:gd name="T1" fmla="*/ 59 h 95"/>
                        <a:gd name="T2" fmla="*/ 81 w 91"/>
                        <a:gd name="T3" fmla="*/ 59 h 95"/>
                        <a:gd name="T4" fmla="*/ 82 w 91"/>
                        <a:gd name="T5" fmla="*/ 36 h 95"/>
                        <a:gd name="T6" fmla="*/ 81 w 91"/>
                        <a:gd name="T7" fmla="*/ 37 h 95"/>
                        <a:gd name="T8" fmla="*/ 76 w 91"/>
                        <a:gd name="T9" fmla="*/ 29 h 95"/>
                        <a:gd name="T10" fmla="*/ 73 w 91"/>
                        <a:gd name="T11" fmla="*/ 24 h 95"/>
                        <a:gd name="T12" fmla="*/ 73 w 91"/>
                        <a:gd name="T13" fmla="*/ 24 h 95"/>
                        <a:gd name="T14" fmla="*/ 72 w 91"/>
                        <a:gd name="T15" fmla="*/ 24 h 95"/>
                        <a:gd name="T16" fmla="*/ 72 w 91"/>
                        <a:gd name="T17" fmla="*/ 24 h 95"/>
                        <a:gd name="T18" fmla="*/ 64 w 91"/>
                        <a:gd name="T19" fmla="*/ 8 h 95"/>
                        <a:gd name="T20" fmla="*/ 63 w 91"/>
                        <a:gd name="T21" fmla="*/ 8 h 95"/>
                        <a:gd name="T22" fmla="*/ 62 w 91"/>
                        <a:gd name="T23" fmla="*/ 5 h 95"/>
                        <a:gd name="T24" fmla="*/ 49 w 91"/>
                        <a:gd name="T25" fmla="*/ 0 h 95"/>
                        <a:gd name="T26" fmla="*/ 45 w 91"/>
                        <a:gd name="T27" fmla="*/ 2 h 95"/>
                        <a:gd name="T28" fmla="*/ 36 w 91"/>
                        <a:gd name="T29" fmla="*/ 7 h 95"/>
                        <a:gd name="T30" fmla="*/ 33 w 91"/>
                        <a:gd name="T31" fmla="*/ 9 h 95"/>
                        <a:gd name="T32" fmla="*/ 11 w 91"/>
                        <a:gd name="T33" fmla="*/ 13 h 95"/>
                        <a:gd name="T34" fmla="*/ 10 w 91"/>
                        <a:gd name="T35" fmla="*/ 13 h 95"/>
                        <a:gd name="T36" fmla="*/ 2 w 91"/>
                        <a:gd name="T37" fmla="*/ 39 h 95"/>
                        <a:gd name="T38" fmla="*/ 22 w 91"/>
                        <a:gd name="T39" fmla="*/ 53 h 95"/>
                        <a:gd name="T40" fmla="*/ 32 w 91"/>
                        <a:gd name="T41" fmla="*/ 66 h 95"/>
                        <a:gd name="T42" fmla="*/ 27 w 91"/>
                        <a:gd name="T43" fmla="*/ 46 h 95"/>
                        <a:gd name="T44" fmla="*/ 16 w 91"/>
                        <a:gd name="T45" fmla="*/ 21 h 95"/>
                        <a:gd name="T46" fmla="*/ 30 w 91"/>
                        <a:gd name="T47" fmla="*/ 19 h 95"/>
                        <a:gd name="T48" fmla="*/ 38 w 91"/>
                        <a:gd name="T49" fmla="*/ 15 h 95"/>
                        <a:gd name="T50" fmla="*/ 39 w 91"/>
                        <a:gd name="T51" fmla="*/ 15 h 95"/>
                        <a:gd name="T52" fmla="*/ 39 w 91"/>
                        <a:gd name="T53" fmla="*/ 15 h 95"/>
                        <a:gd name="T54" fmla="*/ 40 w 91"/>
                        <a:gd name="T55" fmla="*/ 15 h 95"/>
                        <a:gd name="T56" fmla="*/ 40 w 91"/>
                        <a:gd name="T57" fmla="*/ 14 h 95"/>
                        <a:gd name="T58" fmla="*/ 47 w 91"/>
                        <a:gd name="T59" fmla="*/ 13 h 95"/>
                        <a:gd name="T60" fmla="*/ 47 w 91"/>
                        <a:gd name="T61" fmla="*/ 13 h 95"/>
                        <a:gd name="T62" fmla="*/ 55 w 91"/>
                        <a:gd name="T63" fmla="*/ 20 h 95"/>
                        <a:gd name="T64" fmla="*/ 67 w 91"/>
                        <a:gd name="T65" fmla="*/ 36 h 95"/>
                        <a:gd name="T66" fmla="*/ 72 w 91"/>
                        <a:gd name="T67" fmla="*/ 39 h 95"/>
                        <a:gd name="T68" fmla="*/ 77 w 91"/>
                        <a:gd name="T69" fmla="*/ 39 h 95"/>
                        <a:gd name="T70" fmla="*/ 80 w 91"/>
                        <a:gd name="T71" fmla="*/ 38 h 95"/>
                        <a:gd name="T72" fmla="*/ 83 w 91"/>
                        <a:gd name="T73" fmla="*/ 40 h 95"/>
                        <a:gd name="T74" fmla="*/ 78 w 91"/>
                        <a:gd name="T75" fmla="*/ 56 h 95"/>
                        <a:gd name="T76" fmla="*/ 72 w 91"/>
                        <a:gd name="T77" fmla="*/ 73 h 95"/>
                        <a:gd name="T78" fmla="*/ 79 w 91"/>
                        <a:gd name="T79" fmla="*/ 66 h 95"/>
                        <a:gd name="T80" fmla="*/ 81 w 91"/>
                        <a:gd name="T81" fmla="*/ 67 h 95"/>
                        <a:gd name="T82" fmla="*/ 77 w 91"/>
                        <a:gd name="T83" fmla="*/ 91 h 95"/>
                        <a:gd name="T84" fmla="*/ 77 w 91"/>
                        <a:gd name="T85" fmla="*/ 93 h 95"/>
                        <a:gd name="T86" fmla="*/ 79 w 91"/>
                        <a:gd name="T87" fmla="*/ 95 h 95"/>
                        <a:gd name="T88" fmla="*/ 87 w 91"/>
                        <a:gd name="T89" fmla="*/ 84 h 95"/>
                        <a:gd name="T90" fmla="*/ 80 w 91"/>
                        <a:gd name="T91" fmla="*/ 60 h 95"/>
                        <a:gd name="T92" fmla="*/ 80 w 91"/>
                        <a:gd name="T93" fmla="*/ 59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91" h="95">
                          <a:moveTo>
                            <a:pt x="80" y="59"/>
                          </a:moveTo>
                          <a:lnTo>
                            <a:pt x="81" y="59"/>
                          </a:lnTo>
                          <a:cubicBezTo>
                            <a:pt x="91" y="48"/>
                            <a:pt x="89" y="45"/>
                            <a:pt x="82" y="36"/>
                          </a:cubicBezTo>
                          <a:cubicBezTo>
                            <a:pt x="82" y="36"/>
                            <a:pt x="81" y="37"/>
                            <a:pt x="81" y="37"/>
                          </a:cubicBezTo>
                          <a:cubicBezTo>
                            <a:pt x="78" y="37"/>
                            <a:pt x="77" y="33"/>
                            <a:pt x="76" y="29"/>
                          </a:cubicBezTo>
                          <a:cubicBezTo>
                            <a:pt x="75" y="27"/>
                            <a:pt x="74" y="24"/>
                            <a:pt x="73" y="24"/>
                          </a:cubicBezTo>
                          <a:cubicBezTo>
                            <a:pt x="73" y="24"/>
                            <a:pt x="73" y="24"/>
                            <a:pt x="73" y="24"/>
                          </a:cubicBezTo>
                          <a:lnTo>
                            <a:pt x="72" y="24"/>
                          </a:lnTo>
                          <a:lnTo>
                            <a:pt x="72" y="24"/>
                          </a:lnTo>
                          <a:cubicBezTo>
                            <a:pt x="62" y="20"/>
                            <a:pt x="62" y="13"/>
                            <a:pt x="64" y="8"/>
                          </a:cubicBezTo>
                          <a:cubicBezTo>
                            <a:pt x="63" y="8"/>
                            <a:pt x="63" y="8"/>
                            <a:pt x="63" y="8"/>
                          </a:cubicBezTo>
                          <a:cubicBezTo>
                            <a:pt x="63" y="7"/>
                            <a:pt x="64" y="6"/>
                            <a:pt x="62" y="5"/>
                          </a:cubicBezTo>
                          <a:cubicBezTo>
                            <a:pt x="60" y="2"/>
                            <a:pt x="52" y="1"/>
                            <a:pt x="49" y="0"/>
                          </a:cubicBezTo>
                          <a:cubicBezTo>
                            <a:pt x="45" y="0"/>
                            <a:pt x="45" y="2"/>
                            <a:pt x="45" y="2"/>
                          </a:cubicBezTo>
                          <a:lnTo>
                            <a:pt x="36" y="7"/>
                          </a:lnTo>
                          <a:lnTo>
                            <a:pt x="33" y="9"/>
                          </a:lnTo>
                          <a:lnTo>
                            <a:pt x="11" y="13"/>
                          </a:lnTo>
                          <a:lnTo>
                            <a:pt x="10" y="13"/>
                          </a:lnTo>
                          <a:cubicBezTo>
                            <a:pt x="7" y="21"/>
                            <a:pt x="1" y="28"/>
                            <a:pt x="2" y="39"/>
                          </a:cubicBezTo>
                          <a:cubicBezTo>
                            <a:pt x="3" y="42"/>
                            <a:pt x="11" y="53"/>
                            <a:pt x="22" y="53"/>
                          </a:cubicBezTo>
                          <a:cubicBezTo>
                            <a:pt x="26" y="56"/>
                            <a:pt x="27" y="64"/>
                            <a:pt x="32" y="66"/>
                          </a:cubicBezTo>
                          <a:cubicBezTo>
                            <a:pt x="39" y="62"/>
                            <a:pt x="27" y="46"/>
                            <a:pt x="27" y="46"/>
                          </a:cubicBezTo>
                          <a:cubicBezTo>
                            <a:pt x="0" y="34"/>
                            <a:pt x="13" y="25"/>
                            <a:pt x="16" y="21"/>
                          </a:cubicBezTo>
                          <a:cubicBezTo>
                            <a:pt x="31" y="34"/>
                            <a:pt x="44" y="34"/>
                            <a:pt x="30" y="19"/>
                          </a:cubicBezTo>
                          <a:cubicBezTo>
                            <a:pt x="30" y="17"/>
                            <a:pt x="34" y="16"/>
                            <a:pt x="38" y="15"/>
                          </a:cubicBezTo>
                          <a:lnTo>
                            <a:pt x="39" y="15"/>
                          </a:ln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40" y="15"/>
                            <a:pt x="40" y="15"/>
                          </a:cubicBezTo>
                          <a:cubicBezTo>
                            <a:pt x="40" y="14"/>
                            <a:pt x="40" y="14"/>
                            <a:pt x="40" y="14"/>
                          </a:cubicBezTo>
                          <a:cubicBezTo>
                            <a:pt x="42" y="14"/>
                            <a:pt x="45" y="13"/>
                            <a:pt x="47" y="13"/>
                          </a:cubicBezTo>
                          <a:lnTo>
                            <a:pt x="47" y="13"/>
                          </a:lnTo>
                          <a:cubicBezTo>
                            <a:pt x="50" y="16"/>
                            <a:pt x="53" y="19"/>
                            <a:pt x="55" y="20"/>
                          </a:cubicBezTo>
                          <a:cubicBezTo>
                            <a:pt x="60" y="24"/>
                            <a:pt x="63" y="27"/>
                            <a:pt x="67" y="36"/>
                          </a:cubicBezTo>
                          <a:cubicBezTo>
                            <a:pt x="68" y="38"/>
                            <a:pt x="69" y="39"/>
                            <a:pt x="72" y="39"/>
                          </a:cubicBezTo>
                          <a:cubicBezTo>
                            <a:pt x="74" y="39"/>
                            <a:pt x="75" y="39"/>
                            <a:pt x="77" y="39"/>
                          </a:cubicBezTo>
                          <a:cubicBezTo>
                            <a:pt x="78" y="38"/>
                            <a:pt x="79" y="38"/>
                            <a:pt x="80" y="38"/>
                          </a:cubicBezTo>
                          <a:cubicBezTo>
                            <a:pt x="81" y="38"/>
                            <a:pt x="83" y="38"/>
                            <a:pt x="83" y="40"/>
                          </a:cubicBezTo>
                          <a:cubicBezTo>
                            <a:pt x="85" y="42"/>
                            <a:pt x="84" y="45"/>
                            <a:pt x="78" y="56"/>
                          </a:cubicBezTo>
                          <a:cubicBezTo>
                            <a:pt x="76" y="58"/>
                            <a:pt x="74" y="66"/>
                            <a:pt x="72" y="73"/>
                          </a:cubicBezTo>
                          <a:cubicBezTo>
                            <a:pt x="75" y="69"/>
                            <a:pt x="77" y="66"/>
                            <a:pt x="79" y="66"/>
                          </a:cubicBezTo>
                          <a:cubicBezTo>
                            <a:pt x="80" y="66"/>
                            <a:pt x="81" y="66"/>
                            <a:pt x="81" y="67"/>
                          </a:cubicBezTo>
                          <a:cubicBezTo>
                            <a:pt x="83" y="70"/>
                            <a:pt x="82" y="79"/>
                            <a:pt x="77" y="91"/>
                          </a:cubicBezTo>
                          <a:cubicBezTo>
                            <a:pt x="77" y="92"/>
                            <a:pt x="77" y="92"/>
                            <a:pt x="77" y="93"/>
                          </a:cubicBezTo>
                          <a:cubicBezTo>
                            <a:pt x="77" y="94"/>
                            <a:pt x="78" y="95"/>
                            <a:pt x="79" y="95"/>
                          </a:cubicBezTo>
                          <a:cubicBezTo>
                            <a:pt x="79" y="95"/>
                            <a:pt x="81" y="94"/>
                            <a:pt x="87" y="84"/>
                          </a:cubicBezTo>
                          <a:cubicBezTo>
                            <a:pt x="88" y="80"/>
                            <a:pt x="84" y="68"/>
                            <a:pt x="80" y="60"/>
                          </a:cubicBezTo>
                          <a:lnTo>
                            <a:pt x="80" y="59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" name="Freeform 1234">
                      <a:extLst>
                        <a:ext uri="{FF2B5EF4-FFF2-40B4-BE49-F238E27FC236}">
                          <a16:creationId xmlns:a16="http://schemas.microsoft.com/office/drawing/2014/main" id="{B6AB146B-D3A4-C9A8-2012-7250F16911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7911" y="4406959"/>
                      <a:ext cx="67661" cy="35710"/>
                    </a:xfrm>
                    <a:custGeom>
                      <a:avLst/>
                      <a:gdLst>
                        <a:gd name="T0" fmla="*/ 100 w 161"/>
                        <a:gd name="T1" fmla="*/ 35 h 83"/>
                        <a:gd name="T2" fmla="*/ 136 w 161"/>
                        <a:gd name="T3" fmla="*/ 33 h 83"/>
                        <a:gd name="T4" fmla="*/ 161 w 161"/>
                        <a:gd name="T5" fmla="*/ 10 h 83"/>
                        <a:gd name="T6" fmla="*/ 147 w 161"/>
                        <a:gd name="T7" fmla="*/ 0 h 83"/>
                        <a:gd name="T8" fmla="*/ 141 w 161"/>
                        <a:gd name="T9" fmla="*/ 7 h 83"/>
                        <a:gd name="T10" fmla="*/ 131 w 161"/>
                        <a:gd name="T11" fmla="*/ 11 h 83"/>
                        <a:gd name="T12" fmla="*/ 121 w 161"/>
                        <a:gd name="T13" fmla="*/ 12 h 83"/>
                        <a:gd name="T14" fmla="*/ 102 w 161"/>
                        <a:gd name="T15" fmla="*/ 10 h 83"/>
                        <a:gd name="T16" fmla="*/ 93 w 161"/>
                        <a:gd name="T17" fmla="*/ 9 h 83"/>
                        <a:gd name="T18" fmla="*/ 74 w 161"/>
                        <a:gd name="T19" fmla="*/ 10 h 83"/>
                        <a:gd name="T20" fmla="*/ 61 w 161"/>
                        <a:gd name="T21" fmla="*/ 17 h 83"/>
                        <a:gd name="T22" fmla="*/ 57 w 161"/>
                        <a:gd name="T23" fmla="*/ 23 h 83"/>
                        <a:gd name="T24" fmla="*/ 45 w 161"/>
                        <a:gd name="T25" fmla="*/ 24 h 83"/>
                        <a:gd name="T26" fmla="*/ 42 w 161"/>
                        <a:gd name="T27" fmla="*/ 22 h 83"/>
                        <a:gd name="T28" fmla="*/ 40 w 161"/>
                        <a:gd name="T29" fmla="*/ 22 h 83"/>
                        <a:gd name="T30" fmla="*/ 43 w 161"/>
                        <a:gd name="T31" fmla="*/ 29 h 83"/>
                        <a:gd name="T32" fmla="*/ 42 w 161"/>
                        <a:gd name="T33" fmla="*/ 31 h 83"/>
                        <a:gd name="T34" fmla="*/ 38 w 161"/>
                        <a:gd name="T35" fmla="*/ 34 h 83"/>
                        <a:gd name="T36" fmla="*/ 40 w 161"/>
                        <a:gd name="T37" fmla="*/ 39 h 83"/>
                        <a:gd name="T38" fmla="*/ 33 w 161"/>
                        <a:gd name="T39" fmla="*/ 36 h 83"/>
                        <a:gd name="T40" fmla="*/ 31 w 161"/>
                        <a:gd name="T41" fmla="*/ 38 h 83"/>
                        <a:gd name="T42" fmla="*/ 30 w 161"/>
                        <a:gd name="T43" fmla="*/ 43 h 83"/>
                        <a:gd name="T44" fmla="*/ 24 w 161"/>
                        <a:gd name="T45" fmla="*/ 47 h 83"/>
                        <a:gd name="T46" fmla="*/ 21 w 161"/>
                        <a:gd name="T47" fmla="*/ 54 h 83"/>
                        <a:gd name="T48" fmla="*/ 14 w 161"/>
                        <a:gd name="T49" fmla="*/ 49 h 83"/>
                        <a:gd name="T50" fmla="*/ 7 w 161"/>
                        <a:gd name="T51" fmla="*/ 60 h 83"/>
                        <a:gd name="T52" fmla="*/ 11 w 161"/>
                        <a:gd name="T53" fmla="*/ 65 h 83"/>
                        <a:gd name="T54" fmla="*/ 5 w 161"/>
                        <a:gd name="T55" fmla="*/ 65 h 83"/>
                        <a:gd name="T56" fmla="*/ 3 w 161"/>
                        <a:gd name="T57" fmla="*/ 65 h 83"/>
                        <a:gd name="T58" fmla="*/ 3 w 161"/>
                        <a:gd name="T59" fmla="*/ 69 h 83"/>
                        <a:gd name="T60" fmla="*/ 9 w 161"/>
                        <a:gd name="T61" fmla="*/ 76 h 83"/>
                        <a:gd name="T62" fmla="*/ 21 w 161"/>
                        <a:gd name="T63" fmla="*/ 83 h 83"/>
                        <a:gd name="T64" fmla="*/ 23 w 161"/>
                        <a:gd name="T65" fmla="*/ 76 h 83"/>
                        <a:gd name="T66" fmla="*/ 23 w 161"/>
                        <a:gd name="T67" fmla="*/ 72 h 83"/>
                        <a:gd name="T68" fmla="*/ 27 w 161"/>
                        <a:gd name="T69" fmla="*/ 73 h 83"/>
                        <a:gd name="T70" fmla="*/ 29 w 161"/>
                        <a:gd name="T71" fmla="*/ 70 h 83"/>
                        <a:gd name="T72" fmla="*/ 29 w 161"/>
                        <a:gd name="T73" fmla="*/ 65 h 83"/>
                        <a:gd name="T74" fmla="*/ 31 w 161"/>
                        <a:gd name="T75" fmla="*/ 66 h 83"/>
                        <a:gd name="T76" fmla="*/ 36 w 161"/>
                        <a:gd name="T77" fmla="*/ 67 h 83"/>
                        <a:gd name="T78" fmla="*/ 37 w 161"/>
                        <a:gd name="T79" fmla="*/ 59 h 83"/>
                        <a:gd name="T80" fmla="*/ 39 w 161"/>
                        <a:gd name="T81" fmla="*/ 60 h 83"/>
                        <a:gd name="T82" fmla="*/ 47 w 161"/>
                        <a:gd name="T83" fmla="*/ 56 h 83"/>
                        <a:gd name="T84" fmla="*/ 53 w 161"/>
                        <a:gd name="T85" fmla="*/ 51 h 83"/>
                        <a:gd name="T86" fmla="*/ 57 w 161"/>
                        <a:gd name="T87" fmla="*/ 54 h 83"/>
                        <a:gd name="T88" fmla="*/ 60 w 161"/>
                        <a:gd name="T89" fmla="*/ 50 h 83"/>
                        <a:gd name="T90" fmla="*/ 73 w 161"/>
                        <a:gd name="T91" fmla="*/ 46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61" h="83">
                          <a:moveTo>
                            <a:pt x="76" y="42"/>
                          </a:moveTo>
                          <a:cubicBezTo>
                            <a:pt x="85" y="38"/>
                            <a:pt x="91" y="37"/>
                            <a:pt x="100" y="35"/>
                          </a:cubicBezTo>
                          <a:cubicBezTo>
                            <a:pt x="103" y="35"/>
                            <a:pt x="106" y="34"/>
                            <a:pt x="110" y="33"/>
                          </a:cubicBezTo>
                          <a:lnTo>
                            <a:pt x="136" y="33"/>
                          </a:lnTo>
                          <a:cubicBezTo>
                            <a:pt x="137" y="32"/>
                            <a:pt x="139" y="32"/>
                            <a:pt x="140" y="31"/>
                          </a:cubicBezTo>
                          <a:cubicBezTo>
                            <a:pt x="150" y="27"/>
                            <a:pt x="161" y="23"/>
                            <a:pt x="161" y="10"/>
                          </a:cubicBezTo>
                          <a:cubicBezTo>
                            <a:pt x="161" y="2"/>
                            <a:pt x="152" y="0"/>
                            <a:pt x="149" y="0"/>
                          </a:cubicBezTo>
                          <a:cubicBezTo>
                            <a:pt x="148" y="0"/>
                            <a:pt x="147" y="0"/>
                            <a:pt x="147" y="0"/>
                          </a:cubicBezTo>
                          <a:cubicBezTo>
                            <a:pt x="147" y="0"/>
                            <a:pt x="147" y="1"/>
                            <a:pt x="147" y="1"/>
                          </a:cubicBezTo>
                          <a:cubicBezTo>
                            <a:pt x="144" y="2"/>
                            <a:pt x="143" y="4"/>
                            <a:pt x="141" y="7"/>
                          </a:cubicBezTo>
                          <a:cubicBezTo>
                            <a:pt x="140" y="9"/>
                            <a:pt x="139" y="11"/>
                            <a:pt x="137" y="11"/>
                          </a:cubicBezTo>
                          <a:cubicBezTo>
                            <a:pt x="136" y="11"/>
                            <a:pt x="133" y="11"/>
                            <a:pt x="131" y="11"/>
                          </a:cubicBezTo>
                          <a:cubicBezTo>
                            <a:pt x="130" y="10"/>
                            <a:pt x="129" y="10"/>
                            <a:pt x="129" y="10"/>
                          </a:cubicBezTo>
                          <a:cubicBezTo>
                            <a:pt x="126" y="10"/>
                            <a:pt x="123" y="11"/>
                            <a:pt x="121" y="12"/>
                          </a:cubicBezTo>
                          <a:cubicBezTo>
                            <a:pt x="119" y="13"/>
                            <a:pt x="116" y="14"/>
                            <a:pt x="113" y="14"/>
                          </a:cubicBezTo>
                          <a:cubicBezTo>
                            <a:pt x="109" y="14"/>
                            <a:pt x="105" y="12"/>
                            <a:pt x="102" y="10"/>
                          </a:cubicBezTo>
                          <a:cubicBezTo>
                            <a:pt x="99" y="8"/>
                            <a:pt x="97" y="7"/>
                            <a:pt x="93" y="6"/>
                          </a:cubicBezTo>
                          <a:lnTo>
                            <a:pt x="93" y="9"/>
                          </a:lnTo>
                          <a:cubicBezTo>
                            <a:pt x="93" y="10"/>
                            <a:pt x="93" y="10"/>
                            <a:pt x="92" y="10"/>
                          </a:cubicBezTo>
                          <a:lnTo>
                            <a:pt x="74" y="10"/>
                          </a:lnTo>
                          <a:cubicBezTo>
                            <a:pt x="72" y="11"/>
                            <a:pt x="70" y="13"/>
                            <a:pt x="68" y="14"/>
                          </a:cubicBezTo>
                          <a:cubicBezTo>
                            <a:pt x="65" y="15"/>
                            <a:pt x="63" y="16"/>
                            <a:pt x="61" y="17"/>
                          </a:cubicBezTo>
                          <a:cubicBezTo>
                            <a:pt x="61" y="17"/>
                            <a:pt x="60" y="18"/>
                            <a:pt x="60" y="19"/>
                          </a:cubicBezTo>
                          <a:cubicBezTo>
                            <a:pt x="60" y="20"/>
                            <a:pt x="59" y="23"/>
                            <a:pt x="57" y="23"/>
                          </a:cubicBezTo>
                          <a:cubicBezTo>
                            <a:pt x="57" y="23"/>
                            <a:pt x="56" y="23"/>
                            <a:pt x="52" y="20"/>
                          </a:cubicBezTo>
                          <a:cubicBezTo>
                            <a:pt x="49" y="23"/>
                            <a:pt x="48" y="24"/>
                            <a:pt x="45" y="24"/>
                          </a:cubicBezTo>
                          <a:cubicBezTo>
                            <a:pt x="44" y="25"/>
                            <a:pt x="44" y="24"/>
                            <a:pt x="44" y="24"/>
                          </a:cubicBezTo>
                          <a:cubicBezTo>
                            <a:pt x="43" y="22"/>
                            <a:pt x="43" y="22"/>
                            <a:pt x="42" y="22"/>
                          </a:cubicBezTo>
                          <a:cubicBezTo>
                            <a:pt x="42" y="22"/>
                            <a:pt x="41" y="22"/>
                            <a:pt x="41" y="22"/>
                          </a:cubicBezTo>
                          <a:cubicBezTo>
                            <a:pt x="41" y="22"/>
                            <a:pt x="41" y="22"/>
                            <a:pt x="40" y="22"/>
                          </a:cubicBezTo>
                          <a:lnTo>
                            <a:pt x="40" y="26"/>
                          </a:lnTo>
                          <a:cubicBezTo>
                            <a:pt x="42" y="27"/>
                            <a:pt x="43" y="27"/>
                            <a:pt x="43" y="29"/>
                          </a:cubicBezTo>
                          <a:cubicBezTo>
                            <a:pt x="44" y="29"/>
                            <a:pt x="44" y="30"/>
                            <a:pt x="43" y="30"/>
                          </a:cubicBezTo>
                          <a:cubicBezTo>
                            <a:pt x="43" y="31"/>
                            <a:pt x="43" y="31"/>
                            <a:pt x="42" y="31"/>
                          </a:cubicBezTo>
                          <a:lnTo>
                            <a:pt x="37" y="31"/>
                          </a:lnTo>
                          <a:cubicBezTo>
                            <a:pt x="37" y="32"/>
                            <a:pt x="38" y="33"/>
                            <a:pt x="38" y="34"/>
                          </a:cubicBezTo>
                          <a:cubicBezTo>
                            <a:pt x="39" y="35"/>
                            <a:pt x="40" y="36"/>
                            <a:pt x="40" y="38"/>
                          </a:cubicBezTo>
                          <a:cubicBezTo>
                            <a:pt x="40" y="38"/>
                            <a:pt x="40" y="39"/>
                            <a:pt x="40" y="39"/>
                          </a:cubicBezTo>
                          <a:cubicBezTo>
                            <a:pt x="40" y="39"/>
                            <a:pt x="40" y="39"/>
                            <a:pt x="39" y="39"/>
                          </a:cubicBezTo>
                          <a:cubicBezTo>
                            <a:pt x="36" y="39"/>
                            <a:pt x="34" y="38"/>
                            <a:pt x="33" y="36"/>
                          </a:cubicBezTo>
                          <a:lnTo>
                            <a:pt x="31" y="36"/>
                          </a:lnTo>
                          <a:cubicBezTo>
                            <a:pt x="31" y="37"/>
                            <a:pt x="31" y="38"/>
                            <a:pt x="31" y="38"/>
                          </a:cubicBezTo>
                          <a:cubicBezTo>
                            <a:pt x="31" y="40"/>
                            <a:pt x="31" y="41"/>
                            <a:pt x="31" y="43"/>
                          </a:cubicBezTo>
                          <a:cubicBezTo>
                            <a:pt x="31" y="43"/>
                            <a:pt x="31" y="43"/>
                            <a:pt x="30" y="43"/>
                          </a:cubicBezTo>
                          <a:cubicBezTo>
                            <a:pt x="29" y="44"/>
                            <a:pt x="26" y="44"/>
                            <a:pt x="26" y="43"/>
                          </a:cubicBezTo>
                          <a:cubicBezTo>
                            <a:pt x="24" y="43"/>
                            <a:pt x="24" y="44"/>
                            <a:pt x="24" y="47"/>
                          </a:cubicBezTo>
                          <a:cubicBezTo>
                            <a:pt x="23" y="49"/>
                            <a:pt x="23" y="51"/>
                            <a:pt x="22" y="53"/>
                          </a:cubicBezTo>
                          <a:cubicBezTo>
                            <a:pt x="22" y="53"/>
                            <a:pt x="22" y="54"/>
                            <a:pt x="21" y="54"/>
                          </a:cubicBezTo>
                          <a:cubicBezTo>
                            <a:pt x="21" y="54"/>
                            <a:pt x="20" y="53"/>
                            <a:pt x="20" y="53"/>
                          </a:cubicBezTo>
                          <a:cubicBezTo>
                            <a:pt x="18" y="51"/>
                            <a:pt x="16" y="49"/>
                            <a:pt x="14" y="49"/>
                          </a:cubicBezTo>
                          <a:cubicBezTo>
                            <a:pt x="8" y="49"/>
                            <a:pt x="0" y="53"/>
                            <a:pt x="0" y="56"/>
                          </a:cubicBezTo>
                          <a:cubicBezTo>
                            <a:pt x="1" y="56"/>
                            <a:pt x="5" y="59"/>
                            <a:pt x="7" y="60"/>
                          </a:cubicBezTo>
                          <a:cubicBezTo>
                            <a:pt x="9" y="62"/>
                            <a:pt x="10" y="63"/>
                            <a:pt x="11" y="63"/>
                          </a:cubicBezTo>
                          <a:cubicBezTo>
                            <a:pt x="11" y="64"/>
                            <a:pt x="11" y="64"/>
                            <a:pt x="11" y="65"/>
                          </a:cubicBezTo>
                          <a:cubicBezTo>
                            <a:pt x="11" y="65"/>
                            <a:pt x="11" y="65"/>
                            <a:pt x="10" y="65"/>
                          </a:cubicBezTo>
                          <a:lnTo>
                            <a:pt x="5" y="65"/>
                          </a:lnTo>
                          <a:cubicBezTo>
                            <a:pt x="4" y="65"/>
                            <a:pt x="4" y="65"/>
                            <a:pt x="4" y="65"/>
                          </a:cubicBezTo>
                          <a:cubicBezTo>
                            <a:pt x="3" y="65"/>
                            <a:pt x="3" y="65"/>
                            <a:pt x="3" y="65"/>
                          </a:cubicBezTo>
                          <a:cubicBezTo>
                            <a:pt x="1" y="65"/>
                            <a:pt x="0" y="66"/>
                            <a:pt x="0" y="67"/>
                          </a:cubicBezTo>
                          <a:cubicBezTo>
                            <a:pt x="0" y="69"/>
                            <a:pt x="1" y="69"/>
                            <a:pt x="3" y="69"/>
                          </a:cubicBezTo>
                          <a:cubicBezTo>
                            <a:pt x="4" y="69"/>
                            <a:pt x="5" y="70"/>
                            <a:pt x="6" y="70"/>
                          </a:cubicBezTo>
                          <a:cubicBezTo>
                            <a:pt x="9" y="72"/>
                            <a:pt x="9" y="74"/>
                            <a:pt x="9" y="76"/>
                          </a:cubicBezTo>
                          <a:cubicBezTo>
                            <a:pt x="9" y="77"/>
                            <a:pt x="9" y="78"/>
                            <a:pt x="10" y="79"/>
                          </a:cubicBezTo>
                          <a:cubicBezTo>
                            <a:pt x="10" y="81"/>
                            <a:pt x="17" y="83"/>
                            <a:pt x="21" y="83"/>
                          </a:cubicBezTo>
                          <a:cubicBezTo>
                            <a:pt x="22" y="83"/>
                            <a:pt x="22" y="82"/>
                            <a:pt x="22" y="82"/>
                          </a:cubicBezTo>
                          <a:cubicBezTo>
                            <a:pt x="23" y="81"/>
                            <a:pt x="23" y="79"/>
                            <a:pt x="23" y="76"/>
                          </a:cubicBezTo>
                          <a:cubicBezTo>
                            <a:pt x="22" y="75"/>
                            <a:pt x="22" y="74"/>
                            <a:pt x="22" y="73"/>
                          </a:cubicBezTo>
                          <a:cubicBezTo>
                            <a:pt x="22" y="73"/>
                            <a:pt x="22" y="72"/>
                            <a:pt x="23" y="72"/>
                          </a:cubicBezTo>
                          <a:cubicBezTo>
                            <a:pt x="23" y="72"/>
                            <a:pt x="23" y="72"/>
                            <a:pt x="24" y="72"/>
                          </a:cubicBezTo>
                          <a:cubicBezTo>
                            <a:pt x="25" y="72"/>
                            <a:pt x="26" y="73"/>
                            <a:pt x="27" y="73"/>
                          </a:cubicBezTo>
                          <a:cubicBezTo>
                            <a:pt x="28" y="73"/>
                            <a:pt x="29" y="74"/>
                            <a:pt x="29" y="74"/>
                          </a:cubicBezTo>
                          <a:cubicBezTo>
                            <a:pt x="29" y="73"/>
                            <a:pt x="29" y="71"/>
                            <a:pt x="29" y="70"/>
                          </a:cubicBezTo>
                          <a:cubicBezTo>
                            <a:pt x="28" y="68"/>
                            <a:pt x="27" y="67"/>
                            <a:pt x="28" y="65"/>
                          </a:cubicBezTo>
                          <a:cubicBezTo>
                            <a:pt x="28" y="65"/>
                            <a:pt x="28" y="65"/>
                            <a:pt x="29" y="65"/>
                          </a:cubicBezTo>
                          <a:cubicBezTo>
                            <a:pt x="29" y="65"/>
                            <a:pt x="30" y="65"/>
                            <a:pt x="30" y="65"/>
                          </a:cubicBezTo>
                          <a:cubicBezTo>
                            <a:pt x="30" y="66"/>
                            <a:pt x="30" y="66"/>
                            <a:pt x="31" y="66"/>
                          </a:cubicBezTo>
                          <a:cubicBezTo>
                            <a:pt x="32" y="68"/>
                            <a:pt x="33" y="70"/>
                            <a:pt x="34" y="70"/>
                          </a:cubicBezTo>
                          <a:cubicBezTo>
                            <a:pt x="36" y="70"/>
                            <a:pt x="36" y="69"/>
                            <a:pt x="36" y="67"/>
                          </a:cubicBezTo>
                          <a:cubicBezTo>
                            <a:pt x="36" y="65"/>
                            <a:pt x="36" y="64"/>
                            <a:pt x="36" y="64"/>
                          </a:cubicBezTo>
                          <a:cubicBezTo>
                            <a:pt x="35" y="62"/>
                            <a:pt x="35" y="61"/>
                            <a:pt x="37" y="59"/>
                          </a:cubicBezTo>
                          <a:cubicBezTo>
                            <a:pt x="37" y="59"/>
                            <a:pt x="37" y="59"/>
                            <a:pt x="38" y="59"/>
                          </a:cubicBezTo>
                          <a:cubicBezTo>
                            <a:pt x="38" y="59"/>
                            <a:pt x="38" y="59"/>
                            <a:pt x="39" y="60"/>
                          </a:cubicBezTo>
                          <a:cubicBezTo>
                            <a:pt x="39" y="61"/>
                            <a:pt x="41" y="63"/>
                            <a:pt x="42" y="63"/>
                          </a:cubicBezTo>
                          <a:cubicBezTo>
                            <a:pt x="43" y="63"/>
                            <a:pt x="46" y="59"/>
                            <a:pt x="47" y="56"/>
                          </a:cubicBezTo>
                          <a:cubicBezTo>
                            <a:pt x="49" y="53"/>
                            <a:pt x="50" y="51"/>
                            <a:pt x="51" y="51"/>
                          </a:cubicBezTo>
                          <a:cubicBezTo>
                            <a:pt x="52" y="50"/>
                            <a:pt x="52" y="50"/>
                            <a:pt x="53" y="51"/>
                          </a:cubicBezTo>
                          <a:cubicBezTo>
                            <a:pt x="53" y="51"/>
                            <a:pt x="53" y="51"/>
                            <a:pt x="54" y="52"/>
                          </a:cubicBezTo>
                          <a:cubicBezTo>
                            <a:pt x="55" y="53"/>
                            <a:pt x="55" y="54"/>
                            <a:pt x="57" y="54"/>
                          </a:cubicBezTo>
                          <a:cubicBezTo>
                            <a:pt x="57" y="54"/>
                            <a:pt x="57" y="53"/>
                            <a:pt x="57" y="52"/>
                          </a:cubicBezTo>
                          <a:cubicBezTo>
                            <a:pt x="58" y="51"/>
                            <a:pt x="58" y="50"/>
                            <a:pt x="60" y="50"/>
                          </a:cubicBezTo>
                          <a:cubicBezTo>
                            <a:pt x="68" y="50"/>
                            <a:pt x="71" y="49"/>
                            <a:pt x="72" y="48"/>
                          </a:cubicBezTo>
                          <a:cubicBezTo>
                            <a:pt x="72" y="48"/>
                            <a:pt x="72" y="47"/>
                            <a:pt x="73" y="46"/>
                          </a:cubicBezTo>
                          <a:cubicBezTo>
                            <a:pt x="73" y="44"/>
                            <a:pt x="73" y="42"/>
                            <a:pt x="7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" name="Freeform 1235">
                      <a:extLst>
                        <a:ext uri="{FF2B5EF4-FFF2-40B4-BE49-F238E27FC236}">
                          <a16:creationId xmlns:a16="http://schemas.microsoft.com/office/drawing/2014/main" id="{DCC997CD-0C59-B4B3-50A5-E41C8D0E32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37030"/>
                      <a:ext cx="28193" cy="39469"/>
                    </a:xfrm>
                    <a:custGeom>
                      <a:avLst/>
                      <a:gdLst>
                        <a:gd name="T0" fmla="*/ 56 w 65"/>
                        <a:gd name="T1" fmla="*/ 5 h 95"/>
                        <a:gd name="T2" fmla="*/ 46 w 65"/>
                        <a:gd name="T3" fmla="*/ 2 h 95"/>
                        <a:gd name="T4" fmla="*/ 43 w 65"/>
                        <a:gd name="T5" fmla="*/ 0 h 95"/>
                        <a:gd name="T6" fmla="*/ 42 w 65"/>
                        <a:gd name="T7" fmla="*/ 0 h 95"/>
                        <a:gd name="T8" fmla="*/ 41 w 65"/>
                        <a:gd name="T9" fmla="*/ 4 h 95"/>
                        <a:gd name="T10" fmla="*/ 39 w 65"/>
                        <a:gd name="T11" fmla="*/ 10 h 95"/>
                        <a:gd name="T12" fmla="*/ 38 w 65"/>
                        <a:gd name="T13" fmla="*/ 11 h 95"/>
                        <a:gd name="T14" fmla="*/ 37 w 65"/>
                        <a:gd name="T15" fmla="*/ 11 h 95"/>
                        <a:gd name="T16" fmla="*/ 34 w 65"/>
                        <a:gd name="T17" fmla="*/ 9 h 95"/>
                        <a:gd name="T18" fmla="*/ 30 w 65"/>
                        <a:gd name="T19" fmla="*/ 8 h 95"/>
                        <a:gd name="T20" fmla="*/ 25 w 65"/>
                        <a:gd name="T21" fmla="*/ 8 h 95"/>
                        <a:gd name="T22" fmla="*/ 25 w 65"/>
                        <a:gd name="T23" fmla="*/ 10 h 95"/>
                        <a:gd name="T24" fmla="*/ 31 w 65"/>
                        <a:gd name="T25" fmla="*/ 17 h 95"/>
                        <a:gd name="T26" fmla="*/ 33 w 65"/>
                        <a:gd name="T27" fmla="*/ 19 h 95"/>
                        <a:gd name="T28" fmla="*/ 30 w 65"/>
                        <a:gd name="T29" fmla="*/ 19 h 95"/>
                        <a:gd name="T30" fmla="*/ 21 w 65"/>
                        <a:gd name="T31" fmla="*/ 21 h 95"/>
                        <a:gd name="T32" fmla="*/ 21 w 65"/>
                        <a:gd name="T33" fmla="*/ 21 h 95"/>
                        <a:gd name="T34" fmla="*/ 20 w 65"/>
                        <a:gd name="T35" fmla="*/ 25 h 95"/>
                        <a:gd name="T36" fmla="*/ 15 w 65"/>
                        <a:gd name="T37" fmla="*/ 30 h 95"/>
                        <a:gd name="T38" fmla="*/ 10 w 65"/>
                        <a:gd name="T39" fmla="*/ 27 h 95"/>
                        <a:gd name="T40" fmla="*/ 9 w 65"/>
                        <a:gd name="T41" fmla="*/ 25 h 95"/>
                        <a:gd name="T42" fmla="*/ 0 w 65"/>
                        <a:gd name="T43" fmla="*/ 38 h 95"/>
                        <a:gd name="T44" fmla="*/ 14 w 65"/>
                        <a:gd name="T45" fmla="*/ 51 h 95"/>
                        <a:gd name="T46" fmla="*/ 15 w 65"/>
                        <a:gd name="T47" fmla="*/ 51 h 95"/>
                        <a:gd name="T48" fmla="*/ 15 w 65"/>
                        <a:gd name="T49" fmla="*/ 52 h 95"/>
                        <a:gd name="T50" fmla="*/ 15 w 65"/>
                        <a:gd name="T51" fmla="*/ 57 h 95"/>
                        <a:gd name="T52" fmla="*/ 15 w 65"/>
                        <a:gd name="T53" fmla="*/ 62 h 95"/>
                        <a:gd name="T54" fmla="*/ 12 w 65"/>
                        <a:gd name="T55" fmla="*/ 67 h 95"/>
                        <a:gd name="T56" fmla="*/ 9 w 65"/>
                        <a:gd name="T57" fmla="*/ 71 h 95"/>
                        <a:gd name="T58" fmla="*/ 29 w 65"/>
                        <a:gd name="T59" fmla="*/ 91 h 95"/>
                        <a:gd name="T60" fmla="*/ 36 w 65"/>
                        <a:gd name="T61" fmla="*/ 95 h 95"/>
                        <a:gd name="T62" fmla="*/ 39 w 65"/>
                        <a:gd name="T63" fmla="*/ 95 h 95"/>
                        <a:gd name="T64" fmla="*/ 37 w 65"/>
                        <a:gd name="T65" fmla="*/ 88 h 95"/>
                        <a:gd name="T66" fmla="*/ 35 w 65"/>
                        <a:gd name="T67" fmla="*/ 68 h 95"/>
                        <a:gd name="T68" fmla="*/ 52 w 65"/>
                        <a:gd name="T69" fmla="*/ 30 h 95"/>
                        <a:gd name="T70" fmla="*/ 59 w 65"/>
                        <a:gd name="T71" fmla="*/ 24 h 95"/>
                        <a:gd name="T72" fmla="*/ 57 w 65"/>
                        <a:gd name="T73" fmla="*/ 21 h 95"/>
                        <a:gd name="T74" fmla="*/ 57 w 65"/>
                        <a:gd name="T75" fmla="*/ 20 h 95"/>
                        <a:gd name="T76" fmla="*/ 58 w 65"/>
                        <a:gd name="T77" fmla="*/ 20 h 95"/>
                        <a:gd name="T78" fmla="*/ 65 w 65"/>
                        <a:gd name="T79" fmla="*/ 18 h 95"/>
                        <a:gd name="T80" fmla="*/ 62 w 65"/>
                        <a:gd name="T81" fmla="*/ 15 h 95"/>
                        <a:gd name="T82" fmla="*/ 56 w 65"/>
                        <a:gd name="T83" fmla="*/ 5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5" h="95">
                          <a:moveTo>
                            <a:pt x="56" y="5"/>
                          </a:moveTo>
                          <a:cubicBezTo>
                            <a:pt x="53" y="5"/>
                            <a:pt x="48" y="4"/>
                            <a:pt x="46" y="2"/>
                          </a:cubicBezTo>
                          <a:cubicBezTo>
                            <a:pt x="45" y="1"/>
                            <a:pt x="44" y="1"/>
                            <a:pt x="43" y="0"/>
                          </a:cubicBezTo>
                          <a:cubicBezTo>
                            <a:pt x="43" y="0"/>
                            <a:pt x="42" y="0"/>
                            <a:pt x="42" y="0"/>
                          </a:cubicBezTo>
                          <a:cubicBezTo>
                            <a:pt x="42" y="1"/>
                            <a:pt x="41" y="3"/>
                            <a:pt x="41" y="4"/>
                          </a:cubicBezTo>
                          <a:cubicBezTo>
                            <a:pt x="40" y="6"/>
                            <a:pt x="40" y="8"/>
                            <a:pt x="39" y="10"/>
                          </a:cubicBezTo>
                          <a:lnTo>
                            <a:pt x="38" y="11"/>
                          </a:lnTo>
                          <a:lnTo>
                            <a:pt x="37" y="11"/>
                          </a:lnTo>
                          <a:cubicBezTo>
                            <a:pt x="36" y="10"/>
                            <a:pt x="35" y="10"/>
                            <a:pt x="34" y="9"/>
                          </a:cubicBezTo>
                          <a:cubicBezTo>
                            <a:pt x="32" y="8"/>
                            <a:pt x="31" y="8"/>
                            <a:pt x="30" y="8"/>
                          </a:cubicBezTo>
                          <a:lnTo>
                            <a:pt x="25" y="8"/>
                          </a:lnTo>
                          <a:lnTo>
                            <a:pt x="25" y="10"/>
                          </a:lnTo>
                          <a:cubicBezTo>
                            <a:pt x="27" y="13"/>
                            <a:pt x="28" y="14"/>
                            <a:pt x="31" y="17"/>
                          </a:cubicBezTo>
                          <a:lnTo>
                            <a:pt x="33" y="19"/>
                          </a:lnTo>
                          <a:lnTo>
                            <a:pt x="30" y="19"/>
                          </a:lnTo>
                          <a:cubicBezTo>
                            <a:pt x="27" y="19"/>
                            <a:pt x="22" y="20"/>
                            <a:pt x="21" y="21"/>
                          </a:cubicBezTo>
                          <a:lnTo>
                            <a:pt x="21" y="21"/>
                          </a:lnTo>
                          <a:cubicBezTo>
                            <a:pt x="21" y="22"/>
                            <a:pt x="20" y="23"/>
                            <a:pt x="20" y="25"/>
                          </a:cubicBezTo>
                          <a:cubicBezTo>
                            <a:pt x="19" y="27"/>
                            <a:pt x="19" y="30"/>
                            <a:pt x="15" y="30"/>
                          </a:cubicBezTo>
                          <a:cubicBezTo>
                            <a:pt x="13" y="30"/>
                            <a:pt x="11" y="28"/>
                            <a:pt x="10" y="27"/>
                          </a:cubicBezTo>
                          <a:cubicBezTo>
                            <a:pt x="10" y="26"/>
                            <a:pt x="9" y="25"/>
                            <a:pt x="9" y="25"/>
                          </a:cubicBezTo>
                          <a:cubicBezTo>
                            <a:pt x="3" y="25"/>
                            <a:pt x="0" y="33"/>
                            <a:pt x="0" y="38"/>
                          </a:cubicBezTo>
                          <a:cubicBezTo>
                            <a:pt x="0" y="46"/>
                            <a:pt x="11" y="50"/>
                            <a:pt x="14" y="51"/>
                          </a:cubicBezTo>
                          <a:lnTo>
                            <a:pt x="15" y="51"/>
                          </a:lnTo>
                          <a:lnTo>
                            <a:pt x="15" y="52"/>
                          </a:lnTo>
                          <a:cubicBezTo>
                            <a:pt x="14" y="56"/>
                            <a:pt x="14" y="56"/>
                            <a:pt x="15" y="57"/>
                          </a:cubicBezTo>
                          <a:cubicBezTo>
                            <a:pt x="15" y="58"/>
                            <a:pt x="15" y="59"/>
                            <a:pt x="15" y="62"/>
                          </a:cubicBezTo>
                          <a:cubicBezTo>
                            <a:pt x="15" y="65"/>
                            <a:pt x="13" y="66"/>
                            <a:pt x="12" y="67"/>
                          </a:cubicBezTo>
                          <a:cubicBezTo>
                            <a:pt x="10" y="68"/>
                            <a:pt x="9" y="69"/>
                            <a:pt x="9" y="71"/>
                          </a:cubicBezTo>
                          <a:cubicBezTo>
                            <a:pt x="9" y="81"/>
                            <a:pt x="20" y="87"/>
                            <a:pt x="29" y="91"/>
                          </a:cubicBezTo>
                          <a:cubicBezTo>
                            <a:pt x="32" y="93"/>
                            <a:pt x="34" y="94"/>
                            <a:pt x="36" y="95"/>
                          </a:cubicBezTo>
                          <a:lnTo>
                            <a:pt x="39" y="95"/>
                          </a:lnTo>
                          <a:cubicBezTo>
                            <a:pt x="38" y="92"/>
                            <a:pt x="38" y="90"/>
                            <a:pt x="37" y="88"/>
                          </a:cubicBezTo>
                          <a:cubicBezTo>
                            <a:pt x="36" y="82"/>
                            <a:pt x="35" y="77"/>
                            <a:pt x="35" y="68"/>
                          </a:cubicBezTo>
                          <a:cubicBezTo>
                            <a:pt x="35" y="45"/>
                            <a:pt x="43" y="38"/>
                            <a:pt x="52" y="30"/>
                          </a:cubicBezTo>
                          <a:cubicBezTo>
                            <a:pt x="54" y="28"/>
                            <a:pt x="56" y="26"/>
                            <a:pt x="59" y="24"/>
                          </a:cubicBezTo>
                          <a:cubicBezTo>
                            <a:pt x="58" y="23"/>
                            <a:pt x="57" y="22"/>
                            <a:pt x="57" y="21"/>
                          </a:cubicBezTo>
                          <a:lnTo>
                            <a:pt x="57" y="20"/>
                          </a:lnTo>
                          <a:lnTo>
                            <a:pt x="58" y="20"/>
                          </a:lnTo>
                          <a:cubicBezTo>
                            <a:pt x="61" y="20"/>
                            <a:pt x="64" y="18"/>
                            <a:pt x="65" y="18"/>
                          </a:cubicBezTo>
                          <a:cubicBezTo>
                            <a:pt x="64" y="17"/>
                            <a:pt x="63" y="16"/>
                            <a:pt x="62" y="15"/>
                          </a:cubicBezTo>
                          <a:cubicBezTo>
                            <a:pt x="60" y="12"/>
                            <a:pt x="58" y="10"/>
                            <a:pt x="56" y="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" name="Freeform 1236">
                      <a:extLst>
                        <a:ext uri="{FF2B5EF4-FFF2-40B4-BE49-F238E27FC236}">
                          <a16:creationId xmlns:a16="http://schemas.microsoft.com/office/drawing/2014/main" id="{07A8C585-D97B-A584-F208-603844D3BF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57704"/>
                      <a:ext cx="1880" cy="7518"/>
                    </a:xfrm>
                    <a:custGeom>
                      <a:avLst/>
                      <a:gdLst>
                        <a:gd name="T0" fmla="*/ 2 w 5"/>
                        <a:gd name="T1" fmla="*/ 14 h 14"/>
                        <a:gd name="T2" fmla="*/ 3 w 5"/>
                        <a:gd name="T3" fmla="*/ 14 h 14"/>
                        <a:gd name="T4" fmla="*/ 5 w 5"/>
                        <a:gd name="T5" fmla="*/ 14 h 14"/>
                        <a:gd name="T6" fmla="*/ 5 w 5"/>
                        <a:gd name="T7" fmla="*/ 6 h 14"/>
                        <a:gd name="T8" fmla="*/ 2 w 5"/>
                        <a:gd name="T9" fmla="*/ 0 h 14"/>
                        <a:gd name="T10" fmla="*/ 0 w 5"/>
                        <a:gd name="T11" fmla="*/ 0 h 14"/>
                        <a:gd name="T12" fmla="*/ 0 w 5"/>
                        <a:gd name="T13" fmla="*/ 2 h 14"/>
                        <a:gd name="T14" fmla="*/ 1 w 5"/>
                        <a:gd name="T15" fmla="*/ 7 h 14"/>
                        <a:gd name="T16" fmla="*/ 3 w 5"/>
                        <a:gd name="T17" fmla="*/ 11 h 14"/>
                        <a:gd name="T18" fmla="*/ 3 w 5"/>
                        <a:gd name="T19" fmla="*/ 13 h 14"/>
                        <a:gd name="T20" fmla="*/ 2 w 5"/>
                        <a:gd name="T21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2" y="14"/>
                          </a:move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5" y="14"/>
                            <a:pt x="5" y="14"/>
                            <a:pt x="5" y="14"/>
                          </a:cubicBezTo>
                          <a:lnTo>
                            <a:pt x="5" y="6"/>
                          </a:lnTo>
                          <a:cubicBezTo>
                            <a:pt x="5" y="1"/>
                            <a:pt x="4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5"/>
                            <a:pt x="1" y="7"/>
                          </a:cubicBezTo>
                          <a:cubicBezTo>
                            <a:pt x="2" y="8"/>
                            <a:pt x="3" y="10"/>
                            <a:pt x="3" y="11"/>
                          </a:cubicBezTo>
                          <a:cubicBezTo>
                            <a:pt x="3" y="12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2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" name="Freeform 1237">
                      <a:extLst>
                        <a:ext uri="{FF2B5EF4-FFF2-40B4-BE49-F238E27FC236}">
                          <a16:creationId xmlns:a16="http://schemas.microsoft.com/office/drawing/2014/main" id="{412DFF33-61D3-2787-1631-8963EE0E0A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7982" y="4324262"/>
                      <a:ext cx="7518" cy="3759"/>
                    </a:xfrm>
                    <a:custGeom>
                      <a:avLst/>
                      <a:gdLst>
                        <a:gd name="T0" fmla="*/ 18 w 18"/>
                        <a:gd name="T1" fmla="*/ 9 h 9"/>
                        <a:gd name="T2" fmla="*/ 17 w 18"/>
                        <a:gd name="T3" fmla="*/ 3 h 9"/>
                        <a:gd name="T4" fmla="*/ 14 w 18"/>
                        <a:gd name="T5" fmla="*/ 2 h 9"/>
                        <a:gd name="T6" fmla="*/ 3 w 18"/>
                        <a:gd name="T7" fmla="*/ 2 h 9"/>
                        <a:gd name="T8" fmla="*/ 2 w 18"/>
                        <a:gd name="T9" fmla="*/ 1 h 9"/>
                        <a:gd name="T10" fmla="*/ 0 w 18"/>
                        <a:gd name="T11" fmla="*/ 0 h 9"/>
                        <a:gd name="T12" fmla="*/ 0 w 18"/>
                        <a:gd name="T13" fmla="*/ 0 h 9"/>
                        <a:gd name="T14" fmla="*/ 0 w 18"/>
                        <a:gd name="T15" fmla="*/ 1 h 9"/>
                        <a:gd name="T16" fmla="*/ 0 w 18"/>
                        <a:gd name="T17" fmla="*/ 2 h 9"/>
                        <a:gd name="T18" fmla="*/ 4 w 18"/>
                        <a:gd name="T19" fmla="*/ 6 h 9"/>
                        <a:gd name="T20" fmla="*/ 7 w 18"/>
                        <a:gd name="T21" fmla="*/ 6 h 9"/>
                        <a:gd name="T22" fmla="*/ 11 w 18"/>
                        <a:gd name="T23" fmla="*/ 6 h 9"/>
                        <a:gd name="T24" fmla="*/ 15 w 18"/>
                        <a:gd name="T25" fmla="*/ 6 h 9"/>
                        <a:gd name="T26" fmla="*/ 15 w 18"/>
                        <a:gd name="T27" fmla="*/ 7 h 9"/>
                        <a:gd name="T28" fmla="*/ 18 w 18"/>
                        <a:gd name="T29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8" h="9">
                          <a:moveTo>
                            <a:pt x="18" y="9"/>
                          </a:moveTo>
                          <a:cubicBezTo>
                            <a:pt x="18" y="8"/>
                            <a:pt x="17" y="6"/>
                            <a:pt x="17" y="3"/>
                          </a:cubicBezTo>
                          <a:cubicBezTo>
                            <a:pt x="16" y="3"/>
                            <a:pt x="15" y="2"/>
                            <a:pt x="14" y="2"/>
                          </a:cubicBezTo>
                          <a:lnTo>
                            <a:pt x="3" y="2"/>
                          </a:ln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5"/>
                            <a:pt x="2" y="6"/>
                            <a:pt x="4" y="6"/>
                          </a:cubicBezTo>
                          <a:cubicBezTo>
                            <a:pt x="5" y="6"/>
                            <a:pt x="6" y="6"/>
                            <a:pt x="7" y="6"/>
                          </a:cubicBezTo>
                          <a:cubicBezTo>
                            <a:pt x="9" y="6"/>
                            <a:pt x="10" y="6"/>
                            <a:pt x="11" y="6"/>
                          </a:cubicBezTo>
                          <a:lnTo>
                            <a:pt x="15" y="6"/>
                          </a:lnTo>
                          <a:lnTo>
                            <a:pt x="15" y="7"/>
                          </a:lnTo>
                          <a:cubicBezTo>
                            <a:pt x="15" y="8"/>
                            <a:pt x="16" y="9"/>
                            <a:pt x="18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" name="Freeform 1238">
                      <a:extLst>
                        <a:ext uri="{FF2B5EF4-FFF2-40B4-BE49-F238E27FC236}">
                          <a16:creationId xmlns:a16="http://schemas.microsoft.com/office/drawing/2014/main" id="{34FB96DB-589E-82C9-1A11-A694A14DA1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9861" y="4326141"/>
                      <a:ext cx="11277" cy="9398"/>
                    </a:xfrm>
                    <a:custGeom>
                      <a:avLst/>
                      <a:gdLst>
                        <a:gd name="T0" fmla="*/ 18 w 30"/>
                        <a:gd name="T1" fmla="*/ 11 h 18"/>
                        <a:gd name="T2" fmla="*/ 24 w 30"/>
                        <a:gd name="T3" fmla="*/ 11 h 18"/>
                        <a:gd name="T4" fmla="*/ 26 w 30"/>
                        <a:gd name="T5" fmla="*/ 11 h 18"/>
                        <a:gd name="T6" fmla="*/ 27 w 30"/>
                        <a:gd name="T7" fmla="*/ 11 h 18"/>
                        <a:gd name="T8" fmla="*/ 30 w 30"/>
                        <a:gd name="T9" fmla="*/ 9 h 18"/>
                        <a:gd name="T10" fmla="*/ 30 w 30"/>
                        <a:gd name="T11" fmla="*/ 8 h 18"/>
                        <a:gd name="T12" fmla="*/ 26 w 30"/>
                        <a:gd name="T13" fmla="*/ 5 h 18"/>
                        <a:gd name="T14" fmla="*/ 26 w 30"/>
                        <a:gd name="T15" fmla="*/ 2 h 18"/>
                        <a:gd name="T16" fmla="*/ 26 w 30"/>
                        <a:gd name="T17" fmla="*/ 0 h 18"/>
                        <a:gd name="T18" fmla="*/ 25 w 30"/>
                        <a:gd name="T19" fmla="*/ 0 h 18"/>
                        <a:gd name="T20" fmla="*/ 21 w 30"/>
                        <a:gd name="T21" fmla="*/ 5 h 18"/>
                        <a:gd name="T22" fmla="*/ 15 w 30"/>
                        <a:gd name="T23" fmla="*/ 10 h 18"/>
                        <a:gd name="T24" fmla="*/ 11 w 30"/>
                        <a:gd name="T25" fmla="*/ 9 h 18"/>
                        <a:gd name="T26" fmla="*/ 9 w 30"/>
                        <a:gd name="T27" fmla="*/ 7 h 18"/>
                        <a:gd name="T28" fmla="*/ 8 w 30"/>
                        <a:gd name="T29" fmla="*/ 8 h 18"/>
                        <a:gd name="T30" fmla="*/ 4 w 30"/>
                        <a:gd name="T31" fmla="*/ 10 h 18"/>
                        <a:gd name="T32" fmla="*/ 0 w 30"/>
                        <a:gd name="T33" fmla="*/ 9 h 18"/>
                        <a:gd name="T34" fmla="*/ 0 w 30"/>
                        <a:gd name="T35" fmla="*/ 12 h 18"/>
                        <a:gd name="T36" fmla="*/ 2 w 30"/>
                        <a:gd name="T37" fmla="*/ 18 h 18"/>
                        <a:gd name="T38" fmla="*/ 7 w 30"/>
                        <a:gd name="T39" fmla="*/ 15 h 18"/>
                        <a:gd name="T40" fmla="*/ 10 w 30"/>
                        <a:gd name="T41" fmla="*/ 13 h 18"/>
                        <a:gd name="T42" fmla="*/ 12 w 30"/>
                        <a:gd name="T43" fmla="*/ 14 h 18"/>
                        <a:gd name="T44" fmla="*/ 13 w 30"/>
                        <a:gd name="T45" fmla="*/ 14 h 18"/>
                        <a:gd name="T46" fmla="*/ 14 w 30"/>
                        <a:gd name="T47" fmla="*/ 13 h 18"/>
                        <a:gd name="T48" fmla="*/ 18 w 30"/>
                        <a:gd name="T49" fmla="*/ 11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" h="18">
                          <a:moveTo>
                            <a:pt x="18" y="11"/>
                          </a:moveTo>
                          <a:lnTo>
                            <a:pt x="24" y="11"/>
                          </a:lnTo>
                          <a:cubicBezTo>
                            <a:pt x="25" y="11"/>
                            <a:pt x="25" y="11"/>
                            <a:pt x="26" y="11"/>
                          </a:cubicBezTo>
                          <a:lnTo>
                            <a:pt x="27" y="11"/>
                          </a:lnTo>
                          <a:cubicBezTo>
                            <a:pt x="28" y="11"/>
                            <a:pt x="28" y="11"/>
                            <a:pt x="30" y="9"/>
                          </a:cubicBezTo>
                          <a:lnTo>
                            <a:pt x="30" y="8"/>
                          </a:lnTo>
                          <a:cubicBezTo>
                            <a:pt x="28" y="8"/>
                            <a:pt x="26" y="8"/>
                            <a:pt x="26" y="5"/>
                          </a:cubicBezTo>
                          <a:cubicBezTo>
                            <a:pt x="26" y="3"/>
                            <a:pt x="26" y="2"/>
                            <a:pt x="26" y="2"/>
                          </a:cubicBezTo>
                          <a:cubicBezTo>
                            <a:pt x="26" y="1"/>
                            <a:pt x="26" y="1"/>
                            <a:pt x="26" y="0"/>
                          </a:cubicBezTo>
                          <a:lnTo>
                            <a:pt x="25" y="0"/>
                          </a:lnTo>
                          <a:cubicBezTo>
                            <a:pt x="23" y="0"/>
                            <a:pt x="22" y="2"/>
                            <a:pt x="21" y="5"/>
                          </a:cubicBezTo>
                          <a:cubicBezTo>
                            <a:pt x="19" y="7"/>
                            <a:pt x="18" y="10"/>
                            <a:pt x="15" y="10"/>
                          </a:cubicBezTo>
                          <a:cubicBezTo>
                            <a:pt x="13" y="10"/>
                            <a:pt x="12" y="9"/>
                            <a:pt x="11" y="9"/>
                          </a:cubicBezTo>
                          <a:cubicBezTo>
                            <a:pt x="10" y="8"/>
                            <a:pt x="10" y="7"/>
                            <a:pt x="9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9"/>
                            <a:pt x="6" y="10"/>
                            <a:pt x="4" y="10"/>
                          </a:cubicBezTo>
                          <a:cubicBezTo>
                            <a:pt x="3" y="10"/>
                            <a:pt x="1" y="10"/>
                            <a:pt x="0" y="9"/>
                          </a:cubicBezTo>
                          <a:cubicBezTo>
                            <a:pt x="0" y="10"/>
                            <a:pt x="0" y="11"/>
                            <a:pt x="0" y="12"/>
                          </a:cubicBezTo>
                          <a:cubicBezTo>
                            <a:pt x="0" y="18"/>
                            <a:pt x="0" y="18"/>
                            <a:pt x="2" y="18"/>
                          </a:cubicBezTo>
                          <a:cubicBezTo>
                            <a:pt x="4" y="18"/>
                            <a:pt x="6" y="16"/>
                            <a:pt x="7" y="15"/>
                          </a:cubicBezTo>
                          <a:cubicBezTo>
                            <a:pt x="8" y="14"/>
                            <a:pt x="9" y="13"/>
                            <a:pt x="10" y="13"/>
                          </a:cubicBezTo>
                          <a:cubicBezTo>
                            <a:pt x="11" y="13"/>
                            <a:pt x="11" y="13"/>
                            <a:pt x="12" y="14"/>
                          </a:cubicBezTo>
                          <a:cubicBezTo>
                            <a:pt x="12" y="14"/>
                            <a:pt x="13" y="14"/>
                            <a:pt x="13" y="14"/>
                          </a:cubicBezTo>
                          <a:cubicBezTo>
                            <a:pt x="13" y="14"/>
                            <a:pt x="14" y="14"/>
                            <a:pt x="14" y="13"/>
                          </a:cubicBezTo>
                          <a:cubicBezTo>
                            <a:pt x="15" y="13"/>
                            <a:pt x="16" y="11"/>
                            <a:pt x="18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8" name="Freeform 1239">
                      <a:extLst>
                        <a:ext uri="{FF2B5EF4-FFF2-40B4-BE49-F238E27FC236}">
                          <a16:creationId xmlns:a16="http://schemas.microsoft.com/office/drawing/2014/main" id="{D333F3B4-CFE0-808D-1C63-89786E4FAC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337418"/>
                      <a:ext cx="1880" cy="3759"/>
                    </a:xfrm>
                    <a:custGeom>
                      <a:avLst/>
                      <a:gdLst>
                        <a:gd name="T0" fmla="*/ 6 w 6"/>
                        <a:gd name="T1" fmla="*/ 0 h 8"/>
                        <a:gd name="T2" fmla="*/ 6 w 6"/>
                        <a:gd name="T3" fmla="*/ 0 h 8"/>
                        <a:gd name="T4" fmla="*/ 4 w 6"/>
                        <a:gd name="T5" fmla="*/ 1 h 8"/>
                        <a:gd name="T6" fmla="*/ 3 w 6"/>
                        <a:gd name="T7" fmla="*/ 1 h 8"/>
                        <a:gd name="T8" fmla="*/ 0 w 6"/>
                        <a:gd name="T9" fmla="*/ 5 h 8"/>
                        <a:gd name="T10" fmla="*/ 2 w 6"/>
                        <a:gd name="T11" fmla="*/ 8 h 8"/>
                        <a:gd name="T12" fmla="*/ 3 w 6"/>
                        <a:gd name="T13" fmla="*/ 8 h 8"/>
                        <a:gd name="T14" fmla="*/ 4 w 6"/>
                        <a:gd name="T15" fmla="*/ 8 h 8"/>
                        <a:gd name="T16" fmla="*/ 5 w 6"/>
                        <a:gd name="T17" fmla="*/ 3 h 8"/>
                        <a:gd name="T18" fmla="*/ 6 w 6"/>
                        <a:gd name="T19" fmla="*/ 0 h 8"/>
                        <a:gd name="T20" fmla="*/ 6 w 6"/>
                        <a:gd name="T21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8">
                          <a:moveTo>
                            <a:pt x="6" y="0"/>
                          </a:move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0"/>
                            <a:pt x="4" y="0"/>
                            <a:pt x="4" y="1"/>
                          </a:cubicBezTo>
                          <a:lnTo>
                            <a:pt x="3" y="1"/>
                          </a:lnTo>
                          <a:cubicBezTo>
                            <a:pt x="1" y="2"/>
                            <a:pt x="0" y="3"/>
                            <a:pt x="0" y="5"/>
                          </a:cubicBezTo>
                          <a:cubicBezTo>
                            <a:pt x="0" y="7"/>
                            <a:pt x="1" y="7"/>
                            <a:pt x="2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lnTo>
                            <a:pt x="4" y="8"/>
                          </a:lnTo>
                          <a:cubicBezTo>
                            <a:pt x="4" y="6"/>
                            <a:pt x="5" y="4"/>
                            <a:pt x="5" y="3"/>
                          </a:cubicBezTo>
                          <a:cubicBezTo>
                            <a:pt x="6" y="2"/>
                            <a:pt x="6" y="1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" name="Freeform 1240">
                      <a:extLst>
                        <a:ext uri="{FF2B5EF4-FFF2-40B4-BE49-F238E27FC236}">
                          <a16:creationId xmlns:a16="http://schemas.microsoft.com/office/drawing/2014/main" id="{BE72CB7E-DC7C-4BCE-CF79-288030DF15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9330" y="4341177"/>
                      <a:ext cx="5639" cy="3759"/>
                    </a:xfrm>
                    <a:custGeom>
                      <a:avLst/>
                      <a:gdLst>
                        <a:gd name="T0" fmla="*/ 12 w 15"/>
                        <a:gd name="T1" fmla="*/ 0 h 12"/>
                        <a:gd name="T2" fmla="*/ 12 w 15"/>
                        <a:gd name="T3" fmla="*/ 3 h 12"/>
                        <a:gd name="T4" fmla="*/ 5 w 15"/>
                        <a:gd name="T5" fmla="*/ 6 h 12"/>
                        <a:gd name="T6" fmla="*/ 0 w 15"/>
                        <a:gd name="T7" fmla="*/ 8 h 12"/>
                        <a:gd name="T8" fmla="*/ 5 w 15"/>
                        <a:gd name="T9" fmla="*/ 12 h 12"/>
                        <a:gd name="T10" fmla="*/ 15 w 15"/>
                        <a:gd name="T11" fmla="*/ 2 h 12"/>
                        <a:gd name="T12" fmla="*/ 12 w 15"/>
                        <a:gd name="T1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12" y="0"/>
                          </a:moveTo>
                          <a:lnTo>
                            <a:pt x="12" y="3"/>
                          </a:lnTo>
                          <a:cubicBezTo>
                            <a:pt x="11" y="6"/>
                            <a:pt x="8" y="6"/>
                            <a:pt x="5" y="6"/>
                          </a:cubicBezTo>
                          <a:cubicBezTo>
                            <a:pt x="1" y="6"/>
                            <a:pt x="0" y="6"/>
                            <a:pt x="0" y="8"/>
                          </a:cubicBezTo>
                          <a:cubicBezTo>
                            <a:pt x="0" y="11"/>
                            <a:pt x="1" y="12"/>
                            <a:pt x="5" y="12"/>
                          </a:cubicBezTo>
                          <a:cubicBezTo>
                            <a:pt x="13" y="12"/>
                            <a:pt x="15" y="8"/>
                            <a:pt x="15" y="2"/>
                          </a:cubicBezTo>
                          <a:cubicBezTo>
                            <a:pt x="15" y="1"/>
                            <a:pt x="14" y="0"/>
                            <a:pt x="1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0" name="Freeform 1241">
                      <a:extLst>
                        <a:ext uri="{FF2B5EF4-FFF2-40B4-BE49-F238E27FC236}">
                          <a16:creationId xmlns:a16="http://schemas.microsoft.com/office/drawing/2014/main" id="{BFE14EE2-0384-7B02-1699-D93F31EE63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8054" y="4341177"/>
                      <a:ext cx="7518" cy="5639"/>
                    </a:xfrm>
                    <a:custGeom>
                      <a:avLst/>
                      <a:gdLst>
                        <a:gd name="T0" fmla="*/ 11 w 17"/>
                        <a:gd name="T1" fmla="*/ 4 h 15"/>
                        <a:gd name="T2" fmla="*/ 7 w 17"/>
                        <a:gd name="T3" fmla="*/ 1 h 15"/>
                        <a:gd name="T4" fmla="*/ 6 w 17"/>
                        <a:gd name="T5" fmla="*/ 0 h 15"/>
                        <a:gd name="T6" fmla="*/ 4 w 17"/>
                        <a:gd name="T7" fmla="*/ 0 h 15"/>
                        <a:gd name="T8" fmla="*/ 0 w 17"/>
                        <a:gd name="T9" fmla="*/ 10 h 15"/>
                        <a:gd name="T10" fmla="*/ 8 w 17"/>
                        <a:gd name="T11" fmla="*/ 15 h 15"/>
                        <a:gd name="T12" fmla="*/ 15 w 17"/>
                        <a:gd name="T13" fmla="*/ 12 h 15"/>
                        <a:gd name="T14" fmla="*/ 16 w 17"/>
                        <a:gd name="T15" fmla="*/ 3 h 15"/>
                        <a:gd name="T16" fmla="*/ 14 w 17"/>
                        <a:gd name="T17" fmla="*/ 3 h 15"/>
                        <a:gd name="T18" fmla="*/ 11 w 17"/>
                        <a:gd name="T19" fmla="*/ 4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15">
                          <a:moveTo>
                            <a:pt x="11" y="4"/>
                          </a:moveTo>
                          <a:cubicBezTo>
                            <a:pt x="9" y="4"/>
                            <a:pt x="8" y="2"/>
                            <a:pt x="7" y="1"/>
                          </a:cubicBezTo>
                          <a:cubicBezTo>
                            <a:pt x="7" y="1"/>
                            <a:pt x="6" y="1"/>
                            <a:pt x="6" y="0"/>
                          </a:cubicBezTo>
                          <a:cubicBezTo>
                            <a:pt x="5" y="0"/>
                            <a:pt x="5" y="0"/>
                            <a:pt x="4" y="0"/>
                          </a:cubicBezTo>
                          <a:cubicBezTo>
                            <a:pt x="3" y="0"/>
                            <a:pt x="0" y="7"/>
                            <a:pt x="0" y="10"/>
                          </a:cubicBezTo>
                          <a:cubicBezTo>
                            <a:pt x="0" y="13"/>
                            <a:pt x="4" y="15"/>
                            <a:pt x="8" y="15"/>
                          </a:cubicBezTo>
                          <a:cubicBezTo>
                            <a:pt x="11" y="15"/>
                            <a:pt x="14" y="14"/>
                            <a:pt x="15" y="12"/>
                          </a:cubicBezTo>
                          <a:cubicBezTo>
                            <a:pt x="17" y="10"/>
                            <a:pt x="17" y="7"/>
                            <a:pt x="16" y="3"/>
                          </a:cubicBezTo>
                          <a:cubicBezTo>
                            <a:pt x="16" y="3"/>
                            <a:pt x="15" y="3"/>
                            <a:pt x="14" y="3"/>
                          </a:cubicBezTo>
                          <a:cubicBezTo>
                            <a:pt x="13" y="3"/>
                            <a:pt x="12" y="4"/>
                            <a:pt x="1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" name="Freeform 1242">
                      <a:extLst>
                        <a:ext uri="{FF2B5EF4-FFF2-40B4-BE49-F238E27FC236}">
                          <a16:creationId xmlns:a16="http://schemas.microsoft.com/office/drawing/2014/main" id="{29C7859B-F2D3-8705-2765-E01C4521F3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43057"/>
                      <a:ext cx="3759" cy="5639"/>
                    </a:xfrm>
                    <a:custGeom>
                      <a:avLst/>
                      <a:gdLst>
                        <a:gd name="T0" fmla="*/ 10 w 11"/>
                        <a:gd name="T1" fmla="*/ 2 h 11"/>
                        <a:gd name="T2" fmla="*/ 8 w 11"/>
                        <a:gd name="T3" fmla="*/ 1 h 11"/>
                        <a:gd name="T4" fmla="*/ 7 w 11"/>
                        <a:gd name="T5" fmla="*/ 0 h 11"/>
                        <a:gd name="T6" fmla="*/ 0 w 11"/>
                        <a:gd name="T7" fmla="*/ 8 h 11"/>
                        <a:gd name="T8" fmla="*/ 1 w 11"/>
                        <a:gd name="T9" fmla="*/ 11 h 11"/>
                        <a:gd name="T10" fmla="*/ 5 w 11"/>
                        <a:gd name="T11" fmla="*/ 9 h 11"/>
                        <a:gd name="T12" fmla="*/ 10 w 11"/>
                        <a:gd name="T13" fmla="*/ 6 h 11"/>
                        <a:gd name="T14" fmla="*/ 11 w 11"/>
                        <a:gd name="T15" fmla="*/ 5 h 11"/>
                        <a:gd name="T16" fmla="*/ 11 w 11"/>
                        <a:gd name="T17" fmla="*/ 2 h 11"/>
                        <a:gd name="T18" fmla="*/ 10 w 11"/>
                        <a:gd name="T19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0" y="2"/>
                          </a:moveTo>
                          <a:cubicBezTo>
                            <a:pt x="9" y="2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4" y="0"/>
                            <a:pt x="0" y="7"/>
                            <a:pt x="0" y="8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2" y="11"/>
                            <a:pt x="4" y="10"/>
                            <a:pt x="5" y="9"/>
                          </a:cubicBezTo>
                          <a:cubicBezTo>
                            <a:pt x="6" y="8"/>
                            <a:pt x="8" y="6"/>
                            <a:pt x="10" y="6"/>
                          </a:cubicBezTo>
                          <a:cubicBezTo>
                            <a:pt x="10" y="6"/>
                            <a:pt x="11" y="5"/>
                            <a:pt x="11" y="5"/>
                          </a:cubicBezTo>
                          <a:lnTo>
                            <a:pt x="11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83" name="Freeform 1243">
                      <a:extLst>
                        <a:ext uri="{FF2B5EF4-FFF2-40B4-BE49-F238E27FC236}">
                          <a16:creationId xmlns:a16="http://schemas.microsoft.com/office/drawing/2014/main" id="{911542E8-6F0C-8C24-DC00-A29AB4AA53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8656" y="4343057"/>
                      <a:ext cx="3759" cy="3759"/>
                    </a:xfrm>
                    <a:custGeom>
                      <a:avLst/>
                      <a:gdLst>
                        <a:gd name="T0" fmla="*/ 9 w 9"/>
                        <a:gd name="T1" fmla="*/ 0 h 8"/>
                        <a:gd name="T2" fmla="*/ 8 w 9"/>
                        <a:gd name="T3" fmla="*/ 0 h 8"/>
                        <a:gd name="T4" fmla="*/ 8 w 9"/>
                        <a:gd name="T5" fmla="*/ 0 h 8"/>
                        <a:gd name="T6" fmla="*/ 8 w 9"/>
                        <a:gd name="T7" fmla="*/ 0 h 8"/>
                        <a:gd name="T8" fmla="*/ 0 w 9"/>
                        <a:gd name="T9" fmla="*/ 6 h 8"/>
                        <a:gd name="T10" fmla="*/ 1 w 9"/>
                        <a:gd name="T11" fmla="*/ 8 h 8"/>
                        <a:gd name="T12" fmla="*/ 9 w 9"/>
                        <a:gd name="T13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9" h="8">
                          <a:moveTo>
                            <a:pt x="9" y="0"/>
                          </a:moveTo>
                          <a:cubicBezTo>
                            <a:pt x="9" y="0"/>
                            <a:pt x="8" y="0"/>
                            <a:pt x="8" y="0"/>
                          </a:cubicBezTo>
                          <a:lnTo>
                            <a:pt x="8" y="0"/>
                          </a:ln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5" y="0"/>
                            <a:pt x="0" y="4"/>
                            <a:pt x="0" y="6"/>
                          </a:cubicBezTo>
                          <a:cubicBezTo>
                            <a:pt x="0" y="7"/>
                            <a:pt x="1" y="8"/>
                            <a:pt x="1" y="8"/>
                          </a:cubicBezTo>
                          <a:cubicBezTo>
                            <a:pt x="3" y="7"/>
                            <a:pt x="8" y="2"/>
                            <a:pt x="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0" name="Freeform 1244">
                      <a:extLst>
                        <a:ext uri="{FF2B5EF4-FFF2-40B4-BE49-F238E27FC236}">
                          <a16:creationId xmlns:a16="http://schemas.microsoft.com/office/drawing/2014/main" id="{0EB03A14-C2CD-322D-4A6F-B39C0C6E25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350575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3 w 3"/>
                        <a:gd name="T3" fmla="*/ 1 h 3"/>
                        <a:gd name="T4" fmla="*/ 2 w 3"/>
                        <a:gd name="T5" fmla="*/ 1 h 3"/>
                        <a:gd name="T6" fmla="*/ 2 w 3"/>
                        <a:gd name="T7" fmla="*/ 0 h 3"/>
                        <a:gd name="T8" fmla="*/ 0 w 3"/>
                        <a:gd name="T9" fmla="*/ 1 h 3"/>
                        <a:gd name="T10" fmla="*/ 1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2" y="3"/>
                            <a:pt x="3" y="3"/>
                            <a:pt x="3" y="1"/>
                          </a:cubicBez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1" name="Freeform 1245">
                      <a:extLst>
                        <a:ext uri="{FF2B5EF4-FFF2-40B4-BE49-F238E27FC236}">
                          <a16:creationId xmlns:a16="http://schemas.microsoft.com/office/drawing/2014/main" id="{2B563430-566F-5BB9-BC8A-40DC72F23F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31780"/>
                      <a:ext cx="3759" cy="7518"/>
                    </a:xfrm>
                    <a:custGeom>
                      <a:avLst/>
                      <a:gdLst>
                        <a:gd name="T0" fmla="*/ 10 w 11"/>
                        <a:gd name="T1" fmla="*/ 12 h 17"/>
                        <a:gd name="T2" fmla="*/ 9 w 11"/>
                        <a:gd name="T3" fmla="*/ 10 h 17"/>
                        <a:gd name="T4" fmla="*/ 10 w 11"/>
                        <a:gd name="T5" fmla="*/ 8 h 17"/>
                        <a:gd name="T6" fmla="*/ 10 w 11"/>
                        <a:gd name="T7" fmla="*/ 6 h 17"/>
                        <a:gd name="T8" fmla="*/ 8 w 11"/>
                        <a:gd name="T9" fmla="*/ 5 h 17"/>
                        <a:gd name="T10" fmla="*/ 1 w 11"/>
                        <a:gd name="T11" fmla="*/ 1 h 17"/>
                        <a:gd name="T12" fmla="*/ 0 w 11"/>
                        <a:gd name="T13" fmla="*/ 0 h 17"/>
                        <a:gd name="T14" fmla="*/ 0 w 11"/>
                        <a:gd name="T15" fmla="*/ 0 h 17"/>
                        <a:gd name="T16" fmla="*/ 0 w 11"/>
                        <a:gd name="T17" fmla="*/ 1 h 17"/>
                        <a:gd name="T18" fmla="*/ 8 w 11"/>
                        <a:gd name="T19" fmla="*/ 17 h 17"/>
                        <a:gd name="T20" fmla="*/ 9 w 11"/>
                        <a:gd name="T21" fmla="*/ 17 h 17"/>
                        <a:gd name="T22" fmla="*/ 10 w 11"/>
                        <a:gd name="T23" fmla="*/ 15 h 17"/>
                        <a:gd name="T24" fmla="*/ 11 w 11"/>
                        <a:gd name="T25" fmla="*/ 14 h 17"/>
                        <a:gd name="T26" fmla="*/ 10 w 11"/>
                        <a:gd name="T2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1" h="17">
                          <a:moveTo>
                            <a:pt x="10" y="12"/>
                          </a:moveTo>
                          <a:cubicBezTo>
                            <a:pt x="10" y="11"/>
                            <a:pt x="9" y="10"/>
                            <a:pt x="9" y="10"/>
                          </a:cubicBezTo>
                          <a:cubicBezTo>
                            <a:pt x="9" y="9"/>
                            <a:pt x="9" y="8"/>
                            <a:pt x="10" y="8"/>
                          </a:cubicBezTo>
                          <a:cubicBezTo>
                            <a:pt x="10" y="7"/>
                            <a:pt x="10" y="7"/>
                            <a:pt x="10" y="6"/>
                          </a:cubicBezTo>
                          <a:cubicBezTo>
                            <a:pt x="10" y="5"/>
                            <a:pt x="8" y="5"/>
                            <a:pt x="8" y="5"/>
                          </a:cubicBezTo>
                          <a:cubicBezTo>
                            <a:pt x="4" y="5"/>
                            <a:pt x="2" y="3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6"/>
                            <a:pt x="4" y="17"/>
                            <a:pt x="8" y="17"/>
                          </a:cubicBezTo>
                          <a:lnTo>
                            <a:pt x="9" y="17"/>
                          </a:ln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1" y="15"/>
                            <a:pt x="11" y="14"/>
                            <a:pt x="11" y="14"/>
                          </a:cubicBezTo>
                          <a:cubicBezTo>
                            <a:pt x="11" y="13"/>
                            <a:pt x="10" y="13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2" name="Freeform 1246">
                      <a:extLst>
                        <a:ext uri="{FF2B5EF4-FFF2-40B4-BE49-F238E27FC236}">
                          <a16:creationId xmlns:a16="http://schemas.microsoft.com/office/drawing/2014/main" id="{A9BEE036-E609-2A48-903A-86E82B93EA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6174" y="4328021"/>
                      <a:ext cx="3759" cy="3759"/>
                    </a:xfrm>
                    <a:custGeom>
                      <a:avLst/>
                      <a:gdLst>
                        <a:gd name="T0" fmla="*/ 5 w 10"/>
                        <a:gd name="T1" fmla="*/ 6 h 6"/>
                        <a:gd name="T2" fmla="*/ 6 w 10"/>
                        <a:gd name="T3" fmla="*/ 4 h 6"/>
                        <a:gd name="T4" fmla="*/ 8 w 10"/>
                        <a:gd name="T5" fmla="*/ 2 h 6"/>
                        <a:gd name="T6" fmla="*/ 10 w 10"/>
                        <a:gd name="T7" fmla="*/ 2 h 6"/>
                        <a:gd name="T8" fmla="*/ 6 w 10"/>
                        <a:gd name="T9" fmla="*/ 0 h 6"/>
                        <a:gd name="T10" fmla="*/ 0 w 10"/>
                        <a:gd name="T11" fmla="*/ 0 h 6"/>
                        <a:gd name="T12" fmla="*/ 0 w 10"/>
                        <a:gd name="T13" fmla="*/ 1 h 6"/>
                        <a:gd name="T14" fmla="*/ 5 w 10"/>
                        <a:gd name="T15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6">
                          <a:moveTo>
                            <a:pt x="5" y="6"/>
                          </a:moveTo>
                          <a:cubicBezTo>
                            <a:pt x="5" y="6"/>
                            <a:pt x="6" y="5"/>
                            <a:pt x="6" y="4"/>
                          </a:cubicBezTo>
                          <a:cubicBezTo>
                            <a:pt x="6" y="3"/>
                            <a:pt x="7" y="2"/>
                            <a:pt x="8" y="2"/>
                          </a:cubicBezTo>
                          <a:lnTo>
                            <a:pt x="10" y="2"/>
                          </a:lnTo>
                          <a:cubicBezTo>
                            <a:pt x="9" y="2"/>
                            <a:pt x="7" y="1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1"/>
                          </a:lnTo>
                          <a:cubicBezTo>
                            <a:pt x="0" y="3"/>
                            <a:pt x="2" y="6"/>
                            <a:pt x="5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4" name="Freeform 1247">
                      <a:extLst>
                        <a:ext uri="{FF2B5EF4-FFF2-40B4-BE49-F238E27FC236}">
                          <a16:creationId xmlns:a16="http://schemas.microsoft.com/office/drawing/2014/main" id="{751113C8-5B97-DBEB-5C1E-21B4BBE331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9933" y="4328021"/>
                      <a:ext cx="1880" cy="1880"/>
                    </a:xfrm>
                    <a:custGeom>
                      <a:avLst/>
                      <a:gdLst>
                        <a:gd name="T0" fmla="*/ 0 w 3"/>
                        <a:gd name="T1" fmla="*/ 4 h 5"/>
                        <a:gd name="T2" fmla="*/ 0 w 3"/>
                        <a:gd name="T3" fmla="*/ 5 h 5"/>
                        <a:gd name="T4" fmla="*/ 2 w 3"/>
                        <a:gd name="T5" fmla="*/ 5 h 5"/>
                        <a:gd name="T6" fmla="*/ 3 w 3"/>
                        <a:gd name="T7" fmla="*/ 3 h 5"/>
                        <a:gd name="T8" fmla="*/ 1 w 3"/>
                        <a:gd name="T9" fmla="*/ 0 h 5"/>
                        <a:gd name="T10" fmla="*/ 0 w 3"/>
                        <a:gd name="T11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0" y="4"/>
                          </a:moveTo>
                          <a:lnTo>
                            <a:pt x="0" y="5"/>
                          </a:lnTo>
                          <a:lnTo>
                            <a:pt x="2" y="5"/>
                          </a:lnTo>
                          <a:cubicBezTo>
                            <a:pt x="3" y="5"/>
                            <a:pt x="3" y="5"/>
                            <a:pt x="3" y="3"/>
                          </a:cubicBezTo>
                          <a:cubicBezTo>
                            <a:pt x="3" y="1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5" name="Freeform 1248">
                      <a:extLst>
                        <a:ext uri="{FF2B5EF4-FFF2-40B4-BE49-F238E27FC236}">
                          <a16:creationId xmlns:a16="http://schemas.microsoft.com/office/drawing/2014/main" id="{03E62AFB-5CB6-58F8-0705-B5FBA6EE03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3691" y="4337418"/>
                      <a:ext cx="3759" cy="1880"/>
                    </a:xfrm>
                    <a:custGeom>
                      <a:avLst/>
                      <a:gdLst>
                        <a:gd name="T0" fmla="*/ 6 w 6"/>
                        <a:gd name="T1" fmla="*/ 1 h 3"/>
                        <a:gd name="T2" fmla="*/ 6 w 6"/>
                        <a:gd name="T3" fmla="*/ 0 h 3"/>
                        <a:gd name="T4" fmla="*/ 6 w 6"/>
                        <a:gd name="T5" fmla="*/ 0 h 3"/>
                        <a:gd name="T6" fmla="*/ 0 w 6"/>
                        <a:gd name="T7" fmla="*/ 0 h 3"/>
                        <a:gd name="T8" fmla="*/ 0 w 6"/>
                        <a:gd name="T9" fmla="*/ 0 h 3"/>
                        <a:gd name="T10" fmla="*/ 3 w 6"/>
                        <a:gd name="T11" fmla="*/ 3 h 3"/>
                        <a:gd name="T12" fmla="*/ 6 w 6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6" y="1"/>
                          </a:move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2"/>
                            <a:pt x="1" y="3"/>
                            <a:pt x="3" y="3"/>
                          </a:cubicBezTo>
                          <a:cubicBezTo>
                            <a:pt x="5" y="3"/>
                            <a:pt x="6" y="2"/>
                            <a:pt x="6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8" name="Freeform 1249">
                      <a:extLst>
                        <a:ext uri="{FF2B5EF4-FFF2-40B4-BE49-F238E27FC236}">
                          <a16:creationId xmlns:a16="http://schemas.microsoft.com/office/drawing/2014/main" id="{F3A980F1-1A81-DC02-B68C-A827D6309B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3089" y="4329900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7 h 7"/>
                        <a:gd name="T2" fmla="*/ 3 w 3"/>
                        <a:gd name="T3" fmla="*/ 2 h 7"/>
                        <a:gd name="T4" fmla="*/ 0 w 3"/>
                        <a:gd name="T5" fmla="*/ 0 h 7"/>
                        <a:gd name="T6" fmla="*/ 0 w 3"/>
                        <a:gd name="T7" fmla="*/ 2 h 7"/>
                        <a:gd name="T8" fmla="*/ 1 w 3"/>
                        <a:gd name="T9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1" y="7"/>
                          </a:moveTo>
                          <a:cubicBezTo>
                            <a:pt x="2" y="7"/>
                            <a:pt x="3" y="5"/>
                            <a:pt x="3" y="2"/>
                          </a:cubicBezTo>
                          <a:lnTo>
                            <a:pt x="0" y="0"/>
                          </a:lnTo>
                          <a:lnTo>
                            <a:pt x="0" y="2"/>
                          </a:lnTo>
                          <a:cubicBezTo>
                            <a:pt x="0" y="5"/>
                            <a:pt x="1" y="7"/>
                            <a:pt x="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9" name="Freeform 1250">
                      <a:extLst>
                        <a:ext uri="{FF2B5EF4-FFF2-40B4-BE49-F238E27FC236}">
                          <a16:creationId xmlns:a16="http://schemas.microsoft.com/office/drawing/2014/main" id="{87157302-06FC-7C36-E190-F426F8C0B9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5572" y="4324262"/>
                      <a:ext cx="1880" cy="1880"/>
                    </a:xfrm>
                    <a:custGeom>
                      <a:avLst/>
                      <a:gdLst>
                        <a:gd name="T0" fmla="*/ 5 w 5"/>
                        <a:gd name="T1" fmla="*/ 2 h 3"/>
                        <a:gd name="T2" fmla="*/ 4 w 5"/>
                        <a:gd name="T3" fmla="*/ 1 h 3"/>
                        <a:gd name="T4" fmla="*/ 3 w 5"/>
                        <a:gd name="T5" fmla="*/ 0 h 3"/>
                        <a:gd name="T6" fmla="*/ 2 w 5"/>
                        <a:gd name="T7" fmla="*/ 0 h 3"/>
                        <a:gd name="T8" fmla="*/ 0 w 5"/>
                        <a:gd name="T9" fmla="*/ 2 h 3"/>
                        <a:gd name="T10" fmla="*/ 3 w 5"/>
                        <a:gd name="T11" fmla="*/ 3 h 3"/>
                        <a:gd name="T12" fmla="*/ 5 w 5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5" y="2"/>
                          </a:move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2"/>
                          </a:cubicBezTo>
                          <a:cubicBezTo>
                            <a:pt x="1" y="2"/>
                            <a:pt x="2" y="3"/>
                            <a:pt x="3" y="3"/>
                          </a:cubicBezTo>
                          <a:cubicBezTo>
                            <a:pt x="4" y="3"/>
                            <a:pt x="5" y="3"/>
                            <a:pt x="5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0" name="Freeform 1251">
                      <a:extLst>
                        <a:ext uri="{FF2B5EF4-FFF2-40B4-BE49-F238E27FC236}">
                          <a16:creationId xmlns:a16="http://schemas.microsoft.com/office/drawing/2014/main" id="{1729F685-F19A-8851-5CDD-48EF2F1B90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96991" y="4350575"/>
                      <a:ext cx="3759" cy="1880"/>
                    </a:xfrm>
                    <a:custGeom>
                      <a:avLst/>
                      <a:gdLst>
                        <a:gd name="T0" fmla="*/ 3 w 6"/>
                        <a:gd name="T1" fmla="*/ 0 h 4"/>
                        <a:gd name="T2" fmla="*/ 0 w 6"/>
                        <a:gd name="T3" fmla="*/ 1 h 4"/>
                        <a:gd name="T4" fmla="*/ 4 w 6"/>
                        <a:gd name="T5" fmla="*/ 4 h 4"/>
                        <a:gd name="T6" fmla="*/ 5 w 6"/>
                        <a:gd name="T7" fmla="*/ 3 h 4"/>
                        <a:gd name="T8" fmla="*/ 6 w 6"/>
                        <a:gd name="T9" fmla="*/ 2 h 4"/>
                        <a:gd name="T10" fmla="*/ 3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3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4"/>
                            <a:pt x="4" y="4"/>
                          </a:cubicBezTo>
                          <a:cubicBezTo>
                            <a:pt x="4" y="4"/>
                            <a:pt x="4" y="4"/>
                            <a:pt x="5" y="3"/>
                          </a:cubicBezTo>
                          <a:cubicBezTo>
                            <a:pt x="5" y="3"/>
                            <a:pt x="5" y="3"/>
                            <a:pt x="6" y="2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" name="Freeform 1252">
                      <a:extLst>
                        <a:ext uri="{FF2B5EF4-FFF2-40B4-BE49-F238E27FC236}">
                          <a16:creationId xmlns:a16="http://schemas.microsoft.com/office/drawing/2014/main" id="{23C6B90F-EAF4-293F-F6A9-331BACA63E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69369"/>
                      <a:ext cx="5639" cy="3759"/>
                    </a:xfrm>
                    <a:custGeom>
                      <a:avLst/>
                      <a:gdLst>
                        <a:gd name="T0" fmla="*/ 10 w 14"/>
                        <a:gd name="T1" fmla="*/ 12 h 12"/>
                        <a:gd name="T2" fmla="*/ 14 w 14"/>
                        <a:gd name="T3" fmla="*/ 5 h 12"/>
                        <a:gd name="T4" fmla="*/ 4 w 14"/>
                        <a:gd name="T5" fmla="*/ 0 h 12"/>
                        <a:gd name="T6" fmla="*/ 2 w 14"/>
                        <a:gd name="T7" fmla="*/ 0 h 12"/>
                        <a:gd name="T8" fmla="*/ 1 w 14"/>
                        <a:gd name="T9" fmla="*/ 1 h 12"/>
                        <a:gd name="T10" fmla="*/ 1 w 14"/>
                        <a:gd name="T11" fmla="*/ 3 h 12"/>
                        <a:gd name="T12" fmla="*/ 1 w 14"/>
                        <a:gd name="T13" fmla="*/ 5 h 12"/>
                        <a:gd name="T14" fmla="*/ 7 w 14"/>
                        <a:gd name="T15" fmla="*/ 9 h 12"/>
                        <a:gd name="T16" fmla="*/ 8 w 14"/>
                        <a:gd name="T17" fmla="*/ 9 h 12"/>
                        <a:gd name="T18" fmla="*/ 8 w 14"/>
                        <a:gd name="T19" fmla="*/ 10 h 12"/>
                        <a:gd name="T20" fmla="*/ 10 w 14"/>
                        <a:gd name="T21" fmla="*/ 1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4" h="12">
                          <a:moveTo>
                            <a:pt x="10" y="12"/>
                          </a:moveTo>
                          <a:cubicBezTo>
                            <a:pt x="11" y="12"/>
                            <a:pt x="13" y="8"/>
                            <a:pt x="14" y="5"/>
                          </a:cubicBezTo>
                          <a:cubicBezTo>
                            <a:pt x="14" y="2"/>
                            <a:pt x="7" y="0"/>
                            <a:pt x="4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ubicBezTo>
                            <a:pt x="1" y="4"/>
                            <a:pt x="1" y="4"/>
                            <a:pt x="1" y="5"/>
                          </a:cubicBezTo>
                          <a:cubicBezTo>
                            <a:pt x="1" y="7"/>
                            <a:pt x="3" y="9"/>
                            <a:pt x="7" y="9"/>
                          </a:cubicBezTo>
                          <a:lnTo>
                            <a:pt x="8" y="9"/>
                          </a:lnTo>
                          <a:lnTo>
                            <a:pt x="8" y="10"/>
                          </a:lnTo>
                          <a:cubicBezTo>
                            <a:pt x="8" y="11"/>
                            <a:pt x="8" y="12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" name="Freeform 1253">
                      <a:extLst>
                        <a:ext uri="{FF2B5EF4-FFF2-40B4-BE49-F238E27FC236}">
                          <a16:creationId xmlns:a16="http://schemas.microsoft.com/office/drawing/2014/main" id="{F3CF9987-41D5-8672-9E3F-15AB2373AA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48695"/>
                      <a:ext cx="15036" cy="20675"/>
                    </a:xfrm>
                    <a:custGeom>
                      <a:avLst/>
                      <a:gdLst>
                        <a:gd name="T0" fmla="*/ 3 w 35"/>
                        <a:gd name="T1" fmla="*/ 37 h 46"/>
                        <a:gd name="T2" fmla="*/ 5 w 35"/>
                        <a:gd name="T3" fmla="*/ 37 h 46"/>
                        <a:gd name="T4" fmla="*/ 9 w 35"/>
                        <a:gd name="T5" fmla="*/ 42 h 46"/>
                        <a:gd name="T6" fmla="*/ 13 w 35"/>
                        <a:gd name="T7" fmla="*/ 46 h 46"/>
                        <a:gd name="T8" fmla="*/ 19 w 35"/>
                        <a:gd name="T9" fmla="*/ 43 h 46"/>
                        <a:gd name="T10" fmla="*/ 24 w 35"/>
                        <a:gd name="T11" fmla="*/ 39 h 46"/>
                        <a:gd name="T12" fmla="*/ 26 w 35"/>
                        <a:gd name="T13" fmla="*/ 38 h 46"/>
                        <a:gd name="T14" fmla="*/ 35 w 35"/>
                        <a:gd name="T15" fmla="*/ 34 h 46"/>
                        <a:gd name="T16" fmla="*/ 33 w 35"/>
                        <a:gd name="T17" fmla="*/ 31 h 46"/>
                        <a:gd name="T18" fmla="*/ 30 w 35"/>
                        <a:gd name="T19" fmla="*/ 26 h 46"/>
                        <a:gd name="T20" fmla="*/ 32 w 35"/>
                        <a:gd name="T21" fmla="*/ 22 h 46"/>
                        <a:gd name="T22" fmla="*/ 35 w 35"/>
                        <a:gd name="T23" fmla="*/ 17 h 46"/>
                        <a:gd name="T24" fmla="*/ 30 w 35"/>
                        <a:gd name="T25" fmla="*/ 12 h 46"/>
                        <a:gd name="T26" fmla="*/ 25 w 35"/>
                        <a:gd name="T27" fmla="*/ 6 h 46"/>
                        <a:gd name="T28" fmla="*/ 21 w 35"/>
                        <a:gd name="T29" fmla="*/ 0 h 46"/>
                        <a:gd name="T30" fmla="*/ 20 w 35"/>
                        <a:gd name="T31" fmla="*/ 2 h 46"/>
                        <a:gd name="T32" fmla="*/ 20 w 35"/>
                        <a:gd name="T33" fmla="*/ 3 h 46"/>
                        <a:gd name="T34" fmla="*/ 20 w 35"/>
                        <a:gd name="T35" fmla="*/ 3 h 46"/>
                        <a:gd name="T36" fmla="*/ 14 w 35"/>
                        <a:gd name="T37" fmla="*/ 8 h 46"/>
                        <a:gd name="T38" fmla="*/ 14 w 35"/>
                        <a:gd name="T39" fmla="*/ 8 h 46"/>
                        <a:gd name="T40" fmla="*/ 13 w 35"/>
                        <a:gd name="T41" fmla="*/ 8 h 46"/>
                        <a:gd name="T42" fmla="*/ 6 w 35"/>
                        <a:gd name="T43" fmla="*/ 14 h 46"/>
                        <a:gd name="T44" fmla="*/ 8 w 35"/>
                        <a:gd name="T45" fmla="*/ 17 h 46"/>
                        <a:gd name="T46" fmla="*/ 10 w 35"/>
                        <a:gd name="T47" fmla="*/ 20 h 46"/>
                        <a:gd name="T48" fmla="*/ 3 w 35"/>
                        <a:gd name="T49" fmla="*/ 30 h 46"/>
                        <a:gd name="T50" fmla="*/ 3 w 35"/>
                        <a:gd name="T51" fmla="*/ 33 h 46"/>
                        <a:gd name="T52" fmla="*/ 2 w 35"/>
                        <a:gd name="T53" fmla="*/ 33 h 46"/>
                        <a:gd name="T54" fmla="*/ 0 w 35"/>
                        <a:gd name="T55" fmla="*/ 35 h 46"/>
                        <a:gd name="T56" fmla="*/ 3 w 35"/>
                        <a:gd name="T57" fmla="*/ 37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35" h="46">
                          <a:moveTo>
                            <a:pt x="3" y="37"/>
                          </a:moveTo>
                          <a:cubicBezTo>
                            <a:pt x="4" y="37"/>
                            <a:pt x="5" y="37"/>
                            <a:pt x="5" y="37"/>
                          </a:cubicBezTo>
                          <a:cubicBezTo>
                            <a:pt x="7" y="39"/>
                            <a:pt x="8" y="40"/>
                            <a:pt x="9" y="42"/>
                          </a:cubicBezTo>
                          <a:cubicBezTo>
                            <a:pt x="10" y="44"/>
                            <a:pt x="11" y="46"/>
                            <a:pt x="13" y="46"/>
                          </a:cubicBezTo>
                          <a:cubicBezTo>
                            <a:pt x="16" y="46"/>
                            <a:pt x="17" y="44"/>
                            <a:pt x="19" y="43"/>
                          </a:cubicBezTo>
                          <a:cubicBezTo>
                            <a:pt x="20" y="41"/>
                            <a:pt x="22" y="40"/>
                            <a:pt x="24" y="39"/>
                          </a:cubicBezTo>
                          <a:cubicBezTo>
                            <a:pt x="25" y="39"/>
                            <a:pt x="25" y="39"/>
                            <a:pt x="26" y="38"/>
                          </a:cubicBezTo>
                          <a:cubicBezTo>
                            <a:pt x="29" y="38"/>
                            <a:pt x="35" y="37"/>
                            <a:pt x="35" y="34"/>
                          </a:cubicBezTo>
                          <a:cubicBezTo>
                            <a:pt x="35" y="33"/>
                            <a:pt x="34" y="32"/>
                            <a:pt x="33" y="31"/>
                          </a:cubicBezTo>
                          <a:cubicBezTo>
                            <a:pt x="31" y="30"/>
                            <a:pt x="30" y="28"/>
                            <a:pt x="30" y="26"/>
                          </a:cubicBezTo>
                          <a:cubicBezTo>
                            <a:pt x="30" y="24"/>
                            <a:pt x="31" y="23"/>
                            <a:pt x="32" y="22"/>
                          </a:cubicBezTo>
                          <a:cubicBezTo>
                            <a:pt x="34" y="20"/>
                            <a:pt x="35" y="19"/>
                            <a:pt x="35" y="17"/>
                          </a:cubicBezTo>
                          <a:cubicBezTo>
                            <a:pt x="35" y="14"/>
                            <a:pt x="32" y="12"/>
                            <a:pt x="30" y="12"/>
                          </a:cubicBezTo>
                          <a:cubicBezTo>
                            <a:pt x="28" y="12"/>
                            <a:pt x="26" y="9"/>
                            <a:pt x="25" y="6"/>
                          </a:cubicBezTo>
                          <a:cubicBezTo>
                            <a:pt x="24" y="4"/>
                            <a:pt x="23" y="0"/>
                            <a:pt x="21" y="0"/>
                          </a:cubicBezTo>
                          <a:cubicBezTo>
                            <a:pt x="21" y="0"/>
                            <a:pt x="20" y="0"/>
                            <a:pt x="20" y="2"/>
                          </a:cubicBezTo>
                          <a:lnTo>
                            <a:pt x="20" y="3"/>
                          </a:lnTo>
                          <a:lnTo>
                            <a:pt x="20" y="3"/>
                          </a:lnTo>
                          <a:cubicBezTo>
                            <a:pt x="18" y="4"/>
                            <a:pt x="15" y="7"/>
                            <a:pt x="14" y="8"/>
                          </a:cubicBezTo>
                          <a:lnTo>
                            <a:pt x="14" y="8"/>
                          </a:lnTo>
                          <a:lnTo>
                            <a:pt x="13" y="8"/>
                          </a:lnTo>
                          <a:cubicBezTo>
                            <a:pt x="11" y="8"/>
                            <a:pt x="6" y="12"/>
                            <a:pt x="6" y="14"/>
                          </a:cubicBezTo>
                          <a:cubicBezTo>
                            <a:pt x="6" y="15"/>
                            <a:pt x="7" y="16"/>
                            <a:pt x="8" y="17"/>
                          </a:cubicBezTo>
                          <a:cubicBezTo>
                            <a:pt x="9" y="18"/>
                            <a:pt x="10" y="18"/>
                            <a:pt x="10" y="20"/>
                          </a:cubicBezTo>
                          <a:cubicBezTo>
                            <a:pt x="10" y="23"/>
                            <a:pt x="7" y="29"/>
                            <a:pt x="3" y="30"/>
                          </a:cubicBezTo>
                          <a:lnTo>
                            <a:pt x="3" y="33"/>
                          </a:lnTo>
                          <a:lnTo>
                            <a:pt x="2" y="33"/>
                          </a:lnTo>
                          <a:cubicBezTo>
                            <a:pt x="1" y="34"/>
                            <a:pt x="0" y="34"/>
                            <a:pt x="0" y="35"/>
                          </a:cubicBezTo>
                          <a:cubicBezTo>
                            <a:pt x="0" y="36"/>
                            <a:pt x="1" y="36"/>
                            <a:pt x="3" y="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3" name="Freeform 1254">
                      <a:extLst>
                        <a:ext uri="{FF2B5EF4-FFF2-40B4-BE49-F238E27FC236}">
                          <a16:creationId xmlns:a16="http://schemas.microsoft.com/office/drawing/2014/main" id="{1402ABC4-9372-78BA-4302-B6CAA69445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6388" y="4367489"/>
                      <a:ext cx="18795" cy="18795"/>
                    </a:xfrm>
                    <a:custGeom>
                      <a:avLst/>
                      <a:gdLst>
                        <a:gd name="T0" fmla="*/ 3 w 42"/>
                        <a:gd name="T1" fmla="*/ 19 h 46"/>
                        <a:gd name="T2" fmla="*/ 0 w 42"/>
                        <a:gd name="T3" fmla="*/ 22 h 46"/>
                        <a:gd name="T4" fmla="*/ 3 w 42"/>
                        <a:gd name="T5" fmla="*/ 25 h 46"/>
                        <a:gd name="T6" fmla="*/ 8 w 42"/>
                        <a:gd name="T7" fmla="*/ 30 h 46"/>
                        <a:gd name="T8" fmla="*/ 13 w 42"/>
                        <a:gd name="T9" fmla="*/ 38 h 46"/>
                        <a:gd name="T10" fmla="*/ 24 w 42"/>
                        <a:gd name="T11" fmla="*/ 42 h 46"/>
                        <a:gd name="T12" fmla="*/ 34 w 42"/>
                        <a:gd name="T13" fmla="*/ 46 h 46"/>
                        <a:gd name="T14" fmla="*/ 42 w 42"/>
                        <a:gd name="T15" fmla="*/ 40 h 46"/>
                        <a:gd name="T16" fmla="*/ 40 w 42"/>
                        <a:gd name="T17" fmla="*/ 35 h 46"/>
                        <a:gd name="T18" fmla="*/ 38 w 42"/>
                        <a:gd name="T19" fmla="*/ 30 h 46"/>
                        <a:gd name="T20" fmla="*/ 40 w 42"/>
                        <a:gd name="T21" fmla="*/ 26 h 46"/>
                        <a:gd name="T22" fmla="*/ 40 w 42"/>
                        <a:gd name="T23" fmla="*/ 11 h 46"/>
                        <a:gd name="T24" fmla="*/ 34 w 42"/>
                        <a:gd name="T25" fmla="*/ 2 h 46"/>
                        <a:gd name="T26" fmla="*/ 34 w 42"/>
                        <a:gd name="T27" fmla="*/ 2 h 46"/>
                        <a:gd name="T28" fmla="*/ 34 w 42"/>
                        <a:gd name="T29" fmla="*/ 4 h 46"/>
                        <a:gd name="T30" fmla="*/ 34 w 42"/>
                        <a:gd name="T31" fmla="*/ 5 h 46"/>
                        <a:gd name="T32" fmla="*/ 34 w 42"/>
                        <a:gd name="T33" fmla="*/ 6 h 46"/>
                        <a:gd name="T34" fmla="*/ 27 w 42"/>
                        <a:gd name="T35" fmla="*/ 16 h 46"/>
                        <a:gd name="T36" fmla="*/ 26 w 42"/>
                        <a:gd name="T37" fmla="*/ 16 h 46"/>
                        <a:gd name="T38" fmla="*/ 26 w 42"/>
                        <a:gd name="T39" fmla="*/ 15 h 46"/>
                        <a:gd name="T40" fmla="*/ 25 w 42"/>
                        <a:gd name="T41" fmla="*/ 14 h 46"/>
                        <a:gd name="T42" fmla="*/ 24 w 42"/>
                        <a:gd name="T43" fmla="*/ 11 h 46"/>
                        <a:gd name="T44" fmla="*/ 26 w 42"/>
                        <a:gd name="T45" fmla="*/ 6 h 46"/>
                        <a:gd name="T46" fmla="*/ 27 w 42"/>
                        <a:gd name="T47" fmla="*/ 2 h 46"/>
                        <a:gd name="T48" fmla="*/ 26 w 42"/>
                        <a:gd name="T49" fmla="*/ 0 h 46"/>
                        <a:gd name="T50" fmla="*/ 25 w 42"/>
                        <a:gd name="T51" fmla="*/ 0 h 46"/>
                        <a:gd name="T52" fmla="*/ 23 w 42"/>
                        <a:gd name="T53" fmla="*/ 0 h 46"/>
                        <a:gd name="T54" fmla="*/ 8 w 42"/>
                        <a:gd name="T55" fmla="*/ 7 h 46"/>
                        <a:gd name="T56" fmla="*/ 8 w 42"/>
                        <a:gd name="T57" fmla="*/ 10 h 46"/>
                        <a:gd name="T58" fmla="*/ 6 w 42"/>
                        <a:gd name="T59" fmla="*/ 15 h 46"/>
                        <a:gd name="T60" fmla="*/ 3 w 42"/>
                        <a:gd name="T6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2" h="46">
                          <a:moveTo>
                            <a:pt x="3" y="19"/>
                          </a:moveTo>
                          <a:cubicBezTo>
                            <a:pt x="2" y="20"/>
                            <a:pt x="0" y="21"/>
                            <a:pt x="0" y="22"/>
                          </a:cubicBezTo>
                          <a:cubicBezTo>
                            <a:pt x="0" y="23"/>
                            <a:pt x="1" y="23"/>
                            <a:pt x="3" y="25"/>
                          </a:cubicBezTo>
                          <a:cubicBezTo>
                            <a:pt x="5" y="26"/>
                            <a:pt x="8" y="27"/>
                            <a:pt x="8" y="30"/>
                          </a:cubicBezTo>
                          <a:cubicBezTo>
                            <a:pt x="8" y="34"/>
                            <a:pt x="10" y="38"/>
                            <a:pt x="13" y="38"/>
                          </a:cubicBezTo>
                          <a:cubicBezTo>
                            <a:pt x="17" y="38"/>
                            <a:pt x="21" y="40"/>
                            <a:pt x="24" y="42"/>
                          </a:cubicBezTo>
                          <a:cubicBezTo>
                            <a:pt x="27" y="44"/>
                            <a:pt x="30" y="46"/>
                            <a:pt x="34" y="46"/>
                          </a:cubicBezTo>
                          <a:cubicBezTo>
                            <a:pt x="37" y="46"/>
                            <a:pt x="42" y="45"/>
                            <a:pt x="42" y="40"/>
                          </a:cubicBezTo>
                          <a:cubicBezTo>
                            <a:pt x="42" y="38"/>
                            <a:pt x="41" y="37"/>
                            <a:pt x="40" y="35"/>
                          </a:cubicBezTo>
                          <a:cubicBezTo>
                            <a:pt x="39" y="34"/>
                            <a:pt x="38" y="33"/>
                            <a:pt x="38" y="30"/>
                          </a:cubicBezTo>
                          <a:cubicBezTo>
                            <a:pt x="38" y="29"/>
                            <a:pt x="39" y="28"/>
                            <a:pt x="40" y="26"/>
                          </a:cubicBezTo>
                          <a:lnTo>
                            <a:pt x="40" y="11"/>
                          </a:lnTo>
                          <a:cubicBezTo>
                            <a:pt x="40" y="7"/>
                            <a:pt x="38" y="2"/>
                            <a:pt x="34" y="2"/>
                          </a:cubicBezTo>
                          <a:cubicBezTo>
                            <a:pt x="34" y="2"/>
                            <a:pt x="34" y="2"/>
                            <a:pt x="34" y="2"/>
                          </a:cubicBezTo>
                          <a:cubicBezTo>
                            <a:pt x="34" y="3"/>
                            <a:pt x="34" y="4"/>
                            <a:pt x="34" y="4"/>
                          </a:cubicBezTo>
                          <a:cubicBezTo>
                            <a:pt x="34" y="4"/>
                            <a:pt x="34" y="5"/>
                            <a:pt x="34" y="5"/>
                          </a:cubicBezTo>
                          <a:lnTo>
                            <a:pt x="34" y="6"/>
                          </a:lnTo>
                          <a:cubicBezTo>
                            <a:pt x="32" y="10"/>
                            <a:pt x="30" y="14"/>
                            <a:pt x="27" y="16"/>
                          </a:cubicBezTo>
                          <a:lnTo>
                            <a:pt x="26" y="16"/>
                          </a:lnTo>
                          <a:lnTo>
                            <a:pt x="26" y="15"/>
                          </a:ln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4" y="12"/>
                            <a:pt x="24" y="11"/>
                          </a:cubicBezTo>
                          <a:cubicBezTo>
                            <a:pt x="24" y="9"/>
                            <a:pt x="25" y="7"/>
                            <a:pt x="26" y="6"/>
                          </a:cubicBezTo>
                          <a:cubicBezTo>
                            <a:pt x="26" y="4"/>
                            <a:pt x="27" y="3"/>
                            <a:pt x="27" y="2"/>
                          </a:cubicBezTo>
                          <a:cubicBezTo>
                            <a:pt x="27" y="0"/>
                            <a:pt x="27" y="0"/>
                            <a:pt x="26" y="0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3" y="0"/>
                          </a:cubicBezTo>
                          <a:cubicBezTo>
                            <a:pt x="22" y="0"/>
                            <a:pt x="10" y="5"/>
                            <a:pt x="8" y="7"/>
                          </a:cubicBezTo>
                          <a:cubicBezTo>
                            <a:pt x="8" y="8"/>
                            <a:pt x="8" y="9"/>
                            <a:pt x="8" y="10"/>
                          </a:cubicBezTo>
                          <a:cubicBezTo>
                            <a:pt x="8" y="12"/>
                            <a:pt x="7" y="13"/>
                            <a:pt x="6" y="15"/>
                          </a:cubicBezTo>
                          <a:cubicBezTo>
                            <a:pt x="6" y="16"/>
                            <a:pt x="4" y="18"/>
                            <a:pt x="3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4" name="Freeform 1255">
                      <a:extLst>
                        <a:ext uri="{FF2B5EF4-FFF2-40B4-BE49-F238E27FC236}">
                          <a16:creationId xmlns:a16="http://schemas.microsoft.com/office/drawing/2014/main" id="{8B58FE94-DB50-DEB2-7D4F-12C47C6185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7063" y="4376887"/>
                      <a:ext cx="15036" cy="22554"/>
                    </a:xfrm>
                    <a:custGeom>
                      <a:avLst/>
                      <a:gdLst>
                        <a:gd name="T0" fmla="*/ 13 w 35"/>
                        <a:gd name="T1" fmla="*/ 0 h 53"/>
                        <a:gd name="T2" fmla="*/ 8 w 35"/>
                        <a:gd name="T3" fmla="*/ 7 h 53"/>
                        <a:gd name="T4" fmla="*/ 8 w 35"/>
                        <a:gd name="T5" fmla="*/ 14 h 53"/>
                        <a:gd name="T6" fmla="*/ 7 w 35"/>
                        <a:gd name="T7" fmla="*/ 20 h 53"/>
                        <a:gd name="T8" fmla="*/ 3 w 35"/>
                        <a:gd name="T9" fmla="*/ 34 h 53"/>
                        <a:gd name="T10" fmla="*/ 3 w 35"/>
                        <a:gd name="T11" fmla="*/ 42 h 53"/>
                        <a:gd name="T12" fmla="*/ 2 w 35"/>
                        <a:gd name="T13" fmla="*/ 42 h 53"/>
                        <a:gd name="T14" fmla="*/ 0 w 35"/>
                        <a:gd name="T15" fmla="*/ 51 h 53"/>
                        <a:gd name="T16" fmla="*/ 2 w 35"/>
                        <a:gd name="T17" fmla="*/ 53 h 53"/>
                        <a:gd name="T18" fmla="*/ 6 w 35"/>
                        <a:gd name="T19" fmla="*/ 50 h 53"/>
                        <a:gd name="T20" fmla="*/ 7 w 35"/>
                        <a:gd name="T21" fmla="*/ 48 h 53"/>
                        <a:gd name="T22" fmla="*/ 23 w 35"/>
                        <a:gd name="T23" fmla="*/ 40 h 53"/>
                        <a:gd name="T24" fmla="*/ 35 w 35"/>
                        <a:gd name="T25" fmla="*/ 25 h 53"/>
                        <a:gd name="T26" fmla="*/ 23 w 35"/>
                        <a:gd name="T27" fmla="*/ 10 h 53"/>
                        <a:gd name="T28" fmla="*/ 17 w 35"/>
                        <a:gd name="T29" fmla="*/ 18 h 53"/>
                        <a:gd name="T30" fmla="*/ 17 w 35"/>
                        <a:gd name="T31" fmla="*/ 19 h 53"/>
                        <a:gd name="T32" fmla="*/ 12 w 35"/>
                        <a:gd name="T33" fmla="*/ 19 h 53"/>
                        <a:gd name="T34" fmla="*/ 12 w 35"/>
                        <a:gd name="T35" fmla="*/ 13 h 53"/>
                        <a:gd name="T36" fmla="*/ 15 w 35"/>
                        <a:gd name="T37" fmla="*/ 4 h 53"/>
                        <a:gd name="T38" fmla="*/ 15 w 35"/>
                        <a:gd name="T39" fmla="*/ 2 h 53"/>
                        <a:gd name="T40" fmla="*/ 13 w 35"/>
                        <a:gd name="T41" fmla="*/ 0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35" h="53">
                          <a:moveTo>
                            <a:pt x="13" y="0"/>
                          </a:moveTo>
                          <a:cubicBezTo>
                            <a:pt x="12" y="1"/>
                            <a:pt x="8" y="5"/>
                            <a:pt x="8" y="7"/>
                          </a:cubicBezTo>
                          <a:lnTo>
                            <a:pt x="8" y="14"/>
                          </a:lnTo>
                          <a:cubicBezTo>
                            <a:pt x="7" y="16"/>
                            <a:pt x="7" y="18"/>
                            <a:pt x="7" y="20"/>
                          </a:cubicBezTo>
                          <a:cubicBezTo>
                            <a:pt x="6" y="25"/>
                            <a:pt x="5" y="30"/>
                            <a:pt x="3" y="34"/>
                          </a:cubicBezTo>
                          <a:lnTo>
                            <a:pt x="3" y="42"/>
                          </a:lnTo>
                          <a:lnTo>
                            <a:pt x="2" y="42"/>
                          </a:lnTo>
                          <a:cubicBezTo>
                            <a:pt x="1" y="43"/>
                            <a:pt x="0" y="48"/>
                            <a:pt x="0" y="51"/>
                          </a:cubicBezTo>
                          <a:cubicBezTo>
                            <a:pt x="0" y="51"/>
                            <a:pt x="0" y="53"/>
                            <a:pt x="2" y="53"/>
                          </a:cubicBezTo>
                          <a:cubicBezTo>
                            <a:pt x="4" y="53"/>
                            <a:pt x="5" y="51"/>
                            <a:pt x="6" y="50"/>
                          </a:cubicBezTo>
                          <a:cubicBezTo>
                            <a:pt x="6" y="49"/>
                            <a:pt x="7" y="49"/>
                            <a:pt x="7" y="48"/>
                          </a:cubicBezTo>
                          <a:cubicBezTo>
                            <a:pt x="11" y="45"/>
                            <a:pt x="16" y="42"/>
                            <a:pt x="23" y="40"/>
                          </a:cubicBezTo>
                          <a:cubicBezTo>
                            <a:pt x="28" y="38"/>
                            <a:pt x="35" y="34"/>
                            <a:pt x="35" y="25"/>
                          </a:cubicBezTo>
                          <a:cubicBezTo>
                            <a:pt x="35" y="21"/>
                            <a:pt x="26" y="10"/>
                            <a:pt x="23" y="10"/>
                          </a:cubicBezTo>
                          <a:cubicBezTo>
                            <a:pt x="18" y="10"/>
                            <a:pt x="17" y="15"/>
                            <a:pt x="17" y="18"/>
                          </a:cubicBezTo>
                          <a:lnTo>
                            <a:pt x="17" y="19"/>
                          </a:lnTo>
                          <a:lnTo>
                            <a:pt x="12" y="19"/>
                          </a:lnTo>
                          <a:lnTo>
                            <a:pt x="12" y="13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cubicBezTo>
                            <a:pt x="15" y="1"/>
                            <a:pt x="14" y="0"/>
                            <a:pt x="1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923" name="Овал 922">
                <a:extLst>
                  <a:ext uri="{FF2B5EF4-FFF2-40B4-BE49-F238E27FC236}">
                    <a16:creationId xmlns:a16="http://schemas.microsoft.com/office/drawing/2014/main" id="{1E68CD23-ACE9-E67F-67BA-059F82B32750}"/>
                  </a:ext>
                </a:extLst>
              </p:cNvPr>
              <p:cNvSpPr/>
              <p:nvPr/>
            </p:nvSpPr>
            <p:spPr>
              <a:xfrm>
                <a:off x="4869650" y="1415833"/>
                <a:ext cx="360583" cy="36058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4" name="Овал 923">
                <a:extLst>
                  <a:ext uri="{FF2B5EF4-FFF2-40B4-BE49-F238E27FC236}">
                    <a16:creationId xmlns:a16="http://schemas.microsoft.com/office/drawing/2014/main" id="{8313AB51-494E-63F6-0C7B-0F08988BAF45}"/>
                  </a:ext>
                </a:extLst>
              </p:cNvPr>
              <p:cNvSpPr/>
              <p:nvPr/>
            </p:nvSpPr>
            <p:spPr>
              <a:xfrm>
                <a:off x="4882094" y="5605779"/>
                <a:ext cx="360583" cy="36058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85" name="Рисунок 984">
            <a:extLst>
              <a:ext uri="{FF2B5EF4-FFF2-40B4-BE49-F238E27FC236}">
                <a16:creationId xmlns:a16="http://schemas.microsoft.com/office/drawing/2014/main" id="{FCA766C8-5BB2-A88B-E7C1-BCA123E63D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8489" y="1241659"/>
            <a:ext cx="7075391" cy="3069901"/>
          </a:xfrm>
          <a:prstGeom prst="rect">
            <a:avLst/>
          </a:prstGeom>
        </p:spPr>
      </p:pic>
      <p:sp>
        <p:nvSpPr>
          <p:cNvPr id="987" name="TextBox 986">
            <a:extLst>
              <a:ext uri="{FF2B5EF4-FFF2-40B4-BE49-F238E27FC236}">
                <a16:creationId xmlns:a16="http://schemas.microsoft.com/office/drawing/2014/main" id="{EC37B16F-0E8F-534F-7D8C-D985FE484428}"/>
              </a:ext>
            </a:extLst>
          </p:cNvPr>
          <p:cNvSpPr txBox="1"/>
          <p:nvPr/>
        </p:nvSpPr>
        <p:spPr>
          <a:xfrm>
            <a:off x="903792" y="4483181"/>
            <a:ext cx="11281564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 товары и упаковку, произведенные/импортированные с 2024 года:</a:t>
            </a:r>
          </a:p>
          <a:p>
            <a:endParaRPr lang="ru-RU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Отчетность о массе товаров – Постановление Правительства Российской Федерации от 31.05.2024 № 741 «Об утверждении Правил представления производителями товаров, импортерами товаров отчетности о массе товаров, упаковки, произведенных на территории Российской Федерации или ввезенных из государств - членов Евразийского экономического союза, в том числе об испорченном или о бракованном товаре, об упаковке, сведений о вывезенных из Российской Федерации товарах, упаковке, отчетности о массе товаров, упаковки, ввезенных из государств, не являющихся членами Евразийского экономического союза»;</a:t>
            </a:r>
          </a:p>
          <a:p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Отчетность о выполнении утилизации – Постановление Правительства Российской Федерации от 31.05.2024 № 742 «Об утверждении Правил представления производителями товаров, импортерами товаров отчетности о выполнении самостоятельной утилизации отходов от использования товаров»;</a:t>
            </a:r>
          </a:p>
          <a:p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сумм </a:t>
            </a:r>
            <a:r>
              <a:rPr lang="ru-RU" sz="1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экосбора</a:t>
            </a: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– Постановление Правительства Российской Федерации от 30.12.2024 № 1990 «О порядке взимания экологического сбора».</a:t>
            </a:r>
          </a:p>
        </p:txBody>
      </p:sp>
    </p:spTree>
    <p:extLst>
      <p:ext uri="{BB962C8B-B14F-4D97-AF65-F5344CB8AC3E}">
        <p14:creationId xmlns:p14="http://schemas.microsoft.com/office/powerpoint/2010/main" val="371228275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-25272" y="-13708"/>
            <a:ext cx="12257285" cy="6858000"/>
          </a:xfrm>
          <a:prstGeom prst="rect">
            <a:avLst/>
          </a:prstGeom>
        </p:spPr>
      </p:pic>
      <p:grpSp>
        <p:nvGrpSpPr>
          <p:cNvPr id="878" name="Группа 877"/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/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/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/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/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/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/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/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/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/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/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/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/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/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/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/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/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/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/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/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/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/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/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/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/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/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/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/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/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/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/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/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/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/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/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/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/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/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/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/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/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/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/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/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/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/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/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/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/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/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/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/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/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/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/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/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/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/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/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/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/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/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/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/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/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/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/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/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/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/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/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/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/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/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/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/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/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/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/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/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/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/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/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/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/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/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/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/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/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/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/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/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/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/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/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/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/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/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/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/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/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/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/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/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/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/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/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/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/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/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/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/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/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/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/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/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/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/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/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/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/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/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/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/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/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/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/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/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/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/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/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/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/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/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/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/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/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0" name="TextBox 169"/>
          <p:cNvSpPr txBox="1"/>
          <p:nvPr/>
        </p:nvSpPr>
        <p:spPr>
          <a:xfrm>
            <a:off x="1180580" y="312117"/>
            <a:ext cx="11051433" cy="338552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1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 Narrow" pitchFamily="34" charset="0"/>
                <a:ea typeface="+mn-ea"/>
                <a:cs typeface="Arial" panose="020B0604020202020204" pitchFamily="34" charset="0"/>
              </a:rPr>
              <a:t>Как уплатить </a:t>
            </a:r>
            <a:r>
              <a:rPr kumimoji="0" lang="ru-RU" sz="1600" b="1" i="0" u="none" strike="noStrike" kern="1200" cap="none" spc="10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 Narrow" pitchFamily="34" charset="0"/>
                <a:ea typeface="+mn-ea"/>
                <a:cs typeface="Arial" panose="020B0604020202020204" pitchFamily="34" charset="0"/>
              </a:rPr>
              <a:t>экосбор</a:t>
            </a:r>
            <a:r>
              <a:rPr kumimoji="0" lang="ru-RU" sz="1600" b="1" i="0" u="none" strike="noStrike" kern="1200" cap="none" spc="1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 Narrow" pitchFamily="34" charset="0"/>
                <a:ea typeface="+mn-ea"/>
                <a:cs typeface="Arial" panose="020B0604020202020204" pitchFamily="34" charset="0"/>
              </a:rPr>
              <a:t> за 2022-2024 отчетные годы</a:t>
            </a:r>
          </a:p>
        </p:txBody>
      </p: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2BBF52E2-CFE7-B20C-E78D-BAF36153888F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7A9BC693-3774-6BFB-0608-2EF902B9A2D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900" b="0" i="0" u="none" strike="noStrike" kern="1200" cap="none" spc="0" normalizeH="0" baseline="0" noProof="0" dirty="0">
                <a:ln>
                  <a:noFill/>
                </a:ln>
                <a:solidFill>
                  <a:srgbClr val="9BBEB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0ABE71D7-4469-14CF-7369-A804A6615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6C869F85-412B-BF61-399A-B184E26A0DD1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278577B7-8566-621F-1A23-664B7EF56CE0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407778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Приокское межрегиональное управление Росприроднадзора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Параллелограмм 31">
            <a:extLst>
              <a:ext uri="{FF2B5EF4-FFF2-40B4-BE49-F238E27FC236}">
                <a16:creationId xmlns:a16="http://schemas.microsoft.com/office/drawing/2014/main" id="{48387572-A48A-E63D-FA3D-D99C5344F2EC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74CC985A-61BF-39BC-E6E2-A3CC19F4BC68}"/>
              </a:ext>
            </a:extLst>
          </p:cNvPr>
          <p:cNvGrpSpPr/>
          <p:nvPr/>
        </p:nvGrpSpPr>
        <p:grpSpPr>
          <a:xfrm>
            <a:off x="123354" y="5352612"/>
            <a:ext cx="6377111" cy="1141108"/>
            <a:chOff x="7907898" y="2207507"/>
            <a:chExt cx="3939754" cy="773322"/>
          </a:xfrm>
        </p:grpSpPr>
        <p:grpSp>
          <p:nvGrpSpPr>
            <p:cNvPr id="33" name="Группа 32">
              <a:extLst>
                <a:ext uri="{FF2B5EF4-FFF2-40B4-BE49-F238E27FC236}">
                  <a16:creationId xmlns:a16="http://schemas.microsoft.com/office/drawing/2014/main" id="{75D1A408-994E-943E-EED5-B2EA1667B40A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36" name="Группа 35">
                <a:extLst>
                  <a:ext uri="{FF2B5EF4-FFF2-40B4-BE49-F238E27FC236}">
                    <a16:creationId xmlns:a16="http://schemas.microsoft.com/office/drawing/2014/main" id="{6D7628C3-45AE-5CF4-D1D4-FC4CADEFA46F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41" name="Freeform 169">
                  <a:extLst>
                    <a:ext uri="{FF2B5EF4-FFF2-40B4-BE49-F238E27FC236}">
                      <a16:creationId xmlns:a16="http://schemas.microsoft.com/office/drawing/2014/main" id="{9EBC5C02-5D16-97AF-66C7-42D5E473F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42" name="Группа 41">
                  <a:extLst>
                    <a:ext uri="{FF2B5EF4-FFF2-40B4-BE49-F238E27FC236}">
                      <a16:creationId xmlns:a16="http://schemas.microsoft.com/office/drawing/2014/main" id="{AED61FD8-7F09-B5A8-358A-8B5241011563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43" name="Freeform 163">
                    <a:extLst>
                      <a:ext uri="{FF2B5EF4-FFF2-40B4-BE49-F238E27FC236}">
                        <a16:creationId xmlns:a16="http://schemas.microsoft.com/office/drawing/2014/main" id="{F57F6407-C6F4-C13D-4D9C-69E9593DB4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44" name="Freeform 164">
                    <a:extLst>
                      <a:ext uri="{FF2B5EF4-FFF2-40B4-BE49-F238E27FC236}">
                        <a16:creationId xmlns:a16="http://schemas.microsoft.com/office/drawing/2014/main" id="{BD8EF759-B152-99F3-8A70-E133C377C8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45" name="Freeform 165">
                    <a:extLst>
                      <a:ext uri="{FF2B5EF4-FFF2-40B4-BE49-F238E27FC236}">
                        <a16:creationId xmlns:a16="http://schemas.microsoft.com/office/drawing/2014/main" id="{F86CC4EA-D2FE-018F-DC2B-0E8DA3D2BE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37" name="Группа 1543">
                <a:extLst>
                  <a:ext uri="{FF2B5EF4-FFF2-40B4-BE49-F238E27FC236}">
                    <a16:creationId xmlns:a16="http://schemas.microsoft.com/office/drawing/2014/main" id="{DDE2A8CC-5C8D-C084-76DF-1E85FC59DFE4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38" name="Freeform 1284">
                  <a:extLst>
                    <a:ext uri="{FF2B5EF4-FFF2-40B4-BE49-F238E27FC236}">
                      <a16:creationId xmlns:a16="http://schemas.microsoft.com/office/drawing/2014/main" id="{24606D79-90BF-9FBE-6194-B8BC8E9BBF9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" name="Oval 1286">
                  <a:extLst>
                    <a:ext uri="{FF2B5EF4-FFF2-40B4-BE49-F238E27FC236}">
                      <a16:creationId xmlns:a16="http://schemas.microsoft.com/office/drawing/2014/main" id="{D59F4323-D70D-94C8-A2E3-F6C1849936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" name="Freeform 1287">
                  <a:extLst>
                    <a:ext uri="{FF2B5EF4-FFF2-40B4-BE49-F238E27FC236}">
                      <a16:creationId xmlns:a16="http://schemas.microsoft.com/office/drawing/2014/main" id="{EB5DE6F6-D20F-4DE4-FD8D-6FB0204943F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34" name="Заголовок 5">
              <a:extLst>
                <a:ext uri="{FF2B5EF4-FFF2-40B4-BE49-F238E27FC236}">
                  <a16:creationId xmlns:a16="http://schemas.microsoft.com/office/drawing/2014/main" id="{B32E26DF-9AEE-9522-B83B-4C827E427F9F}"/>
                </a:ext>
              </a:extLst>
            </p:cNvPr>
            <p:cNvSpPr txBox="1">
              <a:spLocks/>
            </p:cNvSpPr>
            <p:nvPr/>
          </p:nvSpPr>
          <p:spPr>
            <a:xfrm>
              <a:off x="8583876" y="2350769"/>
              <a:ext cx="3252564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200" spc="100" dirty="0">
                  <a:ln w="3175">
                    <a:noFill/>
                  </a:ln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С подробными разъяснениями, как уплатить </a:t>
              </a:r>
              <a:r>
                <a:rPr lang="ru-RU" sz="1200" spc="100" dirty="0" err="1">
                  <a:ln w="3175">
                    <a:noFill/>
                  </a:ln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экосбор</a:t>
              </a:r>
              <a:r>
                <a:rPr lang="ru-RU" sz="1200" spc="100" dirty="0">
                  <a:ln w="3175">
                    <a:noFill/>
                  </a:ln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 за 2022-2024 отчетные годы можно ознакомится по адресу: </a:t>
              </a:r>
              <a:r>
                <a:rPr lang="en-US" sz="1800" b="1" spc="100" dirty="0">
                  <a:ln w="3175">
                    <a:noFill/>
                  </a:ln>
                  <a:solidFill>
                    <a:srgbClr val="C0000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https://rpn.gov.ru/activity/rop/ecological-fee/</a:t>
              </a:r>
              <a:endParaRPr lang="ru-RU" sz="1800" dirty="0">
                <a:ln w="3175">
                  <a:noFill/>
                </a:ln>
                <a:solidFill>
                  <a:srgbClr val="C0000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35" name="Прямоугольник 34">
              <a:extLst>
                <a:ext uri="{FF2B5EF4-FFF2-40B4-BE49-F238E27FC236}">
                  <a16:creationId xmlns:a16="http://schemas.microsoft.com/office/drawing/2014/main" id="{B9CA3352-9C3F-F42C-AAE2-9EB61A49F60E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48" name="Рисунок 47">
            <a:extLst>
              <a:ext uri="{FF2B5EF4-FFF2-40B4-BE49-F238E27FC236}">
                <a16:creationId xmlns:a16="http://schemas.microsoft.com/office/drawing/2014/main" id="{2E65CE14-832C-F0A5-5875-308152BED3A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10384" y="5541331"/>
            <a:ext cx="1235843" cy="859717"/>
          </a:xfrm>
          <a:prstGeom prst="rect">
            <a:avLst/>
          </a:prstGeom>
        </p:spPr>
      </p:pic>
      <p:sp>
        <p:nvSpPr>
          <p:cNvPr id="49" name="Заголовок 5">
            <a:extLst>
              <a:ext uri="{FF2B5EF4-FFF2-40B4-BE49-F238E27FC236}">
                <a16:creationId xmlns:a16="http://schemas.microsoft.com/office/drawing/2014/main" id="{F7803052-AEB2-AF58-5DE4-D4C1755BF943}"/>
              </a:ext>
            </a:extLst>
          </p:cNvPr>
          <p:cNvSpPr txBox="1">
            <a:spLocks/>
          </p:cNvSpPr>
          <p:nvPr/>
        </p:nvSpPr>
        <p:spPr>
          <a:xfrm>
            <a:off x="7392442" y="5644269"/>
            <a:ext cx="4566602" cy="63247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1900"/>
              </a:lnSpc>
            </a:pPr>
            <a:r>
              <a:rPr lang="ru-RU" sz="1200" spc="100" dirty="0">
                <a:ln w="3175">
                  <a:noFill/>
                </a:ln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rPr>
              <a:t>Прояснить вопросы по </a:t>
            </a:r>
            <a:r>
              <a:rPr lang="ru-RU" sz="1200" spc="100" dirty="0" err="1">
                <a:ln w="3175">
                  <a:noFill/>
                </a:ln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rPr>
              <a:t>экосбору</a:t>
            </a:r>
            <a:r>
              <a:rPr lang="ru-RU" sz="1200" spc="100" dirty="0">
                <a:ln w="3175">
                  <a:noFill/>
                </a:ln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rPr>
              <a:t> можно связавшись с контактным центром Росприроднадзора. </a:t>
            </a:r>
            <a:br>
              <a:rPr lang="ru-RU" sz="1200" spc="100" dirty="0">
                <a:ln w="3175">
                  <a:noFill/>
                </a:ln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rPr>
            </a:br>
            <a:r>
              <a:rPr lang="ru-RU" sz="1200" spc="100" dirty="0">
                <a:ln w="3175">
                  <a:noFill/>
                </a:ln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rPr>
              <a:t>Номер контакт-центра – </a:t>
            </a:r>
            <a:r>
              <a:rPr lang="ru-RU" sz="1600" b="1" spc="100" dirty="0">
                <a:ln w="3175">
                  <a:noFill/>
                </a:ln>
                <a:solidFill>
                  <a:srgbClr val="C0000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rPr>
              <a:t>8 (495) 565-34-38.</a:t>
            </a:r>
            <a:endParaRPr lang="ru-RU" sz="1600" b="1" dirty="0">
              <a:ln w="3175">
                <a:noFill/>
              </a:ln>
              <a:solidFill>
                <a:srgbClr val="C00000"/>
              </a:solidFill>
              <a:latin typeface="Times New Roman" panose="02020603050405020304" pitchFamily="18" charset="0"/>
              <a:ea typeface="Adobe Fan Heiti Std B" panose="020B0700000000000000" pitchFamily="34" charset="-128"/>
              <a:cs typeface="Times New Roman" panose="02020603050405020304" pitchFamily="18" charset="0"/>
            </a:endParaRP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07A76315-2FCB-6974-B9E2-C988C9D0C7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90" t="6647" b="500"/>
          <a:stretch/>
        </p:blipFill>
        <p:spPr>
          <a:xfrm>
            <a:off x="3367458" y="1165266"/>
            <a:ext cx="6677676" cy="4354703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2E1CC834-33F2-9901-4E33-E7637890DD5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8012" y="1255752"/>
            <a:ext cx="3634547" cy="22727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715949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AB386A-2CAD-1A41-8DD5-6BD0F20E6F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>
            <a:extLst>
              <a:ext uri="{FF2B5EF4-FFF2-40B4-BE49-F238E27FC236}">
                <a16:creationId xmlns:a16="http://schemas.microsoft.com/office/drawing/2014/main" id="{48060498-3AC9-B39E-4CB0-EB892ACC0DC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869" y="0"/>
            <a:ext cx="12257285" cy="6858000"/>
          </a:xfrm>
          <a:prstGeom prst="rect">
            <a:avLst/>
          </a:prstGeom>
        </p:spPr>
      </p:pic>
      <p:grpSp>
        <p:nvGrpSpPr>
          <p:cNvPr id="878" name="Группа 877">
            <a:extLst>
              <a:ext uri="{FF2B5EF4-FFF2-40B4-BE49-F238E27FC236}">
                <a16:creationId xmlns:a16="http://schemas.microsoft.com/office/drawing/2014/main" id="{F116695B-592A-0AB1-3EA9-6F9ACEA12A15}"/>
              </a:ext>
            </a:extLst>
          </p:cNvPr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>
              <a:extLst>
                <a:ext uri="{FF2B5EF4-FFF2-40B4-BE49-F238E27FC236}">
                  <a16:creationId xmlns:a16="http://schemas.microsoft.com/office/drawing/2014/main" id="{8603A536-BE22-9FC3-21BE-80C38B5B6223}"/>
                </a:ext>
              </a:extLst>
            </p:cNvPr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CCC7C0CD-525C-10E8-8E45-8FBB9CA1EB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5185CB0A-7A3B-C810-0377-643CDE6EC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C6694A0A-35B6-32B6-5FD1-DED4CC667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2EEE2363-B57F-8661-215C-48BD6285D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B78A0D10-C838-4C95-C699-99D4D709D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25DC5E8B-E05C-FF9E-B17D-C70D9D049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8088E1A9-A1C2-8257-E441-7CF8A9753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A1A4CD46-A2D8-AF89-800D-5EFAE4D8D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07EEA772-6F07-2D5E-2B09-06CD8A44A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93AFEDD1-E35C-4A45-6951-769D69B20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795FAA0C-D0E0-2B5B-3CFC-9E4DF50A4D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76A55FBA-4FFF-4C42-2989-AE94A9511D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6BD3C7BD-7970-0007-2BF3-1E20E3E1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84935A61-60AF-155A-5E07-66EBA559B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CD1F6D9B-E070-0E6A-3E49-DF67234B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8990D6C3-948D-E409-54B0-578239E03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853D5E43-676F-B728-06A3-BEB4E226F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A1DD370D-9ACA-5C49-F4F0-6487F446E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5AB55D02-8E87-B909-A27F-C761D5E9B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AB71C5AE-D93B-9611-F097-42145F692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58C9B5B6-BD73-3359-749B-AF9E7B544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09054DC2-CA57-5A18-675B-F89C5490A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79E9313-1329-B7F5-526C-FAB836148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BE41A30D-7C49-638D-EEEA-F5197385B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>
                <a:extLst>
                  <a:ext uri="{FF2B5EF4-FFF2-40B4-BE49-F238E27FC236}">
                    <a16:creationId xmlns:a16="http://schemas.microsoft.com/office/drawing/2014/main" id="{54562480-39C1-DAB8-F198-544663D54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>
                <a:extLst>
                  <a:ext uri="{FF2B5EF4-FFF2-40B4-BE49-F238E27FC236}">
                    <a16:creationId xmlns:a16="http://schemas.microsoft.com/office/drawing/2014/main" id="{F5110366-20BA-1B39-0D8F-385CE09F35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>
                <a:extLst>
                  <a:ext uri="{FF2B5EF4-FFF2-40B4-BE49-F238E27FC236}">
                    <a16:creationId xmlns:a16="http://schemas.microsoft.com/office/drawing/2014/main" id="{D2E8F0D6-FEE0-2B78-5633-ED976B6619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>
                <a:extLst>
                  <a:ext uri="{FF2B5EF4-FFF2-40B4-BE49-F238E27FC236}">
                    <a16:creationId xmlns:a16="http://schemas.microsoft.com/office/drawing/2014/main" id="{3DD8360C-5298-3450-0235-7EB797075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>
                <a:extLst>
                  <a:ext uri="{FF2B5EF4-FFF2-40B4-BE49-F238E27FC236}">
                    <a16:creationId xmlns:a16="http://schemas.microsoft.com/office/drawing/2014/main" id="{5BE2525D-FA69-7ACF-41A1-28DFAD99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>
                <a:extLst>
                  <a:ext uri="{FF2B5EF4-FFF2-40B4-BE49-F238E27FC236}">
                    <a16:creationId xmlns:a16="http://schemas.microsoft.com/office/drawing/2014/main" id="{B80BF5CB-57AF-9CC4-6172-B6AD2F4C1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>
                <a:extLst>
                  <a:ext uri="{FF2B5EF4-FFF2-40B4-BE49-F238E27FC236}">
                    <a16:creationId xmlns:a16="http://schemas.microsoft.com/office/drawing/2014/main" id="{0A9012A5-E96C-7316-A31F-6DC31F585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>
                <a:extLst>
                  <a:ext uri="{FF2B5EF4-FFF2-40B4-BE49-F238E27FC236}">
                    <a16:creationId xmlns:a16="http://schemas.microsoft.com/office/drawing/2014/main" id="{C7B17603-4E89-E63F-7802-D056FE285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>
                <a:extLst>
                  <a:ext uri="{FF2B5EF4-FFF2-40B4-BE49-F238E27FC236}">
                    <a16:creationId xmlns:a16="http://schemas.microsoft.com/office/drawing/2014/main" id="{2804BDE2-F143-584E-07E9-2DA3B468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>
                <a:extLst>
                  <a:ext uri="{FF2B5EF4-FFF2-40B4-BE49-F238E27FC236}">
                    <a16:creationId xmlns:a16="http://schemas.microsoft.com/office/drawing/2014/main" id="{C7DC450E-0C2F-2F92-80FB-803981581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>
                <a:extLst>
                  <a:ext uri="{FF2B5EF4-FFF2-40B4-BE49-F238E27FC236}">
                    <a16:creationId xmlns:a16="http://schemas.microsoft.com/office/drawing/2014/main" id="{560D20A7-0F55-5BA3-840B-B130A1329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>
                <a:extLst>
                  <a:ext uri="{FF2B5EF4-FFF2-40B4-BE49-F238E27FC236}">
                    <a16:creationId xmlns:a16="http://schemas.microsoft.com/office/drawing/2014/main" id="{DCA17828-BF81-4302-0E9D-B45B17EB1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>
                <a:extLst>
                  <a:ext uri="{FF2B5EF4-FFF2-40B4-BE49-F238E27FC236}">
                    <a16:creationId xmlns:a16="http://schemas.microsoft.com/office/drawing/2014/main" id="{92929B13-6EEB-2900-05D4-61E1336E9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>
                <a:extLst>
                  <a:ext uri="{FF2B5EF4-FFF2-40B4-BE49-F238E27FC236}">
                    <a16:creationId xmlns:a16="http://schemas.microsoft.com/office/drawing/2014/main" id="{C5C3E0D2-0246-9EA0-F9E8-B2DDA1B58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>
                <a:extLst>
                  <a:ext uri="{FF2B5EF4-FFF2-40B4-BE49-F238E27FC236}">
                    <a16:creationId xmlns:a16="http://schemas.microsoft.com/office/drawing/2014/main" id="{E4726895-562E-94C4-AFDB-0C1AD4C8C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>
                <a:extLst>
                  <a:ext uri="{FF2B5EF4-FFF2-40B4-BE49-F238E27FC236}">
                    <a16:creationId xmlns:a16="http://schemas.microsoft.com/office/drawing/2014/main" id="{35DDA580-124D-A534-D5CC-3C21F31F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>
                <a:extLst>
                  <a:ext uri="{FF2B5EF4-FFF2-40B4-BE49-F238E27FC236}">
                    <a16:creationId xmlns:a16="http://schemas.microsoft.com/office/drawing/2014/main" id="{86FE37A7-4BF8-DDC1-2FBE-2F27301F5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>
                <a:extLst>
                  <a:ext uri="{FF2B5EF4-FFF2-40B4-BE49-F238E27FC236}">
                    <a16:creationId xmlns:a16="http://schemas.microsoft.com/office/drawing/2014/main" id="{937567D2-E261-3A41-D0F2-C1A74AACE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>
                <a:extLst>
                  <a:ext uri="{FF2B5EF4-FFF2-40B4-BE49-F238E27FC236}">
                    <a16:creationId xmlns:a16="http://schemas.microsoft.com/office/drawing/2014/main" id="{9E03B739-62C6-5D65-3BE7-6C6216332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>
                <a:extLst>
                  <a:ext uri="{FF2B5EF4-FFF2-40B4-BE49-F238E27FC236}">
                    <a16:creationId xmlns:a16="http://schemas.microsoft.com/office/drawing/2014/main" id="{BE51D884-2984-85DB-A3AD-2B2BB1606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>
                <a:extLst>
                  <a:ext uri="{FF2B5EF4-FFF2-40B4-BE49-F238E27FC236}">
                    <a16:creationId xmlns:a16="http://schemas.microsoft.com/office/drawing/2014/main" id="{1FD324BC-6D4E-9A5E-C163-227F492F2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>
                <a:extLst>
                  <a:ext uri="{FF2B5EF4-FFF2-40B4-BE49-F238E27FC236}">
                    <a16:creationId xmlns:a16="http://schemas.microsoft.com/office/drawing/2014/main" id="{5BEC1C5B-48F2-8C42-A983-D14DEE5EA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>
                <a:extLst>
                  <a:ext uri="{FF2B5EF4-FFF2-40B4-BE49-F238E27FC236}">
                    <a16:creationId xmlns:a16="http://schemas.microsoft.com/office/drawing/2014/main" id="{6DCD12E1-177A-D813-EFD2-963CD540D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>
                <a:extLst>
                  <a:ext uri="{FF2B5EF4-FFF2-40B4-BE49-F238E27FC236}">
                    <a16:creationId xmlns:a16="http://schemas.microsoft.com/office/drawing/2014/main" id="{E9CBA5A0-AD87-179A-1E40-6CC32C762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>
                <a:extLst>
                  <a:ext uri="{FF2B5EF4-FFF2-40B4-BE49-F238E27FC236}">
                    <a16:creationId xmlns:a16="http://schemas.microsoft.com/office/drawing/2014/main" id="{74FF9443-F286-FC9D-763D-D301630F7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>
                <a:extLst>
                  <a:ext uri="{FF2B5EF4-FFF2-40B4-BE49-F238E27FC236}">
                    <a16:creationId xmlns:a16="http://schemas.microsoft.com/office/drawing/2014/main" id="{A8836896-EE40-6242-FDF2-107B71883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>
                <a:extLst>
                  <a:ext uri="{FF2B5EF4-FFF2-40B4-BE49-F238E27FC236}">
                    <a16:creationId xmlns:a16="http://schemas.microsoft.com/office/drawing/2014/main" id="{561ACB79-311A-8C62-D3A6-B05DAB347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>
                <a:extLst>
                  <a:ext uri="{FF2B5EF4-FFF2-40B4-BE49-F238E27FC236}">
                    <a16:creationId xmlns:a16="http://schemas.microsoft.com/office/drawing/2014/main" id="{49AD13F9-3EEB-E152-47FA-D901DE28A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>
                <a:extLst>
                  <a:ext uri="{FF2B5EF4-FFF2-40B4-BE49-F238E27FC236}">
                    <a16:creationId xmlns:a16="http://schemas.microsoft.com/office/drawing/2014/main" id="{CA0423BE-68AA-0D28-E92C-925A2538A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>
                <a:extLst>
                  <a:ext uri="{FF2B5EF4-FFF2-40B4-BE49-F238E27FC236}">
                    <a16:creationId xmlns:a16="http://schemas.microsoft.com/office/drawing/2014/main" id="{C57B8156-E92A-228D-A71D-4C4E8801F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>
                <a:extLst>
                  <a:ext uri="{FF2B5EF4-FFF2-40B4-BE49-F238E27FC236}">
                    <a16:creationId xmlns:a16="http://schemas.microsoft.com/office/drawing/2014/main" id="{F8FF7104-1E52-2E8F-27B6-49394CB4A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>
                <a:extLst>
                  <a:ext uri="{FF2B5EF4-FFF2-40B4-BE49-F238E27FC236}">
                    <a16:creationId xmlns:a16="http://schemas.microsoft.com/office/drawing/2014/main" id="{1318B938-FD93-0216-5B13-793E0A172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>
                <a:extLst>
                  <a:ext uri="{FF2B5EF4-FFF2-40B4-BE49-F238E27FC236}">
                    <a16:creationId xmlns:a16="http://schemas.microsoft.com/office/drawing/2014/main" id="{2172483F-35C2-D5AB-7228-C2FB74BF7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>
                <a:extLst>
                  <a:ext uri="{FF2B5EF4-FFF2-40B4-BE49-F238E27FC236}">
                    <a16:creationId xmlns:a16="http://schemas.microsoft.com/office/drawing/2014/main" id="{8CAC5B7B-F916-680F-E57F-7266BC895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>
                <a:extLst>
                  <a:ext uri="{FF2B5EF4-FFF2-40B4-BE49-F238E27FC236}">
                    <a16:creationId xmlns:a16="http://schemas.microsoft.com/office/drawing/2014/main" id="{476E4FB6-86A0-E97E-4D9E-EB8E0C798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>
                <a:extLst>
                  <a:ext uri="{FF2B5EF4-FFF2-40B4-BE49-F238E27FC236}">
                    <a16:creationId xmlns:a16="http://schemas.microsoft.com/office/drawing/2014/main" id="{A4B95B4A-B3FA-D487-2313-875F6EA75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>
                <a:extLst>
                  <a:ext uri="{FF2B5EF4-FFF2-40B4-BE49-F238E27FC236}">
                    <a16:creationId xmlns:a16="http://schemas.microsoft.com/office/drawing/2014/main" id="{7ADA5FD2-6CDE-9B7D-9F75-2447B0A9D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>
                <a:extLst>
                  <a:ext uri="{FF2B5EF4-FFF2-40B4-BE49-F238E27FC236}">
                    <a16:creationId xmlns:a16="http://schemas.microsoft.com/office/drawing/2014/main" id="{0ACE1CE2-A61F-6339-4139-341B03E67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>
                <a:extLst>
                  <a:ext uri="{FF2B5EF4-FFF2-40B4-BE49-F238E27FC236}">
                    <a16:creationId xmlns:a16="http://schemas.microsoft.com/office/drawing/2014/main" id="{D5C871DC-C554-EDE4-EF94-42732691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>
                <a:extLst>
                  <a:ext uri="{FF2B5EF4-FFF2-40B4-BE49-F238E27FC236}">
                    <a16:creationId xmlns:a16="http://schemas.microsoft.com/office/drawing/2014/main" id="{F8324E70-E6FE-1D78-FADE-38BF7E0DF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>
                <a:extLst>
                  <a:ext uri="{FF2B5EF4-FFF2-40B4-BE49-F238E27FC236}">
                    <a16:creationId xmlns:a16="http://schemas.microsoft.com/office/drawing/2014/main" id="{B7777F84-2283-6702-C6D5-D95D4CE74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>
                <a:extLst>
                  <a:ext uri="{FF2B5EF4-FFF2-40B4-BE49-F238E27FC236}">
                    <a16:creationId xmlns:a16="http://schemas.microsoft.com/office/drawing/2014/main" id="{91621A8F-9B92-A33B-E7F1-5263F01E8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>
                <a:extLst>
                  <a:ext uri="{FF2B5EF4-FFF2-40B4-BE49-F238E27FC236}">
                    <a16:creationId xmlns:a16="http://schemas.microsoft.com/office/drawing/2014/main" id="{C450B493-7D54-FF20-3F2E-4FEFB08E9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>
                <a:extLst>
                  <a:ext uri="{FF2B5EF4-FFF2-40B4-BE49-F238E27FC236}">
                    <a16:creationId xmlns:a16="http://schemas.microsoft.com/office/drawing/2014/main" id="{C45FEBF9-9501-A69F-E6D8-A99607B8D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>
                <a:extLst>
                  <a:ext uri="{FF2B5EF4-FFF2-40B4-BE49-F238E27FC236}">
                    <a16:creationId xmlns:a16="http://schemas.microsoft.com/office/drawing/2014/main" id="{9855FADE-2A10-CAB1-5BF0-1383B10E8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>
                <a:extLst>
                  <a:ext uri="{FF2B5EF4-FFF2-40B4-BE49-F238E27FC236}">
                    <a16:creationId xmlns:a16="http://schemas.microsoft.com/office/drawing/2014/main" id="{79C0591E-5A24-BCD3-49FE-B427AEAF0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>
                <a:extLst>
                  <a:ext uri="{FF2B5EF4-FFF2-40B4-BE49-F238E27FC236}">
                    <a16:creationId xmlns:a16="http://schemas.microsoft.com/office/drawing/2014/main" id="{20D4DE93-C2BC-8F02-5E71-EA2856C21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>
                <a:extLst>
                  <a:ext uri="{FF2B5EF4-FFF2-40B4-BE49-F238E27FC236}">
                    <a16:creationId xmlns:a16="http://schemas.microsoft.com/office/drawing/2014/main" id="{3826182B-35EB-C0D1-ACDC-FA355878D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>
                <a:extLst>
                  <a:ext uri="{FF2B5EF4-FFF2-40B4-BE49-F238E27FC236}">
                    <a16:creationId xmlns:a16="http://schemas.microsoft.com/office/drawing/2014/main" id="{B1455403-E9E6-AC0F-A927-B743C8E07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>
                <a:extLst>
                  <a:ext uri="{FF2B5EF4-FFF2-40B4-BE49-F238E27FC236}">
                    <a16:creationId xmlns:a16="http://schemas.microsoft.com/office/drawing/2014/main" id="{0CBC2600-DAE8-CD83-EEBA-10DA0EFD6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>
                <a:extLst>
                  <a:ext uri="{FF2B5EF4-FFF2-40B4-BE49-F238E27FC236}">
                    <a16:creationId xmlns:a16="http://schemas.microsoft.com/office/drawing/2014/main" id="{1314F4E0-F694-41C7-A992-8C2D0F96C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>
                <a:extLst>
                  <a:ext uri="{FF2B5EF4-FFF2-40B4-BE49-F238E27FC236}">
                    <a16:creationId xmlns:a16="http://schemas.microsoft.com/office/drawing/2014/main" id="{F9D251EF-7ED8-F95D-B5E2-DBEAA6E57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>
                <a:extLst>
                  <a:ext uri="{FF2B5EF4-FFF2-40B4-BE49-F238E27FC236}">
                    <a16:creationId xmlns:a16="http://schemas.microsoft.com/office/drawing/2014/main" id="{D5E860C2-0DFC-BE5C-D488-B50D70B5D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>
                <a:extLst>
                  <a:ext uri="{FF2B5EF4-FFF2-40B4-BE49-F238E27FC236}">
                    <a16:creationId xmlns:a16="http://schemas.microsoft.com/office/drawing/2014/main" id="{C97B9820-1295-BD7D-A7DC-9424F91C5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>
                <a:extLst>
                  <a:ext uri="{FF2B5EF4-FFF2-40B4-BE49-F238E27FC236}">
                    <a16:creationId xmlns:a16="http://schemas.microsoft.com/office/drawing/2014/main" id="{253FF46B-6D65-D033-9519-4B1101D16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>
                <a:extLst>
                  <a:ext uri="{FF2B5EF4-FFF2-40B4-BE49-F238E27FC236}">
                    <a16:creationId xmlns:a16="http://schemas.microsoft.com/office/drawing/2014/main" id="{13C4E225-35DB-B459-7A98-8AEDAC2C3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>
                <a:extLst>
                  <a:ext uri="{FF2B5EF4-FFF2-40B4-BE49-F238E27FC236}">
                    <a16:creationId xmlns:a16="http://schemas.microsoft.com/office/drawing/2014/main" id="{C71965D7-1B06-F6B0-29E3-E0013DCAD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>
                <a:extLst>
                  <a:ext uri="{FF2B5EF4-FFF2-40B4-BE49-F238E27FC236}">
                    <a16:creationId xmlns:a16="http://schemas.microsoft.com/office/drawing/2014/main" id="{D475FCC4-DE11-0D0B-2BC1-A108CE8E6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>
                <a:extLst>
                  <a:ext uri="{FF2B5EF4-FFF2-40B4-BE49-F238E27FC236}">
                    <a16:creationId xmlns:a16="http://schemas.microsoft.com/office/drawing/2014/main" id="{063D6C3D-27B5-99EF-CC92-975505403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>
                <a:extLst>
                  <a:ext uri="{FF2B5EF4-FFF2-40B4-BE49-F238E27FC236}">
                    <a16:creationId xmlns:a16="http://schemas.microsoft.com/office/drawing/2014/main" id="{697DA8C5-C9AA-7EFB-75E3-C4033C44F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>
                <a:extLst>
                  <a:ext uri="{FF2B5EF4-FFF2-40B4-BE49-F238E27FC236}">
                    <a16:creationId xmlns:a16="http://schemas.microsoft.com/office/drawing/2014/main" id="{2B786FF2-7DF0-5FB1-A794-615698549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>
                <a:extLst>
                  <a:ext uri="{FF2B5EF4-FFF2-40B4-BE49-F238E27FC236}">
                    <a16:creationId xmlns:a16="http://schemas.microsoft.com/office/drawing/2014/main" id="{D2FD8DA7-DDE6-0335-4C03-1AA5CFB38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>
                <a:extLst>
                  <a:ext uri="{FF2B5EF4-FFF2-40B4-BE49-F238E27FC236}">
                    <a16:creationId xmlns:a16="http://schemas.microsoft.com/office/drawing/2014/main" id="{1E7DF486-4725-2CCB-4717-C3F1786AC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>
                <a:extLst>
                  <a:ext uri="{FF2B5EF4-FFF2-40B4-BE49-F238E27FC236}">
                    <a16:creationId xmlns:a16="http://schemas.microsoft.com/office/drawing/2014/main" id="{5609149B-4853-BF05-C5AB-8886805DB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>
                <a:extLst>
                  <a:ext uri="{FF2B5EF4-FFF2-40B4-BE49-F238E27FC236}">
                    <a16:creationId xmlns:a16="http://schemas.microsoft.com/office/drawing/2014/main" id="{E863CD29-3D1E-5D4B-1657-8C4AD4CAB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>
                <a:extLst>
                  <a:ext uri="{FF2B5EF4-FFF2-40B4-BE49-F238E27FC236}">
                    <a16:creationId xmlns:a16="http://schemas.microsoft.com/office/drawing/2014/main" id="{CBA23FBF-A8AB-E0A1-001B-1AD477BAB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>
                <a:extLst>
                  <a:ext uri="{FF2B5EF4-FFF2-40B4-BE49-F238E27FC236}">
                    <a16:creationId xmlns:a16="http://schemas.microsoft.com/office/drawing/2014/main" id="{E94F26C4-6C32-A110-D4A1-B224C9B04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>
                <a:extLst>
                  <a:ext uri="{FF2B5EF4-FFF2-40B4-BE49-F238E27FC236}">
                    <a16:creationId xmlns:a16="http://schemas.microsoft.com/office/drawing/2014/main" id="{2E51AEFB-BBF8-F5F8-F5D4-299BDD488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>
                <a:extLst>
                  <a:ext uri="{FF2B5EF4-FFF2-40B4-BE49-F238E27FC236}">
                    <a16:creationId xmlns:a16="http://schemas.microsoft.com/office/drawing/2014/main" id="{A772CEE6-0B0C-0DDB-606A-B4B1EE11E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>
                <a:extLst>
                  <a:ext uri="{FF2B5EF4-FFF2-40B4-BE49-F238E27FC236}">
                    <a16:creationId xmlns:a16="http://schemas.microsoft.com/office/drawing/2014/main" id="{9B77870A-2CC3-2347-58DA-11A4E0DDE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>
                <a:extLst>
                  <a:ext uri="{FF2B5EF4-FFF2-40B4-BE49-F238E27FC236}">
                    <a16:creationId xmlns:a16="http://schemas.microsoft.com/office/drawing/2014/main" id="{25284955-71E9-6CB0-4C0C-E8EFBF855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>
                <a:extLst>
                  <a:ext uri="{FF2B5EF4-FFF2-40B4-BE49-F238E27FC236}">
                    <a16:creationId xmlns:a16="http://schemas.microsoft.com/office/drawing/2014/main" id="{70150933-17C7-5C8A-EC9A-AE941EEF2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>
                <a:extLst>
                  <a:ext uri="{FF2B5EF4-FFF2-40B4-BE49-F238E27FC236}">
                    <a16:creationId xmlns:a16="http://schemas.microsoft.com/office/drawing/2014/main" id="{3652373E-3605-CA4A-A3DD-0127165D4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>
                <a:extLst>
                  <a:ext uri="{FF2B5EF4-FFF2-40B4-BE49-F238E27FC236}">
                    <a16:creationId xmlns:a16="http://schemas.microsoft.com/office/drawing/2014/main" id="{EA497EA9-76A5-C888-3F2E-020FBF6D4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>
                <a:extLst>
                  <a:ext uri="{FF2B5EF4-FFF2-40B4-BE49-F238E27FC236}">
                    <a16:creationId xmlns:a16="http://schemas.microsoft.com/office/drawing/2014/main" id="{C3CC3F06-F9B9-88CC-F9D4-D9C7F3ECF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>
                <a:extLst>
                  <a:ext uri="{FF2B5EF4-FFF2-40B4-BE49-F238E27FC236}">
                    <a16:creationId xmlns:a16="http://schemas.microsoft.com/office/drawing/2014/main" id="{3C5EE7B7-02F6-2875-9806-86A7851F1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>
                <a:extLst>
                  <a:ext uri="{FF2B5EF4-FFF2-40B4-BE49-F238E27FC236}">
                    <a16:creationId xmlns:a16="http://schemas.microsoft.com/office/drawing/2014/main" id="{0289F2E0-F079-23B1-30B5-92C4CB9FD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>
                <a:extLst>
                  <a:ext uri="{FF2B5EF4-FFF2-40B4-BE49-F238E27FC236}">
                    <a16:creationId xmlns:a16="http://schemas.microsoft.com/office/drawing/2014/main" id="{C7F618C7-FA4D-EF61-DC65-F8B9B2A76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>
                <a:extLst>
                  <a:ext uri="{FF2B5EF4-FFF2-40B4-BE49-F238E27FC236}">
                    <a16:creationId xmlns:a16="http://schemas.microsoft.com/office/drawing/2014/main" id="{629DD974-16CE-447E-955A-82DD3604C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>
                <a:extLst>
                  <a:ext uri="{FF2B5EF4-FFF2-40B4-BE49-F238E27FC236}">
                    <a16:creationId xmlns:a16="http://schemas.microsoft.com/office/drawing/2014/main" id="{D84286B6-0058-2681-3CF3-130A6543E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>
                <a:extLst>
                  <a:ext uri="{FF2B5EF4-FFF2-40B4-BE49-F238E27FC236}">
                    <a16:creationId xmlns:a16="http://schemas.microsoft.com/office/drawing/2014/main" id="{5335BDFB-46F1-FC8B-DD27-14CFA18E6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>
                <a:extLst>
                  <a:ext uri="{FF2B5EF4-FFF2-40B4-BE49-F238E27FC236}">
                    <a16:creationId xmlns:a16="http://schemas.microsoft.com/office/drawing/2014/main" id="{BD8AEC58-2AF7-19D7-01E0-1C73D7D69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>
                <a:extLst>
                  <a:ext uri="{FF2B5EF4-FFF2-40B4-BE49-F238E27FC236}">
                    <a16:creationId xmlns:a16="http://schemas.microsoft.com/office/drawing/2014/main" id="{DC25B549-3A1C-6E9E-BE03-189F4768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>
                <a:extLst>
                  <a:ext uri="{FF2B5EF4-FFF2-40B4-BE49-F238E27FC236}">
                    <a16:creationId xmlns:a16="http://schemas.microsoft.com/office/drawing/2014/main" id="{5DEBB03E-39E1-FCDE-6CCD-2C826875A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>
                <a:extLst>
                  <a:ext uri="{FF2B5EF4-FFF2-40B4-BE49-F238E27FC236}">
                    <a16:creationId xmlns:a16="http://schemas.microsoft.com/office/drawing/2014/main" id="{B86D642D-4D30-DF58-94BA-8FD02B4EC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>
                <a:extLst>
                  <a:ext uri="{FF2B5EF4-FFF2-40B4-BE49-F238E27FC236}">
                    <a16:creationId xmlns:a16="http://schemas.microsoft.com/office/drawing/2014/main" id="{6FD083A3-3AA5-1C92-0C02-AB81202E4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>
                <a:extLst>
                  <a:ext uri="{FF2B5EF4-FFF2-40B4-BE49-F238E27FC236}">
                    <a16:creationId xmlns:a16="http://schemas.microsoft.com/office/drawing/2014/main" id="{DDC63445-F56A-4EFA-F1E5-1017AD9AB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>
                <a:extLst>
                  <a:ext uri="{FF2B5EF4-FFF2-40B4-BE49-F238E27FC236}">
                    <a16:creationId xmlns:a16="http://schemas.microsoft.com/office/drawing/2014/main" id="{504951B3-D37F-5352-E92E-C9A8BCB54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>
                <a:extLst>
                  <a:ext uri="{FF2B5EF4-FFF2-40B4-BE49-F238E27FC236}">
                    <a16:creationId xmlns:a16="http://schemas.microsoft.com/office/drawing/2014/main" id="{7E69DF76-3F8B-D3D8-7D28-E9B43F2E4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>
                <a:extLst>
                  <a:ext uri="{FF2B5EF4-FFF2-40B4-BE49-F238E27FC236}">
                    <a16:creationId xmlns:a16="http://schemas.microsoft.com/office/drawing/2014/main" id="{B6C998DB-31AA-86E2-1BA0-34DAC2916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>
                <a:extLst>
                  <a:ext uri="{FF2B5EF4-FFF2-40B4-BE49-F238E27FC236}">
                    <a16:creationId xmlns:a16="http://schemas.microsoft.com/office/drawing/2014/main" id="{2DBEF7AA-54F3-E890-57E1-BFD408DB6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>
                <a:extLst>
                  <a:ext uri="{FF2B5EF4-FFF2-40B4-BE49-F238E27FC236}">
                    <a16:creationId xmlns:a16="http://schemas.microsoft.com/office/drawing/2014/main" id="{7F3AD5A1-A18A-653F-B2CD-EE45EE1A8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>
                <a:extLst>
                  <a:ext uri="{FF2B5EF4-FFF2-40B4-BE49-F238E27FC236}">
                    <a16:creationId xmlns:a16="http://schemas.microsoft.com/office/drawing/2014/main" id="{C00EA409-7D6E-8DD9-3416-ADAC85283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>
                <a:extLst>
                  <a:ext uri="{FF2B5EF4-FFF2-40B4-BE49-F238E27FC236}">
                    <a16:creationId xmlns:a16="http://schemas.microsoft.com/office/drawing/2014/main" id="{55BEB4C2-E9FB-1FEB-EEEE-B8CEB958F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>
                <a:extLst>
                  <a:ext uri="{FF2B5EF4-FFF2-40B4-BE49-F238E27FC236}">
                    <a16:creationId xmlns:a16="http://schemas.microsoft.com/office/drawing/2014/main" id="{3733B9EA-69DD-1936-DF9B-628182150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>
                <a:extLst>
                  <a:ext uri="{FF2B5EF4-FFF2-40B4-BE49-F238E27FC236}">
                    <a16:creationId xmlns:a16="http://schemas.microsoft.com/office/drawing/2014/main" id="{09D9FA71-ADDF-6432-5592-F6554B64E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>
                <a:extLst>
                  <a:ext uri="{FF2B5EF4-FFF2-40B4-BE49-F238E27FC236}">
                    <a16:creationId xmlns:a16="http://schemas.microsoft.com/office/drawing/2014/main" id="{123FB0AD-9332-1D39-A00E-448A6E709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>
                <a:extLst>
                  <a:ext uri="{FF2B5EF4-FFF2-40B4-BE49-F238E27FC236}">
                    <a16:creationId xmlns:a16="http://schemas.microsoft.com/office/drawing/2014/main" id="{CE843E84-AC95-7D13-00C4-6BBD2EB9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>
                <a:extLst>
                  <a:ext uri="{FF2B5EF4-FFF2-40B4-BE49-F238E27FC236}">
                    <a16:creationId xmlns:a16="http://schemas.microsoft.com/office/drawing/2014/main" id="{4AA78B7B-1E16-A3EE-64DA-72B3F7298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>
                <a:extLst>
                  <a:ext uri="{FF2B5EF4-FFF2-40B4-BE49-F238E27FC236}">
                    <a16:creationId xmlns:a16="http://schemas.microsoft.com/office/drawing/2014/main" id="{A9E5371B-A4A6-6CB9-FD16-528B0A09F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>
                <a:extLst>
                  <a:ext uri="{FF2B5EF4-FFF2-40B4-BE49-F238E27FC236}">
                    <a16:creationId xmlns:a16="http://schemas.microsoft.com/office/drawing/2014/main" id="{1A44B828-BCE4-DC66-BC60-68FCADDAA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>
                <a:extLst>
                  <a:ext uri="{FF2B5EF4-FFF2-40B4-BE49-F238E27FC236}">
                    <a16:creationId xmlns:a16="http://schemas.microsoft.com/office/drawing/2014/main" id="{4775E1B4-8D50-5677-2E40-36A0D3B14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>
                <a:extLst>
                  <a:ext uri="{FF2B5EF4-FFF2-40B4-BE49-F238E27FC236}">
                    <a16:creationId xmlns:a16="http://schemas.microsoft.com/office/drawing/2014/main" id="{FCB58C66-1BC6-A419-1753-4423D9254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>
                <a:extLst>
                  <a:ext uri="{FF2B5EF4-FFF2-40B4-BE49-F238E27FC236}">
                    <a16:creationId xmlns:a16="http://schemas.microsoft.com/office/drawing/2014/main" id="{23EC69E5-2F66-AFD2-221D-6444258EC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>
                <a:extLst>
                  <a:ext uri="{FF2B5EF4-FFF2-40B4-BE49-F238E27FC236}">
                    <a16:creationId xmlns:a16="http://schemas.microsoft.com/office/drawing/2014/main" id="{AA1A8447-FD66-94C4-968D-41155FD95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>
                <a:extLst>
                  <a:ext uri="{FF2B5EF4-FFF2-40B4-BE49-F238E27FC236}">
                    <a16:creationId xmlns:a16="http://schemas.microsoft.com/office/drawing/2014/main" id="{A8797755-4AC5-5C62-C831-95827C650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>
                <a:extLst>
                  <a:ext uri="{FF2B5EF4-FFF2-40B4-BE49-F238E27FC236}">
                    <a16:creationId xmlns:a16="http://schemas.microsoft.com/office/drawing/2014/main" id="{78D681F7-0DFE-1B74-09B2-BDE7DFE33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>
                <a:extLst>
                  <a:ext uri="{FF2B5EF4-FFF2-40B4-BE49-F238E27FC236}">
                    <a16:creationId xmlns:a16="http://schemas.microsoft.com/office/drawing/2014/main" id="{E83DC87F-09BB-0885-4555-68A0AEB0E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>
                <a:extLst>
                  <a:ext uri="{FF2B5EF4-FFF2-40B4-BE49-F238E27FC236}">
                    <a16:creationId xmlns:a16="http://schemas.microsoft.com/office/drawing/2014/main" id="{B570004F-0ACF-3DFA-7EB2-52BAFC0DD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>
                <a:extLst>
                  <a:ext uri="{FF2B5EF4-FFF2-40B4-BE49-F238E27FC236}">
                    <a16:creationId xmlns:a16="http://schemas.microsoft.com/office/drawing/2014/main" id="{3DFCCC12-B82B-D564-DEB4-EFC503863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>
                <a:extLst>
                  <a:ext uri="{FF2B5EF4-FFF2-40B4-BE49-F238E27FC236}">
                    <a16:creationId xmlns:a16="http://schemas.microsoft.com/office/drawing/2014/main" id="{10B5DF49-5A1E-5430-01CF-3DA18E296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>
                <a:extLst>
                  <a:ext uri="{FF2B5EF4-FFF2-40B4-BE49-F238E27FC236}">
                    <a16:creationId xmlns:a16="http://schemas.microsoft.com/office/drawing/2014/main" id="{8EE522AE-6962-65C6-3FB0-D0A99C406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>
                <a:extLst>
                  <a:ext uri="{FF2B5EF4-FFF2-40B4-BE49-F238E27FC236}">
                    <a16:creationId xmlns:a16="http://schemas.microsoft.com/office/drawing/2014/main" id="{1A4D25DB-967D-70E2-E662-95FDEE8E9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>
                <a:extLst>
                  <a:ext uri="{FF2B5EF4-FFF2-40B4-BE49-F238E27FC236}">
                    <a16:creationId xmlns:a16="http://schemas.microsoft.com/office/drawing/2014/main" id="{98B0B34F-40C4-0C0A-713D-A462E7148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>
                <a:extLst>
                  <a:ext uri="{FF2B5EF4-FFF2-40B4-BE49-F238E27FC236}">
                    <a16:creationId xmlns:a16="http://schemas.microsoft.com/office/drawing/2014/main" id="{9FE087D8-7ACC-56A4-C406-5E8A0B13F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>
                <a:extLst>
                  <a:ext uri="{FF2B5EF4-FFF2-40B4-BE49-F238E27FC236}">
                    <a16:creationId xmlns:a16="http://schemas.microsoft.com/office/drawing/2014/main" id="{1E53EE90-E161-3D59-F90A-B79D6EDDD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>
                <a:extLst>
                  <a:ext uri="{FF2B5EF4-FFF2-40B4-BE49-F238E27FC236}">
                    <a16:creationId xmlns:a16="http://schemas.microsoft.com/office/drawing/2014/main" id="{0572D046-B1F4-56E9-8367-A490CC88C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>
                <a:extLst>
                  <a:ext uri="{FF2B5EF4-FFF2-40B4-BE49-F238E27FC236}">
                    <a16:creationId xmlns:a16="http://schemas.microsoft.com/office/drawing/2014/main" id="{B3EA21D4-6493-DBFC-E7C2-AD5A29FEF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>
                <a:extLst>
                  <a:ext uri="{FF2B5EF4-FFF2-40B4-BE49-F238E27FC236}">
                    <a16:creationId xmlns:a16="http://schemas.microsoft.com/office/drawing/2014/main" id="{CF78364B-CBAF-CEDD-D9E6-4D7ED9E90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>
                <a:extLst>
                  <a:ext uri="{FF2B5EF4-FFF2-40B4-BE49-F238E27FC236}">
                    <a16:creationId xmlns:a16="http://schemas.microsoft.com/office/drawing/2014/main" id="{2D6DC37A-0DF5-D87C-B0AC-677F8C54B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>
                <a:extLst>
                  <a:ext uri="{FF2B5EF4-FFF2-40B4-BE49-F238E27FC236}">
                    <a16:creationId xmlns:a16="http://schemas.microsoft.com/office/drawing/2014/main" id="{3C201608-75F5-A981-4B5A-8BD04ED9A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>
                <a:extLst>
                  <a:ext uri="{FF2B5EF4-FFF2-40B4-BE49-F238E27FC236}">
                    <a16:creationId xmlns:a16="http://schemas.microsoft.com/office/drawing/2014/main" id="{7A6A1C3C-9275-B4C5-2A1A-1B4F37CB2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>
                <a:extLst>
                  <a:ext uri="{FF2B5EF4-FFF2-40B4-BE49-F238E27FC236}">
                    <a16:creationId xmlns:a16="http://schemas.microsoft.com/office/drawing/2014/main" id="{AF299FF7-78D0-E899-E4AB-E8818F656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>
                <a:extLst>
                  <a:ext uri="{FF2B5EF4-FFF2-40B4-BE49-F238E27FC236}">
                    <a16:creationId xmlns:a16="http://schemas.microsoft.com/office/drawing/2014/main" id="{AF99CB1B-3ADD-0AC5-C809-FD6F22FE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>
                <a:extLst>
                  <a:ext uri="{FF2B5EF4-FFF2-40B4-BE49-F238E27FC236}">
                    <a16:creationId xmlns:a16="http://schemas.microsoft.com/office/drawing/2014/main" id="{31C37911-1F93-308C-7AF3-B3C0639044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>
                <a:extLst>
                  <a:ext uri="{FF2B5EF4-FFF2-40B4-BE49-F238E27FC236}">
                    <a16:creationId xmlns:a16="http://schemas.microsoft.com/office/drawing/2014/main" id="{820E719D-75A8-6331-5E73-D05017EA2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>
              <a:extLst>
                <a:ext uri="{FF2B5EF4-FFF2-40B4-BE49-F238E27FC236}">
                  <a16:creationId xmlns:a16="http://schemas.microsoft.com/office/drawing/2014/main" id="{53668B56-A4AF-087E-7919-151B707B42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>
              <a:extLst>
                <a:ext uri="{FF2B5EF4-FFF2-40B4-BE49-F238E27FC236}">
                  <a16:creationId xmlns:a16="http://schemas.microsoft.com/office/drawing/2014/main" id="{CE80C3A9-AAE9-E8D0-C8FD-46A733D7E2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>
              <a:extLst>
                <a:ext uri="{FF2B5EF4-FFF2-40B4-BE49-F238E27FC236}">
                  <a16:creationId xmlns:a16="http://schemas.microsoft.com/office/drawing/2014/main" id="{94735E24-645E-26F8-55BF-3F410B272209}"/>
                </a:ext>
              </a:extLst>
            </p:cNvPr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>
                <a:extLst>
                  <a:ext uri="{FF2B5EF4-FFF2-40B4-BE49-F238E27FC236}">
                    <a16:creationId xmlns:a16="http://schemas.microsoft.com/office/drawing/2014/main" id="{6D31D39D-F727-BFB8-28F5-79BAEC465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>
                <a:extLst>
                  <a:ext uri="{FF2B5EF4-FFF2-40B4-BE49-F238E27FC236}">
                    <a16:creationId xmlns:a16="http://schemas.microsoft.com/office/drawing/2014/main" id="{F45B4998-60EC-D3FE-E6EC-36195C2A8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>
                <a:extLst>
                  <a:ext uri="{FF2B5EF4-FFF2-40B4-BE49-F238E27FC236}">
                    <a16:creationId xmlns:a16="http://schemas.microsoft.com/office/drawing/2014/main" id="{9321C41C-C197-D759-7325-D63E87652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D664A6CD-6EDE-19B2-A3DB-F943E2BD7BCE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6FBA2B47-EEBE-8C98-8E91-609B8F1A90C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900" b="0" i="0" u="none" strike="noStrike" kern="1200" cap="none" spc="0" normalizeH="0" baseline="0" noProof="0" dirty="0">
                <a:ln>
                  <a:noFill/>
                </a:ln>
                <a:solidFill>
                  <a:srgbClr val="9BBEB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D95C9188-A426-FACF-D465-23A1E8C4ED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2A4EB279-26E3-DF75-FA13-6D7E0E8F4A2A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E5064F47-12DC-7EE7-7796-532012BA8CF5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407778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Приокское межрегиональное управление Росприроднадзора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Параллелограмм 31">
            <a:extLst>
              <a:ext uri="{FF2B5EF4-FFF2-40B4-BE49-F238E27FC236}">
                <a16:creationId xmlns:a16="http://schemas.microsoft.com/office/drawing/2014/main" id="{42F80E4F-1E22-5B42-F3A0-704E3E359E39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7A2E446-E044-DFBA-7D0A-EBD03CB3CB79}"/>
              </a:ext>
            </a:extLst>
          </p:cNvPr>
          <p:cNvSpPr txBox="1"/>
          <p:nvPr/>
        </p:nvSpPr>
        <p:spPr>
          <a:xfrm>
            <a:off x="115325" y="1566921"/>
            <a:ext cx="12075806" cy="2923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Представление недостоверных 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сведений в отчетности, декларациях и данных учета (за исключением отчетности и декларации по экологическому сбору), а также </a:t>
            </a:r>
            <a:r>
              <a:rPr lang="ru-RU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несвоевременное её представление (или непредставление) 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влечет за собой наложение административного штрафа по </a:t>
            </a:r>
            <a:r>
              <a:rPr lang="ru-RU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ч. 1 ст. 8.5 КоАП РФ 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(на должностное лицо от 10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до 30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., на юридическое лицо – от 50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до 200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.).</a:t>
            </a:r>
          </a:p>
          <a:p>
            <a:pPr algn="just"/>
            <a:r>
              <a:rPr lang="ru-RU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Повторное совершение 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вышеуказанных правонарушений влечет за собой наложение административного штрафа </a:t>
            </a:r>
            <a:r>
              <a:rPr lang="ru-RU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ч. 2 ст. 8.5 КоАП РФ 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(на должностное лицо от 30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до 50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или дисквалификация (от 1 года до 3 лет), на юридическое лицо – от 200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до 300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.).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2AAB2DD-E296-1F7F-CD30-E385A7F0A039}"/>
              </a:ext>
            </a:extLst>
          </p:cNvPr>
          <p:cNvSpPr txBox="1"/>
          <p:nvPr/>
        </p:nvSpPr>
        <p:spPr>
          <a:xfrm>
            <a:off x="1335459" y="238019"/>
            <a:ext cx="10376450" cy="561177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0">
              <a:lnSpc>
                <a:spcPts val="4000"/>
              </a:lnSpc>
              <a:defRPr/>
            </a:pPr>
            <a:r>
              <a:rPr kumimoji="0" lang="ru-RU" sz="2800" i="0" u="none" strike="noStrike" kern="1200" normalizeH="0" baseline="0" noProof="0" dirty="0">
                <a:solidFill>
                  <a:srgbClr val="002060"/>
                </a:solidFill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Административная ответственность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ECCBD9-3ED0-136A-ED79-6B52EE5A039F}"/>
              </a:ext>
            </a:extLst>
          </p:cNvPr>
          <p:cNvSpPr txBox="1"/>
          <p:nvPr/>
        </p:nvSpPr>
        <p:spPr>
          <a:xfrm>
            <a:off x="5150380" y="1159281"/>
            <a:ext cx="2463757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2700" b="1" spc="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Отчетность</a:t>
            </a:r>
            <a:endParaRPr kumimoji="0" lang="ru-RU" sz="2700" b="1" i="0" u="none" strike="noStrike" kern="1200" cap="none" spc="1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BE5AFD4-452F-E2DF-D5E1-3CED20750A01}"/>
              </a:ext>
            </a:extLst>
          </p:cNvPr>
          <p:cNvSpPr txBox="1"/>
          <p:nvPr/>
        </p:nvSpPr>
        <p:spPr>
          <a:xfrm>
            <a:off x="4873086" y="4461515"/>
            <a:ext cx="3022406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2700" b="1" spc="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Плата за НВОС</a:t>
            </a:r>
            <a:endParaRPr kumimoji="0" lang="ru-RU" sz="2700" b="1" i="0" u="none" strike="noStrike" kern="1200" cap="none" spc="1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B2EA834-4B8B-7770-2537-91AF2783DC6C}"/>
              </a:ext>
            </a:extLst>
          </p:cNvPr>
          <p:cNvSpPr txBox="1"/>
          <p:nvPr/>
        </p:nvSpPr>
        <p:spPr>
          <a:xfrm>
            <a:off x="116194" y="4929786"/>
            <a:ext cx="12075806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Невнесение в установленные сроки платы за негативное воздействие на окружающую среду* 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влечет за собой наложение административного штрафа по </a:t>
            </a:r>
            <a:r>
              <a:rPr lang="ru-RU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ст. 8.41 КоАП РФ 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(на должностное лицо от 3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до 6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., на юридическое лицо – от 50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до 100 </a:t>
            </a:r>
            <a:r>
              <a:rPr lang="ru-RU" sz="23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2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.).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57A43E1A-DC3E-93EC-82B6-367CEF14CB06}"/>
              </a:ext>
            </a:extLst>
          </p:cNvPr>
          <p:cNvSpPr txBox="1"/>
          <p:nvPr/>
        </p:nvSpPr>
        <p:spPr>
          <a:xfrm>
            <a:off x="130373" y="6089203"/>
            <a:ext cx="12075806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*в том числе внесение платы не в полном объеме в установленный срок</a:t>
            </a:r>
            <a:endParaRPr lang="ru-RU" sz="2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868610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B7283F-8859-46F6-9319-4F4CD8E088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>
            <a:extLst>
              <a:ext uri="{FF2B5EF4-FFF2-40B4-BE49-F238E27FC236}">
                <a16:creationId xmlns:a16="http://schemas.microsoft.com/office/drawing/2014/main" id="{4A00923A-A466-C274-0596-FCFB1379AD0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869" y="0"/>
            <a:ext cx="12257285" cy="6858000"/>
          </a:xfrm>
          <a:prstGeom prst="rect">
            <a:avLst/>
          </a:prstGeom>
        </p:spPr>
      </p:pic>
      <p:grpSp>
        <p:nvGrpSpPr>
          <p:cNvPr id="878" name="Группа 877">
            <a:extLst>
              <a:ext uri="{FF2B5EF4-FFF2-40B4-BE49-F238E27FC236}">
                <a16:creationId xmlns:a16="http://schemas.microsoft.com/office/drawing/2014/main" id="{69AAF9B8-7F0B-A874-AF7B-3FE512DE1E76}"/>
              </a:ext>
            </a:extLst>
          </p:cNvPr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>
              <a:extLst>
                <a:ext uri="{FF2B5EF4-FFF2-40B4-BE49-F238E27FC236}">
                  <a16:creationId xmlns:a16="http://schemas.microsoft.com/office/drawing/2014/main" id="{F47B6E7B-8143-8590-1D6D-CB85DE871BFB}"/>
                </a:ext>
              </a:extLst>
            </p:cNvPr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64CBFC4E-29B9-7343-045D-D1A21D9821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3CC71F13-E3F6-7269-2828-79FEB7D9E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F8E331C6-DC31-5860-14BF-3F87D5544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E2D477EA-1DEA-6B10-0AD1-1118B174D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74C94A81-872F-C361-3D0A-3473DDCD7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8A964A5-40B7-5D87-502F-F49709A0A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930BBF09-8E09-A448-D464-940FEDD27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7BC1E4F2-40E6-517F-EAF3-936496433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D33FB236-C9C9-83C7-C0EB-0A6B41F77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C34A6825-2123-3B6B-8F77-F3BAAC70D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3BAAE8DF-C55E-EAC6-2495-B94231120B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7061984C-1001-59EB-06E2-FFA3863E6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CE0C2B6F-92A5-4622-8909-148043700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8DB229D7-0438-0476-621B-70B88E391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60A2883D-E5E4-49B4-E121-E93D11B15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04C40200-4D63-D43D-23C5-46DA98812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462FDA7A-2043-C8CD-44EE-6396B3D18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6FF31D7C-000D-018D-EE50-931802797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3A4605B8-FECC-8CF1-1BAF-8DE24531F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61664FCF-4CA4-4663-CAAC-5A7101755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39439FBB-3CFB-BC05-7E9D-F0963D7C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57B349A2-422A-4ECF-3145-619869ABB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D27FB215-7B96-74CF-F0F3-DFB782E1D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66DFE674-DB28-4077-A917-CEA174E14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>
                <a:extLst>
                  <a:ext uri="{FF2B5EF4-FFF2-40B4-BE49-F238E27FC236}">
                    <a16:creationId xmlns:a16="http://schemas.microsoft.com/office/drawing/2014/main" id="{024CF904-B795-EB35-9E37-3AF277427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>
                <a:extLst>
                  <a:ext uri="{FF2B5EF4-FFF2-40B4-BE49-F238E27FC236}">
                    <a16:creationId xmlns:a16="http://schemas.microsoft.com/office/drawing/2014/main" id="{63A97EE5-0A59-E1A5-CDE7-A384C000E9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>
                <a:extLst>
                  <a:ext uri="{FF2B5EF4-FFF2-40B4-BE49-F238E27FC236}">
                    <a16:creationId xmlns:a16="http://schemas.microsoft.com/office/drawing/2014/main" id="{C76B5D61-7567-A3D1-8AA3-F286C825C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>
                <a:extLst>
                  <a:ext uri="{FF2B5EF4-FFF2-40B4-BE49-F238E27FC236}">
                    <a16:creationId xmlns:a16="http://schemas.microsoft.com/office/drawing/2014/main" id="{F76009EC-4D01-6DC6-FFC2-56A92FB38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>
                <a:extLst>
                  <a:ext uri="{FF2B5EF4-FFF2-40B4-BE49-F238E27FC236}">
                    <a16:creationId xmlns:a16="http://schemas.microsoft.com/office/drawing/2014/main" id="{874A13C7-8E60-5F51-CB4E-F2E34E03E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>
                <a:extLst>
                  <a:ext uri="{FF2B5EF4-FFF2-40B4-BE49-F238E27FC236}">
                    <a16:creationId xmlns:a16="http://schemas.microsoft.com/office/drawing/2014/main" id="{09CF040C-6620-E06A-164C-088B0604B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>
                <a:extLst>
                  <a:ext uri="{FF2B5EF4-FFF2-40B4-BE49-F238E27FC236}">
                    <a16:creationId xmlns:a16="http://schemas.microsoft.com/office/drawing/2014/main" id="{504C3480-AB43-DCB6-E701-800677A39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>
                <a:extLst>
                  <a:ext uri="{FF2B5EF4-FFF2-40B4-BE49-F238E27FC236}">
                    <a16:creationId xmlns:a16="http://schemas.microsoft.com/office/drawing/2014/main" id="{EEC79745-3A3F-7311-529B-7B8B6E070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>
                <a:extLst>
                  <a:ext uri="{FF2B5EF4-FFF2-40B4-BE49-F238E27FC236}">
                    <a16:creationId xmlns:a16="http://schemas.microsoft.com/office/drawing/2014/main" id="{B6364EF1-23A0-5037-C3C7-4CA82A7C7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>
                <a:extLst>
                  <a:ext uri="{FF2B5EF4-FFF2-40B4-BE49-F238E27FC236}">
                    <a16:creationId xmlns:a16="http://schemas.microsoft.com/office/drawing/2014/main" id="{EBE57DE8-42BA-802C-A5C1-CA0C8C028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>
                <a:extLst>
                  <a:ext uri="{FF2B5EF4-FFF2-40B4-BE49-F238E27FC236}">
                    <a16:creationId xmlns:a16="http://schemas.microsoft.com/office/drawing/2014/main" id="{869F2C6F-1DF2-8489-ABFD-31117D17D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>
                <a:extLst>
                  <a:ext uri="{FF2B5EF4-FFF2-40B4-BE49-F238E27FC236}">
                    <a16:creationId xmlns:a16="http://schemas.microsoft.com/office/drawing/2014/main" id="{4DA619AB-BB74-C222-30AA-5EB19C55F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>
                <a:extLst>
                  <a:ext uri="{FF2B5EF4-FFF2-40B4-BE49-F238E27FC236}">
                    <a16:creationId xmlns:a16="http://schemas.microsoft.com/office/drawing/2014/main" id="{001735BE-1BEA-6B4F-1641-141C7A642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>
                <a:extLst>
                  <a:ext uri="{FF2B5EF4-FFF2-40B4-BE49-F238E27FC236}">
                    <a16:creationId xmlns:a16="http://schemas.microsoft.com/office/drawing/2014/main" id="{08DFAAC2-B21D-25BF-64CB-73E6593F8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>
                <a:extLst>
                  <a:ext uri="{FF2B5EF4-FFF2-40B4-BE49-F238E27FC236}">
                    <a16:creationId xmlns:a16="http://schemas.microsoft.com/office/drawing/2014/main" id="{4278946F-3A28-E554-B2C4-38A403A7A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>
                <a:extLst>
                  <a:ext uri="{FF2B5EF4-FFF2-40B4-BE49-F238E27FC236}">
                    <a16:creationId xmlns:a16="http://schemas.microsoft.com/office/drawing/2014/main" id="{3665BBA2-BC8C-29CE-E9E4-12FD11B53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>
                <a:extLst>
                  <a:ext uri="{FF2B5EF4-FFF2-40B4-BE49-F238E27FC236}">
                    <a16:creationId xmlns:a16="http://schemas.microsoft.com/office/drawing/2014/main" id="{65B9B2FA-51DC-FA7A-86FE-E4DDC8CBE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>
                <a:extLst>
                  <a:ext uri="{FF2B5EF4-FFF2-40B4-BE49-F238E27FC236}">
                    <a16:creationId xmlns:a16="http://schemas.microsoft.com/office/drawing/2014/main" id="{74708839-561B-DA23-F30A-E2FADF825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>
                <a:extLst>
                  <a:ext uri="{FF2B5EF4-FFF2-40B4-BE49-F238E27FC236}">
                    <a16:creationId xmlns:a16="http://schemas.microsoft.com/office/drawing/2014/main" id="{26B5F2D3-60A1-4569-C6EA-878E9AC39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>
                <a:extLst>
                  <a:ext uri="{FF2B5EF4-FFF2-40B4-BE49-F238E27FC236}">
                    <a16:creationId xmlns:a16="http://schemas.microsoft.com/office/drawing/2014/main" id="{D5888CC6-BE44-00FB-B85A-5F78EBF21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>
                <a:extLst>
                  <a:ext uri="{FF2B5EF4-FFF2-40B4-BE49-F238E27FC236}">
                    <a16:creationId xmlns:a16="http://schemas.microsoft.com/office/drawing/2014/main" id="{DBEE012F-7557-04C3-DCB4-08DD883BE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>
                <a:extLst>
                  <a:ext uri="{FF2B5EF4-FFF2-40B4-BE49-F238E27FC236}">
                    <a16:creationId xmlns:a16="http://schemas.microsoft.com/office/drawing/2014/main" id="{5517D5A7-9C72-35E5-660F-67457C4F3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>
                <a:extLst>
                  <a:ext uri="{FF2B5EF4-FFF2-40B4-BE49-F238E27FC236}">
                    <a16:creationId xmlns:a16="http://schemas.microsoft.com/office/drawing/2014/main" id="{0FDCC1DB-8AC3-A9C6-0C06-B63F928C5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>
                <a:extLst>
                  <a:ext uri="{FF2B5EF4-FFF2-40B4-BE49-F238E27FC236}">
                    <a16:creationId xmlns:a16="http://schemas.microsoft.com/office/drawing/2014/main" id="{E87AC389-4553-9A4D-E671-D1AD14AE5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>
                <a:extLst>
                  <a:ext uri="{FF2B5EF4-FFF2-40B4-BE49-F238E27FC236}">
                    <a16:creationId xmlns:a16="http://schemas.microsoft.com/office/drawing/2014/main" id="{AC53ABFA-0AEA-5A57-A22F-00C56F848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>
                <a:extLst>
                  <a:ext uri="{FF2B5EF4-FFF2-40B4-BE49-F238E27FC236}">
                    <a16:creationId xmlns:a16="http://schemas.microsoft.com/office/drawing/2014/main" id="{5FB8E5FD-4690-4189-FA9D-B8A1BEF2F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>
                <a:extLst>
                  <a:ext uri="{FF2B5EF4-FFF2-40B4-BE49-F238E27FC236}">
                    <a16:creationId xmlns:a16="http://schemas.microsoft.com/office/drawing/2014/main" id="{09BF600B-8AB6-50AD-914C-98DC163AE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>
                <a:extLst>
                  <a:ext uri="{FF2B5EF4-FFF2-40B4-BE49-F238E27FC236}">
                    <a16:creationId xmlns:a16="http://schemas.microsoft.com/office/drawing/2014/main" id="{1A09AC42-F10F-70A7-B133-CA28C149F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>
                <a:extLst>
                  <a:ext uri="{FF2B5EF4-FFF2-40B4-BE49-F238E27FC236}">
                    <a16:creationId xmlns:a16="http://schemas.microsoft.com/office/drawing/2014/main" id="{F6EF38A6-53D0-3D87-AD7B-4DD58B180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>
                <a:extLst>
                  <a:ext uri="{FF2B5EF4-FFF2-40B4-BE49-F238E27FC236}">
                    <a16:creationId xmlns:a16="http://schemas.microsoft.com/office/drawing/2014/main" id="{9A1BD82B-733C-BD9F-6D48-2495571EF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>
                <a:extLst>
                  <a:ext uri="{FF2B5EF4-FFF2-40B4-BE49-F238E27FC236}">
                    <a16:creationId xmlns:a16="http://schemas.microsoft.com/office/drawing/2014/main" id="{50219E22-519C-758A-BED2-C596D8BD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>
                <a:extLst>
                  <a:ext uri="{FF2B5EF4-FFF2-40B4-BE49-F238E27FC236}">
                    <a16:creationId xmlns:a16="http://schemas.microsoft.com/office/drawing/2014/main" id="{F1A162C2-DEC7-CBD0-7035-D53676C07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>
                <a:extLst>
                  <a:ext uri="{FF2B5EF4-FFF2-40B4-BE49-F238E27FC236}">
                    <a16:creationId xmlns:a16="http://schemas.microsoft.com/office/drawing/2014/main" id="{A9921C5B-1A98-7BDA-CC0A-9123ADA2D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>
                <a:extLst>
                  <a:ext uri="{FF2B5EF4-FFF2-40B4-BE49-F238E27FC236}">
                    <a16:creationId xmlns:a16="http://schemas.microsoft.com/office/drawing/2014/main" id="{4BE3ADB4-A89C-81CD-DF2C-890F58193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>
                <a:extLst>
                  <a:ext uri="{FF2B5EF4-FFF2-40B4-BE49-F238E27FC236}">
                    <a16:creationId xmlns:a16="http://schemas.microsoft.com/office/drawing/2014/main" id="{F6FBF80A-1789-7765-809C-EC66E8F8D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>
                <a:extLst>
                  <a:ext uri="{FF2B5EF4-FFF2-40B4-BE49-F238E27FC236}">
                    <a16:creationId xmlns:a16="http://schemas.microsoft.com/office/drawing/2014/main" id="{69B5C924-CE8E-E548-94F8-B44F5771DD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>
                <a:extLst>
                  <a:ext uri="{FF2B5EF4-FFF2-40B4-BE49-F238E27FC236}">
                    <a16:creationId xmlns:a16="http://schemas.microsoft.com/office/drawing/2014/main" id="{D265D41A-2EB3-B31B-352B-56D1E726A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>
                <a:extLst>
                  <a:ext uri="{FF2B5EF4-FFF2-40B4-BE49-F238E27FC236}">
                    <a16:creationId xmlns:a16="http://schemas.microsoft.com/office/drawing/2014/main" id="{E8A6345E-84DA-EFDB-92E0-DD710964C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>
                <a:extLst>
                  <a:ext uri="{FF2B5EF4-FFF2-40B4-BE49-F238E27FC236}">
                    <a16:creationId xmlns:a16="http://schemas.microsoft.com/office/drawing/2014/main" id="{29766A83-E114-D96D-E7D8-61844DD81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>
                <a:extLst>
                  <a:ext uri="{FF2B5EF4-FFF2-40B4-BE49-F238E27FC236}">
                    <a16:creationId xmlns:a16="http://schemas.microsoft.com/office/drawing/2014/main" id="{EB8FB7FF-204D-12E5-636A-E9B2B7102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>
                <a:extLst>
                  <a:ext uri="{FF2B5EF4-FFF2-40B4-BE49-F238E27FC236}">
                    <a16:creationId xmlns:a16="http://schemas.microsoft.com/office/drawing/2014/main" id="{ADD3E1CF-F44D-A90A-5DA0-5D26A64E0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>
                <a:extLst>
                  <a:ext uri="{FF2B5EF4-FFF2-40B4-BE49-F238E27FC236}">
                    <a16:creationId xmlns:a16="http://schemas.microsoft.com/office/drawing/2014/main" id="{AB250492-4260-44BD-E472-D15AD2D01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>
                <a:extLst>
                  <a:ext uri="{FF2B5EF4-FFF2-40B4-BE49-F238E27FC236}">
                    <a16:creationId xmlns:a16="http://schemas.microsoft.com/office/drawing/2014/main" id="{233715D3-C383-3DEF-9857-486BC34C2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>
                <a:extLst>
                  <a:ext uri="{FF2B5EF4-FFF2-40B4-BE49-F238E27FC236}">
                    <a16:creationId xmlns:a16="http://schemas.microsoft.com/office/drawing/2014/main" id="{27367ED7-F017-DBF2-25F5-AD96495C7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>
                <a:extLst>
                  <a:ext uri="{FF2B5EF4-FFF2-40B4-BE49-F238E27FC236}">
                    <a16:creationId xmlns:a16="http://schemas.microsoft.com/office/drawing/2014/main" id="{3A99418E-A17C-C338-ACA4-A30FAB01F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>
                <a:extLst>
                  <a:ext uri="{FF2B5EF4-FFF2-40B4-BE49-F238E27FC236}">
                    <a16:creationId xmlns:a16="http://schemas.microsoft.com/office/drawing/2014/main" id="{8A4B2FF8-DE9C-CB9A-4383-12EF37850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>
                <a:extLst>
                  <a:ext uri="{FF2B5EF4-FFF2-40B4-BE49-F238E27FC236}">
                    <a16:creationId xmlns:a16="http://schemas.microsoft.com/office/drawing/2014/main" id="{F49A46EB-E771-41FC-63E2-20B5EA270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>
                <a:extLst>
                  <a:ext uri="{FF2B5EF4-FFF2-40B4-BE49-F238E27FC236}">
                    <a16:creationId xmlns:a16="http://schemas.microsoft.com/office/drawing/2014/main" id="{89F29B56-DA90-9CFF-64A6-56A2EB464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>
                <a:extLst>
                  <a:ext uri="{FF2B5EF4-FFF2-40B4-BE49-F238E27FC236}">
                    <a16:creationId xmlns:a16="http://schemas.microsoft.com/office/drawing/2014/main" id="{9EF2D9B7-5A2E-10D4-D2C7-BD57CFB94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>
                <a:extLst>
                  <a:ext uri="{FF2B5EF4-FFF2-40B4-BE49-F238E27FC236}">
                    <a16:creationId xmlns:a16="http://schemas.microsoft.com/office/drawing/2014/main" id="{94B41534-2B7A-E04B-CAB1-CF2B83DF8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>
                <a:extLst>
                  <a:ext uri="{FF2B5EF4-FFF2-40B4-BE49-F238E27FC236}">
                    <a16:creationId xmlns:a16="http://schemas.microsoft.com/office/drawing/2014/main" id="{0FF2E939-5A3C-9518-1EC0-1ED5EF10F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>
                <a:extLst>
                  <a:ext uri="{FF2B5EF4-FFF2-40B4-BE49-F238E27FC236}">
                    <a16:creationId xmlns:a16="http://schemas.microsoft.com/office/drawing/2014/main" id="{868892BB-53C7-FE3A-467F-52A4C5692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>
                <a:extLst>
                  <a:ext uri="{FF2B5EF4-FFF2-40B4-BE49-F238E27FC236}">
                    <a16:creationId xmlns:a16="http://schemas.microsoft.com/office/drawing/2014/main" id="{EB3AA923-152B-E16A-FB16-F209E657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>
                <a:extLst>
                  <a:ext uri="{FF2B5EF4-FFF2-40B4-BE49-F238E27FC236}">
                    <a16:creationId xmlns:a16="http://schemas.microsoft.com/office/drawing/2014/main" id="{5B1A9A7F-C799-8243-3475-6266B34A6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>
                <a:extLst>
                  <a:ext uri="{FF2B5EF4-FFF2-40B4-BE49-F238E27FC236}">
                    <a16:creationId xmlns:a16="http://schemas.microsoft.com/office/drawing/2014/main" id="{0E3A5159-814B-4C53-081D-573566589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>
                <a:extLst>
                  <a:ext uri="{FF2B5EF4-FFF2-40B4-BE49-F238E27FC236}">
                    <a16:creationId xmlns:a16="http://schemas.microsoft.com/office/drawing/2014/main" id="{ABCAD976-DD69-A24F-91B6-1799D6AF5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>
                <a:extLst>
                  <a:ext uri="{FF2B5EF4-FFF2-40B4-BE49-F238E27FC236}">
                    <a16:creationId xmlns:a16="http://schemas.microsoft.com/office/drawing/2014/main" id="{9DE02DFB-2C22-AAF6-6472-232A6EB4C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>
                <a:extLst>
                  <a:ext uri="{FF2B5EF4-FFF2-40B4-BE49-F238E27FC236}">
                    <a16:creationId xmlns:a16="http://schemas.microsoft.com/office/drawing/2014/main" id="{A828EE91-F94C-D412-B5B4-BC769AFBC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>
                <a:extLst>
                  <a:ext uri="{FF2B5EF4-FFF2-40B4-BE49-F238E27FC236}">
                    <a16:creationId xmlns:a16="http://schemas.microsoft.com/office/drawing/2014/main" id="{53919A28-9035-35A8-C2DA-685620DC5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>
                <a:extLst>
                  <a:ext uri="{FF2B5EF4-FFF2-40B4-BE49-F238E27FC236}">
                    <a16:creationId xmlns:a16="http://schemas.microsoft.com/office/drawing/2014/main" id="{51C7A2B6-ADD5-794C-DE9F-DD4E6339C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>
                <a:extLst>
                  <a:ext uri="{FF2B5EF4-FFF2-40B4-BE49-F238E27FC236}">
                    <a16:creationId xmlns:a16="http://schemas.microsoft.com/office/drawing/2014/main" id="{3404345F-D9AD-4126-D656-9B7F331A9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>
                <a:extLst>
                  <a:ext uri="{FF2B5EF4-FFF2-40B4-BE49-F238E27FC236}">
                    <a16:creationId xmlns:a16="http://schemas.microsoft.com/office/drawing/2014/main" id="{9302422E-C4CB-799E-F9C5-111B8D356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>
                <a:extLst>
                  <a:ext uri="{FF2B5EF4-FFF2-40B4-BE49-F238E27FC236}">
                    <a16:creationId xmlns:a16="http://schemas.microsoft.com/office/drawing/2014/main" id="{127756B9-6F67-6406-70F1-A5D09CDA9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>
                <a:extLst>
                  <a:ext uri="{FF2B5EF4-FFF2-40B4-BE49-F238E27FC236}">
                    <a16:creationId xmlns:a16="http://schemas.microsoft.com/office/drawing/2014/main" id="{B5DEC43B-0C5F-2537-6CC1-8BC94B4E5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>
                <a:extLst>
                  <a:ext uri="{FF2B5EF4-FFF2-40B4-BE49-F238E27FC236}">
                    <a16:creationId xmlns:a16="http://schemas.microsoft.com/office/drawing/2014/main" id="{DE498490-7BCA-1DFC-C4FC-8AFFC48F6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>
                <a:extLst>
                  <a:ext uri="{FF2B5EF4-FFF2-40B4-BE49-F238E27FC236}">
                    <a16:creationId xmlns:a16="http://schemas.microsoft.com/office/drawing/2014/main" id="{59B068D1-2285-672A-90F2-FEB79EBA4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>
                <a:extLst>
                  <a:ext uri="{FF2B5EF4-FFF2-40B4-BE49-F238E27FC236}">
                    <a16:creationId xmlns:a16="http://schemas.microsoft.com/office/drawing/2014/main" id="{FFB05B37-6598-4638-15B5-5C38B4720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>
                <a:extLst>
                  <a:ext uri="{FF2B5EF4-FFF2-40B4-BE49-F238E27FC236}">
                    <a16:creationId xmlns:a16="http://schemas.microsoft.com/office/drawing/2014/main" id="{5A5C1CC7-73D6-AFA4-1624-FBEDC338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>
                <a:extLst>
                  <a:ext uri="{FF2B5EF4-FFF2-40B4-BE49-F238E27FC236}">
                    <a16:creationId xmlns:a16="http://schemas.microsoft.com/office/drawing/2014/main" id="{564492F4-F7A0-EA4B-70FC-02421929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>
                <a:extLst>
                  <a:ext uri="{FF2B5EF4-FFF2-40B4-BE49-F238E27FC236}">
                    <a16:creationId xmlns:a16="http://schemas.microsoft.com/office/drawing/2014/main" id="{5A418714-BAA2-6829-0A75-93BA2A40E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>
                <a:extLst>
                  <a:ext uri="{FF2B5EF4-FFF2-40B4-BE49-F238E27FC236}">
                    <a16:creationId xmlns:a16="http://schemas.microsoft.com/office/drawing/2014/main" id="{81FCA485-0D98-3E27-0A2F-3B96F58D8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>
                <a:extLst>
                  <a:ext uri="{FF2B5EF4-FFF2-40B4-BE49-F238E27FC236}">
                    <a16:creationId xmlns:a16="http://schemas.microsoft.com/office/drawing/2014/main" id="{58ECC127-E282-1AE2-5FA5-38B1D0974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>
                <a:extLst>
                  <a:ext uri="{FF2B5EF4-FFF2-40B4-BE49-F238E27FC236}">
                    <a16:creationId xmlns:a16="http://schemas.microsoft.com/office/drawing/2014/main" id="{7DD3A179-C580-A471-5D44-D1B58279B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>
                <a:extLst>
                  <a:ext uri="{FF2B5EF4-FFF2-40B4-BE49-F238E27FC236}">
                    <a16:creationId xmlns:a16="http://schemas.microsoft.com/office/drawing/2014/main" id="{0D107977-9763-0895-D1C8-FBCCA3B78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>
                <a:extLst>
                  <a:ext uri="{FF2B5EF4-FFF2-40B4-BE49-F238E27FC236}">
                    <a16:creationId xmlns:a16="http://schemas.microsoft.com/office/drawing/2014/main" id="{FACD242D-832C-E13F-593B-898950733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>
                <a:extLst>
                  <a:ext uri="{FF2B5EF4-FFF2-40B4-BE49-F238E27FC236}">
                    <a16:creationId xmlns:a16="http://schemas.microsoft.com/office/drawing/2014/main" id="{03DE8D7E-DB67-E6F7-50EB-DF7B6C48B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>
                <a:extLst>
                  <a:ext uri="{FF2B5EF4-FFF2-40B4-BE49-F238E27FC236}">
                    <a16:creationId xmlns:a16="http://schemas.microsoft.com/office/drawing/2014/main" id="{20E945C6-3B2C-96FF-11E0-12C6142B1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>
                <a:extLst>
                  <a:ext uri="{FF2B5EF4-FFF2-40B4-BE49-F238E27FC236}">
                    <a16:creationId xmlns:a16="http://schemas.microsoft.com/office/drawing/2014/main" id="{C3FFF7C6-75AA-3AA2-D347-9F8080EDC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>
                <a:extLst>
                  <a:ext uri="{FF2B5EF4-FFF2-40B4-BE49-F238E27FC236}">
                    <a16:creationId xmlns:a16="http://schemas.microsoft.com/office/drawing/2014/main" id="{B54975A6-0C1B-C11D-334B-B83D0884B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>
                <a:extLst>
                  <a:ext uri="{FF2B5EF4-FFF2-40B4-BE49-F238E27FC236}">
                    <a16:creationId xmlns:a16="http://schemas.microsoft.com/office/drawing/2014/main" id="{3A9A3D92-8B1F-A4ED-B38E-3737CFD38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>
                <a:extLst>
                  <a:ext uri="{FF2B5EF4-FFF2-40B4-BE49-F238E27FC236}">
                    <a16:creationId xmlns:a16="http://schemas.microsoft.com/office/drawing/2014/main" id="{8497D473-76EA-7C5B-57A4-50E07891C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>
                <a:extLst>
                  <a:ext uri="{FF2B5EF4-FFF2-40B4-BE49-F238E27FC236}">
                    <a16:creationId xmlns:a16="http://schemas.microsoft.com/office/drawing/2014/main" id="{FCDCEF1F-21A2-4D92-FED6-8098D8176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>
                <a:extLst>
                  <a:ext uri="{FF2B5EF4-FFF2-40B4-BE49-F238E27FC236}">
                    <a16:creationId xmlns:a16="http://schemas.microsoft.com/office/drawing/2014/main" id="{19529F59-11DA-99EC-A15D-4A7F5C3E0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>
                <a:extLst>
                  <a:ext uri="{FF2B5EF4-FFF2-40B4-BE49-F238E27FC236}">
                    <a16:creationId xmlns:a16="http://schemas.microsoft.com/office/drawing/2014/main" id="{28AEF06A-94C8-1B86-8C8A-629DBB663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>
                <a:extLst>
                  <a:ext uri="{FF2B5EF4-FFF2-40B4-BE49-F238E27FC236}">
                    <a16:creationId xmlns:a16="http://schemas.microsoft.com/office/drawing/2014/main" id="{EB11B0E8-1A6C-A352-DE32-97B4E1C1C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>
                <a:extLst>
                  <a:ext uri="{FF2B5EF4-FFF2-40B4-BE49-F238E27FC236}">
                    <a16:creationId xmlns:a16="http://schemas.microsoft.com/office/drawing/2014/main" id="{152417CF-4406-EEEB-EECF-7AC5D03E3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>
                <a:extLst>
                  <a:ext uri="{FF2B5EF4-FFF2-40B4-BE49-F238E27FC236}">
                    <a16:creationId xmlns:a16="http://schemas.microsoft.com/office/drawing/2014/main" id="{1A20FF5F-C337-EBEF-D095-D076D53BC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>
                <a:extLst>
                  <a:ext uri="{FF2B5EF4-FFF2-40B4-BE49-F238E27FC236}">
                    <a16:creationId xmlns:a16="http://schemas.microsoft.com/office/drawing/2014/main" id="{C29AEB6F-DBA1-DC0A-39C9-4C03A25EF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>
                <a:extLst>
                  <a:ext uri="{FF2B5EF4-FFF2-40B4-BE49-F238E27FC236}">
                    <a16:creationId xmlns:a16="http://schemas.microsoft.com/office/drawing/2014/main" id="{11BE4C45-ECD7-6F1E-5628-60C77338F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>
                <a:extLst>
                  <a:ext uri="{FF2B5EF4-FFF2-40B4-BE49-F238E27FC236}">
                    <a16:creationId xmlns:a16="http://schemas.microsoft.com/office/drawing/2014/main" id="{1F5D5EA5-6DC1-1458-A7A9-56CD13D53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>
                <a:extLst>
                  <a:ext uri="{FF2B5EF4-FFF2-40B4-BE49-F238E27FC236}">
                    <a16:creationId xmlns:a16="http://schemas.microsoft.com/office/drawing/2014/main" id="{BBA2B463-B67E-58BC-64F5-8E59094CF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>
                <a:extLst>
                  <a:ext uri="{FF2B5EF4-FFF2-40B4-BE49-F238E27FC236}">
                    <a16:creationId xmlns:a16="http://schemas.microsoft.com/office/drawing/2014/main" id="{AC2C7AAF-31F9-D26A-8BD6-F971A899C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>
                <a:extLst>
                  <a:ext uri="{FF2B5EF4-FFF2-40B4-BE49-F238E27FC236}">
                    <a16:creationId xmlns:a16="http://schemas.microsoft.com/office/drawing/2014/main" id="{61E4451A-7BD9-965D-D9C3-5C6257DA3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>
                <a:extLst>
                  <a:ext uri="{FF2B5EF4-FFF2-40B4-BE49-F238E27FC236}">
                    <a16:creationId xmlns:a16="http://schemas.microsoft.com/office/drawing/2014/main" id="{642BA840-6EBD-1698-BC0C-D38392FBB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>
                <a:extLst>
                  <a:ext uri="{FF2B5EF4-FFF2-40B4-BE49-F238E27FC236}">
                    <a16:creationId xmlns:a16="http://schemas.microsoft.com/office/drawing/2014/main" id="{A9B44EF1-435E-5D74-B0D1-D211B48B1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>
                <a:extLst>
                  <a:ext uri="{FF2B5EF4-FFF2-40B4-BE49-F238E27FC236}">
                    <a16:creationId xmlns:a16="http://schemas.microsoft.com/office/drawing/2014/main" id="{AFA3562C-6912-DCD5-F1E1-16EB1E50C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>
                <a:extLst>
                  <a:ext uri="{FF2B5EF4-FFF2-40B4-BE49-F238E27FC236}">
                    <a16:creationId xmlns:a16="http://schemas.microsoft.com/office/drawing/2014/main" id="{7E80826E-3091-CBE3-7E36-D9A1F1456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>
                <a:extLst>
                  <a:ext uri="{FF2B5EF4-FFF2-40B4-BE49-F238E27FC236}">
                    <a16:creationId xmlns:a16="http://schemas.microsoft.com/office/drawing/2014/main" id="{BA6A771A-2DCE-0337-0B78-3ECC0E3A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>
                <a:extLst>
                  <a:ext uri="{FF2B5EF4-FFF2-40B4-BE49-F238E27FC236}">
                    <a16:creationId xmlns:a16="http://schemas.microsoft.com/office/drawing/2014/main" id="{EAE6BC60-F448-A633-26CE-833223A5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>
                <a:extLst>
                  <a:ext uri="{FF2B5EF4-FFF2-40B4-BE49-F238E27FC236}">
                    <a16:creationId xmlns:a16="http://schemas.microsoft.com/office/drawing/2014/main" id="{FDC86EDA-8AEC-EC18-06ED-3EDFFD01C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>
                <a:extLst>
                  <a:ext uri="{FF2B5EF4-FFF2-40B4-BE49-F238E27FC236}">
                    <a16:creationId xmlns:a16="http://schemas.microsoft.com/office/drawing/2014/main" id="{39DFC1B0-BCA4-D7CF-D732-143F3ABEF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>
                <a:extLst>
                  <a:ext uri="{FF2B5EF4-FFF2-40B4-BE49-F238E27FC236}">
                    <a16:creationId xmlns:a16="http://schemas.microsoft.com/office/drawing/2014/main" id="{74BDF357-603A-5485-A0C7-96F733450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>
                <a:extLst>
                  <a:ext uri="{FF2B5EF4-FFF2-40B4-BE49-F238E27FC236}">
                    <a16:creationId xmlns:a16="http://schemas.microsoft.com/office/drawing/2014/main" id="{306EB441-F20C-D909-6EE1-343886830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>
                <a:extLst>
                  <a:ext uri="{FF2B5EF4-FFF2-40B4-BE49-F238E27FC236}">
                    <a16:creationId xmlns:a16="http://schemas.microsoft.com/office/drawing/2014/main" id="{BEF33302-5A03-AFD0-C0B2-3D888924D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>
                <a:extLst>
                  <a:ext uri="{FF2B5EF4-FFF2-40B4-BE49-F238E27FC236}">
                    <a16:creationId xmlns:a16="http://schemas.microsoft.com/office/drawing/2014/main" id="{7DA78CED-C4E8-872E-C1BB-08BF3F97C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>
                <a:extLst>
                  <a:ext uri="{FF2B5EF4-FFF2-40B4-BE49-F238E27FC236}">
                    <a16:creationId xmlns:a16="http://schemas.microsoft.com/office/drawing/2014/main" id="{3EBF9DF3-433F-17AF-B756-2B88BB651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>
                <a:extLst>
                  <a:ext uri="{FF2B5EF4-FFF2-40B4-BE49-F238E27FC236}">
                    <a16:creationId xmlns:a16="http://schemas.microsoft.com/office/drawing/2014/main" id="{30323D6B-E69B-FCBC-2BF3-E23F91E35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>
                <a:extLst>
                  <a:ext uri="{FF2B5EF4-FFF2-40B4-BE49-F238E27FC236}">
                    <a16:creationId xmlns:a16="http://schemas.microsoft.com/office/drawing/2014/main" id="{534844E6-E316-9130-D123-E8AE381A3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>
                <a:extLst>
                  <a:ext uri="{FF2B5EF4-FFF2-40B4-BE49-F238E27FC236}">
                    <a16:creationId xmlns:a16="http://schemas.microsoft.com/office/drawing/2014/main" id="{4BF1CED9-173B-F112-F536-4B10EC24F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>
                <a:extLst>
                  <a:ext uri="{FF2B5EF4-FFF2-40B4-BE49-F238E27FC236}">
                    <a16:creationId xmlns:a16="http://schemas.microsoft.com/office/drawing/2014/main" id="{3CD5237A-FA7C-1F1C-55EE-49E8AAFEB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>
                <a:extLst>
                  <a:ext uri="{FF2B5EF4-FFF2-40B4-BE49-F238E27FC236}">
                    <a16:creationId xmlns:a16="http://schemas.microsoft.com/office/drawing/2014/main" id="{264A8D2B-9599-683A-A101-044E61307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>
                <a:extLst>
                  <a:ext uri="{FF2B5EF4-FFF2-40B4-BE49-F238E27FC236}">
                    <a16:creationId xmlns:a16="http://schemas.microsoft.com/office/drawing/2014/main" id="{D07BFBC5-5102-CABF-5587-29BE08B6B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>
                <a:extLst>
                  <a:ext uri="{FF2B5EF4-FFF2-40B4-BE49-F238E27FC236}">
                    <a16:creationId xmlns:a16="http://schemas.microsoft.com/office/drawing/2014/main" id="{EED76394-F90D-E8C8-FE2D-4227FD83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>
                <a:extLst>
                  <a:ext uri="{FF2B5EF4-FFF2-40B4-BE49-F238E27FC236}">
                    <a16:creationId xmlns:a16="http://schemas.microsoft.com/office/drawing/2014/main" id="{25E14649-693A-6A54-6667-292D9CF1D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>
                <a:extLst>
                  <a:ext uri="{FF2B5EF4-FFF2-40B4-BE49-F238E27FC236}">
                    <a16:creationId xmlns:a16="http://schemas.microsoft.com/office/drawing/2014/main" id="{73CB3F5A-DF55-2D01-77F9-48149FB4E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>
                <a:extLst>
                  <a:ext uri="{FF2B5EF4-FFF2-40B4-BE49-F238E27FC236}">
                    <a16:creationId xmlns:a16="http://schemas.microsoft.com/office/drawing/2014/main" id="{A025FDA7-D059-4E4A-111D-4A94D5B15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>
                <a:extLst>
                  <a:ext uri="{FF2B5EF4-FFF2-40B4-BE49-F238E27FC236}">
                    <a16:creationId xmlns:a16="http://schemas.microsoft.com/office/drawing/2014/main" id="{C771B336-6EE9-EA04-7282-39BD097C6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>
                <a:extLst>
                  <a:ext uri="{FF2B5EF4-FFF2-40B4-BE49-F238E27FC236}">
                    <a16:creationId xmlns:a16="http://schemas.microsoft.com/office/drawing/2014/main" id="{A70E2E8D-5544-C47E-5AB3-1CF0C2F7C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>
                <a:extLst>
                  <a:ext uri="{FF2B5EF4-FFF2-40B4-BE49-F238E27FC236}">
                    <a16:creationId xmlns:a16="http://schemas.microsoft.com/office/drawing/2014/main" id="{16E1FC43-B512-BC30-1249-0CE61970C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>
                <a:extLst>
                  <a:ext uri="{FF2B5EF4-FFF2-40B4-BE49-F238E27FC236}">
                    <a16:creationId xmlns:a16="http://schemas.microsoft.com/office/drawing/2014/main" id="{406E302E-7894-1A20-1C60-083BE6180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>
                <a:extLst>
                  <a:ext uri="{FF2B5EF4-FFF2-40B4-BE49-F238E27FC236}">
                    <a16:creationId xmlns:a16="http://schemas.microsoft.com/office/drawing/2014/main" id="{858CC747-29E4-A815-757D-339B757F1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>
                <a:extLst>
                  <a:ext uri="{FF2B5EF4-FFF2-40B4-BE49-F238E27FC236}">
                    <a16:creationId xmlns:a16="http://schemas.microsoft.com/office/drawing/2014/main" id="{8F17E62D-4F90-53C7-2089-D2BF2F16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>
                <a:extLst>
                  <a:ext uri="{FF2B5EF4-FFF2-40B4-BE49-F238E27FC236}">
                    <a16:creationId xmlns:a16="http://schemas.microsoft.com/office/drawing/2014/main" id="{5D008F46-A75D-A41F-E526-F96350E7A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>
                <a:extLst>
                  <a:ext uri="{FF2B5EF4-FFF2-40B4-BE49-F238E27FC236}">
                    <a16:creationId xmlns:a16="http://schemas.microsoft.com/office/drawing/2014/main" id="{2254B0ED-2DEE-7A2C-F3BE-F6646B9ED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>
                <a:extLst>
                  <a:ext uri="{FF2B5EF4-FFF2-40B4-BE49-F238E27FC236}">
                    <a16:creationId xmlns:a16="http://schemas.microsoft.com/office/drawing/2014/main" id="{1D518AB8-1DF7-5405-579A-8040F9D1D7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>
                <a:extLst>
                  <a:ext uri="{FF2B5EF4-FFF2-40B4-BE49-F238E27FC236}">
                    <a16:creationId xmlns:a16="http://schemas.microsoft.com/office/drawing/2014/main" id="{7C9E869F-7BC6-BFCC-FABA-51AE0E8714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>
              <a:extLst>
                <a:ext uri="{FF2B5EF4-FFF2-40B4-BE49-F238E27FC236}">
                  <a16:creationId xmlns:a16="http://schemas.microsoft.com/office/drawing/2014/main" id="{3973EEF2-1752-B7AA-F825-44F54FBA8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>
              <a:extLst>
                <a:ext uri="{FF2B5EF4-FFF2-40B4-BE49-F238E27FC236}">
                  <a16:creationId xmlns:a16="http://schemas.microsoft.com/office/drawing/2014/main" id="{CDEC5704-3891-81A6-5670-531571E54E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>
              <a:extLst>
                <a:ext uri="{FF2B5EF4-FFF2-40B4-BE49-F238E27FC236}">
                  <a16:creationId xmlns:a16="http://schemas.microsoft.com/office/drawing/2014/main" id="{53F1F5ED-0CDD-3C2C-A046-EED3981E3965}"/>
                </a:ext>
              </a:extLst>
            </p:cNvPr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>
                <a:extLst>
                  <a:ext uri="{FF2B5EF4-FFF2-40B4-BE49-F238E27FC236}">
                    <a16:creationId xmlns:a16="http://schemas.microsoft.com/office/drawing/2014/main" id="{A89B2747-61BD-6690-C381-220E00326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>
                <a:extLst>
                  <a:ext uri="{FF2B5EF4-FFF2-40B4-BE49-F238E27FC236}">
                    <a16:creationId xmlns:a16="http://schemas.microsoft.com/office/drawing/2014/main" id="{0802D929-8BF3-206C-599F-11D5A5F3D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>
                <a:extLst>
                  <a:ext uri="{FF2B5EF4-FFF2-40B4-BE49-F238E27FC236}">
                    <a16:creationId xmlns:a16="http://schemas.microsoft.com/office/drawing/2014/main" id="{290C1087-CCF1-3A57-FA62-B4DB6AF94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53CDE85F-A316-7B1C-D11A-0E43F3306677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B28ABDAD-5DAF-EB59-86AD-F0C62E6CDF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900" b="0" i="0" u="none" strike="noStrike" kern="1200" cap="none" spc="0" normalizeH="0" baseline="0" noProof="0" dirty="0">
                <a:ln>
                  <a:noFill/>
                </a:ln>
                <a:solidFill>
                  <a:srgbClr val="9BBEB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1C5F2A77-E3D2-D0DC-B95F-394552730C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61BB64D6-2E2B-25D2-9B08-F11482E3A59F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123493C3-B51B-73C2-BB08-DFFD098976ED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407778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Приокское межрегиональное управление Росприроднадзора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Параллелограмм 31">
            <a:extLst>
              <a:ext uri="{FF2B5EF4-FFF2-40B4-BE49-F238E27FC236}">
                <a16:creationId xmlns:a16="http://schemas.microsoft.com/office/drawing/2014/main" id="{BB5214A1-537F-27D8-1FA8-DB7F757A5CF5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ADF315-5618-F66F-336D-73AF9F7C1AFE}"/>
              </a:ext>
            </a:extLst>
          </p:cNvPr>
          <p:cNvSpPr txBox="1"/>
          <p:nvPr/>
        </p:nvSpPr>
        <p:spPr>
          <a:xfrm>
            <a:off x="1335459" y="238019"/>
            <a:ext cx="10376450" cy="561177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0">
              <a:lnSpc>
                <a:spcPts val="4000"/>
              </a:lnSpc>
              <a:defRPr/>
            </a:pPr>
            <a:r>
              <a:rPr kumimoji="0" lang="ru-RU" sz="2800" i="0" u="none" strike="noStrike" kern="1200" normalizeH="0" baseline="0" noProof="0" dirty="0">
                <a:solidFill>
                  <a:srgbClr val="002060"/>
                </a:solidFill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Административная ответственность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BA247BC-6B2D-058E-35C9-CE79E1BA64AA}"/>
              </a:ext>
            </a:extLst>
          </p:cNvPr>
          <p:cNvSpPr txBox="1"/>
          <p:nvPr/>
        </p:nvSpPr>
        <p:spPr>
          <a:xfrm>
            <a:off x="3435592" y="1188933"/>
            <a:ext cx="6745900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2700" b="1" spc="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Отчетность РОП (экологический сбор)</a:t>
            </a:r>
            <a:endParaRPr kumimoji="0" lang="ru-RU" sz="2700" b="1" i="0" u="none" strike="noStrike" kern="1200" cap="none" spc="1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598DE26-03D4-180A-0295-9A81410B959A}"/>
              </a:ext>
            </a:extLst>
          </p:cNvPr>
          <p:cNvSpPr txBox="1"/>
          <p:nvPr/>
        </p:nvSpPr>
        <p:spPr>
          <a:xfrm>
            <a:off x="130373" y="1644521"/>
            <a:ext cx="12075806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Непредставление или несвоевременное представление отчетности и (или) декларации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влечет за собой наложение административного штрафа по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ч. 1 ст. 8.5.1 КоАП РФ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(на должностное лицо от 3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до 6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., на лиц, осуществляющих предпринимательскую деятельность без образования юридического лица – от 50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до 70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., на юридическое лицо – от 70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до 150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.).</a:t>
            </a:r>
          </a:p>
          <a:p>
            <a:pPr algn="just"/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Представление отчетности в неполном объеме либо отчетности и или декларации, содержащей недостоверные сведения*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влечет за собой наложение административного штрафа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ч. 2 ст. 8.5.1 КоАП РФ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(на должностное лицо от 3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до 6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., на лиц, осуществляющих предпринимательскую деятельность без образования юридического лица – в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двухкратном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размере суммы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экосбора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(но не менее 100 </a:t>
            </a:r>
            <a:r>
              <a:rPr lang="ru-RU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.)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на юридическое лицо – в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двухкратном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размере суммы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экосбора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(но не менее 250 </a:t>
            </a:r>
            <a:r>
              <a:rPr lang="ru-RU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.)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).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84D09F9-8765-346E-60DB-6A19DEE967A2}"/>
              </a:ext>
            </a:extLst>
          </p:cNvPr>
          <p:cNvSpPr txBox="1"/>
          <p:nvPr/>
        </p:nvSpPr>
        <p:spPr>
          <a:xfrm>
            <a:off x="4001349" y="4456254"/>
            <a:ext cx="5450382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2700" b="1" spc="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Уплата экологического сбора</a:t>
            </a:r>
            <a:endParaRPr kumimoji="0" lang="ru-RU" sz="2700" b="1" i="0" u="none" strike="noStrike" kern="1200" cap="none" spc="1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75A1B17-B3D1-ABA1-6220-908083CFF29C}"/>
              </a:ext>
            </a:extLst>
          </p:cNvPr>
          <p:cNvSpPr txBox="1"/>
          <p:nvPr/>
        </p:nvSpPr>
        <p:spPr>
          <a:xfrm>
            <a:off x="130373" y="4947801"/>
            <a:ext cx="12075806" cy="15542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1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Неуплата в установленный срок экологического сбора** 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влечет за собой наложение административного штрафа по </a:t>
            </a:r>
            <a:r>
              <a:rPr lang="ru-RU" sz="1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ст. 8.41.1 КоАП РФ 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(на должностное лицо от 5 </a:t>
            </a:r>
            <a:r>
              <a:rPr lang="ru-RU" sz="19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до 7 </a:t>
            </a:r>
            <a:r>
              <a:rPr lang="ru-RU" sz="19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., на лиц, осуществляющих предпринимательскую деятельность без образования юридического лица – в </a:t>
            </a:r>
            <a:r>
              <a:rPr lang="ru-RU" sz="1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трехкратном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размере </a:t>
            </a:r>
            <a:r>
              <a:rPr lang="ru-RU" sz="1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неуплаченной своевременно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суммы </a:t>
            </a:r>
            <a:r>
              <a:rPr lang="ru-RU" sz="19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экосбора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(но не менее 250 </a:t>
            </a:r>
            <a:r>
              <a:rPr lang="ru-RU" sz="19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1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.)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на юридическое лицо – в </a:t>
            </a:r>
            <a:r>
              <a:rPr lang="ru-RU" sz="1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трехкратном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размере </a:t>
            </a:r>
            <a:r>
              <a:rPr lang="ru-RU" sz="1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неуплаченной своевременно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суммы </a:t>
            </a:r>
            <a:r>
              <a:rPr lang="ru-RU" sz="19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экосбора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(но не менее 500 </a:t>
            </a:r>
            <a:r>
              <a:rPr lang="ru-RU" sz="19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т.р</a:t>
            </a:r>
            <a:r>
              <a:rPr lang="ru-RU" sz="1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.)</a:t>
            </a:r>
            <a:r>
              <a:rPr lang="ru-RU" sz="1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BE18F72-1DE6-8FBA-7378-4E529A3AA593}"/>
              </a:ext>
            </a:extLst>
          </p:cNvPr>
          <p:cNvSpPr txBox="1"/>
          <p:nvPr/>
        </p:nvSpPr>
        <p:spPr>
          <a:xfrm>
            <a:off x="142178" y="6473798"/>
            <a:ext cx="120758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**в том числе при уплате экологического сбора не в полном объеме в установленный срок</a:t>
            </a:r>
            <a:endParaRPr lang="ru-RU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F10C53C-6D36-CBCF-F2FA-8F07096FAE2C}"/>
              </a:ext>
            </a:extLst>
          </p:cNvPr>
          <p:cNvSpPr txBox="1"/>
          <p:nvPr/>
        </p:nvSpPr>
        <p:spPr>
          <a:xfrm>
            <a:off x="58093" y="4119715"/>
            <a:ext cx="1207580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*в том числе при отклонении Управлением первично поданной отчетности и повторной подаче корректной после исправления сведений</a:t>
            </a:r>
            <a:endParaRPr lang="ru-RU" sz="1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512170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CE3FCD-DDBD-C5D8-7600-B3062FF84E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>
            <a:extLst>
              <a:ext uri="{FF2B5EF4-FFF2-40B4-BE49-F238E27FC236}">
                <a16:creationId xmlns:a16="http://schemas.microsoft.com/office/drawing/2014/main" id="{7A1F8CCB-0E5D-950F-315B-B70F0EFA9A4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869" y="0"/>
            <a:ext cx="12257285" cy="6858000"/>
          </a:xfrm>
          <a:prstGeom prst="rect">
            <a:avLst/>
          </a:prstGeom>
        </p:spPr>
      </p:pic>
      <p:grpSp>
        <p:nvGrpSpPr>
          <p:cNvPr id="878" name="Группа 877">
            <a:extLst>
              <a:ext uri="{FF2B5EF4-FFF2-40B4-BE49-F238E27FC236}">
                <a16:creationId xmlns:a16="http://schemas.microsoft.com/office/drawing/2014/main" id="{B3152074-0293-8C0B-3E2C-30F4ABC3D209}"/>
              </a:ext>
            </a:extLst>
          </p:cNvPr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>
              <a:extLst>
                <a:ext uri="{FF2B5EF4-FFF2-40B4-BE49-F238E27FC236}">
                  <a16:creationId xmlns:a16="http://schemas.microsoft.com/office/drawing/2014/main" id="{B6938007-D1D4-7150-ADFF-B09263F715CF}"/>
                </a:ext>
              </a:extLst>
            </p:cNvPr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1558D3FE-1445-9822-9FC3-F8A859EF22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460F0696-C74C-87AA-2F67-0DA51B20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927291C6-C156-E0BF-6C36-6058CB39B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75B6B623-8FB7-A996-4289-15F9D2E99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E3BE94CF-DFE8-5F42-80C8-0296D875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F1161176-28DA-7862-2C1D-D7D9F70BE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D5C045FA-9501-AE0D-78C5-E615CD2B7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1E49CCC5-7ECB-180A-4EB5-08159E231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3CC8347C-F501-D18E-FB65-A9978387A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82783A2D-4D31-9ED8-105D-23CBBE2EB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C733BD2A-48C4-286B-6EE0-0EEF64254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9A203203-936F-6379-BAD3-59D26AD5D8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67D1873E-383B-3E0A-B11D-3DC95B4FE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36CBB84A-1112-4480-BCF0-797AC6B1D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CF155043-AED9-14F7-E08A-072A2D31E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FCAF1DE8-1FAA-E878-9D43-9BF10494D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7F200539-F666-B7A2-A968-308EABCD2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D55F0DC4-42FB-F49F-D337-19D5D2CE7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B38D8A19-BFD8-18C4-EC04-CF4FC217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ED52AB44-0B4F-B821-F7EB-2D379B961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0F5C5488-7317-F6B5-04DE-DCFD9C2FB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4193F631-B809-42AA-964C-87D6FDC2B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FC461C76-EF0A-2B5A-8D04-15153ABB1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E17F16EA-D81D-7AFE-02E9-8C7444418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>
                <a:extLst>
                  <a:ext uri="{FF2B5EF4-FFF2-40B4-BE49-F238E27FC236}">
                    <a16:creationId xmlns:a16="http://schemas.microsoft.com/office/drawing/2014/main" id="{964E5083-3CA8-40CA-CA39-6DF7DE626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>
                <a:extLst>
                  <a:ext uri="{FF2B5EF4-FFF2-40B4-BE49-F238E27FC236}">
                    <a16:creationId xmlns:a16="http://schemas.microsoft.com/office/drawing/2014/main" id="{4D8D039E-839F-0F50-2DDF-6BF6BC7ECD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>
                <a:extLst>
                  <a:ext uri="{FF2B5EF4-FFF2-40B4-BE49-F238E27FC236}">
                    <a16:creationId xmlns:a16="http://schemas.microsoft.com/office/drawing/2014/main" id="{75A7C5D9-6156-836E-6E99-DCD174FF7D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>
                <a:extLst>
                  <a:ext uri="{FF2B5EF4-FFF2-40B4-BE49-F238E27FC236}">
                    <a16:creationId xmlns:a16="http://schemas.microsoft.com/office/drawing/2014/main" id="{05BDBAA8-BDDF-703F-917E-212D31AE7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>
                <a:extLst>
                  <a:ext uri="{FF2B5EF4-FFF2-40B4-BE49-F238E27FC236}">
                    <a16:creationId xmlns:a16="http://schemas.microsoft.com/office/drawing/2014/main" id="{865C331B-146C-8760-8CBE-E532CC974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>
                <a:extLst>
                  <a:ext uri="{FF2B5EF4-FFF2-40B4-BE49-F238E27FC236}">
                    <a16:creationId xmlns:a16="http://schemas.microsoft.com/office/drawing/2014/main" id="{C63D75B9-7371-39C2-F0F1-CC7E1F82D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>
                <a:extLst>
                  <a:ext uri="{FF2B5EF4-FFF2-40B4-BE49-F238E27FC236}">
                    <a16:creationId xmlns:a16="http://schemas.microsoft.com/office/drawing/2014/main" id="{2E78EED4-2F1D-46B6-A726-F33D76279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>
                <a:extLst>
                  <a:ext uri="{FF2B5EF4-FFF2-40B4-BE49-F238E27FC236}">
                    <a16:creationId xmlns:a16="http://schemas.microsoft.com/office/drawing/2014/main" id="{FC4C0582-A8D8-B9E8-D5E9-033B501F9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>
                <a:extLst>
                  <a:ext uri="{FF2B5EF4-FFF2-40B4-BE49-F238E27FC236}">
                    <a16:creationId xmlns:a16="http://schemas.microsoft.com/office/drawing/2014/main" id="{3498F4A1-98DA-A9F0-DAA3-70966D440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>
                <a:extLst>
                  <a:ext uri="{FF2B5EF4-FFF2-40B4-BE49-F238E27FC236}">
                    <a16:creationId xmlns:a16="http://schemas.microsoft.com/office/drawing/2014/main" id="{7EC6FCCF-08AC-0ED6-A1AB-8C6F3B0F7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>
                <a:extLst>
                  <a:ext uri="{FF2B5EF4-FFF2-40B4-BE49-F238E27FC236}">
                    <a16:creationId xmlns:a16="http://schemas.microsoft.com/office/drawing/2014/main" id="{08E57F41-DBB7-BE76-A313-74712AC60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>
                <a:extLst>
                  <a:ext uri="{FF2B5EF4-FFF2-40B4-BE49-F238E27FC236}">
                    <a16:creationId xmlns:a16="http://schemas.microsoft.com/office/drawing/2014/main" id="{88E99866-7ED0-8660-3CD8-519408061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>
                <a:extLst>
                  <a:ext uri="{FF2B5EF4-FFF2-40B4-BE49-F238E27FC236}">
                    <a16:creationId xmlns:a16="http://schemas.microsoft.com/office/drawing/2014/main" id="{D4199FAA-496E-6F7B-8198-69CDD4C74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>
                <a:extLst>
                  <a:ext uri="{FF2B5EF4-FFF2-40B4-BE49-F238E27FC236}">
                    <a16:creationId xmlns:a16="http://schemas.microsoft.com/office/drawing/2014/main" id="{691FF0F1-B388-AC6E-AF31-A6593F3A2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>
                <a:extLst>
                  <a:ext uri="{FF2B5EF4-FFF2-40B4-BE49-F238E27FC236}">
                    <a16:creationId xmlns:a16="http://schemas.microsoft.com/office/drawing/2014/main" id="{09202370-31AF-41CC-D0FD-2C24FAB43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>
                <a:extLst>
                  <a:ext uri="{FF2B5EF4-FFF2-40B4-BE49-F238E27FC236}">
                    <a16:creationId xmlns:a16="http://schemas.microsoft.com/office/drawing/2014/main" id="{6DADB5DA-A2EB-D5A1-2547-FA8345092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>
                <a:extLst>
                  <a:ext uri="{FF2B5EF4-FFF2-40B4-BE49-F238E27FC236}">
                    <a16:creationId xmlns:a16="http://schemas.microsoft.com/office/drawing/2014/main" id="{D6106ED2-6E6E-8BCE-179C-78558DC7C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>
                <a:extLst>
                  <a:ext uri="{FF2B5EF4-FFF2-40B4-BE49-F238E27FC236}">
                    <a16:creationId xmlns:a16="http://schemas.microsoft.com/office/drawing/2014/main" id="{E1EDB0FA-8DB2-9DEE-3B3A-C2CA6E856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>
                <a:extLst>
                  <a:ext uri="{FF2B5EF4-FFF2-40B4-BE49-F238E27FC236}">
                    <a16:creationId xmlns:a16="http://schemas.microsoft.com/office/drawing/2014/main" id="{3A5825D1-B780-B0D7-1707-52386BA8D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>
                <a:extLst>
                  <a:ext uri="{FF2B5EF4-FFF2-40B4-BE49-F238E27FC236}">
                    <a16:creationId xmlns:a16="http://schemas.microsoft.com/office/drawing/2014/main" id="{3BEE0FA4-63AA-C2EB-307E-6B6774121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>
                <a:extLst>
                  <a:ext uri="{FF2B5EF4-FFF2-40B4-BE49-F238E27FC236}">
                    <a16:creationId xmlns:a16="http://schemas.microsoft.com/office/drawing/2014/main" id="{21CB7662-404B-58D8-799B-B6DBFFA83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>
                <a:extLst>
                  <a:ext uri="{FF2B5EF4-FFF2-40B4-BE49-F238E27FC236}">
                    <a16:creationId xmlns:a16="http://schemas.microsoft.com/office/drawing/2014/main" id="{ADE02BF2-F98C-D8F2-9E2E-48C2975FD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>
                <a:extLst>
                  <a:ext uri="{FF2B5EF4-FFF2-40B4-BE49-F238E27FC236}">
                    <a16:creationId xmlns:a16="http://schemas.microsoft.com/office/drawing/2014/main" id="{ED85BF16-5DBC-2859-4A20-CD6EF9128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>
                <a:extLst>
                  <a:ext uri="{FF2B5EF4-FFF2-40B4-BE49-F238E27FC236}">
                    <a16:creationId xmlns:a16="http://schemas.microsoft.com/office/drawing/2014/main" id="{C3069DE2-1453-7EEC-085D-C5ACD0CA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>
                <a:extLst>
                  <a:ext uri="{FF2B5EF4-FFF2-40B4-BE49-F238E27FC236}">
                    <a16:creationId xmlns:a16="http://schemas.microsoft.com/office/drawing/2014/main" id="{1290BE23-8008-CFD5-0DFF-E7446D9CA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>
                <a:extLst>
                  <a:ext uri="{FF2B5EF4-FFF2-40B4-BE49-F238E27FC236}">
                    <a16:creationId xmlns:a16="http://schemas.microsoft.com/office/drawing/2014/main" id="{60BC9DC7-516E-73D1-D4E2-00C351C17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>
                <a:extLst>
                  <a:ext uri="{FF2B5EF4-FFF2-40B4-BE49-F238E27FC236}">
                    <a16:creationId xmlns:a16="http://schemas.microsoft.com/office/drawing/2014/main" id="{5D55E487-97D5-C38C-E342-78ED7C1D7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>
                <a:extLst>
                  <a:ext uri="{FF2B5EF4-FFF2-40B4-BE49-F238E27FC236}">
                    <a16:creationId xmlns:a16="http://schemas.microsoft.com/office/drawing/2014/main" id="{F4133504-7A28-13B2-D66F-7C1873F34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>
                <a:extLst>
                  <a:ext uri="{FF2B5EF4-FFF2-40B4-BE49-F238E27FC236}">
                    <a16:creationId xmlns:a16="http://schemas.microsoft.com/office/drawing/2014/main" id="{3AD24393-0EE7-1998-369E-9210DE6BC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>
                <a:extLst>
                  <a:ext uri="{FF2B5EF4-FFF2-40B4-BE49-F238E27FC236}">
                    <a16:creationId xmlns:a16="http://schemas.microsoft.com/office/drawing/2014/main" id="{56D74F3B-1261-0CBF-B08D-DBFEEBA88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>
                <a:extLst>
                  <a:ext uri="{FF2B5EF4-FFF2-40B4-BE49-F238E27FC236}">
                    <a16:creationId xmlns:a16="http://schemas.microsoft.com/office/drawing/2014/main" id="{0AC5A010-CBA9-1F63-F6F4-D7ABC2C1C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>
                <a:extLst>
                  <a:ext uri="{FF2B5EF4-FFF2-40B4-BE49-F238E27FC236}">
                    <a16:creationId xmlns:a16="http://schemas.microsoft.com/office/drawing/2014/main" id="{D5AA4FCA-8025-948E-1DFD-610D7E9B4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>
                <a:extLst>
                  <a:ext uri="{FF2B5EF4-FFF2-40B4-BE49-F238E27FC236}">
                    <a16:creationId xmlns:a16="http://schemas.microsoft.com/office/drawing/2014/main" id="{A5DD050D-5D96-20F4-8973-A75522293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>
                <a:extLst>
                  <a:ext uri="{FF2B5EF4-FFF2-40B4-BE49-F238E27FC236}">
                    <a16:creationId xmlns:a16="http://schemas.microsoft.com/office/drawing/2014/main" id="{59F60886-287F-0672-0F54-82FB82E65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>
                <a:extLst>
                  <a:ext uri="{FF2B5EF4-FFF2-40B4-BE49-F238E27FC236}">
                    <a16:creationId xmlns:a16="http://schemas.microsoft.com/office/drawing/2014/main" id="{210F0CE6-F24B-0CA5-0CDD-34BFB7F2D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>
                <a:extLst>
                  <a:ext uri="{FF2B5EF4-FFF2-40B4-BE49-F238E27FC236}">
                    <a16:creationId xmlns:a16="http://schemas.microsoft.com/office/drawing/2014/main" id="{B2F7EECC-F132-16AA-2706-3EC6D5C9B2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>
                <a:extLst>
                  <a:ext uri="{FF2B5EF4-FFF2-40B4-BE49-F238E27FC236}">
                    <a16:creationId xmlns:a16="http://schemas.microsoft.com/office/drawing/2014/main" id="{4EAD7ACE-9AEB-3C06-87FB-D5370DBC9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>
                <a:extLst>
                  <a:ext uri="{FF2B5EF4-FFF2-40B4-BE49-F238E27FC236}">
                    <a16:creationId xmlns:a16="http://schemas.microsoft.com/office/drawing/2014/main" id="{13055906-C9E8-AC8C-8AE2-AABE769EE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>
                <a:extLst>
                  <a:ext uri="{FF2B5EF4-FFF2-40B4-BE49-F238E27FC236}">
                    <a16:creationId xmlns:a16="http://schemas.microsoft.com/office/drawing/2014/main" id="{1BDCB2C1-A222-F4EC-061A-CE8C8919F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>
                <a:extLst>
                  <a:ext uri="{FF2B5EF4-FFF2-40B4-BE49-F238E27FC236}">
                    <a16:creationId xmlns:a16="http://schemas.microsoft.com/office/drawing/2014/main" id="{7949E572-805E-8FB6-EF50-10F989CFE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>
                <a:extLst>
                  <a:ext uri="{FF2B5EF4-FFF2-40B4-BE49-F238E27FC236}">
                    <a16:creationId xmlns:a16="http://schemas.microsoft.com/office/drawing/2014/main" id="{B0231594-D337-EF44-1F9B-DBAC22AE7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>
                <a:extLst>
                  <a:ext uri="{FF2B5EF4-FFF2-40B4-BE49-F238E27FC236}">
                    <a16:creationId xmlns:a16="http://schemas.microsoft.com/office/drawing/2014/main" id="{CC556FA6-922E-FDEC-544F-73F8874B6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>
                <a:extLst>
                  <a:ext uri="{FF2B5EF4-FFF2-40B4-BE49-F238E27FC236}">
                    <a16:creationId xmlns:a16="http://schemas.microsoft.com/office/drawing/2014/main" id="{7A5257BD-F213-B58F-854E-78CC553CE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>
                <a:extLst>
                  <a:ext uri="{FF2B5EF4-FFF2-40B4-BE49-F238E27FC236}">
                    <a16:creationId xmlns:a16="http://schemas.microsoft.com/office/drawing/2014/main" id="{741C24C9-1504-D837-4194-2AE710E3F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>
                <a:extLst>
                  <a:ext uri="{FF2B5EF4-FFF2-40B4-BE49-F238E27FC236}">
                    <a16:creationId xmlns:a16="http://schemas.microsoft.com/office/drawing/2014/main" id="{61EE0E0F-F68F-E158-F405-472BA6F11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>
                <a:extLst>
                  <a:ext uri="{FF2B5EF4-FFF2-40B4-BE49-F238E27FC236}">
                    <a16:creationId xmlns:a16="http://schemas.microsoft.com/office/drawing/2014/main" id="{3167B688-31B2-A5F0-7EE8-BC7D206D3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>
                <a:extLst>
                  <a:ext uri="{FF2B5EF4-FFF2-40B4-BE49-F238E27FC236}">
                    <a16:creationId xmlns:a16="http://schemas.microsoft.com/office/drawing/2014/main" id="{C8803763-98F4-9AAB-5C71-A31A5A4F1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>
                <a:extLst>
                  <a:ext uri="{FF2B5EF4-FFF2-40B4-BE49-F238E27FC236}">
                    <a16:creationId xmlns:a16="http://schemas.microsoft.com/office/drawing/2014/main" id="{1E08B120-9695-95A5-2B32-077385B18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>
                <a:extLst>
                  <a:ext uri="{FF2B5EF4-FFF2-40B4-BE49-F238E27FC236}">
                    <a16:creationId xmlns:a16="http://schemas.microsoft.com/office/drawing/2014/main" id="{40BEF716-DCB6-1D8D-9285-EAF91B5C6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>
                <a:extLst>
                  <a:ext uri="{FF2B5EF4-FFF2-40B4-BE49-F238E27FC236}">
                    <a16:creationId xmlns:a16="http://schemas.microsoft.com/office/drawing/2014/main" id="{9253FD93-925E-6C31-4A57-44EFCCB83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>
                <a:extLst>
                  <a:ext uri="{FF2B5EF4-FFF2-40B4-BE49-F238E27FC236}">
                    <a16:creationId xmlns:a16="http://schemas.microsoft.com/office/drawing/2014/main" id="{1B1ED683-7CD2-8C8E-29F6-9BF911900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>
                <a:extLst>
                  <a:ext uri="{FF2B5EF4-FFF2-40B4-BE49-F238E27FC236}">
                    <a16:creationId xmlns:a16="http://schemas.microsoft.com/office/drawing/2014/main" id="{0E14B9D1-3396-16C2-E500-437B4E0C7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>
                <a:extLst>
                  <a:ext uri="{FF2B5EF4-FFF2-40B4-BE49-F238E27FC236}">
                    <a16:creationId xmlns:a16="http://schemas.microsoft.com/office/drawing/2014/main" id="{32976F29-D7DE-A037-C8D5-B26660D88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>
                <a:extLst>
                  <a:ext uri="{FF2B5EF4-FFF2-40B4-BE49-F238E27FC236}">
                    <a16:creationId xmlns:a16="http://schemas.microsoft.com/office/drawing/2014/main" id="{B5A8D8C0-04EC-4AFD-05A2-809BEC7C7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>
                <a:extLst>
                  <a:ext uri="{FF2B5EF4-FFF2-40B4-BE49-F238E27FC236}">
                    <a16:creationId xmlns:a16="http://schemas.microsoft.com/office/drawing/2014/main" id="{925117F1-19A2-42E9-AF53-9590F4921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>
                <a:extLst>
                  <a:ext uri="{FF2B5EF4-FFF2-40B4-BE49-F238E27FC236}">
                    <a16:creationId xmlns:a16="http://schemas.microsoft.com/office/drawing/2014/main" id="{2C9E7703-A7D9-8CA1-2BD9-71B5404B2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>
                <a:extLst>
                  <a:ext uri="{FF2B5EF4-FFF2-40B4-BE49-F238E27FC236}">
                    <a16:creationId xmlns:a16="http://schemas.microsoft.com/office/drawing/2014/main" id="{2D4DC404-5FE6-FBA4-B83B-18F33E1D6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>
                <a:extLst>
                  <a:ext uri="{FF2B5EF4-FFF2-40B4-BE49-F238E27FC236}">
                    <a16:creationId xmlns:a16="http://schemas.microsoft.com/office/drawing/2014/main" id="{400FD47F-0ACF-E529-14BB-324D66D48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>
                <a:extLst>
                  <a:ext uri="{FF2B5EF4-FFF2-40B4-BE49-F238E27FC236}">
                    <a16:creationId xmlns:a16="http://schemas.microsoft.com/office/drawing/2014/main" id="{E173D2BD-A1D0-6B1A-028C-787639B19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>
                <a:extLst>
                  <a:ext uri="{FF2B5EF4-FFF2-40B4-BE49-F238E27FC236}">
                    <a16:creationId xmlns:a16="http://schemas.microsoft.com/office/drawing/2014/main" id="{6C445D94-6AD9-8AAB-99C0-EE73A9228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>
                <a:extLst>
                  <a:ext uri="{FF2B5EF4-FFF2-40B4-BE49-F238E27FC236}">
                    <a16:creationId xmlns:a16="http://schemas.microsoft.com/office/drawing/2014/main" id="{B5352232-4A2C-EBB2-E8C6-B8B9D44D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>
                <a:extLst>
                  <a:ext uri="{FF2B5EF4-FFF2-40B4-BE49-F238E27FC236}">
                    <a16:creationId xmlns:a16="http://schemas.microsoft.com/office/drawing/2014/main" id="{12832B2F-D4D1-004A-B16C-024177A47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>
                <a:extLst>
                  <a:ext uri="{FF2B5EF4-FFF2-40B4-BE49-F238E27FC236}">
                    <a16:creationId xmlns:a16="http://schemas.microsoft.com/office/drawing/2014/main" id="{B49D0FC7-51F5-3200-CC2A-C1FB52768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>
                <a:extLst>
                  <a:ext uri="{FF2B5EF4-FFF2-40B4-BE49-F238E27FC236}">
                    <a16:creationId xmlns:a16="http://schemas.microsoft.com/office/drawing/2014/main" id="{52D61C18-98A7-2AAF-2FF2-835F50044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>
                <a:extLst>
                  <a:ext uri="{FF2B5EF4-FFF2-40B4-BE49-F238E27FC236}">
                    <a16:creationId xmlns:a16="http://schemas.microsoft.com/office/drawing/2014/main" id="{143AAB42-3FC3-16DF-E0D0-EABEFC363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>
                <a:extLst>
                  <a:ext uri="{FF2B5EF4-FFF2-40B4-BE49-F238E27FC236}">
                    <a16:creationId xmlns:a16="http://schemas.microsoft.com/office/drawing/2014/main" id="{AA62F0D1-0E0C-0AFF-F1D3-15EAAF73B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>
                <a:extLst>
                  <a:ext uri="{FF2B5EF4-FFF2-40B4-BE49-F238E27FC236}">
                    <a16:creationId xmlns:a16="http://schemas.microsoft.com/office/drawing/2014/main" id="{E2121E67-5133-FE4B-48EB-35DD629C1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>
                <a:extLst>
                  <a:ext uri="{FF2B5EF4-FFF2-40B4-BE49-F238E27FC236}">
                    <a16:creationId xmlns:a16="http://schemas.microsoft.com/office/drawing/2014/main" id="{56883372-6D06-2FDE-6F28-39D59421C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>
                <a:extLst>
                  <a:ext uri="{FF2B5EF4-FFF2-40B4-BE49-F238E27FC236}">
                    <a16:creationId xmlns:a16="http://schemas.microsoft.com/office/drawing/2014/main" id="{5F84F654-DD2B-8BF7-5B64-56711FFD2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>
                <a:extLst>
                  <a:ext uri="{FF2B5EF4-FFF2-40B4-BE49-F238E27FC236}">
                    <a16:creationId xmlns:a16="http://schemas.microsoft.com/office/drawing/2014/main" id="{BE1EAADA-BBBB-C359-A0AE-154EED7E1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>
                <a:extLst>
                  <a:ext uri="{FF2B5EF4-FFF2-40B4-BE49-F238E27FC236}">
                    <a16:creationId xmlns:a16="http://schemas.microsoft.com/office/drawing/2014/main" id="{317714A9-E6A7-4C6B-DBEA-78AD6DB38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>
                <a:extLst>
                  <a:ext uri="{FF2B5EF4-FFF2-40B4-BE49-F238E27FC236}">
                    <a16:creationId xmlns:a16="http://schemas.microsoft.com/office/drawing/2014/main" id="{799B6606-4586-50FF-499F-C2F584FF2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>
                <a:extLst>
                  <a:ext uri="{FF2B5EF4-FFF2-40B4-BE49-F238E27FC236}">
                    <a16:creationId xmlns:a16="http://schemas.microsoft.com/office/drawing/2014/main" id="{389A8E87-572F-386F-5842-376B021F7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>
                <a:extLst>
                  <a:ext uri="{FF2B5EF4-FFF2-40B4-BE49-F238E27FC236}">
                    <a16:creationId xmlns:a16="http://schemas.microsoft.com/office/drawing/2014/main" id="{68D2C323-EFDE-1234-7730-7A73196D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>
                <a:extLst>
                  <a:ext uri="{FF2B5EF4-FFF2-40B4-BE49-F238E27FC236}">
                    <a16:creationId xmlns:a16="http://schemas.microsoft.com/office/drawing/2014/main" id="{D17F6467-CAB2-F95A-8415-C72BEEC66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>
                <a:extLst>
                  <a:ext uri="{FF2B5EF4-FFF2-40B4-BE49-F238E27FC236}">
                    <a16:creationId xmlns:a16="http://schemas.microsoft.com/office/drawing/2014/main" id="{241CA736-B56E-7D4D-8A0A-FC4446EF9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>
                <a:extLst>
                  <a:ext uri="{FF2B5EF4-FFF2-40B4-BE49-F238E27FC236}">
                    <a16:creationId xmlns:a16="http://schemas.microsoft.com/office/drawing/2014/main" id="{4565D44B-A476-0E34-9A16-632380E32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>
                <a:extLst>
                  <a:ext uri="{FF2B5EF4-FFF2-40B4-BE49-F238E27FC236}">
                    <a16:creationId xmlns:a16="http://schemas.microsoft.com/office/drawing/2014/main" id="{9663E2FF-7D17-1762-E144-6FB447B6C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>
                <a:extLst>
                  <a:ext uri="{FF2B5EF4-FFF2-40B4-BE49-F238E27FC236}">
                    <a16:creationId xmlns:a16="http://schemas.microsoft.com/office/drawing/2014/main" id="{8A7E034E-5E92-710D-BA7F-11863144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>
                <a:extLst>
                  <a:ext uri="{FF2B5EF4-FFF2-40B4-BE49-F238E27FC236}">
                    <a16:creationId xmlns:a16="http://schemas.microsoft.com/office/drawing/2014/main" id="{4B45737F-096E-5960-6818-9103E83A7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>
                <a:extLst>
                  <a:ext uri="{FF2B5EF4-FFF2-40B4-BE49-F238E27FC236}">
                    <a16:creationId xmlns:a16="http://schemas.microsoft.com/office/drawing/2014/main" id="{C07626C7-BB8F-38B0-B709-F2D097F32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>
                <a:extLst>
                  <a:ext uri="{FF2B5EF4-FFF2-40B4-BE49-F238E27FC236}">
                    <a16:creationId xmlns:a16="http://schemas.microsoft.com/office/drawing/2014/main" id="{8C3D24EC-32B2-C1B5-BE7C-1D32B6751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>
                <a:extLst>
                  <a:ext uri="{FF2B5EF4-FFF2-40B4-BE49-F238E27FC236}">
                    <a16:creationId xmlns:a16="http://schemas.microsoft.com/office/drawing/2014/main" id="{28117E0C-BF42-9F2F-A301-5C0C04E5B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>
                <a:extLst>
                  <a:ext uri="{FF2B5EF4-FFF2-40B4-BE49-F238E27FC236}">
                    <a16:creationId xmlns:a16="http://schemas.microsoft.com/office/drawing/2014/main" id="{91CDCB06-5E78-0049-691F-D918FEEE6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>
                <a:extLst>
                  <a:ext uri="{FF2B5EF4-FFF2-40B4-BE49-F238E27FC236}">
                    <a16:creationId xmlns:a16="http://schemas.microsoft.com/office/drawing/2014/main" id="{0BCFC861-5E2E-210F-006E-B5C10501F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>
                <a:extLst>
                  <a:ext uri="{FF2B5EF4-FFF2-40B4-BE49-F238E27FC236}">
                    <a16:creationId xmlns:a16="http://schemas.microsoft.com/office/drawing/2014/main" id="{FFAD7913-7196-80CA-46D3-A0F2ACE6E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>
                <a:extLst>
                  <a:ext uri="{FF2B5EF4-FFF2-40B4-BE49-F238E27FC236}">
                    <a16:creationId xmlns:a16="http://schemas.microsoft.com/office/drawing/2014/main" id="{1683A677-50DD-D66E-8349-6E695A27F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>
                <a:extLst>
                  <a:ext uri="{FF2B5EF4-FFF2-40B4-BE49-F238E27FC236}">
                    <a16:creationId xmlns:a16="http://schemas.microsoft.com/office/drawing/2014/main" id="{B824A124-53F9-C7AE-29B3-9FF5A10AA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>
                <a:extLst>
                  <a:ext uri="{FF2B5EF4-FFF2-40B4-BE49-F238E27FC236}">
                    <a16:creationId xmlns:a16="http://schemas.microsoft.com/office/drawing/2014/main" id="{C8ACBFBD-1E7F-7254-1982-8CA330602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>
                <a:extLst>
                  <a:ext uri="{FF2B5EF4-FFF2-40B4-BE49-F238E27FC236}">
                    <a16:creationId xmlns:a16="http://schemas.microsoft.com/office/drawing/2014/main" id="{C88FB2B3-47C8-9699-264D-27313C730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>
                <a:extLst>
                  <a:ext uri="{FF2B5EF4-FFF2-40B4-BE49-F238E27FC236}">
                    <a16:creationId xmlns:a16="http://schemas.microsoft.com/office/drawing/2014/main" id="{AFD15F8B-7B9D-987A-2D62-0E1BF2900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>
                <a:extLst>
                  <a:ext uri="{FF2B5EF4-FFF2-40B4-BE49-F238E27FC236}">
                    <a16:creationId xmlns:a16="http://schemas.microsoft.com/office/drawing/2014/main" id="{F9C0BDD2-6C93-AB98-18E1-4F29F96D0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>
                <a:extLst>
                  <a:ext uri="{FF2B5EF4-FFF2-40B4-BE49-F238E27FC236}">
                    <a16:creationId xmlns:a16="http://schemas.microsoft.com/office/drawing/2014/main" id="{526543EB-2F9D-C688-7FA8-2B46B0658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>
                <a:extLst>
                  <a:ext uri="{FF2B5EF4-FFF2-40B4-BE49-F238E27FC236}">
                    <a16:creationId xmlns:a16="http://schemas.microsoft.com/office/drawing/2014/main" id="{7FBB2641-BE3D-96DB-2B6E-0B6B231F3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>
                <a:extLst>
                  <a:ext uri="{FF2B5EF4-FFF2-40B4-BE49-F238E27FC236}">
                    <a16:creationId xmlns:a16="http://schemas.microsoft.com/office/drawing/2014/main" id="{D56E529D-1DBE-1B85-C51F-98267A95C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>
                <a:extLst>
                  <a:ext uri="{FF2B5EF4-FFF2-40B4-BE49-F238E27FC236}">
                    <a16:creationId xmlns:a16="http://schemas.microsoft.com/office/drawing/2014/main" id="{3B24991C-B7A3-0E6C-AD66-CB9AEFE7D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>
                <a:extLst>
                  <a:ext uri="{FF2B5EF4-FFF2-40B4-BE49-F238E27FC236}">
                    <a16:creationId xmlns:a16="http://schemas.microsoft.com/office/drawing/2014/main" id="{1658E3A6-A9CE-AA59-EA7B-39272B39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>
                <a:extLst>
                  <a:ext uri="{FF2B5EF4-FFF2-40B4-BE49-F238E27FC236}">
                    <a16:creationId xmlns:a16="http://schemas.microsoft.com/office/drawing/2014/main" id="{6771BAE3-9DDB-CB14-5AB8-012FFA066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>
                <a:extLst>
                  <a:ext uri="{FF2B5EF4-FFF2-40B4-BE49-F238E27FC236}">
                    <a16:creationId xmlns:a16="http://schemas.microsoft.com/office/drawing/2014/main" id="{E5E657AD-A1C3-F094-9917-1C6390A5F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>
                <a:extLst>
                  <a:ext uri="{FF2B5EF4-FFF2-40B4-BE49-F238E27FC236}">
                    <a16:creationId xmlns:a16="http://schemas.microsoft.com/office/drawing/2014/main" id="{384A51D0-3789-F77B-5329-2ADC9797C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>
                <a:extLst>
                  <a:ext uri="{FF2B5EF4-FFF2-40B4-BE49-F238E27FC236}">
                    <a16:creationId xmlns:a16="http://schemas.microsoft.com/office/drawing/2014/main" id="{99140DEC-A95D-ED9A-0249-3DAEF48BC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>
                <a:extLst>
                  <a:ext uri="{FF2B5EF4-FFF2-40B4-BE49-F238E27FC236}">
                    <a16:creationId xmlns:a16="http://schemas.microsoft.com/office/drawing/2014/main" id="{61E04C85-2D7F-F1B0-E211-303913ECC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>
                <a:extLst>
                  <a:ext uri="{FF2B5EF4-FFF2-40B4-BE49-F238E27FC236}">
                    <a16:creationId xmlns:a16="http://schemas.microsoft.com/office/drawing/2014/main" id="{62190136-41FB-08DA-93DA-97CA6FA13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>
                <a:extLst>
                  <a:ext uri="{FF2B5EF4-FFF2-40B4-BE49-F238E27FC236}">
                    <a16:creationId xmlns:a16="http://schemas.microsoft.com/office/drawing/2014/main" id="{361D281A-F0A2-ACF9-EED6-08B5FCFFD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>
                <a:extLst>
                  <a:ext uri="{FF2B5EF4-FFF2-40B4-BE49-F238E27FC236}">
                    <a16:creationId xmlns:a16="http://schemas.microsoft.com/office/drawing/2014/main" id="{B95A25AF-EE7B-C363-3DC5-4F08A13C9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>
                <a:extLst>
                  <a:ext uri="{FF2B5EF4-FFF2-40B4-BE49-F238E27FC236}">
                    <a16:creationId xmlns:a16="http://schemas.microsoft.com/office/drawing/2014/main" id="{60DA5C4B-83E1-D174-1D26-B8F524F5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>
                <a:extLst>
                  <a:ext uri="{FF2B5EF4-FFF2-40B4-BE49-F238E27FC236}">
                    <a16:creationId xmlns:a16="http://schemas.microsoft.com/office/drawing/2014/main" id="{03D09F04-3A41-086B-C1F8-A7B88083C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>
                <a:extLst>
                  <a:ext uri="{FF2B5EF4-FFF2-40B4-BE49-F238E27FC236}">
                    <a16:creationId xmlns:a16="http://schemas.microsoft.com/office/drawing/2014/main" id="{1659E09A-3578-562C-A00F-7BCE77389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>
                <a:extLst>
                  <a:ext uri="{FF2B5EF4-FFF2-40B4-BE49-F238E27FC236}">
                    <a16:creationId xmlns:a16="http://schemas.microsoft.com/office/drawing/2014/main" id="{FECB67EB-4D7E-FD9E-7FD7-21D36CCF7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>
                <a:extLst>
                  <a:ext uri="{FF2B5EF4-FFF2-40B4-BE49-F238E27FC236}">
                    <a16:creationId xmlns:a16="http://schemas.microsoft.com/office/drawing/2014/main" id="{662F108C-E137-80DF-5154-12E5203EC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>
                <a:extLst>
                  <a:ext uri="{FF2B5EF4-FFF2-40B4-BE49-F238E27FC236}">
                    <a16:creationId xmlns:a16="http://schemas.microsoft.com/office/drawing/2014/main" id="{348FC3F5-BF8F-E922-19A1-3C64F628B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>
                <a:extLst>
                  <a:ext uri="{FF2B5EF4-FFF2-40B4-BE49-F238E27FC236}">
                    <a16:creationId xmlns:a16="http://schemas.microsoft.com/office/drawing/2014/main" id="{3CBA425D-7452-EB65-431D-AB70629DC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>
                <a:extLst>
                  <a:ext uri="{FF2B5EF4-FFF2-40B4-BE49-F238E27FC236}">
                    <a16:creationId xmlns:a16="http://schemas.microsoft.com/office/drawing/2014/main" id="{FFD5E546-CB90-2163-1FE5-61582A55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>
                <a:extLst>
                  <a:ext uri="{FF2B5EF4-FFF2-40B4-BE49-F238E27FC236}">
                    <a16:creationId xmlns:a16="http://schemas.microsoft.com/office/drawing/2014/main" id="{E1E3C21B-430E-555F-5011-FB8128C1F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>
                <a:extLst>
                  <a:ext uri="{FF2B5EF4-FFF2-40B4-BE49-F238E27FC236}">
                    <a16:creationId xmlns:a16="http://schemas.microsoft.com/office/drawing/2014/main" id="{F76B7D9A-D4AA-6534-95D6-6FF007D53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>
                <a:extLst>
                  <a:ext uri="{FF2B5EF4-FFF2-40B4-BE49-F238E27FC236}">
                    <a16:creationId xmlns:a16="http://schemas.microsoft.com/office/drawing/2014/main" id="{D759DA0B-A100-A20D-5936-344BCBE2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>
                <a:extLst>
                  <a:ext uri="{FF2B5EF4-FFF2-40B4-BE49-F238E27FC236}">
                    <a16:creationId xmlns:a16="http://schemas.microsoft.com/office/drawing/2014/main" id="{97DF215F-98E9-C6B5-8D53-77F96097B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>
                <a:extLst>
                  <a:ext uri="{FF2B5EF4-FFF2-40B4-BE49-F238E27FC236}">
                    <a16:creationId xmlns:a16="http://schemas.microsoft.com/office/drawing/2014/main" id="{2647CE21-01DE-EDE3-BA1D-8B0E4AD30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>
                <a:extLst>
                  <a:ext uri="{FF2B5EF4-FFF2-40B4-BE49-F238E27FC236}">
                    <a16:creationId xmlns:a16="http://schemas.microsoft.com/office/drawing/2014/main" id="{B98535CB-C5BF-F396-6BCE-6680A8CA4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>
                <a:extLst>
                  <a:ext uri="{FF2B5EF4-FFF2-40B4-BE49-F238E27FC236}">
                    <a16:creationId xmlns:a16="http://schemas.microsoft.com/office/drawing/2014/main" id="{33CEDB8E-AAAA-A0AC-551C-7C54A7CFF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>
                <a:extLst>
                  <a:ext uri="{FF2B5EF4-FFF2-40B4-BE49-F238E27FC236}">
                    <a16:creationId xmlns:a16="http://schemas.microsoft.com/office/drawing/2014/main" id="{A54DA7A7-2567-0D28-E8CF-E08181842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>
                <a:extLst>
                  <a:ext uri="{FF2B5EF4-FFF2-40B4-BE49-F238E27FC236}">
                    <a16:creationId xmlns:a16="http://schemas.microsoft.com/office/drawing/2014/main" id="{38E2660B-0001-72D2-10F6-336592168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>
                <a:extLst>
                  <a:ext uri="{FF2B5EF4-FFF2-40B4-BE49-F238E27FC236}">
                    <a16:creationId xmlns:a16="http://schemas.microsoft.com/office/drawing/2014/main" id="{150C8DEB-55C2-1580-0FDE-4733AC0F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>
                <a:extLst>
                  <a:ext uri="{FF2B5EF4-FFF2-40B4-BE49-F238E27FC236}">
                    <a16:creationId xmlns:a16="http://schemas.microsoft.com/office/drawing/2014/main" id="{DAAE6F35-923F-18A2-2AF6-274DE4C05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>
                <a:extLst>
                  <a:ext uri="{FF2B5EF4-FFF2-40B4-BE49-F238E27FC236}">
                    <a16:creationId xmlns:a16="http://schemas.microsoft.com/office/drawing/2014/main" id="{01626891-FBEA-B4A8-0E15-F894440CB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>
                <a:extLst>
                  <a:ext uri="{FF2B5EF4-FFF2-40B4-BE49-F238E27FC236}">
                    <a16:creationId xmlns:a16="http://schemas.microsoft.com/office/drawing/2014/main" id="{906A8386-538A-B7F2-9206-2020004845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>
              <a:extLst>
                <a:ext uri="{FF2B5EF4-FFF2-40B4-BE49-F238E27FC236}">
                  <a16:creationId xmlns:a16="http://schemas.microsoft.com/office/drawing/2014/main" id="{C1F0F3F7-B905-D906-D348-706CA9BF9D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>
              <a:extLst>
                <a:ext uri="{FF2B5EF4-FFF2-40B4-BE49-F238E27FC236}">
                  <a16:creationId xmlns:a16="http://schemas.microsoft.com/office/drawing/2014/main" id="{41A58865-3C23-A3A8-29B5-7A9DF08D31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>
              <a:extLst>
                <a:ext uri="{FF2B5EF4-FFF2-40B4-BE49-F238E27FC236}">
                  <a16:creationId xmlns:a16="http://schemas.microsoft.com/office/drawing/2014/main" id="{84318746-DDF0-BDE8-2581-4CF12534750D}"/>
                </a:ext>
              </a:extLst>
            </p:cNvPr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>
                <a:extLst>
                  <a:ext uri="{FF2B5EF4-FFF2-40B4-BE49-F238E27FC236}">
                    <a16:creationId xmlns:a16="http://schemas.microsoft.com/office/drawing/2014/main" id="{BA09A403-DA92-CD9D-5F1D-63ADE55AA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>
                <a:extLst>
                  <a:ext uri="{FF2B5EF4-FFF2-40B4-BE49-F238E27FC236}">
                    <a16:creationId xmlns:a16="http://schemas.microsoft.com/office/drawing/2014/main" id="{E6EEB814-ED95-770B-B5E3-059575F50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>
                <a:extLst>
                  <a:ext uri="{FF2B5EF4-FFF2-40B4-BE49-F238E27FC236}">
                    <a16:creationId xmlns:a16="http://schemas.microsoft.com/office/drawing/2014/main" id="{0C20D1E7-92AF-1ABF-61D1-09BAA8ED4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DFF18A03-BB75-774E-D1C3-5887233D29F8}"/>
              </a:ext>
            </a:extLst>
          </p:cNvPr>
          <p:cNvSpPr txBox="1"/>
          <p:nvPr/>
        </p:nvSpPr>
        <p:spPr>
          <a:xfrm>
            <a:off x="1180580" y="312117"/>
            <a:ext cx="11051433" cy="338552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1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 Narrow" pitchFamily="34" charset="0"/>
                <a:ea typeface="+mn-ea"/>
                <a:cs typeface="Arial" panose="020B0604020202020204" pitchFamily="34" charset="0"/>
              </a:rPr>
              <a:t>Основные результаты разрешительной деятельности</a:t>
            </a:r>
          </a:p>
        </p:txBody>
      </p: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42AC5133-48A5-699C-6AC5-AB67480D5FD9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330EE5D5-7129-09F4-50D6-976083895A7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900" b="0" i="0" u="none" strike="noStrike" kern="1200" cap="none" spc="0" normalizeH="0" baseline="0" noProof="0" dirty="0">
                <a:ln>
                  <a:noFill/>
                </a:ln>
                <a:solidFill>
                  <a:srgbClr val="9BBEB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2E0A45F0-A06A-2E70-D8C8-A09825D1C7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E71BBA3C-490C-FE6C-B120-97E72AC6F22F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3C40D1BC-8742-50EB-C5B2-FEBEE475857C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407778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Приокское межрегиональное управление Росприроднадзора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7314DA7-0410-BBD5-9D3B-F03AD92940AA}"/>
              </a:ext>
            </a:extLst>
          </p:cNvPr>
          <p:cNvSpPr txBox="1"/>
          <p:nvPr/>
        </p:nvSpPr>
        <p:spPr>
          <a:xfrm>
            <a:off x="947652" y="2853951"/>
            <a:ext cx="11007969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5400" b="1" i="0" u="none" strike="noStrike" kern="1200" cap="none" spc="0" normalizeH="0" baseline="0" noProof="0" dirty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БЛАГОДАРЮ ЗА ВНИМАНИЕ !</a:t>
            </a:r>
          </a:p>
        </p:txBody>
      </p:sp>
      <p:sp>
        <p:nvSpPr>
          <p:cNvPr id="32" name="Параллелограмм 31">
            <a:extLst>
              <a:ext uri="{FF2B5EF4-FFF2-40B4-BE49-F238E27FC236}">
                <a16:creationId xmlns:a16="http://schemas.microsoft.com/office/drawing/2014/main" id="{C181E768-EB19-D96C-C86C-281F4088701C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946569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-4" y="0"/>
            <a:ext cx="12191996" cy="6858000"/>
          </a:xfrm>
          <a:prstGeom prst="rect">
            <a:avLst/>
          </a:prstGeom>
        </p:spPr>
      </p:pic>
      <p:grpSp>
        <p:nvGrpSpPr>
          <p:cNvPr id="878" name="Группа 877"/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/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/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/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/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/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/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/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/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/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/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/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/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/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/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/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/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/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/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/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/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/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/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/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/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/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/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/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/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/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/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/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/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/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/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/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/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/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/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/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/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/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/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/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/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/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/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/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/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/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/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/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/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/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/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/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/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/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/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/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/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/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/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/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/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/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/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/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/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/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/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/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/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/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/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/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/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/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/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/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/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/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/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/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/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/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/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/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/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/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/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/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/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/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/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/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/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/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/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/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/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/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/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/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/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/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/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/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/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/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/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/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/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/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/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/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/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/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/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/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/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/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/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/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/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/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/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/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/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/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/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/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/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/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/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/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/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0" name="TextBox 169"/>
          <p:cNvSpPr txBox="1"/>
          <p:nvPr/>
        </p:nvSpPr>
        <p:spPr>
          <a:xfrm>
            <a:off x="1180470" y="353527"/>
            <a:ext cx="9964608" cy="561177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0">
              <a:lnSpc>
                <a:spcPts val="4000"/>
              </a:lnSpc>
              <a:defRPr/>
            </a:pPr>
            <a:r>
              <a:rPr kumimoji="0" lang="ru-RU" sz="2800" i="0" u="none" strike="noStrike" kern="1200" normalizeH="0" baseline="0" noProof="0" dirty="0">
                <a:solidFill>
                  <a:srgbClr val="002060"/>
                </a:solidFill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Основные нормативные правовые акты</a:t>
            </a:r>
          </a:p>
        </p:txBody>
      </p: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2BBF52E2-CFE7-B20C-E78D-BAF36153888F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7A9BC693-3774-6BFB-0608-2EF902B9A2D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>
                <a:solidFill>
                  <a:srgbClr val="9BBEBE"/>
                </a:solidFill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0ABE71D7-4469-14CF-7369-A804A6615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/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6C869F85-412B-BF61-399A-B184E26A0DD1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278577B7-8566-621F-1A23-664B7EF56CE0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ru-RU" sz="1100" dirty="0">
                <a:solidFill>
                  <a:srgbClr val="407778"/>
                </a:solidFill>
                <a:latin typeface="Arial Narrow" pitchFamily="34" charset="0"/>
              </a:rPr>
              <a:t>Приокское межрегиональное управление Росприроднадзора</a:t>
            </a:r>
            <a:endParaRPr lang="ru-RU" sz="1100" dirty="0"/>
          </a:p>
        </p:txBody>
      </p:sp>
      <p:sp>
        <p:nvSpPr>
          <p:cNvPr id="2" name="Параллелограмм 1">
            <a:extLst>
              <a:ext uri="{FF2B5EF4-FFF2-40B4-BE49-F238E27FC236}">
                <a16:creationId xmlns:a16="http://schemas.microsoft.com/office/drawing/2014/main" id="{F66C2DA8-C7B7-9B79-9CD2-1DA539B95680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BC2CF0E-0700-2097-DA72-694DAC3C2B38}"/>
              </a:ext>
            </a:extLst>
          </p:cNvPr>
          <p:cNvSpPr txBox="1"/>
          <p:nvPr/>
        </p:nvSpPr>
        <p:spPr>
          <a:xfrm>
            <a:off x="130582" y="1171039"/>
            <a:ext cx="6389864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1. Федеральный закон от 10.01.2002 № 89-ФЗ «Об отходах производства и потребления»;</a:t>
            </a:r>
            <a:br>
              <a:rPr lang="ru-RU" sz="16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6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2. Критерии, на основании которых осуществляется отнесение объектов, оказывающих негативное воздействие на окружающую среду, к объектам I, II, III и IV категорий, устанавливаются в соответствии с Постановлением Правительства РФ от 31.12.2020 № 2398 «Об утверждении критериев отнесения объектов, оказывающих негативное воздействие на окружающую среду, к объектам I, II, III и IV категорий».</a:t>
            </a:r>
          </a:p>
          <a:p>
            <a:r>
              <a:rPr lang="ru-RU" sz="16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3. Приказ Минприроды России от 08.12.2020 № 1028 «Об утверждении Порядка учета в области обращения с отходами».</a:t>
            </a:r>
          </a:p>
          <a:p>
            <a:r>
              <a:rPr lang="ru-RU" sz="16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4. Приказ Минприроды России от 08.12.2020 № 1026 «Об утверждении порядка паспортизации и типовых форм паспортов отходов I-IV классов опасности»;</a:t>
            </a:r>
            <a:endParaRPr lang="ru-RU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Приказ Росприроднадзора от 22.05.2017 № 242 «Об утверждении Федерального классификационного каталога отходов».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D20686A-9486-C83E-653A-012D9D736F6A}"/>
              </a:ext>
            </a:extLst>
          </p:cNvPr>
          <p:cNvSpPr txBox="1"/>
          <p:nvPr/>
        </p:nvSpPr>
        <p:spPr>
          <a:xfrm>
            <a:off x="130582" y="5484062"/>
            <a:ext cx="618774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Федеральный классификационный каталог отходов размещен в открытом доступе на официальном сайте Росприроднадзора по адресу: 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hlinkClick r:id="rId4"/>
              </a:rPr>
              <a:t>https://rpn.gov.ru/fkko/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ru-RU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2" name="Рисунок 31">
            <a:extLst>
              <a:ext uri="{FF2B5EF4-FFF2-40B4-BE49-F238E27FC236}">
                <a16:creationId xmlns:a16="http://schemas.microsoft.com/office/drawing/2014/main" id="{821F630A-B5DF-8CC7-D1A2-B27442CBE48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89575" y="1221490"/>
            <a:ext cx="2375445" cy="3350197"/>
          </a:xfrm>
          <a:prstGeom prst="rect">
            <a:avLst/>
          </a:prstGeom>
        </p:spPr>
      </p:pic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A9E04E99-5879-04A6-8BEF-6316BF6D3E2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585051" y="1188235"/>
            <a:ext cx="2407662" cy="3370727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3681F0D7-86BB-B2AF-8211-44D54AD5A81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17051" y="2149925"/>
            <a:ext cx="2363346" cy="3327874"/>
          </a:xfrm>
          <a:prstGeom prst="rect">
            <a:avLst/>
          </a:prstGeom>
        </p:spPr>
      </p:pic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702BF428-897F-6966-7F66-9801B010E289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8768" y="3360579"/>
            <a:ext cx="2363346" cy="3163731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15430FF8-D3D3-9F23-F634-2EDADDFD44F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665989" y="3333343"/>
            <a:ext cx="2426363" cy="32351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044825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14183" y="39712"/>
            <a:ext cx="12191996" cy="6858000"/>
          </a:xfrm>
          <a:prstGeom prst="rect">
            <a:avLst/>
          </a:prstGeom>
        </p:spPr>
      </p:pic>
      <p:grpSp>
        <p:nvGrpSpPr>
          <p:cNvPr id="878" name="Группа 877"/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/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/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/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/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/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/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/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/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/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/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/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/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/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/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/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/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/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/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/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/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/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/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/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/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/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/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/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/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/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/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/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/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/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/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/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/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/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/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/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/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/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/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/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/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/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/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/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/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/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/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/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/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/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/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/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/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/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/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/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/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/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/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/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/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/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/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/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/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/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/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/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/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/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/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/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/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/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/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/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/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/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/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/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/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/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/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/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/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/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/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/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/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/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/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/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/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/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/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/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/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/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/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/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/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/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/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/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/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/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/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/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/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/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/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/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/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/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/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/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/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/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/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/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/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/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/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/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/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/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/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/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/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/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/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/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/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0" name="TextBox 169"/>
          <p:cNvSpPr txBox="1"/>
          <p:nvPr/>
        </p:nvSpPr>
        <p:spPr>
          <a:xfrm>
            <a:off x="1180470" y="133720"/>
            <a:ext cx="10525636" cy="523218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0">
              <a:lnSpc>
                <a:spcPct val="100000"/>
              </a:lnSpc>
              <a:defRPr/>
            </a:pPr>
            <a:r>
              <a:rPr kumimoji="0" lang="ru-RU" sz="2800" i="0" u="none" strike="noStrike" kern="1200" normalizeH="0" baseline="0" noProof="0" dirty="0">
                <a:solidFill>
                  <a:srgbClr val="002060"/>
                </a:solidFill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Нормирование в области обращения с отходами:</a:t>
            </a:r>
          </a:p>
        </p:txBody>
      </p: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2BBF52E2-CFE7-B20C-E78D-BAF36153888F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7A9BC693-3774-6BFB-0608-2EF902B9A2D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>
                <a:solidFill>
                  <a:srgbClr val="9BBEBE"/>
                </a:solidFill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0ABE71D7-4469-14CF-7369-A804A6615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/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6C869F85-412B-BF61-399A-B184E26A0DD1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278577B7-8566-621F-1A23-664B7EF56CE0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ru-RU" sz="1100" dirty="0">
                <a:solidFill>
                  <a:srgbClr val="407778"/>
                </a:solidFill>
                <a:latin typeface="Arial Narrow" pitchFamily="34" charset="0"/>
              </a:rPr>
              <a:t>Приокское межрегиональное управление Росприроднадзора</a:t>
            </a:r>
            <a:endParaRPr lang="ru-RU" sz="1100" dirty="0"/>
          </a:p>
        </p:txBody>
      </p:sp>
      <p:sp>
        <p:nvSpPr>
          <p:cNvPr id="2" name="Параллелограмм 1">
            <a:extLst>
              <a:ext uri="{FF2B5EF4-FFF2-40B4-BE49-F238E27FC236}">
                <a16:creationId xmlns:a16="http://schemas.microsoft.com/office/drawing/2014/main" id="{F66C2DA8-C7B7-9B79-9CD2-1DA539B95680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171D43-5299-933D-1C14-BC7DEAC5D8F7}"/>
              </a:ext>
            </a:extLst>
          </p:cNvPr>
          <p:cNvSpPr txBox="1"/>
          <p:nvPr/>
        </p:nvSpPr>
        <p:spPr>
          <a:xfrm>
            <a:off x="807760" y="1176972"/>
            <a:ext cx="10762249" cy="2621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indent="342900" algn="just">
              <a:lnSpc>
                <a:spcPct val="107000"/>
              </a:lnSpc>
              <a:spcAft>
                <a:spcPts val="800"/>
              </a:spcAft>
            </a:pPr>
            <a:r>
              <a:rPr lang="ru-RU" sz="1800" b="1" kern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В соответствии со статьей 18 Федерального закона от 24.06.1998 № 89-ФЗ «Об отходах производства и потребления» </a:t>
            </a:r>
            <a:r>
              <a:rPr lang="ru-RU" sz="1800" kern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нормативы образования отходов и лимиты на их размещение разрабатываются юридическими лицами или индивидуальными предпринимателями, осуществляющими хозяйственную и (или) иную деятельность на объектах I и II категорий, определяемых в соответствии </a:t>
            </a:r>
            <a:br>
              <a:rPr lang="ru-RU" sz="1800" kern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ru-RU" sz="1800" kern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с </a:t>
            </a:r>
            <a:r>
              <a:rPr lang="ru-RU" sz="1800" u="none" strike="noStrike" kern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законодательством</a:t>
            </a:r>
            <a:r>
              <a:rPr lang="ru-RU" sz="1800" kern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в области охраны окружающей среды.</a:t>
            </a:r>
          </a:p>
          <a:p>
            <a:pPr indent="342900" algn="just">
              <a:lnSpc>
                <a:spcPct val="107000"/>
              </a:lnSpc>
              <a:spcAft>
                <a:spcPts val="800"/>
              </a:spcAft>
            </a:pPr>
            <a:endParaRPr lang="en-US" sz="1800" kern="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342900" algn="ctr">
              <a:lnSpc>
                <a:spcPct val="107000"/>
              </a:lnSpc>
              <a:spcAft>
                <a:spcPts val="800"/>
              </a:spcAft>
            </a:pPr>
            <a:r>
              <a:rPr lang="ru-RU" sz="1700" b="1" u="sng" kern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Юридические лица и индивидуальные предприниматели, осуществляющие хозяйственную и (или) иную деятельность на объектах:</a:t>
            </a:r>
            <a:endParaRPr lang="ru-RU" sz="1700" b="1" u="sng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63557AF7-EC03-5752-B989-909EF5DC0DA6}"/>
              </a:ext>
            </a:extLst>
          </p:cNvPr>
          <p:cNvGrpSpPr/>
          <p:nvPr/>
        </p:nvGrpSpPr>
        <p:grpSpPr>
          <a:xfrm>
            <a:off x="180409" y="1156678"/>
            <a:ext cx="568550" cy="5354187"/>
            <a:chOff x="4781787" y="813860"/>
            <a:chExt cx="557433" cy="5911994"/>
          </a:xfrm>
        </p:grpSpPr>
        <p:cxnSp>
          <p:nvCxnSpPr>
            <p:cNvPr id="6" name="Прямая соединительная линия 5">
              <a:extLst>
                <a:ext uri="{FF2B5EF4-FFF2-40B4-BE49-F238E27FC236}">
                  <a16:creationId xmlns:a16="http://schemas.microsoft.com/office/drawing/2014/main" id="{119F3F9E-5802-C3EC-1852-88EF89073B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62386" y="813860"/>
              <a:ext cx="1846" cy="5911994"/>
            </a:xfrm>
            <a:prstGeom prst="line">
              <a:avLst/>
            </a:prstGeom>
            <a:ln>
              <a:solidFill>
                <a:srgbClr val="5AA0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" name="Группа 6">
              <a:extLst>
                <a:ext uri="{FF2B5EF4-FFF2-40B4-BE49-F238E27FC236}">
                  <a16:creationId xmlns:a16="http://schemas.microsoft.com/office/drawing/2014/main" id="{65387E1D-C3D1-10FA-2F61-9DDCE9A1A392}"/>
                </a:ext>
              </a:extLst>
            </p:cNvPr>
            <p:cNvGrpSpPr/>
            <p:nvPr/>
          </p:nvGrpSpPr>
          <p:grpSpPr>
            <a:xfrm>
              <a:off x="4781787" y="1539658"/>
              <a:ext cx="557433" cy="4550529"/>
              <a:chOff x="4791779" y="1415833"/>
              <a:chExt cx="557433" cy="4550529"/>
            </a:xfrm>
          </p:grpSpPr>
          <p:grpSp>
            <p:nvGrpSpPr>
              <p:cNvPr id="32" name="Группа 31">
                <a:extLst>
                  <a:ext uri="{FF2B5EF4-FFF2-40B4-BE49-F238E27FC236}">
                    <a16:creationId xmlns:a16="http://schemas.microsoft.com/office/drawing/2014/main" id="{E4C31DE2-6F4E-BE6B-5AB3-EF57288F1E46}"/>
                  </a:ext>
                </a:extLst>
              </p:cNvPr>
              <p:cNvGrpSpPr/>
              <p:nvPr/>
            </p:nvGrpSpPr>
            <p:grpSpPr>
              <a:xfrm>
                <a:off x="4791779" y="1639734"/>
                <a:ext cx="557433" cy="3620755"/>
                <a:chOff x="356288" y="1161820"/>
                <a:chExt cx="557433" cy="3620755"/>
              </a:xfrm>
            </p:grpSpPr>
            <p:cxnSp>
              <p:nvCxnSpPr>
                <p:cNvPr id="35" name="Прямая соединительная линия 34">
                  <a:extLst>
                    <a:ext uri="{FF2B5EF4-FFF2-40B4-BE49-F238E27FC236}">
                      <a16:creationId xmlns:a16="http://schemas.microsoft.com/office/drawing/2014/main" id="{08C0E79E-21AB-DF40-1D89-44CD1945606D}"/>
                    </a:ext>
                  </a:extLst>
                </p:cNvPr>
                <p:cNvCxnSpPr/>
                <p:nvPr/>
              </p:nvCxnSpPr>
              <p:spPr>
                <a:xfrm>
                  <a:off x="632928" y="1161820"/>
                  <a:ext cx="4144" cy="324000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6" name="Группа 39">
                  <a:extLst>
                    <a:ext uri="{FF2B5EF4-FFF2-40B4-BE49-F238E27FC236}">
                      <a16:creationId xmlns:a16="http://schemas.microsoft.com/office/drawing/2014/main" id="{F324CBDF-3F48-31D1-D862-AF9E6117B9E1}"/>
                    </a:ext>
                  </a:extLst>
                </p:cNvPr>
                <p:cNvGrpSpPr/>
                <p:nvPr/>
              </p:nvGrpSpPr>
              <p:grpSpPr>
                <a:xfrm>
                  <a:off x="356288" y="3355700"/>
                  <a:ext cx="557433" cy="557433"/>
                  <a:chOff x="5538566" y="2510133"/>
                  <a:chExt cx="743353" cy="743353"/>
                </a:xfrm>
              </p:grpSpPr>
              <p:sp>
                <p:nvSpPr>
                  <p:cNvPr id="778" name="Овал 777">
                    <a:extLst>
                      <a:ext uri="{FF2B5EF4-FFF2-40B4-BE49-F238E27FC236}">
                        <a16:creationId xmlns:a16="http://schemas.microsoft.com/office/drawing/2014/main" id="{413412AB-5FBE-2BA4-7DF5-99FC7DC955B4}"/>
                      </a:ext>
                    </a:extLst>
                  </p:cNvPr>
                  <p:cNvSpPr/>
                  <p:nvPr/>
                </p:nvSpPr>
                <p:spPr>
                  <a:xfrm>
                    <a:off x="5538566" y="2510133"/>
                    <a:ext cx="743353" cy="74335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779" name="Группа 1545">
                    <a:extLst>
                      <a:ext uri="{FF2B5EF4-FFF2-40B4-BE49-F238E27FC236}">
                        <a16:creationId xmlns:a16="http://schemas.microsoft.com/office/drawing/2014/main" id="{FB2BA037-54D1-543D-58D3-2E1D283E3D0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5699637" y="2629173"/>
                    <a:ext cx="396291" cy="496800"/>
                    <a:chOff x="7593013" y="5494337"/>
                    <a:chExt cx="438150" cy="549276"/>
                  </a:xfrm>
                  <a:solidFill>
                    <a:schemeClr val="bg1"/>
                  </a:solidFill>
                </p:grpSpPr>
                <p:sp>
                  <p:nvSpPr>
                    <p:cNvPr id="780" name="Freeform 1285">
                      <a:extLst>
                        <a:ext uri="{FF2B5EF4-FFF2-40B4-BE49-F238E27FC236}">
                          <a16:creationId xmlns:a16="http://schemas.microsoft.com/office/drawing/2014/main" id="{5D8A2370-A9DC-A078-B674-476E0CD5055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593013" y="5494337"/>
                      <a:ext cx="282575" cy="282575"/>
                    </a:xfrm>
                    <a:custGeom>
                      <a:avLst/>
                      <a:gdLst>
                        <a:gd name="T0" fmla="*/ 646 w 786"/>
                        <a:gd name="T1" fmla="*/ 140 h 787"/>
                        <a:gd name="T2" fmla="*/ 140 w 786"/>
                        <a:gd name="T3" fmla="*/ 140 h 787"/>
                        <a:gd name="T4" fmla="*/ 140 w 786"/>
                        <a:gd name="T5" fmla="*/ 647 h 787"/>
                        <a:gd name="T6" fmla="*/ 646 w 786"/>
                        <a:gd name="T7" fmla="*/ 647 h 787"/>
                        <a:gd name="T8" fmla="*/ 646 w 786"/>
                        <a:gd name="T9" fmla="*/ 140 h 787"/>
                        <a:gd name="T10" fmla="*/ 543 w 786"/>
                        <a:gd name="T11" fmla="*/ 482 h 787"/>
                        <a:gd name="T12" fmla="*/ 543 w 786"/>
                        <a:gd name="T13" fmla="*/ 482 h 787"/>
                        <a:gd name="T14" fmla="*/ 514 w 786"/>
                        <a:gd name="T15" fmla="*/ 524 h 787"/>
                        <a:gd name="T16" fmla="*/ 489 w 786"/>
                        <a:gd name="T17" fmla="*/ 560 h 787"/>
                        <a:gd name="T18" fmla="*/ 443 w 786"/>
                        <a:gd name="T19" fmla="*/ 627 h 787"/>
                        <a:gd name="T20" fmla="*/ 416 w 786"/>
                        <a:gd name="T21" fmla="*/ 648 h 787"/>
                        <a:gd name="T22" fmla="*/ 385 w 786"/>
                        <a:gd name="T23" fmla="*/ 656 h 787"/>
                        <a:gd name="T24" fmla="*/ 355 w 786"/>
                        <a:gd name="T25" fmla="*/ 656 h 787"/>
                        <a:gd name="T26" fmla="*/ 325 w 786"/>
                        <a:gd name="T27" fmla="*/ 648 h 787"/>
                        <a:gd name="T28" fmla="*/ 298 w 786"/>
                        <a:gd name="T29" fmla="*/ 627 h 787"/>
                        <a:gd name="T30" fmla="*/ 256 w 786"/>
                        <a:gd name="T31" fmla="*/ 567 h 787"/>
                        <a:gd name="T32" fmla="*/ 231 w 786"/>
                        <a:gd name="T33" fmla="*/ 531 h 787"/>
                        <a:gd name="T34" fmla="*/ 108 w 786"/>
                        <a:gd name="T35" fmla="*/ 353 h 787"/>
                        <a:gd name="T36" fmla="*/ 103 w 786"/>
                        <a:gd name="T37" fmla="*/ 327 h 787"/>
                        <a:gd name="T38" fmla="*/ 117 w 786"/>
                        <a:gd name="T39" fmla="*/ 305 h 787"/>
                        <a:gd name="T40" fmla="*/ 146 w 786"/>
                        <a:gd name="T41" fmla="*/ 285 h 787"/>
                        <a:gd name="T42" fmla="*/ 195 w 786"/>
                        <a:gd name="T43" fmla="*/ 294 h 787"/>
                        <a:gd name="T44" fmla="*/ 317 w 786"/>
                        <a:gd name="T45" fmla="*/ 471 h 787"/>
                        <a:gd name="T46" fmla="*/ 318 w 786"/>
                        <a:gd name="T47" fmla="*/ 471 h 787"/>
                        <a:gd name="T48" fmla="*/ 353 w 786"/>
                        <a:gd name="T49" fmla="*/ 523 h 787"/>
                        <a:gd name="T50" fmla="*/ 371 w 786"/>
                        <a:gd name="T51" fmla="*/ 529 h 787"/>
                        <a:gd name="T52" fmla="*/ 386 w 786"/>
                        <a:gd name="T53" fmla="*/ 525 h 787"/>
                        <a:gd name="T54" fmla="*/ 397 w 786"/>
                        <a:gd name="T55" fmla="*/ 509 h 787"/>
                        <a:gd name="T56" fmla="*/ 397 w 786"/>
                        <a:gd name="T57" fmla="*/ 509 h 787"/>
                        <a:gd name="T58" fmla="*/ 397 w 786"/>
                        <a:gd name="T59" fmla="*/ 509 h 787"/>
                        <a:gd name="T60" fmla="*/ 457 w 786"/>
                        <a:gd name="T61" fmla="*/ 423 h 787"/>
                        <a:gd name="T62" fmla="*/ 457 w 786"/>
                        <a:gd name="T63" fmla="*/ 423 h 787"/>
                        <a:gd name="T64" fmla="*/ 580 w 786"/>
                        <a:gd name="T65" fmla="*/ 245 h 787"/>
                        <a:gd name="T66" fmla="*/ 628 w 786"/>
                        <a:gd name="T67" fmla="*/ 236 h 787"/>
                        <a:gd name="T68" fmla="*/ 657 w 786"/>
                        <a:gd name="T69" fmla="*/ 256 h 787"/>
                        <a:gd name="T70" fmla="*/ 671 w 786"/>
                        <a:gd name="T71" fmla="*/ 279 h 787"/>
                        <a:gd name="T72" fmla="*/ 666 w 786"/>
                        <a:gd name="T73" fmla="*/ 305 h 787"/>
                        <a:gd name="T74" fmla="*/ 543 w 786"/>
                        <a:gd name="T75" fmla="*/ 482 h 7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86" h="787">
                          <a:moveTo>
                            <a:pt x="646" y="140"/>
                          </a:moveTo>
                          <a:cubicBezTo>
                            <a:pt x="506" y="1"/>
                            <a:pt x="280" y="0"/>
                            <a:pt x="140" y="140"/>
                          </a:cubicBezTo>
                          <a:cubicBezTo>
                            <a:pt x="0" y="280"/>
                            <a:pt x="0" y="507"/>
                            <a:pt x="140" y="647"/>
                          </a:cubicBezTo>
                          <a:cubicBezTo>
                            <a:pt x="280" y="787"/>
                            <a:pt x="506" y="787"/>
                            <a:pt x="646" y="647"/>
                          </a:cubicBezTo>
                          <a:cubicBezTo>
                            <a:pt x="786" y="507"/>
                            <a:pt x="786" y="280"/>
                            <a:pt x="646" y="140"/>
                          </a:cubicBezTo>
                          <a:close/>
                          <a:moveTo>
                            <a:pt x="543" y="482"/>
                          </a:moveTo>
                          <a:lnTo>
                            <a:pt x="543" y="482"/>
                          </a:lnTo>
                          <a:lnTo>
                            <a:pt x="514" y="524"/>
                          </a:lnTo>
                          <a:lnTo>
                            <a:pt x="489" y="560"/>
                          </a:lnTo>
                          <a:lnTo>
                            <a:pt x="443" y="627"/>
                          </a:lnTo>
                          <a:cubicBezTo>
                            <a:pt x="437" y="635"/>
                            <a:pt x="428" y="642"/>
                            <a:pt x="416" y="648"/>
                          </a:cubicBezTo>
                          <a:cubicBezTo>
                            <a:pt x="406" y="653"/>
                            <a:pt x="395" y="655"/>
                            <a:pt x="385" y="656"/>
                          </a:cubicBezTo>
                          <a:lnTo>
                            <a:pt x="355" y="656"/>
                          </a:lnTo>
                          <a:cubicBezTo>
                            <a:pt x="346" y="655"/>
                            <a:pt x="335" y="653"/>
                            <a:pt x="325" y="648"/>
                          </a:cubicBezTo>
                          <a:cubicBezTo>
                            <a:pt x="313" y="642"/>
                            <a:pt x="304" y="635"/>
                            <a:pt x="298" y="627"/>
                          </a:cubicBezTo>
                          <a:lnTo>
                            <a:pt x="256" y="567"/>
                          </a:lnTo>
                          <a:lnTo>
                            <a:pt x="231" y="531"/>
                          </a:lnTo>
                          <a:lnTo>
                            <a:pt x="108" y="353"/>
                          </a:lnTo>
                          <a:cubicBezTo>
                            <a:pt x="103" y="346"/>
                            <a:pt x="101" y="336"/>
                            <a:pt x="103" y="327"/>
                          </a:cubicBezTo>
                          <a:cubicBezTo>
                            <a:pt x="105" y="318"/>
                            <a:pt x="110" y="310"/>
                            <a:pt x="117" y="305"/>
                          </a:cubicBezTo>
                          <a:lnTo>
                            <a:pt x="146" y="285"/>
                          </a:lnTo>
                          <a:cubicBezTo>
                            <a:pt x="162" y="274"/>
                            <a:pt x="184" y="278"/>
                            <a:pt x="195" y="294"/>
                          </a:cubicBezTo>
                          <a:lnTo>
                            <a:pt x="317" y="471"/>
                          </a:lnTo>
                          <a:lnTo>
                            <a:pt x="318" y="471"/>
                          </a:lnTo>
                          <a:lnTo>
                            <a:pt x="353" y="523"/>
                          </a:lnTo>
                          <a:cubicBezTo>
                            <a:pt x="356" y="525"/>
                            <a:pt x="361" y="528"/>
                            <a:pt x="371" y="529"/>
                          </a:cubicBezTo>
                          <a:cubicBezTo>
                            <a:pt x="379" y="528"/>
                            <a:pt x="384" y="526"/>
                            <a:pt x="386" y="525"/>
                          </a:cubicBezTo>
                          <a:lnTo>
                            <a:pt x="397" y="509"/>
                          </a:lnTo>
                          <a:lnTo>
                            <a:pt x="397" y="509"/>
                          </a:lnTo>
                          <a:lnTo>
                            <a:pt x="397" y="509"/>
                          </a:lnTo>
                          <a:lnTo>
                            <a:pt x="457" y="423"/>
                          </a:lnTo>
                          <a:lnTo>
                            <a:pt x="457" y="423"/>
                          </a:lnTo>
                          <a:lnTo>
                            <a:pt x="580" y="245"/>
                          </a:lnTo>
                          <a:cubicBezTo>
                            <a:pt x="591" y="229"/>
                            <a:pt x="612" y="225"/>
                            <a:pt x="628" y="236"/>
                          </a:cubicBezTo>
                          <a:lnTo>
                            <a:pt x="657" y="256"/>
                          </a:lnTo>
                          <a:cubicBezTo>
                            <a:pt x="665" y="261"/>
                            <a:pt x="670" y="270"/>
                            <a:pt x="671" y="279"/>
                          </a:cubicBezTo>
                          <a:cubicBezTo>
                            <a:pt x="673" y="288"/>
                            <a:pt x="671" y="297"/>
                            <a:pt x="666" y="305"/>
                          </a:cubicBezTo>
                          <a:lnTo>
                            <a:pt x="543" y="48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1" name="Freeform 1288">
                      <a:extLst>
                        <a:ext uri="{FF2B5EF4-FFF2-40B4-BE49-F238E27FC236}">
                          <a16:creationId xmlns:a16="http://schemas.microsoft.com/office/drawing/2014/main" id="{11230B88-6F6F-9E44-B41F-8A8B20BB0BF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645400" y="5540375"/>
                      <a:ext cx="385763" cy="503238"/>
                    </a:xfrm>
                    <a:custGeom>
                      <a:avLst/>
                      <a:gdLst>
                        <a:gd name="T0" fmla="*/ 973 w 1069"/>
                        <a:gd name="T1" fmla="*/ 0 h 1396"/>
                        <a:gd name="T2" fmla="*/ 531 w 1069"/>
                        <a:gd name="T3" fmla="*/ 0 h 1396"/>
                        <a:gd name="T4" fmla="*/ 637 w 1069"/>
                        <a:gd name="T5" fmla="*/ 268 h 1396"/>
                        <a:gd name="T6" fmla="*/ 246 w 1069"/>
                        <a:gd name="T7" fmla="*/ 659 h 1396"/>
                        <a:gd name="T8" fmla="*/ 0 w 1069"/>
                        <a:gd name="T9" fmla="*/ 572 h 1396"/>
                        <a:gd name="T10" fmla="*/ 0 w 1069"/>
                        <a:gd name="T11" fmla="*/ 1099 h 1396"/>
                        <a:gd name="T12" fmla="*/ 0 w 1069"/>
                        <a:gd name="T13" fmla="*/ 1241 h 1396"/>
                        <a:gd name="T14" fmla="*/ 0 w 1069"/>
                        <a:gd name="T15" fmla="*/ 1299 h 1396"/>
                        <a:gd name="T16" fmla="*/ 96 w 1069"/>
                        <a:gd name="T17" fmla="*/ 1396 h 1396"/>
                        <a:gd name="T18" fmla="*/ 973 w 1069"/>
                        <a:gd name="T19" fmla="*/ 1396 h 1396"/>
                        <a:gd name="T20" fmla="*/ 1068 w 1069"/>
                        <a:gd name="T21" fmla="*/ 1306 h 1396"/>
                        <a:gd name="T22" fmla="*/ 1068 w 1069"/>
                        <a:gd name="T23" fmla="*/ 1276 h 1396"/>
                        <a:gd name="T24" fmla="*/ 1069 w 1069"/>
                        <a:gd name="T25" fmla="*/ 1276 h 1396"/>
                        <a:gd name="T26" fmla="*/ 1069 w 1069"/>
                        <a:gd name="T27" fmla="*/ 1273 h 1396"/>
                        <a:gd name="T28" fmla="*/ 1069 w 1069"/>
                        <a:gd name="T29" fmla="*/ 1245 h 1396"/>
                        <a:gd name="T30" fmla="*/ 1069 w 1069"/>
                        <a:gd name="T31" fmla="*/ 493 h 1396"/>
                        <a:gd name="T32" fmla="*/ 1069 w 1069"/>
                        <a:gd name="T33" fmla="*/ 463 h 1396"/>
                        <a:gd name="T34" fmla="*/ 1069 w 1069"/>
                        <a:gd name="T35" fmla="*/ 441 h 1396"/>
                        <a:gd name="T36" fmla="*/ 1069 w 1069"/>
                        <a:gd name="T37" fmla="*/ 397 h 1396"/>
                        <a:gd name="T38" fmla="*/ 1069 w 1069"/>
                        <a:gd name="T39" fmla="*/ 97 h 1396"/>
                        <a:gd name="T40" fmla="*/ 973 w 1069"/>
                        <a:gd name="T41" fmla="*/ 0 h 1396"/>
                        <a:gd name="T42" fmla="*/ 737 w 1069"/>
                        <a:gd name="T43" fmla="*/ 198 h 1396"/>
                        <a:gd name="T44" fmla="*/ 737 w 1069"/>
                        <a:gd name="T45" fmla="*/ 198 h 1396"/>
                        <a:gd name="T46" fmla="*/ 938 w 1069"/>
                        <a:gd name="T47" fmla="*/ 198 h 1396"/>
                        <a:gd name="T48" fmla="*/ 938 w 1069"/>
                        <a:gd name="T49" fmla="*/ 260 h 1396"/>
                        <a:gd name="T50" fmla="*/ 737 w 1069"/>
                        <a:gd name="T51" fmla="*/ 260 h 1396"/>
                        <a:gd name="T52" fmla="*/ 737 w 1069"/>
                        <a:gd name="T53" fmla="*/ 198 h 1396"/>
                        <a:gd name="T54" fmla="*/ 737 w 1069"/>
                        <a:gd name="T55" fmla="*/ 375 h 1396"/>
                        <a:gd name="T56" fmla="*/ 737 w 1069"/>
                        <a:gd name="T57" fmla="*/ 375 h 1396"/>
                        <a:gd name="T58" fmla="*/ 938 w 1069"/>
                        <a:gd name="T59" fmla="*/ 375 h 1396"/>
                        <a:gd name="T60" fmla="*/ 938 w 1069"/>
                        <a:gd name="T61" fmla="*/ 436 h 1396"/>
                        <a:gd name="T62" fmla="*/ 737 w 1069"/>
                        <a:gd name="T63" fmla="*/ 436 h 1396"/>
                        <a:gd name="T64" fmla="*/ 737 w 1069"/>
                        <a:gd name="T65" fmla="*/ 375 h 1396"/>
                        <a:gd name="T66" fmla="*/ 664 w 1069"/>
                        <a:gd name="T67" fmla="*/ 1189 h 1396"/>
                        <a:gd name="T68" fmla="*/ 664 w 1069"/>
                        <a:gd name="T69" fmla="*/ 1189 h 1396"/>
                        <a:gd name="T70" fmla="*/ 116 w 1069"/>
                        <a:gd name="T71" fmla="*/ 1189 h 1396"/>
                        <a:gd name="T72" fmla="*/ 116 w 1069"/>
                        <a:gd name="T73" fmla="*/ 1127 h 1396"/>
                        <a:gd name="T74" fmla="*/ 664 w 1069"/>
                        <a:gd name="T75" fmla="*/ 1127 h 1396"/>
                        <a:gd name="T76" fmla="*/ 664 w 1069"/>
                        <a:gd name="T77" fmla="*/ 1189 h 1396"/>
                        <a:gd name="T78" fmla="*/ 664 w 1069"/>
                        <a:gd name="T79" fmla="*/ 1007 h 1396"/>
                        <a:gd name="T80" fmla="*/ 664 w 1069"/>
                        <a:gd name="T81" fmla="*/ 1007 h 1396"/>
                        <a:gd name="T82" fmla="*/ 116 w 1069"/>
                        <a:gd name="T83" fmla="*/ 1007 h 1396"/>
                        <a:gd name="T84" fmla="*/ 116 w 1069"/>
                        <a:gd name="T85" fmla="*/ 945 h 1396"/>
                        <a:gd name="T86" fmla="*/ 664 w 1069"/>
                        <a:gd name="T87" fmla="*/ 945 h 1396"/>
                        <a:gd name="T88" fmla="*/ 664 w 1069"/>
                        <a:gd name="T89" fmla="*/ 1007 h 1396"/>
                        <a:gd name="T90" fmla="*/ 664 w 1069"/>
                        <a:gd name="T91" fmla="*/ 824 h 1396"/>
                        <a:gd name="T92" fmla="*/ 664 w 1069"/>
                        <a:gd name="T93" fmla="*/ 824 h 1396"/>
                        <a:gd name="T94" fmla="*/ 116 w 1069"/>
                        <a:gd name="T95" fmla="*/ 824 h 1396"/>
                        <a:gd name="T96" fmla="*/ 116 w 1069"/>
                        <a:gd name="T97" fmla="*/ 763 h 1396"/>
                        <a:gd name="T98" fmla="*/ 664 w 1069"/>
                        <a:gd name="T99" fmla="*/ 763 h 1396"/>
                        <a:gd name="T100" fmla="*/ 664 w 1069"/>
                        <a:gd name="T101" fmla="*/ 824 h 13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1069" h="1396">
                          <a:moveTo>
                            <a:pt x="973" y="0"/>
                          </a:moveTo>
                          <a:lnTo>
                            <a:pt x="531" y="0"/>
                          </a:lnTo>
                          <a:cubicBezTo>
                            <a:pt x="597" y="70"/>
                            <a:pt x="637" y="164"/>
                            <a:pt x="637" y="268"/>
                          </a:cubicBezTo>
                          <a:cubicBezTo>
                            <a:pt x="637" y="484"/>
                            <a:pt x="462" y="659"/>
                            <a:pt x="246" y="659"/>
                          </a:cubicBezTo>
                          <a:cubicBezTo>
                            <a:pt x="153" y="659"/>
                            <a:pt x="67" y="626"/>
                            <a:pt x="0" y="572"/>
                          </a:cubicBezTo>
                          <a:lnTo>
                            <a:pt x="0" y="1099"/>
                          </a:lnTo>
                          <a:lnTo>
                            <a:pt x="0" y="1241"/>
                          </a:lnTo>
                          <a:lnTo>
                            <a:pt x="0" y="1299"/>
                          </a:lnTo>
                          <a:cubicBezTo>
                            <a:pt x="0" y="1352"/>
                            <a:pt x="43" y="1396"/>
                            <a:pt x="96" y="1396"/>
                          </a:cubicBezTo>
                          <a:lnTo>
                            <a:pt x="973" y="1396"/>
                          </a:lnTo>
                          <a:cubicBezTo>
                            <a:pt x="1023" y="1396"/>
                            <a:pt x="1064" y="1356"/>
                            <a:pt x="1068" y="1306"/>
                          </a:cubicBezTo>
                          <a:lnTo>
                            <a:pt x="1068" y="1276"/>
                          </a:lnTo>
                          <a:lnTo>
                            <a:pt x="1069" y="1276"/>
                          </a:lnTo>
                          <a:lnTo>
                            <a:pt x="1069" y="1273"/>
                          </a:lnTo>
                          <a:lnTo>
                            <a:pt x="1069" y="1245"/>
                          </a:lnTo>
                          <a:lnTo>
                            <a:pt x="1069" y="493"/>
                          </a:lnTo>
                          <a:lnTo>
                            <a:pt x="1069" y="463"/>
                          </a:lnTo>
                          <a:lnTo>
                            <a:pt x="1069" y="441"/>
                          </a:lnTo>
                          <a:lnTo>
                            <a:pt x="1069" y="397"/>
                          </a:lnTo>
                          <a:lnTo>
                            <a:pt x="1069" y="97"/>
                          </a:lnTo>
                          <a:cubicBezTo>
                            <a:pt x="1069" y="44"/>
                            <a:pt x="1026" y="0"/>
                            <a:pt x="973" y="0"/>
                          </a:cubicBezTo>
                          <a:close/>
                          <a:moveTo>
                            <a:pt x="737" y="198"/>
                          </a:moveTo>
                          <a:lnTo>
                            <a:pt x="737" y="198"/>
                          </a:lnTo>
                          <a:lnTo>
                            <a:pt x="938" y="198"/>
                          </a:lnTo>
                          <a:lnTo>
                            <a:pt x="938" y="260"/>
                          </a:lnTo>
                          <a:lnTo>
                            <a:pt x="737" y="260"/>
                          </a:lnTo>
                          <a:lnTo>
                            <a:pt x="737" y="198"/>
                          </a:lnTo>
                          <a:close/>
                          <a:moveTo>
                            <a:pt x="737" y="375"/>
                          </a:moveTo>
                          <a:lnTo>
                            <a:pt x="737" y="375"/>
                          </a:lnTo>
                          <a:lnTo>
                            <a:pt x="938" y="375"/>
                          </a:lnTo>
                          <a:lnTo>
                            <a:pt x="938" y="436"/>
                          </a:lnTo>
                          <a:lnTo>
                            <a:pt x="737" y="436"/>
                          </a:lnTo>
                          <a:lnTo>
                            <a:pt x="737" y="375"/>
                          </a:lnTo>
                          <a:close/>
                          <a:moveTo>
                            <a:pt x="664" y="1189"/>
                          </a:moveTo>
                          <a:lnTo>
                            <a:pt x="664" y="1189"/>
                          </a:lnTo>
                          <a:lnTo>
                            <a:pt x="116" y="1189"/>
                          </a:lnTo>
                          <a:lnTo>
                            <a:pt x="116" y="1127"/>
                          </a:lnTo>
                          <a:lnTo>
                            <a:pt x="664" y="1127"/>
                          </a:lnTo>
                          <a:lnTo>
                            <a:pt x="664" y="1189"/>
                          </a:lnTo>
                          <a:close/>
                          <a:moveTo>
                            <a:pt x="664" y="1007"/>
                          </a:moveTo>
                          <a:lnTo>
                            <a:pt x="664" y="1007"/>
                          </a:lnTo>
                          <a:lnTo>
                            <a:pt x="116" y="1007"/>
                          </a:lnTo>
                          <a:lnTo>
                            <a:pt x="116" y="945"/>
                          </a:lnTo>
                          <a:lnTo>
                            <a:pt x="664" y="945"/>
                          </a:lnTo>
                          <a:lnTo>
                            <a:pt x="664" y="1007"/>
                          </a:lnTo>
                          <a:close/>
                          <a:moveTo>
                            <a:pt x="664" y="824"/>
                          </a:moveTo>
                          <a:lnTo>
                            <a:pt x="664" y="824"/>
                          </a:lnTo>
                          <a:lnTo>
                            <a:pt x="116" y="824"/>
                          </a:lnTo>
                          <a:lnTo>
                            <a:pt x="116" y="763"/>
                          </a:lnTo>
                          <a:lnTo>
                            <a:pt x="664" y="763"/>
                          </a:lnTo>
                          <a:lnTo>
                            <a:pt x="664" y="824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7" name="Группа 36">
                  <a:extLst>
                    <a:ext uri="{FF2B5EF4-FFF2-40B4-BE49-F238E27FC236}">
                      <a16:creationId xmlns:a16="http://schemas.microsoft.com/office/drawing/2014/main" id="{3AE0AAC2-897D-36D3-C449-3B64FC568745}"/>
                    </a:ext>
                  </a:extLst>
                </p:cNvPr>
                <p:cNvGrpSpPr/>
                <p:nvPr/>
              </p:nvGrpSpPr>
              <p:grpSpPr>
                <a:xfrm>
                  <a:off x="356288" y="1616816"/>
                  <a:ext cx="557433" cy="557433"/>
                  <a:chOff x="356288" y="1616816"/>
                  <a:chExt cx="557433" cy="557433"/>
                </a:xfrm>
              </p:grpSpPr>
              <p:sp>
                <p:nvSpPr>
                  <p:cNvPr id="774" name="Овал 773">
                    <a:extLst>
                      <a:ext uri="{FF2B5EF4-FFF2-40B4-BE49-F238E27FC236}">
                        <a16:creationId xmlns:a16="http://schemas.microsoft.com/office/drawing/2014/main" id="{A0460503-921A-9171-5919-B80B1DD86708}"/>
                      </a:ext>
                    </a:extLst>
                  </p:cNvPr>
                  <p:cNvSpPr/>
                  <p:nvPr/>
                </p:nvSpPr>
                <p:spPr>
                  <a:xfrm>
                    <a:off x="356288" y="1616816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775" name="Группа 85">
                    <a:extLst>
                      <a:ext uri="{FF2B5EF4-FFF2-40B4-BE49-F238E27FC236}">
                        <a16:creationId xmlns:a16="http://schemas.microsoft.com/office/drawing/2014/main" id="{00F6696A-EBC1-ED4F-FA9C-FEA0AD759F2C}"/>
                      </a:ext>
                    </a:extLst>
                  </p:cNvPr>
                  <p:cNvGrpSpPr/>
                  <p:nvPr/>
                </p:nvGrpSpPr>
                <p:grpSpPr>
                  <a:xfrm>
                    <a:off x="485250" y="1693251"/>
                    <a:ext cx="295343" cy="372957"/>
                    <a:chOff x="5603350" y="3090251"/>
                    <a:chExt cx="295343" cy="372957"/>
                  </a:xfrm>
                </p:grpSpPr>
                <p:sp>
                  <p:nvSpPr>
                    <p:cNvPr id="776" name="Freeform 1290">
                      <a:extLst>
                        <a:ext uri="{FF2B5EF4-FFF2-40B4-BE49-F238E27FC236}">
                          <a16:creationId xmlns:a16="http://schemas.microsoft.com/office/drawing/2014/main" id="{98A0666B-4CB2-5F74-8B38-56160D3A737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31916" y="3113750"/>
                      <a:ext cx="266777" cy="349458"/>
                    </a:xfrm>
                    <a:custGeom>
                      <a:avLst/>
                      <a:gdLst>
                        <a:gd name="T0" fmla="*/ 636 w 1068"/>
                        <a:gd name="T1" fmla="*/ 268 h 1396"/>
                        <a:gd name="T2" fmla="*/ 0 w 1068"/>
                        <a:gd name="T3" fmla="*/ 1099 h 1396"/>
                        <a:gd name="T4" fmla="*/ 95 w 1068"/>
                        <a:gd name="T5" fmla="*/ 1396 h 1396"/>
                        <a:gd name="T6" fmla="*/ 1068 w 1068"/>
                        <a:gd name="T7" fmla="*/ 1276 h 1396"/>
                        <a:gd name="T8" fmla="*/ 1068 w 1068"/>
                        <a:gd name="T9" fmla="*/ 1245 h 1396"/>
                        <a:gd name="T10" fmla="*/ 1068 w 1068"/>
                        <a:gd name="T11" fmla="*/ 441 h 1396"/>
                        <a:gd name="T12" fmla="*/ 972 w 1068"/>
                        <a:gd name="T13" fmla="*/ 0 h 1396"/>
                        <a:gd name="T14" fmla="*/ 838 w 1068"/>
                        <a:gd name="T15" fmla="*/ 829 h 1396"/>
                        <a:gd name="T16" fmla="*/ 820 w 1068"/>
                        <a:gd name="T17" fmla="*/ 834 h 1396"/>
                        <a:gd name="T18" fmla="*/ 816 w 1068"/>
                        <a:gd name="T19" fmla="*/ 846 h 1396"/>
                        <a:gd name="T20" fmla="*/ 795 w 1068"/>
                        <a:gd name="T21" fmla="*/ 840 h 1396"/>
                        <a:gd name="T22" fmla="*/ 775 w 1068"/>
                        <a:gd name="T23" fmla="*/ 846 h 1396"/>
                        <a:gd name="T24" fmla="*/ 770 w 1068"/>
                        <a:gd name="T25" fmla="*/ 834 h 1396"/>
                        <a:gd name="T26" fmla="*/ 752 w 1068"/>
                        <a:gd name="T27" fmla="*/ 829 h 1396"/>
                        <a:gd name="T28" fmla="*/ 752 w 1068"/>
                        <a:gd name="T29" fmla="*/ 815 h 1396"/>
                        <a:gd name="T30" fmla="*/ 747 w 1068"/>
                        <a:gd name="T31" fmla="*/ 799 h 1396"/>
                        <a:gd name="T32" fmla="*/ 741 w 1068"/>
                        <a:gd name="T33" fmla="*/ 788 h 1396"/>
                        <a:gd name="T34" fmla="*/ 752 w 1068"/>
                        <a:gd name="T35" fmla="*/ 775 h 1396"/>
                        <a:gd name="T36" fmla="*/ 752 w 1068"/>
                        <a:gd name="T37" fmla="*/ 762 h 1396"/>
                        <a:gd name="T38" fmla="*/ 770 w 1068"/>
                        <a:gd name="T39" fmla="*/ 757 h 1396"/>
                        <a:gd name="T40" fmla="*/ 775 w 1068"/>
                        <a:gd name="T41" fmla="*/ 745 h 1396"/>
                        <a:gd name="T42" fmla="*/ 793 w 1068"/>
                        <a:gd name="T43" fmla="*/ 749 h 1396"/>
                        <a:gd name="T44" fmla="*/ 803 w 1068"/>
                        <a:gd name="T45" fmla="*/ 741 h 1396"/>
                        <a:gd name="T46" fmla="*/ 817 w 1068"/>
                        <a:gd name="T47" fmla="*/ 755 h 1396"/>
                        <a:gd name="T48" fmla="*/ 829 w 1068"/>
                        <a:gd name="T49" fmla="*/ 752 h 1396"/>
                        <a:gd name="T50" fmla="*/ 834 w 1068"/>
                        <a:gd name="T51" fmla="*/ 772 h 1396"/>
                        <a:gd name="T52" fmla="*/ 849 w 1068"/>
                        <a:gd name="T53" fmla="*/ 787 h 1396"/>
                        <a:gd name="T54" fmla="*/ 843 w 1068"/>
                        <a:gd name="T55" fmla="*/ 799 h 1396"/>
                        <a:gd name="T56" fmla="*/ 839 w 1068"/>
                        <a:gd name="T57" fmla="*/ 815 h 1396"/>
                        <a:gd name="T58" fmla="*/ 835 w 1068"/>
                        <a:gd name="T59" fmla="*/ 823 h 1396"/>
                        <a:gd name="T60" fmla="*/ 856 w 1068"/>
                        <a:gd name="T61" fmla="*/ 831 h 1396"/>
                        <a:gd name="T62" fmla="*/ 861 w 1068"/>
                        <a:gd name="T63" fmla="*/ 821 h 1396"/>
                        <a:gd name="T64" fmla="*/ 867 w 1068"/>
                        <a:gd name="T65" fmla="*/ 801 h 1396"/>
                        <a:gd name="T66" fmla="*/ 867 w 1068"/>
                        <a:gd name="T67" fmla="*/ 789 h 1396"/>
                        <a:gd name="T68" fmla="*/ 861 w 1068"/>
                        <a:gd name="T69" fmla="*/ 769 h 1396"/>
                        <a:gd name="T70" fmla="*/ 855 w 1068"/>
                        <a:gd name="T71" fmla="*/ 759 h 1396"/>
                        <a:gd name="T72" fmla="*/ 911 w 1068"/>
                        <a:gd name="T73" fmla="*/ 751 h 1396"/>
                        <a:gd name="T74" fmla="*/ 854 w 1068"/>
                        <a:gd name="T75" fmla="*/ 834 h 1396"/>
                        <a:gd name="T76" fmla="*/ 827 w 1068"/>
                        <a:gd name="T77" fmla="*/ 638 h 1396"/>
                        <a:gd name="T78" fmla="*/ 827 w 1068"/>
                        <a:gd name="T79" fmla="*/ 738 h 1396"/>
                        <a:gd name="T80" fmla="*/ 907 w 1068"/>
                        <a:gd name="T81" fmla="*/ 375 h 1396"/>
                        <a:gd name="T82" fmla="*/ 710 w 1068"/>
                        <a:gd name="T83" fmla="*/ 375 h 1396"/>
                        <a:gd name="T84" fmla="*/ 764 w 1068"/>
                        <a:gd name="T85" fmla="*/ 637 h 1396"/>
                        <a:gd name="T86" fmla="*/ 680 w 1068"/>
                        <a:gd name="T87" fmla="*/ 637 h 1396"/>
                        <a:gd name="T88" fmla="*/ 742 w 1068"/>
                        <a:gd name="T89" fmla="*/ 751 h 1396"/>
                        <a:gd name="T90" fmla="*/ 741 w 1068"/>
                        <a:gd name="T91" fmla="*/ 768 h 1396"/>
                        <a:gd name="T92" fmla="*/ 729 w 1068"/>
                        <a:gd name="T93" fmla="*/ 772 h 1396"/>
                        <a:gd name="T94" fmla="*/ 733 w 1068"/>
                        <a:gd name="T95" fmla="*/ 795 h 1396"/>
                        <a:gd name="T96" fmla="*/ 725 w 1068"/>
                        <a:gd name="T97" fmla="*/ 804 h 1396"/>
                        <a:gd name="T98" fmla="*/ 740 w 1068"/>
                        <a:gd name="T99" fmla="*/ 821 h 1396"/>
                        <a:gd name="T100" fmla="*/ 737 w 1068"/>
                        <a:gd name="T101" fmla="*/ 834 h 1396"/>
                        <a:gd name="T102" fmla="*/ 680 w 1068"/>
                        <a:gd name="T103" fmla="*/ 751 h 1396"/>
                        <a:gd name="T104" fmla="*/ 580 w 1068"/>
                        <a:gd name="T105" fmla="*/ 760 h 1396"/>
                        <a:gd name="T106" fmla="*/ 201 w 1068"/>
                        <a:gd name="T107" fmla="*/ 760 h 1396"/>
                        <a:gd name="T108" fmla="*/ 153 w 1068"/>
                        <a:gd name="T109" fmla="*/ 1286 h 1396"/>
                        <a:gd name="T110" fmla="*/ 168 w 1068"/>
                        <a:gd name="T111" fmla="*/ 956 h 1396"/>
                        <a:gd name="T112" fmla="*/ 680 w 1068"/>
                        <a:gd name="T113" fmla="*/ 1223 h 1396"/>
                        <a:gd name="T114" fmla="*/ 764 w 1068"/>
                        <a:gd name="T115" fmla="*/ 1223 h 1396"/>
                        <a:gd name="T116" fmla="*/ 911 w 1068"/>
                        <a:gd name="T117" fmla="*/ 852 h 1396"/>
                        <a:gd name="T118" fmla="*/ 940 w 1068"/>
                        <a:gd name="T119" fmla="*/ 1286 h 13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1068" h="1396">
                          <a:moveTo>
                            <a:pt x="972" y="0"/>
                          </a:moveTo>
                          <a:lnTo>
                            <a:pt x="530" y="0"/>
                          </a:lnTo>
                          <a:cubicBezTo>
                            <a:pt x="596" y="70"/>
                            <a:pt x="636" y="164"/>
                            <a:pt x="636" y="268"/>
                          </a:cubicBezTo>
                          <a:cubicBezTo>
                            <a:pt x="636" y="484"/>
                            <a:pt x="461" y="659"/>
                            <a:pt x="245" y="659"/>
                          </a:cubicBezTo>
                          <a:cubicBezTo>
                            <a:pt x="152" y="659"/>
                            <a:pt x="67" y="626"/>
                            <a:pt x="0" y="572"/>
                          </a:cubicBezTo>
                          <a:lnTo>
                            <a:pt x="0" y="1099"/>
                          </a:lnTo>
                          <a:lnTo>
                            <a:pt x="0" y="1241"/>
                          </a:lnTo>
                          <a:lnTo>
                            <a:pt x="0" y="1299"/>
                          </a:lnTo>
                          <a:cubicBezTo>
                            <a:pt x="0" y="1352"/>
                            <a:pt x="42" y="1396"/>
                            <a:pt x="95" y="1396"/>
                          </a:cubicBezTo>
                          <a:lnTo>
                            <a:pt x="972" y="1396"/>
                          </a:lnTo>
                          <a:cubicBezTo>
                            <a:pt x="1023" y="1396"/>
                            <a:pt x="1064" y="1356"/>
                            <a:pt x="1067" y="1306"/>
                          </a:cubicBezTo>
                          <a:lnTo>
                            <a:pt x="1068" y="1276"/>
                          </a:lnTo>
                          <a:lnTo>
                            <a:pt x="1068" y="1276"/>
                          </a:lnTo>
                          <a:lnTo>
                            <a:pt x="1068" y="1273"/>
                          </a:lnTo>
                          <a:lnTo>
                            <a:pt x="1068" y="1245"/>
                          </a:lnTo>
                          <a:lnTo>
                            <a:pt x="1068" y="493"/>
                          </a:lnTo>
                          <a:lnTo>
                            <a:pt x="1068" y="463"/>
                          </a:lnTo>
                          <a:lnTo>
                            <a:pt x="1068" y="441"/>
                          </a:lnTo>
                          <a:lnTo>
                            <a:pt x="1068" y="397"/>
                          </a:lnTo>
                          <a:lnTo>
                            <a:pt x="1068" y="97"/>
                          </a:lnTo>
                          <a:cubicBezTo>
                            <a:pt x="1068" y="44"/>
                            <a:pt x="1025" y="0"/>
                            <a:pt x="972" y="0"/>
                          </a:cubicBezTo>
                          <a:close/>
                          <a:moveTo>
                            <a:pt x="835" y="823"/>
                          </a:moveTo>
                          <a:lnTo>
                            <a:pt x="835" y="823"/>
                          </a:lnTo>
                          <a:lnTo>
                            <a:pt x="838" y="829"/>
                          </a:lnTo>
                          <a:cubicBezTo>
                            <a:pt x="836" y="832"/>
                            <a:pt x="832" y="835"/>
                            <a:pt x="829" y="838"/>
                          </a:cubicBezTo>
                          <a:lnTo>
                            <a:pt x="823" y="834"/>
                          </a:lnTo>
                          <a:cubicBezTo>
                            <a:pt x="822" y="834"/>
                            <a:pt x="821" y="834"/>
                            <a:pt x="820" y="834"/>
                          </a:cubicBezTo>
                          <a:cubicBezTo>
                            <a:pt x="819" y="834"/>
                            <a:pt x="818" y="834"/>
                            <a:pt x="817" y="835"/>
                          </a:cubicBezTo>
                          <a:cubicBezTo>
                            <a:pt x="816" y="836"/>
                            <a:pt x="815" y="837"/>
                            <a:pt x="815" y="839"/>
                          </a:cubicBezTo>
                          <a:lnTo>
                            <a:pt x="816" y="846"/>
                          </a:lnTo>
                          <a:cubicBezTo>
                            <a:pt x="812" y="847"/>
                            <a:pt x="807" y="848"/>
                            <a:pt x="803" y="849"/>
                          </a:cubicBezTo>
                          <a:lnTo>
                            <a:pt x="799" y="843"/>
                          </a:lnTo>
                          <a:cubicBezTo>
                            <a:pt x="799" y="841"/>
                            <a:pt x="797" y="840"/>
                            <a:pt x="795" y="840"/>
                          </a:cubicBezTo>
                          <a:cubicBezTo>
                            <a:pt x="793" y="840"/>
                            <a:pt x="792" y="841"/>
                            <a:pt x="791" y="843"/>
                          </a:cubicBezTo>
                          <a:lnTo>
                            <a:pt x="788" y="849"/>
                          </a:lnTo>
                          <a:cubicBezTo>
                            <a:pt x="783" y="848"/>
                            <a:pt x="779" y="847"/>
                            <a:pt x="775" y="846"/>
                          </a:cubicBezTo>
                          <a:lnTo>
                            <a:pt x="775" y="839"/>
                          </a:lnTo>
                          <a:cubicBezTo>
                            <a:pt x="775" y="837"/>
                            <a:pt x="775" y="836"/>
                            <a:pt x="774" y="835"/>
                          </a:cubicBezTo>
                          <a:cubicBezTo>
                            <a:pt x="773" y="834"/>
                            <a:pt x="771" y="834"/>
                            <a:pt x="770" y="834"/>
                          </a:cubicBezTo>
                          <a:cubicBezTo>
                            <a:pt x="769" y="834"/>
                            <a:pt x="768" y="834"/>
                            <a:pt x="768" y="834"/>
                          </a:cubicBezTo>
                          <a:lnTo>
                            <a:pt x="762" y="838"/>
                          </a:lnTo>
                          <a:cubicBezTo>
                            <a:pt x="758" y="835"/>
                            <a:pt x="755" y="832"/>
                            <a:pt x="752" y="829"/>
                          </a:cubicBezTo>
                          <a:lnTo>
                            <a:pt x="756" y="823"/>
                          </a:lnTo>
                          <a:cubicBezTo>
                            <a:pt x="757" y="821"/>
                            <a:pt x="757" y="819"/>
                            <a:pt x="756" y="818"/>
                          </a:cubicBezTo>
                          <a:cubicBezTo>
                            <a:pt x="755" y="816"/>
                            <a:pt x="754" y="815"/>
                            <a:pt x="752" y="815"/>
                          </a:cubicBezTo>
                          <a:lnTo>
                            <a:pt x="745" y="815"/>
                          </a:lnTo>
                          <a:cubicBezTo>
                            <a:pt x="743" y="811"/>
                            <a:pt x="742" y="807"/>
                            <a:pt x="741" y="803"/>
                          </a:cubicBezTo>
                          <a:lnTo>
                            <a:pt x="747" y="799"/>
                          </a:lnTo>
                          <a:cubicBezTo>
                            <a:pt x="749" y="799"/>
                            <a:pt x="750" y="797"/>
                            <a:pt x="750" y="795"/>
                          </a:cubicBezTo>
                          <a:cubicBezTo>
                            <a:pt x="750" y="793"/>
                            <a:pt x="749" y="792"/>
                            <a:pt x="747" y="791"/>
                          </a:cubicBezTo>
                          <a:lnTo>
                            <a:pt x="741" y="788"/>
                          </a:lnTo>
                          <a:cubicBezTo>
                            <a:pt x="742" y="783"/>
                            <a:pt x="743" y="779"/>
                            <a:pt x="745" y="775"/>
                          </a:cubicBezTo>
                          <a:lnTo>
                            <a:pt x="752" y="775"/>
                          </a:lnTo>
                          <a:lnTo>
                            <a:pt x="752" y="775"/>
                          </a:lnTo>
                          <a:cubicBezTo>
                            <a:pt x="753" y="775"/>
                            <a:pt x="755" y="774"/>
                            <a:pt x="756" y="772"/>
                          </a:cubicBezTo>
                          <a:cubicBezTo>
                            <a:pt x="757" y="771"/>
                            <a:pt x="757" y="769"/>
                            <a:pt x="756" y="768"/>
                          </a:cubicBezTo>
                          <a:lnTo>
                            <a:pt x="752" y="762"/>
                          </a:lnTo>
                          <a:cubicBezTo>
                            <a:pt x="755" y="758"/>
                            <a:pt x="758" y="755"/>
                            <a:pt x="762" y="752"/>
                          </a:cubicBezTo>
                          <a:lnTo>
                            <a:pt x="768" y="756"/>
                          </a:lnTo>
                          <a:cubicBezTo>
                            <a:pt x="768" y="756"/>
                            <a:pt x="769" y="757"/>
                            <a:pt x="770" y="757"/>
                          </a:cubicBezTo>
                          <a:cubicBezTo>
                            <a:pt x="771" y="757"/>
                            <a:pt x="773" y="756"/>
                            <a:pt x="774" y="755"/>
                          </a:cubicBezTo>
                          <a:cubicBezTo>
                            <a:pt x="775" y="754"/>
                            <a:pt x="775" y="753"/>
                            <a:pt x="775" y="752"/>
                          </a:cubicBezTo>
                          <a:lnTo>
                            <a:pt x="775" y="745"/>
                          </a:lnTo>
                          <a:cubicBezTo>
                            <a:pt x="779" y="743"/>
                            <a:pt x="783" y="742"/>
                            <a:pt x="788" y="741"/>
                          </a:cubicBezTo>
                          <a:lnTo>
                            <a:pt x="791" y="747"/>
                          </a:lnTo>
                          <a:cubicBezTo>
                            <a:pt x="791" y="748"/>
                            <a:pt x="792" y="749"/>
                            <a:pt x="793" y="749"/>
                          </a:cubicBezTo>
                          <a:cubicBezTo>
                            <a:pt x="794" y="750"/>
                            <a:pt x="794" y="750"/>
                            <a:pt x="795" y="750"/>
                          </a:cubicBezTo>
                          <a:cubicBezTo>
                            <a:pt x="797" y="750"/>
                            <a:pt x="799" y="749"/>
                            <a:pt x="799" y="747"/>
                          </a:cubicBezTo>
                          <a:lnTo>
                            <a:pt x="803" y="741"/>
                          </a:lnTo>
                          <a:cubicBezTo>
                            <a:pt x="807" y="742"/>
                            <a:pt x="812" y="743"/>
                            <a:pt x="816" y="745"/>
                          </a:cubicBezTo>
                          <a:lnTo>
                            <a:pt x="815" y="752"/>
                          </a:lnTo>
                          <a:cubicBezTo>
                            <a:pt x="815" y="753"/>
                            <a:pt x="816" y="754"/>
                            <a:pt x="817" y="755"/>
                          </a:cubicBezTo>
                          <a:cubicBezTo>
                            <a:pt x="818" y="756"/>
                            <a:pt x="819" y="757"/>
                            <a:pt x="820" y="757"/>
                          </a:cubicBezTo>
                          <a:cubicBezTo>
                            <a:pt x="821" y="757"/>
                            <a:pt x="822" y="756"/>
                            <a:pt x="823" y="756"/>
                          </a:cubicBezTo>
                          <a:lnTo>
                            <a:pt x="829" y="752"/>
                          </a:lnTo>
                          <a:cubicBezTo>
                            <a:pt x="832" y="755"/>
                            <a:pt x="835" y="758"/>
                            <a:pt x="838" y="762"/>
                          </a:cubicBezTo>
                          <a:lnTo>
                            <a:pt x="835" y="768"/>
                          </a:lnTo>
                          <a:cubicBezTo>
                            <a:pt x="834" y="769"/>
                            <a:pt x="834" y="771"/>
                            <a:pt x="834" y="772"/>
                          </a:cubicBezTo>
                          <a:cubicBezTo>
                            <a:pt x="835" y="774"/>
                            <a:pt x="837" y="775"/>
                            <a:pt x="839" y="775"/>
                          </a:cubicBezTo>
                          <a:lnTo>
                            <a:pt x="846" y="775"/>
                          </a:lnTo>
                          <a:cubicBezTo>
                            <a:pt x="848" y="779"/>
                            <a:pt x="849" y="783"/>
                            <a:pt x="849" y="787"/>
                          </a:cubicBezTo>
                          <a:lnTo>
                            <a:pt x="843" y="791"/>
                          </a:lnTo>
                          <a:cubicBezTo>
                            <a:pt x="842" y="792"/>
                            <a:pt x="841" y="793"/>
                            <a:pt x="841" y="795"/>
                          </a:cubicBezTo>
                          <a:cubicBezTo>
                            <a:pt x="841" y="797"/>
                            <a:pt x="842" y="799"/>
                            <a:pt x="843" y="799"/>
                          </a:cubicBezTo>
                          <a:lnTo>
                            <a:pt x="849" y="803"/>
                          </a:lnTo>
                          <a:cubicBezTo>
                            <a:pt x="849" y="807"/>
                            <a:pt x="848" y="811"/>
                            <a:pt x="846" y="815"/>
                          </a:cubicBezTo>
                          <a:lnTo>
                            <a:pt x="839" y="815"/>
                          </a:lnTo>
                          <a:lnTo>
                            <a:pt x="839" y="815"/>
                          </a:lnTo>
                          <a:cubicBezTo>
                            <a:pt x="837" y="815"/>
                            <a:pt x="835" y="816"/>
                            <a:pt x="835" y="818"/>
                          </a:cubicBezTo>
                          <a:cubicBezTo>
                            <a:pt x="834" y="819"/>
                            <a:pt x="834" y="821"/>
                            <a:pt x="835" y="823"/>
                          </a:cubicBezTo>
                          <a:close/>
                          <a:moveTo>
                            <a:pt x="854" y="834"/>
                          </a:moveTo>
                          <a:lnTo>
                            <a:pt x="854" y="834"/>
                          </a:lnTo>
                          <a:lnTo>
                            <a:pt x="856" y="831"/>
                          </a:lnTo>
                          <a:lnTo>
                            <a:pt x="850" y="822"/>
                          </a:lnTo>
                          <a:lnTo>
                            <a:pt x="851" y="821"/>
                          </a:lnTo>
                          <a:lnTo>
                            <a:pt x="861" y="821"/>
                          </a:lnTo>
                          <a:lnTo>
                            <a:pt x="862" y="818"/>
                          </a:lnTo>
                          <a:cubicBezTo>
                            <a:pt x="864" y="814"/>
                            <a:pt x="866" y="809"/>
                            <a:pt x="866" y="804"/>
                          </a:cubicBezTo>
                          <a:lnTo>
                            <a:pt x="867" y="801"/>
                          </a:lnTo>
                          <a:lnTo>
                            <a:pt x="857" y="796"/>
                          </a:lnTo>
                          <a:lnTo>
                            <a:pt x="857" y="795"/>
                          </a:lnTo>
                          <a:lnTo>
                            <a:pt x="867" y="789"/>
                          </a:lnTo>
                          <a:lnTo>
                            <a:pt x="866" y="786"/>
                          </a:lnTo>
                          <a:cubicBezTo>
                            <a:pt x="866" y="781"/>
                            <a:pt x="864" y="777"/>
                            <a:pt x="862" y="772"/>
                          </a:cubicBezTo>
                          <a:lnTo>
                            <a:pt x="861" y="769"/>
                          </a:lnTo>
                          <a:lnTo>
                            <a:pt x="851" y="769"/>
                          </a:lnTo>
                          <a:lnTo>
                            <a:pt x="850" y="768"/>
                          </a:lnTo>
                          <a:lnTo>
                            <a:pt x="855" y="759"/>
                          </a:lnTo>
                          <a:lnTo>
                            <a:pt x="854" y="757"/>
                          </a:lnTo>
                          <a:cubicBezTo>
                            <a:pt x="852" y="755"/>
                            <a:pt x="850" y="753"/>
                            <a:pt x="849" y="751"/>
                          </a:cubicBezTo>
                          <a:lnTo>
                            <a:pt x="911" y="751"/>
                          </a:lnTo>
                          <a:lnTo>
                            <a:pt x="911" y="839"/>
                          </a:lnTo>
                          <a:lnTo>
                            <a:pt x="848" y="839"/>
                          </a:lnTo>
                          <a:cubicBezTo>
                            <a:pt x="850" y="838"/>
                            <a:pt x="852" y="836"/>
                            <a:pt x="854" y="834"/>
                          </a:cubicBezTo>
                          <a:close/>
                          <a:moveTo>
                            <a:pt x="827" y="738"/>
                          </a:moveTo>
                          <a:lnTo>
                            <a:pt x="827" y="738"/>
                          </a:lnTo>
                          <a:lnTo>
                            <a:pt x="827" y="638"/>
                          </a:lnTo>
                          <a:lnTo>
                            <a:pt x="911" y="638"/>
                          </a:lnTo>
                          <a:lnTo>
                            <a:pt x="911" y="738"/>
                          </a:lnTo>
                          <a:lnTo>
                            <a:pt x="827" y="738"/>
                          </a:lnTo>
                          <a:close/>
                          <a:moveTo>
                            <a:pt x="710" y="375"/>
                          </a:moveTo>
                          <a:lnTo>
                            <a:pt x="710" y="375"/>
                          </a:lnTo>
                          <a:lnTo>
                            <a:pt x="907" y="375"/>
                          </a:lnTo>
                          <a:lnTo>
                            <a:pt x="907" y="436"/>
                          </a:lnTo>
                          <a:lnTo>
                            <a:pt x="710" y="436"/>
                          </a:lnTo>
                          <a:lnTo>
                            <a:pt x="710" y="375"/>
                          </a:lnTo>
                          <a:close/>
                          <a:moveTo>
                            <a:pt x="680" y="637"/>
                          </a:moveTo>
                          <a:lnTo>
                            <a:pt x="680" y="637"/>
                          </a:lnTo>
                          <a:lnTo>
                            <a:pt x="764" y="637"/>
                          </a:lnTo>
                          <a:lnTo>
                            <a:pt x="764" y="737"/>
                          </a:lnTo>
                          <a:lnTo>
                            <a:pt x="680" y="737"/>
                          </a:lnTo>
                          <a:lnTo>
                            <a:pt x="680" y="637"/>
                          </a:lnTo>
                          <a:close/>
                          <a:moveTo>
                            <a:pt x="680" y="751"/>
                          </a:moveTo>
                          <a:lnTo>
                            <a:pt x="680" y="751"/>
                          </a:lnTo>
                          <a:lnTo>
                            <a:pt x="742" y="751"/>
                          </a:lnTo>
                          <a:cubicBezTo>
                            <a:pt x="740" y="753"/>
                            <a:pt x="739" y="755"/>
                            <a:pt x="737" y="757"/>
                          </a:cubicBezTo>
                          <a:lnTo>
                            <a:pt x="735" y="759"/>
                          </a:lnTo>
                          <a:lnTo>
                            <a:pt x="741" y="768"/>
                          </a:lnTo>
                          <a:lnTo>
                            <a:pt x="740" y="769"/>
                          </a:lnTo>
                          <a:lnTo>
                            <a:pt x="730" y="769"/>
                          </a:lnTo>
                          <a:lnTo>
                            <a:pt x="729" y="772"/>
                          </a:lnTo>
                          <a:cubicBezTo>
                            <a:pt x="727" y="777"/>
                            <a:pt x="725" y="781"/>
                            <a:pt x="725" y="786"/>
                          </a:cubicBezTo>
                          <a:lnTo>
                            <a:pt x="724" y="789"/>
                          </a:lnTo>
                          <a:lnTo>
                            <a:pt x="733" y="795"/>
                          </a:lnTo>
                          <a:lnTo>
                            <a:pt x="733" y="796"/>
                          </a:lnTo>
                          <a:lnTo>
                            <a:pt x="724" y="801"/>
                          </a:lnTo>
                          <a:lnTo>
                            <a:pt x="725" y="804"/>
                          </a:lnTo>
                          <a:cubicBezTo>
                            <a:pt x="725" y="809"/>
                            <a:pt x="727" y="814"/>
                            <a:pt x="728" y="818"/>
                          </a:cubicBezTo>
                          <a:lnTo>
                            <a:pt x="730" y="821"/>
                          </a:lnTo>
                          <a:lnTo>
                            <a:pt x="740" y="821"/>
                          </a:lnTo>
                          <a:lnTo>
                            <a:pt x="741" y="822"/>
                          </a:lnTo>
                          <a:lnTo>
                            <a:pt x="735" y="831"/>
                          </a:lnTo>
                          <a:lnTo>
                            <a:pt x="737" y="834"/>
                          </a:lnTo>
                          <a:cubicBezTo>
                            <a:pt x="739" y="836"/>
                            <a:pt x="741" y="838"/>
                            <a:pt x="743" y="839"/>
                          </a:cubicBezTo>
                          <a:lnTo>
                            <a:pt x="680" y="839"/>
                          </a:lnTo>
                          <a:lnTo>
                            <a:pt x="680" y="751"/>
                          </a:lnTo>
                          <a:close/>
                          <a:moveTo>
                            <a:pt x="201" y="760"/>
                          </a:moveTo>
                          <a:lnTo>
                            <a:pt x="201" y="760"/>
                          </a:lnTo>
                          <a:lnTo>
                            <a:pt x="580" y="760"/>
                          </a:lnTo>
                          <a:lnTo>
                            <a:pt x="580" y="822"/>
                          </a:lnTo>
                          <a:lnTo>
                            <a:pt x="201" y="822"/>
                          </a:lnTo>
                          <a:lnTo>
                            <a:pt x="201" y="760"/>
                          </a:lnTo>
                          <a:close/>
                          <a:moveTo>
                            <a:pt x="940" y="1286"/>
                          </a:moveTo>
                          <a:lnTo>
                            <a:pt x="940" y="1286"/>
                          </a:lnTo>
                          <a:lnTo>
                            <a:pt x="153" y="1286"/>
                          </a:lnTo>
                          <a:lnTo>
                            <a:pt x="96" y="1223"/>
                          </a:lnTo>
                          <a:lnTo>
                            <a:pt x="168" y="1223"/>
                          </a:lnTo>
                          <a:lnTo>
                            <a:pt x="168" y="956"/>
                          </a:lnTo>
                          <a:lnTo>
                            <a:pt x="613" y="956"/>
                          </a:lnTo>
                          <a:lnTo>
                            <a:pt x="613" y="1223"/>
                          </a:lnTo>
                          <a:lnTo>
                            <a:pt x="680" y="1223"/>
                          </a:lnTo>
                          <a:lnTo>
                            <a:pt x="680" y="850"/>
                          </a:lnTo>
                          <a:lnTo>
                            <a:pt x="764" y="850"/>
                          </a:lnTo>
                          <a:lnTo>
                            <a:pt x="764" y="1223"/>
                          </a:lnTo>
                          <a:lnTo>
                            <a:pt x="827" y="1223"/>
                          </a:lnTo>
                          <a:lnTo>
                            <a:pt x="827" y="852"/>
                          </a:lnTo>
                          <a:lnTo>
                            <a:pt x="911" y="852"/>
                          </a:lnTo>
                          <a:lnTo>
                            <a:pt x="911" y="1223"/>
                          </a:lnTo>
                          <a:lnTo>
                            <a:pt x="940" y="1223"/>
                          </a:lnTo>
                          <a:lnTo>
                            <a:pt x="940" y="128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7" name="Freeform 531">
                      <a:extLst>
                        <a:ext uri="{FF2B5EF4-FFF2-40B4-BE49-F238E27FC236}">
                          <a16:creationId xmlns:a16="http://schemas.microsoft.com/office/drawing/2014/main" id="{CCCD3B35-6382-DF9C-63B2-E876BAAD58D4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 rot="485880">
                      <a:off x="5603350" y="3090251"/>
                      <a:ext cx="180000" cy="180000"/>
                    </a:xfrm>
                    <a:custGeom>
                      <a:avLst/>
                      <a:gdLst>
                        <a:gd name="T0" fmla="*/ 387 w 774"/>
                        <a:gd name="T1" fmla="*/ 0 h 774"/>
                        <a:gd name="T2" fmla="*/ 0 w 774"/>
                        <a:gd name="T3" fmla="*/ 387 h 774"/>
                        <a:gd name="T4" fmla="*/ 387 w 774"/>
                        <a:gd name="T5" fmla="*/ 774 h 774"/>
                        <a:gd name="T6" fmla="*/ 774 w 774"/>
                        <a:gd name="T7" fmla="*/ 387 h 774"/>
                        <a:gd name="T8" fmla="*/ 387 w 774"/>
                        <a:gd name="T9" fmla="*/ 0 h 774"/>
                        <a:gd name="T10" fmla="*/ 600 w 774"/>
                        <a:gd name="T11" fmla="*/ 243 h 774"/>
                        <a:gd name="T12" fmla="*/ 600 w 774"/>
                        <a:gd name="T13" fmla="*/ 243 h 774"/>
                        <a:gd name="T14" fmla="*/ 644 w 774"/>
                        <a:gd name="T15" fmla="*/ 389 h 774"/>
                        <a:gd name="T16" fmla="*/ 386 w 774"/>
                        <a:gd name="T17" fmla="*/ 647 h 774"/>
                        <a:gd name="T18" fmla="*/ 239 w 774"/>
                        <a:gd name="T19" fmla="*/ 601 h 774"/>
                        <a:gd name="T20" fmla="*/ 600 w 774"/>
                        <a:gd name="T21" fmla="*/ 243 h 774"/>
                        <a:gd name="T22" fmla="*/ 177 w 774"/>
                        <a:gd name="T23" fmla="*/ 540 h 774"/>
                        <a:gd name="T24" fmla="*/ 177 w 774"/>
                        <a:gd name="T25" fmla="*/ 540 h 774"/>
                        <a:gd name="T26" fmla="*/ 128 w 774"/>
                        <a:gd name="T27" fmla="*/ 389 h 774"/>
                        <a:gd name="T28" fmla="*/ 386 w 774"/>
                        <a:gd name="T29" fmla="*/ 130 h 774"/>
                        <a:gd name="T30" fmla="*/ 539 w 774"/>
                        <a:gd name="T31" fmla="*/ 180 h 774"/>
                        <a:gd name="T32" fmla="*/ 177 w 774"/>
                        <a:gd name="T33" fmla="*/ 540 h 7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774" h="774">
                          <a:moveTo>
                            <a:pt x="387" y="0"/>
                          </a:moveTo>
                          <a:cubicBezTo>
                            <a:pt x="173" y="0"/>
                            <a:pt x="0" y="174"/>
                            <a:pt x="0" y="387"/>
                          </a:cubicBezTo>
                          <a:cubicBezTo>
                            <a:pt x="0" y="600"/>
                            <a:pt x="173" y="774"/>
                            <a:pt x="387" y="774"/>
                          </a:cubicBezTo>
                          <a:cubicBezTo>
                            <a:pt x="600" y="774"/>
                            <a:pt x="774" y="600"/>
                            <a:pt x="774" y="387"/>
                          </a:cubicBezTo>
                          <a:cubicBezTo>
                            <a:pt x="774" y="174"/>
                            <a:pt x="600" y="0"/>
                            <a:pt x="387" y="0"/>
                          </a:cubicBezTo>
                          <a:close/>
                          <a:moveTo>
                            <a:pt x="600" y="243"/>
                          </a:moveTo>
                          <a:lnTo>
                            <a:pt x="600" y="243"/>
                          </a:lnTo>
                          <a:cubicBezTo>
                            <a:pt x="628" y="285"/>
                            <a:pt x="644" y="335"/>
                            <a:pt x="644" y="389"/>
                          </a:cubicBezTo>
                          <a:cubicBezTo>
                            <a:pt x="644" y="531"/>
                            <a:pt x="529" y="647"/>
                            <a:pt x="386" y="647"/>
                          </a:cubicBezTo>
                          <a:cubicBezTo>
                            <a:pt x="332" y="647"/>
                            <a:pt x="281" y="630"/>
                            <a:pt x="239" y="601"/>
                          </a:cubicBezTo>
                          <a:lnTo>
                            <a:pt x="600" y="243"/>
                          </a:lnTo>
                          <a:close/>
                          <a:moveTo>
                            <a:pt x="177" y="540"/>
                          </a:moveTo>
                          <a:lnTo>
                            <a:pt x="177" y="540"/>
                          </a:lnTo>
                          <a:cubicBezTo>
                            <a:pt x="146" y="497"/>
                            <a:pt x="128" y="445"/>
                            <a:pt x="128" y="389"/>
                          </a:cubicBezTo>
                          <a:cubicBezTo>
                            <a:pt x="128" y="246"/>
                            <a:pt x="244" y="130"/>
                            <a:pt x="386" y="130"/>
                          </a:cubicBezTo>
                          <a:cubicBezTo>
                            <a:pt x="443" y="130"/>
                            <a:pt x="496" y="149"/>
                            <a:pt x="539" y="180"/>
                          </a:cubicBezTo>
                          <a:lnTo>
                            <a:pt x="177" y="54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" name="Группа 37">
                  <a:extLst>
                    <a:ext uri="{FF2B5EF4-FFF2-40B4-BE49-F238E27FC236}">
                      <a16:creationId xmlns:a16="http://schemas.microsoft.com/office/drawing/2014/main" id="{FEAC3680-2C61-B49B-75F2-33D1172B3F14}"/>
                    </a:ext>
                  </a:extLst>
                </p:cNvPr>
                <p:cNvGrpSpPr/>
                <p:nvPr/>
              </p:nvGrpSpPr>
              <p:grpSpPr>
                <a:xfrm>
                  <a:off x="356288" y="4225142"/>
                  <a:ext cx="557433" cy="557433"/>
                  <a:chOff x="356288" y="4225142"/>
                  <a:chExt cx="557433" cy="557433"/>
                </a:xfrm>
              </p:grpSpPr>
              <p:sp>
                <p:nvSpPr>
                  <p:cNvPr id="146" name="Овал 145">
                    <a:extLst>
                      <a:ext uri="{FF2B5EF4-FFF2-40B4-BE49-F238E27FC236}">
                        <a16:creationId xmlns:a16="http://schemas.microsoft.com/office/drawing/2014/main" id="{006F69D0-84B8-595D-EE72-253CEA3CD161}"/>
                      </a:ext>
                    </a:extLst>
                  </p:cNvPr>
                  <p:cNvSpPr/>
                  <p:nvPr/>
                </p:nvSpPr>
                <p:spPr>
                  <a:xfrm>
                    <a:off x="356288" y="4225142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47" name="Группа 92">
                    <a:extLst>
                      <a:ext uri="{FF2B5EF4-FFF2-40B4-BE49-F238E27FC236}">
                        <a16:creationId xmlns:a16="http://schemas.microsoft.com/office/drawing/2014/main" id="{D8E559D8-7E78-31AD-FBDF-CDB9C9A5FB23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5" y="4394200"/>
                    <a:ext cx="482218" cy="241300"/>
                    <a:chOff x="7695174" y="4234048"/>
                    <a:chExt cx="1007392" cy="578875"/>
                  </a:xfrm>
                  <a:solidFill>
                    <a:schemeClr val="bg1"/>
                  </a:solidFill>
                </p:grpSpPr>
                <p:sp>
                  <p:nvSpPr>
                    <p:cNvPr id="148" name="Freeform 1112">
                      <a:extLst>
                        <a:ext uri="{FF2B5EF4-FFF2-40B4-BE49-F238E27FC236}">
                          <a16:creationId xmlns:a16="http://schemas.microsoft.com/office/drawing/2014/main" id="{E8B60F74-92A0-D22D-3892-CD00D71311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95174" y="4634373"/>
                      <a:ext cx="31951" cy="39469"/>
                    </a:xfrm>
                    <a:custGeom>
                      <a:avLst/>
                      <a:gdLst>
                        <a:gd name="T0" fmla="*/ 52 w 77"/>
                        <a:gd name="T1" fmla="*/ 56 h 90"/>
                        <a:gd name="T2" fmla="*/ 67 w 77"/>
                        <a:gd name="T3" fmla="*/ 20 h 90"/>
                        <a:gd name="T4" fmla="*/ 61 w 77"/>
                        <a:gd name="T5" fmla="*/ 16 h 90"/>
                        <a:gd name="T6" fmla="*/ 51 w 77"/>
                        <a:gd name="T7" fmla="*/ 21 h 90"/>
                        <a:gd name="T8" fmla="*/ 14 w 77"/>
                        <a:gd name="T9" fmla="*/ 0 h 90"/>
                        <a:gd name="T10" fmla="*/ 13 w 77"/>
                        <a:gd name="T11" fmla="*/ 3 h 90"/>
                        <a:gd name="T12" fmla="*/ 14 w 77"/>
                        <a:gd name="T13" fmla="*/ 29 h 90"/>
                        <a:gd name="T14" fmla="*/ 0 w 77"/>
                        <a:gd name="T15" fmla="*/ 41 h 90"/>
                        <a:gd name="T16" fmla="*/ 3 w 77"/>
                        <a:gd name="T17" fmla="*/ 53 h 90"/>
                        <a:gd name="T18" fmla="*/ 26 w 77"/>
                        <a:gd name="T19" fmla="*/ 52 h 90"/>
                        <a:gd name="T20" fmla="*/ 55 w 77"/>
                        <a:gd name="T21" fmla="*/ 82 h 90"/>
                        <a:gd name="T22" fmla="*/ 70 w 77"/>
                        <a:gd name="T23" fmla="*/ 90 h 90"/>
                        <a:gd name="T24" fmla="*/ 77 w 77"/>
                        <a:gd name="T25" fmla="*/ 83 h 90"/>
                        <a:gd name="T26" fmla="*/ 52 w 77"/>
                        <a:gd name="T27" fmla="*/ 56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7" h="90">
                          <a:moveTo>
                            <a:pt x="52" y="56"/>
                          </a:moveTo>
                          <a:lnTo>
                            <a:pt x="67" y="20"/>
                          </a:lnTo>
                          <a:lnTo>
                            <a:pt x="61" y="16"/>
                          </a:lnTo>
                          <a:lnTo>
                            <a:pt x="51" y="21"/>
                          </a:lnTo>
                          <a:lnTo>
                            <a:pt x="14" y="0"/>
                          </a:lnTo>
                          <a:lnTo>
                            <a:pt x="13" y="3"/>
                          </a:lnTo>
                          <a:lnTo>
                            <a:pt x="14" y="29"/>
                          </a:lnTo>
                          <a:lnTo>
                            <a:pt x="0" y="41"/>
                          </a:lnTo>
                          <a:lnTo>
                            <a:pt x="3" y="53"/>
                          </a:lnTo>
                          <a:lnTo>
                            <a:pt x="26" y="52"/>
                          </a:lnTo>
                          <a:lnTo>
                            <a:pt x="55" y="82"/>
                          </a:lnTo>
                          <a:lnTo>
                            <a:pt x="70" y="90"/>
                          </a:lnTo>
                          <a:lnTo>
                            <a:pt x="77" y="83"/>
                          </a:lnTo>
                          <a:lnTo>
                            <a:pt x="52" y="5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9" name="Freeform 1113">
                      <a:extLst>
                        <a:ext uri="{FF2B5EF4-FFF2-40B4-BE49-F238E27FC236}">
                          <a16:creationId xmlns:a16="http://schemas.microsoft.com/office/drawing/2014/main" id="{E2BCB39D-25B0-704C-D84E-F37E9EE42C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30884" y="4459584"/>
                      <a:ext cx="20675" cy="24434"/>
                    </a:xfrm>
                    <a:custGeom>
                      <a:avLst/>
                      <a:gdLst>
                        <a:gd name="T0" fmla="*/ 30 w 47"/>
                        <a:gd name="T1" fmla="*/ 57 h 57"/>
                        <a:gd name="T2" fmla="*/ 45 w 47"/>
                        <a:gd name="T3" fmla="*/ 50 h 57"/>
                        <a:gd name="T4" fmla="*/ 47 w 47"/>
                        <a:gd name="T5" fmla="*/ 19 h 57"/>
                        <a:gd name="T6" fmla="*/ 43 w 47"/>
                        <a:gd name="T7" fmla="*/ 15 h 57"/>
                        <a:gd name="T8" fmla="*/ 39 w 47"/>
                        <a:gd name="T9" fmla="*/ 28 h 57"/>
                        <a:gd name="T10" fmla="*/ 21 w 47"/>
                        <a:gd name="T11" fmla="*/ 18 h 57"/>
                        <a:gd name="T12" fmla="*/ 14 w 47"/>
                        <a:gd name="T13" fmla="*/ 0 h 57"/>
                        <a:gd name="T14" fmla="*/ 7 w 47"/>
                        <a:gd name="T15" fmla="*/ 4 h 57"/>
                        <a:gd name="T16" fmla="*/ 0 w 47"/>
                        <a:gd name="T17" fmla="*/ 4 h 57"/>
                        <a:gd name="T18" fmla="*/ 30 w 47"/>
                        <a:gd name="T19" fmla="*/ 57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7" h="57">
                          <a:moveTo>
                            <a:pt x="30" y="57"/>
                          </a:moveTo>
                          <a:lnTo>
                            <a:pt x="45" y="50"/>
                          </a:lnTo>
                          <a:lnTo>
                            <a:pt x="47" y="19"/>
                          </a:lnTo>
                          <a:lnTo>
                            <a:pt x="43" y="15"/>
                          </a:lnTo>
                          <a:lnTo>
                            <a:pt x="39" y="28"/>
                          </a:lnTo>
                          <a:lnTo>
                            <a:pt x="21" y="18"/>
                          </a:lnTo>
                          <a:lnTo>
                            <a:pt x="14" y="0"/>
                          </a:lnTo>
                          <a:lnTo>
                            <a:pt x="7" y="4"/>
                          </a:lnTo>
                          <a:lnTo>
                            <a:pt x="0" y="4"/>
                          </a:lnTo>
                          <a:lnTo>
                            <a:pt x="30" y="57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0" name="Freeform 1114">
                      <a:extLst>
                        <a:ext uri="{FF2B5EF4-FFF2-40B4-BE49-F238E27FC236}">
                          <a16:creationId xmlns:a16="http://schemas.microsoft.com/office/drawing/2014/main" id="{65DCDF21-F995-5969-BCB6-8C318EE514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9361" y="4651289"/>
                      <a:ext cx="37589" cy="31951"/>
                    </a:xfrm>
                    <a:custGeom>
                      <a:avLst/>
                      <a:gdLst>
                        <a:gd name="T0" fmla="*/ 73 w 88"/>
                        <a:gd name="T1" fmla="*/ 42 h 75"/>
                        <a:gd name="T2" fmla="*/ 78 w 88"/>
                        <a:gd name="T3" fmla="*/ 38 h 75"/>
                        <a:gd name="T4" fmla="*/ 83 w 88"/>
                        <a:gd name="T5" fmla="*/ 34 h 75"/>
                        <a:gd name="T6" fmla="*/ 84 w 88"/>
                        <a:gd name="T7" fmla="*/ 30 h 75"/>
                        <a:gd name="T8" fmla="*/ 88 w 88"/>
                        <a:gd name="T9" fmla="*/ 22 h 75"/>
                        <a:gd name="T10" fmla="*/ 79 w 88"/>
                        <a:gd name="T11" fmla="*/ 6 h 75"/>
                        <a:gd name="T12" fmla="*/ 77 w 88"/>
                        <a:gd name="T13" fmla="*/ 2 h 75"/>
                        <a:gd name="T14" fmla="*/ 75 w 88"/>
                        <a:gd name="T15" fmla="*/ 6 h 75"/>
                        <a:gd name="T16" fmla="*/ 75 w 88"/>
                        <a:gd name="T17" fmla="*/ 7 h 75"/>
                        <a:gd name="T18" fmla="*/ 69 w 88"/>
                        <a:gd name="T19" fmla="*/ 7 h 75"/>
                        <a:gd name="T20" fmla="*/ 57 w 88"/>
                        <a:gd name="T21" fmla="*/ 1 h 75"/>
                        <a:gd name="T22" fmla="*/ 44 w 88"/>
                        <a:gd name="T23" fmla="*/ 12 h 75"/>
                        <a:gd name="T24" fmla="*/ 33 w 88"/>
                        <a:gd name="T25" fmla="*/ 7 h 75"/>
                        <a:gd name="T26" fmla="*/ 17 w 88"/>
                        <a:gd name="T27" fmla="*/ 0 h 75"/>
                        <a:gd name="T28" fmla="*/ 14 w 88"/>
                        <a:gd name="T29" fmla="*/ 5 h 75"/>
                        <a:gd name="T30" fmla="*/ 14 w 88"/>
                        <a:gd name="T31" fmla="*/ 6 h 75"/>
                        <a:gd name="T32" fmla="*/ 13 w 88"/>
                        <a:gd name="T33" fmla="*/ 6 h 75"/>
                        <a:gd name="T34" fmla="*/ 6 w 88"/>
                        <a:gd name="T35" fmla="*/ 5 h 75"/>
                        <a:gd name="T36" fmla="*/ 4 w 88"/>
                        <a:gd name="T37" fmla="*/ 11 h 75"/>
                        <a:gd name="T38" fmla="*/ 4 w 88"/>
                        <a:gd name="T39" fmla="*/ 16 h 75"/>
                        <a:gd name="T40" fmla="*/ 5 w 88"/>
                        <a:gd name="T41" fmla="*/ 20 h 75"/>
                        <a:gd name="T42" fmla="*/ 2 w 88"/>
                        <a:gd name="T43" fmla="*/ 26 h 75"/>
                        <a:gd name="T44" fmla="*/ 0 w 88"/>
                        <a:gd name="T45" fmla="*/ 29 h 75"/>
                        <a:gd name="T46" fmla="*/ 8 w 88"/>
                        <a:gd name="T47" fmla="*/ 41 h 75"/>
                        <a:gd name="T48" fmla="*/ 12 w 88"/>
                        <a:gd name="T49" fmla="*/ 45 h 75"/>
                        <a:gd name="T50" fmla="*/ 19 w 88"/>
                        <a:gd name="T51" fmla="*/ 60 h 75"/>
                        <a:gd name="T52" fmla="*/ 25 w 88"/>
                        <a:gd name="T53" fmla="*/ 75 h 75"/>
                        <a:gd name="T54" fmla="*/ 25 w 88"/>
                        <a:gd name="T55" fmla="*/ 75 h 75"/>
                        <a:gd name="T56" fmla="*/ 32 w 88"/>
                        <a:gd name="T57" fmla="*/ 73 h 75"/>
                        <a:gd name="T58" fmla="*/ 40 w 88"/>
                        <a:gd name="T59" fmla="*/ 71 h 75"/>
                        <a:gd name="T60" fmla="*/ 44 w 88"/>
                        <a:gd name="T61" fmla="*/ 67 h 75"/>
                        <a:gd name="T62" fmla="*/ 58 w 88"/>
                        <a:gd name="T63" fmla="*/ 56 h 75"/>
                        <a:gd name="T64" fmla="*/ 69 w 88"/>
                        <a:gd name="T65" fmla="*/ 48 h 75"/>
                        <a:gd name="T66" fmla="*/ 73 w 88"/>
                        <a:gd name="T67" fmla="*/ 42 h 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88" h="75">
                          <a:moveTo>
                            <a:pt x="73" y="42"/>
                          </a:moveTo>
                          <a:cubicBezTo>
                            <a:pt x="75" y="40"/>
                            <a:pt x="76" y="39"/>
                            <a:pt x="78" y="38"/>
                          </a:cubicBezTo>
                          <a:cubicBezTo>
                            <a:pt x="80" y="37"/>
                            <a:pt x="82" y="36"/>
                            <a:pt x="83" y="34"/>
                          </a:cubicBezTo>
                          <a:cubicBezTo>
                            <a:pt x="84" y="33"/>
                            <a:pt x="84" y="31"/>
                            <a:pt x="84" y="30"/>
                          </a:cubicBezTo>
                          <a:cubicBezTo>
                            <a:pt x="85" y="27"/>
                            <a:pt x="85" y="23"/>
                            <a:pt x="88" y="22"/>
                          </a:cubicBezTo>
                          <a:cubicBezTo>
                            <a:pt x="85" y="18"/>
                            <a:pt x="82" y="12"/>
                            <a:pt x="79" y="6"/>
                          </a:cubicBezTo>
                          <a:cubicBezTo>
                            <a:pt x="79" y="5"/>
                            <a:pt x="78" y="4"/>
                            <a:pt x="77" y="2"/>
                          </a:cubicBezTo>
                          <a:cubicBezTo>
                            <a:pt x="76" y="3"/>
                            <a:pt x="75" y="4"/>
                            <a:pt x="75" y="6"/>
                          </a:cubicBezTo>
                          <a:lnTo>
                            <a:pt x="75" y="7"/>
                          </a:lnTo>
                          <a:lnTo>
                            <a:pt x="69" y="7"/>
                          </a:lnTo>
                          <a:cubicBezTo>
                            <a:pt x="65" y="7"/>
                            <a:pt x="61" y="5"/>
                            <a:pt x="57" y="1"/>
                          </a:cubicBezTo>
                          <a:cubicBezTo>
                            <a:pt x="56" y="8"/>
                            <a:pt x="51" y="12"/>
                            <a:pt x="44" y="12"/>
                          </a:cubicBezTo>
                          <a:cubicBezTo>
                            <a:pt x="41" y="12"/>
                            <a:pt x="37" y="10"/>
                            <a:pt x="33" y="7"/>
                          </a:cubicBezTo>
                          <a:cubicBezTo>
                            <a:pt x="27" y="4"/>
                            <a:pt x="21" y="0"/>
                            <a:pt x="17" y="0"/>
                          </a:cubicBezTo>
                          <a:cubicBezTo>
                            <a:pt x="15" y="0"/>
                            <a:pt x="14" y="3"/>
                            <a:pt x="14" y="5"/>
                          </a:cubicBezTo>
                          <a:lnTo>
                            <a:pt x="14" y="6"/>
                          </a:lnTo>
                          <a:lnTo>
                            <a:pt x="13" y="6"/>
                          </a:lnTo>
                          <a:cubicBezTo>
                            <a:pt x="10" y="6"/>
                            <a:pt x="7" y="5"/>
                            <a:pt x="6" y="5"/>
                          </a:cubicBezTo>
                          <a:cubicBezTo>
                            <a:pt x="5" y="6"/>
                            <a:pt x="4" y="8"/>
                            <a:pt x="4" y="11"/>
                          </a:cubicBezTo>
                          <a:cubicBezTo>
                            <a:pt x="4" y="13"/>
                            <a:pt x="4" y="14"/>
                            <a:pt x="4" y="16"/>
                          </a:cubicBezTo>
                          <a:cubicBezTo>
                            <a:pt x="5" y="17"/>
                            <a:pt x="5" y="18"/>
                            <a:pt x="5" y="20"/>
                          </a:cubicBezTo>
                          <a:cubicBezTo>
                            <a:pt x="5" y="24"/>
                            <a:pt x="3" y="25"/>
                            <a:pt x="2" y="26"/>
                          </a:cubicBezTo>
                          <a:cubicBezTo>
                            <a:pt x="0" y="27"/>
                            <a:pt x="0" y="28"/>
                            <a:pt x="0" y="29"/>
                          </a:cubicBezTo>
                          <a:cubicBezTo>
                            <a:pt x="0" y="34"/>
                            <a:pt x="4" y="38"/>
                            <a:pt x="8" y="41"/>
                          </a:cubicBezTo>
                          <a:cubicBezTo>
                            <a:pt x="10" y="42"/>
                            <a:pt x="11" y="44"/>
                            <a:pt x="12" y="45"/>
                          </a:cubicBezTo>
                          <a:cubicBezTo>
                            <a:pt x="15" y="49"/>
                            <a:pt x="17" y="55"/>
                            <a:pt x="19" y="60"/>
                          </a:cubicBezTo>
                          <a:cubicBezTo>
                            <a:pt x="20" y="66"/>
                            <a:pt x="22" y="71"/>
                            <a:pt x="25" y="75"/>
                          </a:cubicBezTo>
                          <a:lnTo>
                            <a:pt x="25" y="75"/>
                          </a:lnTo>
                          <a:cubicBezTo>
                            <a:pt x="27" y="74"/>
                            <a:pt x="29" y="74"/>
                            <a:pt x="32" y="73"/>
                          </a:cubicBezTo>
                          <a:cubicBezTo>
                            <a:pt x="35" y="73"/>
                            <a:pt x="38" y="72"/>
                            <a:pt x="40" y="71"/>
                          </a:cubicBezTo>
                          <a:cubicBezTo>
                            <a:pt x="41" y="70"/>
                            <a:pt x="43" y="68"/>
                            <a:pt x="44" y="67"/>
                          </a:cubicBezTo>
                          <a:cubicBezTo>
                            <a:pt x="48" y="62"/>
                            <a:pt x="52" y="56"/>
                            <a:pt x="58" y="56"/>
                          </a:cubicBezTo>
                          <a:cubicBezTo>
                            <a:pt x="64" y="56"/>
                            <a:pt x="67" y="52"/>
                            <a:pt x="69" y="48"/>
                          </a:cubicBezTo>
                          <a:cubicBezTo>
                            <a:pt x="70" y="46"/>
                            <a:pt x="72" y="43"/>
                            <a:pt x="73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1" name="Freeform 1115">
                      <a:extLst>
                        <a:ext uri="{FF2B5EF4-FFF2-40B4-BE49-F238E27FC236}">
                          <a16:creationId xmlns:a16="http://schemas.microsoft.com/office/drawing/2014/main" id="{B2E05D06-D733-235E-7BCD-37A17B044A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8299" y="4583628"/>
                      <a:ext cx="16916" cy="33830"/>
                    </a:xfrm>
                    <a:custGeom>
                      <a:avLst/>
                      <a:gdLst>
                        <a:gd name="T0" fmla="*/ 20 w 43"/>
                        <a:gd name="T1" fmla="*/ 79 h 79"/>
                        <a:gd name="T2" fmla="*/ 24 w 43"/>
                        <a:gd name="T3" fmla="*/ 79 h 79"/>
                        <a:gd name="T4" fmla="*/ 24 w 43"/>
                        <a:gd name="T5" fmla="*/ 79 h 79"/>
                        <a:gd name="T6" fmla="*/ 31 w 43"/>
                        <a:gd name="T7" fmla="*/ 79 h 79"/>
                        <a:gd name="T8" fmla="*/ 33 w 43"/>
                        <a:gd name="T9" fmla="*/ 79 h 79"/>
                        <a:gd name="T10" fmla="*/ 38 w 43"/>
                        <a:gd name="T11" fmla="*/ 79 h 79"/>
                        <a:gd name="T12" fmla="*/ 35 w 43"/>
                        <a:gd name="T13" fmla="*/ 76 h 79"/>
                        <a:gd name="T14" fmla="*/ 29 w 43"/>
                        <a:gd name="T15" fmla="*/ 66 h 79"/>
                        <a:gd name="T16" fmla="*/ 35 w 43"/>
                        <a:gd name="T17" fmla="*/ 51 h 79"/>
                        <a:gd name="T18" fmla="*/ 41 w 43"/>
                        <a:gd name="T19" fmla="*/ 36 h 79"/>
                        <a:gd name="T20" fmla="*/ 42 w 43"/>
                        <a:gd name="T21" fmla="*/ 25 h 79"/>
                        <a:gd name="T22" fmla="*/ 43 w 43"/>
                        <a:gd name="T23" fmla="*/ 21 h 79"/>
                        <a:gd name="T24" fmla="*/ 35 w 43"/>
                        <a:gd name="T25" fmla="*/ 16 h 79"/>
                        <a:gd name="T26" fmla="*/ 32 w 43"/>
                        <a:gd name="T27" fmla="*/ 13 h 79"/>
                        <a:gd name="T28" fmla="*/ 28 w 43"/>
                        <a:gd name="T29" fmla="*/ 13 h 79"/>
                        <a:gd name="T30" fmla="*/ 24 w 43"/>
                        <a:gd name="T31" fmla="*/ 5 h 79"/>
                        <a:gd name="T32" fmla="*/ 18 w 43"/>
                        <a:gd name="T33" fmla="*/ 0 h 79"/>
                        <a:gd name="T34" fmla="*/ 14 w 43"/>
                        <a:gd name="T35" fmla="*/ 0 h 79"/>
                        <a:gd name="T36" fmla="*/ 10 w 43"/>
                        <a:gd name="T37" fmla="*/ 1 h 79"/>
                        <a:gd name="T38" fmla="*/ 5 w 43"/>
                        <a:gd name="T39" fmla="*/ 1 h 79"/>
                        <a:gd name="T40" fmla="*/ 3 w 43"/>
                        <a:gd name="T41" fmla="*/ 0 h 79"/>
                        <a:gd name="T42" fmla="*/ 2 w 43"/>
                        <a:gd name="T43" fmla="*/ 0 h 79"/>
                        <a:gd name="T44" fmla="*/ 3 w 43"/>
                        <a:gd name="T45" fmla="*/ 3 h 79"/>
                        <a:gd name="T46" fmla="*/ 4 w 43"/>
                        <a:gd name="T47" fmla="*/ 10 h 79"/>
                        <a:gd name="T48" fmla="*/ 1 w 43"/>
                        <a:gd name="T49" fmla="*/ 16 h 79"/>
                        <a:gd name="T50" fmla="*/ 8 w 43"/>
                        <a:gd name="T51" fmla="*/ 22 h 79"/>
                        <a:gd name="T52" fmla="*/ 17 w 43"/>
                        <a:gd name="T53" fmla="*/ 34 h 79"/>
                        <a:gd name="T54" fmla="*/ 7 w 43"/>
                        <a:gd name="T55" fmla="*/ 47 h 79"/>
                        <a:gd name="T56" fmla="*/ 0 w 43"/>
                        <a:gd name="T57" fmla="*/ 55 h 79"/>
                        <a:gd name="T58" fmla="*/ 0 w 43"/>
                        <a:gd name="T59" fmla="*/ 72 h 79"/>
                        <a:gd name="T60" fmla="*/ 20 w 43"/>
                        <a:gd name="T61" fmla="*/ 79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3" h="79">
                          <a:moveTo>
                            <a:pt x="20" y="79"/>
                          </a:moveTo>
                          <a:cubicBezTo>
                            <a:pt x="21" y="79"/>
                            <a:pt x="22" y="79"/>
                            <a:pt x="24" y="79"/>
                          </a:cubicBezTo>
                          <a:lnTo>
                            <a:pt x="24" y="79"/>
                          </a:lnTo>
                          <a:cubicBezTo>
                            <a:pt x="27" y="79"/>
                            <a:pt x="29" y="79"/>
                            <a:pt x="31" y="79"/>
                          </a:cubicBezTo>
                          <a:cubicBezTo>
                            <a:pt x="32" y="79"/>
                            <a:pt x="33" y="79"/>
                            <a:pt x="33" y="79"/>
                          </a:cubicBezTo>
                          <a:cubicBezTo>
                            <a:pt x="38" y="79"/>
                            <a:pt x="38" y="79"/>
                            <a:pt x="38" y="79"/>
                          </a:cubicBezTo>
                          <a:cubicBezTo>
                            <a:pt x="38" y="78"/>
                            <a:pt x="37" y="77"/>
                            <a:pt x="35" y="76"/>
                          </a:cubicBezTo>
                          <a:cubicBezTo>
                            <a:pt x="33" y="74"/>
                            <a:pt x="29" y="71"/>
                            <a:pt x="29" y="66"/>
                          </a:cubicBezTo>
                          <a:cubicBezTo>
                            <a:pt x="29" y="60"/>
                            <a:pt x="32" y="55"/>
                            <a:pt x="35" y="51"/>
                          </a:cubicBezTo>
                          <a:cubicBezTo>
                            <a:pt x="38" y="47"/>
                            <a:pt x="41" y="42"/>
                            <a:pt x="41" y="36"/>
                          </a:cubicBezTo>
                          <a:cubicBezTo>
                            <a:pt x="41" y="32"/>
                            <a:pt x="41" y="29"/>
                            <a:pt x="42" y="25"/>
                          </a:cubicBezTo>
                          <a:cubicBezTo>
                            <a:pt x="42" y="24"/>
                            <a:pt x="43" y="23"/>
                            <a:pt x="43" y="21"/>
                          </a:cubicBezTo>
                          <a:cubicBezTo>
                            <a:pt x="39" y="20"/>
                            <a:pt x="37" y="18"/>
                            <a:pt x="35" y="16"/>
                          </a:cubicBezTo>
                          <a:cubicBezTo>
                            <a:pt x="34" y="14"/>
                            <a:pt x="33" y="13"/>
                            <a:pt x="32" y="13"/>
                          </a:cubicBezTo>
                          <a:lnTo>
                            <a:pt x="28" y="13"/>
                          </a:lnTo>
                          <a:cubicBezTo>
                            <a:pt x="24" y="13"/>
                            <a:pt x="24" y="7"/>
                            <a:pt x="24" y="5"/>
                          </a:cubicBezTo>
                          <a:cubicBezTo>
                            <a:pt x="24" y="2"/>
                            <a:pt x="23" y="0"/>
                            <a:pt x="18" y="0"/>
                          </a:cubicBezTo>
                          <a:cubicBezTo>
                            <a:pt x="17" y="0"/>
                            <a:pt x="16" y="0"/>
                            <a:pt x="14" y="0"/>
                          </a:cubicBezTo>
                          <a:cubicBezTo>
                            <a:pt x="13" y="1"/>
                            <a:pt x="11" y="1"/>
                            <a:pt x="10" y="1"/>
                          </a:cubicBezTo>
                          <a:lnTo>
                            <a:pt x="5" y="1"/>
                          </a:lnTo>
                          <a:cubicBezTo>
                            <a:pt x="4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3" y="2"/>
                            <a:pt x="3" y="3"/>
                          </a:cubicBezTo>
                          <a:cubicBezTo>
                            <a:pt x="3" y="5"/>
                            <a:pt x="4" y="7"/>
                            <a:pt x="4" y="10"/>
                          </a:cubicBezTo>
                          <a:cubicBezTo>
                            <a:pt x="4" y="12"/>
                            <a:pt x="3" y="14"/>
                            <a:pt x="1" y="16"/>
                          </a:cubicBezTo>
                          <a:cubicBezTo>
                            <a:pt x="2" y="19"/>
                            <a:pt x="5" y="20"/>
                            <a:pt x="8" y="22"/>
                          </a:cubicBezTo>
                          <a:cubicBezTo>
                            <a:pt x="12" y="24"/>
                            <a:pt x="17" y="27"/>
                            <a:pt x="17" y="34"/>
                          </a:cubicBezTo>
                          <a:cubicBezTo>
                            <a:pt x="17" y="41"/>
                            <a:pt x="12" y="44"/>
                            <a:pt x="7" y="47"/>
                          </a:cubicBezTo>
                          <a:cubicBezTo>
                            <a:pt x="3" y="49"/>
                            <a:pt x="0" y="51"/>
                            <a:pt x="0" y="55"/>
                          </a:cubicBezTo>
                          <a:lnTo>
                            <a:pt x="0" y="72"/>
                          </a:lnTo>
                          <a:cubicBezTo>
                            <a:pt x="0" y="77"/>
                            <a:pt x="5" y="79"/>
                            <a:pt x="20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2" name="Freeform 1116">
                      <a:extLst>
                        <a:ext uri="{FF2B5EF4-FFF2-40B4-BE49-F238E27FC236}">
                          <a16:creationId xmlns:a16="http://schemas.microsoft.com/office/drawing/2014/main" id="{447E7619-B8DE-FC14-6C14-F6AD3F665F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2233" y="4745262"/>
                      <a:ext cx="24434" cy="20675"/>
                    </a:xfrm>
                    <a:custGeom>
                      <a:avLst/>
                      <a:gdLst>
                        <a:gd name="T0" fmla="*/ 55 w 55"/>
                        <a:gd name="T1" fmla="*/ 19 h 46"/>
                        <a:gd name="T2" fmla="*/ 38 w 55"/>
                        <a:gd name="T3" fmla="*/ 5 h 46"/>
                        <a:gd name="T4" fmla="*/ 37 w 55"/>
                        <a:gd name="T5" fmla="*/ 3 h 46"/>
                        <a:gd name="T6" fmla="*/ 33 w 55"/>
                        <a:gd name="T7" fmla="*/ 3 h 46"/>
                        <a:gd name="T8" fmla="*/ 31 w 55"/>
                        <a:gd name="T9" fmla="*/ 2 h 46"/>
                        <a:gd name="T10" fmla="*/ 28 w 55"/>
                        <a:gd name="T11" fmla="*/ 0 h 46"/>
                        <a:gd name="T12" fmla="*/ 8 w 55"/>
                        <a:gd name="T13" fmla="*/ 7 h 46"/>
                        <a:gd name="T14" fmla="*/ 9 w 55"/>
                        <a:gd name="T15" fmla="*/ 10 h 46"/>
                        <a:gd name="T16" fmla="*/ 10 w 55"/>
                        <a:gd name="T17" fmla="*/ 15 h 46"/>
                        <a:gd name="T18" fmla="*/ 5 w 55"/>
                        <a:gd name="T19" fmla="*/ 24 h 46"/>
                        <a:gd name="T20" fmla="*/ 0 w 55"/>
                        <a:gd name="T21" fmla="*/ 22 h 46"/>
                        <a:gd name="T22" fmla="*/ 0 w 55"/>
                        <a:gd name="T23" fmla="*/ 22 h 46"/>
                        <a:gd name="T24" fmla="*/ 1 w 55"/>
                        <a:gd name="T25" fmla="*/ 24 h 46"/>
                        <a:gd name="T26" fmla="*/ 4 w 55"/>
                        <a:gd name="T27" fmla="*/ 28 h 46"/>
                        <a:gd name="T28" fmla="*/ 11 w 55"/>
                        <a:gd name="T29" fmla="*/ 33 h 46"/>
                        <a:gd name="T30" fmla="*/ 14 w 55"/>
                        <a:gd name="T31" fmla="*/ 39 h 46"/>
                        <a:gd name="T32" fmla="*/ 16 w 55"/>
                        <a:gd name="T33" fmla="*/ 46 h 46"/>
                        <a:gd name="T34" fmla="*/ 27 w 55"/>
                        <a:gd name="T35" fmla="*/ 43 h 46"/>
                        <a:gd name="T36" fmla="*/ 31 w 55"/>
                        <a:gd name="T37" fmla="*/ 44 h 46"/>
                        <a:gd name="T38" fmla="*/ 34 w 55"/>
                        <a:gd name="T39" fmla="*/ 45 h 46"/>
                        <a:gd name="T40" fmla="*/ 40 w 55"/>
                        <a:gd name="T41" fmla="*/ 37 h 46"/>
                        <a:gd name="T42" fmla="*/ 42 w 55"/>
                        <a:gd name="T43" fmla="*/ 32 h 46"/>
                        <a:gd name="T44" fmla="*/ 42 w 55"/>
                        <a:gd name="T45" fmla="*/ 31 h 46"/>
                        <a:gd name="T46" fmla="*/ 50 w 55"/>
                        <a:gd name="T47" fmla="*/ 24 h 46"/>
                        <a:gd name="T48" fmla="*/ 51 w 55"/>
                        <a:gd name="T49" fmla="*/ 22 h 46"/>
                        <a:gd name="T50" fmla="*/ 55 w 55"/>
                        <a:gd name="T5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55" h="46">
                          <a:moveTo>
                            <a:pt x="55" y="19"/>
                          </a:moveTo>
                          <a:cubicBezTo>
                            <a:pt x="45" y="17"/>
                            <a:pt x="42" y="14"/>
                            <a:pt x="38" y="5"/>
                          </a:cubicBezTo>
                          <a:lnTo>
                            <a:pt x="37" y="3"/>
                          </a:lnTo>
                          <a:lnTo>
                            <a:pt x="33" y="3"/>
                          </a:lnTo>
                          <a:cubicBezTo>
                            <a:pt x="32" y="3"/>
                            <a:pt x="31" y="3"/>
                            <a:pt x="31" y="2"/>
                          </a:cubicBezTo>
                          <a:cubicBezTo>
                            <a:pt x="30" y="1"/>
                            <a:pt x="29" y="0"/>
                            <a:pt x="28" y="0"/>
                          </a:cubicBezTo>
                          <a:cubicBezTo>
                            <a:pt x="23" y="0"/>
                            <a:pt x="8" y="3"/>
                            <a:pt x="8" y="7"/>
                          </a:cubicBezTo>
                          <a:cubicBezTo>
                            <a:pt x="8" y="8"/>
                            <a:pt x="9" y="9"/>
                            <a:pt x="9" y="10"/>
                          </a:cubicBezTo>
                          <a:cubicBezTo>
                            <a:pt x="10" y="11"/>
                            <a:pt x="10" y="13"/>
                            <a:pt x="10" y="15"/>
                          </a:cubicBezTo>
                          <a:cubicBezTo>
                            <a:pt x="10" y="18"/>
                            <a:pt x="10" y="24"/>
                            <a:pt x="5" y="24"/>
                          </a:cubicBezTo>
                          <a:cubicBezTo>
                            <a:pt x="3" y="24"/>
                            <a:pt x="2" y="23"/>
                            <a:pt x="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23"/>
                            <a:pt x="1" y="23"/>
                            <a:pt x="1" y="24"/>
                          </a:cubicBezTo>
                          <a:cubicBezTo>
                            <a:pt x="1" y="26"/>
                            <a:pt x="2" y="27"/>
                            <a:pt x="4" y="28"/>
                          </a:cubicBezTo>
                          <a:cubicBezTo>
                            <a:pt x="7" y="29"/>
                            <a:pt x="9" y="30"/>
                            <a:pt x="11" y="33"/>
                          </a:cubicBezTo>
                          <a:cubicBezTo>
                            <a:pt x="13" y="35"/>
                            <a:pt x="13" y="37"/>
                            <a:pt x="14" y="39"/>
                          </a:cubicBezTo>
                          <a:cubicBezTo>
                            <a:pt x="14" y="42"/>
                            <a:pt x="14" y="44"/>
                            <a:pt x="16" y="46"/>
                          </a:cubicBezTo>
                          <a:cubicBezTo>
                            <a:pt x="19" y="44"/>
                            <a:pt x="22" y="43"/>
                            <a:pt x="27" y="43"/>
                          </a:cubicBezTo>
                          <a:cubicBezTo>
                            <a:pt x="28" y="43"/>
                            <a:pt x="30" y="44"/>
                            <a:pt x="31" y="44"/>
                          </a:cubicBezTo>
                          <a:cubicBezTo>
                            <a:pt x="32" y="45"/>
                            <a:pt x="33" y="45"/>
                            <a:pt x="34" y="45"/>
                          </a:cubicBezTo>
                          <a:cubicBezTo>
                            <a:pt x="38" y="45"/>
                            <a:pt x="39" y="43"/>
                            <a:pt x="40" y="37"/>
                          </a:cubicBezTo>
                          <a:cubicBezTo>
                            <a:pt x="41" y="35"/>
                            <a:pt x="41" y="34"/>
                            <a:pt x="42" y="32"/>
                          </a:cubicBezTo>
                          <a:cubicBezTo>
                            <a:pt x="42" y="32"/>
                            <a:pt x="42" y="32"/>
                            <a:pt x="42" y="31"/>
                          </a:cubicBezTo>
                          <a:lnTo>
                            <a:pt x="50" y="24"/>
                          </a:lnTo>
                          <a:cubicBezTo>
                            <a:pt x="50" y="23"/>
                            <a:pt x="51" y="23"/>
                            <a:pt x="51" y="22"/>
                          </a:cubicBezTo>
                          <a:cubicBezTo>
                            <a:pt x="52" y="22"/>
                            <a:pt x="54" y="20"/>
                            <a:pt x="55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" name="Freeform 1117">
                      <a:extLst>
                        <a:ext uri="{FF2B5EF4-FFF2-40B4-BE49-F238E27FC236}">
                          <a16:creationId xmlns:a16="http://schemas.microsoft.com/office/drawing/2014/main" id="{8A7D8D8D-95C9-A282-9090-3FB817367C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7411" y="4611820"/>
                      <a:ext cx="35710" cy="24434"/>
                    </a:xfrm>
                    <a:custGeom>
                      <a:avLst/>
                      <a:gdLst>
                        <a:gd name="T0" fmla="*/ 66 w 81"/>
                        <a:gd name="T1" fmla="*/ 53 h 55"/>
                        <a:gd name="T2" fmla="*/ 72 w 81"/>
                        <a:gd name="T3" fmla="*/ 55 h 55"/>
                        <a:gd name="T4" fmla="*/ 76 w 81"/>
                        <a:gd name="T5" fmla="*/ 43 h 55"/>
                        <a:gd name="T6" fmla="*/ 79 w 81"/>
                        <a:gd name="T7" fmla="*/ 39 h 55"/>
                        <a:gd name="T8" fmla="*/ 81 w 81"/>
                        <a:gd name="T9" fmla="*/ 38 h 55"/>
                        <a:gd name="T10" fmla="*/ 79 w 81"/>
                        <a:gd name="T11" fmla="*/ 36 h 55"/>
                        <a:gd name="T12" fmla="*/ 77 w 81"/>
                        <a:gd name="T13" fmla="*/ 34 h 55"/>
                        <a:gd name="T14" fmla="*/ 70 w 81"/>
                        <a:gd name="T15" fmla="*/ 25 h 55"/>
                        <a:gd name="T16" fmla="*/ 60 w 81"/>
                        <a:gd name="T17" fmla="*/ 30 h 55"/>
                        <a:gd name="T18" fmla="*/ 50 w 81"/>
                        <a:gd name="T19" fmla="*/ 34 h 55"/>
                        <a:gd name="T20" fmla="*/ 40 w 81"/>
                        <a:gd name="T21" fmla="*/ 22 h 55"/>
                        <a:gd name="T22" fmla="*/ 35 w 81"/>
                        <a:gd name="T23" fmla="*/ 4 h 55"/>
                        <a:gd name="T24" fmla="*/ 22 w 81"/>
                        <a:gd name="T25" fmla="*/ 0 h 55"/>
                        <a:gd name="T26" fmla="*/ 0 w 81"/>
                        <a:gd name="T27" fmla="*/ 17 h 55"/>
                        <a:gd name="T28" fmla="*/ 10 w 81"/>
                        <a:gd name="T29" fmla="*/ 26 h 55"/>
                        <a:gd name="T30" fmla="*/ 14 w 81"/>
                        <a:gd name="T31" fmla="*/ 25 h 55"/>
                        <a:gd name="T32" fmla="*/ 17 w 81"/>
                        <a:gd name="T33" fmla="*/ 24 h 55"/>
                        <a:gd name="T34" fmla="*/ 26 w 81"/>
                        <a:gd name="T35" fmla="*/ 37 h 55"/>
                        <a:gd name="T36" fmla="*/ 31 w 81"/>
                        <a:gd name="T37" fmla="*/ 48 h 55"/>
                        <a:gd name="T38" fmla="*/ 33 w 81"/>
                        <a:gd name="T39" fmla="*/ 45 h 55"/>
                        <a:gd name="T40" fmla="*/ 38 w 81"/>
                        <a:gd name="T41" fmla="*/ 42 h 55"/>
                        <a:gd name="T42" fmla="*/ 48 w 81"/>
                        <a:gd name="T43" fmla="*/ 47 h 55"/>
                        <a:gd name="T44" fmla="*/ 55 w 81"/>
                        <a:gd name="T45" fmla="*/ 52 h 55"/>
                        <a:gd name="T46" fmla="*/ 58 w 81"/>
                        <a:gd name="T47" fmla="*/ 52 h 55"/>
                        <a:gd name="T48" fmla="*/ 60 w 81"/>
                        <a:gd name="T49" fmla="*/ 51 h 55"/>
                        <a:gd name="T50" fmla="*/ 66 w 81"/>
                        <a:gd name="T51" fmla="*/ 53 h 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81" h="55">
                          <a:moveTo>
                            <a:pt x="66" y="53"/>
                          </a:moveTo>
                          <a:cubicBezTo>
                            <a:pt x="67" y="54"/>
                            <a:pt x="69" y="55"/>
                            <a:pt x="72" y="55"/>
                          </a:cubicBezTo>
                          <a:cubicBezTo>
                            <a:pt x="76" y="55"/>
                            <a:pt x="76" y="50"/>
                            <a:pt x="76" y="43"/>
                          </a:cubicBezTo>
                          <a:cubicBezTo>
                            <a:pt x="76" y="41"/>
                            <a:pt x="77" y="40"/>
                            <a:pt x="79" y="39"/>
                          </a:cubicBezTo>
                          <a:cubicBezTo>
                            <a:pt x="80" y="39"/>
                            <a:pt x="81" y="38"/>
                            <a:pt x="81" y="38"/>
                          </a:cubicBezTo>
                          <a:cubicBezTo>
                            <a:pt x="81" y="37"/>
                            <a:pt x="80" y="36"/>
                            <a:pt x="79" y="36"/>
                          </a:cubicBezTo>
                          <a:cubicBezTo>
                            <a:pt x="79" y="35"/>
                            <a:pt x="78" y="35"/>
                            <a:pt x="77" y="34"/>
                          </a:cubicBezTo>
                          <a:cubicBezTo>
                            <a:pt x="73" y="30"/>
                            <a:pt x="71" y="27"/>
                            <a:pt x="70" y="25"/>
                          </a:cubicBezTo>
                          <a:cubicBezTo>
                            <a:pt x="67" y="26"/>
                            <a:pt x="63" y="28"/>
                            <a:pt x="60" y="30"/>
                          </a:cubicBezTo>
                          <a:cubicBezTo>
                            <a:pt x="56" y="32"/>
                            <a:pt x="53" y="34"/>
                            <a:pt x="50" y="34"/>
                          </a:cubicBezTo>
                          <a:cubicBezTo>
                            <a:pt x="45" y="34"/>
                            <a:pt x="40" y="28"/>
                            <a:pt x="40" y="22"/>
                          </a:cubicBezTo>
                          <a:cubicBezTo>
                            <a:pt x="40" y="10"/>
                            <a:pt x="38" y="4"/>
                            <a:pt x="35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19" y="6"/>
                            <a:pt x="12" y="12"/>
                            <a:pt x="0" y="17"/>
                          </a:cubicBezTo>
                          <a:cubicBezTo>
                            <a:pt x="1" y="21"/>
                            <a:pt x="7" y="26"/>
                            <a:pt x="10" y="26"/>
                          </a:cubicBezTo>
                          <a:cubicBezTo>
                            <a:pt x="11" y="26"/>
                            <a:pt x="13" y="26"/>
                            <a:pt x="14" y="25"/>
                          </a:cubicBezTo>
                          <a:cubicBezTo>
                            <a:pt x="15" y="24"/>
                            <a:pt x="16" y="24"/>
                            <a:pt x="17" y="24"/>
                          </a:cubicBezTo>
                          <a:cubicBezTo>
                            <a:pt x="24" y="24"/>
                            <a:pt x="25" y="31"/>
                            <a:pt x="26" y="37"/>
                          </a:cubicBezTo>
                          <a:cubicBezTo>
                            <a:pt x="26" y="44"/>
                            <a:pt x="27" y="48"/>
                            <a:pt x="31" y="48"/>
                          </a:cubicBezTo>
                          <a:cubicBezTo>
                            <a:pt x="31" y="48"/>
                            <a:pt x="32" y="47"/>
                            <a:pt x="33" y="45"/>
                          </a:cubicBezTo>
                          <a:cubicBezTo>
                            <a:pt x="34" y="44"/>
                            <a:pt x="36" y="42"/>
                            <a:pt x="38" y="42"/>
                          </a:cubicBezTo>
                          <a:cubicBezTo>
                            <a:pt x="43" y="42"/>
                            <a:pt x="45" y="45"/>
                            <a:pt x="48" y="47"/>
                          </a:cubicBezTo>
                          <a:cubicBezTo>
                            <a:pt x="50" y="50"/>
                            <a:pt x="52" y="52"/>
                            <a:pt x="55" y="52"/>
                          </a:cubicBezTo>
                          <a:lnTo>
                            <a:pt x="58" y="52"/>
                          </a:lnTo>
                          <a:cubicBezTo>
                            <a:pt x="58" y="52"/>
                            <a:pt x="59" y="51"/>
                            <a:pt x="60" y="51"/>
                          </a:cubicBezTo>
                          <a:cubicBezTo>
                            <a:pt x="62" y="51"/>
                            <a:pt x="64" y="52"/>
                            <a:pt x="66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4" name="Freeform 1118">
                      <a:extLst>
                        <a:ext uri="{FF2B5EF4-FFF2-40B4-BE49-F238E27FC236}">
                          <a16:creationId xmlns:a16="http://schemas.microsoft.com/office/drawing/2014/main" id="{C077DEF4-B976-2815-96E2-74A9FB7CEE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593025"/>
                      <a:ext cx="67661" cy="82696"/>
                    </a:xfrm>
                    <a:custGeom>
                      <a:avLst/>
                      <a:gdLst>
                        <a:gd name="T0" fmla="*/ 138 w 160"/>
                        <a:gd name="T1" fmla="*/ 162 h 194"/>
                        <a:gd name="T2" fmla="*/ 156 w 160"/>
                        <a:gd name="T3" fmla="*/ 162 h 194"/>
                        <a:gd name="T4" fmla="*/ 160 w 160"/>
                        <a:gd name="T5" fmla="*/ 140 h 194"/>
                        <a:gd name="T6" fmla="*/ 148 w 160"/>
                        <a:gd name="T7" fmla="*/ 112 h 194"/>
                        <a:gd name="T8" fmla="*/ 140 w 160"/>
                        <a:gd name="T9" fmla="*/ 98 h 194"/>
                        <a:gd name="T10" fmla="*/ 140 w 160"/>
                        <a:gd name="T11" fmla="*/ 82 h 194"/>
                        <a:gd name="T12" fmla="*/ 138 w 160"/>
                        <a:gd name="T13" fmla="*/ 58 h 194"/>
                        <a:gd name="T14" fmla="*/ 140 w 160"/>
                        <a:gd name="T15" fmla="*/ 45 h 194"/>
                        <a:gd name="T16" fmla="*/ 133 w 160"/>
                        <a:gd name="T17" fmla="*/ 33 h 194"/>
                        <a:gd name="T18" fmla="*/ 111 w 160"/>
                        <a:gd name="T19" fmla="*/ 2 h 194"/>
                        <a:gd name="T20" fmla="*/ 110 w 160"/>
                        <a:gd name="T21" fmla="*/ 1 h 194"/>
                        <a:gd name="T22" fmla="*/ 90 w 160"/>
                        <a:gd name="T23" fmla="*/ 38 h 194"/>
                        <a:gd name="T24" fmla="*/ 77 w 160"/>
                        <a:gd name="T25" fmla="*/ 57 h 194"/>
                        <a:gd name="T26" fmla="*/ 61 w 160"/>
                        <a:gd name="T27" fmla="*/ 67 h 194"/>
                        <a:gd name="T28" fmla="*/ 65 w 160"/>
                        <a:gd name="T29" fmla="*/ 81 h 194"/>
                        <a:gd name="T30" fmla="*/ 61 w 160"/>
                        <a:gd name="T31" fmla="*/ 90 h 194"/>
                        <a:gd name="T32" fmla="*/ 64 w 160"/>
                        <a:gd name="T33" fmla="*/ 97 h 194"/>
                        <a:gd name="T34" fmla="*/ 43 w 160"/>
                        <a:gd name="T35" fmla="*/ 115 h 194"/>
                        <a:gd name="T36" fmla="*/ 35 w 160"/>
                        <a:gd name="T37" fmla="*/ 121 h 194"/>
                        <a:gd name="T38" fmla="*/ 22 w 160"/>
                        <a:gd name="T39" fmla="*/ 128 h 194"/>
                        <a:gd name="T40" fmla="*/ 13 w 160"/>
                        <a:gd name="T41" fmla="*/ 134 h 194"/>
                        <a:gd name="T42" fmla="*/ 0 w 160"/>
                        <a:gd name="T43" fmla="*/ 152 h 194"/>
                        <a:gd name="T44" fmla="*/ 23 w 160"/>
                        <a:gd name="T45" fmla="*/ 166 h 194"/>
                        <a:gd name="T46" fmla="*/ 47 w 160"/>
                        <a:gd name="T47" fmla="*/ 176 h 194"/>
                        <a:gd name="T48" fmla="*/ 55 w 160"/>
                        <a:gd name="T49" fmla="*/ 179 h 194"/>
                        <a:gd name="T50" fmla="*/ 64 w 160"/>
                        <a:gd name="T51" fmla="*/ 180 h 194"/>
                        <a:gd name="T52" fmla="*/ 73 w 160"/>
                        <a:gd name="T53" fmla="*/ 187 h 194"/>
                        <a:gd name="T54" fmla="*/ 84 w 160"/>
                        <a:gd name="T55" fmla="*/ 181 h 194"/>
                        <a:gd name="T56" fmla="*/ 111 w 160"/>
                        <a:gd name="T57" fmla="*/ 194 h 194"/>
                        <a:gd name="T58" fmla="*/ 120 w 160"/>
                        <a:gd name="T59" fmla="*/ 188 h 194"/>
                        <a:gd name="T60" fmla="*/ 128 w 160"/>
                        <a:gd name="T61" fmla="*/ 191 h 194"/>
                        <a:gd name="T62" fmla="*/ 127 w 160"/>
                        <a:gd name="T63" fmla="*/ 177 h 194"/>
                        <a:gd name="T64" fmla="*/ 131 w 160"/>
                        <a:gd name="T65" fmla="*/ 171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60" h="194">
                          <a:moveTo>
                            <a:pt x="131" y="171"/>
                          </a:moveTo>
                          <a:cubicBezTo>
                            <a:pt x="133" y="168"/>
                            <a:pt x="134" y="165"/>
                            <a:pt x="138" y="162"/>
                          </a:cubicBezTo>
                          <a:lnTo>
                            <a:pt x="138" y="162"/>
                          </a:lnTo>
                          <a:lnTo>
                            <a:pt x="156" y="162"/>
                          </a:lnTo>
                          <a:cubicBezTo>
                            <a:pt x="159" y="157"/>
                            <a:pt x="159" y="152"/>
                            <a:pt x="160" y="146"/>
                          </a:cubicBezTo>
                          <a:cubicBezTo>
                            <a:pt x="160" y="144"/>
                            <a:pt x="160" y="142"/>
                            <a:pt x="160" y="140"/>
                          </a:cubicBezTo>
                          <a:cubicBezTo>
                            <a:pt x="160" y="140"/>
                            <a:pt x="158" y="124"/>
                            <a:pt x="155" y="118"/>
                          </a:cubicBezTo>
                          <a:cubicBezTo>
                            <a:pt x="154" y="115"/>
                            <a:pt x="151" y="113"/>
                            <a:pt x="148" y="112"/>
                          </a:cubicBezTo>
                          <a:cubicBezTo>
                            <a:pt x="144" y="111"/>
                            <a:pt x="140" y="109"/>
                            <a:pt x="139" y="105"/>
                          </a:cubicBezTo>
                          <a:cubicBezTo>
                            <a:pt x="138" y="102"/>
                            <a:pt x="139" y="100"/>
                            <a:pt x="140" y="98"/>
                          </a:cubicBezTo>
                          <a:cubicBezTo>
                            <a:pt x="140" y="98"/>
                            <a:pt x="140" y="97"/>
                            <a:pt x="140" y="96"/>
                          </a:cubicBezTo>
                          <a:lnTo>
                            <a:pt x="140" y="82"/>
                          </a:lnTo>
                          <a:cubicBezTo>
                            <a:pt x="140" y="78"/>
                            <a:pt x="140" y="74"/>
                            <a:pt x="139" y="70"/>
                          </a:cubicBezTo>
                          <a:cubicBezTo>
                            <a:pt x="138" y="66"/>
                            <a:pt x="138" y="62"/>
                            <a:pt x="138" y="58"/>
                          </a:cubicBezTo>
                          <a:cubicBezTo>
                            <a:pt x="138" y="55"/>
                            <a:pt x="138" y="53"/>
                            <a:pt x="139" y="51"/>
                          </a:cubicBezTo>
                          <a:cubicBezTo>
                            <a:pt x="140" y="49"/>
                            <a:pt x="140" y="47"/>
                            <a:pt x="140" y="45"/>
                          </a:cubicBezTo>
                          <a:cubicBezTo>
                            <a:pt x="140" y="42"/>
                            <a:pt x="138" y="39"/>
                            <a:pt x="136" y="37"/>
                          </a:cubicBezTo>
                          <a:cubicBezTo>
                            <a:pt x="135" y="36"/>
                            <a:pt x="134" y="35"/>
                            <a:pt x="133" y="33"/>
                          </a:cubicBezTo>
                          <a:cubicBezTo>
                            <a:pt x="131" y="27"/>
                            <a:pt x="127" y="23"/>
                            <a:pt x="123" y="19"/>
                          </a:cubicBezTo>
                          <a:cubicBezTo>
                            <a:pt x="118" y="15"/>
                            <a:pt x="114" y="11"/>
                            <a:pt x="111" y="2"/>
                          </a:cubicBezTo>
                          <a:lnTo>
                            <a:pt x="111" y="2"/>
                          </a:lnTo>
                          <a:cubicBezTo>
                            <a:pt x="111" y="2"/>
                            <a:pt x="110" y="2"/>
                            <a:pt x="110" y="1"/>
                          </a:cubicBezTo>
                          <a:cubicBezTo>
                            <a:pt x="109" y="1"/>
                            <a:pt x="109" y="0"/>
                            <a:pt x="108" y="0"/>
                          </a:cubicBezTo>
                          <a:cubicBezTo>
                            <a:pt x="102" y="13"/>
                            <a:pt x="97" y="27"/>
                            <a:pt x="90" y="38"/>
                          </a:cubicBezTo>
                          <a:cubicBezTo>
                            <a:pt x="89" y="39"/>
                            <a:pt x="89" y="40"/>
                            <a:pt x="88" y="41"/>
                          </a:cubicBezTo>
                          <a:cubicBezTo>
                            <a:pt x="85" y="48"/>
                            <a:pt x="82" y="53"/>
                            <a:pt x="77" y="57"/>
                          </a:cubicBezTo>
                          <a:cubicBezTo>
                            <a:pt x="75" y="58"/>
                            <a:pt x="73" y="59"/>
                            <a:pt x="70" y="60"/>
                          </a:cubicBezTo>
                          <a:cubicBezTo>
                            <a:pt x="64" y="61"/>
                            <a:pt x="61" y="62"/>
                            <a:pt x="61" y="67"/>
                          </a:cubicBezTo>
                          <a:cubicBezTo>
                            <a:pt x="61" y="70"/>
                            <a:pt x="62" y="72"/>
                            <a:pt x="63" y="74"/>
                          </a:cubicBezTo>
                          <a:cubicBezTo>
                            <a:pt x="64" y="76"/>
                            <a:pt x="65" y="78"/>
                            <a:pt x="65" y="81"/>
                          </a:cubicBezTo>
                          <a:cubicBezTo>
                            <a:pt x="65" y="83"/>
                            <a:pt x="64" y="85"/>
                            <a:pt x="63" y="86"/>
                          </a:cubicBezTo>
                          <a:cubicBezTo>
                            <a:pt x="62" y="88"/>
                            <a:pt x="61" y="89"/>
                            <a:pt x="61" y="90"/>
                          </a:cubicBezTo>
                          <a:cubicBezTo>
                            <a:pt x="61" y="91"/>
                            <a:pt x="61" y="92"/>
                            <a:pt x="62" y="93"/>
                          </a:cubicBezTo>
                          <a:cubicBezTo>
                            <a:pt x="63" y="94"/>
                            <a:pt x="64" y="95"/>
                            <a:pt x="64" y="97"/>
                          </a:cubicBezTo>
                          <a:cubicBezTo>
                            <a:pt x="64" y="105"/>
                            <a:pt x="54" y="109"/>
                            <a:pt x="48" y="109"/>
                          </a:cubicBezTo>
                          <a:cubicBezTo>
                            <a:pt x="44" y="109"/>
                            <a:pt x="43" y="112"/>
                            <a:pt x="43" y="115"/>
                          </a:cubicBezTo>
                          <a:cubicBezTo>
                            <a:pt x="42" y="118"/>
                            <a:pt x="42" y="122"/>
                            <a:pt x="37" y="122"/>
                          </a:cubicBezTo>
                          <a:cubicBezTo>
                            <a:pt x="37" y="122"/>
                            <a:pt x="36" y="122"/>
                            <a:pt x="35" y="121"/>
                          </a:cubicBezTo>
                          <a:cubicBezTo>
                            <a:pt x="33" y="121"/>
                            <a:pt x="32" y="121"/>
                            <a:pt x="30" y="121"/>
                          </a:cubicBezTo>
                          <a:cubicBezTo>
                            <a:pt x="26" y="121"/>
                            <a:pt x="24" y="124"/>
                            <a:pt x="22" y="128"/>
                          </a:cubicBezTo>
                          <a:cubicBezTo>
                            <a:pt x="21" y="130"/>
                            <a:pt x="20" y="131"/>
                            <a:pt x="19" y="133"/>
                          </a:cubicBezTo>
                          <a:cubicBezTo>
                            <a:pt x="18" y="134"/>
                            <a:pt x="16" y="134"/>
                            <a:pt x="13" y="134"/>
                          </a:cubicBezTo>
                          <a:cubicBezTo>
                            <a:pt x="12" y="134"/>
                            <a:pt x="11" y="134"/>
                            <a:pt x="10" y="134"/>
                          </a:cubicBezTo>
                          <a:cubicBezTo>
                            <a:pt x="5" y="135"/>
                            <a:pt x="0" y="146"/>
                            <a:pt x="0" y="152"/>
                          </a:cubicBezTo>
                          <a:cubicBezTo>
                            <a:pt x="0" y="157"/>
                            <a:pt x="15" y="167"/>
                            <a:pt x="22" y="167"/>
                          </a:cubicBezTo>
                          <a:cubicBezTo>
                            <a:pt x="22" y="167"/>
                            <a:pt x="23" y="167"/>
                            <a:pt x="23" y="166"/>
                          </a:cubicBezTo>
                          <a:cubicBezTo>
                            <a:pt x="24" y="166"/>
                            <a:pt x="26" y="165"/>
                            <a:pt x="28" y="165"/>
                          </a:cubicBezTo>
                          <a:cubicBezTo>
                            <a:pt x="36" y="165"/>
                            <a:pt x="43" y="172"/>
                            <a:pt x="47" y="176"/>
                          </a:cubicBezTo>
                          <a:lnTo>
                            <a:pt x="48" y="177"/>
                          </a:lnTo>
                          <a:cubicBezTo>
                            <a:pt x="50" y="178"/>
                            <a:pt x="52" y="179"/>
                            <a:pt x="55" y="179"/>
                          </a:cubicBezTo>
                          <a:lnTo>
                            <a:pt x="57" y="179"/>
                          </a:lnTo>
                          <a:cubicBezTo>
                            <a:pt x="59" y="179"/>
                            <a:pt x="61" y="179"/>
                            <a:pt x="64" y="180"/>
                          </a:cubicBezTo>
                          <a:cubicBezTo>
                            <a:pt x="65" y="180"/>
                            <a:pt x="67" y="182"/>
                            <a:pt x="68" y="183"/>
                          </a:cubicBezTo>
                          <a:cubicBezTo>
                            <a:pt x="69" y="185"/>
                            <a:pt x="71" y="187"/>
                            <a:pt x="73" y="187"/>
                          </a:cubicBezTo>
                          <a:cubicBezTo>
                            <a:pt x="76" y="187"/>
                            <a:pt x="77" y="185"/>
                            <a:pt x="78" y="184"/>
                          </a:cubicBezTo>
                          <a:cubicBezTo>
                            <a:pt x="80" y="183"/>
                            <a:pt x="81" y="181"/>
                            <a:pt x="84" y="181"/>
                          </a:cubicBezTo>
                          <a:cubicBezTo>
                            <a:pt x="89" y="181"/>
                            <a:pt x="95" y="185"/>
                            <a:pt x="101" y="189"/>
                          </a:cubicBezTo>
                          <a:cubicBezTo>
                            <a:pt x="105" y="191"/>
                            <a:pt x="109" y="194"/>
                            <a:pt x="111" y="194"/>
                          </a:cubicBezTo>
                          <a:cubicBezTo>
                            <a:pt x="112" y="194"/>
                            <a:pt x="113" y="193"/>
                            <a:pt x="115" y="191"/>
                          </a:cubicBezTo>
                          <a:cubicBezTo>
                            <a:pt x="116" y="190"/>
                            <a:pt x="118" y="188"/>
                            <a:pt x="120" y="188"/>
                          </a:cubicBezTo>
                          <a:cubicBezTo>
                            <a:pt x="122" y="188"/>
                            <a:pt x="123" y="189"/>
                            <a:pt x="125" y="190"/>
                          </a:cubicBezTo>
                          <a:cubicBezTo>
                            <a:pt x="126" y="190"/>
                            <a:pt x="127" y="190"/>
                            <a:pt x="128" y="191"/>
                          </a:cubicBezTo>
                          <a:cubicBezTo>
                            <a:pt x="131" y="188"/>
                            <a:pt x="129" y="180"/>
                            <a:pt x="128" y="177"/>
                          </a:cubicBezTo>
                          <a:lnTo>
                            <a:pt x="127" y="177"/>
                          </a:lnTo>
                          <a:lnTo>
                            <a:pt x="128" y="176"/>
                          </a:lnTo>
                          <a:cubicBezTo>
                            <a:pt x="129" y="174"/>
                            <a:pt x="130" y="173"/>
                            <a:pt x="131" y="17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" name="Freeform 1119">
                      <a:extLst>
                        <a:ext uri="{FF2B5EF4-FFF2-40B4-BE49-F238E27FC236}">
                          <a16:creationId xmlns:a16="http://schemas.microsoft.com/office/drawing/2014/main" id="{D895E205-FAAD-1AA0-CD53-6398F656C4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87387"/>
                      <a:ext cx="54505" cy="39469"/>
                    </a:xfrm>
                    <a:custGeom>
                      <a:avLst/>
                      <a:gdLst>
                        <a:gd name="T0" fmla="*/ 101 w 132"/>
                        <a:gd name="T1" fmla="*/ 44 h 92"/>
                        <a:gd name="T2" fmla="*/ 103 w 132"/>
                        <a:gd name="T3" fmla="*/ 44 h 92"/>
                        <a:gd name="T4" fmla="*/ 116 w 132"/>
                        <a:gd name="T5" fmla="*/ 33 h 92"/>
                        <a:gd name="T6" fmla="*/ 121 w 132"/>
                        <a:gd name="T7" fmla="*/ 34 h 92"/>
                        <a:gd name="T8" fmla="*/ 123 w 132"/>
                        <a:gd name="T9" fmla="*/ 36 h 92"/>
                        <a:gd name="T10" fmla="*/ 126 w 132"/>
                        <a:gd name="T11" fmla="*/ 34 h 92"/>
                        <a:gd name="T12" fmla="*/ 132 w 132"/>
                        <a:gd name="T13" fmla="*/ 32 h 92"/>
                        <a:gd name="T14" fmla="*/ 132 w 132"/>
                        <a:gd name="T15" fmla="*/ 30 h 92"/>
                        <a:gd name="T16" fmla="*/ 119 w 132"/>
                        <a:gd name="T17" fmla="*/ 13 h 92"/>
                        <a:gd name="T18" fmla="*/ 106 w 132"/>
                        <a:gd name="T19" fmla="*/ 10 h 92"/>
                        <a:gd name="T20" fmla="*/ 104 w 132"/>
                        <a:gd name="T21" fmla="*/ 5 h 92"/>
                        <a:gd name="T22" fmla="*/ 100 w 132"/>
                        <a:gd name="T23" fmla="*/ 0 h 92"/>
                        <a:gd name="T24" fmla="*/ 95 w 132"/>
                        <a:gd name="T25" fmla="*/ 3 h 92"/>
                        <a:gd name="T26" fmla="*/ 86 w 132"/>
                        <a:gd name="T27" fmla="*/ 7 h 92"/>
                        <a:gd name="T28" fmla="*/ 72 w 132"/>
                        <a:gd name="T29" fmla="*/ 6 h 92"/>
                        <a:gd name="T30" fmla="*/ 65 w 132"/>
                        <a:gd name="T31" fmla="*/ 6 h 92"/>
                        <a:gd name="T32" fmla="*/ 54 w 132"/>
                        <a:gd name="T33" fmla="*/ 16 h 92"/>
                        <a:gd name="T34" fmla="*/ 50 w 132"/>
                        <a:gd name="T35" fmla="*/ 13 h 92"/>
                        <a:gd name="T36" fmla="*/ 47 w 132"/>
                        <a:gd name="T37" fmla="*/ 11 h 92"/>
                        <a:gd name="T38" fmla="*/ 44 w 132"/>
                        <a:gd name="T39" fmla="*/ 13 h 92"/>
                        <a:gd name="T40" fmla="*/ 39 w 132"/>
                        <a:gd name="T41" fmla="*/ 17 h 92"/>
                        <a:gd name="T42" fmla="*/ 17 w 132"/>
                        <a:gd name="T43" fmla="*/ 31 h 92"/>
                        <a:gd name="T44" fmla="*/ 0 w 132"/>
                        <a:gd name="T45" fmla="*/ 42 h 92"/>
                        <a:gd name="T46" fmla="*/ 6 w 132"/>
                        <a:gd name="T47" fmla="*/ 48 h 92"/>
                        <a:gd name="T48" fmla="*/ 6 w 132"/>
                        <a:gd name="T49" fmla="*/ 48 h 92"/>
                        <a:gd name="T50" fmla="*/ 6 w 132"/>
                        <a:gd name="T51" fmla="*/ 52 h 92"/>
                        <a:gd name="T52" fmla="*/ 5 w 132"/>
                        <a:gd name="T53" fmla="*/ 54 h 92"/>
                        <a:gd name="T54" fmla="*/ 4 w 132"/>
                        <a:gd name="T55" fmla="*/ 56 h 92"/>
                        <a:gd name="T56" fmla="*/ 16 w 132"/>
                        <a:gd name="T57" fmla="*/ 62 h 92"/>
                        <a:gd name="T58" fmla="*/ 24 w 132"/>
                        <a:gd name="T59" fmla="*/ 82 h 92"/>
                        <a:gd name="T60" fmla="*/ 31 w 132"/>
                        <a:gd name="T61" fmla="*/ 92 h 92"/>
                        <a:gd name="T62" fmla="*/ 40 w 132"/>
                        <a:gd name="T63" fmla="*/ 88 h 92"/>
                        <a:gd name="T64" fmla="*/ 52 w 132"/>
                        <a:gd name="T65" fmla="*/ 83 h 92"/>
                        <a:gd name="T66" fmla="*/ 53 w 132"/>
                        <a:gd name="T67" fmla="*/ 83 h 92"/>
                        <a:gd name="T68" fmla="*/ 53 w 132"/>
                        <a:gd name="T69" fmla="*/ 84 h 92"/>
                        <a:gd name="T70" fmla="*/ 57 w 132"/>
                        <a:gd name="T71" fmla="*/ 89 h 92"/>
                        <a:gd name="T72" fmla="*/ 64 w 132"/>
                        <a:gd name="T73" fmla="*/ 84 h 92"/>
                        <a:gd name="T74" fmla="*/ 70 w 132"/>
                        <a:gd name="T75" fmla="*/ 80 h 92"/>
                        <a:gd name="T76" fmla="*/ 71 w 132"/>
                        <a:gd name="T77" fmla="*/ 73 h 92"/>
                        <a:gd name="T78" fmla="*/ 80 w 132"/>
                        <a:gd name="T79" fmla="*/ 64 h 92"/>
                        <a:gd name="T80" fmla="*/ 79 w 132"/>
                        <a:gd name="T81" fmla="*/ 61 h 92"/>
                        <a:gd name="T82" fmla="*/ 77 w 132"/>
                        <a:gd name="T83" fmla="*/ 55 h 92"/>
                        <a:gd name="T84" fmla="*/ 94 w 132"/>
                        <a:gd name="T85" fmla="*/ 41 h 92"/>
                        <a:gd name="T86" fmla="*/ 101 w 132"/>
                        <a:gd name="T87" fmla="*/ 44 h 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32" h="92">
                          <a:moveTo>
                            <a:pt x="101" y="44"/>
                          </a:moveTo>
                          <a:cubicBezTo>
                            <a:pt x="102" y="44"/>
                            <a:pt x="102" y="44"/>
                            <a:pt x="103" y="44"/>
                          </a:cubicBezTo>
                          <a:cubicBezTo>
                            <a:pt x="104" y="40"/>
                            <a:pt x="111" y="33"/>
                            <a:pt x="116" y="33"/>
                          </a:cubicBezTo>
                          <a:cubicBezTo>
                            <a:pt x="118" y="33"/>
                            <a:pt x="120" y="34"/>
                            <a:pt x="121" y="34"/>
                          </a:cubicBezTo>
                          <a:cubicBezTo>
                            <a:pt x="122" y="35"/>
                            <a:pt x="122" y="36"/>
                            <a:pt x="123" y="36"/>
                          </a:cubicBezTo>
                          <a:cubicBezTo>
                            <a:pt x="124" y="36"/>
                            <a:pt x="125" y="35"/>
                            <a:pt x="126" y="34"/>
                          </a:cubicBezTo>
                          <a:cubicBezTo>
                            <a:pt x="128" y="33"/>
                            <a:pt x="129" y="32"/>
                            <a:pt x="132" y="32"/>
                          </a:cubicBezTo>
                          <a:lnTo>
                            <a:pt x="132" y="30"/>
                          </a:lnTo>
                          <a:cubicBezTo>
                            <a:pt x="130" y="27"/>
                            <a:pt x="121" y="17"/>
                            <a:pt x="119" y="13"/>
                          </a:cubicBezTo>
                          <a:cubicBezTo>
                            <a:pt x="115" y="13"/>
                            <a:pt x="109" y="11"/>
                            <a:pt x="106" y="10"/>
                          </a:cubicBezTo>
                          <a:cubicBezTo>
                            <a:pt x="105" y="9"/>
                            <a:pt x="104" y="7"/>
                            <a:pt x="104" y="5"/>
                          </a:cubicBezTo>
                          <a:cubicBezTo>
                            <a:pt x="103" y="1"/>
                            <a:pt x="102" y="0"/>
                            <a:pt x="100" y="0"/>
                          </a:cubicBezTo>
                          <a:cubicBezTo>
                            <a:pt x="98" y="0"/>
                            <a:pt x="97" y="1"/>
                            <a:pt x="95" y="3"/>
                          </a:cubicBezTo>
                          <a:cubicBezTo>
                            <a:pt x="93" y="5"/>
                            <a:pt x="90" y="7"/>
                            <a:pt x="86" y="7"/>
                          </a:cubicBezTo>
                          <a:cubicBezTo>
                            <a:pt x="82" y="7"/>
                            <a:pt x="76" y="7"/>
                            <a:pt x="72" y="6"/>
                          </a:cubicBezTo>
                          <a:lnTo>
                            <a:pt x="65" y="6"/>
                          </a:lnTo>
                          <a:cubicBezTo>
                            <a:pt x="64" y="13"/>
                            <a:pt x="61" y="16"/>
                            <a:pt x="54" y="16"/>
                          </a:cubicBezTo>
                          <a:cubicBezTo>
                            <a:pt x="52" y="16"/>
                            <a:pt x="51" y="14"/>
                            <a:pt x="50" y="13"/>
                          </a:cubicBezTo>
                          <a:cubicBezTo>
                            <a:pt x="49" y="11"/>
                            <a:pt x="48" y="11"/>
                            <a:pt x="47" y="11"/>
                          </a:cubicBezTo>
                          <a:cubicBezTo>
                            <a:pt x="46" y="11"/>
                            <a:pt x="45" y="12"/>
                            <a:pt x="44" y="13"/>
                          </a:cubicBezTo>
                          <a:cubicBezTo>
                            <a:pt x="43" y="14"/>
                            <a:pt x="41" y="16"/>
                            <a:pt x="39" y="17"/>
                          </a:cubicBezTo>
                          <a:cubicBezTo>
                            <a:pt x="37" y="27"/>
                            <a:pt x="26" y="29"/>
                            <a:pt x="17" y="31"/>
                          </a:cubicBezTo>
                          <a:cubicBezTo>
                            <a:pt x="8" y="33"/>
                            <a:pt x="0" y="34"/>
                            <a:pt x="0" y="42"/>
                          </a:cubicBezTo>
                          <a:cubicBezTo>
                            <a:pt x="0" y="46"/>
                            <a:pt x="2" y="47"/>
                            <a:pt x="6" y="48"/>
                          </a:cubicBezTo>
                          <a:lnTo>
                            <a:pt x="6" y="48"/>
                          </a:lnTo>
                          <a:lnTo>
                            <a:pt x="6" y="52"/>
                          </a:lnTo>
                          <a:cubicBezTo>
                            <a:pt x="6" y="53"/>
                            <a:pt x="5" y="54"/>
                            <a:pt x="5" y="54"/>
                          </a:cubicBezTo>
                          <a:cubicBezTo>
                            <a:pt x="4" y="55"/>
                            <a:pt x="4" y="55"/>
                            <a:pt x="4" y="56"/>
                          </a:cubicBezTo>
                          <a:cubicBezTo>
                            <a:pt x="4" y="60"/>
                            <a:pt x="12" y="62"/>
                            <a:pt x="16" y="62"/>
                          </a:cubicBezTo>
                          <a:cubicBezTo>
                            <a:pt x="24" y="62"/>
                            <a:pt x="24" y="76"/>
                            <a:pt x="24" y="82"/>
                          </a:cubicBezTo>
                          <a:cubicBezTo>
                            <a:pt x="24" y="87"/>
                            <a:pt x="27" y="92"/>
                            <a:pt x="31" y="92"/>
                          </a:cubicBezTo>
                          <a:cubicBezTo>
                            <a:pt x="34" y="92"/>
                            <a:pt x="36" y="90"/>
                            <a:pt x="40" y="88"/>
                          </a:cubicBezTo>
                          <a:cubicBezTo>
                            <a:pt x="44" y="86"/>
                            <a:pt x="48" y="83"/>
                            <a:pt x="52" y="83"/>
                          </a:cubicBezTo>
                          <a:lnTo>
                            <a:pt x="53" y="83"/>
                          </a:lnTo>
                          <a:lnTo>
                            <a:pt x="53" y="84"/>
                          </a:lnTo>
                          <a:cubicBezTo>
                            <a:pt x="53" y="85"/>
                            <a:pt x="55" y="87"/>
                            <a:pt x="57" y="89"/>
                          </a:cubicBezTo>
                          <a:cubicBezTo>
                            <a:pt x="58" y="87"/>
                            <a:pt x="61" y="85"/>
                            <a:pt x="64" y="84"/>
                          </a:cubicBezTo>
                          <a:cubicBezTo>
                            <a:pt x="66" y="83"/>
                            <a:pt x="69" y="81"/>
                            <a:pt x="70" y="80"/>
                          </a:cubicBezTo>
                          <a:cubicBezTo>
                            <a:pt x="71" y="77"/>
                            <a:pt x="71" y="75"/>
                            <a:pt x="71" y="73"/>
                          </a:cubicBezTo>
                          <a:cubicBezTo>
                            <a:pt x="72" y="69"/>
                            <a:pt x="72" y="65"/>
                            <a:pt x="80" y="64"/>
                          </a:cubicBezTo>
                          <a:cubicBezTo>
                            <a:pt x="80" y="63"/>
                            <a:pt x="79" y="62"/>
                            <a:pt x="79" y="61"/>
                          </a:cubicBezTo>
                          <a:cubicBezTo>
                            <a:pt x="78" y="57"/>
                            <a:pt x="77" y="56"/>
                            <a:pt x="77" y="55"/>
                          </a:cubicBezTo>
                          <a:cubicBezTo>
                            <a:pt x="77" y="46"/>
                            <a:pt x="86" y="41"/>
                            <a:pt x="94" y="41"/>
                          </a:cubicBezTo>
                          <a:cubicBezTo>
                            <a:pt x="97" y="41"/>
                            <a:pt x="100" y="42"/>
                            <a:pt x="101" y="4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" name="Freeform 1120">
                      <a:extLst>
                        <a:ext uri="{FF2B5EF4-FFF2-40B4-BE49-F238E27FC236}">
                          <a16:creationId xmlns:a16="http://schemas.microsoft.com/office/drawing/2014/main" id="{59F5EBB1-FDB4-D155-8D27-DCEC8C6944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6206" y="4559195"/>
                      <a:ext cx="58264" cy="31951"/>
                    </a:xfrm>
                    <a:custGeom>
                      <a:avLst/>
                      <a:gdLst>
                        <a:gd name="T0" fmla="*/ 116 w 133"/>
                        <a:gd name="T1" fmla="*/ 42 h 74"/>
                        <a:gd name="T2" fmla="*/ 112 w 133"/>
                        <a:gd name="T3" fmla="*/ 43 h 74"/>
                        <a:gd name="T4" fmla="*/ 89 w 133"/>
                        <a:gd name="T5" fmla="*/ 30 h 74"/>
                        <a:gd name="T6" fmla="*/ 79 w 133"/>
                        <a:gd name="T7" fmla="*/ 21 h 74"/>
                        <a:gd name="T8" fmla="*/ 64 w 133"/>
                        <a:gd name="T9" fmla="*/ 9 h 74"/>
                        <a:gd name="T10" fmla="*/ 62 w 133"/>
                        <a:gd name="T11" fmla="*/ 4 h 74"/>
                        <a:gd name="T12" fmla="*/ 61 w 133"/>
                        <a:gd name="T13" fmla="*/ 0 h 74"/>
                        <a:gd name="T14" fmla="*/ 60 w 133"/>
                        <a:gd name="T15" fmla="*/ 2 h 74"/>
                        <a:gd name="T16" fmla="*/ 56 w 133"/>
                        <a:gd name="T17" fmla="*/ 6 h 74"/>
                        <a:gd name="T18" fmla="*/ 50 w 133"/>
                        <a:gd name="T19" fmla="*/ 4 h 74"/>
                        <a:gd name="T20" fmla="*/ 45 w 133"/>
                        <a:gd name="T21" fmla="*/ 2 h 74"/>
                        <a:gd name="T22" fmla="*/ 39 w 133"/>
                        <a:gd name="T23" fmla="*/ 4 h 74"/>
                        <a:gd name="T24" fmla="*/ 33 w 133"/>
                        <a:gd name="T25" fmla="*/ 7 h 74"/>
                        <a:gd name="T26" fmla="*/ 13 w 133"/>
                        <a:gd name="T27" fmla="*/ 19 h 74"/>
                        <a:gd name="T28" fmla="*/ 5 w 133"/>
                        <a:gd name="T29" fmla="*/ 27 h 74"/>
                        <a:gd name="T30" fmla="*/ 0 w 133"/>
                        <a:gd name="T31" fmla="*/ 31 h 74"/>
                        <a:gd name="T32" fmla="*/ 14 w 133"/>
                        <a:gd name="T33" fmla="*/ 38 h 74"/>
                        <a:gd name="T34" fmla="*/ 20 w 133"/>
                        <a:gd name="T35" fmla="*/ 34 h 74"/>
                        <a:gd name="T36" fmla="*/ 22 w 133"/>
                        <a:gd name="T37" fmla="*/ 32 h 74"/>
                        <a:gd name="T38" fmla="*/ 23 w 133"/>
                        <a:gd name="T39" fmla="*/ 31 h 74"/>
                        <a:gd name="T40" fmla="*/ 24 w 133"/>
                        <a:gd name="T41" fmla="*/ 33 h 74"/>
                        <a:gd name="T42" fmla="*/ 25 w 133"/>
                        <a:gd name="T43" fmla="*/ 38 h 74"/>
                        <a:gd name="T44" fmla="*/ 27 w 133"/>
                        <a:gd name="T45" fmla="*/ 43 h 74"/>
                        <a:gd name="T46" fmla="*/ 32 w 133"/>
                        <a:gd name="T47" fmla="*/ 46 h 74"/>
                        <a:gd name="T48" fmla="*/ 39 w 133"/>
                        <a:gd name="T49" fmla="*/ 51 h 74"/>
                        <a:gd name="T50" fmla="*/ 39 w 133"/>
                        <a:gd name="T51" fmla="*/ 53 h 74"/>
                        <a:gd name="T52" fmla="*/ 38 w 133"/>
                        <a:gd name="T53" fmla="*/ 53 h 74"/>
                        <a:gd name="T54" fmla="*/ 35 w 133"/>
                        <a:gd name="T55" fmla="*/ 54 h 74"/>
                        <a:gd name="T56" fmla="*/ 35 w 133"/>
                        <a:gd name="T57" fmla="*/ 56 h 74"/>
                        <a:gd name="T58" fmla="*/ 42 w 133"/>
                        <a:gd name="T59" fmla="*/ 59 h 74"/>
                        <a:gd name="T60" fmla="*/ 50 w 133"/>
                        <a:gd name="T61" fmla="*/ 67 h 74"/>
                        <a:gd name="T62" fmla="*/ 60 w 133"/>
                        <a:gd name="T63" fmla="*/ 68 h 74"/>
                        <a:gd name="T64" fmla="*/ 67 w 133"/>
                        <a:gd name="T65" fmla="*/ 64 h 74"/>
                        <a:gd name="T66" fmla="*/ 74 w 133"/>
                        <a:gd name="T67" fmla="*/ 60 h 74"/>
                        <a:gd name="T68" fmla="*/ 80 w 133"/>
                        <a:gd name="T69" fmla="*/ 67 h 74"/>
                        <a:gd name="T70" fmla="*/ 81 w 133"/>
                        <a:gd name="T71" fmla="*/ 71 h 74"/>
                        <a:gd name="T72" fmla="*/ 93 w 133"/>
                        <a:gd name="T73" fmla="*/ 74 h 74"/>
                        <a:gd name="T74" fmla="*/ 97 w 133"/>
                        <a:gd name="T75" fmla="*/ 71 h 74"/>
                        <a:gd name="T76" fmla="*/ 99 w 133"/>
                        <a:gd name="T77" fmla="*/ 68 h 74"/>
                        <a:gd name="T78" fmla="*/ 103 w 133"/>
                        <a:gd name="T79" fmla="*/ 64 h 74"/>
                        <a:gd name="T80" fmla="*/ 109 w 133"/>
                        <a:gd name="T81" fmla="*/ 64 h 74"/>
                        <a:gd name="T82" fmla="*/ 118 w 133"/>
                        <a:gd name="T83" fmla="*/ 65 h 74"/>
                        <a:gd name="T84" fmla="*/ 126 w 133"/>
                        <a:gd name="T85" fmla="*/ 61 h 74"/>
                        <a:gd name="T86" fmla="*/ 130 w 133"/>
                        <a:gd name="T87" fmla="*/ 41 h 74"/>
                        <a:gd name="T88" fmla="*/ 133 w 133"/>
                        <a:gd name="T89" fmla="*/ 31 h 74"/>
                        <a:gd name="T90" fmla="*/ 116 w 133"/>
                        <a:gd name="T91" fmla="*/ 42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33" h="74">
                          <a:moveTo>
                            <a:pt x="116" y="42"/>
                          </a:moveTo>
                          <a:cubicBezTo>
                            <a:pt x="115" y="42"/>
                            <a:pt x="113" y="43"/>
                            <a:pt x="112" y="43"/>
                          </a:cubicBezTo>
                          <a:cubicBezTo>
                            <a:pt x="103" y="43"/>
                            <a:pt x="93" y="37"/>
                            <a:pt x="89" y="30"/>
                          </a:cubicBezTo>
                          <a:cubicBezTo>
                            <a:pt x="86" y="26"/>
                            <a:pt x="82" y="24"/>
                            <a:pt x="79" y="21"/>
                          </a:cubicBezTo>
                          <a:cubicBezTo>
                            <a:pt x="74" y="18"/>
                            <a:pt x="69" y="15"/>
                            <a:pt x="64" y="9"/>
                          </a:cubicBezTo>
                          <a:cubicBezTo>
                            <a:pt x="63" y="7"/>
                            <a:pt x="63" y="5"/>
                            <a:pt x="62" y="4"/>
                          </a:cubicBezTo>
                          <a:cubicBezTo>
                            <a:pt x="62" y="2"/>
                            <a:pt x="62" y="1"/>
                            <a:pt x="61" y="0"/>
                          </a:cubicBezTo>
                          <a:cubicBezTo>
                            <a:pt x="61" y="1"/>
                            <a:pt x="60" y="1"/>
                            <a:pt x="60" y="2"/>
                          </a:cubicBezTo>
                          <a:cubicBezTo>
                            <a:pt x="59" y="4"/>
                            <a:pt x="58" y="6"/>
                            <a:pt x="56" y="6"/>
                          </a:cubicBezTo>
                          <a:cubicBezTo>
                            <a:pt x="53" y="6"/>
                            <a:pt x="51" y="5"/>
                            <a:pt x="50" y="4"/>
                          </a:cubicBezTo>
                          <a:cubicBezTo>
                            <a:pt x="48" y="3"/>
                            <a:pt x="46" y="2"/>
                            <a:pt x="45" y="2"/>
                          </a:cubicBezTo>
                          <a:cubicBezTo>
                            <a:pt x="42" y="2"/>
                            <a:pt x="41" y="3"/>
                            <a:pt x="39" y="4"/>
                          </a:cubicBezTo>
                          <a:cubicBezTo>
                            <a:pt x="38" y="5"/>
                            <a:pt x="36" y="6"/>
                            <a:pt x="33" y="7"/>
                          </a:cubicBezTo>
                          <a:cubicBezTo>
                            <a:pt x="30" y="14"/>
                            <a:pt x="23" y="19"/>
                            <a:pt x="13" y="19"/>
                          </a:cubicBezTo>
                          <a:cubicBezTo>
                            <a:pt x="13" y="25"/>
                            <a:pt x="8" y="26"/>
                            <a:pt x="5" y="27"/>
                          </a:cubicBezTo>
                          <a:cubicBezTo>
                            <a:pt x="2" y="28"/>
                            <a:pt x="0" y="29"/>
                            <a:pt x="0" y="31"/>
                          </a:cubicBezTo>
                          <a:cubicBezTo>
                            <a:pt x="0" y="33"/>
                            <a:pt x="10" y="38"/>
                            <a:pt x="14" y="38"/>
                          </a:cubicBezTo>
                          <a:cubicBezTo>
                            <a:pt x="17" y="38"/>
                            <a:pt x="19" y="36"/>
                            <a:pt x="20" y="34"/>
                          </a:cubicBezTo>
                          <a:cubicBezTo>
                            <a:pt x="21" y="34"/>
                            <a:pt x="21" y="33"/>
                            <a:pt x="22" y="32"/>
                          </a:cubicBezTo>
                          <a:lnTo>
                            <a:pt x="23" y="31"/>
                          </a:lnTo>
                          <a:lnTo>
                            <a:pt x="24" y="33"/>
                          </a:lnTo>
                          <a:cubicBezTo>
                            <a:pt x="24" y="34"/>
                            <a:pt x="25" y="36"/>
                            <a:pt x="25" y="38"/>
                          </a:cubicBezTo>
                          <a:cubicBezTo>
                            <a:pt x="26" y="40"/>
                            <a:pt x="26" y="42"/>
                            <a:pt x="27" y="43"/>
                          </a:cubicBezTo>
                          <a:cubicBezTo>
                            <a:pt x="28" y="44"/>
                            <a:pt x="30" y="45"/>
                            <a:pt x="32" y="46"/>
                          </a:cubicBezTo>
                          <a:cubicBezTo>
                            <a:pt x="34" y="47"/>
                            <a:pt x="37" y="49"/>
                            <a:pt x="39" y="51"/>
                          </a:cubicBezTo>
                          <a:lnTo>
                            <a:pt x="39" y="53"/>
                          </a:lnTo>
                          <a:lnTo>
                            <a:pt x="38" y="53"/>
                          </a:lnTo>
                          <a:cubicBezTo>
                            <a:pt x="37" y="54"/>
                            <a:pt x="36" y="54"/>
                            <a:pt x="35" y="54"/>
                          </a:cubicBezTo>
                          <a:lnTo>
                            <a:pt x="35" y="56"/>
                          </a:lnTo>
                          <a:cubicBezTo>
                            <a:pt x="37" y="58"/>
                            <a:pt x="39" y="59"/>
                            <a:pt x="42" y="59"/>
                          </a:cubicBezTo>
                          <a:cubicBezTo>
                            <a:pt x="45" y="60"/>
                            <a:pt x="49" y="61"/>
                            <a:pt x="50" y="67"/>
                          </a:cubicBezTo>
                          <a:cubicBezTo>
                            <a:pt x="54" y="68"/>
                            <a:pt x="57" y="68"/>
                            <a:pt x="60" y="68"/>
                          </a:cubicBezTo>
                          <a:cubicBezTo>
                            <a:pt x="63" y="68"/>
                            <a:pt x="65" y="66"/>
                            <a:pt x="67" y="64"/>
                          </a:cubicBezTo>
                          <a:cubicBezTo>
                            <a:pt x="69" y="62"/>
                            <a:pt x="71" y="60"/>
                            <a:pt x="74" y="60"/>
                          </a:cubicBezTo>
                          <a:cubicBezTo>
                            <a:pt x="79" y="60"/>
                            <a:pt x="79" y="64"/>
                            <a:pt x="80" y="67"/>
                          </a:cubicBezTo>
                          <a:cubicBezTo>
                            <a:pt x="80" y="69"/>
                            <a:pt x="81" y="70"/>
                            <a:pt x="81" y="71"/>
                          </a:cubicBezTo>
                          <a:cubicBezTo>
                            <a:pt x="83" y="72"/>
                            <a:pt x="90" y="73"/>
                            <a:pt x="93" y="74"/>
                          </a:cubicBezTo>
                          <a:cubicBezTo>
                            <a:pt x="94" y="72"/>
                            <a:pt x="96" y="71"/>
                            <a:pt x="97" y="71"/>
                          </a:cubicBezTo>
                          <a:cubicBezTo>
                            <a:pt x="98" y="70"/>
                            <a:pt x="98" y="69"/>
                            <a:pt x="99" y="68"/>
                          </a:cubicBezTo>
                          <a:cubicBezTo>
                            <a:pt x="99" y="67"/>
                            <a:pt x="100" y="65"/>
                            <a:pt x="103" y="64"/>
                          </a:cubicBezTo>
                          <a:cubicBezTo>
                            <a:pt x="104" y="64"/>
                            <a:pt x="107" y="64"/>
                            <a:pt x="109" y="64"/>
                          </a:cubicBezTo>
                          <a:cubicBezTo>
                            <a:pt x="112" y="65"/>
                            <a:pt x="115" y="65"/>
                            <a:pt x="118" y="65"/>
                          </a:cubicBezTo>
                          <a:cubicBezTo>
                            <a:pt x="125" y="65"/>
                            <a:pt x="126" y="63"/>
                            <a:pt x="126" y="61"/>
                          </a:cubicBezTo>
                          <a:cubicBezTo>
                            <a:pt x="126" y="53"/>
                            <a:pt x="128" y="47"/>
                            <a:pt x="130" y="41"/>
                          </a:cubicBezTo>
                          <a:cubicBezTo>
                            <a:pt x="131" y="38"/>
                            <a:pt x="132" y="35"/>
                            <a:pt x="133" y="31"/>
                          </a:cubicBezTo>
                          <a:cubicBezTo>
                            <a:pt x="128" y="36"/>
                            <a:pt x="123" y="41"/>
                            <a:pt x="11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" name="Freeform 1121">
                      <a:extLst>
                        <a:ext uri="{FF2B5EF4-FFF2-40B4-BE49-F238E27FC236}">
                          <a16:creationId xmlns:a16="http://schemas.microsoft.com/office/drawing/2014/main" id="{5C75A9CC-A9FB-1EFD-07A4-1A967E5CE8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9290" y="4547918"/>
                      <a:ext cx="30071" cy="26313"/>
                    </a:xfrm>
                    <a:custGeom>
                      <a:avLst/>
                      <a:gdLst>
                        <a:gd name="T0" fmla="*/ 9 w 70"/>
                        <a:gd name="T1" fmla="*/ 39 h 64"/>
                        <a:gd name="T2" fmla="*/ 0 w 70"/>
                        <a:gd name="T3" fmla="*/ 53 h 64"/>
                        <a:gd name="T4" fmla="*/ 7 w 70"/>
                        <a:gd name="T5" fmla="*/ 64 h 64"/>
                        <a:gd name="T6" fmla="*/ 14 w 70"/>
                        <a:gd name="T7" fmla="*/ 61 h 64"/>
                        <a:gd name="T8" fmla="*/ 21 w 70"/>
                        <a:gd name="T9" fmla="*/ 57 h 64"/>
                        <a:gd name="T10" fmla="*/ 30 w 70"/>
                        <a:gd name="T11" fmla="*/ 58 h 64"/>
                        <a:gd name="T12" fmla="*/ 38 w 70"/>
                        <a:gd name="T13" fmla="*/ 59 h 64"/>
                        <a:gd name="T14" fmla="*/ 44 w 70"/>
                        <a:gd name="T15" fmla="*/ 54 h 64"/>
                        <a:gd name="T16" fmla="*/ 51 w 70"/>
                        <a:gd name="T17" fmla="*/ 47 h 64"/>
                        <a:gd name="T18" fmla="*/ 51 w 70"/>
                        <a:gd name="T19" fmla="*/ 46 h 64"/>
                        <a:gd name="T20" fmla="*/ 52 w 70"/>
                        <a:gd name="T21" fmla="*/ 46 h 64"/>
                        <a:gd name="T22" fmla="*/ 70 w 70"/>
                        <a:gd name="T23" fmla="*/ 36 h 64"/>
                        <a:gd name="T24" fmla="*/ 60 w 70"/>
                        <a:gd name="T25" fmla="*/ 19 h 64"/>
                        <a:gd name="T26" fmla="*/ 52 w 70"/>
                        <a:gd name="T27" fmla="*/ 6 h 64"/>
                        <a:gd name="T28" fmla="*/ 50 w 70"/>
                        <a:gd name="T29" fmla="*/ 7 h 64"/>
                        <a:gd name="T30" fmla="*/ 48 w 70"/>
                        <a:gd name="T31" fmla="*/ 9 h 64"/>
                        <a:gd name="T32" fmla="*/ 41 w 70"/>
                        <a:gd name="T33" fmla="*/ 4 h 64"/>
                        <a:gd name="T34" fmla="*/ 35 w 70"/>
                        <a:gd name="T35" fmla="*/ 0 h 64"/>
                        <a:gd name="T36" fmla="*/ 33 w 70"/>
                        <a:gd name="T37" fmla="*/ 1 h 64"/>
                        <a:gd name="T38" fmla="*/ 30 w 70"/>
                        <a:gd name="T39" fmla="*/ 1 h 64"/>
                        <a:gd name="T40" fmla="*/ 26 w 70"/>
                        <a:gd name="T41" fmla="*/ 3 h 64"/>
                        <a:gd name="T42" fmla="*/ 20 w 70"/>
                        <a:gd name="T43" fmla="*/ 3 h 64"/>
                        <a:gd name="T44" fmla="*/ 16 w 70"/>
                        <a:gd name="T45" fmla="*/ 12 h 64"/>
                        <a:gd name="T46" fmla="*/ 13 w 70"/>
                        <a:gd name="T47" fmla="*/ 18 h 64"/>
                        <a:gd name="T48" fmla="*/ 17 w 70"/>
                        <a:gd name="T49" fmla="*/ 22 h 64"/>
                        <a:gd name="T50" fmla="*/ 18 w 70"/>
                        <a:gd name="T51" fmla="*/ 22 h 64"/>
                        <a:gd name="T52" fmla="*/ 18 w 70"/>
                        <a:gd name="T53" fmla="*/ 27 h 64"/>
                        <a:gd name="T54" fmla="*/ 9 w 70"/>
                        <a:gd name="T55" fmla="*/ 39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0" h="64">
                          <a:moveTo>
                            <a:pt x="9" y="39"/>
                          </a:moveTo>
                          <a:cubicBezTo>
                            <a:pt x="5" y="42"/>
                            <a:pt x="0" y="46"/>
                            <a:pt x="0" y="53"/>
                          </a:cubicBezTo>
                          <a:cubicBezTo>
                            <a:pt x="0" y="57"/>
                            <a:pt x="4" y="64"/>
                            <a:pt x="7" y="64"/>
                          </a:cubicBezTo>
                          <a:cubicBezTo>
                            <a:pt x="10" y="64"/>
                            <a:pt x="12" y="62"/>
                            <a:pt x="14" y="61"/>
                          </a:cubicBezTo>
                          <a:cubicBezTo>
                            <a:pt x="16" y="59"/>
                            <a:pt x="18" y="57"/>
                            <a:pt x="21" y="57"/>
                          </a:cubicBezTo>
                          <a:cubicBezTo>
                            <a:pt x="24" y="57"/>
                            <a:pt x="27" y="58"/>
                            <a:pt x="30" y="58"/>
                          </a:cubicBezTo>
                          <a:cubicBezTo>
                            <a:pt x="32" y="59"/>
                            <a:pt x="35" y="59"/>
                            <a:pt x="38" y="59"/>
                          </a:cubicBezTo>
                          <a:cubicBezTo>
                            <a:pt x="38" y="56"/>
                            <a:pt x="42" y="55"/>
                            <a:pt x="44" y="54"/>
                          </a:cubicBezTo>
                          <a:cubicBezTo>
                            <a:pt x="48" y="53"/>
                            <a:pt x="51" y="52"/>
                            <a:pt x="51" y="47"/>
                          </a:cubicBezTo>
                          <a:lnTo>
                            <a:pt x="51" y="46"/>
                          </a:lnTo>
                          <a:lnTo>
                            <a:pt x="52" y="46"/>
                          </a:lnTo>
                          <a:cubicBezTo>
                            <a:pt x="61" y="46"/>
                            <a:pt x="68" y="42"/>
                            <a:pt x="70" y="36"/>
                          </a:cubicBezTo>
                          <a:cubicBezTo>
                            <a:pt x="64" y="34"/>
                            <a:pt x="62" y="27"/>
                            <a:pt x="60" y="19"/>
                          </a:cubicBezTo>
                          <a:cubicBezTo>
                            <a:pt x="59" y="12"/>
                            <a:pt x="57" y="6"/>
                            <a:pt x="52" y="6"/>
                          </a:cubicBezTo>
                          <a:cubicBezTo>
                            <a:pt x="51" y="6"/>
                            <a:pt x="51" y="7"/>
                            <a:pt x="50" y="7"/>
                          </a:cubicBezTo>
                          <a:cubicBezTo>
                            <a:pt x="50" y="8"/>
                            <a:pt x="49" y="9"/>
                            <a:pt x="48" y="9"/>
                          </a:cubicBezTo>
                          <a:cubicBezTo>
                            <a:pt x="45" y="9"/>
                            <a:pt x="43" y="6"/>
                            <a:pt x="41" y="4"/>
                          </a:cubicBezTo>
                          <a:cubicBezTo>
                            <a:pt x="39" y="2"/>
                            <a:pt x="38" y="0"/>
                            <a:pt x="35" y="0"/>
                          </a:cubicBezTo>
                          <a:cubicBezTo>
                            <a:pt x="34" y="0"/>
                            <a:pt x="34" y="0"/>
                            <a:pt x="33" y="1"/>
                          </a:cubicBezTo>
                          <a:cubicBezTo>
                            <a:pt x="32" y="1"/>
                            <a:pt x="30" y="1"/>
                            <a:pt x="30" y="1"/>
                          </a:cubicBezTo>
                          <a:cubicBezTo>
                            <a:pt x="28" y="2"/>
                            <a:pt x="27" y="3"/>
                            <a:pt x="26" y="3"/>
                          </a:cubicBezTo>
                          <a:lnTo>
                            <a:pt x="20" y="3"/>
                          </a:lnTo>
                          <a:cubicBezTo>
                            <a:pt x="20" y="8"/>
                            <a:pt x="18" y="10"/>
                            <a:pt x="16" y="12"/>
                          </a:cubicBezTo>
                          <a:cubicBezTo>
                            <a:pt x="14" y="14"/>
                            <a:pt x="13" y="15"/>
                            <a:pt x="13" y="18"/>
                          </a:cubicBezTo>
                          <a:cubicBezTo>
                            <a:pt x="13" y="21"/>
                            <a:pt x="14" y="22"/>
                            <a:pt x="17" y="22"/>
                          </a:cubicBezTo>
                          <a:lnTo>
                            <a:pt x="18" y="22"/>
                          </a:lnTo>
                          <a:lnTo>
                            <a:pt x="18" y="27"/>
                          </a:lnTo>
                          <a:cubicBezTo>
                            <a:pt x="18" y="33"/>
                            <a:pt x="14" y="36"/>
                            <a:pt x="9" y="3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" name="Freeform 1122">
                      <a:extLst>
                        <a:ext uri="{FF2B5EF4-FFF2-40B4-BE49-F238E27FC236}">
                          <a16:creationId xmlns:a16="http://schemas.microsoft.com/office/drawing/2014/main" id="{885FBC87-EB43-0369-D238-2DA0A5A904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527244"/>
                      <a:ext cx="58264" cy="39469"/>
                    </a:xfrm>
                    <a:custGeom>
                      <a:avLst/>
                      <a:gdLst>
                        <a:gd name="T0" fmla="*/ 135 w 135"/>
                        <a:gd name="T1" fmla="*/ 45 h 91"/>
                        <a:gd name="T2" fmla="*/ 134 w 135"/>
                        <a:gd name="T3" fmla="*/ 42 h 91"/>
                        <a:gd name="T4" fmla="*/ 134 w 135"/>
                        <a:gd name="T5" fmla="*/ 38 h 91"/>
                        <a:gd name="T6" fmla="*/ 133 w 135"/>
                        <a:gd name="T7" fmla="*/ 31 h 91"/>
                        <a:gd name="T8" fmla="*/ 131 w 135"/>
                        <a:gd name="T9" fmla="*/ 30 h 91"/>
                        <a:gd name="T10" fmla="*/ 128 w 135"/>
                        <a:gd name="T11" fmla="*/ 32 h 91"/>
                        <a:gd name="T12" fmla="*/ 122 w 135"/>
                        <a:gd name="T13" fmla="*/ 34 h 91"/>
                        <a:gd name="T14" fmla="*/ 119 w 135"/>
                        <a:gd name="T15" fmla="*/ 30 h 91"/>
                        <a:gd name="T16" fmla="*/ 118 w 135"/>
                        <a:gd name="T17" fmla="*/ 29 h 91"/>
                        <a:gd name="T18" fmla="*/ 110 w 135"/>
                        <a:gd name="T19" fmla="*/ 25 h 91"/>
                        <a:gd name="T20" fmla="*/ 106 w 135"/>
                        <a:gd name="T21" fmla="*/ 23 h 91"/>
                        <a:gd name="T22" fmla="*/ 105 w 135"/>
                        <a:gd name="T23" fmla="*/ 23 h 91"/>
                        <a:gd name="T24" fmla="*/ 102 w 135"/>
                        <a:gd name="T25" fmla="*/ 25 h 91"/>
                        <a:gd name="T26" fmla="*/ 96 w 135"/>
                        <a:gd name="T27" fmla="*/ 20 h 91"/>
                        <a:gd name="T28" fmla="*/ 95 w 135"/>
                        <a:gd name="T29" fmla="*/ 21 h 91"/>
                        <a:gd name="T30" fmla="*/ 92 w 135"/>
                        <a:gd name="T31" fmla="*/ 22 h 91"/>
                        <a:gd name="T32" fmla="*/ 87 w 135"/>
                        <a:gd name="T33" fmla="*/ 17 h 91"/>
                        <a:gd name="T34" fmla="*/ 81 w 135"/>
                        <a:gd name="T35" fmla="*/ 10 h 91"/>
                        <a:gd name="T36" fmla="*/ 73 w 135"/>
                        <a:gd name="T37" fmla="*/ 13 h 91"/>
                        <a:gd name="T38" fmla="*/ 60 w 135"/>
                        <a:gd name="T39" fmla="*/ 18 h 91"/>
                        <a:gd name="T40" fmla="*/ 55 w 135"/>
                        <a:gd name="T41" fmla="*/ 15 h 91"/>
                        <a:gd name="T42" fmla="*/ 53 w 135"/>
                        <a:gd name="T43" fmla="*/ 12 h 91"/>
                        <a:gd name="T44" fmla="*/ 41 w 135"/>
                        <a:gd name="T45" fmla="*/ 10 h 91"/>
                        <a:gd name="T46" fmla="*/ 27 w 135"/>
                        <a:gd name="T47" fmla="*/ 8 h 91"/>
                        <a:gd name="T48" fmla="*/ 23 w 135"/>
                        <a:gd name="T49" fmla="*/ 4 h 91"/>
                        <a:gd name="T50" fmla="*/ 20 w 135"/>
                        <a:gd name="T51" fmla="*/ 0 h 91"/>
                        <a:gd name="T52" fmla="*/ 17 w 135"/>
                        <a:gd name="T53" fmla="*/ 0 h 91"/>
                        <a:gd name="T54" fmla="*/ 16 w 135"/>
                        <a:gd name="T55" fmla="*/ 0 h 91"/>
                        <a:gd name="T56" fmla="*/ 15 w 135"/>
                        <a:gd name="T57" fmla="*/ 5 h 91"/>
                        <a:gd name="T58" fmla="*/ 14 w 135"/>
                        <a:gd name="T59" fmla="*/ 11 h 91"/>
                        <a:gd name="T60" fmla="*/ 14 w 135"/>
                        <a:gd name="T61" fmla="*/ 17 h 91"/>
                        <a:gd name="T62" fmla="*/ 0 w 135"/>
                        <a:gd name="T63" fmla="*/ 30 h 91"/>
                        <a:gd name="T64" fmla="*/ 25 w 135"/>
                        <a:gd name="T65" fmla="*/ 56 h 91"/>
                        <a:gd name="T66" fmla="*/ 32 w 135"/>
                        <a:gd name="T67" fmla="*/ 56 h 91"/>
                        <a:gd name="T68" fmla="*/ 44 w 135"/>
                        <a:gd name="T69" fmla="*/ 66 h 91"/>
                        <a:gd name="T70" fmla="*/ 52 w 135"/>
                        <a:gd name="T71" fmla="*/ 73 h 91"/>
                        <a:gd name="T72" fmla="*/ 59 w 135"/>
                        <a:gd name="T73" fmla="*/ 73 h 91"/>
                        <a:gd name="T74" fmla="*/ 61 w 135"/>
                        <a:gd name="T75" fmla="*/ 71 h 91"/>
                        <a:gd name="T76" fmla="*/ 65 w 135"/>
                        <a:gd name="T77" fmla="*/ 68 h 91"/>
                        <a:gd name="T78" fmla="*/ 67 w 135"/>
                        <a:gd name="T79" fmla="*/ 68 h 91"/>
                        <a:gd name="T80" fmla="*/ 67 w 135"/>
                        <a:gd name="T81" fmla="*/ 69 h 91"/>
                        <a:gd name="T82" fmla="*/ 74 w 135"/>
                        <a:gd name="T83" fmla="*/ 78 h 91"/>
                        <a:gd name="T84" fmla="*/ 81 w 135"/>
                        <a:gd name="T85" fmla="*/ 80 h 91"/>
                        <a:gd name="T86" fmla="*/ 84 w 135"/>
                        <a:gd name="T87" fmla="*/ 83 h 91"/>
                        <a:gd name="T88" fmla="*/ 86 w 135"/>
                        <a:gd name="T89" fmla="*/ 85 h 91"/>
                        <a:gd name="T90" fmla="*/ 89 w 135"/>
                        <a:gd name="T91" fmla="*/ 84 h 91"/>
                        <a:gd name="T92" fmla="*/ 94 w 135"/>
                        <a:gd name="T93" fmla="*/ 82 h 91"/>
                        <a:gd name="T94" fmla="*/ 107 w 135"/>
                        <a:gd name="T95" fmla="*/ 91 h 91"/>
                        <a:gd name="T96" fmla="*/ 115 w 135"/>
                        <a:gd name="T97" fmla="*/ 83 h 91"/>
                        <a:gd name="T98" fmla="*/ 123 w 135"/>
                        <a:gd name="T99" fmla="*/ 73 h 91"/>
                        <a:gd name="T100" fmla="*/ 123 w 135"/>
                        <a:gd name="T101" fmla="*/ 71 h 91"/>
                        <a:gd name="T102" fmla="*/ 117 w 135"/>
                        <a:gd name="T103" fmla="*/ 64 h 91"/>
                        <a:gd name="T104" fmla="*/ 121 w 135"/>
                        <a:gd name="T105" fmla="*/ 56 h 91"/>
                        <a:gd name="T106" fmla="*/ 125 w 135"/>
                        <a:gd name="T107" fmla="*/ 47 h 91"/>
                        <a:gd name="T108" fmla="*/ 125 w 135"/>
                        <a:gd name="T109" fmla="*/ 46 h 91"/>
                        <a:gd name="T110" fmla="*/ 133 w 135"/>
                        <a:gd name="T111" fmla="*/ 46 h 91"/>
                        <a:gd name="T112" fmla="*/ 135 w 135"/>
                        <a:gd name="T113" fmla="*/ 45 h 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135" h="91">
                          <a:moveTo>
                            <a:pt x="135" y="45"/>
                          </a:moveTo>
                          <a:cubicBezTo>
                            <a:pt x="134" y="44"/>
                            <a:pt x="134" y="43"/>
                            <a:pt x="134" y="42"/>
                          </a:cubicBezTo>
                          <a:cubicBezTo>
                            <a:pt x="134" y="41"/>
                            <a:pt x="134" y="39"/>
                            <a:pt x="134" y="38"/>
                          </a:cubicBezTo>
                          <a:cubicBezTo>
                            <a:pt x="134" y="35"/>
                            <a:pt x="134" y="32"/>
                            <a:pt x="133" y="31"/>
                          </a:cubicBezTo>
                          <a:cubicBezTo>
                            <a:pt x="132" y="31"/>
                            <a:pt x="132" y="30"/>
                            <a:pt x="131" y="30"/>
                          </a:cubicBezTo>
                          <a:cubicBezTo>
                            <a:pt x="130" y="30"/>
                            <a:pt x="129" y="31"/>
                            <a:pt x="128" y="32"/>
                          </a:cubicBezTo>
                          <a:cubicBezTo>
                            <a:pt x="127" y="33"/>
                            <a:pt x="125" y="34"/>
                            <a:pt x="122" y="34"/>
                          </a:cubicBezTo>
                          <a:cubicBezTo>
                            <a:pt x="122" y="34"/>
                            <a:pt x="119" y="34"/>
                            <a:pt x="119" y="30"/>
                          </a:cubicBezTo>
                          <a:lnTo>
                            <a:pt x="118" y="29"/>
                          </a:lnTo>
                          <a:cubicBezTo>
                            <a:pt x="115" y="29"/>
                            <a:pt x="112" y="27"/>
                            <a:pt x="110" y="25"/>
                          </a:cubicBezTo>
                          <a:cubicBezTo>
                            <a:pt x="109" y="24"/>
                            <a:pt x="107" y="23"/>
                            <a:pt x="106" y="23"/>
                          </a:cubicBezTo>
                          <a:cubicBezTo>
                            <a:pt x="105" y="23"/>
                            <a:pt x="105" y="23"/>
                            <a:pt x="105" y="23"/>
                          </a:cubicBezTo>
                          <a:cubicBezTo>
                            <a:pt x="104" y="24"/>
                            <a:pt x="103" y="25"/>
                            <a:pt x="102" y="25"/>
                          </a:cubicBezTo>
                          <a:cubicBezTo>
                            <a:pt x="99" y="25"/>
                            <a:pt x="97" y="23"/>
                            <a:pt x="96" y="20"/>
                          </a:cubicBezTo>
                          <a:cubicBezTo>
                            <a:pt x="96" y="20"/>
                            <a:pt x="95" y="20"/>
                            <a:pt x="95" y="21"/>
                          </a:cubicBezTo>
                          <a:cubicBezTo>
                            <a:pt x="94" y="21"/>
                            <a:pt x="93" y="22"/>
                            <a:pt x="92" y="22"/>
                          </a:cubicBezTo>
                          <a:cubicBezTo>
                            <a:pt x="89" y="22"/>
                            <a:pt x="88" y="19"/>
                            <a:pt x="87" y="17"/>
                          </a:cubicBezTo>
                          <a:cubicBezTo>
                            <a:pt x="86" y="13"/>
                            <a:pt x="85" y="10"/>
                            <a:pt x="81" y="10"/>
                          </a:cubicBezTo>
                          <a:cubicBezTo>
                            <a:pt x="78" y="10"/>
                            <a:pt x="76" y="11"/>
                            <a:pt x="73" y="13"/>
                          </a:cubicBezTo>
                          <a:cubicBezTo>
                            <a:pt x="70" y="15"/>
                            <a:pt x="65" y="18"/>
                            <a:pt x="60" y="18"/>
                          </a:cubicBezTo>
                          <a:cubicBezTo>
                            <a:pt x="58" y="18"/>
                            <a:pt x="56" y="16"/>
                            <a:pt x="55" y="15"/>
                          </a:cubicBezTo>
                          <a:cubicBezTo>
                            <a:pt x="54" y="14"/>
                            <a:pt x="54" y="13"/>
                            <a:pt x="53" y="12"/>
                          </a:cubicBezTo>
                          <a:cubicBezTo>
                            <a:pt x="48" y="10"/>
                            <a:pt x="44" y="10"/>
                            <a:pt x="41" y="10"/>
                          </a:cubicBezTo>
                          <a:cubicBezTo>
                            <a:pt x="37" y="10"/>
                            <a:pt x="33" y="10"/>
                            <a:pt x="27" y="8"/>
                          </a:cubicBezTo>
                          <a:cubicBezTo>
                            <a:pt x="25" y="7"/>
                            <a:pt x="24" y="6"/>
                            <a:pt x="23" y="4"/>
                          </a:cubicBezTo>
                          <a:cubicBezTo>
                            <a:pt x="22" y="3"/>
                            <a:pt x="22" y="1"/>
                            <a:pt x="20" y="0"/>
                          </a:cubicBezTo>
                          <a:cubicBezTo>
                            <a:pt x="19" y="0"/>
                            <a:pt x="18" y="0"/>
                            <a:pt x="17" y="0"/>
                          </a:cubicBezTo>
                          <a:cubicBezTo>
                            <a:pt x="17" y="0"/>
                            <a:pt x="17" y="0"/>
                            <a:pt x="16" y="0"/>
                          </a:cubicBezTo>
                          <a:cubicBezTo>
                            <a:pt x="16" y="2"/>
                            <a:pt x="16" y="4"/>
                            <a:pt x="15" y="5"/>
                          </a:cubicBezTo>
                          <a:cubicBezTo>
                            <a:pt x="15" y="7"/>
                            <a:pt x="14" y="9"/>
                            <a:pt x="14" y="11"/>
                          </a:cubicBezTo>
                          <a:lnTo>
                            <a:pt x="14" y="17"/>
                          </a:lnTo>
                          <a:cubicBezTo>
                            <a:pt x="14" y="21"/>
                            <a:pt x="5" y="28"/>
                            <a:pt x="0" y="30"/>
                          </a:cubicBezTo>
                          <a:cubicBezTo>
                            <a:pt x="3" y="36"/>
                            <a:pt x="15" y="56"/>
                            <a:pt x="25" y="56"/>
                          </a:cubicBezTo>
                          <a:lnTo>
                            <a:pt x="32" y="56"/>
                          </a:lnTo>
                          <a:cubicBezTo>
                            <a:pt x="39" y="56"/>
                            <a:pt x="42" y="61"/>
                            <a:pt x="44" y="66"/>
                          </a:cubicBezTo>
                          <a:cubicBezTo>
                            <a:pt x="46" y="70"/>
                            <a:pt x="47" y="73"/>
                            <a:pt x="52" y="73"/>
                          </a:cubicBezTo>
                          <a:lnTo>
                            <a:pt x="59" y="73"/>
                          </a:lnTo>
                          <a:cubicBezTo>
                            <a:pt x="60" y="73"/>
                            <a:pt x="60" y="72"/>
                            <a:pt x="61" y="71"/>
                          </a:cubicBezTo>
                          <a:cubicBezTo>
                            <a:pt x="62" y="70"/>
                            <a:pt x="63" y="69"/>
                            <a:pt x="65" y="68"/>
                          </a:cubicBezTo>
                          <a:lnTo>
                            <a:pt x="67" y="68"/>
                          </a:lnTo>
                          <a:lnTo>
                            <a:pt x="67" y="69"/>
                          </a:lnTo>
                          <a:cubicBezTo>
                            <a:pt x="69" y="77"/>
                            <a:pt x="70" y="77"/>
                            <a:pt x="74" y="78"/>
                          </a:cubicBezTo>
                          <a:cubicBezTo>
                            <a:pt x="76" y="78"/>
                            <a:pt x="78" y="79"/>
                            <a:pt x="81" y="80"/>
                          </a:cubicBezTo>
                          <a:cubicBezTo>
                            <a:pt x="82" y="81"/>
                            <a:pt x="83" y="82"/>
                            <a:pt x="84" y="83"/>
                          </a:cubicBezTo>
                          <a:cubicBezTo>
                            <a:pt x="84" y="84"/>
                            <a:pt x="85" y="85"/>
                            <a:pt x="86" y="85"/>
                          </a:cubicBezTo>
                          <a:cubicBezTo>
                            <a:pt x="87" y="85"/>
                            <a:pt x="88" y="84"/>
                            <a:pt x="89" y="84"/>
                          </a:cubicBezTo>
                          <a:cubicBezTo>
                            <a:pt x="90" y="83"/>
                            <a:pt x="92" y="82"/>
                            <a:pt x="94" y="82"/>
                          </a:cubicBezTo>
                          <a:cubicBezTo>
                            <a:pt x="102" y="82"/>
                            <a:pt x="105" y="86"/>
                            <a:pt x="107" y="91"/>
                          </a:cubicBezTo>
                          <a:cubicBezTo>
                            <a:pt x="109" y="87"/>
                            <a:pt x="112" y="85"/>
                            <a:pt x="115" y="83"/>
                          </a:cubicBezTo>
                          <a:cubicBezTo>
                            <a:pt x="119" y="80"/>
                            <a:pt x="123" y="78"/>
                            <a:pt x="123" y="73"/>
                          </a:cubicBezTo>
                          <a:lnTo>
                            <a:pt x="123" y="71"/>
                          </a:lnTo>
                          <a:cubicBezTo>
                            <a:pt x="119" y="70"/>
                            <a:pt x="117" y="68"/>
                            <a:pt x="117" y="64"/>
                          </a:cubicBezTo>
                          <a:cubicBezTo>
                            <a:pt x="117" y="60"/>
                            <a:pt x="119" y="58"/>
                            <a:pt x="121" y="56"/>
                          </a:cubicBezTo>
                          <a:cubicBezTo>
                            <a:pt x="123" y="55"/>
                            <a:pt x="125" y="53"/>
                            <a:pt x="125" y="47"/>
                          </a:cubicBezTo>
                          <a:lnTo>
                            <a:pt x="125" y="46"/>
                          </a:lnTo>
                          <a:lnTo>
                            <a:pt x="133" y="46"/>
                          </a:lnTo>
                          <a:cubicBezTo>
                            <a:pt x="133" y="46"/>
                            <a:pt x="134" y="46"/>
                            <a:pt x="135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" name="Freeform 1123">
                      <a:extLst>
                        <a:ext uri="{FF2B5EF4-FFF2-40B4-BE49-F238E27FC236}">
                          <a16:creationId xmlns:a16="http://schemas.microsoft.com/office/drawing/2014/main" id="{CEB78834-B616-BED7-F949-E2B8CD6D9C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85388" y="4540400"/>
                      <a:ext cx="39469" cy="30071"/>
                    </a:xfrm>
                    <a:custGeom>
                      <a:avLst/>
                      <a:gdLst>
                        <a:gd name="T0" fmla="*/ 65 w 91"/>
                        <a:gd name="T1" fmla="*/ 69 h 73"/>
                        <a:gd name="T2" fmla="*/ 84 w 91"/>
                        <a:gd name="T3" fmla="*/ 56 h 73"/>
                        <a:gd name="T4" fmla="*/ 91 w 91"/>
                        <a:gd name="T5" fmla="*/ 47 h 73"/>
                        <a:gd name="T6" fmla="*/ 86 w 91"/>
                        <a:gd name="T7" fmla="*/ 40 h 73"/>
                        <a:gd name="T8" fmla="*/ 76 w 91"/>
                        <a:gd name="T9" fmla="*/ 32 h 73"/>
                        <a:gd name="T10" fmla="*/ 69 w 91"/>
                        <a:gd name="T11" fmla="*/ 32 h 73"/>
                        <a:gd name="T12" fmla="*/ 48 w 91"/>
                        <a:gd name="T13" fmla="*/ 13 h 73"/>
                        <a:gd name="T14" fmla="*/ 41 w 91"/>
                        <a:gd name="T15" fmla="*/ 3 h 73"/>
                        <a:gd name="T16" fmla="*/ 38 w 91"/>
                        <a:gd name="T17" fmla="*/ 1 h 73"/>
                        <a:gd name="T18" fmla="*/ 37 w 91"/>
                        <a:gd name="T19" fmla="*/ 0 h 73"/>
                        <a:gd name="T20" fmla="*/ 36 w 91"/>
                        <a:gd name="T21" fmla="*/ 0 h 73"/>
                        <a:gd name="T22" fmla="*/ 34 w 91"/>
                        <a:gd name="T23" fmla="*/ 2 h 73"/>
                        <a:gd name="T24" fmla="*/ 28 w 91"/>
                        <a:gd name="T25" fmla="*/ 7 h 73"/>
                        <a:gd name="T26" fmla="*/ 26 w 91"/>
                        <a:gd name="T27" fmla="*/ 7 h 73"/>
                        <a:gd name="T28" fmla="*/ 23 w 91"/>
                        <a:gd name="T29" fmla="*/ 12 h 73"/>
                        <a:gd name="T30" fmla="*/ 11 w 91"/>
                        <a:gd name="T31" fmla="*/ 19 h 73"/>
                        <a:gd name="T32" fmla="*/ 8 w 91"/>
                        <a:gd name="T33" fmla="*/ 31 h 73"/>
                        <a:gd name="T34" fmla="*/ 6 w 91"/>
                        <a:gd name="T35" fmla="*/ 39 h 73"/>
                        <a:gd name="T36" fmla="*/ 7 w 91"/>
                        <a:gd name="T37" fmla="*/ 43 h 73"/>
                        <a:gd name="T38" fmla="*/ 7 w 91"/>
                        <a:gd name="T39" fmla="*/ 49 h 73"/>
                        <a:gd name="T40" fmla="*/ 1 w 91"/>
                        <a:gd name="T41" fmla="*/ 52 h 73"/>
                        <a:gd name="T42" fmla="*/ 0 w 91"/>
                        <a:gd name="T43" fmla="*/ 52 h 73"/>
                        <a:gd name="T44" fmla="*/ 2 w 91"/>
                        <a:gd name="T45" fmla="*/ 55 h 73"/>
                        <a:gd name="T46" fmla="*/ 6 w 91"/>
                        <a:gd name="T47" fmla="*/ 63 h 73"/>
                        <a:gd name="T48" fmla="*/ 5 w 91"/>
                        <a:gd name="T49" fmla="*/ 67 h 73"/>
                        <a:gd name="T50" fmla="*/ 4 w 91"/>
                        <a:gd name="T51" fmla="*/ 69 h 73"/>
                        <a:gd name="T52" fmla="*/ 8 w 91"/>
                        <a:gd name="T53" fmla="*/ 72 h 73"/>
                        <a:gd name="T54" fmla="*/ 10 w 91"/>
                        <a:gd name="T55" fmla="*/ 72 h 73"/>
                        <a:gd name="T56" fmla="*/ 11 w 91"/>
                        <a:gd name="T57" fmla="*/ 72 h 73"/>
                        <a:gd name="T58" fmla="*/ 35 w 91"/>
                        <a:gd name="T59" fmla="*/ 64 h 73"/>
                        <a:gd name="T60" fmla="*/ 44 w 91"/>
                        <a:gd name="T61" fmla="*/ 60 h 73"/>
                        <a:gd name="T62" fmla="*/ 45 w 91"/>
                        <a:gd name="T63" fmla="*/ 60 h 73"/>
                        <a:gd name="T64" fmla="*/ 45 w 91"/>
                        <a:gd name="T65" fmla="*/ 61 h 73"/>
                        <a:gd name="T66" fmla="*/ 47 w 91"/>
                        <a:gd name="T67" fmla="*/ 65 h 73"/>
                        <a:gd name="T68" fmla="*/ 51 w 91"/>
                        <a:gd name="T69" fmla="*/ 70 h 73"/>
                        <a:gd name="T70" fmla="*/ 53 w 91"/>
                        <a:gd name="T71" fmla="*/ 68 h 73"/>
                        <a:gd name="T72" fmla="*/ 53 w 91"/>
                        <a:gd name="T73" fmla="*/ 68 h 73"/>
                        <a:gd name="T74" fmla="*/ 54 w 91"/>
                        <a:gd name="T75" fmla="*/ 68 h 73"/>
                        <a:gd name="T76" fmla="*/ 58 w 91"/>
                        <a:gd name="T77" fmla="*/ 71 h 73"/>
                        <a:gd name="T78" fmla="*/ 60 w 91"/>
                        <a:gd name="T79" fmla="*/ 73 h 73"/>
                        <a:gd name="T80" fmla="*/ 62 w 91"/>
                        <a:gd name="T81" fmla="*/ 71 h 73"/>
                        <a:gd name="T82" fmla="*/ 65 w 91"/>
                        <a:gd name="T83" fmla="*/ 69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91" h="73">
                          <a:moveTo>
                            <a:pt x="65" y="69"/>
                          </a:moveTo>
                          <a:cubicBezTo>
                            <a:pt x="77" y="67"/>
                            <a:pt x="80" y="62"/>
                            <a:pt x="84" y="56"/>
                          </a:cubicBezTo>
                          <a:cubicBezTo>
                            <a:pt x="86" y="53"/>
                            <a:pt x="88" y="50"/>
                            <a:pt x="91" y="47"/>
                          </a:cubicBezTo>
                          <a:cubicBezTo>
                            <a:pt x="88" y="45"/>
                            <a:pt x="87" y="42"/>
                            <a:pt x="86" y="40"/>
                          </a:cubicBezTo>
                          <a:cubicBezTo>
                            <a:pt x="84" y="35"/>
                            <a:pt x="82" y="32"/>
                            <a:pt x="76" y="32"/>
                          </a:cubicBezTo>
                          <a:lnTo>
                            <a:pt x="69" y="32"/>
                          </a:lnTo>
                          <a:cubicBezTo>
                            <a:pt x="60" y="32"/>
                            <a:pt x="54" y="22"/>
                            <a:pt x="48" y="13"/>
                          </a:cubicBezTo>
                          <a:cubicBezTo>
                            <a:pt x="46" y="10"/>
                            <a:pt x="44" y="6"/>
                            <a:pt x="41" y="3"/>
                          </a:cubicBezTo>
                          <a:cubicBezTo>
                            <a:pt x="40" y="3"/>
                            <a:pt x="39" y="2"/>
                            <a:pt x="38" y="1"/>
                          </a:cubicBezTo>
                          <a:cubicBezTo>
                            <a:pt x="38" y="0"/>
                            <a:pt x="37" y="0"/>
                            <a:pt x="37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6" y="1"/>
                            <a:pt x="35" y="1"/>
                            <a:pt x="34" y="2"/>
                          </a:cubicBezTo>
                          <a:cubicBezTo>
                            <a:pt x="33" y="5"/>
                            <a:pt x="31" y="6"/>
                            <a:pt x="28" y="7"/>
                          </a:cubicBezTo>
                          <a:cubicBezTo>
                            <a:pt x="27" y="7"/>
                            <a:pt x="27" y="7"/>
                            <a:pt x="26" y="7"/>
                          </a:cubicBezTo>
                          <a:cubicBezTo>
                            <a:pt x="24" y="8"/>
                            <a:pt x="24" y="10"/>
                            <a:pt x="23" y="12"/>
                          </a:cubicBezTo>
                          <a:cubicBezTo>
                            <a:pt x="21" y="15"/>
                            <a:pt x="19" y="19"/>
                            <a:pt x="11" y="19"/>
                          </a:cubicBezTo>
                          <a:cubicBezTo>
                            <a:pt x="10" y="24"/>
                            <a:pt x="9" y="27"/>
                            <a:pt x="8" y="31"/>
                          </a:cubicBezTo>
                          <a:cubicBezTo>
                            <a:pt x="7" y="33"/>
                            <a:pt x="7" y="36"/>
                            <a:pt x="6" y="39"/>
                          </a:cubicBezTo>
                          <a:cubicBezTo>
                            <a:pt x="6" y="41"/>
                            <a:pt x="6" y="42"/>
                            <a:pt x="7" y="43"/>
                          </a:cubicBezTo>
                          <a:cubicBezTo>
                            <a:pt x="7" y="45"/>
                            <a:pt x="8" y="47"/>
                            <a:pt x="7" y="49"/>
                          </a:cubicBezTo>
                          <a:cubicBezTo>
                            <a:pt x="5" y="52"/>
                            <a:pt x="2" y="52"/>
                            <a:pt x="1" y="52"/>
                          </a:cubicBezTo>
                          <a:cubicBezTo>
                            <a:pt x="1" y="52"/>
                            <a:pt x="0" y="52"/>
                            <a:pt x="0" y="52"/>
                          </a:cubicBezTo>
                          <a:cubicBezTo>
                            <a:pt x="0" y="53"/>
                            <a:pt x="1" y="54"/>
                            <a:pt x="2" y="55"/>
                          </a:cubicBezTo>
                          <a:cubicBezTo>
                            <a:pt x="4" y="57"/>
                            <a:pt x="6" y="59"/>
                            <a:pt x="6" y="63"/>
                          </a:cubicBezTo>
                          <a:cubicBezTo>
                            <a:pt x="6" y="64"/>
                            <a:pt x="6" y="66"/>
                            <a:pt x="5" y="67"/>
                          </a:cubicBezTo>
                          <a:cubicBezTo>
                            <a:pt x="5" y="68"/>
                            <a:pt x="4" y="68"/>
                            <a:pt x="4" y="69"/>
                          </a:cubicBezTo>
                          <a:cubicBezTo>
                            <a:pt x="4" y="71"/>
                            <a:pt x="5" y="72"/>
                            <a:pt x="8" y="72"/>
                          </a:cubicBezTo>
                          <a:cubicBezTo>
                            <a:pt x="9" y="72"/>
                            <a:pt x="9" y="72"/>
                            <a:pt x="10" y="72"/>
                          </a:cubicBezTo>
                          <a:cubicBezTo>
                            <a:pt x="10" y="72"/>
                            <a:pt x="11" y="72"/>
                            <a:pt x="11" y="72"/>
                          </a:cubicBezTo>
                          <a:cubicBezTo>
                            <a:pt x="20" y="72"/>
                            <a:pt x="28" y="68"/>
                            <a:pt x="35" y="64"/>
                          </a:cubicBezTo>
                          <a:cubicBezTo>
                            <a:pt x="38" y="63"/>
                            <a:pt x="41" y="61"/>
                            <a:pt x="44" y="60"/>
                          </a:cubicBezTo>
                          <a:lnTo>
                            <a:pt x="45" y="60"/>
                          </a:lnTo>
                          <a:lnTo>
                            <a:pt x="45" y="61"/>
                          </a:lnTo>
                          <a:cubicBezTo>
                            <a:pt x="46" y="62"/>
                            <a:pt x="47" y="64"/>
                            <a:pt x="47" y="65"/>
                          </a:cubicBezTo>
                          <a:cubicBezTo>
                            <a:pt x="48" y="67"/>
                            <a:pt x="49" y="69"/>
                            <a:pt x="51" y="70"/>
                          </a:cubicBezTo>
                          <a:cubicBezTo>
                            <a:pt x="52" y="70"/>
                            <a:pt x="52" y="69"/>
                            <a:pt x="53" y="68"/>
                          </a:cubicBezTo>
                          <a:lnTo>
                            <a:pt x="53" y="68"/>
                          </a:lnTo>
                          <a:lnTo>
                            <a:pt x="54" y="68"/>
                          </a:lnTo>
                          <a:cubicBezTo>
                            <a:pt x="56" y="69"/>
                            <a:pt x="57" y="70"/>
                            <a:pt x="58" y="71"/>
                          </a:cubicBezTo>
                          <a:cubicBezTo>
                            <a:pt x="59" y="72"/>
                            <a:pt x="59" y="73"/>
                            <a:pt x="60" y="73"/>
                          </a:cubicBezTo>
                          <a:cubicBezTo>
                            <a:pt x="61" y="73"/>
                            <a:pt x="62" y="72"/>
                            <a:pt x="62" y="71"/>
                          </a:cubicBezTo>
                          <a:cubicBezTo>
                            <a:pt x="63" y="71"/>
                            <a:pt x="63" y="69"/>
                            <a:pt x="65" y="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" name="Freeform 1124">
                      <a:extLst>
                        <a:ext uri="{FF2B5EF4-FFF2-40B4-BE49-F238E27FC236}">
                          <a16:creationId xmlns:a16="http://schemas.microsoft.com/office/drawing/2014/main" id="{0717987E-DDDF-38E6-7A65-0D4BC5325E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5531" y="4570471"/>
                      <a:ext cx="26312" cy="31951"/>
                    </a:xfrm>
                    <a:custGeom>
                      <a:avLst/>
                      <a:gdLst>
                        <a:gd name="T0" fmla="*/ 61 w 61"/>
                        <a:gd name="T1" fmla="*/ 54 h 74"/>
                        <a:gd name="T2" fmla="*/ 59 w 61"/>
                        <a:gd name="T3" fmla="*/ 52 h 74"/>
                        <a:gd name="T4" fmla="*/ 52 w 61"/>
                        <a:gd name="T5" fmla="*/ 50 h 74"/>
                        <a:gd name="T6" fmla="*/ 51 w 61"/>
                        <a:gd name="T7" fmla="*/ 50 h 74"/>
                        <a:gd name="T8" fmla="*/ 51 w 61"/>
                        <a:gd name="T9" fmla="*/ 49 h 74"/>
                        <a:gd name="T10" fmla="*/ 46 w 61"/>
                        <a:gd name="T11" fmla="*/ 41 h 74"/>
                        <a:gd name="T12" fmla="*/ 41 w 61"/>
                        <a:gd name="T13" fmla="*/ 36 h 74"/>
                        <a:gd name="T14" fmla="*/ 40 w 61"/>
                        <a:gd name="T15" fmla="*/ 31 h 74"/>
                        <a:gd name="T16" fmla="*/ 37 w 61"/>
                        <a:gd name="T17" fmla="*/ 27 h 74"/>
                        <a:gd name="T18" fmla="*/ 33 w 61"/>
                        <a:gd name="T19" fmla="*/ 26 h 74"/>
                        <a:gd name="T20" fmla="*/ 26 w 61"/>
                        <a:gd name="T21" fmla="*/ 20 h 74"/>
                        <a:gd name="T22" fmla="*/ 27 w 61"/>
                        <a:gd name="T23" fmla="*/ 17 h 74"/>
                        <a:gd name="T24" fmla="*/ 28 w 61"/>
                        <a:gd name="T25" fmla="*/ 13 h 74"/>
                        <a:gd name="T26" fmla="*/ 27 w 61"/>
                        <a:gd name="T27" fmla="*/ 9 h 74"/>
                        <a:gd name="T28" fmla="*/ 26 w 61"/>
                        <a:gd name="T29" fmla="*/ 8 h 74"/>
                        <a:gd name="T30" fmla="*/ 18 w 61"/>
                        <a:gd name="T31" fmla="*/ 11 h 74"/>
                        <a:gd name="T32" fmla="*/ 9 w 61"/>
                        <a:gd name="T33" fmla="*/ 1 h 74"/>
                        <a:gd name="T34" fmla="*/ 7 w 61"/>
                        <a:gd name="T35" fmla="*/ 7 h 74"/>
                        <a:gd name="T36" fmla="*/ 8 w 61"/>
                        <a:gd name="T37" fmla="*/ 0 h 74"/>
                        <a:gd name="T38" fmla="*/ 6 w 61"/>
                        <a:gd name="T39" fmla="*/ 3 h 74"/>
                        <a:gd name="T40" fmla="*/ 0 w 61"/>
                        <a:gd name="T41" fmla="*/ 14 h 74"/>
                        <a:gd name="T42" fmla="*/ 6 w 61"/>
                        <a:gd name="T43" fmla="*/ 28 h 74"/>
                        <a:gd name="T44" fmla="*/ 13 w 61"/>
                        <a:gd name="T45" fmla="*/ 42 h 74"/>
                        <a:gd name="T46" fmla="*/ 11 w 61"/>
                        <a:gd name="T47" fmla="*/ 49 h 74"/>
                        <a:gd name="T48" fmla="*/ 11 w 61"/>
                        <a:gd name="T49" fmla="*/ 57 h 74"/>
                        <a:gd name="T50" fmla="*/ 16 w 61"/>
                        <a:gd name="T51" fmla="*/ 63 h 74"/>
                        <a:gd name="T52" fmla="*/ 17 w 61"/>
                        <a:gd name="T53" fmla="*/ 64 h 74"/>
                        <a:gd name="T54" fmla="*/ 17 w 61"/>
                        <a:gd name="T55" fmla="*/ 64 h 74"/>
                        <a:gd name="T56" fmla="*/ 24 w 61"/>
                        <a:gd name="T57" fmla="*/ 74 h 74"/>
                        <a:gd name="T58" fmla="*/ 41 w 61"/>
                        <a:gd name="T59" fmla="*/ 66 h 74"/>
                        <a:gd name="T60" fmla="*/ 61 w 61"/>
                        <a:gd name="T61" fmla="*/ 54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61" h="74">
                          <a:moveTo>
                            <a:pt x="61" y="54"/>
                          </a:moveTo>
                          <a:cubicBezTo>
                            <a:pt x="61" y="53"/>
                            <a:pt x="60" y="53"/>
                            <a:pt x="59" y="52"/>
                          </a:cubicBezTo>
                          <a:cubicBezTo>
                            <a:pt x="57" y="51"/>
                            <a:pt x="55" y="50"/>
                            <a:pt x="52" y="50"/>
                          </a:cubicBezTo>
                          <a:lnTo>
                            <a:pt x="51" y="50"/>
                          </a:lnTo>
                          <a:lnTo>
                            <a:pt x="51" y="49"/>
                          </a:lnTo>
                          <a:cubicBezTo>
                            <a:pt x="51" y="44"/>
                            <a:pt x="49" y="42"/>
                            <a:pt x="46" y="41"/>
                          </a:cubicBezTo>
                          <a:cubicBezTo>
                            <a:pt x="44" y="40"/>
                            <a:pt x="42" y="38"/>
                            <a:pt x="41" y="36"/>
                          </a:cubicBezTo>
                          <a:cubicBezTo>
                            <a:pt x="40" y="34"/>
                            <a:pt x="40" y="32"/>
                            <a:pt x="40" y="31"/>
                          </a:cubicBezTo>
                          <a:cubicBezTo>
                            <a:pt x="40" y="29"/>
                            <a:pt x="40" y="28"/>
                            <a:pt x="37" y="27"/>
                          </a:cubicBezTo>
                          <a:cubicBezTo>
                            <a:pt x="36" y="27"/>
                            <a:pt x="35" y="27"/>
                            <a:pt x="33" y="26"/>
                          </a:cubicBezTo>
                          <a:cubicBezTo>
                            <a:pt x="30" y="26"/>
                            <a:pt x="26" y="26"/>
                            <a:pt x="26" y="20"/>
                          </a:cubicBezTo>
                          <a:cubicBezTo>
                            <a:pt x="26" y="19"/>
                            <a:pt x="27" y="18"/>
                            <a:pt x="27" y="17"/>
                          </a:cubicBezTo>
                          <a:cubicBezTo>
                            <a:pt x="28" y="16"/>
                            <a:pt x="28" y="15"/>
                            <a:pt x="28" y="13"/>
                          </a:cubicBezTo>
                          <a:cubicBezTo>
                            <a:pt x="28" y="12"/>
                            <a:pt x="28" y="11"/>
                            <a:pt x="27" y="9"/>
                          </a:cubicBezTo>
                          <a:cubicBezTo>
                            <a:pt x="26" y="9"/>
                            <a:pt x="26" y="9"/>
                            <a:pt x="26" y="8"/>
                          </a:cubicBezTo>
                          <a:cubicBezTo>
                            <a:pt x="24" y="10"/>
                            <a:pt x="22" y="11"/>
                            <a:pt x="18" y="11"/>
                          </a:cubicBezTo>
                          <a:cubicBezTo>
                            <a:pt x="14" y="11"/>
                            <a:pt x="10" y="6"/>
                            <a:pt x="9" y="1"/>
                          </a:cubicBezTo>
                          <a:lnTo>
                            <a:pt x="7" y="7"/>
                          </a:lnTo>
                          <a:lnTo>
                            <a:pt x="8" y="0"/>
                          </a:lnTo>
                          <a:cubicBezTo>
                            <a:pt x="7" y="1"/>
                            <a:pt x="6" y="2"/>
                            <a:pt x="6" y="3"/>
                          </a:cubicBezTo>
                          <a:cubicBezTo>
                            <a:pt x="3" y="6"/>
                            <a:pt x="0" y="9"/>
                            <a:pt x="0" y="14"/>
                          </a:cubicBezTo>
                          <a:cubicBezTo>
                            <a:pt x="0" y="20"/>
                            <a:pt x="3" y="24"/>
                            <a:pt x="6" y="28"/>
                          </a:cubicBezTo>
                          <a:cubicBezTo>
                            <a:pt x="9" y="32"/>
                            <a:pt x="13" y="36"/>
                            <a:pt x="13" y="42"/>
                          </a:cubicBezTo>
                          <a:cubicBezTo>
                            <a:pt x="13" y="45"/>
                            <a:pt x="12" y="48"/>
                            <a:pt x="11" y="49"/>
                          </a:cubicBezTo>
                          <a:lnTo>
                            <a:pt x="11" y="57"/>
                          </a:lnTo>
                          <a:cubicBezTo>
                            <a:pt x="11" y="61"/>
                            <a:pt x="14" y="63"/>
                            <a:pt x="16" y="63"/>
                          </a:cubicBezTo>
                          <a:lnTo>
                            <a:pt x="17" y="64"/>
                          </a:lnTo>
                          <a:lnTo>
                            <a:pt x="17" y="64"/>
                          </a:lnTo>
                          <a:cubicBezTo>
                            <a:pt x="19" y="69"/>
                            <a:pt x="21" y="72"/>
                            <a:pt x="24" y="74"/>
                          </a:cubicBezTo>
                          <a:cubicBezTo>
                            <a:pt x="27" y="69"/>
                            <a:pt x="34" y="67"/>
                            <a:pt x="41" y="66"/>
                          </a:cubicBezTo>
                          <a:cubicBezTo>
                            <a:pt x="50" y="64"/>
                            <a:pt x="60" y="62"/>
                            <a:pt x="61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" name="Freeform 1125">
                      <a:extLst>
                        <a:ext uri="{FF2B5EF4-FFF2-40B4-BE49-F238E27FC236}">
                          <a16:creationId xmlns:a16="http://schemas.microsoft.com/office/drawing/2014/main" id="{A4A45233-A019-F06E-02A2-6E2BEDF982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9219" y="4559195"/>
                      <a:ext cx="30071" cy="37589"/>
                    </a:xfrm>
                    <a:custGeom>
                      <a:avLst/>
                      <a:gdLst>
                        <a:gd name="T0" fmla="*/ 65 w 71"/>
                        <a:gd name="T1" fmla="*/ 60 h 88"/>
                        <a:gd name="T2" fmla="*/ 59 w 71"/>
                        <a:gd name="T3" fmla="*/ 44 h 88"/>
                        <a:gd name="T4" fmla="*/ 65 w 71"/>
                        <a:gd name="T5" fmla="*/ 31 h 88"/>
                        <a:gd name="T6" fmla="*/ 70 w 71"/>
                        <a:gd name="T7" fmla="*/ 25 h 88"/>
                        <a:gd name="T8" fmla="*/ 70 w 71"/>
                        <a:gd name="T9" fmla="*/ 23 h 88"/>
                        <a:gd name="T10" fmla="*/ 70 w 71"/>
                        <a:gd name="T11" fmla="*/ 22 h 88"/>
                        <a:gd name="T12" fmla="*/ 59 w 71"/>
                        <a:gd name="T13" fmla="*/ 13 h 88"/>
                        <a:gd name="T14" fmla="*/ 55 w 71"/>
                        <a:gd name="T15" fmla="*/ 15 h 88"/>
                        <a:gd name="T16" fmla="*/ 51 w 71"/>
                        <a:gd name="T17" fmla="*/ 16 h 88"/>
                        <a:gd name="T18" fmla="*/ 47 w 71"/>
                        <a:gd name="T19" fmla="*/ 13 h 88"/>
                        <a:gd name="T20" fmla="*/ 45 w 71"/>
                        <a:gd name="T21" fmla="*/ 11 h 88"/>
                        <a:gd name="T22" fmla="*/ 38 w 71"/>
                        <a:gd name="T23" fmla="*/ 9 h 88"/>
                        <a:gd name="T24" fmla="*/ 30 w 71"/>
                        <a:gd name="T25" fmla="*/ 0 h 88"/>
                        <a:gd name="T26" fmla="*/ 28 w 71"/>
                        <a:gd name="T27" fmla="*/ 2 h 88"/>
                        <a:gd name="T28" fmla="*/ 24 w 71"/>
                        <a:gd name="T29" fmla="*/ 4 h 88"/>
                        <a:gd name="T30" fmla="*/ 17 w 71"/>
                        <a:gd name="T31" fmla="*/ 4 h 88"/>
                        <a:gd name="T32" fmla="*/ 13 w 71"/>
                        <a:gd name="T33" fmla="*/ 3 h 88"/>
                        <a:gd name="T34" fmla="*/ 7 w 71"/>
                        <a:gd name="T35" fmla="*/ 13 h 88"/>
                        <a:gd name="T36" fmla="*/ 0 w 71"/>
                        <a:gd name="T37" fmla="*/ 22 h 88"/>
                        <a:gd name="T38" fmla="*/ 9 w 71"/>
                        <a:gd name="T39" fmla="*/ 31 h 88"/>
                        <a:gd name="T40" fmla="*/ 10 w 71"/>
                        <a:gd name="T41" fmla="*/ 33 h 88"/>
                        <a:gd name="T42" fmla="*/ 14 w 71"/>
                        <a:gd name="T43" fmla="*/ 36 h 88"/>
                        <a:gd name="T44" fmla="*/ 22 w 71"/>
                        <a:gd name="T45" fmla="*/ 48 h 88"/>
                        <a:gd name="T46" fmla="*/ 21 w 71"/>
                        <a:gd name="T47" fmla="*/ 53 h 88"/>
                        <a:gd name="T48" fmla="*/ 19 w 71"/>
                        <a:gd name="T49" fmla="*/ 58 h 88"/>
                        <a:gd name="T50" fmla="*/ 24 w 71"/>
                        <a:gd name="T51" fmla="*/ 67 h 88"/>
                        <a:gd name="T52" fmla="*/ 29 w 71"/>
                        <a:gd name="T53" fmla="*/ 78 h 88"/>
                        <a:gd name="T54" fmla="*/ 27 w 71"/>
                        <a:gd name="T55" fmla="*/ 82 h 88"/>
                        <a:gd name="T56" fmla="*/ 25 w 71"/>
                        <a:gd name="T57" fmla="*/ 86 h 88"/>
                        <a:gd name="T58" fmla="*/ 27 w 71"/>
                        <a:gd name="T59" fmla="*/ 88 h 88"/>
                        <a:gd name="T60" fmla="*/ 29 w 71"/>
                        <a:gd name="T61" fmla="*/ 86 h 88"/>
                        <a:gd name="T62" fmla="*/ 32 w 71"/>
                        <a:gd name="T63" fmla="*/ 84 h 88"/>
                        <a:gd name="T64" fmla="*/ 39 w 71"/>
                        <a:gd name="T65" fmla="*/ 84 h 88"/>
                        <a:gd name="T66" fmla="*/ 43 w 71"/>
                        <a:gd name="T67" fmla="*/ 83 h 88"/>
                        <a:gd name="T68" fmla="*/ 50 w 71"/>
                        <a:gd name="T69" fmla="*/ 82 h 88"/>
                        <a:gd name="T70" fmla="*/ 55 w 71"/>
                        <a:gd name="T71" fmla="*/ 83 h 88"/>
                        <a:gd name="T72" fmla="*/ 61 w 71"/>
                        <a:gd name="T73" fmla="*/ 84 h 88"/>
                        <a:gd name="T74" fmla="*/ 71 w 71"/>
                        <a:gd name="T75" fmla="*/ 72 h 88"/>
                        <a:gd name="T76" fmla="*/ 65 w 71"/>
                        <a:gd name="T77" fmla="*/ 60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71" h="88">
                          <a:moveTo>
                            <a:pt x="65" y="60"/>
                          </a:moveTo>
                          <a:cubicBezTo>
                            <a:pt x="62" y="55"/>
                            <a:pt x="59" y="51"/>
                            <a:pt x="59" y="44"/>
                          </a:cubicBezTo>
                          <a:cubicBezTo>
                            <a:pt x="59" y="38"/>
                            <a:pt x="62" y="35"/>
                            <a:pt x="65" y="31"/>
                          </a:cubicBezTo>
                          <a:cubicBezTo>
                            <a:pt x="67" y="29"/>
                            <a:pt x="69" y="27"/>
                            <a:pt x="70" y="25"/>
                          </a:cubicBezTo>
                          <a:lnTo>
                            <a:pt x="70" y="23"/>
                          </a:lnTo>
                          <a:lnTo>
                            <a:pt x="70" y="22"/>
                          </a:lnTo>
                          <a:cubicBezTo>
                            <a:pt x="68" y="17"/>
                            <a:pt x="66" y="13"/>
                            <a:pt x="59" y="13"/>
                          </a:cubicBezTo>
                          <a:cubicBezTo>
                            <a:pt x="58" y="13"/>
                            <a:pt x="56" y="14"/>
                            <a:pt x="55" y="15"/>
                          </a:cubicBezTo>
                          <a:cubicBezTo>
                            <a:pt x="54" y="15"/>
                            <a:pt x="53" y="16"/>
                            <a:pt x="51" y="16"/>
                          </a:cubicBezTo>
                          <a:cubicBezTo>
                            <a:pt x="49" y="16"/>
                            <a:pt x="48" y="15"/>
                            <a:pt x="47" y="13"/>
                          </a:cubicBezTo>
                          <a:cubicBezTo>
                            <a:pt x="46" y="12"/>
                            <a:pt x="46" y="12"/>
                            <a:pt x="45" y="11"/>
                          </a:cubicBezTo>
                          <a:cubicBezTo>
                            <a:pt x="42" y="10"/>
                            <a:pt x="40" y="10"/>
                            <a:pt x="38" y="9"/>
                          </a:cubicBezTo>
                          <a:cubicBezTo>
                            <a:pt x="34" y="9"/>
                            <a:pt x="32" y="8"/>
                            <a:pt x="30" y="0"/>
                          </a:cubicBezTo>
                          <a:cubicBezTo>
                            <a:pt x="29" y="1"/>
                            <a:pt x="29" y="1"/>
                            <a:pt x="28" y="2"/>
                          </a:cubicBezTo>
                          <a:cubicBezTo>
                            <a:pt x="27" y="3"/>
                            <a:pt x="26" y="4"/>
                            <a:pt x="24" y="4"/>
                          </a:cubicBezTo>
                          <a:lnTo>
                            <a:pt x="17" y="4"/>
                          </a:lnTo>
                          <a:cubicBezTo>
                            <a:pt x="16" y="4"/>
                            <a:pt x="14" y="4"/>
                            <a:pt x="13" y="3"/>
                          </a:cubicBezTo>
                          <a:cubicBezTo>
                            <a:pt x="11" y="7"/>
                            <a:pt x="9" y="10"/>
                            <a:pt x="7" y="13"/>
                          </a:cubicBezTo>
                          <a:cubicBezTo>
                            <a:pt x="5" y="16"/>
                            <a:pt x="3" y="20"/>
                            <a:pt x="0" y="22"/>
                          </a:cubicBezTo>
                          <a:cubicBezTo>
                            <a:pt x="6" y="24"/>
                            <a:pt x="7" y="27"/>
                            <a:pt x="9" y="31"/>
                          </a:cubicBezTo>
                          <a:cubicBezTo>
                            <a:pt x="10" y="31"/>
                            <a:pt x="10" y="32"/>
                            <a:pt x="10" y="33"/>
                          </a:cubicBezTo>
                          <a:cubicBezTo>
                            <a:pt x="11" y="34"/>
                            <a:pt x="13" y="35"/>
                            <a:pt x="14" y="36"/>
                          </a:cubicBezTo>
                          <a:cubicBezTo>
                            <a:pt x="18" y="37"/>
                            <a:pt x="22" y="40"/>
                            <a:pt x="22" y="48"/>
                          </a:cubicBezTo>
                          <a:cubicBezTo>
                            <a:pt x="22" y="50"/>
                            <a:pt x="22" y="51"/>
                            <a:pt x="21" y="53"/>
                          </a:cubicBezTo>
                          <a:cubicBezTo>
                            <a:pt x="20" y="54"/>
                            <a:pt x="19" y="56"/>
                            <a:pt x="19" y="58"/>
                          </a:cubicBezTo>
                          <a:cubicBezTo>
                            <a:pt x="19" y="63"/>
                            <a:pt x="21" y="65"/>
                            <a:pt x="24" y="67"/>
                          </a:cubicBezTo>
                          <a:cubicBezTo>
                            <a:pt x="27" y="69"/>
                            <a:pt x="29" y="72"/>
                            <a:pt x="29" y="78"/>
                          </a:cubicBezTo>
                          <a:cubicBezTo>
                            <a:pt x="29" y="80"/>
                            <a:pt x="28" y="81"/>
                            <a:pt x="27" y="82"/>
                          </a:cubicBezTo>
                          <a:cubicBezTo>
                            <a:pt x="26" y="83"/>
                            <a:pt x="25" y="84"/>
                            <a:pt x="25" y="86"/>
                          </a:cubicBezTo>
                          <a:cubicBezTo>
                            <a:pt x="25" y="87"/>
                            <a:pt x="25" y="88"/>
                            <a:pt x="27" y="88"/>
                          </a:cubicBezTo>
                          <a:cubicBezTo>
                            <a:pt x="27" y="88"/>
                            <a:pt x="28" y="87"/>
                            <a:pt x="29" y="86"/>
                          </a:cubicBezTo>
                          <a:cubicBezTo>
                            <a:pt x="29" y="85"/>
                            <a:pt x="30" y="84"/>
                            <a:pt x="32" y="84"/>
                          </a:cubicBezTo>
                          <a:lnTo>
                            <a:pt x="39" y="84"/>
                          </a:lnTo>
                          <a:cubicBezTo>
                            <a:pt x="41" y="84"/>
                            <a:pt x="42" y="84"/>
                            <a:pt x="43" y="83"/>
                          </a:cubicBezTo>
                          <a:cubicBezTo>
                            <a:pt x="45" y="82"/>
                            <a:pt x="48" y="82"/>
                            <a:pt x="50" y="82"/>
                          </a:cubicBezTo>
                          <a:cubicBezTo>
                            <a:pt x="52" y="82"/>
                            <a:pt x="54" y="82"/>
                            <a:pt x="55" y="83"/>
                          </a:cubicBezTo>
                          <a:cubicBezTo>
                            <a:pt x="57" y="83"/>
                            <a:pt x="58" y="84"/>
                            <a:pt x="61" y="84"/>
                          </a:cubicBezTo>
                          <a:cubicBezTo>
                            <a:pt x="68" y="84"/>
                            <a:pt x="71" y="80"/>
                            <a:pt x="71" y="72"/>
                          </a:cubicBezTo>
                          <a:cubicBezTo>
                            <a:pt x="71" y="67"/>
                            <a:pt x="68" y="64"/>
                            <a:pt x="6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" name="Freeform 1126">
                      <a:extLst>
                        <a:ext uri="{FF2B5EF4-FFF2-40B4-BE49-F238E27FC236}">
                          <a16:creationId xmlns:a16="http://schemas.microsoft.com/office/drawing/2014/main" id="{646E7798-1CC8-6F4F-84B7-73F02B9446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72352"/>
                      <a:ext cx="30071" cy="20675"/>
                    </a:xfrm>
                    <a:custGeom>
                      <a:avLst/>
                      <a:gdLst>
                        <a:gd name="T0" fmla="*/ 6 w 71"/>
                        <a:gd name="T1" fmla="*/ 20 h 48"/>
                        <a:gd name="T2" fmla="*/ 10 w 71"/>
                        <a:gd name="T3" fmla="*/ 21 h 48"/>
                        <a:gd name="T4" fmla="*/ 14 w 71"/>
                        <a:gd name="T5" fmla="*/ 27 h 48"/>
                        <a:gd name="T6" fmla="*/ 15 w 71"/>
                        <a:gd name="T7" fmla="*/ 31 h 48"/>
                        <a:gd name="T8" fmla="*/ 19 w 71"/>
                        <a:gd name="T9" fmla="*/ 35 h 48"/>
                        <a:gd name="T10" fmla="*/ 25 w 71"/>
                        <a:gd name="T11" fmla="*/ 44 h 48"/>
                        <a:gd name="T12" fmla="*/ 33 w 71"/>
                        <a:gd name="T13" fmla="*/ 46 h 48"/>
                        <a:gd name="T14" fmla="*/ 35 w 71"/>
                        <a:gd name="T15" fmla="*/ 48 h 48"/>
                        <a:gd name="T16" fmla="*/ 39 w 71"/>
                        <a:gd name="T17" fmla="*/ 44 h 48"/>
                        <a:gd name="T18" fmla="*/ 44 w 71"/>
                        <a:gd name="T19" fmla="*/ 41 h 48"/>
                        <a:gd name="T20" fmla="*/ 49 w 71"/>
                        <a:gd name="T21" fmla="*/ 45 h 48"/>
                        <a:gd name="T22" fmla="*/ 51 w 71"/>
                        <a:gd name="T23" fmla="*/ 47 h 48"/>
                        <a:gd name="T24" fmla="*/ 59 w 71"/>
                        <a:gd name="T25" fmla="*/ 38 h 48"/>
                        <a:gd name="T26" fmla="*/ 59 w 71"/>
                        <a:gd name="T27" fmla="*/ 37 h 48"/>
                        <a:gd name="T28" fmla="*/ 69 w 71"/>
                        <a:gd name="T29" fmla="*/ 37 h 48"/>
                        <a:gd name="T30" fmla="*/ 71 w 71"/>
                        <a:gd name="T31" fmla="*/ 37 h 48"/>
                        <a:gd name="T32" fmla="*/ 64 w 71"/>
                        <a:gd name="T33" fmla="*/ 32 h 48"/>
                        <a:gd name="T34" fmla="*/ 56 w 71"/>
                        <a:gd name="T35" fmla="*/ 27 h 48"/>
                        <a:gd name="T36" fmla="*/ 55 w 71"/>
                        <a:gd name="T37" fmla="*/ 27 h 48"/>
                        <a:gd name="T38" fmla="*/ 55 w 71"/>
                        <a:gd name="T39" fmla="*/ 19 h 48"/>
                        <a:gd name="T40" fmla="*/ 57 w 71"/>
                        <a:gd name="T41" fmla="*/ 21 h 48"/>
                        <a:gd name="T42" fmla="*/ 58 w 71"/>
                        <a:gd name="T43" fmla="*/ 22 h 48"/>
                        <a:gd name="T44" fmla="*/ 59 w 71"/>
                        <a:gd name="T45" fmla="*/ 22 h 48"/>
                        <a:gd name="T46" fmla="*/ 54 w 71"/>
                        <a:gd name="T47" fmla="*/ 18 h 48"/>
                        <a:gd name="T48" fmla="*/ 48 w 71"/>
                        <a:gd name="T49" fmla="*/ 14 h 48"/>
                        <a:gd name="T50" fmla="*/ 46 w 71"/>
                        <a:gd name="T51" fmla="*/ 9 h 48"/>
                        <a:gd name="T52" fmla="*/ 45 w 71"/>
                        <a:gd name="T53" fmla="*/ 5 h 48"/>
                        <a:gd name="T54" fmla="*/ 45 w 71"/>
                        <a:gd name="T55" fmla="*/ 6 h 48"/>
                        <a:gd name="T56" fmla="*/ 37 w 71"/>
                        <a:gd name="T57" fmla="*/ 11 h 48"/>
                        <a:gd name="T58" fmla="*/ 21 w 71"/>
                        <a:gd name="T59" fmla="*/ 3 h 48"/>
                        <a:gd name="T60" fmla="*/ 13 w 71"/>
                        <a:gd name="T61" fmla="*/ 1 h 48"/>
                        <a:gd name="T62" fmla="*/ 4 w 71"/>
                        <a:gd name="T63" fmla="*/ 0 h 48"/>
                        <a:gd name="T64" fmla="*/ 0 w 71"/>
                        <a:gd name="T65" fmla="*/ 3 h 48"/>
                        <a:gd name="T66" fmla="*/ 1 w 71"/>
                        <a:gd name="T67" fmla="*/ 4 h 48"/>
                        <a:gd name="T68" fmla="*/ 3 w 71"/>
                        <a:gd name="T69" fmla="*/ 9 h 48"/>
                        <a:gd name="T70" fmla="*/ 1 w 71"/>
                        <a:gd name="T71" fmla="*/ 14 h 48"/>
                        <a:gd name="T72" fmla="*/ 0 w 71"/>
                        <a:gd name="T73" fmla="*/ 16 h 48"/>
                        <a:gd name="T74" fmla="*/ 6 w 71"/>
                        <a:gd name="T75" fmla="*/ 20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1" h="48">
                          <a:moveTo>
                            <a:pt x="6" y="20"/>
                          </a:moveTo>
                          <a:cubicBezTo>
                            <a:pt x="7" y="20"/>
                            <a:pt x="9" y="20"/>
                            <a:pt x="10" y="21"/>
                          </a:cubicBezTo>
                          <a:cubicBezTo>
                            <a:pt x="14" y="22"/>
                            <a:pt x="14" y="25"/>
                            <a:pt x="14" y="27"/>
                          </a:cubicBezTo>
                          <a:cubicBezTo>
                            <a:pt x="14" y="28"/>
                            <a:pt x="14" y="30"/>
                            <a:pt x="15" y="31"/>
                          </a:cubicBezTo>
                          <a:cubicBezTo>
                            <a:pt x="16" y="33"/>
                            <a:pt x="18" y="34"/>
                            <a:pt x="19" y="35"/>
                          </a:cubicBezTo>
                          <a:cubicBezTo>
                            <a:pt x="22" y="36"/>
                            <a:pt x="25" y="38"/>
                            <a:pt x="25" y="44"/>
                          </a:cubicBezTo>
                          <a:cubicBezTo>
                            <a:pt x="28" y="44"/>
                            <a:pt x="31" y="45"/>
                            <a:pt x="33" y="46"/>
                          </a:cubicBezTo>
                          <a:cubicBezTo>
                            <a:pt x="33" y="47"/>
                            <a:pt x="34" y="47"/>
                            <a:pt x="35" y="48"/>
                          </a:cubicBezTo>
                          <a:cubicBezTo>
                            <a:pt x="37" y="47"/>
                            <a:pt x="38" y="46"/>
                            <a:pt x="39" y="44"/>
                          </a:cubicBezTo>
                          <a:cubicBezTo>
                            <a:pt x="41" y="43"/>
                            <a:pt x="42" y="41"/>
                            <a:pt x="44" y="41"/>
                          </a:cubicBezTo>
                          <a:cubicBezTo>
                            <a:pt x="46" y="41"/>
                            <a:pt x="47" y="43"/>
                            <a:pt x="49" y="45"/>
                          </a:cubicBezTo>
                          <a:cubicBezTo>
                            <a:pt x="50" y="46"/>
                            <a:pt x="50" y="47"/>
                            <a:pt x="51" y="47"/>
                          </a:cubicBezTo>
                          <a:cubicBezTo>
                            <a:pt x="57" y="47"/>
                            <a:pt x="59" y="44"/>
                            <a:pt x="59" y="38"/>
                          </a:cubicBezTo>
                          <a:lnTo>
                            <a:pt x="59" y="37"/>
                          </a:lnTo>
                          <a:lnTo>
                            <a:pt x="69" y="37"/>
                          </a:lnTo>
                          <a:cubicBezTo>
                            <a:pt x="70" y="37"/>
                            <a:pt x="70" y="37"/>
                            <a:pt x="71" y="37"/>
                          </a:cubicBezTo>
                          <a:cubicBezTo>
                            <a:pt x="69" y="33"/>
                            <a:pt x="67" y="32"/>
                            <a:pt x="64" y="32"/>
                          </a:cubicBezTo>
                          <a:cubicBezTo>
                            <a:pt x="61" y="31"/>
                            <a:pt x="58" y="31"/>
                            <a:pt x="56" y="27"/>
                          </a:cubicBezTo>
                          <a:lnTo>
                            <a:pt x="55" y="27"/>
                          </a:lnTo>
                          <a:lnTo>
                            <a:pt x="55" y="19"/>
                          </a:lnTo>
                          <a:lnTo>
                            <a:pt x="57" y="21"/>
                          </a:lnTo>
                          <a:cubicBezTo>
                            <a:pt x="58" y="21"/>
                            <a:pt x="58" y="22"/>
                            <a:pt x="58" y="22"/>
                          </a:cubicBezTo>
                          <a:cubicBezTo>
                            <a:pt x="58" y="22"/>
                            <a:pt x="59" y="22"/>
                            <a:pt x="59" y="22"/>
                          </a:cubicBezTo>
                          <a:cubicBezTo>
                            <a:pt x="58" y="20"/>
                            <a:pt x="56" y="19"/>
                            <a:pt x="54" y="18"/>
                          </a:cubicBezTo>
                          <a:cubicBezTo>
                            <a:pt x="52" y="17"/>
                            <a:pt x="49" y="16"/>
                            <a:pt x="48" y="14"/>
                          </a:cubicBezTo>
                          <a:cubicBezTo>
                            <a:pt x="47" y="13"/>
                            <a:pt x="46" y="11"/>
                            <a:pt x="46" y="9"/>
                          </a:cubicBezTo>
                          <a:cubicBezTo>
                            <a:pt x="46" y="7"/>
                            <a:pt x="46" y="6"/>
                            <a:pt x="45" y="5"/>
                          </a:cubicBezTo>
                          <a:cubicBezTo>
                            <a:pt x="45" y="6"/>
                            <a:pt x="45" y="6"/>
                            <a:pt x="45" y="6"/>
                          </a:cubicBezTo>
                          <a:cubicBezTo>
                            <a:pt x="43" y="8"/>
                            <a:pt x="42" y="11"/>
                            <a:pt x="37" y="11"/>
                          </a:cubicBezTo>
                          <a:cubicBezTo>
                            <a:pt x="33" y="11"/>
                            <a:pt x="23" y="7"/>
                            <a:pt x="21" y="3"/>
                          </a:cubicBezTo>
                          <a:cubicBezTo>
                            <a:pt x="18" y="3"/>
                            <a:pt x="15" y="2"/>
                            <a:pt x="13" y="1"/>
                          </a:cubicBezTo>
                          <a:cubicBezTo>
                            <a:pt x="10" y="1"/>
                            <a:pt x="7" y="0"/>
                            <a:pt x="4" y="0"/>
                          </a:cubicBezTo>
                          <a:cubicBezTo>
                            <a:pt x="2" y="0"/>
                            <a:pt x="1" y="1"/>
                            <a:pt x="0" y="3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ubicBezTo>
                            <a:pt x="2" y="5"/>
                            <a:pt x="3" y="7"/>
                            <a:pt x="3" y="9"/>
                          </a:cubicBezTo>
                          <a:cubicBezTo>
                            <a:pt x="3" y="12"/>
                            <a:pt x="2" y="13"/>
                            <a:pt x="1" y="14"/>
                          </a:cubicBezTo>
                          <a:cubicBezTo>
                            <a:pt x="1" y="15"/>
                            <a:pt x="0" y="15"/>
                            <a:pt x="0" y="16"/>
                          </a:cubicBezTo>
                          <a:cubicBezTo>
                            <a:pt x="0" y="19"/>
                            <a:pt x="2" y="20"/>
                            <a:pt x="6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" name="Freeform 1127">
                      <a:extLst>
                        <a:ext uri="{FF2B5EF4-FFF2-40B4-BE49-F238E27FC236}">
                          <a16:creationId xmlns:a16="http://schemas.microsoft.com/office/drawing/2014/main" id="{30E6D5D3-1C30-F354-1F9E-337A0258CA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8616" y="4640012"/>
                      <a:ext cx="60143" cy="56384"/>
                    </a:xfrm>
                    <a:custGeom>
                      <a:avLst/>
                      <a:gdLst>
                        <a:gd name="T0" fmla="*/ 61 w 139"/>
                        <a:gd name="T1" fmla="*/ 117 h 131"/>
                        <a:gd name="T2" fmla="*/ 62 w 139"/>
                        <a:gd name="T3" fmla="*/ 129 h 131"/>
                        <a:gd name="T4" fmla="*/ 62 w 139"/>
                        <a:gd name="T5" fmla="*/ 129 h 131"/>
                        <a:gd name="T6" fmla="*/ 70 w 139"/>
                        <a:gd name="T7" fmla="*/ 131 h 131"/>
                        <a:gd name="T8" fmla="*/ 77 w 139"/>
                        <a:gd name="T9" fmla="*/ 124 h 131"/>
                        <a:gd name="T10" fmla="*/ 89 w 139"/>
                        <a:gd name="T11" fmla="*/ 113 h 131"/>
                        <a:gd name="T12" fmla="*/ 97 w 139"/>
                        <a:gd name="T13" fmla="*/ 111 h 131"/>
                        <a:gd name="T14" fmla="*/ 104 w 139"/>
                        <a:gd name="T15" fmla="*/ 109 h 131"/>
                        <a:gd name="T16" fmla="*/ 108 w 139"/>
                        <a:gd name="T17" fmla="*/ 110 h 131"/>
                        <a:gd name="T18" fmla="*/ 112 w 139"/>
                        <a:gd name="T19" fmla="*/ 112 h 131"/>
                        <a:gd name="T20" fmla="*/ 122 w 139"/>
                        <a:gd name="T21" fmla="*/ 110 h 131"/>
                        <a:gd name="T22" fmla="*/ 133 w 139"/>
                        <a:gd name="T23" fmla="*/ 108 h 131"/>
                        <a:gd name="T24" fmla="*/ 134 w 139"/>
                        <a:gd name="T25" fmla="*/ 107 h 131"/>
                        <a:gd name="T26" fmla="*/ 136 w 139"/>
                        <a:gd name="T27" fmla="*/ 107 h 131"/>
                        <a:gd name="T28" fmla="*/ 139 w 139"/>
                        <a:gd name="T29" fmla="*/ 103 h 131"/>
                        <a:gd name="T30" fmla="*/ 132 w 139"/>
                        <a:gd name="T31" fmla="*/ 87 h 131"/>
                        <a:gd name="T32" fmla="*/ 126 w 139"/>
                        <a:gd name="T33" fmla="*/ 73 h 131"/>
                        <a:gd name="T34" fmla="*/ 122 w 139"/>
                        <a:gd name="T35" fmla="*/ 70 h 131"/>
                        <a:gd name="T36" fmla="*/ 113 w 139"/>
                        <a:gd name="T37" fmla="*/ 56 h 131"/>
                        <a:gd name="T38" fmla="*/ 116 w 139"/>
                        <a:gd name="T39" fmla="*/ 51 h 131"/>
                        <a:gd name="T40" fmla="*/ 117 w 139"/>
                        <a:gd name="T41" fmla="*/ 51 h 131"/>
                        <a:gd name="T42" fmla="*/ 87 w 139"/>
                        <a:gd name="T43" fmla="*/ 39 h 131"/>
                        <a:gd name="T44" fmla="*/ 87 w 139"/>
                        <a:gd name="T45" fmla="*/ 38 h 131"/>
                        <a:gd name="T46" fmla="*/ 71 w 139"/>
                        <a:gd name="T47" fmla="*/ 31 h 131"/>
                        <a:gd name="T48" fmla="*/ 54 w 139"/>
                        <a:gd name="T49" fmla="*/ 20 h 131"/>
                        <a:gd name="T50" fmla="*/ 46 w 139"/>
                        <a:gd name="T51" fmla="*/ 15 h 131"/>
                        <a:gd name="T52" fmla="*/ 37 w 139"/>
                        <a:gd name="T53" fmla="*/ 12 h 131"/>
                        <a:gd name="T54" fmla="*/ 24 w 139"/>
                        <a:gd name="T55" fmla="*/ 0 h 131"/>
                        <a:gd name="T56" fmla="*/ 20 w 139"/>
                        <a:gd name="T57" fmla="*/ 1 h 131"/>
                        <a:gd name="T58" fmla="*/ 17 w 139"/>
                        <a:gd name="T59" fmla="*/ 2 h 131"/>
                        <a:gd name="T60" fmla="*/ 2 w 139"/>
                        <a:gd name="T61" fmla="*/ 12 h 131"/>
                        <a:gd name="T62" fmla="*/ 2 w 139"/>
                        <a:gd name="T63" fmla="*/ 18 h 131"/>
                        <a:gd name="T64" fmla="*/ 1 w 139"/>
                        <a:gd name="T65" fmla="*/ 22 h 131"/>
                        <a:gd name="T66" fmla="*/ 0 w 139"/>
                        <a:gd name="T67" fmla="*/ 29 h 131"/>
                        <a:gd name="T68" fmla="*/ 7 w 139"/>
                        <a:gd name="T69" fmla="*/ 36 h 131"/>
                        <a:gd name="T70" fmla="*/ 15 w 139"/>
                        <a:gd name="T71" fmla="*/ 41 h 131"/>
                        <a:gd name="T72" fmla="*/ 23 w 139"/>
                        <a:gd name="T73" fmla="*/ 47 h 131"/>
                        <a:gd name="T74" fmla="*/ 34 w 139"/>
                        <a:gd name="T75" fmla="*/ 62 h 131"/>
                        <a:gd name="T76" fmla="*/ 30 w 139"/>
                        <a:gd name="T77" fmla="*/ 68 h 131"/>
                        <a:gd name="T78" fmla="*/ 28 w 139"/>
                        <a:gd name="T79" fmla="*/ 72 h 131"/>
                        <a:gd name="T80" fmla="*/ 32 w 139"/>
                        <a:gd name="T81" fmla="*/ 75 h 131"/>
                        <a:gd name="T82" fmla="*/ 37 w 139"/>
                        <a:gd name="T83" fmla="*/ 75 h 131"/>
                        <a:gd name="T84" fmla="*/ 40 w 139"/>
                        <a:gd name="T85" fmla="*/ 81 h 131"/>
                        <a:gd name="T86" fmla="*/ 44 w 139"/>
                        <a:gd name="T87" fmla="*/ 87 h 131"/>
                        <a:gd name="T88" fmla="*/ 49 w 139"/>
                        <a:gd name="T89" fmla="*/ 87 h 131"/>
                        <a:gd name="T90" fmla="*/ 49 w 139"/>
                        <a:gd name="T91" fmla="*/ 88 h 131"/>
                        <a:gd name="T92" fmla="*/ 60 w 139"/>
                        <a:gd name="T93" fmla="*/ 106 h 131"/>
                        <a:gd name="T94" fmla="*/ 60 w 139"/>
                        <a:gd name="T95" fmla="*/ 106 h 131"/>
                        <a:gd name="T96" fmla="*/ 61 w 139"/>
                        <a:gd name="T97" fmla="*/ 106 h 131"/>
                        <a:gd name="T98" fmla="*/ 62 w 139"/>
                        <a:gd name="T99" fmla="*/ 107 h 131"/>
                        <a:gd name="T100" fmla="*/ 62 w 139"/>
                        <a:gd name="T101" fmla="*/ 108 h 131"/>
                        <a:gd name="T102" fmla="*/ 61 w 139"/>
                        <a:gd name="T103" fmla="*/ 117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39" h="131">
                          <a:moveTo>
                            <a:pt x="61" y="117"/>
                          </a:moveTo>
                          <a:cubicBezTo>
                            <a:pt x="62" y="120"/>
                            <a:pt x="62" y="124"/>
                            <a:pt x="62" y="129"/>
                          </a:cubicBezTo>
                          <a:lnTo>
                            <a:pt x="62" y="129"/>
                          </a:lnTo>
                          <a:cubicBezTo>
                            <a:pt x="64" y="130"/>
                            <a:pt x="67" y="131"/>
                            <a:pt x="70" y="131"/>
                          </a:cubicBezTo>
                          <a:cubicBezTo>
                            <a:pt x="74" y="131"/>
                            <a:pt x="76" y="128"/>
                            <a:pt x="77" y="124"/>
                          </a:cubicBezTo>
                          <a:cubicBezTo>
                            <a:pt x="79" y="119"/>
                            <a:pt x="81" y="113"/>
                            <a:pt x="89" y="113"/>
                          </a:cubicBezTo>
                          <a:cubicBezTo>
                            <a:pt x="92" y="113"/>
                            <a:pt x="95" y="112"/>
                            <a:pt x="97" y="111"/>
                          </a:cubicBezTo>
                          <a:cubicBezTo>
                            <a:pt x="99" y="110"/>
                            <a:pt x="101" y="109"/>
                            <a:pt x="104" y="109"/>
                          </a:cubicBezTo>
                          <a:cubicBezTo>
                            <a:pt x="106" y="109"/>
                            <a:pt x="107" y="110"/>
                            <a:pt x="108" y="110"/>
                          </a:cubicBezTo>
                          <a:cubicBezTo>
                            <a:pt x="109" y="111"/>
                            <a:pt x="111" y="112"/>
                            <a:pt x="112" y="112"/>
                          </a:cubicBezTo>
                          <a:cubicBezTo>
                            <a:pt x="116" y="112"/>
                            <a:pt x="119" y="111"/>
                            <a:pt x="122" y="110"/>
                          </a:cubicBezTo>
                          <a:cubicBezTo>
                            <a:pt x="125" y="109"/>
                            <a:pt x="128" y="108"/>
                            <a:pt x="133" y="108"/>
                          </a:cubicBezTo>
                          <a:cubicBezTo>
                            <a:pt x="133" y="108"/>
                            <a:pt x="134" y="108"/>
                            <a:pt x="134" y="107"/>
                          </a:cubicBezTo>
                          <a:cubicBezTo>
                            <a:pt x="135" y="107"/>
                            <a:pt x="135" y="107"/>
                            <a:pt x="136" y="107"/>
                          </a:cubicBezTo>
                          <a:cubicBezTo>
                            <a:pt x="136" y="105"/>
                            <a:pt x="137" y="104"/>
                            <a:pt x="139" y="103"/>
                          </a:cubicBezTo>
                          <a:cubicBezTo>
                            <a:pt x="136" y="99"/>
                            <a:pt x="134" y="93"/>
                            <a:pt x="132" y="87"/>
                          </a:cubicBezTo>
                          <a:cubicBezTo>
                            <a:pt x="130" y="82"/>
                            <a:pt x="129" y="77"/>
                            <a:pt x="126" y="73"/>
                          </a:cubicBezTo>
                          <a:cubicBezTo>
                            <a:pt x="125" y="72"/>
                            <a:pt x="124" y="71"/>
                            <a:pt x="122" y="70"/>
                          </a:cubicBezTo>
                          <a:cubicBezTo>
                            <a:pt x="118" y="67"/>
                            <a:pt x="113" y="62"/>
                            <a:pt x="113" y="56"/>
                          </a:cubicBezTo>
                          <a:cubicBezTo>
                            <a:pt x="113" y="53"/>
                            <a:pt x="115" y="52"/>
                            <a:pt x="116" y="51"/>
                          </a:cubicBezTo>
                          <a:cubicBezTo>
                            <a:pt x="117" y="51"/>
                            <a:pt x="117" y="51"/>
                            <a:pt x="117" y="51"/>
                          </a:cubicBezTo>
                          <a:cubicBezTo>
                            <a:pt x="109" y="50"/>
                            <a:pt x="87" y="45"/>
                            <a:pt x="87" y="39"/>
                          </a:cubicBezTo>
                          <a:lnTo>
                            <a:pt x="87" y="38"/>
                          </a:lnTo>
                          <a:cubicBezTo>
                            <a:pt x="85" y="32"/>
                            <a:pt x="78" y="32"/>
                            <a:pt x="71" y="31"/>
                          </a:cubicBezTo>
                          <a:cubicBezTo>
                            <a:pt x="63" y="30"/>
                            <a:pt x="55" y="29"/>
                            <a:pt x="54" y="20"/>
                          </a:cubicBezTo>
                          <a:cubicBezTo>
                            <a:pt x="53" y="17"/>
                            <a:pt x="50" y="16"/>
                            <a:pt x="46" y="15"/>
                          </a:cubicBezTo>
                          <a:cubicBezTo>
                            <a:pt x="43" y="15"/>
                            <a:pt x="39" y="14"/>
                            <a:pt x="37" y="12"/>
                          </a:cubicBezTo>
                          <a:cubicBezTo>
                            <a:pt x="35" y="8"/>
                            <a:pt x="29" y="0"/>
                            <a:pt x="24" y="0"/>
                          </a:cubicBezTo>
                          <a:cubicBezTo>
                            <a:pt x="22" y="0"/>
                            <a:pt x="21" y="0"/>
                            <a:pt x="20" y="1"/>
                          </a:cubicBezTo>
                          <a:cubicBezTo>
                            <a:pt x="19" y="1"/>
                            <a:pt x="18" y="2"/>
                            <a:pt x="17" y="2"/>
                          </a:cubicBezTo>
                          <a:lnTo>
                            <a:pt x="2" y="12"/>
                          </a:lnTo>
                          <a:lnTo>
                            <a:pt x="2" y="18"/>
                          </a:lnTo>
                          <a:cubicBezTo>
                            <a:pt x="2" y="19"/>
                            <a:pt x="2" y="21"/>
                            <a:pt x="1" y="22"/>
                          </a:cubicBezTo>
                          <a:cubicBezTo>
                            <a:pt x="1" y="24"/>
                            <a:pt x="0" y="26"/>
                            <a:pt x="0" y="29"/>
                          </a:cubicBezTo>
                          <a:cubicBezTo>
                            <a:pt x="0" y="34"/>
                            <a:pt x="3" y="35"/>
                            <a:pt x="7" y="36"/>
                          </a:cubicBezTo>
                          <a:cubicBezTo>
                            <a:pt x="10" y="37"/>
                            <a:pt x="13" y="38"/>
                            <a:pt x="15" y="41"/>
                          </a:cubicBezTo>
                          <a:cubicBezTo>
                            <a:pt x="16" y="43"/>
                            <a:pt x="20" y="45"/>
                            <a:pt x="23" y="47"/>
                          </a:cubicBezTo>
                          <a:cubicBezTo>
                            <a:pt x="28" y="50"/>
                            <a:pt x="34" y="53"/>
                            <a:pt x="34" y="62"/>
                          </a:cubicBezTo>
                          <a:cubicBezTo>
                            <a:pt x="34" y="65"/>
                            <a:pt x="32" y="66"/>
                            <a:pt x="30" y="68"/>
                          </a:cubicBezTo>
                          <a:cubicBezTo>
                            <a:pt x="29" y="69"/>
                            <a:pt x="28" y="70"/>
                            <a:pt x="28" y="72"/>
                          </a:cubicBezTo>
                          <a:cubicBezTo>
                            <a:pt x="28" y="74"/>
                            <a:pt x="30" y="75"/>
                            <a:pt x="32" y="75"/>
                          </a:cubicBezTo>
                          <a:lnTo>
                            <a:pt x="37" y="75"/>
                          </a:lnTo>
                          <a:cubicBezTo>
                            <a:pt x="40" y="75"/>
                            <a:pt x="40" y="78"/>
                            <a:pt x="40" y="81"/>
                          </a:cubicBezTo>
                          <a:cubicBezTo>
                            <a:pt x="41" y="85"/>
                            <a:pt x="41" y="87"/>
                            <a:pt x="44" y="87"/>
                          </a:cubicBezTo>
                          <a:lnTo>
                            <a:pt x="49" y="87"/>
                          </a:lnTo>
                          <a:lnTo>
                            <a:pt x="49" y="88"/>
                          </a:lnTo>
                          <a:cubicBezTo>
                            <a:pt x="50" y="89"/>
                            <a:pt x="58" y="102"/>
                            <a:pt x="60" y="106"/>
                          </a:cubicBezTo>
                          <a:cubicBezTo>
                            <a:pt x="60" y="106"/>
                            <a:pt x="60" y="106"/>
                            <a:pt x="60" y="106"/>
                          </a:cubicBezTo>
                          <a:cubicBezTo>
                            <a:pt x="60" y="106"/>
                            <a:pt x="60" y="106"/>
                            <a:pt x="61" y="106"/>
                          </a:cubicBezTo>
                          <a:lnTo>
                            <a:pt x="62" y="107"/>
                          </a:lnTo>
                          <a:lnTo>
                            <a:pt x="62" y="108"/>
                          </a:lnTo>
                          <a:cubicBezTo>
                            <a:pt x="61" y="110"/>
                            <a:pt x="61" y="113"/>
                            <a:pt x="61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128">
                      <a:extLst>
                        <a:ext uri="{FF2B5EF4-FFF2-40B4-BE49-F238E27FC236}">
                          <a16:creationId xmlns:a16="http://schemas.microsoft.com/office/drawing/2014/main" id="{4DDB758F-233F-10D1-9C01-DCEAC85C9D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39893" y="4619338"/>
                      <a:ext cx="33830" cy="35710"/>
                    </a:xfrm>
                    <a:custGeom>
                      <a:avLst/>
                      <a:gdLst>
                        <a:gd name="T0" fmla="*/ 64 w 76"/>
                        <a:gd name="T1" fmla="*/ 31 h 82"/>
                        <a:gd name="T2" fmla="*/ 55 w 76"/>
                        <a:gd name="T3" fmla="*/ 26 h 82"/>
                        <a:gd name="T4" fmla="*/ 52 w 76"/>
                        <a:gd name="T5" fmla="*/ 29 h 82"/>
                        <a:gd name="T6" fmla="*/ 48 w 76"/>
                        <a:gd name="T7" fmla="*/ 32 h 82"/>
                        <a:gd name="T8" fmla="*/ 40 w 76"/>
                        <a:gd name="T9" fmla="*/ 20 h 82"/>
                        <a:gd name="T10" fmla="*/ 34 w 76"/>
                        <a:gd name="T11" fmla="*/ 8 h 82"/>
                        <a:gd name="T12" fmla="*/ 32 w 76"/>
                        <a:gd name="T13" fmla="*/ 9 h 82"/>
                        <a:gd name="T14" fmla="*/ 27 w 76"/>
                        <a:gd name="T15" fmla="*/ 11 h 82"/>
                        <a:gd name="T16" fmla="*/ 15 w 76"/>
                        <a:gd name="T17" fmla="*/ 0 h 82"/>
                        <a:gd name="T18" fmla="*/ 10 w 76"/>
                        <a:gd name="T19" fmla="*/ 7 h 82"/>
                        <a:gd name="T20" fmla="*/ 10 w 76"/>
                        <a:gd name="T21" fmla="*/ 32 h 82"/>
                        <a:gd name="T22" fmla="*/ 3 w 76"/>
                        <a:gd name="T23" fmla="*/ 43 h 82"/>
                        <a:gd name="T24" fmla="*/ 0 w 76"/>
                        <a:gd name="T25" fmla="*/ 45 h 82"/>
                        <a:gd name="T26" fmla="*/ 13 w 76"/>
                        <a:gd name="T27" fmla="*/ 58 h 82"/>
                        <a:gd name="T28" fmla="*/ 20 w 76"/>
                        <a:gd name="T29" fmla="*/ 60 h 82"/>
                        <a:gd name="T30" fmla="*/ 30 w 76"/>
                        <a:gd name="T31" fmla="*/ 67 h 82"/>
                        <a:gd name="T32" fmla="*/ 45 w 76"/>
                        <a:gd name="T33" fmla="*/ 75 h 82"/>
                        <a:gd name="T34" fmla="*/ 63 w 76"/>
                        <a:gd name="T35" fmla="*/ 82 h 82"/>
                        <a:gd name="T36" fmla="*/ 68 w 76"/>
                        <a:gd name="T37" fmla="*/ 76 h 82"/>
                        <a:gd name="T38" fmla="*/ 76 w 76"/>
                        <a:gd name="T39" fmla="*/ 67 h 82"/>
                        <a:gd name="T40" fmla="*/ 74 w 76"/>
                        <a:gd name="T41" fmla="*/ 64 h 82"/>
                        <a:gd name="T42" fmla="*/ 72 w 76"/>
                        <a:gd name="T43" fmla="*/ 60 h 82"/>
                        <a:gd name="T44" fmla="*/ 74 w 76"/>
                        <a:gd name="T45" fmla="*/ 54 h 82"/>
                        <a:gd name="T46" fmla="*/ 76 w 76"/>
                        <a:gd name="T47" fmla="*/ 48 h 82"/>
                        <a:gd name="T48" fmla="*/ 72 w 76"/>
                        <a:gd name="T49" fmla="*/ 40 h 82"/>
                        <a:gd name="T50" fmla="*/ 72 w 76"/>
                        <a:gd name="T51" fmla="*/ 40 h 82"/>
                        <a:gd name="T52" fmla="*/ 72 w 76"/>
                        <a:gd name="T53" fmla="*/ 36 h 82"/>
                        <a:gd name="T54" fmla="*/ 64 w 76"/>
                        <a:gd name="T55" fmla="*/ 3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6" h="82">
                          <a:moveTo>
                            <a:pt x="64" y="31"/>
                          </a:moveTo>
                          <a:cubicBezTo>
                            <a:pt x="61" y="29"/>
                            <a:pt x="59" y="26"/>
                            <a:pt x="55" y="26"/>
                          </a:cubicBezTo>
                          <a:cubicBezTo>
                            <a:pt x="54" y="26"/>
                            <a:pt x="53" y="27"/>
                            <a:pt x="52" y="29"/>
                          </a:cubicBezTo>
                          <a:cubicBezTo>
                            <a:pt x="51" y="30"/>
                            <a:pt x="50" y="32"/>
                            <a:pt x="48" y="32"/>
                          </a:cubicBezTo>
                          <a:cubicBezTo>
                            <a:pt x="42" y="32"/>
                            <a:pt x="41" y="25"/>
                            <a:pt x="40" y="20"/>
                          </a:cubicBezTo>
                          <a:cubicBezTo>
                            <a:pt x="40" y="13"/>
                            <a:pt x="39" y="8"/>
                            <a:pt x="34" y="8"/>
                          </a:cubicBezTo>
                          <a:cubicBezTo>
                            <a:pt x="33" y="8"/>
                            <a:pt x="33" y="9"/>
                            <a:pt x="32" y="9"/>
                          </a:cubicBezTo>
                          <a:cubicBezTo>
                            <a:pt x="31" y="10"/>
                            <a:pt x="29" y="11"/>
                            <a:pt x="27" y="11"/>
                          </a:cubicBezTo>
                          <a:cubicBezTo>
                            <a:pt x="23" y="11"/>
                            <a:pt x="16" y="5"/>
                            <a:pt x="15" y="0"/>
                          </a:cubicBezTo>
                          <a:cubicBezTo>
                            <a:pt x="12" y="2"/>
                            <a:pt x="10" y="4"/>
                            <a:pt x="10" y="7"/>
                          </a:cubicBezTo>
                          <a:lnTo>
                            <a:pt x="10" y="32"/>
                          </a:lnTo>
                          <a:cubicBezTo>
                            <a:pt x="10" y="38"/>
                            <a:pt x="6" y="41"/>
                            <a:pt x="3" y="43"/>
                          </a:cubicBezTo>
                          <a:cubicBezTo>
                            <a:pt x="2" y="44"/>
                            <a:pt x="1" y="44"/>
                            <a:pt x="0" y="45"/>
                          </a:cubicBezTo>
                          <a:cubicBezTo>
                            <a:pt x="7" y="47"/>
                            <a:pt x="12" y="56"/>
                            <a:pt x="13" y="58"/>
                          </a:cubicBezTo>
                          <a:cubicBezTo>
                            <a:pt x="14" y="59"/>
                            <a:pt x="17" y="60"/>
                            <a:pt x="20" y="60"/>
                          </a:cubicBezTo>
                          <a:cubicBezTo>
                            <a:pt x="24" y="61"/>
                            <a:pt x="29" y="61"/>
                            <a:pt x="30" y="67"/>
                          </a:cubicBezTo>
                          <a:cubicBezTo>
                            <a:pt x="31" y="74"/>
                            <a:pt x="38" y="75"/>
                            <a:pt x="45" y="75"/>
                          </a:cubicBezTo>
                          <a:cubicBezTo>
                            <a:pt x="52" y="76"/>
                            <a:pt x="59" y="77"/>
                            <a:pt x="63" y="82"/>
                          </a:cubicBezTo>
                          <a:cubicBezTo>
                            <a:pt x="64" y="80"/>
                            <a:pt x="66" y="78"/>
                            <a:pt x="68" y="76"/>
                          </a:cubicBezTo>
                          <a:cubicBezTo>
                            <a:pt x="72" y="74"/>
                            <a:pt x="76" y="71"/>
                            <a:pt x="76" y="67"/>
                          </a:cubicBezTo>
                          <a:cubicBezTo>
                            <a:pt x="76" y="66"/>
                            <a:pt x="75" y="65"/>
                            <a:pt x="74" y="64"/>
                          </a:cubicBezTo>
                          <a:cubicBezTo>
                            <a:pt x="73" y="64"/>
                            <a:pt x="72" y="62"/>
                            <a:pt x="72" y="60"/>
                          </a:cubicBezTo>
                          <a:cubicBezTo>
                            <a:pt x="72" y="57"/>
                            <a:pt x="73" y="56"/>
                            <a:pt x="74" y="54"/>
                          </a:cubicBezTo>
                          <a:cubicBezTo>
                            <a:pt x="75" y="53"/>
                            <a:pt x="76" y="51"/>
                            <a:pt x="76" y="48"/>
                          </a:cubicBezTo>
                          <a:cubicBezTo>
                            <a:pt x="76" y="42"/>
                            <a:pt x="74" y="41"/>
                            <a:pt x="72" y="40"/>
                          </a:cubicBezTo>
                          <a:lnTo>
                            <a:pt x="72" y="40"/>
                          </a:lnTo>
                          <a:lnTo>
                            <a:pt x="72" y="36"/>
                          </a:lnTo>
                          <a:cubicBezTo>
                            <a:pt x="68" y="35"/>
                            <a:pt x="66" y="33"/>
                            <a:pt x="64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129">
                      <a:extLst>
                        <a:ext uri="{FF2B5EF4-FFF2-40B4-BE49-F238E27FC236}">
                          <a16:creationId xmlns:a16="http://schemas.microsoft.com/office/drawing/2014/main" id="{E329D0C6-CAB8-C838-E3ED-0AC039E14C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6665" y="4647530"/>
                      <a:ext cx="56384" cy="50746"/>
                    </a:xfrm>
                    <a:custGeom>
                      <a:avLst/>
                      <a:gdLst>
                        <a:gd name="T0" fmla="*/ 14 w 132"/>
                        <a:gd name="T1" fmla="*/ 114 h 122"/>
                        <a:gd name="T2" fmla="*/ 18 w 132"/>
                        <a:gd name="T3" fmla="*/ 113 h 122"/>
                        <a:gd name="T4" fmla="*/ 23 w 132"/>
                        <a:gd name="T5" fmla="*/ 111 h 122"/>
                        <a:gd name="T6" fmla="*/ 30 w 132"/>
                        <a:gd name="T7" fmla="*/ 113 h 122"/>
                        <a:gd name="T8" fmla="*/ 34 w 132"/>
                        <a:gd name="T9" fmla="*/ 115 h 122"/>
                        <a:gd name="T10" fmla="*/ 37 w 132"/>
                        <a:gd name="T11" fmla="*/ 110 h 122"/>
                        <a:gd name="T12" fmla="*/ 39 w 132"/>
                        <a:gd name="T13" fmla="*/ 105 h 122"/>
                        <a:gd name="T14" fmla="*/ 40 w 132"/>
                        <a:gd name="T15" fmla="*/ 105 h 122"/>
                        <a:gd name="T16" fmla="*/ 41 w 132"/>
                        <a:gd name="T17" fmla="*/ 106 h 122"/>
                        <a:gd name="T18" fmla="*/ 42 w 132"/>
                        <a:gd name="T19" fmla="*/ 109 h 122"/>
                        <a:gd name="T20" fmla="*/ 46 w 132"/>
                        <a:gd name="T21" fmla="*/ 115 h 122"/>
                        <a:gd name="T22" fmla="*/ 50 w 132"/>
                        <a:gd name="T23" fmla="*/ 114 h 122"/>
                        <a:gd name="T24" fmla="*/ 57 w 132"/>
                        <a:gd name="T25" fmla="*/ 111 h 122"/>
                        <a:gd name="T26" fmla="*/ 64 w 132"/>
                        <a:gd name="T27" fmla="*/ 111 h 122"/>
                        <a:gd name="T28" fmla="*/ 70 w 132"/>
                        <a:gd name="T29" fmla="*/ 112 h 122"/>
                        <a:gd name="T30" fmla="*/ 74 w 132"/>
                        <a:gd name="T31" fmla="*/ 111 h 122"/>
                        <a:gd name="T32" fmla="*/ 78 w 132"/>
                        <a:gd name="T33" fmla="*/ 111 h 122"/>
                        <a:gd name="T34" fmla="*/ 86 w 132"/>
                        <a:gd name="T35" fmla="*/ 119 h 122"/>
                        <a:gd name="T36" fmla="*/ 87 w 132"/>
                        <a:gd name="T37" fmla="*/ 122 h 122"/>
                        <a:gd name="T38" fmla="*/ 90 w 132"/>
                        <a:gd name="T39" fmla="*/ 121 h 122"/>
                        <a:gd name="T40" fmla="*/ 102 w 132"/>
                        <a:gd name="T41" fmla="*/ 108 h 122"/>
                        <a:gd name="T42" fmla="*/ 119 w 132"/>
                        <a:gd name="T43" fmla="*/ 96 h 122"/>
                        <a:gd name="T44" fmla="*/ 125 w 132"/>
                        <a:gd name="T45" fmla="*/ 95 h 122"/>
                        <a:gd name="T46" fmla="*/ 127 w 132"/>
                        <a:gd name="T47" fmla="*/ 93 h 122"/>
                        <a:gd name="T48" fmla="*/ 132 w 132"/>
                        <a:gd name="T49" fmla="*/ 90 h 122"/>
                        <a:gd name="T50" fmla="*/ 132 w 132"/>
                        <a:gd name="T51" fmla="*/ 90 h 122"/>
                        <a:gd name="T52" fmla="*/ 123 w 132"/>
                        <a:gd name="T53" fmla="*/ 74 h 122"/>
                        <a:gd name="T54" fmla="*/ 119 w 132"/>
                        <a:gd name="T55" fmla="*/ 74 h 122"/>
                        <a:gd name="T56" fmla="*/ 113 w 132"/>
                        <a:gd name="T57" fmla="*/ 65 h 122"/>
                        <a:gd name="T58" fmla="*/ 112 w 132"/>
                        <a:gd name="T59" fmla="*/ 62 h 122"/>
                        <a:gd name="T60" fmla="*/ 107 w 132"/>
                        <a:gd name="T61" fmla="*/ 62 h 122"/>
                        <a:gd name="T62" fmla="*/ 100 w 132"/>
                        <a:gd name="T63" fmla="*/ 56 h 122"/>
                        <a:gd name="T64" fmla="*/ 104 w 132"/>
                        <a:gd name="T65" fmla="*/ 50 h 122"/>
                        <a:gd name="T66" fmla="*/ 106 w 132"/>
                        <a:gd name="T67" fmla="*/ 46 h 122"/>
                        <a:gd name="T68" fmla="*/ 97 w 132"/>
                        <a:gd name="T69" fmla="*/ 33 h 122"/>
                        <a:gd name="T70" fmla="*/ 88 w 132"/>
                        <a:gd name="T71" fmla="*/ 26 h 122"/>
                        <a:gd name="T72" fmla="*/ 82 w 132"/>
                        <a:gd name="T73" fmla="*/ 22 h 122"/>
                        <a:gd name="T74" fmla="*/ 73 w 132"/>
                        <a:gd name="T75" fmla="*/ 13 h 122"/>
                        <a:gd name="T76" fmla="*/ 72 w 132"/>
                        <a:gd name="T77" fmla="*/ 11 h 122"/>
                        <a:gd name="T78" fmla="*/ 72 w 132"/>
                        <a:gd name="T79" fmla="*/ 10 h 122"/>
                        <a:gd name="T80" fmla="*/ 64 w 132"/>
                        <a:gd name="T81" fmla="*/ 4 h 122"/>
                        <a:gd name="T82" fmla="*/ 59 w 132"/>
                        <a:gd name="T83" fmla="*/ 0 h 122"/>
                        <a:gd name="T84" fmla="*/ 43 w 132"/>
                        <a:gd name="T85" fmla="*/ 0 h 122"/>
                        <a:gd name="T86" fmla="*/ 36 w 132"/>
                        <a:gd name="T87" fmla="*/ 12 h 122"/>
                        <a:gd name="T88" fmla="*/ 31 w 132"/>
                        <a:gd name="T89" fmla="*/ 22 h 122"/>
                        <a:gd name="T90" fmla="*/ 33 w 132"/>
                        <a:gd name="T91" fmla="*/ 28 h 122"/>
                        <a:gd name="T92" fmla="*/ 36 w 132"/>
                        <a:gd name="T93" fmla="*/ 35 h 122"/>
                        <a:gd name="T94" fmla="*/ 30 w 132"/>
                        <a:gd name="T95" fmla="*/ 46 h 122"/>
                        <a:gd name="T96" fmla="*/ 26 w 132"/>
                        <a:gd name="T97" fmla="*/ 54 h 122"/>
                        <a:gd name="T98" fmla="*/ 26 w 132"/>
                        <a:gd name="T99" fmla="*/ 63 h 122"/>
                        <a:gd name="T100" fmla="*/ 26 w 132"/>
                        <a:gd name="T101" fmla="*/ 66 h 122"/>
                        <a:gd name="T102" fmla="*/ 25 w 132"/>
                        <a:gd name="T103" fmla="*/ 74 h 122"/>
                        <a:gd name="T104" fmla="*/ 20 w 132"/>
                        <a:gd name="T105" fmla="*/ 75 h 122"/>
                        <a:gd name="T106" fmla="*/ 15 w 132"/>
                        <a:gd name="T107" fmla="*/ 74 h 122"/>
                        <a:gd name="T108" fmla="*/ 10 w 132"/>
                        <a:gd name="T109" fmla="*/ 73 h 122"/>
                        <a:gd name="T110" fmla="*/ 0 w 132"/>
                        <a:gd name="T111" fmla="*/ 80 h 122"/>
                        <a:gd name="T112" fmla="*/ 2 w 132"/>
                        <a:gd name="T113" fmla="*/ 84 h 122"/>
                        <a:gd name="T114" fmla="*/ 6 w 132"/>
                        <a:gd name="T115" fmla="*/ 91 h 122"/>
                        <a:gd name="T116" fmla="*/ 5 w 132"/>
                        <a:gd name="T117" fmla="*/ 97 h 122"/>
                        <a:gd name="T118" fmla="*/ 4 w 132"/>
                        <a:gd name="T119" fmla="*/ 102 h 122"/>
                        <a:gd name="T120" fmla="*/ 14 w 132"/>
                        <a:gd name="T121" fmla="*/ 114 h 12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32" h="122">
                          <a:moveTo>
                            <a:pt x="14" y="114"/>
                          </a:moveTo>
                          <a:cubicBezTo>
                            <a:pt x="16" y="114"/>
                            <a:pt x="17" y="113"/>
                            <a:pt x="18" y="113"/>
                          </a:cubicBezTo>
                          <a:cubicBezTo>
                            <a:pt x="20" y="112"/>
                            <a:pt x="21" y="111"/>
                            <a:pt x="23" y="111"/>
                          </a:cubicBezTo>
                          <a:cubicBezTo>
                            <a:pt x="27" y="111"/>
                            <a:pt x="29" y="112"/>
                            <a:pt x="30" y="113"/>
                          </a:cubicBezTo>
                          <a:cubicBezTo>
                            <a:pt x="32" y="114"/>
                            <a:pt x="33" y="115"/>
                            <a:pt x="34" y="115"/>
                          </a:cubicBezTo>
                          <a:cubicBezTo>
                            <a:pt x="35" y="115"/>
                            <a:pt x="37" y="111"/>
                            <a:pt x="37" y="110"/>
                          </a:cubicBezTo>
                          <a:cubicBezTo>
                            <a:pt x="38" y="107"/>
                            <a:pt x="38" y="106"/>
                            <a:pt x="39" y="105"/>
                          </a:cubicBezTo>
                          <a:lnTo>
                            <a:pt x="40" y="105"/>
                          </a:lnTo>
                          <a:lnTo>
                            <a:pt x="41" y="106"/>
                          </a:lnTo>
                          <a:cubicBezTo>
                            <a:pt x="41" y="107"/>
                            <a:pt x="42" y="108"/>
                            <a:pt x="42" y="109"/>
                          </a:cubicBezTo>
                          <a:cubicBezTo>
                            <a:pt x="43" y="112"/>
                            <a:pt x="44" y="115"/>
                            <a:pt x="46" y="115"/>
                          </a:cubicBezTo>
                          <a:cubicBezTo>
                            <a:pt x="48" y="115"/>
                            <a:pt x="49" y="115"/>
                            <a:pt x="50" y="114"/>
                          </a:cubicBezTo>
                          <a:cubicBezTo>
                            <a:pt x="52" y="112"/>
                            <a:pt x="54" y="111"/>
                            <a:pt x="57" y="111"/>
                          </a:cubicBezTo>
                          <a:cubicBezTo>
                            <a:pt x="60" y="111"/>
                            <a:pt x="62" y="111"/>
                            <a:pt x="64" y="111"/>
                          </a:cubicBezTo>
                          <a:cubicBezTo>
                            <a:pt x="66" y="112"/>
                            <a:pt x="67" y="112"/>
                            <a:pt x="70" y="112"/>
                          </a:cubicBezTo>
                          <a:cubicBezTo>
                            <a:pt x="72" y="112"/>
                            <a:pt x="73" y="112"/>
                            <a:pt x="74" y="111"/>
                          </a:cubicBezTo>
                          <a:cubicBezTo>
                            <a:pt x="75" y="111"/>
                            <a:pt x="76" y="111"/>
                            <a:pt x="78" y="111"/>
                          </a:cubicBezTo>
                          <a:cubicBezTo>
                            <a:pt x="84" y="111"/>
                            <a:pt x="85" y="116"/>
                            <a:pt x="86" y="119"/>
                          </a:cubicBezTo>
                          <a:cubicBezTo>
                            <a:pt x="86" y="120"/>
                            <a:pt x="87" y="121"/>
                            <a:pt x="87" y="122"/>
                          </a:cubicBezTo>
                          <a:cubicBezTo>
                            <a:pt x="88" y="122"/>
                            <a:pt x="89" y="121"/>
                            <a:pt x="90" y="121"/>
                          </a:cubicBezTo>
                          <a:cubicBezTo>
                            <a:pt x="95" y="119"/>
                            <a:pt x="101" y="117"/>
                            <a:pt x="102" y="108"/>
                          </a:cubicBezTo>
                          <a:cubicBezTo>
                            <a:pt x="103" y="100"/>
                            <a:pt x="112" y="98"/>
                            <a:pt x="119" y="96"/>
                          </a:cubicBezTo>
                          <a:cubicBezTo>
                            <a:pt x="121" y="96"/>
                            <a:pt x="123" y="95"/>
                            <a:pt x="125" y="95"/>
                          </a:cubicBezTo>
                          <a:cubicBezTo>
                            <a:pt x="126" y="95"/>
                            <a:pt x="126" y="94"/>
                            <a:pt x="127" y="93"/>
                          </a:cubicBezTo>
                          <a:cubicBezTo>
                            <a:pt x="128" y="92"/>
                            <a:pt x="129" y="90"/>
                            <a:pt x="132" y="90"/>
                          </a:cubicBezTo>
                          <a:lnTo>
                            <a:pt x="132" y="90"/>
                          </a:lnTo>
                          <a:cubicBezTo>
                            <a:pt x="131" y="87"/>
                            <a:pt x="126" y="79"/>
                            <a:pt x="123" y="74"/>
                          </a:cubicBezTo>
                          <a:lnTo>
                            <a:pt x="119" y="74"/>
                          </a:lnTo>
                          <a:cubicBezTo>
                            <a:pt x="114" y="74"/>
                            <a:pt x="113" y="69"/>
                            <a:pt x="113" y="65"/>
                          </a:cubicBezTo>
                          <a:cubicBezTo>
                            <a:pt x="113" y="64"/>
                            <a:pt x="113" y="62"/>
                            <a:pt x="112" y="62"/>
                          </a:cubicBezTo>
                          <a:lnTo>
                            <a:pt x="107" y="62"/>
                          </a:lnTo>
                          <a:cubicBezTo>
                            <a:pt x="104" y="62"/>
                            <a:pt x="100" y="60"/>
                            <a:pt x="100" y="56"/>
                          </a:cubicBezTo>
                          <a:cubicBezTo>
                            <a:pt x="100" y="53"/>
                            <a:pt x="102" y="51"/>
                            <a:pt x="104" y="50"/>
                          </a:cubicBezTo>
                          <a:cubicBezTo>
                            <a:pt x="105" y="49"/>
                            <a:pt x="106" y="47"/>
                            <a:pt x="106" y="46"/>
                          </a:cubicBezTo>
                          <a:cubicBezTo>
                            <a:pt x="106" y="39"/>
                            <a:pt x="102" y="36"/>
                            <a:pt x="97" y="33"/>
                          </a:cubicBezTo>
                          <a:cubicBezTo>
                            <a:pt x="93" y="31"/>
                            <a:pt x="90" y="29"/>
                            <a:pt x="88" y="26"/>
                          </a:cubicBezTo>
                          <a:cubicBezTo>
                            <a:pt x="87" y="24"/>
                            <a:pt x="84" y="23"/>
                            <a:pt x="82" y="22"/>
                          </a:cubicBezTo>
                          <a:cubicBezTo>
                            <a:pt x="78" y="21"/>
                            <a:pt x="73" y="20"/>
                            <a:pt x="73" y="13"/>
                          </a:cubicBezTo>
                          <a:cubicBezTo>
                            <a:pt x="73" y="12"/>
                            <a:pt x="72" y="12"/>
                            <a:pt x="72" y="11"/>
                          </a:cubicBezTo>
                          <a:cubicBezTo>
                            <a:pt x="72" y="11"/>
                            <a:pt x="72" y="10"/>
                            <a:pt x="72" y="10"/>
                          </a:cubicBezTo>
                          <a:cubicBezTo>
                            <a:pt x="69" y="9"/>
                            <a:pt x="66" y="6"/>
                            <a:pt x="64" y="4"/>
                          </a:cubicBezTo>
                          <a:cubicBezTo>
                            <a:pt x="62" y="2"/>
                            <a:pt x="60" y="0"/>
                            <a:pt x="59" y="0"/>
                          </a:cubicBezTo>
                          <a:lnTo>
                            <a:pt x="43" y="0"/>
                          </a:lnTo>
                          <a:cubicBezTo>
                            <a:pt x="42" y="5"/>
                            <a:pt x="39" y="8"/>
                            <a:pt x="36" y="12"/>
                          </a:cubicBezTo>
                          <a:cubicBezTo>
                            <a:pt x="34" y="15"/>
                            <a:pt x="31" y="19"/>
                            <a:pt x="31" y="22"/>
                          </a:cubicBezTo>
                          <a:cubicBezTo>
                            <a:pt x="31" y="24"/>
                            <a:pt x="32" y="26"/>
                            <a:pt x="33" y="28"/>
                          </a:cubicBezTo>
                          <a:cubicBezTo>
                            <a:pt x="34" y="30"/>
                            <a:pt x="36" y="32"/>
                            <a:pt x="36" y="35"/>
                          </a:cubicBezTo>
                          <a:cubicBezTo>
                            <a:pt x="36" y="41"/>
                            <a:pt x="33" y="44"/>
                            <a:pt x="30" y="46"/>
                          </a:cubicBezTo>
                          <a:cubicBezTo>
                            <a:pt x="28" y="48"/>
                            <a:pt x="26" y="50"/>
                            <a:pt x="26" y="54"/>
                          </a:cubicBezTo>
                          <a:lnTo>
                            <a:pt x="26" y="63"/>
                          </a:lnTo>
                          <a:cubicBezTo>
                            <a:pt x="26" y="64"/>
                            <a:pt x="26" y="65"/>
                            <a:pt x="26" y="66"/>
                          </a:cubicBezTo>
                          <a:cubicBezTo>
                            <a:pt x="26" y="69"/>
                            <a:pt x="26" y="72"/>
                            <a:pt x="25" y="74"/>
                          </a:cubicBezTo>
                          <a:cubicBezTo>
                            <a:pt x="24" y="75"/>
                            <a:pt x="22" y="75"/>
                            <a:pt x="20" y="75"/>
                          </a:cubicBezTo>
                          <a:cubicBezTo>
                            <a:pt x="18" y="75"/>
                            <a:pt x="16" y="75"/>
                            <a:pt x="15" y="74"/>
                          </a:cubicBezTo>
                          <a:cubicBezTo>
                            <a:pt x="13" y="73"/>
                            <a:pt x="12" y="73"/>
                            <a:pt x="10" y="73"/>
                          </a:cubicBezTo>
                          <a:cubicBezTo>
                            <a:pt x="7" y="73"/>
                            <a:pt x="0" y="77"/>
                            <a:pt x="0" y="80"/>
                          </a:cubicBezTo>
                          <a:cubicBezTo>
                            <a:pt x="0" y="82"/>
                            <a:pt x="1" y="82"/>
                            <a:pt x="2" y="84"/>
                          </a:cubicBezTo>
                          <a:cubicBezTo>
                            <a:pt x="4" y="85"/>
                            <a:pt x="6" y="87"/>
                            <a:pt x="6" y="91"/>
                          </a:cubicBezTo>
                          <a:cubicBezTo>
                            <a:pt x="6" y="93"/>
                            <a:pt x="6" y="95"/>
                            <a:pt x="5" y="97"/>
                          </a:cubicBezTo>
                          <a:cubicBezTo>
                            <a:pt x="5" y="99"/>
                            <a:pt x="4" y="100"/>
                            <a:pt x="4" y="102"/>
                          </a:cubicBezTo>
                          <a:cubicBezTo>
                            <a:pt x="4" y="107"/>
                            <a:pt x="11" y="114"/>
                            <a:pt x="14" y="1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130">
                      <a:extLst>
                        <a:ext uri="{FF2B5EF4-FFF2-40B4-BE49-F238E27FC236}">
                          <a16:creationId xmlns:a16="http://schemas.microsoft.com/office/drawing/2014/main" id="{C06A0FFA-BBC6-C351-AEEC-FA61B0621B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4858" y="4593025"/>
                      <a:ext cx="31951" cy="26313"/>
                    </a:xfrm>
                    <a:custGeom>
                      <a:avLst/>
                      <a:gdLst>
                        <a:gd name="T0" fmla="*/ 76 w 76"/>
                        <a:gd name="T1" fmla="*/ 36 h 59"/>
                        <a:gd name="T2" fmla="*/ 76 w 76"/>
                        <a:gd name="T3" fmla="*/ 34 h 59"/>
                        <a:gd name="T4" fmla="*/ 70 w 76"/>
                        <a:gd name="T5" fmla="*/ 26 h 59"/>
                        <a:gd name="T6" fmla="*/ 70 w 76"/>
                        <a:gd name="T7" fmla="*/ 25 h 59"/>
                        <a:gd name="T8" fmla="*/ 70 w 76"/>
                        <a:gd name="T9" fmla="*/ 23 h 59"/>
                        <a:gd name="T10" fmla="*/ 62 w 76"/>
                        <a:gd name="T11" fmla="*/ 12 h 59"/>
                        <a:gd name="T12" fmla="*/ 56 w 76"/>
                        <a:gd name="T13" fmla="*/ 4 h 59"/>
                        <a:gd name="T14" fmla="*/ 56 w 76"/>
                        <a:gd name="T15" fmla="*/ 0 h 59"/>
                        <a:gd name="T16" fmla="*/ 47 w 76"/>
                        <a:gd name="T17" fmla="*/ 3 h 59"/>
                        <a:gd name="T18" fmla="*/ 41 w 76"/>
                        <a:gd name="T19" fmla="*/ 2 h 59"/>
                        <a:gd name="T20" fmla="*/ 36 w 76"/>
                        <a:gd name="T21" fmla="*/ 1 h 59"/>
                        <a:gd name="T22" fmla="*/ 30 w 76"/>
                        <a:gd name="T23" fmla="*/ 2 h 59"/>
                        <a:gd name="T24" fmla="*/ 25 w 76"/>
                        <a:gd name="T25" fmla="*/ 3 h 59"/>
                        <a:gd name="T26" fmla="*/ 18 w 76"/>
                        <a:gd name="T27" fmla="*/ 3 h 59"/>
                        <a:gd name="T28" fmla="*/ 16 w 76"/>
                        <a:gd name="T29" fmla="*/ 5 h 59"/>
                        <a:gd name="T30" fmla="*/ 13 w 76"/>
                        <a:gd name="T31" fmla="*/ 7 h 59"/>
                        <a:gd name="T32" fmla="*/ 10 w 76"/>
                        <a:gd name="T33" fmla="*/ 6 h 59"/>
                        <a:gd name="T34" fmla="*/ 0 w 76"/>
                        <a:gd name="T35" fmla="*/ 32 h 59"/>
                        <a:gd name="T36" fmla="*/ 3 w 76"/>
                        <a:gd name="T37" fmla="*/ 36 h 59"/>
                        <a:gd name="T38" fmla="*/ 9 w 76"/>
                        <a:gd name="T39" fmla="*/ 36 h 59"/>
                        <a:gd name="T40" fmla="*/ 13 w 76"/>
                        <a:gd name="T41" fmla="*/ 43 h 59"/>
                        <a:gd name="T42" fmla="*/ 16 w 76"/>
                        <a:gd name="T43" fmla="*/ 50 h 59"/>
                        <a:gd name="T44" fmla="*/ 18 w 76"/>
                        <a:gd name="T45" fmla="*/ 49 h 59"/>
                        <a:gd name="T46" fmla="*/ 21 w 76"/>
                        <a:gd name="T47" fmla="*/ 47 h 59"/>
                        <a:gd name="T48" fmla="*/ 27 w 76"/>
                        <a:gd name="T49" fmla="*/ 52 h 59"/>
                        <a:gd name="T50" fmla="*/ 32 w 76"/>
                        <a:gd name="T51" fmla="*/ 57 h 59"/>
                        <a:gd name="T52" fmla="*/ 35 w 76"/>
                        <a:gd name="T53" fmla="*/ 55 h 59"/>
                        <a:gd name="T54" fmla="*/ 40 w 76"/>
                        <a:gd name="T55" fmla="*/ 52 h 59"/>
                        <a:gd name="T56" fmla="*/ 48 w 76"/>
                        <a:gd name="T57" fmla="*/ 56 h 59"/>
                        <a:gd name="T58" fmla="*/ 51 w 76"/>
                        <a:gd name="T59" fmla="*/ 59 h 59"/>
                        <a:gd name="T60" fmla="*/ 55 w 76"/>
                        <a:gd name="T61" fmla="*/ 57 h 59"/>
                        <a:gd name="T62" fmla="*/ 74 w 76"/>
                        <a:gd name="T63" fmla="*/ 40 h 59"/>
                        <a:gd name="T64" fmla="*/ 75 w 76"/>
                        <a:gd name="T65" fmla="*/ 37 h 59"/>
                        <a:gd name="T66" fmla="*/ 76 w 76"/>
                        <a:gd name="T67" fmla="*/ 36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76" h="59">
                          <a:moveTo>
                            <a:pt x="76" y="36"/>
                          </a:moveTo>
                          <a:lnTo>
                            <a:pt x="76" y="34"/>
                          </a:lnTo>
                          <a:cubicBezTo>
                            <a:pt x="72" y="33"/>
                            <a:pt x="70" y="32"/>
                            <a:pt x="70" y="26"/>
                          </a:cubicBezTo>
                          <a:lnTo>
                            <a:pt x="70" y="25"/>
                          </a:lnTo>
                          <a:lnTo>
                            <a:pt x="70" y="23"/>
                          </a:lnTo>
                          <a:cubicBezTo>
                            <a:pt x="67" y="21"/>
                            <a:pt x="64" y="18"/>
                            <a:pt x="62" y="12"/>
                          </a:cubicBezTo>
                          <a:cubicBezTo>
                            <a:pt x="59" y="11"/>
                            <a:pt x="56" y="9"/>
                            <a:pt x="56" y="4"/>
                          </a:cubicBezTo>
                          <a:lnTo>
                            <a:pt x="56" y="0"/>
                          </a:lnTo>
                          <a:cubicBezTo>
                            <a:pt x="54" y="2"/>
                            <a:pt x="51" y="3"/>
                            <a:pt x="47" y="3"/>
                          </a:cubicBezTo>
                          <a:cubicBezTo>
                            <a:pt x="44" y="3"/>
                            <a:pt x="42" y="3"/>
                            <a:pt x="41" y="2"/>
                          </a:cubicBezTo>
                          <a:cubicBezTo>
                            <a:pt x="39" y="1"/>
                            <a:pt x="38" y="1"/>
                            <a:pt x="36" y="1"/>
                          </a:cubicBezTo>
                          <a:cubicBezTo>
                            <a:pt x="34" y="1"/>
                            <a:pt x="32" y="2"/>
                            <a:pt x="30" y="2"/>
                          </a:cubicBezTo>
                          <a:cubicBezTo>
                            <a:pt x="28" y="3"/>
                            <a:pt x="27" y="3"/>
                            <a:pt x="25" y="3"/>
                          </a:cubicBezTo>
                          <a:lnTo>
                            <a:pt x="18" y="3"/>
                          </a:lnTo>
                          <a:cubicBezTo>
                            <a:pt x="18" y="3"/>
                            <a:pt x="17" y="4"/>
                            <a:pt x="16" y="5"/>
                          </a:cubicBezTo>
                          <a:cubicBezTo>
                            <a:pt x="16" y="6"/>
                            <a:pt x="14" y="7"/>
                            <a:pt x="13" y="7"/>
                          </a:cubicBezTo>
                          <a:cubicBezTo>
                            <a:pt x="11" y="7"/>
                            <a:pt x="10" y="7"/>
                            <a:pt x="10" y="6"/>
                          </a:cubicBezTo>
                          <a:cubicBezTo>
                            <a:pt x="7" y="11"/>
                            <a:pt x="0" y="23"/>
                            <a:pt x="0" y="32"/>
                          </a:cubicBezTo>
                          <a:cubicBezTo>
                            <a:pt x="0" y="35"/>
                            <a:pt x="1" y="36"/>
                            <a:pt x="3" y="36"/>
                          </a:cubicBezTo>
                          <a:lnTo>
                            <a:pt x="9" y="36"/>
                          </a:lnTo>
                          <a:cubicBezTo>
                            <a:pt x="12" y="36"/>
                            <a:pt x="13" y="40"/>
                            <a:pt x="13" y="43"/>
                          </a:cubicBezTo>
                          <a:cubicBezTo>
                            <a:pt x="13" y="48"/>
                            <a:pt x="14" y="50"/>
                            <a:pt x="16" y="50"/>
                          </a:cubicBezTo>
                          <a:cubicBezTo>
                            <a:pt x="17" y="50"/>
                            <a:pt x="17" y="49"/>
                            <a:pt x="18" y="49"/>
                          </a:cubicBezTo>
                          <a:cubicBezTo>
                            <a:pt x="19" y="48"/>
                            <a:pt x="20" y="47"/>
                            <a:pt x="21" y="47"/>
                          </a:cubicBezTo>
                          <a:cubicBezTo>
                            <a:pt x="24" y="47"/>
                            <a:pt x="25" y="50"/>
                            <a:pt x="27" y="52"/>
                          </a:cubicBezTo>
                          <a:cubicBezTo>
                            <a:pt x="28" y="55"/>
                            <a:pt x="29" y="57"/>
                            <a:pt x="32" y="57"/>
                          </a:cubicBezTo>
                          <a:cubicBezTo>
                            <a:pt x="34" y="57"/>
                            <a:pt x="35" y="56"/>
                            <a:pt x="35" y="55"/>
                          </a:cubicBezTo>
                          <a:cubicBezTo>
                            <a:pt x="36" y="54"/>
                            <a:pt x="37" y="52"/>
                            <a:pt x="40" y="52"/>
                          </a:cubicBezTo>
                          <a:cubicBezTo>
                            <a:pt x="44" y="52"/>
                            <a:pt x="46" y="54"/>
                            <a:pt x="48" y="56"/>
                          </a:cubicBezTo>
                          <a:cubicBezTo>
                            <a:pt x="49" y="57"/>
                            <a:pt x="50" y="58"/>
                            <a:pt x="51" y="59"/>
                          </a:cubicBezTo>
                          <a:cubicBezTo>
                            <a:pt x="52" y="58"/>
                            <a:pt x="53" y="58"/>
                            <a:pt x="55" y="57"/>
                          </a:cubicBezTo>
                          <a:cubicBezTo>
                            <a:pt x="63" y="53"/>
                            <a:pt x="75" y="48"/>
                            <a:pt x="74" y="40"/>
                          </a:cubicBezTo>
                          <a:cubicBezTo>
                            <a:pt x="74" y="39"/>
                            <a:pt x="75" y="38"/>
                            <a:pt x="75" y="37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131">
                      <a:extLst>
                        <a:ext uri="{FF2B5EF4-FFF2-40B4-BE49-F238E27FC236}">
                          <a16:creationId xmlns:a16="http://schemas.microsoft.com/office/drawing/2014/main" id="{FE085C70-13D5-4FAC-938C-A887A807F5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8545" y="4566713"/>
                      <a:ext cx="30071" cy="20675"/>
                    </a:xfrm>
                    <a:custGeom>
                      <a:avLst/>
                      <a:gdLst>
                        <a:gd name="T0" fmla="*/ 69 w 69"/>
                        <a:gd name="T1" fmla="*/ 29 h 48"/>
                        <a:gd name="T2" fmla="*/ 62 w 69"/>
                        <a:gd name="T3" fmla="*/ 19 h 48"/>
                        <a:gd name="T4" fmla="*/ 57 w 69"/>
                        <a:gd name="T5" fmla="*/ 15 h 48"/>
                        <a:gd name="T6" fmla="*/ 56 w 69"/>
                        <a:gd name="T7" fmla="*/ 13 h 48"/>
                        <a:gd name="T8" fmla="*/ 46 w 69"/>
                        <a:gd name="T9" fmla="*/ 5 h 48"/>
                        <a:gd name="T10" fmla="*/ 36 w 69"/>
                        <a:gd name="T11" fmla="*/ 8 h 48"/>
                        <a:gd name="T12" fmla="*/ 34 w 69"/>
                        <a:gd name="T13" fmla="*/ 10 h 48"/>
                        <a:gd name="T14" fmla="*/ 30 w 69"/>
                        <a:gd name="T15" fmla="*/ 12 h 48"/>
                        <a:gd name="T16" fmla="*/ 26 w 69"/>
                        <a:gd name="T17" fmla="*/ 10 h 48"/>
                        <a:gd name="T18" fmla="*/ 24 w 69"/>
                        <a:gd name="T19" fmla="*/ 8 h 48"/>
                        <a:gd name="T20" fmla="*/ 21 w 69"/>
                        <a:gd name="T21" fmla="*/ 10 h 48"/>
                        <a:gd name="T22" fmla="*/ 20 w 69"/>
                        <a:gd name="T23" fmla="*/ 10 h 48"/>
                        <a:gd name="T24" fmla="*/ 20 w 69"/>
                        <a:gd name="T25" fmla="*/ 10 h 48"/>
                        <a:gd name="T26" fmla="*/ 15 w 69"/>
                        <a:gd name="T27" fmla="*/ 3 h 48"/>
                        <a:gd name="T28" fmla="*/ 14 w 69"/>
                        <a:gd name="T29" fmla="*/ 0 h 48"/>
                        <a:gd name="T30" fmla="*/ 5 w 69"/>
                        <a:gd name="T31" fmla="*/ 4 h 48"/>
                        <a:gd name="T32" fmla="*/ 0 w 69"/>
                        <a:gd name="T33" fmla="*/ 7 h 48"/>
                        <a:gd name="T34" fmla="*/ 0 w 69"/>
                        <a:gd name="T35" fmla="*/ 14 h 48"/>
                        <a:gd name="T36" fmla="*/ 0 w 69"/>
                        <a:gd name="T37" fmla="*/ 16 h 48"/>
                        <a:gd name="T38" fmla="*/ 2 w 69"/>
                        <a:gd name="T39" fmla="*/ 19 h 48"/>
                        <a:gd name="T40" fmla="*/ 6 w 69"/>
                        <a:gd name="T41" fmla="*/ 24 h 48"/>
                        <a:gd name="T42" fmla="*/ 4 w 69"/>
                        <a:gd name="T43" fmla="*/ 30 h 48"/>
                        <a:gd name="T44" fmla="*/ 2 w 69"/>
                        <a:gd name="T45" fmla="*/ 35 h 48"/>
                        <a:gd name="T46" fmla="*/ 19 w 69"/>
                        <a:gd name="T47" fmla="*/ 48 h 48"/>
                        <a:gd name="T48" fmla="*/ 28 w 69"/>
                        <a:gd name="T49" fmla="*/ 43 h 48"/>
                        <a:gd name="T50" fmla="*/ 37 w 69"/>
                        <a:gd name="T51" fmla="*/ 38 h 48"/>
                        <a:gd name="T52" fmla="*/ 44 w 69"/>
                        <a:gd name="T53" fmla="*/ 42 h 48"/>
                        <a:gd name="T54" fmla="*/ 48 w 69"/>
                        <a:gd name="T55" fmla="*/ 44 h 48"/>
                        <a:gd name="T56" fmla="*/ 51 w 69"/>
                        <a:gd name="T57" fmla="*/ 42 h 48"/>
                        <a:gd name="T58" fmla="*/ 54 w 69"/>
                        <a:gd name="T59" fmla="*/ 39 h 48"/>
                        <a:gd name="T60" fmla="*/ 58 w 69"/>
                        <a:gd name="T61" fmla="*/ 40 h 48"/>
                        <a:gd name="T62" fmla="*/ 59 w 69"/>
                        <a:gd name="T63" fmla="*/ 41 h 48"/>
                        <a:gd name="T64" fmla="*/ 65 w 69"/>
                        <a:gd name="T65" fmla="*/ 38 h 48"/>
                        <a:gd name="T66" fmla="*/ 66 w 69"/>
                        <a:gd name="T67" fmla="*/ 37 h 48"/>
                        <a:gd name="T68" fmla="*/ 68 w 69"/>
                        <a:gd name="T69" fmla="*/ 33 h 48"/>
                        <a:gd name="T70" fmla="*/ 69 w 69"/>
                        <a:gd name="T71" fmla="*/ 29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9" h="48">
                          <a:moveTo>
                            <a:pt x="69" y="29"/>
                          </a:moveTo>
                          <a:cubicBezTo>
                            <a:pt x="69" y="22"/>
                            <a:pt x="66" y="20"/>
                            <a:pt x="62" y="19"/>
                          </a:cubicBezTo>
                          <a:cubicBezTo>
                            <a:pt x="60" y="18"/>
                            <a:pt x="58" y="17"/>
                            <a:pt x="57" y="15"/>
                          </a:cubicBezTo>
                          <a:cubicBezTo>
                            <a:pt x="57" y="14"/>
                            <a:pt x="57" y="14"/>
                            <a:pt x="56" y="13"/>
                          </a:cubicBezTo>
                          <a:cubicBezTo>
                            <a:pt x="54" y="9"/>
                            <a:pt x="53" y="6"/>
                            <a:pt x="46" y="5"/>
                          </a:cubicBezTo>
                          <a:cubicBezTo>
                            <a:pt x="43" y="7"/>
                            <a:pt x="40" y="7"/>
                            <a:pt x="36" y="8"/>
                          </a:cubicBezTo>
                          <a:cubicBezTo>
                            <a:pt x="35" y="8"/>
                            <a:pt x="35" y="9"/>
                            <a:pt x="34" y="10"/>
                          </a:cubicBezTo>
                          <a:cubicBezTo>
                            <a:pt x="34" y="11"/>
                            <a:pt x="33" y="12"/>
                            <a:pt x="30" y="12"/>
                          </a:cubicBezTo>
                          <a:cubicBezTo>
                            <a:pt x="28" y="12"/>
                            <a:pt x="27" y="11"/>
                            <a:pt x="26" y="10"/>
                          </a:cubicBezTo>
                          <a:cubicBezTo>
                            <a:pt x="25" y="9"/>
                            <a:pt x="25" y="8"/>
                            <a:pt x="24" y="8"/>
                          </a:cubicBezTo>
                          <a:cubicBezTo>
                            <a:pt x="23" y="8"/>
                            <a:pt x="22" y="9"/>
                            <a:pt x="21" y="10"/>
                          </a:cubicBezTo>
                          <a:lnTo>
                            <a:pt x="20" y="10"/>
                          </a:lnTo>
                          <a:lnTo>
                            <a:pt x="20" y="10"/>
                          </a:lnTo>
                          <a:cubicBezTo>
                            <a:pt x="18" y="8"/>
                            <a:pt x="16" y="5"/>
                            <a:pt x="15" y="3"/>
                          </a:cubicBezTo>
                          <a:cubicBezTo>
                            <a:pt x="15" y="2"/>
                            <a:pt x="14" y="1"/>
                            <a:pt x="14" y="0"/>
                          </a:cubicBezTo>
                          <a:cubicBezTo>
                            <a:pt x="11" y="1"/>
                            <a:pt x="8" y="2"/>
                            <a:pt x="5" y="4"/>
                          </a:cubicBezTo>
                          <a:cubicBezTo>
                            <a:pt x="4" y="5"/>
                            <a:pt x="2" y="6"/>
                            <a:pt x="0" y="7"/>
                          </a:cubicBezTo>
                          <a:cubicBezTo>
                            <a:pt x="2" y="10"/>
                            <a:pt x="1" y="12"/>
                            <a:pt x="0" y="14"/>
                          </a:cubicBezTo>
                          <a:cubicBezTo>
                            <a:pt x="0" y="15"/>
                            <a:pt x="0" y="15"/>
                            <a:pt x="0" y="16"/>
                          </a:cubicBezTo>
                          <a:cubicBezTo>
                            <a:pt x="0" y="17"/>
                            <a:pt x="1" y="18"/>
                            <a:pt x="2" y="19"/>
                          </a:cubicBezTo>
                          <a:cubicBezTo>
                            <a:pt x="4" y="20"/>
                            <a:pt x="6" y="22"/>
                            <a:pt x="6" y="24"/>
                          </a:cubicBezTo>
                          <a:cubicBezTo>
                            <a:pt x="6" y="27"/>
                            <a:pt x="5" y="29"/>
                            <a:pt x="4" y="30"/>
                          </a:cubicBezTo>
                          <a:cubicBezTo>
                            <a:pt x="3" y="32"/>
                            <a:pt x="2" y="33"/>
                            <a:pt x="2" y="35"/>
                          </a:cubicBezTo>
                          <a:cubicBezTo>
                            <a:pt x="2" y="44"/>
                            <a:pt x="7" y="48"/>
                            <a:pt x="19" y="48"/>
                          </a:cubicBezTo>
                          <a:cubicBezTo>
                            <a:pt x="23" y="48"/>
                            <a:pt x="25" y="46"/>
                            <a:pt x="28" y="43"/>
                          </a:cubicBezTo>
                          <a:cubicBezTo>
                            <a:pt x="30" y="41"/>
                            <a:pt x="32" y="38"/>
                            <a:pt x="37" y="38"/>
                          </a:cubicBezTo>
                          <a:cubicBezTo>
                            <a:pt x="41" y="38"/>
                            <a:pt x="42" y="40"/>
                            <a:pt x="44" y="42"/>
                          </a:cubicBezTo>
                          <a:cubicBezTo>
                            <a:pt x="45" y="43"/>
                            <a:pt x="46" y="44"/>
                            <a:pt x="48" y="44"/>
                          </a:cubicBezTo>
                          <a:cubicBezTo>
                            <a:pt x="49" y="44"/>
                            <a:pt x="50" y="44"/>
                            <a:pt x="51" y="42"/>
                          </a:cubicBezTo>
                          <a:cubicBezTo>
                            <a:pt x="51" y="41"/>
                            <a:pt x="52" y="39"/>
                            <a:pt x="54" y="39"/>
                          </a:cubicBezTo>
                          <a:cubicBezTo>
                            <a:pt x="56" y="39"/>
                            <a:pt x="57" y="40"/>
                            <a:pt x="58" y="40"/>
                          </a:cubicBezTo>
                          <a:cubicBezTo>
                            <a:pt x="58" y="41"/>
                            <a:pt x="58" y="41"/>
                            <a:pt x="59" y="41"/>
                          </a:cubicBezTo>
                          <a:cubicBezTo>
                            <a:pt x="61" y="41"/>
                            <a:pt x="65" y="39"/>
                            <a:pt x="65" y="38"/>
                          </a:cubicBezTo>
                          <a:lnTo>
                            <a:pt x="66" y="37"/>
                          </a:lnTo>
                          <a:cubicBezTo>
                            <a:pt x="66" y="36"/>
                            <a:pt x="67" y="34"/>
                            <a:pt x="68" y="33"/>
                          </a:cubicBezTo>
                          <a:cubicBezTo>
                            <a:pt x="68" y="31"/>
                            <a:pt x="69" y="30"/>
                            <a:pt x="69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132">
                      <a:extLst>
                        <a:ext uri="{FF2B5EF4-FFF2-40B4-BE49-F238E27FC236}">
                          <a16:creationId xmlns:a16="http://schemas.microsoft.com/office/drawing/2014/main" id="{FA93ABFC-E1FB-899F-860B-14891AFB41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613700"/>
                      <a:ext cx="24434" cy="30071"/>
                    </a:xfrm>
                    <a:custGeom>
                      <a:avLst/>
                      <a:gdLst>
                        <a:gd name="T0" fmla="*/ 42 w 58"/>
                        <a:gd name="T1" fmla="*/ 57 h 69"/>
                        <a:gd name="T2" fmla="*/ 47 w 58"/>
                        <a:gd name="T3" fmla="*/ 54 h 69"/>
                        <a:gd name="T4" fmla="*/ 53 w 58"/>
                        <a:gd name="T5" fmla="*/ 45 h 69"/>
                        <a:gd name="T6" fmla="*/ 53 w 58"/>
                        <a:gd name="T7" fmla="*/ 20 h 69"/>
                        <a:gd name="T8" fmla="*/ 58 w 58"/>
                        <a:gd name="T9" fmla="*/ 11 h 69"/>
                        <a:gd name="T10" fmla="*/ 55 w 58"/>
                        <a:gd name="T11" fmla="*/ 9 h 69"/>
                        <a:gd name="T12" fmla="*/ 49 w 58"/>
                        <a:gd name="T13" fmla="*/ 6 h 69"/>
                        <a:gd name="T14" fmla="*/ 46 w 58"/>
                        <a:gd name="T15" fmla="*/ 7 h 69"/>
                        <a:gd name="T16" fmla="*/ 41 w 58"/>
                        <a:gd name="T17" fmla="*/ 10 h 69"/>
                        <a:gd name="T18" fmla="*/ 34 w 58"/>
                        <a:gd name="T19" fmla="*/ 4 h 69"/>
                        <a:gd name="T20" fmla="*/ 30 w 58"/>
                        <a:gd name="T21" fmla="*/ 1 h 69"/>
                        <a:gd name="T22" fmla="*/ 28 w 58"/>
                        <a:gd name="T23" fmla="*/ 2 h 69"/>
                        <a:gd name="T24" fmla="*/ 25 w 58"/>
                        <a:gd name="T25" fmla="*/ 3 h 69"/>
                        <a:gd name="T26" fmla="*/ 20 w 58"/>
                        <a:gd name="T27" fmla="*/ 0 h 69"/>
                        <a:gd name="T28" fmla="*/ 6 w 58"/>
                        <a:gd name="T29" fmla="*/ 15 h 69"/>
                        <a:gd name="T30" fmla="*/ 6 w 58"/>
                        <a:gd name="T31" fmla="*/ 26 h 69"/>
                        <a:gd name="T32" fmla="*/ 0 w 58"/>
                        <a:gd name="T33" fmla="*/ 37 h 69"/>
                        <a:gd name="T34" fmla="*/ 3 w 58"/>
                        <a:gd name="T35" fmla="*/ 43 h 69"/>
                        <a:gd name="T36" fmla="*/ 13 w 58"/>
                        <a:gd name="T37" fmla="*/ 63 h 69"/>
                        <a:gd name="T38" fmla="*/ 16 w 58"/>
                        <a:gd name="T39" fmla="*/ 65 h 69"/>
                        <a:gd name="T40" fmla="*/ 21 w 58"/>
                        <a:gd name="T41" fmla="*/ 66 h 69"/>
                        <a:gd name="T42" fmla="*/ 22 w 58"/>
                        <a:gd name="T43" fmla="*/ 69 h 69"/>
                        <a:gd name="T44" fmla="*/ 35 w 58"/>
                        <a:gd name="T45" fmla="*/ 60 h 69"/>
                        <a:gd name="T46" fmla="*/ 38 w 58"/>
                        <a:gd name="T47" fmla="*/ 59 h 69"/>
                        <a:gd name="T48" fmla="*/ 42 w 58"/>
                        <a:gd name="T49" fmla="*/ 57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8" h="69">
                          <a:moveTo>
                            <a:pt x="42" y="57"/>
                          </a:moveTo>
                          <a:cubicBezTo>
                            <a:pt x="43" y="56"/>
                            <a:pt x="45" y="55"/>
                            <a:pt x="47" y="54"/>
                          </a:cubicBezTo>
                          <a:cubicBezTo>
                            <a:pt x="50" y="52"/>
                            <a:pt x="53" y="50"/>
                            <a:pt x="53" y="45"/>
                          </a:cubicBezTo>
                          <a:lnTo>
                            <a:pt x="53" y="20"/>
                          </a:lnTo>
                          <a:cubicBezTo>
                            <a:pt x="53" y="17"/>
                            <a:pt x="55" y="13"/>
                            <a:pt x="58" y="11"/>
                          </a:cubicBezTo>
                          <a:cubicBezTo>
                            <a:pt x="57" y="11"/>
                            <a:pt x="56" y="10"/>
                            <a:pt x="55" y="9"/>
                          </a:cubicBezTo>
                          <a:cubicBezTo>
                            <a:pt x="53" y="7"/>
                            <a:pt x="52" y="6"/>
                            <a:pt x="49" y="6"/>
                          </a:cubicBezTo>
                          <a:cubicBezTo>
                            <a:pt x="47" y="6"/>
                            <a:pt x="47" y="6"/>
                            <a:pt x="46" y="7"/>
                          </a:cubicBezTo>
                          <a:cubicBezTo>
                            <a:pt x="46" y="8"/>
                            <a:pt x="45" y="10"/>
                            <a:pt x="41" y="10"/>
                          </a:cubicBezTo>
                          <a:cubicBezTo>
                            <a:pt x="37" y="10"/>
                            <a:pt x="35" y="7"/>
                            <a:pt x="34" y="4"/>
                          </a:cubicBezTo>
                          <a:cubicBezTo>
                            <a:pt x="32" y="3"/>
                            <a:pt x="31" y="1"/>
                            <a:pt x="30" y="1"/>
                          </a:cubicBezTo>
                          <a:cubicBezTo>
                            <a:pt x="30" y="1"/>
                            <a:pt x="29" y="1"/>
                            <a:pt x="28" y="2"/>
                          </a:cubicBezTo>
                          <a:cubicBezTo>
                            <a:pt x="27" y="2"/>
                            <a:pt x="26" y="3"/>
                            <a:pt x="25" y="3"/>
                          </a:cubicBezTo>
                          <a:cubicBezTo>
                            <a:pt x="22" y="3"/>
                            <a:pt x="21" y="2"/>
                            <a:pt x="20" y="0"/>
                          </a:cubicBezTo>
                          <a:cubicBezTo>
                            <a:pt x="13" y="5"/>
                            <a:pt x="6" y="11"/>
                            <a:pt x="6" y="15"/>
                          </a:cubicBezTo>
                          <a:lnTo>
                            <a:pt x="6" y="26"/>
                          </a:lnTo>
                          <a:cubicBezTo>
                            <a:pt x="6" y="31"/>
                            <a:pt x="6" y="36"/>
                            <a:pt x="0" y="37"/>
                          </a:cubicBezTo>
                          <a:cubicBezTo>
                            <a:pt x="1" y="39"/>
                            <a:pt x="2" y="41"/>
                            <a:pt x="3" y="43"/>
                          </a:cubicBezTo>
                          <a:cubicBezTo>
                            <a:pt x="7" y="49"/>
                            <a:pt x="10" y="54"/>
                            <a:pt x="13" y="63"/>
                          </a:cubicBezTo>
                          <a:cubicBezTo>
                            <a:pt x="13" y="65"/>
                            <a:pt x="14" y="65"/>
                            <a:pt x="16" y="65"/>
                          </a:cubicBezTo>
                          <a:cubicBezTo>
                            <a:pt x="18" y="65"/>
                            <a:pt x="20" y="65"/>
                            <a:pt x="21" y="66"/>
                          </a:cubicBezTo>
                          <a:cubicBezTo>
                            <a:pt x="21" y="67"/>
                            <a:pt x="21" y="68"/>
                            <a:pt x="22" y="69"/>
                          </a:cubicBezTo>
                          <a:lnTo>
                            <a:pt x="35" y="60"/>
                          </a:lnTo>
                          <a:cubicBezTo>
                            <a:pt x="36" y="60"/>
                            <a:pt x="37" y="59"/>
                            <a:pt x="38" y="59"/>
                          </a:cubicBezTo>
                          <a:cubicBezTo>
                            <a:pt x="39" y="58"/>
                            <a:pt x="41" y="58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" name="Freeform 1133">
                      <a:extLst>
                        <a:ext uri="{FF2B5EF4-FFF2-40B4-BE49-F238E27FC236}">
                          <a16:creationId xmlns:a16="http://schemas.microsoft.com/office/drawing/2014/main" id="{9A7A8646-2B2D-F425-9894-A8AED0703A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619338"/>
                      <a:ext cx="35710" cy="37589"/>
                    </a:xfrm>
                    <a:custGeom>
                      <a:avLst/>
                      <a:gdLst>
                        <a:gd name="T0" fmla="*/ 0 w 84"/>
                        <a:gd name="T1" fmla="*/ 67 h 89"/>
                        <a:gd name="T2" fmla="*/ 4 w 84"/>
                        <a:gd name="T3" fmla="*/ 81 h 89"/>
                        <a:gd name="T4" fmla="*/ 6 w 84"/>
                        <a:gd name="T5" fmla="*/ 81 h 89"/>
                        <a:gd name="T6" fmla="*/ 15 w 84"/>
                        <a:gd name="T7" fmla="*/ 85 h 89"/>
                        <a:gd name="T8" fmla="*/ 24 w 84"/>
                        <a:gd name="T9" fmla="*/ 89 h 89"/>
                        <a:gd name="T10" fmla="*/ 29 w 84"/>
                        <a:gd name="T11" fmla="*/ 87 h 89"/>
                        <a:gd name="T12" fmla="*/ 35 w 84"/>
                        <a:gd name="T13" fmla="*/ 86 h 89"/>
                        <a:gd name="T14" fmla="*/ 38 w 84"/>
                        <a:gd name="T15" fmla="*/ 87 h 89"/>
                        <a:gd name="T16" fmla="*/ 44 w 84"/>
                        <a:gd name="T17" fmla="*/ 77 h 89"/>
                        <a:gd name="T18" fmla="*/ 50 w 84"/>
                        <a:gd name="T19" fmla="*/ 66 h 89"/>
                        <a:gd name="T20" fmla="*/ 50 w 84"/>
                        <a:gd name="T21" fmla="*/ 65 h 89"/>
                        <a:gd name="T22" fmla="*/ 68 w 84"/>
                        <a:gd name="T23" fmla="*/ 65 h 89"/>
                        <a:gd name="T24" fmla="*/ 75 w 84"/>
                        <a:gd name="T25" fmla="*/ 70 h 89"/>
                        <a:gd name="T26" fmla="*/ 82 w 84"/>
                        <a:gd name="T27" fmla="*/ 76 h 89"/>
                        <a:gd name="T28" fmla="*/ 84 w 84"/>
                        <a:gd name="T29" fmla="*/ 69 h 89"/>
                        <a:gd name="T30" fmla="*/ 84 w 84"/>
                        <a:gd name="T31" fmla="*/ 62 h 89"/>
                        <a:gd name="T32" fmla="*/ 84 w 84"/>
                        <a:gd name="T33" fmla="*/ 58 h 89"/>
                        <a:gd name="T34" fmla="*/ 81 w 84"/>
                        <a:gd name="T35" fmla="*/ 58 h 89"/>
                        <a:gd name="T36" fmla="*/ 75 w 84"/>
                        <a:gd name="T37" fmla="*/ 55 h 89"/>
                        <a:gd name="T38" fmla="*/ 66 w 84"/>
                        <a:gd name="T39" fmla="*/ 35 h 89"/>
                        <a:gd name="T40" fmla="*/ 62 w 84"/>
                        <a:gd name="T41" fmla="*/ 28 h 89"/>
                        <a:gd name="T42" fmla="*/ 47 w 84"/>
                        <a:gd name="T43" fmla="*/ 17 h 89"/>
                        <a:gd name="T44" fmla="*/ 47 w 84"/>
                        <a:gd name="T45" fmla="*/ 12 h 89"/>
                        <a:gd name="T46" fmla="*/ 44 w 84"/>
                        <a:gd name="T47" fmla="*/ 8 h 89"/>
                        <a:gd name="T48" fmla="*/ 40 w 84"/>
                        <a:gd name="T49" fmla="*/ 4 h 89"/>
                        <a:gd name="T50" fmla="*/ 35 w 84"/>
                        <a:gd name="T51" fmla="*/ 0 h 89"/>
                        <a:gd name="T52" fmla="*/ 31 w 84"/>
                        <a:gd name="T53" fmla="*/ 0 h 89"/>
                        <a:gd name="T54" fmla="*/ 27 w 84"/>
                        <a:gd name="T55" fmla="*/ 0 h 89"/>
                        <a:gd name="T56" fmla="*/ 20 w 84"/>
                        <a:gd name="T57" fmla="*/ 12 h 89"/>
                        <a:gd name="T58" fmla="*/ 17 w 84"/>
                        <a:gd name="T59" fmla="*/ 16 h 89"/>
                        <a:gd name="T60" fmla="*/ 17 w 84"/>
                        <a:gd name="T61" fmla="*/ 17 h 89"/>
                        <a:gd name="T62" fmla="*/ 18 w 84"/>
                        <a:gd name="T63" fmla="*/ 20 h 89"/>
                        <a:gd name="T64" fmla="*/ 18 w 84"/>
                        <a:gd name="T65" fmla="*/ 20 h 89"/>
                        <a:gd name="T66" fmla="*/ 17 w 84"/>
                        <a:gd name="T67" fmla="*/ 21 h 89"/>
                        <a:gd name="T68" fmla="*/ 16 w 84"/>
                        <a:gd name="T69" fmla="*/ 22 h 89"/>
                        <a:gd name="T70" fmla="*/ 15 w 84"/>
                        <a:gd name="T71" fmla="*/ 23 h 89"/>
                        <a:gd name="T72" fmla="*/ 19 w 84"/>
                        <a:gd name="T73" fmla="*/ 27 h 89"/>
                        <a:gd name="T74" fmla="*/ 20 w 84"/>
                        <a:gd name="T75" fmla="*/ 27 h 89"/>
                        <a:gd name="T76" fmla="*/ 20 w 84"/>
                        <a:gd name="T77" fmla="*/ 29 h 89"/>
                        <a:gd name="T78" fmla="*/ 16 w 84"/>
                        <a:gd name="T79" fmla="*/ 33 h 89"/>
                        <a:gd name="T80" fmla="*/ 15 w 84"/>
                        <a:gd name="T81" fmla="*/ 35 h 89"/>
                        <a:gd name="T82" fmla="*/ 15 w 84"/>
                        <a:gd name="T83" fmla="*/ 36 h 89"/>
                        <a:gd name="T84" fmla="*/ 16 w 84"/>
                        <a:gd name="T85" fmla="*/ 39 h 89"/>
                        <a:gd name="T86" fmla="*/ 8 w 84"/>
                        <a:gd name="T87" fmla="*/ 53 h 89"/>
                        <a:gd name="T88" fmla="*/ 0 w 84"/>
                        <a:gd name="T89" fmla="*/ 67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84" h="89">
                          <a:moveTo>
                            <a:pt x="0" y="67"/>
                          </a:moveTo>
                          <a:cubicBezTo>
                            <a:pt x="0" y="69"/>
                            <a:pt x="2" y="77"/>
                            <a:pt x="4" y="81"/>
                          </a:cubicBezTo>
                          <a:cubicBezTo>
                            <a:pt x="4" y="81"/>
                            <a:pt x="5" y="81"/>
                            <a:pt x="6" y="81"/>
                          </a:cubicBezTo>
                          <a:cubicBezTo>
                            <a:pt x="11" y="81"/>
                            <a:pt x="13" y="83"/>
                            <a:pt x="15" y="85"/>
                          </a:cubicBezTo>
                          <a:cubicBezTo>
                            <a:pt x="18" y="87"/>
                            <a:pt x="20" y="89"/>
                            <a:pt x="24" y="89"/>
                          </a:cubicBezTo>
                          <a:cubicBezTo>
                            <a:pt x="26" y="89"/>
                            <a:pt x="28" y="88"/>
                            <a:pt x="29" y="87"/>
                          </a:cubicBezTo>
                          <a:cubicBezTo>
                            <a:pt x="31" y="87"/>
                            <a:pt x="33" y="86"/>
                            <a:pt x="35" y="86"/>
                          </a:cubicBezTo>
                          <a:cubicBezTo>
                            <a:pt x="36" y="86"/>
                            <a:pt x="37" y="87"/>
                            <a:pt x="38" y="87"/>
                          </a:cubicBezTo>
                          <a:cubicBezTo>
                            <a:pt x="38" y="84"/>
                            <a:pt x="41" y="81"/>
                            <a:pt x="44" y="77"/>
                          </a:cubicBezTo>
                          <a:cubicBezTo>
                            <a:pt x="46" y="74"/>
                            <a:pt x="49" y="70"/>
                            <a:pt x="50" y="66"/>
                          </a:cubicBezTo>
                          <a:lnTo>
                            <a:pt x="50" y="65"/>
                          </a:lnTo>
                          <a:lnTo>
                            <a:pt x="68" y="65"/>
                          </a:lnTo>
                          <a:cubicBezTo>
                            <a:pt x="70" y="65"/>
                            <a:pt x="72" y="67"/>
                            <a:pt x="75" y="70"/>
                          </a:cubicBezTo>
                          <a:cubicBezTo>
                            <a:pt x="77" y="72"/>
                            <a:pt x="79" y="75"/>
                            <a:pt x="82" y="76"/>
                          </a:cubicBezTo>
                          <a:cubicBezTo>
                            <a:pt x="83" y="74"/>
                            <a:pt x="84" y="71"/>
                            <a:pt x="84" y="69"/>
                          </a:cubicBezTo>
                          <a:lnTo>
                            <a:pt x="84" y="62"/>
                          </a:lnTo>
                          <a:cubicBezTo>
                            <a:pt x="84" y="60"/>
                            <a:pt x="84" y="59"/>
                            <a:pt x="84" y="58"/>
                          </a:cubicBezTo>
                          <a:cubicBezTo>
                            <a:pt x="83" y="58"/>
                            <a:pt x="82" y="58"/>
                            <a:pt x="81" y="58"/>
                          </a:cubicBezTo>
                          <a:cubicBezTo>
                            <a:pt x="79" y="58"/>
                            <a:pt x="77" y="58"/>
                            <a:pt x="75" y="55"/>
                          </a:cubicBezTo>
                          <a:cubicBezTo>
                            <a:pt x="73" y="46"/>
                            <a:pt x="70" y="41"/>
                            <a:pt x="66" y="35"/>
                          </a:cubicBezTo>
                          <a:cubicBezTo>
                            <a:pt x="65" y="33"/>
                            <a:pt x="64" y="31"/>
                            <a:pt x="62" y="28"/>
                          </a:cubicBezTo>
                          <a:cubicBezTo>
                            <a:pt x="56" y="28"/>
                            <a:pt x="49" y="22"/>
                            <a:pt x="47" y="17"/>
                          </a:cubicBezTo>
                          <a:cubicBezTo>
                            <a:pt x="46" y="15"/>
                            <a:pt x="47" y="13"/>
                            <a:pt x="47" y="12"/>
                          </a:cubicBezTo>
                          <a:cubicBezTo>
                            <a:pt x="47" y="10"/>
                            <a:pt x="47" y="9"/>
                            <a:pt x="44" y="8"/>
                          </a:cubicBezTo>
                          <a:cubicBezTo>
                            <a:pt x="42" y="7"/>
                            <a:pt x="41" y="6"/>
                            <a:pt x="40" y="4"/>
                          </a:cubicBezTo>
                          <a:cubicBezTo>
                            <a:pt x="38" y="2"/>
                            <a:pt x="37" y="1"/>
                            <a:pt x="35" y="0"/>
                          </a:cubicBezTo>
                          <a:cubicBezTo>
                            <a:pt x="34" y="0"/>
                            <a:pt x="32" y="0"/>
                            <a:pt x="31" y="0"/>
                          </a:cubicBezTo>
                          <a:cubicBezTo>
                            <a:pt x="30" y="0"/>
                            <a:pt x="28" y="0"/>
                            <a:pt x="27" y="0"/>
                          </a:cubicBezTo>
                          <a:cubicBezTo>
                            <a:pt x="26" y="4"/>
                            <a:pt x="22" y="8"/>
                            <a:pt x="20" y="12"/>
                          </a:cubicBezTo>
                          <a:cubicBezTo>
                            <a:pt x="19" y="13"/>
                            <a:pt x="17" y="15"/>
                            <a:pt x="17" y="16"/>
                          </a:cubicBezTo>
                          <a:cubicBezTo>
                            <a:pt x="17" y="16"/>
                            <a:pt x="17" y="17"/>
                            <a:pt x="17" y="17"/>
                          </a:cubicBezTo>
                          <a:cubicBezTo>
                            <a:pt x="18" y="18"/>
                            <a:pt x="18" y="19"/>
                            <a:pt x="18" y="20"/>
                          </a:cubicBezTo>
                          <a:lnTo>
                            <a:pt x="18" y="20"/>
                          </a:lnTo>
                          <a:lnTo>
                            <a:pt x="17" y="21"/>
                          </a:lnTo>
                          <a:cubicBezTo>
                            <a:pt x="17" y="21"/>
                            <a:pt x="16" y="22"/>
                            <a:pt x="16" y="22"/>
                          </a:cubicBezTo>
                          <a:cubicBezTo>
                            <a:pt x="15" y="22"/>
                            <a:pt x="15" y="23"/>
                            <a:pt x="15" y="23"/>
                          </a:cubicBezTo>
                          <a:cubicBezTo>
                            <a:pt x="16" y="25"/>
                            <a:pt x="18" y="27"/>
                            <a:pt x="19" y="27"/>
                          </a:cubicBezTo>
                          <a:lnTo>
                            <a:pt x="20" y="27"/>
                          </a:lnTo>
                          <a:lnTo>
                            <a:pt x="20" y="29"/>
                          </a:lnTo>
                          <a:cubicBezTo>
                            <a:pt x="20" y="31"/>
                            <a:pt x="18" y="32"/>
                            <a:pt x="16" y="33"/>
                          </a:cubicBezTo>
                          <a:cubicBezTo>
                            <a:pt x="16" y="34"/>
                            <a:pt x="15" y="34"/>
                            <a:pt x="15" y="35"/>
                          </a:cubicBezTo>
                          <a:cubicBezTo>
                            <a:pt x="15" y="35"/>
                            <a:pt x="15" y="35"/>
                            <a:pt x="15" y="36"/>
                          </a:cubicBezTo>
                          <a:cubicBezTo>
                            <a:pt x="16" y="37"/>
                            <a:pt x="16" y="38"/>
                            <a:pt x="16" y="39"/>
                          </a:cubicBezTo>
                          <a:cubicBezTo>
                            <a:pt x="16" y="46"/>
                            <a:pt x="12" y="49"/>
                            <a:pt x="8" y="53"/>
                          </a:cubicBezTo>
                          <a:cubicBezTo>
                            <a:pt x="4" y="57"/>
                            <a:pt x="0" y="61"/>
                            <a:pt x="0" y="6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" name="Freeform 1134">
                      <a:extLst>
                        <a:ext uri="{FF2B5EF4-FFF2-40B4-BE49-F238E27FC236}">
                          <a16:creationId xmlns:a16="http://schemas.microsoft.com/office/drawing/2014/main" id="{DD7056D5-CAC2-1C97-B3B1-6B891B5BFD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1027" y="4587387"/>
                      <a:ext cx="22554" cy="26313"/>
                    </a:xfrm>
                    <a:custGeom>
                      <a:avLst/>
                      <a:gdLst>
                        <a:gd name="T0" fmla="*/ 42 w 52"/>
                        <a:gd name="T1" fmla="*/ 57 h 65"/>
                        <a:gd name="T2" fmla="*/ 52 w 52"/>
                        <a:gd name="T3" fmla="*/ 41 h 65"/>
                        <a:gd name="T4" fmla="*/ 51 w 52"/>
                        <a:gd name="T5" fmla="*/ 36 h 65"/>
                        <a:gd name="T6" fmla="*/ 51 w 52"/>
                        <a:gd name="T7" fmla="*/ 33 h 65"/>
                        <a:gd name="T8" fmla="*/ 46 w 52"/>
                        <a:gd name="T9" fmla="*/ 25 h 65"/>
                        <a:gd name="T10" fmla="*/ 42 w 52"/>
                        <a:gd name="T11" fmla="*/ 20 h 65"/>
                        <a:gd name="T12" fmla="*/ 40 w 52"/>
                        <a:gd name="T13" fmla="*/ 11 h 65"/>
                        <a:gd name="T14" fmla="*/ 39 w 52"/>
                        <a:gd name="T15" fmla="*/ 3 h 65"/>
                        <a:gd name="T16" fmla="*/ 36 w 52"/>
                        <a:gd name="T17" fmla="*/ 4 h 65"/>
                        <a:gd name="T18" fmla="*/ 22 w 52"/>
                        <a:gd name="T19" fmla="*/ 0 h 65"/>
                        <a:gd name="T20" fmla="*/ 20 w 52"/>
                        <a:gd name="T21" fmla="*/ 3 h 65"/>
                        <a:gd name="T22" fmla="*/ 16 w 52"/>
                        <a:gd name="T23" fmla="*/ 7 h 65"/>
                        <a:gd name="T24" fmla="*/ 11 w 52"/>
                        <a:gd name="T25" fmla="*/ 6 h 65"/>
                        <a:gd name="T26" fmla="*/ 9 w 52"/>
                        <a:gd name="T27" fmla="*/ 5 h 65"/>
                        <a:gd name="T28" fmla="*/ 0 w 52"/>
                        <a:gd name="T29" fmla="*/ 17 h 65"/>
                        <a:gd name="T30" fmla="*/ 10 w 52"/>
                        <a:gd name="T31" fmla="*/ 32 h 65"/>
                        <a:gd name="T32" fmla="*/ 12 w 52"/>
                        <a:gd name="T33" fmla="*/ 33 h 65"/>
                        <a:gd name="T34" fmla="*/ 19 w 52"/>
                        <a:gd name="T35" fmla="*/ 37 h 65"/>
                        <a:gd name="T36" fmla="*/ 22 w 52"/>
                        <a:gd name="T37" fmla="*/ 49 h 65"/>
                        <a:gd name="T38" fmla="*/ 29 w 52"/>
                        <a:gd name="T39" fmla="*/ 65 h 65"/>
                        <a:gd name="T40" fmla="*/ 36 w 52"/>
                        <a:gd name="T41" fmla="*/ 61 h 65"/>
                        <a:gd name="T42" fmla="*/ 42 w 52"/>
                        <a:gd name="T43" fmla="*/ 5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5">
                          <a:moveTo>
                            <a:pt x="42" y="57"/>
                          </a:moveTo>
                          <a:cubicBezTo>
                            <a:pt x="44" y="49"/>
                            <a:pt x="47" y="44"/>
                            <a:pt x="52" y="41"/>
                          </a:cubicBezTo>
                          <a:cubicBezTo>
                            <a:pt x="51" y="39"/>
                            <a:pt x="51" y="38"/>
                            <a:pt x="51" y="36"/>
                          </a:cubicBezTo>
                          <a:lnTo>
                            <a:pt x="51" y="33"/>
                          </a:lnTo>
                          <a:cubicBezTo>
                            <a:pt x="51" y="29"/>
                            <a:pt x="49" y="27"/>
                            <a:pt x="46" y="25"/>
                          </a:cubicBezTo>
                          <a:cubicBezTo>
                            <a:pt x="45" y="24"/>
                            <a:pt x="43" y="22"/>
                            <a:pt x="42" y="20"/>
                          </a:cubicBezTo>
                          <a:cubicBezTo>
                            <a:pt x="41" y="17"/>
                            <a:pt x="41" y="14"/>
                            <a:pt x="40" y="11"/>
                          </a:cubicBezTo>
                          <a:cubicBezTo>
                            <a:pt x="40" y="9"/>
                            <a:pt x="40" y="6"/>
                            <a:pt x="39" y="3"/>
                          </a:cubicBezTo>
                          <a:cubicBezTo>
                            <a:pt x="38" y="4"/>
                            <a:pt x="37" y="4"/>
                            <a:pt x="36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21" y="1"/>
                            <a:pt x="20" y="2"/>
                            <a:pt x="20" y="3"/>
                          </a:cubicBezTo>
                          <a:cubicBezTo>
                            <a:pt x="19" y="5"/>
                            <a:pt x="18" y="7"/>
                            <a:pt x="16" y="7"/>
                          </a:cubicBezTo>
                          <a:cubicBezTo>
                            <a:pt x="14" y="7"/>
                            <a:pt x="12" y="6"/>
                            <a:pt x="11" y="6"/>
                          </a:cubicBezTo>
                          <a:cubicBezTo>
                            <a:pt x="10" y="6"/>
                            <a:pt x="10" y="6"/>
                            <a:pt x="9" y="5"/>
                          </a:cubicBezTo>
                          <a:cubicBezTo>
                            <a:pt x="8" y="12"/>
                            <a:pt x="4" y="15"/>
                            <a:pt x="0" y="17"/>
                          </a:cubicBezTo>
                          <a:cubicBezTo>
                            <a:pt x="7" y="19"/>
                            <a:pt x="8" y="26"/>
                            <a:pt x="10" y="32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5" y="34"/>
                            <a:pt x="18" y="34"/>
                            <a:pt x="19" y="37"/>
                          </a:cubicBezTo>
                          <a:cubicBezTo>
                            <a:pt x="21" y="41"/>
                            <a:pt x="21" y="45"/>
                            <a:pt x="22" y="49"/>
                          </a:cubicBezTo>
                          <a:cubicBezTo>
                            <a:pt x="23" y="55"/>
                            <a:pt x="23" y="60"/>
                            <a:pt x="29" y="65"/>
                          </a:cubicBezTo>
                          <a:cubicBezTo>
                            <a:pt x="30" y="61"/>
                            <a:pt x="33" y="61"/>
                            <a:pt x="36" y="61"/>
                          </a:cubicBezTo>
                          <a:cubicBezTo>
                            <a:pt x="39" y="60"/>
                            <a:pt x="42" y="60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" name="Freeform 1135">
                      <a:extLst>
                        <a:ext uri="{FF2B5EF4-FFF2-40B4-BE49-F238E27FC236}">
                          <a16:creationId xmlns:a16="http://schemas.microsoft.com/office/drawing/2014/main" id="{3CFC5EE1-65FF-8747-5EC2-6AAA6342F5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8474" y="4566713"/>
                      <a:ext cx="31951" cy="28193"/>
                    </a:xfrm>
                    <a:custGeom>
                      <a:avLst/>
                      <a:gdLst>
                        <a:gd name="T0" fmla="*/ 72 w 73"/>
                        <a:gd name="T1" fmla="*/ 45 h 67"/>
                        <a:gd name="T2" fmla="*/ 69 w 73"/>
                        <a:gd name="T3" fmla="*/ 35 h 67"/>
                        <a:gd name="T4" fmla="*/ 71 w 73"/>
                        <a:gd name="T5" fmla="*/ 29 h 67"/>
                        <a:gd name="T6" fmla="*/ 73 w 73"/>
                        <a:gd name="T7" fmla="*/ 24 h 67"/>
                        <a:gd name="T8" fmla="*/ 70 w 73"/>
                        <a:gd name="T9" fmla="*/ 21 h 67"/>
                        <a:gd name="T10" fmla="*/ 66 w 73"/>
                        <a:gd name="T11" fmla="*/ 16 h 67"/>
                        <a:gd name="T12" fmla="*/ 67 w 73"/>
                        <a:gd name="T13" fmla="*/ 13 h 67"/>
                        <a:gd name="T14" fmla="*/ 68 w 73"/>
                        <a:gd name="T15" fmla="*/ 7 h 67"/>
                        <a:gd name="T16" fmla="*/ 50 w 73"/>
                        <a:gd name="T17" fmla="*/ 11 h 67"/>
                        <a:gd name="T18" fmla="*/ 49 w 73"/>
                        <a:gd name="T19" fmla="*/ 11 h 67"/>
                        <a:gd name="T20" fmla="*/ 43 w 73"/>
                        <a:gd name="T21" fmla="*/ 11 h 67"/>
                        <a:gd name="T22" fmla="*/ 42 w 73"/>
                        <a:gd name="T23" fmla="*/ 10 h 67"/>
                        <a:gd name="T24" fmla="*/ 42 w 73"/>
                        <a:gd name="T25" fmla="*/ 10 h 67"/>
                        <a:gd name="T26" fmla="*/ 41 w 73"/>
                        <a:gd name="T27" fmla="*/ 11 h 67"/>
                        <a:gd name="T28" fmla="*/ 38 w 73"/>
                        <a:gd name="T29" fmla="*/ 14 h 67"/>
                        <a:gd name="T30" fmla="*/ 25 w 73"/>
                        <a:gd name="T31" fmla="*/ 6 h 67"/>
                        <a:gd name="T32" fmla="*/ 17 w 73"/>
                        <a:gd name="T33" fmla="*/ 0 h 67"/>
                        <a:gd name="T34" fmla="*/ 16 w 73"/>
                        <a:gd name="T35" fmla="*/ 0 h 67"/>
                        <a:gd name="T36" fmla="*/ 16 w 73"/>
                        <a:gd name="T37" fmla="*/ 5 h 67"/>
                        <a:gd name="T38" fmla="*/ 16 w 73"/>
                        <a:gd name="T39" fmla="*/ 6 h 67"/>
                        <a:gd name="T40" fmla="*/ 8 w 73"/>
                        <a:gd name="T41" fmla="*/ 15 h 67"/>
                        <a:gd name="T42" fmla="*/ 0 w 73"/>
                        <a:gd name="T43" fmla="*/ 26 h 67"/>
                        <a:gd name="T44" fmla="*/ 5 w 73"/>
                        <a:gd name="T45" fmla="*/ 32 h 67"/>
                        <a:gd name="T46" fmla="*/ 10 w 73"/>
                        <a:gd name="T47" fmla="*/ 29 h 67"/>
                        <a:gd name="T48" fmla="*/ 11 w 73"/>
                        <a:gd name="T49" fmla="*/ 28 h 67"/>
                        <a:gd name="T50" fmla="*/ 12 w 73"/>
                        <a:gd name="T51" fmla="*/ 29 h 67"/>
                        <a:gd name="T52" fmla="*/ 17 w 73"/>
                        <a:gd name="T53" fmla="*/ 37 h 67"/>
                        <a:gd name="T54" fmla="*/ 20 w 73"/>
                        <a:gd name="T55" fmla="*/ 42 h 67"/>
                        <a:gd name="T56" fmla="*/ 25 w 73"/>
                        <a:gd name="T57" fmla="*/ 44 h 67"/>
                        <a:gd name="T58" fmla="*/ 35 w 73"/>
                        <a:gd name="T59" fmla="*/ 53 h 67"/>
                        <a:gd name="T60" fmla="*/ 32 w 73"/>
                        <a:gd name="T61" fmla="*/ 61 h 67"/>
                        <a:gd name="T62" fmla="*/ 31 w 73"/>
                        <a:gd name="T63" fmla="*/ 63 h 67"/>
                        <a:gd name="T64" fmla="*/ 31 w 73"/>
                        <a:gd name="T65" fmla="*/ 67 h 67"/>
                        <a:gd name="T66" fmla="*/ 35 w 73"/>
                        <a:gd name="T67" fmla="*/ 64 h 67"/>
                        <a:gd name="T68" fmla="*/ 36 w 73"/>
                        <a:gd name="T69" fmla="*/ 63 h 67"/>
                        <a:gd name="T70" fmla="*/ 36 w 73"/>
                        <a:gd name="T71" fmla="*/ 65 h 67"/>
                        <a:gd name="T72" fmla="*/ 38 w 73"/>
                        <a:gd name="T73" fmla="*/ 66 h 67"/>
                        <a:gd name="T74" fmla="*/ 43 w 73"/>
                        <a:gd name="T75" fmla="*/ 65 h 67"/>
                        <a:gd name="T76" fmla="*/ 48 w 73"/>
                        <a:gd name="T77" fmla="*/ 64 h 67"/>
                        <a:gd name="T78" fmla="*/ 52 w 73"/>
                        <a:gd name="T79" fmla="*/ 62 h 67"/>
                        <a:gd name="T80" fmla="*/ 59 w 73"/>
                        <a:gd name="T81" fmla="*/ 51 h 67"/>
                        <a:gd name="T82" fmla="*/ 59 w 73"/>
                        <a:gd name="T83" fmla="*/ 50 h 67"/>
                        <a:gd name="T84" fmla="*/ 60 w 73"/>
                        <a:gd name="T85" fmla="*/ 50 h 67"/>
                        <a:gd name="T86" fmla="*/ 64 w 73"/>
                        <a:gd name="T87" fmla="*/ 51 h 67"/>
                        <a:gd name="T88" fmla="*/ 68 w 73"/>
                        <a:gd name="T89" fmla="*/ 52 h 67"/>
                        <a:gd name="T90" fmla="*/ 70 w 73"/>
                        <a:gd name="T91" fmla="*/ 49 h 67"/>
                        <a:gd name="T92" fmla="*/ 72 w 73"/>
                        <a:gd name="T93" fmla="*/ 45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73" h="67">
                          <a:moveTo>
                            <a:pt x="72" y="45"/>
                          </a:moveTo>
                          <a:cubicBezTo>
                            <a:pt x="70" y="43"/>
                            <a:pt x="69" y="39"/>
                            <a:pt x="69" y="35"/>
                          </a:cubicBezTo>
                          <a:cubicBezTo>
                            <a:pt x="69" y="32"/>
                            <a:pt x="70" y="30"/>
                            <a:pt x="71" y="29"/>
                          </a:cubicBezTo>
                          <a:cubicBezTo>
                            <a:pt x="72" y="27"/>
                            <a:pt x="73" y="26"/>
                            <a:pt x="73" y="24"/>
                          </a:cubicBezTo>
                          <a:cubicBezTo>
                            <a:pt x="73" y="23"/>
                            <a:pt x="72" y="22"/>
                            <a:pt x="70" y="21"/>
                          </a:cubicBezTo>
                          <a:cubicBezTo>
                            <a:pt x="68" y="20"/>
                            <a:pt x="66" y="18"/>
                            <a:pt x="66" y="16"/>
                          </a:cubicBezTo>
                          <a:cubicBezTo>
                            <a:pt x="66" y="15"/>
                            <a:pt x="67" y="14"/>
                            <a:pt x="67" y="13"/>
                          </a:cubicBezTo>
                          <a:cubicBezTo>
                            <a:pt x="68" y="11"/>
                            <a:pt x="69" y="9"/>
                            <a:pt x="68" y="7"/>
                          </a:cubicBezTo>
                          <a:cubicBezTo>
                            <a:pt x="63" y="9"/>
                            <a:pt x="57" y="11"/>
                            <a:pt x="50" y="11"/>
                          </a:cubicBezTo>
                          <a:cubicBezTo>
                            <a:pt x="50" y="11"/>
                            <a:pt x="49" y="11"/>
                            <a:pt x="49" y="11"/>
                          </a:cubicBezTo>
                          <a:cubicBezTo>
                            <a:pt x="47" y="11"/>
                            <a:pt x="45" y="12"/>
                            <a:pt x="43" y="11"/>
                          </a:cubicBezTo>
                          <a:cubicBezTo>
                            <a:pt x="43" y="10"/>
                            <a:pt x="42" y="10"/>
                            <a:pt x="42" y="10"/>
                          </a:cubicBezTo>
                          <a:lnTo>
                            <a:pt x="42" y="10"/>
                          </a:lnTo>
                          <a:cubicBezTo>
                            <a:pt x="41" y="10"/>
                            <a:pt x="41" y="10"/>
                            <a:pt x="41" y="11"/>
                          </a:cubicBezTo>
                          <a:cubicBezTo>
                            <a:pt x="40" y="12"/>
                            <a:pt x="40" y="14"/>
                            <a:pt x="38" y="14"/>
                          </a:cubicBezTo>
                          <a:cubicBezTo>
                            <a:pt x="32" y="14"/>
                            <a:pt x="28" y="9"/>
                            <a:pt x="25" y="6"/>
                          </a:cubicBezTo>
                          <a:cubicBezTo>
                            <a:pt x="22" y="2"/>
                            <a:pt x="20" y="0"/>
                            <a:pt x="17" y="0"/>
                          </a:cubicBezTo>
                          <a:cubicBezTo>
                            <a:pt x="17" y="0"/>
                            <a:pt x="16" y="0"/>
                            <a:pt x="16" y="0"/>
                          </a:cubicBezTo>
                          <a:cubicBezTo>
                            <a:pt x="15" y="1"/>
                            <a:pt x="16" y="3"/>
                            <a:pt x="16" y="5"/>
                          </a:cubicBezTo>
                          <a:cubicBezTo>
                            <a:pt x="16" y="5"/>
                            <a:pt x="16" y="6"/>
                            <a:pt x="16" y="6"/>
                          </a:cubicBezTo>
                          <a:cubicBezTo>
                            <a:pt x="16" y="10"/>
                            <a:pt x="12" y="13"/>
                            <a:pt x="8" y="15"/>
                          </a:cubicBezTo>
                          <a:cubicBezTo>
                            <a:pt x="4" y="18"/>
                            <a:pt x="0" y="21"/>
                            <a:pt x="0" y="26"/>
                          </a:cubicBezTo>
                          <a:cubicBezTo>
                            <a:pt x="0" y="31"/>
                            <a:pt x="2" y="32"/>
                            <a:pt x="5" y="32"/>
                          </a:cubicBezTo>
                          <a:cubicBezTo>
                            <a:pt x="7" y="32"/>
                            <a:pt x="9" y="31"/>
                            <a:pt x="10" y="29"/>
                          </a:cubicBezTo>
                          <a:lnTo>
                            <a:pt x="11" y="28"/>
                          </a:lnTo>
                          <a:lnTo>
                            <a:pt x="12" y="29"/>
                          </a:lnTo>
                          <a:cubicBezTo>
                            <a:pt x="14" y="31"/>
                            <a:pt x="15" y="34"/>
                            <a:pt x="17" y="37"/>
                          </a:cubicBezTo>
                          <a:cubicBezTo>
                            <a:pt x="18" y="39"/>
                            <a:pt x="19" y="40"/>
                            <a:pt x="20" y="42"/>
                          </a:cubicBezTo>
                          <a:cubicBezTo>
                            <a:pt x="21" y="43"/>
                            <a:pt x="23" y="43"/>
                            <a:pt x="25" y="44"/>
                          </a:cubicBezTo>
                          <a:cubicBezTo>
                            <a:pt x="30" y="45"/>
                            <a:pt x="35" y="46"/>
                            <a:pt x="35" y="53"/>
                          </a:cubicBezTo>
                          <a:cubicBezTo>
                            <a:pt x="35" y="56"/>
                            <a:pt x="33" y="59"/>
                            <a:pt x="32" y="61"/>
                          </a:cubicBezTo>
                          <a:cubicBezTo>
                            <a:pt x="32" y="62"/>
                            <a:pt x="31" y="62"/>
                            <a:pt x="31" y="63"/>
                          </a:cubicBezTo>
                          <a:lnTo>
                            <a:pt x="31" y="67"/>
                          </a:lnTo>
                          <a:cubicBezTo>
                            <a:pt x="32" y="66"/>
                            <a:pt x="33" y="65"/>
                            <a:pt x="35" y="64"/>
                          </a:cubicBezTo>
                          <a:lnTo>
                            <a:pt x="36" y="63"/>
                          </a:lnTo>
                          <a:lnTo>
                            <a:pt x="36" y="65"/>
                          </a:lnTo>
                          <a:cubicBezTo>
                            <a:pt x="36" y="65"/>
                            <a:pt x="37" y="66"/>
                            <a:pt x="38" y="66"/>
                          </a:cubicBezTo>
                          <a:cubicBezTo>
                            <a:pt x="40" y="66"/>
                            <a:pt x="41" y="65"/>
                            <a:pt x="43" y="65"/>
                          </a:cubicBezTo>
                          <a:cubicBezTo>
                            <a:pt x="44" y="65"/>
                            <a:pt x="46" y="64"/>
                            <a:pt x="48" y="64"/>
                          </a:cubicBezTo>
                          <a:cubicBezTo>
                            <a:pt x="49" y="63"/>
                            <a:pt x="50" y="63"/>
                            <a:pt x="52" y="62"/>
                          </a:cubicBezTo>
                          <a:cubicBezTo>
                            <a:pt x="55" y="59"/>
                            <a:pt x="59" y="57"/>
                            <a:pt x="59" y="51"/>
                          </a:cubicBezTo>
                          <a:lnTo>
                            <a:pt x="59" y="50"/>
                          </a:lnTo>
                          <a:lnTo>
                            <a:pt x="60" y="50"/>
                          </a:lnTo>
                          <a:cubicBezTo>
                            <a:pt x="62" y="50"/>
                            <a:pt x="63" y="50"/>
                            <a:pt x="64" y="51"/>
                          </a:cubicBezTo>
                          <a:cubicBezTo>
                            <a:pt x="65" y="51"/>
                            <a:pt x="66" y="52"/>
                            <a:pt x="68" y="52"/>
                          </a:cubicBezTo>
                          <a:cubicBezTo>
                            <a:pt x="68" y="52"/>
                            <a:pt x="69" y="51"/>
                            <a:pt x="70" y="49"/>
                          </a:cubicBezTo>
                          <a:cubicBezTo>
                            <a:pt x="70" y="48"/>
                            <a:pt x="71" y="46"/>
                            <a:pt x="72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" name="Freeform 1136">
                      <a:extLst>
                        <a:ext uri="{FF2B5EF4-FFF2-40B4-BE49-F238E27FC236}">
                          <a16:creationId xmlns:a16="http://schemas.microsoft.com/office/drawing/2014/main" id="{56E1B6D3-721A-6630-1DCC-C6EC681F6A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604302"/>
                      <a:ext cx="26312" cy="24434"/>
                    </a:xfrm>
                    <a:custGeom>
                      <a:avLst/>
                      <a:gdLst>
                        <a:gd name="T0" fmla="*/ 24 w 60"/>
                        <a:gd name="T1" fmla="*/ 48 h 58"/>
                        <a:gd name="T2" fmla="*/ 38 w 60"/>
                        <a:gd name="T3" fmla="*/ 58 h 58"/>
                        <a:gd name="T4" fmla="*/ 44 w 60"/>
                        <a:gd name="T5" fmla="*/ 49 h 58"/>
                        <a:gd name="T6" fmla="*/ 44 w 60"/>
                        <a:gd name="T7" fmla="*/ 38 h 58"/>
                        <a:gd name="T8" fmla="*/ 60 w 60"/>
                        <a:gd name="T9" fmla="*/ 21 h 58"/>
                        <a:gd name="T10" fmla="*/ 59 w 60"/>
                        <a:gd name="T11" fmla="*/ 17 h 58"/>
                        <a:gd name="T12" fmla="*/ 58 w 60"/>
                        <a:gd name="T13" fmla="*/ 12 h 58"/>
                        <a:gd name="T14" fmla="*/ 52 w 60"/>
                        <a:gd name="T15" fmla="*/ 12 h 58"/>
                        <a:gd name="T16" fmla="*/ 46 w 60"/>
                        <a:gd name="T17" fmla="*/ 6 h 58"/>
                        <a:gd name="T18" fmla="*/ 47 w 60"/>
                        <a:gd name="T19" fmla="*/ 1 h 58"/>
                        <a:gd name="T20" fmla="*/ 46 w 60"/>
                        <a:gd name="T21" fmla="*/ 1 h 58"/>
                        <a:gd name="T22" fmla="*/ 37 w 60"/>
                        <a:gd name="T23" fmla="*/ 8 h 58"/>
                        <a:gd name="T24" fmla="*/ 37 w 60"/>
                        <a:gd name="T25" fmla="*/ 9 h 58"/>
                        <a:gd name="T26" fmla="*/ 30 w 60"/>
                        <a:gd name="T27" fmla="*/ 9 h 58"/>
                        <a:gd name="T28" fmla="*/ 22 w 60"/>
                        <a:gd name="T29" fmla="*/ 0 h 58"/>
                        <a:gd name="T30" fmla="*/ 22 w 60"/>
                        <a:gd name="T31" fmla="*/ 0 h 58"/>
                        <a:gd name="T32" fmla="*/ 13 w 60"/>
                        <a:gd name="T33" fmla="*/ 14 h 58"/>
                        <a:gd name="T34" fmla="*/ 5 w 60"/>
                        <a:gd name="T35" fmla="*/ 20 h 58"/>
                        <a:gd name="T36" fmla="*/ 0 w 60"/>
                        <a:gd name="T37" fmla="*/ 23 h 58"/>
                        <a:gd name="T38" fmla="*/ 1 w 60"/>
                        <a:gd name="T39" fmla="*/ 28 h 58"/>
                        <a:gd name="T40" fmla="*/ 6 w 60"/>
                        <a:gd name="T41" fmla="*/ 30 h 58"/>
                        <a:gd name="T42" fmla="*/ 11 w 60"/>
                        <a:gd name="T43" fmla="*/ 30 h 58"/>
                        <a:gd name="T44" fmla="*/ 16 w 60"/>
                        <a:gd name="T45" fmla="*/ 34 h 58"/>
                        <a:gd name="T46" fmla="*/ 20 w 60"/>
                        <a:gd name="T47" fmla="*/ 38 h 58"/>
                        <a:gd name="T48" fmla="*/ 24 w 60"/>
                        <a:gd name="T49" fmla="*/ 44 h 58"/>
                        <a:gd name="T50" fmla="*/ 24 w 60"/>
                        <a:gd name="T51" fmla="*/ 4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60" h="58">
                          <a:moveTo>
                            <a:pt x="24" y="48"/>
                          </a:moveTo>
                          <a:cubicBezTo>
                            <a:pt x="26" y="53"/>
                            <a:pt x="33" y="58"/>
                            <a:pt x="38" y="58"/>
                          </a:cubicBezTo>
                          <a:cubicBezTo>
                            <a:pt x="44" y="58"/>
                            <a:pt x="44" y="55"/>
                            <a:pt x="44" y="49"/>
                          </a:cubicBezTo>
                          <a:lnTo>
                            <a:pt x="44" y="38"/>
                          </a:lnTo>
                          <a:cubicBezTo>
                            <a:pt x="44" y="31"/>
                            <a:pt x="56" y="23"/>
                            <a:pt x="60" y="21"/>
                          </a:cubicBezTo>
                          <a:cubicBezTo>
                            <a:pt x="60" y="20"/>
                            <a:pt x="59" y="19"/>
                            <a:pt x="59" y="17"/>
                          </a:cubicBezTo>
                          <a:cubicBezTo>
                            <a:pt x="59" y="13"/>
                            <a:pt x="59" y="12"/>
                            <a:pt x="58" y="12"/>
                          </a:cubicBezTo>
                          <a:lnTo>
                            <a:pt x="52" y="12"/>
                          </a:lnTo>
                          <a:cubicBezTo>
                            <a:pt x="48" y="12"/>
                            <a:pt x="46" y="10"/>
                            <a:pt x="46" y="6"/>
                          </a:cubicBezTo>
                          <a:cubicBezTo>
                            <a:pt x="46" y="4"/>
                            <a:pt x="47" y="3"/>
                            <a:pt x="47" y="1"/>
                          </a:cubicBezTo>
                          <a:lnTo>
                            <a:pt x="46" y="1"/>
                          </a:lnTo>
                          <a:cubicBezTo>
                            <a:pt x="40" y="1"/>
                            <a:pt x="37" y="2"/>
                            <a:pt x="37" y="8"/>
                          </a:cubicBezTo>
                          <a:lnTo>
                            <a:pt x="37" y="9"/>
                          </a:lnTo>
                          <a:lnTo>
                            <a:pt x="30" y="9"/>
                          </a:lnTo>
                          <a:cubicBezTo>
                            <a:pt x="26" y="8"/>
                            <a:pt x="23" y="3"/>
                            <a:pt x="22" y="0"/>
                          </a:cubicBezTo>
                          <a:lnTo>
                            <a:pt x="22" y="0"/>
                          </a:lnTo>
                          <a:cubicBezTo>
                            <a:pt x="17" y="3"/>
                            <a:pt x="15" y="7"/>
                            <a:pt x="13" y="14"/>
                          </a:cubicBezTo>
                          <a:cubicBezTo>
                            <a:pt x="13" y="19"/>
                            <a:pt x="8" y="20"/>
                            <a:pt x="5" y="20"/>
                          </a:cubicBezTo>
                          <a:cubicBezTo>
                            <a:pt x="1" y="20"/>
                            <a:pt x="0" y="21"/>
                            <a:pt x="0" y="23"/>
                          </a:cubicBezTo>
                          <a:cubicBezTo>
                            <a:pt x="0" y="26"/>
                            <a:pt x="0" y="26"/>
                            <a:pt x="1" y="28"/>
                          </a:cubicBezTo>
                          <a:cubicBezTo>
                            <a:pt x="2" y="30"/>
                            <a:pt x="4" y="30"/>
                            <a:pt x="6" y="30"/>
                          </a:cubicBezTo>
                          <a:cubicBezTo>
                            <a:pt x="8" y="30"/>
                            <a:pt x="9" y="30"/>
                            <a:pt x="11" y="30"/>
                          </a:cubicBezTo>
                          <a:cubicBezTo>
                            <a:pt x="13" y="31"/>
                            <a:pt x="15" y="33"/>
                            <a:pt x="16" y="34"/>
                          </a:cubicBezTo>
                          <a:cubicBezTo>
                            <a:pt x="18" y="36"/>
                            <a:pt x="19" y="37"/>
                            <a:pt x="20" y="38"/>
                          </a:cubicBezTo>
                          <a:cubicBezTo>
                            <a:pt x="25" y="40"/>
                            <a:pt x="24" y="42"/>
                            <a:pt x="24" y="44"/>
                          </a:cubicBezTo>
                          <a:cubicBezTo>
                            <a:pt x="24" y="45"/>
                            <a:pt x="24" y="47"/>
                            <a:pt x="24" y="4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" name="Freeform 1137">
                      <a:extLst>
                        <a:ext uri="{FF2B5EF4-FFF2-40B4-BE49-F238E27FC236}">
                          <a16:creationId xmlns:a16="http://schemas.microsoft.com/office/drawing/2014/main" id="{DA6819AD-C438-312C-C484-2E84609D63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8085" y="4632494"/>
                      <a:ext cx="33830" cy="28193"/>
                    </a:xfrm>
                    <a:custGeom>
                      <a:avLst/>
                      <a:gdLst>
                        <a:gd name="T0" fmla="*/ 25 w 82"/>
                        <a:gd name="T1" fmla="*/ 11 h 67"/>
                        <a:gd name="T2" fmla="*/ 18 w 82"/>
                        <a:gd name="T3" fmla="*/ 9 h 67"/>
                        <a:gd name="T4" fmla="*/ 13 w 82"/>
                        <a:gd name="T5" fmla="*/ 7 h 67"/>
                        <a:gd name="T6" fmla="*/ 10 w 82"/>
                        <a:gd name="T7" fmla="*/ 7 h 67"/>
                        <a:gd name="T8" fmla="*/ 10 w 82"/>
                        <a:gd name="T9" fmla="*/ 9 h 67"/>
                        <a:gd name="T10" fmla="*/ 14 w 82"/>
                        <a:gd name="T11" fmla="*/ 19 h 67"/>
                        <a:gd name="T12" fmla="*/ 12 w 82"/>
                        <a:gd name="T13" fmla="*/ 27 h 67"/>
                        <a:gd name="T14" fmla="*/ 10 w 82"/>
                        <a:gd name="T15" fmla="*/ 31 h 67"/>
                        <a:gd name="T16" fmla="*/ 12 w 82"/>
                        <a:gd name="T17" fmla="*/ 33 h 67"/>
                        <a:gd name="T18" fmla="*/ 14 w 82"/>
                        <a:gd name="T19" fmla="*/ 38 h 67"/>
                        <a:gd name="T20" fmla="*/ 6 w 82"/>
                        <a:gd name="T21" fmla="*/ 49 h 67"/>
                        <a:gd name="T22" fmla="*/ 0 w 82"/>
                        <a:gd name="T23" fmla="*/ 57 h 67"/>
                        <a:gd name="T24" fmla="*/ 29 w 82"/>
                        <a:gd name="T25" fmla="*/ 67 h 67"/>
                        <a:gd name="T26" fmla="*/ 29 w 82"/>
                        <a:gd name="T27" fmla="*/ 65 h 67"/>
                        <a:gd name="T28" fmla="*/ 28 w 82"/>
                        <a:gd name="T29" fmla="*/ 61 h 67"/>
                        <a:gd name="T30" fmla="*/ 27 w 82"/>
                        <a:gd name="T31" fmla="*/ 56 h 67"/>
                        <a:gd name="T32" fmla="*/ 31 w 82"/>
                        <a:gd name="T33" fmla="*/ 47 h 67"/>
                        <a:gd name="T34" fmla="*/ 31 w 82"/>
                        <a:gd name="T35" fmla="*/ 47 h 67"/>
                        <a:gd name="T36" fmla="*/ 32 w 82"/>
                        <a:gd name="T37" fmla="*/ 47 h 67"/>
                        <a:gd name="T38" fmla="*/ 38 w 82"/>
                        <a:gd name="T39" fmla="*/ 49 h 67"/>
                        <a:gd name="T40" fmla="*/ 43 w 82"/>
                        <a:gd name="T41" fmla="*/ 43 h 67"/>
                        <a:gd name="T42" fmla="*/ 60 w 82"/>
                        <a:gd name="T43" fmla="*/ 50 h 67"/>
                        <a:gd name="T44" fmla="*/ 70 w 82"/>
                        <a:gd name="T45" fmla="*/ 55 h 67"/>
                        <a:gd name="T46" fmla="*/ 82 w 82"/>
                        <a:gd name="T47" fmla="*/ 43 h 67"/>
                        <a:gd name="T48" fmla="*/ 76 w 82"/>
                        <a:gd name="T49" fmla="*/ 30 h 67"/>
                        <a:gd name="T50" fmla="*/ 76 w 82"/>
                        <a:gd name="T51" fmla="*/ 26 h 67"/>
                        <a:gd name="T52" fmla="*/ 76 w 82"/>
                        <a:gd name="T53" fmla="*/ 24 h 67"/>
                        <a:gd name="T54" fmla="*/ 74 w 82"/>
                        <a:gd name="T55" fmla="*/ 23 h 67"/>
                        <a:gd name="T56" fmla="*/ 71 w 82"/>
                        <a:gd name="T57" fmla="*/ 24 h 67"/>
                        <a:gd name="T58" fmla="*/ 65 w 82"/>
                        <a:gd name="T59" fmla="*/ 24 h 67"/>
                        <a:gd name="T60" fmla="*/ 58 w 82"/>
                        <a:gd name="T61" fmla="*/ 17 h 67"/>
                        <a:gd name="T62" fmla="*/ 56 w 82"/>
                        <a:gd name="T63" fmla="*/ 14 h 67"/>
                        <a:gd name="T64" fmla="*/ 51 w 82"/>
                        <a:gd name="T65" fmla="*/ 13 h 67"/>
                        <a:gd name="T66" fmla="*/ 49 w 82"/>
                        <a:gd name="T67" fmla="*/ 13 h 67"/>
                        <a:gd name="T68" fmla="*/ 43 w 82"/>
                        <a:gd name="T69" fmla="*/ 12 h 67"/>
                        <a:gd name="T70" fmla="*/ 38 w 82"/>
                        <a:gd name="T71" fmla="*/ 8 h 67"/>
                        <a:gd name="T72" fmla="*/ 31 w 82"/>
                        <a:gd name="T73" fmla="*/ 0 h 67"/>
                        <a:gd name="T74" fmla="*/ 25 w 82"/>
                        <a:gd name="T75" fmla="*/ 11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82" h="67">
                          <a:moveTo>
                            <a:pt x="25" y="11"/>
                          </a:moveTo>
                          <a:cubicBezTo>
                            <a:pt x="21" y="11"/>
                            <a:pt x="19" y="10"/>
                            <a:pt x="18" y="9"/>
                          </a:cubicBezTo>
                          <a:cubicBezTo>
                            <a:pt x="16" y="8"/>
                            <a:pt x="15" y="7"/>
                            <a:pt x="13" y="7"/>
                          </a:cubicBezTo>
                          <a:lnTo>
                            <a:pt x="10" y="7"/>
                          </a:lnTo>
                          <a:lnTo>
                            <a:pt x="10" y="9"/>
                          </a:lnTo>
                          <a:cubicBezTo>
                            <a:pt x="13" y="11"/>
                            <a:pt x="14" y="15"/>
                            <a:pt x="14" y="19"/>
                          </a:cubicBezTo>
                          <a:cubicBezTo>
                            <a:pt x="14" y="23"/>
                            <a:pt x="13" y="25"/>
                            <a:pt x="12" y="27"/>
                          </a:cubicBezTo>
                          <a:cubicBezTo>
                            <a:pt x="11" y="28"/>
                            <a:pt x="10" y="29"/>
                            <a:pt x="10" y="31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3" y="34"/>
                            <a:pt x="14" y="35"/>
                            <a:pt x="14" y="38"/>
                          </a:cubicBezTo>
                          <a:cubicBezTo>
                            <a:pt x="14" y="43"/>
                            <a:pt x="10" y="46"/>
                            <a:pt x="6" y="49"/>
                          </a:cubicBezTo>
                          <a:cubicBezTo>
                            <a:pt x="3" y="52"/>
                            <a:pt x="0" y="54"/>
                            <a:pt x="0" y="57"/>
                          </a:cubicBezTo>
                          <a:cubicBezTo>
                            <a:pt x="0" y="61"/>
                            <a:pt x="21" y="66"/>
                            <a:pt x="29" y="67"/>
                          </a:cubicBezTo>
                          <a:cubicBezTo>
                            <a:pt x="29" y="66"/>
                            <a:pt x="29" y="66"/>
                            <a:pt x="29" y="65"/>
                          </a:cubicBezTo>
                          <a:cubicBezTo>
                            <a:pt x="29" y="63"/>
                            <a:pt x="29" y="62"/>
                            <a:pt x="28" y="61"/>
                          </a:cubicBezTo>
                          <a:cubicBezTo>
                            <a:pt x="28" y="60"/>
                            <a:pt x="27" y="58"/>
                            <a:pt x="27" y="56"/>
                          </a:cubicBezTo>
                          <a:cubicBezTo>
                            <a:pt x="27" y="53"/>
                            <a:pt x="28" y="50"/>
                            <a:pt x="31" y="47"/>
                          </a:cubicBezTo>
                          <a:lnTo>
                            <a:pt x="31" y="47"/>
                          </a:lnTo>
                          <a:lnTo>
                            <a:pt x="32" y="47"/>
                          </a:lnTo>
                          <a:cubicBezTo>
                            <a:pt x="33" y="48"/>
                            <a:pt x="35" y="48"/>
                            <a:pt x="38" y="49"/>
                          </a:cubicBezTo>
                          <a:cubicBezTo>
                            <a:pt x="38" y="46"/>
                            <a:pt x="40" y="43"/>
                            <a:pt x="43" y="43"/>
                          </a:cubicBezTo>
                          <a:cubicBezTo>
                            <a:pt x="48" y="43"/>
                            <a:pt x="54" y="47"/>
                            <a:pt x="60" y="50"/>
                          </a:cubicBezTo>
                          <a:cubicBezTo>
                            <a:pt x="64" y="53"/>
                            <a:pt x="68" y="55"/>
                            <a:pt x="70" y="55"/>
                          </a:cubicBezTo>
                          <a:cubicBezTo>
                            <a:pt x="77" y="55"/>
                            <a:pt x="81" y="49"/>
                            <a:pt x="82" y="43"/>
                          </a:cubicBezTo>
                          <a:cubicBezTo>
                            <a:pt x="78" y="39"/>
                            <a:pt x="76" y="33"/>
                            <a:pt x="76" y="30"/>
                          </a:cubicBezTo>
                          <a:cubicBezTo>
                            <a:pt x="76" y="29"/>
                            <a:pt x="76" y="28"/>
                            <a:pt x="76" y="26"/>
                          </a:cubicBezTo>
                          <a:cubicBezTo>
                            <a:pt x="76" y="25"/>
                            <a:pt x="76" y="24"/>
                            <a:pt x="76" y="24"/>
                          </a:cubicBezTo>
                          <a:cubicBezTo>
                            <a:pt x="76" y="23"/>
                            <a:pt x="75" y="23"/>
                            <a:pt x="74" y="23"/>
                          </a:cubicBezTo>
                          <a:cubicBezTo>
                            <a:pt x="74" y="23"/>
                            <a:pt x="72" y="23"/>
                            <a:pt x="71" y="24"/>
                          </a:cubicBezTo>
                          <a:cubicBezTo>
                            <a:pt x="69" y="24"/>
                            <a:pt x="67" y="24"/>
                            <a:pt x="65" y="24"/>
                          </a:cubicBezTo>
                          <a:cubicBezTo>
                            <a:pt x="60" y="24"/>
                            <a:pt x="59" y="20"/>
                            <a:pt x="58" y="17"/>
                          </a:cubicBezTo>
                          <a:cubicBezTo>
                            <a:pt x="58" y="16"/>
                            <a:pt x="57" y="14"/>
                            <a:pt x="56" y="14"/>
                          </a:cubicBezTo>
                          <a:cubicBezTo>
                            <a:pt x="55" y="13"/>
                            <a:pt x="53" y="13"/>
                            <a:pt x="51" y="13"/>
                          </a:cubicBezTo>
                          <a:cubicBezTo>
                            <a:pt x="51" y="13"/>
                            <a:pt x="50" y="13"/>
                            <a:pt x="49" y="13"/>
                          </a:cubicBezTo>
                          <a:cubicBezTo>
                            <a:pt x="48" y="13"/>
                            <a:pt x="46" y="13"/>
                            <a:pt x="43" y="12"/>
                          </a:cubicBezTo>
                          <a:cubicBezTo>
                            <a:pt x="42" y="12"/>
                            <a:pt x="41" y="11"/>
                            <a:pt x="38" y="8"/>
                          </a:cubicBezTo>
                          <a:cubicBezTo>
                            <a:pt x="37" y="7"/>
                            <a:pt x="34" y="4"/>
                            <a:pt x="31" y="0"/>
                          </a:cubicBezTo>
                          <a:cubicBezTo>
                            <a:pt x="31" y="6"/>
                            <a:pt x="30" y="11"/>
                            <a:pt x="25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" name="Freeform 1138">
                      <a:extLst>
                        <a:ext uri="{FF2B5EF4-FFF2-40B4-BE49-F238E27FC236}">
                          <a16:creationId xmlns:a16="http://schemas.microsoft.com/office/drawing/2014/main" id="{8A3E6393-C1A8-6F13-8904-192C6E5D3A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7942" y="4583628"/>
                      <a:ext cx="22554" cy="24434"/>
                    </a:xfrm>
                    <a:custGeom>
                      <a:avLst/>
                      <a:gdLst>
                        <a:gd name="T0" fmla="*/ 36 w 52"/>
                        <a:gd name="T1" fmla="*/ 49 h 56"/>
                        <a:gd name="T2" fmla="*/ 38 w 52"/>
                        <a:gd name="T3" fmla="*/ 49 h 56"/>
                        <a:gd name="T4" fmla="*/ 44 w 52"/>
                        <a:gd name="T5" fmla="*/ 34 h 56"/>
                        <a:gd name="T6" fmla="*/ 48 w 52"/>
                        <a:gd name="T7" fmla="*/ 27 h 56"/>
                        <a:gd name="T8" fmla="*/ 50 w 52"/>
                        <a:gd name="T9" fmla="*/ 22 h 56"/>
                        <a:gd name="T10" fmla="*/ 52 w 52"/>
                        <a:gd name="T11" fmla="*/ 19 h 56"/>
                        <a:gd name="T12" fmla="*/ 47 w 52"/>
                        <a:gd name="T13" fmla="*/ 10 h 56"/>
                        <a:gd name="T14" fmla="*/ 42 w 52"/>
                        <a:gd name="T15" fmla="*/ 0 h 56"/>
                        <a:gd name="T16" fmla="*/ 35 w 52"/>
                        <a:gd name="T17" fmla="*/ 4 h 56"/>
                        <a:gd name="T18" fmla="*/ 32 w 52"/>
                        <a:gd name="T19" fmla="*/ 2 h 56"/>
                        <a:gd name="T20" fmla="*/ 30 w 52"/>
                        <a:gd name="T21" fmla="*/ 1 h 56"/>
                        <a:gd name="T22" fmla="*/ 29 w 52"/>
                        <a:gd name="T23" fmla="*/ 3 h 56"/>
                        <a:gd name="T24" fmla="*/ 24 w 52"/>
                        <a:gd name="T25" fmla="*/ 7 h 56"/>
                        <a:gd name="T26" fmla="*/ 18 w 52"/>
                        <a:gd name="T27" fmla="*/ 3 h 56"/>
                        <a:gd name="T28" fmla="*/ 13 w 52"/>
                        <a:gd name="T29" fmla="*/ 1 h 56"/>
                        <a:gd name="T30" fmla="*/ 5 w 52"/>
                        <a:gd name="T31" fmla="*/ 5 h 56"/>
                        <a:gd name="T32" fmla="*/ 0 w 52"/>
                        <a:gd name="T33" fmla="*/ 9 h 56"/>
                        <a:gd name="T34" fmla="*/ 2 w 52"/>
                        <a:gd name="T35" fmla="*/ 18 h 56"/>
                        <a:gd name="T36" fmla="*/ 3 w 52"/>
                        <a:gd name="T37" fmla="*/ 26 h 56"/>
                        <a:gd name="T38" fmla="*/ 7 w 52"/>
                        <a:gd name="T39" fmla="*/ 31 h 56"/>
                        <a:gd name="T40" fmla="*/ 13 w 52"/>
                        <a:gd name="T41" fmla="*/ 40 h 56"/>
                        <a:gd name="T42" fmla="*/ 13 w 52"/>
                        <a:gd name="T43" fmla="*/ 43 h 56"/>
                        <a:gd name="T44" fmla="*/ 20 w 52"/>
                        <a:gd name="T45" fmla="*/ 56 h 56"/>
                        <a:gd name="T46" fmla="*/ 25 w 52"/>
                        <a:gd name="T47" fmla="*/ 56 h 56"/>
                        <a:gd name="T48" fmla="*/ 36 w 52"/>
                        <a:gd name="T49" fmla="*/ 49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2" h="56">
                          <a:moveTo>
                            <a:pt x="36" y="49"/>
                          </a:moveTo>
                          <a:lnTo>
                            <a:pt x="38" y="49"/>
                          </a:lnTo>
                          <a:cubicBezTo>
                            <a:pt x="41" y="39"/>
                            <a:pt x="43" y="34"/>
                            <a:pt x="44" y="34"/>
                          </a:cubicBezTo>
                          <a:lnTo>
                            <a:pt x="48" y="27"/>
                          </a:lnTo>
                          <a:cubicBezTo>
                            <a:pt x="48" y="25"/>
                            <a:pt x="49" y="23"/>
                            <a:pt x="50" y="22"/>
                          </a:cubicBezTo>
                          <a:cubicBezTo>
                            <a:pt x="51" y="21"/>
                            <a:pt x="52" y="20"/>
                            <a:pt x="52" y="19"/>
                          </a:cubicBezTo>
                          <a:cubicBezTo>
                            <a:pt x="52" y="14"/>
                            <a:pt x="50" y="12"/>
                            <a:pt x="47" y="10"/>
                          </a:cubicBezTo>
                          <a:cubicBezTo>
                            <a:pt x="45" y="8"/>
                            <a:pt x="42" y="5"/>
                            <a:pt x="42" y="0"/>
                          </a:cubicBezTo>
                          <a:cubicBezTo>
                            <a:pt x="40" y="2"/>
                            <a:pt x="37" y="4"/>
                            <a:pt x="35" y="4"/>
                          </a:cubicBezTo>
                          <a:cubicBezTo>
                            <a:pt x="33" y="4"/>
                            <a:pt x="33" y="3"/>
                            <a:pt x="32" y="2"/>
                          </a:cubicBezTo>
                          <a:cubicBezTo>
                            <a:pt x="31" y="2"/>
                            <a:pt x="31" y="1"/>
                            <a:pt x="30" y="1"/>
                          </a:cubicBezTo>
                          <a:cubicBezTo>
                            <a:pt x="30" y="1"/>
                            <a:pt x="29" y="2"/>
                            <a:pt x="29" y="3"/>
                          </a:cubicBezTo>
                          <a:cubicBezTo>
                            <a:pt x="28" y="5"/>
                            <a:pt x="27" y="7"/>
                            <a:pt x="24" y="7"/>
                          </a:cubicBezTo>
                          <a:cubicBezTo>
                            <a:pt x="21" y="7"/>
                            <a:pt x="20" y="5"/>
                            <a:pt x="18" y="3"/>
                          </a:cubicBezTo>
                          <a:cubicBezTo>
                            <a:pt x="17" y="2"/>
                            <a:pt x="15" y="1"/>
                            <a:pt x="13" y="1"/>
                          </a:cubicBezTo>
                          <a:cubicBezTo>
                            <a:pt x="9" y="1"/>
                            <a:pt x="7" y="3"/>
                            <a:pt x="5" y="5"/>
                          </a:cubicBezTo>
                          <a:cubicBezTo>
                            <a:pt x="4" y="7"/>
                            <a:pt x="2" y="8"/>
                            <a:pt x="0" y="9"/>
                          </a:cubicBezTo>
                          <a:cubicBezTo>
                            <a:pt x="1" y="12"/>
                            <a:pt x="1" y="15"/>
                            <a:pt x="2" y="18"/>
                          </a:cubicBezTo>
                          <a:cubicBezTo>
                            <a:pt x="2" y="21"/>
                            <a:pt x="2" y="24"/>
                            <a:pt x="3" y="26"/>
                          </a:cubicBezTo>
                          <a:cubicBezTo>
                            <a:pt x="4" y="28"/>
                            <a:pt x="5" y="29"/>
                            <a:pt x="7" y="31"/>
                          </a:cubicBezTo>
                          <a:cubicBezTo>
                            <a:pt x="10" y="33"/>
                            <a:pt x="13" y="35"/>
                            <a:pt x="13" y="40"/>
                          </a:cubicBezTo>
                          <a:lnTo>
                            <a:pt x="13" y="43"/>
                          </a:lnTo>
                          <a:cubicBezTo>
                            <a:pt x="13" y="47"/>
                            <a:pt x="16" y="54"/>
                            <a:pt x="20" y="56"/>
                          </a:cubicBezTo>
                          <a:lnTo>
                            <a:pt x="25" y="56"/>
                          </a:lnTo>
                          <a:cubicBezTo>
                            <a:pt x="25" y="49"/>
                            <a:pt x="32" y="49"/>
                            <a:pt x="36" y="4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" name="Freeform 1139">
                      <a:extLst>
                        <a:ext uri="{FF2B5EF4-FFF2-40B4-BE49-F238E27FC236}">
                          <a16:creationId xmlns:a16="http://schemas.microsoft.com/office/drawing/2014/main" id="{7CB228B2-858A-1A8B-3ABE-8CB7E823D3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694516"/>
                      <a:ext cx="24434" cy="45107"/>
                    </a:xfrm>
                    <a:custGeom>
                      <a:avLst/>
                      <a:gdLst>
                        <a:gd name="T0" fmla="*/ 53 w 58"/>
                        <a:gd name="T1" fmla="*/ 53 h 106"/>
                        <a:gd name="T2" fmla="*/ 48 w 58"/>
                        <a:gd name="T3" fmla="*/ 51 h 106"/>
                        <a:gd name="T4" fmla="*/ 40 w 58"/>
                        <a:gd name="T5" fmla="*/ 43 h 106"/>
                        <a:gd name="T6" fmla="*/ 44 w 58"/>
                        <a:gd name="T7" fmla="*/ 35 h 106"/>
                        <a:gd name="T8" fmla="*/ 48 w 58"/>
                        <a:gd name="T9" fmla="*/ 31 h 106"/>
                        <a:gd name="T10" fmla="*/ 46 w 58"/>
                        <a:gd name="T11" fmla="*/ 29 h 106"/>
                        <a:gd name="T12" fmla="*/ 45 w 58"/>
                        <a:gd name="T13" fmla="*/ 28 h 106"/>
                        <a:gd name="T14" fmla="*/ 40 w 58"/>
                        <a:gd name="T15" fmla="*/ 20 h 106"/>
                        <a:gd name="T16" fmla="*/ 46 w 58"/>
                        <a:gd name="T17" fmla="*/ 10 h 106"/>
                        <a:gd name="T18" fmla="*/ 45 w 58"/>
                        <a:gd name="T19" fmla="*/ 7 h 106"/>
                        <a:gd name="T20" fmla="*/ 39 w 58"/>
                        <a:gd name="T21" fmla="*/ 0 h 106"/>
                        <a:gd name="T22" fmla="*/ 36 w 58"/>
                        <a:gd name="T23" fmla="*/ 1 h 106"/>
                        <a:gd name="T24" fmla="*/ 31 w 58"/>
                        <a:gd name="T25" fmla="*/ 2 h 106"/>
                        <a:gd name="T26" fmla="*/ 24 w 58"/>
                        <a:gd name="T27" fmla="*/ 1 h 106"/>
                        <a:gd name="T28" fmla="*/ 18 w 58"/>
                        <a:gd name="T29" fmla="*/ 0 h 106"/>
                        <a:gd name="T30" fmla="*/ 14 w 58"/>
                        <a:gd name="T31" fmla="*/ 2 h 106"/>
                        <a:gd name="T32" fmla="*/ 17 w 58"/>
                        <a:gd name="T33" fmla="*/ 12 h 106"/>
                        <a:gd name="T34" fmla="*/ 20 w 58"/>
                        <a:gd name="T35" fmla="*/ 30 h 106"/>
                        <a:gd name="T36" fmla="*/ 27 w 58"/>
                        <a:gd name="T37" fmla="*/ 40 h 106"/>
                        <a:gd name="T38" fmla="*/ 28 w 58"/>
                        <a:gd name="T39" fmla="*/ 40 h 106"/>
                        <a:gd name="T40" fmla="*/ 28 w 58"/>
                        <a:gd name="T41" fmla="*/ 46 h 106"/>
                        <a:gd name="T42" fmla="*/ 28 w 58"/>
                        <a:gd name="T43" fmla="*/ 47 h 106"/>
                        <a:gd name="T44" fmla="*/ 26 w 58"/>
                        <a:gd name="T45" fmla="*/ 49 h 106"/>
                        <a:gd name="T46" fmla="*/ 23 w 58"/>
                        <a:gd name="T47" fmla="*/ 53 h 106"/>
                        <a:gd name="T48" fmla="*/ 24 w 58"/>
                        <a:gd name="T49" fmla="*/ 60 h 106"/>
                        <a:gd name="T50" fmla="*/ 26 w 58"/>
                        <a:gd name="T51" fmla="*/ 67 h 106"/>
                        <a:gd name="T52" fmla="*/ 14 w 58"/>
                        <a:gd name="T53" fmla="*/ 75 h 106"/>
                        <a:gd name="T54" fmla="*/ 11 w 58"/>
                        <a:gd name="T55" fmla="*/ 73 h 106"/>
                        <a:gd name="T56" fmla="*/ 10 w 58"/>
                        <a:gd name="T57" fmla="*/ 72 h 106"/>
                        <a:gd name="T58" fmla="*/ 8 w 58"/>
                        <a:gd name="T59" fmla="*/ 76 h 106"/>
                        <a:gd name="T60" fmla="*/ 9 w 58"/>
                        <a:gd name="T61" fmla="*/ 80 h 106"/>
                        <a:gd name="T62" fmla="*/ 11 w 58"/>
                        <a:gd name="T63" fmla="*/ 85 h 106"/>
                        <a:gd name="T64" fmla="*/ 5 w 58"/>
                        <a:gd name="T65" fmla="*/ 92 h 106"/>
                        <a:gd name="T66" fmla="*/ 0 w 58"/>
                        <a:gd name="T67" fmla="*/ 97 h 106"/>
                        <a:gd name="T68" fmla="*/ 4 w 58"/>
                        <a:gd name="T69" fmla="*/ 101 h 106"/>
                        <a:gd name="T70" fmla="*/ 7 w 58"/>
                        <a:gd name="T71" fmla="*/ 103 h 106"/>
                        <a:gd name="T72" fmla="*/ 10 w 58"/>
                        <a:gd name="T73" fmla="*/ 103 h 106"/>
                        <a:gd name="T74" fmla="*/ 18 w 58"/>
                        <a:gd name="T75" fmla="*/ 105 h 106"/>
                        <a:gd name="T76" fmla="*/ 25 w 58"/>
                        <a:gd name="T77" fmla="*/ 106 h 106"/>
                        <a:gd name="T78" fmla="*/ 48 w 58"/>
                        <a:gd name="T79" fmla="*/ 105 h 106"/>
                        <a:gd name="T80" fmla="*/ 48 w 58"/>
                        <a:gd name="T81" fmla="*/ 105 h 106"/>
                        <a:gd name="T82" fmla="*/ 46 w 58"/>
                        <a:gd name="T83" fmla="*/ 103 h 106"/>
                        <a:gd name="T84" fmla="*/ 45 w 58"/>
                        <a:gd name="T85" fmla="*/ 103 h 106"/>
                        <a:gd name="T86" fmla="*/ 45 w 58"/>
                        <a:gd name="T87" fmla="*/ 85 h 106"/>
                        <a:gd name="T88" fmla="*/ 47 w 58"/>
                        <a:gd name="T89" fmla="*/ 86 h 106"/>
                        <a:gd name="T90" fmla="*/ 53 w 58"/>
                        <a:gd name="T91" fmla="*/ 90 h 106"/>
                        <a:gd name="T92" fmla="*/ 56 w 58"/>
                        <a:gd name="T93" fmla="*/ 92 h 106"/>
                        <a:gd name="T94" fmla="*/ 57 w 58"/>
                        <a:gd name="T95" fmla="*/ 80 h 106"/>
                        <a:gd name="T96" fmla="*/ 57 w 58"/>
                        <a:gd name="T97" fmla="*/ 74 h 106"/>
                        <a:gd name="T98" fmla="*/ 57 w 58"/>
                        <a:gd name="T99" fmla="*/ 70 h 106"/>
                        <a:gd name="T100" fmla="*/ 53 w 58"/>
                        <a:gd name="T101" fmla="*/ 53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8" h="106">
                          <a:moveTo>
                            <a:pt x="53" y="53"/>
                          </a:moveTo>
                          <a:cubicBezTo>
                            <a:pt x="52" y="52"/>
                            <a:pt x="50" y="51"/>
                            <a:pt x="48" y="51"/>
                          </a:cubicBezTo>
                          <a:cubicBezTo>
                            <a:pt x="44" y="50"/>
                            <a:pt x="40" y="49"/>
                            <a:pt x="40" y="43"/>
                          </a:cubicBezTo>
                          <a:cubicBezTo>
                            <a:pt x="40" y="39"/>
                            <a:pt x="42" y="37"/>
                            <a:pt x="44" y="35"/>
                          </a:cubicBezTo>
                          <a:cubicBezTo>
                            <a:pt x="45" y="34"/>
                            <a:pt x="47" y="32"/>
                            <a:pt x="48" y="31"/>
                          </a:cubicBezTo>
                          <a:lnTo>
                            <a:pt x="46" y="29"/>
                          </a:lnTo>
                          <a:cubicBezTo>
                            <a:pt x="45" y="29"/>
                            <a:pt x="45" y="28"/>
                            <a:pt x="45" y="28"/>
                          </a:cubicBezTo>
                          <a:cubicBezTo>
                            <a:pt x="43" y="26"/>
                            <a:pt x="40" y="24"/>
                            <a:pt x="40" y="20"/>
                          </a:cubicBezTo>
                          <a:cubicBezTo>
                            <a:pt x="40" y="15"/>
                            <a:pt x="43" y="13"/>
                            <a:pt x="46" y="10"/>
                          </a:cubicBezTo>
                          <a:cubicBezTo>
                            <a:pt x="45" y="9"/>
                            <a:pt x="45" y="8"/>
                            <a:pt x="45" y="7"/>
                          </a:cubicBezTo>
                          <a:cubicBezTo>
                            <a:pt x="44" y="3"/>
                            <a:pt x="43" y="0"/>
                            <a:pt x="39" y="0"/>
                          </a:cubicBezTo>
                          <a:cubicBezTo>
                            <a:pt x="37" y="0"/>
                            <a:pt x="37" y="0"/>
                            <a:pt x="36" y="1"/>
                          </a:cubicBezTo>
                          <a:cubicBezTo>
                            <a:pt x="34" y="1"/>
                            <a:pt x="33" y="2"/>
                            <a:pt x="31" y="2"/>
                          </a:cubicBezTo>
                          <a:cubicBezTo>
                            <a:pt x="28" y="2"/>
                            <a:pt x="26" y="1"/>
                            <a:pt x="24" y="1"/>
                          </a:cubicBezTo>
                          <a:cubicBezTo>
                            <a:pt x="23" y="0"/>
                            <a:pt x="21" y="0"/>
                            <a:pt x="18" y="0"/>
                          </a:cubicBezTo>
                          <a:cubicBezTo>
                            <a:pt x="16" y="0"/>
                            <a:pt x="15" y="0"/>
                            <a:pt x="14" y="2"/>
                          </a:cubicBezTo>
                          <a:cubicBezTo>
                            <a:pt x="15" y="6"/>
                            <a:pt x="16" y="9"/>
                            <a:pt x="17" y="12"/>
                          </a:cubicBezTo>
                          <a:cubicBezTo>
                            <a:pt x="18" y="16"/>
                            <a:pt x="20" y="21"/>
                            <a:pt x="20" y="30"/>
                          </a:cubicBezTo>
                          <a:cubicBezTo>
                            <a:pt x="20" y="37"/>
                            <a:pt x="21" y="40"/>
                            <a:pt x="27" y="40"/>
                          </a:cubicBezTo>
                          <a:lnTo>
                            <a:pt x="28" y="40"/>
                          </a:lnTo>
                          <a:lnTo>
                            <a:pt x="28" y="46"/>
                          </a:lnTo>
                          <a:lnTo>
                            <a:pt x="28" y="47"/>
                          </a:lnTo>
                          <a:cubicBezTo>
                            <a:pt x="27" y="48"/>
                            <a:pt x="26" y="49"/>
                            <a:pt x="26" y="49"/>
                          </a:cubicBezTo>
                          <a:cubicBezTo>
                            <a:pt x="24" y="51"/>
                            <a:pt x="23" y="52"/>
                            <a:pt x="23" y="53"/>
                          </a:cubicBezTo>
                          <a:cubicBezTo>
                            <a:pt x="23" y="56"/>
                            <a:pt x="24" y="58"/>
                            <a:pt x="24" y="60"/>
                          </a:cubicBezTo>
                          <a:cubicBezTo>
                            <a:pt x="25" y="62"/>
                            <a:pt x="26" y="64"/>
                            <a:pt x="26" y="67"/>
                          </a:cubicBezTo>
                          <a:cubicBezTo>
                            <a:pt x="26" y="71"/>
                            <a:pt x="16" y="75"/>
                            <a:pt x="14" y="75"/>
                          </a:cubicBezTo>
                          <a:cubicBezTo>
                            <a:pt x="13" y="75"/>
                            <a:pt x="12" y="74"/>
                            <a:pt x="11" y="73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8" y="72"/>
                            <a:pt x="8" y="75"/>
                            <a:pt x="8" y="76"/>
                          </a:cubicBezTo>
                          <a:cubicBezTo>
                            <a:pt x="8" y="77"/>
                            <a:pt x="8" y="79"/>
                            <a:pt x="9" y="80"/>
                          </a:cubicBezTo>
                          <a:cubicBezTo>
                            <a:pt x="10" y="81"/>
                            <a:pt x="11" y="83"/>
                            <a:pt x="11" y="85"/>
                          </a:cubicBezTo>
                          <a:cubicBezTo>
                            <a:pt x="11" y="89"/>
                            <a:pt x="7" y="91"/>
                            <a:pt x="5" y="92"/>
                          </a:cubicBezTo>
                          <a:cubicBezTo>
                            <a:pt x="2" y="94"/>
                            <a:pt x="0" y="95"/>
                            <a:pt x="0" y="97"/>
                          </a:cubicBezTo>
                          <a:cubicBezTo>
                            <a:pt x="0" y="99"/>
                            <a:pt x="2" y="100"/>
                            <a:pt x="4" y="101"/>
                          </a:cubicBezTo>
                          <a:cubicBezTo>
                            <a:pt x="5" y="101"/>
                            <a:pt x="6" y="102"/>
                            <a:pt x="7" y="103"/>
                          </a:cubicBezTo>
                          <a:lnTo>
                            <a:pt x="10" y="103"/>
                          </a:lnTo>
                          <a:cubicBezTo>
                            <a:pt x="13" y="103"/>
                            <a:pt x="15" y="104"/>
                            <a:pt x="18" y="105"/>
                          </a:cubicBezTo>
                          <a:cubicBezTo>
                            <a:pt x="20" y="106"/>
                            <a:pt x="23" y="106"/>
                            <a:pt x="25" y="106"/>
                          </a:cubicBezTo>
                          <a:cubicBezTo>
                            <a:pt x="32" y="105"/>
                            <a:pt x="40" y="105"/>
                            <a:pt x="48" y="105"/>
                          </a:cubicBezTo>
                          <a:cubicBezTo>
                            <a:pt x="48" y="105"/>
                            <a:pt x="48" y="105"/>
                            <a:pt x="48" y="105"/>
                          </a:cubicBezTo>
                          <a:cubicBezTo>
                            <a:pt x="47" y="104"/>
                            <a:pt x="47" y="104"/>
                            <a:pt x="46" y="103"/>
                          </a:cubicBezTo>
                          <a:lnTo>
                            <a:pt x="45" y="103"/>
                          </a:lnTo>
                          <a:lnTo>
                            <a:pt x="45" y="85"/>
                          </a:lnTo>
                          <a:lnTo>
                            <a:pt x="47" y="86"/>
                          </a:lnTo>
                          <a:cubicBezTo>
                            <a:pt x="50" y="87"/>
                            <a:pt x="52" y="88"/>
                            <a:pt x="53" y="90"/>
                          </a:cubicBezTo>
                          <a:cubicBezTo>
                            <a:pt x="54" y="90"/>
                            <a:pt x="55" y="91"/>
                            <a:pt x="56" y="92"/>
                          </a:cubicBezTo>
                          <a:cubicBezTo>
                            <a:pt x="57" y="87"/>
                            <a:pt x="57" y="84"/>
                            <a:pt x="57" y="80"/>
                          </a:cubicBezTo>
                          <a:cubicBezTo>
                            <a:pt x="57" y="78"/>
                            <a:pt x="57" y="76"/>
                            <a:pt x="57" y="74"/>
                          </a:cubicBezTo>
                          <a:cubicBezTo>
                            <a:pt x="57" y="73"/>
                            <a:pt x="57" y="72"/>
                            <a:pt x="57" y="70"/>
                          </a:cubicBezTo>
                          <a:cubicBezTo>
                            <a:pt x="58" y="63"/>
                            <a:pt x="58" y="57"/>
                            <a:pt x="53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" name="Freeform 1140">
                      <a:extLst>
                        <a:ext uri="{FF2B5EF4-FFF2-40B4-BE49-F238E27FC236}">
                          <a16:creationId xmlns:a16="http://schemas.microsoft.com/office/drawing/2014/main" id="{DF2EB597-8731-79C9-693C-EC78FDF154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0956" y="4653168"/>
                      <a:ext cx="50746" cy="58264"/>
                    </a:xfrm>
                    <a:custGeom>
                      <a:avLst/>
                      <a:gdLst>
                        <a:gd name="T0" fmla="*/ 115 w 117"/>
                        <a:gd name="T1" fmla="*/ 13 h 133"/>
                        <a:gd name="T2" fmla="*/ 110 w 117"/>
                        <a:gd name="T3" fmla="*/ 6 h 133"/>
                        <a:gd name="T4" fmla="*/ 99 w 117"/>
                        <a:gd name="T5" fmla="*/ 8 h 133"/>
                        <a:gd name="T6" fmla="*/ 81 w 117"/>
                        <a:gd name="T7" fmla="*/ 0 h 133"/>
                        <a:gd name="T8" fmla="*/ 80 w 117"/>
                        <a:gd name="T9" fmla="*/ 2 h 133"/>
                        <a:gd name="T10" fmla="*/ 80 w 117"/>
                        <a:gd name="T11" fmla="*/ 7 h 133"/>
                        <a:gd name="T12" fmla="*/ 66 w 117"/>
                        <a:gd name="T13" fmla="*/ 11 h 133"/>
                        <a:gd name="T14" fmla="*/ 66 w 117"/>
                        <a:gd name="T15" fmla="*/ 14 h 133"/>
                        <a:gd name="T16" fmla="*/ 67 w 117"/>
                        <a:gd name="T17" fmla="*/ 19 h 133"/>
                        <a:gd name="T18" fmla="*/ 59 w 117"/>
                        <a:gd name="T19" fmla="*/ 19 h 133"/>
                        <a:gd name="T20" fmla="*/ 56 w 117"/>
                        <a:gd name="T21" fmla="*/ 19 h 133"/>
                        <a:gd name="T22" fmla="*/ 41 w 117"/>
                        <a:gd name="T23" fmla="*/ 39 h 133"/>
                        <a:gd name="T24" fmla="*/ 24 w 117"/>
                        <a:gd name="T25" fmla="*/ 26 h 133"/>
                        <a:gd name="T26" fmla="*/ 21 w 117"/>
                        <a:gd name="T27" fmla="*/ 29 h 133"/>
                        <a:gd name="T28" fmla="*/ 11 w 117"/>
                        <a:gd name="T29" fmla="*/ 24 h 133"/>
                        <a:gd name="T30" fmla="*/ 11 w 117"/>
                        <a:gd name="T31" fmla="*/ 37 h 133"/>
                        <a:gd name="T32" fmla="*/ 19 w 117"/>
                        <a:gd name="T33" fmla="*/ 45 h 133"/>
                        <a:gd name="T34" fmla="*/ 5 w 117"/>
                        <a:gd name="T35" fmla="*/ 49 h 133"/>
                        <a:gd name="T36" fmla="*/ 26 w 117"/>
                        <a:gd name="T37" fmla="*/ 67 h 133"/>
                        <a:gd name="T38" fmla="*/ 20 w 117"/>
                        <a:gd name="T39" fmla="*/ 81 h 133"/>
                        <a:gd name="T40" fmla="*/ 29 w 117"/>
                        <a:gd name="T41" fmla="*/ 95 h 133"/>
                        <a:gd name="T42" fmla="*/ 27 w 117"/>
                        <a:gd name="T43" fmla="*/ 105 h 133"/>
                        <a:gd name="T44" fmla="*/ 35 w 117"/>
                        <a:gd name="T45" fmla="*/ 108 h 133"/>
                        <a:gd name="T46" fmla="*/ 46 w 117"/>
                        <a:gd name="T47" fmla="*/ 107 h 133"/>
                        <a:gd name="T48" fmla="*/ 52 w 117"/>
                        <a:gd name="T49" fmla="*/ 105 h 133"/>
                        <a:gd name="T50" fmla="*/ 53 w 117"/>
                        <a:gd name="T51" fmla="*/ 102 h 133"/>
                        <a:gd name="T52" fmla="*/ 58 w 117"/>
                        <a:gd name="T53" fmla="*/ 103 h 133"/>
                        <a:gd name="T54" fmla="*/ 70 w 117"/>
                        <a:gd name="T55" fmla="*/ 122 h 133"/>
                        <a:gd name="T56" fmla="*/ 74 w 117"/>
                        <a:gd name="T57" fmla="*/ 131 h 133"/>
                        <a:gd name="T58" fmla="*/ 81 w 117"/>
                        <a:gd name="T59" fmla="*/ 133 h 133"/>
                        <a:gd name="T60" fmla="*/ 84 w 117"/>
                        <a:gd name="T61" fmla="*/ 129 h 133"/>
                        <a:gd name="T62" fmla="*/ 85 w 117"/>
                        <a:gd name="T63" fmla="*/ 127 h 133"/>
                        <a:gd name="T64" fmla="*/ 94 w 117"/>
                        <a:gd name="T65" fmla="*/ 121 h 133"/>
                        <a:gd name="T66" fmla="*/ 109 w 117"/>
                        <a:gd name="T67" fmla="*/ 106 h 133"/>
                        <a:gd name="T68" fmla="*/ 106 w 117"/>
                        <a:gd name="T69" fmla="*/ 106 h 133"/>
                        <a:gd name="T70" fmla="*/ 98 w 117"/>
                        <a:gd name="T71" fmla="*/ 105 h 133"/>
                        <a:gd name="T72" fmla="*/ 97 w 117"/>
                        <a:gd name="T73" fmla="*/ 102 h 133"/>
                        <a:gd name="T74" fmla="*/ 86 w 117"/>
                        <a:gd name="T75" fmla="*/ 86 h 133"/>
                        <a:gd name="T76" fmla="*/ 88 w 117"/>
                        <a:gd name="T77" fmla="*/ 75 h 133"/>
                        <a:gd name="T78" fmla="*/ 82 w 117"/>
                        <a:gd name="T79" fmla="*/ 64 h 133"/>
                        <a:gd name="T80" fmla="*/ 99 w 117"/>
                        <a:gd name="T81" fmla="*/ 56 h 133"/>
                        <a:gd name="T82" fmla="*/ 107 w 117"/>
                        <a:gd name="T83" fmla="*/ 56 h 133"/>
                        <a:gd name="T84" fmla="*/ 108 w 117"/>
                        <a:gd name="T85" fmla="*/ 47 h 133"/>
                        <a:gd name="T86" fmla="*/ 113 w 117"/>
                        <a:gd name="T87" fmla="*/ 28 h 1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17" h="133">
                          <a:moveTo>
                            <a:pt x="117" y="19"/>
                          </a:moveTo>
                          <a:cubicBezTo>
                            <a:pt x="117" y="17"/>
                            <a:pt x="116" y="15"/>
                            <a:pt x="115" y="13"/>
                          </a:cubicBezTo>
                          <a:cubicBezTo>
                            <a:pt x="114" y="11"/>
                            <a:pt x="113" y="9"/>
                            <a:pt x="113" y="7"/>
                          </a:cubicBezTo>
                          <a:cubicBezTo>
                            <a:pt x="112" y="6"/>
                            <a:pt x="110" y="6"/>
                            <a:pt x="110" y="6"/>
                          </a:cubicBezTo>
                          <a:cubicBezTo>
                            <a:pt x="108" y="6"/>
                            <a:pt x="107" y="6"/>
                            <a:pt x="105" y="7"/>
                          </a:cubicBezTo>
                          <a:cubicBezTo>
                            <a:pt x="103" y="7"/>
                            <a:pt x="101" y="8"/>
                            <a:pt x="99" y="8"/>
                          </a:cubicBezTo>
                          <a:cubicBezTo>
                            <a:pt x="94" y="8"/>
                            <a:pt x="91" y="6"/>
                            <a:pt x="89" y="4"/>
                          </a:cubicBezTo>
                          <a:cubicBezTo>
                            <a:pt x="87" y="2"/>
                            <a:pt x="85" y="0"/>
                            <a:pt x="81" y="0"/>
                          </a:cubicBezTo>
                          <a:cubicBezTo>
                            <a:pt x="80" y="0"/>
                            <a:pt x="80" y="0"/>
                            <a:pt x="80" y="0"/>
                          </a:cubicBezTo>
                          <a:cubicBezTo>
                            <a:pt x="80" y="1"/>
                            <a:pt x="80" y="1"/>
                            <a:pt x="80" y="2"/>
                          </a:cubicBezTo>
                          <a:cubicBezTo>
                            <a:pt x="80" y="3"/>
                            <a:pt x="80" y="5"/>
                            <a:pt x="80" y="6"/>
                          </a:cubicBezTo>
                          <a:lnTo>
                            <a:pt x="80" y="7"/>
                          </a:lnTo>
                          <a:cubicBezTo>
                            <a:pt x="77" y="11"/>
                            <a:pt x="72" y="11"/>
                            <a:pt x="68" y="11"/>
                          </a:cubicBezTo>
                          <a:cubicBezTo>
                            <a:pt x="67" y="11"/>
                            <a:pt x="66" y="11"/>
                            <a:pt x="66" y="11"/>
                          </a:cubicBezTo>
                          <a:cubicBezTo>
                            <a:pt x="65" y="11"/>
                            <a:pt x="65" y="11"/>
                            <a:pt x="65" y="11"/>
                          </a:cubicBezTo>
                          <a:cubicBezTo>
                            <a:pt x="65" y="12"/>
                            <a:pt x="65" y="13"/>
                            <a:pt x="66" y="14"/>
                          </a:cubicBezTo>
                          <a:cubicBezTo>
                            <a:pt x="66" y="15"/>
                            <a:pt x="67" y="16"/>
                            <a:pt x="67" y="18"/>
                          </a:cubicBezTo>
                          <a:lnTo>
                            <a:pt x="67" y="19"/>
                          </a:lnTo>
                          <a:lnTo>
                            <a:pt x="66" y="19"/>
                          </a:lnTo>
                          <a:cubicBezTo>
                            <a:pt x="63" y="19"/>
                            <a:pt x="61" y="19"/>
                            <a:pt x="59" y="19"/>
                          </a:cubicBezTo>
                          <a:cubicBezTo>
                            <a:pt x="58" y="18"/>
                            <a:pt x="58" y="18"/>
                            <a:pt x="57" y="18"/>
                          </a:cubicBezTo>
                          <a:cubicBezTo>
                            <a:pt x="57" y="18"/>
                            <a:pt x="56" y="18"/>
                            <a:pt x="56" y="19"/>
                          </a:cubicBezTo>
                          <a:lnTo>
                            <a:pt x="56" y="23"/>
                          </a:lnTo>
                          <a:cubicBezTo>
                            <a:pt x="56" y="29"/>
                            <a:pt x="50" y="39"/>
                            <a:pt x="41" y="39"/>
                          </a:cubicBezTo>
                          <a:cubicBezTo>
                            <a:pt x="38" y="39"/>
                            <a:pt x="35" y="36"/>
                            <a:pt x="33" y="33"/>
                          </a:cubicBezTo>
                          <a:cubicBezTo>
                            <a:pt x="30" y="29"/>
                            <a:pt x="28" y="26"/>
                            <a:pt x="24" y="26"/>
                          </a:cubicBezTo>
                          <a:cubicBezTo>
                            <a:pt x="24" y="26"/>
                            <a:pt x="24" y="26"/>
                            <a:pt x="24" y="27"/>
                          </a:cubicBezTo>
                          <a:cubicBezTo>
                            <a:pt x="23" y="27"/>
                            <a:pt x="22" y="29"/>
                            <a:pt x="21" y="29"/>
                          </a:cubicBezTo>
                          <a:cubicBezTo>
                            <a:pt x="18" y="29"/>
                            <a:pt x="17" y="27"/>
                            <a:pt x="15" y="26"/>
                          </a:cubicBezTo>
                          <a:cubicBezTo>
                            <a:pt x="14" y="25"/>
                            <a:pt x="13" y="24"/>
                            <a:pt x="11" y="24"/>
                          </a:cubicBezTo>
                          <a:cubicBezTo>
                            <a:pt x="8" y="24"/>
                            <a:pt x="3" y="28"/>
                            <a:pt x="0" y="32"/>
                          </a:cubicBezTo>
                          <a:cubicBezTo>
                            <a:pt x="4" y="35"/>
                            <a:pt x="8" y="36"/>
                            <a:pt x="11" y="37"/>
                          </a:cubicBezTo>
                          <a:cubicBezTo>
                            <a:pt x="13" y="37"/>
                            <a:pt x="14" y="37"/>
                            <a:pt x="15" y="38"/>
                          </a:cubicBezTo>
                          <a:cubicBezTo>
                            <a:pt x="19" y="41"/>
                            <a:pt x="20" y="43"/>
                            <a:pt x="19" y="45"/>
                          </a:cubicBezTo>
                          <a:cubicBezTo>
                            <a:pt x="18" y="48"/>
                            <a:pt x="14" y="49"/>
                            <a:pt x="5" y="48"/>
                          </a:cubicBezTo>
                          <a:cubicBezTo>
                            <a:pt x="5" y="48"/>
                            <a:pt x="5" y="48"/>
                            <a:pt x="5" y="49"/>
                          </a:cubicBezTo>
                          <a:cubicBezTo>
                            <a:pt x="5" y="51"/>
                            <a:pt x="5" y="54"/>
                            <a:pt x="5" y="56"/>
                          </a:cubicBezTo>
                          <a:cubicBezTo>
                            <a:pt x="13" y="56"/>
                            <a:pt x="26" y="61"/>
                            <a:pt x="26" y="67"/>
                          </a:cubicBezTo>
                          <a:cubicBezTo>
                            <a:pt x="26" y="70"/>
                            <a:pt x="25" y="72"/>
                            <a:pt x="23" y="73"/>
                          </a:cubicBezTo>
                          <a:cubicBezTo>
                            <a:pt x="22" y="75"/>
                            <a:pt x="20" y="77"/>
                            <a:pt x="20" y="81"/>
                          </a:cubicBezTo>
                          <a:cubicBezTo>
                            <a:pt x="20" y="84"/>
                            <a:pt x="22" y="86"/>
                            <a:pt x="25" y="88"/>
                          </a:cubicBezTo>
                          <a:cubicBezTo>
                            <a:pt x="27" y="90"/>
                            <a:pt x="29" y="92"/>
                            <a:pt x="29" y="95"/>
                          </a:cubicBezTo>
                          <a:cubicBezTo>
                            <a:pt x="29" y="97"/>
                            <a:pt x="29" y="99"/>
                            <a:pt x="28" y="101"/>
                          </a:cubicBezTo>
                          <a:cubicBezTo>
                            <a:pt x="28" y="102"/>
                            <a:pt x="28" y="103"/>
                            <a:pt x="27" y="105"/>
                          </a:cubicBezTo>
                          <a:cubicBezTo>
                            <a:pt x="28" y="105"/>
                            <a:pt x="28" y="105"/>
                            <a:pt x="29" y="105"/>
                          </a:cubicBezTo>
                          <a:cubicBezTo>
                            <a:pt x="32" y="105"/>
                            <a:pt x="33" y="106"/>
                            <a:pt x="35" y="108"/>
                          </a:cubicBezTo>
                          <a:cubicBezTo>
                            <a:pt x="36" y="106"/>
                            <a:pt x="39" y="105"/>
                            <a:pt x="41" y="105"/>
                          </a:cubicBezTo>
                          <a:cubicBezTo>
                            <a:pt x="43" y="105"/>
                            <a:pt x="45" y="106"/>
                            <a:pt x="46" y="107"/>
                          </a:cubicBezTo>
                          <a:cubicBezTo>
                            <a:pt x="47" y="107"/>
                            <a:pt x="48" y="108"/>
                            <a:pt x="49" y="108"/>
                          </a:cubicBezTo>
                          <a:cubicBezTo>
                            <a:pt x="50" y="108"/>
                            <a:pt x="51" y="107"/>
                            <a:pt x="52" y="105"/>
                          </a:cubicBezTo>
                          <a:cubicBezTo>
                            <a:pt x="52" y="104"/>
                            <a:pt x="52" y="103"/>
                            <a:pt x="53" y="102"/>
                          </a:cubicBezTo>
                          <a:lnTo>
                            <a:pt x="53" y="102"/>
                          </a:lnTo>
                          <a:lnTo>
                            <a:pt x="58" y="102"/>
                          </a:lnTo>
                          <a:lnTo>
                            <a:pt x="58" y="103"/>
                          </a:lnTo>
                          <a:cubicBezTo>
                            <a:pt x="58" y="108"/>
                            <a:pt x="61" y="112"/>
                            <a:pt x="65" y="115"/>
                          </a:cubicBezTo>
                          <a:cubicBezTo>
                            <a:pt x="67" y="117"/>
                            <a:pt x="69" y="120"/>
                            <a:pt x="70" y="122"/>
                          </a:cubicBezTo>
                          <a:cubicBezTo>
                            <a:pt x="70" y="124"/>
                            <a:pt x="71" y="125"/>
                            <a:pt x="71" y="126"/>
                          </a:cubicBezTo>
                          <a:cubicBezTo>
                            <a:pt x="71" y="130"/>
                            <a:pt x="72" y="131"/>
                            <a:pt x="74" y="131"/>
                          </a:cubicBezTo>
                          <a:cubicBezTo>
                            <a:pt x="76" y="131"/>
                            <a:pt x="78" y="132"/>
                            <a:pt x="79" y="132"/>
                          </a:cubicBezTo>
                          <a:cubicBezTo>
                            <a:pt x="80" y="133"/>
                            <a:pt x="81" y="133"/>
                            <a:pt x="81" y="133"/>
                          </a:cubicBezTo>
                          <a:cubicBezTo>
                            <a:pt x="83" y="133"/>
                            <a:pt x="84" y="133"/>
                            <a:pt x="84" y="130"/>
                          </a:cubicBezTo>
                          <a:lnTo>
                            <a:pt x="84" y="129"/>
                          </a:lnTo>
                          <a:lnTo>
                            <a:pt x="84" y="129"/>
                          </a:lnTo>
                          <a:cubicBezTo>
                            <a:pt x="85" y="129"/>
                            <a:pt x="85" y="128"/>
                            <a:pt x="85" y="127"/>
                          </a:cubicBezTo>
                          <a:cubicBezTo>
                            <a:pt x="85" y="126"/>
                            <a:pt x="86" y="124"/>
                            <a:pt x="88" y="123"/>
                          </a:cubicBezTo>
                          <a:cubicBezTo>
                            <a:pt x="90" y="122"/>
                            <a:pt x="92" y="122"/>
                            <a:pt x="94" y="121"/>
                          </a:cubicBezTo>
                          <a:cubicBezTo>
                            <a:pt x="102" y="119"/>
                            <a:pt x="109" y="117"/>
                            <a:pt x="109" y="108"/>
                          </a:cubicBezTo>
                          <a:lnTo>
                            <a:pt x="109" y="106"/>
                          </a:lnTo>
                          <a:lnTo>
                            <a:pt x="106" y="106"/>
                          </a:lnTo>
                          <a:cubicBezTo>
                            <a:pt x="106" y="106"/>
                            <a:pt x="106" y="106"/>
                            <a:pt x="106" y="106"/>
                          </a:cubicBezTo>
                          <a:cubicBezTo>
                            <a:pt x="105" y="108"/>
                            <a:pt x="104" y="108"/>
                            <a:pt x="102" y="108"/>
                          </a:cubicBezTo>
                          <a:cubicBezTo>
                            <a:pt x="101" y="108"/>
                            <a:pt x="99" y="108"/>
                            <a:pt x="98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8" y="104"/>
                            <a:pt x="98" y="103"/>
                            <a:pt x="97" y="102"/>
                          </a:cubicBezTo>
                          <a:lnTo>
                            <a:pt x="97" y="100"/>
                          </a:lnTo>
                          <a:cubicBezTo>
                            <a:pt x="92" y="99"/>
                            <a:pt x="86" y="91"/>
                            <a:pt x="86" y="86"/>
                          </a:cubicBezTo>
                          <a:cubicBezTo>
                            <a:pt x="86" y="84"/>
                            <a:pt x="86" y="82"/>
                            <a:pt x="87" y="80"/>
                          </a:cubicBezTo>
                          <a:cubicBezTo>
                            <a:pt x="88" y="78"/>
                            <a:pt x="88" y="77"/>
                            <a:pt x="88" y="75"/>
                          </a:cubicBezTo>
                          <a:cubicBezTo>
                            <a:pt x="88" y="72"/>
                            <a:pt x="87" y="71"/>
                            <a:pt x="85" y="69"/>
                          </a:cubicBezTo>
                          <a:cubicBezTo>
                            <a:pt x="83" y="68"/>
                            <a:pt x="82" y="67"/>
                            <a:pt x="82" y="64"/>
                          </a:cubicBezTo>
                          <a:cubicBezTo>
                            <a:pt x="82" y="60"/>
                            <a:pt x="90" y="54"/>
                            <a:pt x="94" y="54"/>
                          </a:cubicBezTo>
                          <a:cubicBezTo>
                            <a:pt x="96" y="54"/>
                            <a:pt x="98" y="55"/>
                            <a:pt x="99" y="56"/>
                          </a:cubicBezTo>
                          <a:cubicBezTo>
                            <a:pt x="101" y="56"/>
                            <a:pt x="102" y="57"/>
                            <a:pt x="104" y="57"/>
                          </a:cubicBezTo>
                          <a:cubicBezTo>
                            <a:pt x="106" y="57"/>
                            <a:pt x="106" y="57"/>
                            <a:pt x="107" y="56"/>
                          </a:cubicBezTo>
                          <a:cubicBezTo>
                            <a:pt x="108" y="55"/>
                            <a:pt x="108" y="52"/>
                            <a:pt x="108" y="50"/>
                          </a:cubicBezTo>
                          <a:cubicBezTo>
                            <a:pt x="108" y="49"/>
                            <a:pt x="108" y="48"/>
                            <a:pt x="108" y="47"/>
                          </a:cubicBezTo>
                          <a:lnTo>
                            <a:pt x="108" y="38"/>
                          </a:lnTo>
                          <a:cubicBezTo>
                            <a:pt x="108" y="33"/>
                            <a:pt x="110" y="31"/>
                            <a:pt x="113" y="28"/>
                          </a:cubicBezTo>
                          <a:cubicBezTo>
                            <a:pt x="115" y="26"/>
                            <a:pt x="117" y="24"/>
                            <a:pt x="117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" name="Freeform 1141">
                      <a:extLst>
                        <a:ext uri="{FF2B5EF4-FFF2-40B4-BE49-F238E27FC236}">
                          <a16:creationId xmlns:a16="http://schemas.microsoft.com/office/drawing/2014/main" id="{A1F1647C-2AB8-8EED-6C40-EDC1EA278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4111" y="4609941"/>
                      <a:ext cx="28193" cy="35710"/>
                    </a:xfrm>
                    <a:custGeom>
                      <a:avLst/>
                      <a:gdLst>
                        <a:gd name="T0" fmla="*/ 56 w 63"/>
                        <a:gd name="T1" fmla="*/ 42 h 81"/>
                        <a:gd name="T2" fmla="*/ 56 w 63"/>
                        <a:gd name="T3" fmla="*/ 42 h 81"/>
                        <a:gd name="T4" fmla="*/ 58 w 63"/>
                        <a:gd name="T5" fmla="*/ 38 h 81"/>
                        <a:gd name="T6" fmla="*/ 59 w 63"/>
                        <a:gd name="T7" fmla="*/ 37 h 81"/>
                        <a:gd name="T8" fmla="*/ 59 w 63"/>
                        <a:gd name="T9" fmla="*/ 36 h 81"/>
                        <a:gd name="T10" fmla="*/ 59 w 63"/>
                        <a:gd name="T11" fmla="*/ 34 h 81"/>
                        <a:gd name="T12" fmla="*/ 60 w 63"/>
                        <a:gd name="T13" fmla="*/ 30 h 81"/>
                        <a:gd name="T14" fmla="*/ 63 w 63"/>
                        <a:gd name="T15" fmla="*/ 26 h 81"/>
                        <a:gd name="T16" fmla="*/ 49 w 63"/>
                        <a:gd name="T17" fmla="*/ 21 h 81"/>
                        <a:gd name="T18" fmla="*/ 34 w 63"/>
                        <a:gd name="T19" fmla="*/ 17 h 81"/>
                        <a:gd name="T20" fmla="*/ 28 w 63"/>
                        <a:gd name="T21" fmla="*/ 10 h 81"/>
                        <a:gd name="T22" fmla="*/ 23 w 63"/>
                        <a:gd name="T23" fmla="*/ 5 h 81"/>
                        <a:gd name="T24" fmla="*/ 17 w 63"/>
                        <a:gd name="T25" fmla="*/ 5 h 81"/>
                        <a:gd name="T26" fmla="*/ 12 w 63"/>
                        <a:gd name="T27" fmla="*/ 1 h 81"/>
                        <a:gd name="T28" fmla="*/ 11 w 63"/>
                        <a:gd name="T29" fmla="*/ 0 h 81"/>
                        <a:gd name="T30" fmla="*/ 9 w 63"/>
                        <a:gd name="T31" fmla="*/ 4 h 81"/>
                        <a:gd name="T32" fmla="*/ 7 w 63"/>
                        <a:gd name="T33" fmla="*/ 8 h 81"/>
                        <a:gd name="T34" fmla="*/ 4 w 63"/>
                        <a:gd name="T35" fmla="*/ 11 h 81"/>
                        <a:gd name="T36" fmla="*/ 0 w 63"/>
                        <a:gd name="T37" fmla="*/ 15 h 81"/>
                        <a:gd name="T38" fmla="*/ 5 w 63"/>
                        <a:gd name="T39" fmla="*/ 20 h 81"/>
                        <a:gd name="T40" fmla="*/ 9 w 63"/>
                        <a:gd name="T41" fmla="*/ 23 h 81"/>
                        <a:gd name="T42" fmla="*/ 11 w 63"/>
                        <a:gd name="T43" fmla="*/ 31 h 81"/>
                        <a:gd name="T44" fmla="*/ 13 w 63"/>
                        <a:gd name="T45" fmla="*/ 36 h 81"/>
                        <a:gd name="T46" fmla="*/ 18 w 63"/>
                        <a:gd name="T47" fmla="*/ 38 h 81"/>
                        <a:gd name="T48" fmla="*/ 26 w 63"/>
                        <a:gd name="T49" fmla="*/ 43 h 81"/>
                        <a:gd name="T50" fmla="*/ 26 w 63"/>
                        <a:gd name="T51" fmla="*/ 52 h 81"/>
                        <a:gd name="T52" fmla="*/ 26 w 63"/>
                        <a:gd name="T53" fmla="*/ 55 h 81"/>
                        <a:gd name="T54" fmla="*/ 27 w 63"/>
                        <a:gd name="T55" fmla="*/ 62 h 81"/>
                        <a:gd name="T56" fmla="*/ 30 w 63"/>
                        <a:gd name="T57" fmla="*/ 64 h 81"/>
                        <a:gd name="T58" fmla="*/ 35 w 63"/>
                        <a:gd name="T59" fmla="*/ 67 h 81"/>
                        <a:gd name="T60" fmla="*/ 42 w 63"/>
                        <a:gd name="T61" fmla="*/ 81 h 81"/>
                        <a:gd name="T62" fmla="*/ 50 w 63"/>
                        <a:gd name="T63" fmla="*/ 69 h 81"/>
                        <a:gd name="T64" fmla="*/ 58 w 63"/>
                        <a:gd name="T65" fmla="*/ 57 h 81"/>
                        <a:gd name="T66" fmla="*/ 57 w 63"/>
                        <a:gd name="T67" fmla="*/ 55 h 81"/>
                        <a:gd name="T68" fmla="*/ 56 w 63"/>
                        <a:gd name="T69" fmla="*/ 53 h 81"/>
                        <a:gd name="T70" fmla="*/ 59 w 63"/>
                        <a:gd name="T71" fmla="*/ 50 h 81"/>
                        <a:gd name="T72" fmla="*/ 61 w 63"/>
                        <a:gd name="T73" fmla="*/ 47 h 81"/>
                        <a:gd name="T74" fmla="*/ 57 w 63"/>
                        <a:gd name="T75" fmla="*/ 43 h 81"/>
                        <a:gd name="T76" fmla="*/ 56 w 63"/>
                        <a:gd name="T77" fmla="*/ 42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63" h="81">
                          <a:moveTo>
                            <a:pt x="56" y="42"/>
                          </a:moveTo>
                          <a:lnTo>
                            <a:pt x="56" y="42"/>
                          </a:lnTo>
                          <a:cubicBezTo>
                            <a:pt x="56" y="39"/>
                            <a:pt x="57" y="39"/>
                            <a:pt x="58" y="38"/>
                          </a:cubicBezTo>
                          <a:cubicBezTo>
                            <a:pt x="59" y="38"/>
                            <a:pt x="59" y="37"/>
                            <a:pt x="59" y="37"/>
                          </a:cubicBezTo>
                          <a:cubicBezTo>
                            <a:pt x="59" y="37"/>
                            <a:pt x="59" y="37"/>
                            <a:pt x="59" y="36"/>
                          </a:cubicBezTo>
                          <a:cubicBezTo>
                            <a:pt x="59" y="35"/>
                            <a:pt x="59" y="35"/>
                            <a:pt x="59" y="34"/>
                          </a:cubicBezTo>
                          <a:cubicBezTo>
                            <a:pt x="59" y="33"/>
                            <a:pt x="59" y="32"/>
                            <a:pt x="60" y="30"/>
                          </a:cubicBezTo>
                          <a:cubicBezTo>
                            <a:pt x="61" y="29"/>
                            <a:pt x="62" y="28"/>
                            <a:pt x="63" y="26"/>
                          </a:cubicBezTo>
                          <a:cubicBezTo>
                            <a:pt x="58" y="24"/>
                            <a:pt x="54" y="23"/>
                            <a:pt x="49" y="21"/>
                          </a:cubicBezTo>
                          <a:cubicBezTo>
                            <a:pt x="44" y="20"/>
                            <a:pt x="40" y="19"/>
                            <a:pt x="34" y="17"/>
                          </a:cubicBezTo>
                          <a:cubicBezTo>
                            <a:pt x="31" y="16"/>
                            <a:pt x="30" y="13"/>
                            <a:pt x="28" y="10"/>
                          </a:cubicBezTo>
                          <a:cubicBezTo>
                            <a:pt x="27" y="7"/>
                            <a:pt x="25" y="5"/>
                            <a:pt x="23" y="5"/>
                          </a:cubicBezTo>
                          <a:lnTo>
                            <a:pt x="17" y="5"/>
                          </a:lnTo>
                          <a:cubicBezTo>
                            <a:pt x="14" y="5"/>
                            <a:pt x="13" y="3"/>
                            <a:pt x="12" y="1"/>
                          </a:cubicBezTo>
                          <a:cubicBezTo>
                            <a:pt x="11" y="1"/>
                            <a:pt x="11" y="0"/>
                            <a:pt x="11" y="0"/>
                          </a:cubicBezTo>
                          <a:cubicBezTo>
                            <a:pt x="10" y="1"/>
                            <a:pt x="9" y="3"/>
                            <a:pt x="9" y="4"/>
                          </a:cubicBezTo>
                          <a:cubicBezTo>
                            <a:pt x="8" y="6"/>
                            <a:pt x="8" y="7"/>
                            <a:pt x="7" y="8"/>
                          </a:cubicBezTo>
                          <a:cubicBezTo>
                            <a:pt x="6" y="9"/>
                            <a:pt x="5" y="10"/>
                            <a:pt x="4" y="11"/>
                          </a:cubicBezTo>
                          <a:cubicBezTo>
                            <a:pt x="2" y="12"/>
                            <a:pt x="0" y="13"/>
                            <a:pt x="0" y="15"/>
                          </a:cubicBezTo>
                          <a:cubicBezTo>
                            <a:pt x="0" y="19"/>
                            <a:pt x="2" y="20"/>
                            <a:pt x="5" y="20"/>
                          </a:cubicBezTo>
                          <a:cubicBezTo>
                            <a:pt x="6" y="21"/>
                            <a:pt x="8" y="21"/>
                            <a:pt x="9" y="23"/>
                          </a:cubicBezTo>
                          <a:cubicBezTo>
                            <a:pt x="10" y="26"/>
                            <a:pt x="11" y="28"/>
                            <a:pt x="11" y="31"/>
                          </a:cubicBezTo>
                          <a:cubicBezTo>
                            <a:pt x="11" y="33"/>
                            <a:pt x="11" y="35"/>
                            <a:pt x="13" y="36"/>
                          </a:cubicBezTo>
                          <a:cubicBezTo>
                            <a:pt x="14" y="37"/>
                            <a:pt x="16" y="37"/>
                            <a:pt x="18" y="38"/>
                          </a:cubicBezTo>
                          <a:cubicBezTo>
                            <a:pt x="22" y="39"/>
                            <a:pt x="26" y="40"/>
                            <a:pt x="26" y="43"/>
                          </a:cubicBezTo>
                          <a:lnTo>
                            <a:pt x="26" y="52"/>
                          </a:lnTo>
                          <a:cubicBezTo>
                            <a:pt x="26" y="53"/>
                            <a:pt x="26" y="54"/>
                            <a:pt x="26" y="55"/>
                          </a:cubicBezTo>
                          <a:cubicBezTo>
                            <a:pt x="26" y="58"/>
                            <a:pt x="26" y="59"/>
                            <a:pt x="27" y="62"/>
                          </a:cubicBezTo>
                          <a:cubicBezTo>
                            <a:pt x="28" y="63"/>
                            <a:pt x="29" y="63"/>
                            <a:pt x="30" y="64"/>
                          </a:cubicBezTo>
                          <a:cubicBezTo>
                            <a:pt x="32" y="64"/>
                            <a:pt x="34" y="65"/>
                            <a:pt x="35" y="67"/>
                          </a:cubicBezTo>
                          <a:lnTo>
                            <a:pt x="42" y="81"/>
                          </a:lnTo>
                          <a:cubicBezTo>
                            <a:pt x="43" y="76"/>
                            <a:pt x="47" y="72"/>
                            <a:pt x="50" y="69"/>
                          </a:cubicBezTo>
                          <a:cubicBezTo>
                            <a:pt x="54" y="66"/>
                            <a:pt x="58" y="63"/>
                            <a:pt x="58" y="57"/>
                          </a:cubicBezTo>
                          <a:cubicBezTo>
                            <a:pt x="58" y="56"/>
                            <a:pt x="58" y="56"/>
                            <a:pt x="57" y="55"/>
                          </a:cubicBezTo>
                          <a:cubicBezTo>
                            <a:pt x="57" y="54"/>
                            <a:pt x="56" y="54"/>
                            <a:pt x="56" y="53"/>
                          </a:cubicBezTo>
                          <a:cubicBezTo>
                            <a:pt x="56" y="51"/>
                            <a:pt x="57" y="51"/>
                            <a:pt x="59" y="50"/>
                          </a:cubicBezTo>
                          <a:cubicBezTo>
                            <a:pt x="60" y="49"/>
                            <a:pt x="61" y="48"/>
                            <a:pt x="61" y="47"/>
                          </a:cubicBezTo>
                          <a:cubicBezTo>
                            <a:pt x="61" y="46"/>
                            <a:pt x="59" y="45"/>
                            <a:pt x="57" y="43"/>
                          </a:cubicBezTo>
                          <a:lnTo>
                            <a:pt x="56" y="4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" name="Freeform 1142">
                      <a:extLst>
                        <a:ext uri="{FF2B5EF4-FFF2-40B4-BE49-F238E27FC236}">
                          <a16:creationId xmlns:a16="http://schemas.microsoft.com/office/drawing/2014/main" id="{035B8568-1623-B69E-8F70-146E3220C1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0036" y="4562954"/>
                      <a:ext cx="63902" cy="73300"/>
                    </a:xfrm>
                    <a:custGeom>
                      <a:avLst/>
                      <a:gdLst>
                        <a:gd name="T0" fmla="*/ 97 w 147"/>
                        <a:gd name="T1" fmla="*/ 112 h 172"/>
                        <a:gd name="T2" fmla="*/ 123 w 147"/>
                        <a:gd name="T3" fmla="*/ 127 h 172"/>
                        <a:gd name="T4" fmla="*/ 131 w 147"/>
                        <a:gd name="T5" fmla="*/ 118 h 172"/>
                        <a:gd name="T6" fmla="*/ 140 w 147"/>
                        <a:gd name="T7" fmla="*/ 91 h 172"/>
                        <a:gd name="T8" fmla="*/ 140 w 147"/>
                        <a:gd name="T9" fmla="*/ 73 h 172"/>
                        <a:gd name="T10" fmla="*/ 129 w 147"/>
                        <a:gd name="T11" fmla="*/ 63 h 172"/>
                        <a:gd name="T12" fmla="*/ 118 w 147"/>
                        <a:gd name="T13" fmla="*/ 68 h 172"/>
                        <a:gd name="T14" fmla="*/ 112 w 147"/>
                        <a:gd name="T15" fmla="*/ 62 h 172"/>
                        <a:gd name="T16" fmla="*/ 101 w 147"/>
                        <a:gd name="T17" fmla="*/ 63 h 172"/>
                        <a:gd name="T18" fmla="*/ 89 w 147"/>
                        <a:gd name="T19" fmla="*/ 67 h 172"/>
                        <a:gd name="T20" fmla="*/ 77 w 147"/>
                        <a:gd name="T21" fmla="*/ 65 h 172"/>
                        <a:gd name="T22" fmla="*/ 74 w 147"/>
                        <a:gd name="T23" fmla="*/ 60 h 172"/>
                        <a:gd name="T24" fmla="*/ 72 w 147"/>
                        <a:gd name="T25" fmla="*/ 45 h 172"/>
                        <a:gd name="T26" fmla="*/ 78 w 147"/>
                        <a:gd name="T27" fmla="*/ 37 h 172"/>
                        <a:gd name="T28" fmla="*/ 87 w 147"/>
                        <a:gd name="T29" fmla="*/ 14 h 172"/>
                        <a:gd name="T30" fmla="*/ 84 w 147"/>
                        <a:gd name="T31" fmla="*/ 2 h 172"/>
                        <a:gd name="T32" fmla="*/ 80 w 147"/>
                        <a:gd name="T33" fmla="*/ 1 h 172"/>
                        <a:gd name="T34" fmla="*/ 73 w 147"/>
                        <a:gd name="T35" fmla="*/ 0 h 172"/>
                        <a:gd name="T36" fmla="*/ 57 w 147"/>
                        <a:gd name="T37" fmla="*/ 19 h 172"/>
                        <a:gd name="T38" fmla="*/ 50 w 147"/>
                        <a:gd name="T39" fmla="*/ 54 h 172"/>
                        <a:gd name="T40" fmla="*/ 30 w 147"/>
                        <a:gd name="T41" fmla="*/ 60 h 172"/>
                        <a:gd name="T42" fmla="*/ 22 w 147"/>
                        <a:gd name="T43" fmla="*/ 62 h 172"/>
                        <a:gd name="T44" fmla="*/ 16 w 147"/>
                        <a:gd name="T45" fmla="*/ 68 h 172"/>
                        <a:gd name="T46" fmla="*/ 29 w 147"/>
                        <a:gd name="T47" fmla="*/ 85 h 172"/>
                        <a:gd name="T48" fmla="*/ 28 w 147"/>
                        <a:gd name="T49" fmla="*/ 90 h 172"/>
                        <a:gd name="T50" fmla="*/ 18 w 147"/>
                        <a:gd name="T51" fmla="*/ 94 h 172"/>
                        <a:gd name="T52" fmla="*/ 11 w 147"/>
                        <a:gd name="T53" fmla="*/ 91 h 172"/>
                        <a:gd name="T54" fmla="*/ 4 w 147"/>
                        <a:gd name="T55" fmla="*/ 106 h 172"/>
                        <a:gd name="T56" fmla="*/ 10 w 147"/>
                        <a:gd name="T57" fmla="*/ 109 h 172"/>
                        <a:gd name="T58" fmla="*/ 15 w 147"/>
                        <a:gd name="T59" fmla="*/ 112 h 172"/>
                        <a:gd name="T60" fmla="*/ 30 w 147"/>
                        <a:gd name="T61" fmla="*/ 115 h 172"/>
                        <a:gd name="T62" fmla="*/ 33 w 147"/>
                        <a:gd name="T63" fmla="*/ 119 h 172"/>
                        <a:gd name="T64" fmla="*/ 37 w 147"/>
                        <a:gd name="T65" fmla="*/ 120 h 172"/>
                        <a:gd name="T66" fmla="*/ 41 w 147"/>
                        <a:gd name="T67" fmla="*/ 127 h 172"/>
                        <a:gd name="T68" fmla="*/ 42 w 147"/>
                        <a:gd name="T69" fmla="*/ 134 h 172"/>
                        <a:gd name="T70" fmla="*/ 46 w 147"/>
                        <a:gd name="T71" fmla="*/ 141 h 172"/>
                        <a:gd name="T72" fmla="*/ 42 w 147"/>
                        <a:gd name="T73" fmla="*/ 149 h 172"/>
                        <a:gd name="T74" fmla="*/ 53 w 147"/>
                        <a:gd name="T75" fmla="*/ 168 h 172"/>
                        <a:gd name="T76" fmla="*/ 59 w 147"/>
                        <a:gd name="T77" fmla="*/ 154 h 172"/>
                        <a:gd name="T78" fmla="*/ 64 w 147"/>
                        <a:gd name="T79" fmla="*/ 142 h 172"/>
                        <a:gd name="T80" fmla="*/ 65 w 147"/>
                        <a:gd name="T81" fmla="*/ 135 h 172"/>
                        <a:gd name="T82" fmla="*/ 76 w 147"/>
                        <a:gd name="T83" fmla="*/ 133 h 172"/>
                        <a:gd name="T84" fmla="*/ 87 w 147"/>
                        <a:gd name="T85" fmla="*/ 123 h 1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47" h="172">
                          <a:moveTo>
                            <a:pt x="87" y="123"/>
                          </a:moveTo>
                          <a:cubicBezTo>
                            <a:pt x="89" y="118"/>
                            <a:pt x="91" y="112"/>
                            <a:pt x="97" y="112"/>
                          </a:cubicBezTo>
                          <a:cubicBezTo>
                            <a:pt x="102" y="112"/>
                            <a:pt x="108" y="117"/>
                            <a:pt x="115" y="121"/>
                          </a:cubicBezTo>
                          <a:cubicBezTo>
                            <a:pt x="118" y="124"/>
                            <a:pt x="120" y="126"/>
                            <a:pt x="123" y="127"/>
                          </a:cubicBezTo>
                          <a:cubicBezTo>
                            <a:pt x="124" y="123"/>
                            <a:pt x="127" y="120"/>
                            <a:pt x="130" y="119"/>
                          </a:cubicBezTo>
                          <a:lnTo>
                            <a:pt x="131" y="118"/>
                          </a:lnTo>
                          <a:lnTo>
                            <a:pt x="131" y="102"/>
                          </a:lnTo>
                          <a:cubicBezTo>
                            <a:pt x="131" y="96"/>
                            <a:pt x="135" y="93"/>
                            <a:pt x="140" y="91"/>
                          </a:cubicBezTo>
                          <a:cubicBezTo>
                            <a:pt x="143" y="88"/>
                            <a:pt x="147" y="86"/>
                            <a:pt x="147" y="81"/>
                          </a:cubicBezTo>
                          <a:cubicBezTo>
                            <a:pt x="147" y="77"/>
                            <a:pt x="144" y="75"/>
                            <a:pt x="140" y="73"/>
                          </a:cubicBezTo>
                          <a:cubicBezTo>
                            <a:pt x="137" y="71"/>
                            <a:pt x="132" y="69"/>
                            <a:pt x="132" y="63"/>
                          </a:cubicBezTo>
                          <a:lnTo>
                            <a:pt x="129" y="63"/>
                          </a:lnTo>
                          <a:cubicBezTo>
                            <a:pt x="127" y="63"/>
                            <a:pt x="125" y="65"/>
                            <a:pt x="124" y="66"/>
                          </a:cubicBezTo>
                          <a:cubicBezTo>
                            <a:pt x="122" y="67"/>
                            <a:pt x="121" y="68"/>
                            <a:pt x="118" y="68"/>
                          </a:cubicBezTo>
                          <a:cubicBezTo>
                            <a:pt x="116" y="68"/>
                            <a:pt x="114" y="66"/>
                            <a:pt x="113" y="62"/>
                          </a:cubicBezTo>
                          <a:cubicBezTo>
                            <a:pt x="113" y="62"/>
                            <a:pt x="113" y="62"/>
                            <a:pt x="112" y="62"/>
                          </a:cubicBezTo>
                          <a:cubicBezTo>
                            <a:pt x="111" y="63"/>
                            <a:pt x="109" y="63"/>
                            <a:pt x="107" y="63"/>
                          </a:cubicBezTo>
                          <a:cubicBezTo>
                            <a:pt x="104" y="63"/>
                            <a:pt x="103" y="63"/>
                            <a:pt x="101" y="63"/>
                          </a:cubicBezTo>
                          <a:cubicBezTo>
                            <a:pt x="100" y="62"/>
                            <a:pt x="99" y="62"/>
                            <a:pt x="97" y="62"/>
                          </a:cubicBezTo>
                          <a:cubicBezTo>
                            <a:pt x="93" y="62"/>
                            <a:pt x="91" y="65"/>
                            <a:pt x="89" y="67"/>
                          </a:cubicBezTo>
                          <a:cubicBezTo>
                            <a:pt x="87" y="69"/>
                            <a:pt x="86" y="71"/>
                            <a:pt x="83" y="71"/>
                          </a:cubicBezTo>
                          <a:cubicBezTo>
                            <a:pt x="79" y="71"/>
                            <a:pt x="78" y="68"/>
                            <a:pt x="77" y="65"/>
                          </a:cubicBezTo>
                          <a:cubicBezTo>
                            <a:pt x="76" y="63"/>
                            <a:pt x="76" y="61"/>
                            <a:pt x="75" y="60"/>
                          </a:cubicBezTo>
                          <a:lnTo>
                            <a:pt x="74" y="60"/>
                          </a:lnTo>
                          <a:lnTo>
                            <a:pt x="78" y="50"/>
                          </a:lnTo>
                          <a:cubicBezTo>
                            <a:pt x="76" y="50"/>
                            <a:pt x="72" y="48"/>
                            <a:pt x="72" y="45"/>
                          </a:cubicBezTo>
                          <a:cubicBezTo>
                            <a:pt x="72" y="42"/>
                            <a:pt x="74" y="40"/>
                            <a:pt x="76" y="39"/>
                          </a:cubicBezTo>
                          <a:cubicBezTo>
                            <a:pt x="77" y="38"/>
                            <a:pt x="78" y="38"/>
                            <a:pt x="78" y="37"/>
                          </a:cubicBezTo>
                          <a:cubicBezTo>
                            <a:pt x="79" y="34"/>
                            <a:pt x="80" y="31"/>
                            <a:pt x="81" y="28"/>
                          </a:cubicBezTo>
                          <a:cubicBezTo>
                            <a:pt x="82" y="24"/>
                            <a:pt x="84" y="18"/>
                            <a:pt x="87" y="14"/>
                          </a:cubicBezTo>
                          <a:cubicBezTo>
                            <a:pt x="86" y="13"/>
                            <a:pt x="86" y="11"/>
                            <a:pt x="86" y="9"/>
                          </a:cubicBezTo>
                          <a:cubicBezTo>
                            <a:pt x="86" y="7"/>
                            <a:pt x="86" y="4"/>
                            <a:pt x="84" y="2"/>
                          </a:cubicBezTo>
                          <a:cubicBezTo>
                            <a:pt x="84" y="1"/>
                            <a:pt x="84" y="1"/>
                            <a:pt x="83" y="1"/>
                          </a:cubicBezTo>
                          <a:cubicBezTo>
                            <a:pt x="82" y="1"/>
                            <a:pt x="81" y="1"/>
                            <a:pt x="80" y="1"/>
                          </a:cubicBezTo>
                          <a:cubicBezTo>
                            <a:pt x="79" y="1"/>
                            <a:pt x="77" y="2"/>
                            <a:pt x="76" y="2"/>
                          </a:cubicBezTo>
                          <a:cubicBezTo>
                            <a:pt x="75" y="2"/>
                            <a:pt x="74" y="1"/>
                            <a:pt x="73" y="0"/>
                          </a:cubicBezTo>
                          <a:cubicBezTo>
                            <a:pt x="69" y="4"/>
                            <a:pt x="64" y="9"/>
                            <a:pt x="60" y="15"/>
                          </a:cubicBezTo>
                          <a:cubicBezTo>
                            <a:pt x="59" y="17"/>
                            <a:pt x="58" y="18"/>
                            <a:pt x="57" y="19"/>
                          </a:cubicBezTo>
                          <a:cubicBezTo>
                            <a:pt x="56" y="26"/>
                            <a:pt x="54" y="30"/>
                            <a:pt x="53" y="35"/>
                          </a:cubicBezTo>
                          <a:cubicBezTo>
                            <a:pt x="51" y="41"/>
                            <a:pt x="50" y="46"/>
                            <a:pt x="50" y="54"/>
                          </a:cubicBezTo>
                          <a:cubicBezTo>
                            <a:pt x="50" y="58"/>
                            <a:pt x="46" y="60"/>
                            <a:pt x="39" y="60"/>
                          </a:cubicBezTo>
                          <a:cubicBezTo>
                            <a:pt x="36" y="60"/>
                            <a:pt x="33" y="60"/>
                            <a:pt x="30" y="60"/>
                          </a:cubicBezTo>
                          <a:cubicBezTo>
                            <a:pt x="28" y="60"/>
                            <a:pt x="25" y="59"/>
                            <a:pt x="24" y="60"/>
                          </a:cubicBezTo>
                          <a:cubicBezTo>
                            <a:pt x="23" y="60"/>
                            <a:pt x="22" y="61"/>
                            <a:pt x="22" y="62"/>
                          </a:cubicBezTo>
                          <a:cubicBezTo>
                            <a:pt x="21" y="63"/>
                            <a:pt x="20" y="65"/>
                            <a:pt x="19" y="66"/>
                          </a:cubicBezTo>
                          <a:cubicBezTo>
                            <a:pt x="18" y="66"/>
                            <a:pt x="16" y="67"/>
                            <a:pt x="16" y="68"/>
                          </a:cubicBezTo>
                          <a:cubicBezTo>
                            <a:pt x="17" y="70"/>
                            <a:pt x="26" y="82"/>
                            <a:pt x="29" y="84"/>
                          </a:cubicBezTo>
                          <a:lnTo>
                            <a:pt x="29" y="85"/>
                          </a:lnTo>
                          <a:lnTo>
                            <a:pt x="29" y="90"/>
                          </a:lnTo>
                          <a:lnTo>
                            <a:pt x="28" y="90"/>
                          </a:lnTo>
                          <a:cubicBezTo>
                            <a:pt x="26" y="90"/>
                            <a:pt x="24" y="91"/>
                            <a:pt x="23" y="92"/>
                          </a:cubicBezTo>
                          <a:cubicBezTo>
                            <a:pt x="22" y="93"/>
                            <a:pt x="20" y="94"/>
                            <a:pt x="18" y="94"/>
                          </a:cubicBezTo>
                          <a:cubicBezTo>
                            <a:pt x="16" y="94"/>
                            <a:pt x="15" y="93"/>
                            <a:pt x="14" y="92"/>
                          </a:cubicBezTo>
                          <a:cubicBezTo>
                            <a:pt x="13" y="92"/>
                            <a:pt x="13" y="91"/>
                            <a:pt x="11" y="91"/>
                          </a:cubicBezTo>
                          <a:cubicBezTo>
                            <a:pt x="6" y="91"/>
                            <a:pt x="0" y="98"/>
                            <a:pt x="0" y="102"/>
                          </a:cubicBezTo>
                          <a:cubicBezTo>
                            <a:pt x="0" y="103"/>
                            <a:pt x="3" y="106"/>
                            <a:pt x="4" y="106"/>
                          </a:cubicBezTo>
                          <a:lnTo>
                            <a:pt x="5" y="106"/>
                          </a:lnTo>
                          <a:cubicBezTo>
                            <a:pt x="7" y="107"/>
                            <a:pt x="9" y="108"/>
                            <a:pt x="10" y="109"/>
                          </a:cubicBezTo>
                          <a:cubicBezTo>
                            <a:pt x="11" y="110"/>
                            <a:pt x="12" y="111"/>
                            <a:pt x="15" y="112"/>
                          </a:cubicBezTo>
                          <a:lnTo>
                            <a:pt x="15" y="112"/>
                          </a:lnTo>
                          <a:cubicBezTo>
                            <a:pt x="17" y="113"/>
                            <a:pt x="20" y="113"/>
                            <a:pt x="22" y="113"/>
                          </a:cubicBezTo>
                          <a:cubicBezTo>
                            <a:pt x="25" y="113"/>
                            <a:pt x="27" y="113"/>
                            <a:pt x="30" y="115"/>
                          </a:cubicBezTo>
                          <a:cubicBezTo>
                            <a:pt x="31" y="116"/>
                            <a:pt x="31" y="117"/>
                            <a:pt x="32" y="118"/>
                          </a:cubicBezTo>
                          <a:cubicBezTo>
                            <a:pt x="33" y="119"/>
                            <a:pt x="33" y="119"/>
                            <a:pt x="33" y="119"/>
                          </a:cubicBezTo>
                          <a:lnTo>
                            <a:pt x="37" y="119"/>
                          </a:lnTo>
                          <a:lnTo>
                            <a:pt x="37" y="120"/>
                          </a:lnTo>
                          <a:cubicBezTo>
                            <a:pt x="39" y="121"/>
                            <a:pt x="39" y="122"/>
                            <a:pt x="39" y="124"/>
                          </a:cubicBezTo>
                          <a:cubicBezTo>
                            <a:pt x="39" y="126"/>
                            <a:pt x="39" y="127"/>
                            <a:pt x="41" y="127"/>
                          </a:cubicBezTo>
                          <a:lnTo>
                            <a:pt x="42" y="127"/>
                          </a:lnTo>
                          <a:lnTo>
                            <a:pt x="42" y="134"/>
                          </a:lnTo>
                          <a:cubicBezTo>
                            <a:pt x="42" y="134"/>
                            <a:pt x="43" y="135"/>
                            <a:pt x="44" y="136"/>
                          </a:cubicBezTo>
                          <a:cubicBezTo>
                            <a:pt x="45" y="138"/>
                            <a:pt x="46" y="139"/>
                            <a:pt x="46" y="141"/>
                          </a:cubicBezTo>
                          <a:cubicBezTo>
                            <a:pt x="46" y="143"/>
                            <a:pt x="45" y="144"/>
                            <a:pt x="44" y="145"/>
                          </a:cubicBezTo>
                          <a:cubicBezTo>
                            <a:pt x="43" y="146"/>
                            <a:pt x="42" y="147"/>
                            <a:pt x="42" y="149"/>
                          </a:cubicBezTo>
                          <a:cubicBezTo>
                            <a:pt x="42" y="153"/>
                            <a:pt x="48" y="169"/>
                            <a:pt x="53" y="172"/>
                          </a:cubicBezTo>
                          <a:cubicBezTo>
                            <a:pt x="53" y="171"/>
                            <a:pt x="53" y="169"/>
                            <a:pt x="53" y="168"/>
                          </a:cubicBezTo>
                          <a:cubicBezTo>
                            <a:pt x="53" y="167"/>
                            <a:pt x="53" y="166"/>
                            <a:pt x="53" y="165"/>
                          </a:cubicBezTo>
                          <a:cubicBezTo>
                            <a:pt x="53" y="159"/>
                            <a:pt x="56" y="156"/>
                            <a:pt x="59" y="154"/>
                          </a:cubicBezTo>
                          <a:cubicBezTo>
                            <a:pt x="61" y="153"/>
                            <a:pt x="62" y="152"/>
                            <a:pt x="63" y="149"/>
                          </a:cubicBezTo>
                          <a:cubicBezTo>
                            <a:pt x="64" y="147"/>
                            <a:pt x="64" y="145"/>
                            <a:pt x="64" y="142"/>
                          </a:cubicBezTo>
                          <a:cubicBezTo>
                            <a:pt x="64" y="139"/>
                            <a:pt x="65" y="137"/>
                            <a:pt x="65" y="135"/>
                          </a:cubicBezTo>
                          <a:lnTo>
                            <a:pt x="65" y="135"/>
                          </a:lnTo>
                          <a:cubicBezTo>
                            <a:pt x="66" y="133"/>
                            <a:pt x="72" y="131"/>
                            <a:pt x="73" y="131"/>
                          </a:cubicBezTo>
                          <a:cubicBezTo>
                            <a:pt x="75" y="131"/>
                            <a:pt x="76" y="132"/>
                            <a:pt x="76" y="133"/>
                          </a:cubicBezTo>
                          <a:cubicBezTo>
                            <a:pt x="77" y="134"/>
                            <a:pt x="77" y="134"/>
                            <a:pt x="78" y="134"/>
                          </a:cubicBezTo>
                          <a:cubicBezTo>
                            <a:pt x="83" y="134"/>
                            <a:pt x="85" y="129"/>
                            <a:pt x="87" y="12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" name="Freeform 1143">
                      <a:extLst>
                        <a:ext uri="{FF2B5EF4-FFF2-40B4-BE49-F238E27FC236}">
                          <a16:creationId xmlns:a16="http://schemas.microsoft.com/office/drawing/2014/main" id="{FF40A62B-8C44-340F-C6A2-6A437263CA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594905"/>
                      <a:ext cx="28193" cy="26313"/>
                    </a:xfrm>
                    <a:custGeom>
                      <a:avLst/>
                      <a:gdLst>
                        <a:gd name="T0" fmla="*/ 9 w 67"/>
                        <a:gd name="T1" fmla="*/ 36 h 61"/>
                        <a:gd name="T2" fmla="*/ 11 w 67"/>
                        <a:gd name="T3" fmla="*/ 37 h 61"/>
                        <a:gd name="T4" fmla="*/ 15 w 67"/>
                        <a:gd name="T5" fmla="*/ 40 h 61"/>
                        <a:gd name="T6" fmla="*/ 21 w 67"/>
                        <a:gd name="T7" fmla="*/ 40 h 61"/>
                        <a:gd name="T8" fmla="*/ 28 w 67"/>
                        <a:gd name="T9" fmla="*/ 46 h 61"/>
                        <a:gd name="T10" fmla="*/ 33 w 67"/>
                        <a:gd name="T11" fmla="*/ 52 h 61"/>
                        <a:gd name="T12" fmla="*/ 48 w 67"/>
                        <a:gd name="T13" fmla="*/ 56 h 61"/>
                        <a:gd name="T14" fmla="*/ 63 w 67"/>
                        <a:gd name="T15" fmla="*/ 61 h 61"/>
                        <a:gd name="T16" fmla="*/ 67 w 67"/>
                        <a:gd name="T17" fmla="*/ 53 h 61"/>
                        <a:gd name="T18" fmla="*/ 66 w 67"/>
                        <a:gd name="T19" fmla="*/ 52 h 61"/>
                        <a:gd name="T20" fmla="*/ 64 w 67"/>
                        <a:gd name="T21" fmla="*/ 47 h 61"/>
                        <a:gd name="T22" fmla="*/ 64 w 67"/>
                        <a:gd name="T23" fmla="*/ 47 h 61"/>
                        <a:gd name="T24" fmla="*/ 56 w 67"/>
                        <a:gd name="T25" fmla="*/ 29 h 61"/>
                        <a:gd name="T26" fmla="*/ 53 w 67"/>
                        <a:gd name="T27" fmla="*/ 18 h 61"/>
                        <a:gd name="T28" fmla="*/ 47 w 67"/>
                        <a:gd name="T29" fmla="*/ 15 h 61"/>
                        <a:gd name="T30" fmla="*/ 43 w 67"/>
                        <a:gd name="T31" fmla="*/ 13 h 61"/>
                        <a:gd name="T32" fmla="*/ 43 w 67"/>
                        <a:gd name="T33" fmla="*/ 12 h 61"/>
                        <a:gd name="T34" fmla="*/ 32 w 67"/>
                        <a:gd name="T35" fmla="*/ 0 h 61"/>
                        <a:gd name="T36" fmla="*/ 27 w 67"/>
                        <a:gd name="T37" fmla="*/ 0 h 61"/>
                        <a:gd name="T38" fmla="*/ 22 w 67"/>
                        <a:gd name="T39" fmla="*/ 1 h 61"/>
                        <a:gd name="T40" fmla="*/ 19 w 67"/>
                        <a:gd name="T41" fmla="*/ 0 h 61"/>
                        <a:gd name="T42" fmla="*/ 16 w 67"/>
                        <a:gd name="T43" fmla="*/ 3 h 61"/>
                        <a:gd name="T44" fmla="*/ 11 w 67"/>
                        <a:gd name="T45" fmla="*/ 7 h 61"/>
                        <a:gd name="T46" fmla="*/ 9 w 67"/>
                        <a:gd name="T47" fmla="*/ 5 h 61"/>
                        <a:gd name="T48" fmla="*/ 0 w 67"/>
                        <a:gd name="T49" fmla="*/ 15 h 61"/>
                        <a:gd name="T50" fmla="*/ 4 w 67"/>
                        <a:gd name="T51" fmla="*/ 22 h 61"/>
                        <a:gd name="T52" fmla="*/ 8 w 67"/>
                        <a:gd name="T53" fmla="*/ 25 h 61"/>
                        <a:gd name="T54" fmla="*/ 9 w 67"/>
                        <a:gd name="T55" fmla="*/ 33 h 61"/>
                        <a:gd name="T56" fmla="*/ 9 w 67"/>
                        <a:gd name="T57" fmla="*/ 36 h 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67" h="61">
                          <a:moveTo>
                            <a:pt x="9" y="36"/>
                          </a:moveTo>
                          <a:cubicBezTo>
                            <a:pt x="10" y="36"/>
                            <a:pt x="10" y="37"/>
                            <a:pt x="11" y="37"/>
                          </a:cubicBezTo>
                          <a:cubicBezTo>
                            <a:pt x="12" y="39"/>
                            <a:pt x="13" y="40"/>
                            <a:pt x="15" y="40"/>
                          </a:cubicBezTo>
                          <a:lnTo>
                            <a:pt x="21" y="40"/>
                          </a:lnTo>
                          <a:cubicBezTo>
                            <a:pt x="25" y="40"/>
                            <a:pt x="27" y="43"/>
                            <a:pt x="28" y="46"/>
                          </a:cubicBezTo>
                          <a:cubicBezTo>
                            <a:pt x="30" y="49"/>
                            <a:pt x="31" y="51"/>
                            <a:pt x="33" y="52"/>
                          </a:cubicBezTo>
                          <a:cubicBezTo>
                            <a:pt x="38" y="54"/>
                            <a:pt x="43" y="55"/>
                            <a:pt x="48" y="56"/>
                          </a:cubicBezTo>
                          <a:cubicBezTo>
                            <a:pt x="53" y="58"/>
                            <a:pt x="58" y="59"/>
                            <a:pt x="63" y="61"/>
                          </a:cubicBezTo>
                          <a:cubicBezTo>
                            <a:pt x="65" y="58"/>
                            <a:pt x="67" y="55"/>
                            <a:pt x="67" y="53"/>
                          </a:cubicBezTo>
                          <a:cubicBezTo>
                            <a:pt x="67" y="53"/>
                            <a:pt x="66" y="53"/>
                            <a:pt x="66" y="52"/>
                          </a:cubicBezTo>
                          <a:cubicBezTo>
                            <a:pt x="65" y="50"/>
                            <a:pt x="65" y="50"/>
                            <a:pt x="64" y="47"/>
                          </a:cubicBezTo>
                          <a:lnTo>
                            <a:pt x="64" y="47"/>
                          </a:lnTo>
                          <a:cubicBezTo>
                            <a:pt x="57" y="41"/>
                            <a:pt x="56" y="35"/>
                            <a:pt x="56" y="29"/>
                          </a:cubicBezTo>
                          <a:cubicBezTo>
                            <a:pt x="55" y="25"/>
                            <a:pt x="55" y="21"/>
                            <a:pt x="53" y="18"/>
                          </a:cubicBezTo>
                          <a:cubicBezTo>
                            <a:pt x="52" y="16"/>
                            <a:pt x="49" y="16"/>
                            <a:pt x="47" y="15"/>
                          </a:cubicBezTo>
                          <a:cubicBezTo>
                            <a:pt x="45" y="15"/>
                            <a:pt x="43" y="14"/>
                            <a:pt x="43" y="13"/>
                          </a:cubicBezTo>
                          <a:lnTo>
                            <a:pt x="43" y="12"/>
                          </a:lnTo>
                          <a:cubicBezTo>
                            <a:pt x="42" y="4"/>
                            <a:pt x="41" y="0"/>
                            <a:pt x="32" y="0"/>
                          </a:cubicBezTo>
                          <a:cubicBezTo>
                            <a:pt x="30" y="0"/>
                            <a:pt x="29" y="0"/>
                            <a:pt x="27" y="0"/>
                          </a:cubicBezTo>
                          <a:cubicBezTo>
                            <a:pt x="26" y="1"/>
                            <a:pt x="24" y="1"/>
                            <a:pt x="22" y="1"/>
                          </a:cubicBezTo>
                          <a:cubicBezTo>
                            <a:pt x="21" y="1"/>
                            <a:pt x="20" y="1"/>
                            <a:pt x="19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5" y="5"/>
                            <a:pt x="13" y="7"/>
                            <a:pt x="11" y="7"/>
                          </a:cubicBezTo>
                          <a:cubicBezTo>
                            <a:pt x="11" y="7"/>
                            <a:pt x="10" y="7"/>
                            <a:pt x="9" y="5"/>
                          </a:cubicBezTo>
                          <a:cubicBezTo>
                            <a:pt x="5" y="7"/>
                            <a:pt x="0" y="12"/>
                            <a:pt x="0" y="15"/>
                          </a:cubicBezTo>
                          <a:cubicBezTo>
                            <a:pt x="0" y="19"/>
                            <a:pt x="2" y="20"/>
                            <a:pt x="4" y="22"/>
                          </a:cubicBezTo>
                          <a:cubicBezTo>
                            <a:pt x="6" y="23"/>
                            <a:pt x="7" y="24"/>
                            <a:pt x="8" y="25"/>
                          </a:cubicBezTo>
                          <a:cubicBezTo>
                            <a:pt x="10" y="27"/>
                            <a:pt x="10" y="31"/>
                            <a:pt x="9" y="33"/>
                          </a:cubicBezTo>
                          <a:cubicBezTo>
                            <a:pt x="9" y="34"/>
                            <a:pt x="9" y="35"/>
                            <a:pt x="9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" name="Freeform 1144">
                      <a:extLst>
                        <a:ext uri="{FF2B5EF4-FFF2-40B4-BE49-F238E27FC236}">
                          <a16:creationId xmlns:a16="http://schemas.microsoft.com/office/drawing/2014/main" id="{6E14E34F-5DB0-0DC4-C9DF-D7D1B82560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43771"/>
                      <a:ext cx="52625" cy="71420"/>
                    </a:xfrm>
                    <a:custGeom>
                      <a:avLst/>
                      <a:gdLst>
                        <a:gd name="T0" fmla="*/ 79 w 121"/>
                        <a:gd name="T1" fmla="*/ 128 h 168"/>
                        <a:gd name="T2" fmla="*/ 98 w 121"/>
                        <a:gd name="T3" fmla="*/ 108 h 168"/>
                        <a:gd name="T4" fmla="*/ 104 w 121"/>
                        <a:gd name="T5" fmla="*/ 111 h 168"/>
                        <a:gd name="T6" fmla="*/ 112 w 121"/>
                        <a:gd name="T7" fmla="*/ 91 h 168"/>
                        <a:gd name="T8" fmla="*/ 90 w 121"/>
                        <a:gd name="T9" fmla="*/ 92 h 168"/>
                        <a:gd name="T10" fmla="*/ 72 w 121"/>
                        <a:gd name="T11" fmla="*/ 71 h 168"/>
                        <a:gd name="T12" fmla="*/ 92 w 121"/>
                        <a:gd name="T13" fmla="*/ 64 h 168"/>
                        <a:gd name="T14" fmla="*/ 88 w 121"/>
                        <a:gd name="T15" fmla="*/ 72 h 168"/>
                        <a:gd name="T16" fmla="*/ 90 w 121"/>
                        <a:gd name="T17" fmla="*/ 72 h 168"/>
                        <a:gd name="T18" fmla="*/ 94 w 121"/>
                        <a:gd name="T19" fmla="*/ 72 h 168"/>
                        <a:gd name="T20" fmla="*/ 99 w 121"/>
                        <a:gd name="T21" fmla="*/ 77 h 168"/>
                        <a:gd name="T22" fmla="*/ 103 w 121"/>
                        <a:gd name="T23" fmla="*/ 71 h 168"/>
                        <a:gd name="T24" fmla="*/ 111 w 121"/>
                        <a:gd name="T25" fmla="*/ 72 h 168"/>
                        <a:gd name="T26" fmla="*/ 117 w 121"/>
                        <a:gd name="T27" fmla="*/ 61 h 168"/>
                        <a:gd name="T28" fmla="*/ 121 w 121"/>
                        <a:gd name="T29" fmla="*/ 47 h 168"/>
                        <a:gd name="T30" fmla="*/ 118 w 121"/>
                        <a:gd name="T31" fmla="*/ 48 h 168"/>
                        <a:gd name="T32" fmla="*/ 91 w 121"/>
                        <a:gd name="T33" fmla="*/ 32 h 168"/>
                        <a:gd name="T34" fmla="*/ 84 w 121"/>
                        <a:gd name="T35" fmla="*/ 29 h 168"/>
                        <a:gd name="T36" fmla="*/ 82 w 121"/>
                        <a:gd name="T37" fmla="*/ 21 h 168"/>
                        <a:gd name="T38" fmla="*/ 74 w 121"/>
                        <a:gd name="T39" fmla="*/ 14 h 168"/>
                        <a:gd name="T40" fmla="*/ 65 w 121"/>
                        <a:gd name="T41" fmla="*/ 13 h 168"/>
                        <a:gd name="T42" fmla="*/ 55 w 121"/>
                        <a:gd name="T43" fmla="*/ 0 h 168"/>
                        <a:gd name="T44" fmla="*/ 37 w 121"/>
                        <a:gd name="T45" fmla="*/ 9 h 168"/>
                        <a:gd name="T46" fmla="*/ 36 w 121"/>
                        <a:gd name="T47" fmla="*/ 13 h 168"/>
                        <a:gd name="T48" fmla="*/ 13 w 121"/>
                        <a:gd name="T49" fmla="*/ 28 h 168"/>
                        <a:gd name="T50" fmla="*/ 16 w 121"/>
                        <a:gd name="T51" fmla="*/ 35 h 168"/>
                        <a:gd name="T52" fmla="*/ 2 w 121"/>
                        <a:gd name="T53" fmla="*/ 53 h 168"/>
                        <a:gd name="T54" fmla="*/ 1 w 121"/>
                        <a:gd name="T55" fmla="*/ 68 h 168"/>
                        <a:gd name="T56" fmla="*/ 13 w 121"/>
                        <a:gd name="T57" fmla="*/ 113 h 168"/>
                        <a:gd name="T58" fmla="*/ 14 w 121"/>
                        <a:gd name="T59" fmla="*/ 126 h 168"/>
                        <a:gd name="T60" fmla="*/ 21 w 121"/>
                        <a:gd name="T61" fmla="*/ 122 h 168"/>
                        <a:gd name="T62" fmla="*/ 23 w 121"/>
                        <a:gd name="T63" fmla="*/ 137 h 168"/>
                        <a:gd name="T64" fmla="*/ 21 w 121"/>
                        <a:gd name="T65" fmla="*/ 142 h 168"/>
                        <a:gd name="T66" fmla="*/ 22 w 121"/>
                        <a:gd name="T67" fmla="*/ 154 h 168"/>
                        <a:gd name="T68" fmla="*/ 30 w 121"/>
                        <a:gd name="T69" fmla="*/ 163 h 168"/>
                        <a:gd name="T70" fmla="*/ 37 w 121"/>
                        <a:gd name="T71" fmla="*/ 160 h 168"/>
                        <a:gd name="T72" fmla="*/ 51 w 121"/>
                        <a:gd name="T73" fmla="*/ 168 h 168"/>
                        <a:gd name="T74" fmla="*/ 66 w 121"/>
                        <a:gd name="T75" fmla="*/ 155 h 168"/>
                        <a:gd name="T76" fmla="*/ 65 w 121"/>
                        <a:gd name="T77" fmla="*/ 153 h 168"/>
                        <a:gd name="T78" fmla="*/ 75 w 121"/>
                        <a:gd name="T79" fmla="*/ 137 h 1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21" h="168">
                          <a:moveTo>
                            <a:pt x="75" y="137"/>
                          </a:moveTo>
                          <a:cubicBezTo>
                            <a:pt x="78" y="133"/>
                            <a:pt x="78" y="130"/>
                            <a:pt x="79" y="128"/>
                          </a:cubicBezTo>
                          <a:cubicBezTo>
                            <a:pt x="79" y="125"/>
                            <a:pt x="79" y="122"/>
                            <a:pt x="82" y="118"/>
                          </a:cubicBezTo>
                          <a:cubicBezTo>
                            <a:pt x="83" y="117"/>
                            <a:pt x="94" y="108"/>
                            <a:pt x="98" y="108"/>
                          </a:cubicBezTo>
                          <a:cubicBezTo>
                            <a:pt x="99" y="108"/>
                            <a:pt x="101" y="109"/>
                            <a:pt x="102" y="110"/>
                          </a:cubicBezTo>
                          <a:cubicBezTo>
                            <a:pt x="103" y="110"/>
                            <a:pt x="103" y="111"/>
                            <a:pt x="104" y="111"/>
                          </a:cubicBezTo>
                          <a:cubicBezTo>
                            <a:pt x="106" y="110"/>
                            <a:pt x="113" y="96"/>
                            <a:pt x="114" y="91"/>
                          </a:cubicBezTo>
                          <a:lnTo>
                            <a:pt x="112" y="91"/>
                          </a:lnTo>
                          <a:cubicBezTo>
                            <a:pt x="109" y="92"/>
                            <a:pt x="104" y="94"/>
                            <a:pt x="97" y="94"/>
                          </a:cubicBezTo>
                          <a:cubicBezTo>
                            <a:pt x="94" y="94"/>
                            <a:pt x="92" y="93"/>
                            <a:pt x="90" y="92"/>
                          </a:cubicBezTo>
                          <a:cubicBezTo>
                            <a:pt x="89" y="92"/>
                            <a:pt x="87" y="91"/>
                            <a:pt x="85" y="91"/>
                          </a:cubicBezTo>
                          <a:cubicBezTo>
                            <a:pt x="73" y="91"/>
                            <a:pt x="72" y="81"/>
                            <a:pt x="72" y="71"/>
                          </a:cubicBezTo>
                          <a:cubicBezTo>
                            <a:pt x="72" y="63"/>
                            <a:pt x="75" y="59"/>
                            <a:pt x="83" y="59"/>
                          </a:cubicBezTo>
                          <a:cubicBezTo>
                            <a:pt x="86" y="59"/>
                            <a:pt x="92" y="59"/>
                            <a:pt x="92" y="64"/>
                          </a:cubicBezTo>
                          <a:cubicBezTo>
                            <a:pt x="92" y="67"/>
                            <a:pt x="91" y="68"/>
                            <a:pt x="90" y="70"/>
                          </a:cubicBezTo>
                          <a:cubicBezTo>
                            <a:pt x="89" y="70"/>
                            <a:pt x="88" y="71"/>
                            <a:pt x="88" y="72"/>
                          </a:cubicBezTo>
                          <a:cubicBezTo>
                            <a:pt x="88" y="72"/>
                            <a:pt x="88" y="72"/>
                            <a:pt x="89" y="72"/>
                          </a:cubicBezTo>
                          <a:cubicBezTo>
                            <a:pt x="89" y="72"/>
                            <a:pt x="90" y="72"/>
                            <a:pt x="90" y="72"/>
                          </a:cubicBezTo>
                          <a:cubicBezTo>
                            <a:pt x="91" y="71"/>
                            <a:pt x="92" y="71"/>
                            <a:pt x="93" y="71"/>
                          </a:cubicBezTo>
                          <a:cubicBezTo>
                            <a:pt x="94" y="71"/>
                            <a:pt x="94" y="71"/>
                            <a:pt x="94" y="72"/>
                          </a:cubicBezTo>
                          <a:cubicBezTo>
                            <a:pt x="94" y="72"/>
                            <a:pt x="95" y="73"/>
                            <a:pt x="95" y="73"/>
                          </a:cubicBezTo>
                          <a:cubicBezTo>
                            <a:pt x="96" y="76"/>
                            <a:pt x="97" y="77"/>
                            <a:pt x="99" y="77"/>
                          </a:cubicBezTo>
                          <a:cubicBezTo>
                            <a:pt x="101" y="77"/>
                            <a:pt x="101" y="76"/>
                            <a:pt x="102" y="72"/>
                          </a:cubicBezTo>
                          <a:cubicBezTo>
                            <a:pt x="102" y="72"/>
                            <a:pt x="103" y="71"/>
                            <a:pt x="103" y="71"/>
                          </a:cubicBezTo>
                          <a:cubicBezTo>
                            <a:pt x="104" y="71"/>
                            <a:pt x="105" y="71"/>
                            <a:pt x="106" y="71"/>
                          </a:cubicBezTo>
                          <a:cubicBezTo>
                            <a:pt x="108" y="71"/>
                            <a:pt x="110" y="72"/>
                            <a:pt x="111" y="72"/>
                          </a:cubicBezTo>
                          <a:cubicBezTo>
                            <a:pt x="115" y="72"/>
                            <a:pt x="118" y="71"/>
                            <a:pt x="119" y="70"/>
                          </a:cubicBezTo>
                          <a:cubicBezTo>
                            <a:pt x="118" y="68"/>
                            <a:pt x="117" y="66"/>
                            <a:pt x="117" y="61"/>
                          </a:cubicBezTo>
                          <a:cubicBezTo>
                            <a:pt x="117" y="58"/>
                            <a:pt x="118" y="55"/>
                            <a:pt x="119" y="53"/>
                          </a:cubicBezTo>
                          <a:cubicBezTo>
                            <a:pt x="120" y="51"/>
                            <a:pt x="121" y="49"/>
                            <a:pt x="121" y="47"/>
                          </a:cubicBezTo>
                          <a:cubicBezTo>
                            <a:pt x="121" y="47"/>
                            <a:pt x="121" y="47"/>
                            <a:pt x="120" y="47"/>
                          </a:cubicBezTo>
                          <a:cubicBezTo>
                            <a:pt x="120" y="48"/>
                            <a:pt x="119" y="48"/>
                            <a:pt x="118" y="48"/>
                          </a:cubicBezTo>
                          <a:cubicBezTo>
                            <a:pt x="111" y="48"/>
                            <a:pt x="97" y="39"/>
                            <a:pt x="94" y="32"/>
                          </a:cubicBezTo>
                          <a:cubicBezTo>
                            <a:pt x="93" y="32"/>
                            <a:pt x="92" y="32"/>
                            <a:pt x="91" y="32"/>
                          </a:cubicBezTo>
                          <a:cubicBezTo>
                            <a:pt x="90" y="31"/>
                            <a:pt x="90" y="31"/>
                            <a:pt x="89" y="31"/>
                          </a:cubicBezTo>
                          <a:cubicBezTo>
                            <a:pt x="86" y="31"/>
                            <a:pt x="85" y="30"/>
                            <a:pt x="84" y="29"/>
                          </a:cubicBezTo>
                          <a:cubicBezTo>
                            <a:pt x="82" y="28"/>
                            <a:pt x="83" y="26"/>
                            <a:pt x="83" y="24"/>
                          </a:cubicBezTo>
                          <a:cubicBezTo>
                            <a:pt x="83" y="22"/>
                            <a:pt x="83" y="21"/>
                            <a:pt x="82" y="21"/>
                          </a:cubicBezTo>
                          <a:cubicBezTo>
                            <a:pt x="80" y="19"/>
                            <a:pt x="79" y="19"/>
                            <a:pt x="78" y="19"/>
                          </a:cubicBezTo>
                          <a:cubicBezTo>
                            <a:pt x="76" y="19"/>
                            <a:pt x="75" y="18"/>
                            <a:pt x="74" y="14"/>
                          </a:cubicBezTo>
                          <a:cubicBezTo>
                            <a:pt x="74" y="14"/>
                            <a:pt x="71" y="13"/>
                            <a:pt x="69" y="13"/>
                          </a:cubicBezTo>
                          <a:cubicBezTo>
                            <a:pt x="68" y="13"/>
                            <a:pt x="67" y="13"/>
                            <a:pt x="65" y="13"/>
                          </a:cubicBezTo>
                          <a:cubicBezTo>
                            <a:pt x="62" y="12"/>
                            <a:pt x="57" y="10"/>
                            <a:pt x="56" y="0"/>
                          </a:cubicBezTo>
                          <a:lnTo>
                            <a:pt x="55" y="0"/>
                          </a:lnTo>
                          <a:cubicBezTo>
                            <a:pt x="55" y="1"/>
                            <a:pt x="54" y="1"/>
                            <a:pt x="54" y="1"/>
                          </a:cubicBezTo>
                          <a:cubicBezTo>
                            <a:pt x="49" y="5"/>
                            <a:pt x="44" y="9"/>
                            <a:pt x="37" y="9"/>
                          </a:cubicBezTo>
                          <a:cubicBezTo>
                            <a:pt x="36" y="9"/>
                            <a:pt x="35" y="9"/>
                            <a:pt x="34" y="8"/>
                          </a:cubicBezTo>
                          <a:cubicBezTo>
                            <a:pt x="35" y="11"/>
                            <a:pt x="35" y="12"/>
                            <a:pt x="36" y="13"/>
                          </a:cubicBezTo>
                          <a:cubicBezTo>
                            <a:pt x="37" y="15"/>
                            <a:pt x="39" y="16"/>
                            <a:pt x="39" y="19"/>
                          </a:cubicBezTo>
                          <a:cubicBezTo>
                            <a:pt x="39" y="27"/>
                            <a:pt x="19" y="28"/>
                            <a:pt x="13" y="28"/>
                          </a:cubicBezTo>
                          <a:cubicBezTo>
                            <a:pt x="14" y="29"/>
                            <a:pt x="14" y="29"/>
                            <a:pt x="15" y="30"/>
                          </a:cubicBezTo>
                          <a:cubicBezTo>
                            <a:pt x="15" y="31"/>
                            <a:pt x="16" y="33"/>
                            <a:pt x="16" y="35"/>
                          </a:cubicBezTo>
                          <a:cubicBezTo>
                            <a:pt x="16" y="41"/>
                            <a:pt x="12" y="45"/>
                            <a:pt x="8" y="48"/>
                          </a:cubicBezTo>
                          <a:cubicBezTo>
                            <a:pt x="5" y="50"/>
                            <a:pt x="3" y="51"/>
                            <a:pt x="2" y="53"/>
                          </a:cubicBezTo>
                          <a:cubicBezTo>
                            <a:pt x="0" y="56"/>
                            <a:pt x="0" y="60"/>
                            <a:pt x="0" y="64"/>
                          </a:cubicBezTo>
                          <a:cubicBezTo>
                            <a:pt x="1" y="65"/>
                            <a:pt x="1" y="67"/>
                            <a:pt x="1" y="68"/>
                          </a:cubicBezTo>
                          <a:cubicBezTo>
                            <a:pt x="1" y="79"/>
                            <a:pt x="4" y="85"/>
                            <a:pt x="7" y="91"/>
                          </a:cubicBezTo>
                          <a:cubicBezTo>
                            <a:pt x="10" y="97"/>
                            <a:pt x="13" y="103"/>
                            <a:pt x="13" y="113"/>
                          </a:cubicBezTo>
                          <a:lnTo>
                            <a:pt x="13" y="120"/>
                          </a:lnTo>
                          <a:cubicBezTo>
                            <a:pt x="13" y="123"/>
                            <a:pt x="13" y="126"/>
                            <a:pt x="14" y="126"/>
                          </a:cubicBezTo>
                          <a:cubicBezTo>
                            <a:pt x="16" y="126"/>
                            <a:pt x="16" y="125"/>
                            <a:pt x="17" y="124"/>
                          </a:cubicBezTo>
                          <a:cubicBezTo>
                            <a:pt x="18" y="123"/>
                            <a:pt x="19" y="122"/>
                            <a:pt x="21" y="122"/>
                          </a:cubicBezTo>
                          <a:cubicBezTo>
                            <a:pt x="23" y="122"/>
                            <a:pt x="28" y="128"/>
                            <a:pt x="28" y="131"/>
                          </a:cubicBezTo>
                          <a:cubicBezTo>
                            <a:pt x="28" y="135"/>
                            <a:pt x="25" y="136"/>
                            <a:pt x="23" y="137"/>
                          </a:cubicBezTo>
                          <a:cubicBezTo>
                            <a:pt x="21" y="138"/>
                            <a:pt x="20" y="138"/>
                            <a:pt x="20" y="139"/>
                          </a:cubicBezTo>
                          <a:cubicBezTo>
                            <a:pt x="20" y="140"/>
                            <a:pt x="20" y="141"/>
                            <a:pt x="21" y="142"/>
                          </a:cubicBezTo>
                          <a:cubicBezTo>
                            <a:pt x="23" y="143"/>
                            <a:pt x="24" y="145"/>
                            <a:pt x="24" y="148"/>
                          </a:cubicBezTo>
                          <a:cubicBezTo>
                            <a:pt x="24" y="151"/>
                            <a:pt x="23" y="153"/>
                            <a:pt x="22" y="154"/>
                          </a:cubicBezTo>
                          <a:cubicBezTo>
                            <a:pt x="21" y="154"/>
                            <a:pt x="20" y="155"/>
                            <a:pt x="20" y="157"/>
                          </a:cubicBezTo>
                          <a:cubicBezTo>
                            <a:pt x="22" y="158"/>
                            <a:pt x="29" y="163"/>
                            <a:pt x="30" y="163"/>
                          </a:cubicBezTo>
                          <a:cubicBezTo>
                            <a:pt x="31" y="163"/>
                            <a:pt x="32" y="162"/>
                            <a:pt x="33" y="162"/>
                          </a:cubicBezTo>
                          <a:cubicBezTo>
                            <a:pt x="34" y="161"/>
                            <a:pt x="35" y="160"/>
                            <a:pt x="37" y="160"/>
                          </a:cubicBezTo>
                          <a:cubicBezTo>
                            <a:pt x="41" y="160"/>
                            <a:pt x="43" y="162"/>
                            <a:pt x="44" y="164"/>
                          </a:cubicBezTo>
                          <a:cubicBezTo>
                            <a:pt x="46" y="166"/>
                            <a:pt x="48" y="168"/>
                            <a:pt x="51" y="168"/>
                          </a:cubicBezTo>
                          <a:cubicBezTo>
                            <a:pt x="54" y="168"/>
                            <a:pt x="57" y="164"/>
                            <a:pt x="61" y="161"/>
                          </a:cubicBezTo>
                          <a:cubicBezTo>
                            <a:pt x="63" y="159"/>
                            <a:pt x="64" y="157"/>
                            <a:pt x="66" y="155"/>
                          </a:cubicBezTo>
                          <a:lnTo>
                            <a:pt x="65" y="153"/>
                          </a:lnTo>
                          <a:cubicBezTo>
                            <a:pt x="65" y="153"/>
                            <a:pt x="65" y="153"/>
                            <a:pt x="65" y="153"/>
                          </a:cubicBezTo>
                          <a:cubicBezTo>
                            <a:pt x="65" y="147"/>
                            <a:pt x="68" y="144"/>
                            <a:pt x="71" y="141"/>
                          </a:cubicBezTo>
                          <a:cubicBezTo>
                            <a:pt x="72" y="140"/>
                            <a:pt x="74" y="139"/>
                            <a:pt x="75" y="1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" name="Freeform 1145">
                      <a:extLst>
                        <a:ext uri="{FF2B5EF4-FFF2-40B4-BE49-F238E27FC236}">
                          <a16:creationId xmlns:a16="http://schemas.microsoft.com/office/drawing/2014/main" id="{C798DFD9-F6F6-BA9E-D063-680DD3FD63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90638" y="4604302"/>
                      <a:ext cx="28193" cy="20675"/>
                    </a:xfrm>
                    <a:custGeom>
                      <a:avLst/>
                      <a:gdLst>
                        <a:gd name="T0" fmla="*/ 55 w 68"/>
                        <a:gd name="T1" fmla="*/ 20 h 47"/>
                        <a:gd name="T2" fmla="*/ 53 w 68"/>
                        <a:gd name="T3" fmla="*/ 18 h 47"/>
                        <a:gd name="T4" fmla="*/ 47 w 68"/>
                        <a:gd name="T5" fmla="*/ 16 h 47"/>
                        <a:gd name="T6" fmla="*/ 39 w 68"/>
                        <a:gd name="T7" fmla="*/ 15 h 47"/>
                        <a:gd name="T8" fmla="*/ 34 w 68"/>
                        <a:gd name="T9" fmla="*/ 12 h 47"/>
                        <a:gd name="T10" fmla="*/ 29 w 68"/>
                        <a:gd name="T11" fmla="*/ 9 h 47"/>
                        <a:gd name="T12" fmla="*/ 23 w 68"/>
                        <a:gd name="T13" fmla="*/ 5 h 47"/>
                        <a:gd name="T14" fmla="*/ 20 w 68"/>
                        <a:gd name="T15" fmla="*/ 3 h 47"/>
                        <a:gd name="T16" fmla="*/ 14 w 68"/>
                        <a:gd name="T17" fmla="*/ 0 h 47"/>
                        <a:gd name="T18" fmla="*/ 0 w 68"/>
                        <a:gd name="T19" fmla="*/ 12 h 47"/>
                        <a:gd name="T20" fmla="*/ 1 w 68"/>
                        <a:gd name="T21" fmla="*/ 17 h 47"/>
                        <a:gd name="T22" fmla="*/ 3 w 68"/>
                        <a:gd name="T23" fmla="*/ 21 h 47"/>
                        <a:gd name="T24" fmla="*/ 21 w 68"/>
                        <a:gd name="T25" fmla="*/ 26 h 47"/>
                        <a:gd name="T26" fmla="*/ 22 w 68"/>
                        <a:gd name="T27" fmla="*/ 32 h 47"/>
                        <a:gd name="T28" fmla="*/ 25 w 68"/>
                        <a:gd name="T29" fmla="*/ 35 h 47"/>
                        <a:gd name="T30" fmla="*/ 26 w 68"/>
                        <a:gd name="T31" fmla="*/ 37 h 47"/>
                        <a:gd name="T32" fmla="*/ 28 w 68"/>
                        <a:gd name="T33" fmla="*/ 46 h 47"/>
                        <a:gd name="T34" fmla="*/ 35 w 68"/>
                        <a:gd name="T35" fmla="*/ 47 h 47"/>
                        <a:gd name="T36" fmla="*/ 39 w 68"/>
                        <a:gd name="T37" fmla="*/ 45 h 47"/>
                        <a:gd name="T38" fmla="*/ 45 w 68"/>
                        <a:gd name="T39" fmla="*/ 42 h 47"/>
                        <a:gd name="T40" fmla="*/ 50 w 68"/>
                        <a:gd name="T41" fmla="*/ 44 h 47"/>
                        <a:gd name="T42" fmla="*/ 53 w 68"/>
                        <a:gd name="T43" fmla="*/ 46 h 47"/>
                        <a:gd name="T44" fmla="*/ 54 w 68"/>
                        <a:gd name="T45" fmla="*/ 45 h 47"/>
                        <a:gd name="T46" fmla="*/ 58 w 68"/>
                        <a:gd name="T47" fmla="*/ 43 h 47"/>
                        <a:gd name="T48" fmla="*/ 61 w 68"/>
                        <a:gd name="T49" fmla="*/ 46 h 47"/>
                        <a:gd name="T50" fmla="*/ 63 w 68"/>
                        <a:gd name="T51" fmla="*/ 47 h 47"/>
                        <a:gd name="T52" fmla="*/ 65 w 68"/>
                        <a:gd name="T53" fmla="*/ 47 h 47"/>
                        <a:gd name="T54" fmla="*/ 67 w 68"/>
                        <a:gd name="T55" fmla="*/ 44 h 47"/>
                        <a:gd name="T56" fmla="*/ 68 w 68"/>
                        <a:gd name="T57" fmla="*/ 42 h 47"/>
                        <a:gd name="T58" fmla="*/ 67 w 68"/>
                        <a:gd name="T59" fmla="*/ 38 h 47"/>
                        <a:gd name="T60" fmla="*/ 65 w 68"/>
                        <a:gd name="T61" fmla="*/ 35 h 47"/>
                        <a:gd name="T62" fmla="*/ 65 w 68"/>
                        <a:gd name="T63" fmla="*/ 31 h 47"/>
                        <a:gd name="T64" fmla="*/ 61 w 68"/>
                        <a:gd name="T65" fmla="*/ 25 h 47"/>
                        <a:gd name="T66" fmla="*/ 61 w 68"/>
                        <a:gd name="T67" fmla="*/ 23 h 47"/>
                        <a:gd name="T68" fmla="*/ 58 w 68"/>
                        <a:gd name="T69" fmla="*/ 23 h 47"/>
                        <a:gd name="T70" fmla="*/ 55 w 68"/>
                        <a:gd name="T71" fmla="*/ 20 h 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8" h="47">
                          <a:moveTo>
                            <a:pt x="55" y="20"/>
                          </a:moveTo>
                          <a:cubicBezTo>
                            <a:pt x="54" y="19"/>
                            <a:pt x="54" y="18"/>
                            <a:pt x="53" y="18"/>
                          </a:cubicBezTo>
                          <a:cubicBezTo>
                            <a:pt x="51" y="16"/>
                            <a:pt x="49" y="16"/>
                            <a:pt x="47" y="16"/>
                          </a:cubicBezTo>
                          <a:cubicBezTo>
                            <a:pt x="44" y="16"/>
                            <a:pt x="42" y="16"/>
                            <a:pt x="39" y="15"/>
                          </a:cubicBezTo>
                          <a:cubicBezTo>
                            <a:pt x="36" y="14"/>
                            <a:pt x="35" y="13"/>
                            <a:pt x="34" y="12"/>
                          </a:cubicBezTo>
                          <a:cubicBezTo>
                            <a:pt x="32" y="11"/>
                            <a:pt x="31" y="10"/>
                            <a:pt x="29" y="9"/>
                          </a:cubicBezTo>
                          <a:cubicBezTo>
                            <a:pt x="27" y="9"/>
                            <a:pt x="24" y="7"/>
                            <a:pt x="23" y="5"/>
                          </a:cubicBezTo>
                          <a:cubicBezTo>
                            <a:pt x="22" y="4"/>
                            <a:pt x="21" y="3"/>
                            <a:pt x="20" y="3"/>
                          </a:cubicBezTo>
                          <a:cubicBezTo>
                            <a:pt x="18" y="1"/>
                            <a:pt x="17" y="0"/>
                            <a:pt x="14" y="0"/>
                          </a:cubicBezTo>
                          <a:cubicBezTo>
                            <a:pt x="7" y="0"/>
                            <a:pt x="0" y="4"/>
                            <a:pt x="0" y="12"/>
                          </a:cubicBezTo>
                          <a:cubicBezTo>
                            <a:pt x="0" y="13"/>
                            <a:pt x="1" y="15"/>
                            <a:pt x="1" y="17"/>
                          </a:cubicBezTo>
                          <a:cubicBezTo>
                            <a:pt x="2" y="19"/>
                            <a:pt x="2" y="20"/>
                            <a:pt x="3" y="21"/>
                          </a:cubicBezTo>
                          <a:cubicBezTo>
                            <a:pt x="11" y="21"/>
                            <a:pt x="19" y="22"/>
                            <a:pt x="21" y="26"/>
                          </a:cubicBezTo>
                          <a:cubicBezTo>
                            <a:pt x="22" y="28"/>
                            <a:pt x="22" y="30"/>
                            <a:pt x="22" y="32"/>
                          </a:cubicBezTo>
                          <a:cubicBezTo>
                            <a:pt x="23" y="34"/>
                            <a:pt x="23" y="35"/>
                            <a:pt x="25" y="35"/>
                          </a:cubicBezTo>
                          <a:cubicBezTo>
                            <a:pt x="26" y="35"/>
                            <a:pt x="26" y="36"/>
                            <a:pt x="26" y="37"/>
                          </a:cubicBezTo>
                          <a:cubicBezTo>
                            <a:pt x="26" y="41"/>
                            <a:pt x="26" y="44"/>
                            <a:pt x="28" y="46"/>
                          </a:cubicBezTo>
                          <a:cubicBezTo>
                            <a:pt x="30" y="47"/>
                            <a:pt x="31" y="47"/>
                            <a:pt x="35" y="47"/>
                          </a:cubicBezTo>
                          <a:cubicBezTo>
                            <a:pt x="36" y="47"/>
                            <a:pt x="38" y="46"/>
                            <a:pt x="39" y="45"/>
                          </a:cubicBezTo>
                          <a:cubicBezTo>
                            <a:pt x="41" y="44"/>
                            <a:pt x="43" y="42"/>
                            <a:pt x="45" y="42"/>
                          </a:cubicBezTo>
                          <a:cubicBezTo>
                            <a:pt x="47" y="42"/>
                            <a:pt x="49" y="43"/>
                            <a:pt x="50" y="44"/>
                          </a:cubicBezTo>
                          <a:cubicBezTo>
                            <a:pt x="51" y="45"/>
                            <a:pt x="52" y="46"/>
                            <a:pt x="53" y="46"/>
                          </a:cubicBezTo>
                          <a:cubicBezTo>
                            <a:pt x="54" y="46"/>
                            <a:pt x="54" y="45"/>
                            <a:pt x="54" y="45"/>
                          </a:cubicBezTo>
                          <a:cubicBezTo>
                            <a:pt x="55" y="44"/>
                            <a:pt x="56" y="43"/>
                            <a:pt x="58" y="43"/>
                          </a:cubicBezTo>
                          <a:cubicBezTo>
                            <a:pt x="59" y="43"/>
                            <a:pt x="60" y="44"/>
                            <a:pt x="61" y="46"/>
                          </a:cubicBezTo>
                          <a:cubicBezTo>
                            <a:pt x="62" y="46"/>
                            <a:pt x="62" y="47"/>
                            <a:pt x="63" y="47"/>
                          </a:cubicBezTo>
                          <a:lnTo>
                            <a:pt x="65" y="47"/>
                          </a:lnTo>
                          <a:cubicBezTo>
                            <a:pt x="65" y="46"/>
                            <a:pt x="66" y="45"/>
                            <a:pt x="67" y="44"/>
                          </a:cubicBezTo>
                          <a:cubicBezTo>
                            <a:pt x="68" y="43"/>
                            <a:pt x="68" y="43"/>
                            <a:pt x="68" y="42"/>
                          </a:cubicBezTo>
                          <a:cubicBezTo>
                            <a:pt x="68" y="41"/>
                            <a:pt x="67" y="40"/>
                            <a:pt x="67" y="38"/>
                          </a:cubicBezTo>
                          <a:cubicBezTo>
                            <a:pt x="66" y="37"/>
                            <a:pt x="65" y="36"/>
                            <a:pt x="65" y="35"/>
                          </a:cubicBezTo>
                          <a:lnTo>
                            <a:pt x="65" y="31"/>
                          </a:lnTo>
                          <a:cubicBezTo>
                            <a:pt x="62" y="30"/>
                            <a:pt x="62" y="27"/>
                            <a:pt x="61" y="25"/>
                          </a:cubicBezTo>
                          <a:cubicBezTo>
                            <a:pt x="61" y="24"/>
                            <a:pt x="61" y="23"/>
                            <a:pt x="61" y="23"/>
                          </a:cubicBezTo>
                          <a:lnTo>
                            <a:pt x="58" y="23"/>
                          </a:lnTo>
                          <a:cubicBezTo>
                            <a:pt x="56" y="23"/>
                            <a:pt x="56" y="21"/>
                            <a:pt x="55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" name="Freeform 1146">
                      <a:extLst>
                        <a:ext uri="{FF2B5EF4-FFF2-40B4-BE49-F238E27FC236}">
                          <a16:creationId xmlns:a16="http://schemas.microsoft.com/office/drawing/2014/main" id="{1D7BCEBE-178A-B2DC-8F67-ECB8AE74B3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5000" y="4624977"/>
                      <a:ext cx="52625" cy="45107"/>
                    </a:xfrm>
                    <a:custGeom>
                      <a:avLst/>
                      <a:gdLst>
                        <a:gd name="T0" fmla="*/ 116 w 125"/>
                        <a:gd name="T1" fmla="*/ 54 h 105"/>
                        <a:gd name="T2" fmla="*/ 115 w 125"/>
                        <a:gd name="T3" fmla="*/ 50 h 105"/>
                        <a:gd name="T4" fmla="*/ 122 w 125"/>
                        <a:gd name="T5" fmla="*/ 45 h 105"/>
                        <a:gd name="T6" fmla="*/ 115 w 125"/>
                        <a:gd name="T7" fmla="*/ 44 h 105"/>
                        <a:gd name="T8" fmla="*/ 119 w 125"/>
                        <a:gd name="T9" fmla="*/ 33 h 105"/>
                        <a:gd name="T10" fmla="*/ 114 w 125"/>
                        <a:gd name="T11" fmla="*/ 33 h 105"/>
                        <a:gd name="T12" fmla="*/ 112 w 125"/>
                        <a:gd name="T13" fmla="*/ 37 h 105"/>
                        <a:gd name="T14" fmla="*/ 113 w 125"/>
                        <a:gd name="T15" fmla="*/ 41 h 105"/>
                        <a:gd name="T16" fmla="*/ 103 w 125"/>
                        <a:gd name="T17" fmla="*/ 41 h 105"/>
                        <a:gd name="T18" fmla="*/ 88 w 125"/>
                        <a:gd name="T19" fmla="*/ 33 h 105"/>
                        <a:gd name="T20" fmla="*/ 76 w 125"/>
                        <a:gd name="T21" fmla="*/ 5 h 105"/>
                        <a:gd name="T22" fmla="*/ 74 w 125"/>
                        <a:gd name="T23" fmla="*/ 5 h 105"/>
                        <a:gd name="T24" fmla="*/ 71 w 125"/>
                        <a:gd name="T25" fmla="*/ 2 h 105"/>
                        <a:gd name="T26" fmla="*/ 68 w 125"/>
                        <a:gd name="T27" fmla="*/ 1 h 105"/>
                        <a:gd name="T28" fmla="*/ 61 w 125"/>
                        <a:gd name="T29" fmla="*/ 1 h 105"/>
                        <a:gd name="T30" fmla="*/ 53 w 125"/>
                        <a:gd name="T31" fmla="*/ 2 h 105"/>
                        <a:gd name="T32" fmla="*/ 40 w 125"/>
                        <a:gd name="T33" fmla="*/ 3 h 105"/>
                        <a:gd name="T34" fmla="*/ 23 w 125"/>
                        <a:gd name="T35" fmla="*/ 15 h 105"/>
                        <a:gd name="T36" fmla="*/ 14 w 125"/>
                        <a:gd name="T37" fmla="*/ 27 h 105"/>
                        <a:gd name="T38" fmla="*/ 7 w 125"/>
                        <a:gd name="T39" fmla="*/ 22 h 105"/>
                        <a:gd name="T40" fmla="*/ 0 w 125"/>
                        <a:gd name="T41" fmla="*/ 26 h 105"/>
                        <a:gd name="T42" fmla="*/ 4 w 125"/>
                        <a:gd name="T43" fmla="*/ 29 h 105"/>
                        <a:gd name="T44" fmla="*/ 11 w 125"/>
                        <a:gd name="T45" fmla="*/ 30 h 105"/>
                        <a:gd name="T46" fmla="*/ 17 w 125"/>
                        <a:gd name="T47" fmla="*/ 31 h 105"/>
                        <a:gd name="T48" fmla="*/ 20 w 125"/>
                        <a:gd name="T49" fmla="*/ 36 h 105"/>
                        <a:gd name="T50" fmla="*/ 31 w 125"/>
                        <a:gd name="T51" fmla="*/ 40 h 105"/>
                        <a:gd name="T52" fmla="*/ 37 w 125"/>
                        <a:gd name="T53" fmla="*/ 41 h 105"/>
                        <a:gd name="T54" fmla="*/ 38 w 125"/>
                        <a:gd name="T55" fmla="*/ 49 h 105"/>
                        <a:gd name="T56" fmla="*/ 57 w 125"/>
                        <a:gd name="T57" fmla="*/ 69 h 105"/>
                        <a:gd name="T58" fmla="*/ 64 w 125"/>
                        <a:gd name="T59" fmla="*/ 64 h 105"/>
                        <a:gd name="T60" fmla="*/ 68 w 125"/>
                        <a:gd name="T61" fmla="*/ 69 h 105"/>
                        <a:gd name="T62" fmla="*/ 82 w 125"/>
                        <a:gd name="T63" fmla="*/ 88 h 105"/>
                        <a:gd name="T64" fmla="*/ 86 w 125"/>
                        <a:gd name="T65" fmla="*/ 91 h 105"/>
                        <a:gd name="T66" fmla="*/ 84 w 125"/>
                        <a:gd name="T67" fmla="*/ 96 h 105"/>
                        <a:gd name="T68" fmla="*/ 87 w 125"/>
                        <a:gd name="T69" fmla="*/ 105 h 105"/>
                        <a:gd name="T70" fmla="*/ 95 w 125"/>
                        <a:gd name="T71" fmla="*/ 92 h 105"/>
                        <a:gd name="T72" fmla="*/ 102 w 125"/>
                        <a:gd name="T73" fmla="*/ 77 h 105"/>
                        <a:gd name="T74" fmla="*/ 101 w 125"/>
                        <a:gd name="T75" fmla="*/ 71 h 105"/>
                        <a:gd name="T76" fmla="*/ 123 w 125"/>
                        <a:gd name="T77" fmla="*/ 61 h 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25" h="105">
                          <a:moveTo>
                            <a:pt x="120" y="55"/>
                          </a:moveTo>
                          <a:cubicBezTo>
                            <a:pt x="119" y="55"/>
                            <a:pt x="118" y="55"/>
                            <a:pt x="116" y="54"/>
                          </a:cubicBezTo>
                          <a:cubicBezTo>
                            <a:pt x="115" y="54"/>
                            <a:pt x="115" y="53"/>
                            <a:pt x="115" y="53"/>
                          </a:cubicBezTo>
                          <a:lnTo>
                            <a:pt x="115" y="50"/>
                          </a:lnTo>
                          <a:cubicBezTo>
                            <a:pt x="115" y="49"/>
                            <a:pt x="115" y="49"/>
                            <a:pt x="116" y="49"/>
                          </a:cubicBezTo>
                          <a:cubicBezTo>
                            <a:pt x="119" y="48"/>
                            <a:pt x="121" y="47"/>
                            <a:pt x="122" y="45"/>
                          </a:cubicBezTo>
                          <a:lnTo>
                            <a:pt x="116" y="45"/>
                          </a:lnTo>
                          <a:cubicBezTo>
                            <a:pt x="115" y="45"/>
                            <a:pt x="115" y="44"/>
                            <a:pt x="115" y="44"/>
                          </a:cubicBezTo>
                          <a:cubicBezTo>
                            <a:pt x="115" y="40"/>
                            <a:pt x="117" y="38"/>
                            <a:pt x="119" y="36"/>
                          </a:cubicBezTo>
                          <a:lnTo>
                            <a:pt x="119" y="33"/>
                          </a:lnTo>
                          <a:lnTo>
                            <a:pt x="116" y="33"/>
                          </a:lnTo>
                          <a:cubicBezTo>
                            <a:pt x="115" y="33"/>
                            <a:pt x="115" y="33"/>
                            <a:pt x="114" y="33"/>
                          </a:cubicBezTo>
                          <a:cubicBezTo>
                            <a:pt x="114" y="34"/>
                            <a:pt x="112" y="34"/>
                            <a:pt x="112" y="35"/>
                          </a:cubicBezTo>
                          <a:cubicBezTo>
                            <a:pt x="112" y="36"/>
                            <a:pt x="112" y="36"/>
                            <a:pt x="112" y="37"/>
                          </a:cubicBezTo>
                          <a:cubicBezTo>
                            <a:pt x="113" y="38"/>
                            <a:pt x="113" y="38"/>
                            <a:pt x="113" y="39"/>
                          </a:cubicBezTo>
                          <a:cubicBezTo>
                            <a:pt x="113" y="40"/>
                            <a:pt x="113" y="40"/>
                            <a:pt x="113" y="41"/>
                          </a:cubicBezTo>
                          <a:cubicBezTo>
                            <a:pt x="111" y="41"/>
                            <a:pt x="110" y="42"/>
                            <a:pt x="108" y="42"/>
                          </a:cubicBezTo>
                          <a:cubicBezTo>
                            <a:pt x="106" y="42"/>
                            <a:pt x="105" y="42"/>
                            <a:pt x="103" y="41"/>
                          </a:cubicBezTo>
                          <a:cubicBezTo>
                            <a:pt x="102" y="41"/>
                            <a:pt x="101" y="41"/>
                            <a:pt x="100" y="41"/>
                          </a:cubicBezTo>
                          <a:cubicBezTo>
                            <a:pt x="94" y="41"/>
                            <a:pt x="88" y="38"/>
                            <a:pt x="88" y="33"/>
                          </a:cubicBezTo>
                          <a:cubicBezTo>
                            <a:pt x="88" y="32"/>
                            <a:pt x="89" y="31"/>
                            <a:pt x="89" y="31"/>
                          </a:cubicBezTo>
                          <a:cubicBezTo>
                            <a:pt x="83" y="27"/>
                            <a:pt x="76" y="10"/>
                            <a:pt x="76" y="5"/>
                          </a:cubicBezTo>
                          <a:lnTo>
                            <a:pt x="76" y="5"/>
                          </a:lnTo>
                          <a:lnTo>
                            <a:pt x="74" y="5"/>
                          </a:lnTo>
                          <a:cubicBezTo>
                            <a:pt x="74" y="5"/>
                            <a:pt x="74" y="5"/>
                            <a:pt x="74" y="4"/>
                          </a:cubicBezTo>
                          <a:cubicBezTo>
                            <a:pt x="73" y="4"/>
                            <a:pt x="72" y="3"/>
                            <a:pt x="71" y="2"/>
                          </a:cubicBezTo>
                          <a:cubicBezTo>
                            <a:pt x="71" y="2"/>
                            <a:pt x="70" y="1"/>
                            <a:pt x="70" y="1"/>
                          </a:cubicBezTo>
                          <a:cubicBezTo>
                            <a:pt x="69" y="1"/>
                            <a:pt x="69" y="1"/>
                            <a:pt x="68" y="1"/>
                          </a:cubicBezTo>
                          <a:cubicBezTo>
                            <a:pt x="67" y="2"/>
                            <a:pt x="67" y="3"/>
                            <a:pt x="65" y="3"/>
                          </a:cubicBezTo>
                          <a:cubicBezTo>
                            <a:pt x="63" y="3"/>
                            <a:pt x="62" y="2"/>
                            <a:pt x="61" y="1"/>
                          </a:cubicBezTo>
                          <a:cubicBezTo>
                            <a:pt x="60" y="1"/>
                            <a:pt x="58" y="0"/>
                            <a:pt x="57" y="0"/>
                          </a:cubicBezTo>
                          <a:cubicBezTo>
                            <a:pt x="55" y="0"/>
                            <a:pt x="54" y="1"/>
                            <a:pt x="53" y="2"/>
                          </a:cubicBezTo>
                          <a:cubicBezTo>
                            <a:pt x="51" y="3"/>
                            <a:pt x="49" y="5"/>
                            <a:pt x="47" y="5"/>
                          </a:cubicBezTo>
                          <a:cubicBezTo>
                            <a:pt x="43" y="5"/>
                            <a:pt x="41" y="4"/>
                            <a:pt x="40" y="3"/>
                          </a:cubicBezTo>
                          <a:cubicBezTo>
                            <a:pt x="38" y="4"/>
                            <a:pt x="37" y="5"/>
                            <a:pt x="35" y="6"/>
                          </a:cubicBezTo>
                          <a:cubicBezTo>
                            <a:pt x="30" y="8"/>
                            <a:pt x="23" y="11"/>
                            <a:pt x="23" y="15"/>
                          </a:cubicBezTo>
                          <a:lnTo>
                            <a:pt x="23" y="21"/>
                          </a:lnTo>
                          <a:cubicBezTo>
                            <a:pt x="23" y="23"/>
                            <a:pt x="20" y="27"/>
                            <a:pt x="14" y="27"/>
                          </a:cubicBezTo>
                          <a:cubicBezTo>
                            <a:pt x="12" y="27"/>
                            <a:pt x="10" y="25"/>
                            <a:pt x="8" y="23"/>
                          </a:cubicBezTo>
                          <a:cubicBezTo>
                            <a:pt x="8" y="23"/>
                            <a:pt x="8" y="22"/>
                            <a:pt x="7" y="22"/>
                          </a:cubicBezTo>
                          <a:cubicBezTo>
                            <a:pt x="6" y="23"/>
                            <a:pt x="5" y="23"/>
                            <a:pt x="4" y="24"/>
                          </a:cubicBezTo>
                          <a:cubicBezTo>
                            <a:pt x="3" y="24"/>
                            <a:pt x="1" y="25"/>
                            <a:pt x="0" y="26"/>
                          </a:cubicBezTo>
                          <a:cubicBezTo>
                            <a:pt x="2" y="28"/>
                            <a:pt x="3" y="29"/>
                            <a:pt x="4" y="29"/>
                          </a:cubicBezTo>
                          <a:cubicBezTo>
                            <a:pt x="4" y="29"/>
                            <a:pt x="4" y="29"/>
                            <a:pt x="4" y="29"/>
                          </a:cubicBezTo>
                          <a:cubicBezTo>
                            <a:pt x="6" y="30"/>
                            <a:pt x="8" y="30"/>
                            <a:pt x="9" y="30"/>
                          </a:cubicBezTo>
                          <a:cubicBezTo>
                            <a:pt x="10" y="30"/>
                            <a:pt x="11" y="30"/>
                            <a:pt x="11" y="30"/>
                          </a:cubicBezTo>
                          <a:cubicBezTo>
                            <a:pt x="12" y="30"/>
                            <a:pt x="13" y="30"/>
                            <a:pt x="13" y="30"/>
                          </a:cubicBezTo>
                          <a:cubicBezTo>
                            <a:pt x="14" y="30"/>
                            <a:pt x="16" y="30"/>
                            <a:pt x="17" y="31"/>
                          </a:cubicBezTo>
                          <a:cubicBezTo>
                            <a:pt x="17" y="31"/>
                            <a:pt x="17" y="31"/>
                            <a:pt x="18" y="31"/>
                          </a:cubicBezTo>
                          <a:cubicBezTo>
                            <a:pt x="19" y="32"/>
                            <a:pt x="20" y="34"/>
                            <a:pt x="20" y="36"/>
                          </a:cubicBezTo>
                          <a:cubicBezTo>
                            <a:pt x="21" y="38"/>
                            <a:pt x="22" y="40"/>
                            <a:pt x="25" y="41"/>
                          </a:cubicBezTo>
                          <a:cubicBezTo>
                            <a:pt x="26" y="41"/>
                            <a:pt x="29" y="41"/>
                            <a:pt x="31" y="40"/>
                          </a:cubicBezTo>
                          <a:cubicBezTo>
                            <a:pt x="32" y="40"/>
                            <a:pt x="33" y="40"/>
                            <a:pt x="34" y="40"/>
                          </a:cubicBezTo>
                          <a:cubicBezTo>
                            <a:pt x="36" y="40"/>
                            <a:pt x="37" y="40"/>
                            <a:pt x="37" y="41"/>
                          </a:cubicBezTo>
                          <a:cubicBezTo>
                            <a:pt x="39" y="42"/>
                            <a:pt x="38" y="44"/>
                            <a:pt x="38" y="46"/>
                          </a:cubicBezTo>
                          <a:cubicBezTo>
                            <a:pt x="38" y="47"/>
                            <a:pt x="38" y="48"/>
                            <a:pt x="38" y="49"/>
                          </a:cubicBezTo>
                          <a:cubicBezTo>
                            <a:pt x="40" y="57"/>
                            <a:pt x="47" y="68"/>
                            <a:pt x="54" y="68"/>
                          </a:cubicBezTo>
                          <a:cubicBezTo>
                            <a:pt x="55" y="68"/>
                            <a:pt x="56" y="69"/>
                            <a:pt x="57" y="69"/>
                          </a:cubicBezTo>
                          <a:cubicBezTo>
                            <a:pt x="58" y="69"/>
                            <a:pt x="58" y="69"/>
                            <a:pt x="59" y="69"/>
                          </a:cubicBezTo>
                          <a:cubicBezTo>
                            <a:pt x="59" y="66"/>
                            <a:pt x="60" y="65"/>
                            <a:pt x="64" y="64"/>
                          </a:cubicBezTo>
                          <a:cubicBezTo>
                            <a:pt x="64" y="63"/>
                            <a:pt x="65" y="64"/>
                            <a:pt x="65" y="64"/>
                          </a:cubicBezTo>
                          <a:cubicBezTo>
                            <a:pt x="66" y="66"/>
                            <a:pt x="67" y="67"/>
                            <a:pt x="68" y="69"/>
                          </a:cubicBezTo>
                          <a:cubicBezTo>
                            <a:pt x="71" y="75"/>
                            <a:pt x="74" y="81"/>
                            <a:pt x="77" y="86"/>
                          </a:cubicBezTo>
                          <a:cubicBezTo>
                            <a:pt x="79" y="86"/>
                            <a:pt x="80" y="87"/>
                            <a:pt x="82" y="88"/>
                          </a:cubicBezTo>
                          <a:cubicBezTo>
                            <a:pt x="83" y="89"/>
                            <a:pt x="84" y="90"/>
                            <a:pt x="86" y="90"/>
                          </a:cubicBezTo>
                          <a:cubicBezTo>
                            <a:pt x="86" y="91"/>
                            <a:pt x="86" y="91"/>
                            <a:pt x="86" y="91"/>
                          </a:cubicBezTo>
                          <a:cubicBezTo>
                            <a:pt x="87" y="91"/>
                            <a:pt x="87" y="92"/>
                            <a:pt x="87" y="92"/>
                          </a:cubicBezTo>
                          <a:cubicBezTo>
                            <a:pt x="86" y="94"/>
                            <a:pt x="85" y="95"/>
                            <a:pt x="84" y="96"/>
                          </a:cubicBezTo>
                          <a:cubicBezTo>
                            <a:pt x="83" y="97"/>
                            <a:pt x="83" y="97"/>
                            <a:pt x="83" y="99"/>
                          </a:cubicBezTo>
                          <a:cubicBezTo>
                            <a:pt x="83" y="101"/>
                            <a:pt x="85" y="104"/>
                            <a:pt x="87" y="105"/>
                          </a:cubicBezTo>
                          <a:cubicBezTo>
                            <a:pt x="87" y="103"/>
                            <a:pt x="88" y="100"/>
                            <a:pt x="89" y="98"/>
                          </a:cubicBezTo>
                          <a:cubicBezTo>
                            <a:pt x="90" y="96"/>
                            <a:pt x="93" y="94"/>
                            <a:pt x="95" y="92"/>
                          </a:cubicBezTo>
                          <a:cubicBezTo>
                            <a:pt x="99" y="89"/>
                            <a:pt x="103" y="86"/>
                            <a:pt x="103" y="81"/>
                          </a:cubicBezTo>
                          <a:cubicBezTo>
                            <a:pt x="103" y="80"/>
                            <a:pt x="102" y="78"/>
                            <a:pt x="102" y="77"/>
                          </a:cubicBezTo>
                          <a:cubicBezTo>
                            <a:pt x="101" y="76"/>
                            <a:pt x="100" y="75"/>
                            <a:pt x="100" y="73"/>
                          </a:cubicBezTo>
                          <a:cubicBezTo>
                            <a:pt x="100" y="72"/>
                            <a:pt x="100" y="71"/>
                            <a:pt x="101" y="71"/>
                          </a:cubicBezTo>
                          <a:cubicBezTo>
                            <a:pt x="111" y="71"/>
                            <a:pt x="125" y="69"/>
                            <a:pt x="125" y="65"/>
                          </a:cubicBezTo>
                          <a:cubicBezTo>
                            <a:pt x="125" y="63"/>
                            <a:pt x="124" y="62"/>
                            <a:pt x="123" y="61"/>
                          </a:cubicBezTo>
                          <a:cubicBezTo>
                            <a:pt x="122" y="59"/>
                            <a:pt x="121" y="58"/>
                            <a:pt x="120" y="5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" name="Freeform 1147">
                      <a:extLst>
                        <a:ext uri="{FF2B5EF4-FFF2-40B4-BE49-F238E27FC236}">
                          <a16:creationId xmlns:a16="http://schemas.microsoft.com/office/drawing/2014/main" id="{AB499FE4-993F-FE6B-8622-12ED3B96E6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1241" y="4615579"/>
                      <a:ext cx="20675" cy="18795"/>
                    </a:xfrm>
                    <a:custGeom>
                      <a:avLst/>
                      <a:gdLst>
                        <a:gd name="T0" fmla="*/ 43 w 47"/>
                        <a:gd name="T1" fmla="*/ 25 h 45"/>
                        <a:gd name="T2" fmla="*/ 47 w 47"/>
                        <a:gd name="T3" fmla="*/ 23 h 45"/>
                        <a:gd name="T4" fmla="*/ 45 w 47"/>
                        <a:gd name="T5" fmla="*/ 14 h 45"/>
                        <a:gd name="T6" fmla="*/ 41 w 47"/>
                        <a:gd name="T7" fmla="*/ 8 h 45"/>
                        <a:gd name="T8" fmla="*/ 40 w 47"/>
                        <a:gd name="T9" fmla="*/ 3 h 45"/>
                        <a:gd name="T10" fmla="*/ 23 w 47"/>
                        <a:gd name="T11" fmla="*/ 0 h 45"/>
                        <a:gd name="T12" fmla="*/ 15 w 47"/>
                        <a:gd name="T13" fmla="*/ 6 h 45"/>
                        <a:gd name="T14" fmla="*/ 13 w 47"/>
                        <a:gd name="T15" fmla="*/ 14 h 45"/>
                        <a:gd name="T16" fmla="*/ 6 w 47"/>
                        <a:gd name="T17" fmla="*/ 19 h 45"/>
                        <a:gd name="T18" fmla="*/ 0 w 47"/>
                        <a:gd name="T19" fmla="*/ 24 h 45"/>
                        <a:gd name="T20" fmla="*/ 2 w 47"/>
                        <a:gd name="T21" fmla="*/ 26 h 45"/>
                        <a:gd name="T22" fmla="*/ 5 w 47"/>
                        <a:gd name="T23" fmla="*/ 31 h 45"/>
                        <a:gd name="T24" fmla="*/ 2 w 47"/>
                        <a:gd name="T25" fmla="*/ 34 h 45"/>
                        <a:gd name="T26" fmla="*/ 0 w 47"/>
                        <a:gd name="T27" fmla="*/ 36 h 45"/>
                        <a:gd name="T28" fmla="*/ 8 w 47"/>
                        <a:gd name="T29" fmla="*/ 45 h 45"/>
                        <a:gd name="T30" fmla="*/ 12 w 47"/>
                        <a:gd name="T31" fmla="*/ 43 h 45"/>
                        <a:gd name="T32" fmla="*/ 16 w 47"/>
                        <a:gd name="T33" fmla="*/ 41 h 45"/>
                        <a:gd name="T34" fmla="*/ 17 w 47"/>
                        <a:gd name="T35" fmla="*/ 41 h 45"/>
                        <a:gd name="T36" fmla="*/ 19 w 47"/>
                        <a:gd name="T37" fmla="*/ 42 h 45"/>
                        <a:gd name="T38" fmla="*/ 23 w 47"/>
                        <a:gd name="T39" fmla="*/ 45 h 45"/>
                        <a:gd name="T40" fmla="*/ 29 w 47"/>
                        <a:gd name="T41" fmla="*/ 42 h 45"/>
                        <a:gd name="T42" fmla="*/ 29 w 47"/>
                        <a:gd name="T43" fmla="*/ 36 h 45"/>
                        <a:gd name="T44" fmla="*/ 43 w 47"/>
                        <a:gd name="T45" fmla="*/ 2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3" y="25"/>
                          </a:moveTo>
                          <a:cubicBezTo>
                            <a:pt x="45" y="24"/>
                            <a:pt x="46" y="23"/>
                            <a:pt x="47" y="23"/>
                          </a:cubicBezTo>
                          <a:cubicBezTo>
                            <a:pt x="45" y="20"/>
                            <a:pt x="45" y="17"/>
                            <a:pt x="45" y="14"/>
                          </a:cubicBezTo>
                          <a:cubicBezTo>
                            <a:pt x="41" y="13"/>
                            <a:pt x="41" y="10"/>
                            <a:pt x="41" y="8"/>
                          </a:cubicBezTo>
                          <a:cubicBezTo>
                            <a:pt x="41" y="6"/>
                            <a:pt x="41" y="5"/>
                            <a:pt x="40" y="3"/>
                          </a:cubicBezTo>
                          <a:cubicBezTo>
                            <a:pt x="39" y="1"/>
                            <a:pt x="33" y="0"/>
                            <a:pt x="23" y="0"/>
                          </a:cubicBezTo>
                          <a:cubicBezTo>
                            <a:pt x="15" y="0"/>
                            <a:pt x="15" y="2"/>
                            <a:pt x="15" y="6"/>
                          </a:cubicBezTo>
                          <a:cubicBezTo>
                            <a:pt x="14" y="8"/>
                            <a:pt x="14" y="11"/>
                            <a:pt x="13" y="14"/>
                          </a:cubicBezTo>
                          <a:cubicBezTo>
                            <a:pt x="12" y="16"/>
                            <a:pt x="9" y="17"/>
                            <a:pt x="6" y="19"/>
                          </a:cubicBezTo>
                          <a:cubicBezTo>
                            <a:pt x="3" y="20"/>
                            <a:pt x="0" y="22"/>
                            <a:pt x="0" y="24"/>
                          </a:cubicBezTo>
                          <a:cubicBezTo>
                            <a:pt x="0" y="25"/>
                            <a:pt x="1" y="25"/>
                            <a:pt x="2" y="26"/>
                          </a:cubicBezTo>
                          <a:cubicBezTo>
                            <a:pt x="3" y="27"/>
                            <a:pt x="5" y="29"/>
                            <a:pt x="5" y="31"/>
                          </a:cubicBezTo>
                          <a:cubicBezTo>
                            <a:pt x="5" y="32"/>
                            <a:pt x="3" y="34"/>
                            <a:pt x="2" y="34"/>
                          </a:cubicBezTo>
                          <a:cubicBezTo>
                            <a:pt x="1" y="35"/>
                            <a:pt x="0" y="36"/>
                            <a:pt x="0" y="36"/>
                          </a:cubicBezTo>
                          <a:cubicBezTo>
                            <a:pt x="0" y="37"/>
                            <a:pt x="3" y="41"/>
                            <a:pt x="8" y="45"/>
                          </a:cubicBezTo>
                          <a:cubicBezTo>
                            <a:pt x="9" y="44"/>
                            <a:pt x="11" y="43"/>
                            <a:pt x="12" y="43"/>
                          </a:cubicBezTo>
                          <a:cubicBezTo>
                            <a:pt x="13" y="42"/>
                            <a:pt x="15" y="42"/>
                            <a:pt x="16" y="41"/>
                          </a:cubicBezTo>
                          <a:cubicBezTo>
                            <a:pt x="16" y="40"/>
                            <a:pt x="17" y="40"/>
                            <a:pt x="17" y="41"/>
                          </a:cubicBezTo>
                          <a:cubicBezTo>
                            <a:pt x="18" y="41"/>
                            <a:pt x="18" y="42"/>
                            <a:pt x="19" y="42"/>
                          </a:cubicBezTo>
                          <a:cubicBezTo>
                            <a:pt x="20" y="44"/>
                            <a:pt x="22" y="45"/>
                            <a:pt x="23" y="45"/>
                          </a:cubicBezTo>
                          <a:cubicBezTo>
                            <a:pt x="28" y="45"/>
                            <a:pt x="29" y="43"/>
                            <a:pt x="29" y="42"/>
                          </a:cubicBezTo>
                          <a:lnTo>
                            <a:pt x="29" y="36"/>
                          </a:lnTo>
                          <a:cubicBezTo>
                            <a:pt x="29" y="31"/>
                            <a:pt x="37" y="27"/>
                            <a:pt x="43" y="2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" name="Freeform 1148">
                      <a:extLst>
                        <a:ext uri="{FF2B5EF4-FFF2-40B4-BE49-F238E27FC236}">
                          <a16:creationId xmlns:a16="http://schemas.microsoft.com/office/drawing/2014/main" id="{AD7FE646-DD47-979C-7145-C7213E6B26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7870" y="4692637"/>
                      <a:ext cx="46987" cy="52625"/>
                    </a:xfrm>
                    <a:custGeom>
                      <a:avLst/>
                      <a:gdLst>
                        <a:gd name="T0" fmla="*/ 110 w 112"/>
                        <a:gd name="T1" fmla="*/ 52 h 123"/>
                        <a:gd name="T2" fmla="*/ 112 w 112"/>
                        <a:gd name="T3" fmla="*/ 46 h 123"/>
                        <a:gd name="T4" fmla="*/ 101 w 112"/>
                        <a:gd name="T5" fmla="*/ 16 h 123"/>
                        <a:gd name="T6" fmla="*/ 93 w 112"/>
                        <a:gd name="T7" fmla="*/ 9 h 123"/>
                        <a:gd name="T8" fmla="*/ 87 w 112"/>
                        <a:gd name="T9" fmla="*/ 0 h 123"/>
                        <a:gd name="T10" fmla="*/ 81 w 112"/>
                        <a:gd name="T11" fmla="*/ 8 h 123"/>
                        <a:gd name="T12" fmla="*/ 70 w 112"/>
                        <a:gd name="T13" fmla="*/ 5 h 123"/>
                        <a:gd name="T14" fmla="*/ 62 w 112"/>
                        <a:gd name="T15" fmla="*/ 7 h 123"/>
                        <a:gd name="T16" fmla="*/ 63 w 112"/>
                        <a:gd name="T17" fmla="*/ 9 h 123"/>
                        <a:gd name="T18" fmla="*/ 64 w 112"/>
                        <a:gd name="T19" fmla="*/ 11 h 123"/>
                        <a:gd name="T20" fmla="*/ 67 w 112"/>
                        <a:gd name="T21" fmla="*/ 12 h 123"/>
                        <a:gd name="T22" fmla="*/ 69 w 112"/>
                        <a:gd name="T23" fmla="*/ 10 h 123"/>
                        <a:gd name="T24" fmla="*/ 74 w 112"/>
                        <a:gd name="T25" fmla="*/ 12 h 123"/>
                        <a:gd name="T26" fmla="*/ 58 w 112"/>
                        <a:gd name="T27" fmla="*/ 30 h 123"/>
                        <a:gd name="T28" fmla="*/ 50 w 112"/>
                        <a:gd name="T29" fmla="*/ 34 h 123"/>
                        <a:gd name="T30" fmla="*/ 44 w 112"/>
                        <a:gd name="T31" fmla="*/ 43 h 123"/>
                        <a:gd name="T32" fmla="*/ 37 w 112"/>
                        <a:gd name="T33" fmla="*/ 40 h 123"/>
                        <a:gd name="T34" fmla="*/ 31 w 112"/>
                        <a:gd name="T35" fmla="*/ 30 h 123"/>
                        <a:gd name="T36" fmla="*/ 19 w 112"/>
                        <a:gd name="T37" fmla="*/ 11 h 123"/>
                        <a:gd name="T38" fmla="*/ 17 w 112"/>
                        <a:gd name="T39" fmla="*/ 13 h 123"/>
                        <a:gd name="T40" fmla="*/ 7 w 112"/>
                        <a:gd name="T41" fmla="*/ 16 h 123"/>
                        <a:gd name="T42" fmla="*/ 0 w 112"/>
                        <a:gd name="T43" fmla="*/ 18 h 123"/>
                        <a:gd name="T44" fmla="*/ 8 w 112"/>
                        <a:gd name="T45" fmla="*/ 23 h 123"/>
                        <a:gd name="T46" fmla="*/ 11 w 112"/>
                        <a:gd name="T47" fmla="*/ 21 h 123"/>
                        <a:gd name="T48" fmla="*/ 12 w 112"/>
                        <a:gd name="T49" fmla="*/ 22 h 123"/>
                        <a:gd name="T50" fmla="*/ 23 w 112"/>
                        <a:gd name="T51" fmla="*/ 29 h 123"/>
                        <a:gd name="T52" fmla="*/ 26 w 112"/>
                        <a:gd name="T53" fmla="*/ 36 h 123"/>
                        <a:gd name="T54" fmla="*/ 38 w 112"/>
                        <a:gd name="T55" fmla="*/ 52 h 123"/>
                        <a:gd name="T56" fmla="*/ 36 w 112"/>
                        <a:gd name="T57" fmla="*/ 61 h 123"/>
                        <a:gd name="T58" fmla="*/ 53 w 112"/>
                        <a:gd name="T59" fmla="*/ 96 h 123"/>
                        <a:gd name="T60" fmla="*/ 59 w 112"/>
                        <a:gd name="T61" fmla="*/ 108 h 123"/>
                        <a:gd name="T62" fmla="*/ 68 w 112"/>
                        <a:gd name="T63" fmla="*/ 119 h 123"/>
                        <a:gd name="T64" fmla="*/ 69 w 112"/>
                        <a:gd name="T65" fmla="*/ 123 h 123"/>
                        <a:gd name="T66" fmla="*/ 84 w 112"/>
                        <a:gd name="T67" fmla="*/ 115 h 123"/>
                        <a:gd name="T68" fmla="*/ 83 w 112"/>
                        <a:gd name="T69" fmla="*/ 101 h 123"/>
                        <a:gd name="T70" fmla="*/ 94 w 112"/>
                        <a:gd name="T71" fmla="*/ 89 h 123"/>
                        <a:gd name="T72" fmla="*/ 91 w 112"/>
                        <a:gd name="T73" fmla="*/ 80 h 123"/>
                        <a:gd name="T74" fmla="*/ 99 w 112"/>
                        <a:gd name="T75" fmla="*/ 76 h 123"/>
                        <a:gd name="T76" fmla="*/ 109 w 112"/>
                        <a:gd name="T77" fmla="*/ 71 h 123"/>
                        <a:gd name="T78" fmla="*/ 107 w 112"/>
                        <a:gd name="T79" fmla="*/ 57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12" h="123">
                          <a:moveTo>
                            <a:pt x="107" y="57"/>
                          </a:moveTo>
                          <a:cubicBezTo>
                            <a:pt x="107" y="55"/>
                            <a:pt x="108" y="54"/>
                            <a:pt x="110" y="52"/>
                          </a:cubicBezTo>
                          <a:cubicBezTo>
                            <a:pt x="110" y="51"/>
                            <a:pt x="111" y="51"/>
                            <a:pt x="112" y="50"/>
                          </a:cubicBezTo>
                          <a:lnTo>
                            <a:pt x="112" y="46"/>
                          </a:lnTo>
                          <a:cubicBezTo>
                            <a:pt x="104" y="45"/>
                            <a:pt x="104" y="41"/>
                            <a:pt x="104" y="34"/>
                          </a:cubicBezTo>
                          <a:cubicBezTo>
                            <a:pt x="104" y="25"/>
                            <a:pt x="102" y="21"/>
                            <a:pt x="101" y="16"/>
                          </a:cubicBezTo>
                          <a:cubicBezTo>
                            <a:pt x="100" y="14"/>
                            <a:pt x="98" y="11"/>
                            <a:pt x="98" y="7"/>
                          </a:cubicBezTo>
                          <a:cubicBezTo>
                            <a:pt x="96" y="8"/>
                            <a:pt x="95" y="9"/>
                            <a:pt x="93" y="9"/>
                          </a:cubicBezTo>
                          <a:cubicBezTo>
                            <a:pt x="90" y="9"/>
                            <a:pt x="88" y="5"/>
                            <a:pt x="87" y="1"/>
                          </a:cubicBezTo>
                          <a:cubicBezTo>
                            <a:pt x="87" y="1"/>
                            <a:pt x="87" y="0"/>
                            <a:pt x="87" y="0"/>
                          </a:cubicBezTo>
                          <a:cubicBezTo>
                            <a:pt x="87" y="0"/>
                            <a:pt x="86" y="1"/>
                            <a:pt x="86" y="1"/>
                          </a:cubicBezTo>
                          <a:cubicBezTo>
                            <a:pt x="85" y="4"/>
                            <a:pt x="84" y="8"/>
                            <a:pt x="81" y="8"/>
                          </a:cubicBezTo>
                          <a:cubicBezTo>
                            <a:pt x="79" y="8"/>
                            <a:pt x="78" y="7"/>
                            <a:pt x="76" y="6"/>
                          </a:cubicBezTo>
                          <a:cubicBezTo>
                            <a:pt x="75" y="6"/>
                            <a:pt x="73" y="5"/>
                            <a:pt x="70" y="5"/>
                          </a:cubicBezTo>
                          <a:cubicBezTo>
                            <a:pt x="69" y="5"/>
                            <a:pt x="67" y="5"/>
                            <a:pt x="66" y="6"/>
                          </a:cubicBezTo>
                          <a:cubicBezTo>
                            <a:pt x="65" y="6"/>
                            <a:pt x="64" y="7"/>
                            <a:pt x="62" y="7"/>
                          </a:cubicBezTo>
                          <a:lnTo>
                            <a:pt x="63" y="9"/>
                          </a:ln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9"/>
                            <a:pt x="63" y="9"/>
                            <a:pt x="63" y="10"/>
                          </a:cubicBezTo>
                          <a:cubicBezTo>
                            <a:pt x="63" y="10"/>
                            <a:pt x="64" y="10"/>
                            <a:pt x="64" y="11"/>
                          </a:cubicBezTo>
                          <a:cubicBezTo>
                            <a:pt x="64" y="13"/>
                            <a:pt x="64" y="13"/>
                            <a:pt x="65" y="13"/>
                          </a:cubicBezTo>
                          <a:cubicBezTo>
                            <a:pt x="66" y="13"/>
                            <a:pt x="66" y="13"/>
                            <a:pt x="67" y="12"/>
                          </a:cubicBezTo>
                          <a:cubicBezTo>
                            <a:pt x="67" y="12"/>
                            <a:pt x="67" y="11"/>
                            <a:pt x="68" y="11"/>
                          </a:cubicBezTo>
                          <a:cubicBezTo>
                            <a:pt x="68" y="10"/>
                            <a:pt x="68" y="10"/>
                            <a:pt x="69" y="10"/>
                          </a:cubicBezTo>
                          <a:lnTo>
                            <a:pt x="73" y="10"/>
                          </a:lnTo>
                          <a:cubicBezTo>
                            <a:pt x="73" y="10"/>
                            <a:pt x="74" y="11"/>
                            <a:pt x="74" y="12"/>
                          </a:cubicBezTo>
                          <a:lnTo>
                            <a:pt x="74" y="15"/>
                          </a:lnTo>
                          <a:cubicBezTo>
                            <a:pt x="74" y="26"/>
                            <a:pt x="66" y="28"/>
                            <a:pt x="58" y="30"/>
                          </a:cubicBezTo>
                          <a:cubicBezTo>
                            <a:pt x="56" y="31"/>
                            <a:pt x="54" y="32"/>
                            <a:pt x="52" y="32"/>
                          </a:cubicBezTo>
                          <a:cubicBezTo>
                            <a:pt x="51" y="33"/>
                            <a:pt x="51" y="33"/>
                            <a:pt x="50" y="34"/>
                          </a:cubicBezTo>
                          <a:cubicBezTo>
                            <a:pt x="50" y="35"/>
                            <a:pt x="50" y="36"/>
                            <a:pt x="49" y="37"/>
                          </a:cubicBezTo>
                          <a:cubicBezTo>
                            <a:pt x="49" y="40"/>
                            <a:pt x="49" y="43"/>
                            <a:pt x="44" y="43"/>
                          </a:cubicBezTo>
                          <a:cubicBezTo>
                            <a:pt x="43" y="43"/>
                            <a:pt x="42" y="42"/>
                            <a:pt x="41" y="41"/>
                          </a:cubicBezTo>
                          <a:cubicBezTo>
                            <a:pt x="40" y="41"/>
                            <a:pt x="39" y="40"/>
                            <a:pt x="37" y="40"/>
                          </a:cubicBezTo>
                          <a:cubicBezTo>
                            <a:pt x="32" y="40"/>
                            <a:pt x="32" y="37"/>
                            <a:pt x="31" y="34"/>
                          </a:cubicBezTo>
                          <a:cubicBezTo>
                            <a:pt x="31" y="33"/>
                            <a:pt x="31" y="31"/>
                            <a:pt x="31" y="30"/>
                          </a:cubicBezTo>
                          <a:cubicBezTo>
                            <a:pt x="30" y="28"/>
                            <a:pt x="28" y="26"/>
                            <a:pt x="26" y="24"/>
                          </a:cubicBezTo>
                          <a:cubicBezTo>
                            <a:pt x="23" y="20"/>
                            <a:pt x="19" y="17"/>
                            <a:pt x="19" y="11"/>
                          </a:cubicBezTo>
                          <a:lnTo>
                            <a:pt x="17" y="11"/>
                          </a:lnTo>
                          <a:cubicBezTo>
                            <a:pt x="17" y="12"/>
                            <a:pt x="17" y="12"/>
                            <a:pt x="17" y="13"/>
                          </a:cubicBezTo>
                          <a:cubicBezTo>
                            <a:pt x="16" y="15"/>
                            <a:pt x="15" y="17"/>
                            <a:pt x="12" y="17"/>
                          </a:cubicBezTo>
                          <a:cubicBezTo>
                            <a:pt x="10" y="17"/>
                            <a:pt x="9" y="16"/>
                            <a:pt x="7" y="16"/>
                          </a:cubicBezTo>
                          <a:cubicBezTo>
                            <a:pt x="6" y="15"/>
                            <a:pt x="5" y="14"/>
                            <a:pt x="4" y="14"/>
                          </a:cubicBezTo>
                          <a:cubicBezTo>
                            <a:pt x="2" y="14"/>
                            <a:pt x="0" y="15"/>
                            <a:pt x="0" y="18"/>
                          </a:cubicBezTo>
                          <a:cubicBezTo>
                            <a:pt x="0" y="20"/>
                            <a:pt x="2" y="24"/>
                            <a:pt x="5" y="24"/>
                          </a:cubicBezTo>
                          <a:cubicBezTo>
                            <a:pt x="6" y="24"/>
                            <a:pt x="7" y="23"/>
                            <a:pt x="8" y="23"/>
                          </a:cubicBezTo>
                          <a:cubicBezTo>
                            <a:pt x="9" y="22"/>
                            <a:pt x="9" y="22"/>
                            <a:pt x="11" y="21"/>
                          </a:cubicBezTo>
                          <a:cubicBezTo>
                            <a:pt x="11" y="21"/>
                            <a:pt x="11" y="21"/>
                            <a:pt x="11" y="21"/>
                          </a:cubicBezTo>
                          <a:cubicBezTo>
                            <a:pt x="12" y="21"/>
                            <a:pt x="12" y="21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3" y="28"/>
                            <a:pt x="14" y="28"/>
                            <a:pt x="17" y="28"/>
                          </a:cubicBezTo>
                          <a:cubicBezTo>
                            <a:pt x="19" y="28"/>
                            <a:pt x="21" y="29"/>
                            <a:pt x="23" y="29"/>
                          </a:cubicBezTo>
                          <a:cubicBezTo>
                            <a:pt x="25" y="31"/>
                            <a:pt x="25" y="32"/>
                            <a:pt x="25" y="34"/>
                          </a:cubicBezTo>
                          <a:cubicBezTo>
                            <a:pt x="25" y="34"/>
                            <a:pt x="26" y="35"/>
                            <a:pt x="26" y="36"/>
                          </a:cubicBezTo>
                          <a:cubicBezTo>
                            <a:pt x="27" y="38"/>
                            <a:pt x="29" y="40"/>
                            <a:pt x="32" y="42"/>
                          </a:cubicBezTo>
                          <a:cubicBezTo>
                            <a:pt x="35" y="45"/>
                            <a:pt x="38" y="47"/>
                            <a:pt x="38" y="52"/>
                          </a:cubicBezTo>
                          <a:cubicBezTo>
                            <a:pt x="38" y="55"/>
                            <a:pt x="38" y="57"/>
                            <a:pt x="37" y="58"/>
                          </a:cubicBezTo>
                          <a:cubicBezTo>
                            <a:pt x="36" y="59"/>
                            <a:pt x="36" y="60"/>
                            <a:pt x="36" y="61"/>
                          </a:cubicBezTo>
                          <a:cubicBezTo>
                            <a:pt x="36" y="69"/>
                            <a:pt x="40" y="74"/>
                            <a:pt x="45" y="79"/>
                          </a:cubicBezTo>
                          <a:cubicBezTo>
                            <a:pt x="49" y="84"/>
                            <a:pt x="53" y="89"/>
                            <a:pt x="53" y="96"/>
                          </a:cubicBezTo>
                          <a:lnTo>
                            <a:pt x="53" y="101"/>
                          </a:lnTo>
                          <a:cubicBezTo>
                            <a:pt x="53" y="104"/>
                            <a:pt x="56" y="106"/>
                            <a:pt x="59" y="108"/>
                          </a:cubicBezTo>
                          <a:cubicBezTo>
                            <a:pt x="62" y="110"/>
                            <a:pt x="64" y="111"/>
                            <a:pt x="66" y="113"/>
                          </a:cubicBezTo>
                          <a:cubicBezTo>
                            <a:pt x="67" y="115"/>
                            <a:pt x="68" y="117"/>
                            <a:pt x="68" y="119"/>
                          </a:cubicBezTo>
                          <a:cubicBezTo>
                            <a:pt x="68" y="121"/>
                            <a:pt x="68" y="122"/>
                            <a:pt x="69" y="123"/>
                          </a:cubicBezTo>
                          <a:cubicBezTo>
                            <a:pt x="69" y="123"/>
                            <a:pt x="69" y="123"/>
                            <a:pt x="69" y="123"/>
                          </a:cubicBezTo>
                          <a:lnTo>
                            <a:pt x="69" y="123"/>
                          </a:lnTo>
                          <a:cubicBezTo>
                            <a:pt x="74" y="123"/>
                            <a:pt x="80" y="121"/>
                            <a:pt x="84" y="115"/>
                          </a:cubicBezTo>
                          <a:cubicBezTo>
                            <a:pt x="87" y="111"/>
                            <a:pt x="89" y="109"/>
                            <a:pt x="92" y="108"/>
                          </a:cubicBezTo>
                          <a:cubicBezTo>
                            <a:pt x="88" y="107"/>
                            <a:pt x="83" y="105"/>
                            <a:pt x="83" y="101"/>
                          </a:cubicBezTo>
                          <a:cubicBezTo>
                            <a:pt x="83" y="97"/>
                            <a:pt x="87" y="95"/>
                            <a:pt x="90" y="94"/>
                          </a:cubicBezTo>
                          <a:cubicBezTo>
                            <a:pt x="93" y="92"/>
                            <a:pt x="94" y="91"/>
                            <a:pt x="94" y="89"/>
                          </a:cubicBezTo>
                          <a:cubicBezTo>
                            <a:pt x="94" y="87"/>
                            <a:pt x="94" y="86"/>
                            <a:pt x="93" y="85"/>
                          </a:cubicBezTo>
                          <a:cubicBezTo>
                            <a:pt x="92" y="83"/>
                            <a:pt x="91" y="82"/>
                            <a:pt x="91" y="80"/>
                          </a:cubicBezTo>
                          <a:cubicBezTo>
                            <a:pt x="91" y="76"/>
                            <a:pt x="93" y="74"/>
                            <a:pt x="96" y="74"/>
                          </a:cubicBezTo>
                          <a:cubicBezTo>
                            <a:pt x="97" y="74"/>
                            <a:pt x="98" y="75"/>
                            <a:pt x="99" y="76"/>
                          </a:cubicBezTo>
                          <a:cubicBezTo>
                            <a:pt x="99" y="76"/>
                            <a:pt x="100" y="76"/>
                            <a:pt x="100" y="76"/>
                          </a:cubicBezTo>
                          <a:cubicBezTo>
                            <a:pt x="102" y="76"/>
                            <a:pt x="109" y="73"/>
                            <a:pt x="109" y="71"/>
                          </a:cubicBezTo>
                          <a:cubicBezTo>
                            <a:pt x="109" y="69"/>
                            <a:pt x="109" y="67"/>
                            <a:pt x="108" y="65"/>
                          </a:cubicBezTo>
                          <a:cubicBezTo>
                            <a:pt x="108" y="62"/>
                            <a:pt x="107" y="60"/>
                            <a:pt x="107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" name="Freeform 1149">
                      <a:extLst>
                        <a:ext uri="{FF2B5EF4-FFF2-40B4-BE49-F238E27FC236}">
                          <a16:creationId xmlns:a16="http://schemas.microsoft.com/office/drawing/2014/main" id="{706EB600-F3CC-DCF6-C686-02CC1C4718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737744"/>
                      <a:ext cx="30071" cy="56384"/>
                    </a:xfrm>
                    <a:custGeom>
                      <a:avLst/>
                      <a:gdLst>
                        <a:gd name="T0" fmla="*/ 69 w 69"/>
                        <a:gd name="T1" fmla="*/ 21 h 132"/>
                        <a:gd name="T2" fmla="*/ 69 w 69"/>
                        <a:gd name="T3" fmla="*/ 21 h 132"/>
                        <a:gd name="T4" fmla="*/ 68 w 69"/>
                        <a:gd name="T5" fmla="*/ 17 h 132"/>
                        <a:gd name="T6" fmla="*/ 66 w 69"/>
                        <a:gd name="T7" fmla="*/ 12 h 132"/>
                        <a:gd name="T8" fmla="*/ 60 w 69"/>
                        <a:gd name="T9" fmla="*/ 7 h 132"/>
                        <a:gd name="T10" fmla="*/ 53 w 69"/>
                        <a:gd name="T11" fmla="*/ 0 h 132"/>
                        <a:gd name="T12" fmla="*/ 33 w 69"/>
                        <a:gd name="T13" fmla="*/ 3 h 132"/>
                        <a:gd name="T14" fmla="*/ 36 w 69"/>
                        <a:gd name="T15" fmla="*/ 9 h 132"/>
                        <a:gd name="T16" fmla="*/ 36 w 69"/>
                        <a:gd name="T17" fmla="*/ 10 h 132"/>
                        <a:gd name="T18" fmla="*/ 36 w 69"/>
                        <a:gd name="T19" fmla="*/ 10 h 132"/>
                        <a:gd name="T20" fmla="*/ 34 w 69"/>
                        <a:gd name="T21" fmla="*/ 11 h 132"/>
                        <a:gd name="T22" fmla="*/ 32 w 69"/>
                        <a:gd name="T23" fmla="*/ 12 h 132"/>
                        <a:gd name="T24" fmla="*/ 31 w 69"/>
                        <a:gd name="T25" fmla="*/ 18 h 132"/>
                        <a:gd name="T26" fmla="*/ 32 w 69"/>
                        <a:gd name="T27" fmla="*/ 22 h 132"/>
                        <a:gd name="T28" fmla="*/ 48 w 69"/>
                        <a:gd name="T29" fmla="*/ 36 h 132"/>
                        <a:gd name="T30" fmla="*/ 50 w 69"/>
                        <a:gd name="T31" fmla="*/ 37 h 132"/>
                        <a:gd name="T32" fmla="*/ 45 w 69"/>
                        <a:gd name="T33" fmla="*/ 43 h 132"/>
                        <a:gd name="T34" fmla="*/ 43 w 69"/>
                        <a:gd name="T35" fmla="*/ 44 h 132"/>
                        <a:gd name="T36" fmla="*/ 36 w 69"/>
                        <a:gd name="T37" fmla="*/ 52 h 132"/>
                        <a:gd name="T38" fmla="*/ 34 w 69"/>
                        <a:gd name="T39" fmla="*/ 57 h 132"/>
                        <a:gd name="T40" fmla="*/ 26 w 69"/>
                        <a:gd name="T41" fmla="*/ 66 h 132"/>
                        <a:gd name="T42" fmla="*/ 22 w 69"/>
                        <a:gd name="T43" fmla="*/ 65 h 132"/>
                        <a:gd name="T44" fmla="*/ 19 w 69"/>
                        <a:gd name="T45" fmla="*/ 64 h 132"/>
                        <a:gd name="T46" fmla="*/ 0 w 69"/>
                        <a:gd name="T47" fmla="*/ 77 h 132"/>
                        <a:gd name="T48" fmla="*/ 5 w 69"/>
                        <a:gd name="T49" fmla="*/ 84 h 132"/>
                        <a:gd name="T50" fmla="*/ 9 w 69"/>
                        <a:gd name="T51" fmla="*/ 90 h 132"/>
                        <a:gd name="T52" fmla="*/ 11 w 69"/>
                        <a:gd name="T53" fmla="*/ 96 h 132"/>
                        <a:gd name="T54" fmla="*/ 15 w 69"/>
                        <a:gd name="T55" fmla="*/ 106 h 132"/>
                        <a:gd name="T56" fmla="*/ 15 w 69"/>
                        <a:gd name="T57" fmla="*/ 107 h 132"/>
                        <a:gd name="T58" fmla="*/ 15 w 69"/>
                        <a:gd name="T59" fmla="*/ 124 h 132"/>
                        <a:gd name="T60" fmla="*/ 23 w 69"/>
                        <a:gd name="T61" fmla="*/ 132 h 132"/>
                        <a:gd name="T62" fmla="*/ 27 w 69"/>
                        <a:gd name="T63" fmla="*/ 130 h 132"/>
                        <a:gd name="T64" fmla="*/ 32 w 69"/>
                        <a:gd name="T65" fmla="*/ 128 h 132"/>
                        <a:gd name="T66" fmla="*/ 42 w 69"/>
                        <a:gd name="T67" fmla="*/ 128 h 132"/>
                        <a:gd name="T68" fmla="*/ 44 w 69"/>
                        <a:gd name="T69" fmla="*/ 128 h 132"/>
                        <a:gd name="T70" fmla="*/ 49 w 69"/>
                        <a:gd name="T71" fmla="*/ 127 h 132"/>
                        <a:gd name="T72" fmla="*/ 48 w 69"/>
                        <a:gd name="T73" fmla="*/ 107 h 132"/>
                        <a:gd name="T74" fmla="*/ 48 w 69"/>
                        <a:gd name="T75" fmla="*/ 107 h 132"/>
                        <a:gd name="T76" fmla="*/ 47 w 69"/>
                        <a:gd name="T77" fmla="*/ 93 h 132"/>
                        <a:gd name="T78" fmla="*/ 52 w 69"/>
                        <a:gd name="T79" fmla="*/ 69 h 132"/>
                        <a:gd name="T80" fmla="*/ 57 w 69"/>
                        <a:gd name="T81" fmla="*/ 63 h 132"/>
                        <a:gd name="T82" fmla="*/ 64 w 69"/>
                        <a:gd name="T83" fmla="*/ 47 h 132"/>
                        <a:gd name="T84" fmla="*/ 63 w 69"/>
                        <a:gd name="T85" fmla="*/ 24 h 132"/>
                        <a:gd name="T86" fmla="*/ 68 w 69"/>
                        <a:gd name="T87" fmla="*/ 21 h 132"/>
                        <a:gd name="T88" fmla="*/ 69 w 69"/>
                        <a:gd name="T89" fmla="*/ 21 h 1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69" h="132">
                          <a:moveTo>
                            <a:pt x="69" y="21"/>
                          </a:moveTo>
                          <a:lnTo>
                            <a:pt x="69" y="21"/>
                          </a:lnTo>
                          <a:cubicBezTo>
                            <a:pt x="68" y="20"/>
                            <a:pt x="68" y="18"/>
                            <a:pt x="68" y="17"/>
                          </a:cubicBezTo>
                          <a:cubicBezTo>
                            <a:pt x="67" y="15"/>
                            <a:pt x="67" y="13"/>
                            <a:pt x="66" y="12"/>
                          </a:cubicBezTo>
                          <a:cubicBezTo>
                            <a:pt x="64" y="10"/>
                            <a:pt x="62" y="9"/>
                            <a:pt x="60" y="7"/>
                          </a:cubicBezTo>
                          <a:cubicBezTo>
                            <a:pt x="57" y="5"/>
                            <a:pt x="54" y="3"/>
                            <a:pt x="53" y="0"/>
                          </a:cubicBezTo>
                          <a:cubicBezTo>
                            <a:pt x="47" y="3"/>
                            <a:pt x="41" y="3"/>
                            <a:pt x="33" y="3"/>
                          </a:cubicBezTo>
                          <a:lnTo>
                            <a:pt x="36" y="9"/>
                          </a:lnTo>
                          <a:cubicBezTo>
                            <a:pt x="37" y="9"/>
                            <a:pt x="37" y="9"/>
                            <a:pt x="36" y="10"/>
                          </a:cubicBezTo>
                          <a:cubicBezTo>
                            <a:pt x="36" y="10"/>
                            <a:pt x="36" y="10"/>
                            <a:pt x="36" y="10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2" y="11"/>
                            <a:pt x="32" y="12"/>
                            <a:pt x="32" y="12"/>
                          </a:cubicBezTo>
                          <a:cubicBezTo>
                            <a:pt x="32" y="15"/>
                            <a:pt x="31" y="17"/>
                            <a:pt x="31" y="18"/>
                          </a:cubicBezTo>
                          <a:cubicBezTo>
                            <a:pt x="31" y="19"/>
                            <a:pt x="30" y="19"/>
                            <a:pt x="32" y="22"/>
                          </a:cubicBezTo>
                          <a:cubicBezTo>
                            <a:pt x="36" y="32"/>
                            <a:pt x="39" y="34"/>
                            <a:pt x="48" y="36"/>
                          </a:cubicBezTo>
                          <a:cubicBezTo>
                            <a:pt x="49" y="36"/>
                            <a:pt x="50" y="36"/>
                            <a:pt x="50" y="37"/>
                          </a:cubicBezTo>
                          <a:cubicBezTo>
                            <a:pt x="51" y="38"/>
                            <a:pt x="49" y="40"/>
                            <a:pt x="45" y="43"/>
                          </a:cubicBezTo>
                          <a:cubicBezTo>
                            <a:pt x="44" y="44"/>
                            <a:pt x="43" y="44"/>
                            <a:pt x="43" y="44"/>
                          </a:cubicBezTo>
                          <a:lnTo>
                            <a:pt x="36" y="52"/>
                          </a:lnTo>
                          <a:cubicBezTo>
                            <a:pt x="35" y="53"/>
                            <a:pt x="35" y="55"/>
                            <a:pt x="34" y="57"/>
                          </a:cubicBezTo>
                          <a:cubicBezTo>
                            <a:pt x="33" y="62"/>
                            <a:pt x="32" y="66"/>
                            <a:pt x="26" y="66"/>
                          </a:cubicBezTo>
                          <a:cubicBezTo>
                            <a:pt x="24" y="66"/>
                            <a:pt x="23" y="66"/>
                            <a:pt x="22" y="65"/>
                          </a:cubicBezTo>
                          <a:cubicBezTo>
                            <a:pt x="21" y="65"/>
                            <a:pt x="20" y="64"/>
                            <a:pt x="19" y="64"/>
                          </a:cubicBezTo>
                          <a:cubicBezTo>
                            <a:pt x="10" y="64"/>
                            <a:pt x="0" y="68"/>
                            <a:pt x="0" y="77"/>
                          </a:cubicBezTo>
                          <a:cubicBezTo>
                            <a:pt x="0" y="81"/>
                            <a:pt x="2" y="83"/>
                            <a:pt x="5" y="84"/>
                          </a:cubicBezTo>
                          <a:cubicBezTo>
                            <a:pt x="6" y="85"/>
                            <a:pt x="9" y="87"/>
                            <a:pt x="9" y="90"/>
                          </a:cubicBezTo>
                          <a:cubicBezTo>
                            <a:pt x="10" y="92"/>
                            <a:pt x="10" y="94"/>
                            <a:pt x="11" y="96"/>
                          </a:cubicBezTo>
                          <a:cubicBezTo>
                            <a:pt x="12" y="100"/>
                            <a:pt x="13" y="103"/>
                            <a:pt x="15" y="106"/>
                          </a:cubicBezTo>
                          <a:cubicBezTo>
                            <a:pt x="15" y="106"/>
                            <a:pt x="15" y="107"/>
                            <a:pt x="15" y="107"/>
                          </a:cubicBezTo>
                          <a:lnTo>
                            <a:pt x="15" y="124"/>
                          </a:lnTo>
                          <a:cubicBezTo>
                            <a:pt x="16" y="127"/>
                            <a:pt x="20" y="132"/>
                            <a:pt x="23" y="132"/>
                          </a:cubicBezTo>
                          <a:cubicBezTo>
                            <a:pt x="25" y="132"/>
                            <a:pt x="26" y="131"/>
                            <a:pt x="27" y="130"/>
                          </a:cubicBezTo>
                          <a:cubicBezTo>
                            <a:pt x="28" y="129"/>
                            <a:pt x="30" y="128"/>
                            <a:pt x="32" y="128"/>
                          </a:cubicBezTo>
                          <a:lnTo>
                            <a:pt x="42" y="128"/>
                          </a:lnTo>
                          <a:cubicBezTo>
                            <a:pt x="43" y="128"/>
                            <a:pt x="44" y="128"/>
                            <a:pt x="44" y="128"/>
                          </a:cubicBezTo>
                          <a:cubicBezTo>
                            <a:pt x="46" y="128"/>
                            <a:pt x="48" y="128"/>
                            <a:pt x="49" y="127"/>
                          </a:cubicBezTo>
                          <a:cubicBezTo>
                            <a:pt x="50" y="121"/>
                            <a:pt x="49" y="115"/>
                            <a:pt x="48" y="107"/>
                          </a:cubicBezTo>
                          <a:cubicBezTo>
                            <a:pt x="48" y="107"/>
                            <a:pt x="48" y="107"/>
                            <a:pt x="48" y="107"/>
                          </a:cubicBezTo>
                          <a:cubicBezTo>
                            <a:pt x="49" y="102"/>
                            <a:pt x="48" y="97"/>
                            <a:pt x="47" y="93"/>
                          </a:cubicBezTo>
                          <a:cubicBezTo>
                            <a:pt x="45" y="85"/>
                            <a:pt x="44" y="77"/>
                            <a:pt x="52" y="69"/>
                          </a:cubicBezTo>
                          <a:cubicBezTo>
                            <a:pt x="53" y="67"/>
                            <a:pt x="55" y="65"/>
                            <a:pt x="57" y="63"/>
                          </a:cubicBezTo>
                          <a:cubicBezTo>
                            <a:pt x="62" y="58"/>
                            <a:pt x="68" y="53"/>
                            <a:pt x="64" y="47"/>
                          </a:cubicBezTo>
                          <a:cubicBezTo>
                            <a:pt x="58" y="38"/>
                            <a:pt x="58" y="33"/>
                            <a:pt x="63" y="24"/>
                          </a:cubicBezTo>
                          <a:cubicBezTo>
                            <a:pt x="63" y="22"/>
                            <a:pt x="66" y="22"/>
                            <a:pt x="68" y="21"/>
                          </a:cubicBezTo>
                          <a:cubicBezTo>
                            <a:pt x="68" y="21"/>
                            <a:pt x="69" y="21"/>
                            <a:pt x="69" y="2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8" name="Freeform 1150">
                      <a:extLst>
                        <a:ext uri="{FF2B5EF4-FFF2-40B4-BE49-F238E27FC236}">
                          <a16:creationId xmlns:a16="http://schemas.microsoft.com/office/drawing/2014/main" id="{BE6BCAB2-F1ED-D1D2-7359-EC7DCF6121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7799" y="4717070"/>
                      <a:ext cx="18795" cy="18795"/>
                    </a:xfrm>
                    <a:custGeom>
                      <a:avLst/>
                      <a:gdLst>
                        <a:gd name="T0" fmla="*/ 41 w 45"/>
                        <a:gd name="T1" fmla="*/ 7 h 40"/>
                        <a:gd name="T2" fmla="*/ 36 w 45"/>
                        <a:gd name="T3" fmla="*/ 3 h 40"/>
                        <a:gd name="T4" fmla="*/ 26 w 45"/>
                        <a:gd name="T5" fmla="*/ 8 h 40"/>
                        <a:gd name="T6" fmla="*/ 19 w 45"/>
                        <a:gd name="T7" fmla="*/ 4 h 40"/>
                        <a:gd name="T8" fmla="*/ 14 w 45"/>
                        <a:gd name="T9" fmla="*/ 0 h 40"/>
                        <a:gd name="T10" fmla="*/ 0 w 45"/>
                        <a:gd name="T11" fmla="*/ 10 h 40"/>
                        <a:gd name="T12" fmla="*/ 22 w 45"/>
                        <a:gd name="T13" fmla="*/ 40 h 40"/>
                        <a:gd name="T14" fmla="*/ 41 w 45"/>
                        <a:gd name="T15" fmla="*/ 32 h 40"/>
                        <a:gd name="T16" fmla="*/ 41 w 45"/>
                        <a:gd name="T17" fmla="*/ 32 h 40"/>
                        <a:gd name="T18" fmla="*/ 40 w 45"/>
                        <a:gd name="T19" fmla="*/ 26 h 40"/>
                        <a:gd name="T20" fmla="*/ 39 w 45"/>
                        <a:gd name="T21" fmla="*/ 21 h 40"/>
                        <a:gd name="T22" fmla="*/ 43 w 45"/>
                        <a:gd name="T23" fmla="*/ 16 h 40"/>
                        <a:gd name="T24" fmla="*/ 45 w 45"/>
                        <a:gd name="T25" fmla="*/ 14 h 40"/>
                        <a:gd name="T26" fmla="*/ 41 w 45"/>
                        <a:gd name="T27" fmla="*/ 7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5" h="40">
                          <a:moveTo>
                            <a:pt x="41" y="7"/>
                          </a:moveTo>
                          <a:cubicBezTo>
                            <a:pt x="39" y="6"/>
                            <a:pt x="37" y="5"/>
                            <a:pt x="36" y="3"/>
                          </a:cubicBezTo>
                          <a:cubicBezTo>
                            <a:pt x="34" y="7"/>
                            <a:pt x="31" y="8"/>
                            <a:pt x="26" y="8"/>
                          </a:cubicBezTo>
                          <a:cubicBezTo>
                            <a:pt x="21" y="8"/>
                            <a:pt x="20" y="6"/>
                            <a:pt x="19" y="4"/>
                          </a:cubicBezTo>
                          <a:cubicBezTo>
                            <a:pt x="18" y="1"/>
                            <a:pt x="18" y="0"/>
                            <a:pt x="14" y="0"/>
                          </a:cubicBezTo>
                          <a:cubicBezTo>
                            <a:pt x="9" y="0"/>
                            <a:pt x="0" y="4"/>
                            <a:pt x="0" y="10"/>
                          </a:cubicBezTo>
                          <a:cubicBezTo>
                            <a:pt x="0" y="20"/>
                            <a:pt x="14" y="35"/>
                            <a:pt x="22" y="40"/>
                          </a:cubicBezTo>
                          <a:cubicBezTo>
                            <a:pt x="24" y="36"/>
                            <a:pt x="35" y="32"/>
                            <a:pt x="41" y="32"/>
                          </a:cubicBezTo>
                          <a:lnTo>
                            <a:pt x="41" y="32"/>
                          </a:lnTo>
                          <a:cubicBezTo>
                            <a:pt x="42" y="30"/>
                            <a:pt x="41" y="28"/>
                            <a:pt x="40" y="26"/>
                          </a:cubicBezTo>
                          <a:cubicBezTo>
                            <a:pt x="40" y="24"/>
                            <a:pt x="39" y="23"/>
                            <a:pt x="39" y="21"/>
                          </a:cubicBezTo>
                          <a:cubicBezTo>
                            <a:pt x="39" y="18"/>
                            <a:pt x="41" y="17"/>
                            <a:pt x="43" y="16"/>
                          </a:cubicBezTo>
                          <a:cubicBezTo>
                            <a:pt x="44" y="15"/>
                            <a:pt x="45" y="15"/>
                            <a:pt x="45" y="14"/>
                          </a:cubicBezTo>
                          <a:cubicBezTo>
                            <a:pt x="45" y="11"/>
                            <a:pt x="43" y="9"/>
                            <a:pt x="4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" name="Freeform 1151">
                      <a:extLst>
                        <a:ext uri="{FF2B5EF4-FFF2-40B4-BE49-F238E27FC236}">
                          <a16:creationId xmlns:a16="http://schemas.microsoft.com/office/drawing/2014/main" id="{C5F9E13B-38A7-B008-7538-2271933AD3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57197" y="4732105"/>
                      <a:ext cx="20675" cy="13157"/>
                    </a:xfrm>
                    <a:custGeom>
                      <a:avLst/>
                      <a:gdLst>
                        <a:gd name="T0" fmla="*/ 49 w 49"/>
                        <a:gd name="T1" fmla="*/ 18 h 31"/>
                        <a:gd name="T2" fmla="*/ 49 w 49"/>
                        <a:gd name="T3" fmla="*/ 18 h 31"/>
                        <a:gd name="T4" fmla="*/ 48 w 49"/>
                        <a:gd name="T5" fmla="*/ 17 h 31"/>
                        <a:gd name="T6" fmla="*/ 42 w 49"/>
                        <a:gd name="T7" fmla="*/ 12 h 31"/>
                        <a:gd name="T8" fmla="*/ 39 w 49"/>
                        <a:gd name="T9" fmla="*/ 13 h 31"/>
                        <a:gd name="T10" fmla="*/ 30 w 49"/>
                        <a:gd name="T11" fmla="*/ 7 h 31"/>
                        <a:gd name="T12" fmla="*/ 18 w 49"/>
                        <a:gd name="T13" fmla="*/ 0 h 31"/>
                        <a:gd name="T14" fmla="*/ 0 w 49"/>
                        <a:gd name="T15" fmla="*/ 8 h 31"/>
                        <a:gd name="T16" fmla="*/ 4 w 49"/>
                        <a:gd name="T17" fmla="*/ 11 h 31"/>
                        <a:gd name="T18" fmla="*/ 4 w 49"/>
                        <a:gd name="T19" fmla="*/ 11 h 31"/>
                        <a:gd name="T20" fmla="*/ 7 w 49"/>
                        <a:gd name="T21" fmla="*/ 19 h 31"/>
                        <a:gd name="T22" fmla="*/ 13 w 49"/>
                        <a:gd name="T23" fmla="*/ 31 h 31"/>
                        <a:gd name="T24" fmla="*/ 27 w 49"/>
                        <a:gd name="T25" fmla="*/ 28 h 31"/>
                        <a:gd name="T26" fmla="*/ 30 w 49"/>
                        <a:gd name="T27" fmla="*/ 30 h 31"/>
                        <a:gd name="T28" fmla="*/ 31 w 49"/>
                        <a:gd name="T29" fmla="*/ 30 h 31"/>
                        <a:gd name="T30" fmla="*/ 34 w 49"/>
                        <a:gd name="T31" fmla="*/ 28 h 31"/>
                        <a:gd name="T32" fmla="*/ 36 w 49"/>
                        <a:gd name="T33" fmla="*/ 28 h 31"/>
                        <a:gd name="T34" fmla="*/ 37 w 49"/>
                        <a:gd name="T35" fmla="*/ 29 h 31"/>
                        <a:gd name="T36" fmla="*/ 40 w 49"/>
                        <a:gd name="T37" fmla="*/ 30 h 31"/>
                        <a:gd name="T38" fmla="*/ 44 w 49"/>
                        <a:gd name="T39" fmla="*/ 26 h 31"/>
                        <a:gd name="T40" fmla="*/ 47 w 49"/>
                        <a:gd name="T41" fmla="*/ 22 h 31"/>
                        <a:gd name="T42" fmla="*/ 47 w 49"/>
                        <a:gd name="T43" fmla="*/ 22 h 31"/>
                        <a:gd name="T44" fmla="*/ 47 w 49"/>
                        <a:gd name="T45" fmla="*/ 21 h 31"/>
                        <a:gd name="T46" fmla="*/ 49 w 49"/>
                        <a:gd name="T47" fmla="*/ 18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49" h="31">
                          <a:moveTo>
                            <a:pt x="49" y="18"/>
                          </a:moveTo>
                          <a:cubicBezTo>
                            <a:pt x="49" y="18"/>
                            <a:pt x="49" y="18"/>
                            <a:pt x="49" y="18"/>
                          </a:cubicBezTo>
                          <a:cubicBezTo>
                            <a:pt x="49" y="17"/>
                            <a:pt x="48" y="17"/>
                            <a:pt x="48" y="17"/>
                          </a:cubicBezTo>
                          <a:cubicBezTo>
                            <a:pt x="46" y="15"/>
                            <a:pt x="44" y="14"/>
                            <a:pt x="42" y="12"/>
                          </a:cubicBezTo>
                          <a:cubicBezTo>
                            <a:pt x="41" y="12"/>
                            <a:pt x="40" y="13"/>
                            <a:pt x="39" y="13"/>
                          </a:cubicBezTo>
                          <a:cubicBezTo>
                            <a:pt x="35" y="13"/>
                            <a:pt x="33" y="10"/>
                            <a:pt x="30" y="7"/>
                          </a:cubicBezTo>
                          <a:cubicBezTo>
                            <a:pt x="27" y="4"/>
                            <a:pt x="23" y="0"/>
                            <a:pt x="18" y="0"/>
                          </a:cubicBezTo>
                          <a:cubicBezTo>
                            <a:pt x="11" y="0"/>
                            <a:pt x="0" y="5"/>
                            <a:pt x="0" y="8"/>
                          </a:cubicBezTo>
                          <a:cubicBezTo>
                            <a:pt x="0" y="8"/>
                            <a:pt x="2" y="10"/>
                            <a:pt x="4" y="11"/>
                          </a:cubicBezTo>
                          <a:cubicBezTo>
                            <a:pt x="4" y="11"/>
                            <a:pt x="4" y="11"/>
                            <a:pt x="4" y="11"/>
                          </a:cubicBezTo>
                          <a:cubicBezTo>
                            <a:pt x="5" y="13"/>
                            <a:pt x="6" y="15"/>
                            <a:pt x="7" y="19"/>
                          </a:cubicBezTo>
                          <a:cubicBezTo>
                            <a:pt x="9" y="23"/>
                            <a:pt x="11" y="29"/>
                            <a:pt x="13" y="31"/>
                          </a:cubicBezTo>
                          <a:cubicBezTo>
                            <a:pt x="16" y="29"/>
                            <a:pt x="27" y="28"/>
                            <a:pt x="27" y="28"/>
                          </a:cubicBezTo>
                          <a:cubicBezTo>
                            <a:pt x="29" y="28"/>
                            <a:pt x="29" y="29"/>
                            <a:pt x="30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2" y="30"/>
                            <a:pt x="34" y="29"/>
                            <a:pt x="34" y="28"/>
                          </a:cubicBezTo>
                          <a:cubicBezTo>
                            <a:pt x="35" y="28"/>
                            <a:pt x="36" y="28"/>
                            <a:pt x="36" y="28"/>
                          </a:cubicBezTo>
                          <a:cubicBezTo>
                            <a:pt x="36" y="29"/>
                            <a:pt x="37" y="29"/>
                            <a:pt x="37" y="29"/>
                          </a:cubicBezTo>
                          <a:cubicBezTo>
                            <a:pt x="38" y="30"/>
                            <a:pt x="38" y="30"/>
                            <a:pt x="40" y="30"/>
                          </a:cubicBezTo>
                          <a:cubicBezTo>
                            <a:pt x="42" y="30"/>
                            <a:pt x="43" y="29"/>
                            <a:pt x="44" y="26"/>
                          </a:cubicBezTo>
                          <a:cubicBezTo>
                            <a:pt x="45" y="25"/>
                            <a:pt x="45" y="23"/>
                            <a:pt x="47" y="22"/>
                          </a:cubicBezTo>
                          <a:lnTo>
                            <a:pt x="47" y="22"/>
                          </a:lnTo>
                          <a:cubicBezTo>
                            <a:pt x="47" y="21"/>
                            <a:pt x="47" y="21"/>
                            <a:pt x="47" y="21"/>
                          </a:cubicBezTo>
                          <a:cubicBezTo>
                            <a:pt x="48" y="19"/>
                            <a:pt x="48" y="19"/>
                            <a:pt x="49" y="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0" name="Freeform 1152">
                      <a:extLst>
                        <a:ext uri="{FF2B5EF4-FFF2-40B4-BE49-F238E27FC236}">
                          <a16:creationId xmlns:a16="http://schemas.microsoft.com/office/drawing/2014/main" id="{2A8D6DA7-22AB-B508-1E3F-C41E05D3C8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43382"/>
                      <a:ext cx="16916" cy="11277"/>
                    </a:xfrm>
                    <a:custGeom>
                      <a:avLst/>
                      <a:gdLst>
                        <a:gd name="T0" fmla="*/ 35 w 42"/>
                        <a:gd name="T1" fmla="*/ 0 h 28"/>
                        <a:gd name="T2" fmla="*/ 32 w 42"/>
                        <a:gd name="T3" fmla="*/ 3 h 28"/>
                        <a:gd name="T4" fmla="*/ 26 w 42"/>
                        <a:gd name="T5" fmla="*/ 9 h 28"/>
                        <a:gd name="T6" fmla="*/ 21 w 42"/>
                        <a:gd name="T7" fmla="*/ 7 h 28"/>
                        <a:gd name="T8" fmla="*/ 17 w 42"/>
                        <a:gd name="T9" fmla="*/ 9 h 28"/>
                        <a:gd name="T10" fmla="*/ 14 w 42"/>
                        <a:gd name="T11" fmla="*/ 7 h 28"/>
                        <a:gd name="T12" fmla="*/ 13 w 42"/>
                        <a:gd name="T13" fmla="*/ 6 h 28"/>
                        <a:gd name="T14" fmla="*/ 0 w 42"/>
                        <a:gd name="T15" fmla="*/ 9 h 28"/>
                        <a:gd name="T16" fmla="*/ 3 w 42"/>
                        <a:gd name="T17" fmla="*/ 13 h 28"/>
                        <a:gd name="T18" fmla="*/ 5 w 42"/>
                        <a:gd name="T19" fmla="*/ 18 h 28"/>
                        <a:gd name="T20" fmla="*/ 4 w 42"/>
                        <a:gd name="T21" fmla="*/ 21 h 28"/>
                        <a:gd name="T22" fmla="*/ 3 w 42"/>
                        <a:gd name="T23" fmla="*/ 22 h 28"/>
                        <a:gd name="T24" fmla="*/ 21 w 42"/>
                        <a:gd name="T25" fmla="*/ 27 h 28"/>
                        <a:gd name="T26" fmla="*/ 22 w 42"/>
                        <a:gd name="T27" fmla="*/ 26 h 28"/>
                        <a:gd name="T28" fmla="*/ 23 w 42"/>
                        <a:gd name="T29" fmla="*/ 26 h 28"/>
                        <a:gd name="T30" fmla="*/ 24 w 42"/>
                        <a:gd name="T31" fmla="*/ 26 h 28"/>
                        <a:gd name="T32" fmla="*/ 27 w 42"/>
                        <a:gd name="T33" fmla="*/ 28 h 28"/>
                        <a:gd name="T34" fmla="*/ 30 w 42"/>
                        <a:gd name="T35" fmla="*/ 22 h 28"/>
                        <a:gd name="T36" fmla="*/ 29 w 42"/>
                        <a:gd name="T37" fmla="*/ 18 h 28"/>
                        <a:gd name="T38" fmla="*/ 28 w 42"/>
                        <a:gd name="T39" fmla="*/ 14 h 28"/>
                        <a:gd name="T40" fmla="*/ 42 w 42"/>
                        <a:gd name="T41" fmla="*/ 6 h 28"/>
                        <a:gd name="T42" fmla="*/ 35 w 42"/>
                        <a:gd name="T43" fmla="*/ 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2" h="28">
                          <a:moveTo>
                            <a:pt x="35" y="0"/>
                          </a:moveTo>
                          <a:cubicBezTo>
                            <a:pt x="34" y="0"/>
                            <a:pt x="33" y="1"/>
                            <a:pt x="32" y="3"/>
                          </a:cubicBezTo>
                          <a:cubicBezTo>
                            <a:pt x="31" y="6"/>
                            <a:pt x="30" y="9"/>
                            <a:pt x="26" y="9"/>
                          </a:cubicBezTo>
                          <a:cubicBezTo>
                            <a:pt x="23" y="9"/>
                            <a:pt x="22" y="8"/>
                            <a:pt x="21" y="7"/>
                          </a:cubicBezTo>
                          <a:cubicBezTo>
                            <a:pt x="20" y="8"/>
                            <a:pt x="19" y="9"/>
                            <a:pt x="17" y="9"/>
                          </a:cubicBezTo>
                          <a:cubicBezTo>
                            <a:pt x="16" y="9"/>
                            <a:pt x="15" y="8"/>
                            <a:pt x="14" y="7"/>
                          </a:cubicBezTo>
                          <a:cubicBezTo>
                            <a:pt x="14" y="7"/>
                            <a:pt x="14" y="6"/>
                            <a:pt x="13" y="6"/>
                          </a:cubicBezTo>
                          <a:cubicBezTo>
                            <a:pt x="9" y="6"/>
                            <a:pt x="1" y="8"/>
                            <a:pt x="0" y="9"/>
                          </a:cubicBezTo>
                          <a:cubicBezTo>
                            <a:pt x="0" y="11"/>
                            <a:pt x="1" y="12"/>
                            <a:pt x="3" y="13"/>
                          </a:cubicBezTo>
                          <a:cubicBezTo>
                            <a:pt x="4" y="14"/>
                            <a:pt x="5" y="16"/>
                            <a:pt x="5" y="18"/>
                          </a:cubicBezTo>
                          <a:cubicBezTo>
                            <a:pt x="5" y="19"/>
                            <a:pt x="4" y="20"/>
                            <a:pt x="4" y="21"/>
                          </a:cubicBezTo>
                          <a:cubicBezTo>
                            <a:pt x="3" y="21"/>
                            <a:pt x="3" y="21"/>
                            <a:pt x="3" y="22"/>
                          </a:cubicBezTo>
                          <a:cubicBezTo>
                            <a:pt x="3" y="27"/>
                            <a:pt x="16" y="27"/>
                            <a:pt x="21" y="27"/>
                          </a:cubicBezTo>
                          <a:lnTo>
                            <a:pt x="22" y="26"/>
                          </a:lnTo>
                          <a:cubicBezTo>
                            <a:pt x="22" y="26"/>
                            <a:pt x="23" y="26"/>
                            <a:pt x="23" y="26"/>
                          </a:cubicBezTo>
                          <a:cubicBezTo>
                            <a:pt x="23" y="26"/>
                            <a:pt x="23" y="26"/>
                            <a:pt x="24" y="26"/>
                          </a:cubicBezTo>
                          <a:cubicBezTo>
                            <a:pt x="24" y="27"/>
                            <a:pt x="26" y="28"/>
                            <a:pt x="27" y="28"/>
                          </a:cubicBezTo>
                          <a:cubicBezTo>
                            <a:pt x="28" y="28"/>
                            <a:pt x="30" y="28"/>
                            <a:pt x="30" y="22"/>
                          </a:cubicBezTo>
                          <a:cubicBezTo>
                            <a:pt x="30" y="20"/>
                            <a:pt x="29" y="19"/>
                            <a:pt x="29" y="18"/>
                          </a:cubicBezTo>
                          <a:cubicBezTo>
                            <a:pt x="28" y="16"/>
                            <a:pt x="28" y="15"/>
                            <a:pt x="28" y="14"/>
                          </a:cubicBezTo>
                          <a:cubicBezTo>
                            <a:pt x="28" y="9"/>
                            <a:pt x="38" y="6"/>
                            <a:pt x="42" y="6"/>
                          </a:cubicBezTo>
                          <a:cubicBezTo>
                            <a:pt x="40" y="2"/>
                            <a:pt x="38" y="0"/>
                            <a:pt x="3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" name="Freeform 1153">
                      <a:extLst>
                        <a:ext uri="{FF2B5EF4-FFF2-40B4-BE49-F238E27FC236}">
                          <a16:creationId xmlns:a16="http://schemas.microsoft.com/office/drawing/2014/main" id="{E909E58A-8628-E58F-26F4-8A84D4D435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11820"/>
                      <a:ext cx="30071" cy="35710"/>
                    </a:xfrm>
                    <a:custGeom>
                      <a:avLst/>
                      <a:gdLst>
                        <a:gd name="T0" fmla="*/ 58 w 69"/>
                        <a:gd name="T1" fmla="*/ 58 h 83"/>
                        <a:gd name="T2" fmla="*/ 62 w 69"/>
                        <a:gd name="T3" fmla="*/ 45 h 83"/>
                        <a:gd name="T4" fmla="*/ 64 w 69"/>
                        <a:gd name="T5" fmla="*/ 34 h 83"/>
                        <a:gd name="T6" fmla="*/ 69 w 69"/>
                        <a:gd name="T7" fmla="*/ 15 h 83"/>
                        <a:gd name="T8" fmla="*/ 60 w 69"/>
                        <a:gd name="T9" fmla="*/ 9 h 83"/>
                        <a:gd name="T10" fmla="*/ 44 w 69"/>
                        <a:gd name="T11" fmla="*/ 0 h 83"/>
                        <a:gd name="T12" fmla="*/ 36 w 69"/>
                        <a:gd name="T13" fmla="*/ 10 h 83"/>
                        <a:gd name="T14" fmla="*/ 25 w 69"/>
                        <a:gd name="T15" fmla="*/ 23 h 83"/>
                        <a:gd name="T16" fmla="*/ 22 w 69"/>
                        <a:gd name="T17" fmla="*/ 21 h 83"/>
                        <a:gd name="T18" fmla="*/ 20 w 69"/>
                        <a:gd name="T19" fmla="*/ 20 h 83"/>
                        <a:gd name="T20" fmla="*/ 15 w 69"/>
                        <a:gd name="T21" fmla="*/ 22 h 83"/>
                        <a:gd name="T22" fmla="*/ 15 w 69"/>
                        <a:gd name="T23" fmla="*/ 22 h 83"/>
                        <a:gd name="T24" fmla="*/ 13 w 69"/>
                        <a:gd name="T25" fmla="*/ 28 h 83"/>
                        <a:gd name="T26" fmla="*/ 12 w 69"/>
                        <a:gd name="T27" fmla="*/ 36 h 83"/>
                        <a:gd name="T28" fmla="*/ 7 w 69"/>
                        <a:gd name="T29" fmla="*/ 42 h 83"/>
                        <a:gd name="T30" fmla="*/ 2 w 69"/>
                        <a:gd name="T31" fmla="*/ 51 h 83"/>
                        <a:gd name="T32" fmla="*/ 2 w 69"/>
                        <a:gd name="T33" fmla="*/ 54 h 83"/>
                        <a:gd name="T34" fmla="*/ 2 w 69"/>
                        <a:gd name="T35" fmla="*/ 60 h 83"/>
                        <a:gd name="T36" fmla="*/ 1 w 69"/>
                        <a:gd name="T37" fmla="*/ 62 h 83"/>
                        <a:gd name="T38" fmla="*/ 0 w 69"/>
                        <a:gd name="T39" fmla="*/ 63 h 83"/>
                        <a:gd name="T40" fmla="*/ 10 w 69"/>
                        <a:gd name="T41" fmla="*/ 68 h 83"/>
                        <a:gd name="T42" fmla="*/ 14 w 69"/>
                        <a:gd name="T43" fmla="*/ 69 h 83"/>
                        <a:gd name="T44" fmla="*/ 21 w 69"/>
                        <a:gd name="T45" fmla="*/ 69 h 83"/>
                        <a:gd name="T46" fmla="*/ 20 w 69"/>
                        <a:gd name="T47" fmla="*/ 68 h 83"/>
                        <a:gd name="T48" fmla="*/ 19 w 69"/>
                        <a:gd name="T49" fmla="*/ 65 h 83"/>
                        <a:gd name="T50" fmla="*/ 24 w 69"/>
                        <a:gd name="T51" fmla="*/ 61 h 83"/>
                        <a:gd name="T52" fmla="*/ 25 w 69"/>
                        <a:gd name="T53" fmla="*/ 61 h 83"/>
                        <a:gd name="T54" fmla="*/ 25 w 69"/>
                        <a:gd name="T55" fmla="*/ 61 h 83"/>
                        <a:gd name="T56" fmla="*/ 30 w 69"/>
                        <a:gd name="T57" fmla="*/ 61 h 83"/>
                        <a:gd name="T58" fmla="*/ 31 w 69"/>
                        <a:gd name="T59" fmla="*/ 62 h 83"/>
                        <a:gd name="T60" fmla="*/ 31 w 69"/>
                        <a:gd name="T61" fmla="*/ 66 h 83"/>
                        <a:gd name="T62" fmla="*/ 31 w 69"/>
                        <a:gd name="T63" fmla="*/ 67 h 83"/>
                        <a:gd name="T64" fmla="*/ 27 w 69"/>
                        <a:gd name="T65" fmla="*/ 72 h 83"/>
                        <a:gd name="T66" fmla="*/ 33 w 69"/>
                        <a:gd name="T67" fmla="*/ 72 h 83"/>
                        <a:gd name="T68" fmla="*/ 34 w 69"/>
                        <a:gd name="T69" fmla="*/ 74 h 83"/>
                        <a:gd name="T70" fmla="*/ 27 w 69"/>
                        <a:gd name="T71" fmla="*/ 81 h 83"/>
                        <a:gd name="T72" fmla="*/ 27 w 69"/>
                        <a:gd name="T73" fmla="*/ 82 h 83"/>
                        <a:gd name="T74" fmla="*/ 30 w 69"/>
                        <a:gd name="T75" fmla="*/ 82 h 83"/>
                        <a:gd name="T76" fmla="*/ 31 w 69"/>
                        <a:gd name="T77" fmla="*/ 82 h 83"/>
                        <a:gd name="T78" fmla="*/ 32 w 69"/>
                        <a:gd name="T79" fmla="*/ 82 h 83"/>
                        <a:gd name="T80" fmla="*/ 32 w 69"/>
                        <a:gd name="T81" fmla="*/ 82 h 83"/>
                        <a:gd name="T82" fmla="*/ 33 w 69"/>
                        <a:gd name="T83" fmla="*/ 82 h 83"/>
                        <a:gd name="T84" fmla="*/ 36 w 69"/>
                        <a:gd name="T85" fmla="*/ 82 h 83"/>
                        <a:gd name="T86" fmla="*/ 50 w 69"/>
                        <a:gd name="T87" fmla="*/ 76 h 83"/>
                        <a:gd name="T88" fmla="*/ 50 w 69"/>
                        <a:gd name="T89" fmla="*/ 76 h 83"/>
                        <a:gd name="T90" fmla="*/ 46 w 69"/>
                        <a:gd name="T91" fmla="*/ 68 h 83"/>
                        <a:gd name="T92" fmla="*/ 55 w 69"/>
                        <a:gd name="T93" fmla="*/ 60 h 83"/>
                        <a:gd name="T94" fmla="*/ 58 w 69"/>
                        <a:gd name="T95" fmla="*/ 58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69" h="83">
                          <a:moveTo>
                            <a:pt x="58" y="58"/>
                          </a:moveTo>
                          <a:cubicBezTo>
                            <a:pt x="60" y="56"/>
                            <a:pt x="61" y="48"/>
                            <a:pt x="62" y="45"/>
                          </a:cubicBezTo>
                          <a:cubicBezTo>
                            <a:pt x="63" y="42"/>
                            <a:pt x="63" y="38"/>
                            <a:pt x="64" y="34"/>
                          </a:cubicBezTo>
                          <a:cubicBezTo>
                            <a:pt x="65" y="28"/>
                            <a:pt x="66" y="20"/>
                            <a:pt x="69" y="15"/>
                          </a:cubicBezTo>
                          <a:cubicBezTo>
                            <a:pt x="66" y="14"/>
                            <a:pt x="64" y="12"/>
                            <a:pt x="60" y="9"/>
                          </a:cubicBezTo>
                          <a:cubicBezTo>
                            <a:pt x="55" y="5"/>
                            <a:pt x="48" y="0"/>
                            <a:pt x="44" y="0"/>
                          </a:cubicBezTo>
                          <a:cubicBezTo>
                            <a:pt x="40" y="0"/>
                            <a:pt x="38" y="5"/>
                            <a:pt x="36" y="10"/>
                          </a:cubicBezTo>
                          <a:cubicBezTo>
                            <a:pt x="34" y="16"/>
                            <a:pt x="32" y="23"/>
                            <a:pt x="25" y="23"/>
                          </a:cubicBezTo>
                          <a:cubicBezTo>
                            <a:pt x="23" y="23"/>
                            <a:pt x="22" y="22"/>
                            <a:pt x="22" y="21"/>
                          </a:cubicBezTo>
                          <a:cubicBezTo>
                            <a:pt x="21" y="20"/>
                            <a:pt x="21" y="20"/>
                            <a:pt x="20" y="20"/>
                          </a:cubicBezTo>
                          <a:cubicBezTo>
                            <a:pt x="19" y="20"/>
                            <a:pt x="15" y="21"/>
                            <a:pt x="15" y="22"/>
                          </a:cubicBezTo>
                          <a:cubicBezTo>
                            <a:pt x="15" y="22"/>
                            <a:pt x="15" y="22"/>
                            <a:pt x="15" y="22"/>
                          </a:cubicBezTo>
                          <a:cubicBezTo>
                            <a:pt x="14" y="23"/>
                            <a:pt x="14" y="26"/>
                            <a:pt x="13" y="28"/>
                          </a:cubicBezTo>
                          <a:cubicBezTo>
                            <a:pt x="13" y="31"/>
                            <a:pt x="13" y="34"/>
                            <a:pt x="12" y="36"/>
                          </a:cubicBezTo>
                          <a:cubicBezTo>
                            <a:pt x="12" y="39"/>
                            <a:pt x="9" y="41"/>
                            <a:pt x="7" y="42"/>
                          </a:cubicBezTo>
                          <a:cubicBezTo>
                            <a:pt x="5" y="44"/>
                            <a:pt x="2" y="46"/>
                            <a:pt x="2" y="51"/>
                          </a:cubicBezTo>
                          <a:cubicBezTo>
                            <a:pt x="2" y="52"/>
                            <a:pt x="2" y="53"/>
                            <a:pt x="2" y="54"/>
                          </a:cubicBezTo>
                          <a:cubicBezTo>
                            <a:pt x="2" y="56"/>
                            <a:pt x="3" y="58"/>
                            <a:pt x="2" y="60"/>
                          </a:cubicBezTo>
                          <a:cubicBezTo>
                            <a:pt x="2" y="61"/>
                            <a:pt x="1" y="62"/>
                            <a:pt x="1" y="62"/>
                          </a:cubicBezTo>
                          <a:cubicBezTo>
                            <a:pt x="1" y="62"/>
                            <a:pt x="1" y="63"/>
                            <a:pt x="0" y="63"/>
                          </a:cubicBezTo>
                          <a:cubicBezTo>
                            <a:pt x="1" y="68"/>
                            <a:pt x="9" y="68"/>
                            <a:pt x="10" y="68"/>
                          </a:cubicBezTo>
                          <a:cubicBezTo>
                            <a:pt x="11" y="68"/>
                            <a:pt x="12" y="69"/>
                            <a:pt x="14" y="69"/>
                          </a:cubicBezTo>
                          <a:cubicBezTo>
                            <a:pt x="16" y="69"/>
                            <a:pt x="19" y="70"/>
                            <a:pt x="21" y="69"/>
                          </a:cubicBezTo>
                          <a:cubicBezTo>
                            <a:pt x="21" y="69"/>
                            <a:pt x="20" y="68"/>
                            <a:pt x="20" y="68"/>
                          </a:cubicBezTo>
                          <a:cubicBezTo>
                            <a:pt x="20" y="67"/>
                            <a:pt x="19" y="67"/>
                            <a:pt x="19" y="65"/>
                          </a:cubicBezTo>
                          <a:cubicBezTo>
                            <a:pt x="19" y="63"/>
                            <a:pt x="22" y="62"/>
                            <a:pt x="24" y="61"/>
                          </a:cubicBezTo>
                          <a:cubicBezTo>
                            <a:pt x="24" y="61"/>
                            <a:pt x="24" y="61"/>
                            <a:pt x="25" y="61"/>
                          </a:cubicBezTo>
                          <a:cubicBezTo>
                            <a:pt x="25" y="61"/>
                            <a:pt x="25" y="61"/>
                            <a:pt x="25" y="61"/>
                          </a:cubicBezTo>
                          <a:lnTo>
                            <a:pt x="30" y="61"/>
                          </a:lnTo>
                          <a:cubicBezTo>
                            <a:pt x="31" y="61"/>
                            <a:pt x="31" y="61"/>
                            <a:pt x="31" y="62"/>
                          </a:cubicBezTo>
                          <a:lnTo>
                            <a:pt x="31" y="66"/>
                          </a:lnTo>
                          <a:cubicBezTo>
                            <a:pt x="31" y="67"/>
                            <a:pt x="31" y="67"/>
                            <a:pt x="31" y="67"/>
                          </a:cubicBezTo>
                          <a:cubicBezTo>
                            <a:pt x="29" y="69"/>
                            <a:pt x="28" y="70"/>
                            <a:pt x="27" y="72"/>
                          </a:cubicBezTo>
                          <a:lnTo>
                            <a:pt x="33" y="72"/>
                          </a:lnTo>
                          <a:cubicBezTo>
                            <a:pt x="34" y="72"/>
                            <a:pt x="34" y="73"/>
                            <a:pt x="34" y="74"/>
                          </a:cubicBezTo>
                          <a:cubicBezTo>
                            <a:pt x="34" y="77"/>
                            <a:pt x="32" y="79"/>
                            <a:pt x="27" y="81"/>
                          </a:cubicBezTo>
                          <a:lnTo>
                            <a:pt x="27" y="82"/>
                          </a:lnTo>
                          <a:cubicBezTo>
                            <a:pt x="29" y="83"/>
                            <a:pt x="29" y="83"/>
                            <a:pt x="30" y="82"/>
                          </a:cubicBezTo>
                          <a:cubicBezTo>
                            <a:pt x="30" y="82"/>
                            <a:pt x="31" y="82"/>
                            <a:pt x="31" y="82"/>
                          </a:cubicBezTo>
                          <a:cubicBezTo>
                            <a:pt x="31" y="82"/>
                            <a:pt x="31" y="82"/>
                            <a:pt x="32" y="82"/>
                          </a:cubicBezTo>
                          <a:lnTo>
                            <a:pt x="32" y="82"/>
                          </a:lnTo>
                          <a:cubicBezTo>
                            <a:pt x="32" y="82"/>
                            <a:pt x="33" y="82"/>
                            <a:pt x="33" y="82"/>
                          </a:cubicBezTo>
                          <a:cubicBezTo>
                            <a:pt x="34" y="82"/>
                            <a:pt x="35" y="82"/>
                            <a:pt x="36" y="82"/>
                          </a:cubicBezTo>
                          <a:cubicBezTo>
                            <a:pt x="41" y="82"/>
                            <a:pt x="46" y="79"/>
                            <a:pt x="50" y="76"/>
                          </a:cubicBezTo>
                          <a:cubicBezTo>
                            <a:pt x="50" y="76"/>
                            <a:pt x="50" y="76"/>
                            <a:pt x="50" y="76"/>
                          </a:cubicBezTo>
                          <a:cubicBezTo>
                            <a:pt x="48" y="74"/>
                            <a:pt x="46" y="72"/>
                            <a:pt x="46" y="68"/>
                          </a:cubicBezTo>
                          <a:cubicBezTo>
                            <a:pt x="46" y="63"/>
                            <a:pt x="51" y="61"/>
                            <a:pt x="55" y="60"/>
                          </a:cubicBezTo>
                          <a:cubicBezTo>
                            <a:pt x="56" y="60"/>
                            <a:pt x="57" y="59"/>
                            <a:pt x="58" y="5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83" name="Freeform 1154">
                      <a:extLst>
                        <a:ext uri="{FF2B5EF4-FFF2-40B4-BE49-F238E27FC236}">
                          <a16:creationId xmlns:a16="http://schemas.microsoft.com/office/drawing/2014/main" id="{83736A1F-7A11-0938-D7FB-92690F82ABB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32763" y="4670084"/>
                      <a:ext cx="39469" cy="50746"/>
                    </a:xfrm>
                    <a:custGeom>
                      <a:avLst/>
                      <a:gdLst>
                        <a:gd name="T0" fmla="*/ 90 w 94"/>
                        <a:gd name="T1" fmla="*/ 70 h 121"/>
                        <a:gd name="T2" fmla="*/ 93 w 94"/>
                        <a:gd name="T3" fmla="*/ 63 h 121"/>
                        <a:gd name="T4" fmla="*/ 90 w 94"/>
                        <a:gd name="T5" fmla="*/ 53 h 121"/>
                        <a:gd name="T6" fmla="*/ 88 w 94"/>
                        <a:gd name="T7" fmla="*/ 35 h 121"/>
                        <a:gd name="T8" fmla="*/ 71 w 94"/>
                        <a:gd name="T9" fmla="*/ 21 h 121"/>
                        <a:gd name="T10" fmla="*/ 70 w 94"/>
                        <a:gd name="T11" fmla="*/ 20 h 121"/>
                        <a:gd name="T12" fmla="*/ 70 w 94"/>
                        <a:gd name="T13" fmla="*/ 10 h 121"/>
                        <a:gd name="T14" fmla="*/ 68 w 94"/>
                        <a:gd name="T15" fmla="*/ 10 h 121"/>
                        <a:gd name="T16" fmla="*/ 53 w 94"/>
                        <a:gd name="T17" fmla="*/ 3 h 121"/>
                        <a:gd name="T18" fmla="*/ 48 w 94"/>
                        <a:gd name="T19" fmla="*/ 3 h 121"/>
                        <a:gd name="T20" fmla="*/ 51 w 94"/>
                        <a:gd name="T21" fmla="*/ 25 h 121"/>
                        <a:gd name="T22" fmla="*/ 49 w 94"/>
                        <a:gd name="T23" fmla="*/ 25 h 121"/>
                        <a:gd name="T24" fmla="*/ 29 w 94"/>
                        <a:gd name="T25" fmla="*/ 21 h 121"/>
                        <a:gd name="T26" fmla="*/ 5 w 94"/>
                        <a:gd name="T27" fmla="*/ 14 h 121"/>
                        <a:gd name="T28" fmla="*/ 3 w 94"/>
                        <a:gd name="T29" fmla="*/ 36 h 121"/>
                        <a:gd name="T30" fmla="*/ 8 w 94"/>
                        <a:gd name="T31" fmla="*/ 63 h 121"/>
                        <a:gd name="T32" fmla="*/ 14 w 94"/>
                        <a:gd name="T33" fmla="*/ 72 h 121"/>
                        <a:gd name="T34" fmla="*/ 18 w 94"/>
                        <a:gd name="T35" fmla="*/ 103 h 121"/>
                        <a:gd name="T36" fmla="*/ 22 w 94"/>
                        <a:gd name="T37" fmla="*/ 111 h 121"/>
                        <a:gd name="T38" fmla="*/ 28 w 94"/>
                        <a:gd name="T39" fmla="*/ 114 h 121"/>
                        <a:gd name="T40" fmla="*/ 49 w 94"/>
                        <a:gd name="T41" fmla="*/ 110 h 121"/>
                        <a:gd name="T42" fmla="*/ 61 w 94"/>
                        <a:gd name="T43" fmla="*/ 119 h 121"/>
                        <a:gd name="T44" fmla="*/ 70 w 94"/>
                        <a:gd name="T45" fmla="*/ 112 h 121"/>
                        <a:gd name="T46" fmla="*/ 79 w 94"/>
                        <a:gd name="T47" fmla="*/ 87 h 121"/>
                        <a:gd name="T48" fmla="*/ 75 w 94"/>
                        <a:gd name="T49" fmla="*/ 82 h 121"/>
                        <a:gd name="T50" fmla="*/ 86 w 94"/>
                        <a:gd name="T51" fmla="*/ 71 h 121"/>
                        <a:gd name="T52" fmla="*/ 90 w 94"/>
                        <a:gd name="T53" fmla="*/ 71 h 121"/>
                        <a:gd name="T54" fmla="*/ 62 w 94"/>
                        <a:gd name="T55" fmla="*/ 87 h 121"/>
                        <a:gd name="T56" fmla="*/ 60 w 94"/>
                        <a:gd name="T57" fmla="*/ 91 h 121"/>
                        <a:gd name="T58" fmla="*/ 53 w 94"/>
                        <a:gd name="T59" fmla="*/ 89 h 121"/>
                        <a:gd name="T60" fmla="*/ 34 w 94"/>
                        <a:gd name="T61" fmla="*/ 110 h 121"/>
                        <a:gd name="T62" fmla="*/ 31 w 94"/>
                        <a:gd name="T63" fmla="*/ 91 h 121"/>
                        <a:gd name="T64" fmla="*/ 36 w 94"/>
                        <a:gd name="T65" fmla="*/ 87 h 121"/>
                        <a:gd name="T66" fmla="*/ 36 w 94"/>
                        <a:gd name="T67" fmla="*/ 82 h 121"/>
                        <a:gd name="T68" fmla="*/ 49 w 94"/>
                        <a:gd name="T69" fmla="*/ 75 h 121"/>
                        <a:gd name="T70" fmla="*/ 44 w 94"/>
                        <a:gd name="T71" fmla="*/ 71 h 121"/>
                        <a:gd name="T72" fmla="*/ 28 w 94"/>
                        <a:gd name="T73" fmla="*/ 61 h 121"/>
                        <a:gd name="T74" fmla="*/ 28 w 94"/>
                        <a:gd name="T75" fmla="*/ 54 h 121"/>
                        <a:gd name="T76" fmla="*/ 33 w 94"/>
                        <a:gd name="T77" fmla="*/ 54 h 121"/>
                        <a:gd name="T78" fmla="*/ 45 w 94"/>
                        <a:gd name="T79" fmla="*/ 62 h 121"/>
                        <a:gd name="T80" fmla="*/ 62 w 94"/>
                        <a:gd name="T81" fmla="*/ 83 h 1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94" h="121">
                          <a:moveTo>
                            <a:pt x="90" y="71"/>
                          </a:moveTo>
                          <a:lnTo>
                            <a:pt x="90" y="70"/>
                          </a:lnTo>
                          <a:lnTo>
                            <a:pt x="92" y="69"/>
                          </a:lnTo>
                          <a:cubicBezTo>
                            <a:pt x="92" y="67"/>
                            <a:pt x="92" y="65"/>
                            <a:pt x="93" y="63"/>
                          </a:cubicBezTo>
                          <a:cubicBezTo>
                            <a:pt x="93" y="62"/>
                            <a:pt x="94" y="60"/>
                            <a:pt x="94" y="58"/>
                          </a:cubicBezTo>
                          <a:cubicBezTo>
                            <a:pt x="94" y="56"/>
                            <a:pt x="92" y="55"/>
                            <a:pt x="90" y="53"/>
                          </a:cubicBezTo>
                          <a:cubicBezTo>
                            <a:pt x="88" y="51"/>
                            <a:pt x="85" y="48"/>
                            <a:pt x="85" y="44"/>
                          </a:cubicBezTo>
                          <a:cubicBezTo>
                            <a:pt x="85" y="40"/>
                            <a:pt x="87" y="37"/>
                            <a:pt x="88" y="35"/>
                          </a:cubicBezTo>
                          <a:cubicBezTo>
                            <a:pt x="90" y="33"/>
                            <a:pt x="90" y="32"/>
                            <a:pt x="90" y="30"/>
                          </a:cubicBezTo>
                          <a:cubicBezTo>
                            <a:pt x="90" y="25"/>
                            <a:pt x="78" y="21"/>
                            <a:pt x="71" y="21"/>
                          </a:cubicBezTo>
                          <a:lnTo>
                            <a:pt x="70" y="22"/>
                          </a:lnTo>
                          <a:lnTo>
                            <a:pt x="70" y="20"/>
                          </a:lnTo>
                          <a:cubicBezTo>
                            <a:pt x="69" y="18"/>
                            <a:pt x="70" y="14"/>
                            <a:pt x="70" y="12"/>
                          </a:cubicBezTo>
                          <a:cubicBezTo>
                            <a:pt x="70" y="11"/>
                            <a:pt x="70" y="11"/>
                            <a:pt x="70" y="10"/>
                          </a:cubicBezTo>
                          <a:cubicBezTo>
                            <a:pt x="70" y="10"/>
                            <a:pt x="69" y="10"/>
                            <a:pt x="69" y="10"/>
                          </a:cubicBezTo>
                          <a:cubicBezTo>
                            <a:pt x="69" y="10"/>
                            <a:pt x="68" y="10"/>
                            <a:pt x="68" y="10"/>
                          </a:cubicBezTo>
                          <a:lnTo>
                            <a:pt x="68" y="10"/>
                          </a:lnTo>
                          <a:cubicBezTo>
                            <a:pt x="61" y="8"/>
                            <a:pt x="55" y="5"/>
                            <a:pt x="53" y="3"/>
                          </a:cubicBezTo>
                          <a:cubicBezTo>
                            <a:pt x="50" y="0"/>
                            <a:pt x="49" y="0"/>
                            <a:pt x="49" y="0"/>
                          </a:cubicBezTo>
                          <a:cubicBezTo>
                            <a:pt x="49" y="0"/>
                            <a:pt x="48" y="2"/>
                            <a:pt x="48" y="3"/>
                          </a:cubicBezTo>
                          <a:cubicBezTo>
                            <a:pt x="48" y="4"/>
                            <a:pt x="47" y="6"/>
                            <a:pt x="46" y="7"/>
                          </a:cubicBezTo>
                          <a:cubicBezTo>
                            <a:pt x="51" y="12"/>
                            <a:pt x="56" y="17"/>
                            <a:pt x="51" y="25"/>
                          </a:cubicBezTo>
                          <a:lnTo>
                            <a:pt x="50" y="26"/>
                          </a:lnTo>
                          <a:lnTo>
                            <a:pt x="49" y="25"/>
                          </a:lnTo>
                          <a:cubicBezTo>
                            <a:pt x="49" y="25"/>
                            <a:pt x="39" y="19"/>
                            <a:pt x="33" y="19"/>
                          </a:cubicBezTo>
                          <a:cubicBezTo>
                            <a:pt x="31" y="19"/>
                            <a:pt x="30" y="19"/>
                            <a:pt x="29" y="21"/>
                          </a:cubicBezTo>
                          <a:cubicBezTo>
                            <a:pt x="24" y="30"/>
                            <a:pt x="19" y="32"/>
                            <a:pt x="14" y="27"/>
                          </a:cubicBezTo>
                          <a:lnTo>
                            <a:pt x="5" y="14"/>
                          </a:lnTo>
                          <a:lnTo>
                            <a:pt x="0" y="17"/>
                          </a:lnTo>
                          <a:cubicBezTo>
                            <a:pt x="3" y="21"/>
                            <a:pt x="3" y="30"/>
                            <a:pt x="3" y="36"/>
                          </a:cubicBezTo>
                          <a:cubicBezTo>
                            <a:pt x="3" y="39"/>
                            <a:pt x="5" y="43"/>
                            <a:pt x="7" y="48"/>
                          </a:cubicBezTo>
                          <a:cubicBezTo>
                            <a:pt x="9" y="54"/>
                            <a:pt x="12" y="59"/>
                            <a:pt x="8" y="63"/>
                          </a:cubicBezTo>
                          <a:cubicBezTo>
                            <a:pt x="8" y="64"/>
                            <a:pt x="8" y="65"/>
                            <a:pt x="9" y="66"/>
                          </a:cubicBezTo>
                          <a:cubicBezTo>
                            <a:pt x="11" y="67"/>
                            <a:pt x="12" y="68"/>
                            <a:pt x="14" y="72"/>
                          </a:cubicBezTo>
                          <a:cubicBezTo>
                            <a:pt x="16" y="78"/>
                            <a:pt x="17" y="83"/>
                            <a:pt x="17" y="89"/>
                          </a:cubicBezTo>
                          <a:cubicBezTo>
                            <a:pt x="17" y="93"/>
                            <a:pt x="17" y="97"/>
                            <a:pt x="18" y="103"/>
                          </a:cubicBezTo>
                          <a:cubicBezTo>
                            <a:pt x="19" y="105"/>
                            <a:pt x="19" y="108"/>
                            <a:pt x="20" y="111"/>
                          </a:cubicBezTo>
                          <a:cubicBezTo>
                            <a:pt x="21" y="111"/>
                            <a:pt x="22" y="111"/>
                            <a:pt x="22" y="111"/>
                          </a:cubicBezTo>
                          <a:cubicBezTo>
                            <a:pt x="24" y="111"/>
                            <a:pt x="25" y="111"/>
                            <a:pt x="26" y="112"/>
                          </a:cubicBezTo>
                          <a:cubicBezTo>
                            <a:pt x="27" y="113"/>
                            <a:pt x="27" y="113"/>
                            <a:pt x="28" y="114"/>
                          </a:cubicBezTo>
                          <a:cubicBezTo>
                            <a:pt x="29" y="116"/>
                            <a:pt x="31" y="119"/>
                            <a:pt x="33" y="121"/>
                          </a:cubicBezTo>
                          <a:cubicBezTo>
                            <a:pt x="35" y="115"/>
                            <a:pt x="43" y="110"/>
                            <a:pt x="49" y="110"/>
                          </a:cubicBezTo>
                          <a:cubicBezTo>
                            <a:pt x="54" y="110"/>
                            <a:pt x="56" y="113"/>
                            <a:pt x="56" y="116"/>
                          </a:cubicBezTo>
                          <a:cubicBezTo>
                            <a:pt x="57" y="118"/>
                            <a:pt x="58" y="119"/>
                            <a:pt x="61" y="119"/>
                          </a:cubicBezTo>
                          <a:cubicBezTo>
                            <a:pt x="66" y="119"/>
                            <a:pt x="68" y="118"/>
                            <a:pt x="70" y="113"/>
                          </a:cubicBezTo>
                          <a:lnTo>
                            <a:pt x="70" y="112"/>
                          </a:lnTo>
                          <a:cubicBezTo>
                            <a:pt x="70" y="106"/>
                            <a:pt x="72" y="103"/>
                            <a:pt x="79" y="101"/>
                          </a:cubicBezTo>
                          <a:lnTo>
                            <a:pt x="79" y="87"/>
                          </a:lnTo>
                          <a:cubicBezTo>
                            <a:pt x="79" y="86"/>
                            <a:pt x="78" y="86"/>
                            <a:pt x="77" y="86"/>
                          </a:cubicBezTo>
                          <a:cubicBezTo>
                            <a:pt x="76" y="86"/>
                            <a:pt x="75" y="85"/>
                            <a:pt x="75" y="82"/>
                          </a:cubicBezTo>
                          <a:cubicBezTo>
                            <a:pt x="75" y="82"/>
                            <a:pt x="80" y="69"/>
                            <a:pt x="82" y="69"/>
                          </a:cubicBezTo>
                          <a:cubicBezTo>
                            <a:pt x="84" y="69"/>
                            <a:pt x="85" y="70"/>
                            <a:pt x="86" y="71"/>
                          </a:cubicBezTo>
                          <a:cubicBezTo>
                            <a:pt x="87" y="72"/>
                            <a:pt x="87" y="73"/>
                            <a:pt x="88" y="73"/>
                          </a:cubicBezTo>
                          <a:cubicBezTo>
                            <a:pt x="89" y="73"/>
                            <a:pt x="90" y="72"/>
                            <a:pt x="90" y="71"/>
                          </a:cubicBezTo>
                          <a:close/>
                          <a:moveTo>
                            <a:pt x="62" y="87"/>
                          </a:moveTo>
                          <a:lnTo>
                            <a:pt x="62" y="87"/>
                          </a:lnTo>
                          <a:cubicBezTo>
                            <a:pt x="62" y="87"/>
                            <a:pt x="62" y="88"/>
                            <a:pt x="61" y="88"/>
                          </a:cubicBezTo>
                          <a:cubicBezTo>
                            <a:pt x="61" y="88"/>
                            <a:pt x="60" y="90"/>
                            <a:pt x="60" y="91"/>
                          </a:cubicBezTo>
                          <a:cubicBezTo>
                            <a:pt x="60" y="94"/>
                            <a:pt x="60" y="98"/>
                            <a:pt x="57" y="98"/>
                          </a:cubicBezTo>
                          <a:cubicBezTo>
                            <a:pt x="54" y="98"/>
                            <a:pt x="54" y="92"/>
                            <a:pt x="53" y="89"/>
                          </a:cubicBezTo>
                          <a:cubicBezTo>
                            <a:pt x="53" y="89"/>
                            <a:pt x="52" y="89"/>
                            <a:pt x="51" y="89"/>
                          </a:cubicBezTo>
                          <a:cubicBezTo>
                            <a:pt x="49" y="95"/>
                            <a:pt x="42" y="110"/>
                            <a:pt x="34" y="110"/>
                          </a:cubicBezTo>
                          <a:cubicBezTo>
                            <a:pt x="28" y="110"/>
                            <a:pt x="24" y="104"/>
                            <a:pt x="24" y="96"/>
                          </a:cubicBezTo>
                          <a:cubicBezTo>
                            <a:pt x="24" y="93"/>
                            <a:pt x="29" y="91"/>
                            <a:pt x="31" y="91"/>
                          </a:cubicBezTo>
                          <a:cubicBezTo>
                            <a:pt x="33" y="91"/>
                            <a:pt x="34" y="93"/>
                            <a:pt x="35" y="94"/>
                          </a:cubicBezTo>
                          <a:cubicBezTo>
                            <a:pt x="36" y="94"/>
                            <a:pt x="36" y="91"/>
                            <a:pt x="36" y="87"/>
                          </a:cubicBezTo>
                          <a:cubicBezTo>
                            <a:pt x="36" y="86"/>
                            <a:pt x="36" y="84"/>
                            <a:pt x="36" y="83"/>
                          </a:cubicBezTo>
                          <a:lnTo>
                            <a:pt x="36" y="82"/>
                          </a:lnTo>
                          <a:lnTo>
                            <a:pt x="37" y="82"/>
                          </a:lnTo>
                          <a:cubicBezTo>
                            <a:pt x="40" y="82"/>
                            <a:pt x="49" y="77"/>
                            <a:pt x="49" y="75"/>
                          </a:cubicBezTo>
                          <a:cubicBezTo>
                            <a:pt x="49" y="73"/>
                            <a:pt x="48" y="70"/>
                            <a:pt x="47" y="70"/>
                          </a:cubicBezTo>
                          <a:cubicBezTo>
                            <a:pt x="46" y="70"/>
                            <a:pt x="45" y="71"/>
                            <a:pt x="44" y="71"/>
                          </a:cubicBezTo>
                          <a:cubicBezTo>
                            <a:pt x="43" y="72"/>
                            <a:pt x="43" y="72"/>
                            <a:pt x="42" y="72"/>
                          </a:cubicBezTo>
                          <a:cubicBezTo>
                            <a:pt x="36" y="72"/>
                            <a:pt x="30" y="65"/>
                            <a:pt x="28" y="61"/>
                          </a:cubicBezTo>
                          <a:lnTo>
                            <a:pt x="28" y="60"/>
                          </a:lnTo>
                          <a:lnTo>
                            <a:pt x="28" y="54"/>
                          </a:lnTo>
                          <a:lnTo>
                            <a:pt x="33" y="54"/>
                          </a:lnTo>
                          <a:lnTo>
                            <a:pt x="33" y="54"/>
                          </a:lnTo>
                          <a:cubicBezTo>
                            <a:pt x="34" y="55"/>
                            <a:pt x="34" y="55"/>
                            <a:pt x="35" y="56"/>
                          </a:cubicBezTo>
                          <a:cubicBezTo>
                            <a:pt x="38" y="59"/>
                            <a:pt x="40" y="62"/>
                            <a:pt x="45" y="62"/>
                          </a:cubicBezTo>
                          <a:cubicBezTo>
                            <a:pt x="53" y="62"/>
                            <a:pt x="62" y="74"/>
                            <a:pt x="62" y="82"/>
                          </a:cubicBezTo>
                          <a:cubicBezTo>
                            <a:pt x="62" y="82"/>
                            <a:pt x="62" y="83"/>
                            <a:pt x="62" y="83"/>
                          </a:cubicBezTo>
                          <a:cubicBezTo>
                            <a:pt x="63" y="85"/>
                            <a:pt x="63" y="86"/>
                            <a:pt x="62" y="8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0" name="Freeform 1155">
                      <a:extLst>
                        <a:ext uri="{FF2B5EF4-FFF2-40B4-BE49-F238E27FC236}">
                          <a16:creationId xmlns:a16="http://schemas.microsoft.com/office/drawing/2014/main" id="{668BC23D-C50B-FD64-94A4-A8BAA3520A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00155"/>
                      <a:ext cx="33830" cy="45107"/>
                    </a:xfrm>
                    <a:custGeom>
                      <a:avLst/>
                      <a:gdLst>
                        <a:gd name="T0" fmla="*/ 64 w 82"/>
                        <a:gd name="T1" fmla="*/ 98 h 109"/>
                        <a:gd name="T2" fmla="*/ 59 w 82"/>
                        <a:gd name="T3" fmla="*/ 90 h 109"/>
                        <a:gd name="T4" fmla="*/ 61 w 82"/>
                        <a:gd name="T5" fmla="*/ 90 h 109"/>
                        <a:gd name="T6" fmla="*/ 82 w 82"/>
                        <a:gd name="T7" fmla="*/ 87 h 109"/>
                        <a:gd name="T8" fmla="*/ 82 w 82"/>
                        <a:gd name="T9" fmla="*/ 82 h 109"/>
                        <a:gd name="T10" fmla="*/ 75 w 82"/>
                        <a:gd name="T11" fmla="*/ 67 h 109"/>
                        <a:gd name="T12" fmla="*/ 66 w 82"/>
                        <a:gd name="T13" fmla="*/ 47 h 109"/>
                        <a:gd name="T14" fmla="*/ 67 w 82"/>
                        <a:gd name="T15" fmla="*/ 43 h 109"/>
                        <a:gd name="T16" fmla="*/ 68 w 82"/>
                        <a:gd name="T17" fmla="*/ 38 h 109"/>
                        <a:gd name="T18" fmla="*/ 62 w 82"/>
                        <a:gd name="T19" fmla="*/ 30 h 109"/>
                        <a:gd name="T20" fmla="*/ 56 w 82"/>
                        <a:gd name="T21" fmla="*/ 22 h 109"/>
                        <a:gd name="T22" fmla="*/ 55 w 82"/>
                        <a:gd name="T23" fmla="*/ 20 h 109"/>
                        <a:gd name="T24" fmla="*/ 54 w 82"/>
                        <a:gd name="T25" fmla="*/ 17 h 109"/>
                        <a:gd name="T26" fmla="*/ 49 w 82"/>
                        <a:gd name="T27" fmla="*/ 16 h 109"/>
                        <a:gd name="T28" fmla="*/ 42 w 82"/>
                        <a:gd name="T29" fmla="*/ 10 h 109"/>
                        <a:gd name="T30" fmla="*/ 41 w 82"/>
                        <a:gd name="T31" fmla="*/ 11 h 109"/>
                        <a:gd name="T32" fmla="*/ 37 w 82"/>
                        <a:gd name="T33" fmla="*/ 12 h 109"/>
                        <a:gd name="T34" fmla="*/ 30 w 82"/>
                        <a:gd name="T35" fmla="*/ 4 h 109"/>
                        <a:gd name="T36" fmla="*/ 24 w 82"/>
                        <a:gd name="T37" fmla="*/ 0 h 109"/>
                        <a:gd name="T38" fmla="*/ 21 w 82"/>
                        <a:gd name="T39" fmla="*/ 2 h 109"/>
                        <a:gd name="T40" fmla="*/ 16 w 82"/>
                        <a:gd name="T41" fmla="*/ 5 h 109"/>
                        <a:gd name="T42" fmla="*/ 12 w 82"/>
                        <a:gd name="T43" fmla="*/ 2 h 109"/>
                        <a:gd name="T44" fmla="*/ 11 w 82"/>
                        <a:gd name="T45" fmla="*/ 1 h 109"/>
                        <a:gd name="T46" fmla="*/ 5 w 82"/>
                        <a:gd name="T47" fmla="*/ 12 h 109"/>
                        <a:gd name="T48" fmla="*/ 6 w 82"/>
                        <a:gd name="T49" fmla="*/ 14 h 109"/>
                        <a:gd name="T50" fmla="*/ 9 w 82"/>
                        <a:gd name="T51" fmla="*/ 17 h 109"/>
                        <a:gd name="T52" fmla="*/ 9 w 82"/>
                        <a:gd name="T53" fmla="*/ 33 h 109"/>
                        <a:gd name="T54" fmla="*/ 8 w 82"/>
                        <a:gd name="T55" fmla="*/ 33 h 109"/>
                        <a:gd name="T56" fmla="*/ 0 w 82"/>
                        <a:gd name="T57" fmla="*/ 42 h 109"/>
                        <a:gd name="T58" fmla="*/ 5 w 82"/>
                        <a:gd name="T59" fmla="*/ 48 h 109"/>
                        <a:gd name="T60" fmla="*/ 11 w 82"/>
                        <a:gd name="T61" fmla="*/ 57 h 109"/>
                        <a:gd name="T62" fmla="*/ 7 w 82"/>
                        <a:gd name="T63" fmla="*/ 61 h 109"/>
                        <a:gd name="T64" fmla="*/ 4 w 82"/>
                        <a:gd name="T65" fmla="*/ 64 h 109"/>
                        <a:gd name="T66" fmla="*/ 5 w 82"/>
                        <a:gd name="T67" fmla="*/ 68 h 109"/>
                        <a:gd name="T68" fmla="*/ 7 w 82"/>
                        <a:gd name="T69" fmla="*/ 75 h 109"/>
                        <a:gd name="T70" fmla="*/ 18 w 82"/>
                        <a:gd name="T71" fmla="*/ 82 h 109"/>
                        <a:gd name="T72" fmla="*/ 28 w 82"/>
                        <a:gd name="T73" fmla="*/ 86 h 109"/>
                        <a:gd name="T74" fmla="*/ 29 w 82"/>
                        <a:gd name="T75" fmla="*/ 86 h 109"/>
                        <a:gd name="T76" fmla="*/ 29 w 82"/>
                        <a:gd name="T77" fmla="*/ 87 h 109"/>
                        <a:gd name="T78" fmla="*/ 35 w 82"/>
                        <a:gd name="T79" fmla="*/ 92 h 109"/>
                        <a:gd name="T80" fmla="*/ 38 w 82"/>
                        <a:gd name="T81" fmla="*/ 93 h 109"/>
                        <a:gd name="T82" fmla="*/ 38 w 82"/>
                        <a:gd name="T83" fmla="*/ 94 h 109"/>
                        <a:gd name="T84" fmla="*/ 38 w 82"/>
                        <a:gd name="T85" fmla="*/ 95 h 109"/>
                        <a:gd name="T86" fmla="*/ 37 w 82"/>
                        <a:gd name="T87" fmla="*/ 97 h 109"/>
                        <a:gd name="T88" fmla="*/ 35 w 82"/>
                        <a:gd name="T89" fmla="*/ 98 h 109"/>
                        <a:gd name="T90" fmla="*/ 35 w 82"/>
                        <a:gd name="T91" fmla="*/ 99 h 109"/>
                        <a:gd name="T92" fmla="*/ 44 w 82"/>
                        <a:gd name="T93" fmla="*/ 106 h 109"/>
                        <a:gd name="T94" fmla="*/ 50 w 82"/>
                        <a:gd name="T95" fmla="*/ 106 h 109"/>
                        <a:gd name="T96" fmla="*/ 54 w 82"/>
                        <a:gd name="T97" fmla="*/ 108 h 109"/>
                        <a:gd name="T98" fmla="*/ 55 w 82"/>
                        <a:gd name="T99" fmla="*/ 109 h 109"/>
                        <a:gd name="T100" fmla="*/ 58 w 82"/>
                        <a:gd name="T101" fmla="*/ 109 h 109"/>
                        <a:gd name="T102" fmla="*/ 59 w 82"/>
                        <a:gd name="T103" fmla="*/ 106 h 109"/>
                        <a:gd name="T104" fmla="*/ 59 w 82"/>
                        <a:gd name="T105" fmla="*/ 101 h 109"/>
                        <a:gd name="T106" fmla="*/ 64 w 82"/>
                        <a:gd name="T107" fmla="*/ 98 h 1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82" h="109">
                          <a:moveTo>
                            <a:pt x="64" y="98"/>
                          </a:moveTo>
                          <a:lnTo>
                            <a:pt x="59" y="90"/>
                          </a:lnTo>
                          <a:lnTo>
                            <a:pt x="61" y="90"/>
                          </a:lnTo>
                          <a:cubicBezTo>
                            <a:pt x="70" y="90"/>
                            <a:pt x="77" y="90"/>
                            <a:pt x="82" y="87"/>
                          </a:cubicBezTo>
                          <a:lnTo>
                            <a:pt x="82" y="82"/>
                          </a:lnTo>
                          <a:cubicBezTo>
                            <a:pt x="82" y="76"/>
                            <a:pt x="79" y="72"/>
                            <a:pt x="75" y="67"/>
                          </a:cubicBezTo>
                          <a:cubicBezTo>
                            <a:pt x="70" y="61"/>
                            <a:pt x="66" y="55"/>
                            <a:pt x="66" y="47"/>
                          </a:cubicBezTo>
                          <a:cubicBezTo>
                            <a:pt x="66" y="45"/>
                            <a:pt x="66" y="44"/>
                            <a:pt x="67" y="43"/>
                          </a:cubicBezTo>
                          <a:cubicBezTo>
                            <a:pt x="67" y="42"/>
                            <a:pt x="68" y="41"/>
                            <a:pt x="68" y="38"/>
                          </a:cubicBezTo>
                          <a:cubicBezTo>
                            <a:pt x="68" y="35"/>
                            <a:pt x="65" y="32"/>
                            <a:pt x="62" y="30"/>
                          </a:cubicBezTo>
                          <a:cubicBezTo>
                            <a:pt x="60" y="28"/>
                            <a:pt x="57" y="26"/>
                            <a:pt x="56" y="22"/>
                          </a:cubicBezTo>
                          <a:cubicBezTo>
                            <a:pt x="55" y="21"/>
                            <a:pt x="55" y="21"/>
                            <a:pt x="55" y="20"/>
                          </a:cubicBezTo>
                          <a:cubicBezTo>
                            <a:pt x="55" y="19"/>
                            <a:pt x="55" y="18"/>
                            <a:pt x="54" y="17"/>
                          </a:cubicBezTo>
                          <a:cubicBezTo>
                            <a:pt x="52" y="17"/>
                            <a:pt x="51" y="17"/>
                            <a:pt x="49" y="16"/>
                          </a:cubicBezTo>
                          <a:cubicBezTo>
                            <a:pt x="45" y="16"/>
                            <a:pt x="43" y="15"/>
                            <a:pt x="42" y="10"/>
                          </a:cubicBezTo>
                          <a:cubicBezTo>
                            <a:pt x="42" y="10"/>
                            <a:pt x="41" y="11"/>
                            <a:pt x="41" y="11"/>
                          </a:cubicBezTo>
                          <a:cubicBezTo>
                            <a:pt x="40" y="11"/>
                            <a:pt x="39" y="12"/>
                            <a:pt x="37" y="12"/>
                          </a:cubicBezTo>
                          <a:cubicBezTo>
                            <a:pt x="33" y="12"/>
                            <a:pt x="30" y="8"/>
                            <a:pt x="30" y="4"/>
                          </a:cubicBezTo>
                          <a:cubicBezTo>
                            <a:pt x="27" y="1"/>
                            <a:pt x="26" y="0"/>
                            <a:pt x="24" y="0"/>
                          </a:cubicBezTo>
                          <a:cubicBezTo>
                            <a:pt x="22" y="0"/>
                            <a:pt x="22" y="1"/>
                            <a:pt x="21" y="2"/>
                          </a:cubicBezTo>
                          <a:cubicBezTo>
                            <a:pt x="20" y="3"/>
                            <a:pt x="20" y="5"/>
                            <a:pt x="16" y="5"/>
                          </a:cubicBezTo>
                          <a:cubicBezTo>
                            <a:pt x="14" y="5"/>
                            <a:pt x="13" y="4"/>
                            <a:pt x="12" y="2"/>
                          </a:cubicBezTo>
                          <a:cubicBezTo>
                            <a:pt x="11" y="2"/>
                            <a:pt x="11" y="1"/>
                            <a:pt x="11" y="1"/>
                          </a:cubicBezTo>
                          <a:cubicBezTo>
                            <a:pt x="9" y="3"/>
                            <a:pt x="5" y="11"/>
                            <a:pt x="5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9" y="15"/>
                            <a:pt x="9" y="17"/>
                          </a:cubicBezTo>
                          <a:lnTo>
                            <a:pt x="9" y="33"/>
                          </a:lnTo>
                          <a:lnTo>
                            <a:pt x="8" y="33"/>
                          </a:lnTo>
                          <a:cubicBezTo>
                            <a:pt x="2" y="35"/>
                            <a:pt x="0" y="37"/>
                            <a:pt x="0" y="42"/>
                          </a:cubicBezTo>
                          <a:cubicBezTo>
                            <a:pt x="0" y="45"/>
                            <a:pt x="3" y="46"/>
                            <a:pt x="5" y="48"/>
                          </a:cubicBezTo>
                          <a:cubicBezTo>
                            <a:pt x="8" y="50"/>
                            <a:pt x="11" y="52"/>
                            <a:pt x="11" y="57"/>
                          </a:cubicBezTo>
                          <a:cubicBezTo>
                            <a:pt x="11" y="60"/>
                            <a:pt x="8" y="61"/>
                            <a:pt x="7" y="61"/>
                          </a:cubicBezTo>
                          <a:cubicBezTo>
                            <a:pt x="5" y="62"/>
                            <a:pt x="4" y="62"/>
                            <a:pt x="4" y="64"/>
                          </a:cubicBezTo>
                          <a:cubicBezTo>
                            <a:pt x="4" y="65"/>
                            <a:pt x="5" y="66"/>
                            <a:pt x="5" y="68"/>
                          </a:cubicBezTo>
                          <a:cubicBezTo>
                            <a:pt x="6" y="70"/>
                            <a:pt x="7" y="72"/>
                            <a:pt x="7" y="75"/>
                          </a:cubicBezTo>
                          <a:cubicBezTo>
                            <a:pt x="12" y="76"/>
                            <a:pt x="15" y="80"/>
                            <a:pt x="18" y="82"/>
                          </a:cubicBezTo>
                          <a:cubicBezTo>
                            <a:pt x="21" y="86"/>
                            <a:pt x="24" y="88"/>
                            <a:pt x="28" y="86"/>
                          </a:cubicBezTo>
                          <a:lnTo>
                            <a:pt x="29" y="86"/>
                          </a:lnTo>
                          <a:lnTo>
                            <a:pt x="29" y="87"/>
                          </a:lnTo>
                          <a:cubicBezTo>
                            <a:pt x="31" y="89"/>
                            <a:pt x="33" y="90"/>
                            <a:pt x="35" y="92"/>
                          </a:cubicBezTo>
                          <a:cubicBezTo>
                            <a:pt x="36" y="92"/>
                            <a:pt x="37" y="93"/>
                            <a:pt x="38" y="93"/>
                          </a:cubicBezTo>
                          <a:lnTo>
                            <a:pt x="38" y="94"/>
                          </a:lnTo>
                          <a:lnTo>
                            <a:pt x="38" y="95"/>
                          </a:lnTo>
                          <a:cubicBezTo>
                            <a:pt x="38" y="96"/>
                            <a:pt x="37" y="96"/>
                            <a:pt x="37" y="97"/>
                          </a:cubicBezTo>
                          <a:cubicBezTo>
                            <a:pt x="36" y="97"/>
                            <a:pt x="36" y="98"/>
                            <a:pt x="35" y="98"/>
                          </a:cubicBezTo>
                          <a:lnTo>
                            <a:pt x="35" y="99"/>
                          </a:lnTo>
                          <a:cubicBezTo>
                            <a:pt x="40" y="99"/>
                            <a:pt x="43" y="103"/>
                            <a:pt x="44" y="106"/>
                          </a:cubicBezTo>
                          <a:cubicBezTo>
                            <a:pt x="47" y="106"/>
                            <a:pt x="49" y="106"/>
                            <a:pt x="50" y="106"/>
                          </a:cubicBezTo>
                          <a:cubicBezTo>
                            <a:pt x="52" y="106"/>
                            <a:pt x="53" y="107"/>
                            <a:pt x="54" y="108"/>
                          </a:cubicBezTo>
                          <a:cubicBezTo>
                            <a:pt x="54" y="108"/>
                            <a:pt x="55" y="109"/>
                            <a:pt x="55" y="109"/>
                          </a:cubicBezTo>
                          <a:lnTo>
                            <a:pt x="58" y="109"/>
                          </a:lnTo>
                          <a:cubicBezTo>
                            <a:pt x="58" y="108"/>
                            <a:pt x="58" y="107"/>
                            <a:pt x="59" y="106"/>
                          </a:cubicBezTo>
                          <a:cubicBezTo>
                            <a:pt x="59" y="105"/>
                            <a:pt x="59" y="104"/>
                            <a:pt x="59" y="101"/>
                          </a:cubicBezTo>
                          <a:cubicBezTo>
                            <a:pt x="59" y="99"/>
                            <a:pt x="62" y="98"/>
                            <a:pt x="64" y="9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1" name="Freeform 1156">
                      <a:extLst>
                        <a:ext uri="{FF2B5EF4-FFF2-40B4-BE49-F238E27FC236}">
                          <a16:creationId xmlns:a16="http://schemas.microsoft.com/office/drawing/2014/main" id="{3065EE12-ACD7-64E7-5733-43FBD551A5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31986" y="4508450"/>
                      <a:ext cx="142839" cy="86455"/>
                    </a:xfrm>
                    <a:custGeom>
                      <a:avLst/>
                      <a:gdLst>
                        <a:gd name="T0" fmla="*/ 96 w 334"/>
                        <a:gd name="T1" fmla="*/ 190 h 205"/>
                        <a:gd name="T2" fmla="*/ 125 w 334"/>
                        <a:gd name="T3" fmla="*/ 195 h 205"/>
                        <a:gd name="T4" fmla="*/ 134 w 334"/>
                        <a:gd name="T5" fmla="*/ 192 h 205"/>
                        <a:gd name="T6" fmla="*/ 169 w 334"/>
                        <a:gd name="T7" fmla="*/ 205 h 205"/>
                        <a:gd name="T8" fmla="*/ 180 w 334"/>
                        <a:gd name="T9" fmla="*/ 195 h 205"/>
                        <a:gd name="T10" fmla="*/ 187 w 334"/>
                        <a:gd name="T11" fmla="*/ 182 h 205"/>
                        <a:gd name="T12" fmla="*/ 199 w 334"/>
                        <a:gd name="T13" fmla="*/ 149 h 205"/>
                        <a:gd name="T14" fmla="*/ 211 w 334"/>
                        <a:gd name="T15" fmla="*/ 135 h 205"/>
                        <a:gd name="T16" fmla="*/ 233 w 334"/>
                        <a:gd name="T17" fmla="*/ 109 h 205"/>
                        <a:gd name="T18" fmla="*/ 235 w 334"/>
                        <a:gd name="T19" fmla="*/ 113 h 205"/>
                        <a:gd name="T20" fmla="*/ 262 w 334"/>
                        <a:gd name="T21" fmla="*/ 98 h 205"/>
                        <a:gd name="T22" fmla="*/ 301 w 334"/>
                        <a:gd name="T23" fmla="*/ 78 h 205"/>
                        <a:gd name="T24" fmla="*/ 329 w 334"/>
                        <a:gd name="T25" fmla="*/ 49 h 205"/>
                        <a:gd name="T26" fmla="*/ 331 w 334"/>
                        <a:gd name="T27" fmla="*/ 36 h 205"/>
                        <a:gd name="T28" fmla="*/ 306 w 334"/>
                        <a:gd name="T29" fmla="*/ 46 h 205"/>
                        <a:gd name="T30" fmla="*/ 273 w 334"/>
                        <a:gd name="T31" fmla="*/ 59 h 205"/>
                        <a:gd name="T32" fmla="*/ 182 w 334"/>
                        <a:gd name="T33" fmla="*/ 9 h 205"/>
                        <a:gd name="T34" fmla="*/ 166 w 334"/>
                        <a:gd name="T35" fmla="*/ 0 h 205"/>
                        <a:gd name="T36" fmla="*/ 119 w 334"/>
                        <a:gd name="T37" fmla="*/ 4 h 205"/>
                        <a:gd name="T38" fmla="*/ 110 w 334"/>
                        <a:gd name="T39" fmla="*/ 14 h 205"/>
                        <a:gd name="T40" fmla="*/ 105 w 334"/>
                        <a:gd name="T41" fmla="*/ 30 h 205"/>
                        <a:gd name="T42" fmla="*/ 110 w 334"/>
                        <a:gd name="T43" fmla="*/ 49 h 205"/>
                        <a:gd name="T44" fmla="*/ 105 w 334"/>
                        <a:gd name="T45" fmla="*/ 59 h 205"/>
                        <a:gd name="T46" fmla="*/ 96 w 334"/>
                        <a:gd name="T47" fmla="*/ 52 h 205"/>
                        <a:gd name="T48" fmla="*/ 87 w 334"/>
                        <a:gd name="T49" fmla="*/ 50 h 205"/>
                        <a:gd name="T50" fmla="*/ 72 w 334"/>
                        <a:gd name="T51" fmla="*/ 45 h 205"/>
                        <a:gd name="T52" fmla="*/ 47 w 334"/>
                        <a:gd name="T53" fmla="*/ 31 h 205"/>
                        <a:gd name="T54" fmla="*/ 43 w 334"/>
                        <a:gd name="T55" fmla="*/ 30 h 205"/>
                        <a:gd name="T56" fmla="*/ 44 w 334"/>
                        <a:gd name="T57" fmla="*/ 33 h 205"/>
                        <a:gd name="T58" fmla="*/ 49 w 334"/>
                        <a:gd name="T59" fmla="*/ 51 h 205"/>
                        <a:gd name="T60" fmla="*/ 45 w 334"/>
                        <a:gd name="T61" fmla="*/ 67 h 205"/>
                        <a:gd name="T62" fmla="*/ 48 w 334"/>
                        <a:gd name="T63" fmla="*/ 73 h 205"/>
                        <a:gd name="T64" fmla="*/ 38 w 334"/>
                        <a:gd name="T65" fmla="*/ 79 h 205"/>
                        <a:gd name="T66" fmla="*/ 42 w 334"/>
                        <a:gd name="T67" fmla="*/ 101 h 205"/>
                        <a:gd name="T68" fmla="*/ 51 w 334"/>
                        <a:gd name="T69" fmla="*/ 92 h 205"/>
                        <a:gd name="T70" fmla="*/ 54 w 334"/>
                        <a:gd name="T71" fmla="*/ 113 h 205"/>
                        <a:gd name="T72" fmla="*/ 42 w 334"/>
                        <a:gd name="T73" fmla="*/ 122 h 205"/>
                        <a:gd name="T74" fmla="*/ 41 w 334"/>
                        <a:gd name="T75" fmla="*/ 127 h 205"/>
                        <a:gd name="T76" fmla="*/ 39 w 334"/>
                        <a:gd name="T77" fmla="*/ 137 h 205"/>
                        <a:gd name="T78" fmla="*/ 9 w 334"/>
                        <a:gd name="T79" fmla="*/ 157 h 205"/>
                        <a:gd name="T80" fmla="*/ 2 w 334"/>
                        <a:gd name="T81" fmla="*/ 170 h 205"/>
                        <a:gd name="T82" fmla="*/ 3 w 334"/>
                        <a:gd name="T83" fmla="*/ 177 h 205"/>
                        <a:gd name="T84" fmla="*/ 5 w 334"/>
                        <a:gd name="T85" fmla="*/ 179 h 205"/>
                        <a:gd name="T86" fmla="*/ 4 w 334"/>
                        <a:gd name="T87" fmla="*/ 193 h 205"/>
                        <a:gd name="T88" fmla="*/ 12 w 334"/>
                        <a:gd name="T89" fmla="*/ 195 h 205"/>
                        <a:gd name="T90" fmla="*/ 27 w 334"/>
                        <a:gd name="T91" fmla="*/ 189 h 205"/>
                        <a:gd name="T92" fmla="*/ 36 w 334"/>
                        <a:gd name="T93" fmla="*/ 189 h 205"/>
                        <a:gd name="T94" fmla="*/ 40 w 334"/>
                        <a:gd name="T95" fmla="*/ 188 h 205"/>
                        <a:gd name="T96" fmla="*/ 43 w 334"/>
                        <a:gd name="T97" fmla="*/ 195 h 205"/>
                        <a:gd name="T98" fmla="*/ 54 w 334"/>
                        <a:gd name="T99" fmla="*/ 190 h 205"/>
                        <a:gd name="T100" fmla="*/ 60 w 334"/>
                        <a:gd name="T101" fmla="*/ 187 h 205"/>
                        <a:gd name="T102" fmla="*/ 58 w 334"/>
                        <a:gd name="T103" fmla="*/ 176 h 205"/>
                        <a:gd name="T104" fmla="*/ 63 w 334"/>
                        <a:gd name="T105" fmla="*/ 174 h 205"/>
                        <a:gd name="T106" fmla="*/ 69 w 334"/>
                        <a:gd name="T107" fmla="*/ 174 h 205"/>
                        <a:gd name="T108" fmla="*/ 77 w 334"/>
                        <a:gd name="T109" fmla="*/ 174 h 205"/>
                        <a:gd name="T110" fmla="*/ 86 w 334"/>
                        <a:gd name="T111" fmla="*/ 186 h 2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34" h="205">
                          <a:moveTo>
                            <a:pt x="89" y="186"/>
                          </a:moveTo>
                          <a:cubicBezTo>
                            <a:pt x="92" y="186"/>
                            <a:pt x="94" y="188"/>
                            <a:pt x="96" y="190"/>
                          </a:cubicBezTo>
                          <a:cubicBezTo>
                            <a:pt x="98" y="193"/>
                            <a:pt x="100" y="195"/>
                            <a:pt x="103" y="195"/>
                          </a:cubicBezTo>
                          <a:lnTo>
                            <a:pt x="125" y="195"/>
                          </a:lnTo>
                          <a:cubicBezTo>
                            <a:pt x="127" y="195"/>
                            <a:pt x="128" y="194"/>
                            <a:pt x="129" y="193"/>
                          </a:cubicBezTo>
                          <a:cubicBezTo>
                            <a:pt x="130" y="193"/>
                            <a:pt x="132" y="192"/>
                            <a:pt x="134" y="192"/>
                          </a:cubicBezTo>
                          <a:cubicBezTo>
                            <a:pt x="141" y="192"/>
                            <a:pt x="146" y="195"/>
                            <a:pt x="151" y="198"/>
                          </a:cubicBezTo>
                          <a:cubicBezTo>
                            <a:pt x="156" y="201"/>
                            <a:pt x="161" y="205"/>
                            <a:pt x="169" y="205"/>
                          </a:cubicBezTo>
                          <a:cubicBezTo>
                            <a:pt x="172" y="205"/>
                            <a:pt x="174" y="204"/>
                            <a:pt x="177" y="204"/>
                          </a:cubicBezTo>
                          <a:lnTo>
                            <a:pt x="180" y="195"/>
                          </a:lnTo>
                          <a:cubicBezTo>
                            <a:pt x="180" y="192"/>
                            <a:pt x="182" y="189"/>
                            <a:pt x="184" y="187"/>
                          </a:cubicBezTo>
                          <a:cubicBezTo>
                            <a:pt x="186" y="185"/>
                            <a:pt x="187" y="184"/>
                            <a:pt x="187" y="182"/>
                          </a:cubicBezTo>
                          <a:cubicBezTo>
                            <a:pt x="189" y="178"/>
                            <a:pt x="190" y="173"/>
                            <a:pt x="191" y="169"/>
                          </a:cubicBezTo>
                          <a:cubicBezTo>
                            <a:pt x="193" y="162"/>
                            <a:pt x="194" y="155"/>
                            <a:pt x="199" y="149"/>
                          </a:cubicBezTo>
                          <a:cubicBezTo>
                            <a:pt x="200" y="148"/>
                            <a:pt x="202" y="146"/>
                            <a:pt x="204" y="144"/>
                          </a:cubicBezTo>
                          <a:cubicBezTo>
                            <a:pt x="206" y="142"/>
                            <a:pt x="211" y="137"/>
                            <a:pt x="211" y="135"/>
                          </a:cubicBezTo>
                          <a:cubicBezTo>
                            <a:pt x="213" y="124"/>
                            <a:pt x="216" y="109"/>
                            <a:pt x="229" y="109"/>
                          </a:cubicBezTo>
                          <a:lnTo>
                            <a:pt x="233" y="109"/>
                          </a:lnTo>
                          <a:cubicBezTo>
                            <a:pt x="234" y="109"/>
                            <a:pt x="234" y="110"/>
                            <a:pt x="234" y="110"/>
                          </a:cubicBezTo>
                          <a:cubicBezTo>
                            <a:pt x="234" y="111"/>
                            <a:pt x="235" y="112"/>
                            <a:pt x="235" y="113"/>
                          </a:cubicBezTo>
                          <a:cubicBezTo>
                            <a:pt x="241" y="113"/>
                            <a:pt x="245" y="109"/>
                            <a:pt x="249" y="106"/>
                          </a:cubicBezTo>
                          <a:cubicBezTo>
                            <a:pt x="253" y="103"/>
                            <a:pt x="257" y="99"/>
                            <a:pt x="262" y="98"/>
                          </a:cubicBezTo>
                          <a:cubicBezTo>
                            <a:pt x="268" y="96"/>
                            <a:pt x="273" y="93"/>
                            <a:pt x="279" y="89"/>
                          </a:cubicBezTo>
                          <a:cubicBezTo>
                            <a:pt x="285" y="85"/>
                            <a:pt x="291" y="81"/>
                            <a:pt x="301" y="78"/>
                          </a:cubicBezTo>
                          <a:cubicBezTo>
                            <a:pt x="308" y="76"/>
                            <a:pt x="332" y="68"/>
                            <a:pt x="332" y="54"/>
                          </a:cubicBezTo>
                          <a:cubicBezTo>
                            <a:pt x="332" y="52"/>
                            <a:pt x="331" y="50"/>
                            <a:pt x="329" y="49"/>
                          </a:cubicBezTo>
                          <a:cubicBezTo>
                            <a:pt x="328" y="47"/>
                            <a:pt x="327" y="46"/>
                            <a:pt x="327" y="44"/>
                          </a:cubicBezTo>
                          <a:cubicBezTo>
                            <a:pt x="327" y="40"/>
                            <a:pt x="329" y="38"/>
                            <a:pt x="331" y="36"/>
                          </a:cubicBezTo>
                          <a:cubicBezTo>
                            <a:pt x="332" y="35"/>
                            <a:pt x="333" y="34"/>
                            <a:pt x="334" y="32"/>
                          </a:cubicBezTo>
                          <a:cubicBezTo>
                            <a:pt x="322" y="33"/>
                            <a:pt x="314" y="39"/>
                            <a:pt x="306" y="46"/>
                          </a:cubicBezTo>
                          <a:cubicBezTo>
                            <a:pt x="297" y="53"/>
                            <a:pt x="289" y="60"/>
                            <a:pt x="277" y="60"/>
                          </a:cubicBezTo>
                          <a:cubicBezTo>
                            <a:pt x="276" y="60"/>
                            <a:pt x="275" y="60"/>
                            <a:pt x="273" y="59"/>
                          </a:cubicBezTo>
                          <a:cubicBezTo>
                            <a:pt x="268" y="58"/>
                            <a:pt x="212" y="31"/>
                            <a:pt x="192" y="19"/>
                          </a:cubicBezTo>
                          <a:cubicBezTo>
                            <a:pt x="188" y="17"/>
                            <a:pt x="185" y="13"/>
                            <a:pt x="182" y="9"/>
                          </a:cubicBezTo>
                          <a:cubicBezTo>
                            <a:pt x="177" y="4"/>
                            <a:pt x="174" y="0"/>
                            <a:pt x="169" y="0"/>
                          </a:cubicBezTo>
                          <a:cubicBezTo>
                            <a:pt x="168" y="0"/>
                            <a:pt x="167" y="0"/>
                            <a:pt x="166" y="0"/>
                          </a:cubicBezTo>
                          <a:cubicBezTo>
                            <a:pt x="154" y="5"/>
                            <a:pt x="142" y="5"/>
                            <a:pt x="127" y="5"/>
                          </a:cubicBezTo>
                          <a:cubicBezTo>
                            <a:pt x="123" y="5"/>
                            <a:pt x="121" y="4"/>
                            <a:pt x="119" y="4"/>
                          </a:cubicBezTo>
                          <a:lnTo>
                            <a:pt x="118" y="4"/>
                          </a:lnTo>
                          <a:cubicBezTo>
                            <a:pt x="116" y="8"/>
                            <a:pt x="113" y="11"/>
                            <a:pt x="110" y="14"/>
                          </a:cubicBezTo>
                          <a:cubicBezTo>
                            <a:pt x="106" y="18"/>
                            <a:pt x="103" y="21"/>
                            <a:pt x="103" y="27"/>
                          </a:cubicBezTo>
                          <a:cubicBezTo>
                            <a:pt x="103" y="29"/>
                            <a:pt x="104" y="30"/>
                            <a:pt x="105" y="30"/>
                          </a:cubicBezTo>
                          <a:cubicBezTo>
                            <a:pt x="106" y="31"/>
                            <a:pt x="108" y="31"/>
                            <a:pt x="108" y="34"/>
                          </a:cubicBezTo>
                          <a:cubicBezTo>
                            <a:pt x="110" y="39"/>
                            <a:pt x="110" y="45"/>
                            <a:pt x="110" y="49"/>
                          </a:cubicBezTo>
                          <a:cubicBezTo>
                            <a:pt x="110" y="50"/>
                            <a:pt x="110" y="52"/>
                            <a:pt x="110" y="53"/>
                          </a:cubicBezTo>
                          <a:cubicBezTo>
                            <a:pt x="110" y="58"/>
                            <a:pt x="107" y="59"/>
                            <a:pt x="105" y="59"/>
                          </a:cubicBezTo>
                          <a:cubicBezTo>
                            <a:pt x="100" y="59"/>
                            <a:pt x="98" y="56"/>
                            <a:pt x="97" y="54"/>
                          </a:cubicBezTo>
                          <a:cubicBezTo>
                            <a:pt x="96" y="53"/>
                            <a:pt x="96" y="52"/>
                            <a:pt x="96" y="52"/>
                          </a:cubicBezTo>
                          <a:cubicBezTo>
                            <a:pt x="95" y="53"/>
                            <a:pt x="93" y="54"/>
                            <a:pt x="92" y="54"/>
                          </a:cubicBezTo>
                          <a:cubicBezTo>
                            <a:pt x="90" y="54"/>
                            <a:pt x="88" y="52"/>
                            <a:pt x="87" y="50"/>
                          </a:cubicBezTo>
                          <a:lnTo>
                            <a:pt x="80" y="50"/>
                          </a:lnTo>
                          <a:cubicBezTo>
                            <a:pt x="74" y="50"/>
                            <a:pt x="73" y="48"/>
                            <a:pt x="72" y="45"/>
                          </a:cubicBezTo>
                          <a:cubicBezTo>
                            <a:pt x="71" y="44"/>
                            <a:pt x="71" y="43"/>
                            <a:pt x="69" y="42"/>
                          </a:cubicBezTo>
                          <a:cubicBezTo>
                            <a:pt x="62" y="37"/>
                            <a:pt x="55" y="34"/>
                            <a:pt x="47" y="31"/>
                          </a:cubicBezTo>
                          <a:cubicBezTo>
                            <a:pt x="46" y="31"/>
                            <a:pt x="45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1"/>
                            <a:pt x="44" y="31"/>
                            <a:pt x="44" y="33"/>
                          </a:cubicBezTo>
                          <a:cubicBezTo>
                            <a:pt x="44" y="35"/>
                            <a:pt x="45" y="37"/>
                            <a:pt x="46" y="39"/>
                          </a:cubicBezTo>
                          <a:cubicBezTo>
                            <a:pt x="48" y="42"/>
                            <a:pt x="49" y="46"/>
                            <a:pt x="49" y="51"/>
                          </a:cubicBezTo>
                          <a:cubicBezTo>
                            <a:pt x="49" y="55"/>
                            <a:pt x="48" y="58"/>
                            <a:pt x="47" y="60"/>
                          </a:cubicBezTo>
                          <a:cubicBezTo>
                            <a:pt x="46" y="62"/>
                            <a:pt x="45" y="64"/>
                            <a:pt x="45" y="67"/>
                          </a:cubicBezTo>
                          <a:cubicBezTo>
                            <a:pt x="45" y="68"/>
                            <a:pt x="46" y="69"/>
                            <a:pt x="47" y="70"/>
                          </a:cubicBezTo>
                          <a:cubicBezTo>
                            <a:pt x="47" y="71"/>
                            <a:pt x="48" y="72"/>
                            <a:pt x="48" y="73"/>
                          </a:cubicBezTo>
                          <a:cubicBezTo>
                            <a:pt x="48" y="77"/>
                            <a:pt x="43" y="78"/>
                            <a:pt x="40" y="79"/>
                          </a:cubicBezTo>
                          <a:cubicBezTo>
                            <a:pt x="39" y="79"/>
                            <a:pt x="38" y="79"/>
                            <a:pt x="38" y="79"/>
                          </a:cubicBezTo>
                          <a:cubicBezTo>
                            <a:pt x="35" y="80"/>
                            <a:pt x="29" y="90"/>
                            <a:pt x="29" y="95"/>
                          </a:cubicBezTo>
                          <a:cubicBezTo>
                            <a:pt x="29" y="97"/>
                            <a:pt x="37" y="101"/>
                            <a:pt x="42" y="101"/>
                          </a:cubicBezTo>
                          <a:cubicBezTo>
                            <a:pt x="43" y="101"/>
                            <a:pt x="44" y="99"/>
                            <a:pt x="45" y="98"/>
                          </a:cubicBezTo>
                          <a:cubicBezTo>
                            <a:pt x="47" y="95"/>
                            <a:pt x="48" y="92"/>
                            <a:pt x="51" y="92"/>
                          </a:cubicBezTo>
                          <a:cubicBezTo>
                            <a:pt x="56" y="92"/>
                            <a:pt x="64" y="98"/>
                            <a:pt x="64" y="102"/>
                          </a:cubicBezTo>
                          <a:cubicBezTo>
                            <a:pt x="64" y="105"/>
                            <a:pt x="60" y="108"/>
                            <a:pt x="54" y="113"/>
                          </a:cubicBezTo>
                          <a:cubicBezTo>
                            <a:pt x="51" y="115"/>
                            <a:pt x="48" y="117"/>
                            <a:pt x="47" y="119"/>
                          </a:cubicBezTo>
                          <a:cubicBezTo>
                            <a:pt x="46" y="120"/>
                            <a:pt x="44" y="121"/>
                            <a:pt x="42" y="122"/>
                          </a:cubicBezTo>
                          <a:cubicBezTo>
                            <a:pt x="41" y="123"/>
                            <a:pt x="40" y="123"/>
                            <a:pt x="40" y="124"/>
                          </a:cubicBezTo>
                          <a:cubicBezTo>
                            <a:pt x="39" y="124"/>
                            <a:pt x="40" y="126"/>
                            <a:pt x="41" y="127"/>
                          </a:cubicBezTo>
                          <a:cubicBezTo>
                            <a:pt x="42" y="129"/>
                            <a:pt x="43" y="132"/>
                            <a:pt x="42" y="134"/>
                          </a:cubicBezTo>
                          <a:cubicBezTo>
                            <a:pt x="42" y="135"/>
                            <a:pt x="41" y="136"/>
                            <a:pt x="39" y="137"/>
                          </a:cubicBezTo>
                          <a:cubicBezTo>
                            <a:pt x="35" y="139"/>
                            <a:pt x="27" y="141"/>
                            <a:pt x="22" y="141"/>
                          </a:cubicBezTo>
                          <a:cubicBezTo>
                            <a:pt x="13" y="141"/>
                            <a:pt x="11" y="149"/>
                            <a:pt x="9" y="157"/>
                          </a:cubicBezTo>
                          <a:cubicBezTo>
                            <a:pt x="8" y="161"/>
                            <a:pt x="7" y="164"/>
                            <a:pt x="5" y="167"/>
                          </a:cubicBezTo>
                          <a:cubicBezTo>
                            <a:pt x="4" y="168"/>
                            <a:pt x="3" y="169"/>
                            <a:pt x="2" y="170"/>
                          </a:cubicBezTo>
                          <a:cubicBezTo>
                            <a:pt x="1" y="171"/>
                            <a:pt x="0" y="172"/>
                            <a:pt x="0" y="174"/>
                          </a:cubicBezTo>
                          <a:cubicBezTo>
                            <a:pt x="0" y="176"/>
                            <a:pt x="1" y="176"/>
                            <a:pt x="3" y="177"/>
                          </a:cubicBezTo>
                          <a:cubicBezTo>
                            <a:pt x="4" y="177"/>
                            <a:pt x="4" y="177"/>
                            <a:pt x="5" y="178"/>
                          </a:cubicBezTo>
                          <a:cubicBezTo>
                            <a:pt x="5" y="178"/>
                            <a:pt x="5" y="179"/>
                            <a:pt x="5" y="179"/>
                          </a:cubicBezTo>
                          <a:lnTo>
                            <a:pt x="2" y="188"/>
                          </a:lnTo>
                          <a:cubicBezTo>
                            <a:pt x="3" y="189"/>
                            <a:pt x="4" y="191"/>
                            <a:pt x="4" y="193"/>
                          </a:cubicBezTo>
                          <a:cubicBezTo>
                            <a:pt x="5" y="196"/>
                            <a:pt x="6" y="198"/>
                            <a:pt x="8" y="198"/>
                          </a:cubicBezTo>
                          <a:cubicBezTo>
                            <a:pt x="10" y="198"/>
                            <a:pt x="11" y="196"/>
                            <a:pt x="12" y="195"/>
                          </a:cubicBezTo>
                          <a:cubicBezTo>
                            <a:pt x="14" y="192"/>
                            <a:pt x="17" y="189"/>
                            <a:pt x="22" y="189"/>
                          </a:cubicBezTo>
                          <a:cubicBezTo>
                            <a:pt x="24" y="189"/>
                            <a:pt x="25" y="189"/>
                            <a:pt x="27" y="189"/>
                          </a:cubicBezTo>
                          <a:cubicBezTo>
                            <a:pt x="28" y="190"/>
                            <a:pt x="30" y="190"/>
                            <a:pt x="32" y="190"/>
                          </a:cubicBezTo>
                          <a:cubicBezTo>
                            <a:pt x="34" y="190"/>
                            <a:pt x="35" y="190"/>
                            <a:pt x="36" y="189"/>
                          </a:cubicBezTo>
                          <a:cubicBezTo>
                            <a:pt x="37" y="189"/>
                            <a:pt x="38" y="188"/>
                            <a:pt x="39" y="188"/>
                          </a:cubicBezTo>
                          <a:cubicBezTo>
                            <a:pt x="40" y="188"/>
                            <a:pt x="40" y="188"/>
                            <a:pt x="40" y="188"/>
                          </a:cubicBezTo>
                          <a:cubicBezTo>
                            <a:pt x="41" y="188"/>
                            <a:pt x="41" y="189"/>
                            <a:pt x="41" y="189"/>
                          </a:cubicBezTo>
                          <a:cubicBezTo>
                            <a:pt x="41" y="190"/>
                            <a:pt x="41" y="195"/>
                            <a:pt x="43" y="195"/>
                          </a:cubicBezTo>
                          <a:cubicBezTo>
                            <a:pt x="45" y="195"/>
                            <a:pt x="46" y="194"/>
                            <a:pt x="47" y="193"/>
                          </a:cubicBezTo>
                          <a:cubicBezTo>
                            <a:pt x="49" y="192"/>
                            <a:pt x="51" y="190"/>
                            <a:pt x="54" y="190"/>
                          </a:cubicBezTo>
                          <a:lnTo>
                            <a:pt x="56" y="190"/>
                          </a:lnTo>
                          <a:cubicBezTo>
                            <a:pt x="56" y="190"/>
                            <a:pt x="60" y="190"/>
                            <a:pt x="60" y="187"/>
                          </a:cubicBezTo>
                          <a:cubicBezTo>
                            <a:pt x="60" y="185"/>
                            <a:pt x="59" y="183"/>
                            <a:pt x="59" y="181"/>
                          </a:cubicBezTo>
                          <a:cubicBezTo>
                            <a:pt x="58" y="180"/>
                            <a:pt x="58" y="178"/>
                            <a:pt x="58" y="176"/>
                          </a:cubicBezTo>
                          <a:cubicBezTo>
                            <a:pt x="58" y="175"/>
                            <a:pt x="58" y="174"/>
                            <a:pt x="60" y="174"/>
                          </a:cubicBezTo>
                          <a:cubicBezTo>
                            <a:pt x="61" y="174"/>
                            <a:pt x="62" y="174"/>
                            <a:pt x="63" y="174"/>
                          </a:cubicBezTo>
                          <a:cubicBezTo>
                            <a:pt x="64" y="174"/>
                            <a:pt x="64" y="174"/>
                            <a:pt x="65" y="174"/>
                          </a:cubicBezTo>
                          <a:lnTo>
                            <a:pt x="69" y="174"/>
                          </a:lnTo>
                          <a:cubicBezTo>
                            <a:pt x="70" y="174"/>
                            <a:pt x="71" y="174"/>
                            <a:pt x="73" y="174"/>
                          </a:cubicBezTo>
                          <a:cubicBezTo>
                            <a:pt x="74" y="174"/>
                            <a:pt x="76" y="174"/>
                            <a:pt x="77" y="174"/>
                          </a:cubicBezTo>
                          <a:cubicBezTo>
                            <a:pt x="79" y="174"/>
                            <a:pt x="86" y="174"/>
                            <a:pt x="86" y="182"/>
                          </a:cubicBezTo>
                          <a:cubicBezTo>
                            <a:pt x="86" y="185"/>
                            <a:pt x="86" y="186"/>
                            <a:pt x="86" y="186"/>
                          </a:cubicBezTo>
                          <a:lnTo>
                            <a:pt x="89" y="18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2" name="Freeform 1157">
                      <a:extLst>
                        <a:ext uri="{FF2B5EF4-FFF2-40B4-BE49-F238E27FC236}">
                          <a16:creationId xmlns:a16="http://schemas.microsoft.com/office/drawing/2014/main" id="{6BB5FAAA-C730-A737-2124-2D7F4BE1CE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86491" y="4670084"/>
                      <a:ext cx="50746" cy="35710"/>
                    </a:xfrm>
                    <a:custGeom>
                      <a:avLst/>
                      <a:gdLst>
                        <a:gd name="T0" fmla="*/ 48 w 117"/>
                        <a:gd name="T1" fmla="*/ 81 h 82"/>
                        <a:gd name="T2" fmla="*/ 52 w 117"/>
                        <a:gd name="T3" fmla="*/ 79 h 82"/>
                        <a:gd name="T4" fmla="*/ 58 w 117"/>
                        <a:gd name="T5" fmla="*/ 76 h 82"/>
                        <a:gd name="T6" fmla="*/ 66 w 117"/>
                        <a:gd name="T7" fmla="*/ 81 h 82"/>
                        <a:gd name="T8" fmla="*/ 66 w 117"/>
                        <a:gd name="T9" fmla="*/ 82 h 82"/>
                        <a:gd name="T10" fmla="*/ 71 w 117"/>
                        <a:gd name="T11" fmla="*/ 80 h 82"/>
                        <a:gd name="T12" fmla="*/ 101 w 117"/>
                        <a:gd name="T13" fmla="*/ 80 h 82"/>
                        <a:gd name="T14" fmla="*/ 106 w 117"/>
                        <a:gd name="T15" fmla="*/ 76 h 82"/>
                        <a:gd name="T16" fmla="*/ 106 w 117"/>
                        <a:gd name="T17" fmla="*/ 75 h 82"/>
                        <a:gd name="T18" fmla="*/ 107 w 117"/>
                        <a:gd name="T19" fmla="*/ 75 h 82"/>
                        <a:gd name="T20" fmla="*/ 116 w 117"/>
                        <a:gd name="T21" fmla="*/ 74 h 82"/>
                        <a:gd name="T22" fmla="*/ 117 w 117"/>
                        <a:gd name="T23" fmla="*/ 74 h 82"/>
                        <a:gd name="T24" fmla="*/ 117 w 117"/>
                        <a:gd name="T25" fmla="*/ 74 h 82"/>
                        <a:gd name="T26" fmla="*/ 114 w 117"/>
                        <a:gd name="T27" fmla="*/ 65 h 82"/>
                        <a:gd name="T28" fmla="*/ 113 w 117"/>
                        <a:gd name="T29" fmla="*/ 60 h 82"/>
                        <a:gd name="T30" fmla="*/ 110 w 117"/>
                        <a:gd name="T31" fmla="*/ 59 h 82"/>
                        <a:gd name="T32" fmla="*/ 104 w 117"/>
                        <a:gd name="T33" fmla="*/ 55 h 82"/>
                        <a:gd name="T34" fmla="*/ 102 w 117"/>
                        <a:gd name="T35" fmla="*/ 50 h 82"/>
                        <a:gd name="T36" fmla="*/ 95 w 117"/>
                        <a:gd name="T37" fmla="*/ 41 h 82"/>
                        <a:gd name="T38" fmla="*/ 89 w 117"/>
                        <a:gd name="T39" fmla="*/ 40 h 82"/>
                        <a:gd name="T40" fmla="*/ 87 w 117"/>
                        <a:gd name="T41" fmla="*/ 40 h 82"/>
                        <a:gd name="T42" fmla="*/ 79 w 117"/>
                        <a:gd name="T43" fmla="*/ 38 h 82"/>
                        <a:gd name="T44" fmla="*/ 77 w 117"/>
                        <a:gd name="T45" fmla="*/ 32 h 82"/>
                        <a:gd name="T46" fmla="*/ 77 w 117"/>
                        <a:gd name="T47" fmla="*/ 29 h 82"/>
                        <a:gd name="T48" fmla="*/ 73 w 117"/>
                        <a:gd name="T49" fmla="*/ 24 h 82"/>
                        <a:gd name="T50" fmla="*/ 70 w 117"/>
                        <a:gd name="T51" fmla="*/ 17 h 82"/>
                        <a:gd name="T52" fmla="*/ 70 w 117"/>
                        <a:gd name="T53" fmla="*/ 8 h 82"/>
                        <a:gd name="T54" fmla="*/ 70 w 117"/>
                        <a:gd name="T55" fmla="*/ 8 h 82"/>
                        <a:gd name="T56" fmla="*/ 65 w 117"/>
                        <a:gd name="T57" fmla="*/ 7 h 82"/>
                        <a:gd name="T58" fmla="*/ 61 w 117"/>
                        <a:gd name="T59" fmla="*/ 9 h 82"/>
                        <a:gd name="T60" fmla="*/ 56 w 117"/>
                        <a:gd name="T61" fmla="*/ 12 h 82"/>
                        <a:gd name="T62" fmla="*/ 44 w 117"/>
                        <a:gd name="T63" fmla="*/ 7 h 82"/>
                        <a:gd name="T64" fmla="*/ 29 w 117"/>
                        <a:gd name="T65" fmla="*/ 0 h 82"/>
                        <a:gd name="T66" fmla="*/ 25 w 117"/>
                        <a:gd name="T67" fmla="*/ 2 h 82"/>
                        <a:gd name="T68" fmla="*/ 18 w 117"/>
                        <a:gd name="T69" fmla="*/ 5 h 82"/>
                        <a:gd name="T70" fmla="*/ 18 w 117"/>
                        <a:gd name="T71" fmla="*/ 5 h 82"/>
                        <a:gd name="T72" fmla="*/ 19 w 117"/>
                        <a:gd name="T73" fmla="*/ 20 h 82"/>
                        <a:gd name="T74" fmla="*/ 9 w 117"/>
                        <a:gd name="T75" fmla="*/ 38 h 82"/>
                        <a:gd name="T76" fmla="*/ 0 w 117"/>
                        <a:gd name="T77" fmla="*/ 50 h 82"/>
                        <a:gd name="T78" fmla="*/ 6 w 117"/>
                        <a:gd name="T79" fmla="*/ 50 h 82"/>
                        <a:gd name="T80" fmla="*/ 7 w 117"/>
                        <a:gd name="T81" fmla="*/ 49 h 82"/>
                        <a:gd name="T82" fmla="*/ 7 w 117"/>
                        <a:gd name="T83" fmla="*/ 51 h 82"/>
                        <a:gd name="T84" fmla="*/ 9 w 117"/>
                        <a:gd name="T85" fmla="*/ 55 h 82"/>
                        <a:gd name="T86" fmla="*/ 13 w 117"/>
                        <a:gd name="T87" fmla="*/ 56 h 82"/>
                        <a:gd name="T88" fmla="*/ 17 w 117"/>
                        <a:gd name="T89" fmla="*/ 55 h 82"/>
                        <a:gd name="T90" fmla="*/ 17 w 117"/>
                        <a:gd name="T91" fmla="*/ 61 h 82"/>
                        <a:gd name="T92" fmla="*/ 16 w 117"/>
                        <a:gd name="T93" fmla="*/ 68 h 82"/>
                        <a:gd name="T94" fmla="*/ 14 w 117"/>
                        <a:gd name="T95" fmla="*/ 70 h 82"/>
                        <a:gd name="T96" fmla="*/ 15 w 117"/>
                        <a:gd name="T97" fmla="*/ 74 h 82"/>
                        <a:gd name="T98" fmla="*/ 25 w 117"/>
                        <a:gd name="T99" fmla="*/ 77 h 82"/>
                        <a:gd name="T100" fmla="*/ 35 w 117"/>
                        <a:gd name="T101" fmla="*/ 80 h 82"/>
                        <a:gd name="T102" fmla="*/ 40 w 117"/>
                        <a:gd name="T103" fmla="*/ 79 h 82"/>
                        <a:gd name="T104" fmla="*/ 40 w 117"/>
                        <a:gd name="T105" fmla="*/ 79 h 82"/>
                        <a:gd name="T106" fmla="*/ 47 w 117"/>
                        <a:gd name="T107" fmla="*/ 79 h 82"/>
                        <a:gd name="T108" fmla="*/ 47 w 117"/>
                        <a:gd name="T109" fmla="*/ 80 h 82"/>
                        <a:gd name="T110" fmla="*/ 48 w 117"/>
                        <a:gd name="T111" fmla="*/ 8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17" h="82">
                          <a:moveTo>
                            <a:pt x="48" y="81"/>
                          </a:moveTo>
                          <a:cubicBezTo>
                            <a:pt x="49" y="81"/>
                            <a:pt x="51" y="80"/>
                            <a:pt x="52" y="79"/>
                          </a:cubicBezTo>
                          <a:cubicBezTo>
                            <a:pt x="54" y="77"/>
                            <a:pt x="56" y="76"/>
                            <a:pt x="58" y="76"/>
                          </a:cubicBezTo>
                          <a:cubicBezTo>
                            <a:pt x="62" y="76"/>
                            <a:pt x="64" y="79"/>
                            <a:pt x="66" y="81"/>
                          </a:cubicBezTo>
                          <a:cubicBezTo>
                            <a:pt x="66" y="81"/>
                            <a:pt x="66" y="81"/>
                            <a:pt x="66" y="82"/>
                          </a:cubicBezTo>
                          <a:cubicBezTo>
                            <a:pt x="67" y="81"/>
                            <a:pt x="69" y="80"/>
                            <a:pt x="71" y="80"/>
                          </a:cubicBezTo>
                          <a:lnTo>
                            <a:pt x="101" y="80"/>
                          </a:lnTo>
                          <a:cubicBezTo>
                            <a:pt x="104" y="80"/>
                            <a:pt x="105" y="79"/>
                            <a:pt x="106" y="76"/>
                          </a:cubicBezTo>
                          <a:lnTo>
                            <a:pt x="106" y="75"/>
                          </a:lnTo>
                          <a:lnTo>
                            <a:pt x="107" y="75"/>
                          </a:lnTo>
                          <a:cubicBezTo>
                            <a:pt x="111" y="76"/>
                            <a:pt x="113" y="76"/>
                            <a:pt x="116" y="74"/>
                          </a:cubicBezTo>
                          <a:cubicBezTo>
                            <a:pt x="116" y="74"/>
                            <a:pt x="116" y="74"/>
                            <a:pt x="117" y="74"/>
                          </a:cubicBezTo>
                          <a:lnTo>
                            <a:pt x="117" y="74"/>
                          </a:lnTo>
                          <a:cubicBezTo>
                            <a:pt x="114" y="72"/>
                            <a:pt x="114" y="68"/>
                            <a:pt x="114" y="65"/>
                          </a:cubicBezTo>
                          <a:cubicBezTo>
                            <a:pt x="114" y="63"/>
                            <a:pt x="113" y="61"/>
                            <a:pt x="113" y="60"/>
                          </a:cubicBezTo>
                          <a:cubicBezTo>
                            <a:pt x="112" y="60"/>
                            <a:pt x="111" y="59"/>
                            <a:pt x="110" y="59"/>
                          </a:cubicBezTo>
                          <a:cubicBezTo>
                            <a:pt x="108" y="58"/>
                            <a:pt x="106" y="57"/>
                            <a:pt x="104" y="55"/>
                          </a:cubicBezTo>
                          <a:cubicBezTo>
                            <a:pt x="103" y="53"/>
                            <a:pt x="102" y="52"/>
                            <a:pt x="102" y="50"/>
                          </a:cubicBezTo>
                          <a:cubicBezTo>
                            <a:pt x="100" y="46"/>
                            <a:pt x="98" y="43"/>
                            <a:pt x="95" y="41"/>
                          </a:cubicBezTo>
                          <a:cubicBezTo>
                            <a:pt x="92" y="40"/>
                            <a:pt x="90" y="40"/>
                            <a:pt x="89" y="40"/>
                          </a:cubicBezTo>
                          <a:lnTo>
                            <a:pt x="87" y="40"/>
                          </a:lnTo>
                          <a:cubicBezTo>
                            <a:pt x="84" y="40"/>
                            <a:pt x="82" y="40"/>
                            <a:pt x="79" y="38"/>
                          </a:cubicBezTo>
                          <a:cubicBezTo>
                            <a:pt x="76" y="37"/>
                            <a:pt x="77" y="34"/>
                            <a:pt x="77" y="32"/>
                          </a:cubicBezTo>
                          <a:cubicBezTo>
                            <a:pt x="77" y="31"/>
                            <a:pt x="77" y="30"/>
                            <a:pt x="77" y="29"/>
                          </a:cubicBezTo>
                          <a:cubicBezTo>
                            <a:pt x="75" y="26"/>
                            <a:pt x="74" y="25"/>
                            <a:pt x="73" y="24"/>
                          </a:cubicBezTo>
                          <a:cubicBezTo>
                            <a:pt x="72" y="23"/>
                            <a:pt x="70" y="21"/>
                            <a:pt x="70" y="17"/>
                          </a:cubicBezTo>
                          <a:lnTo>
                            <a:pt x="70" y="8"/>
                          </a:lnTo>
                          <a:cubicBezTo>
                            <a:pt x="70" y="8"/>
                            <a:pt x="70" y="8"/>
                            <a:pt x="70" y="8"/>
                          </a:cubicBezTo>
                          <a:cubicBezTo>
                            <a:pt x="68" y="7"/>
                            <a:pt x="67" y="7"/>
                            <a:pt x="65" y="7"/>
                          </a:cubicBezTo>
                          <a:cubicBezTo>
                            <a:pt x="64" y="7"/>
                            <a:pt x="63" y="8"/>
                            <a:pt x="61" y="9"/>
                          </a:cubicBezTo>
                          <a:cubicBezTo>
                            <a:pt x="60" y="10"/>
                            <a:pt x="58" y="12"/>
                            <a:pt x="56" y="12"/>
                          </a:cubicBezTo>
                          <a:cubicBezTo>
                            <a:pt x="53" y="12"/>
                            <a:pt x="49" y="10"/>
                            <a:pt x="44" y="7"/>
                          </a:cubicBezTo>
                          <a:cubicBezTo>
                            <a:pt x="39" y="3"/>
                            <a:pt x="33" y="0"/>
                            <a:pt x="29" y="0"/>
                          </a:cubicBezTo>
                          <a:cubicBezTo>
                            <a:pt x="27" y="0"/>
                            <a:pt x="26" y="0"/>
                            <a:pt x="25" y="2"/>
                          </a:cubicBezTo>
                          <a:cubicBezTo>
                            <a:pt x="24" y="3"/>
                            <a:pt x="22" y="5"/>
                            <a:pt x="18" y="5"/>
                          </a:cubicBezTo>
                          <a:lnTo>
                            <a:pt x="18" y="5"/>
                          </a:lnTo>
                          <a:cubicBezTo>
                            <a:pt x="18" y="10"/>
                            <a:pt x="19" y="15"/>
                            <a:pt x="19" y="20"/>
                          </a:cubicBezTo>
                          <a:cubicBezTo>
                            <a:pt x="19" y="28"/>
                            <a:pt x="14" y="33"/>
                            <a:pt x="9" y="38"/>
                          </a:cubicBezTo>
                          <a:cubicBezTo>
                            <a:pt x="5" y="42"/>
                            <a:pt x="2" y="45"/>
                            <a:pt x="0" y="50"/>
                          </a:cubicBezTo>
                          <a:cubicBezTo>
                            <a:pt x="3" y="51"/>
                            <a:pt x="4" y="51"/>
                            <a:pt x="6" y="50"/>
                          </a:cubicBezTo>
                          <a:lnTo>
                            <a:pt x="7" y="49"/>
                          </a:lnTo>
                          <a:lnTo>
                            <a:pt x="7" y="51"/>
                          </a:lnTo>
                          <a:cubicBezTo>
                            <a:pt x="7" y="54"/>
                            <a:pt x="8" y="54"/>
                            <a:pt x="9" y="55"/>
                          </a:cubicBezTo>
                          <a:cubicBezTo>
                            <a:pt x="10" y="55"/>
                            <a:pt x="11" y="56"/>
                            <a:pt x="13" y="56"/>
                          </a:cubicBezTo>
                          <a:lnTo>
                            <a:pt x="17" y="55"/>
                          </a:lnTo>
                          <a:lnTo>
                            <a:pt x="17" y="61"/>
                          </a:lnTo>
                          <a:cubicBezTo>
                            <a:pt x="17" y="64"/>
                            <a:pt x="17" y="65"/>
                            <a:pt x="16" y="68"/>
                          </a:cubicBezTo>
                          <a:cubicBezTo>
                            <a:pt x="15" y="68"/>
                            <a:pt x="15" y="69"/>
                            <a:pt x="14" y="70"/>
                          </a:cubicBezTo>
                          <a:lnTo>
                            <a:pt x="15" y="74"/>
                          </a:lnTo>
                          <a:cubicBezTo>
                            <a:pt x="19" y="75"/>
                            <a:pt x="22" y="76"/>
                            <a:pt x="25" y="77"/>
                          </a:cubicBezTo>
                          <a:cubicBezTo>
                            <a:pt x="29" y="79"/>
                            <a:pt x="32" y="80"/>
                            <a:pt x="35" y="80"/>
                          </a:cubicBezTo>
                          <a:cubicBezTo>
                            <a:pt x="37" y="80"/>
                            <a:pt x="38" y="80"/>
                            <a:pt x="40" y="79"/>
                          </a:cubicBezTo>
                          <a:lnTo>
                            <a:pt x="40" y="79"/>
                          </a:lnTo>
                          <a:lnTo>
                            <a:pt x="47" y="79"/>
                          </a:lnTo>
                          <a:lnTo>
                            <a:pt x="47" y="80"/>
                          </a:lnTo>
                          <a:cubicBezTo>
                            <a:pt x="47" y="80"/>
                            <a:pt x="48" y="81"/>
                            <a:pt x="48" y="8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4" name="Freeform 1158">
                      <a:extLst>
                        <a:ext uri="{FF2B5EF4-FFF2-40B4-BE49-F238E27FC236}">
                          <a16:creationId xmlns:a16="http://schemas.microsoft.com/office/drawing/2014/main" id="{7906E9B8-53D1-A4B4-ACEA-C07D57BFE6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2661" y="4664445"/>
                      <a:ext cx="41348" cy="54505"/>
                    </a:xfrm>
                    <a:custGeom>
                      <a:avLst/>
                      <a:gdLst>
                        <a:gd name="T0" fmla="*/ 98 w 100"/>
                        <a:gd name="T1" fmla="*/ 78 h 130"/>
                        <a:gd name="T2" fmla="*/ 96 w 100"/>
                        <a:gd name="T3" fmla="*/ 75 h 130"/>
                        <a:gd name="T4" fmla="*/ 88 w 100"/>
                        <a:gd name="T5" fmla="*/ 70 h 130"/>
                        <a:gd name="T6" fmla="*/ 81 w 100"/>
                        <a:gd name="T7" fmla="*/ 69 h 130"/>
                        <a:gd name="T8" fmla="*/ 90 w 100"/>
                        <a:gd name="T9" fmla="*/ 53 h 130"/>
                        <a:gd name="T10" fmla="*/ 98 w 100"/>
                        <a:gd name="T11" fmla="*/ 21 h 130"/>
                        <a:gd name="T12" fmla="*/ 91 w 100"/>
                        <a:gd name="T13" fmla="*/ 15 h 130"/>
                        <a:gd name="T14" fmla="*/ 83 w 100"/>
                        <a:gd name="T15" fmla="*/ 14 h 130"/>
                        <a:gd name="T16" fmla="*/ 73 w 100"/>
                        <a:gd name="T17" fmla="*/ 10 h 130"/>
                        <a:gd name="T18" fmla="*/ 56 w 100"/>
                        <a:gd name="T19" fmla="*/ 0 h 130"/>
                        <a:gd name="T20" fmla="*/ 54 w 100"/>
                        <a:gd name="T21" fmla="*/ 8 h 130"/>
                        <a:gd name="T22" fmla="*/ 54 w 100"/>
                        <a:gd name="T23" fmla="*/ 23 h 130"/>
                        <a:gd name="T24" fmla="*/ 54 w 100"/>
                        <a:gd name="T25" fmla="*/ 25 h 130"/>
                        <a:gd name="T26" fmla="*/ 38 w 100"/>
                        <a:gd name="T27" fmla="*/ 28 h 130"/>
                        <a:gd name="T28" fmla="*/ 31 w 100"/>
                        <a:gd name="T29" fmla="*/ 34 h 130"/>
                        <a:gd name="T30" fmla="*/ 24 w 100"/>
                        <a:gd name="T31" fmla="*/ 28 h 130"/>
                        <a:gd name="T32" fmla="*/ 18 w 100"/>
                        <a:gd name="T33" fmla="*/ 27 h 130"/>
                        <a:gd name="T34" fmla="*/ 17 w 100"/>
                        <a:gd name="T35" fmla="*/ 26 h 130"/>
                        <a:gd name="T36" fmla="*/ 22 w 100"/>
                        <a:gd name="T37" fmla="*/ 18 h 130"/>
                        <a:gd name="T38" fmla="*/ 6 w 100"/>
                        <a:gd name="T39" fmla="*/ 25 h 130"/>
                        <a:gd name="T40" fmla="*/ 23 w 100"/>
                        <a:gd name="T41" fmla="*/ 44 h 130"/>
                        <a:gd name="T42" fmla="*/ 43 w 100"/>
                        <a:gd name="T43" fmla="*/ 43 h 130"/>
                        <a:gd name="T44" fmla="*/ 49 w 100"/>
                        <a:gd name="T45" fmla="*/ 42 h 130"/>
                        <a:gd name="T46" fmla="*/ 36 w 100"/>
                        <a:gd name="T47" fmla="*/ 67 h 130"/>
                        <a:gd name="T48" fmla="*/ 29 w 100"/>
                        <a:gd name="T49" fmla="*/ 65 h 130"/>
                        <a:gd name="T50" fmla="*/ 13 w 100"/>
                        <a:gd name="T51" fmla="*/ 82 h 130"/>
                        <a:gd name="T52" fmla="*/ 5 w 100"/>
                        <a:gd name="T53" fmla="*/ 97 h 130"/>
                        <a:gd name="T54" fmla="*/ 3 w 100"/>
                        <a:gd name="T55" fmla="*/ 110 h 130"/>
                        <a:gd name="T56" fmla="*/ 22 w 100"/>
                        <a:gd name="T57" fmla="*/ 120 h 130"/>
                        <a:gd name="T58" fmla="*/ 16 w 100"/>
                        <a:gd name="T59" fmla="*/ 126 h 130"/>
                        <a:gd name="T60" fmla="*/ 18 w 100"/>
                        <a:gd name="T61" fmla="*/ 128 h 130"/>
                        <a:gd name="T62" fmla="*/ 32 w 100"/>
                        <a:gd name="T63" fmla="*/ 124 h 130"/>
                        <a:gd name="T64" fmla="*/ 51 w 100"/>
                        <a:gd name="T65" fmla="*/ 114 h 130"/>
                        <a:gd name="T66" fmla="*/ 62 w 100"/>
                        <a:gd name="T67" fmla="*/ 115 h 130"/>
                        <a:gd name="T68" fmla="*/ 50 w 100"/>
                        <a:gd name="T69" fmla="*/ 104 h 130"/>
                        <a:gd name="T70" fmla="*/ 50 w 100"/>
                        <a:gd name="T71" fmla="*/ 98 h 130"/>
                        <a:gd name="T72" fmla="*/ 57 w 100"/>
                        <a:gd name="T73" fmla="*/ 98 h 130"/>
                        <a:gd name="T74" fmla="*/ 50 w 100"/>
                        <a:gd name="T75" fmla="*/ 92 h 130"/>
                        <a:gd name="T76" fmla="*/ 78 w 100"/>
                        <a:gd name="T77" fmla="*/ 91 h 130"/>
                        <a:gd name="T78" fmla="*/ 95 w 100"/>
                        <a:gd name="T79" fmla="*/ 87 h 130"/>
                        <a:gd name="T80" fmla="*/ 96 w 100"/>
                        <a:gd name="T81" fmla="*/ 84 h 1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00" h="130">
                          <a:moveTo>
                            <a:pt x="96" y="84"/>
                          </a:moveTo>
                          <a:cubicBezTo>
                            <a:pt x="97" y="82"/>
                            <a:pt x="98" y="80"/>
                            <a:pt x="98" y="78"/>
                          </a:cubicBezTo>
                          <a:lnTo>
                            <a:pt x="98" y="75"/>
                          </a:lnTo>
                          <a:lnTo>
                            <a:pt x="96" y="75"/>
                          </a:lnTo>
                          <a:cubicBezTo>
                            <a:pt x="94" y="75"/>
                            <a:pt x="92" y="75"/>
                            <a:pt x="90" y="74"/>
                          </a:cubicBezTo>
                          <a:cubicBezTo>
                            <a:pt x="89" y="73"/>
                            <a:pt x="88" y="72"/>
                            <a:pt x="88" y="70"/>
                          </a:cubicBezTo>
                          <a:cubicBezTo>
                            <a:pt x="86" y="70"/>
                            <a:pt x="85" y="70"/>
                            <a:pt x="82" y="69"/>
                          </a:cubicBezTo>
                          <a:lnTo>
                            <a:pt x="81" y="69"/>
                          </a:lnTo>
                          <a:lnTo>
                            <a:pt x="81" y="68"/>
                          </a:lnTo>
                          <a:cubicBezTo>
                            <a:pt x="82" y="62"/>
                            <a:pt x="86" y="57"/>
                            <a:pt x="90" y="53"/>
                          </a:cubicBezTo>
                          <a:cubicBezTo>
                            <a:pt x="95" y="48"/>
                            <a:pt x="100" y="44"/>
                            <a:pt x="100" y="37"/>
                          </a:cubicBezTo>
                          <a:cubicBezTo>
                            <a:pt x="100" y="32"/>
                            <a:pt x="99" y="26"/>
                            <a:pt x="98" y="21"/>
                          </a:cubicBezTo>
                          <a:cubicBezTo>
                            <a:pt x="96" y="20"/>
                            <a:pt x="95" y="19"/>
                            <a:pt x="94" y="18"/>
                          </a:cubicBezTo>
                          <a:cubicBezTo>
                            <a:pt x="93" y="16"/>
                            <a:pt x="92" y="15"/>
                            <a:pt x="91" y="15"/>
                          </a:cubicBezTo>
                          <a:cubicBezTo>
                            <a:pt x="89" y="14"/>
                            <a:pt x="87" y="14"/>
                            <a:pt x="85" y="14"/>
                          </a:cubicBezTo>
                          <a:lnTo>
                            <a:pt x="83" y="14"/>
                          </a:lnTo>
                          <a:cubicBezTo>
                            <a:pt x="80" y="14"/>
                            <a:pt x="77" y="14"/>
                            <a:pt x="74" y="12"/>
                          </a:cubicBezTo>
                          <a:lnTo>
                            <a:pt x="73" y="10"/>
                          </a:lnTo>
                          <a:cubicBezTo>
                            <a:pt x="69" y="7"/>
                            <a:pt x="63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5" y="4"/>
                            <a:pt x="54" y="6"/>
                            <a:pt x="54" y="8"/>
                          </a:cubicBezTo>
                          <a:cubicBezTo>
                            <a:pt x="53" y="10"/>
                            <a:pt x="52" y="12"/>
                            <a:pt x="52" y="15"/>
                          </a:cubicBezTo>
                          <a:cubicBezTo>
                            <a:pt x="52" y="20"/>
                            <a:pt x="52" y="21"/>
                            <a:pt x="54" y="23"/>
                          </a:cubicBezTo>
                          <a:lnTo>
                            <a:pt x="54" y="24"/>
                          </a:lnTo>
                          <a:lnTo>
                            <a:pt x="54" y="25"/>
                          </a:lnTo>
                          <a:cubicBezTo>
                            <a:pt x="52" y="27"/>
                            <a:pt x="49" y="28"/>
                            <a:pt x="43" y="28"/>
                          </a:cubicBezTo>
                          <a:cubicBezTo>
                            <a:pt x="42" y="28"/>
                            <a:pt x="40" y="28"/>
                            <a:pt x="38" y="28"/>
                          </a:cubicBezTo>
                          <a:cubicBezTo>
                            <a:pt x="38" y="28"/>
                            <a:pt x="37" y="28"/>
                            <a:pt x="36" y="28"/>
                          </a:cubicBezTo>
                          <a:cubicBezTo>
                            <a:pt x="36" y="31"/>
                            <a:pt x="35" y="34"/>
                            <a:pt x="31" y="34"/>
                          </a:cubicBezTo>
                          <a:cubicBezTo>
                            <a:pt x="27" y="34"/>
                            <a:pt x="25" y="30"/>
                            <a:pt x="25" y="28"/>
                          </a:cubicBezTo>
                          <a:cubicBezTo>
                            <a:pt x="25" y="28"/>
                            <a:pt x="25" y="28"/>
                            <a:pt x="24" y="28"/>
                          </a:cubicBezTo>
                          <a:cubicBezTo>
                            <a:pt x="24" y="28"/>
                            <a:pt x="23" y="28"/>
                            <a:pt x="23" y="28"/>
                          </a:cubicBezTo>
                          <a:cubicBezTo>
                            <a:pt x="21" y="28"/>
                            <a:pt x="20" y="28"/>
                            <a:pt x="18" y="27"/>
                          </a:cubicBezTo>
                          <a:lnTo>
                            <a:pt x="17" y="27"/>
                          </a:lnTo>
                          <a:lnTo>
                            <a:pt x="17" y="26"/>
                          </a:lnTo>
                          <a:cubicBezTo>
                            <a:pt x="18" y="24"/>
                            <a:pt x="19" y="23"/>
                            <a:pt x="20" y="22"/>
                          </a:cubicBezTo>
                          <a:cubicBezTo>
                            <a:pt x="21" y="21"/>
                            <a:pt x="22" y="20"/>
                            <a:pt x="22" y="18"/>
                          </a:cubicBezTo>
                          <a:cubicBezTo>
                            <a:pt x="22" y="16"/>
                            <a:pt x="19" y="16"/>
                            <a:pt x="15" y="16"/>
                          </a:cubicBezTo>
                          <a:cubicBezTo>
                            <a:pt x="9" y="16"/>
                            <a:pt x="6" y="18"/>
                            <a:pt x="6" y="25"/>
                          </a:cubicBezTo>
                          <a:cubicBezTo>
                            <a:pt x="6" y="38"/>
                            <a:pt x="9" y="42"/>
                            <a:pt x="17" y="42"/>
                          </a:cubicBezTo>
                          <a:cubicBezTo>
                            <a:pt x="20" y="42"/>
                            <a:pt x="22" y="43"/>
                            <a:pt x="23" y="44"/>
                          </a:cubicBezTo>
                          <a:cubicBezTo>
                            <a:pt x="25" y="45"/>
                            <a:pt x="27" y="46"/>
                            <a:pt x="29" y="46"/>
                          </a:cubicBezTo>
                          <a:cubicBezTo>
                            <a:pt x="35" y="46"/>
                            <a:pt x="41" y="44"/>
                            <a:pt x="43" y="43"/>
                          </a:cubicBezTo>
                          <a:lnTo>
                            <a:pt x="43" y="42"/>
                          </a:lnTo>
                          <a:lnTo>
                            <a:pt x="49" y="42"/>
                          </a:lnTo>
                          <a:lnTo>
                            <a:pt x="49" y="44"/>
                          </a:lnTo>
                          <a:cubicBezTo>
                            <a:pt x="49" y="45"/>
                            <a:pt x="40" y="67"/>
                            <a:pt x="36" y="67"/>
                          </a:cubicBezTo>
                          <a:cubicBezTo>
                            <a:pt x="35" y="67"/>
                            <a:pt x="33" y="66"/>
                            <a:pt x="32" y="66"/>
                          </a:cubicBezTo>
                          <a:cubicBezTo>
                            <a:pt x="31" y="65"/>
                            <a:pt x="30" y="65"/>
                            <a:pt x="29" y="65"/>
                          </a:cubicBezTo>
                          <a:cubicBezTo>
                            <a:pt x="27" y="65"/>
                            <a:pt x="17" y="72"/>
                            <a:pt x="16" y="73"/>
                          </a:cubicBezTo>
                          <a:cubicBezTo>
                            <a:pt x="13" y="77"/>
                            <a:pt x="13" y="79"/>
                            <a:pt x="13" y="82"/>
                          </a:cubicBezTo>
                          <a:cubicBezTo>
                            <a:pt x="12" y="85"/>
                            <a:pt x="12" y="88"/>
                            <a:pt x="9" y="92"/>
                          </a:cubicBezTo>
                          <a:cubicBezTo>
                            <a:pt x="8" y="94"/>
                            <a:pt x="6" y="96"/>
                            <a:pt x="5" y="97"/>
                          </a:cubicBezTo>
                          <a:cubicBezTo>
                            <a:pt x="2" y="100"/>
                            <a:pt x="0" y="102"/>
                            <a:pt x="0" y="107"/>
                          </a:cubicBezTo>
                          <a:cubicBezTo>
                            <a:pt x="0" y="109"/>
                            <a:pt x="1" y="110"/>
                            <a:pt x="3" y="110"/>
                          </a:cubicBezTo>
                          <a:lnTo>
                            <a:pt x="9" y="110"/>
                          </a:lnTo>
                          <a:cubicBezTo>
                            <a:pt x="11" y="110"/>
                            <a:pt x="22" y="114"/>
                            <a:pt x="22" y="120"/>
                          </a:cubicBezTo>
                          <a:cubicBezTo>
                            <a:pt x="22" y="121"/>
                            <a:pt x="21" y="122"/>
                            <a:pt x="16" y="126"/>
                          </a:cubicBezTo>
                          <a:cubicBezTo>
                            <a:pt x="16" y="126"/>
                            <a:pt x="16" y="126"/>
                            <a:pt x="16" y="126"/>
                          </a:cubicBezTo>
                          <a:lnTo>
                            <a:pt x="15" y="129"/>
                          </a:lnTo>
                          <a:cubicBezTo>
                            <a:pt x="16" y="129"/>
                            <a:pt x="17" y="128"/>
                            <a:pt x="18" y="128"/>
                          </a:cubicBezTo>
                          <a:cubicBezTo>
                            <a:pt x="22" y="128"/>
                            <a:pt x="28" y="130"/>
                            <a:pt x="30" y="130"/>
                          </a:cubicBezTo>
                          <a:cubicBezTo>
                            <a:pt x="31" y="129"/>
                            <a:pt x="31" y="126"/>
                            <a:pt x="32" y="124"/>
                          </a:cubicBezTo>
                          <a:cubicBezTo>
                            <a:pt x="33" y="117"/>
                            <a:pt x="34" y="110"/>
                            <a:pt x="41" y="110"/>
                          </a:cubicBezTo>
                          <a:cubicBezTo>
                            <a:pt x="45" y="110"/>
                            <a:pt x="48" y="112"/>
                            <a:pt x="51" y="114"/>
                          </a:cubicBezTo>
                          <a:cubicBezTo>
                            <a:pt x="54" y="116"/>
                            <a:pt x="56" y="117"/>
                            <a:pt x="60" y="117"/>
                          </a:cubicBezTo>
                          <a:cubicBezTo>
                            <a:pt x="61" y="117"/>
                            <a:pt x="62" y="117"/>
                            <a:pt x="62" y="115"/>
                          </a:cubicBezTo>
                          <a:cubicBezTo>
                            <a:pt x="62" y="113"/>
                            <a:pt x="58" y="111"/>
                            <a:pt x="56" y="109"/>
                          </a:cubicBezTo>
                          <a:cubicBezTo>
                            <a:pt x="54" y="108"/>
                            <a:pt x="51" y="106"/>
                            <a:pt x="50" y="104"/>
                          </a:cubicBezTo>
                          <a:lnTo>
                            <a:pt x="50" y="104"/>
                          </a:lnTo>
                          <a:lnTo>
                            <a:pt x="50" y="98"/>
                          </a:lnTo>
                          <a:lnTo>
                            <a:pt x="51" y="98"/>
                          </a:lnTo>
                          <a:cubicBezTo>
                            <a:pt x="54" y="98"/>
                            <a:pt x="56" y="98"/>
                            <a:pt x="57" y="98"/>
                          </a:cubicBezTo>
                          <a:cubicBezTo>
                            <a:pt x="56" y="98"/>
                            <a:pt x="55" y="97"/>
                            <a:pt x="55" y="97"/>
                          </a:cubicBezTo>
                          <a:cubicBezTo>
                            <a:pt x="52" y="96"/>
                            <a:pt x="50" y="94"/>
                            <a:pt x="50" y="92"/>
                          </a:cubicBezTo>
                          <a:cubicBezTo>
                            <a:pt x="50" y="87"/>
                            <a:pt x="54" y="82"/>
                            <a:pt x="60" y="82"/>
                          </a:cubicBezTo>
                          <a:cubicBezTo>
                            <a:pt x="63" y="82"/>
                            <a:pt x="75" y="89"/>
                            <a:pt x="78" y="91"/>
                          </a:cubicBezTo>
                          <a:lnTo>
                            <a:pt x="96" y="91"/>
                          </a:lnTo>
                          <a:lnTo>
                            <a:pt x="95" y="87"/>
                          </a:lnTo>
                          <a:lnTo>
                            <a:pt x="95" y="87"/>
                          </a:lnTo>
                          <a:cubicBezTo>
                            <a:pt x="96" y="85"/>
                            <a:pt x="96" y="84"/>
                            <a:pt x="96" y="8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5" name="Freeform 1159">
                      <a:extLst>
                        <a:ext uri="{FF2B5EF4-FFF2-40B4-BE49-F238E27FC236}">
                          <a16:creationId xmlns:a16="http://schemas.microsoft.com/office/drawing/2014/main" id="{92BCB9F4-2A34-DFA3-3DC7-8B64F8EFC3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662566"/>
                      <a:ext cx="77059" cy="77059"/>
                    </a:xfrm>
                    <a:custGeom>
                      <a:avLst/>
                      <a:gdLst>
                        <a:gd name="T0" fmla="*/ 137 w 181"/>
                        <a:gd name="T1" fmla="*/ 174 h 183"/>
                        <a:gd name="T2" fmla="*/ 145 w 181"/>
                        <a:gd name="T3" fmla="*/ 171 h 183"/>
                        <a:gd name="T4" fmla="*/ 160 w 181"/>
                        <a:gd name="T5" fmla="*/ 183 h 183"/>
                        <a:gd name="T6" fmla="*/ 176 w 181"/>
                        <a:gd name="T7" fmla="*/ 163 h 183"/>
                        <a:gd name="T8" fmla="*/ 172 w 181"/>
                        <a:gd name="T9" fmla="*/ 157 h 183"/>
                        <a:gd name="T10" fmla="*/ 171 w 181"/>
                        <a:gd name="T11" fmla="*/ 154 h 183"/>
                        <a:gd name="T12" fmla="*/ 164 w 181"/>
                        <a:gd name="T13" fmla="*/ 149 h 183"/>
                        <a:gd name="T14" fmla="*/ 166 w 181"/>
                        <a:gd name="T15" fmla="*/ 145 h 183"/>
                        <a:gd name="T16" fmla="*/ 161 w 181"/>
                        <a:gd name="T17" fmla="*/ 137 h 183"/>
                        <a:gd name="T18" fmla="*/ 163 w 181"/>
                        <a:gd name="T19" fmla="*/ 130 h 183"/>
                        <a:gd name="T20" fmla="*/ 169 w 181"/>
                        <a:gd name="T21" fmla="*/ 124 h 183"/>
                        <a:gd name="T22" fmla="*/ 153 w 181"/>
                        <a:gd name="T23" fmla="*/ 117 h 183"/>
                        <a:gd name="T24" fmla="*/ 151 w 181"/>
                        <a:gd name="T25" fmla="*/ 117 h 183"/>
                        <a:gd name="T26" fmla="*/ 149 w 181"/>
                        <a:gd name="T27" fmla="*/ 116 h 183"/>
                        <a:gd name="T28" fmla="*/ 133 w 181"/>
                        <a:gd name="T29" fmla="*/ 128 h 183"/>
                        <a:gd name="T30" fmla="*/ 119 w 181"/>
                        <a:gd name="T31" fmla="*/ 121 h 183"/>
                        <a:gd name="T32" fmla="*/ 112 w 181"/>
                        <a:gd name="T33" fmla="*/ 123 h 183"/>
                        <a:gd name="T34" fmla="*/ 102 w 181"/>
                        <a:gd name="T35" fmla="*/ 110 h 183"/>
                        <a:gd name="T36" fmla="*/ 102 w 181"/>
                        <a:gd name="T37" fmla="*/ 102 h 183"/>
                        <a:gd name="T38" fmla="*/ 104 w 181"/>
                        <a:gd name="T39" fmla="*/ 93 h 183"/>
                        <a:gd name="T40" fmla="*/ 103 w 181"/>
                        <a:gd name="T41" fmla="*/ 83 h 183"/>
                        <a:gd name="T42" fmla="*/ 96 w 181"/>
                        <a:gd name="T43" fmla="*/ 86 h 183"/>
                        <a:gd name="T44" fmla="*/ 93 w 181"/>
                        <a:gd name="T45" fmla="*/ 71 h 183"/>
                        <a:gd name="T46" fmla="*/ 80 w 181"/>
                        <a:gd name="T47" fmla="*/ 26 h 183"/>
                        <a:gd name="T48" fmla="*/ 79 w 181"/>
                        <a:gd name="T49" fmla="*/ 19 h 183"/>
                        <a:gd name="T50" fmla="*/ 73 w 181"/>
                        <a:gd name="T51" fmla="*/ 11 h 183"/>
                        <a:gd name="T52" fmla="*/ 77 w 181"/>
                        <a:gd name="T53" fmla="*/ 4 h 183"/>
                        <a:gd name="T54" fmla="*/ 69 w 181"/>
                        <a:gd name="T55" fmla="*/ 0 h 183"/>
                        <a:gd name="T56" fmla="*/ 64 w 181"/>
                        <a:gd name="T57" fmla="*/ 11 h 183"/>
                        <a:gd name="T58" fmla="*/ 54 w 181"/>
                        <a:gd name="T59" fmla="*/ 19 h 183"/>
                        <a:gd name="T60" fmla="*/ 50 w 181"/>
                        <a:gd name="T61" fmla="*/ 25 h 183"/>
                        <a:gd name="T62" fmla="*/ 25 w 181"/>
                        <a:gd name="T63" fmla="*/ 44 h 183"/>
                        <a:gd name="T64" fmla="*/ 11 w 181"/>
                        <a:gd name="T65" fmla="*/ 52 h 183"/>
                        <a:gd name="T66" fmla="*/ 1 w 181"/>
                        <a:gd name="T67" fmla="*/ 58 h 183"/>
                        <a:gd name="T68" fmla="*/ 6 w 181"/>
                        <a:gd name="T69" fmla="*/ 64 h 183"/>
                        <a:gd name="T70" fmla="*/ 17 w 181"/>
                        <a:gd name="T71" fmla="*/ 70 h 183"/>
                        <a:gd name="T72" fmla="*/ 26 w 181"/>
                        <a:gd name="T73" fmla="*/ 79 h 183"/>
                        <a:gd name="T74" fmla="*/ 31 w 181"/>
                        <a:gd name="T75" fmla="*/ 86 h 183"/>
                        <a:gd name="T76" fmla="*/ 50 w 181"/>
                        <a:gd name="T77" fmla="*/ 118 h 183"/>
                        <a:gd name="T78" fmla="*/ 57 w 181"/>
                        <a:gd name="T79" fmla="*/ 127 h 183"/>
                        <a:gd name="T80" fmla="*/ 77 w 181"/>
                        <a:gd name="T81" fmla="*/ 135 h 183"/>
                        <a:gd name="T82" fmla="*/ 98 w 181"/>
                        <a:gd name="T83" fmla="*/ 140 h 183"/>
                        <a:gd name="T84" fmla="*/ 117 w 181"/>
                        <a:gd name="T85" fmla="*/ 146 h 183"/>
                        <a:gd name="T86" fmla="*/ 124 w 181"/>
                        <a:gd name="T87" fmla="*/ 159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81" h="183">
                          <a:moveTo>
                            <a:pt x="124" y="159"/>
                          </a:moveTo>
                          <a:cubicBezTo>
                            <a:pt x="126" y="167"/>
                            <a:pt x="129" y="174"/>
                            <a:pt x="137" y="174"/>
                          </a:cubicBezTo>
                          <a:cubicBezTo>
                            <a:pt x="138" y="174"/>
                            <a:pt x="139" y="174"/>
                            <a:pt x="140" y="173"/>
                          </a:cubicBezTo>
                          <a:cubicBezTo>
                            <a:pt x="141" y="172"/>
                            <a:pt x="143" y="171"/>
                            <a:pt x="145" y="171"/>
                          </a:cubicBezTo>
                          <a:cubicBezTo>
                            <a:pt x="149" y="171"/>
                            <a:pt x="152" y="174"/>
                            <a:pt x="153" y="177"/>
                          </a:cubicBezTo>
                          <a:cubicBezTo>
                            <a:pt x="155" y="180"/>
                            <a:pt x="157" y="183"/>
                            <a:pt x="160" y="183"/>
                          </a:cubicBezTo>
                          <a:cubicBezTo>
                            <a:pt x="174" y="183"/>
                            <a:pt x="178" y="178"/>
                            <a:pt x="181" y="170"/>
                          </a:cubicBezTo>
                          <a:cubicBezTo>
                            <a:pt x="181" y="165"/>
                            <a:pt x="179" y="164"/>
                            <a:pt x="176" y="163"/>
                          </a:cubicBezTo>
                          <a:cubicBezTo>
                            <a:pt x="175" y="163"/>
                            <a:pt x="173" y="162"/>
                            <a:pt x="172" y="160"/>
                          </a:cubicBezTo>
                          <a:cubicBezTo>
                            <a:pt x="171" y="159"/>
                            <a:pt x="171" y="158"/>
                            <a:pt x="172" y="157"/>
                          </a:cubicBezTo>
                          <a:cubicBezTo>
                            <a:pt x="172" y="156"/>
                            <a:pt x="172" y="155"/>
                            <a:pt x="171" y="155"/>
                          </a:cubicBezTo>
                          <a:lnTo>
                            <a:pt x="171" y="154"/>
                          </a:lnTo>
                          <a:cubicBezTo>
                            <a:pt x="171" y="154"/>
                            <a:pt x="169" y="153"/>
                            <a:pt x="168" y="153"/>
                          </a:cubicBezTo>
                          <a:cubicBezTo>
                            <a:pt x="166" y="152"/>
                            <a:pt x="164" y="151"/>
                            <a:pt x="164" y="149"/>
                          </a:cubicBezTo>
                          <a:cubicBezTo>
                            <a:pt x="164" y="148"/>
                            <a:pt x="165" y="147"/>
                            <a:pt x="165" y="146"/>
                          </a:cubicBezTo>
                          <a:cubicBezTo>
                            <a:pt x="166" y="146"/>
                            <a:pt x="166" y="145"/>
                            <a:pt x="166" y="145"/>
                          </a:cubicBezTo>
                          <a:cubicBezTo>
                            <a:pt x="166" y="143"/>
                            <a:pt x="165" y="142"/>
                            <a:pt x="164" y="141"/>
                          </a:cubicBezTo>
                          <a:cubicBezTo>
                            <a:pt x="163" y="140"/>
                            <a:pt x="161" y="139"/>
                            <a:pt x="161" y="137"/>
                          </a:cubicBezTo>
                          <a:lnTo>
                            <a:pt x="162" y="131"/>
                          </a:lnTo>
                          <a:lnTo>
                            <a:pt x="163" y="130"/>
                          </a:lnTo>
                          <a:cubicBezTo>
                            <a:pt x="163" y="130"/>
                            <a:pt x="164" y="129"/>
                            <a:pt x="165" y="128"/>
                          </a:cubicBezTo>
                          <a:cubicBezTo>
                            <a:pt x="166" y="127"/>
                            <a:pt x="169" y="125"/>
                            <a:pt x="169" y="124"/>
                          </a:cubicBezTo>
                          <a:cubicBezTo>
                            <a:pt x="169" y="119"/>
                            <a:pt x="161" y="117"/>
                            <a:pt x="159" y="117"/>
                          </a:cubicBezTo>
                          <a:lnTo>
                            <a:pt x="153" y="117"/>
                          </a:lnTo>
                          <a:cubicBezTo>
                            <a:pt x="153" y="117"/>
                            <a:pt x="152" y="117"/>
                            <a:pt x="152" y="117"/>
                          </a:cubicBezTo>
                          <a:cubicBezTo>
                            <a:pt x="151" y="117"/>
                            <a:pt x="151" y="117"/>
                            <a:pt x="151" y="117"/>
                          </a:cubicBezTo>
                          <a:cubicBezTo>
                            <a:pt x="150" y="117"/>
                            <a:pt x="149" y="117"/>
                            <a:pt x="149" y="116"/>
                          </a:cubicBezTo>
                          <a:cubicBezTo>
                            <a:pt x="149" y="116"/>
                            <a:pt x="149" y="116"/>
                            <a:pt x="149" y="116"/>
                          </a:cubicBezTo>
                          <a:cubicBezTo>
                            <a:pt x="147" y="117"/>
                            <a:pt x="146" y="119"/>
                            <a:pt x="144" y="120"/>
                          </a:cubicBezTo>
                          <a:cubicBezTo>
                            <a:pt x="141" y="124"/>
                            <a:pt x="137" y="128"/>
                            <a:pt x="133" y="128"/>
                          </a:cubicBezTo>
                          <a:cubicBezTo>
                            <a:pt x="129" y="128"/>
                            <a:pt x="126" y="126"/>
                            <a:pt x="125" y="124"/>
                          </a:cubicBezTo>
                          <a:cubicBezTo>
                            <a:pt x="123" y="122"/>
                            <a:pt x="122" y="121"/>
                            <a:pt x="119" y="121"/>
                          </a:cubicBezTo>
                          <a:cubicBezTo>
                            <a:pt x="118" y="121"/>
                            <a:pt x="117" y="121"/>
                            <a:pt x="116" y="122"/>
                          </a:cubicBezTo>
                          <a:cubicBezTo>
                            <a:pt x="115" y="122"/>
                            <a:pt x="114" y="123"/>
                            <a:pt x="112" y="123"/>
                          </a:cubicBezTo>
                          <a:cubicBezTo>
                            <a:pt x="110" y="123"/>
                            <a:pt x="100" y="118"/>
                            <a:pt x="100" y="115"/>
                          </a:cubicBezTo>
                          <a:cubicBezTo>
                            <a:pt x="100" y="112"/>
                            <a:pt x="101" y="111"/>
                            <a:pt x="102" y="110"/>
                          </a:cubicBezTo>
                          <a:cubicBezTo>
                            <a:pt x="103" y="109"/>
                            <a:pt x="104" y="108"/>
                            <a:pt x="104" y="106"/>
                          </a:cubicBezTo>
                          <a:cubicBezTo>
                            <a:pt x="104" y="104"/>
                            <a:pt x="103" y="103"/>
                            <a:pt x="102" y="102"/>
                          </a:cubicBezTo>
                          <a:cubicBezTo>
                            <a:pt x="100" y="100"/>
                            <a:pt x="99" y="99"/>
                            <a:pt x="99" y="97"/>
                          </a:cubicBezTo>
                          <a:cubicBezTo>
                            <a:pt x="99" y="95"/>
                            <a:pt x="102" y="94"/>
                            <a:pt x="104" y="93"/>
                          </a:cubicBezTo>
                          <a:cubicBezTo>
                            <a:pt x="106" y="92"/>
                            <a:pt x="108" y="91"/>
                            <a:pt x="108" y="89"/>
                          </a:cubicBezTo>
                          <a:cubicBezTo>
                            <a:pt x="108" y="87"/>
                            <a:pt x="104" y="83"/>
                            <a:pt x="103" y="83"/>
                          </a:cubicBezTo>
                          <a:cubicBezTo>
                            <a:pt x="102" y="83"/>
                            <a:pt x="102" y="83"/>
                            <a:pt x="101" y="84"/>
                          </a:cubicBezTo>
                          <a:cubicBezTo>
                            <a:pt x="100" y="85"/>
                            <a:pt x="99" y="86"/>
                            <a:pt x="96" y="86"/>
                          </a:cubicBezTo>
                          <a:cubicBezTo>
                            <a:pt x="93" y="86"/>
                            <a:pt x="93" y="82"/>
                            <a:pt x="93" y="78"/>
                          </a:cubicBezTo>
                          <a:lnTo>
                            <a:pt x="93" y="71"/>
                          </a:lnTo>
                          <a:cubicBezTo>
                            <a:pt x="93" y="62"/>
                            <a:pt x="90" y="56"/>
                            <a:pt x="87" y="50"/>
                          </a:cubicBezTo>
                          <a:cubicBezTo>
                            <a:pt x="84" y="44"/>
                            <a:pt x="80" y="38"/>
                            <a:pt x="80" y="26"/>
                          </a:cubicBezTo>
                          <a:cubicBezTo>
                            <a:pt x="80" y="25"/>
                            <a:pt x="80" y="24"/>
                            <a:pt x="80" y="23"/>
                          </a:cubicBezTo>
                          <a:cubicBezTo>
                            <a:pt x="79" y="22"/>
                            <a:pt x="79" y="20"/>
                            <a:pt x="79" y="19"/>
                          </a:cubicBezTo>
                          <a:cubicBezTo>
                            <a:pt x="78" y="18"/>
                            <a:pt x="78" y="18"/>
                            <a:pt x="77" y="17"/>
                          </a:cubicBezTo>
                          <a:cubicBezTo>
                            <a:pt x="75" y="16"/>
                            <a:pt x="73" y="14"/>
                            <a:pt x="73" y="11"/>
                          </a:cubicBezTo>
                          <a:cubicBezTo>
                            <a:pt x="73" y="8"/>
                            <a:pt x="74" y="7"/>
                            <a:pt x="75" y="6"/>
                          </a:cubicBezTo>
                          <a:cubicBezTo>
                            <a:pt x="76" y="6"/>
                            <a:pt x="76" y="5"/>
                            <a:pt x="77" y="4"/>
                          </a:cubicBezTo>
                          <a:cubicBezTo>
                            <a:pt x="75" y="4"/>
                            <a:pt x="74" y="3"/>
                            <a:pt x="73" y="2"/>
                          </a:cubicBezTo>
                          <a:cubicBezTo>
                            <a:pt x="72" y="1"/>
                            <a:pt x="71" y="0"/>
                            <a:pt x="69" y="0"/>
                          </a:cubicBezTo>
                          <a:cubicBezTo>
                            <a:pt x="66" y="0"/>
                            <a:pt x="66" y="2"/>
                            <a:pt x="66" y="6"/>
                          </a:cubicBezTo>
                          <a:cubicBezTo>
                            <a:pt x="66" y="8"/>
                            <a:pt x="65" y="10"/>
                            <a:pt x="64" y="11"/>
                          </a:cubicBezTo>
                          <a:cubicBezTo>
                            <a:pt x="63" y="14"/>
                            <a:pt x="60" y="15"/>
                            <a:pt x="58" y="16"/>
                          </a:cubicBezTo>
                          <a:cubicBezTo>
                            <a:pt x="57" y="17"/>
                            <a:pt x="55" y="18"/>
                            <a:pt x="54" y="19"/>
                          </a:cubicBezTo>
                          <a:lnTo>
                            <a:pt x="54" y="19"/>
                          </a:lnTo>
                          <a:cubicBezTo>
                            <a:pt x="53" y="21"/>
                            <a:pt x="52" y="23"/>
                            <a:pt x="50" y="25"/>
                          </a:cubicBezTo>
                          <a:cubicBezTo>
                            <a:pt x="48" y="29"/>
                            <a:pt x="45" y="35"/>
                            <a:pt x="37" y="35"/>
                          </a:cubicBezTo>
                          <a:cubicBezTo>
                            <a:pt x="32" y="35"/>
                            <a:pt x="28" y="40"/>
                            <a:pt x="25" y="44"/>
                          </a:cubicBezTo>
                          <a:cubicBezTo>
                            <a:pt x="23" y="46"/>
                            <a:pt x="22" y="48"/>
                            <a:pt x="21" y="49"/>
                          </a:cubicBezTo>
                          <a:cubicBezTo>
                            <a:pt x="18" y="51"/>
                            <a:pt x="14" y="51"/>
                            <a:pt x="11" y="52"/>
                          </a:cubicBezTo>
                          <a:cubicBezTo>
                            <a:pt x="5" y="53"/>
                            <a:pt x="1" y="54"/>
                            <a:pt x="1" y="57"/>
                          </a:cubicBezTo>
                          <a:lnTo>
                            <a:pt x="1" y="58"/>
                          </a:lnTo>
                          <a:lnTo>
                            <a:pt x="0" y="58"/>
                          </a:lnTo>
                          <a:cubicBezTo>
                            <a:pt x="3" y="59"/>
                            <a:pt x="4" y="62"/>
                            <a:pt x="6" y="64"/>
                          </a:cubicBezTo>
                          <a:cubicBezTo>
                            <a:pt x="7" y="67"/>
                            <a:pt x="9" y="70"/>
                            <a:pt x="14" y="70"/>
                          </a:cubicBezTo>
                          <a:cubicBezTo>
                            <a:pt x="15" y="70"/>
                            <a:pt x="16" y="70"/>
                            <a:pt x="17" y="70"/>
                          </a:cubicBezTo>
                          <a:cubicBezTo>
                            <a:pt x="20" y="69"/>
                            <a:pt x="22" y="69"/>
                            <a:pt x="24" y="70"/>
                          </a:cubicBezTo>
                          <a:cubicBezTo>
                            <a:pt x="26" y="72"/>
                            <a:pt x="26" y="76"/>
                            <a:pt x="26" y="79"/>
                          </a:cubicBezTo>
                          <a:cubicBezTo>
                            <a:pt x="26" y="80"/>
                            <a:pt x="26" y="82"/>
                            <a:pt x="26" y="83"/>
                          </a:cubicBezTo>
                          <a:cubicBezTo>
                            <a:pt x="26" y="84"/>
                            <a:pt x="29" y="85"/>
                            <a:pt x="31" y="86"/>
                          </a:cubicBezTo>
                          <a:cubicBezTo>
                            <a:pt x="35" y="87"/>
                            <a:pt x="40" y="88"/>
                            <a:pt x="40" y="93"/>
                          </a:cubicBezTo>
                          <a:cubicBezTo>
                            <a:pt x="40" y="100"/>
                            <a:pt x="44" y="115"/>
                            <a:pt x="50" y="118"/>
                          </a:cubicBezTo>
                          <a:cubicBezTo>
                            <a:pt x="56" y="119"/>
                            <a:pt x="57" y="123"/>
                            <a:pt x="57" y="126"/>
                          </a:cubicBezTo>
                          <a:lnTo>
                            <a:pt x="57" y="127"/>
                          </a:lnTo>
                          <a:cubicBezTo>
                            <a:pt x="58" y="133"/>
                            <a:pt x="63" y="137"/>
                            <a:pt x="69" y="137"/>
                          </a:cubicBezTo>
                          <a:cubicBezTo>
                            <a:pt x="72" y="137"/>
                            <a:pt x="74" y="136"/>
                            <a:pt x="77" y="135"/>
                          </a:cubicBezTo>
                          <a:cubicBezTo>
                            <a:pt x="80" y="134"/>
                            <a:pt x="83" y="132"/>
                            <a:pt x="87" y="132"/>
                          </a:cubicBezTo>
                          <a:cubicBezTo>
                            <a:pt x="94" y="132"/>
                            <a:pt x="96" y="136"/>
                            <a:pt x="98" y="140"/>
                          </a:cubicBezTo>
                          <a:cubicBezTo>
                            <a:pt x="99" y="142"/>
                            <a:pt x="101" y="145"/>
                            <a:pt x="103" y="146"/>
                          </a:cubicBezTo>
                          <a:lnTo>
                            <a:pt x="117" y="146"/>
                          </a:lnTo>
                          <a:lnTo>
                            <a:pt x="117" y="146"/>
                          </a:lnTo>
                          <a:cubicBezTo>
                            <a:pt x="121" y="149"/>
                            <a:pt x="122" y="154"/>
                            <a:pt x="124" y="15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8" name="Freeform 1160">
                      <a:extLst>
                        <a:ext uri="{FF2B5EF4-FFF2-40B4-BE49-F238E27FC236}">
                          <a16:creationId xmlns:a16="http://schemas.microsoft.com/office/drawing/2014/main" id="{0E4456ED-D5D7-878E-C49D-8BEC8CC847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465221"/>
                      <a:ext cx="110889" cy="65782"/>
                    </a:xfrm>
                    <a:custGeom>
                      <a:avLst/>
                      <a:gdLst>
                        <a:gd name="T0" fmla="*/ 243 w 260"/>
                        <a:gd name="T1" fmla="*/ 81 h 153"/>
                        <a:gd name="T2" fmla="*/ 218 w 260"/>
                        <a:gd name="T3" fmla="*/ 70 h 153"/>
                        <a:gd name="T4" fmla="*/ 219 w 260"/>
                        <a:gd name="T5" fmla="*/ 82 h 153"/>
                        <a:gd name="T6" fmla="*/ 212 w 260"/>
                        <a:gd name="T7" fmla="*/ 99 h 153"/>
                        <a:gd name="T8" fmla="*/ 204 w 260"/>
                        <a:gd name="T9" fmla="*/ 97 h 153"/>
                        <a:gd name="T10" fmla="*/ 193 w 260"/>
                        <a:gd name="T11" fmla="*/ 111 h 153"/>
                        <a:gd name="T12" fmla="*/ 185 w 260"/>
                        <a:gd name="T13" fmla="*/ 98 h 153"/>
                        <a:gd name="T14" fmla="*/ 194 w 260"/>
                        <a:gd name="T15" fmla="*/ 85 h 153"/>
                        <a:gd name="T16" fmla="*/ 154 w 260"/>
                        <a:gd name="T17" fmla="*/ 79 h 153"/>
                        <a:gd name="T18" fmla="*/ 135 w 260"/>
                        <a:gd name="T19" fmla="*/ 81 h 153"/>
                        <a:gd name="T20" fmla="*/ 119 w 260"/>
                        <a:gd name="T21" fmla="*/ 69 h 153"/>
                        <a:gd name="T22" fmla="*/ 134 w 260"/>
                        <a:gd name="T23" fmla="*/ 56 h 153"/>
                        <a:gd name="T24" fmla="*/ 117 w 260"/>
                        <a:gd name="T25" fmla="*/ 65 h 153"/>
                        <a:gd name="T26" fmla="*/ 87 w 260"/>
                        <a:gd name="T27" fmla="*/ 58 h 153"/>
                        <a:gd name="T28" fmla="*/ 64 w 260"/>
                        <a:gd name="T29" fmla="*/ 56 h 153"/>
                        <a:gd name="T30" fmla="*/ 36 w 260"/>
                        <a:gd name="T31" fmla="*/ 75 h 153"/>
                        <a:gd name="T32" fmla="*/ 22 w 260"/>
                        <a:gd name="T33" fmla="*/ 64 h 153"/>
                        <a:gd name="T34" fmla="*/ 17 w 260"/>
                        <a:gd name="T35" fmla="*/ 39 h 153"/>
                        <a:gd name="T36" fmla="*/ 20 w 260"/>
                        <a:gd name="T37" fmla="*/ 34 h 153"/>
                        <a:gd name="T38" fmla="*/ 31 w 260"/>
                        <a:gd name="T39" fmla="*/ 28 h 153"/>
                        <a:gd name="T40" fmla="*/ 47 w 260"/>
                        <a:gd name="T41" fmla="*/ 32 h 153"/>
                        <a:gd name="T42" fmla="*/ 47 w 260"/>
                        <a:gd name="T43" fmla="*/ 12 h 153"/>
                        <a:gd name="T44" fmla="*/ 16 w 260"/>
                        <a:gd name="T45" fmla="*/ 24 h 153"/>
                        <a:gd name="T46" fmla="*/ 12 w 260"/>
                        <a:gd name="T47" fmla="*/ 34 h 153"/>
                        <a:gd name="T48" fmla="*/ 7 w 260"/>
                        <a:gd name="T49" fmla="*/ 54 h 153"/>
                        <a:gd name="T50" fmla="*/ 0 w 260"/>
                        <a:gd name="T51" fmla="*/ 56 h 153"/>
                        <a:gd name="T52" fmla="*/ 18 w 260"/>
                        <a:gd name="T53" fmla="*/ 86 h 153"/>
                        <a:gd name="T54" fmla="*/ 23 w 260"/>
                        <a:gd name="T55" fmla="*/ 96 h 153"/>
                        <a:gd name="T56" fmla="*/ 36 w 260"/>
                        <a:gd name="T57" fmla="*/ 92 h 153"/>
                        <a:gd name="T58" fmla="*/ 53 w 260"/>
                        <a:gd name="T59" fmla="*/ 99 h 153"/>
                        <a:gd name="T60" fmla="*/ 95 w 260"/>
                        <a:gd name="T61" fmla="*/ 94 h 153"/>
                        <a:gd name="T62" fmla="*/ 120 w 260"/>
                        <a:gd name="T63" fmla="*/ 114 h 153"/>
                        <a:gd name="T64" fmla="*/ 203 w 260"/>
                        <a:gd name="T65" fmla="*/ 153 h 153"/>
                        <a:gd name="T66" fmla="*/ 259 w 260"/>
                        <a:gd name="T67" fmla="*/ 126 h 153"/>
                        <a:gd name="T68" fmla="*/ 256 w 260"/>
                        <a:gd name="T69" fmla="*/ 119 h 153"/>
                        <a:gd name="T70" fmla="*/ 258 w 260"/>
                        <a:gd name="T71" fmla="*/ 99 h 153"/>
                        <a:gd name="T72" fmla="*/ 258 w 260"/>
                        <a:gd name="T73" fmla="*/ 93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60" h="153">
                          <a:moveTo>
                            <a:pt x="258" y="93"/>
                          </a:moveTo>
                          <a:cubicBezTo>
                            <a:pt x="255" y="89"/>
                            <a:pt x="249" y="85"/>
                            <a:pt x="243" y="81"/>
                          </a:cubicBezTo>
                          <a:cubicBezTo>
                            <a:pt x="236" y="78"/>
                            <a:pt x="229" y="74"/>
                            <a:pt x="224" y="68"/>
                          </a:cubicBezTo>
                          <a:cubicBezTo>
                            <a:pt x="223" y="68"/>
                            <a:pt x="221" y="69"/>
                            <a:pt x="218" y="70"/>
                          </a:cubicBezTo>
                          <a:cubicBezTo>
                            <a:pt x="218" y="70"/>
                            <a:pt x="218" y="71"/>
                            <a:pt x="219" y="73"/>
                          </a:cubicBezTo>
                          <a:cubicBezTo>
                            <a:pt x="219" y="76"/>
                            <a:pt x="220" y="79"/>
                            <a:pt x="219" y="82"/>
                          </a:cubicBezTo>
                          <a:cubicBezTo>
                            <a:pt x="221" y="89"/>
                            <a:pt x="220" y="94"/>
                            <a:pt x="218" y="97"/>
                          </a:cubicBezTo>
                          <a:cubicBezTo>
                            <a:pt x="216" y="98"/>
                            <a:pt x="215" y="99"/>
                            <a:pt x="212" y="99"/>
                          </a:cubicBezTo>
                          <a:cubicBezTo>
                            <a:pt x="210" y="99"/>
                            <a:pt x="208" y="98"/>
                            <a:pt x="206" y="98"/>
                          </a:cubicBezTo>
                          <a:cubicBezTo>
                            <a:pt x="205" y="98"/>
                            <a:pt x="205" y="97"/>
                            <a:pt x="204" y="97"/>
                          </a:cubicBezTo>
                          <a:cubicBezTo>
                            <a:pt x="204" y="100"/>
                            <a:pt x="203" y="104"/>
                            <a:pt x="201" y="106"/>
                          </a:cubicBezTo>
                          <a:cubicBezTo>
                            <a:pt x="199" y="109"/>
                            <a:pt x="196" y="111"/>
                            <a:pt x="193" y="111"/>
                          </a:cubicBezTo>
                          <a:cubicBezTo>
                            <a:pt x="191" y="111"/>
                            <a:pt x="189" y="110"/>
                            <a:pt x="188" y="109"/>
                          </a:cubicBezTo>
                          <a:cubicBezTo>
                            <a:pt x="186" y="106"/>
                            <a:pt x="185" y="103"/>
                            <a:pt x="185" y="98"/>
                          </a:cubicBezTo>
                          <a:cubicBezTo>
                            <a:pt x="185" y="93"/>
                            <a:pt x="189" y="90"/>
                            <a:pt x="192" y="88"/>
                          </a:cubicBezTo>
                          <a:cubicBezTo>
                            <a:pt x="194" y="87"/>
                            <a:pt x="195" y="86"/>
                            <a:pt x="194" y="85"/>
                          </a:cubicBezTo>
                          <a:cubicBezTo>
                            <a:pt x="187" y="87"/>
                            <a:pt x="181" y="88"/>
                            <a:pt x="175" y="88"/>
                          </a:cubicBezTo>
                          <a:cubicBezTo>
                            <a:pt x="167" y="88"/>
                            <a:pt x="162" y="85"/>
                            <a:pt x="154" y="79"/>
                          </a:cubicBezTo>
                          <a:cubicBezTo>
                            <a:pt x="148" y="83"/>
                            <a:pt x="144" y="85"/>
                            <a:pt x="141" y="85"/>
                          </a:cubicBezTo>
                          <a:cubicBezTo>
                            <a:pt x="137" y="85"/>
                            <a:pt x="136" y="82"/>
                            <a:pt x="135" y="81"/>
                          </a:cubicBezTo>
                          <a:cubicBezTo>
                            <a:pt x="135" y="80"/>
                            <a:pt x="134" y="80"/>
                            <a:pt x="134" y="80"/>
                          </a:cubicBezTo>
                          <a:cubicBezTo>
                            <a:pt x="123" y="76"/>
                            <a:pt x="119" y="73"/>
                            <a:pt x="119" y="69"/>
                          </a:cubicBezTo>
                          <a:cubicBezTo>
                            <a:pt x="119" y="65"/>
                            <a:pt x="124" y="63"/>
                            <a:pt x="128" y="62"/>
                          </a:cubicBezTo>
                          <a:cubicBezTo>
                            <a:pt x="129" y="60"/>
                            <a:pt x="132" y="58"/>
                            <a:pt x="134" y="56"/>
                          </a:cubicBezTo>
                          <a:lnTo>
                            <a:pt x="127" y="56"/>
                          </a:lnTo>
                          <a:cubicBezTo>
                            <a:pt x="124" y="63"/>
                            <a:pt x="121" y="65"/>
                            <a:pt x="117" y="65"/>
                          </a:cubicBezTo>
                          <a:cubicBezTo>
                            <a:pt x="114" y="65"/>
                            <a:pt x="111" y="63"/>
                            <a:pt x="109" y="57"/>
                          </a:cubicBezTo>
                          <a:cubicBezTo>
                            <a:pt x="102" y="57"/>
                            <a:pt x="92" y="58"/>
                            <a:pt x="87" y="58"/>
                          </a:cubicBezTo>
                          <a:cubicBezTo>
                            <a:pt x="81" y="58"/>
                            <a:pt x="76" y="57"/>
                            <a:pt x="72" y="57"/>
                          </a:cubicBezTo>
                          <a:cubicBezTo>
                            <a:pt x="69" y="56"/>
                            <a:pt x="66" y="56"/>
                            <a:pt x="64" y="56"/>
                          </a:cubicBezTo>
                          <a:cubicBezTo>
                            <a:pt x="58" y="56"/>
                            <a:pt x="52" y="58"/>
                            <a:pt x="42" y="71"/>
                          </a:cubicBezTo>
                          <a:cubicBezTo>
                            <a:pt x="40" y="74"/>
                            <a:pt x="38" y="75"/>
                            <a:pt x="36" y="75"/>
                          </a:cubicBezTo>
                          <a:cubicBezTo>
                            <a:pt x="32" y="75"/>
                            <a:pt x="29" y="71"/>
                            <a:pt x="26" y="68"/>
                          </a:cubicBezTo>
                          <a:cubicBezTo>
                            <a:pt x="24" y="66"/>
                            <a:pt x="23" y="65"/>
                            <a:pt x="22" y="64"/>
                          </a:cubicBezTo>
                          <a:cubicBezTo>
                            <a:pt x="20" y="63"/>
                            <a:pt x="20" y="61"/>
                            <a:pt x="20" y="59"/>
                          </a:cubicBezTo>
                          <a:cubicBezTo>
                            <a:pt x="22" y="51"/>
                            <a:pt x="17" y="39"/>
                            <a:pt x="17" y="39"/>
                          </a:cubicBezTo>
                          <a:cubicBezTo>
                            <a:pt x="17" y="38"/>
                            <a:pt x="17" y="37"/>
                            <a:pt x="17" y="36"/>
                          </a:cubicBezTo>
                          <a:cubicBezTo>
                            <a:pt x="18" y="35"/>
                            <a:pt x="19" y="34"/>
                            <a:pt x="20" y="34"/>
                          </a:cubicBezTo>
                          <a:cubicBezTo>
                            <a:pt x="20" y="33"/>
                            <a:pt x="21" y="33"/>
                            <a:pt x="22" y="32"/>
                          </a:cubicBezTo>
                          <a:cubicBezTo>
                            <a:pt x="23" y="30"/>
                            <a:pt x="26" y="28"/>
                            <a:pt x="31" y="28"/>
                          </a:cubicBezTo>
                          <a:cubicBezTo>
                            <a:pt x="35" y="28"/>
                            <a:pt x="40" y="29"/>
                            <a:pt x="47" y="32"/>
                          </a:cubicBezTo>
                          <a:cubicBezTo>
                            <a:pt x="47" y="32"/>
                            <a:pt x="47" y="32"/>
                            <a:pt x="47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29"/>
                            <a:pt x="50" y="18"/>
                            <a:pt x="47" y="12"/>
                          </a:cubicBezTo>
                          <a:cubicBezTo>
                            <a:pt x="43" y="9"/>
                            <a:pt x="39" y="4"/>
                            <a:pt x="36" y="0"/>
                          </a:cubicBezTo>
                          <a:cubicBezTo>
                            <a:pt x="36" y="10"/>
                            <a:pt x="33" y="14"/>
                            <a:pt x="16" y="24"/>
                          </a:cubicBezTo>
                          <a:cubicBezTo>
                            <a:pt x="11" y="28"/>
                            <a:pt x="10" y="30"/>
                            <a:pt x="10" y="30"/>
                          </a:cubicBezTo>
                          <a:cubicBezTo>
                            <a:pt x="10" y="31"/>
                            <a:pt x="11" y="33"/>
                            <a:pt x="12" y="34"/>
                          </a:cubicBezTo>
                          <a:cubicBezTo>
                            <a:pt x="13" y="37"/>
                            <a:pt x="15" y="40"/>
                            <a:pt x="15" y="44"/>
                          </a:cubicBezTo>
                          <a:cubicBezTo>
                            <a:pt x="14" y="47"/>
                            <a:pt x="12" y="50"/>
                            <a:pt x="7" y="54"/>
                          </a:cubicBezTo>
                          <a:cubicBezTo>
                            <a:pt x="6" y="55"/>
                            <a:pt x="5" y="55"/>
                            <a:pt x="3" y="55"/>
                          </a:cubicBezTo>
                          <a:cubicBezTo>
                            <a:pt x="2" y="55"/>
                            <a:pt x="2" y="55"/>
                            <a:pt x="0" y="56"/>
                          </a:cubicBezTo>
                          <a:cubicBezTo>
                            <a:pt x="1" y="64"/>
                            <a:pt x="5" y="68"/>
                            <a:pt x="10" y="73"/>
                          </a:cubicBezTo>
                          <a:cubicBezTo>
                            <a:pt x="13" y="77"/>
                            <a:pt x="16" y="80"/>
                            <a:pt x="18" y="86"/>
                          </a:cubicBezTo>
                          <a:cubicBezTo>
                            <a:pt x="19" y="87"/>
                            <a:pt x="19" y="88"/>
                            <a:pt x="20" y="90"/>
                          </a:cubicBezTo>
                          <a:cubicBezTo>
                            <a:pt x="21" y="94"/>
                            <a:pt x="22" y="96"/>
                            <a:pt x="23" y="96"/>
                          </a:cubicBezTo>
                          <a:cubicBezTo>
                            <a:pt x="25" y="96"/>
                            <a:pt x="26" y="95"/>
                            <a:pt x="28" y="94"/>
                          </a:cubicBezTo>
                          <a:cubicBezTo>
                            <a:pt x="30" y="93"/>
                            <a:pt x="33" y="92"/>
                            <a:pt x="36" y="92"/>
                          </a:cubicBezTo>
                          <a:cubicBezTo>
                            <a:pt x="38" y="92"/>
                            <a:pt x="39" y="93"/>
                            <a:pt x="40" y="94"/>
                          </a:cubicBezTo>
                          <a:cubicBezTo>
                            <a:pt x="42" y="98"/>
                            <a:pt x="45" y="99"/>
                            <a:pt x="53" y="99"/>
                          </a:cubicBezTo>
                          <a:cubicBezTo>
                            <a:pt x="67" y="99"/>
                            <a:pt x="79" y="99"/>
                            <a:pt x="90" y="94"/>
                          </a:cubicBezTo>
                          <a:cubicBezTo>
                            <a:pt x="92" y="94"/>
                            <a:pt x="93" y="94"/>
                            <a:pt x="95" y="94"/>
                          </a:cubicBezTo>
                          <a:cubicBezTo>
                            <a:pt x="102" y="94"/>
                            <a:pt x="107" y="99"/>
                            <a:pt x="111" y="105"/>
                          </a:cubicBezTo>
                          <a:cubicBezTo>
                            <a:pt x="114" y="108"/>
                            <a:pt x="117" y="112"/>
                            <a:pt x="120" y="114"/>
                          </a:cubicBezTo>
                          <a:cubicBezTo>
                            <a:pt x="139" y="125"/>
                            <a:pt x="194" y="151"/>
                            <a:pt x="200" y="153"/>
                          </a:cubicBezTo>
                          <a:cubicBezTo>
                            <a:pt x="201" y="153"/>
                            <a:pt x="202" y="153"/>
                            <a:pt x="203" y="153"/>
                          </a:cubicBezTo>
                          <a:cubicBezTo>
                            <a:pt x="213" y="153"/>
                            <a:pt x="221" y="147"/>
                            <a:pt x="228" y="141"/>
                          </a:cubicBezTo>
                          <a:cubicBezTo>
                            <a:pt x="237" y="134"/>
                            <a:pt x="246" y="127"/>
                            <a:pt x="259" y="126"/>
                          </a:cubicBezTo>
                          <a:cubicBezTo>
                            <a:pt x="259" y="126"/>
                            <a:pt x="259" y="126"/>
                            <a:pt x="259" y="126"/>
                          </a:cubicBezTo>
                          <a:cubicBezTo>
                            <a:pt x="259" y="123"/>
                            <a:pt x="257" y="121"/>
                            <a:pt x="256" y="119"/>
                          </a:cubicBezTo>
                          <a:cubicBezTo>
                            <a:pt x="254" y="117"/>
                            <a:pt x="252" y="114"/>
                            <a:pt x="252" y="110"/>
                          </a:cubicBezTo>
                          <a:cubicBezTo>
                            <a:pt x="252" y="105"/>
                            <a:pt x="255" y="102"/>
                            <a:pt x="258" y="99"/>
                          </a:cubicBezTo>
                          <a:cubicBezTo>
                            <a:pt x="259" y="99"/>
                            <a:pt x="260" y="98"/>
                            <a:pt x="260" y="97"/>
                          </a:cubicBezTo>
                          <a:lnTo>
                            <a:pt x="258" y="9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9" name="Freeform 1161">
                      <a:extLst>
                        <a:ext uri="{FF2B5EF4-FFF2-40B4-BE49-F238E27FC236}">
                          <a16:creationId xmlns:a16="http://schemas.microsoft.com/office/drawing/2014/main" id="{EC1A8F5D-9C0C-745C-1942-4964A5CDBA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459584"/>
                      <a:ext cx="7518" cy="3759"/>
                    </a:xfrm>
                    <a:custGeom>
                      <a:avLst/>
                      <a:gdLst>
                        <a:gd name="T0" fmla="*/ 9 w 15"/>
                        <a:gd name="T1" fmla="*/ 10 h 11"/>
                        <a:gd name="T2" fmla="*/ 15 w 15"/>
                        <a:gd name="T3" fmla="*/ 10 h 11"/>
                        <a:gd name="T4" fmla="*/ 15 w 15"/>
                        <a:gd name="T5" fmla="*/ 9 h 11"/>
                        <a:gd name="T6" fmla="*/ 12 w 15"/>
                        <a:gd name="T7" fmla="*/ 8 h 11"/>
                        <a:gd name="T8" fmla="*/ 12 w 15"/>
                        <a:gd name="T9" fmla="*/ 7 h 11"/>
                        <a:gd name="T10" fmla="*/ 7 w 15"/>
                        <a:gd name="T11" fmla="*/ 7 h 11"/>
                        <a:gd name="T12" fmla="*/ 11 w 15"/>
                        <a:gd name="T13" fmla="*/ 5 h 11"/>
                        <a:gd name="T14" fmla="*/ 13 w 15"/>
                        <a:gd name="T15" fmla="*/ 3 h 11"/>
                        <a:gd name="T16" fmla="*/ 13 w 15"/>
                        <a:gd name="T17" fmla="*/ 0 h 11"/>
                        <a:gd name="T18" fmla="*/ 9 w 15"/>
                        <a:gd name="T19" fmla="*/ 0 h 11"/>
                        <a:gd name="T20" fmla="*/ 0 w 15"/>
                        <a:gd name="T21" fmla="*/ 8 h 11"/>
                        <a:gd name="T22" fmla="*/ 5 w 15"/>
                        <a:gd name="T23" fmla="*/ 11 h 11"/>
                        <a:gd name="T24" fmla="*/ 9 w 15"/>
                        <a:gd name="T25" fmla="*/ 1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5" h="11">
                          <a:moveTo>
                            <a:pt x="9" y="10"/>
                          </a:moveTo>
                          <a:cubicBezTo>
                            <a:pt x="11" y="10"/>
                            <a:pt x="13" y="10"/>
                            <a:pt x="15" y="10"/>
                          </a:cubicBezTo>
                          <a:lnTo>
                            <a:pt x="15" y="9"/>
                          </a:lnTo>
                          <a:cubicBezTo>
                            <a:pt x="14" y="9"/>
                            <a:pt x="13" y="8"/>
                            <a:pt x="12" y="8"/>
                          </a:cubicBezTo>
                          <a:cubicBezTo>
                            <a:pt x="12" y="8"/>
                            <a:pt x="12" y="7"/>
                            <a:pt x="12" y="7"/>
                          </a:cubicBezTo>
                          <a:lnTo>
                            <a:pt x="7" y="7"/>
                          </a:lnTo>
                          <a:lnTo>
                            <a:pt x="11" y="5"/>
                          </a:lnTo>
                          <a:cubicBezTo>
                            <a:pt x="12" y="5"/>
                            <a:pt x="13" y="3"/>
                            <a:pt x="13" y="3"/>
                          </a:cubicBezTo>
                          <a:lnTo>
                            <a:pt x="13" y="0"/>
                          </a:lnTo>
                          <a:lnTo>
                            <a:pt x="9" y="0"/>
                          </a:lnTo>
                          <a:cubicBezTo>
                            <a:pt x="6" y="0"/>
                            <a:pt x="0" y="3"/>
                            <a:pt x="0" y="8"/>
                          </a:cubicBezTo>
                          <a:cubicBezTo>
                            <a:pt x="0" y="9"/>
                            <a:pt x="3" y="11"/>
                            <a:pt x="5" y="11"/>
                          </a:cubicBezTo>
                          <a:cubicBezTo>
                            <a:pt x="6" y="11"/>
                            <a:pt x="7" y="10"/>
                            <a:pt x="9" y="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0" name="Freeform 1162">
                      <a:extLst>
                        <a:ext uri="{FF2B5EF4-FFF2-40B4-BE49-F238E27FC236}">
                          <a16:creationId xmlns:a16="http://schemas.microsoft.com/office/drawing/2014/main" id="{43F3B327-F802-3FA7-A62B-4CC829229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472739"/>
                      <a:ext cx="3759" cy="3759"/>
                    </a:xfrm>
                    <a:custGeom>
                      <a:avLst/>
                      <a:gdLst>
                        <a:gd name="T0" fmla="*/ 0 w 9"/>
                        <a:gd name="T1" fmla="*/ 6 h 10"/>
                        <a:gd name="T2" fmla="*/ 9 w 9"/>
                        <a:gd name="T3" fmla="*/ 10 h 10"/>
                        <a:gd name="T4" fmla="*/ 9 w 9"/>
                        <a:gd name="T5" fmla="*/ 7 h 10"/>
                        <a:gd name="T6" fmla="*/ 8 w 9"/>
                        <a:gd name="T7" fmla="*/ 6 h 10"/>
                        <a:gd name="T8" fmla="*/ 8 w 9"/>
                        <a:gd name="T9" fmla="*/ 5 h 10"/>
                        <a:gd name="T10" fmla="*/ 6 w 9"/>
                        <a:gd name="T11" fmla="*/ 4 h 10"/>
                        <a:gd name="T12" fmla="*/ 6 w 9"/>
                        <a:gd name="T13" fmla="*/ 0 h 10"/>
                        <a:gd name="T14" fmla="*/ 0 w 9"/>
                        <a:gd name="T15" fmla="*/ 6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9" h="10">
                          <a:moveTo>
                            <a:pt x="0" y="6"/>
                          </a:moveTo>
                          <a:cubicBezTo>
                            <a:pt x="0" y="9"/>
                            <a:pt x="5" y="10"/>
                            <a:pt x="9" y="10"/>
                          </a:cubicBezTo>
                          <a:lnTo>
                            <a:pt x="9" y="7"/>
                          </a:lnTo>
                          <a:cubicBezTo>
                            <a:pt x="8" y="7"/>
                            <a:pt x="8" y="6"/>
                            <a:pt x="8" y="6"/>
                          </a:cubicBezTo>
                          <a:cubicBezTo>
                            <a:pt x="8" y="6"/>
                            <a:pt x="8" y="5"/>
                            <a:pt x="8" y="5"/>
                          </a:cubicBezTo>
                          <a:cubicBezTo>
                            <a:pt x="7" y="5"/>
                            <a:pt x="7" y="5"/>
                            <a:pt x="6" y="4"/>
                          </a:cubicBezTo>
                          <a:cubicBezTo>
                            <a:pt x="5" y="4"/>
                            <a:pt x="5" y="2"/>
                            <a:pt x="6" y="0"/>
                          </a:cubicBezTo>
                          <a:cubicBezTo>
                            <a:pt x="3" y="2"/>
                            <a:pt x="0" y="4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" name="Freeform 1163">
                      <a:extLst>
                        <a:ext uri="{FF2B5EF4-FFF2-40B4-BE49-F238E27FC236}">
                          <a16:creationId xmlns:a16="http://schemas.microsoft.com/office/drawing/2014/main" id="{E132AA0E-8B80-AA5A-5E37-BF6C957946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67101"/>
                      <a:ext cx="1880" cy="1880"/>
                    </a:xfrm>
                    <a:custGeom>
                      <a:avLst/>
                      <a:gdLst>
                        <a:gd name="T0" fmla="*/ 0 w 4"/>
                        <a:gd name="T1" fmla="*/ 3 h 3"/>
                        <a:gd name="T2" fmla="*/ 2 w 4"/>
                        <a:gd name="T3" fmla="*/ 3 h 3"/>
                        <a:gd name="T4" fmla="*/ 4 w 4"/>
                        <a:gd name="T5" fmla="*/ 2 h 3"/>
                        <a:gd name="T6" fmla="*/ 1 w 4"/>
                        <a:gd name="T7" fmla="*/ 1 h 3"/>
                        <a:gd name="T8" fmla="*/ 0 w 4"/>
                        <a:gd name="T9" fmla="*/ 0 h 3"/>
                        <a:gd name="T10" fmla="*/ 0 w 4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0" y="3"/>
                          </a:moveTo>
                          <a:cubicBezTo>
                            <a:pt x="0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2"/>
                          </a:cubicBezTo>
                          <a:cubicBezTo>
                            <a:pt x="3" y="2"/>
                            <a:pt x="2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" name="Freeform 1164">
                      <a:extLst>
                        <a:ext uri="{FF2B5EF4-FFF2-40B4-BE49-F238E27FC236}">
                          <a16:creationId xmlns:a16="http://schemas.microsoft.com/office/drawing/2014/main" id="{50052FB3-5D66-7C14-69C6-66C1F68C27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0607" y="4478378"/>
                      <a:ext cx="5639" cy="1880"/>
                    </a:xfrm>
                    <a:custGeom>
                      <a:avLst/>
                      <a:gdLst>
                        <a:gd name="T0" fmla="*/ 4 w 14"/>
                        <a:gd name="T1" fmla="*/ 2 h 7"/>
                        <a:gd name="T2" fmla="*/ 0 w 14"/>
                        <a:gd name="T3" fmla="*/ 4 h 7"/>
                        <a:gd name="T4" fmla="*/ 3 w 14"/>
                        <a:gd name="T5" fmla="*/ 7 h 7"/>
                        <a:gd name="T6" fmla="*/ 14 w 14"/>
                        <a:gd name="T7" fmla="*/ 3 h 7"/>
                        <a:gd name="T8" fmla="*/ 10 w 14"/>
                        <a:gd name="T9" fmla="*/ 0 h 7"/>
                        <a:gd name="T10" fmla="*/ 4 w 14"/>
                        <a:gd name="T11" fmla="*/ 2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4" h="7">
                          <a:moveTo>
                            <a:pt x="4" y="2"/>
                          </a:moveTo>
                          <a:cubicBezTo>
                            <a:pt x="2" y="3"/>
                            <a:pt x="1" y="3"/>
                            <a:pt x="0" y="4"/>
                          </a:cubicBezTo>
                          <a:cubicBezTo>
                            <a:pt x="0" y="6"/>
                            <a:pt x="2" y="7"/>
                            <a:pt x="3" y="7"/>
                          </a:cubicBezTo>
                          <a:cubicBezTo>
                            <a:pt x="5" y="7"/>
                            <a:pt x="14" y="5"/>
                            <a:pt x="14" y="3"/>
                          </a:cubicBezTo>
                          <a:cubicBezTo>
                            <a:pt x="14" y="3"/>
                            <a:pt x="12" y="1"/>
                            <a:pt x="10" y="0"/>
                          </a:cubicBezTo>
                          <a:cubicBezTo>
                            <a:pt x="9" y="2"/>
                            <a:pt x="6" y="2"/>
                            <a:pt x="4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3" name="Freeform 1165">
                      <a:extLst>
                        <a:ext uri="{FF2B5EF4-FFF2-40B4-BE49-F238E27FC236}">
                          <a16:creationId xmlns:a16="http://schemas.microsoft.com/office/drawing/2014/main" id="{C42821FD-6734-69FD-CBD8-A408A6D38E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482137"/>
                      <a:ext cx="5639" cy="11277"/>
                    </a:xfrm>
                    <a:custGeom>
                      <a:avLst/>
                      <a:gdLst>
                        <a:gd name="T0" fmla="*/ 13 w 17"/>
                        <a:gd name="T1" fmla="*/ 11 h 24"/>
                        <a:gd name="T2" fmla="*/ 11 w 17"/>
                        <a:gd name="T3" fmla="*/ 10 h 24"/>
                        <a:gd name="T4" fmla="*/ 11 w 17"/>
                        <a:gd name="T5" fmla="*/ 4 h 24"/>
                        <a:gd name="T6" fmla="*/ 8 w 17"/>
                        <a:gd name="T7" fmla="*/ 1 h 24"/>
                        <a:gd name="T8" fmla="*/ 7 w 17"/>
                        <a:gd name="T9" fmla="*/ 0 h 24"/>
                        <a:gd name="T10" fmla="*/ 3 w 17"/>
                        <a:gd name="T11" fmla="*/ 4 h 24"/>
                        <a:gd name="T12" fmla="*/ 0 w 17"/>
                        <a:gd name="T13" fmla="*/ 8 h 24"/>
                        <a:gd name="T14" fmla="*/ 11 w 17"/>
                        <a:gd name="T15" fmla="*/ 24 h 24"/>
                        <a:gd name="T16" fmla="*/ 17 w 17"/>
                        <a:gd name="T17" fmla="*/ 18 h 24"/>
                        <a:gd name="T18" fmla="*/ 13 w 17"/>
                        <a:gd name="T19" fmla="*/ 11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24">
                          <a:moveTo>
                            <a:pt x="13" y="11"/>
                          </a:moveTo>
                          <a:cubicBezTo>
                            <a:pt x="12" y="11"/>
                            <a:pt x="11" y="11"/>
                            <a:pt x="11" y="10"/>
                          </a:cubicBezTo>
                          <a:cubicBezTo>
                            <a:pt x="10" y="9"/>
                            <a:pt x="11" y="6"/>
                            <a:pt x="11" y="4"/>
                          </a:cubicBezTo>
                          <a:cubicBezTo>
                            <a:pt x="11" y="3"/>
                            <a:pt x="9" y="2"/>
                            <a:pt x="8" y="1"/>
                          </a:cubicBezTo>
                          <a:cubicBezTo>
                            <a:pt x="8" y="1"/>
                            <a:pt x="7" y="1"/>
                            <a:pt x="7" y="0"/>
                          </a:cubicBezTo>
                          <a:cubicBezTo>
                            <a:pt x="6" y="2"/>
                            <a:pt x="5" y="3"/>
                            <a:pt x="3" y="4"/>
                          </a:cubicBezTo>
                          <a:cubicBezTo>
                            <a:pt x="2" y="5"/>
                            <a:pt x="0" y="6"/>
                            <a:pt x="0" y="8"/>
                          </a:cubicBezTo>
                          <a:cubicBezTo>
                            <a:pt x="0" y="10"/>
                            <a:pt x="9" y="22"/>
                            <a:pt x="11" y="24"/>
                          </a:cubicBezTo>
                          <a:cubicBezTo>
                            <a:pt x="15" y="24"/>
                            <a:pt x="17" y="21"/>
                            <a:pt x="17" y="18"/>
                          </a:cubicBezTo>
                          <a:cubicBezTo>
                            <a:pt x="17" y="16"/>
                            <a:pt x="14" y="11"/>
                            <a:pt x="13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4" name="Freeform 1166">
                      <a:extLst>
                        <a:ext uri="{FF2B5EF4-FFF2-40B4-BE49-F238E27FC236}">
                          <a16:creationId xmlns:a16="http://schemas.microsoft.com/office/drawing/2014/main" id="{61E844C9-1D2D-EF6E-10A0-E547CB7E6C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99647" y="4468980"/>
                      <a:ext cx="11277" cy="9398"/>
                    </a:xfrm>
                    <a:custGeom>
                      <a:avLst/>
                      <a:gdLst>
                        <a:gd name="T0" fmla="*/ 21 w 24"/>
                        <a:gd name="T1" fmla="*/ 12 h 21"/>
                        <a:gd name="T2" fmla="*/ 15 w 24"/>
                        <a:gd name="T3" fmla="*/ 2 h 21"/>
                        <a:gd name="T4" fmla="*/ 14 w 24"/>
                        <a:gd name="T5" fmla="*/ 0 h 21"/>
                        <a:gd name="T6" fmla="*/ 0 w 24"/>
                        <a:gd name="T7" fmla="*/ 15 h 21"/>
                        <a:gd name="T8" fmla="*/ 3 w 24"/>
                        <a:gd name="T9" fmla="*/ 21 h 21"/>
                        <a:gd name="T10" fmla="*/ 8 w 24"/>
                        <a:gd name="T11" fmla="*/ 19 h 21"/>
                        <a:gd name="T12" fmla="*/ 13 w 24"/>
                        <a:gd name="T13" fmla="*/ 18 h 21"/>
                        <a:gd name="T14" fmla="*/ 21 w 24"/>
                        <a:gd name="T15" fmla="*/ 18 h 21"/>
                        <a:gd name="T16" fmla="*/ 24 w 24"/>
                        <a:gd name="T17" fmla="*/ 16 h 21"/>
                        <a:gd name="T18" fmla="*/ 21 w 24"/>
                        <a:gd name="T19" fmla="*/ 1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21" y="12"/>
                          </a:moveTo>
                          <a:cubicBezTo>
                            <a:pt x="20" y="12"/>
                            <a:pt x="18" y="10"/>
                            <a:pt x="15" y="2"/>
                          </a:cubicBezTo>
                          <a:cubicBezTo>
                            <a:pt x="15" y="1"/>
                            <a:pt x="15" y="1"/>
                            <a:pt x="14" y="0"/>
                          </a:cubicBezTo>
                          <a:cubicBezTo>
                            <a:pt x="9" y="1"/>
                            <a:pt x="0" y="5"/>
                            <a:pt x="0" y="15"/>
                          </a:cubicBezTo>
                          <a:cubicBezTo>
                            <a:pt x="0" y="20"/>
                            <a:pt x="0" y="21"/>
                            <a:pt x="3" y="21"/>
                          </a:cubicBezTo>
                          <a:cubicBezTo>
                            <a:pt x="5" y="21"/>
                            <a:pt x="7" y="20"/>
                            <a:pt x="8" y="19"/>
                          </a:cubicBezTo>
                          <a:cubicBezTo>
                            <a:pt x="10" y="19"/>
                            <a:pt x="11" y="18"/>
                            <a:pt x="13" y="18"/>
                          </a:cubicBezTo>
                          <a:lnTo>
                            <a:pt x="21" y="18"/>
                          </a:lnTo>
                          <a:cubicBezTo>
                            <a:pt x="24" y="18"/>
                            <a:pt x="24" y="17"/>
                            <a:pt x="24" y="16"/>
                          </a:cubicBezTo>
                          <a:cubicBezTo>
                            <a:pt x="24" y="14"/>
                            <a:pt x="22" y="12"/>
                            <a:pt x="21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5" name="Freeform 1167">
                      <a:extLst>
                        <a:ext uri="{FF2B5EF4-FFF2-40B4-BE49-F238E27FC236}">
                          <a16:creationId xmlns:a16="http://schemas.microsoft.com/office/drawing/2014/main" id="{5C18A17D-5ECE-73CB-F52E-B8121AA6C3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5674" y="4403200"/>
                      <a:ext cx="54505" cy="73300"/>
                    </a:xfrm>
                    <a:custGeom>
                      <a:avLst/>
                      <a:gdLst>
                        <a:gd name="T0" fmla="*/ 97 w 131"/>
                        <a:gd name="T1" fmla="*/ 169 h 169"/>
                        <a:gd name="T2" fmla="*/ 121 w 131"/>
                        <a:gd name="T3" fmla="*/ 159 h 169"/>
                        <a:gd name="T4" fmla="*/ 129 w 131"/>
                        <a:gd name="T5" fmla="*/ 124 h 169"/>
                        <a:gd name="T6" fmla="*/ 125 w 131"/>
                        <a:gd name="T7" fmla="*/ 111 h 169"/>
                        <a:gd name="T8" fmla="*/ 118 w 131"/>
                        <a:gd name="T9" fmla="*/ 68 h 169"/>
                        <a:gd name="T10" fmla="*/ 111 w 131"/>
                        <a:gd name="T11" fmla="*/ 55 h 169"/>
                        <a:gd name="T12" fmla="*/ 105 w 131"/>
                        <a:gd name="T13" fmla="*/ 44 h 169"/>
                        <a:gd name="T14" fmla="*/ 87 w 131"/>
                        <a:gd name="T15" fmla="*/ 40 h 169"/>
                        <a:gd name="T16" fmla="*/ 92 w 131"/>
                        <a:gd name="T17" fmla="*/ 37 h 169"/>
                        <a:gd name="T18" fmla="*/ 99 w 131"/>
                        <a:gd name="T19" fmla="*/ 34 h 169"/>
                        <a:gd name="T20" fmla="*/ 96 w 131"/>
                        <a:gd name="T21" fmla="*/ 31 h 169"/>
                        <a:gd name="T22" fmla="*/ 96 w 131"/>
                        <a:gd name="T23" fmla="*/ 31 h 169"/>
                        <a:gd name="T24" fmla="*/ 95 w 131"/>
                        <a:gd name="T25" fmla="*/ 31 h 169"/>
                        <a:gd name="T26" fmla="*/ 96 w 131"/>
                        <a:gd name="T27" fmla="*/ 16 h 169"/>
                        <a:gd name="T28" fmla="*/ 98 w 131"/>
                        <a:gd name="T29" fmla="*/ 15 h 169"/>
                        <a:gd name="T30" fmla="*/ 103 w 131"/>
                        <a:gd name="T31" fmla="*/ 22 h 169"/>
                        <a:gd name="T32" fmla="*/ 107 w 131"/>
                        <a:gd name="T33" fmla="*/ 28 h 169"/>
                        <a:gd name="T34" fmla="*/ 104 w 131"/>
                        <a:gd name="T35" fmla="*/ 20 h 169"/>
                        <a:gd name="T36" fmla="*/ 95 w 131"/>
                        <a:gd name="T37" fmla="*/ 10 h 169"/>
                        <a:gd name="T38" fmla="*/ 91 w 131"/>
                        <a:gd name="T39" fmla="*/ 11 h 169"/>
                        <a:gd name="T40" fmla="*/ 78 w 131"/>
                        <a:gd name="T41" fmla="*/ 5 h 169"/>
                        <a:gd name="T42" fmla="*/ 70 w 131"/>
                        <a:gd name="T43" fmla="*/ 1 h 169"/>
                        <a:gd name="T44" fmla="*/ 60 w 131"/>
                        <a:gd name="T45" fmla="*/ 0 h 169"/>
                        <a:gd name="T46" fmla="*/ 42 w 131"/>
                        <a:gd name="T47" fmla="*/ 6 h 169"/>
                        <a:gd name="T48" fmla="*/ 36 w 131"/>
                        <a:gd name="T49" fmla="*/ 29 h 169"/>
                        <a:gd name="T50" fmla="*/ 19 w 131"/>
                        <a:gd name="T51" fmla="*/ 46 h 169"/>
                        <a:gd name="T52" fmla="*/ 7 w 131"/>
                        <a:gd name="T53" fmla="*/ 49 h 169"/>
                        <a:gd name="T54" fmla="*/ 0 w 131"/>
                        <a:gd name="T55" fmla="*/ 60 h 169"/>
                        <a:gd name="T56" fmla="*/ 21 w 131"/>
                        <a:gd name="T57" fmla="*/ 83 h 169"/>
                        <a:gd name="T58" fmla="*/ 21 w 131"/>
                        <a:gd name="T59" fmla="*/ 91 h 169"/>
                        <a:gd name="T60" fmla="*/ 32 w 131"/>
                        <a:gd name="T61" fmla="*/ 95 h 169"/>
                        <a:gd name="T62" fmla="*/ 32 w 131"/>
                        <a:gd name="T63" fmla="*/ 90 h 169"/>
                        <a:gd name="T64" fmla="*/ 37 w 131"/>
                        <a:gd name="T65" fmla="*/ 76 h 169"/>
                        <a:gd name="T66" fmla="*/ 41 w 131"/>
                        <a:gd name="T67" fmla="*/ 87 h 169"/>
                        <a:gd name="T68" fmla="*/ 49 w 131"/>
                        <a:gd name="T69" fmla="*/ 114 h 169"/>
                        <a:gd name="T70" fmla="*/ 49 w 131"/>
                        <a:gd name="T71" fmla="*/ 114 h 169"/>
                        <a:gd name="T72" fmla="*/ 97 w 131"/>
                        <a:gd name="T7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31" h="169">
                          <a:moveTo>
                            <a:pt x="97" y="169"/>
                          </a:moveTo>
                          <a:cubicBezTo>
                            <a:pt x="107" y="169"/>
                            <a:pt x="116" y="166"/>
                            <a:pt x="121" y="159"/>
                          </a:cubicBezTo>
                          <a:cubicBezTo>
                            <a:pt x="128" y="151"/>
                            <a:pt x="131" y="139"/>
                            <a:pt x="129" y="124"/>
                          </a:cubicBezTo>
                          <a:cubicBezTo>
                            <a:pt x="128" y="120"/>
                            <a:pt x="127" y="116"/>
                            <a:pt x="125" y="111"/>
                          </a:cubicBezTo>
                          <a:cubicBezTo>
                            <a:pt x="121" y="102"/>
                            <a:pt x="117" y="90"/>
                            <a:pt x="118" y="68"/>
                          </a:cubicBezTo>
                          <a:cubicBezTo>
                            <a:pt x="113" y="62"/>
                            <a:pt x="112" y="59"/>
                            <a:pt x="111" y="55"/>
                          </a:cubicBezTo>
                          <a:cubicBezTo>
                            <a:pt x="110" y="52"/>
                            <a:pt x="109" y="49"/>
                            <a:pt x="105" y="44"/>
                          </a:cubicBezTo>
                          <a:cubicBezTo>
                            <a:pt x="87" y="42"/>
                            <a:pt x="87" y="41"/>
                            <a:pt x="87" y="40"/>
                          </a:cubicBezTo>
                          <a:cubicBezTo>
                            <a:pt x="87" y="39"/>
                            <a:pt x="89" y="38"/>
                            <a:pt x="92" y="37"/>
                          </a:cubicBezTo>
                          <a:cubicBezTo>
                            <a:pt x="94" y="37"/>
                            <a:pt x="99" y="35"/>
                            <a:pt x="99" y="34"/>
                          </a:cubicBezTo>
                          <a:cubicBezTo>
                            <a:pt x="99" y="34"/>
                            <a:pt x="99" y="33"/>
                            <a:pt x="96" y="31"/>
                          </a:cubicBezTo>
                          <a:lnTo>
                            <a:pt x="96" y="31"/>
                          </a:lnTo>
                          <a:lnTo>
                            <a:pt x="95" y="31"/>
                          </a:lnTo>
                          <a:cubicBezTo>
                            <a:pt x="95" y="19"/>
                            <a:pt x="95" y="17"/>
                            <a:pt x="96" y="16"/>
                          </a:cubicBezTo>
                          <a:cubicBezTo>
                            <a:pt x="97" y="16"/>
                            <a:pt x="97" y="15"/>
                            <a:pt x="98" y="15"/>
                          </a:cubicBezTo>
                          <a:cubicBezTo>
                            <a:pt x="99" y="15"/>
                            <a:pt x="100" y="18"/>
                            <a:pt x="103" y="22"/>
                          </a:cubicBezTo>
                          <a:cubicBezTo>
                            <a:pt x="104" y="23"/>
                            <a:pt x="106" y="27"/>
                            <a:pt x="107" y="28"/>
                          </a:cubicBezTo>
                          <a:cubicBezTo>
                            <a:pt x="106" y="25"/>
                            <a:pt x="105" y="22"/>
                            <a:pt x="104" y="20"/>
                          </a:cubicBezTo>
                          <a:cubicBezTo>
                            <a:pt x="103" y="14"/>
                            <a:pt x="102" y="10"/>
                            <a:pt x="95" y="10"/>
                          </a:cubicBezTo>
                          <a:cubicBezTo>
                            <a:pt x="94" y="11"/>
                            <a:pt x="93" y="11"/>
                            <a:pt x="91" y="11"/>
                          </a:cubicBezTo>
                          <a:cubicBezTo>
                            <a:pt x="87" y="11"/>
                            <a:pt x="82" y="8"/>
                            <a:pt x="78" y="5"/>
                          </a:cubicBezTo>
                          <a:cubicBezTo>
                            <a:pt x="75" y="3"/>
                            <a:pt x="72" y="1"/>
                            <a:pt x="70" y="1"/>
                          </a:cubicBezTo>
                          <a:cubicBezTo>
                            <a:pt x="66" y="0"/>
                            <a:pt x="63" y="0"/>
                            <a:pt x="60" y="0"/>
                          </a:cubicBezTo>
                          <a:cubicBezTo>
                            <a:pt x="51" y="0"/>
                            <a:pt x="46" y="2"/>
                            <a:pt x="42" y="6"/>
                          </a:cubicBezTo>
                          <a:cubicBezTo>
                            <a:pt x="37" y="11"/>
                            <a:pt x="35" y="18"/>
                            <a:pt x="36" y="29"/>
                          </a:cubicBezTo>
                          <a:cubicBezTo>
                            <a:pt x="37" y="44"/>
                            <a:pt x="28" y="45"/>
                            <a:pt x="19" y="46"/>
                          </a:cubicBezTo>
                          <a:cubicBezTo>
                            <a:pt x="15" y="46"/>
                            <a:pt x="10" y="47"/>
                            <a:pt x="7" y="49"/>
                          </a:cubicBezTo>
                          <a:cubicBezTo>
                            <a:pt x="4" y="52"/>
                            <a:pt x="2" y="56"/>
                            <a:pt x="0" y="60"/>
                          </a:cubicBezTo>
                          <a:cubicBezTo>
                            <a:pt x="4" y="62"/>
                            <a:pt x="21" y="74"/>
                            <a:pt x="21" y="83"/>
                          </a:cubicBezTo>
                          <a:lnTo>
                            <a:pt x="21" y="91"/>
                          </a:lnTo>
                          <a:cubicBezTo>
                            <a:pt x="21" y="94"/>
                            <a:pt x="24" y="95"/>
                            <a:pt x="32" y="95"/>
                          </a:cubicBezTo>
                          <a:lnTo>
                            <a:pt x="32" y="90"/>
                          </a:lnTo>
                          <a:cubicBezTo>
                            <a:pt x="34" y="77"/>
                            <a:pt x="35" y="76"/>
                            <a:pt x="37" y="76"/>
                          </a:cubicBezTo>
                          <a:cubicBezTo>
                            <a:pt x="39" y="76"/>
                            <a:pt x="39" y="78"/>
                            <a:pt x="41" y="87"/>
                          </a:cubicBezTo>
                          <a:cubicBezTo>
                            <a:pt x="43" y="96"/>
                            <a:pt x="45" y="108"/>
                            <a:pt x="49" y="114"/>
                          </a:cubicBezTo>
                          <a:lnTo>
                            <a:pt x="49" y="114"/>
                          </a:lnTo>
                          <a:cubicBezTo>
                            <a:pt x="56" y="149"/>
                            <a:pt x="74" y="169"/>
                            <a:pt x="97" y="1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6" name="Freeform 1168">
                      <a:extLst>
                        <a:ext uri="{FF2B5EF4-FFF2-40B4-BE49-F238E27FC236}">
                          <a16:creationId xmlns:a16="http://schemas.microsoft.com/office/drawing/2014/main" id="{276EF322-15C8-6AB2-35CA-938B91C193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1170" y="4429512"/>
                      <a:ext cx="69541" cy="88335"/>
                    </a:xfrm>
                    <a:custGeom>
                      <a:avLst/>
                      <a:gdLst>
                        <a:gd name="T0" fmla="*/ 144 w 162"/>
                        <a:gd name="T1" fmla="*/ 78 h 203"/>
                        <a:gd name="T2" fmla="*/ 160 w 162"/>
                        <a:gd name="T3" fmla="*/ 35 h 203"/>
                        <a:gd name="T4" fmla="*/ 145 w 162"/>
                        <a:gd name="T5" fmla="*/ 21 h 203"/>
                        <a:gd name="T6" fmla="*/ 126 w 162"/>
                        <a:gd name="T7" fmla="*/ 1 h 203"/>
                        <a:gd name="T8" fmla="*/ 100 w 162"/>
                        <a:gd name="T9" fmla="*/ 23 h 203"/>
                        <a:gd name="T10" fmla="*/ 89 w 162"/>
                        <a:gd name="T11" fmla="*/ 34 h 203"/>
                        <a:gd name="T12" fmla="*/ 80 w 162"/>
                        <a:gd name="T13" fmla="*/ 51 h 203"/>
                        <a:gd name="T14" fmla="*/ 63 w 162"/>
                        <a:gd name="T15" fmla="*/ 69 h 203"/>
                        <a:gd name="T16" fmla="*/ 54 w 162"/>
                        <a:gd name="T17" fmla="*/ 106 h 203"/>
                        <a:gd name="T18" fmla="*/ 1 w 162"/>
                        <a:gd name="T19" fmla="*/ 120 h 203"/>
                        <a:gd name="T20" fmla="*/ 11 w 162"/>
                        <a:gd name="T21" fmla="*/ 118 h 203"/>
                        <a:gd name="T22" fmla="*/ 12 w 162"/>
                        <a:gd name="T23" fmla="*/ 119 h 203"/>
                        <a:gd name="T24" fmla="*/ 15 w 162"/>
                        <a:gd name="T25" fmla="*/ 121 h 203"/>
                        <a:gd name="T26" fmla="*/ 24 w 162"/>
                        <a:gd name="T27" fmla="*/ 119 h 203"/>
                        <a:gd name="T28" fmla="*/ 25 w 162"/>
                        <a:gd name="T29" fmla="*/ 121 h 203"/>
                        <a:gd name="T30" fmla="*/ 26 w 162"/>
                        <a:gd name="T31" fmla="*/ 124 h 203"/>
                        <a:gd name="T32" fmla="*/ 23 w 162"/>
                        <a:gd name="T33" fmla="*/ 135 h 203"/>
                        <a:gd name="T34" fmla="*/ 26 w 162"/>
                        <a:gd name="T35" fmla="*/ 150 h 203"/>
                        <a:gd name="T36" fmla="*/ 38 w 162"/>
                        <a:gd name="T37" fmla="*/ 172 h 203"/>
                        <a:gd name="T38" fmla="*/ 39 w 162"/>
                        <a:gd name="T39" fmla="*/ 164 h 203"/>
                        <a:gd name="T40" fmla="*/ 41 w 162"/>
                        <a:gd name="T41" fmla="*/ 164 h 203"/>
                        <a:gd name="T42" fmla="*/ 60 w 162"/>
                        <a:gd name="T43" fmla="*/ 184 h 203"/>
                        <a:gd name="T44" fmla="*/ 59 w 162"/>
                        <a:gd name="T45" fmla="*/ 172 h 203"/>
                        <a:gd name="T46" fmla="*/ 60 w 162"/>
                        <a:gd name="T47" fmla="*/ 158 h 203"/>
                        <a:gd name="T48" fmla="*/ 65 w 162"/>
                        <a:gd name="T49" fmla="*/ 159 h 203"/>
                        <a:gd name="T50" fmla="*/ 70 w 162"/>
                        <a:gd name="T51" fmla="*/ 139 h 203"/>
                        <a:gd name="T52" fmla="*/ 71 w 162"/>
                        <a:gd name="T53" fmla="*/ 141 h 203"/>
                        <a:gd name="T54" fmla="*/ 70 w 162"/>
                        <a:gd name="T55" fmla="*/ 151 h 203"/>
                        <a:gd name="T56" fmla="*/ 77 w 162"/>
                        <a:gd name="T57" fmla="*/ 145 h 203"/>
                        <a:gd name="T58" fmla="*/ 78 w 162"/>
                        <a:gd name="T59" fmla="*/ 146 h 203"/>
                        <a:gd name="T60" fmla="*/ 78 w 162"/>
                        <a:gd name="T61" fmla="*/ 149 h 203"/>
                        <a:gd name="T62" fmla="*/ 75 w 162"/>
                        <a:gd name="T63" fmla="*/ 158 h 203"/>
                        <a:gd name="T64" fmla="*/ 75 w 162"/>
                        <a:gd name="T65" fmla="*/ 158 h 203"/>
                        <a:gd name="T66" fmla="*/ 79 w 162"/>
                        <a:gd name="T67" fmla="*/ 157 h 203"/>
                        <a:gd name="T68" fmla="*/ 80 w 162"/>
                        <a:gd name="T69" fmla="*/ 160 h 203"/>
                        <a:gd name="T70" fmla="*/ 85 w 162"/>
                        <a:gd name="T71" fmla="*/ 154 h 203"/>
                        <a:gd name="T72" fmla="*/ 81 w 162"/>
                        <a:gd name="T73" fmla="*/ 145 h 203"/>
                        <a:gd name="T74" fmla="*/ 95 w 162"/>
                        <a:gd name="T75" fmla="*/ 152 h 203"/>
                        <a:gd name="T76" fmla="*/ 81 w 162"/>
                        <a:gd name="T77" fmla="*/ 170 h 203"/>
                        <a:gd name="T78" fmla="*/ 74 w 162"/>
                        <a:gd name="T79" fmla="*/ 187 h 203"/>
                        <a:gd name="T80" fmla="*/ 74 w 162"/>
                        <a:gd name="T81" fmla="*/ 190 h 203"/>
                        <a:gd name="T82" fmla="*/ 85 w 162"/>
                        <a:gd name="T83" fmla="*/ 192 h 203"/>
                        <a:gd name="T84" fmla="*/ 93 w 162"/>
                        <a:gd name="T85" fmla="*/ 203 h 203"/>
                        <a:gd name="T86" fmla="*/ 96 w 162"/>
                        <a:gd name="T87" fmla="*/ 199 h 203"/>
                        <a:gd name="T88" fmla="*/ 109 w 162"/>
                        <a:gd name="T89" fmla="*/ 177 h 203"/>
                        <a:gd name="T90" fmla="*/ 110 w 162"/>
                        <a:gd name="T91" fmla="*/ 171 h 203"/>
                        <a:gd name="T92" fmla="*/ 111 w 162"/>
                        <a:gd name="T93" fmla="*/ 150 h 203"/>
                        <a:gd name="T94" fmla="*/ 117 w 162"/>
                        <a:gd name="T95" fmla="*/ 133 h 203"/>
                        <a:gd name="T96" fmla="*/ 122 w 162"/>
                        <a:gd name="T97" fmla="*/ 134 h 203"/>
                        <a:gd name="T98" fmla="*/ 125 w 162"/>
                        <a:gd name="T99" fmla="*/ 137 h 203"/>
                        <a:gd name="T100" fmla="*/ 132 w 162"/>
                        <a:gd name="T101" fmla="*/ 134 h 203"/>
                        <a:gd name="T102" fmla="*/ 132 w 162"/>
                        <a:gd name="T103" fmla="*/ 109 h 203"/>
                        <a:gd name="T104" fmla="*/ 143 w 162"/>
                        <a:gd name="T105" fmla="*/ 78 h 2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62" h="203">
                          <a:moveTo>
                            <a:pt x="143" y="78"/>
                          </a:moveTo>
                          <a:cubicBezTo>
                            <a:pt x="143" y="78"/>
                            <a:pt x="143" y="78"/>
                            <a:pt x="144" y="78"/>
                          </a:cubicBezTo>
                          <a:cubicBezTo>
                            <a:pt x="162" y="71"/>
                            <a:pt x="161" y="62"/>
                            <a:pt x="160" y="44"/>
                          </a:cubicBezTo>
                          <a:cubicBezTo>
                            <a:pt x="160" y="42"/>
                            <a:pt x="160" y="38"/>
                            <a:pt x="160" y="35"/>
                          </a:cubicBezTo>
                          <a:cubicBezTo>
                            <a:pt x="152" y="35"/>
                            <a:pt x="145" y="35"/>
                            <a:pt x="145" y="29"/>
                          </a:cubicBezTo>
                          <a:lnTo>
                            <a:pt x="145" y="21"/>
                          </a:lnTo>
                          <a:cubicBezTo>
                            <a:pt x="145" y="14"/>
                            <a:pt x="133" y="4"/>
                            <a:pt x="126" y="0"/>
                          </a:cubicBezTo>
                          <a:lnTo>
                            <a:pt x="126" y="1"/>
                          </a:lnTo>
                          <a:cubicBezTo>
                            <a:pt x="120" y="12"/>
                            <a:pt x="115" y="23"/>
                            <a:pt x="103" y="23"/>
                          </a:cubicBezTo>
                          <a:cubicBezTo>
                            <a:pt x="102" y="23"/>
                            <a:pt x="101" y="23"/>
                            <a:pt x="100" y="23"/>
                          </a:cubicBezTo>
                          <a:cubicBezTo>
                            <a:pt x="100" y="23"/>
                            <a:pt x="99" y="25"/>
                            <a:pt x="99" y="25"/>
                          </a:cubicBezTo>
                          <a:cubicBezTo>
                            <a:pt x="98" y="28"/>
                            <a:pt x="96" y="34"/>
                            <a:pt x="89" y="34"/>
                          </a:cubicBezTo>
                          <a:cubicBezTo>
                            <a:pt x="90" y="41"/>
                            <a:pt x="89" y="46"/>
                            <a:pt x="86" y="48"/>
                          </a:cubicBezTo>
                          <a:cubicBezTo>
                            <a:pt x="85" y="50"/>
                            <a:pt x="82" y="51"/>
                            <a:pt x="80" y="51"/>
                          </a:cubicBezTo>
                          <a:cubicBezTo>
                            <a:pt x="80" y="68"/>
                            <a:pt x="74" y="69"/>
                            <a:pt x="64" y="69"/>
                          </a:cubicBezTo>
                          <a:lnTo>
                            <a:pt x="63" y="69"/>
                          </a:lnTo>
                          <a:cubicBezTo>
                            <a:pt x="65" y="93"/>
                            <a:pt x="60" y="101"/>
                            <a:pt x="58" y="104"/>
                          </a:cubicBezTo>
                          <a:cubicBezTo>
                            <a:pt x="57" y="105"/>
                            <a:pt x="56" y="106"/>
                            <a:pt x="54" y="106"/>
                          </a:cubicBezTo>
                          <a:cubicBezTo>
                            <a:pt x="54" y="106"/>
                            <a:pt x="25" y="111"/>
                            <a:pt x="0" y="111"/>
                          </a:cubicBezTo>
                          <a:cubicBezTo>
                            <a:pt x="0" y="114"/>
                            <a:pt x="0" y="117"/>
                            <a:pt x="1" y="120"/>
                          </a:cubicBezTo>
                          <a:cubicBezTo>
                            <a:pt x="4" y="120"/>
                            <a:pt x="8" y="119"/>
                            <a:pt x="10" y="118"/>
                          </a:cubicBezTo>
                          <a:cubicBezTo>
                            <a:pt x="10" y="118"/>
                            <a:pt x="10" y="118"/>
                            <a:pt x="11" y="118"/>
                          </a:cubicBezTo>
                          <a:cubicBezTo>
                            <a:pt x="11" y="118"/>
                            <a:pt x="11" y="118"/>
                            <a:pt x="11" y="118"/>
                          </a:cubicBezTo>
                          <a:lnTo>
                            <a:pt x="12" y="119"/>
                          </a:lnTo>
                          <a:cubicBezTo>
                            <a:pt x="12" y="121"/>
                            <a:pt x="13" y="122"/>
                            <a:pt x="14" y="122"/>
                          </a:cubicBezTo>
                          <a:cubicBezTo>
                            <a:pt x="14" y="122"/>
                            <a:pt x="15" y="121"/>
                            <a:pt x="15" y="121"/>
                          </a:cubicBezTo>
                          <a:cubicBezTo>
                            <a:pt x="16" y="120"/>
                            <a:pt x="17" y="119"/>
                            <a:pt x="18" y="119"/>
                          </a:cubicBezTo>
                          <a:lnTo>
                            <a:pt x="24" y="119"/>
                          </a:lnTo>
                          <a:cubicBezTo>
                            <a:pt x="25" y="119"/>
                            <a:pt x="25" y="119"/>
                            <a:pt x="25" y="120"/>
                          </a:cubicBezTo>
                          <a:cubicBezTo>
                            <a:pt x="26" y="120"/>
                            <a:pt x="26" y="121"/>
                            <a:pt x="25" y="121"/>
                          </a:cubicBezTo>
                          <a:cubicBezTo>
                            <a:pt x="25" y="122"/>
                            <a:pt x="25" y="123"/>
                            <a:pt x="25" y="123"/>
                          </a:cubicBezTo>
                          <a:cubicBezTo>
                            <a:pt x="25" y="124"/>
                            <a:pt x="26" y="124"/>
                            <a:pt x="26" y="124"/>
                          </a:cubicBezTo>
                          <a:cubicBezTo>
                            <a:pt x="26" y="127"/>
                            <a:pt x="25" y="128"/>
                            <a:pt x="24" y="130"/>
                          </a:cubicBezTo>
                          <a:cubicBezTo>
                            <a:pt x="24" y="131"/>
                            <a:pt x="23" y="133"/>
                            <a:pt x="23" y="135"/>
                          </a:cubicBezTo>
                          <a:cubicBezTo>
                            <a:pt x="23" y="137"/>
                            <a:pt x="24" y="140"/>
                            <a:pt x="24" y="142"/>
                          </a:cubicBezTo>
                          <a:cubicBezTo>
                            <a:pt x="25" y="145"/>
                            <a:pt x="26" y="147"/>
                            <a:pt x="26" y="150"/>
                          </a:cubicBezTo>
                          <a:cubicBezTo>
                            <a:pt x="26" y="156"/>
                            <a:pt x="23" y="163"/>
                            <a:pt x="20" y="167"/>
                          </a:cubicBezTo>
                          <a:cubicBezTo>
                            <a:pt x="25" y="170"/>
                            <a:pt x="33" y="172"/>
                            <a:pt x="38" y="172"/>
                          </a:cubicBezTo>
                          <a:cubicBezTo>
                            <a:pt x="38" y="171"/>
                            <a:pt x="38" y="169"/>
                            <a:pt x="38" y="168"/>
                          </a:cubicBezTo>
                          <a:cubicBezTo>
                            <a:pt x="39" y="167"/>
                            <a:pt x="39" y="165"/>
                            <a:pt x="39" y="164"/>
                          </a:cubicBezTo>
                          <a:cubicBezTo>
                            <a:pt x="39" y="164"/>
                            <a:pt x="39" y="164"/>
                            <a:pt x="40" y="163"/>
                          </a:cubicBezTo>
                          <a:cubicBezTo>
                            <a:pt x="40" y="163"/>
                            <a:pt x="40" y="163"/>
                            <a:pt x="41" y="164"/>
                          </a:cubicBezTo>
                          <a:cubicBezTo>
                            <a:pt x="46" y="167"/>
                            <a:pt x="50" y="172"/>
                            <a:pt x="54" y="177"/>
                          </a:cubicBezTo>
                          <a:cubicBezTo>
                            <a:pt x="56" y="180"/>
                            <a:pt x="58" y="182"/>
                            <a:pt x="60" y="184"/>
                          </a:cubicBezTo>
                          <a:cubicBezTo>
                            <a:pt x="60" y="183"/>
                            <a:pt x="60" y="182"/>
                            <a:pt x="60" y="180"/>
                          </a:cubicBezTo>
                          <a:cubicBezTo>
                            <a:pt x="60" y="177"/>
                            <a:pt x="60" y="174"/>
                            <a:pt x="59" y="172"/>
                          </a:cubicBezTo>
                          <a:cubicBezTo>
                            <a:pt x="59" y="169"/>
                            <a:pt x="59" y="167"/>
                            <a:pt x="59" y="163"/>
                          </a:cubicBezTo>
                          <a:cubicBezTo>
                            <a:pt x="59" y="161"/>
                            <a:pt x="60" y="159"/>
                            <a:pt x="60" y="158"/>
                          </a:cubicBezTo>
                          <a:cubicBezTo>
                            <a:pt x="61" y="157"/>
                            <a:pt x="62" y="157"/>
                            <a:pt x="62" y="158"/>
                          </a:cubicBezTo>
                          <a:cubicBezTo>
                            <a:pt x="63" y="158"/>
                            <a:pt x="63" y="159"/>
                            <a:pt x="65" y="159"/>
                          </a:cubicBezTo>
                          <a:cubicBezTo>
                            <a:pt x="65" y="153"/>
                            <a:pt x="67" y="144"/>
                            <a:pt x="69" y="140"/>
                          </a:cubicBezTo>
                          <a:cubicBezTo>
                            <a:pt x="69" y="139"/>
                            <a:pt x="70" y="139"/>
                            <a:pt x="70" y="139"/>
                          </a:cubicBezTo>
                          <a:cubicBezTo>
                            <a:pt x="71" y="139"/>
                            <a:pt x="71" y="139"/>
                            <a:pt x="71" y="140"/>
                          </a:cubicBezTo>
                          <a:lnTo>
                            <a:pt x="71" y="141"/>
                          </a:lnTo>
                          <a:cubicBezTo>
                            <a:pt x="73" y="145"/>
                            <a:pt x="74" y="147"/>
                            <a:pt x="70" y="149"/>
                          </a:cubicBezTo>
                          <a:lnTo>
                            <a:pt x="70" y="151"/>
                          </a:lnTo>
                          <a:cubicBezTo>
                            <a:pt x="71" y="151"/>
                            <a:pt x="71" y="150"/>
                            <a:pt x="72" y="149"/>
                          </a:cubicBezTo>
                          <a:cubicBezTo>
                            <a:pt x="73" y="148"/>
                            <a:pt x="74" y="146"/>
                            <a:pt x="77" y="145"/>
                          </a:cubicBezTo>
                          <a:cubicBezTo>
                            <a:pt x="77" y="144"/>
                            <a:pt x="78" y="144"/>
                            <a:pt x="78" y="145"/>
                          </a:cubicBezTo>
                          <a:cubicBezTo>
                            <a:pt x="78" y="145"/>
                            <a:pt x="78" y="145"/>
                            <a:pt x="78" y="146"/>
                          </a:cubicBezTo>
                          <a:lnTo>
                            <a:pt x="78" y="149"/>
                          </a:ln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78" y="150"/>
                            <a:pt x="78" y="150"/>
                            <a:pt x="78" y="150"/>
                          </a:cubicBezTo>
                          <a:cubicBezTo>
                            <a:pt x="77" y="152"/>
                            <a:pt x="75" y="155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6" y="158"/>
                            <a:pt x="77" y="157"/>
                            <a:pt x="79" y="157"/>
                          </a:cubicBezTo>
                          <a:cubicBezTo>
                            <a:pt x="79" y="157"/>
                            <a:pt x="79" y="157"/>
                            <a:pt x="79" y="157"/>
                          </a:cubicBezTo>
                          <a:cubicBezTo>
                            <a:pt x="80" y="158"/>
                            <a:pt x="80" y="158"/>
                            <a:pt x="80" y="158"/>
                          </a:cubicBezTo>
                          <a:cubicBezTo>
                            <a:pt x="80" y="159"/>
                            <a:pt x="80" y="160"/>
                            <a:pt x="80" y="160"/>
                          </a:cubicBezTo>
                          <a:cubicBezTo>
                            <a:pt x="80" y="160"/>
                            <a:pt x="80" y="160"/>
                            <a:pt x="81" y="160"/>
                          </a:cubicBezTo>
                          <a:cubicBezTo>
                            <a:pt x="83" y="160"/>
                            <a:pt x="85" y="159"/>
                            <a:pt x="85" y="154"/>
                          </a:cubicBezTo>
                          <a:cubicBezTo>
                            <a:pt x="85" y="151"/>
                            <a:pt x="84" y="150"/>
                            <a:pt x="83" y="148"/>
                          </a:cubicBezTo>
                          <a:cubicBezTo>
                            <a:pt x="82" y="147"/>
                            <a:pt x="81" y="146"/>
                            <a:pt x="81" y="145"/>
                          </a:cubicBezTo>
                          <a:cubicBezTo>
                            <a:pt x="81" y="143"/>
                            <a:pt x="84" y="137"/>
                            <a:pt x="87" y="137"/>
                          </a:cubicBezTo>
                          <a:cubicBezTo>
                            <a:pt x="92" y="137"/>
                            <a:pt x="95" y="148"/>
                            <a:pt x="95" y="152"/>
                          </a:cubicBezTo>
                          <a:cubicBezTo>
                            <a:pt x="95" y="158"/>
                            <a:pt x="91" y="161"/>
                            <a:pt x="87" y="164"/>
                          </a:cubicBezTo>
                          <a:cubicBezTo>
                            <a:pt x="85" y="166"/>
                            <a:pt x="82" y="168"/>
                            <a:pt x="81" y="170"/>
                          </a:cubicBezTo>
                          <a:cubicBezTo>
                            <a:pt x="80" y="180"/>
                            <a:pt x="78" y="180"/>
                            <a:pt x="77" y="180"/>
                          </a:cubicBezTo>
                          <a:cubicBezTo>
                            <a:pt x="75" y="180"/>
                            <a:pt x="75" y="183"/>
                            <a:pt x="74" y="187"/>
                          </a:cubicBezTo>
                          <a:cubicBezTo>
                            <a:pt x="74" y="188"/>
                            <a:pt x="74" y="189"/>
                            <a:pt x="73" y="190"/>
                          </a:cubicBezTo>
                          <a:cubicBezTo>
                            <a:pt x="74" y="190"/>
                            <a:pt x="74" y="190"/>
                            <a:pt x="74" y="190"/>
                          </a:cubicBezTo>
                          <a:lnTo>
                            <a:pt x="76" y="190"/>
                          </a:lnTo>
                          <a:cubicBezTo>
                            <a:pt x="79" y="190"/>
                            <a:pt x="82" y="190"/>
                            <a:pt x="85" y="192"/>
                          </a:cubicBezTo>
                          <a:cubicBezTo>
                            <a:pt x="87" y="193"/>
                            <a:pt x="88" y="195"/>
                            <a:pt x="89" y="197"/>
                          </a:cubicBezTo>
                          <a:cubicBezTo>
                            <a:pt x="91" y="199"/>
                            <a:pt x="92" y="202"/>
                            <a:pt x="93" y="203"/>
                          </a:cubicBezTo>
                          <a:cubicBezTo>
                            <a:pt x="93" y="203"/>
                            <a:pt x="93" y="203"/>
                            <a:pt x="94" y="203"/>
                          </a:cubicBezTo>
                          <a:cubicBezTo>
                            <a:pt x="94" y="202"/>
                            <a:pt x="95" y="200"/>
                            <a:pt x="96" y="199"/>
                          </a:cubicBezTo>
                          <a:cubicBezTo>
                            <a:pt x="100" y="194"/>
                            <a:pt x="104" y="189"/>
                            <a:pt x="105" y="182"/>
                          </a:cubicBezTo>
                          <a:cubicBezTo>
                            <a:pt x="106" y="179"/>
                            <a:pt x="107" y="178"/>
                            <a:pt x="109" y="177"/>
                          </a:cubicBezTo>
                          <a:cubicBezTo>
                            <a:pt x="110" y="176"/>
                            <a:pt x="111" y="175"/>
                            <a:pt x="111" y="173"/>
                          </a:cubicBezTo>
                          <a:cubicBezTo>
                            <a:pt x="111" y="172"/>
                            <a:pt x="111" y="172"/>
                            <a:pt x="110" y="171"/>
                          </a:cubicBezTo>
                          <a:cubicBezTo>
                            <a:pt x="108" y="170"/>
                            <a:pt x="107" y="169"/>
                            <a:pt x="107" y="166"/>
                          </a:cubicBezTo>
                          <a:cubicBezTo>
                            <a:pt x="107" y="159"/>
                            <a:pt x="109" y="154"/>
                            <a:pt x="111" y="150"/>
                          </a:cubicBezTo>
                          <a:cubicBezTo>
                            <a:pt x="114" y="146"/>
                            <a:pt x="116" y="142"/>
                            <a:pt x="116" y="135"/>
                          </a:cubicBezTo>
                          <a:cubicBezTo>
                            <a:pt x="116" y="134"/>
                            <a:pt x="117" y="133"/>
                            <a:pt x="117" y="133"/>
                          </a:cubicBezTo>
                          <a:lnTo>
                            <a:pt x="121" y="133"/>
                          </a:lnTo>
                          <a:cubicBezTo>
                            <a:pt x="122" y="133"/>
                            <a:pt x="122" y="134"/>
                            <a:pt x="122" y="134"/>
                          </a:cubicBezTo>
                          <a:cubicBezTo>
                            <a:pt x="122" y="134"/>
                            <a:pt x="123" y="134"/>
                            <a:pt x="123" y="135"/>
                          </a:cubicBezTo>
                          <a:cubicBezTo>
                            <a:pt x="124" y="136"/>
                            <a:pt x="125" y="137"/>
                            <a:pt x="125" y="137"/>
                          </a:cubicBezTo>
                          <a:cubicBezTo>
                            <a:pt x="127" y="137"/>
                            <a:pt x="129" y="136"/>
                            <a:pt x="131" y="135"/>
                          </a:cubicBezTo>
                          <a:cubicBezTo>
                            <a:pt x="131" y="135"/>
                            <a:pt x="131" y="134"/>
                            <a:pt x="132" y="134"/>
                          </a:cubicBezTo>
                          <a:cubicBezTo>
                            <a:pt x="131" y="128"/>
                            <a:pt x="131" y="121"/>
                            <a:pt x="132" y="115"/>
                          </a:cubicBezTo>
                          <a:cubicBezTo>
                            <a:pt x="132" y="113"/>
                            <a:pt x="132" y="111"/>
                            <a:pt x="132" y="109"/>
                          </a:cubicBezTo>
                          <a:cubicBezTo>
                            <a:pt x="131" y="102"/>
                            <a:pt x="133" y="97"/>
                            <a:pt x="138" y="88"/>
                          </a:cubicBezTo>
                          <a:cubicBezTo>
                            <a:pt x="140" y="85"/>
                            <a:pt x="141" y="82"/>
                            <a:pt x="14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7" name="Freeform 1169">
                      <a:extLst>
                        <a:ext uri="{FF2B5EF4-FFF2-40B4-BE49-F238E27FC236}">
                          <a16:creationId xmlns:a16="http://schemas.microsoft.com/office/drawing/2014/main" id="{BCD36A4D-DCEC-EE28-8B08-CA436BA72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6102" y="4692637"/>
                      <a:ext cx="73300" cy="56384"/>
                    </a:xfrm>
                    <a:custGeom>
                      <a:avLst/>
                      <a:gdLst>
                        <a:gd name="T0" fmla="*/ 160 w 175"/>
                        <a:gd name="T1" fmla="*/ 116 h 135"/>
                        <a:gd name="T2" fmla="*/ 170 w 175"/>
                        <a:gd name="T3" fmla="*/ 113 h 135"/>
                        <a:gd name="T4" fmla="*/ 173 w 175"/>
                        <a:gd name="T5" fmla="*/ 101 h 135"/>
                        <a:gd name="T6" fmla="*/ 175 w 175"/>
                        <a:gd name="T7" fmla="*/ 96 h 135"/>
                        <a:gd name="T8" fmla="*/ 171 w 175"/>
                        <a:gd name="T9" fmla="*/ 78 h 135"/>
                        <a:gd name="T10" fmla="*/ 169 w 175"/>
                        <a:gd name="T11" fmla="*/ 65 h 135"/>
                        <a:gd name="T12" fmla="*/ 168 w 175"/>
                        <a:gd name="T13" fmla="*/ 58 h 135"/>
                        <a:gd name="T14" fmla="*/ 154 w 175"/>
                        <a:gd name="T15" fmla="*/ 69 h 135"/>
                        <a:gd name="T16" fmla="*/ 147 w 175"/>
                        <a:gd name="T17" fmla="*/ 68 h 135"/>
                        <a:gd name="T18" fmla="*/ 149 w 175"/>
                        <a:gd name="T19" fmla="*/ 59 h 135"/>
                        <a:gd name="T20" fmla="*/ 145 w 175"/>
                        <a:gd name="T21" fmla="*/ 51 h 135"/>
                        <a:gd name="T22" fmla="*/ 147 w 175"/>
                        <a:gd name="T23" fmla="*/ 44 h 135"/>
                        <a:gd name="T24" fmla="*/ 138 w 175"/>
                        <a:gd name="T25" fmla="*/ 43 h 135"/>
                        <a:gd name="T26" fmla="*/ 117 w 175"/>
                        <a:gd name="T27" fmla="*/ 40 h 135"/>
                        <a:gd name="T28" fmla="*/ 107 w 175"/>
                        <a:gd name="T29" fmla="*/ 36 h 135"/>
                        <a:gd name="T30" fmla="*/ 95 w 175"/>
                        <a:gd name="T31" fmla="*/ 35 h 135"/>
                        <a:gd name="T32" fmla="*/ 86 w 175"/>
                        <a:gd name="T33" fmla="*/ 19 h 135"/>
                        <a:gd name="T34" fmla="*/ 61 w 175"/>
                        <a:gd name="T35" fmla="*/ 8 h 135"/>
                        <a:gd name="T36" fmla="*/ 37 w 175"/>
                        <a:gd name="T37" fmla="*/ 1 h 135"/>
                        <a:gd name="T38" fmla="*/ 32 w 175"/>
                        <a:gd name="T39" fmla="*/ 3 h 135"/>
                        <a:gd name="T40" fmla="*/ 25 w 175"/>
                        <a:gd name="T41" fmla="*/ 22 h 135"/>
                        <a:gd name="T42" fmla="*/ 27 w 175"/>
                        <a:gd name="T43" fmla="*/ 27 h 135"/>
                        <a:gd name="T44" fmla="*/ 19 w 175"/>
                        <a:gd name="T45" fmla="*/ 33 h 135"/>
                        <a:gd name="T46" fmla="*/ 9 w 175"/>
                        <a:gd name="T47" fmla="*/ 42 h 135"/>
                        <a:gd name="T48" fmla="*/ 3 w 175"/>
                        <a:gd name="T49" fmla="*/ 59 h 135"/>
                        <a:gd name="T50" fmla="*/ 9 w 175"/>
                        <a:gd name="T51" fmla="*/ 80 h 135"/>
                        <a:gd name="T52" fmla="*/ 6 w 175"/>
                        <a:gd name="T53" fmla="*/ 84 h 135"/>
                        <a:gd name="T54" fmla="*/ 8 w 175"/>
                        <a:gd name="T55" fmla="*/ 92 h 135"/>
                        <a:gd name="T56" fmla="*/ 27 w 175"/>
                        <a:gd name="T57" fmla="*/ 90 h 135"/>
                        <a:gd name="T58" fmla="*/ 20 w 175"/>
                        <a:gd name="T59" fmla="*/ 99 h 135"/>
                        <a:gd name="T60" fmla="*/ 27 w 175"/>
                        <a:gd name="T61" fmla="*/ 112 h 135"/>
                        <a:gd name="T62" fmla="*/ 40 w 175"/>
                        <a:gd name="T63" fmla="*/ 124 h 135"/>
                        <a:gd name="T64" fmla="*/ 50 w 175"/>
                        <a:gd name="T65" fmla="*/ 124 h 135"/>
                        <a:gd name="T66" fmla="*/ 62 w 175"/>
                        <a:gd name="T67" fmla="*/ 121 h 135"/>
                        <a:gd name="T68" fmla="*/ 69 w 175"/>
                        <a:gd name="T69" fmla="*/ 122 h 135"/>
                        <a:gd name="T70" fmla="*/ 83 w 175"/>
                        <a:gd name="T71" fmla="*/ 115 h 135"/>
                        <a:gd name="T72" fmla="*/ 109 w 175"/>
                        <a:gd name="T73" fmla="*/ 113 h 135"/>
                        <a:gd name="T74" fmla="*/ 115 w 175"/>
                        <a:gd name="T75" fmla="*/ 118 h 135"/>
                        <a:gd name="T76" fmla="*/ 126 w 175"/>
                        <a:gd name="T77" fmla="*/ 135 h 135"/>
                        <a:gd name="T78" fmla="*/ 137 w 175"/>
                        <a:gd name="T79" fmla="*/ 120 h 135"/>
                        <a:gd name="T80" fmla="*/ 148 w 175"/>
                        <a:gd name="T81" fmla="*/ 118 h 1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75" h="135">
                          <a:moveTo>
                            <a:pt x="150" y="117"/>
                          </a:moveTo>
                          <a:cubicBezTo>
                            <a:pt x="153" y="115"/>
                            <a:pt x="157" y="116"/>
                            <a:pt x="160" y="116"/>
                          </a:cubicBezTo>
                          <a:cubicBezTo>
                            <a:pt x="163" y="116"/>
                            <a:pt x="164" y="117"/>
                            <a:pt x="166" y="117"/>
                          </a:cubicBezTo>
                          <a:cubicBezTo>
                            <a:pt x="169" y="116"/>
                            <a:pt x="169" y="115"/>
                            <a:pt x="170" y="113"/>
                          </a:cubicBezTo>
                          <a:cubicBezTo>
                            <a:pt x="171" y="111"/>
                            <a:pt x="172" y="109"/>
                            <a:pt x="174" y="108"/>
                          </a:cubicBezTo>
                          <a:cubicBezTo>
                            <a:pt x="174" y="106"/>
                            <a:pt x="173" y="103"/>
                            <a:pt x="173" y="101"/>
                          </a:cubicBezTo>
                          <a:cubicBezTo>
                            <a:pt x="173" y="100"/>
                            <a:pt x="174" y="99"/>
                            <a:pt x="174" y="98"/>
                          </a:cubicBezTo>
                          <a:cubicBezTo>
                            <a:pt x="175" y="97"/>
                            <a:pt x="175" y="97"/>
                            <a:pt x="175" y="96"/>
                          </a:cubicBezTo>
                          <a:cubicBezTo>
                            <a:pt x="175" y="93"/>
                            <a:pt x="174" y="89"/>
                            <a:pt x="173" y="86"/>
                          </a:cubicBezTo>
                          <a:cubicBezTo>
                            <a:pt x="172" y="83"/>
                            <a:pt x="171" y="80"/>
                            <a:pt x="171" y="78"/>
                          </a:cubicBezTo>
                          <a:lnTo>
                            <a:pt x="171" y="74"/>
                          </a:lnTo>
                          <a:cubicBezTo>
                            <a:pt x="171" y="70"/>
                            <a:pt x="170" y="68"/>
                            <a:pt x="169" y="65"/>
                          </a:cubicBezTo>
                          <a:lnTo>
                            <a:pt x="168" y="64"/>
                          </a:lnTo>
                          <a:lnTo>
                            <a:pt x="168" y="58"/>
                          </a:lnTo>
                          <a:cubicBezTo>
                            <a:pt x="163" y="58"/>
                            <a:pt x="155" y="60"/>
                            <a:pt x="154" y="68"/>
                          </a:cubicBezTo>
                          <a:lnTo>
                            <a:pt x="154" y="69"/>
                          </a:lnTo>
                          <a:lnTo>
                            <a:pt x="147" y="69"/>
                          </a:lnTo>
                          <a:lnTo>
                            <a:pt x="147" y="68"/>
                          </a:lnTo>
                          <a:cubicBezTo>
                            <a:pt x="147" y="66"/>
                            <a:pt x="148" y="65"/>
                            <a:pt x="148" y="63"/>
                          </a:cubicBezTo>
                          <a:cubicBezTo>
                            <a:pt x="148" y="62"/>
                            <a:pt x="149" y="61"/>
                            <a:pt x="149" y="59"/>
                          </a:cubicBezTo>
                          <a:cubicBezTo>
                            <a:pt x="149" y="58"/>
                            <a:pt x="148" y="57"/>
                            <a:pt x="147" y="56"/>
                          </a:cubicBezTo>
                          <a:cubicBezTo>
                            <a:pt x="146" y="55"/>
                            <a:pt x="145" y="53"/>
                            <a:pt x="145" y="51"/>
                          </a:cubicBezTo>
                          <a:cubicBezTo>
                            <a:pt x="145" y="49"/>
                            <a:pt x="146" y="48"/>
                            <a:pt x="146" y="47"/>
                          </a:cubicBezTo>
                          <a:cubicBezTo>
                            <a:pt x="147" y="46"/>
                            <a:pt x="147" y="45"/>
                            <a:pt x="147" y="44"/>
                          </a:cubicBezTo>
                          <a:cubicBezTo>
                            <a:pt x="147" y="41"/>
                            <a:pt x="146" y="41"/>
                            <a:pt x="144" y="41"/>
                          </a:cubicBezTo>
                          <a:cubicBezTo>
                            <a:pt x="142" y="41"/>
                            <a:pt x="140" y="42"/>
                            <a:pt x="138" y="43"/>
                          </a:cubicBezTo>
                          <a:cubicBezTo>
                            <a:pt x="136" y="44"/>
                            <a:pt x="133" y="45"/>
                            <a:pt x="130" y="45"/>
                          </a:cubicBezTo>
                          <a:cubicBezTo>
                            <a:pt x="124" y="45"/>
                            <a:pt x="120" y="42"/>
                            <a:pt x="117" y="40"/>
                          </a:cubicBezTo>
                          <a:cubicBezTo>
                            <a:pt x="114" y="38"/>
                            <a:pt x="112" y="36"/>
                            <a:pt x="110" y="36"/>
                          </a:cubicBezTo>
                          <a:cubicBezTo>
                            <a:pt x="109" y="36"/>
                            <a:pt x="108" y="36"/>
                            <a:pt x="107" y="36"/>
                          </a:cubicBezTo>
                          <a:cubicBezTo>
                            <a:pt x="105" y="36"/>
                            <a:pt x="104" y="36"/>
                            <a:pt x="102" y="36"/>
                          </a:cubicBezTo>
                          <a:cubicBezTo>
                            <a:pt x="98" y="36"/>
                            <a:pt x="96" y="36"/>
                            <a:pt x="95" y="35"/>
                          </a:cubicBezTo>
                          <a:cubicBezTo>
                            <a:pt x="92" y="33"/>
                            <a:pt x="92" y="30"/>
                            <a:pt x="91" y="27"/>
                          </a:cubicBezTo>
                          <a:cubicBezTo>
                            <a:pt x="90" y="24"/>
                            <a:pt x="89" y="21"/>
                            <a:pt x="86" y="19"/>
                          </a:cubicBezTo>
                          <a:cubicBezTo>
                            <a:pt x="85" y="18"/>
                            <a:pt x="84" y="18"/>
                            <a:pt x="84" y="17"/>
                          </a:cubicBezTo>
                          <a:cubicBezTo>
                            <a:pt x="77" y="13"/>
                            <a:pt x="69" y="9"/>
                            <a:pt x="61" y="8"/>
                          </a:cubicBezTo>
                          <a:cubicBezTo>
                            <a:pt x="60" y="8"/>
                            <a:pt x="58" y="7"/>
                            <a:pt x="57" y="7"/>
                          </a:cubicBezTo>
                          <a:cubicBezTo>
                            <a:pt x="45" y="5"/>
                            <a:pt x="39" y="4"/>
                            <a:pt x="37" y="1"/>
                          </a:cubicBezTo>
                          <a:lnTo>
                            <a:pt x="32" y="0"/>
                          </a:lnTo>
                          <a:cubicBezTo>
                            <a:pt x="32" y="1"/>
                            <a:pt x="32" y="2"/>
                            <a:pt x="32" y="3"/>
                          </a:cubicBezTo>
                          <a:cubicBezTo>
                            <a:pt x="32" y="9"/>
                            <a:pt x="30" y="12"/>
                            <a:pt x="28" y="15"/>
                          </a:cubicBezTo>
                          <a:cubicBezTo>
                            <a:pt x="26" y="18"/>
                            <a:pt x="25" y="20"/>
                            <a:pt x="25" y="22"/>
                          </a:cubicBezTo>
                          <a:cubicBezTo>
                            <a:pt x="25" y="23"/>
                            <a:pt x="25" y="23"/>
                            <a:pt x="26" y="23"/>
                          </a:cubicBezTo>
                          <a:cubicBezTo>
                            <a:pt x="26" y="24"/>
                            <a:pt x="27" y="25"/>
                            <a:pt x="27" y="27"/>
                          </a:cubicBezTo>
                          <a:cubicBezTo>
                            <a:pt x="27" y="33"/>
                            <a:pt x="22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17" y="33"/>
                            <a:pt x="14" y="33"/>
                            <a:pt x="13" y="34"/>
                          </a:cubicBezTo>
                          <a:cubicBezTo>
                            <a:pt x="10" y="36"/>
                            <a:pt x="10" y="39"/>
                            <a:pt x="9" y="42"/>
                          </a:cubicBezTo>
                          <a:cubicBezTo>
                            <a:pt x="9" y="44"/>
                            <a:pt x="9" y="46"/>
                            <a:pt x="7" y="48"/>
                          </a:cubicBezTo>
                          <a:cubicBezTo>
                            <a:pt x="5" y="51"/>
                            <a:pt x="3" y="55"/>
                            <a:pt x="3" y="59"/>
                          </a:cubicBezTo>
                          <a:cubicBezTo>
                            <a:pt x="3" y="65"/>
                            <a:pt x="5" y="68"/>
                            <a:pt x="6" y="70"/>
                          </a:cubicBezTo>
                          <a:cubicBezTo>
                            <a:pt x="8" y="73"/>
                            <a:pt x="9" y="76"/>
                            <a:pt x="9" y="80"/>
                          </a:cubicBezTo>
                          <a:cubicBezTo>
                            <a:pt x="9" y="83"/>
                            <a:pt x="8" y="83"/>
                            <a:pt x="7" y="84"/>
                          </a:cubicBezTo>
                          <a:cubicBezTo>
                            <a:pt x="6" y="84"/>
                            <a:pt x="6" y="84"/>
                            <a:pt x="6" y="84"/>
                          </a:cubicBezTo>
                          <a:cubicBezTo>
                            <a:pt x="5" y="89"/>
                            <a:pt x="3" y="92"/>
                            <a:pt x="0" y="95"/>
                          </a:cubicBezTo>
                          <a:cubicBezTo>
                            <a:pt x="3" y="94"/>
                            <a:pt x="6" y="93"/>
                            <a:pt x="8" y="92"/>
                          </a:cubicBezTo>
                          <a:cubicBezTo>
                            <a:pt x="12" y="91"/>
                            <a:pt x="16" y="90"/>
                            <a:pt x="21" y="90"/>
                          </a:cubicBezTo>
                          <a:lnTo>
                            <a:pt x="27" y="90"/>
                          </a:lnTo>
                          <a:lnTo>
                            <a:pt x="27" y="91"/>
                          </a:lnTo>
                          <a:cubicBezTo>
                            <a:pt x="27" y="96"/>
                            <a:pt x="25" y="99"/>
                            <a:pt x="20" y="99"/>
                          </a:cubicBezTo>
                          <a:lnTo>
                            <a:pt x="20" y="103"/>
                          </a:lnTo>
                          <a:cubicBezTo>
                            <a:pt x="22" y="106"/>
                            <a:pt x="24" y="109"/>
                            <a:pt x="27" y="112"/>
                          </a:cubicBezTo>
                          <a:cubicBezTo>
                            <a:pt x="31" y="116"/>
                            <a:pt x="35" y="120"/>
                            <a:pt x="38" y="126"/>
                          </a:cubicBezTo>
                          <a:cubicBezTo>
                            <a:pt x="39" y="126"/>
                            <a:pt x="40" y="125"/>
                            <a:pt x="40" y="124"/>
                          </a:cubicBezTo>
                          <a:cubicBezTo>
                            <a:pt x="41" y="123"/>
                            <a:pt x="43" y="121"/>
                            <a:pt x="45" y="121"/>
                          </a:cubicBezTo>
                          <a:cubicBezTo>
                            <a:pt x="47" y="121"/>
                            <a:pt x="49" y="123"/>
                            <a:pt x="50" y="124"/>
                          </a:cubicBezTo>
                          <a:cubicBezTo>
                            <a:pt x="51" y="124"/>
                            <a:pt x="51" y="125"/>
                            <a:pt x="51" y="125"/>
                          </a:cubicBezTo>
                          <a:cubicBezTo>
                            <a:pt x="54" y="122"/>
                            <a:pt x="58" y="121"/>
                            <a:pt x="62" y="121"/>
                          </a:cubicBezTo>
                          <a:cubicBezTo>
                            <a:pt x="63" y="121"/>
                            <a:pt x="64" y="121"/>
                            <a:pt x="65" y="122"/>
                          </a:cubicBezTo>
                          <a:cubicBezTo>
                            <a:pt x="66" y="122"/>
                            <a:pt x="67" y="122"/>
                            <a:pt x="69" y="122"/>
                          </a:cubicBezTo>
                          <a:cubicBezTo>
                            <a:pt x="70" y="122"/>
                            <a:pt x="72" y="122"/>
                            <a:pt x="73" y="121"/>
                          </a:cubicBezTo>
                          <a:cubicBezTo>
                            <a:pt x="77" y="120"/>
                            <a:pt x="80" y="118"/>
                            <a:pt x="83" y="115"/>
                          </a:cubicBezTo>
                          <a:cubicBezTo>
                            <a:pt x="88" y="111"/>
                            <a:pt x="93" y="107"/>
                            <a:pt x="101" y="107"/>
                          </a:cubicBezTo>
                          <a:cubicBezTo>
                            <a:pt x="105" y="107"/>
                            <a:pt x="107" y="110"/>
                            <a:pt x="109" y="113"/>
                          </a:cubicBezTo>
                          <a:cubicBezTo>
                            <a:pt x="111" y="115"/>
                            <a:pt x="112" y="118"/>
                            <a:pt x="114" y="118"/>
                          </a:cubicBezTo>
                          <a:lnTo>
                            <a:pt x="115" y="118"/>
                          </a:lnTo>
                          <a:lnTo>
                            <a:pt x="115" y="125"/>
                          </a:lnTo>
                          <a:cubicBezTo>
                            <a:pt x="115" y="127"/>
                            <a:pt x="124" y="135"/>
                            <a:pt x="126" y="135"/>
                          </a:cubicBezTo>
                          <a:cubicBezTo>
                            <a:pt x="130" y="135"/>
                            <a:pt x="135" y="126"/>
                            <a:pt x="137" y="120"/>
                          </a:cubicBezTo>
                          <a:lnTo>
                            <a:pt x="137" y="120"/>
                          </a:lnTo>
                          <a:lnTo>
                            <a:pt x="146" y="120"/>
                          </a:lnTo>
                          <a:cubicBezTo>
                            <a:pt x="146" y="120"/>
                            <a:pt x="147" y="119"/>
                            <a:pt x="148" y="118"/>
                          </a:cubicBezTo>
                          <a:cubicBezTo>
                            <a:pt x="148" y="117"/>
                            <a:pt x="149" y="117"/>
                            <a:pt x="150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8" name="Freeform 1170">
                      <a:extLst>
                        <a:ext uri="{FF2B5EF4-FFF2-40B4-BE49-F238E27FC236}">
                          <a16:creationId xmlns:a16="http://schemas.microsoft.com/office/drawing/2014/main" id="{535ACA82-C7F3-89B7-5683-356D705799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7522" y="4707673"/>
                      <a:ext cx="37589" cy="62023"/>
                    </a:xfrm>
                    <a:custGeom>
                      <a:avLst/>
                      <a:gdLst>
                        <a:gd name="T0" fmla="*/ 80 w 85"/>
                        <a:gd name="T1" fmla="*/ 97 h 146"/>
                        <a:gd name="T2" fmla="*/ 85 w 85"/>
                        <a:gd name="T3" fmla="*/ 88 h 146"/>
                        <a:gd name="T4" fmla="*/ 78 w 85"/>
                        <a:gd name="T5" fmla="*/ 82 h 146"/>
                        <a:gd name="T6" fmla="*/ 74 w 85"/>
                        <a:gd name="T7" fmla="*/ 82 h 146"/>
                        <a:gd name="T8" fmla="*/ 73 w 85"/>
                        <a:gd name="T9" fmla="*/ 82 h 146"/>
                        <a:gd name="T10" fmla="*/ 68 w 85"/>
                        <a:gd name="T11" fmla="*/ 81 h 146"/>
                        <a:gd name="T12" fmla="*/ 67 w 85"/>
                        <a:gd name="T13" fmla="*/ 78 h 146"/>
                        <a:gd name="T14" fmla="*/ 70 w 85"/>
                        <a:gd name="T15" fmla="*/ 70 h 146"/>
                        <a:gd name="T16" fmla="*/ 72 w 85"/>
                        <a:gd name="T17" fmla="*/ 61 h 146"/>
                        <a:gd name="T18" fmla="*/ 70 w 85"/>
                        <a:gd name="T19" fmla="*/ 56 h 146"/>
                        <a:gd name="T20" fmla="*/ 67 w 85"/>
                        <a:gd name="T21" fmla="*/ 48 h 146"/>
                        <a:gd name="T22" fmla="*/ 72 w 85"/>
                        <a:gd name="T23" fmla="*/ 44 h 146"/>
                        <a:gd name="T24" fmla="*/ 74 w 85"/>
                        <a:gd name="T25" fmla="*/ 43 h 146"/>
                        <a:gd name="T26" fmla="*/ 79 w 85"/>
                        <a:gd name="T27" fmla="*/ 37 h 146"/>
                        <a:gd name="T28" fmla="*/ 83 w 85"/>
                        <a:gd name="T29" fmla="*/ 31 h 146"/>
                        <a:gd name="T30" fmla="*/ 77 w 85"/>
                        <a:gd name="T31" fmla="*/ 16 h 146"/>
                        <a:gd name="T32" fmla="*/ 72 w 85"/>
                        <a:gd name="T33" fmla="*/ 7 h 146"/>
                        <a:gd name="T34" fmla="*/ 72 w 85"/>
                        <a:gd name="T35" fmla="*/ 5 h 146"/>
                        <a:gd name="T36" fmla="*/ 71 w 85"/>
                        <a:gd name="T37" fmla="*/ 0 h 146"/>
                        <a:gd name="T38" fmla="*/ 65 w 85"/>
                        <a:gd name="T39" fmla="*/ 4 h 146"/>
                        <a:gd name="T40" fmla="*/ 58 w 85"/>
                        <a:gd name="T41" fmla="*/ 8 h 146"/>
                        <a:gd name="T42" fmla="*/ 53 w 85"/>
                        <a:gd name="T43" fmla="*/ 5 h 146"/>
                        <a:gd name="T44" fmla="*/ 52 w 85"/>
                        <a:gd name="T45" fmla="*/ 5 h 146"/>
                        <a:gd name="T46" fmla="*/ 48 w 85"/>
                        <a:gd name="T47" fmla="*/ 5 h 146"/>
                        <a:gd name="T48" fmla="*/ 48 w 85"/>
                        <a:gd name="T49" fmla="*/ 8 h 146"/>
                        <a:gd name="T50" fmla="*/ 42 w 85"/>
                        <a:gd name="T51" fmla="*/ 8 h 146"/>
                        <a:gd name="T52" fmla="*/ 40 w 85"/>
                        <a:gd name="T53" fmla="*/ 6 h 146"/>
                        <a:gd name="T54" fmla="*/ 37 w 85"/>
                        <a:gd name="T55" fmla="*/ 4 h 146"/>
                        <a:gd name="T56" fmla="*/ 32 w 85"/>
                        <a:gd name="T57" fmla="*/ 5 h 146"/>
                        <a:gd name="T58" fmla="*/ 27 w 85"/>
                        <a:gd name="T59" fmla="*/ 6 h 146"/>
                        <a:gd name="T60" fmla="*/ 21 w 85"/>
                        <a:gd name="T61" fmla="*/ 10 h 146"/>
                        <a:gd name="T62" fmla="*/ 11 w 85"/>
                        <a:gd name="T63" fmla="*/ 16 h 146"/>
                        <a:gd name="T64" fmla="*/ 4 w 85"/>
                        <a:gd name="T65" fmla="*/ 18 h 146"/>
                        <a:gd name="T66" fmla="*/ 0 w 85"/>
                        <a:gd name="T67" fmla="*/ 19 h 146"/>
                        <a:gd name="T68" fmla="*/ 0 w 85"/>
                        <a:gd name="T69" fmla="*/ 27 h 146"/>
                        <a:gd name="T70" fmla="*/ 2 w 85"/>
                        <a:gd name="T71" fmla="*/ 37 h 146"/>
                        <a:gd name="T72" fmla="*/ 2 w 85"/>
                        <a:gd name="T73" fmla="*/ 41 h 146"/>
                        <a:gd name="T74" fmla="*/ 4 w 85"/>
                        <a:gd name="T75" fmla="*/ 48 h 146"/>
                        <a:gd name="T76" fmla="*/ 7 w 85"/>
                        <a:gd name="T77" fmla="*/ 59 h 146"/>
                        <a:gd name="T78" fmla="*/ 5 w 85"/>
                        <a:gd name="T79" fmla="*/ 63 h 146"/>
                        <a:gd name="T80" fmla="*/ 4 w 85"/>
                        <a:gd name="T81" fmla="*/ 64 h 146"/>
                        <a:gd name="T82" fmla="*/ 20 w 85"/>
                        <a:gd name="T83" fmla="*/ 84 h 146"/>
                        <a:gd name="T84" fmla="*/ 22 w 85"/>
                        <a:gd name="T85" fmla="*/ 86 h 146"/>
                        <a:gd name="T86" fmla="*/ 28 w 85"/>
                        <a:gd name="T87" fmla="*/ 95 h 146"/>
                        <a:gd name="T88" fmla="*/ 38 w 85"/>
                        <a:gd name="T89" fmla="*/ 105 h 146"/>
                        <a:gd name="T90" fmla="*/ 39 w 85"/>
                        <a:gd name="T91" fmla="*/ 105 h 146"/>
                        <a:gd name="T92" fmla="*/ 39 w 85"/>
                        <a:gd name="T93" fmla="*/ 107 h 146"/>
                        <a:gd name="T94" fmla="*/ 37 w 85"/>
                        <a:gd name="T95" fmla="*/ 112 h 146"/>
                        <a:gd name="T96" fmla="*/ 35 w 85"/>
                        <a:gd name="T97" fmla="*/ 114 h 146"/>
                        <a:gd name="T98" fmla="*/ 38 w 85"/>
                        <a:gd name="T99" fmla="*/ 117 h 146"/>
                        <a:gd name="T100" fmla="*/ 41 w 85"/>
                        <a:gd name="T101" fmla="*/ 122 h 146"/>
                        <a:gd name="T102" fmla="*/ 40 w 85"/>
                        <a:gd name="T103" fmla="*/ 126 h 146"/>
                        <a:gd name="T104" fmla="*/ 39 w 85"/>
                        <a:gd name="T105" fmla="*/ 128 h 146"/>
                        <a:gd name="T106" fmla="*/ 53 w 85"/>
                        <a:gd name="T107" fmla="*/ 137 h 146"/>
                        <a:gd name="T108" fmla="*/ 66 w 85"/>
                        <a:gd name="T109" fmla="*/ 141 h 146"/>
                        <a:gd name="T110" fmla="*/ 67 w 85"/>
                        <a:gd name="T111" fmla="*/ 146 h 146"/>
                        <a:gd name="T112" fmla="*/ 79 w 85"/>
                        <a:gd name="T113" fmla="*/ 131 h 146"/>
                        <a:gd name="T114" fmla="*/ 77 w 85"/>
                        <a:gd name="T115" fmla="*/ 122 h 146"/>
                        <a:gd name="T116" fmla="*/ 74 w 85"/>
                        <a:gd name="T117" fmla="*/ 110 h 146"/>
                        <a:gd name="T118" fmla="*/ 80 w 85"/>
                        <a:gd name="T119" fmla="*/ 97 h 1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85" h="146">
                          <a:moveTo>
                            <a:pt x="80" y="97"/>
                          </a:moveTo>
                          <a:cubicBezTo>
                            <a:pt x="83" y="94"/>
                            <a:pt x="85" y="91"/>
                            <a:pt x="85" y="88"/>
                          </a:cubicBezTo>
                          <a:cubicBezTo>
                            <a:pt x="85" y="83"/>
                            <a:pt x="83" y="82"/>
                            <a:pt x="78" y="82"/>
                          </a:cubicBezTo>
                          <a:cubicBezTo>
                            <a:pt x="77" y="82"/>
                            <a:pt x="75" y="82"/>
                            <a:pt x="74" y="82"/>
                          </a:cubicBezTo>
                          <a:cubicBezTo>
                            <a:pt x="74" y="82"/>
                            <a:pt x="73" y="82"/>
                            <a:pt x="73" y="82"/>
                          </a:cubicBezTo>
                          <a:cubicBezTo>
                            <a:pt x="71" y="82"/>
                            <a:pt x="69" y="82"/>
                            <a:pt x="68" y="81"/>
                          </a:cubicBezTo>
                          <a:cubicBezTo>
                            <a:pt x="68" y="81"/>
                            <a:pt x="67" y="80"/>
                            <a:pt x="67" y="78"/>
                          </a:cubicBezTo>
                          <a:cubicBezTo>
                            <a:pt x="67" y="75"/>
                            <a:pt x="69" y="73"/>
                            <a:pt x="70" y="70"/>
                          </a:cubicBezTo>
                          <a:cubicBezTo>
                            <a:pt x="71" y="67"/>
                            <a:pt x="72" y="64"/>
                            <a:pt x="72" y="61"/>
                          </a:cubicBezTo>
                          <a:cubicBezTo>
                            <a:pt x="72" y="59"/>
                            <a:pt x="71" y="58"/>
                            <a:pt x="70" y="56"/>
                          </a:cubicBezTo>
                          <a:cubicBezTo>
                            <a:pt x="69" y="54"/>
                            <a:pt x="67" y="52"/>
                            <a:pt x="67" y="48"/>
                          </a:cubicBezTo>
                          <a:cubicBezTo>
                            <a:pt x="67" y="45"/>
                            <a:pt x="70" y="44"/>
                            <a:pt x="72" y="44"/>
                          </a:cubicBezTo>
                          <a:cubicBezTo>
                            <a:pt x="73" y="43"/>
                            <a:pt x="73" y="43"/>
                            <a:pt x="74" y="43"/>
                          </a:cubicBezTo>
                          <a:cubicBezTo>
                            <a:pt x="74" y="39"/>
                            <a:pt x="77" y="38"/>
                            <a:pt x="79" y="37"/>
                          </a:cubicBezTo>
                          <a:cubicBezTo>
                            <a:pt x="81" y="36"/>
                            <a:pt x="83" y="35"/>
                            <a:pt x="83" y="31"/>
                          </a:cubicBezTo>
                          <a:cubicBezTo>
                            <a:pt x="83" y="24"/>
                            <a:pt x="80" y="20"/>
                            <a:pt x="77" y="16"/>
                          </a:cubicBezTo>
                          <a:cubicBezTo>
                            <a:pt x="74" y="14"/>
                            <a:pt x="72" y="11"/>
                            <a:pt x="72" y="7"/>
                          </a:cubicBezTo>
                          <a:cubicBezTo>
                            <a:pt x="72" y="7"/>
                            <a:pt x="72" y="6"/>
                            <a:pt x="72" y="5"/>
                          </a:cubicBezTo>
                          <a:cubicBezTo>
                            <a:pt x="72" y="3"/>
                            <a:pt x="72" y="2"/>
                            <a:pt x="71" y="0"/>
                          </a:cubicBezTo>
                          <a:cubicBezTo>
                            <a:pt x="68" y="0"/>
                            <a:pt x="66" y="2"/>
                            <a:pt x="65" y="4"/>
                          </a:cubicBezTo>
                          <a:cubicBezTo>
                            <a:pt x="63" y="6"/>
                            <a:pt x="61" y="8"/>
                            <a:pt x="58" y="8"/>
                          </a:cubicBezTo>
                          <a:cubicBezTo>
                            <a:pt x="55" y="8"/>
                            <a:pt x="54" y="6"/>
                            <a:pt x="53" y="5"/>
                          </a:cubicBezTo>
                          <a:cubicBezTo>
                            <a:pt x="52" y="5"/>
                            <a:pt x="52" y="5"/>
                            <a:pt x="52" y="5"/>
                          </a:cubicBezTo>
                          <a:lnTo>
                            <a:pt x="48" y="5"/>
                          </a:lnTo>
                          <a:lnTo>
                            <a:pt x="48" y="8"/>
                          </a:lnTo>
                          <a:lnTo>
                            <a:pt x="42" y="8"/>
                          </a:lnTo>
                          <a:cubicBezTo>
                            <a:pt x="41" y="7"/>
                            <a:pt x="41" y="7"/>
                            <a:pt x="40" y="6"/>
                          </a:cubicBezTo>
                          <a:cubicBezTo>
                            <a:pt x="39" y="5"/>
                            <a:pt x="38" y="4"/>
                            <a:pt x="37" y="4"/>
                          </a:cubicBezTo>
                          <a:cubicBezTo>
                            <a:pt x="35" y="4"/>
                            <a:pt x="33" y="4"/>
                            <a:pt x="32" y="5"/>
                          </a:cubicBezTo>
                          <a:cubicBezTo>
                            <a:pt x="31" y="6"/>
                            <a:pt x="29" y="6"/>
                            <a:pt x="27" y="6"/>
                          </a:cubicBezTo>
                          <a:cubicBezTo>
                            <a:pt x="25" y="6"/>
                            <a:pt x="23" y="8"/>
                            <a:pt x="21" y="10"/>
                          </a:cubicBezTo>
                          <a:cubicBezTo>
                            <a:pt x="19" y="13"/>
                            <a:pt x="16" y="16"/>
                            <a:pt x="11" y="16"/>
                          </a:cubicBezTo>
                          <a:cubicBezTo>
                            <a:pt x="9" y="16"/>
                            <a:pt x="7" y="17"/>
                            <a:pt x="4" y="18"/>
                          </a:cubicBezTo>
                          <a:cubicBezTo>
                            <a:pt x="3" y="19"/>
                            <a:pt x="1" y="19"/>
                            <a:pt x="0" y="19"/>
                          </a:cubicBezTo>
                          <a:lnTo>
                            <a:pt x="0" y="27"/>
                          </a:lnTo>
                          <a:cubicBezTo>
                            <a:pt x="1" y="30"/>
                            <a:pt x="2" y="33"/>
                            <a:pt x="2" y="37"/>
                          </a:cubicBezTo>
                          <a:lnTo>
                            <a:pt x="2" y="41"/>
                          </a:lnTo>
                          <a:cubicBezTo>
                            <a:pt x="2" y="43"/>
                            <a:pt x="3" y="45"/>
                            <a:pt x="4" y="48"/>
                          </a:cubicBezTo>
                          <a:cubicBezTo>
                            <a:pt x="5" y="52"/>
                            <a:pt x="7" y="55"/>
                            <a:pt x="7" y="59"/>
                          </a:cubicBezTo>
                          <a:cubicBezTo>
                            <a:pt x="7" y="61"/>
                            <a:pt x="6" y="62"/>
                            <a:pt x="5" y="63"/>
                          </a:cubicBezTo>
                          <a:cubicBezTo>
                            <a:pt x="5" y="63"/>
                            <a:pt x="4" y="63"/>
                            <a:pt x="4" y="64"/>
                          </a:cubicBezTo>
                          <a:cubicBezTo>
                            <a:pt x="4" y="75"/>
                            <a:pt x="13" y="80"/>
                            <a:pt x="20" y="84"/>
                          </a:cubicBezTo>
                          <a:cubicBezTo>
                            <a:pt x="20" y="85"/>
                            <a:pt x="21" y="85"/>
                            <a:pt x="22" y="86"/>
                          </a:cubicBezTo>
                          <a:cubicBezTo>
                            <a:pt x="25" y="88"/>
                            <a:pt x="26" y="92"/>
                            <a:pt x="28" y="95"/>
                          </a:cubicBezTo>
                          <a:cubicBezTo>
                            <a:pt x="30" y="100"/>
                            <a:pt x="32" y="105"/>
                            <a:pt x="38" y="105"/>
                          </a:cubicBezTo>
                          <a:lnTo>
                            <a:pt x="39" y="105"/>
                          </a:lnTo>
                          <a:lnTo>
                            <a:pt x="39" y="107"/>
                          </a:lnTo>
                          <a:cubicBezTo>
                            <a:pt x="39" y="109"/>
                            <a:pt x="38" y="110"/>
                            <a:pt x="37" y="112"/>
                          </a:cubicBezTo>
                          <a:cubicBezTo>
                            <a:pt x="36" y="112"/>
                            <a:pt x="35" y="113"/>
                            <a:pt x="35" y="114"/>
                          </a:cubicBezTo>
                          <a:cubicBezTo>
                            <a:pt x="35" y="115"/>
                            <a:pt x="36" y="116"/>
                            <a:pt x="38" y="117"/>
                          </a:cubicBezTo>
                          <a:cubicBezTo>
                            <a:pt x="39" y="118"/>
                            <a:pt x="41" y="120"/>
                            <a:pt x="41" y="122"/>
                          </a:cubicBezTo>
                          <a:cubicBezTo>
                            <a:pt x="41" y="124"/>
                            <a:pt x="40" y="125"/>
                            <a:pt x="40" y="126"/>
                          </a:cubicBezTo>
                          <a:cubicBezTo>
                            <a:pt x="39" y="126"/>
                            <a:pt x="39" y="127"/>
                            <a:pt x="39" y="128"/>
                          </a:cubicBezTo>
                          <a:cubicBezTo>
                            <a:pt x="39" y="134"/>
                            <a:pt x="45" y="135"/>
                            <a:pt x="53" y="137"/>
                          </a:cubicBezTo>
                          <a:cubicBezTo>
                            <a:pt x="58" y="137"/>
                            <a:pt x="63" y="138"/>
                            <a:pt x="66" y="141"/>
                          </a:cubicBezTo>
                          <a:cubicBezTo>
                            <a:pt x="67" y="142"/>
                            <a:pt x="67" y="144"/>
                            <a:pt x="67" y="146"/>
                          </a:cubicBezTo>
                          <a:cubicBezTo>
                            <a:pt x="73" y="142"/>
                            <a:pt x="79" y="139"/>
                            <a:pt x="79" y="131"/>
                          </a:cubicBezTo>
                          <a:cubicBezTo>
                            <a:pt x="79" y="128"/>
                            <a:pt x="78" y="125"/>
                            <a:pt x="77" y="122"/>
                          </a:cubicBezTo>
                          <a:cubicBezTo>
                            <a:pt x="75" y="118"/>
                            <a:pt x="74" y="114"/>
                            <a:pt x="74" y="110"/>
                          </a:cubicBezTo>
                          <a:cubicBezTo>
                            <a:pt x="74" y="104"/>
                            <a:pt x="77" y="100"/>
                            <a:pt x="80" y="9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9" name="Freeform 1171">
                      <a:extLst>
                        <a:ext uri="{FF2B5EF4-FFF2-40B4-BE49-F238E27FC236}">
                          <a16:creationId xmlns:a16="http://schemas.microsoft.com/office/drawing/2014/main" id="{948E87C0-F088-F0C3-A5A7-3FF6947574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3620" y="4643771"/>
                      <a:ext cx="99612" cy="77059"/>
                    </a:xfrm>
                    <a:custGeom>
                      <a:avLst/>
                      <a:gdLst>
                        <a:gd name="T0" fmla="*/ 208 w 234"/>
                        <a:gd name="T1" fmla="*/ 153 h 178"/>
                        <a:gd name="T2" fmla="*/ 222 w 234"/>
                        <a:gd name="T3" fmla="*/ 147 h 178"/>
                        <a:gd name="T4" fmla="*/ 228 w 234"/>
                        <a:gd name="T5" fmla="*/ 125 h 178"/>
                        <a:gd name="T6" fmla="*/ 225 w 234"/>
                        <a:gd name="T7" fmla="*/ 108 h 178"/>
                        <a:gd name="T8" fmla="*/ 219 w 234"/>
                        <a:gd name="T9" fmla="*/ 82 h 178"/>
                        <a:gd name="T10" fmla="*/ 217 w 234"/>
                        <a:gd name="T11" fmla="*/ 69 h 178"/>
                        <a:gd name="T12" fmla="*/ 205 w 234"/>
                        <a:gd name="T13" fmla="*/ 55 h 178"/>
                        <a:gd name="T14" fmla="*/ 186 w 234"/>
                        <a:gd name="T15" fmla="*/ 44 h 178"/>
                        <a:gd name="T16" fmla="*/ 167 w 234"/>
                        <a:gd name="T17" fmla="*/ 46 h 178"/>
                        <a:gd name="T18" fmla="*/ 162 w 234"/>
                        <a:gd name="T19" fmla="*/ 26 h 178"/>
                        <a:gd name="T20" fmla="*/ 156 w 234"/>
                        <a:gd name="T21" fmla="*/ 14 h 178"/>
                        <a:gd name="T22" fmla="*/ 144 w 234"/>
                        <a:gd name="T23" fmla="*/ 7 h 178"/>
                        <a:gd name="T24" fmla="*/ 123 w 234"/>
                        <a:gd name="T25" fmla="*/ 19 h 178"/>
                        <a:gd name="T26" fmla="*/ 98 w 234"/>
                        <a:gd name="T27" fmla="*/ 9 h 178"/>
                        <a:gd name="T28" fmla="*/ 65 w 234"/>
                        <a:gd name="T29" fmla="*/ 4 h 178"/>
                        <a:gd name="T30" fmla="*/ 52 w 234"/>
                        <a:gd name="T31" fmla="*/ 0 h 178"/>
                        <a:gd name="T32" fmla="*/ 32 w 234"/>
                        <a:gd name="T33" fmla="*/ 32 h 178"/>
                        <a:gd name="T34" fmla="*/ 16 w 234"/>
                        <a:gd name="T35" fmla="*/ 43 h 178"/>
                        <a:gd name="T36" fmla="*/ 9 w 234"/>
                        <a:gd name="T37" fmla="*/ 60 h 178"/>
                        <a:gd name="T38" fmla="*/ 4 w 234"/>
                        <a:gd name="T39" fmla="*/ 60 h 178"/>
                        <a:gd name="T40" fmla="*/ 6 w 234"/>
                        <a:gd name="T41" fmla="*/ 63 h 178"/>
                        <a:gd name="T42" fmla="*/ 6 w 234"/>
                        <a:gd name="T43" fmla="*/ 67 h 178"/>
                        <a:gd name="T44" fmla="*/ 0 w 234"/>
                        <a:gd name="T45" fmla="*/ 77 h 178"/>
                        <a:gd name="T46" fmla="*/ 6 w 234"/>
                        <a:gd name="T47" fmla="*/ 90 h 178"/>
                        <a:gd name="T48" fmla="*/ 6 w 234"/>
                        <a:gd name="T49" fmla="*/ 103 h 178"/>
                        <a:gd name="T50" fmla="*/ 10 w 234"/>
                        <a:gd name="T51" fmla="*/ 108 h 178"/>
                        <a:gd name="T52" fmla="*/ 18 w 234"/>
                        <a:gd name="T53" fmla="*/ 111 h 178"/>
                        <a:gd name="T54" fmla="*/ 40 w 234"/>
                        <a:gd name="T55" fmla="*/ 116 h 178"/>
                        <a:gd name="T56" fmla="*/ 66 w 234"/>
                        <a:gd name="T57" fmla="*/ 128 h 178"/>
                        <a:gd name="T58" fmla="*/ 75 w 234"/>
                        <a:gd name="T59" fmla="*/ 144 h 178"/>
                        <a:gd name="T60" fmla="*/ 85 w 234"/>
                        <a:gd name="T61" fmla="*/ 145 h 178"/>
                        <a:gd name="T62" fmla="*/ 97 w 234"/>
                        <a:gd name="T63" fmla="*/ 149 h 178"/>
                        <a:gd name="T64" fmla="*/ 116 w 234"/>
                        <a:gd name="T65" fmla="*/ 152 h 178"/>
                        <a:gd name="T66" fmla="*/ 129 w 234"/>
                        <a:gd name="T67" fmla="*/ 155 h 178"/>
                        <a:gd name="T68" fmla="*/ 126 w 234"/>
                        <a:gd name="T69" fmla="*/ 162 h 178"/>
                        <a:gd name="T70" fmla="*/ 130 w 234"/>
                        <a:gd name="T71" fmla="*/ 170 h 178"/>
                        <a:gd name="T72" fmla="*/ 129 w 234"/>
                        <a:gd name="T73" fmla="*/ 178 h 178"/>
                        <a:gd name="T74" fmla="*/ 147 w 234"/>
                        <a:gd name="T75" fmla="*/ 167 h 178"/>
                        <a:gd name="T76" fmla="*/ 148 w 234"/>
                        <a:gd name="T77" fmla="*/ 165 h 178"/>
                        <a:gd name="T78" fmla="*/ 161 w 234"/>
                        <a:gd name="T79" fmla="*/ 162 h 178"/>
                        <a:gd name="T80" fmla="*/ 177 w 234"/>
                        <a:gd name="T81" fmla="*/ 152 h 178"/>
                        <a:gd name="T82" fmla="*/ 187 w 234"/>
                        <a:gd name="T83" fmla="*/ 149 h 178"/>
                        <a:gd name="T84" fmla="*/ 193 w 234"/>
                        <a:gd name="T85" fmla="*/ 153 h 178"/>
                        <a:gd name="T86" fmla="*/ 195 w 234"/>
                        <a:gd name="T87" fmla="*/ 150 h 178"/>
                        <a:gd name="T88" fmla="*/ 204 w 234"/>
                        <a:gd name="T89" fmla="*/ 152 h 1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34" h="178">
                          <a:moveTo>
                            <a:pt x="204" y="152"/>
                          </a:moveTo>
                          <a:cubicBezTo>
                            <a:pt x="205" y="153"/>
                            <a:pt x="206" y="153"/>
                            <a:pt x="208" y="153"/>
                          </a:cubicBezTo>
                          <a:cubicBezTo>
                            <a:pt x="210" y="153"/>
                            <a:pt x="212" y="152"/>
                            <a:pt x="213" y="151"/>
                          </a:cubicBezTo>
                          <a:cubicBezTo>
                            <a:pt x="215" y="149"/>
                            <a:pt x="218" y="147"/>
                            <a:pt x="222" y="147"/>
                          </a:cubicBezTo>
                          <a:lnTo>
                            <a:pt x="222" y="135"/>
                          </a:lnTo>
                          <a:cubicBezTo>
                            <a:pt x="222" y="130"/>
                            <a:pt x="225" y="128"/>
                            <a:pt x="228" y="125"/>
                          </a:cubicBezTo>
                          <a:cubicBezTo>
                            <a:pt x="231" y="123"/>
                            <a:pt x="234" y="121"/>
                            <a:pt x="234" y="116"/>
                          </a:cubicBezTo>
                          <a:cubicBezTo>
                            <a:pt x="234" y="111"/>
                            <a:pt x="230" y="109"/>
                            <a:pt x="225" y="108"/>
                          </a:cubicBezTo>
                          <a:cubicBezTo>
                            <a:pt x="219" y="107"/>
                            <a:pt x="213" y="105"/>
                            <a:pt x="213" y="97"/>
                          </a:cubicBezTo>
                          <a:cubicBezTo>
                            <a:pt x="213" y="91"/>
                            <a:pt x="216" y="86"/>
                            <a:pt x="219" y="82"/>
                          </a:cubicBezTo>
                          <a:cubicBezTo>
                            <a:pt x="221" y="80"/>
                            <a:pt x="223" y="77"/>
                            <a:pt x="223" y="74"/>
                          </a:cubicBezTo>
                          <a:cubicBezTo>
                            <a:pt x="223" y="71"/>
                            <a:pt x="221" y="70"/>
                            <a:pt x="217" y="69"/>
                          </a:cubicBezTo>
                          <a:cubicBezTo>
                            <a:pt x="215" y="68"/>
                            <a:pt x="213" y="68"/>
                            <a:pt x="212" y="67"/>
                          </a:cubicBezTo>
                          <a:cubicBezTo>
                            <a:pt x="209" y="64"/>
                            <a:pt x="206" y="58"/>
                            <a:pt x="205" y="55"/>
                          </a:cubicBezTo>
                          <a:cubicBezTo>
                            <a:pt x="201" y="54"/>
                            <a:pt x="199" y="52"/>
                            <a:pt x="197" y="49"/>
                          </a:cubicBezTo>
                          <a:cubicBezTo>
                            <a:pt x="194" y="47"/>
                            <a:pt x="192" y="44"/>
                            <a:pt x="186" y="44"/>
                          </a:cubicBezTo>
                          <a:cubicBezTo>
                            <a:pt x="182" y="44"/>
                            <a:pt x="180" y="45"/>
                            <a:pt x="177" y="45"/>
                          </a:cubicBezTo>
                          <a:cubicBezTo>
                            <a:pt x="174" y="46"/>
                            <a:pt x="171" y="46"/>
                            <a:pt x="167" y="46"/>
                          </a:cubicBezTo>
                          <a:cubicBezTo>
                            <a:pt x="163" y="46"/>
                            <a:pt x="162" y="41"/>
                            <a:pt x="162" y="39"/>
                          </a:cubicBezTo>
                          <a:lnTo>
                            <a:pt x="162" y="26"/>
                          </a:lnTo>
                          <a:cubicBezTo>
                            <a:pt x="162" y="23"/>
                            <a:pt x="160" y="22"/>
                            <a:pt x="159" y="20"/>
                          </a:cubicBezTo>
                          <a:cubicBezTo>
                            <a:pt x="158" y="19"/>
                            <a:pt x="156" y="17"/>
                            <a:pt x="156" y="14"/>
                          </a:cubicBezTo>
                          <a:cubicBezTo>
                            <a:pt x="153" y="14"/>
                            <a:pt x="152" y="12"/>
                            <a:pt x="150" y="10"/>
                          </a:cubicBezTo>
                          <a:cubicBezTo>
                            <a:pt x="148" y="9"/>
                            <a:pt x="146" y="7"/>
                            <a:pt x="144" y="7"/>
                          </a:cubicBezTo>
                          <a:cubicBezTo>
                            <a:pt x="139" y="7"/>
                            <a:pt x="136" y="10"/>
                            <a:pt x="132" y="13"/>
                          </a:cubicBezTo>
                          <a:cubicBezTo>
                            <a:pt x="130" y="16"/>
                            <a:pt x="127" y="19"/>
                            <a:pt x="123" y="19"/>
                          </a:cubicBezTo>
                          <a:cubicBezTo>
                            <a:pt x="118" y="19"/>
                            <a:pt x="114" y="16"/>
                            <a:pt x="111" y="14"/>
                          </a:cubicBezTo>
                          <a:cubicBezTo>
                            <a:pt x="108" y="12"/>
                            <a:pt x="104" y="9"/>
                            <a:pt x="98" y="9"/>
                          </a:cubicBezTo>
                          <a:cubicBezTo>
                            <a:pt x="90" y="9"/>
                            <a:pt x="84" y="8"/>
                            <a:pt x="78" y="4"/>
                          </a:cubicBezTo>
                          <a:lnTo>
                            <a:pt x="65" y="4"/>
                          </a:lnTo>
                          <a:cubicBezTo>
                            <a:pt x="64" y="3"/>
                            <a:pt x="62" y="3"/>
                            <a:pt x="61" y="2"/>
                          </a:cubicBezTo>
                          <a:cubicBezTo>
                            <a:pt x="58" y="1"/>
                            <a:pt x="55" y="0"/>
                            <a:pt x="52" y="0"/>
                          </a:cubicBezTo>
                          <a:cubicBezTo>
                            <a:pt x="44" y="0"/>
                            <a:pt x="40" y="11"/>
                            <a:pt x="37" y="20"/>
                          </a:cubicBezTo>
                          <a:cubicBezTo>
                            <a:pt x="36" y="25"/>
                            <a:pt x="34" y="29"/>
                            <a:pt x="32" y="32"/>
                          </a:cubicBezTo>
                          <a:cubicBezTo>
                            <a:pt x="30" y="35"/>
                            <a:pt x="27" y="36"/>
                            <a:pt x="24" y="38"/>
                          </a:cubicBezTo>
                          <a:cubicBezTo>
                            <a:pt x="20" y="39"/>
                            <a:pt x="18" y="40"/>
                            <a:pt x="16" y="43"/>
                          </a:cubicBezTo>
                          <a:cubicBezTo>
                            <a:pt x="14" y="46"/>
                            <a:pt x="13" y="48"/>
                            <a:pt x="13" y="50"/>
                          </a:cubicBezTo>
                          <a:cubicBezTo>
                            <a:pt x="12" y="53"/>
                            <a:pt x="11" y="57"/>
                            <a:pt x="9" y="60"/>
                          </a:cubicBezTo>
                          <a:lnTo>
                            <a:pt x="8" y="61"/>
                          </a:lnTo>
                          <a:lnTo>
                            <a:pt x="4" y="60"/>
                          </a:lnTo>
                          <a:lnTo>
                            <a:pt x="5" y="63"/>
                          </a:lnTo>
                          <a:cubicBezTo>
                            <a:pt x="6" y="63"/>
                            <a:pt x="6" y="63"/>
                            <a:pt x="6" y="63"/>
                          </a:cubicBezTo>
                          <a:cubicBezTo>
                            <a:pt x="7" y="64"/>
                            <a:pt x="6" y="65"/>
                            <a:pt x="6" y="65"/>
                          </a:cubicBezTo>
                          <a:cubicBezTo>
                            <a:pt x="6" y="65"/>
                            <a:pt x="6" y="66"/>
                            <a:pt x="6" y="67"/>
                          </a:cubicBezTo>
                          <a:cubicBezTo>
                            <a:pt x="6" y="69"/>
                            <a:pt x="4" y="70"/>
                            <a:pt x="3" y="71"/>
                          </a:cubicBezTo>
                          <a:cubicBezTo>
                            <a:pt x="2" y="73"/>
                            <a:pt x="0" y="74"/>
                            <a:pt x="0" y="77"/>
                          </a:cubicBezTo>
                          <a:cubicBezTo>
                            <a:pt x="0" y="80"/>
                            <a:pt x="2" y="83"/>
                            <a:pt x="4" y="86"/>
                          </a:cubicBezTo>
                          <a:cubicBezTo>
                            <a:pt x="5" y="87"/>
                            <a:pt x="6" y="89"/>
                            <a:pt x="6" y="90"/>
                          </a:cubicBezTo>
                          <a:lnTo>
                            <a:pt x="6" y="90"/>
                          </a:lnTo>
                          <a:lnTo>
                            <a:pt x="6" y="103"/>
                          </a:lnTo>
                          <a:cubicBezTo>
                            <a:pt x="7" y="104"/>
                            <a:pt x="8" y="105"/>
                            <a:pt x="9" y="107"/>
                          </a:cubicBezTo>
                          <a:cubicBezTo>
                            <a:pt x="9" y="107"/>
                            <a:pt x="10" y="107"/>
                            <a:pt x="10" y="108"/>
                          </a:cubicBezTo>
                          <a:lnTo>
                            <a:pt x="18" y="110"/>
                          </a:lnTo>
                          <a:lnTo>
                            <a:pt x="18" y="111"/>
                          </a:lnTo>
                          <a:cubicBezTo>
                            <a:pt x="19" y="113"/>
                            <a:pt x="32" y="115"/>
                            <a:pt x="36" y="116"/>
                          </a:cubicBezTo>
                          <a:cubicBezTo>
                            <a:pt x="38" y="116"/>
                            <a:pt x="39" y="116"/>
                            <a:pt x="40" y="116"/>
                          </a:cubicBezTo>
                          <a:cubicBezTo>
                            <a:pt x="49" y="118"/>
                            <a:pt x="57" y="122"/>
                            <a:pt x="64" y="126"/>
                          </a:cubicBezTo>
                          <a:cubicBezTo>
                            <a:pt x="65" y="127"/>
                            <a:pt x="66" y="127"/>
                            <a:pt x="66" y="128"/>
                          </a:cubicBezTo>
                          <a:cubicBezTo>
                            <a:pt x="70" y="130"/>
                            <a:pt x="71" y="134"/>
                            <a:pt x="72" y="137"/>
                          </a:cubicBezTo>
                          <a:cubicBezTo>
                            <a:pt x="73" y="140"/>
                            <a:pt x="73" y="142"/>
                            <a:pt x="75" y="144"/>
                          </a:cubicBezTo>
                          <a:cubicBezTo>
                            <a:pt x="76" y="145"/>
                            <a:pt x="77" y="145"/>
                            <a:pt x="81" y="145"/>
                          </a:cubicBezTo>
                          <a:cubicBezTo>
                            <a:pt x="83" y="145"/>
                            <a:pt x="84" y="145"/>
                            <a:pt x="85" y="145"/>
                          </a:cubicBezTo>
                          <a:cubicBezTo>
                            <a:pt x="87" y="145"/>
                            <a:pt x="88" y="145"/>
                            <a:pt x="89" y="145"/>
                          </a:cubicBezTo>
                          <a:cubicBezTo>
                            <a:pt x="92" y="145"/>
                            <a:pt x="94" y="147"/>
                            <a:pt x="97" y="149"/>
                          </a:cubicBezTo>
                          <a:cubicBezTo>
                            <a:pt x="100" y="151"/>
                            <a:pt x="104" y="153"/>
                            <a:pt x="109" y="153"/>
                          </a:cubicBezTo>
                          <a:cubicBezTo>
                            <a:pt x="112" y="153"/>
                            <a:pt x="114" y="153"/>
                            <a:pt x="116" y="152"/>
                          </a:cubicBezTo>
                          <a:cubicBezTo>
                            <a:pt x="118" y="151"/>
                            <a:pt x="120" y="149"/>
                            <a:pt x="123" y="149"/>
                          </a:cubicBezTo>
                          <a:cubicBezTo>
                            <a:pt x="127" y="149"/>
                            <a:pt x="129" y="152"/>
                            <a:pt x="129" y="155"/>
                          </a:cubicBezTo>
                          <a:cubicBezTo>
                            <a:pt x="129" y="157"/>
                            <a:pt x="128" y="158"/>
                            <a:pt x="127" y="159"/>
                          </a:cubicBezTo>
                          <a:cubicBezTo>
                            <a:pt x="127" y="160"/>
                            <a:pt x="126" y="161"/>
                            <a:pt x="126" y="162"/>
                          </a:cubicBezTo>
                          <a:cubicBezTo>
                            <a:pt x="126" y="163"/>
                            <a:pt x="127" y="164"/>
                            <a:pt x="128" y="165"/>
                          </a:cubicBezTo>
                          <a:cubicBezTo>
                            <a:pt x="129" y="166"/>
                            <a:pt x="130" y="168"/>
                            <a:pt x="130" y="170"/>
                          </a:cubicBezTo>
                          <a:cubicBezTo>
                            <a:pt x="130" y="172"/>
                            <a:pt x="130" y="174"/>
                            <a:pt x="129" y="175"/>
                          </a:cubicBezTo>
                          <a:cubicBezTo>
                            <a:pt x="129" y="176"/>
                            <a:pt x="129" y="177"/>
                            <a:pt x="129" y="178"/>
                          </a:cubicBezTo>
                          <a:lnTo>
                            <a:pt x="131" y="178"/>
                          </a:lnTo>
                          <a:cubicBezTo>
                            <a:pt x="132" y="171"/>
                            <a:pt x="138" y="167"/>
                            <a:pt x="147" y="167"/>
                          </a:cubicBezTo>
                          <a:lnTo>
                            <a:pt x="147" y="165"/>
                          </a:lnTo>
                          <a:lnTo>
                            <a:pt x="148" y="165"/>
                          </a:lnTo>
                          <a:cubicBezTo>
                            <a:pt x="150" y="165"/>
                            <a:pt x="152" y="164"/>
                            <a:pt x="154" y="164"/>
                          </a:cubicBezTo>
                          <a:cubicBezTo>
                            <a:pt x="156" y="163"/>
                            <a:pt x="158" y="162"/>
                            <a:pt x="161" y="162"/>
                          </a:cubicBezTo>
                          <a:cubicBezTo>
                            <a:pt x="165" y="162"/>
                            <a:pt x="167" y="159"/>
                            <a:pt x="170" y="157"/>
                          </a:cubicBezTo>
                          <a:cubicBezTo>
                            <a:pt x="172" y="154"/>
                            <a:pt x="174" y="152"/>
                            <a:pt x="177" y="152"/>
                          </a:cubicBezTo>
                          <a:cubicBezTo>
                            <a:pt x="179" y="152"/>
                            <a:pt x="180" y="151"/>
                            <a:pt x="181" y="151"/>
                          </a:cubicBezTo>
                          <a:cubicBezTo>
                            <a:pt x="183" y="150"/>
                            <a:pt x="184" y="149"/>
                            <a:pt x="187" y="149"/>
                          </a:cubicBezTo>
                          <a:cubicBezTo>
                            <a:pt x="189" y="149"/>
                            <a:pt x="191" y="151"/>
                            <a:pt x="192" y="152"/>
                          </a:cubicBezTo>
                          <a:cubicBezTo>
                            <a:pt x="192" y="153"/>
                            <a:pt x="193" y="153"/>
                            <a:pt x="193" y="153"/>
                          </a:cubicBezTo>
                          <a:lnTo>
                            <a:pt x="195" y="153"/>
                          </a:lnTo>
                          <a:lnTo>
                            <a:pt x="195" y="150"/>
                          </a:lnTo>
                          <a:lnTo>
                            <a:pt x="203" y="150"/>
                          </a:lnTo>
                          <a:cubicBezTo>
                            <a:pt x="203" y="151"/>
                            <a:pt x="204" y="151"/>
                            <a:pt x="204" y="1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0" name="Freeform 1172">
                      <a:extLst>
                        <a:ext uri="{FF2B5EF4-FFF2-40B4-BE49-F238E27FC236}">
                          <a16:creationId xmlns:a16="http://schemas.microsoft.com/office/drawing/2014/main" id="{8B99AF7A-B55D-5C22-5F05-D4CBDA5F53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765936"/>
                      <a:ext cx="46987" cy="46987"/>
                    </a:xfrm>
                    <a:custGeom>
                      <a:avLst/>
                      <a:gdLst>
                        <a:gd name="T0" fmla="*/ 105 w 113"/>
                        <a:gd name="T1" fmla="*/ 61 h 112"/>
                        <a:gd name="T2" fmla="*/ 96 w 113"/>
                        <a:gd name="T3" fmla="*/ 50 h 112"/>
                        <a:gd name="T4" fmla="*/ 93 w 113"/>
                        <a:gd name="T5" fmla="*/ 38 h 112"/>
                        <a:gd name="T6" fmla="*/ 92 w 113"/>
                        <a:gd name="T7" fmla="*/ 39 h 112"/>
                        <a:gd name="T8" fmla="*/ 86 w 113"/>
                        <a:gd name="T9" fmla="*/ 44 h 112"/>
                        <a:gd name="T10" fmla="*/ 75 w 113"/>
                        <a:gd name="T11" fmla="*/ 38 h 112"/>
                        <a:gd name="T12" fmla="*/ 76 w 113"/>
                        <a:gd name="T13" fmla="*/ 33 h 112"/>
                        <a:gd name="T14" fmla="*/ 76 w 113"/>
                        <a:gd name="T15" fmla="*/ 31 h 112"/>
                        <a:gd name="T16" fmla="*/ 76 w 113"/>
                        <a:gd name="T17" fmla="*/ 29 h 112"/>
                        <a:gd name="T18" fmla="*/ 74 w 113"/>
                        <a:gd name="T19" fmla="*/ 26 h 112"/>
                        <a:gd name="T20" fmla="*/ 85 w 113"/>
                        <a:gd name="T21" fmla="*/ 12 h 112"/>
                        <a:gd name="T22" fmla="*/ 73 w 113"/>
                        <a:gd name="T23" fmla="*/ 5 h 112"/>
                        <a:gd name="T24" fmla="*/ 60 w 113"/>
                        <a:gd name="T25" fmla="*/ 0 h 112"/>
                        <a:gd name="T26" fmla="*/ 52 w 113"/>
                        <a:gd name="T27" fmla="*/ 6 h 112"/>
                        <a:gd name="T28" fmla="*/ 54 w 113"/>
                        <a:gd name="T29" fmla="*/ 11 h 112"/>
                        <a:gd name="T30" fmla="*/ 56 w 113"/>
                        <a:gd name="T31" fmla="*/ 17 h 112"/>
                        <a:gd name="T32" fmla="*/ 39 w 113"/>
                        <a:gd name="T33" fmla="*/ 26 h 112"/>
                        <a:gd name="T34" fmla="*/ 34 w 113"/>
                        <a:gd name="T35" fmla="*/ 27 h 112"/>
                        <a:gd name="T36" fmla="*/ 30 w 113"/>
                        <a:gd name="T37" fmla="*/ 29 h 112"/>
                        <a:gd name="T38" fmla="*/ 27 w 113"/>
                        <a:gd name="T39" fmla="*/ 30 h 112"/>
                        <a:gd name="T40" fmla="*/ 24 w 113"/>
                        <a:gd name="T41" fmla="*/ 32 h 112"/>
                        <a:gd name="T42" fmla="*/ 0 w 113"/>
                        <a:gd name="T43" fmla="*/ 45 h 112"/>
                        <a:gd name="T44" fmla="*/ 4 w 113"/>
                        <a:gd name="T45" fmla="*/ 49 h 112"/>
                        <a:gd name="T46" fmla="*/ 10 w 113"/>
                        <a:gd name="T47" fmla="*/ 54 h 112"/>
                        <a:gd name="T48" fmla="*/ 4 w 113"/>
                        <a:gd name="T49" fmla="*/ 61 h 112"/>
                        <a:gd name="T50" fmla="*/ 2 w 113"/>
                        <a:gd name="T51" fmla="*/ 63 h 112"/>
                        <a:gd name="T52" fmla="*/ 1 w 113"/>
                        <a:gd name="T53" fmla="*/ 64 h 112"/>
                        <a:gd name="T54" fmla="*/ 0 w 113"/>
                        <a:gd name="T55" fmla="*/ 65 h 112"/>
                        <a:gd name="T56" fmla="*/ 9 w 113"/>
                        <a:gd name="T57" fmla="*/ 75 h 112"/>
                        <a:gd name="T58" fmla="*/ 13 w 113"/>
                        <a:gd name="T59" fmla="*/ 76 h 112"/>
                        <a:gd name="T60" fmla="*/ 15 w 113"/>
                        <a:gd name="T61" fmla="*/ 85 h 112"/>
                        <a:gd name="T62" fmla="*/ 15 w 113"/>
                        <a:gd name="T63" fmla="*/ 88 h 112"/>
                        <a:gd name="T64" fmla="*/ 30 w 113"/>
                        <a:gd name="T65" fmla="*/ 95 h 112"/>
                        <a:gd name="T66" fmla="*/ 32 w 113"/>
                        <a:gd name="T67" fmla="*/ 96 h 112"/>
                        <a:gd name="T68" fmla="*/ 36 w 113"/>
                        <a:gd name="T69" fmla="*/ 100 h 112"/>
                        <a:gd name="T70" fmla="*/ 42 w 113"/>
                        <a:gd name="T71" fmla="*/ 96 h 112"/>
                        <a:gd name="T72" fmla="*/ 51 w 113"/>
                        <a:gd name="T73" fmla="*/ 91 h 112"/>
                        <a:gd name="T74" fmla="*/ 52 w 113"/>
                        <a:gd name="T75" fmla="*/ 91 h 112"/>
                        <a:gd name="T76" fmla="*/ 52 w 113"/>
                        <a:gd name="T77" fmla="*/ 92 h 112"/>
                        <a:gd name="T78" fmla="*/ 52 w 113"/>
                        <a:gd name="T79" fmla="*/ 102 h 112"/>
                        <a:gd name="T80" fmla="*/ 55 w 113"/>
                        <a:gd name="T81" fmla="*/ 107 h 112"/>
                        <a:gd name="T82" fmla="*/ 58 w 113"/>
                        <a:gd name="T83" fmla="*/ 111 h 112"/>
                        <a:gd name="T84" fmla="*/ 74 w 113"/>
                        <a:gd name="T85" fmla="*/ 107 h 112"/>
                        <a:gd name="T86" fmla="*/ 90 w 113"/>
                        <a:gd name="T87" fmla="*/ 97 h 112"/>
                        <a:gd name="T88" fmla="*/ 99 w 113"/>
                        <a:gd name="T89" fmla="*/ 96 h 112"/>
                        <a:gd name="T90" fmla="*/ 108 w 113"/>
                        <a:gd name="T91" fmla="*/ 90 h 112"/>
                        <a:gd name="T92" fmla="*/ 109 w 113"/>
                        <a:gd name="T93" fmla="*/ 89 h 112"/>
                        <a:gd name="T94" fmla="*/ 104 w 113"/>
                        <a:gd name="T95" fmla="*/ 79 h 112"/>
                        <a:gd name="T96" fmla="*/ 110 w 113"/>
                        <a:gd name="T97" fmla="*/ 71 h 112"/>
                        <a:gd name="T98" fmla="*/ 110 w 113"/>
                        <a:gd name="T99" fmla="*/ 70 h 112"/>
                        <a:gd name="T100" fmla="*/ 113 w 113"/>
                        <a:gd name="T101" fmla="*/ 70 h 112"/>
                        <a:gd name="T102" fmla="*/ 105 w 113"/>
                        <a:gd name="T103" fmla="*/ 61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13" h="112">
                          <a:moveTo>
                            <a:pt x="105" y="61"/>
                          </a:moveTo>
                          <a:cubicBezTo>
                            <a:pt x="101" y="58"/>
                            <a:pt x="97" y="55"/>
                            <a:pt x="96" y="50"/>
                          </a:cubicBezTo>
                          <a:cubicBezTo>
                            <a:pt x="96" y="45"/>
                            <a:pt x="94" y="41"/>
                            <a:pt x="93" y="38"/>
                          </a:cubicBezTo>
                          <a:cubicBezTo>
                            <a:pt x="92" y="38"/>
                            <a:pt x="92" y="39"/>
                            <a:pt x="92" y="39"/>
                          </a:cubicBezTo>
                          <a:cubicBezTo>
                            <a:pt x="91" y="41"/>
                            <a:pt x="88" y="44"/>
                            <a:pt x="86" y="44"/>
                          </a:cubicBezTo>
                          <a:cubicBezTo>
                            <a:pt x="82" y="44"/>
                            <a:pt x="75" y="41"/>
                            <a:pt x="75" y="38"/>
                          </a:cubicBezTo>
                          <a:cubicBezTo>
                            <a:pt x="75" y="36"/>
                            <a:pt x="75" y="34"/>
                            <a:pt x="76" y="33"/>
                          </a:cubicBezTo>
                          <a:cubicBezTo>
                            <a:pt x="76" y="32"/>
                            <a:pt x="76" y="32"/>
                            <a:pt x="76" y="31"/>
                          </a:cubicBezTo>
                          <a:lnTo>
                            <a:pt x="76" y="29"/>
                          </a:lnTo>
                          <a:cubicBezTo>
                            <a:pt x="76" y="29"/>
                            <a:pt x="74" y="28"/>
                            <a:pt x="74" y="26"/>
                          </a:cubicBezTo>
                          <a:cubicBezTo>
                            <a:pt x="74" y="19"/>
                            <a:pt x="80" y="15"/>
                            <a:pt x="85" y="12"/>
                          </a:cubicBezTo>
                          <a:cubicBezTo>
                            <a:pt x="86" y="6"/>
                            <a:pt x="81" y="6"/>
                            <a:pt x="73" y="5"/>
                          </a:cubicBezTo>
                          <a:cubicBezTo>
                            <a:pt x="68" y="4"/>
                            <a:pt x="63" y="3"/>
                            <a:pt x="60" y="0"/>
                          </a:cubicBezTo>
                          <a:cubicBezTo>
                            <a:pt x="55" y="1"/>
                            <a:pt x="52" y="3"/>
                            <a:pt x="52" y="6"/>
                          </a:cubicBezTo>
                          <a:cubicBezTo>
                            <a:pt x="52" y="8"/>
                            <a:pt x="53" y="10"/>
                            <a:pt x="54" y="11"/>
                          </a:cubicBezTo>
                          <a:cubicBezTo>
                            <a:pt x="55" y="13"/>
                            <a:pt x="56" y="14"/>
                            <a:pt x="56" y="17"/>
                          </a:cubicBezTo>
                          <a:cubicBezTo>
                            <a:pt x="56" y="24"/>
                            <a:pt x="47" y="25"/>
                            <a:pt x="39" y="26"/>
                          </a:cubicBezTo>
                          <a:cubicBezTo>
                            <a:pt x="37" y="27"/>
                            <a:pt x="35" y="27"/>
                            <a:pt x="34" y="27"/>
                          </a:cubicBezTo>
                          <a:cubicBezTo>
                            <a:pt x="32" y="27"/>
                            <a:pt x="31" y="28"/>
                            <a:pt x="30" y="29"/>
                          </a:cubicBezTo>
                          <a:cubicBezTo>
                            <a:pt x="29" y="29"/>
                            <a:pt x="28" y="30"/>
                            <a:pt x="27" y="30"/>
                          </a:cubicBezTo>
                          <a:cubicBezTo>
                            <a:pt x="26" y="30"/>
                            <a:pt x="25" y="31"/>
                            <a:pt x="24" y="32"/>
                          </a:cubicBezTo>
                          <a:cubicBezTo>
                            <a:pt x="5" y="40"/>
                            <a:pt x="0" y="44"/>
                            <a:pt x="0" y="45"/>
                          </a:cubicBezTo>
                          <a:cubicBezTo>
                            <a:pt x="0" y="46"/>
                            <a:pt x="2" y="47"/>
                            <a:pt x="4" y="49"/>
                          </a:cubicBezTo>
                          <a:cubicBezTo>
                            <a:pt x="7" y="50"/>
                            <a:pt x="10" y="51"/>
                            <a:pt x="10" y="54"/>
                          </a:cubicBezTo>
                          <a:cubicBezTo>
                            <a:pt x="10" y="59"/>
                            <a:pt x="7" y="60"/>
                            <a:pt x="4" y="61"/>
                          </a:cubicBezTo>
                          <a:cubicBezTo>
                            <a:pt x="3" y="62"/>
                            <a:pt x="2" y="62"/>
                            <a:pt x="2" y="63"/>
                          </a:cubicBezTo>
                          <a:cubicBezTo>
                            <a:pt x="1" y="63"/>
                            <a:pt x="1" y="64"/>
                            <a:pt x="1" y="64"/>
                          </a:cubicBezTo>
                          <a:cubicBezTo>
                            <a:pt x="0" y="65"/>
                            <a:pt x="0" y="65"/>
                            <a:pt x="0" y="65"/>
                          </a:cubicBezTo>
                          <a:cubicBezTo>
                            <a:pt x="0" y="72"/>
                            <a:pt x="5" y="73"/>
                            <a:pt x="9" y="75"/>
                          </a:cubicBezTo>
                          <a:cubicBezTo>
                            <a:pt x="11" y="75"/>
                            <a:pt x="12" y="76"/>
                            <a:pt x="13" y="76"/>
                          </a:cubicBezTo>
                          <a:cubicBezTo>
                            <a:pt x="16" y="78"/>
                            <a:pt x="16" y="82"/>
                            <a:pt x="15" y="85"/>
                          </a:cubicBezTo>
                          <a:cubicBezTo>
                            <a:pt x="15" y="86"/>
                            <a:pt x="15" y="87"/>
                            <a:pt x="15" y="88"/>
                          </a:cubicBezTo>
                          <a:cubicBezTo>
                            <a:pt x="16" y="93"/>
                            <a:pt x="21" y="95"/>
                            <a:pt x="30" y="95"/>
                          </a:cubicBezTo>
                          <a:cubicBezTo>
                            <a:pt x="31" y="95"/>
                            <a:pt x="32" y="95"/>
                            <a:pt x="32" y="96"/>
                          </a:cubicBezTo>
                          <a:cubicBezTo>
                            <a:pt x="32" y="99"/>
                            <a:pt x="33" y="100"/>
                            <a:pt x="36" y="100"/>
                          </a:cubicBezTo>
                          <a:cubicBezTo>
                            <a:pt x="39" y="100"/>
                            <a:pt x="40" y="99"/>
                            <a:pt x="42" y="96"/>
                          </a:cubicBezTo>
                          <a:cubicBezTo>
                            <a:pt x="44" y="94"/>
                            <a:pt x="46" y="91"/>
                            <a:pt x="51" y="91"/>
                          </a:cubicBezTo>
                          <a:cubicBezTo>
                            <a:pt x="51" y="91"/>
                            <a:pt x="51" y="91"/>
                            <a:pt x="52" y="91"/>
                          </a:cubicBezTo>
                          <a:cubicBezTo>
                            <a:pt x="52" y="92"/>
                            <a:pt x="52" y="92"/>
                            <a:pt x="52" y="92"/>
                          </a:cubicBezTo>
                          <a:lnTo>
                            <a:pt x="52" y="102"/>
                          </a:lnTo>
                          <a:cubicBezTo>
                            <a:pt x="52" y="104"/>
                            <a:pt x="53" y="105"/>
                            <a:pt x="55" y="107"/>
                          </a:cubicBezTo>
                          <a:cubicBezTo>
                            <a:pt x="56" y="108"/>
                            <a:pt x="57" y="109"/>
                            <a:pt x="58" y="111"/>
                          </a:cubicBezTo>
                          <a:cubicBezTo>
                            <a:pt x="60" y="111"/>
                            <a:pt x="70" y="112"/>
                            <a:pt x="74" y="107"/>
                          </a:cubicBezTo>
                          <a:cubicBezTo>
                            <a:pt x="76" y="98"/>
                            <a:pt x="83" y="98"/>
                            <a:pt x="90" y="97"/>
                          </a:cubicBezTo>
                          <a:cubicBezTo>
                            <a:pt x="94" y="97"/>
                            <a:pt x="97" y="97"/>
                            <a:pt x="99" y="96"/>
                          </a:cubicBezTo>
                          <a:cubicBezTo>
                            <a:pt x="102" y="94"/>
                            <a:pt x="105" y="92"/>
                            <a:pt x="108" y="90"/>
                          </a:cubicBezTo>
                          <a:lnTo>
                            <a:pt x="109" y="89"/>
                          </a:lnTo>
                          <a:cubicBezTo>
                            <a:pt x="107" y="87"/>
                            <a:pt x="104" y="83"/>
                            <a:pt x="104" y="79"/>
                          </a:cubicBezTo>
                          <a:cubicBezTo>
                            <a:pt x="104" y="75"/>
                            <a:pt x="106" y="72"/>
                            <a:pt x="110" y="71"/>
                          </a:cubicBezTo>
                          <a:cubicBezTo>
                            <a:pt x="110" y="70"/>
                            <a:pt x="110" y="70"/>
                            <a:pt x="110" y="70"/>
                          </a:cubicBezTo>
                          <a:lnTo>
                            <a:pt x="113" y="70"/>
                          </a:lnTo>
                          <a:cubicBezTo>
                            <a:pt x="112" y="67"/>
                            <a:pt x="109" y="64"/>
                            <a:pt x="105" y="6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" name="Freeform 1173">
                      <a:extLst>
                        <a:ext uri="{FF2B5EF4-FFF2-40B4-BE49-F238E27FC236}">
                          <a16:creationId xmlns:a16="http://schemas.microsoft.com/office/drawing/2014/main" id="{A1400F85-2838-196D-70A4-7386DAE380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9473" y="4749021"/>
                      <a:ext cx="84576" cy="54505"/>
                    </a:xfrm>
                    <a:custGeom>
                      <a:avLst/>
                      <a:gdLst>
                        <a:gd name="T0" fmla="*/ 189 w 197"/>
                        <a:gd name="T1" fmla="*/ 15 h 128"/>
                        <a:gd name="T2" fmla="*/ 187 w 197"/>
                        <a:gd name="T3" fmla="*/ 15 h 128"/>
                        <a:gd name="T4" fmla="*/ 182 w 197"/>
                        <a:gd name="T5" fmla="*/ 17 h 128"/>
                        <a:gd name="T6" fmla="*/ 164 w 197"/>
                        <a:gd name="T7" fmla="*/ 10 h 128"/>
                        <a:gd name="T8" fmla="*/ 159 w 197"/>
                        <a:gd name="T9" fmla="*/ 7 h 128"/>
                        <a:gd name="T10" fmla="*/ 156 w 197"/>
                        <a:gd name="T11" fmla="*/ 4 h 128"/>
                        <a:gd name="T12" fmla="*/ 150 w 197"/>
                        <a:gd name="T13" fmla="*/ 0 h 128"/>
                        <a:gd name="T14" fmla="*/ 146 w 197"/>
                        <a:gd name="T15" fmla="*/ 1 h 128"/>
                        <a:gd name="T16" fmla="*/ 144 w 197"/>
                        <a:gd name="T17" fmla="*/ 2 h 128"/>
                        <a:gd name="T18" fmla="*/ 144 w 197"/>
                        <a:gd name="T19" fmla="*/ 7 h 128"/>
                        <a:gd name="T20" fmla="*/ 143 w 197"/>
                        <a:gd name="T21" fmla="*/ 7 h 128"/>
                        <a:gd name="T22" fmla="*/ 111 w 197"/>
                        <a:gd name="T23" fmla="*/ 14 h 128"/>
                        <a:gd name="T24" fmla="*/ 110 w 197"/>
                        <a:gd name="T25" fmla="*/ 20 h 128"/>
                        <a:gd name="T26" fmla="*/ 108 w 197"/>
                        <a:gd name="T27" fmla="*/ 27 h 128"/>
                        <a:gd name="T28" fmla="*/ 105 w 197"/>
                        <a:gd name="T29" fmla="*/ 28 h 128"/>
                        <a:gd name="T30" fmla="*/ 101 w 197"/>
                        <a:gd name="T31" fmla="*/ 31 h 128"/>
                        <a:gd name="T32" fmla="*/ 63 w 197"/>
                        <a:gd name="T33" fmla="*/ 69 h 128"/>
                        <a:gd name="T34" fmla="*/ 52 w 197"/>
                        <a:gd name="T35" fmla="*/ 65 h 128"/>
                        <a:gd name="T36" fmla="*/ 39 w 197"/>
                        <a:gd name="T37" fmla="*/ 65 h 128"/>
                        <a:gd name="T38" fmla="*/ 39 w 197"/>
                        <a:gd name="T39" fmla="*/ 64 h 128"/>
                        <a:gd name="T40" fmla="*/ 32 w 197"/>
                        <a:gd name="T41" fmla="*/ 57 h 128"/>
                        <a:gd name="T42" fmla="*/ 31 w 197"/>
                        <a:gd name="T43" fmla="*/ 57 h 128"/>
                        <a:gd name="T44" fmla="*/ 26 w 197"/>
                        <a:gd name="T45" fmla="*/ 58 h 128"/>
                        <a:gd name="T46" fmla="*/ 25 w 197"/>
                        <a:gd name="T47" fmla="*/ 62 h 128"/>
                        <a:gd name="T48" fmla="*/ 26 w 197"/>
                        <a:gd name="T49" fmla="*/ 64 h 128"/>
                        <a:gd name="T50" fmla="*/ 10 w 197"/>
                        <a:gd name="T51" fmla="*/ 76 h 128"/>
                        <a:gd name="T52" fmla="*/ 4 w 197"/>
                        <a:gd name="T53" fmla="*/ 74 h 128"/>
                        <a:gd name="T54" fmla="*/ 0 w 197"/>
                        <a:gd name="T55" fmla="*/ 74 h 128"/>
                        <a:gd name="T56" fmla="*/ 0 w 197"/>
                        <a:gd name="T57" fmla="*/ 77 h 128"/>
                        <a:gd name="T58" fmla="*/ 4 w 197"/>
                        <a:gd name="T59" fmla="*/ 89 h 128"/>
                        <a:gd name="T60" fmla="*/ 12 w 197"/>
                        <a:gd name="T61" fmla="*/ 99 h 128"/>
                        <a:gd name="T62" fmla="*/ 20 w 197"/>
                        <a:gd name="T63" fmla="*/ 112 h 128"/>
                        <a:gd name="T64" fmla="*/ 19 w 197"/>
                        <a:gd name="T65" fmla="*/ 113 h 128"/>
                        <a:gd name="T66" fmla="*/ 15 w 197"/>
                        <a:gd name="T67" fmla="*/ 113 h 128"/>
                        <a:gd name="T68" fmla="*/ 11 w 197"/>
                        <a:gd name="T69" fmla="*/ 119 h 128"/>
                        <a:gd name="T70" fmla="*/ 15 w 197"/>
                        <a:gd name="T71" fmla="*/ 126 h 128"/>
                        <a:gd name="T72" fmla="*/ 16 w 197"/>
                        <a:gd name="T73" fmla="*/ 128 h 128"/>
                        <a:gd name="T74" fmla="*/ 28 w 197"/>
                        <a:gd name="T75" fmla="*/ 119 h 128"/>
                        <a:gd name="T76" fmla="*/ 57 w 197"/>
                        <a:gd name="T77" fmla="*/ 101 h 128"/>
                        <a:gd name="T78" fmla="*/ 75 w 197"/>
                        <a:gd name="T79" fmla="*/ 99 h 128"/>
                        <a:gd name="T80" fmla="*/ 109 w 197"/>
                        <a:gd name="T81" fmla="*/ 107 h 128"/>
                        <a:gd name="T82" fmla="*/ 110 w 197"/>
                        <a:gd name="T83" fmla="*/ 111 h 128"/>
                        <a:gd name="T84" fmla="*/ 112 w 197"/>
                        <a:gd name="T85" fmla="*/ 118 h 128"/>
                        <a:gd name="T86" fmla="*/ 139 w 197"/>
                        <a:gd name="T87" fmla="*/ 123 h 128"/>
                        <a:gd name="T88" fmla="*/ 144 w 197"/>
                        <a:gd name="T89" fmla="*/ 123 h 128"/>
                        <a:gd name="T90" fmla="*/ 188 w 197"/>
                        <a:gd name="T91" fmla="*/ 101 h 128"/>
                        <a:gd name="T92" fmla="*/ 184 w 197"/>
                        <a:gd name="T93" fmla="*/ 96 h 128"/>
                        <a:gd name="T94" fmla="*/ 176 w 197"/>
                        <a:gd name="T95" fmla="*/ 83 h 128"/>
                        <a:gd name="T96" fmla="*/ 188 w 197"/>
                        <a:gd name="T97" fmla="*/ 56 h 128"/>
                        <a:gd name="T98" fmla="*/ 193 w 197"/>
                        <a:gd name="T99" fmla="*/ 48 h 128"/>
                        <a:gd name="T100" fmla="*/ 191 w 197"/>
                        <a:gd name="T101" fmla="*/ 46 h 128"/>
                        <a:gd name="T102" fmla="*/ 185 w 197"/>
                        <a:gd name="T103" fmla="*/ 37 h 128"/>
                        <a:gd name="T104" fmla="*/ 187 w 197"/>
                        <a:gd name="T105" fmla="*/ 32 h 128"/>
                        <a:gd name="T106" fmla="*/ 187 w 197"/>
                        <a:gd name="T107" fmla="*/ 31 h 128"/>
                        <a:gd name="T108" fmla="*/ 188 w 197"/>
                        <a:gd name="T109" fmla="*/ 29 h 128"/>
                        <a:gd name="T110" fmla="*/ 189 w 197"/>
                        <a:gd name="T111" fmla="*/ 29 h 128"/>
                        <a:gd name="T112" fmla="*/ 188 w 197"/>
                        <a:gd name="T113" fmla="*/ 26 h 128"/>
                        <a:gd name="T114" fmla="*/ 187 w 197"/>
                        <a:gd name="T115" fmla="*/ 22 h 128"/>
                        <a:gd name="T116" fmla="*/ 188 w 197"/>
                        <a:gd name="T117" fmla="*/ 21 h 128"/>
                        <a:gd name="T118" fmla="*/ 189 w 197"/>
                        <a:gd name="T119" fmla="*/ 21 h 128"/>
                        <a:gd name="T120" fmla="*/ 197 w 197"/>
                        <a:gd name="T121" fmla="*/ 18 h 128"/>
                        <a:gd name="T122" fmla="*/ 189 w 197"/>
                        <a:gd name="T123" fmla="*/ 15 h 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97" h="128">
                          <a:moveTo>
                            <a:pt x="189" y="15"/>
                          </a:moveTo>
                          <a:cubicBezTo>
                            <a:pt x="189" y="15"/>
                            <a:pt x="188" y="15"/>
                            <a:pt x="187" y="15"/>
                          </a:cubicBezTo>
                          <a:cubicBezTo>
                            <a:pt x="186" y="16"/>
                            <a:pt x="185" y="17"/>
                            <a:pt x="182" y="17"/>
                          </a:cubicBezTo>
                          <a:cubicBezTo>
                            <a:pt x="174" y="17"/>
                            <a:pt x="169" y="13"/>
                            <a:pt x="164" y="10"/>
                          </a:cubicBezTo>
                          <a:cubicBezTo>
                            <a:pt x="163" y="9"/>
                            <a:pt x="161" y="8"/>
                            <a:pt x="159" y="7"/>
                          </a:cubicBezTo>
                          <a:cubicBezTo>
                            <a:pt x="158" y="6"/>
                            <a:pt x="157" y="5"/>
                            <a:pt x="156" y="4"/>
                          </a:cubicBezTo>
                          <a:cubicBezTo>
                            <a:pt x="155" y="2"/>
                            <a:pt x="154" y="0"/>
                            <a:pt x="150" y="0"/>
                          </a:cubicBezTo>
                          <a:cubicBezTo>
                            <a:pt x="149" y="0"/>
                            <a:pt x="148" y="1"/>
                            <a:pt x="146" y="1"/>
                          </a:cubicBezTo>
                          <a:cubicBezTo>
                            <a:pt x="146" y="1"/>
                            <a:pt x="145" y="1"/>
                            <a:pt x="144" y="2"/>
                          </a:cubicBezTo>
                          <a:cubicBezTo>
                            <a:pt x="145" y="3"/>
                            <a:pt x="145" y="4"/>
                            <a:pt x="144" y="7"/>
                          </a:cubicBezTo>
                          <a:cubicBezTo>
                            <a:pt x="143" y="7"/>
                            <a:pt x="143" y="7"/>
                            <a:pt x="143" y="7"/>
                          </a:cubicBezTo>
                          <a:cubicBezTo>
                            <a:pt x="134" y="7"/>
                            <a:pt x="118" y="10"/>
                            <a:pt x="111" y="14"/>
                          </a:cubicBezTo>
                          <a:cubicBezTo>
                            <a:pt x="110" y="15"/>
                            <a:pt x="110" y="18"/>
                            <a:pt x="110" y="20"/>
                          </a:cubicBezTo>
                          <a:cubicBezTo>
                            <a:pt x="109" y="23"/>
                            <a:pt x="109" y="25"/>
                            <a:pt x="108" y="27"/>
                          </a:cubicBezTo>
                          <a:cubicBezTo>
                            <a:pt x="107" y="27"/>
                            <a:pt x="106" y="28"/>
                            <a:pt x="105" y="28"/>
                          </a:cubicBezTo>
                          <a:cubicBezTo>
                            <a:pt x="103" y="29"/>
                            <a:pt x="102" y="30"/>
                            <a:pt x="101" y="31"/>
                          </a:cubicBezTo>
                          <a:cubicBezTo>
                            <a:pt x="94" y="51"/>
                            <a:pt x="84" y="69"/>
                            <a:pt x="63" y="69"/>
                          </a:cubicBezTo>
                          <a:cubicBezTo>
                            <a:pt x="58" y="69"/>
                            <a:pt x="54" y="67"/>
                            <a:pt x="52" y="65"/>
                          </a:cubicBezTo>
                          <a:lnTo>
                            <a:pt x="39" y="65"/>
                          </a:lnTo>
                          <a:cubicBezTo>
                            <a:pt x="39" y="65"/>
                            <a:pt x="39" y="65"/>
                            <a:pt x="39" y="64"/>
                          </a:cubicBezTo>
                          <a:cubicBezTo>
                            <a:pt x="38" y="64"/>
                            <a:pt x="34" y="59"/>
                            <a:pt x="32" y="57"/>
                          </a:cubicBezTo>
                          <a:cubicBezTo>
                            <a:pt x="32" y="57"/>
                            <a:pt x="31" y="57"/>
                            <a:pt x="31" y="57"/>
                          </a:cubicBezTo>
                          <a:cubicBezTo>
                            <a:pt x="29" y="57"/>
                            <a:pt x="27" y="57"/>
                            <a:pt x="26" y="58"/>
                          </a:cubicBezTo>
                          <a:cubicBezTo>
                            <a:pt x="25" y="58"/>
                            <a:pt x="25" y="60"/>
                            <a:pt x="25" y="62"/>
                          </a:cubicBezTo>
                          <a:cubicBezTo>
                            <a:pt x="26" y="63"/>
                            <a:pt x="26" y="64"/>
                            <a:pt x="26" y="64"/>
                          </a:cubicBezTo>
                          <a:cubicBezTo>
                            <a:pt x="25" y="69"/>
                            <a:pt x="17" y="76"/>
                            <a:pt x="10" y="76"/>
                          </a:cubicBezTo>
                          <a:cubicBezTo>
                            <a:pt x="8" y="76"/>
                            <a:pt x="6" y="75"/>
                            <a:pt x="4" y="74"/>
                          </a:cubicBezTo>
                          <a:lnTo>
                            <a:pt x="0" y="74"/>
                          </a:lnTo>
                          <a:lnTo>
                            <a:pt x="0" y="77"/>
                          </a:lnTo>
                          <a:cubicBezTo>
                            <a:pt x="1" y="80"/>
                            <a:pt x="3" y="83"/>
                            <a:pt x="4" y="89"/>
                          </a:cubicBezTo>
                          <a:cubicBezTo>
                            <a:pt x="4" y="94"/>
                            <a:pt x="8" y="96"/>
                            <a:pt x="12" y="99"/>
                          </a:cubicBezTo>
                          <a:cubicBezTo>
                            <a:pt x="16" y="103"/>
                            <a:pt x="20" y="106"/>
                            <a:pt x="20" y="112"/>
                          </a:cubicBezTo>
                          <a:cubicBezTo>
                            <a:pt x="20" y="112"/>
                            <a:pt x="20" y="113"/>
                            <a:pt x="19" y="113"/>
                          </a:cubicBezTo>
                          <a:lnTo>
                            <a:pt x="15" y="113"/>
                          </a:lnTo>
                          <a:cubicBezTo>
                            <a:pt x="13" y="114"/>
                            <a:pt x="11" y="116"/>
                            <a:pt x="11" y="119"/>
                          </a:cubicBezTo>
                          <a:cubicBezTo>
                            <a:pt x="11" y="122"/>
                            <a:pt x="13" y="124"/>
                            <a:pt x="15" y="126"/>
                          </a:cubicBezTo>
                          <a:cubicBezTo>
                            <a:pt x="16" y="127"/>
                            <a:pt x="16" y="127"/>
                            <a:pt x="16" y="128"/>
                          </a:cubicBezTo>
                          <a:cubicBezTo>
                            <a:pt x="21" y="125"/>
                            <a:pt x="24" y="122"/>
                            <a:pt x="28" y="119"/>
                          </a:cubicBezTo>
                          <a:cubicBezTo>
                            <a:pt x="39" y="111"/>
                            <a:pt x="47" y="104"/>
                            <a:pt x="57" y="101"/>
                          </a:cubicBezTo>
                          <a:cubicBezTo>
                            <a:pt x="62" y="99"/>
                            <a:pt x="68" y="99"/>
                            <a:pt x="75" y="99"/>
                          </a:cubicBezTo>
                          <a:cubicBezTo>
                            <a:pt x="89" y="99"/>
                            <a:pt x="105" y="103"/>
                            <a:pt x="109" y="107"/>
                          </a:cubicBezTo>
                          <a:cubicBezTo>
                            <a:pt x="110" y="109"/>
                            <a:pt x="110" y="110"/>
                            <a:pt x="110" y="111"/>
                          </a:cubicBezTo>
                          <a:cubicBezTo>
                            <a:pt x="110" y="114"/>
                            <a:pt x="110" y="116"/>
                            <a:pt x="112" y="118"/>
                          </a:cubicBezTo>
                          <a:cubicBezTo>
                            <a:pt x="116" y="123"/>
                            <a:pt x="128" y="123"/>
                            <a:pt x="139" y="123"/>
                          </a:cubicBezTo>
                          <a:lnTo>
                            <a:pt x="144" y="123"/>
                          </a:lnTo>
                          <a:cubicBezTo>
                            <a:pt x="174" y="123"/>
                            <a:pt x="188" y="121"/>
                            <a:pt x="188" y="101"/>
                          </a:cubicBezTo>
                          <a:cubicBezTo>
                            <a:pt x="188" y="100"/>
                            <a:pt x="186" y="98"/>
                            <a:pt x="184" y="96"/>
                          </a:cubicBezTo>
                          <a:cubicBezTo>
                            <a:pt x="180" y="93"/>
                            <a:pt x="176" y="89"/>
                            <a:pt x="176" y="83"/>
                          </a:cubicBezTo>
                          <a:cubicBezTo>
                            <a:pt x="176" y="73"/>
                            <a:pt x="182" y="64"/>
                            <a:pt x="188" y="56"/>
                          </a:cubicBezTo>
                          <a:cubicBezTo>
                            <a:pt x="190" y="53"/>
                            <a:pt x="192" y="51"/>
                            <a:pt x="193" y="48"/>
                          </a:cubicBezTo>
                          <a:cubicBezTo>
                            <a:pt x="193" y="48"/>
                            <a:pt x="192" y="47"/>
                            <a:pt x="191" y="46"/>
                          </a:cubicBezTo>
                          <a:cubicBezTo>
                            <a:pt x="189" y="44"/>
                            <a:pt x="185" y="41"/>
                            <a:pt x="185" y="37"/>
                          </a:cubicBezTo>
                          <a:cubicBezTo>
                            <a:pt x="185" y="35"/>
                            <a:pt x="186" y="33"/>
                            <a:pt x="187" y="32"/>
                          </a:cubicBezTo>
                          <a:cubicBezTo>
                            <a:pt x="187" y="32"/>
                            <a:pt x="187" y="31"/>
                            <a:pt x="187" y="31"/>
                          </a:cubicBezTo>
                          <a:cubicBezTo>
                            <a:pt x="187" y="30"/>
                            <a:pt x="187" y="30"/>
                            <a:pt x="188" y="29"/>
                          </a:cubicBezTo>
                          <a:cubicBezTo>
                            <a:pt x="188" y="29"/>
                            <a:pt x="188" y="29"/>
                            <a:pt x="189" y="29"/>
                          </a:cubicBezTo>
                          <a:cubicBezTo>
                            <a:pt x="189" y="28"/>
                            <a:pt x="188" y="27"/>
                            <a:pt x="188" y="26"/>
                          </a:cubicBezTo>
                          <a:cubicBezTo>
                            <a:pt x="187" y="25"/>
                            <a:pt x="187" y="23"/>
                            <a:pt x="187" y="22"/>
                          </a:cubicBezTo>
                          <a:cubicBezTo>
                            <a:pt x="187" y="21"/>
                            <a:pt x="187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9" y="21"/>
                          </a:cubicBezTo>
                          <a:cubicBezTo>
                            <a:pt x="192" y="22"/>
                            <a:pt x="195" y="21"/>
                            <a:pt x="197" y="18"/>
                          </a:cubicBezTo>
                          <a:cubicBezTo>
                            <a:pt x="194" y="17"/>
                            <a:pt x="191" y="17"/>
                            <a:pt x="189" y="1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2" name="Freeform 1174">
                      <a:extLst>
                        <a:ext uri="{FF2B5EF4-FFF2-40B4-BE49-F238E27FC236}">
                          <a16:creationId xmlns:a16="http://schemas.microsoft.com/office/drawing/2014/main" id="{2C695CF7-D77C-28F4-F94F-24CE612506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1955" y="4726468"/>
                      <a:ext cx="31951" cy="56384"/>
                    </a:xfrm>
                    <a:custGeom>
                      <a:avLst/>
                      <a:gdLst>
                        <a:gd name="T0" fmla="*/ 76 w 76"/>
                        <a:gd name="T1" fmla="*/ 66 h 131"/>
                        <a:gd name="T2" fmla="*/ 75 w 76"/>
                        <a:gd name="T3" fmla="*/ 63 h 131"/>
                        <a:gd name="T4" fmla="*/ 73 w 76"/>
                        <a:gd name="T5" fmla="*/ 59 h 131"/>
                        <a:gd name="T6" fmla="*/ 64 w 76"/>
                        <a:gd name="T7" fmla="*/ 39 h 131"/>
                        <a:gd name="T8" fmla="*/ 52 w 76"/>
                        <a:gd name="T9" fmla="*/ 17 h 131"/>
                        <a:gd name="T10" fmla="*/ 50 w 76"/>
                        <a:gd name="T11" fmla="*/ 15 h 131"/>
                        <a:gd name="T12" fmla="*/ 43 w 76"/>
                        <a:gd name="T13" fmla="*/ 12 h 131"/>
                        <a:gd name="T14" fmla="*/ 39 w 76"/>
                        <a:gd name="T15" fmla="*/ 12 h 131"/>
                        <a:gd name="T16" fmla="*/ 32 w 76"/>
                        <a:gd name="T17" fmla="*/ 13 h 131"/>
                        <a:gd name="T18" fmla="*/ 18 w 76"/>
                        <a:gd name="T19" fmla="*/ 0 h 131"/>
                        <a:gd name="T20" fmla="*/ 17 w 76"/>
                        <a:gd name="T21" fmla="*/ 1 h 131"/>
                        <a:gd name="T22" fmla="*/ 14 w 76"/>
                        <a:gd name="T23" fmla="*/ 3 h 131"/>
                        <a:gd name="T24" fmla="*/ 16 w 76"/>
                        <a:gd name="T25" fmla="*/ 10 h 131"/>
                        <a:gd name="T26" fmla="*/ 19 w 76"/>
                        <a:gd name="T27" fmla="*/ 16 h 131"/>
                        <a:gd name="T28" fmla="*/ 16 w 76"/>
                        <a:gd name="T29" fmla="*/ 26 h 131"/>
                        <a:gd name="T30" fmla="*/ 14 w 76"/>
                        <a:gd name="T31" fmla="*/ 33 h 131"/>
                        <a:gd name="T32" fmla="*/ 15 w 76"/>
                        <a:gd name="T33" fmla="*/ 35 h 131"/>
                        <a:gd name="T34" fmla="*/ 16 w 76"/>
                        <a:gd name="T35" fmla="*/ 35 h 131"/>
                        <a:gd name="T36" fmla="*/ 18 w 76"/>
                        <a:gd name="T37" fmla="*/ 34 h 131"/>
                        <a:gd name="T38" fmla="*/ 22 w 76"/>
                        <a:gd name="T39" fmla="*/ 34 h 131"/>
                        <a:gd name="T40" fmla="*/ 31 w 76"/>
                        <a:gd name="T41" fmla="*/ 43 h 131"/>
                        <a:gd name="T42" fmla="*/ 26 w 76"/>
                        <a:gd name="T43" fmla="*/ 54 h 131"/>
                        <a:gd name="T44" fmla="*/ 20 w 76"/>
                        <a:gd name="T45" fmla="*/ 65 h 131"/>
                        <a:gd name="T46" fmla="*/ 23 w 76"/>
                        <a:gd name="T47" fmla="*/ 76 h 131"/>
                        <a:gd name="T48" fmla="*/ 26 w 76"/>
                        <a:gd name="T49" fmla="*/ 86 h 131"/>
                        <a:gd name="T50" fmla="*/ 12 w 76"/>
                        <a:gd name="T51" fmla="*/ 103 h 131"/>
                        <a:gd name="T52" fmla="*/ 0 w 76"/>
                        <a:gd name="T53" fmla="*/ 116 h 131"/>
                        <a:gd name="T54" fmla="*/ 2 w 76"/>
                        <a:gd name="T55" fmla="*/ 117 h 131"/>
                        <a:gd name="T56" fmla="*/ 3 w 76"/>
                        <a:gd name="T57" fmla="*/ 118 h 131"/>
                        <a:gd name="T58" fmla="*/ 3 w 76"/>
                        <a:gd name="T59" fmla="*/ 121 h 131"/>
                        <a:gd name="T60" fmla="*/ 3 w 76"/>
                        <a:gd name="T61" fmla="*/ 122 h 131"/>
                        <a:gd name="T62" fmla="*/ 2 w 76"/>
                        <a:gd name="T63" fmla="*/ 123 h 131"/>
                        <a:gd name="T64" fmla="*/ 1 w 76"/>
                        <a:gd name="T65" fmla="*/ 128 h 131"/>
                        <a:gd name="T66" fmla="*/ 10 w 76"/>
                        <a:gd name="T67" fmla="*/ 131 h 131"/>
                        <a:gd name="T68" fmla="*/ 14 w 76"/>
                        <a:gd name="T69" fmla="*/ 127 h 131"/>
                        <a:gd name="T70" fmla="*/ 16 w 76"/>
                        <a:gd name="T71" fmla="*/ 126 h 131"/>
                        <a:gd name="T72" fmla="*/ 16 w 76"/>
                        <a:gd name="T73" fmla="*/ 123 h 131"/>
                        <a:gd name="T74" fmla="*/ 17 w 76"/>
                        <a:gd name="T75" fmla="*/ 122 h 131"/>
                        <a:gd name="T76" fmla="*/ 24 w 76"/>
                        <a:gd name="T77" fmla="*/ 122 h 131"/>
                        <a:gd name="T78" fmla="*/ 24 w 76"/>
                        <a:gd name="T79" fmla="*/ 122 h 131"/>
                        <a:gd name="T80" fmla="*/ 29 w 76"/>
                        <a:gd name="T81" fmla="*/ 123 h 131"/>
                        <a:gd name="T82" fmla="*/ 42 w 76"/>
                        <a:gd name="T83" fmla="*/ 114 h 131"/>
                        <a:gd name="T84" fmla="*/ 42 w 76"/>
                        <a:gd name="T85" fmla="*/ 112 h 131"/>
                        <a:gd name="T86" fmla="*/ 43 w 76"/>
                        <a:gd name="T87" fmla="*/ 106 h 131"/>
                        <a:gd name="T88" fmla="*/ 49 w 76"/>
                        <a:gd name="T89" fmla="*/ 105 h 131"/>
                        <a:gd name="T90" fmla="*/ 51 w 76"/>
                        <a:gd name="T91" fmla="*/ 105 h 131"/>
                        <a:gd name="T92" fmla="*/ 61 w 76"/>
                        <a:gd name="T93" fmla="*/ 90 h 131"/>
                        <a:gd name="T94" fmla="*/ 68 w 76"/>
                        <a:gd name="T95" fmla="*/ 84 h 131"/>
                        <a:gd name="T96" fmla="*/ 69 w 76"/>
                        <a:gd name="T97" fmla="*/ 79 h 131"/>
                        <a:gd name="T98" fmla="*/ 70 w 76"/>
                        <a:gd name="T99" fmla="*/ 74 h 131"/>
                        <a:gd name="T100" fmla="*/ 73 w 76"/>
                        <a:gd name="T101" fmla="*/ 71 h 131"/>
                        <a:gd name="T102" fmla="*/ 76 w 76"/>
                        <a:gd name="T103" fmla="*/ 66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76" h="131">
                          <a:moveTo>
                            <a:pt x="76" y="66"/>
                          </a:moveTo>
                          <a:cubicBezTo>
                            <a:pt x="76" y="65"/>
                            <a:pt x="75" y="64"/>
                            <a:pt x="75" y="63"/>
                          </a:cubicBezTo>
                          <a:cubicBezTo>
                            <a:pt x="74" y="62"/>
                            <a:pt x="73" y="61"/>
                            <a:pt x="73" y="59"/>
                          </a:cubicBezTo>
                          <a:cubicBezTo>
                            <a:pt x="68" y="54"/>
                            <a:pt x="66" y="46"/>
                            <a:pt x="64" y="39"/>
                          </a:cubicBezTo>
                          <a:cubicBezTo>
                            <a:pt x="62" y="30"/>
                            <a:pt x="60" y="22"/>
                            <a:pt x="52" y="17"/>
                          </a:cubicBezTo>
                          <a:cubicBezTo>
                            <a:pt x="51" y="16"/>
                            <a:pt x="50" y="16"/>
                            <a:pt x="50" y="15"/>
                          </a:cubicBezTo>
                          <a:cubicBezTo>
                            <a:pt x="48" y="13"/>
                            <a:pt x="46" y="12"/>
                            <a:pt x="43" y="12"/>
                          </a:cubicBezTo>
                          <a:cubicBezTo>
                            <a:pt x="42" y="12"/>
                            <a:pt x="40" y="12"/>
                            <a:pt x="39" y="12"/>
                          </a:cubicBezTo>
                          <a:cubicBezTo>
                            <a:pt x="37" y="13"/>
                            <a:pt x="35" y="13"/>
                            <a:pt x="32" y="13"/>
                          </a:cubicBezTo>
                          <a:cubicBezTo>
                            <a:pt x="28" y="13"/>
                            <a:pt x="20" y="5"/>
                            <a:pt x="18" y="0"/>
                          </a:cubicBezTo>
                          <a:cubicBezTo>
                            <a:pt x="18" y="0"/>
                            <a:pt x="17" y="1"/>
                            <a:pt x="17" y="1"/>
                          </a:cubicBezTo>
                          <a:cubicBezTo>
                            <a:pt x="15" y="2"/>
                            <a:pt x="14" y="2"/>
                            <a:pt x="14" y="3"/>
                          </a:cubicBezTo>
                          <a:cubicBezTo>
                            <a:pt x="14" y="6"/>
                            <a:pt x="15" y="8"/>
                            <a:pt x="16" y="10"/>
                          </a:cubicBezTo>
                          <a:cubicBezTo>
                            <a:pt x="17" y="11"/>
                            <a:pt x="19" y="13"/>
                            <a:pt x="19" y="16"/>
                          </a:cubicBezTo>
                          <a:cubicBezTo>
                            <a:pt x="19" y="19"/>
                            <a:pt x="17" y="23"/>
                            <a:pt x="16" y="26"/>
                          </a:cubicBezTo>
                          <a:cubicBezTo>
                            <a:pt x="15" y="28"/>
                            <a:pt x="14" y="31"/>
                            <a:pt x="14" y="33"/>
                          </a:cubicBezTo>
                          <a:cubicBezTo>
                            <a:pt x="14" y="35"/>
                            <a:pt x="14" y="35"/>
                            <a:pt x="15" y="35"/>
                          </a:cubicBezTo>
                          <a:cubicBezTo>
                            <a:pt x="15" y="35"/>
                            <a:pt x="16" y="35"/>
                            <a:pt x="16" y="35"/>
                          </a:cubicBezTo>
                          <a:cubicBezTo>
                            <a:pt x="17" y="35"/>
                            <a:pt x="18" y="34"/>
                            <a:pt x="18" y="34"/>
                          </a:cubicBezTo>
                          <a:cubicBezTo>
                            <a:pt x="19" y="34"/>
                            <a:pt x="20" y="34"/>
                            <a:pt x="22" y="34"/>
                          </a:cubicBezTo>
                          <a:cubicBezTo>
                            <a:pt x="26" y="34"/>
                            <a:pt x="31" y="35"/>
                            <a:pt x="31" y="43"/>
                          </a:cubicBezTo>
                          <a:cubicBezTo>
                            <a:pt x="31" y="47"/>
                            <a:pt x="28" y="51"/>
                            <a:pt x="26" y="54"/>
                          </a:cubicBezTo>
                          <a:cubicBezTo>
                            <a:pt x="23" y="57"/>
                            <a:pt x="20" y="60"/>
                            <a:pt x="20" y="65"/>
                          </a:cubicBezTo>
                          <a:cubicBezTo>
                            <a:pt x="20" y="69"/>
                            <a:pt x="22" y="73"/>
                            <a:pt x="23" y="76"/>
                          </a:cubicBezTo>
                          <a:cubicBezTo>
                            <a:pt x="24" y="80"/>
                            <a:pt x="26" y="83"/>
                            <a:pt x="26" y="86"/>
                          </a:cubicBezTo>
                          <a:cubicBezTo>
                            <a:pt x="26" y="95"/>
                            <a:pt x="18" y="99"/>
                            <a:pt x="12" y="103"/>
                          </a:cubicBezTo>
                          <a:cubicBezTo>
                            <a:pt x="6" y="106"/>
                            <a:pt x="0" y="110"/>
                            <a:pt x="0" y="116"/>
                          </a:cubicBezTo>
                          <a:cubicBezTo>
                            <a:pt x="0" y="116"/>
                            <a:pt x="1" y="117"/>
                            <a:pt x="2" y="117"/>
                          </a:cubicBezTo>
                          <a:cubicBezTo>
                            <a:pt x="2" y="117"/>
                            <a:pt x="3" y="118"/>
                            <a:pt x="3" y="118"/>
                          </a:cubicBezTo>
                          <a:lnTo>
                            <a:pt x="3" y="121"/>
                          </a:lnTo>
                          <a:cubicBezTo>
                            <a:pt x="3" y="122"/>
                            <a:pt x="3" y="122"/>
                            <a:pt x="3" y="122"/>
                          </a:cubicBezTo>
                          <a:cubicBezTo>
                            <a:pt x="3" y="122"/>
                            <a:pt x="2" y="123"/>
                            <a:pt x="2" y="123"/>
                          </a:cubicBezTo>
                          <a:cubicBezTo>
                            <a:pt x="2" y="125"/>
                            <a:pt x="1" y="126"/>
                            <a:pt x="1" y="128"/>
                          </a:cubicBezTo>
                          <a:cubicBezTo>
                            <a:pt x="1" y="129"/>
                            <a:pt x="6" y="131"/>
                            <a:pt x="10" y="131"/>
                          </a:cubicBezTo>
                          <a:cubicBezTo>
                            <a:pt x="11" y="131"/>
                            <a:pt x="13" y="129"/>
                            <a:pt x="14" y="127"/>
                          </a:cubicBezTo>
                          <a:cubicBezTo>
                            <a:pt x="15" y="127"/>
                            <a:pt x="15" y="126"/>
                            <a:pt x="16" y="126"/>
                          </a:cubicBezTo>
                          <a:lnTo>
                            <a:pt x="16" y="123"/>
                          </a:lnTo>
                          <a:cubicBezTo>
                            <a:pt x="16" y="122"/>
                            <a:pt x="17" y="122"/>
                            <a:pt x="17" y="122"/>
                          </a:cubicBezTo>
                          <a:lnTo>
                            <a:pt x="24" y="122"/>
                          </a:lnTo>
                          <a:cubicBezTo>
                            <a:pt x="24" y="122"/>
                            <a:pt x="24" y="122"/>
                            <a:pt x="24" y="122"/>
                          </a:cubicBezTo>
                          <a:cubicBezTo>
                            <a:pt x="26" y="123"/>
                            <a:pt x="27" y="123"/>
                            <a:pt x="29" y="123"/>
                          </a:cubicBezTo>
                          <a:cubicBezTo>
                            <a:pt x="36" y="123"/>
                            <a:pt x="42" y="118"/>
                            <a:pt x="42" y="114"/>
                          </a:cubicBezTo>
                          <a:cubicBezTo>
                            <a:pt x="42" y="114"/>
                            <a:pt x="42" y="113"/>
                            <a:pt x="42" y="112"/>
                          </a:cubicBezTo>
                          <a:cubicBezTo>
                            <a:pt x="42" y="110"/>
                            <a:pt x="42" y="107"/>
                            <a:pt x="43" y="106"/>
                          </a:cubicBezTo>
                          <a:cubicBezTo>
                            <a:pt x="45" y="104"/>
                            <a:pt x="47" y="105"/>
                            <a:pt x="49" y="105"/>
                          </a:cubicBezTo>
                          <a:cubicBezTo>
                            <a:pt x="50" y="105"/>
                            <a:pt x="50" y="105"/>
                            <a:pt x="51" y="105"/>
                          </a:cubicBezTo>
                          <a:cubicBezTo>
                            <a:pt x="51" y="97"/>
                            <a:pt x="57" y="93"/>
                            <a:pt x="61" y="90"/>
                          </a:cubicBezTo>
                          <a:cubicBezTo>
                            <a:pt x="64" y="88"/>
                            <a:pt x="66" y="86"/>
                            <a:pt x="68" y="84"/>
                          </a:cubicBezTo>
                          <a:cubicBezTo>
                            <a:pt x="69" y="82"/>
                            <a:pt x="69" y="81"/>
                            <a:pt x="69" y="79"/>
                          </a:cubicBezTo>
                          <a:cubicBezTo>
                            <a:pt x="69" y="78"/>
                            <a:pt x="69" y="76"/>
                            <a:pt x="70" y="74"/>
                          </a:cubicBezTo>
                          <a:cubicBezTo>
                            <a:pt x="70" y="73"/>
                            <a:pt x="72" y="72"/>
                            <a:pt x="73" y="71"/>
                          </a:cubicBezTo>
                          <a:cubicBezTo>
                            <a:pt x="74" y="69"/>
                            <a:pt x="76" y="68"/>
                            <a:pt x="76" y="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3" name="Freeform 1175">
                      <a:extLst>
                        <a:ext uri="{FF2B5EF4-FFF2-40B4-BE49-F238E27FC236}">
                          <a16:creationId xmlns:a16="http://schemas.microsoft.com/office/drawing/2014/main" id="{1D36809C-9246-799C-04B9-1A3D414BAC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0290" y="4666325"/>
                      <a:ext cx="131562" cy="120286"/>
                    </a:xfrm>
                    <a:custGeom>
                      <a:avLst/>
                      <a:gdLst>
                        <a:gd name="T0" fmla="*/ 302 w 309"/>
                        <a:gd name="T1" fmla="*/ 59 h 283"/>
                        <a:gd name="T2" fmla="*/ 284 w 309"/>
                        <a:gd name="T3" fmla="*/ 54 h 283"/>
                        <a:gd name="T4" fmla="*/ 271 w 309"/>
                        <a:gd name="T5" fmla="*/ 27 h 283"/>
                        <a:gd name="T6" fmla="*/ 264 w 309"/>
                        <a:gd name="T7" fmla="*/ 16 h 283"/>
                        <a:gd name="T8" fmla="*/ 269 w 309"/>
                        <a:gd name="T9" fmla="*/ 0 h 283"/>
                        <a:gd name="T10" fmla="*/ 244 w 309"/>
                        <a:gd name="T11" fmla="*/ 27 h 283"/>
                        <a:gd name="T12" fmla="*/ 232 w 309"/>
                        <a:gd name="T13" fmla="*/ 34 h 283"/>
                        <a:gd name="T14" fmla="*/ 223 w 309"/>
                        <a:gd name="T15" fmla="*/ 35 h 283"/>
                        <a:gd name="T16" fmla="*/ 203 w 309"/>
                        <a:gd name="T17" fmla="*/ 34 h 283"/>
                        <a:gd name="T18" fmla="*/ 194 w 309"/>
                        <a:gd name="T19" fmla="*/ 37 h 283"/>
                        <a:gd name="T20" fmla="*/ 186 w 309"/>
                        <a:gd name="T21" fmla="*/ 42 h 283"/>
                        <a:gd name="T22" fmla="*/ 174 w 309"/>
                        <a:gd name="T23" fmla="*/ 42 h 283"/>
                        <a:gd name="T24" fmla="*/ 163 w 309"/>
                        <a:gd name="T25" fmla="*/ 56 h 283"/>
                        <a:gd name="T26" fmla="*/ 168 w 309"/>
                        <a:gd name="T27" fmla="*/ 76 h 283"/>
                        <a:gd name="T28" fmla="*/ 161 w 309"/>
                        <a:gd name="T29" fmla="*/ 92 h 283"/>
                        <a:gd name="T30" fmla="*/ 170 w 309"/>
                        <a:gd name="T31" fmla="*/ 112 h 283"/>
                        <a:gd name="T32" fmla="*/ 168 w 309"/>
                        <a:gd name="T33" fmla="*/ 91 h 283"/>
                        <a:gd name="T34" fmla="*/ 185 w 309"/>
                        <a:gd name="T35" fmla="*/ 115 h 283"/>
                        <a:gd name="T36" fmla="*/ 182 w 309"/>
                        <a:gd name="T37" fmla="*/ 147 h 283"/>
                        <a:gd name="T38" fmla="*/ 181 w 309"/>
                        <a:gd name="T39" fmla="*/ 151 h 283"/>
                        <a:gd name="T40" fmla="*/ 177 w 309"/>
                        <a:gd name="T41" fmla="*/ 172 h 283"/>
                        <a:gd name="T42" fmla="*/ 168 w 309"/>
                        <a:gd name="T43" fmla="*/ 186 h 283"/>
                        <a:gd name="T44" fmla="*/ 153 w 309"/>
                        <a:gd name="T45" fmla="*/ 201 h 283"/>
                        <a:gd name="T46" fmla="*/ 147 w 309"/>
                        <a:gd name="T47" fmla="*/ 215 h 283"/>
                        <a:gd name="T48" fmla="*/ 120 w 309"/>
                        <a:gd name="T49" fmla="*/ 244 h 283"/>
                        <a:gd name="T50" fmla="*/ 109 w 309"/>
                        <a:gd name="T51" fmla="*/ 254 h 283"/>
                        <a:gd name="T52" fmla="*/ 104 w 309"/>
                        <a:gd name="T53" fmla="*/ 251 h 283"/>
                        <a:gd name="T54" fmla="*/ 98 w 309"/>
                        <a:gd name="T55" fmla="*/ 245 h 283"/>
                        <a:gd name="T56" fmla="*/ 87 w 309"/>
                        <a:gd name="T57" fmla="*/ 236 h 283"/>
                        <a:gd name="T58" fmla="*/ 67 w 309"/>
                        <a:gd name="T59" fmla="*/ 224 h 283"/>
                        <a:gd name="T60" fmla="*/ 46 w 309"/>
                        <a:gd name="T61" fmla="*/ 214 h 283"/>
                        <a:gd name="T62" fmla="*/ 27 w 309"/>
                        <a:gd name="T63" fmla="*/ 201 h 283"/>
                        <a:gd name="T64" fmla="*/ 1 w 309"/>
                        <a:gd name="T65" fmla="*/ 214 h 283"/>
                        <a:gd name="T66" fmla="*/ 1 w 309"/>
                        <a:gd name="T67" fmla="*/ 222 h 283"/>
                        <a:gd name="T68" fmla="*/ 5 w 309"/>
                        <a:gd name="T69" fmla="*/ 236 h 283"/>
                        <a:gd name="T70" fmla="*/ 71 w 309"/>
                        <a:gd name="T71" fmla="*/ 252 h 283"/>
                        <a:gd name="T72" fmla="*/ 126 w 309"/>
                        <a:gd name="T73" fmla="*/ 274 h 283"/>
                        <a:gd name="T74" fmla="*/ 182 w 309"/>
                        <a:gd name="T75" fmla="*/ 271 h 283"/>
                        <a:gd name="T76" fmla="*/ 188 w 309"/>
                        <a:gd name="T77" fmla="*/ 270 h 283"/>
                        <a:gd name="T78" fmla="*/ 200 w 309"/>
                        <a:gd name="T79" fmla="*/ 251 h 283"/>
                        <a:gd name="T80" fmla="*/ 196 w 309"/>
                        <a:gd name="T81" fmla="*/ 231 h 283"/>
                        <a:gd name="T82" fmla="*/ 207 w 309"/>
                        <a:gd name="T83" fmla="*/ 217 h 283"/>
                        <a:gd name="T84" fmla="*/ 224 w 309"/>
                        <a:gd name="T85" fmla="*/ 208 h 283"/>
                        <a:gd name="T86" fmla="*/ 236 w 309"/>
                        <a:gd name="T87" fmla="*/ 197 h 283"/>
                        <a:gd name="T88" fmla="*/ 253 w 309"/>
                        <a:gd name="T89" fmla="*/ 173 h 283"/>
                        <a:gd name="T90" fmla="*/ 283 w 309"/>
                        <a:gd name="T91" fmla="*/ 144 h 283"/>
                        <a:gd name="T92" fmla="*/ 275 w 309"/>
                        <a:gd name="T93" fmla="*/ 117 h 283"/>
                        <a:gd name="T94" fmla="*/ 298 w 309"/>
                        <a:gd name="T95" fmla="*/ 80 h 2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09" h="283">
                          <a:moveTo>
                            <a:pt x="301" y="79"/>
                          </a:moveTo>
                          <a:cubicBezTo>
                            <a:pt x="305" y="76"/>
                            <a:pt x="309" y="75"/>
                            <a:pt x="309" y="68"/>
                          </a:cubicBezTo>
                          <a:cubicBezTo>
                            <a:pt x="309" y="63"/>
                            <a:pt x="306" y="62"/>
                            <a:pt x="302" y="59"/>
                          </a:cubicBezTo>
                          <a:cubicBezTo>
                            <a:pt x="301" y="59"/>
                            <a:pt x="301" y="58"/>
                            <a:pt x="300" y="58"/>
                          </a:cubicBezTo>
                          <a:cubicBezTo>
                            <a:pt x="297" y="55"/>
                            <a:pt x="295" y="55"/>
                            <a:pt x="292" y="55"/>
                          </a:cubicBezTo>
                          <a:cubicBezTo>
                            <a:pt x="290" y="55"/>
                            <a:pt x="287" y="55"/>
                            <a:pt x="284" y="54"/>
                          </a:cubicBezTo>
                          <a:cubicBezTo>
                            <a:pt x="284" y="54"/>
                            <a:pt x="284" y="54"/>
                            <a:pt x="283" y="54"/>
                          </a:cubicBezTo>
                          <a:cubicBezTo>
                            <a:pt x="283" y="53"/>
                            <a:pt x="278" y="42"/>
                            <a:pt x="277" y="39"/>
                          </a:cubicBezTo>
                          <a:cubicBezTo>
                            <a:pt x="275" y="35"/>
                            <a:pt x="273" y="31"/>
                            <a:pt x="271" y="27"/>
                          </a:cubicBezTo>
                          <a:cubicBezTo>
                            <a:pt x="270" y="26"/>
                            <a:pt x="269" y="24"/>
                            <a:pt x="268" y="23"/>
                          </a:cubicBezTo>
                          <a:cubicBezTo>
                            <a:pt x="268" y="23"/>
                            <a:pt x="267" y="22"/>
                            <a:pt x="267" y="22"/>
                          </a:cubicBezTo>
                          <a:cubicBezTo>
                            <a:pt x="266" y="21"/>
                            <a:pt x="264" y="19"/>
                            <a:pt x="264" y="16"/>
                          </a:cubicBezTo>
                          <a:cubicBezTo>
                            <a:pt x="264" y="13"/>
                            <a:pt x="264" y="7"/>
                            <a:pt x="268" y="6"/>
                          </a:cubicBezTo>
                          <a:lnTo>
                            <a:pt x="269" y="2"/>
                          </a:lnTo>
                          <a:lnTo>
                            <a:pt x="269" y="0"/>
                          </a:lnTo>
                          <a:cubicBezTo>
                            <a:pt x="269" y="0"/>
                            <a:pt x="269" y="0"/>
                            <a:pt x="269" y="0"/>
                          </a:cubicBezTo>
                          <a:cubicBezTo>
                            <a:pt x="261" y="0"/>
                            <a:pt x="259" y="6"/>
                            <a:pt x="255" y="13"/>
                          </a:cubicBezTo>
                          <a:cubicBezTo>
                            <a:pt x="253" y="19"/>
                            <a:pt x="250" y="25"/>
                            <a:pt x="244" y="27"/>
                          </a:cubicBezTo>
                          <a:cubicBezTo>
                            <a:pt x="244" y="27"/>
                            <a:pt x="244" y="28"/>
                            <a:pt x="244" y="29"/>
                          </a:cubicBezTo>
                          <a:cubicBezTo>
                            <a:pt x="243" y="31"/>
                            <a:pt x="242" y="35"/>
                            <a:pt x="237" y="35"/>
                          </a:cubicBezTo>
                          <a:cubicBezTo>
                            <a:pt x="236" y="35"/>
                            <a:pt x="234" y="34"/>
                            <a:pt x="232" y="34"/>
                          </a:cubicBezTo>
                          <a:cubicBezTo>
                            <a:pt x="232" y="33"/>
                            <a:pt x="231" y="33"/>
                            <a:pt x="231" y="33"/>
                          </a:cubicBezTo>
                          <a:cubicBezTo>
                            <a:pt x="230" y="33"/>
                            <a:pt x="229" y="33"/>
                            <a:pt x="228" y="34"/>
                          </a:cubicBezTo>
                          <a:cubicBezTo>
                            <a:pt x="226" y="35"/>
                            <a:pt x="225" y="35"/>
                            <a:pt x="223" y="35"/>
                          </a:cubicBezTo>
                          <a:cubicBezTo>
                            <a:pt x="219" y="35"/>
                            <a:pt x="217" y="33"/>
                            <a:pt x="216" y="31"/>
                          </a:cubicBezTo>
                          <a:cubicBezTo>
                            <a:pt x="216" y="30"/>
                            <a:pt x="216" y="30"/>
                            <a:pt x="215" y="30"/>
                          </a:cubicBezTo>
                          <a:cubicBezTo>
                            <a:pt x="213" y="32"/>
                            <a:pt x="208" y="34"/>
                            <a:pt x="203" y="34"/>
                          </a:cubicBezTo>
                          <a:cubicBezTo>
                            <a:pt x="202" y="34"/>
                            <a:pt x="199" y="32"/>
                            <a:pt x="197" y="30"/>
                          </a:cubicBezTo>
                          <a:cubicBezTo>
                            <a:pt x="197" y="30"/>
                            <a:pt x="196" y="29"/>
                            <a:pt x="196" y="29"/>
                          </a:cubicBezTo>
                          <a:cubicBezTo>
                            <a:pt x="195" y="31"/>
                            <a:pt x="194" y="34"/>
                            <a:pt x="194" y="37"/>
                          </a:cubicBezTo>
                          <a:cubicBezTo>
                            <a:pt x="194" y="39"/>
                            <a:pt x="194" y="40"/>
                            <a:pt x="193" y="40"/>
                          </a:cubicBezTo>
                          <a:cubicBezTo>
                            <a:pt x="193" y="41"/>
                            <a:pt x="193" y="41"/>
                            <a:pt x="193" y="41"/>
                          </a:cubicBezTo>
                          <a:cubicBezTo>
                            <a:pt x="191" y="41"/>
                            <a:pt x="188" y="42"/>
                            <a:pt x="186" y="42"/>
                          </a:cubicBezTo>
                          <a:cubicBezTo>
                            <a:pt x="184" y="42"/>
                            <a:pt x="183" y="42"/>
                            <a:pt x="181" y="42"/>
                          </a:cubicBezTo>
                          <a:cubicBezTo>
                            <a:pt x="180" y="42"/>
                            <a:pt x="179" y="41"/>
                            <a:pt x="178" y="41"/>
                          </a:cubicBezTo>
                          <a:cubicBezTo>
                            <a:pt x="177" y="41"/>
                            <a:pt x="175" y="42"/>
                            <a:pt x="174" y="42"/>
                          </a:cubicBezTo>
                          <a:cubicBezTo>
                            <a:pt x="172" y="44"/>
                            <a:pt x="172" y="45"/>
                            <a:pt x="172" y="47"/>
                          </a:cubicBezTo>
                          <a:cubicBezTo>
                            <a:pt x="172" y="48"/>
                            <a:pt x="172" y="50"/>
                            <a:pt x="170" y="52"/>
                          </a:cubicBezTo>
                          <a:cubicBezTo>
                            <a:pt x="168" y="54"/>
                            <a:pt x="166" y="55"/>
                            <a:pt x="163" y="56"/>
                          </a:cubicBezTo>
                          <a:cubicBezTo>
                            <a:pt x="159" y="58"/>
                            <a:pt x="155" y="59"/>
                            <a:pt x="155" y="64"/>
                          </a:cubicBezTo>
                          <a:cubicBezTo>
                            <a:pt x="155" y="68"/>
                            <a:pt x="161" y="71"/>
                            <a:pt x="165" y="74"/>
                          </a:cubicBezTo>
                          <a:cubicBezTo>
                            <a:pt x="166" y="74"/>
                            <a:pt x="167" y="75"/>
                            <a:pt x="168" y="76"/>
                          </a:cubicBezTo>
                          <a:cubicBezTo>
                            <a:pt x="168" y="76"/>
                            <a:pt x="168" y="76"/>
                            <a:pt x="168" y="77"/>
                          </a:cubicBezTo>
                          <a:cubicBezTo>
                            <a:pt x="168" y="77"/>
                            <a:pt x="168" y="77"/>
                            <a:pt x="168" y="78"/>
                          </a:cubicBezTo>
                          <a:cubicBezTo>
                            <a:pt x="164" y="81"/>
                            <a:pt x="161" y="85"/>
                            <a:pt x="161" y="92"/>
                          </a:cubicBezTo>
                          <a:cubicBezTo>
                            <a:pt x="161" y="97"/>
                            <a:pt x="164" y="103"/>
                            <a:pt x="168" y="105"/>
                          </a:cubicBezTo>
                          <a:cubicBezTo>
                            <a:pt x="168" y="105"/>
                            <a:pt x="168" y="105"/>
                            <a:pt x="168" y="105"/>
                          </a:cubicBezTo>
                          <a:cubicBezTo>
                            <a:pt x="169" y="108"/>
                            <a:pt x="170" y="110"/>
                            <a:pt x="170" y="112"/>
                          </a:cubicBezTo>
                          <a:cubicBezTo>
                            <a:pt x="171" y="107"/>
                            <a:pt x="172" y="103"/>
                            <a:pt x="172" y="102"/>
                          </a:cubicBezTo>
                          <a:cubicBezTo>
                            <a:pt x="172" y="100"/>
                            <a:pt x="171" y="98"/>
                            <a:pt x="171" y="97"/>
                          </a:cubicBezTo>
                          <a:cubicBezTo>
                            <a:pt x="170" y="95"/>
                            <a:pt x="168" y="94"/>
                            <a:pt x="168" y="91"/>
                          </a:cubicBezTo>
                          <a:cubicBezTo>
                            <a:pt x="168" y="85"/>
                            <a:pt x="172" y="79"/>
                            <a:pt x="178" y="79"/>
                          </a:cubicBezTo>
                          <a:cubicBezTo>
                            <a:pt x="183" y="79"/>
                            <a:pt x="187" y="99"/>
                            <a:pt x="187" y="100"/>
                          </a:cubicBezTo>
                          <a:lnTo>
                            <a:pt x="185" y="115"/>
                          </a:lnTo>
                          <a:cubicBezTo>
                            <a:pt x="188" y="118"/>
                            <a:pt x="191" y="131"/>
                            <a:pt x="191" y="132"/>
                          </a:cubicBezTo>
                          <a:cubicBezTo>
                            <a:pt x="191" y="141"/>
                            <a:pt x="187" y="146"/>
                            <a:pt x="183" y="146"/>
                          </a:cubicBezTo>
                          <a:cubicBezTo>
                            <a:pt x="182" y="146"/>
                            <a:pt x="182" y="146"/>
                            <a:pt x="182" y="147"/>
                          </a:cubicBezTo>
                          <a:cubicBezTo>
                            <a:pt x="182" y="147"/>
                            <a:pt x="181" y="147"/>
                            <a:pt x="180" y="147"/>
                          </a:cubicBezTo>
                          <a:lnTo>
                            <a:pt x="180" y="152"/>
                          </a:lnTo>
                          <a:cubicBezTo>
                            <a:pt x="180" y="152"/>
                            <a:pt x="181" y="152"/>
                            <a:pt x="181" y="151"/>
                          </a:cubicBezTo>
                          <a:cubicBezTo>
                            <a:pt x="182" y="151"/>
                            <a:pt x="183" y="151"/>
                            <a:pt x="184" y="151"/>
                          </a:cubicBezTo>
                          <a:cubicBezTo>
                            <a:pt x="186" y="151"/>
                            <a:pt x="188" y="152"/>
                            <a:pt x="188" y="155"/>
                          </a:cubicBezTo>
                          <a:cubicBezTo>
                            <a:pt x="188" y="160"/>
                            <a:pt x="182" y="167"/>
                            <a:pt x="177" y="172"/>
                          </a:cubicBezTo>
                          <a:cubicBezTo>
                            <a:pt x="176" y="173"/>
                            <a:pt x="176" y="175"/>
                            <a:pt x="176" y="176"/>
                          </a:cubicBezTo>
                          <a:cubicBezTo>
                            <a:pt x="176" y="179"/>
                            <a:pt x="175" y="182"/>
                            <a:pt x="173" y="184"/>
                          </a:cubicBezTo>
                          <a:cubicBezTo>
                            <a:pt x="171" y="185"/>
                            <a:pt x="170" y="185"/>
                            <a:pt x="168" y="186"/>
                          </a:cubicBezTo>
                          <a:cubicBezTo>
                            <a:pt x="165" y="188"/>
                            <a:pt x="162" y="189"/>
                            <a:pt x="159" y="192"/>
                          </a:cubicBezTo>
                          <a:cubicBezTo>
                            <a:pt x="159" y="192"/>
                            <a:pt x="158" y="193"/>
                            <a:pt x="158" y="195"/>
                          </a:cubicBezTo>
                          <a:cubicBezTo>
                            <a:pt x="157" y="197"/>
                            <a:pt x="155" y="200"/>
                            <a:pt x="153" y="201"/>
                          </a:cubicBezTo>
                          <a:cubicBezTo>
                            <a:pt x="151" y="202"/>
                            <a:pt x="150" y="203"/>
                            <a:pt x="149" y="203"/>
                          </a:cubicBezTo>
                          <a:cubicBezTo>
                            <a:pt x="147" y="204"/>
                            <a:pt x="147" y="204"/>
                            <a:pt x="147" y="207"/>
                          </a:cubicBezTo>
                          <a:lnTo>
                            <a:pt x="147" y="215"/>
                          </a:lnTo>
                          <a:cubicBezTo>
                            <a:pt x="147" y="229"/>
                            <a:pt x="131" y="237"/>
                            <a:pt x="119" y="240"/>
                          </a:cubicBezTo>
                          <a:cubicBezTo>
                            <a:pt x="119" y="240"/>
                            <a:pt x="119" y="240"/>
                            <a:pt x="119" y="240"/>
                          </a:cubicBezTo>
                          <a:cubicBezTo>
                            <a:pt x="119" y="241"/>
                            <a:pt x="120" y="243"/>
                            <a:pt x="120" y="244"/>
                          </a:cubicBezTo>
                          <a:cubicBezTo>
                            <a:pt x="120" y="245"/>
                            <a:pt x="119" y="245"/>
                            <a:pt x="119" y="245"/>
                          </a:cubicBezTo>
                          <a:cubicBezTo>
                            <a:pt x="118" y="246"/>
                            <a:pt x="116" y="247"/>
                            <a:pt x="115" y="248"/>
                          </a:cubicBezTo>
                          <a:cubicBezTo>
                            <a:pt x="111" y="249"/>
                            <a:pt x="109" y="250"/>
                            <a:pt x="109" y="254"/>
                          </a:cubicBezTo>
                          <a:cubicBezTo>
                            <a:pt x="108" y="254"/>
                            <a:pt x="108" y="255"/>
                            <a:pt x="108" y="255"/>
                          </a:cubicBezTo>
                          <a:cubicBezTo>
                            <a:pt x="108" y="255"/>
                            <a:pt x="107" y="255"/>
                            <a:pt x="107" y="255"/>
                          </a:cubicBezTo>
                          <a:cubicBezTo>
                            <a:pt x="104" y="254"/>
                            <a:pt x="104" y="253"/>
                            <a:pt x="104" y="251"/>
                          </a:cubicBezTo>
                          <a:cubicBezTo>
                            <a:pt x="104" y="250"/>
                            <a:pt x="104" y="249"/>
                            <a:pt x="103" y="248"/>
                          </a:cubicBezTo>
                          <a:cubicBezTo>
                            <a:pt x="101" y="245"/>
                            <a:pt x="100" y="244"/>
                            <a:pt x="99" y="244"/>
                          </a:cubicBezTo>
                          <a:cubicBezTo>
                            <a:pt x="99" y="244"/>
                            <a:pt x="98" y="244"/>
                            <a:pt x="98" y="245"/>
                          </a:cubicBezTo>
                          <a:cubicBezTo>
                            <a:pt x="97" y="245"/>
                            <a:pt x="95" y="245"/>
                            <a:pt x="94" y="245"/>
                          </a:cubicBezTo>
                          <a:cubicBezTo>
                            <a:pt x="90" y="245"/>
                            <a:pt x="88" y="241"/>
                            <a:pt x="88" y="239"/>
                          </a:cubicBezTo>
                          <a:cubicBezTo>
                            <a:pt x="87" y="238"/>
                            <a:pt x="87" y="237"/>
                            <a:pt x="87" y="236"/>
                          </a:cubicBezTo>
                          <a:cubicBezTo>
                            <a:pt x="85" y="233"/>
                            <a:pt x="82" y="232"/>
                            <a:pt x="79" y="230"/>
                          </a:cubicBezTo>
                          <a:cubicBezTo>
                            <a:pt x="76" y="229"/>
                            <a:pt x="74" y="227"/>
                            <a:pt x="71" y="224"/>
                          </a:cubicBezTo>
                          <a:cubicBezTo>
                            <a:pt x="70" y="224"/>
                            <a:pt x="68" y="224"/>
                            <a:pt x="67" y="224"/>
                          </a:cubicBezTo>
                          <a:cubicBezTo>
                            <a:pt x="66" y="224"/>
                            <a:pt x="66" y="224"/>
                            <a:pt x="66" y="224"/>
                          </a:cubicBezTo>
                          <a:cubicBezTo>
                            <a:pt x="60" y="224"/>
                            <a:pt x="57" y="221"/>
                            <a:pt x="54" y="219"/>
                          </a:cubicBezTo>
                          <a:cubicBezTo>
                            <a:pt x="52" y="217"/>
                            <a:pt x="50" y="215"/>
                            <a:pt x="46" y="214"/>
                          </a:cubicBezTo>
                          <a:cubicBezTo>
                            <a:pt x="44" y="213"/>
                            <a:pt x="42" y="213"/>
                            <a:pt x="40" y="212"/>
                          </a:cubicBezTo>
                          <a:cubicBezTo>
                            <a:pt x="36" y="212"/>
                            <a:pt x="32" y="211"/>
                            <a:pt x="29" y="207"/>
                          </a:cubicBezTo>
                          <a:cubicBezTo>
                            <a:pt x="28" y="206"/>
                            <a:pt x="27" y="204"/>
                            <a:pt x="27" y="201"/>
                          </a:cubicBezTo>
                          <a:cubicBezTo>
                            <a:pt x="26" y="197"/>
                            <a:pt x="26" y="195"/>
                            <a:pt x="23" y="195"/>
                          </a:cubicBezTo>
                          <a:cubicBezTo>
                            <a:pt x="19" y="195"/>
                            <a:pt x="17" y="199"/>
                            <a:pt x="14" y="204"/>
                          </a:cubicBezTo>
                          <a:cubicBezTo>
                            <a:pt x="11" y="210"/>
                            <a:pt x="8" y="216"/>
                            <a:pt x="1" y="214"/>
                          </a:cubicBezTo>
                          <a:cubicBezTo>
                            <a:pt x="2" y="215"/>
                            <a:pt x="2" y="216"/>
                            <a:pt x="2" y="216"/>
                          </a:cubicBezTo>
                          <a:cubicBezTo>
                            <a:pt x="3" y="218"/>
                            <a:pt x="3" y="219"/>
                            <a:pt x="3" y="221"/>
                          </a:cubicBezTo>
                          <a:cubicBezTo>
                            <a:pt x="2" y="221"/>
                            <a:pt x="2" y="222"/>
                            <a:pt x="1" y="222"/>
                          </a:cubicBezTo>
                          <a:cubicBezTo>
                            <a:pt x="1" y="223"/>
                            <a:pt x="1" y="223"/>
                            <a:pt x="1" y="224"/>
                          </a:cubicBezTo>
                          <a:cubicBezTo>
                            <a:pt x="0" y="225"/>
                            <a:pt x="0" y="226"/>
                            <a:pt x="0" y="228"/>
                          </a:cubicBezTo>
                          <a:cubicBezTo>
                            <a:pt x="0" y="231"/>
                            <a:pt x="3" y="234"/>
                            <a:pt x="5" y="236"/>
                          </a:cubicBezTo>
                          <a:cubicBezTo>
                            <a:pt x="6" y="236"/>
                            <a:pt x="7" y="237"/>
                            <a:pt x="7" y="238"/>
                          </a:cubicBezTo>
                          <a:cubicBezTo>
                            <a:pt x="15" y="240"/>
                            <a:pt x="23" y="241"/>
                            <a:pt x="32" y="243"/>
                          </a:cubicBezTo>
                          <a:cubicBezTo>
                            <a:pt x="46" y="246"/>
                            <a:pt x="59" y="249"/>
                            <a:pt x="71" y="252"/>
                          </a:cubicBezTo>
                          <a:cubicBezTo>
                            <a:pt x="77" y="254"/>
                            <a:pt x="79" y="260"/>
                            <a:pt x="82" y="266"/>
                          </a:cubicBezTo>
                          <a:cubicBezTo>
                            <a:pt x="85" y="274"/>
                            <a:pt x="88" y="283"/>
                            <a:pt x="100" y="283"/>
                          </a:cubicBezTo>
                          <a:cubicBezTo>
                            <a:pt x="113" y="283"/>
                            <a:pt x="119" y="278"/>
                            <a:pt x="126" y="274"/>
                          </a:cubicBezTo>
                          <a:cubicBezTo>
                            <a:pt x="133" y="269"/>
                            <a:pt x="141" y="264"/>
                            <a:pt x="158" y="264"/>
                          </a:cubicBezTo>
                          <a:cubicBezTo>
                            <a:pt x="164" y="264"/>
                            <a:pt x="169" y="266"/>
                            <a:pt x="174" y="268"/>
                          </a:cubicBezTo>
                          <a:cubicBezTo>
                            <a:pt x="177" y="270"/>
                            <a:pt x="180" y="271"/>
                            <a:pt x="182" y="271"/>
                          </a:cubicBezTo>
                          <a:cubicBezTo>
                            <a:pt x="183" y="271"/>
                            <a:pt x="184" y="271"/>
                            <a:pt x="184" y="271"/>
                          </a:cubicBezTo>
                          <a:cubicBezTo>
                            <a:pt x="186" y="270"/>
                            <a:pt x="187" y="270"/>
                            <a:pt x="188" y="270"/>
                          </a:cubicBezTo>
                          <a:lnTo>
                            <a:pt x="188" y="270"/>
                          </a:lnTo>
                          <a:cubicBezTo>
                            <a:pt x="190" y="265"/>
                            <a:pt x="193" y="262"/>
                            <a:pt x="195" y="259"/>
                          </a:cubicBezTo>
                          <a:cubicBezTo>
                            <a:pt x="198" y="257"/>
                            <a:pt x="201" y="254"/>
                            <a:pt x="201" y="251"/>
                          </a:cubicBezTo>
                          <a:cubicBezTo>
                            <a:pt x="201" y="251"/>
                            <a:pt x="201" y="251"/>
                            <a:pt x="200" y="251"/>
                          </a:cubicBezTo>
                          <a:cubicBezTo>
                            <a:pt x="196" y="250"/>
                            <a:pt x="190" y="249"/>
                            <a:pt x="190" y="244"/>
                          </a:cubicBezTo>
                          <a:cubicBezTo>
                            <a:pt x="190" y="239"/>
                            <a:pt x="192" y="236"/>
                            <a:pt x="194" y="233"/>
                          </a:cubicBezTo>
                          <a:cubicBezTo>
                            <a:pt x="195" y="233"/>
                            <a:pt x="195" y="232"/>
                            <a:pt x="196" y="231"/>
                          </a:cubicBezTo>
                          <a:cubicBezTo>
                            <a:pt x="196" y="231"/>
                            <a:pt x="195" y="231"/>
                            <a:pt x="195" y="231"/>
                          </a:cubicBezTo>
                          <a:cubicBezTo>
                            <a:pt x="194" y="230"/>
                            <a:pt x="191" y="228"/>
                            <a:pt x="191" y="224"/>
                          </a:cubicBezTo>
                          <a:cubicBezTo>
                            <a:pt x="191" y="220"/>
                            <a:pt x="197" y="217"/>
                            <a:pt x="207" y="217"/>
                          </a:cubicBezTo>
                          <a:cubicBezTo>
                            <a:pt x="210" y="217"/>
                            <a:pt x="211" y="215"/>
                            <a:pt x="213" y="213"/>
                          </a:cubicBezTo>
                          <a:cubicBezTo>
                            <a:pt x="215" y="211"/>
                            <a:pt x="217" y="208"/>
                            <a:pt x="222" y="208"/>
                          </a:cubicBezTo>
                          <a:cubicBezTo>
                            <a:pt x="222" y="208"/>
                            <a:pt x="223" y="208"/>
                            <a:pt x="224" y="208"/>
                          </a:cubicBezTo>
                          <a:cubicBezTo>
                            <a:pt x="228" y="208"/>
                            <a:pt x="232" y="208"/>
                            <a:pt x="234" y="206"/>
                          </a:cubicBezTo>
                          <a:cubicBezTo>
                            <a:pt x="235" y="205"/>
                            <a:pt x="235" y="204"/>
                            <a:pt x="235" y="203"/>
                          </a:cubicBezTo>
                          <a:cubicBezTo>
                            <a:pt x="235" y="201"/>
                            <a:pt x="235" y="199"/>
                            <a:pt x="236" y="197"/>
                          </a:cubicBezTo>
                          <a:cubicBezTo>
                            <a:pt x="238" y="196"/>
                            <a:pt x="239" y="195"/>
                            <a:pt x="240" y="193"/>
                          </a:cubicBezTo>
                          <a:cubicBezTo>
                            <a:pt x="246" y="188"/>
                            <a:pt x="249" y="185"/>
                            <a:pt x="252" y="174"/>
                          </a:cubicBezTo>
                          <a:cubicBezTo>
                            <a:pt x="252" y="173"/>
                            <a:pt x="253" y="173"/>
                            <a:pt x="253" y="173"/>
                          </a:cubicBezTo>
                          <a:cubicBezTo>
                            <a:pt x="261" y="173"/>
                            <a:pt x="268" y="166"/>
                            <a:pt x="273" y="159"/>
                          </a:cubicBezTo>
                          <a:cubicBezTo>
                            <a:pt x="274" y="159"/>
                            <a:pt x="275" y="158"/>
                            <a:pt x="276" y="157"/>
                          </a:cubicBezTo>
                          <a:cubicBezTo>
                            <a:pt x="280" y="154"/>
                            <a:pt x="283" y="151"/>
                            <a:pt x="283" y="144"/>
                          </a:cubicBezTo>
                          <a:cubicBezTo>
                            <a:pt x="283" y="139"/>
                            <a:pt x="280" y="137"/>
                            <a:pt x="276" y="134"/>
                          </a:cubicBezTo>
                          <a:cubicBezTo>
                            <a:pt x="273" y="132"/>
                            <a:pt x="269" y="129"/>
                            <a:pt x="269" y="124"/>
                          </a:cubicBezTo>
                          <a:cubicBezTo>
                            <a:pt x="269" y="120"/>
                            <a:pt x="272" y="118"/>
                            <a:pt x="275" y="117"/>
                          </a:cubicBezTo>
                          <a:cubicBezTo>
                            <a:pt x="276" y="116"/>
                            <a:pt x="278" y="115"/>
                            <a:pt x="279" y="114"/>
                          </a:cubicBezTo>
                          <a:cubicBezTo>
                            <a:pt x="280" y="112"/>
                            <a:pt x="281" y="109"/>
                            <a:pt x="282" y="106"/>
                          </a:cubicBezTo>
                          <a:cubicBezTo>
                            <a:pt x="286" y="96"/>
                            <a:pt x="291" y="85"/>
                            <a:pt x="298" y="80"/>
                          </a:cubicBezTo>
                          <a:cubicBezTo>
                            <a:pt x="299" y="80"/>
                            <a:pt x="300" y="79"/>
                            <a:pt x="301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4" name="Freeform 1176">
                      <a:extLst>
                        <a:ext uri="{FF2B5EF4-FFF2-40B4-BE49-F238E27FC236}">
                          <a16:creationId xmlns:a16="http://schemas.microsoft.com/office/drawing/2014/main" id="{92D17CB1-346B-399E-086E-4A99216336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737744"/>
                      <a:ext cx="73300" cy="52625"/>
                    </a:xfrm>
                    <a:custGeom>
                      <a:avLst/>
                      <a:gdLst>
                        <a:gd name="T0" fmla="*/ 170 w 171"/>
                        <a:gd name="T1" fmla="*/ 50 h 124"/>
                        <a:gd name="T2" fmla="*/ 165 w 171"/>
                        <a:gd name="T3" fmla="*/ 42 h 124"/>
                        <a:gd name="T4" fmla="*/ 169 w 171"/>
                        <a:gd name="T5" fmla="*/ 36 h 124"/>
                        <a:gd name="T6" fmla="*/ 153 w 171"/>
                        <a:gd name="T7" fmla="*/ 16 h 124"/>
                        <a:gd name="T8" fmla="*/ 136 w 171"/>
                        <a:gd name="T9" fmla="*/ 1 h 124"/>
                        <a:gd name="T10" fmla="*/ 128 w 171"/>
                        <a:gd name="T11" fmla="*/ 10 h 124"/>
                        <a:gd name="T12" fmla="*/ 111 w 171"/>
                        <a:gd name="T13" fmla="*/ 10 h 124"/>
                        <a:gd name="T14" fmla="*/ 110 w 171"/>
                        <a:gd name="T15" fmla="*/ 11 h 124"/>
                        <a:gd name="T16" fmla="*/ 100 w 171"/>
                        <a:gd name="T17" fmla="*/ 13 h 124"/>
                        <a:gd name="T18" fmla="*/ 73 w 171"/>
                        <a:gd name="T19" fmla="*/ 16 h 124"/>
                        <a:gd name="T20" fmla="*/ 68 w 171"/>
                        <a:gd name="T21" fmla="*/ 5 h 124"/>
                        <a:gd name="T22" fmla="*/ 46 w 171"/>
                        <a:gd name="T23" fmla="*/ 8 h 124"/>
                        <a:gd name="T24" fmla="*/ 30 w 171"/>
                        <a:gd name="T25" fmla="*/ 15 h 124"/>
                        <a:gd name="T26" fmla="*/ 23 w 171"/>
                        <a:gd name="T27" fmla="*/ 15 h 124"/>
                        <a:gd name="T28" fmla="*/ 13 w 171"/>
                        <a:gd name="T29" fmla="*/ 19 h 124"/>
                        <a:gd name="T30" fmla="*/ 10 w 171"/>
                        <a:gd name="T31" fmla="*/ 17 h 124"/>
                        <a:gd name="T32" fmla="*/ 3 w 171"/>
                        <a:gd name="T33" fmla="*/ 16 h 124"/>
                        <a:gd name="T34" fmla="*/ 28 w 171"/>
                        <a:gd name="T35" fmla="*/ 104 h 124"/>
                        <a:gd name="T36" fmla="*/ 36 w 171"/>
                        <a:gd name="T37" fmla="*/ 100 h 124"/>
                        <a:gd name="T38" fmla="*/ 53 w 171"/>
                        <a:gd name="T39" fmla="*/ 100 h 124"/>
                        <a:gd name="T40" fmla="*/ 58 w 171"/>
                        <a:gd name="T41" fmla="*/ 114 h 124"/>
                        <a:gd name="T42" fmla="*/ 68 w 171"/>
                        <a:gd name="T43" fmla="*/ 114 h 124"/>
                        <a:gd name="T44" fmla="*/ 93 w 171"/>
                        <a:gd name="T45" fmla="*/ 109 h 124"/>
                        <a:gd name="T46" fmla="*/ 112 w 171"/>
                        <a:gd name="T47" fmla="*/ 124 h 124"/>
                        <a:gd name="T48" fmla="*/ 115 w 171"/>
                        <a:gd name="T49" fmla="*/ 122 h 124"/>
                        <a:gd name="T50" fmla="*/ 115 w 171"/>
                        <a:gd name="T51" fmla="*/ 114 h 124"/>
                        <a:gd name="T52" fmla="*/ 135 w 171"/>
                        <a:gd name="T53" fmla="*/ 92 h 124"/>
                        <a:gd name="T54" fmla="*/ 140 w 171"/>
                        <a:gd name="T55" fmla="*/ 90 h 124"/>
                        <a:gd name="T56" fmla="*/ 151 w 171"/>
                        <a:gd name="T57" fmla="*/ 87 h 124"/>
                        <a:gd name="T58" fmla="*/ 164 w 171"/>
                        <a:gd name="T59" fmla="*/ 76 h 124"/>
                        <a:gd name="T60" fmla="*/ 171 w 171"/>
                        <a:gd name="T61" fmla="*/ 61 h 124"/>
                        <a:gd name="T62" fmla="*/ 170 w 171"/>
                        <a:gd name="T63" fmla="*/ 52 h 1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71" h="124">
                          <a:moveTo>
                            <a:pt x="170" y="52"/>
                          </a:moveTo>
                          <a:cubicBezTo>
                            <a:pt x="170" y="52"/>
                            <a:pt x="170" y="52"/>
                            <a:pt x="170" y="50"/>
                          </a:cubicBezTo>
                          <a:cubicBezTo>
                            <a:pt x="170" y="49"/>
                            <a:pt x="169" y="48"/>
                            <a:pt x="168" y="47"/>
                          </a:cubicBezTo>
                          <a:cubicBezTo>
                            <a:pt x="167" y="46"/>
                            <a:pt x="165" y="44"/>
                            <a:pt x="165" y="42"/>
                          </a:cubicBezTo>
                          <a:cubicBezTo>
                            <a:pt x="165" y="40"/>
                            <a:pt x="166" y="39"/>
                            <a:pt x="167" y="38"/>
                          </a:cubicBezTo>
                          <a:cubicBezTo>
                            <a:pt x="168" y="37"/>
                            <a:pt x="168" y="37"/>
                            <a:pt x="169" y="36"/>
                          </a:cubicBezTo>
                          <a:cubicBezTo>
                            <a:pt x="162" y="35"/>
                            <a:pt x="160" y="29"/>
                            <a:pt x="158" y="24"/>
                          </a:cubicBezTo>
                          <a:cubicBezTo>
                            <a:pt x="156" y="21"/>
                            <a:pt x="155" y="18"/>
                            <a:pt x="153" y="16"/>
                          </a:cubicBezTo>
                          <a:cubicBezTo>
                            <a:pt x="151" y="15"/>
                            <a:pt x="149" y="13"/>
                            <a:pt x="147" y="12"/>
                          </a:cubicBezTo>
                          <a:cubicBezTo>
                            <a:pt x="143" y="9"/>
                            <a:pt x="138" y="6"/>
                            <a:pt x="136" y="1"/>
                          </a:cubicBezTo>
                          <a:cubicBezTo>
                            <a:pt x="135" y="2"/>
                            <a:pt x="134" y="3"/>
                            <a:pt x="133" y="5"/>
                          </a:cubicBezTo>
                          <a:cubicBezTo>
                            <a:pt x="132" y="7"/>
                            <a:pt x="131" y="9"/>
                            <a:pt x="128" y="10"/>
                          </a:cubicBezTo>
                          <a:cubicBezTo>
                            <a:pt x="126" y="10"/>
                            <a:pt x="123" y="10"/>
                            <a:pt x="121" y="9"/>
                          </a:cubicBezTo>
                          <a:cubicBezTo>
                            <a:pt x="118" y="9"/>
                            <a:pt x="114" y="9"/>
                            <a:pt x="111" y="10"/>
                          </a:cubicBezTo>
                          <a:lnTo>
                            <a:pt x="111" y="10"/>
                          </a:lnTo>
                          <a:cubicBezTo>
                            <a:pt x="111" y="10"/>
                            <a:pt x="111" y="10"/>
                            <a:pt x="110" y="11"/>
                          </a:cubicBezTo>
                          <a:cubicBezTo>
                            <a:pt x="110" y="12"/>
                            <a:pt x="108" y="13"/>
                            <a:pt x="107" y="13"/>
                          </a:cubicBezTo>
                          <a:lnTo>
                            <a:pt x="100" y="13"/>
                          </a:lnTo>
                          <a:cubicBezTo>
                            <a:pt x="99" y="17"/>
                            <a:pt x="94" y="29"/>
                            <a:pt x="87" y="29"/>
                          </a:cubicBezTo>
                          <a:cubicBezTo>
                            <a:pt x="84" y="29"/>
                            <a:pt x="73" y="20"/>
                            <a:pt x="73" y="16"/>
                          </a:cubicBezTo>
                          <a:lnTo>
                            <a:pt x="73" y="11"/>
                          </a:lnTo>
                          <a:cubicBezTo>
                            <a:pt x="71" y="10"/>
                            <a:pt x="70" y="8"/>
                            <a:pt x="68" y="5"/>
                          </a:cubicBezTo>
                          <a:cubicBezTo>
                            <a:pt x="66" y="3"/>
                            <a:pt x="65" y="0"/>
                            <a:pt x="62" y="0"/>
                          </a:cubicBezTo>
                          <a:cubicBezTo>
                            <a:pt x="55" y="0"/>
                            <a:pt x="50" y="4"/>
                            <a:pt x="46" y="8"/>
                          </a:cubicBezTo>
                          <a:cubicBezTo>
                            <a:pt x="43" y="10"/>
                            <a:pt x="39" y="13"/>
                            <a:pt x="35" y="15"/>
                          </a:cubicBezTo>
                          <a:cubicBezTo>
                            <a:pt x="33" y="15"/>
                            <a:pt x="32" y="15"/>
                            <a:pt x="30" y="15"/>
                          </a:cubicBezTo>
                          <a:cubicBezTo>
                            <a:pt x="28" y="15"/>
                            <a:pt x="27" y="15"/>
                            <a:pt x="26" y="15"/>
                          </a:cubicBezTo>
                          <a:cubicBezTo>
                            <a:pt x="25" y="15"/>
                            <a:pt x="24" y="15"/>
                            <a:pt x="23" y="15"/>
                          </a:cubicBezTo>
                          <a:cubicBezTo>
                            <a:pt x="19" y="15"/>
                            <a:pt x="16" y="15"/>
                            <a:pt x="13" y="18"/>
                          </a:cubicBezTo>
                          <a:lnTo>
                            <a:pt x="13" y="19"/>
                          </a:lnTo>
                          <a:lnTo>
                            <a:pt x="12" y="18"/>
                          </a:lnTo>
                          <a:cubicBezTo>
                            <a:pt x="11" y="18"/>
                            <a:pt x="10" y="17"/>
                            <a:pt x="10" y="17"/>
                          </a:cubicBezTo>
                          <a:cubicBezTo>
                            <a:pt x="9" y="16"/>
                            <a:pt x="7" y="15"/>
                            <a:pt x="6" y="15"/>
                          </a:cubicBezTo>
                          <a:cubicBezTo>
                            <a:pt x="5" y="15"/>
                            <a:pt x="4" y="15"/>
                            <a:pt x="3" y="16"/>
                          </a:cubicBezTo>
                          <a:cubicBezTo>
                            <a:pt x="3" y="17"/>
                            <a:pt x="2" y="19"/>
                            <a:pt x="0" y="20"/>
                          </a:cubicBezTo>
                          <a:lnTo>
                            <a:pt x="28" y="104"/>
                          </a:lnTo>
                          <a:cubicBezTo>
                            <a:pt x="28" y="105"/>
                            <a:pt x="29" y="107"/>
                            <a:pt x="30" y="107"/>
                          </a:cubicBezTo>
                          <a:cubicBezTo>
                            <a:pt x="33" y="107"/>
                            <a:pt x="34" y="104"/>
                            <a:pt x="36" y="100"/>
                          </a:cubicBezTo>
                          <a:cubicBezTo>
                            <a:pt x="37" y="97"/>
                            <a:pt x="39" y="93"/>
                            <a:pt x="43" y="93"/>
                          </a:cubicBezTo>
                          <a:cubicBezTo>
                            <a:pt x="46" y="93"/>
                            <a:pt x="53" y="97"/>
                            <a:pt x="53" y="100"/>
                          </a:cubicBezTo>
                          <a:cubicBezTo>
                            <a:pt x="53" y="103"/>
                            <a:pt x="54" y="104"/>
                            <a:pt x="55" y="106"/>
                          </a:cubicBezTo>
                          <a:cubicBezTo>
                            <a:pt x="56" y="107"/>
                            <a:pt x="57" y="109"/>
                            <a:pt x="58" y="114"/>
                          </a:cubicBezTo>
                          <a:cubicBezTo>
                            <a:pt x="59" y="113"/>
                            <a:pt x="62" y="114"/>
                            <a:pt x="64" y="114"/>
                          </a:cubicBezTo>
                          <a:cubicBezTo>
                            <a:pt x="66" y="114"/>
                            <a:pt x="67" y="114"/>
                            <a:pt x="68" y="114"/>
                          </a:cubicBezTo>
                          <a:cubicBezTo>
                            <a:pt x="74" y="114"/>
                            <a:pt x="78" y="113"/>
                            <a:pt x="82" y="111"/>
                          </a:cubicBezTo>
                          <a:cubicBezTo>
                            <a:pt x="85" y="110"/>
                            <a:pt x="89" y="109"/>
                            <a:pt x="93" y="109"/>
                          </a:cubicBezTo>
                          <a:cubicBezTo>
                            <a:pt x="101" y="109"/>
                            <a:pt x="108" y="117"/>
                            <a:pt x="111" y="124"/>
                          </a:cubicBezTo>
                          <a:lnTo>
                            <a:pt x="112" y="124"/>
                          </a:lnTo>
                          <a:lnTo>
                            <a:pt x="112" y="124"/>
                          </a:lnTo>
                          <a:cubicBezTo>
                            <a:pt x="113" y="123"/>
                            <a:pt x="114" y="122"/>
                            <a:pt x="115" y="122"/>
                          </a:cubicBezTo>
                          <a:cubicBezTo>
                            <a:pt x="118" y="121"/>
                            <a:pt x="119" y="120"/>
                            <a:pt x="119" y="117"/>
                          </a:cubicBezTo>
                          <a:cubicBezTo>
                            <a:pt x="119" y="116"/>
                            <a:pt x="118" y="115"/>
                            <a:pt x="115" y="114"/>
                          </a:cubicBezTo>
                          <a:cubicBezTo>
                            <a:pt x="113" y="112"/>
                            <a:pt x="110" y="111"/>
                            <a:pt x="110" y="108"/>
                          </a:cubicBezTo>
                          <a:cubicBezTo>
                            <a:pt x="110" y="105"/>
                            <a:pt x="116" y="101"/>
                            <a:pt x="135" y="92"/>
                          </a:cubicBezTo>
                          <a:cubicBezTo>
                            <a:pt x="136" y="92"/>
                            <a:pt x="137" y="91"/>
                            <a:pt x="138" y="91"/>
                          </a:cubicBezTo>
                          <a:cubicBezTo>
                            <a:pt x="139" y="91"/>
                            <a:pt x="140" y="90"/>
                            <a:pt x="140" y="90"/>
                          </a:cubicBezTo>
                          <a:cubicBezTo>
                            <a:pt x="142" y="89"/>
                            <a:pt x="143" y="88"/>
                            <a:pt x="146" y="88"/>
                          </a:cubicBezTo>
                          <a:cubicBezTo>
                            <a:pt x="147" y="87"/>
                            <a:pt x="149" y="87"/>
                            <a:pt x="151" y="87"/>
                          </a:cubicBezTo>
                          <a:cubicBezTo>
                            <a:pt x="157" y="86"/>
                            <a:pt x="166" y="85"/>
                            <a:pt x="166" y="80"/>
                          </a:cubicBezTo>
                          <a:cubicBezTo>
                            <a:pt x="166" y="78"/>
                            <a:pt x="165" y="77"/>
                            <a:pt x="164" y="76"/>
                          </a:cubicBezTo>
                          <a:cubicBezTo>
                            <a:pt x="163" y="74"/>
                            <a:pt x="162" y="72"/>
                            <a:pt x="162" y="69"/>
                          </a:cubicBezTo>
                          <a:cubicBezTo>
                            <a:pt x="162" y="64"/>
                            <a:pt x="167" y="62"/>
                            <a:pt x="171" y="61"/>
                          </a:cubicBezTo>
                          <a:lnTo>
                            <a:pt x="169" y="56"/>
                          </a:lnTo>
                          <a:cubicBezTo>
                            <a:pt x="169" y="54"/>
                            <a:pt x="169" y="53"/>
                            <a:pt x="170" y="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" name="Freeform 1177">
                      <a:extLst>
                        <a:ext uri="{FF2B5EF4-FFF2-40B4-BE49-F238E27FC236}">
                          <a16:creationId xmlns:a16="http://schemas.microsoft.com/office/drawing/2014/main" id="{D878F389-E585-8E6B-3B20-B84E53CD27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666325"/>
                      <a:ext cx="45107" cy="71420"/>
                    </a:xfrm>
                    <a:custGeom>
                      <a:avLst/>
                      <a:gdLst>
                        <a:gd name="T0" fmla="*/ 107 w 107"/>
                        <a:gd name="T1" fmla="*/ 65 h 167"/>
                        <a:gd name="T2" fmla="*/ 103 w 107"/>
                        <a:gd name="T3" fmla="*/ 54 h 167"/>
                        <a:gd name="T4" fmla="*/ 101 w 107"/>
                        <a:gd name="T5" fmla="*/ 38 h 167"/>
                        <a:gd name="T6" fmla="*/ 100 w 107"/>
                        <a:gd name="T7" fmla="*/ 20 h 167"/>
                        <a:gd name="T8" fmla="*/ 101 w 107"/>
                        <a:gd name="T9" fmla="*/ 12 h 167"/>
                        <a:gd name="T10" fmla="*/ 87 w 107"/>
                        <a:gd name="T11" fmla="*/ 24 h 167"/>
                        <a:gd name="T12" fmla="*/ 69 w 107"/>
                        <a:gd name="T13" fmla="*/ 20 h 167"/>
                        <a:gd name="T14" fmla="*/ 60 w 107"/>
                        <a:gd name="T15" fmla="*/ 23 h 167"/>
                        <a:gd name="T16" fmla="*/ 34 w 107"/>
                        <a:gd name="T17" fmla="*/ 7 h 167"/>
                        <a:gd name="T18" fmla="*/ 34 w 107"/>
                        <a:gd name="T19" fmla="*/ 0 h 167"/>
                        <a:gd name="T20" fmla="*/ 17 w 107"/>
                        <a:gd name="T21" fmla="*/ 29 h 167"/>
                        <a:gd name="T22" fmla="*/ 18 w 107"/>
                        <a:gd name="T23" fmla="*/ 37 h 167"/>
                        <a:gd name="T24" fmla="*/ 22 w 107"/>
                        <a:gd name="T25" fmla="*/ 34 h 167"/>
                        <a:gd name="T26" fmla="*/ 32 w 107"/>
                        <a:gd name="T27" fmla="*/ 48 h 167"/>
                        <a:gd name="T28" fmla="*/ 23 w 107"/>
                        <a:gd name="T29" fmla="*/ 58 h 167"/>
                        <a:gd name="T30" fmla="*/ 13 w 107"/>
                        <a:gd name="T31" fmla="*/ 68 h 167"/>
                        <a:gd name="T32" fmla="*/ 7 w 107"/>
                        <a:gd name="T33" fmla="*/ 77 h 167"/>
                        <a:gd name="T34" fmla="*/ 0 w 107"/>
                        <a:gd name="T35" fmla="*/ 97 h 167"/>
                        <a:gd name="T36" fmla="*/ 0 w 107"/>
                        <a:gd name="T37" fmla="*/ 131 h 167"/>
                        <a:gd name="T38" fmla="*/ 5 w 107"/>
                        <a:gd name="T39" fmla="*/ 136 h 167"/>
                        <a:gd name="T40" fmla="*/ 11 w 107"/>
                        <a:gd name="T41" fmla="*/ 135 h 167"/>
                        <a:gd name="T42" fmla="*/ 22 w 107"/>
                        <a:gd name="T43" fmla="*/ 141 h 167"/>
                        <a:gd name="T44" fmla="*/ 28 w 107"/>
                        <a:gd name="T45" fmla="*/ 143 h 167"/>
                        <a:gd name="T46" fmla="*/ 30 w 107"/>
                        <a:gd name="T47" fmla="*/ 143 h 167"/>
                        <a:gd name="T48" fmla="*/ 36 w 107"/>
                        <a:gd name="T49" fmla="*/ 149 h 167"/>
                        <a:gd name="T50" fmla="*/ 43 w 107"/>
                        <a:gd name="T51" fmla="*/ 152 h 167"/>
                        <a:gd name="T52" fmla="*/ 36 w 107"/>
                        <a:gd name="T53" fmla="*/ 161 h 167"/>
                        <a:gd name="T54" fmla="*/ 42 w 107"/>
                        <a:gd name="T55" fmla="*/ 163 h 167"/>
                        <a:gd name="T56" fmla="*/ 50 w 107"/>
                        <a:gd name="T57" fmla="*/ 167 h 167"/>
                        <a:gd name="T58" fmla="*/ 63 w 107"/>
                        <a:gd name="T59" fmla="*/ 161 h 167"/>
                        <a:gd name="T60" fmla="*/ 81 w 107"/>
                        <a:gd name="T61" fmla="*/ 145 h 167"/>
                        <a:gd name="T62" fmla="*/ 84 w 107"/>
                        <a:gd name="T63" fmla="*/ 141 h 167"/>
                        <a:gd name="T64" fmla="*/ 78 w 107"/>
                        <a:gd name="T65" fmla="*/ 121 h 167"/>
                        <a:gd name="T66" fmla="*/ 85 w 107"/>
                        <a:gd name="T67" fmla="*/ 103 h 167"/>
                        <a:gd name="T68" fmla="*/ 96 w 107"/>
                        <a:gd name="T69" fmla="*/ 92 h 167"/>
                        <a:gd name="T70" fmla="*/ 103 w 107"/>
                        <a:gd name="T71" fmla="*/ 88 h 167"/>
                        <a:gd name="T72" fmla="*/ 100 w 107"/>
                        <a:gd name="T73" fmla="*/ 84 h 1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07" h="167">
                          <a:moveTo>
                            <a:pt x="104" y="75"/>
                          </a:moveTo>
                          <a:cubicBezTo>
                            <a:pt x="105" y="72"/>
                            <a:pt x="107" y="69"/>
                            <a:pt x="107" y="65"/>
                          </a:cubicBezTo>
                          <a:cubicBezTo>
                            <a:pt x="107" y="60"/>
                            <a:pt x="105" y="57"/>
                            <a:pt x="103" y="54"/>
                          </a:cubicBezTo>
                          <a:lnTo>
                            <a:pt x="103" y="54"/>
                          </a:lnTo>
                          <a:lnTo>
                            <a:pt x="103" y="41"/>
                          </a:lnTo>
                          <a:cubicBezTo>
                            <a:pt x="102" y="40"/>
                            <a:pt x="102" y="39"/>
                            <a:pt x="101" y="38"/>
                          </a:cubicBezTo>
                          <a:cubicBezTo>
                            <a:pt x="99" y="35"/>
                            <a:pt x="96" y="31"/>
                            <a:pt x="96" y="27"/>
                          </a:cubicBezTo>
                          <a:cubicBezTo>
                            <a:pt x="96" y="23"/>
                            <a:pt x="98" y="21"/>
                            <a:pt x="100" y="20"/>
                          </a:cubicBezTo>
                          <a:cubicBezTo>
                            <a:pt x="101" y="19"/>
                            <a:pt x="102" y="18"/>
                            <a:pt x="102" y="17"/>
                          </a:cubicBezTo>
                          <a:cubicBezTo>
                            <a:pt x="102" y="16"/>
                            <a:pt x="102" y="13"/>
                            <a:pt x="101" y="12"/>
                          </a:cubicBezTo>
                          <a:lnTo>
                            <a:pt x="98" y="16"/>
                          </a:lnTo>
                          <a:cubicBezTo>
                            <a:pt x="96" y="21"/>
                            <a:pt x="94" y="22"/>
                            <a:pt x="87" y="24"/>
                          </a:cubicBezTo>
                          <a:cubicBezTo>
                            <a:pt x="83" y="25"/>
                            <a:pt x="80" y="24"/>
                            <a:pt x="77" y="22"/>
                          </a:cubicBezTo>
                          <a:cubicBezTo>
                            <a:pt x="75" y="21"/>
                            <a:pt x="72" y="20"/>
                            <a:pt x="69" y="20"/>
                          </a:cubicBezTo>
                          <a:cubicBezTo>
                            <a:pt x="68" y="20"/>
                            <a:pt x="67" y="21"/>
                            <a:pt x="65" y="21"/>
                          </a:cubicBezTo>
                          <a:cubicBezTo>
                            <a:pt x="64" y="22"/>
                            <a:pt x="62" y="23"/>
                            <a:pt x="60" y="23"/>
                          </a:cubicBezTo>
                          <a:cubicBezTo>
                            <a:pt x="56" y="23"/>
                            <a:pt x="32" y="14"/>
                            <a:pt x="32" y="10"/>
                          </a:cubicBezTo>
                          <a:cubicBezTo>
                            <a:pt x="32" y="8"/>
                            <a:pt x="33" y="8"/>
                            <a:pt x="34" y="7"/>
                          </a:cubicBezTo>
                          <a:cubicBezTo>
                            <a:pt x="35" y="6"/>
                            <a:pt x="36" y="5"/>
                            <a:pt x="36" y="4"/>
                          </a:cubicBezTo>
                          <a:cubicBezTo>
                            <a:pt x="36" y="2"/>
                            <a:pt x="35" y="0"/>
                            <a:pt x="34" y="0"/>
                          </a:cubicBezTo>
                          <a:cubicBezTo>
                            <a:pt x="28" y="0"/>
                            <a:pt x="22" y="11"/>
                            <a:pt x="19" y="17"/>
                          </a:cubicBezTo>
                          <a:cubicBezTo>
                            <a:pt x="22" y="23"/>
                            <a:pt x="19" y="26"/>
                            <a:pt x="17" y="29"/>
                          </a:cubicBezTo>
                          <a:cubicBezTo>
                            <a:pt x="16" y="30"/>
                            <a:pt x="15" y="31"/>
                            <a:pt x="15" y="32"/>
                          </a:cubicBezTo>
                          <a:cubicBezTo>
                            <a:pt x="15" y="33"/>
                            <a:pt x="16" y="37"/>
                            <a:pt x="18" y="37"/>
                          </a:cubicBezTo>
                          <a:cubicBezTo>
                            <a:pt x="18" y="37"/>
                            <a:pt x="18" y="36"/>
                            <a:pt x="18" y="36"/>
                          </a:cubicBezTo>
                          <a:cubicBezTo>
                            <a:pt x="18" y="35"/>
                            <a:pt x="19" y="34"/>
                            <a:pt x="22" y="34"/>
                          </a:cubicBezTo>
                          <a:cubicBezTo>
                            <a:pt x="26" y="34"/>
                            <a:pt x="28" y="38"/>
                            <a:pt x="29" y="42"/>
                          </a:cubicBezTo>
                          <a:cubicBezTo>
                            <a:pt x="30" y="44"/>
                            <a:pt x="31" y="47"/>
                            <a:pt x="32" y="48"/>
                          </a:cubicBezTo>
                          <a:cubicBezTo>
                            <a:pt x="32" y="50"/>
                            <a:pt x="33" y="52"/>
                            <a:pt x="32" y="53"/>
                          </a:cubicBezTo>
                          <a:cubicBezTo>
                            <a:pt x="31" y="56"/>
                            <a:pt x="27" y="57"/>
                            <a:pt x="23" y="58"/>
                          </a:cubicBezTo>
                          <a:cubicBezTo>
                            <a:pt x="20" y="59"/>
                            <a:pt x="15" y="60"/>
                            <a:pt x="13" y="63"/>
                          </a:cubicBezTo>
                          <a:cubicBezTo>
                            <a:pt x="13" y="64"/>
                            <a:pt x="13" y="66"/>
                            <a:pt x="13" y="68"/>
                          </a:cubicBezTo>
                          <a:cubicBezTo>
                            <a:pt x="13" y="71"/>
                            <a:pt x="12" y="74"/>
                            <a:pt x="11" y="76"/>
                          </a:cubicBezTo>
                          <a:cubicBezTo>
                            <a:pt x="10" y="77"/>
                            <a:pt x="9" y="77"/>
                            <a:pt x="7" y="77"/>
                          </a:cubicBezTo>
                          <a:cubicBezTo>
                            <a:pt x="5" y="77"/>
                            <a:pt x="4" y="77"/>
                            <a:pt x="4" y="80"/>
                          </a:cubicBezTo>
                          <a:cubicBezTo>
                            <a:pt x="4" y="86"/>
                            <a:pt x="3" y="93"/>
                            <a:pt x="0" y="97"/>
                          </a:cubicBezTo>
                          <a:cubicBezTo>
                            <a:pt x="3" y="102"/>
                            <a:pt x="7" y="117"/>
                            <a:pt x="7" y="117"/>
                          </a:cubicBezTo>
                          <a:cubicBezTo>
                            <a:pt x="7" y="125"/>
                            <a:pt x="5" y="128"/>
                            <a:pt x="0" y="131"/>
                          </a:cubicBezTo>
                          <a:lnTo>
                            <a:pt x="0" y="134"/>
                          </a:lnTo>
                          <a:cubicBezTo>
                            <a:pt x="2" y="135"/>
                            <a:pt x="4" y="135"/>
                            <a:pt x="5" y="136"/>
                          </a:cubicBezTo>
                          <a:cubicBezTo>
                            <a:pt x="6" y="136"/>
                            <a:pt x="7" y="137"/>
                            <a:pt x="8" y="137"/>
                          </a:cubicBezTo>
                          <a:cubicBezTo>
                            <a:pt x="9" y="137"/>
                            <a:pt x="10" y="136"/>
                            <a:pt x="11" y="135"/>
                          </a:cubicBezTo>
                          <a:cubicBezTo>
                            <a:pt x="12" y="135"/>
                            <a:pt x="14" y="134"/>
                            <a:pt x="16" y="134"/>
                          </a:cubicBezTo>
                          <a:cubicBezTo>
                            <a:pt x="20" y="134"/>
                            <a:pt x="21" y="138"/>
                            <a:pt x="22" y="141"/>
                          </a:cubicBezTo>
                          <a:cubicBezTo>
                            <a:pt x="22" y="144"/>
                            <a:pt x="23" y="145"/>
                            <a:pt x="24" y="145"/>
                          </a:cubicBezTo>
                          <a:cubicBezTo>
                            <a:pt x="26" y="145"/>
                            <a:pt x="26" y="145"/>
                            <a:pt x="28" y="143"/>
                          </a:cubicBezTo>
                          <a:lnTo>
                            <a:pt x="29" y="141"/>
                          </a:lnTo>
                          <a:lnTo>
                            <a:pt x="30" y="143"/>
                          </a:lnTo>
                          <a:cubicBezTo>
                            <a:pt x="32" y="145"/>
                            <a:pt x="35" y="149"/>
                            <a:pt x="36" y="149"/>
                          </a:cubicBezTo>
                          <a:cubicBezTo>
                            <a:pt x="36" y="149"/>
                            <a:pt x="36" y="149"/>
                            <a:pt x="36" y="149"/>
                          </a:cubicBezTo>
                          <a:cubicBezTo>
                            <a:pt x="37" y="149"/>
                            <a:pt x="38" y="149"/>
                            <a:pt x="38" y="149"/>
                          </a:cubicBezTo>
                          <a:cubicBezTo>
                            <a:pt x="42" y="149"/>
                            <a:pt x="43" y="150"/>
                            <a:pt x="43" y="152"/>
                          </a:cubicBezTo>
                          <a:cubicBezTo>
                            <a:pt x="43" y="156"/>
                            <a:pt x="41" y="157"/>
                            <a:pt x="39" y="157"/>
                          </a:cubicBezTo>
                          <a:cubicBezTo>
                            <a:pt x="37" y="158"/>
                            <a:pt x="36" y="158"/>
                            <a:pt x="36" y="161"/>
                          </a:cubicBezTo>
                          <a:cubicBezTo>
                            <a:pt x="36" y="162"/>
                            <a:pt x="36" y="163"/>
                            <a:pt x="38" y="163"/>
                          </a:cubicBezTo>
                          <a:lnTo>
                            <a:pt x="42" y="163"/>
                          </a:lnTo>
                          <a:cubicBezTo>
                            <a:pt x="44" y="163"/>
                            <a:pt x="46" y="164"/>
                            <a:pt x="47" y="165"/>
                          </a:cubicBezTo>
                          <a:cubicBezTo>
                            <a:pt x="48" y="166"/>
                            <a:pt x="49" y="167"/>
                            <a:pt x="50" y="167"/>
                          </a:cubicBezTo>
                          <a:cubicBezTo>
                            <a:pt x="53" y="167"/>
                            <a:pt x="55" y="166"/>
                            <a:pt x="57" y="164"/>
                          </a:cubicBezTo>
                          <a:cubicBezTo>
                            <a:pt x="59" y="163"/>
                            <a:pt x="61" y="162"/>
                            <a:pt x="63" y="161"/>
                          </a:cubicBezTo>
                          <a:cubicBezTo>
                            <a:pt x="65" y="161"/>
                            <a:pt x="66" y="160"/>
                            <a:pt x="68" y="160"/>
                          </a:cubicBezTo>
                          <a:cubicBezTo>
                            <a:pt x="76" y="157"/>
                            <a:pt x="77" y="156"/>
                            <a:pt x="81" y="145"/>
                          </a:cubicBezTo>
                          <a:cubicBezTo>
                            <a:pt x="82" y="144"/>
                            <a:pt x="83" y="143"/>
                            <a:pt x="83" y="143"/>
                          </a:cubicBezTo>
                          <a:cubicBezTo>
                            <a:pt x="84" y="142"/>
                            <a:pt x="84" y="142"/>
                            <a:pt x="84" y="141"/>
                          </a:cubicBezTo>
                          <a:cubicBezTo>
                            <a:pt x="84" y="138"/>
                            <a:pt x="83" y="135"/>
                            <a:pt x="82" y="133"/>
                          </a:cubicBezTo>
                          <a:cubicBezTo>
                            <a:pt x="80" y="130"/>
                            <a:pt x="78" y="126"/>
                            <a:pt x="78" y="121"/>
                          </a:cubicBezTo>
                          <a:cubicBezTo>
                            <a:pt x="78" y="115"/>
                            <a:pt x="81" y="111"/>
                            <a:pt x="83" y="108"/>
                          </a:cubicBezTo>
                          <a:cubicBezTo>
                            <a:pt x="84" y="106"/>
                            <a:pt x="84" y="105"/>
                            <a:pt x="85" y="103"/>
                          </a:cubicBezTo>
                          <a:cubicBezTo>
                            <a:pt x="85" y="100"/>
                            <a:pt x="85" y="96"/>
                            <a:pt x="89" y="94"/>
                          </a:cubicBezTo>
                          <a:cubicBezTo>
                            <a:pt x="91" y="92"/>
                            <a:pt x="94" y="92"/>
                            <a:pt x="96" y="92"/>
                          </a:cubicBezTo>
                          <a:cubicBezTo>
                            <a:pt x="97" y="92"/>
                            <a:pt x="97" y="92"/>
                            <a:pt x="98" y="92"/>
                          </a:cubicBezTo>
                          <a:cubicBezTo>
                            <a:pt x="101" y="92"/>
                            <a:pt x="103" y="92"/>
                            <a:pt x="103" y="88"/>
                          </a:cubicBezTo>
                          <a:cubicBezTo>
                            <a:pt x="103" y="87"/>
                            <a:pt x="102" y="87"/>
                            <a:pt x="102" y="86"/>
                          </a:cubicBezTo>
                          <a:cubicBezTo>
                            <a:pt x="101" y="86"/>
                            <a:pt x="100" y="85"/>
                            <a:pt x="100" y="84"/>
                          </a:cubicBezTo>
                          <a:cubicBezTo>
                            <a:pt x="100" y="80"/>
                            <a:pt x="102" y="78"/>
                            <a:pt x="104" y="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6" name="Freeform 1178">
                      <a:extLst>
                        <a:ext uri="{FF2B5EF4-FFF2-40B4-BE49-F238E27FC236}">
                          <a16:creationId xmlns:a16="http://schemas.microsoft.com/office/drawing/2014/main" id="{DBBAF46B-B4C4-8E6C-94D9-451BCE8EBA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0924" y="4551677"/>
                      <a:ext cx="159755" cy="118407"/>
                    </a:xfrm>
                    <a:custGeom>
                      <a:avLst/>
                      <a:gdLst>
                        <a:gd name="T0" fmla="*/ 80 w 377"/>
                        <a:gd name="T1" fmla="*/ 230 h 277"/>
                        <a:gd name="T2" fmla="*/ 89 w 377"/>
                        <a:gd name="T3" fmla="*/ 230 h 277"/>
                        <a:gd name="T4" fmla="*/ 96 w 377"/>
                        <a:gd name="T5" fmla="*/ 229 h 277"/>
                        <a:gd name="T6" fmla="*/ 100 w 377"/>
                        <a:gd name="T7" fmla="*/ 222 h 277"/>
                        <a:gd name="T8" fmla="*/ 111 w 377"/>
                        <a:gd name="T9" fmla="*/ 217 h 277"/>
                        <a:gd name="T10" fmla="*/ 132 w 377"/>
                        <a:gd name="T11" fmla="*/ 221 h 277"/>
                        <a:gd name="T12" fmla="*/ 139 w 377"/>
                        <a:gd name="T13" fmla="*/ 223 h 277"/>
                        <a:gd name="T14" fmla="*/ 160 w 377"/>
                        <a:gd name="T15" fmla="*/ 251 h 277"/>
                        <a:gd name="T16" fmla="*/ 168 w 377"/>
                        <a:gd name="T17" fmla="*/ 263 h 277"/>
                        <a:gd name="T18" fmla="*/ 199 w 377"/>
                        <a:gd name="T19" fmla="*/ 277 h 277"/>
                        <a:gd name="T20" fmla="*/ 206 w 377"/>
                        <a:gd name="T21" fmla="*/ 269 h 277"/>
                        <a:gd name="T22" fmla="*/ 218 w 377"/>
                        <a:gd name="T23" fmla="*/ 255 h 277"/>
                        <a:gd name="T24" fmla="*/ 230 w 377"/>
                        <a:gd name="T25" fmla="*/ 238 h 277"/>
                        <a:gd name="T26" fmla="*/ 257 w 377"/>
                        <a:gd name="T27" fmla="*/ 219 h 277"/>
                        <a:gd name="T28" fmla="*/ 274 w 377"/>
                        <a:gd name="T29" fmla="*/ 221 h 277"/>
                        <a:gd name="T30" fmla="*/ 294 w 377"/>
                        <a:gd name="T31" fmla="*/ 226 h 277"/>
                        <a:gd name="T32" fmla="*/ 319 w 377"/>
                        <a:gd name="T33" fmla="*/ 236 h 277"/>
                        <a:gd name="T34" fmla="*/ 339 w 377"/>
                        <a:gd name="T35" fmla="*/ 224 h 277"/>
                        <a:gd name="T36" fmla="*/ 352 w 377"/>
                        <a:gd name="T37" fmla="*/ 231 h 277"/>
                        <a:gd name="T38" fmla="*/ 377 w 377"/>
                        <a:gd name="T39" fmla="*/ 209 h 277"/>
                        <a:gd name="T40" fmla="*/ 353 w 377"/>
                        <a:gd name="T41" fmla="*/ 181 h 277"/>
                        <a:gd name="T42" fmla="*/ 345 w 377"/>
                        <a:gd name="T43" fmla="*/ 177 h 277"/>
                        <a:gd name="T44" fmla="*/ 337 w 377"/>
                        <a:gd name="T45" fmla="*/ 175 h 277"/>
                        <a:gd name="T46" fmla="*/ 330 w 377"/>
                        <a:gd name="T47" fmla="*/ 165 h 277"/>
                        <a:gd name="T48" fmla="*/ 326 w 377"/>
                        <a:gd name="T49" fmla="*/ 166 h 277"/>
                        <a:gd name="T50" fmla="*/ 317 w 377"/>
                        <a:gd name="T51" fmla="*/ 164 h 277"/>
                        <a:gd name="T52" fmla="*/ 307 w 377"/>
                        <a:gd name="T53" fmla="*/ 153 h 277"/>
                        <a:gd name="T54" fmla="*/ 288 w 377"/>
                        <a:gd name="T55" fmla="*/ 166 h 277"/>
                        <a:gd name="T56" fmla="*/ 272 w 377"/>
                        <a:gd name="T57" fmla="*/ 165 h 277"/>
                        <a:gd name="T58" fmla="*/ 242 w 377"/>
                        <a:gd name="T59" fmla="*/ 142 h 277"/>
                        <a:gd name="T60" fmla="*/ 210 w 377"/>
                        <a:gd name="T61" fmla="*/ 134 h 277"/>
                        <a:gd name="T62" fmla="*/ 197 w 377"/>
                        <a:gd name="T63" fmla="*/ 121 h 277"/>
                        <a:gd name="T64" fmla="*/ 182 w 377"/>
                        <a:gd name="T65" fmla="*/ 121 h 277"/>
                        <a:gd name="T66" fmla="*/ 175 w 377"/>
                        <a:gd name="T67" fmla="*/ 103 h 277"/>
                        <a:gd name="T68" fmla="*/ 171 w 377"/>
                        <a:gd name="T69" fmla="*/ 86 h 277"/>
                        <a:gd name="T70" fmla="*/ 152 w 377"/>
                        <a:gd name="T71" fmla="*/ 76 h 277"/>
                        <a:gd name="T72" fmla="*/ 143 w 377"/>
                        <a:gd name="T73" fmla="*/ 76 h 277"/>
                        <a:gd name="T74" fmla="*/ 132 w 377"/>
                        <a:gd name="T75" fmla="*/ 80 h 277"/>
                        <a:gd name="T76" fmla="*/ 114 w 377"/>
                        <a:gd name="T77" fmla="*/ 53 h 277"/>
                        <a:gd name="T78" fmla="*/ 80 w 377"/>
                        <a:gd name="T79" fmla="*/ 44 h 277"/>
                        <a:gd name="T80" fmla="*/ 76 w 377"/>
                        <a:gd name="T81" fmla="*/ 24 h 277"/>
                        <a:gd name="T82" fmla="*/ 80 w 377"/>
                        <a:gd name="T83" fmla="*/ 3 h 277"/>
                        <a:gd name="T84" fmla="*/ 79 w 377"/>
                        <a:gd name="T85" fmla="*/ 0 h 277"/>
                        <a:gd name="T86" fmla="*/ 52 w 377"/>
                        <a:gd name="T87" fmla="*/ 14 h 277"/>
                        <a:gd name="T88" fmla="*/ 46 w 377"/>
                        <a:gd name="T89" fmla="*/ 10 h 277"/>
                        <a:gd name="T90" fmla="*/ 22 w 377"/>
                        <a:gd name="T91" fmla="*/ 45 h 277"/>
                        <a:gd name="T92" fmla="*/ 10 w 377"/>
                        <a:gd name="T93" fmla="*/ 69 h 277"/>
                        <a:gd name="T94" fmla="*/ 3 w 377"/>
                        <a:gd name="T95" fmla="*/ 87 h 277"/>
                        <a:gd name="T96" fmla="*/ 2 w 377"/>
                        <a:gd name="T97" fmla="*/ 96 h 277"/>
                        <a:gd name="T98" fmla="*/ 15 w 377"/>
                        <a:gd name="T99" fmla="*/ 114 h 277"/>
                        <a:gd name="T100" fmla="*/ 28 w 377"/>
                        <a:gd name="T101" fmla="*/ 132 h 277"/>
                        <a:gd name="T102" fmla="*/ 31 w 377"/>
                        <a:gd name="T103" fmla="*/ 149 h 277"/>
                        <a:gd name="T104" fmla="*/ 31 w 377"/>
                        <a:gd name="T105" fmla="*/ 167 h 277"/>
                        <a:gd name="T106" fmla="*/ 33 w 377"/>
                        <a:gd name="T107" fmla="*/ 193 h 277"/>
                        <a:gd name="T108" fmla="*/ 31 w 377"/>
                        <a:gd name="T109" fmla="*/ 201 h 277"/>
                        <a:gd name="T110" fmla="*/ 47 w 377"/>
                        <a:gd name="T111" fmla="*/ 214 h 277"/>
                        <a:gd name="T112" fmla="*/ 53 w 377"/>
                        <a:gd name="T113" fmla="*/ 237 h 277"/>
                        <a:gd name="T114" fmla="*/ 68 w 377"/>
                        <a:gd name="T115" fmla="*/ 235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77" h="277">
                          <a:moveTo>
                            <a:pt x="71" y="232"/>
                          </a:moveTo>
                          <a:cubicBezTo>
                            <a:pt x="74" y="230"/>
                            <a:pt x="78" y="230"/>
                            <a:pt x="80" y="230"/>
                          </a:cubicBezTo>
                          <a:cubicBezTo>
                            <a:pt x="82" y="230"/>
                            <a:pt x="83" y="230"/>
                            <a:pt x="85" y="230"/>
                          </a:cubicBezTo>
                          <a:cubicBezTo>
                            <a:pt x="86" y="230"/>
                            <a:pt x="87" y="230"/>
                            <a:pt x="89" y="230"/>
                          </a:cubicBezTo>
                          <a:cubicBezTo>
                            <a:pt x="91" y="230"/>
                            <a:pt x="94" y="230"/>
                            <a:pt x="95" y="229"/>
                          </a:cubicBezTo>
                          <a:cubicBezTo>
                            <a:pt x="95" y="229"/>
                            <a:pt x="95" y="229"/>
                            <a:pt x="96" y="229"/>
                          </a:cubicBezTo>
                          <a:cubicBezTo>
                            <a:pt x="96" y="228"/>
                            <a:pt x="97" y="227"/>
                            <a:pt x="98" y="226"/>
                          </a:cubicBezTo>
                          <a:cubicBezTo>
                            <a:pt x="98" y="224"/>
                            <a:pt x="99" y="223"/>
                            <a:pt x="100" y="222"/>
                          </a:cubicBezTo>
                          <a:cubicBezTo>
                            <a:pt x="104" y="220"/>
                            <a:pt x="107" y="222"/>
                            <a:pt x="109" y="220"/>
                          </a:cubicBezTo>
                          <a:cubicBezTo>
                            <a:pt x="111" y="220"/>
                            <a:pt x="111" y="218"/>
                            <a:pt x="111" y="217"/>
                          </a:cubicBezTo>
                          <a:cubicBezTo>
                            <a:pt x="112" y="215"/>
                            <a:pt x="113" y="212"/>
                            <a:pt x="116" y="212"/>
                          </a:cubicBezTo>
                          <a:cubicBezTo>
                            <a:pt x="119" y="212"/>
                            <a:pt x="126" y="216"/>
                            <a:pt x="132" y="221"/>
                          </a:cubicBezTo>
                          <a:lnTo>
                            <a:pt x="134" y="222"/>
                          </a:lnTo>
                          <a:cubicBezTo>
                            <a:pt x="136" y="223"/>
                            <a:pt x="137" y="223"/>
                            <a:pt x="139" y="223"/>
                          </a:cubicBezTo>
                          <a:cubicBezTo>
                            <a:pt x="142" y="223"/>
                            <a:pt x="144" y="224"/>
                            <a:pt x="147" y="226"/>
                          </a:cubicBezTo>
                          <a:cubicBezTo>
                            <a:pt x="155" y="232"/>
                            <a:pt x="158" y="239"/>
                            <a:pt x="160" y="251"/>
                          </a:cubicBezTo>
                          <a:cubicBezTo>
                            <a:pt x="163" y="257"/>
                            <a:pt x="167" y="262"/>
                            <a:pt x="168" y="263"/>
                          </a:cubicBezTo>
                          <a:cubicBezTo>
                            <a:pt x="168" y="263"/>
                            <a:pt x="168" y="263"/>
                            <a:pt x="168" y="263"/>
                          </a:cubicBezTo>
                          <a:cubicBezTo>
                            <a:pt x="170" y="269"/>
                            <a:pt x="180" y="272"/>
                            <a:pt x="189" y="274"/>
                          </a:cubicBezTo>
                          <a:cubicBezTo>
                            <a:pt x="193" y="275"/>
                            <a:pt x="196" y="276"/>
                            <a:pt x="199" y="277"/>
                          </a:cubicBezTo>
                          <a:lnTo>
                            <a:pt x="202" y="277"/>
                          </a:lnTo>
                          <a:cubicBezTo>
                            <a:pt x="204" y="274"/>
                            <a:pt x="205" y="272"/>
                            <a:pt x="206" y="269"/>
                          </a:cubicBezTo>
                          <a:cubicBezTo>
                            <a:pt x="207" y="266"/>
                            <a:pt x="208" y="264"/>
                            <a:pt x="209" y="261"/>
                          </a:cubicBezTo>
                          <a:cubicBezTo>
                            <a:pt x="211" y="257"/>
                            <a:pt x="215" y="256"/>
                            <a:pt x="218" y="255"/>
                          </a:cubicBezTo>
                          <a:cubicBezTo>
                            <a:pt x="221" y="254"/>
                            <a:pt x="224" y="253"/>
                            <a:pt x="226" y="250"/>
                          </a:cubicBezTo>
                          <a:cubicBezTo>
                            <a:pt x="227" y="247"/>
                            <a:pt x="229" y="243"/>
                            <a:pt x="230" y="238"/>
                          </a:cubicBezTo>
                          <a:cubicBezTo>
                            <a:pt x="234" y="228"/>
                            <a:pt x="238" y="217"/>
                            <a:pt x="247" y="217"/>
                          </a:cubicBezTo>
                          <a:cubicBezTo>
                            <a:pt x="251" y="217"/>
                            <a:pt x="255" y="218"/>
                            <a:pt x="257" y="219"/>
                          </a:cubicBezTo>
                          <a:cubicBezTo>
                            <a:pt x="259" y="220"/>
                            <a:pt x="260" y="220"/>
                            <a:pt x="261" y="221"/>
                          </a:cubicBezTo>
                          <a:lnTo>
                            <a:pt x="274" y="221"/>
                          </a:lnTo>
                          <a:cubicBezTo>
                            <a:pt x="274" y="221"/>
                            <a:pt x="275" y="221"/>
                            <a:pt x="275" y="221"/>
                          </a:cubicBezTo>
                          <a:cubicBezTo>
                            <a:pt x="280" y="225"/>
                            <a:pt x="286" y="226"/>
                            <a:pt x="294" y="226"/>
                          </a:cubicBezTo>
                          <a:cubicBezTo>
                            <a:pt x="301" y="226"/>
                            <a:pt x="304" y="229"/>
                            <a:pt x="308" y="231"/>
                          </a:cubicBezTo>
                          <a:cubicBezTo>
                            <a:pt x="311" y="234"/>
                            <a:pt x="314" y="236"/>
                            <a:pt x="319" y="236"/>
                          </a:cubicBezTo>
                          <a:cubicBezTo>
                            <a:pt x="322" y="236"/>
                            <a:pt x="324" y="233"/>
                            <a:pt x="326" y="231"/>
                          </a:cubicBezTo>
                          <a:cubicBezTo>
                            <a:pt x="330" y="228"/>
                            <a:pt x="333" y="224"/>
                            <a:pt x="339" y="224"/>
                          </a:cubicBezTo>
                          <a:cubicBezTo>
                            <a:pt x="343" y="224"/>
                            <a:pt x="345" y="226"/>
                            <a:pt x="347" y="228"/>
                          </a:cubicBezTo>
                          <a:cubicBezTo>
                            <a:pt x="348" y="229"/>
                            <a:pt x="350" y="230"/>
                            <a:pt x="352" y="231"/>
                          </a:cubicBezTo>
                          <a:cubicBezTo>
                            <a:pt x="352" y="225"/>
                            <a:pt x="359" y="223"/>
                            <a:pt x="364" y="221"/>
                          </a:cubicBezTo>
                          <a:cubicBezTo>
                            <a:pt x="371" y="218"/>
                            <a:pt x="377" y="216"/>
                            <a:pt x="377" y="209"/>
                          </a:cubicBezTo>
                          <a:cubicBezTo>
                            <a:pt x="365" y="208"/>
                            <a:pt x="357" y="198"/>
                            <a:pt x="357" y="184"/>
                          </a:cubicBezTo>
                          <a:cubicBezTo>
                            <a:pt x="355" y="183"/>
                            <a:pt x="354" y="182"/>
                            <a:pt x="353" y="181"/>
                          </a:cubicBezTo>
                          <a:cubicBezTo>
                            <a:pt x="351" y="179"/>
                            <a:pt x="350" y="178"/>
                            <a:pt x="348" y="177"/>
                          </a:cubicBezTo>
                          <a:cubicBezTo>
                            <a:pt x="347" y="177"/>
                            <a:pt x="346" y="177"/>
                            <a:pt x="345" y="177"/>
                          </a:cubicBezTo>
                          <a:lnTo>
                            <a:pt x="343" y="177"/>
                          </a:lnTo>
                          <a:cubicBezTo>
                            <a:pt x="341" y="177"/>
                            <a:pt x="339" y="176"/>
                            <a:pt x="337" y="175"/>
                          </a:cubicBezTo>
                          <a:cubicBezTo>
                            <a:pt x="335" y="174"/>
                            <a:pt x="335" y="172"/>
                            <a:pt x="334" y="170"/>
                          </a:cubicBezTo>
                          <a:cubicBezTo>
                            <a:pt x="333" y="168"/>
                            <a:pt x="332" y="167"/>
                            <a:pt x="330" y="165"/>
                          </a:cubicBezTo>
                          <a:cubicBezTo>
                            <a:pt x="330" y="165"/>
                            <a:pt x="330" y="165"/>
                            <a:pt x="329" y="165"/>
                          </a:cubicBezTo>
                          <a:cubicBezTo>
                            <a:pt x="328" y="165"/>
                            <a:pt x="327" y="166"/>
                            <a:pt x="326" y="166"/>
                          </a:cubicBezTo>
                          <a:cubicBezTo>
                            <a:pt x="324" y="167"/>
                            <a:pt x="323" y="167"/>
                            <a:pt x="322" y="167"/>
                          </a:cubicBezTo>
                          <a:cubicBezTo>
                            <a:pt x="320" y="167"/>
                            <a:pt x="319" y="166"/>
                            <a:pt x="317" y="164"/>
                          </a:cubicBezTo>
                          <a:cubicBezTo>
                            <a:pt x="316" y="163"/>
                            <a:pt x="315" y="161"/>
                            <a:pt x="314" y="160"/>
                          </a:cubicBezTo>
                          <a:cubicBezTo>
                            <a:pt x="312" y="156"/>
                            <a:pt x="310" y="153"/>
                            <a:pt x="307" y="153"/>
                          </a:cubicBezTo>
                          <a:cubicBezTo>
                            <a:pt x="303" y="153"/>
                            <a:pt x="301" y="156"/>
                            <a:pt x="299" y="159"/>
                          </a:cubicBezTo>
                          <a:cubicBezTo>
                            <a:pt x="296" y="162"/>
                            <a:pt x="294" y="166"/>
                            <a:pt x="288" y="166"/>
                          </a:cubicBezTo>
                          <a:cubicBezTo>
                            <a:pt x="285" y="166"/>
                            <a:pt x="283" y="166"/>
                            <a:pt x="280" y="165"/>
                          </a:cubicBezTo>
                          <a:cubicBezTo>
                            <a:pt x="278" y="165"/>
                            <a:pt x="275" y="165"/>
                            <a:pt x="272" y="165"/>
                          </a:cubicBezTo>
                          <a:cubicBezTo>
                            <a:pt x="261" y="165"/>
                            <a:pt x="257" y="159"/>
                            <a:pt x="253" y="153"/>
                          </a:cubicBezTo>
                          <a:cubicBezTo>
                            <a:pt x="250" y="149"/>
                            <a:pt x="247" y="145"/>
                            <a:pt x="242" y="142"/>
                          </a:cubicBezTo>
                          <a:cubicBezTo>
                            <a:pt x="239" y="140"/>
                            <a:pt x="234" y="140"/>
                            <a:pt x="229" y="139"/>
                          </a:cubicBezTo>
                          <a:cubicBezTo>
                            <a:pt x="223" y="138"/>
                            <a:pt x="215" y="137"/>
                            <a:pt x="210" y="134"/>
                          </a:cubicBezTo>
                          <a:cubicBezTo>
                            <a:pt x="205" y="131"/>
                            <a:pt x="202" y="127"/>
                            <a:pt x="198" y="122"/>
                          </a:cubicBezTo>
                          <a:lnTo>
                            <a:pt x="197" y="121"/>
                          </a:lnTo>
                          <a:lnTo>
                            <a:pt x="183" y="121"/>
                          </a:lnTo>
                          <a:cubicBezTo>
                            <a:pt x="182" y="121"/>
                            <a:pt x="182" y="121"/>
                            <a:pt x="182" y="121"/>
                          </a:cubicBezTo>
                          <a:cubicBezTo>
                            <a:pt x="179" y="118"/>
                            <a:pt x="178" y="115"/>
                            <a:pt x="178" y="111"/>
                          </a:cubicBezTo>
                          <a:cubicBezTo>
                            <a:pt x="177" y="109"/>
                            <a:pt x="177" y="106"/>
                            <a:pt x="175" y="103"/>
                          </a:cubicBezTo>
                          <a:cubicBezTo>
                            <a:pt x="173" y="99"/>
                            <a:pt x="171" y="95"/>
                            <a:pt x="171" y="92"/>
                          </a:cubicBezTo>
                          <a:lnTo>
                            <a:pt x="171" y="86"/>
                          </a:lnTo>
                          <a:cubicBezTo>
                            <a:pt x="171" y="83"/>
                            <a:pt x="157" y="74"/>
                            <a:pt x="154" y="74"/>
                          </a:cubicBezTo>
                          <a:cubicBezTo>
                            <a:pt x="154" y="74"/>
                            <a:pt x="153" y="75"/>
                            <a:pt x="152" y="76"/>
                          </a:cubicBezTo>
                          <a:cubicBezTo>
                            <a:pt x="151" y="77"/>
                            <a:pt x="149" y="78"/>
                            <a:pt x="147" y="78"/>
                          </a:cubicBezTo>
                          <a:cubicBezTo>
                            <a:pt x="145" y="78"/>
                            <a:pt x="144" y="77"/>
                            <a:pt x="143" y="76"/>
                          </a:cubicBezTo>
                          <a:cubicBezTo>
                            <a:pt x="141" y="76"/>
                            <a:pt x="140" y="77"/>
                            <a:pt x="139" y="78"/>
                          </a:cubicBezTo>
                          <a:cubicBezTo>
                            <a:pt x="137" y="79"/>
                            <a:pt x="135" y="80"/>
                            <a:pt x="132" y="80"/>
                          </a:cubicBezTo>
                          <a:cubicBezTo>
                            <a:pt x="124" y="80"/>
                            <a:pt x="123" y="72"/>
                            <a:pt x="121" y="65"/>
                          </a:cubicBezTo>
                          <a:cubicBezTo>
                            <a:pt x="120" y="57"/>
                            <a:pt x="119" y="53"/>
                            <a:pt x="114" y="53"/>
                          </a:cubicBezTo>
                          <a:lnTo>
                            <a:pt x="94" y="53"/>
                          </a:lnTo>
                          <a:cubicBezTo>
                            <a:pt x="89" y="53"/>
                            <a:pt x="80" y="53"/>
                            <a:pt x="80" y="44"/>
                          </a:cubicBezTo>
                          <a:cubicBezTo>
                            <a:pt x="75" y="43"/>
                            <a:pt x="72" y="39"/>
                            <a:pt x="72" y="34"/>
                          </a:cubicBezTo>
                          <a:cubicBezTo>
                            <a:pt x="72" y="30"/>
                            <a:pt x="74" y="27"/>
                            <a:pt x="76" y="24"/>
                          </a:cubicBezTo>
                          <a:cubicBezTo>
                            <a:pt x="78" y="21"/>
                            <a:pt x="80" y="19"/>
                            <a:pt x="80" y="15"/>
                          </a:cubicBezTo>
                          <a:lnTo>
                            <a:pt x="80" y="3"/>
                          </a:lnTo>
                          <a:cubicBezTo>
                            <a:pt x="80" y="2"/>
                            <a:pt x="80" y="1"/>
                            <a:pt x="79" y="1"/>
                          </a:cubicBezTo>
                          <a:cubicBezTo>
                            <a:pt x="79" y="0"/>
                            <a:pt x="79" y="0"/>
                            <a:pt x="79" y="0"/>
                          </a:cubicBezTo>
                          <a:cubicBezTo>
                            <a:pt x="74" y="1"/>
                            <a:pt x="71" y="4"/>
                            <a:pt x="68" y="7"/>
                          </a:cubicBezTo>
                          <a:cubicBezTo>
                            <a:pt x="63" y="10"/>
                            <a:pt x="59" y="14"/>
                            <a:pt x="52" y="14"/>
                          </a:cubicBezTo>
                          <a:cubicBezTo>
                            <a:pt x="50" y="14"/>
                            <a:pt x="50" y="12"/>
                            <a:pt x="49" y="10"/>
                          </a:cubicBezTo>
                          <a:lnTo>
                            <a:pt x="46" y="10"/>
                          </a:lnTo>
                          <a:cubicBezTo>
                            <a:pt x="35" y="10"/>
                            <a:pt x="32" y="24"/>
                            <a:pt x="30" y="35"/>
                          </a:cubicBezTo>
                          <a:cubicBezTo>
                            <a:pt x="30" y="37"/>
                            <a:pt x="27" y="40"/>
                            <a:pt x="22" y="45"/>
                          </a:cubicBezTo>
                          <a:cubicBezTo>
                            <a:pt x="21" y="47"/>
                            <a:pt x="19" y="48"/>
                            <a:pt x="18" y="49"/>
                          </a:cubicBezTo>
                          <a:cubicBezTo>
                            <a:pt x="13" y="55"/>
                            <a:pt x="12" y="61"/>
                            <a:pt x="10" y="69"/>
                          </a:cubicBezTo>
                          <a:cubicBezTo>
                            <a:pt x="9" y="73"/>
                            <a:pt x="8" y="77"/>
                            <a:pt x="7" y="82"/>
                          </a:cubicBezTo>
                          <a:cubicBezTo>
                            <a:pt x="6" y="84"/>
                            <a:pt x="5" y="85"/>
                            <a:pt x="3" y="87"/>
                          </a:cubicBezTo>
                          <a:cubicBezTo>
                            <a:pt x="1" y="89"/>
                            <a:pt x="0" y="92"/>
                            <a:pt x="0" y="94"/>
                          </a:cubicBezTo>
                          <a:cubicBezTo>
                            <a:pt x="0" y="95"/>
                            <a:pt x="1" y="96"/>
                            <a:pt x="2" y="96"/>
                          </a:cubicBezTo>
                          <a:cubicBezTo>
                            <a:pt x="3" y="97"/>
                            <a:pt x="3" y="98"/>
                            <a:pt x="3" y="99"/>
                          </a:cubicBezTo>
                          <a:cubicBezTo>
                            <a:pt x="6" y="107"/>
                            <a:pt x="10" y="110"/>
                            <a:pt x="15" y="114"/>
                          </a:cubicBezTo>
                          <a:cubicBezTo>
                            <a:pt x="19" y="118"/>
                            <a:pt x="23" y="122"/>
                            <a:pt x="25" y="129"/>
                          </a:cubicBezTo>
                          <a:cubicBezTo>
                            <a:pt x="26" y="130"/>
                            <a:pt x="27" y="131"/>
                            <a:pt x="28" y="132"/>
                          </a:cubicBezTo>
                          <a:cubicBezTo>
                            <a:pt x="30" y="135"/>
                            <a:pt x="33" y="138"/>
                            <a:pt x="33" y="142"/>
                          </a:cubicBezTo>
                          <a:cubicBezTo>
                            <a:pt x="33" y="145"/>
                            <a:pt x="32" y="147"/>
                            <a:pt x="31" y="149"/>
                          </a:cubicBezTo>
                          <a:cubicBezTo>
                            <a:pt x="31" y="151"/>
                            <a:pt x="30" y="153"/>
                            <a:pt x="30" y="155"/>
                          </a:cubicBezTo>
                          <a:cubicBezTo>
                            <a:pt x="30" y="159"/>
                            <a:pt x="31" y="163"/>
                            <a:pt x="31" y="167"/>
                          </a:cubicBezTo>
                          <a:cubicBezTo>
                            <a:pt x="32" y="171"/>
                            <a:pt x="33" y="175"/>
                            <a:pt x="33" y="179"/>
                          </a:cubicBezTo>
                          <a:lnTo>
                            <a:pt x="33" y="193"/>
                          </a:lnTo>
                          <a:cubicBezTo>
                            <a:pt x="33" y="194"/>
                            <a:pt x="32" y="195"/>
                            <a:pt x="32" y="196"/>
                          </a:cubicBezTo>
                          <a:cubicBezTo>
                            <a:pt x="31" y="198"/>
                            <a:pt x="31" y="199"/>
                            <a:pt x="31" y="201"/>
                          </a:cubicBezTo>
                          <a:cubicBezTo>
                            <a:pt x="32" y="204"/>
                            <a:pt x="35" y="206"/>
                            <a:pt x="39" y="207"/>
                          </a:cubicBezTo>
                          <a:cubicBezTo>
                            <a:pt x="42" y="208"/>
                            <a:pt x="46" y="210"/>
                            <a:pt x="47" y="214"/>
                          </a:cubicBezTo>
                          <a:cubicBezTo>
                            <a:pt x="50" y="221"/>
                            <a:pt x="52" y="233"/>
                            <a:pt x="52" y="236"/>
                          </a:cubicBezTo>
                          <a:cubicBezTo>
                            <a:pt x="52" y="236"/>
                            <a:pt x="53" y="237"/>
                            <a:pt x="53" y="237"/>
                          </a:cubicBezTo>
                          <a:cubicBezTo>
                            <a:pt x="54" y="238"/>
                            <a:pt x="56" y="240"/>
                            <a:pt x="59" y="240"/>
                          </a:cubicBezTo>
                          <a:cubicBezTo>
                            <a:pt x="64" y="240"/>
                            <a:pt x="66" y="237"/>
                            <a:pt x="68" y="235"/>
                          </a:cubicBezTo>
                          <a:cubicBezTo>
                            <a:pt x="69" y="234"/>
                            <a:pt x="70" y="233"/>
                            <a:pt x="71" y="23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7" name="Freeform 1179">
                      <a:extLst>
                        <a:ext uri="{FF2B5EF4-FFF2-40B4-BE49-F238E27FC236}">
                          <a16:creationId xmlns:a16="http://schemas.microsoft.com/office/drawing/2014/main" id="{51979120-76F5-588A-25CD-A04138BE64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42875" y="4465221"/>
                      <a:ext cx="131562" cy="163514"/>
                    </a:xfrm>
                    <a:custGeom>
                      <a:avLst/>
                      <a:gdLst>
                        <a:gd name="T0" fmla="*/ 289 w 310"/>
                        <a:gd name="T1" fmla="*/ 294 h 383"/>
                        <a:gd name="T2" fmla="*/ 277 w 310"/>
                        <a:gd name="T3" fmla="*/ 257 h 383"/>
                        <a:gd name="T4" fmla="*/ 264 w 310"/>
                        <a:gd name="T5" fmla="*/ 198 h 383"/>
                        <a:gd name="T6" fmla="*/ 277 w 310"/>
                        <a:gd name="T7" fmla="*/ 182 h 383"/>
                        <a:gd name="T8" fmla="*/ 276 w 310"/>
                        <a:gd name="T9" fmla="*/ 177 h 383"/>
                        <a:gd name="T10" fmla="*/ 270 w 310"/>
                        <a:gd name="T11" fmla="*/ 153 h 383"/>
                        <a:gd name="T12" fmla="*/ 253 w 310"/>
                        <a:gd name="T13" fmla="*/ 115 h 383"/>
                        <a:gd name="T14" fmla="*/ 258 w 310"/>
                        <a:gd name="T15" fmla="*/ 71 h 383"/>
                        <a:gd name="T16" fmla="*/ 248 w 310"/>
                        <a:gd name="T17" fmla="*/ 46 h 383"/>
                        <a:gd name="T18" fmla="*/ 243 w 310"/>
                        <a:gd name="T19" fmla="*/ 59 h 383"/>
                        <a:gd name="T20" fmla="*/ 237 w 310"/>
                        <a:gd name="T21" fmla="*/ 73 h 383"/>
                        <a:gd name="T22" fmla="*/ 240 w 310"/>
                        <a:gd name="T23" fmla="*/ 94 h 383"/>
                        <a:gd name="T24" fmla="*/ 216 w 310"/>
                        <a:gd name="T25" fmla="*/ 44 h 383"/>
                        <a:gd name="T26" fmla="*/ 214 w 310"/>
                        <a:gd name="T27" fmla="*/ 29 h 383"/>
                        <a:gd name="T28" fmla="*/ 190 w 310"/>
                        <a:gd name="T29" fmla="*/ 80 h 383"/>
                        <a:gd name="T30" fmla="*/ 180 w 310"/>
                        <a:gd name="T31" fmla="*/ 132 h 383"/>
                        <a:gd name="T32" fmla="*/ 222 w 310"/>
                        <a:gd name="T33" fmla="*/ 167 h 383"/>
                        <a:gd name="T34" fmla="*/ 228 w 310"/>
                        <a:gd name="T35" fmla="*/ 204 h 383"/>
                        <a:gd name="T36" fmla="*/ 213 w 310"/>
                        <a:gd name="T37" fmla="*/ 168 h 383"/>
                        <a:gd name="T38" fmla="*/ 182 w 310"/>
                        <a:gd name="T39" fmla="*/ 154 h 383"/>
                        <a:gd name="T40" fmla="*/ 165 w 310"/>
                        <a:gd name="T41" fmla="*/ 204 h 383"/>
                        <a:gd name="T42" fmla="*/ 134 w 310"/>
                        <a:gd name="T43" fmla="*/ 227 h 383"/>
                        <a:gd name="T44" fmla="*/ 100 w 310"/>
                        <a:gd name="T45" fmla="*/ 199 h 383"/>
                        <a:gd name="T46" fmla="*/ 141 w 310"/>
                        <a:gd name="T47" fmla="*/ 200 h 383"/>
                        <a:gd name="T48" fmla="*/ 163 w 310"/>
                        <a:gd name="T49" fmla="*/ 144 h 383"/>
                        <a:gd name="T50" fmla="*/ 176 w 310"/>
                        <a:gd name="T51" fmla="*/ 54 h 383"/>
                        <a:gd name="T52" fmla="*/ 170 w 310"/>
                        <a:gd name="T53" fmla="*/ 3 h 383"/>
                        <a:gd name="T54" fmla="*/ 121 w 310"/>
                        <a:gd name="T55" fmla="*/ 47 h 383"/>
                        <a:gd name="T56" fmla="*/ 108 w 310"/>
                        <a:gd name="T57" fmla="*/ 91 h 383"/>
                        <a:gd name="T58" fmla="*/ 119 w 310"/>
                        <a:gd name="T59" fmla="*/ 126 h 383"/>
                        <a:gd name="T60" fmla="*/ 111 w 310"/>
                        <a:gd name="T61" fmla="*/ 144 h 383"/>
                        <a:gd name="T62" fmla="*/ 74 w 310"/>
                        <a:gd name="T63" fmla="*/ 112 h 383"/>
                        <a:gd name="T64" fmla="*/ 72 w 310"/>
                        <a:gd name="T65" fmla="*/ 145 h 383"/>
                        <a:gd name="T66" fmla="*/ 23 w 310"/>
                        <a:gd name="T67" fmla="*/ 192 h 383"/>
                        <a:gd name="T68" fmla="*/ 8 w 310"/>
                        <a:gd name="T69" fmla="*/ 216 h 383"/>
                        <a:gd name="T70" fmla="*/ 8 w 310"/>
                        <a:gd name="T71" fmla="*/ 244 h 383"/>
                        <a:gd name="T72" fmla="*/ 58 w 310"/>
                        <a:gd name="T73" fmla="*/ 278 h 383"/>
                        <a:gd name="T74" fmla="*/ 73 w 310"/>
                        <a:gd name="T75" fmla="*/ 277 h 383"/>
                        <a:gd name="T76" fmla="*/ 100 w 310"/>
                        <a:gd name="T77" fmla="*/ 293 h 383"/>
                        <a:gd name="T78" fmla="*/ 124 w 310"/>
                        <a:gd name="T79" fmla="*/ 319 h 383"/>
                        <a:gd name="T80" fmla="*/ 156 w 310"/>
                        <a:gd name="T81" fmla="*/ 337 h 383"/>
                        <a:gd name="T82" fmla="*/ 207 w 310"/>
                        <a:gd name="T83" fmla="*/ 363 h 383"/>
                        <a:gd name="T84" fmla="*/ 242 w 310"/>
                        <a:gd name="T85" fmla="*/ 359 h 383"/>
                        <a:gd name="T86" fmla="*/ 251 w 310"/>
                        <a:gd name="T87" fmla="*/ 364 h 383"/>
                        <a:gd name="T88" fmla="*/ 269 w 310"/>
                        <a:gd name="T89" fmla="*/ 374 h 383"/>
                        <a:gd name="T90" fmla="*/ 285 w 310"/>
                        <a:gd name="T91" fmla="*/ 382 h 383"/>
                        <a:gd name="T92" fmla="*/ 291 w 310"/>
                        <a:gd name="T93" fmla="*/ 377 h 383"/>
                        <a:gd name="T94" fmla="*/ 298 w 310"/>
                        <a:gd name="T95" fmla="*/ 350 h 3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10" h="383">
                          <a:moveTo>
                            <a:pt x="310" y="319"/>
                          </a:moveTo>
                          <a:cubicBezTo>
                            <a:pt x="310" y="316"/>
                            <a:pt x="309" y="313"/>
                            <a:pt x="309" y="310"/>
                          </a:cubicBezTo>
                          <a:cubicBezTo>
                            <a:pt x="309" y="308"/>
                            <a:pt x="308" y="306"/>
                            <a:pt x="308" y="305"/>
                          </a:cubicBezTo>
                          <a:cubicBezTo>
                            <a:pt x="302" y="304"/>
                            <a:pt x="289" y="300"/>
                            <a:pt x="289" y="294"/>
                          </a:cubicBezTo>
                          <a:cubicBezTo>
                            <a:pt x="289" y="292"/>
                            <a:pt x="291" y="289"/>
                            <a:pt x="292" y="287"/>
                          </a:cubicBezTo>
                          <a:lnTo>
                            <a:pt x="291" y="274"/>
                          </a:lnTo>
                          <a:cubicBezTo>
                            <a:pt x="290" y="273"/>
                            <a:pt x="290" y="273"/>
                            <a:pt x="289" y="272"/>
                          </a:cubicBezTo>
                          <a:cubicBezTo>
                            <a:pt x="283" y="269"/>
                            <a:pt x="277" y="265"/>
                            <a:pt x="277" y="257"/>
                          </a:cubicBezTo>
                          <a:lnTo>
                            <a:pt x="277" y="235"/>
                          </a:lnTo>
                          <a:cubicBezTo>
                            <a:pt x="277" y="231"/>
                            <a:pt x="276" y="230"/>
                            <a:pt x="274" y="229"/>
                          </a:cubicBezTo>
                          <a:cubicBezTo>
                            <a:pt x="273" y="228"/>
                            <a:pt x="271" y="227"/>
                            <a:pt x="270" y="225"/>
                          </a:cubicBezTo>
                          <a:cubicBezTo>
                            <a:pt x="268" y="222"/>
                            <a:pt x="265" y="201"/>
                            <a:pt x="264" y="198"/>
                          </a:cubicBezTo>
                          <a:cubicBezTo>
                            <a:pt x="264" y="194"/>
                            <a:pt x="268" y="194"/>
                            <a:pt x="270" y="193"/>
                          </a:cubicBezTo>
                          <a:cubicBezTo>
                            <a:pt x="271" y="193"/>
                            <a:pt x="271" y="193"/>
                            <a:pt x="272" y="193"/>
                          </a:cubicBezTo>
                          <a:cubicBezTo>
                            <a:pt x="275" y="191"/>
                            <a:pt x="277" y="186"/>
                            <a:pt x="277" y="183"/>
                          </a:cubicBezTo>
                          <a:cubicBezTo>
                            <a:pt x="277" y="183"/>
                            <a:pt x="277" y="183"/>
                            <a:pt x="277" y="182"/>
                          </a:cubicBezTo>
                          <a:lnTo>
                            <a:pt x="277" y="182"/>
                          </a:lnTo>
                          <a:cubicBezTo>
                            <a:pt x="277" y="182"/>
                            <a:pt x="277" y="182"/>
                            <a:pt x="277" y="182"/>
                          </a:cubicBezTo>
                          <a:cubicBezTo>
                            <a:pt x="277" y="181"/>
                            <a:pt x="277" y="180"/>
                            <a:pt x="276" y="179"/>
                          </a:cubicBezTo>
                          <a:cubicBezTo>
                            <a:pt x="276" y="178"/>
                            <a:pt x="276" y="177"/>
                            <a:pt x="276" y="177"/>
                          </a:cubicBezTo>
                          <a:cubicBezTo>
                            <a:pt x="276" y="176"/>
                            <a:pt x="276" y="176"/>
                            <a:pt x="277" y="176"/>
                          </a:cubicBezTo>
                          <a:cubicBezTo>
                            <a:pt x="280" y="174"/>
                            <a:pt x="280" y="172"/>
                            <a:pt x="280" y="167"/>
                          </a:cubicBezTo>
                          <a:cubicBezTo>
                            <a:pt x="280" y="162"/>
                            <a:pt x="277" y="159"/>
                            <a:pt x="274" y="157"/>
                          </a:cubicBezTo>
                          <a:cubicBezTo>
                            <a:pt x="273" y="155"/>
                            <a:pt x="271" y="154"/>
                            <a:pt x="270" y="153"/>
                          </a:cubicBezTo>
                          <a:cubicBezTo>
                            <a:pt x="270" y="153"/>
                            <a:pt x="270" y="153"/>
                            <a:pt x="269" y="153"/>
                          </a:cubicBezTo>
                          <a:cubicBezTo>
                            <a:pt x="268" y="153"/>
                            <a:pt x="267" y="154"/>
                            <a:pt x="265" y="154"/>
                          </a:cubicBezTo>
                          <a:cubicBezTo>
                            <a:pt x="256" y="154"/>
                            <a:pt x="241" y="140"/>
                            <a:pt x="241" y="131"/>
                          </a:cubicBezTo>
                          <a:cubicBezTo>
                            <a:pt x="241" y="121"/>
                            <a:pt x="247" y="118"/>
                            <a:pt x="253" y="115"/>
                          </a:cubicBezTo>
                          <a:cubicBezTo>
                            <a:pt x="258" y="112"/>
                            <a:pt x="263" y="110"/>
                            <a:pt x="263" y="100"/>
                          </a:cubicBezTo>
                          <a:cubicBezTo>
                            <a:pt x="263" y="93"/>
                            <a:pt x="260" y="89"/>
                            <a:pt x="257" y="86"/>
                          </a:cubicBezTo>
                          <a:cubicBezTo>
                            <a:pt x="255" y="83"/>
                            <a:pt x="252" y="80"/>
                            <a:pt x="252" y="77"/>
                          </a:cubicBezTo>
                          <a:cubicBezTo>
                            <a:pt x="252" y="73"/>
                            <a:pt x="255" y="71"/>
                            <a:pt x="258" y="71"/>
                          </a:cubicBezTo>
                          <a:cubicBezTo>
                            <a:pt x="261" y="69"/>
                            <a:pt x="264" y="68"/>
                            <a:pt x="263" y="61"/>
                          </a:cubicBezTo>
                          <a:cubicBezTo>
                            <a:pt x="263" y="57"/>
                            <a:pt x="260" y="56"/>
                            <a:pt x="256" y="55"/>
                          </a:cubicBezTo>
                          <a:cubicBezTo>
                            <a:pt x="253" y="54"/>
                            <a:pt x="248" y="52"/>
                            <a:pt x="248" y="47"/>
                          </a:cubicBezTo>
                          <a:cubicBezTo>
                            <a:pt x="248" y="46"/>
                            <a:pt x="248" y="46"/>
                            <a:pt x="248" y="46"/>
                          </a:cubicBezTo>
                          <a:cubicBezTo>
                            <a:pt x="248" y="45"/>
                            <a:pt x="248" y="44"/>
                            <a:pt x="248" y="43"/>
                          </a:cubicBezTo>
                          <a:cubicBezTo>
                            <a:pt x="245" y="44"/>
                            <a:pt x="241" y="44"/>
                            <a:pt x="240" y="46"/>
                          </a:cubicBezTo>
                          <a:cubicBezTo>
                            <a:pt x="245" y="51"/>
                            <a:pt x="247" y="55"/>
                            <a:pt x="246" y="57"/>
                          </a:cubicBezTo>
                          <a:cubicBezTo>
                            <a:pt x="245" y="58"/>
                            <a:pt x="245" y="59"/>
                            <a:pt x="243" y="59"/>
                          </a:cubicBezTo>
                          <a:cubicBezTo>
                            <a:pt x="239" y="59"/>
                            <a:pt x="232" y="55"/>
                            <a:pt x="225" y="50"/>
                          </a:cubicBezTo>
                          <a:cubicBezTo>
                            <a:pt x="225" y="50"/>
                            <a:pt x="225" y="50"/>
                            <a:pt x="225" y="51"/>
                          </a:cubicBezTo>
                          <a:cubicBezTo>
                            <a:pt x="223" y="53"/>
                            <a:pt x="220" y="56"/>
                            <a:pt x="221" y="59"/>
                          </a:cubicBezTo>
                          <a:cubicBezTo>
                            <a:pt x="222" y="64"/>
                            <a:pt x="227" y="68"/>
                            <a:pt x="237" y="73"/>
                          </a:cubicBezTo>
                          <a:cubicBezTo>
                            <a:pt x="237" y="73"/>
                            <a:pt x="237" y="73"/>
                            <a:pt x="237" y="73"/>
                          </a:cubicBezTo>
                          <a:cubicBezTo>
                            <a:pt x="238" y="73"/>
                            <a:pt x="246" y="84"/>
                            <a:pt x="244" y="91"/>
                          </a:cubicBezTo>
                          <a:cubicBezTo>
                            <a:pt x="244" y="92"/>
                            <a:pt x="243" y="93"/>
                            <a:pt x="242" y="94"/>
                          </a:cubicBezTo>
                          <a:cubicBezTo>
                            <a:pt x="241" y="94"/>
                            <a:pt x="241" y="94"/>
                            <a:pt x="240" y="94"/>
                          </a:cubicBezTo>
                          <a:cubicBezTo>
                            <a:pt x="238" y="93"/>
                            <a:pt x="236" y="90"/>
                            <a:pt x="235" y="87"/>
                          </a:cubicBezTo>
                          <a:cubicBezTo>
                            <a:pt x="233" y="85"/>
                            <a:pt x="232" y="83"/>
                            <a:pt x="230" y="81"/>
                          </a:cubicBezTo>
                          <a:cubicBezTo>
                            <a:pt x="219" y="81"/>
                            <a:pt x="211" y="70"/>
                            <a:pt x="210" y="66"/>
                          </a:cubicBezTo>
                          <a:cubicBezTo>
                            <a:pt x="209" y="57"/>
                            <a:pt x="213" y="51"/>
                            <a:pt x="216" y="44"/>
                          </a:cubicBezTo>
                          <a:cubicBezTo>
                            <a:pt x="217" y="42"/>
                            <a:pt x="218" y="40"/>
                            <a:pt x="219" y="37"/>
                          </a:cubicBezTo>
                          <a:cubicBezTo>
                            <a:pt x="219" y="37"/>
                            <a:pt x="222" y="27"/>
                            <a:pt x="219" y="16"/>
                          </a:cubicBezTo>
                          <a:cubicBezTo>
                            <a:pt x="219" y="16"/>
                            <a:pt x="218" y="16"/>
                            <a:pt x="218" y="16"/>
                          </a:cubicBezTo>
                          <a:cubicBezTo>
                            <a:pt x="216" y="16"/>
                            <a:pt x="215" y="23"/>
                            <a:pt x="214" y="29"/>
                          </a:cubicBezTo>
                          <a:cubicBezTo>
                            <a:pt x="213" y="37"/>
                            <a:pt x="212" y="46"/>
                            <a:pt x="207" y="45"/>
                          </a:cubicBezTo>
                          <a:cubicBezTo>
                            <a:pt x="191" y="49"/>
                            <a:pt x="190" y="54"/>
                            <a:pt x="189" y="61"/>
                          </a:cubicBezTo>
                          <a:lnTo>
                            <a:pt x="189" y="62"/>
                          </a:lnTo>
                          <a:cubicBezTo>
                            <a:pt x="187" y="67"/>
                            <a:pt x="189" y="74"/>
                            <a:pt x="190" y="80"/>
                          </a:cubicBezTo>
                          <a:cubicBezTo>
                            <a:pt x="192" y="89"/>
                            <a:pt x="194" y="98"/>
                            <a:pt x="188" y="101"/>
                          </a:cubicBezTo>
                          <a:cubicBezTo>
                            <a:pt x="187" y="103"/>
                            <a:pt x="186" y="105"/>
                            <a:pt x="185" y="107"/>
                          </a:cubicBezTo>
                          <a:cubicBezTo>
                            <a:pt x="182" y="115"/>
                            <a:pt x="180" y="121"/>
                            <a:pt x="180" y="128"/>
                          </a:cubicBezTo>
                          <a:cubicBezTo>
                            <a:pt x="180" y="129"/>
                            <a:pt x="180" y="130"/>
                            <a:pt x="180" y="132"/>
                          </a:cubicBezTo>
                          <a:cubicBezTo>
                            <a:pt x="180" y="136"/>
                            <a:pt x="180" y="140"/>
                            <a:pt x="181" y="141"/>
                          </a:cubicBezTo>
                          <a:cubicBezTo>
                            <a:pt x="183" y="143"/>
                            <a:pt x="189" y="143"/>
                            <a:pt x="201" y="140"/>
                          </a:cubicBezTo>
                          <a:cubicBezTo>
                            <a:pt x="201" y="140"/>
                            <a:pt x="202" y="140"/>
                            <a:pt x="202" y="140"/>
                          </a:cubicBezTo>
                          <a:cubicBezTo>
                            <a:pt x="212" y="142"/>
                            <a:pt x="219" y="151"/>
                            <a:pt x="222" y="167"/>
                          </a:cubicBezTo>
                          <a:cubicBezTo>
                            <a:pt x="223" y="176"/>
                            <a:pt x="219" y="178"/>
                            <a:pt x="216" y="180"/>
                          </a:cubicBezTo>
                          <a:cubicBezTo>
                            <a:pt x="214" y="181"/>
                            <a:pt x="212" y="183"/>
                            <a:pt x="211" y="186"/>
                          </a:cubicBezTo>
                          <a:cubicBezTo>
                            <a:pt x="211" y="191"/>
                            <a:pt x="218" y="196"/>
                            <a:pt x="223" y="199"/>
                          </a:cubicBezTo>
                          <a:cubicBezTo>
                            <a:pt x="227" y="201"/>
                            <a:pt x="228" y="202"/>
                            <a:pt x="228" y="204"/>
                          </a:cubicBezTo>
                          <a:cubicBezTo>
                            <a:pt x="228" y="204"/>
                            <a:pt x="227" y="205"/>
                            <a:pt x="227" y="205"/>
                          </a:cubicBezTo>
                          <a:cubicBezTo>
                            <a:pt x="222" y="205"/>
                            <a:pt x="216" y="204"/>
                            <a:pt x="212" y="201"/>
                          </a:cubicBezTo>
                          <a:cubicBezTo>
                            <a:pt x="208" y="198"/>
                            <a:pt x="206" y="194"/>
                            <a:pt x="206" y="191"/>
                          </a:cubicBezTo>
                          <a:cubicBezTo>
                            <a:pt x="206" y="184"/>
                            <a:pt x="208" y="178"/>
                            <a:pt x="213" y="168"/>
                          </a:cubicBezTo>
                          <a:cubicBezTo>
                            <a:pt x="210" y="166"/>
                            <a:pt x="209" y="163"/>
                            <a:pt x="207" y="160"/>
                          </a:cubicBezTo>
                          <a:cubicBezTo>
                            <a:pt x="205" y="154"/>
                            <a:pt x="203" y="150"/>
                            <a:pt x="195" y="150"/>
                          </a:cubicBezTo>
                          <a:cubicBezTo>
                            <a:pt x="194" y="150"/>
                            <a:pt x="193" y="150"/>
                            <a:pt x="191" y="150"/>
                          </a:cubicBezTo>
                          <a:cubicBezTo>
                            <a:pt x="187" y="150"/>
                            <a:pt x="184" y="152"/>
                            <a:pt x="182" y="154"/>
                          </a:cubicBezTo>
                          <a:cubicBezTo>
                            <a:pt x="178" y="159"/>
                            <a:pt x="178" y="170"/>
                            <a:pt x="181" y="188"/>
                          </a:cubicBezTo>
                          <a:cubicBezTo>
                            <a:pt x="181" y="188"/>
                            <a:pt x="180" y="189"/>
                            <a:pt x="180" y="189"/>
                          </a:cubicBezTo>
                          <a:cubicBezTo>
                            <a:pt x="168" y="195"/>
                            <a:pt x="168" y="196"/>
                            <a:pt x="167" y="199"/>
                          </a:cubicBezTo>
                          <a:cubicBezTo>
                            <a:pt x="166" y="201"/>
                            <a:pt x="166" y="202"/>
                            <a:pt x="165" y="204"/>
                          </a:cubicBezTo>
                          <a:cubicBezTo>
                            <a:pt x="159" y="215"/>
                            <a:pt x="152" y="216"/>
                            <a:pt x="146" y="217"/>
                          </a:cubicBezTo>
                          <a:cubicBezTo>
                            <a:pt x="142" y="218"/>
                            <a:pt x="138" y="218"/>
                            <a:pt x="136" y="226"/>
                          </a:cubicBezTo>
                          <a:cubicBezTo>
                            <a:pt x="136" y="227"/>
                            <a:pt x="135" y="227"/>
                            <a:pt x="135" y="227"/>
                          </a:cubicBezTo>
                          <a:cubicBezTo>
                            <a:pt x="135" y="227"/>
                            <a:pt x="134" y="227"/>
                            <a:pt x="134" y="227"/>
                          </a:cubicBezTo>
                          <a:cubicBezTo>
                            <a:pt x="128" y="221"/>
                            <a:pt x="122" y="219"/>
                            <a:pt x="116" y="218"/>
                          </a:cubicBezTo>
                          <a:cubicBezTo>
                            <a:pt x="110" y="217"/>
                            <a:pt x="105" y="215"/>
                            <a:pt x="105" y="209"/>
                          </a:cubicBezTo>
                          <a:cubicBezTo>
                            <a:pt x="105" y="207"/>
                            <a:pt x="103" y="205"/>
                            <a:pt x="102" y="204"/>
                          </a:cubicBezTo>
                          <a:cubicBezTo>
                            <a:pt x="100" y="202"/>
                            <a:pt x="99" y="200"/>
                            <a:pt x="100" y="199"/>
                          </a:cubicBezTo>
                          <a:cubicBezTo>
                            <a:pt x="100" y="197"/>
                            <a:pt x="103" y="196"/>
                            <a:pt x="109" y="197"/>
                          </a:cubicBezTo>
                          <a:cubicBezTo>
                            <a:pt x="114" y="197"/>
                            <a:pt x="115" y="201"/>
                            <a:pt x="117" y="205"/>
                          </a:cubicBezTo>
                          <a:cubicBezTo>
                            <a:pt x="118" y="210"/>
                            <a:pt x="120" y="215"/>
                            <a:pt x="127" y="215"/>
                          </a:cubicBezTo>
                          <a:cubicBezTo>
                            <a:pt x="132" y="214"/>
                            <a:pt x="136" y="208"/>
                            <a:pt x="141" y="200"/>
                          </a:cubicBezTo>
                          <a:cubicBezTo>
                            <a:pt x="145" y="192"/>
                            <a:pt x="151" y="184"/>
                            <a:pt x="160" y="178"/>
                          </a:cubicBezTo>
                          <a:cubicBezTo>
                            <a:pt x="161" y="167"/>
                            <a:pt x="166" y="166"/>
                            <a:pt x="169" y="165"/>
                          </a:cubicBezTo>
                          <a:cubicBezTo>
                            <a:pt x="170" y="164"/>
                            <a:pt x="171" y="164"/>
                            <a:pt x="171" y="164"/>
                          </a:cubicBezTo>
                          <a:cubicBezTo>
                            <a:pt x="172" y="162"/>
                            <a:pt x="168" y="153"/>
                            <a:pt x="163" y="144"/>
                          </a:cubicBezTo>
                          <a:cubicBezTo>
                            <a:pt x="156" y="130"/>
                            <a:pt x="170" y="101"/>
                            <a:pt x="178" y="85"/>
                          </a:cubicBezTo>
                          <a:lnTo>
                            <a:pt x="179" y="83"/>
                          </a:lnTo>
                          <a:cubicBezTo>
                            <a:pt x="183" y="76"/>
                            <a:pt x="181" y="74"/>
                            <a:pt x="179" y="71"/>
                          </a:cubicBezTo>
                          <a:cubicBezTo>
                            <a:pt x="176" y="67"/>
                            <a:pt x="174" y="63"/>
                            <a:pt x="176" y="54"/>
                          </a:cubicBezTo>
                          <a:cubicBezTo>
                            <a:pt x="178" y="46"/>
                            <a:pt x="181" y="45"/>
                            <a:pt x="184" y="43"/>
                          </a:cubicBezTo>
                          <a:cubicBezTo>
                            <a:pt x="187" y="41"/>
                            <a:pt x="190" y="39"/>
                            <a:pt x="193" y="27"/>
                          </a:cubicBezTo>
                          <a:cubicBezTo>
                            <a:pt x="195" y="17"/>
                            <a:pt x="193" y="14"/>
                            <a:pt x="179" y="8"/>
                          </a:cubicBezTo>
                          <a:cubicBezTo>
                            <a:pt x="175" y="6"/>
                            <a:pt x="172" y="4"/>
                            <a:pt x="170" y="3"/>
                          </a:cubicBezTo>
                          <a:cubicBezTo>
                            <a:pt x="168" y="1"/>
                            <a:pt x="166" y="0"/>
                            <a:pt x="165" y="0"/>
                          </a:cubicBezTo>
                          <a:cubicBezTo>
                            <a:pt x="164" y="0"/>
                            <a:pt x="162" y="2"/>
                            <a:pt x="158" y="8"/>
                          </a:cubicBezTo>
                          <a:cubicBezTo>
                            <a:pt x="158" y="9"/>
                            <a:pt x="157" y="10"/>
                            <a:pt x="156" y="13"/>
                          </a:cubicBezTo>
                          <a:cubicBezTo>
                            <a:pt x="152" y="24"/>
                            <a:pt x="143" y="46"/>
                            <a:pt x="121" y="47"/>
                          </a:cubicBezTo>
                          <a:cubicBezTo>
                            <a:pt x="114" y="54"/>
                            <a:pt x="116" y="58"/>
                            <a:pt x="119" y="62"/>
                          </a:cubicBezTo>
                          <a:cubicBezTo>
                            <a:pt x="120" y="64"/>
                            <a:pt x="122" y="66"/>
                            <a:pt x="121" y="69"/>
                          </a:cubicBezTo>
                          <a:cubicBezTo>
                            <a:pt x="121" y="71"/>
                            <a:pt x="119" y="72"/>
                            <a:pt x="117" y="74"/>
                          </a:cubicBezTo>
                          <a:cubicBezTo>
                            <a:pt x="116" y="82"/>
                            <a:pt x="111" y="87"/>
                            <a:pt x="108" y="91"/>
                          </a:cubicBezTo>
                          <a:cubicBezTo>
                            <a:pt x="105" y="94"/>
                            <a:pt x="103" y="96"/>
                            <a:pt x="103" y="98"/>
                          </a:cubicBezTo>
                          <a:cubicBezTo>
                            <a:pt x="103" y="100"/>
                            <a:pt x="105" y="102"/>
                            <a:pt x="108" y="104"/>
                          </a:cubicBezTo>
                          <a:cubicBezTo>
                            <a:pt x="115" y="107"/>
                            <a:pt x="116" y="113"/>
                            <a:pt x="116" y="117"/>
                          </a:cubicBezTo>
                          <a:cubicBezTo>
                            <a:pt x="117" y="121"/>
                            <a:pt x="117" y="124"/>
                            <a:pt x="119" y="126"/>
                          </a:cubicBezTo>
                          <a:cubicBezTo>
                            <a:pt x="119" y="126"/>
                            <a:pt x="119" y="126"/>
                            <a:pt x="119" y="127"/>
                          </a:cubicBezTo>
                          <a:cubicBezTo>
                            <a:pt x="119" y="127"/>
                            <a:pt x="121" y="136"/>
                            <a:pt x="117" y="141"/>
                          </a:cubicBezTo>
                          <a:cubicBezTo>
                            <a:pt x="116" y="143"/>
                            <a:pt x="114" y="144"/>
                            <a:pt x="112" y="144"/>
                          </a:cubicBezTo>
                          <a:cubicBezTo>
                            <a:pt x="112" y="144"/>
                            <a:pt x="111" y="144"/>
                            <a:pt x="111" y="144"/>
                          </a:cubicBezTo>
                          <a:cubicBezTo>
                            <a:pt x="103" y="144"/>
                            <a:pt x="97" y="132"/>
                            <a:pt x="90" y="118"/>
                          </a:cubicBezTo>
                          <a:cubicBezTo>
                            <a:pt x="88" y="113"/>
                            <a:pt x="85" y="107"/>
                            <a:pt x="82" y="102"/>
                          </a:cubicBezTo>
                          <a:cubicBezTo>
                            <a:pt x="81" y="103"/>
                            <a:pt x="80" y="104"/>
                            <a:pt x="79" y="105"/>
                          </a:cubicBezTo>
                          <a:cubicBezTo>
                            <a:pt x="76" y="107"/>
                            <a:pt x="74" y="109"/>
                            <a:pt x="74" y="112"/>
                          </a:cubicBezTo>
                          <a:cubicBezTo>
                            <a:pt x="74" y="114"/>
                            <a:pt x="76" y="116"/>
                            <a:pt x="77" y="118"/>
                          </a:cubicBezTo>
                          <a:cubicBezTo>
                            <a:pt x="79" y="121"/>
                            <a:pt x="81" y="123"/>
                            <a:pt x="81" y="128"/>
                          </a:cubicBezTo>
                          <a:cubicBezTo>
                            <a:pt x="81" y="133"/>
                            <a:pt x="78" y="136"/>
                            <a:pt x="76" y="138"/>
                          </a:cubicBezTo>
                          <a:cubicBezTo>
                            <a:pt x="74" y="140"/>
                            <a:pt x="72" y="141"/>
                            <a:pt x="72" y="145"/>
                          </a:cubicBezTo>
                          <a:cubicBezTo>
                            <a:pt x="72" y="146"/>
                            <a:pt x="73" y="147"/>
                            <a:pt x="74" y="148"/>
                          </a:cubicBezTo>
                          <a:cubicBezTo>
                            <a:pt x="76" y="150"/>
                            <a:pt x="78" y="152"/>
                            <a:pt x="78" y="155"/>
                          </a:cubicBezTo>
                          <a:cubicBezTo>
                            <a:pt x="78" y="170"/>
                            <a:pt x="53" y="178"/>
                            <a:pt x="44" y="181"/>
                          </a:cubicBezTo>
                          <a:cubicBezTo>
                            <a:pt x="35" y="184"/>
                            <a:pt x="29" y="188"/>
                            <a:pt x="23" y="192"/>
                          </a:cubicBezTo>
                          <a:cubicBezTo>
                            <a:pt x="18" y="195"/>
                            <a:pt x="13" y="198"/>
                            <a:pt x="7" y="200"/>
                          </a:cubicBezTo>
                          <a:cubicBezTo>
                            <a:pt x="7" y="200"/>
                            <a:pt x="7" y="201"/>
                            <a:pt x="7" y="201"/>
                          </a:cubicBezTo>
                          <a:cubicBezTo>
                            <a:pt x="8" y="202"/>
                            <a:pt x="8" y="202"/>
                            <a:pt x="8" y="204"/>
                          </a:cubicBezTo>
                          <a:lnTo>
                            <a:pt x="8" y="216"/>
                          </a:lnTo>
                          <a:cubicBezTo>
                            <a:pt x="8" y="221"/>
                            <a:pt x="6" y="224"/>
                            <a:pt x="4" y="227"/>
                          </a:cubicBezTo>
                          <a:cubicBezTo>
                            <a:pt x="2" y="230"/>
                            <a:pt x="0" y="232"/>
                            <a:pt x="0" y="235"/>
                          </a:cubicBezTo>
                          <a:cubicBezTo>
                            <a:pt x="0" y="240"/>
                            <a:pt x="4" y="242"/>
                            <a:pt x="7" y="243"/>
                          </a:cubicBezTo>
                          <a:cubicBezTo>
                            <a:pt x="8" y="243"/>
                            <a:pt x="8" y="243"/>
                            <a:pt x="8" y="244"/>
                          </a:cubicBezTo>
                          <a:cubicBezTo>
                            <a:pt x="8" y="250"/>
                            <a:pt x="12" y="251"/>
                            <a:pt x="20" y="251"/>
                          </a:cubicBezTo>
                          <a:lnTo>
                            <a:pt x="40" y="251"/>
                          </a:lnTo>
                          <a:cubicBezTo>
                            <a:pt x="47" y="251"/>
                            <a:pt x="48" y="258"/>
                            <a:pt x="50" y="265"/>
                          </a:cubicBezTo>
                          <a:cubicBezTo>
                            <a:pt x="51" y="273"/>
                            <a:pt x="53" y="278"/>
                            <a:pt x="58" y="278"/>
                          </a:cubicBezTo>
                          <a:cubicBezTo>
                            <a:pt x="60" y="278"/>
                            <a:pt x="62" y="277"/>
                            <a:pt x="64" y="276"/>
                          </a:cubicBezTo>
                          <a:cubicBezTo>
                            <a:pt x="65" y="275"/>
                            <a:pt x="67" y="275"/>
                            <a:pt x="69" y="274"/>
                          </a:cubicBezTo>
                          <a:cubicBezTo>
                            <a:pt x="70" y="274"/>
                            <a:pt x="70" y="274"/>
                            <a:pt x="70" y="275"/>
                          </a:cubicBezTo>
                          <a:cubicBezTo>
                            <a:pt x="71" y="276"/>
                            <a:pt x="71" y="277"/>
                            <a:pt x="73" y="277"/>
                          </a:cubicBezTo>
                          <a:cubicBezTo>
                            <a:pt x="74" y="277"/>
                            <a:pt x="75" y="276"/>
                            <a:pt x="76" y="275"/>
                          </a:cubicBezTo>
                          <a:cubicBezTo>
                            <a:pt x="78" y="274"/>
                            <a:pt x="79" y="273"/>
                            <a:pt x="80" y="273"/>
                          </a:cubicBezTo>
                          <a:cubicBezTo>
                            <a:pt x="83" y="273"/>
                            <a:pt x="100" y="282"/>
                            <a:pt x="100" y="286"/>
                          </a:cubicBezTo>
                          <a:lnTo>
                            <a:pt x="100" y="293"/>
                          </a:lnTo>
                          <a:cubicBezTo>
                            <a:pt x="100" y="295"/>
                            <a:pt x="101" y="299"/>
                            <a:pt x="103" y="302"/>
                          </a:cubicBezTo>
                          <a:cubicBezTo>
                            <a:pt x="105" y="305"/>
                            <a:pt x="105" y="309"/>
                            <a:pt x="106" y="312"/>
                          </a:cubicBezTo>
                          <a:cubicBezTo>
                            <a:pt x="106" y="315"/>
                            <a:pt x="107" y="317"/>
                            <a:pt x="109" y="319"/>
                          </a:cubicBezTo>
                          <a:lnTo>
                            <a:pt x="124" y="319"/>
                          </a:lnTo>
                          <a:cubicBezTo>
                            <a:pt x="124" y="319"/>
                            <a:pt x="124" y="320"/>
                            <a:pt x="125" y="320"/>
                          </a:cubicBezTo>
                          <a:lnTo>
                            <a:pt x="125" y="321"/>
                          </a:lnTo>
                          <a:cubicBezTo>
                            <a:pt x="130" y="326"/>
                            <a:pt x="133" y="329"/>
                            <a:pt x="138" y="332"/>
                          </a:cubicBezTo>
                          <a:cubicBezTo>
                            <a:pt x="142" y="335"/>
                            <a:pt x="149" y="336"/>
                            <a:pt x="156" y="337"/>
                          </a:cubicBezTo>
                          <a:cubicBezTo>
                            <a:pt x="161" y="338"/>
                            <a:pt x="166" y="339"/>
                            <a:pt x="169" y="340"/>
                          </a:cubicBezTo>
                          <a:cubicBezTo>
                            <a:pt x="175" y="343"/>
                            <a:pt x="178" y="347"/>
                            <a:pt x="181" y="352"/>
                          </a:cubicBezTo>
                          <a:cubicBezTo>
                            <a:pt x="185" y="357"/>
                            <a:pt x="188" y="363"/>
                            <a:pt x="198" y="363"/>
                          </a:cubicBezTo>
                          <a:cubicBezTo>
                            <a:pt x="201" y="363"/>
                            <a:pt x="204" y="363"/>
                            <a:pt x="207" y="363"/>
                          </a:cubicBezTo>
                          <a:cubicBezTo>
                            <a:pt x="209" y="364"/>
                            <a:pt x="212" y="364"/>
                            <a:pt x="214" y="364"/>
                          </a:cubicBezTo>
                          <a:cubicBezTo>
                            <a:pt x="218" y="364"/>
                            <a:pt x="221" y="361"/>
                            <a:pt x="223" y="358"/>
                          </a:cubicBezTo>
                          <a:cubicBezTo>
                            <a:pt x="226" y="354"/>
                            <a:pt x="228" y="351"/>
                            <a:pt x="233" y="351"/>
                          </a:cubicBezTo>
                          <a:cubicBezTo>
                            <a:pt x="237" y="351"/>
                            <a:pt x="240" y="355"/>
                            <a:pt x="242" y="359"/>
                          </a:cubicBezTo>
                          <a:cubicBezTo>
                            <a:pt x="243" y="360"/>
                            <a:pt x="244" y="362"/>
                            <a:pt x="245" y="363"/>
                          </a:cubicBezTo>
                          <a:cubicBezTo>
                            <a:pt x="245" y="363"/>
                            <a:pt x="245" y="363"/>
                            <a:pt x="245" y="363"/>
                          </a:cubicBezTo>
                          <a:cubicBezTo>
                            <a:pt x="246" y="365"/>
                            <a:pt x="247" y="365"/>
                            <a:pt x="248" y="365"/>
                          </a:cubicBezTo>
                          <a:cubicBezTo>
                            <a:pt x="249" y="365"/>
                            <a:pt x="250" y="364"/>
                            <a:pt x="251" y="364"/>
                          </a:cubicBezTo>
                          <a:cubicBezTo>
                            <a:pt x="253" y="363"/>
                            <a:pt x="255" y="363"/>
                            <a:pt x="257" y="363"/>
                          </a:cubicBezTo>
                          <a:cubicBezTo>
                            <a:pt x="260" y="365"/>
                            <a:pt x="261" y="367"/>
                            <a:pt x="262" y="369"/>
                          </a:cubicBezTo>
                          <a:cubicBezTo>
                            <a:pt x="263" y="371"/>
                            <a:pt x="263" y="372"/>
                            <a:pt x="265" y="373"/>
                          </a:cubicBezTo>
                          <a:cubicBezTo>
                            <a:pt x="266" y="374"/>
                            <a:pt x="267" y="374"/>
                            <a:pt x="269" y="374"/>
                          </a:cubicBezTo>
                          <a:lnTo>
                            <a:pt x="271" y="374"/>
                          </a:lnTo>
                          <a:cubicBezTo>
                            <a:pt x="272" y="374"/>
                            <a:pt x="274" y="375"/>
                            <a:pt x="275" y="375"/>
                          </a:cubicBezTo>
                          <a:cubicBezTo>
                            <a:pt x="277" y="376"/>
                            <a:pt x="279" y="377"/>
                            <a:pt x="280" y="379"/>
                          </a:cubicBezTo>
                          <a:cubicBezTo>
                            <a:pt x="282" y="380"/>
                            <a:pt x="283" y="381"/>
                            <a:pt x="285" y="382"/>
                          </a:cubicBezTo>
                          <a:cubicBezTo>
                            <a:pt x="285" y="382"/>
                            <a:pt x="285" y="382"/>
                            <a:pt x="285" y="383"/>
                          </a:cubicBezTo>
                          <a:cubicBezTo>
                            <a:pt x="286" y="383"/>
                            <a:pt x="286" y="382"/>
                            <a:pt x="286" y="382"/>
                          </a:cubicBezTo>
                          <a:cubicBezTo>
                            <a:pt x="287" y="382"/>
                            <a:pt x="288" y="382"/>
                            <a:pt x="289" y="381"/>
                          </a:cubicBezTo>
                          <a:cubicBezTo>
                            <a:pt x="290" y="381"/>
                            <a:pt x="290" y="379"/>
                            <a:pt x="291" y="377"/>
                          </a:cubicBezTo>
                          <a:cubicBezTo>
                            <a:pt x="291" y="376"/>
                            <a:pt x="291" y="374"/>
                            <a:pt x="291" y="373"/>
                          </a:cubicBezTo>
                          <a:cubicBezTo>
                            <a:pt x="292" y="370"/>
                            <a:pt x="294" y="368"/>
                            <a:pt x="296" y="366"/>
                          </a:cubicBezTo>
                          <a:cubicBezTo>
                            <a:pt x="299" y="363"/>
                            <a:pt x="301" y="361"/>
                            <a:pt x="301" y="358"/>
                          </a:cubicBezTo>
                          <a:cubicBezTo>
                            <a:pt x="301" y="355"/>
                            <a:pt x="300" y="352"/>
                            <a:pt x="298" y="350"/>
                          </a:cubicBezTo>
                          <a:cubicBezTo>
                            <a:pt x="297" y="348"/>
                            <a:pt x="296" y="346"/>
                            <a:pt x="296" y="343"/>
                          </a:cubicBezTo>
                          <a:cubicBezTo>
                            <a:pt x="296" y="336"/>
                            <a:pt x="300" y="333"/>
                            <a:pt x="303" y="331"/>
                          </a:cubicBezTo>
                          <a:cubicBezTo>
                            <a:pt x="307" y="328"/>
                            <a:pt x="310" y="326"/>
                            <a:pt x="310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8" name="Freeform 1180">
                      <a:extLst>
                        <a:ext uri="{FF2B5EF4-FFF2-40B4-BE49-F238E27FC236}">
                          <a16:creationId xmlns:a16="http://schemas.microsoft.com/office/drawing/2014/main" id="{B0349B61-34E8-68B2-0E3C-186BC1C226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8442" y="4641891"/>
                      <a:ext cx="77059" cy="65782"/>
                    </a:xfrm>
                    <a:custGeom>
                      <a:avLst/>
                      <a:gdLst>
                        <a:gd name="T0" fmla="*/ 149 w 180"/>
                        <a:gd name="T1" fmla="*/ 73 h 153"/>
                        <a:gd name="T2" fmla="*/ 166 w 180"/>
                        <a:gd name="T3" fmla="*/ 77 h 153"/>
                        <a:gd name="T4" fmla="*/ 171 w 180"/>
                        <a:gd name="T5" fmla="*/ 62 h 153"/>
                        <a:gd name="T6" fmla="*/ 141 w 180"/>
                        <a:gd name="T7" fmla="*/ 39 h 153"/>
                        <a:gd name="T8" fmla="*/ 128 w 180"/>
                        <a:gd name="T9" fmla="*/ 14 h 153"/>
                        <a:gd name="T10" fmla="*/ 115 w 180"/>
                        <a:gd name="T11" fmla="*/ 10 h 153"/>
                        <a:gd name="T12" fmla="*/ 99 w 180"/>
                        <a:gd name="T13" fmla="*/ 0 h 153"/>
                        <a:gd name="T14" fmla="*/ 94 w 180"/>
                        <a:gd name="T15" fmla="*/ 8 h 153"/>
                        <a:gd name="T16" fmla="*/ 84 w 180"/>
                        <a:gd name="T17" fmla="*/ 11 h 153"/>
                        <a:gd name="T18" fmla="*/ 83 w 180"/>
                        <a:gd name="T19" fmla="*/ 13 h 153"/>
                        <a:gd name="T20" fmla="*/ 72 w 180"/>
                        <a:gd name="T21" fmla="*/ 19 h 153"/>
                        <a:gd name="T22" fmla="*/ 63 w 180"/>
                        <a:gd name="T23" fmla="*/ 18 h 153"/>
                        <a:gd name="T24" fmla="*/ 52 w 180"/>
                        <a:gd name="T25" fmla="*/ 23 h 153"/>
                        <a:gd name="T26" fmla="*/ 35 w 180"/>
                        <a:gd name="T27" fmla="*/ 26 h 153"/>
                        <a:gd name="T28" fmla="*/ 30 w 180"/>
                        <a:gd name="T29" fmla="*/ 47 h 153"/>
                        <a:gd name="T30" fmla="*/ 11 w 180"/>
                        <a:gd name="T31" fmla="*/ 48 h 153"/>
                        <a:gd name="T32" fmla="*/ 3 w 180"/>
                        <a:gd name="T33" fmla="*/ 60 h 153"/>
                        <a:gd name="T34" fmla="*/ 2 w 180"/>
                        <a:gd name="T35" fmla="*/ 76 h 153"/>
                        <a:gd name="T36" fmla="*/ 0 w 180"/>
                        <a:gd name="T37" fmla="*/ 76 h 153"/>
                        <a:gd name="T38" fmla="*/ 3 w 180"/>
                        <a:gd name="T39" fmla="*/ 90 h 153"/>
                        <a:gd name="T40" fmla="*/ 7 w 180"/>
                        <a:gd name="T41" fmla="*/ 100 h 153"/>
                        <a:gd name="T42" fmla="*/ 15 w 180"/>
                        <a:gd name="T43" fmla="*/ 105 h 153"/>
                        <a:gd name="T44" fmla="*/ 23 w 180"/>
                        <a:gd name="T45" fmla="*/ 106 h 153"/>
                        <a:gd name="T46" fmla="*/ 34 w 180"/>
                        <a:gd name="T47" fmla="*/ 121 h 153"/>
                        <a:gd name="T48" fmla="*/ 43 w 180"/>
                        <a:gd name="T49" fmla="*/ 126 h 153"/>
                        <a:gd name="T50" fmla="*/ 47 w 180"/>
                        <a:gd name="T51" fmla="*/ 140 h 153"/>
                        <a:gd name="T52" fmla="*/ 68 w 180"/>
                        <a:gd name="T53" fmla="*/ 149 h 153"/>
                        <a:gd name="T54" fmla="*/ 82 w 180"/>
                        <a:gd name="T55" fmla="*/ 136 h 153"/>
                        <a:gd name="T56" fmla="*/ 89 w 180"/>
                        <a:gd name="T57" fmla="*/ 129 h 153"/>
                        <a:gd name="T58" fmla="*/ 91 w 180"/>
                        <a:gd name="T59" fmla="*/ 117 h 153"/>
                        <a:gd name="T60" fmla="*/ 110 w 180"/>
                        <a:gd name="T61" fmla="*/ 107 h 153"/>
                        <a:gd name="T62" fmla="*/ 107 w 180"/>
                        <a:gd name="T63" fmla="*/ 98 h 153"/>
                        <a:gd name="T64" fmla="*/ 100 w 180"/>
                        <a:gd name="T65" fmla="*/ 92 h 153"/>
                        <a:gd name="T66" fmla="*/ 93 w 180"/>
                        <a:gd name="T67" fmla="*/ 88 h 153"/>
                        <a:gd name="T68" fmla="*/ 97 w 180"/>
                        <a:gd name="T69" fmla="*/ 72 h 153"/>
                        <a:gd name="T70" fmla="*/ 97 w 180"/>
                        <a:gd name="T71" fmla="*/ 71 h 153"/>
                        <a:gd name="T72" fmla="*/ 118 w 180"/>
                        <a:gd name="T73" fmla="*/ 59 h 153"/>
                        <a:gd name="T74" fmla="*/ 115 w 180"/>
                        <a:gd name="T75" fmla="*/ 65 h 153"/>
                        <a:gd name="T76" fmla="*/ 144 w 180"/>
                        <a:gd name="T77" fmla="*/ 74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0" h="153">
                          <a:moveTo>
                            <a:pt x="144" y="74"/>
                          </a:moveTo>
                          <a:cubicBezTo>
                            <a:pt x="146" y="74"/>
                            <a:pt x="147" y="73"/>
                            <a:pt x="149" y="73"/>
                          </a:cubicBezTo>
                          <a:cubicBezTo>
                            <a:pt x="152" y="73"/>
                            <a:pt x="155" y="74"/>
                            <a:pt x="158" y="75"/>
                          </a:cubicBezTo>
                          <a:cubicBezTo>
                            <a:pt x="161" y="77"/>
                            <a:pt x="163" y="78"/>
                            <a:pt x="166" y="77"/>
                          </a:cubicBezTo>
                          <a:cubicBezTo>
                            <a:pt x="173" y="74"/>
                            <a:pt x="177" y="72"/>
                            <a:pt x="180" y="65"/>
                          </a:cubicBezTo>
                          <a:cubicBezTo>
                            <a:pt x="177" y="64"/>
                            <a:pt x="174" y="63"/>
                            <a:pt x="171" y="62"/>
                          </a:cubicBezTo>
                          <a:cubicBezTo>
                            <a:pt x="162" y="60"/>
                            <a:pt x="152" y="57"/>
                            <a:pt x="149" y="50"/>
                          </a:cubicBezTo>
                          <a:cubicBezTo>
                            <a:pt x="147" y="49"/>
                            <a:pt x="142" y="41"/>
                            <a:pt x="141" y="39"/>
                          </a:cubicBezTo>
                          <a:lnTo>
                            <a:pt x="141" y="38"/>
                          </a:lnTo>
                          <a:cubicBezTo>
                            <a:pt x="139" y="26"/>
                            <a:pt x="136" y="19"/>
                            <a:pt x="128" y="14"/>
                          </a:cubicBezTo>
                          <a:cubicBezTo>
                            <a:pt x="126" y="12"/>
                            <a:pt x="124" y="12"/>
                            <a:pt x="122" y="12"/>
                          </a:cubicBezTo>
                          <a:cubicBezTo>
                            <a:pt x="120" y="11"/>
                            <a:pt x="118" y="11"/>
                            <a:pt x="115" y="10"/>
                          </a:cubicBezTo>
                          <a:lnTo>
                            <a:pt x="114" y="9"/>
                          </a:lnTo>
                          <a:cubicBezTo>
                            <a:pt x="106" y="3"/>
                            <a:pt x="101" y="0"/>
                            <a:pt x="99" y="0"/>
                          </a:cubicBezTo>
                          <a:cubicBezTo>
                            <a:pt x="98" y="0"/>
                            <a:pt x="97" y="1"/>
                            <a:pt x="96" y="4"/>
                          </a:cubicBezTo>
                          <a:cubicBezTo>
                            <a:pt x="96" y="5"/>
                            <a:pt x="95" y="7"/>
                            <a:pt x="94" y="8"/>
                          </a:cubicBezTo>
                          <a:cubicBezTo>
                            <a:pt x="90" y="11"/>
                            <a:pt x="87" y="8"/>
                            <a:pt x="84" y="10"/>
                          </a:cubicBezTo>
                          <a:lnTo>
                            <a:pt x="84" y="11"/>
                          </a:lnTo>
                          <a:lnTo>
                            <a:pt x="84" y="11"/>
                          </a:lnTo>
                          <a:cubicBezTo>
                            <a:pt x="84" y="11"/>
                            <a:pt x="83" y="12"/>
                            <a:pt x="83" y="13"/>
                          </a:cubicBezTo>
                          <a:cubicBezTo>
                            <a:pt x="82" y="14"/>
                            <a:pt x="81" y="16"/>
                            <a:pt x="79" y="17"/>
                          </a:cubicBezTo>
                          <a:cubicBezTo>
                            <a:pt x="77" y="18"/>
                            <a:pt x="74" y="19"/>
                            <a:pt x="72" y="19"/>
                          </a:cubicBezTo>
                          <a:cubicBezTo>
                            <a:pt x="70" y="19"/>
                            <a:pt x="69" y="19"/>
                            <a:pt x="68" y="19"/>
                          </a:cubicBezTo>
                          <a:cubicBezTo>
                            <a:pt x="66" y="19"/>
                            <a:pt x="65" y="18"/>
                            <a:pt x="63" y="18"/>
                          </a:cubicBezTo>
                          <a:cubicBezTo>
                            <a:pt x="61" y="18"/>
                            <a:pt x="57" y="19"/>
                            <a:pt x="55" y="20"/>
                          </a:cubicBezTo>
                          <a:cubicBezTo>
                            <a:pt x="54" y="21"/>
                            <a:pt x="53" y="22"/>
                            <a:pt x="52" y="23"/>
                          </a:cubicBezTo>
                          <a:cubicBezTo>
                            <a:pt x="50" y="25"/>
                            <a:pt x="48" y="28"/>
                            <a:pt x="42" y="28"/>
                          </a:cubicBezTo>
                          <a:cubicBezTo>
                            <a:pt x="38" y="28"/>
                            <a:pt x="36" y="27"/>
                            <a:pt x="35" y="26"/>
                          </a:cubicBezTo>
                          <a:cubicBezTo>
                            <a:pt x="35" y="27"/>
                            <a:pt x="35" y="28"/>
                            <a:pt x="35" y="29"/>
                          </a:cubicBezTo>
                          <a:cubicBezTo>
                            <a:pt x="34" y="36"/>
                            <a:pt x="34" y="41"/>
                            <a:pt x="30" y="47"/>
                          </a:cubicBezTo>
                          <a:lnTo>
                            <a:pt x="30" y="48"/>
                          </a:lnTo>
                          <a:lnTo>
                            <a:pt x="11" y="48"/>
                          </a:lnTo>
                          <a:cubicBezTo>
                            <a:pt x="9" y="50"/>
                            <a:pt x="7" y="52"/>
                            <a:pt x="6" y="55"/>
                          </a:cubicBezTo>
                          <a:cubicBezTo>
                            <a:pt x="5" y="57"/>
                            <a:pt x="4" y="58"/>
                            <a:pt x="3" y="60"/>
                          </a:cubicBezTo>
                          <a:cubicBezTo>
                            <a:pt x="4" y="62"/>
                            <a:pt x="7" y="72"/>
                            <a:pt x="2" y="76"/>
                          </a:cubicBezTo>
                          <a:lnTo>
                            <a:pt x="2" y="76"/>
                          </a:lnTo>
                          <a:lnTo>
                            <a:pt x="2" y="76"/>
                          </a:lnTo>
                          <a:cubicBezTo>
                            <a:pt x="1" y="76"/>
                            <a:pt x="1" y="76"/>
                            <a:pt x="0" y="76"/>
                          </a:cubicBezTo>
                          <a:lnTo>
                            <a:pt x="0" y="84"/>
                          </a:lnTo>
                          <a:cubicBezTo>
                            <a:pt x="0" y="88"/>
                            <a:pt x="1" y="88"/>
                            <a:pt x="3" y="90"/>
                          </a:cubicBezTo>
                          <a:cubicBezTo>
                            <a:pt x="4" y="91"/>
                            <a:pt x="5" y="92"/>
                            <a:pt x="7" y="95"/>
                          </a:cubicBezTo>
                          <a:cubicBezTo>
                            <a:pt x="7" y="97"/>
                            <a:pt x="7" y="98"/>
                            <a:pt x="7" y="100"/>
                          </a:cubicBezTo>
                          <a:cubicBezTo>
                            <a:pt x="7" y="102"/>
                            <a:pt x="7" y="103"/>
                            <a:pt x="8" y="103"/>
                          </a:cubicBezTo>
                          <a:cubicBezTo>
                            <a:pt x="10" y="105"/>
                            <a:pt x="12" y="105"/>
                            <a:pt x="15" y="105"/>
                          </a:cubicBezTo>
                          <a:lnTo>
                            <a:pt x="17" y="105"/>
                          </a:lnTo>
                          <a:cubicBezTo>
                            <a:pt x="19" y="105"/>
                            <a:pt x="21" y="105"/>
                            <a:pt x="23" y="106"/>
                          </a:cubicBezTo>
                          <a:cubicBezTo>
                            <a:pt x="28" y="108"/>
                            <a:pt x="30" y="112"/>
                            <a:pt x="32" y="116"/>
                          </a:cubicBezTo>
                          <a:cubicBezTo>
                            <a:pt x="32" y="118"/>
                            <a:pt x="33" y="119"/>
                            <a:pt x="34" y="121"/>
                          </a:cubicBezTo>
                          <a:cubicBezTo>
                            <a:pt x="35" y="122"/>
                            <a:pt x="37" y="123"/>
                            <a:pt x="39" y="123"/>
                          </a:cubicBezTo>
                          <a:cubicBezTo>
                            <a:pt x="40" y="124"/>
                            <a:pt x="42" y="125"/>
                            <a:pt x="43" y="126"/>
                          </a:cubicBezTo>
                          <a:cubicBezTo>
                            <a:pt x="44" y="128"/>
                            <a:pt x="44" y="130"/>
                            <a:pt x="44" y="132"/>
                          </a:cubicBezTo>
                          <a:cubicBezTo>
                            <a:pt x="44" y="137"/>
                            <a:pt x="45" y="140"/>
                            <a:pt x="47" y="140"/>
                          </a:cubicBezTo>
                          <a:cubicBezTo>
                            <a:pt x="53" y="140"/>
                            <a:pt x="56" y="140"/>
                            <a:pt x="63" y="144"/>
                          </a:cubicBezTo>
                          <a:cubicBezTo>
                            <a:pt x="65" y="145"/>
                            <a:pt x="66" y="147"/>
                            <a:pt x="68" y="149"/>
                          </a:cubicBezTo>
                          <a:cubicBezTo>
                            <a:pt x="70" y="151"/>
                            <a:pt x="72" y="153"/>
                            <a:pt x="75" y="153"/>
                          </a:cubicBezTo>
                          <a:cubicBezTo>
                            <a:pt x="79" y="153"/>
                            <a:pt x="82" y="147"/>
                            <a:pt x="82" y="136"/>
                          </a:cubicBezTo>
                          <a:cubicBezTo>
                            <a:pt x="82" y="130"/>
                            <a:pt x="85" y="130"/>
                            <a:pt x="87" y="130"/>
                          </a:cubicBezTo>
                          <a:cubicBezTo>
                            <a:pt x="88" y="129"/>
                            <a:pt x="89" y="129"/>
                            <a:pt x="89" y="129"/>
                          </a:cubicBezTo>
                          <a:cubicBezTo>
                            <a:pt x="90" y="128"/>
                            <a:pt x="90" y="125"/>
                            <a:pt x="90" y="123"/>
                          </a:cubicBezTo>
                          <a:cubicBezTo>
                            <a:pt x="90" y="120"/>
                            <a:pt x="90" y="118"/>
                            <a:pt x="91" y="117"/>
                          </a:cubicBezTo>
                          <a:cubicBezTo>
                            <a:pt x="93" y="113"/>
                            <a:pt x="98" y="112"/>
                            <a:pt x="103" y="111"/>
                          </a:cubicBezTo>
                          <a:cubicBezTo>
                            <a:pt x="106" y="110"/>
                            <a:pt x="109" y="109"/>
                            <a:pt x="110" y="107"/>
                          </a:cubicBezTo>
                          <a:cubicBezTo>
                            <a:pt x="110" y="107"/>
                            <a:pt x="110" y="106"/>
                            <a:pt x="109" y="105"/>
                          </a:cubicBezTo>
                          <a:cubicBezTo>
                            <a:pt x="108" y="102"/>
                            <a:pt x="108" y="100"/>
                            <a:pt x="107" y="98"/>
                          </a:cubicBezTo>
                          <a:cubicBezTo>
                            <a:pt x="105" y="94"/>
                            <a:pt x="104" y="91"/>
                            <a:pt x="102" y="91"/>
                          </a:cubicBezTo>
                          <a:cubicBezTo>
                            <a:pt x="101" y="91"/>
                            <a:pt x="100" y="91"/>
                            <a:pt x="100" y="92"/>
                          </a:cubicBezTo>
                          <a:cubicBezTo>
                            <a:pt x="100" y="93"/>
                            <a:pt x="99" y="94"/>
                            <a:pt x="98" y="94"/>
                          </a:cubicBezTo>
                          <a:cubicBezTo>
                            <a:pt x="94" y="94"/>
                            <a:pt x="93" y="90"/>
                            <a:pt x="93" y="88"/>
                          </a:cubicBezTo>
                          <a:cubicBezTo>
                            <a:pt x="93" y="85"/>
                            <a:pt x="94" y="83"/>
                            <a:pt x="95" y="82"/>
                          </a:cubicBezTo>
                          <a:cubicBezTo>
                            <a:pt x="97" y="80"/>
                            <a:pt x="99" y="78"/>
                            <a:pt x="97" y="72"/>
                          </a:cubicBezTo>
                          <a:lnTo>
                            <a:pt x="96" y="72"/>
                          </a:lnTo>
                          <a:lnTo>
                            <a:pt x="97" y="71"/>
                          </a:lnTo>
                          <a:cubicBezTo>
                            <a:pt x="99" y="66"/>
                            <a:pt x="106" y="52"/>
                            <a:pt x="113" y="52"/>
                          </a:cubicBezTo>
                          <a:cubicBezTo>
                            <a:pt x="116" y="52"/>
                            <a:pt x="118" y="56"/>
                            <a:pt x="118" y="59"/>
                          </a:cubicBezTo>
                          <a:cubicBezTo>
                            <a:pt x="118" y="61"/>
                            <a:pt x="116" y="63"/>
                            <a:pt x="115" y="64"/>
                          </a:cubicBezTo>
                          <a:cubicBezTo>
                            <a:pt x="115" y="64"/>
                            <a:pt x="115" y="64"/>
                            <a:pt x="115" y="65"/>
                          </a:cubicBezTo>
                          <a:cubicBezTo>
                            <a:pt x="116" y="67"/>
                            <a:pt x="135" y="75"/>
                            <a:pt x="140" y="75"/>
                          </a:cubicBezTo>
                          <a:cubicBezTo>
                            <a:pt x="142" y="75"/>
                            <a:pt x="143" y="75"/>
                            <a:pt x="144" y="7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9" name="Freeform 1181">
                      <a:extLst>
                        <a:ext uri="{FF2B5EF4-FFF2-40B4-BE49-F238E27FC236}">
                          <a16:creationId xmlns:a16="http://schemas.microsoft.com/office/drawing/2014/main" id="{FFF158EA-31A0-ECF8-1D22-E45926F532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3977" y="4591146"/>
                      <a:ext cx="154116" cy="182309"/>
                    </a:xfrm>
                    <a:custGeom>
                      <a:avLst/>
                      <a:gdLst>
                        <a:gd name="T0" fmla="*/ 339 w 362"/>
                        <a:gd name="T1" fmla="*/ 92 h 424"/>
                        <a:gd name="T2" fmla="*/ 321 w 362"/>
                        <a:gd name="T3" fmla="*/ 98 h 424"/>
                        <a:gd name="T4" fmla="*/ 281 w 362"/>
                        <a:gd name="T5" fmla="*/ 83 h 424"/>
                        <a:gd name="T6" fmla="*/ 266 w 362"/>
                        <a:gd name="T7" fmla="*/ 126 h 424"/>
                        <a:gd name="T8" fmla="*/ 259 w 362"/>
                        <a:gd name="T9" fmla="*/ 140 h 424"/>
                        <a:gd name="T10" fmla="*/ 248 w 362"/>
                        <a:gd name="T11" fmla="*/ 134 h 424"/>
                        <a:gd name="T12" fmla="*/ 207 w 362"/>
                        <a:gd name="T13" fmla="*/ 153 h 424"/>
                        <a:gd name="T14" fmla="*/ 203 w 362"/>
                        <a:gd name="T15" fmla="*/ 86 h 424"/>
                        <a:gd name="T16" fmla="*/ 172 w 362"/>
                        <a:gd name="T17" fmla="*/ 45 h 424"/>
                        <a:gd name="T18" fmla="*/ 151 w 362"/>
                        <a:gd name="T19" fmla="*/ 14 h 424"/>
                        <a:gd name="T20" fmla="*/ 146 w 362"/>
                        <a:gd name="T21" fmla="*/ 13 h 424"/>
                        <a:gd name="T22" fmla="*/ 151 w 362"/>
                        <a:gd name="T23" fmla="*/ 0 h 424"/>
                        <a:gd name="T24" fmla="*/ 137 w 362"/>
                        <a:gd name="T25" fmla="*/ 8 h 424"/>
                        <a:gd name="T26" fmla="*/ 131 w 362"/>
                        <a:gd name="T27" fmla="*/ 32 h 424"/>
                        <a:gd name="T28" fmla="*/ 136 w 362"/>
                        <a:gd name="T29" fmla="*/ 60 h 424"/>
                        <a:gd name="T30" fmla="*/ 135 w 362"/>
                        <a:gd name="T31" fmla="*/ 78 h 424"/>
                        <a:gd name="T32" fmla="*/ 129 w 362"/>
                        <a:gd name="T33" fmla="*/ 90 h 424"/>
                        <a:gd name="T34" fmla="*/ 121 w 362"/>
                        <a:gd name="T35" fmla="*/ 98 h 424"/>
                        <a:gd name="T36" fmla="*/ 121 w 362"/>
                        <a:gd name="T37" fmla="*/ 107 h 424"/>
                        <a:gd name="T38" fmla="*/ 137 w 362"/>
                        <a:gd name="T39" fmla="*/ 130 h 424"/>
                        <a:gd name="T40" fmla="*/ 131 w 362"/>
                        <a:gd name="T41" fmla="*/ 154 h 424"/>
                        <a:gd name="T42" fmla="*/ 142 w 362"/>
                        <a:gd name="T43" fmla="*/ 169 h 424"/>
                        <a:gd name="T44" fmla="*/ 129 w 362"/>
                        <a:gd name="T45" fmla="*/ 189 h 424"/>
                        <a:gd name="T46" fmla="*/ 106 w 362"/>
                        <a:gd name="T47" fmla="*/ 174 h 424"/>
                        <a:gd name="T48" fmla="*/ 101 w 362"/>
                        <a:gd name="T49" fmla="*/ 187 h 424"/>
                        <a:gd name="T50" fmla="*/ 88 w 362"/>
                        <a:gd name="T51" fmla="*/ 209 h 424"/>
                        <a:gd name="T52" fmla="*/ 79 w 362"/>
                        <a:gd name="T53" fmla="*/ 225 h 424"/>
                        <a:gd name="T54" fmla="*/ 66 w 362"/>
                        <a:gd name="T55" fmla="*/ 228 h 424"/>
                        <a:gd name="T56" fmla="*/ 32 w 362"/>
                        <a:gd name="T57" fmla="*/ 233 h 424"/>
                        <a:gd name="T58" fmla="*/ 21 w 362"/>
                        <a:gd name="T59" fmla="*/ 290 h 424"/>
                        <a:gd name="T60" fmla="*/ 20 w 362"/>
                        <a:gd name="T61" fmla="*/ 311 h 424"/>
                        <a:gd name="T62" fmla="*/ 19 w 362"/>
                        <a:gd name="T63" fmla="*/ 332 h 424"/>
                        <a:gd name="T64" fmla="*/ 3 w 362"/>
                        <a:gd name="T65" fmla="*/ 350 h 424"/>
                        <a:gd name="T66" fmla="*/ 24 w 362"/>
                        <a:gd name="T67" fmla="*/ 363 h 424"/>
                        <a:gd name="T68" fmla="*/ 56 w 362"/>
                        <a:gd name="T69" fmla="*/ 379 h 424"/>
                        <a:gd name="T70" fmla="*/ 66 w 362"/>
                        <a:gd name="T71" fmla="*/ 378 h 424"/>
                        <a:gd name="T72" fmla="*/ 92 w 362"/>
                        <a:gd name="T73" fmla="*/ 376 h 424"/>
                        <a:gd name="T74" fmla="*/ 118 w 362"/>
                        <a:gd name="T75" fmla="*/ 391 h 424"/>
                        <a:gd name="T76" fmla="*/ 135 w 362"/>
                        <a:gd name="T77" fmla="*/ 394 h 424"/>
                        <a:gd name="T78" fmla="*/ 153 w 362"/>
                        <a:gd name="T79" fmla="*/ 413 h 424"/>
                        <a:gd name="T80" fmla="*/ 168 w 362"/>
                        <a:gd name="T81" fmla="*/ 422 h 424"/>
                        <a:gd name="T82" fmla="*/ 178 w 362"/>
                        <a:gd name="T83" fmla="*/ 417 h 424"/>
                        <a:gd name="T84" fmla="*/ 183 w 362"/>
                        <a:gd name="T85" fmla="*/ 393 h 424"/>
                        <a:gd name="T86" fmla="*/ 210 w 362"/>
                        <a:gd name="T87" fmla="*/ 348 h 424"/>
                        <a:gd name="T88" fmla="*/ 217 w 362"/>
                        <a:gd name="T89" fmla="*/ 331 h 424"/>
                        <a:gd name="T90" fmla="*/ 228 w 362"/>
                        <a:gd name="T91" fmla="*/ 295 h 424"/>
                        <a:gd name="T92" fmla="*/ 220 w 362"/>
                        <a:gd name="T93" fmla="*/ 267 h 424"/>
                        <a:gd name="T94" fmla="*/ 224 w 362"/>
                        <a:gd name="T95" fmla="*/ 228 h 424"/>
                        <a:gd name="T96" fmla="*/ 240 w 362"/>
                        <a:gd name="T97" fmla="*/ 213 h 424"/>
                        <a:gd name="T98" fmla="*/ 253 w 362"/>
                        <a:gd name="T99" fmla="*/ 211 h 424"/>
                        <a:gd name="T100" fmla="*/ 265 w 362"/>
                        <a:gd name="T101" fmla="*/ 205 h 424"/>
                        <a:gd name="T102" fmla="*/ 281 w 362"/>
                        <a:gd name="T103" fmla="*/ 204 h 424"/>
                        <a:gd name="T104" fmla="*/ 296 w 362"/>
                        <a:gd name="T105" fmla="*/ 206 h 424"/>
                        <a:gd name="T106" fmla="*/ 314 w 362"/>
                        <a:gd name="T107" fmla="*/ 187 h 424"/>
                        <a:gd name="T108" fmla="*/ 333 w 362"/>
                        <a:gd name="T109" fmla="*/ 181 h 424"/>
                        <a:gd name="T110" fmla="*/ 353 w 362"/>
                        <a:gd name="T111" fmla="*/ 172 h 424"/>
                        <a:gd name="T112" fmla="*/ 338 w 362"/>
                        <a:gd name="T113" fmla="*/ 130 h 424"/>
                        <a:gd name="T114" fmla="*/ 362 w 362"/>
                        <a:gd name="T115" fmla="*/ 121 h 4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62" h="424">
                          <a:moveTo>
                            <a:pt x="356" y="117"/>
                          </a:moveTo>
                          <a:cubicBezTo>
                            <a:pt x="351" y="114"/>
                            <a:pt x="346" y="110"/>
                            <a:pt x="345" y="106"/>
                          </a:cubicBezTo>
                          <a:cubicBezTo>
                            <a:pt x="344" y="104"/>
                            <a:pt x="343" y="102"/>
                            <a:pt x="343" y="100"/>
                          </a:cubicBezTo>
                          <a:cubicBezTo>
                            <a:pt x="342" y="97"/>
                            <a:pt x="342" y="94"/>
                            <a:pt x="339" y="92"/>
                          </a:cubicBezTo>
                          <a:lnTo>
                            <a:pt x="333" y="92"/>
                          </a:lnTo>
                          <a:cubicBezTo>
                            <a:pt x="333" y="94"/>
                            <a:pt x="332" y="95"/>
                            <a:pt x="331" y="96"/>
                          </a:cubicBezTo>
                          <a:cubicBezTo>
                            <a:pt x="331" y="98"/>
                            <a:pt x="329" y="99"/>
                            <a:pt x="325" y="99"/>
                          </a:cubicBezTo>
                          <a:cubicBezTo>
                            <a:pt x="324" y="99"/>
                            <a:pt x="322" y="99"/>
                            <a:pt x="321" y="98"/>
                          </a:cubicBezTo>
                          <a:cubicBezTo>
                            <a:pt x="315" y="97"/>
                            <a:pt x="312" y="92"/>
                            <a:pt x="310" y="87"/>
                          </a:cubicBezTo>
                          <a:cubicBezTo>
                            <a:pt x="308" y="84"/>
                            <a:pt x="306" y="80"/>
                            <a:pt x="302" y="78"/>
                          </a:cubicBezTo>
                          <a:cubicBezTo>
                            <a:pt x="301" y="78"/>
                            <a:pt x="300" y="78"/>
                            <a:pt x="298" y="78"/>
                          </a:cubicBezTo>
                          <a:cubicBezTo>
                            <a:pt x="288" y="78"/>
                            <a:pt x="283" y="80"/>
                            <a:pt x="281" y="83"/>
                          </a:cubicBezTo>
                          <a:cubicBezTo>
                            <a:pt x="279" y="86"/>
                            <a:pt x="279" y="90"/>
                            <a:pt x="278" y="95"/>
                          </a:cubicBezTo>
                          <a:cubicBezTo>
                            <a:pt x="278" y="99"/>
                            <a:pt x="277" y="104"/>
                            <a:pt x="275" y="110"/>
                          </a:cubicBezTo>
                          <a:cubicBezTo>
                            <a:pt x="274" y="115"/>
                            <a:pt x="272" y="118"/>
                            <a:pt x="269" y="122"/>
                          </a:cubicBezTo>
                          <a:cubicBezTo>
                            <a:pt x="268" y="123"/>
                            <a:pt x="267" y="125"/>
                            <a:pt x="266" y="126"/>
                          </a:cubicBezTo>
                          <a:cubicBezTo>
                            <a:pt x="266" y="127"/>
                            <a:pt x="265" y="127"/>
                            <a:pt x="265" y="128"/>
                          </a:cubicBezTo>
                          <a:cubicBezTo>
                            <a:pt x="263" y="131"/>
                            <a:pt x="261" y="134"/>
                            <a:pt x="261" y="138"/>
                          </a:cubicBezTo>
                          <a:lnTo>
                            <a:pt x="260" y="140"/>
                          </a:lnTo>
                          <a:lnTo>
                            <a:pt x="259" y="140"/>
                          </a:lnTo>
                          <a:lnTo>
                            <a:pt x="259" y="140"/>
                          </a:lnTo>
                          <a:lnTo>
                            <a:pt x="258" y="140"/>
                          </a:lnTo>
                          <a:cubicBezTo>
                            <a:pt x="257" y="140"/>
                            <a:pt x="257" y="140"/>
                            <a:pt x="256" y="139"/>
                          </a:cubicBezTo>
                          <a:cubicBezTo>
                            <a:pt x="252" y="138"/>
                            <a:pt x="250" y="136"/>
                            <a:pt x="248" y="134"/>
                          </a:cubicBezTo>
                          <a:cubicBezTo>
                            <a:pt x="248" y="133"/>
                            <a:pt x="247" y="132"/>
                            <a:pt x="247" y="131"/>
                          </a:cubicBezTo>
                          <a:cubicBezTo>
                            <a:pt x="240" y="132"/>
                            <a:pt x="236" y="137"/>
                            <a:pt x="231" y="142"/>
                          </a:cubicBezTo>
                          <a:cubicBezTo>
                            <a:pt x="226" y="148"/>
                            <a:pt x="221" y="154"/>
                            <a:pt x="212" y="154"/>
                          </a:cubicBezTo>
                          <a:cubicBezTo>
                            <a:pt x="210" y="154"/>
                            <a:pt x="209" y="154"/>
                            <a:pt x="207" y="153"/>
                          </a:cubicBezTo>
                          <a:cubicBezTo>
                            <a:pt x="199" y="152"/>
                            <a:pt x="199" y="144"/>
                            <a:pt x="199" y="139"/>
                          </a:cubicBezTo>
                          <a:lnTo>
                            <a:pt x="199" y="102"/>
                          </a:lnTo>
                          <a:cubicBezTo>
                            <a:pt x="199" y="98"/>
                            <a:pt x="200" y="94"/>
                            <a:pt x="202" y="91"/>
                          </a:cubicBezTo>
                          <a:cubicBezTo>
                            <a:pt x="202" y="89"/>
                            <a:pt x="203" y="88"/>
                            <a:pt x="203" y="86"/>
                          </a:cubicBezTo>
                          <a:cubicBezTo>
                            <a:pt x="194" y="81"/>
                            <a:pt x="184" y="75"/>
                            <a:pt x="184" y="62"/>
                          </a:cubicBezTo>
                          <a:lnTo>
                            <a:pt x="184" y="53"/>
                          </a:lnTo>
                          <a:cubicBezTo>
                            <a:pt x="184" y="51"/>
                            <a:pt x="182" y="50"/>
                            <a:pt x="179" y="49"/>
                          </a:cubicBezTo>
                          <a:cubicBezTo>
                            <a:pt x="176" y="48"/>
                            <a:pt x="174" y="47"/>
                            <a:pt x="172" y="45"/>
                          </a:cubicBezTo>
                          <a:cubicBezTo>
                            <a:pt x="170" y="41"/>
                            <a:pt x="170" y="38"/>
                            <a:pt x="169" y="34"/>
                          </a:cubicBezTo>
                          <a:cubicBezTo>
                            <a:pt x="169" y="31"/>
                            <a:pt x="168" y="29"/>
                            <a:pt x="167" y="26"/>
                          </a:cubicBezTo>
                          <a:cubicBezTo>
                            <a:pt x="165" y="20"/>
                            <a:pt x="162" y="17"/>
                            <a:pt x="157" y="16"/>
                          </a:cubicBezTo>
                          <a:cubicBezTo>
                            <a:pt x="155" y="15"/>
                            <a:pt x="153" y="15"/>
                            <a:pt x="151" y="14"/>
                          </a:cubicBezTo>
                          <a:lnTo>
                            <a:pt x="150" y="14"/>
                          </a:lnTo>
                          <a:lnTo>
                            <a:pt x="150" y="14"/>
                          </a:lnTo>
                          <a:cubicBezTo>
                            <a:pt x="149" y="14"/>
                            <a:pt x="149" y="14"/>
                            <a:pt x="149" y="14"/>
                          </a:cubicBezTo>
                          <a:lnTo>
                            <a:pt x="146" y="13"/>
                          </a:lnTo>
                          <a:lnTo>
                            <a:pt x="147" y="11"/>
                          </a:lnTo>
                          <a:cubicBezTo>
                            <a:pt x="147" y="9"/>
                            <a:pt x="148" y="7"/>
                            <a:pt x="149" y="6"/>
                          </a:cubicBezTo>
                          <a:cubicBezTo>
                            <a:pt x="150" y="5"/>
                            <a:pt x="151" y="4"/>
                            <a:pt x="151" y="2"/>
                          </a:cubicBezTo>
                          <a:cubicBezTo>
                            <a:pt x="151" y="1"/>
                            <a:pt x="151" y="1"/>
                            <a:pt x="151" y="0"/>
                          </a:cubicBezTo>
                          <a:cubicBezTo>
                            <a:pt x="151" y="0"/>
                            <a:pt x="150" y="0"/>
                            <a:pt x="150" y="0"/>
                          </a:cubicBezTo>
                          <a:lnTo>
                            <a:pt x="149" y="0"/>
                          </a:lnTo>
                          <a:cubicBezTo>
                            <a:pt x="148" y="0"/>
                            <a:pt x="148" y="0"/>
                            <a:pt x="147" y="0"/>
                          </a:cubicBezTo>
                          <a:cubicBezTo>
                            <a:pt x="146" y="4"/>
                            <a:pt x="141" y="6"/>
                            <a:pt x="137" y="8"/>
                          </a:cubicBezTo>
                          <a:cubicBezTo>
                            <a:pt x="131" y="10"/>
                            <a:pt x="128" y="11"/>
                            <a:pt x="128" y="15"/>
                          </a:cubicBezTo>
                          <a:cubicBezTo>
                            <a:pt x="128" y="19"/>
                            <a:pt x="129" y="20"/>
                            <a:pt x="131" y="22"/>
                          </a:cubicBezTo>
                          <a:cubicBezTo>
                            <a:pt x="132" y="23"/>
                            <a:pt x="133" y="25"/>
                            <a:pt x="133" y="27"/>
                          </a:cubicBezTo>
                          <a:cubicBezTo>
                            <a:pt x="133" y="29"/>
                            <a:pt x="132" y="31"/>
                            <a:pt x="131" y="32"/>
                          </a:cubicBezTo>
                          <a:cubicBezTo>
                            <a:pt x="129" y="34"/>
                            <a:pt x="128" y="35"/>
                            <a:pt x="128" y="37"/>
                          </a:cubicBezTo>
                          <a:cubicBezTo>
                            <a:pt x="128" y="41"/>
                            <a:pt x="130" y="42"/>
                            <a:pt x="133" y="44"/>
                          </a:cubicBezTo>
                          <a:cubicBezTo>
                            <a:pt x="135" y="46"/>
                            <a:pt x="139" y="49"/>
                            <a:pt x="139" y="54"/>
                          </a:cubicBezTo>
                          <a:cubicBezTo>
                            <a:pt x="139" y="56"/>
                            <a:pt x="137" y="58"/>
                            <a:pt x="136" y="60"/>
                          </a:cubicBezTo>
                          <a:cubicBezTo>
                            <a:pt x="136" y="60"/>
                            <a:pt x="135" y="61"/>
                            <a:pt x="135" y="62"/>
                          </a:cubicBezTo>
                          <a:cubicBezTo>
                            <a:pt x="135" y="63"/>
                            <a:pt x="136" y="64"/>
                            <a:pt x="137" y="65"/>
                          </a:cubicBezTo>
                          <a:cubicBezTo>
                            <a:pt x="137" y="66"/>
                            <a:pt x="139" y="67"/>
                            <a:pt x="139" y="69"/>
                          </a:cubicBezTo>
                          <a:cubicBezTo>
                            <a:pt x="139" y="73"/>
                            <a:pt x="137" y="76"/>
                            <a:pt x="135" y="78"/>
                          </a:cubicBezTo>
                          <a:cubicBezTo>
                            <a:pt x="134" y="80"/>
                            <a:pt x="133" y="81"/>
                            <a:pt x="133" y="83"/>
                          </a:cubicBezTo>
                          <a:cubicBezTo>
                            <a:pt x="133" y="86"/>
                            <a:pt x="131" y="88"/>
                            <a:pt x="130" y="89"/>
                          </a:cubicBezTo>
                          <a:cubicBezTo>
                            <a:pt x="130" y="89"/>
                            <a:pt x="130" y="89"/>
                            <a:pt x="130" y="90"/>
                          </a:cubicBezTo>
                          <a:lnTo>
                            <a:pt x="129" y="90"/>
                          </a:lnTo>
                          <a:lnTo>
                            <a:pt x="129" y="90"/>
                          </a:lnTo>
                          <a:cubicBezTo>
                            <a:pt x="127" y="92"/>
                            <a:pt x="126" y="93"/>
                            <a:pt x="125" y="94"/>
                          </a:cubicBezTo>
                          <a:cubicBezTo>
                            <a:pt x="124" y="96"/>
                            <a:pt x="123" y="97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lnTo>
                            <a:pt x="124" y="98"/>
                          </a:lnTo>
                          <a:lnTo>
                            <a:pt x="124" y="101"/>
                          </a:lnTo>
                          <a:cubicBezTo>
                            <a:pt x="123" y="104"/>
                            <a:pt x="122" y="106"/>
                            <a:pt x="121" y="107"/>
                          </a:cubicBezTo>
                          <a:cubicBezTo>
                            <a:pt x="120" y="109"/>
                            <a:pt x="120" y="111"/>
                            <a:pt x="120" y="115"/>
                          </a:cubicBezTo>
                          <a:cubicBezTo>
                            <a:pt x="120" y="122"/>
                            <a:pt x="121" y="127"/>
                            <a:pt x="122" y="129"/>
                          </a:cubicBezTo>
                          <a:lnTo>
                            <a:pt x="136" y="129"/>
                          </a:lnTo>
                          <a:lnTo>
                            <a:pt x="137" y="130"/>
                          </a:lnTo>
                          <a:cubicBezTo>
                            <a:pt x="137" y="131"/>
                            <a:pt x="137" y="132"/>
                            <a:pt x="138" y="132"/>
                          </a:cubicBezTo>
                          <a:cubicBezTo>
                            <a:pt x="139" y="134"/>
                            <a:pt x="140" y="137"/>
                            <a:pt x="140" y="140"/>
                          </a:cubicBezTo>
                          <a:cubicBezTo>
                            <a:pt x="140" y="144"/>
                            <a:pt x="137" y="146"/>
                            <a:pt x="135" y="148"/>
                          </a:cubicBezTo>
                          <a:cubicBezTo>
                            <a:pt x="133" y="150"/>
                            <a:pt x="131" y="151"/>
                            <a:pt x="131" y="154"/>
                          </a:cubicBezTo>
                          <a:cubicBezTo>
                            <a:pt x="132" y="155"/>
                            <a:pt x="134" y="156"/>
                            <a:pt x="135" y="157"/>
                          </a:cubicBezTo>
                          <a:cubicBezTo>
                            <a:pt x="137" y="159"/>
                            <a:pt x="141" y="161"/>
                            <a:pt x="142" y="164"/>
                          </a:cubicBezTo>
                          <a:lnTo>
                            <a:pt x="142" y="165"/>
                          </a:lnTo>
                          <a:lnTo>
                            <a:pt x="142" y="169"/>
                          </a:lnTo>
                          <a:cubicBezTo>
                            <a:pt x="142" y="171"/>
                            <a:pt x="141" y="172"/>
                            <a:pt x="140" y="173"/>
                          </a:cubicBezTo>
                          <a:cubicBezTo>
                            <a:pt x="139" y="174"/>
                            <a:pt x="139" y="175"/>
                            <a:pt x="139" y="176"/>
                          </a:cubicBezTo>
                          <a:lnTo>
                            <a:pt x="139" y="182"/>
                          </a:lnTo>
                          <a:cubicBezTo>
                            <a:pt x="139" y="185"/>
                            <a:pt x="136" y="189"/>
                            <a:pt x="129" y="189"/>
                          </a:cubicBezTo>
                          <a:cubicBezTo>
                            <a:pt x="126" y="189"/>
                            <a:pt x="114" y="182"/>
                            <a:pt x="109" y="180"/>
                          </a:cubicBezTo>
                          <a:lnTo>
                            <a:pt x="109" y="179"/>
                          </a:lnTo>
                          <a:cubicBezTo>
                            <a:pt x="108" y="178"/>
                            <a:pt x="107" y="176"/>
                            <a:pt x="107" y="175"/>
                          </a:cubicBezTo>
                          <a:cubicBezTo>
                            <a:pt x="107" y="175"/>
                            <a:pt x="106" y="174"/>
                            <a:pt x="106" y="174"/>
                          </a:cubicBezTo>
                          <a:cubicBezTo>
                            <a:pt x="102" y="174"/>
                            <a:pt x="98" y="176"/>
                            <a:pt x="98" y="180"/>
                          </a:cubicBezTo>
                          <a:lnTo>
                            <a:pt x="98" y="182"/>
                          </a:lnTo>
                          <a:cubicBezTo>
                            <a:pt x="98" y="182"/>
                            <a:pt x="99" y="183"/>
                            <a:pt x="99" y="183"/>
                          </a:cubicBezTo>
                          <a:cubicBezTo>
                            <a:pt x="100" y="183"/>
                            <a:pt x="101" y="184"/>
                            <a:pt x="101" y="187"/>
                          </a:cubicBezTo>
                          <a:cubicBezTo>
                            <a:pt x="101" y="192"/>
                            <a:pt x="97" y="196"/>
                            <a:pt x="94" y="199"/>
                          </a:cubicBezTo>
                          <a:cubicBezTo>
                            <a:pt x="92" y="200"/>
                            <a:pt x="91" y="202"/>
                            <a:pt x="90" y="203"/>
                          </a:cubicBezTo>
                          <a:cubicBezTo>
                            <a:pt x="89" y="204"/>
                            <a:pt x="89" y="204"/>
                            <a:pt x="88" y="206"/>
                          </a:cubicBezTo>
                          <a:cubicBezTo>
                            <a:pt x="88" y="207"/>
                            <a:pt x="88" y="208"/>
                            <a:pt x="88" y="209"/>
                          </a:cubicBezTo>
                          <a:cubicBezTo>
                            <a:pt x="88" y="210"/>
                            <a:pt x="86" y="212"/>
                            <a:pt x="84" y="212"/>
                          </a:cubicBezTo>
                          <a:cubicBezTo>
                            <a:pt x="84" y="212"/>
                            <a:pt x="83" y="212"/>
                            <a:pt x="83" y="212"/>
                          </a:cubicBezTo>
                          <a:cubicBezTo>
                            <a:pt x="83" y="212"/>
                            <a:pt x="82" y="212"/>
                            <a:pt x="82" y="212"/>
                          </a:cubicBezTo>
                          <a:cubicBezTo>
                            <a:pt x="81" y="214"/>
                            <a:pt x="79" y="222"/>
                            <a:pt x="79" y="225"/>
                          </a:cubicBezTo>
                          <a:cubicBezTo>
                            <a:pt x="79" y="226"/>
                            <a:pt x="80" y="228"/>
                            <a:pt x="80" y="230"/>
                          </a:cubicBezTo>
                          <a:cubicBezTo>
                            <a:pt x="81" y="233"/>
                            <a:pt x="81" y="236"/>
                            <a:pt x="80" y="238"/>
                          </a:cubicBezTo>
                          <a:cubicBezTo>
                            <a:pt x="79" y="238"/>
                            <a:pt x="78" y="239"/>
                            <a:pt x="77" y="239"/>
                          </a:cubicBezTo>
                          <a:cubicBezTo>
                            <a:pt x="70" y="239"/>
                            <a:pt x="68" y="233"/>
                            <a:pt x="66" y="228"/>
                          </a:cubicBezTo>
                          <a:cubicBezTo>
                            <a:pt x="64" y="222"/>
                            <a:pt x="63" y="220"/>
                            <a:pt x="60" y="220"/>
                          </a:cubicBezTo>
                          <a:cubicBezTo>
                            <a:pt x="58" y="220"/>
                            <a:pt x="57" y="222"/>
                            <a:pt x="55" y="225"/>
                          </a:cubicBezTo>
                          <a:cubicBezTo>
                            <a:pt x="52" y="228"/>
                            <a:pt x="49" y="233"/>
                            <a:pt x="43" y="233"/>
                          </a:cubicBezTo>
                          <a:lnTo>
                            <a:pt x="32" y="233"/>
                          </a:lnTo>
                          <a:cubicBezTo>
                            <a:pt x="27" y="233"/>
                            <a:pt x="24" y="244"/>
                            <a:pt x="24" y="254"/>
                          </a:cubicBezTo>
                          <a:cubicBezTo>
                            <a:pt x="24" y="257"/>
                            <a:pt x="25" y="259"/>
                            <a:pt x="27" y="261"/>
                          </a:cubicBezTo>
                          <a:cubicBezTo>
                            <a:pt x="29" y="264"/>
                            <a:pt x="32" y="267"/>
                            <a:pt x="32" y="272"/>
                          </a:cubicBezTo>
                          <a:cubicBezTo>
                            <a:pt x="32" y="279"/>
                            <a:pt x="28" y="287"/>
                            <a:pt x="21" y="290"/>
                          </a:cubicBezTo>
                          <a:cubicBezTo>
                            <a:pt x="20" y="292"/>
                            <a:pt x="19" y="294"/>
                            <a:pt x="18" y="296"/>
                          </a:cubicBezTo>
                          <a:cubicBezTo>
                            <a:pt x="17" y="298"/>
                            <a:pt x="16" y="300"/>
                            <a:pt x="16" y="300"/>
                          </a:cubicBezTo>
                          <a:cubicBezTo>
                            <a:pt x="16" y="302"/>
                            <a:pt x="17" y="303"/>
                            <a:pt x="18" y="305"/>
                          </a:cubicBezTo>
                          <a:cubicBezTo>
                            <a:pt x="18" y="306"/>
                            <a:pt x="20" y="309"/>
                            <a:pt x="20" y="311"/>
                          </a:cubicBezTo>
                          <a:cubicBezTo>
                            <a:pt x="20" y="315"/>
                            <a:pt x="18" y="317"/>
                            <a:pt x="18" y="319"/>
                          </a:cubicBezTo>
                          <a:cubicBezTo>
                            <a:pt x="17" y="321"/>
                            <a:pt x="16" y="322"/>
                            <a:pt x="16" y="323"/>
                          </a:cubicBezTo>
                          <a:cubicBezTo>
                            <a:pt x="16" y="324"/>
                            <a:pt x="17" y="325"/>
                            <a:pt x="17" y="327"/>
                          </a:cubicBezTo>
                          <a:cubicBezTo>
                            <a:pt x="18" y="328"/>
                            <a:pt x="19" y="330"/>
                            <a:pt x="19" y="332"/>
                          </a:cubicBezTo>
                          <a:cubicBezTo>
                            <a:pt x="19" y="341"/>
                            <a:pt x="13" y="341"/>
                            <a:pt x="7" y="341"/>
                          </a:cubicBezTo>
                          <a:cubicBezTo>
                            <a:pt x="6" y="342"/>
                            <a:pt x="1" y="346"/>
                            <a:pt x="0" y="348"/>
                          </a:cubicBezTo>
                          <a:cubicBezTo>
                            <a:pt x="0" y="348"/>
                            <a:pt x="1" y="349"/>
                            <a:pt x="2" y="349"/>
                          </a:cubicBezTo>
                          <a:cubicBezTo>
                            <a:pt x="2" y="349"/>
                            <a:pt x="3" y="350"/>
                            <a:pt x="3" y="350"/>
                          </a:cubicBezTo>
                          <a:cubicBezTo>
                            <a:pt x="5" y="351"/>
                            <a:pt x="7" y="354"/>
                            <a:pt x="9" y="357"/>
                          </a:cubicBezTo>
                          <a:cubicBezTo>
                            <a:pt x="12" y="361"/>
                            <a:pt x="15" y="365"/>
                            <a:pt x="17" y="365"/>
                          </a:cubicBezTo>
                          <a:cubicBezTo>
                            <a:pt x="18" y="365"/>
                            <a:pt x="19" y="365"/>
                            <a:pt x="19" y="364"/>
                          </a:cubicBezTo>
                          <a:cubicBezTo>
                            <a:pt x="20" y="364"/>
                            <a:pt x="22" y="363"/>
                            <a:pt x="24" y="363"/>
                          </a:cubicBezTo>
                          <a:cubicBezTo>
                            <a:pt x="29" y="363"/>
                            <a:pt x="31" y="366"/>
                            <a:pt x="33" y="368"/>
                          </a:cubicBezTo>
                          <a:cubicBezTo>
                            <a:pt x="33" y="369"/>
                            <a:pt x="34" y="370"/>
                            <a:pt x="35" y="370"/>
                          </a:cubicBezTo>
                          <a:cubicBezTo>
                            <a:pt x="37" y="371"/>
                            <a:pt x="38" y="372"/>
                            <a:pt x="40" y="373"/>
                          </a:cubicBezTo>
                          <a:cubicBezTo>
                            <a:pt x="45" y="376"/>
                            <a:pt x="49" y="379"/>
                            <a:pt x="56" y="379"/>
                          </a:cubicBezTo>
                          <a:cubicBezTo>
                            <a:pt x="58" y="379"/>
                            <a:pt x="59" y="379"/>
                            <a:pt x="60" y="378"/>
                          </a:cubicBezTo>
                          <a:cubicBezTo>
                            <a:pt x="61" y="378"/>
                            <a:pt x="62" y="377"/>
                            <a:pt x="63" y="377"/>
                          </a:cubicBezTo>
                          <a:lnTo>
                            <a:pt x="65" y="377"/>
                          </a:lnTo>
                          <a:lnTo>
                            <a:pt x="66" y="378"/>
                          </a:lnTo>
                          <a:cubicBezTo>
                            <a:pt x="67" y="380"/>
                            <a:pt x="69" y="381"/>
                            <a:pt x="71" y="381"/>
                          </a:cubicBezTo>
                          <a:cubicBezTo>
                            <a:pt x="72" y="380"/>
                            <a:pt x="73" y="378"/>
                            <a:pt x="73" y="377"/>
                          </a:cubicBezTo>
                          <a:cubicBezTo>
                            <a:pt x="76" y="372"/>
                            <a:pt x="79" y="367"/>
                            <a:pt x="85" y="367"/>
                          </a:cubicBezTo>
                          <a:cubicBezTo>
                            <a:pt x="91" y="367"/>
                            <a:pt x="92" y="372"/>
                            <a:pt x="92" y="376"/>
                          </a:cubicBezTo>
                          <a:cubicBezTo>
                            <a:pt x="93" y="377"/>
                            <a:pt x="93" y="379"/>
                            <a:pt x="94" y="380"/>
                          </a:cubicBezTo>
                          <a:cubicBezTo>
                            <a:pt x="96" y="383"/>
                            <a:pt x="99" y="383"/>
                            <a:pt x="103" y="384"/>
                          </a:cubicBezTo>
                          <a:cubicBezTo>
                            <a:pt x="105" y="384"/>
                            <a:pt x="107" y="385"/>
                            <a:pt x="109" y="386"/>
                          </a:cubicBezTo>
                          <a:cubicBezTo>
                            <a:pt x="113" y="387"/>
                            <a:pt x="116" y="389"/>
                            <a:pt x="118" y="391"/>
                          </a:cubicBezTo>
                          <a:cubicBezTo>
                            <a:pt x="121" y="393"/>
                            <a:pt x="123" y="395"/>
                            <a:pt x="128" y="395"/>
                          </a:cubicBezTo>
                          <a:cubicBezTo>
                            <a:pt x="128" y="395"/>
                            <a:pt x="129" y="395"/>
                            <a:pt x="130" y="395"/>
                          </a:cubicBezTo>
                          <a:cubicBezTo>
                            <a:pt x="131" y="396"/>
                            <a:pt x="132" y="396"/>
                            <a:pt x="133" y="395"/>
                          </a:cubicBezTo>
                          <a:lnTo>
                            <a:pt x="135" y="394"/>
                          </a:lnTo>
                          <a:lnTo>
                            <a:pt x="136" y="396"/>
                          </a:lnTo>
                          <a:cubicBezTo>
                            <a:pt x="138" y="399"/>
                            <a:pt x="140" y="401"/>
                            <a:pt x="143" y="402"/>
                          </a:cubicBezTo>
                          <a:cubicBezTo>
                            <a:pt x="146" y="404"/>
                            <a:pt x="149" y="406"/>
                            <a:pt x="152" y="410"/>
                          </a:cubicBezTo>
                          <a:cubicBezTo>
                            <a:pt x="152" y="411"/>
                            <a:pt x="152" y="412"/>
                            <a:pt x="153" y="413"/>
                          </a:cubicBezTo>
                          <a:cubicBezTo>
                            <a:pt x="154" y="416"/>
                            <a:pt x="154" y="416"/>
                            <a:pt x="156" y="416"/>
                          </a:cubicBezTo>
                          <a:cubicBezTo>
                            <a:pt x="157" y="416"/>
                            <a:pt x="158" y="416"/>
                            <a:pt x="159" y="416"/>
                          </a:cubicBezTo>
                          <a:cubicBezTo>
                            <a:pt x="160" y="416"/>
                            <a:pt x="161" y="416"/>
                            <a:pt x="161" y="416"/>
                          </a:cubicBezTo>
                          <a:cubicBezTo>
                            <a:pt x="165" y="416"/>
                            <a:pt x="166" y="418"/>
                            <a:pt x="168" y="422"/>
                          </a:cubicBezTo>
                          <a:cubicBezTo>
                            <a:pt x="169" y="422"/>
                            <a:pt x="169" y="423"/>
                            <a:pt x="169" y="424"/>
                          </a:cubicBezTo>
                          <a:cubicBezTo>
                            <a:pt x="171" y="422"/>
                            <a:pt x="173" y="421"/>
                            <a:pt x="175" y="420"/>
                          </a:cubicBezTo>
                          <a:cubicBezTo>
                            <a:pt x="176" y="419"/>
                            <a:pt x="177" y="419"/>
                            <a:pt x="178" y="418"/>
                          </a:cubicBezTo>
                          <a:cubicBezTo>
                            <a:pt x="178" y="418"/>
                            <a:pt x="178" y="417"/>
                            <a:pt x="178" y="417"/>
                          </a:cubicBezTo>
                          <a:cubicBezTo>
                            <a:pt x="176" y="417"/>
                            <a:pt x="174" y="417"/>
                            <a:pt x="172" y="417"/>
                          </a:cubicBezTo>
                          <a:cubicBezTo>
                            <a:pt x="168" y="417"/>
                            <a:pt x="160" y="417"/>
                            <a:pt x="160" y="411"/>
                          </a:cubicBezTo>
                          <a:cubicBezTo>
                            <a:pt x="160" y="408"/>
                            <a:pt x="165" y="404"/>
                            <a:pt x="180" y="395"/>
                          </a:cubicBezTo>
                          <a:cubicBezTo>
                            <a:pt x="182" y="394"/>
                            <a:pt x="183" y="393"/>
                            <a:pt x="183" y="393"/>
                          </a:cubicBezTo>
                          <a:cubicBezTo>
                            <a:pt x="187" y="389"/>
                            <a:pt x="190" y="384"/>
                            <a:pt x="193" y="379"/>
                          </a:cubicBezTo>
                          <a:cubicBezTo>
                            <a:pt x="195" y="376"/>
                            <a:pt x="197" y="373"/>
                            <a:pt x="199" y="369"/>
                          </a:cubicBezTo>
                          <a:cubicBezTo>
                            <a:pt x="202" y="365"/>
                            <a:pt x="204" y="362"/>
                            <a:pt x="206" y="357"/>
                          </a:cubicBezTo>
                          <a:cubicBezTo>
                            <a:pt x="207" y="355"/>
                            <a:pt x="208" y="352"/>
                            <a:pt x="210" y="348"/>
                          </a:cubicBezTo>
                          <a:cubicBezTo>
                            <a:pt x="211" y="346"/>
                            <a:pt x="212" y="345"/>
                            <a:pt x="214" y="344"/>
                          </a:cubicBezTo>
                          <a:cubicBezTo>
                            <a:pt x="215" y="343"/>
                            <a:pt x="215" y="342"/>
                            <a:pt x="215" y="342"/>
                          </a:cubicBezTo>
                          <a:cubicBezTo>
                            <a:pt x="216" y="340"/>
                            <a:pt x="216" y="339"/>
                            <a:pt x="216" y="338"/>
                          </a:cubicBezTo>
                          <a:cubicBezTo>
                            <a:pt x="216" y="336"/>
                            <a:pt x="215" y="334"/>
                            <a:pt x="217" y="331"/>
                          </a:cubicBezTo>
                          <a:cubicBezTo>
                            <a:pt x="218" y="329"/>
                            <a:pt x="220" y="327"/>
                            <a:pt x="221" y="326"/>
                          </a:cubicBezTo>
                          <a:cubicBezTo>
                            <a:pt x="223" y="323"/>
                            <a:pt x="225" y="320"/>
                            <a:pt x="228" y="316"/>
                          </a:cubicBezTo>
                          <a:lnTo>
                            <a:pt x="228" y="296"/>
                          </a:lnTo>
                          <a:lnTo>
                            <a:pt x="228" y="295"/>
                          </a:lnTo>
                          <a:cubicBezTo>
                            <a:pt x="228" y="295"/>
                            <a:pt x="229" y="295"/>
                            <a:pt x="229" y="292"/>
                          </a:cubicBezTo>
                          <a:cubicBezTo>
                            <a:pt x="229" y="291"/>
                            <a:pt x="229" y="290"/>
                            <a:pt x="229" y="289"/>
                          </a:cubicBezTo>
                          <a:cubicBezTo>
                            <a:pt x="229" y="287"/>
                            <a:pt x="228" y="285"/>
                            <a:pt x="227" y="282"/>
                          </a:cubicBezTo>
                          <a:cubicBezTo>
                            <a:pt x="223" y="280"/>
                            <a:pt x="220" y="272"/>
                            <a:pt x="220" y="267"/>
                          </a:cubicBezTo>
                          <a:cubicBezTo>
                            <a:pt x="220" y="260"/>
                            <a:pt x="222" y="256"/>
                            <a:pt x="226" y="252"/>
                          </a:cubicBezTo>
                          <a:cubicBezTo>
                            <a:pt x="225" y="252"/>
                            <a:pt x="225" y="252"/>
                            <a:pt x="225" y="252"/>
                          </a:cubicBezTo>
                          <a:cubicBezTo>
                            <a:pt x="220" y="249"/>
                            <a:pt x="214" y="245"/>
                            <a:pt x="214" y="239"/>
                          </a:cubicBezTo>
                          <a:cubicBezTo>
                            <a:pt x="214" y="231"/>
                            <a:pt x="219" y="229"/>
                            <a:pt x="224" y="228"/>
                          </a:cubicBezTo>
                          <a:cubicBezTo>
                            <a:pt x="226" y="227"/>
                            <a:pt x="229" y="226"/>
                            <a:pt x="230" y="225"/>
                          </a:cubicBezTo>
                          <a:cubicBezTo>
                            <a:pt x="231" y="224"/>
                            <a:pt x="231" y="223"/>
                            <a:pt x="231" y="222"/>
                          </a:cubicBezTo>
                          <a:cubicBezTo>
                            <a:pt x="231" y="220"/>
                            <a:pt x="231" y="217"/>
                            <a:pt x="234" y="214"/>
                          </a:cubicBezTo>
                          <a:cubicBezTo>
                            <a:pt x="235" y="213"/>
                            <a:pt x="237" y="213"/>
                            <a:pt x="240" y="213"/>
                          </a:cubicBezTo>
                          <a:cubicBezTo>
                            <a:pt x="241" y="213"/>
                            <a:pt x="242" y="213"/>
                            <a:pt x="243" y="213"/>
                          </a:cubicBezTo>
                          <a:cubicBezTo>
                            <a:pt x="245" y="213"/>
                            <a:pt x="246" y="213"/>
                            <a:pt x="248" y="213"/>
                          </a:cubicBezTo>
                          <a:cubicBezTo>
                            <a:pt x="250" y="213"/>
                            <a:pt x="251" y="213"/>
                            <a:pt x="253" y="213"/>
                          </a:cubicBezTo>
                          <a:cubicBezTo>
                            <a:pt x="253" y="212"/>
                            <a:pt x="253" y="212"/>
                            <a:pt x="253" y="211"/>
                          </a:cubicBezTo>
                          <a:cubicBezTo>
                            <a:pt x="253" y="208"/>
                            <a:pt x="253" y="202"/>
                            <a:pt x="257" y="201"/>
                          </a:cubicBezTo>
                          <a:lnTo>
                            <a:pt x="257" y="201"/>
                          </a:lnTo>
                          <a:cubicBezTo>
                            <a:pt x="259" y="201"/>
                            <a:pt x="259" y="201"/>
                            <a:pt x="261" y="202"/>
                          </a:cubicBezTo>
                          <a:cubicBezTo>
                            <a:pt x="263" y="204"/>
                            <a:pt x="265" y="205"/>
                            <a:pt x="265" y="205"/>
                          </a:cubicBezTo>
                          <a:cubicBezTo>
                            <a:pt x="270" y="205"/>
                            <a:pt x="274" y="204"/>
                            <a:pt x="275" y="201"/>
                          </a:cubicBezTo>
                          <a:lnTo>
                            <a:pt x="277" y="200"/>
                          </a:lnTo>
                          <a:lnTo>
                            <a:pt x="278" y="201"/>
                          </a:lnTo>
                          <a:cubicBezTo>
                            <a:pt x="280" y="202"/>
                            <a:pt x="280" y="203"/>
                            <a:pt x="281" y="204"/>
                          </a:cubicBezTo>
                          <a:cubicBezTo>
                            <a:pt x="282" y="206"/>
                            <a:pt x="283" y="207"/>
                            <a:pt x="285" y="207"/>
                          </a:cubicBezTo>
                          <a:cubicBezTo>
                            <a:pt x="286" y="207"/>
                            <a:pt x="287" y="206"/>
                            <a:pt x="288" y="206"/>
                          </a:cubicBezTo>
                          <a:cubicBezTo>
                            <a:pt x="289" y="205"/>
                            <a:pt x="291" y="204"/>
                            <a:pt x="293" y="204"/>
                          </a:cubicBezTo>
                          <a:cubicBezTo>
                            <a:pt x="294" y="204"/>
                            <a:pt x="295" y="205"/>
                            <a:pt x="296" y="206"/>
                          </a:cubicBezTo>
                          <a:cubicBezTo>
                            <a:pt x="297" y="206"/>
                            <a:pt x="298" y="207"/>
                            <a:pt x="299" y="207"/>
                          </a:cubicBezTo>
                          <a:cubicBezTo>
                            <a:pt x="301" y="207"/>
                            <a:pt x="302" y="206"/>
                            <a:pt x="302" y="203"/>
                          </a:cubicBezTo>
                          <a:cubicBezTo>
                            <a:pt x="303" y="202"/>
                            <a:pt x="303" y="200"/>
                            <a:pt x="305" y="199"/>
                          </a:cubicBezTo>
                          <a:cubicBezTo>
                            <a:pt x="309" y="197"/>
                            <a:pt x="312" y="192"/>
                            <a:pt x="314" y="187"/>
                          </a:cubicBezTo>
                          <a:cubicBezTo>
                            <a:pt x="318" y="179"/>
                            <a:pt x="322" y="170"/>
                            <a:pt x="333" y="171"/>
                          </a:cubicBezTo>
                          <a:lnTo>
                            <a:pt x="335" y="172"/>
                          </a:lnTo>
                          <a:lnTo>
                            <a:pt x="334" y="178"/>
                          </a:lnTo>
                          <a:lnTo>
                            <a:pt x="333" y="181"/>
                          </a:lnTo>
                          <a:cubicBezTo>
                            <a:pt x="334" y="182"/>
                            <a:pt x="335" y="182"/>
                            <a:pt x="335" y="183"/>
                          </a:cubicBezTo>
                          <a:cubicBezTo>
                            <a:pt x="337" y="183"/>
                            <a:pt x="338" y="184"/>
                            <a:pt x="340" y="184"/>
                          </a:cubicBezTo>
                          <a:cubicBezTo>
                            <a:pt x="343" y="184"/>
                            <a:pt x="346" y="181"/>
                            <a:pt x="348" y="178"/>
                          </a:cubicBezTo>
                          <a:cubicBezTo>
                            <a:pt x="350" y="176"/>
                            <a:pt x="351" y="174"/>
                            <a:pt x="353" y="172"/>
                          </a:cubicBezTo>
                          <a:cubicBezTo>
                            <a:pt x="352" y="169"/>
                            <a:pt x="351" y="167"/>
                            <a:pt x="351" y="166"/>
                          </a:cubicBezTo>
                          <a:cubicBezTo>
                            <a:pt x="351" y="164"/>
                            <a:pt x="352" y="163"/>
                            <a:pt x="352" y="162"/>
                          </a:cubicBezTo>
                          <a:cubicBezTo>
                            <a:pt x="346" y="161"/>
                            <a:pt x="338" y="159"/>
                            <a:pt x="338" y="152"/>
                          </a:cubicBezTo>
                          <a:lnTo>
                            <a:pt x="338" y="130"/>
                          </a:lnTo>
                          <a:cubicBezTo>
                            <a:pt x="338" y="127"/>
                            <a:pt x="341" y="125"/>
                            <a:pt x="346" y="125"/>
                          </a:cubicBezTo>
                          <a:lnTo>
                            <a:pt x="355" y="125"/>
                          </a:lnTo>
                          <a:cubicBezTo>
                            <a:pt x="359" y="125"/>
                            <a:pt x="360" y="124"/>
                            <a:pt x="362" y="122"/>
                          </a:cubicBezTo>
                          <a:cubicBezTo>
                            <a:pt x="362" y="121"/>
                            <a:pt x="362" y="121"/>
                            <a:pt x="362" y="121"/>
                          </a:cubicBezTo>
                          <a:lnTo>
                            <a:pt x="362" y="121"/>
                          </a:lnTo>
                          <a:cubicBezTo>
                            <a:pt x="360" y="120"/>
                            <a:pt x="358" y="118"/>
                            <a:pt x="356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0" name="Freeform 1182">
                      <a:extLst>
                        <a:ext uri="{FF2B5EF4-FFF2-40B4-BE49-F238E27FC236}">
                          <a16:creationId xmlns:a16="http://schemas.microsoft.com/office/drawing/2014/main" id="{9BA37A1B-309D-EFC6-FEB4-FD9F932A5E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1178" y="4388164"/>
                      <a:ext cx="1880" cy="3759"/>
                    </a:xfrm>
                    <a:custGeom>
                      <a:avLst/>
                      <a:gdLst>
                        <a:gd name="T0" fmla="*/ 2 w 6"/>
                        <a:gd name="T1" fmla="*/ 0 h 9"/>
                        <a:gd name="T2" fmla="*/ 0 w 6"/>
                        <a:gd name="T3" fmla="*/ 1 h 9"/>
                        <a:gd name="T4" fmla="*/ 5 w 6"/>
                        <a:gd name="T5" fmla="*/ 9 h 9"/>
                        <a:gd name="T6" fmla="*/ 6 w 6"/>
                        <a:gd name="T7" fmla="*/ 6 h 9"/>
                        <a:gd name="T8" fmla="*/ 5 w 6"/>
                        <a:gd name="T9" fmla="*/ 3 h 9"/>
                        <a:gd name="T10" fmla="*/ 4 w 6"/>
                        <a:gd name="T11" fmla="*/ 2 h 9"/>
                        <a:gd name="T12" fmla="*/ 4 w 6"/>
                        <a:gd name="T13" fmla="*/ 1 h 9"/>
                        <a:gd name="T14" fmla="*/ 4 w 6"/>
                        <a:gd name="T15" fmla="*/ 0 h 9"/>
                        <a:gd name="T16" fmla="*/ 2 w 6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9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4"/>
                            <a:pt x="3" y="9"/>
                            <a:pt x="5" y="9"/>
                          </a:cubicBezTo>
                          <a:cubicBezTo>
                            <a:pt x="5" y="9"/>
                            <a:pt x="6" y="7"/>
                            <a:pt x="6" y="6"/>
                          </a:cubicBezTo>
                          <a:cubicBezTo>
                            <a:pt x="6" y="5"/>
                            <a:pt x="5" y="4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1" name="Freeform 1183">
                      <a:extLst>
                        <a:ext uri="{FF2B5EF4-FFF2-40B4-BE49-F238E27FC236}">
                          <a16:creationId xmlns:a16="http://schemas.microsoft.com/office/drawing/2014/main" id="{1A122259-4DCF-6870-F712-679C4852CD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2986" y="4382525"/>
                      <a:ext cx="1880" cy="5639"/>
                    </a:xfrm>
                    <a:custGeom>
                      <a:avLst/>
                      <a:gdLst>
                        <a:gd name="T0" fmla="*/ 5 w 7"/>
                        <a:gd name="T1" fmla="*/ 3 h 11"/>
                        <a:gd name="T2" fmla="*/ 5 w 7"/>
                        <a:gd name="T3" fmla="*/ 3 h 11"/>
                        <a:gd name="T4" fmla="*/ 5 w 7"/>
                        <a:gd name="T5" fmla="*/ 2 h 11"/>
                        <a:gd name="T6" fmla="*/ 0 w 7"/>
                        <a:gd name="T7" fmla="*/ 0 h 11"/>
                        <a:gd name="T8" fmla="*/ 0 w 7"/>
                        <a:gd name="T9" fmla="*/ 0 h 11"/>
                        <a:gd name="T10" fmla="*/ 6 w 7"/>
                        <a:gd name="T11" fmla="*/ 11 h 11"/>
                        <a:gd name="T12" fmla="*/ 7 w 7"/>
                        <a:gd name="T13" fmla="*/ 9 h 11"/>
                        <a:gd name="T14" fmla="*/ 6 w 7"/>
                        <a:gd name="T15" fmla="*/ 5 h 11"/>
                        <a:gd name="T16" fmla="*/ 5 w 7"/>
                        <a:gd name="T17" fmla="*/ 3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11">
                          <a:moveTo>
                            <a:pt x="5" y="3"/>
                          </a:move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5" y="2"/>
                          </a:cubicBezTo>
                          <a:cubicBezTo>
                            <a:pt x="5" y="2"/>
                            <a:pt x="3" y="1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2"/>
                            <a:pt x="4" y="10"/>
                            <a:pt x="6" y="11"/>
                          </a:cubicBezTo>
                          <a:cubicBezTo>
                            <a:pt x="7" y="11"/>
                            <a:pt x="7" y="11"/>
                            <a:pt x="7" y="9"/>
                          </a:cubicBezTo>
                          <a:cubicBezTo>
                            <a:pt x="7" y="8"/>
                            <a:pt x="7" y="6"/>
                            <a:pt x="6" y="5"/>
                          </a:cubicBezTo>
                          <a:cubicBezTo>
                            <a:pt x="6" y="5"/>
                            <a:pt x="5" y="5"/>
                            <a:pt x="5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2" name="Freeform 1184">
                      <a:extLst>
                        <a:ext uri="{FF2B5EF4-FFF2-40B4-BE49-F238E27FC236}">
                          <a16:creationId xmlns:a16="http://schemas.microsoft.com/office/drawing/2014/main" id="{B7EB6102-07B0-E410-1C3E-5A28F27817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6745" y="4361851"/>
                      <a:ext cx="24434" cy="26313"/>
                    </a:xfrm>
                    <a:custGeom>
                      <a:avLst/>
                      <a:gdLst>
                        <a:gd name="T0" fmla="*/ 60 w 61"/>
                        <a:gd name="T1" fmla="*/ 11 h 62"/>
                        <a:gd name="T2" fmla="*/ 60 w 61"/>
                        <a:gd name="T3" fmla="*/ 9 h 62"/>
                        <a:gd name="T4" fmla="*/ 56 w 61"/>
                        <a:gd name="T5" fmla="*/ 4 h 62"/>
                        <a:gd name="T6" fmla="*/ 54 w 61"/>
                        <a:gd name="T7" fmla="*/ 0 h 62"/>
                        <a:gd name="T8" fmla="*/ 41 w 61"/>
                        <a:gd name="T9" fmla="*/ 1 h 62"/>
                        <a:gd name="T10" fmla="*/ 38 w 61"/>
                        <a:gd name="T11" fmla="*/ 3 h 62"/>
                        <a:gd name="T12" fmla="*/ 29 w 61"/>
                        <a:gd name="T13" fmla="*/ 8 h 62"/>
                        <a:gd name="T14" fmla="*/ 25 w 61"/>
                        <a:gd name="T15" fmla="*/ 7 h 62"/>
                        <a:gd name="T16" fmla="*/ 24 w 61"/>
                        <a:gd name="T17" fmla="*/ 6 h 62"/>
                        <a:gd name="T18" fmla="*/ 22 w 61"/>
                        <a:gd name="T19" fmla="*/ 9 h 62"/>
                        <a:gd name="T20" fmla="*/ 28 w 61"/>
                        <a:gd name="T21" fmla="*/ 20 h 62"/>
                        <a:gd name="T22" fmla="*/ 28 w 61"/>
                        <a:gd name="T23" fmla="*/ 21 h 62"/>
                        <a:gd name="T24" fmla="*/ 28 w 61"/>
                        <a:gd name="T25" fmla="*/ 23 h 62"/>
                        <a:gd name="T26" fmla="*/ 27 w 61"/>
                        <a:gd name="T27" fmla="*/ 24 h 62"/>
                        <a:gd name="T28" fmla="*/ 22 w 61"/>
                        <a:gd name="T29" fmla="*/ 24 h 62"/>
                        <a:gd name="T30" fmla="*/ 20 w 61"/>
                        <a:gd name="T31" fmla="*/ 23 h 62"/>
                        <a:gd name="T32" fmla="*/ 18 w 61"/>
                        <a:gd name="T33" fmla="*/ 23 h 62"/>
                        <a:gd name="T34" fmla="*/ 10 w 61"/>
                        <a:gd name="T35" fmla="*/ 21 h 62"/>
                        <a:gd name="T36" fmla="*/ 3 w 61"/>
                        <a:gd name="T37" fmla="*/ 20 h 62"/>
                        <a:gd name="T38" fmla="*/ 0 w 61"/>
                        <a:gd name="T39" fmla="*/ 30 h 62"/>
                        <a:gd name="T40" fmla="*/ 1 w 61"/>
                        <a:gd name="T41" fmla="*/ 33 h 62"/>
                        <a:gd name="T42" fmla="*/ 3 w 61"/>
                        <a:gd name="T43" fmla="*/ 37 h 62"/>
                        <a:gd name="T44" fmla="*/ 2 w 61"/>
                        <a:gd name="T45" fmla="*/ 40 h 62"/>
                        <a:gd name="T46" fmla="*/ 1 w 61"/>
                        <a:gd name="T47" fmla="*/ 41 h 62"/>
                        <a:gd name="T48" fmla="*/ 5 w 61"/>
                        <a:gd name="T49" fmla="*/ 45 h 62"/>
                        <a:gd name="T50" fmla="*/ 9 w 61"/>
                        <a:gd name="T51" fmla="*/ 47 h 62"/>
                        <a:gd name="T52" fmla="*/ 10 w 61"/>
                        <a:gd name="T53" fmla="*/ 51 h 62"/>
                        <a:gd name="T54" fmla="*/ 11 w 61"/>
                        <a:gd name="T55" fmla="*/ 53 h 62"/>
                        <a:gd name="T56" fmla="*/ 28 w 61"/>
                        <a:gd name="T57" fmla="*/ 60 h 62"/>
                        <a:gd name="T58" fmla="*/ 29 w 61"/>
                        <a:gd name="T59" fmla="*/ 61 h 62"/>
                        <a:gd name="T60" fmla="*/ 34 w 61"/>
                        <a:gd name="T61" fmla="*/ 62 h 62"/>
                        <a:gd name="T62" fmla="*/ 37 w 61"/>
                        <a:gd name="T63" fmla="*/ 58 h 62"/>
                        <a:gd name="T64" fmla="*/ 36 w 61"/>
                        <a:gd name="T65" fmla="*/ 54 h 62"/>
                        <a:gd name="T66" fmla="*/ 36 w 61"/>
                        <a:gd name="T67" fmla="*/ 52 h 62"/>
                        <a:gd name="T68" fmla="*/ 36 w 61"/>
                        <a:gd name="T69" fmla="*/ 49 h 62"/>
                        <a:gd name="T70" fmla="*/ 37 w 61"/>
                        <a:gd name="T71" fmla="*/ 48 h 62"/>
                        <a:gd name="T72" fmla="*/ 45 w 61"/>
                        <a:gd name="T73" fmla="*/ 40 h 62"/>
                        <a:gd name="T74" fmla="*/ 46 w 61"/>
                        <a:gd name="T75" fmla="*/ 38 h 62"/>
                        <a:gd name="T76" fmla="*/ 54 w 61"/>
                        <a:gd name="T77" fmla="*/ 33 h 62"/>
                        <a:gd name="T78" fmla="*/ 59 w 61"/>
                        <a:gd name="T79" fmla="*/ 30 h 62"/>
                        <a:gd name="T80" fmla="*/ 59 w 61"/>
                        <a:gd name="T81" fmla="*/ 28 h 62"/>
                        <a:gd name="T82" fmla="*/ 59 w 61"/>
                        <a:gd name="T83" fmla="*/ 26 h 62"/>
                        <a:gd name="T84" fmla="*/ 56 w 61"/>
                        <a:gd name="T85" fmla="*/ 26 h 62"/>
                        <a:gd name="T86" fmla="*/ 55 w 61"/>
                        <a:gd name="T87" fmla="*/ 27 h 62"/>
                        <a:gd name="T88" fmla="*/ 51 w 61"/>
                        <a:gd name="T89" fmla="*/ 28 h 62"/>
                        <a:gd name="T90" fmla="*/ 36 w 61"/>
                        <a:gd name="T91" fmla="*/ 15 h 62"/>
                        <a:gd name="T92" fmla="*/ 36 w 61"/>
                        <a:gd name="T93" fmla="*/ 9 h 62"/>
                        <a:gd name="T94" fmla="*/ 37 w 61"/>
                        <a:gd name="T95" fmla="*/ 8 h 62"/>
                        <a:gd name="T96" fmla="*/ 41 w 61"/>
                        <a:gd name="T97" fmla="*/ 8 h 62"/>
                        <a:gd name="T98" fmla="*/ 42 w 61"/>
                        <a:gd name="T99" fmla="*/ 9 h 62"/>
                        <a:gd name="T100" fmla="*/ 51 w 61"/>
                        <a:gd name="T101" fmla="*/ 21 h 62"/>
                        <a:gd name="T102" fmla="*/ 61 w 61"/>
                        <a:gd name="T103" fmla="*/ 16 h 62"/>
                        <a:gd name="T104" fmla="*/ 60 w 61"/>
                        <a:gd name="T105" fmla="*/ 11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61" h="62">
                          <a:moveTo>
                            <a:pt x="60" y="11"/>
                          </a:moveTo>
                          <a:cubicBezTo>
                            <a:pt x="60" y="10"/>
                            <a:pt x="60" y="9"/>
                            <a:pt x="60" y="9"/>
                          </a:cubicBezTo>
                          <a:cubicBezTo>
                            <a:pt x="58" y="8"/>
                            <a:pt x="57" y="5"/>
                            <a:pt x="56" y="4"/>
                          </a:cubicBezTo>
                          <a:cubicBezTo>
                            <a:pt x="55" y="1"/>
                            <a:pt x="55" y="0"/>
                            <a:pt x="54" y="0"/>
                          </a:cubicBezTo>
                          <a:cubicBezTo>
                            <a:pt x="49" y="0"/>
                            <a:pt x="45" y="0"/>
                            <a:pt x="41" y="1"/>
                          </a:cubicBezTo>
                          <a:cubicBezTo>
                            <a:pt x="40" y="1"/>
                            <a:pt x="39" y="2"/>
                            <a:pt x="38" y="3"/>
                          </a:cubicBezTo>
                          <a:cubicBezTo>
                            <a:pt x="36" y="5"/>
                            <a:pt x="34" y="8"/>
                            <a:pt x="29" y="8"/>
                          </a:cubicBezTo>
                          <a:cubicBezTo>
                            <a:pt x="27" y="8"/>
                            <a:pt x="26" y="7"/>
                            <a:pt x="25" y="7"/>
                          </a:cubicBezTo>
                          <a:cubicBezTo>
                            <a:pt x="25" y="6"/>
                            <a:pt x="24" y="6"/>
                            <a:pt x="24" y="6"/>
                          </a:cubicBezTo>
                          <a:cubicBezTo>
                            <a:pt x="22" y="6"/>
                            <a:pt x="22" y="9"/>
                            <a:pt x="22" y="9"/>
                          </a:cubicBezTo>
                          <a:cubicBezTo>
                            <a:pt x="22" y="16"/>
                            <a:pt x="25" y="18"/>
                            <a:pt x="28" y="20"/>
                          </a:cubicBezTo>
                          <a:cubicBezTo>
                            <a:pt x="28" y="20"/>
                            <a:pt x="28" y="21"/>
                            <a:pt x="28" y="21"/>
                          </a:cubicBezTo>
                          <a:lnTo>
                            <a:pt x="28" y="23"/>
                          </a:lnTo>
                          <a:cubicBezTo>
                            <a:pt x="28" y="24"/>
                            <a:pt x="28" y="24"/>
                            <a:pt x="27" y="24"/>
                          </a:cubicBezTo>
                          <a:cubicBezTo>
                            <a:pt x="25" y="25"/>
                            <a:pt x="23" y="24"/>
                            <a:pt x="22" y="24"/>
                          </a:cubicBezTo>
                          <a:cubicBezTo>
                            <a:pt x="21" y="23"/>
                            <a:pt x="21" y="23"/>
                            <a:pt x="20" y="23"/>
                          </a:cubicBezTo>
                          <a:lnTo>
                            <a:pt x="18" y="23"/>
                          </a:lnTo>
                          <a:cubicBezTo>
                            <a:pt x="15" y="23"/>
                            <a:pt x="12" y="22"/>
                            <a:pt x="10" y="21"/>
                          </a:cubicBezTo>
                          <a:cubicBezTo>
                            <a:pt x="8" y="20"/>
                            <a:pt x="6" y="20"/>
                            <a:pt x="3" y="20"/>
                          </a:cubicBezTo>
                          <a:cubicBezTo>
                            <a:pt x="2" y="20"/>
                            <a:pt x="0" y="28"/>
                            <a:pt x="0" y="30"/>
                          </a:cubicBezTo>
                          <a:cubicBezTo>
                            <a:pt x="0" y="31"/>
                            <a:pt x="0" y="32"/>
                            <a:pt x="1" y="33"/>
                          </a:cubicBezTo>
                          <a:cubicBezTo>
                            <a:pt x="2" y="34"/>
                            <a:pt x="3" y="35"/>
                            <a:pt x="3" y="37"/>
                          </a:cubicBezTo>
                          <a:cubicBezTo>
                            <a:pt x="3" y="39"/>
                            <a:pt x="2" y="39"/>
                            <a:pt x="2" y="40"/>
                          </a:cubicBezTo>
                          <a:cubicBezTo>
                            <a:pt x="2" y="41"/>
                            <a:pt x="1" y="41"/>
                            <a:pt x="1" y="41"/>
                          </a:cubicBezTo>
                          <a:cubicBezTo>
                            <a:pt x="1" y="44"/>
                            <a:pt x="3" y="44"/>
                            <a:pt x="5" y="45"/>
                          </a:cubicBezTo>
                          <a:cubicBezTo>
                            <a:pt x="6" y="45"/>
                            <a:pt x="8" y="46"/>
                            <a:pt x="9" y="47"/>
                          </a:cubicBezTo>
                          <a:cubicBezTo>
                            <a:pt x="10" y="48"/>
                            <a:pt x="10" y="50"/>
                            <a:pt x="10" y="51"/>
                          </a:cubicBezTo>
                          <a:cubicBezTo>
                            <a:pt x="10" y="52"/>
                            <a:pt x="11" y="53"/>
                            <a:pt x="11" y="53"/>
                          </a:cubicBezTo>
                          <a:cubicBezTo>
                            <a:pt x="14" y="59"/>
                            <a:pt x="20" y="60"/>
                            <a:pt x="28" y="60"/>
                          </a:cubicBezTo>
                          <a:cubicBezTo>
                            <a:pt x="28" y="60"/>
                            <a:pt x="29" y="60"/>
                            <a:pt x="29" y="61"/>
                          </a:cubicBezTo>
                          <a:cubicBezTo>
                            <a:pt x="29" y="62"/>
                            <a:pt x="32" y="62"/>
                            <a:pt x="34" y="62"/>
                          </a:cubicBezTo>
                          <a:cubicBezTo>
                            <a:pt x="37" y="62"/>
                            <a:pt x="37" y="61"/>
                            <a:pt x="37" y="58"/>
                          </a:cubicBezTo>
                          <a:cubicBezTo>
                            <a:pt x="37" y="56"/>
                            <a:pt x="37" y="55"/>
                            <a:pt x="36" y="54"/>
                          </a:cubicBezTo>
                          <a:cubicBezTo>
                            <a:pt x="36" y="53"/>
                            <a:pt x="36" y="52"/>
                            <a:pt x="36" y="52"/>
                          </a:cubicBezTo>
                          <a:lnTo>
                            <a:pt x="36" y="49"/>
                          </a:lnTo>
                          <a:cubicBezTo>
                            <a:pt x="36" y="49"/>
                            <a:pt x="37" y="48"/>
                            <a:pt x="37" y="48"/>
                          </a:cubicBezTo>
                          <a:cubicBezTo>
                            <a:pt x="42" y="48"/>
                            <a:pt x="44" y="43"/>
                            <a:pt x="45" y="40"/>
                          </a:cubicBezTo>
                          <a:cubicBezTo>
                            <a:pt x="45" y="39"/>
                            <a:pt x="45" y="38"/>
                            <a:pt x="46" y="38"/>
                          </a:cubicBezTo>
                          <a:cubicBezTo>
                            <a:pt x="47" y="34"/>
                            <a:pt x="51" y="33"/>
                            <a:pt x="54" y="33"/>
                          </a:cubicBezTo>
                          <a:cubicBezTo>
                            <a:pt x="58" y="32"/>
                            <a:pt x="59" y="32"/>
                            <a:pt x="59" y="30"/>
                          </a:cubicBezTo>
                          <a:cubicBezTo>
                            <a:pt x="59" y="29"/>
                            <a:pt x="59" y="28"/>
                            <a:pt x="59" y="28"/>
                          </a:cubicBezTo>
                          <a:cubicBezTo>
                            <a:pt x="59" y="27"/>
                            <a:pt x="59" y="27"/>
                            <a:pt x="59" y="26"/>
                          </a:cubicBezTo>
                          <a:lnTo>
                            <a:pt x="56" y="26"/>
                          </a:lnTo>
                          <a:cubicBezTo>
                            <a:pt x="56" y="26"/>
                            <a:pt x="55" y="26"/>
                            <a:pt x="55" y="27"/>
                          </a:cubicBezTo>
                          <a:cubicBezTo>
                            <a:pt x="54" y="27"/>
                            <a:pt x="53" y="28"/>
                            <a:pt x="51" y="28"/>
                          </a:cubicBezTo>
                          <a:cubicBezTo>
                            <a:pt x="45" y="28"/>
                            <a:pt x="36" y="20"/>
                            <a:pt x="36" y="15"/>
                          </a:cubicBezTo>
                          <a:lnTo>
                            <a:pt x="36" y="9"/>
                          </a:lnTo>
                          <a:cubicBezTo>
                            <a:pt x="36" y="8"/>
                            <a:pt x="37" y="8"/>
                            <a:pt x="37" y="8"/>
                          </a:cubicBezTo>
                          <a:lnTo>
                            <a:pt x="41" y="8"/>
                          </a:lnTo>
                          <a:cubicBezTo>
                            <a:pt x="42" y="8"/>
                            <a:pt x="42" y="8"/>
                            <a:pt x="42" y="9"/>
                          </a:cubicBezTo>
                          <a:cubicBezTo>
                            <a:pt x="43" y="15"/>
                            <a:pt x="46" y="21"/>
                            <a:pt x="51" y="21"/>
                          </a:cubicBezTo>
                          <a:cubicBezTo>
                            <a:pt x="57" y="21"/>
                            <a:pt x="59" y="19"/>
                            <a:pt x="61" y="16"/>
                          </a:cubicBezTo>
                          <a:cubicBezTo>
                            <a:pt x="61" y="16"/>
                            <a:pt x="61" y="13"/>
                            <a:pt x="60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3" name="Freeform 1185">
                      <a:extLst>
                        <a:ext uri="{FF2B5EF4-FFF2-40B4-BE49-F238E27FC236}">
                          <a16:creationId xmlns:a16="http://schemas.microsoft.com/office/drawing/2014/main" id="{BB645C1F-D1D9-C185-4465-7F08C68ABB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4937" y="4352454"/>
                      <a:ext cx="15036" cy="11277"/>
                    </a:xfrm>
                    <a:custGeom>
                      <a:avLst/>
                      <a:gdLst>
                        <a:gd name="T0" fmla="*/ 23 w 39"/>
                        <a:gd name="T1" fmla="*/ 4 h 27"/>
                        <a:gd name="T2" fmla="*/ 22 w 39"/>
                        <a:gd name="T3" fmla="*/ 7 h 27"/>
                        <a:gd name="T4" fmla="*/ 19 w 39"/>
                        <a:gd name="T5" fmla="*/ 11 h 27"/>
                        <a:gd name="T6" fmla="*/ 18 w 39"/>
                        <a:gd name="T7" fmla="*/ 11 h 27"/>
                        <a:gd name="T8" fmla="*/ 16 w 39"/>
                        <a:gd name="T9" fmla="*/ 11 h 27"/>
                        <a:gd name="T10" fmla="*/ 15 w 39"/>
                        <a:gd name="T11" fmla="*/ 10 h 27"/>
                        <a:gd name="T12" fmla="*/ 12 w 39"/>
                        <a:gd name="T13" fmla="*/ 8 h 27"/>
                        <a:gd name="T14" fmla="*/ 8 w 39"/>
                        <a:gd name="T15" fmla="*/ 15 h 27"/>
                        <a:gd name="T16" fmla="*/ 7 w 39"/>
                        <a:gd name="T17" fmla="*/ 19 h 27"/>
                        <a:gd name="T18" fmla="*/ 6 w 39"/>
                        <a:gd name="T19" fmla="*/ 19 h 27"/>
                        <a:gd name="T20" fmla="*/ 0 w 39"/>
                        <a:gd name="T21" fmla="*/ 15 h 27"/>
                        <a:gd name="T22" fmla="*/ 0 w 39"/>
                        <a:gd name="T23" fmla="*/ 18 h 27"/>
                        <a:gd name="T24" fmla="*/ 7 w 39"/>
                        <a:gd name="T25" fmla="*/ 27 h 27"/>
                        <a:gd name="T26" fmla="*/ 14 w 39"/>
                        <a:gd name="T27" fmla="*/ 25 h 27"/>
                        <a:gd name="T28" fmla="*/ 20 w 39"/>
                        <a:gd name="T29" fmla="*/ 24 h 27"/>
                        <a:gd name="T30" fmla="*/ 22 w 39"/>
                        <a:gd name="T31" fmla="*/ 24 h 27"/>
                        <a:gd name="T32" fmla="*/ 30 w 39"/>
                        <a:gd name="T33" fmla="*/ 19 h 27"/>
                        <a:gd name="T34" fmla="*/ 39 w 39"/>
                        <a:gd name="T35" fmla="*/ 3 h 27"/>
                        <a:gd name="T36" fmla="*/ 39 w 39"/>
                        <a:gd name="T37" fmla="*/ 1 h 27"/>
                        <a:gd name="T38" fmla="*/ 38 w 39"/>
                        <a:gd name="T39" fmla="*/ 0 h 27"/>
                        <a:gd name="T40" fmla="*/ 36 w 39"/>
                        <a:gd name="T41" fmla="*/ 0 h 27"/>
                        <a:gd name="T42" fmla="*/ 23 w 39"/>
                        <a:gd name="T43" fmla="*/ 4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39" h="27">
                          <a:moveTo>
                            <a:pt x="23" y="4"/>
                          </a:moveTo>
                          <a:cubicBezTo>
                            <a:pt x="23" y="5"/>
                            <a:pt x="22" y="6"/>
                            <a:pt x="22" y="7"/>
                          </a:cubicBezTo>
                          <a:cubicBezTo>
                            <a:pt x="21" y="8"/>
                            <a:pt x="20" y="10"/>
                            <a:pt x="19" y="11"/>
                          </a:cubicBezTo>
                          <a:cubicBezTo>
                            <a:pt x="19" y="11"/>
                            <a:pt x="19" y="11"/>
                            <a:pt x="18" y="11"/>
                          </a:cubicBezTo>
                          <a:lnTo>
                            <a:pt x="16" y="11"/>
                          </a:lnTo>
                          <a:cubicBezTo>
                            <a:pt x="15" y="11"/>
                            <a:pt x="15" y="10"/>
                            <a:pt x="15" y="10"/>
                          </a:cubicBezTo>
                          <a:cubicBezTo>
                            <a:pt x="15" y="8"/>
                            <a:pt x="12" y="8"/>
                            <a:pt x="12" y="8"/>
                          </a:cubicBezTo>
                          <a:cubicBezTo>
                            <a:pt x="10" y="8"/>
                            <a:pt x="9" y="12"/>
                            <a:pt x="8" y="15"/>
                          </a:cubicBezTo>
                          <a:cubicBezTo>
                            <a:pt x="8" y="16"/>
                            <a:pt x="8" y="18"/>
                            <a:pt x="7" y="19"/>
                          </a:cubicBezTo>
                          <a:cubicBezTo>
                            <a:pt x="7" y="19"/>
                            <a:pt x="6" y="20"/>
                            <a:pt x="6" y="19"/>
                          </a:cubicBezTo>
                          <a:cubicBezTo>
                            <a:pt x="2" y="19"/>
                            <a:pt x="1" y="17"/>
                            <a:pt x="0" y="15"/>
                          </a:cubicBezTo>
                          <a:lnTo>
                            <a:pt x="0" y="18"/>
                          </a:lnTo>
                          <a:cubicBezTo>
                            <a:pt x="0" y="22"/>
                            <a:pt x="2" y="27"/>
                            <a:pt x="7" y="27"/>
                          </a:cubicBezTo>
                          <a:cubicBezTo>
                            <a:pt x="11" y="27"/>
                            <a:pt x="12" y="26"/>
                            <a:pt x="14" y="25"/>
                          </a:cubicBezTo>
                          <a:cubicBezTo>
                            <a:pt x="15" y="25"/>
                            <a:pt x="17" y="24"/>
                            <a:pt x="20" y="24"/>
                          </a:cubicBezTo>
                          <a:lnTo>
                            <a:pt x="22" y="24"/>
                          </a:lnTo>
                          <a:cubicBezTo>
                            <a:pt x="23" y="22"/>
                            <a:pt x="27" y="19"/>
                            <a:pt x="30" y="19"/>
                          </a:cubicBezTo>
                          <a:cubicBezTo>
                            <a:pt x="34" y="19"/>
                            <a:pt x="39" y="8"/>
                            <a:pt x="39" y="3"/>
                          </a:cubicBezTo>
                          <a:lnTo>
                            <a:pt x="39" y="1"/>
                          </a:lnTo>
                          <a:cubicBezTo>
                            <a:pt x="39" y="1"/>
                            <a:pt x="38" y="1"/>
                            <a:pt x="38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4" y="0"/>
                            <a:pt x="25" y="2"/>
                            <a:pt x="23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4" name="Freeform 1186">
                      <a:extLst>
                        <a:ext uri="{FF2B5EF4-FFF2-40B4-BE49-F238E27FC236}">
                          <a16:creationId xmlns:a16="http://schemas.microsoft.com/office/drawing/2014/main" id="{4EB1D443-00B1-95E0-B0DC-4576336639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88164"/>
                      <a:ext cx="11277" cy="9398"/>
                    </a:xfrm>
                    <a:custGeom>
                      <a:avLst/>
                      <a:gdLst>
                        <a:gd name="T0" fmla="*/ 11 w 27"/>
                        <a:gd name="T1" fmla="*/ 17 h 20"/>
                        <a:gd name="T2" fmla="*/ 14 w 27"/>
                        <a:gd name="T3" fmla="*/ 17 h 20"/>
                        <a:gd name="T4" fmla="*/ 16 w 27"/>
                        <a:gd name="T5" fmla="*/ 16 h 20"/>
                        <a:gd name="T6" fmla="*/ 27 w 27"/>
                        <a:gd name="T7" fmla="*/ 7 h 20"/>
                        <a:gd name="T8" fmla="*/ 12 w 27"/>
                        <a:gd name="T9" fmla="*/ 0 h 20"/>
                        <a:gd name="T10" fmla="*/ 8 w 27"/>
                        <a:gd name="T11" fmla="*/ 0 h 20"/>
                        <a:gd name="T12" fmla="*/ 5 w 27"/>
                        <a:gd name="T13" fmla="*/ 0 h 20"/>
                        <a:gd name="T14" fmla="*/ 0 w 27"/>
                        <a:gd name="T15" fmla="*/ 10 h 20"/>
                        <a:gd name="T16" fmla="*/ 1 w 27"/>
                        <a:gd name="T17" fmla="*/ 14 h 20"/>
                        <a:gd name="T18" fmla="*/ 4 w 27"/>
                        <a:gd name="T19" fmla="*/ 19 h 20"/>
                        <a:gd name="T20" fmla="*/ 4 w 27"/>
                        <a:gd name="T21" fmla="*/ 20 h 20"/>
                        <a:gd name="T22" fmla="*/ 11 w 27"/>
                        <a:gd name="T23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7" h="20">
                          <a:moveTo>
                            <a:pt x="11" y="17"/>
                          </a:moveTo>
                          <a:cubicBezTo>
                            <a:pt x="12" y="17"/>
                            <a:pt x="13" y="17"/>
                            <a:pt x="14" y="17"/>
                          </a:cubicBezTo>
                          <a:cubicBezTo>
                            <a:pt x="15" y="17"/>
                            <a:pt x="15" y="16"/>
                            <a:pt x="16" y="16"/>
                          </a:cubicBezTo>
                          <a:cubicBezTo>
                            <a:pt x="22" y="14"/>
                            <a:pt x="27" y="12"/>
                            <a:pt x="27" y="7"/>
                          </a:cubicBezTo>
                          <a:cubicBezTo>
                            <a:pt x="27" y="2"/>
                            <a:pt x="22" y="0"/>
                            <a:pt x="12" y="0"/>
                          </a:cubicBezTo>
                          <a:cubicBezTo>
                            <a:pt x="10" y="0"/>
                            <a:pt x="9" y="0"/>
                            <a:pt x="8" y="0"/>
                          </a:cubicBezTo>
                          <a:cubicBezTo>
                            <a:pt x="7" y="0"/>
                            <a:pt x="6" y="0"/>
                            <a:pt x="5" y="0"/>
                          </a:cubicBezTo>
                          <a:cubicBezTo>
                            <a:pt x="4" y="1"/>
                            <a:pt x="0" y="8"/>
                            <a:pt x="0" y="10"/>
                          </a:cubicBezTo>
                          <a:cubicBezTo>
                            <a:pt x="0" y="12"/>
                            <a:pt x="1" y="13"/>
                            <a:pt x="1" y="14"/>
                          </a:cubicBezTo>
                          <a:cubicBezTo>
                            <a:pt x="3" y="16"/>
                            <a:pt x="4" y="17"/>
                            <a:pt x="4" y="19"/>
                          </a:cubicBezTo>
                          <a:cubicBezTo>
                            <a:pt x="4" y="20"/>
                            <a:pt x="4" y="20"/>
                            <a:pt x="4" y="20"/>
                          </a:cubicBezTo>
                          <a:cubicBezTo>
                            <a:pt x="5" y="18"/>
                            <a:pt x="9" y="18"/>
                            <a:pt x="11" y="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5" name="Freeform 1187">
                      <a:extLst>
                        <a:ext uri="{FF2B5EF4-FFF2-40B4-BE49-F238E27FC236}">
                          <a16:creationId xmlns:a16="http://schemas.microsoft.com/office/drawing/2014/main" id="{E726A21B-E82D-D61A-9C3B-6BBC53D4CD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99441"/>
                      <a:ext cx="0" cy="0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6" name="Freeform 1188">
                      <a:extLst>
                        <a:ext uri="{FF2B5EF4-FFF2-40B4-BE49-F238E27FC236}">
                          <a16:creationId xmlns:a16="http://schemas.microsoft.com/office/drawing/2014/main" id="{A09B7E63-F242-FC73-8BE2-C9432157BC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6245" y="4401320"/>
                      <a:ext cx="159755" cy="375893"/>
                    </a:xfrm>
                    <a:custGeom>
                      <a:avLst/>
                      <a:gdLst>
                        <a:gd name="T0" fmla="*/ 352 w 373"/>
                        <a:gd name="T1" fmla="*/ 442 h 878"/>
                        <a:gd name="T2" fmla="*/ 344 w 373"/>
                        <a:gd name="T3" fmla="*/ 409 h 878"/>
                        <a:gd name="T4" fmla="*/ 317 w 373"/>
                        <a:gd name="T5" fmla="*/ 364 h 878"/>
                        <a:gd name="T6" fmla="*/ 307 w 373"/>
                        <a:gd name="T7" fmla="*/ 276 h 878"/>
                        <a:gd name="T8" fmla="*/ 337 w 373"/>
                        <a:gd name="T9" fmla="*/ 255 h 878"/>
                        <a:gd name="T10" fmla="*/ 357 w 373"/>
                        <a:gd name="T11" fmla="*/ 204 h 878"/>
                        <a:gd name="T12" fmla="*/ 323 w 373"/>
                        <a:gd name="T13" fmla="*/ 156 h 878"/>
                        <a:gd name="T14" fmla="*/ 317 w 373"/>
                        <a:gd name="T15" fmla="*/ 129 h 878"/>
                        <a:gd name="T16" fmla="*/ 308 w 373"/>
                        <a:gd name="T17" fmla="*/ 127 h 878"/>
                        <a:gd name="T18" fmla="*/ 274 w 373"/>
                        <a:gd name="T19" fmla="*/ 164 h 878"/>
                        <a:gd name="T20" fmla="*/ 255 w 373"/>
                        <a:gd name="T21" fmla="*/ 40 h 878"/>
                        <a:gd name="T22" fmla="*/ 233 w 373"/>
                        <a:gd name="T23" fmla="*/ 21 h 878"/>
                        <a:gd name="T24" fmla="*/ 223 w 373"/>
                        <a:gd name="T25" fmla="*/ 4 h 878"/>
                        <a:gd name="T26" fmla="*/ 203 w 373"/>
                        <a:gd name="T27" fmla="*/ 52 h 878"/>
                        <a:gd name="T28" fmla="*/ 207 w 373"/>
                        <a:gd name="T29" fmla="*/ 68 h 878"/>
                        <a:gd name="T30" fmla="*/ 174 w 373"/>
                        <a:gd name="T31" fmla="*/ 74 h 878"/>
                        <a:gd name="T32" fmla="*/ 151 w 373"/>
                        <a:gd name="T33" fmla="*/ 69 h 878"/>
                        <a:gd name="T34" fmla="*/ 138 w 373"/>
                        <a:gd name="T35" fmla="*/ 84 h 878"/>
                        <a:gd name="T36" fmla="*/ 88 w 373"/>
                        <a:gd name="T37" fmla="*/ 149 h 878"/>
                        <a:gd name="T38" fmla="*/ 32 w 373"/>
                        <a:gd name="T39" fmla="*/ 183 h 878"/>
                        <a:gd name="T40" fmla="*/ 48 w 373"/>
                        <a:gd name="T41" fmla="*/ 210 h 878"/>
                        <a:gd name="T42" fmla="*/ 40 w 373"/>
                        <a:gd name="T43" fmla="*/ 270 h 878"/>
                        <a:gd name="T44" fmla="*/ 33 w 373"/>
                        <a:gd name="T45" fmla="*/ 273 h 878"/>
                        <a:gd name="T46" fmla="*/ 38 w 373"/>
                        <a:gd name="T47" fmla="*/ 218 h 878"/>
                        <a:gd name="T48" fmla="*/ 7 w 373"/>
                        <a:gd name="T49" fmla="*/ 197 h 878"/>
                        <a:gd name="T50" fmla="*/ 22 w 373"/>
                        <a:gd name="T51" fmla="*/ 250 h 878"/>
                        <a:gd name="T52" fmla="*/ 28 w 373"/>
                        <a:gd name="T53" fmla="*/ 301 h 878"/>
                        <a:gd name="T54" fmla="*/ 37 w 373"/>
                        <a:gd name="T55" fmla="*/ 335 h 878"/>
                        <a:gd name="T56" fmla="*/ 28 w 373"/>
                        <a:gd name="T57" fmla="*/ 374 h 878"/>
                        <a:gd name="T58" fmla="*/ 50 w 373"/>
                        <a:gd name="T59" fmla="*/ 423 h 878"/>
                        <a:gd name="T60" fmla="*/ 67 w 373"/>
                        <a:gd name="T61" fmla="*/ 454 h 878"/>
                        <a:gd name="T62" fmla="*/ 60 w 373"/>
                        <a:gd name="T63" fmla="*/ 509 h 878"/>
                        <a:gd name="T64" fmla="*/ 42 w 373"/>
                        <a:gd name="T65" fmla="*/ 535 h 878"/>
                        <a:gd name="T66" fmla="*/ 39 w 373"/>
                        <a:gd name="T67" fmla="*/ 589 h 878"/>
                        <a:gd name="T68" fmla="*/ 76 w 373"/>
                        <a:gd name="T69" fmla="*/ 618 h 878"/>
                        <a:gd name="T70" fmla="*/ 103 w 373"/>
                        <a:gd name="T71" fmla="*/ 644 h 878"/>
                        <a:gd name="T72" fmla="*/ 103 w 373"/>
                        <a:gd name="T73" fmla="*/ 705 h 878"/>
                        <a:gd name="T74" fmla="*/ 116 w 373"/>
                        <a:gd name="T75" fmla="*/ 773 h 878"/>
                        <a:gd name="T76" fmla="*/ 159 w 373"/>
                        <a:gd name="T77" fmla="*/ 820 h 878"/>
                        <a:gd name="T78" fmla="*/ 156 w 373"/>
                        <a:gd name="T79" fmla="*/ 837 h 878"/>
                        <a:gd name="T80" fmla="*/ 156 w 373"/>
                        <a:gd name="T81" fmla="*/ 874 h 878"/>
                        <a:gd name="T82" fmla="*/ 210 w 373"/>
                        <a:gd name="T83" fmla="*/ 832 h 878"/>
                        <a:gd name="T84" fmla="*/ 229 w 373"/>
                        <a:gd name="T85" fmla="*/ 798 h 878"/>
                        <a:gd name="T86" fmla="*/ 243 w 373"/>
                        <a:gd name="T87" fmla="*/ 764 h 878"/>
                        <a:gd name="T88" fmla="*/ 247 w 373"/>
                        <a:gd name="T89" fmla="*/ 733 h 878"/>
                        <a:gd name="T90" fmla="*/ 272 w 373"/>
                        <a:gd name="T91" fmla="*/ 677 h 878"/>
                        <a:gd name="T92" fmla="*/ 305 w 373"/>
                        <a:gd name="T93" fmla="*/ 672 h 878"/>
                        <a:gd name="T94" fmla="*/ 316 w 373"/>
                        <a:gd name="T95" fmla="*/ 647 h 878"/>
                        <a:gd name="T96" fmla="*/ 324 w 373"/>
                        <a:gd name="T97" fmla="*/ 627 h 878"/>
                        <a:gd name="T98" fmla="*/ 364 w 373"/>
                        <a:gd name="T99" fmla="*/ 628 h 878"/>
                        <a:gd name="T100" fmla="*/ 357 w 373"/>
                        <a:gd name="T101" fmla="*/ 601 h 878"/>
                        <a:gd name="T102" fmla="*/ 349 w 373"/>
                        <a:gd name="T103" fmla="*/ 579 h 878"/>
                        <a:gd name="T104" fmla="*/ 347 w 373"/>
                        <a:gd name="T105" fmla="*/ 543 h 878"/>
                        <a:gd name="T106" fmla="*/ 364 w 373"/>
                        <a:gd name="T107" fmla="*/ 516 h 878"/>
                        <a:gd name="T108" fmla="*/ 354 w 373"/>
                        <a:gd name="T109" fmla="*/ 485 h 878"/>
                        <a:gd name="T110" fmla="*/ 373 w 373"/>
                        <a:gd name="T111" fmla="*/ 447 h 8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73" h="878">
                          <a:moveTo>
                            <a:pt x="372" y="446"/>
                          </a:moveTo>
                          <a:cubicBezTo>
                            <a:pt x="370" y="446"/>
                            <a:pt x="369" y="446"/>
                            <a:pt x="368" y="446"/>
                          </a:cubicBezTo>
                          <a:cubicBezTo>
                            <a:pt x="368" y="446"/>
                            <a:pt x="367" y="446"/>
                            <a:pt x="367" y="446"/>
                          </a:cubicBezTo>
                          <a:cubicBezTo>
                            <a:pt x="365" y="446"/>
                            <a:pt x="363" y="446"/>
                            <a:pt x="361" y="445"/>
                          </a:cubicBezTo>
                          <a:cubicBezTo>
                            <a:pt x="359" y="445"/>
                            <a:pt x="358" y="444"/>
                            <a:pt x="357" y="443"/>
                          </a:cubicBezTo>
                          <a:cubicBezTo>
                            <a:pt x="355" y="443"/>
                            <a:pt x="354" y="442"/>
                            <a:pt x="352" y="442"/>
                          </a:cubicBezTo>
                          <a:cubicBezTo>
                            <a:pt x="350" y="442"/>
                            <a:pt x="349" y="442"/>
                            <a:pt x="347" y="442"/>
                          </a:cubicBezTo>
                          <a:cubicBezTo>
                            <a:pt x="344" y="443"/>
                            <a:pt x="340" y="443"/>
                            <a:pt x="337" y="442"/>
                          </a:cubicBezTo>
                          <a:lnTo>
                            <a:pt x="337" y="442"/>
                          </a:lnTo>
                          <a:lnTo>
                            <a:pt x="337" y="423"/>
                          </a:lnTo>
                          <a:cubicBezTo>
                            <a:pt x="337" y="418"/>
                            <a:pt x="339" y="415"/>
                            <a:pt x="341" y="413"/>
                          </a:cubicBezTo>
                          <a:cubicBezTo>
                            <a:pt x="342" y="411"/>
                            <a:pt x="344" y="410"/>
                            <a:pt x="344" y="409"/>
                          </a:cubicBezTo>
                          <a:cubicBezTo>
                            <a:pt x="344" y="404"/>
                            <a:pt x="340" y="400"/>
                            <a:pt x="337" y="396"/>
                          </a:cubicBezTo>
                          <a:cubicBezTo>
                            <a:pt x="333" y="392"/>
                            <a:pt x="329" y="388"/>
                            <a:pt x="329" y="383"/>
                          </a:cubicBezTo>
                          <a:cubicBezTo>
                            <a:pt x="328" y="380"/>
                            <a:pt x="328" y="377"/>
                            <a:pt x="329" y="375"/>
                          </a:cubicBezTo>
                          <a:cubicBezTo>
                            <a:pt x="330" y="373"/>
                            <a:pt x="330" y="371"/>
                            <a:pt x="329" y="369"/>
                          </a:cubicBezTo>
                          <a:cubicBezTo>
                            <a:pt x="329" y="366"/>
                            <a:pt x="323" y="365"/>
                            <a:pt x="319" y="365"/>
                          </a:cubicBezTo>
                          <a:lnTo>
                            <a:pt x="317" y="364"/>
                          </a:lnTo>
                          <a:lnTo>
                            <a:pt x="317" y="363"/>
                          </a:lnTo>
                          <a:cubicBezTo>
                            <a:pt x="318" y="359"/>
                            <a:pt x="321" y="357"/>
                            <a:pt x="324" y="355"/>
                          </a:cubicBezTo>
                          <a:cubicBezTo>
                            <a:pt x="326" y="353"/>
                            <a:pt x="329" y="352"/>
                            <a:pt x="329" y="348"/>
                          </a:cubicBezTo>
                          <a:cubicBezTo>
                            <a:pt x="329" y="326"/>
                            <a:pt x="321" y="302"/>
                            <a:pt x="306" y="278"/>
                          </a:cubicBezTo>
                          <a:lnTo>
                            <a:pt x="305" y="276"/>
                          </a:lnTo>
                          <a:lnTo>
                            <a:pt x="307" y="276"/>
                          </a:lnTo>
                          <a:cubicBezTo>
                            <a:pt x="310" y="274"/>
                            <a:pt x="314" y="270"/>
                            <a:pt x="317" y="267"/>
                          </a:cubicBezTo>
                          <a:cubicBezTo>
                            <a:pt x="320" y="263"/>
                            <a:pt x="322" y="260"/>
                            <a:pt x="325" y="259"/>
                          </a:cubicBezTo>
                          <a:cubicBezTo>
                            <a:pt x="326" y="259"/>
                            <a:pt x="328" y="258"/>
                            <a:pt x="330" y="258"/>
                          </a:cubicBezTo>
                          <a:cubicBezTo>
                            <a:pt x="330" y="258"/>
                            <a:pt x="331" y="258"/>
                            <a:pt x="331" y="259"/>
                          </a:cubicBezTo>
                          <a:cubicBezTo>
                            <a:pt x="332" y="259"/>
                            <a:pt x="332" y="259"/>
                            <a:pt x="333" y="259"/>
                          </a:cubicBezTo>
                          <a:cubicBezTo>
                            <a:pt x="335" y="259"/>
                            <a:pt x="337" y="258"/>
                            <a:pt x="337" y="255"/>
                          </a:cubicBezTo>
                          <a:cubicBezTo>
                            <a:pt x="337" y="253"/>
                            <a:pt x="336" y="252"/>
                            <a:pt x="335" y="250"/>
                          </a:cubicBezTo>
                          <a:cubicBezTo>
                            <a:pt x="334" y="249"/>
                            <a:pt x="333" y="247"/>
                            <a:pt x="333" y="245"/>
                          </a:cubicBezTo>
                          <a:lnTo>
                            <a:pt x="333" y="244"/>
                          </a:lnTo>
                          <a:lnTo>
                            <a:pt x="344" y="216"/>
                          </a:lnTo>
                          <a:cubicBezTo>
                            <a:pt x="345" y="215"/>
                            <a:pt x="347" y="214"/>
                            <a:pt x="349" y="213"/>
                          </a:cubicBezTo>
                          <a:cubicBezTo>
                            <a:pt x="353" y="211"/>
                            <a:pt x="357" y="209"/>
                            <a:pt x="357" y="204"/>
                          </a:cubicBezTo>
                          <a:cubicBezTo>
                            <a:pt x="357" y="200"/>
                            <a:pt x="354" y="199"/>
                            <a:pt x="352" y="197"/>
                          </a:cubicBezTo>
                          <a:cubicBezTo>
                            <a:pt x="350" y="197"/>
                            <a:pt x="349" y="196"/>
                            <a:pt x="348" y="194"/>
                          </a:cubicBezTo>
                          <a:cubicBezTo>
                            <a:pt x="346" y="191"/>
                            <a:pt x="345" y="188"/>
                            <a:pt x="345" y="184"/>
                          </a:cubicBezTo>
                          <a:cubicBezTo>
                            <a:pt x="345" y="181"/>
                            <a:pt x="345" y="177"/>
                            <a:pt x="342" y="175"/>
                          </a:cubicBezTo>
                          <a:cubicBezTo>
                            <a:pt x="340" y="172"/>
                            <a:pt x="337" y="169"/>
                            <a:pt x="334" y="167"/>
                          </a:cubicBezTo>
                          <a:cubicBezTo>
                            <a:pt x="330" y="165"/>
                            <a:pt x="326" y="161"/>
                            <a:pt x="323" y="156"/>
                          </a:cubicBezTo>
                          <a:cubicBezTo>
                            <a:pt x="321" y="153"/>
                            <a:pt x="321" y="150"/>
                            <a:pt x="320" y="148"/>
                          </a:cubicBezTo>
                          <a:cubicBezTo>
                            <a:pt x="320" y="145"/>
                            <a:pt x="319" y="142"/>
                            <a:pt x="314" y="141"/>
                          </a:cubicBezTo>
                          <a:lnTo>
                            <a:pt x="313" y="140"/>
                          </a:lnTo>
                          <a:lnTo>
                            <a:pt x="313" y="139"/>
                          </a:lnTo>
                          <a:cubicBezTo>
                            <a:pt x="314" y="137"/>
                            <a:pt x="315" y="135"/>
                            <a:pt x="315" y="133"/>
                          </a:cubicBezTo>
                          <a:cubicBezTo>
                            <a:pt x="316" y="131"/>
                            <a:pt x="317" y="130"/>
                            <a:pt x="317" y="129"/>
                          </a:cubicBezTo>
                          <a:cubicBezTo>
                            <a:pt x="317" y="128"/>
                            <a:pt x="317" y="127"/>
                            <a:pt x="317" y="126"/>
                          </a:cubicBezTo>
                          <a:cubicBezTo>
                            <a:pt x="318" y="125"/>
                            <a:pt x="318" y="123"/>
                            <a:pt x="318" y="120"/>
                          </a:cubicBezTo>
                          <a:lnTo>
                            <a:pt x="317" y="120"/>
                          </a:lnTo>
                          <a:cubicBezTo>
                            <a:pt x="315" y="119"/>
                            <a:pt x="314" y="119"/>
                            <a:pt x="311" y="117"/>
                          </a:cubicBezTo>
                          <a:cubicBezTo>
                            <a:pt x="305" y="119"/>
                            <a:pt x="304" y="121"/>
                            <a:pt x="304" y="122"/>
                          </a:cubicBezTo>
                          <a:cubicBezTo>
                            <a:pt x="303" y="124"/>
                            <a:pt x="306" y="126"/>
                            <a:pt x="308" y="127"/>
                          </a:cubicBezTo>
                          <a:cubicBezTo>
                            <a:pt x="311" y="129"/>
                            <a:pt x="313" y="131"/>
                            <a:pt x="313" y="133"/>
                          </a:cubicBezTo>
                          <a:cubicBezTo>
                            <a:pt x="313" y="134"/>
                            <a:pt x="312" y="135"/>
                            <a:pt x="311" y="136"/>
                          </a:cubicBezTo>
                          <a:cubicBezTo>
                            <a:pt x="306" y="146"/>
                            <a:pt x="297" y="151"/>
                            <a:pt x="289" y="156"/>
                          </a:cubicBezTo>
                          <a:cubicBezTo>
                            <a:pt x="284" y="158"/>
                            <a:pt x="279" y="161"/>
                            <a:pt x="276" y="165"/>
                          </a:cubicBezTo>
                          <a:lnTo>
                            <a:pt x="274" y="167"/>
                          </a:lnTo>
                          <a:lnTo>
                            <a:pt x="274" y="164"/>
                          </a:lnTo>
                          <a:cubicBezTo>
                            <a:pt x="274" y="156"/>
                            <a:pt x="282" y="143"/>
                            <a:pt x="292" y="128"/>
                          </a:cubicBezTo>
                          <a:cubicBezTo>
                            <a:pt x="305" y="109"/>
                            <a:pt x="322" y="85"/>
                            <a:pt x="322" y="63"/>
                          </a:cubicBezTo>
                          <a:cubicBezTo>
                            <a:pt x="322" y="50"/>
                            <a:pt x="298" y="25"/>
                            <a:pt x="286" y="25"/>
                          </a:cubicBezTo>
                          <a:cubicBezTo>
                            <a:pt x="281" y="25"/>
                            <a:pt x="272" y="25"/>
                            <a:pt x="268" y="27"/>
                          </a:cubicBezTo>
                          <a:cubicBezTo>
                            <a:pt x="267" y="38"/>
                            <a:pt x="262" y="40"/>
                            <a:pt x="257" y="40"/>
                          </a:cubicBezTo>
                          <a:cubicBezTo>
                            <a:pt x="257" y="40"/>
                            <a:pt x="256" y="40"/>
                            <a:pt x="255" y="40"/>
                          </a:cubicBezTo>
                          <a:cubicBezTo>
                            <a:pt x="255" y="40"/>
                            <a:pt x="254" y="40"/>
                            <a:pt x="253" y="40"/>
                          </a:cubicBezTo>
                          <a:cubicBezTo>
                            <a:pt x="253" y="40"/>
                            <a:pt x="252" y="39"/>
                            <a:pt x="252" y="39"/>
                          </a:cubicBezTo>
                          <a:cubicBezTo>
                            <a:pt x="251" y="38"/>
                            <a:pt x="252" y="36"/>
                            <a:pt x="254" y="34"/>
                          </a:cubicBezTo>
                          <a:cubicBezTo>
                            <a:pt x="255" y="30"/>
                            <a:pt x="258" y="25"/>
                            <a:pt x="257" y="23"/>
                          </a:cubicBezTo>
                          <a:cubicBezTo>
                            <a:pt x="255" y="19"/>
                            <a:pt x="247" y="19"/>
                            <a:pt x="234" y="21"/>
                          </a:cubicBezTo>
                          <a:lnTo>
                            <a:pt x="233" y="21"/>
                          </a:lnTo>
                          <a:lnTo>
                            <a:pt x="233" y="20"/>
                          </a:lnTo>
                          <a:cubicBezTo>
                            <a:pt x="232" y="20"/>
                            <a:pt x="232" y="19"/>
                            <a:pt x="232" y="18"/>
                          </a:cubicBezTo>
                          <a:cubicBezTo>
                            <a:pt x="232" y="17"/>
                            <a:pt x="234" y="16"/>
                            <a:pt x="236" y="15"/>
                          </a:cubicBezTo>
                          <a:cubicBezTo>
                            <a:pt x="238" y="14"/>
                            <a:pt x="242" y="12"/>
                            <a:pt x="242" y="10"/>
                          </a:cubicBezTo>
                          <a:cubicBezTo>
                            <a:pt x="242" y="8"/>
                            <a:pt x="241" y="6"/>
                            <a:pt x="239" y="4"/>
                          </a:cubicBezTo>
                          <a:cubicBezTo>
                            <a:pt x="231" y="0"/>
                            <a:pt x="224" y="1"/>
                            <a:pt x="223" y="4"/>
                          </a:cubicBezTo>
                          <a:lnTo>
                            <a:pt x="223" y="4"/>
                          </a:lnTo>
                          <a:lnTo>
                            <a:pt x="223" y="5"/>
                          </a:lnTo>
                          <a:cubicBezTo>
                            <a:pt x="221" y="7"/>
                            <a:pt x="218" y="11"/>
                            <a:pt x="216" y="16"/>
                          </a:cubicBezTo>
                          <a:cubicBezTo>
                            <a:pt x="214" y="20"/>
                            <a:pt x="211" y="25"/>
                            <a:pt x="209" y="28"/>
                          </a:cubicBezTo>
                          <a:cubicBezTo>
                            <a:pt x="207" y="30"/>
                            <a:pt x="208" y="33"/>
                            <a:pt x="209" y="36"/>
                          </a:cubicBezTo>
                          <a:cubicBezTo>
                            <a:pt x="211" y="41"/>
                            <a:pt x="214" y="47"/>
                            <a:pt x="203" y="52"/>
                          </a:cubicBezTo>
                          <a:lnTo>
                            <a:pt x="202" y="52"/>
                          </a:lnTo>
                          <a:lnTo>
                            <a:pt x="202" y="52"/>
                          </a:lnTo>
                          <a:cubicBezTo>
                            <a:pt x="202" y="52"/>
                            <a:pt x="198" y="51"/>
                            <a:pt x="195" y="51"/>
                          </a:cubicBezTo>
                          <a:cubicBezTo>
                            <a:pt x="194" y="51"/>
                            <a:pt x="193" y="51"/>
                            <a:pt x="193" y="51"/>
                          </a:cubicBezTo>
                          <a:cubicBezTo>
                            <a:pt x="193" y="52"/>
                            <a:pt x="192" y="54"/>
                            <a:pt x="201" y="63"/>
                          </a:cubicBezTo>
                          <a:lnTo>
                            <a:pt x="207" y="68"/>
                          </a:lnTo>
                          <a:lnTo>
                            <a:pt x="200" y="65"/>
                          </a:lnTo>
                          <a:cubicBezTo>
                            <a:pt x="195" y="62"/>
                            <a:pt x="193" y="62"/>
                            <a:pt x="192" y="62"/>
                          </a:cubicBezTo>
                          <a:cubicBezTo>
                            <a:pt x="191" y="62"/>
                            <a:pt x="191" y="62"/>
                            <a:pt x="190" y="62"/>
                          </a:cubicBezTo>
                          <a:cubicBezTo>
                            <a:pt x="190" y="62"/>
                            <a:pt x="190" y="62"/>
                            <a:pt x="189" y="62"/>
                          </a:cubicBezTo>
                          <a:cubicBezTo>
                            <a:pt x="189" y="63"/>
                            <a:pt x="188" y="63"/>
                            <a:pt x="188" y="64"/>
                          </a:cubicBezTo>
                          <a:cubicBezTo>
                            <a:pt x="183" y="69"/>
                            <a:pt x="178" y="75"/>
                            <a:pt x="174" y="74"/>
                          </a:cubicBezTo>
                          <a:cubicBezTo>
                            <a:pt x="173" y="74"/>
                            <a:pt x="173" y="73"/>
                            <a:pt x="173" y="73"/>
                          </a:cubicBezTo>
                          <a:cubicBezTo>
                            <a:pt x="172" y="71"/>
                            <a:pt x="173" y="69"/>
                            <a:pt x="174" y="67"/>
                          </a:cubicBezTo>
                          <a:cubicBezTo>
                            <a:pt x="175" y="65"/>
                            <a:pt x="176" y="62"/>
                            <a:pt x="176" y="61"/>
                          </a:cubicBezTo>
                          <a:cubicBezTo>
                            <a:pt x="176" y="61"/>
                            <a:pt x="175" y="61"/>
                            <a:pt x="174" y="61"/>
                          </a:cubicBezTo>
                          <a:cubicBezTo>
                            <a:pt x="166" y="67"/>
                            <a:pt x="161" y="68"/>
                            <a:pt x="156" y="69"/>
                          </a:cubicBezTo>
                          <a:cubicBezTo>
                            <a:pt x="154" y="69"/>
                            <a:pt x="153" y="69"/>
                            <a:pt x="151" y="69"/>
                          </a:cubicBezTo>
                          <a:lnTo>
                            <a:pt x="151" y="69"/>
                          </a:lnTo>
                          <a:cubicBezTo>
                            <a:pt x="146" y="69"/>
                            <a:pt x="145" y="70"/>
                            <a:pt x="145" y="70"/>
                          </a:cubicBezTo>
                          <a:cubicBezTo>
                            <a:pt x="145" y="71"/>
                            <a:pt x="146" y="72"/>
                            <a:pt x="147" y="72"/>
                          </a:cubicBezTo>
                          <a:cubicBezTo>
                            <a:pt x="148" y="74"/>
                            <a:pt x="150" y="76"/>
                            <a:pt x="149" y="78"/>
                          </a:cubicBezTo>
                          <a:cubicBezTo>
                            <a:pt x="149" y="79"/>
                            <a:pt x="149" y="79"/>
                            <a:pt x="148" y="80"/>
                          </a:cubicBezTo>
                          <a:cubicBezTo>
                            <a:pt x="146" y="82"/>
                            <a:pt x="142" y="82"/>
                            <a:pt x="138" y="84"/>
                          </a:cubicBezTo>
                          <a:cubicBezTo>
                            <a:pt x="132" y="85"/>
                            <a:pt x="125" y="87"/>
                            <a:pt x="121" y="90"/>
                          </a:cubicBezTo>
                          <a:cubicBezTo>
                            <a:pt x="107" y="100"/>
                            <a:pt x="99" y="110"/>
                            <a:pt x="92" y="120"/>
                          </a:cubicBezTo>
                          <a:cubicBezTo>
                            <a:pt x="89" y="124"/>
                            <a:pt x="93" y="134"/>
                            <a:pt x="96" y="141"/>
                          </a:cubicBezTo>
                          <a:cubicBezTo>
                            <a:pt x="99" y="148"/>
                            <a:pt x="100" y="151"/>
                            <a:pt x="99" y="153"/>
                          </a:cubicBezTo>
                          <a:cubicBezTo>
                            <a:pt x="98" y="154"/>
                            <a:pt x="98" y="154"/>
                            <a:pt x="97" y="154"/>
                          </a:cubicBezTo>
                          <a:cubicBezTo>
                            <a:pt x="96" y="154"/>
                            <a:pt x="94" y="153"/>
                            <a:pt x="88" y="149"/>
                          </a:cubicBezTo>
                          <a:cubicBezTo>
                            <a:pt x="78" y="151"/>
                            <a:pt x="71" y="152"/>
                            <a:pt x="63" y="152"/>
                          </a:cubicBezTo>
                          <a:cubicBezTo>
                            <a:pt x="59" y="152"/>
                            <a:pt x="56" y="151"/>
                            <a:pt x="53" y="151"/>
                          </a:cubicBezTo>
                          <a:cubicBezTo>
                            <a:pt x="50" y="151"/>
                            <a:pt x="47" y="151"/>
                            <a:pt x="44" y="151"/>
                          </a:cubicBezTo>
                          <a:cubicBezTo>
                            <a:pt x="35" y="151"/>
                            <a:pt x="30" y="153"/>
                            <a:pt x="28" y="156"/>
                          </a:cubicBezTo>
                          <a:cubicBezTo>
                            <a:pt x="26" y="159"/>
                            <a:pt x="27" y="165"/>
                            <a:pt x="32" y="174"/>
                          </a:cubicBezTo>
                          <a:cubicBezTo>
                            <a:pt x="34" y="177"/>
                            <a:pt x="33" y="180"/>
                            <a:pt x="32" y="183"/>
                          </a:cubicBezTo>
                          <a:cubicBezTo>
                            <a:pt x="30" y="189"/>
                            <a:pt x="29" y="195"/>
                            <a:pt x="37" y="199"/>
                          </a:cubicBezTo>
                          <a:cubicBezTo>
                            <a:pt x="38" y="198"/>
                            <a:pt x="38" y="198"/>
                            <a:pt x="39" y="198"/>
                          </a:cubicBezTo>
                          <a:cubicBezTo>
                            <a:pt x="42" y="198"/>
                            <a:pt x="42" y="202"/>
                            <a:pt x="43" y="205"/>
                          </a:cubicBezTo>
                          <a:cubicBezTo>
                            <a:pt x="44" y="208"/>
                            <a:pt x="45" y="211"/>
                            <a:pt x="46" y="211"/>
                          </a:cubicBezTo>
                          <a:cubicBezTo>
                            <a:pt x="46" y="211"/>
                            <a:pt x="47" y="211"/>
                            <a:pt x="47" y="211"/>
                          </a:cubicBezTo>
                          <a:lnTo>
                            <a:pt x="48" y="210"/>
                          </a:lnTo>
                          <a:lnTo>
                            <a:pt x="49" y="211"/>
                          </a:lnTo>
                          <a:cubicBezTo>
                            <a:pt x="56" y="220"/>
                            <a:pt x="59" y="225"/>
                            <a:pt x="48" y="237"/>
                          </a:cubicBezTo>
                          <a:cubicBezTo>
                            <a:pt x="50" y="241"/>
                            <a:pt x="57" y="257"/>
                            <a:pt x="54" y="262"/>
                          </a:cubicBezTo>
                          <a:cubicBezTo>
                            <a:pt x="48" y="273"/>
                            <a:pt x="46" y="275"/>
                            <a:pt x="44" y="275"/>
                          </a:cubicBezTo>
                          <a:cubicBezTo>
                            <a:pt x="42" y="275"/>
                            <a:pt x="41" y="273"/>
                            <a:pt x="40" y="271"/>
                          </a:cubicBezTo>
                          <a:cubicBezTo>
                            <a:pt x="40" y="271"/>
                            <a:pt x="40" y="270"/>
                            <a:pt x="40" y="270"/>
                          </a:cubicBezTo>
                          <a:lnTo>
                            <a:pt x="39" y="269"/>
                          </a:lnTo>
                          <a:lnTo>
                            <a:pt x="40" y="269"/>
                          </a:lnTo>
                          <a:cubicBezTo>
                            <a:pt x="46" y="256"/>
                            <a:pt x="46" y="248"/>
                            <a:pt x="45" y="246"/>
                          </a:cubicBezTo>
                          <a:cubicBezTo>
                            <a:pt x="45" y="246"/>
                            <a:pt x="44" y="246"/>
                            <a:pt x="44" y="246"/>
                          </a:cubicBezTo>
                          <a:cubicBezTo>
                            <a:pt x="43" y="246"/>
                            <a:pt x="39" y="250"/>
                            <a:pt x="36" y="264"/>
                          </a:cubicBezTo>
                          <a:lnTo>
                            <a:pt x="33" y="273"/>
                          </a:lnTo>
                          <a:lnTo>
                            <a:pt x="33" y="264"/>
                          </a:lnTo>
                          <a:cubicBezTo>
                            <a:pt x="33" y="258"/>
                            <a:pt x="38" y="236"/>
                            <a:pt x="41" y="232"/>
                          </a:cubicBezTo>
                          <a:cubicBezTo>
                            <a:pt x="47" y="222"/>
                            <a:pt x="47" y="219"/>
                            <a:pt x="47" y="218"/>
                          </a:cubicBezTo>
                          <a:cubicBezTo>
                            <a:pt x="47" y="218"/>
                            <a:pt x="46" y="218"/>
                            <a:pt x="46" y="218"/>
                          </a:cubicBezTo>
                          <a:cubicBezTo>
                            <a:pt x="45" y="218"/>
                            <a:pt x="44" y="218"/>
                            <a:pt x="42" y="218"/>
                          </a:cubicBezTo>
                          <a:cubicBezTo>
                            <a:pt x="41" y="218"/>
                            <a:pt x="39" y="218"/>
                            <a:pt x="38" y="218"/>
                          </a:cubicBezTo>
                          <a:cubicBezTo>
                            <a:pt x="34" y="218"/>
                            <a:pt x="31" y="217"/>
                            <a:pt x="30" y="214"/>
                          </a:cubicBezTo>
                          <a:cubicBezTo>
                            <a:pt x="27" y="206"/>
                            <a:pt x="24" y="203"/>
                            <a:pt x="19" y="199"/>
                          </a:cubicBezTo>
                          <a:cubicBezTo>
                            <a:pt x="17" y="197"/>
                            <a:pt x="14" y="195"/>
                            <a:pt x="11" y="192"/>
                          </a:cubicBezTo>
                          <a:cubicBezTo>
                            <a:pt x="10" y="192"/>
                            <a:pt x="9" y="192"/>
                            <a:pt x="8" y="193"/>
                          </a:cubicBezTo>
                          <a:cubicBezTo>
                            <a:pt x="7" y="194"/>
                            <a:pt x="7" y="194"/>
                            <a:pt x="7" y="195"/>
                          </a:cubicBezTo>
                          <a:cubicBezTo>
                            <a:pt x="7" y="196"/>
                            <a:pt x="7" y="196"/>
                            <a:pt x="7" y="197"/>
                          </a:cubicBezTo>
                          <a:cubicBezTo>
                            <a:pt x="7" y="200"/>
                            <a:pt x="10" y="201"/>
                            <a:pt x="13" y="202"/>
                          </a:cubicBezTo>
                          <a:cubicBezTo>
                            <a:pt x="17" y="204"/>
                            <a:pt x="22" y="205"/>
                            <a:pt x="22" y="211"/>
                          </a:cubicBezTo>
                          <a:cubicBezTo>
                            <a:pt x="23" y="220"/>
                            <a:pt x="19" y="222"/>
                            <a:pt x="15" y="223"/>
                          </a:cubicBezTo>
                          <a:cubicBezTo>
                            <a:pt x="12" y="224"/>
                            <a:pt x="11" y="224"/>
                            <a:pt x="11" y="227"/>
                          </a:cubicBezTo>
                          <a:cubicBezTo>
                            <a:pt x="11" y="229"/>
                            <a:pt x="13" y="232"/>
                            <a:pt x="15" y="234"/>
                          </a:cubicBezTo>
                          <a:cubicBezTo>
                            <a:pt x="18" y="238"/>
                            <a:pt x="22" y="243"/>
                            <a:pt x="22" y="250"/>
                          </a:cubicBezTo>
                          <a:cubicBezTo>
                            <a:pt x="22" y="261"/>
                            <a:pt x="16" y="264"/>
                            <a:pt x="10" y="267"/>
                          </a:cubicBezTo>
                          <a:cubicBezTo>
                            <a:pt x="5" y="270"/>
                            <a:pt x="0" y="273"/>
                            <a:pt x="0" y="282"/>
                          </a:cubicBezTo>
                          <a:cubicBezTo>
                            <a:pt x="0" y="289"/>
                            <a:pt x="14" y="302"/>
                            <a:pt x="21" y="302"/>
                          </a:cubicBezTo>
                          <a:cubicBezTo>
                            <a:pt x="23" y="302"/>
                            <a:pt x="24" y="301"/>
                            <a:pt x="25" y="301"/>
                          </a:cubicBezTo>
                          <a:cubicBezTo>
                            <a:pt x="25" y="301"/>
                            <a:pt x="26" y="300"/>
                            <a:pt x="28" y="301"/>
                          </a:cubicBezTo>
                          <a:lnTo>
                            <a:pt x="28" y="301"/>
                          </a:lnTo>
                          <a:lnTo>
                            <a:pt x="28" y="301"/>
                          </a:lnTo>
                          <a:cubicBezTo>
                            <a:pt x="29" y="303"/>
                            <a:pt x="31" y="304"/>
                            <a:pt x="32" y="305"/>
                          </a:cubicBezTo>
                          <a:cubicBezTo>
                            <a:pt x="35" y="308"/>
                            <a:pt x="39" y="311"/>
                            <a:pt x="39" y="318"/>
                          </a:cubicBezTo>
                          <a:cubicBezTo>
                            <a:pt x="39" y="322"/>
                            <a:pt x="39" y="325"/>
                            <a:pt x="35" y="328"/>
                          </a:cubicBezTo>
                          <a:lnTo>
                            <a:pt x="36" y="331"/>
                          </a:lnTo>
                          <a:lnTo>
                            <a:pt x="37" y="335"/>
                          </a:lnTo>
                          <a:lnTo>
                            <a:pt x="36" y="335"/>
                          </a:lnTo>
                          <a:cubicBezTo>
                            <a:pt x="35" y="338"/>
                            <a:pt x="33" y="343"/>
                            <a:pt x="30" y="345"/>
                          </a:cubicBezTo>
                          <a:lnTo>
                            <a:pt x="29" y="346"/>
                          </a:lnTo>
                          <a:cubicBezTo>
                            <a:pt x="29" y="346"/>
                            <a:pt x="28" y="346"/>
                            <a:pt x="27" y="346"/>
                          </a:cubicBezTo>
                          <a:cubicBezTo>
                            <a:pt x="24" y="346"/>
                            <a:pt x="23" y="347"/>
                            <a:pt x="23" y="348"/>
                          </a:cubicBezTo>
                          <a:cubicBezTo>
                            <a:pt x="25" y="357"/>
                            <a:pt x="27" y="372"/>
                            <a:pt x="28" y="374"/>
                          </a:cubicBezTo>
                          <a:cubicBezTo>
                            <a:pt x="29" y="376"/>
                            <a:pt x="31" y="376"/>
                            <a:pt x="32" y="377"/>
                          </a:cubicBezTo>
                          <a:cubicBezTo>
                            <a:pt x="34" y="379"/>
                            <a:pt x="36" y="380"/>
                            <a:pt x="36" y="386"/>
                          </a:cubicBezTo>
                          <a:lnTo>
                            <a:pt x="36" y="407"/>
                          </a:lnTo>
                          <a:cubicBezTo>
                            <a:pt x="36" y="415"/>
                            <a:pt x="41" y="418"/>
                            <a:pt x="47" y="421"/>
                          </a:cubicBezTo>
                          <a:cubicBezTo>
                            <a:pt x="48" y="422"/>
                            <a:pt x="48" y="422"/>
                            <a:pt x="49" y="423"/>
                          </a:cubicBezTo>
                          <a:lnTo>
                            <a:pt x="50" y="423"/>
                          </a:lnTo>
                          <a:lnTo>
                            <a:pt x="51" y="439"/>
                          </a:lnTo>
                          <a:lnTo>
                            <a:pt x="50" y="439"/>
                          </a:lnTo>
                          <a:cubicBezTo>
                            <a:pt x="49" y="440"/>
                            <a:pt x="47" y="443"/>
                            <a:pt x="47" y="445"/>
                          </a:cubicBezTo>
                          <a:cubicBezTo>
                            <a:pt x="47" y="449"/>
                            <a:pt x="60" y="453"/>
                            <a:pt x="66" y="453"/>
                          </a:cubicBezTo>
                          <a:lnTo>
                            <a:pt x="67" y="453"/>
                          </a:lnTo>
                          <a:lnTo>
                            <a:pt x="67" y="454"/>
                          </a:lnTo>
                          <a:cubicBezTo>
                            <a:pt x="67" y="456"/>
                            <a:pt x="67" y="459"/>
                            <a:pt x="68" y="461"/>
                          </a:cubicBezTo>
                          <a:cubicBezTo>
                            <a:pt x="68" y="463"/>
                            <a:pt x="69" y="466"/>
                            <a:pt x="69" y="470"/>
                          </a:cubicBezTo>
                          <a:cubicBezTo>
                            <a:pt x="69" y="478"/>
                            <a:pt x="65" y="481"/>
                            <a:pt x="61" y="483"/>
                          </a:cubicBezTo>
                          <a:cubicBezTo>
                            <a:pt x="58" y="486"/>
                            <a:pt x="55" y="488"/>
                            <a:pt x="55" y="494"/>
                          </a:cubicBezTo>
                          <a:cubicBezTo>
                            <a:pt x="55" y="496"/>
                            <a:pt x="56" y="498"/>
                            <a:pt x="57" y="500"/>
                          </a:cubicBezTo>
                          <a:cubicBezTo>
                            <a:pt x="58" y="502"/>
                            <a:pt x="60" y="505"/>
                            <a:pt x="60" y="509"/>
                          </a:cubicBezTo>
                          <a:cubicBezTo>
                            <a:pt x="60" y="514"/>
                            <a:pt x="57" y="516"/>
                            <a:pt x="54" y="518"/>
                          </a:cubicBezTo>
                          <a:cubicBezTo>
                            <a:pt x="52" y="520"/>
                            <a:pt x="50" y="522"/>
                            <a:pt x="50" y="524"/>
                          </a:cubicBezTo>
                          <a:cubicBezTo>
                            <a:pt x="50" y="526"/>
                            <a:pt x="49" y="527"/>
                            <a:pt x="49" y="528"/>
                          </a:cubicBezTo>
                          <a:cubicBezTo>
                            <a:pt x="49" y="531"/>
                            <a:pt x="49" y="533"/>
                            <a:pt x="47" y="535"/>
                          </a:cubicBezTo>
                          <a:cubicBezTo>
                            <a:pt x="46" y="535"/>
                            <a:pt x="44" y="535"/>
                            <a:pt x="43" y="535"/>
                          </a:cubicBezTo>
                          <a:cubicBezTo>
                            <a:pt x="43" y="535"/>
                            <a:pt x="42" y="535"/>
                            <a:pt x="42" y="535"/>
                          </a:cubicBezTo>
                          <a:cubicBezTo>
                            <a:pt x="42" y="546"/>
                            <a:pt x="48" y="557"/>
                            <a:pt x="60" y="557"/>
                          </a:cubicBezTo>
                          <a:lnTo>
                            <a:pt x="61" y="557"/>
                          </a:lnTo>
                          <a:lnTo>
                            <a:pt x="62" y="558"/>
                          </a:lnTo>
                          <a:cubicBezTo>
                            <a:pt x="63" y="569"/>
                            <a:pt x="55" y="572"/>
                            <a:pt x="47" y="574"/>
                          </a:cubicBezTo>
                          <a:cubicBezTo>
                            <a:pt x="41" y="576"/>
                            <a:pt x="36" y="578"/>
                            <a:pt x="36" y="583"/>
                          </a:cubicBezTo>
                          <a:cubicBezTo>
                            <a:pt x="36" y="586"/>
                            <a:pt x="38" y="587"/>
                            <a:pt x="39" y="589"/>
                          </a:cubicBezTo>
                          <a:cubicBezTo>
                            <a:pt x="40" y="591"/>
                            <a:pt x="42" y="593"/>
                            <a:pt x="42" y="596"/>
                          </a:cubicBezTo>
                          <a:lnTo>
                            <a:pt x="42" y="609"/>
                          </a:lnTo>
                          <a:cubicBezTo>
                            <a:pt x="42" y="609"/>
                            <a:pt x="42" y="614"/>
                            <a:pt x="45" y="614"/>
                          </a:cubicBezTo>
                          <a:cubicBezTo>
                            <a:pt x="49" y="614"/>
                            <a:pt x="51" y="613"/>
                            <a:pt x="54" y="613"/>
                          </a:cubicBezTo>
                          <a:cubicBezTo>
                            <a:pt x="57" y="612"/>
                            <a:pt x="60" y="612"/>
                            <a:pt x="64" y="612"/>
                          </a:cubicBezTo>
                          <a:cubicBezTo>
                            <a:pt x="71" y="612"/>
                            <a:pt x="74" y="615"/>
                            <a:pt x="76" y="618"/>
                          </a:cubicBezTo>
                          <a:cubicBezTo>
                            <a:pt x="78" y="620"/>
                            <a:pt x="80" y="622"/>
                            <a:pt x="84" y="623"/>
                          </a:cubicBezTo>
                          <a:lnTo>
                            <a:pt x="85" y="623"/>
                          </a:lnTo>
                          <a:lnTo>
                            <a:pt x="85" y="623"/>
                          </a:lnTo>
                          <a:cubicBezTo>
                            <a:pt x="86" y="626"/>
                            <a:pt x="89" y="633"/>
                            <a:pt x="91" y="635"/>
                          </a:cubicBezTo>
                          <a:cubicBezTo>
                            <a:pt x="92" y="636"/>
                            <a:pt x="94" y="636"/>
                            <a:pt x="96" y="636"/>
                          </a:cubicBezTo>
                          <a:cubicBezTo>
                            <a:pt x="99" y="637"/>
                            <a:pt x="103" y="639"/>
                            <a:pt x="103" y="644"/>
                          </a:cubicBezTo>
                          <a:cubicBezTo>
                            <a:pt x="103" y="648"/>
                            <a:pt x="101" y="651"/>
                            <a:pt x="99" y="654"/>
                          </a:cubicBezTo>
                          <a:cubicBezTo>
                            <a:pt x="96" y="657"/>
                            <a:pt x="93" y="661"/>
                            <a:pt x="93" y="667"/>
                          </a:cubicBezTo>
                          <a:cubicBezTo>
                            <a:pt x="93" y="673"/>
                            <a:pt x="98" y="674"/>
                            <a:pt x="103" y="676"/>
                          </a:cubicBezTo>
                          <a:cubicBezTo>
                            <a:pt x="108" y="677"/>
                            <a:pt x="114" y="679"/>
                            <a:pt x="114" y="686"/>
                          </a:cubicBezTo>
                          <a:cubicBezTo>
                            <a:pt x="114" y="692"/>
                            <a:pt x="111" y="694"/>
                            <a:pt x="108" y="697"/>
                          </a:cubicBezTo>
                          <a:cubicBezTo>
                            <a:pt x="105" y="699"/>
                            <a:pt x="103" y="701"/>
                            <a:pt x="103" y="705"/>
                          </a:cubicBezTo>
                          <a:lnTo>
                            <a:pt x="103" y="725"/>
                          </a:lnTo>
                          <a:cubicBezTo>
                            <a:pt x="103" y="728"/>
                            <a:pt x="104" y="730"/>
                            <a:pt x="107" y="733"/>
                          </a:cubicBezTo>
                          <a:cubicBezTo>
                            <a:pt x="110" y="736"/>
                            <a:pt x="114" y="741"/>
                            <a:pt x="114" y="749"/>
                          </a:cubicBezTo>
                          <a:cubicBezTo>
                            <a:pt x="114" y="754"/>
                            <a:pt x="110" y="755"/>
                            <a:pt x="108" y="757"/>
                          </a:cubicBezTo>
                          <a:cubicBezTo>
                            <a:pt x="105" y="758"/>
                            <a:pt x="104" y="759"/>
                            <a:pt x="104" y="761"/>
                          </a:cubicBezTo>
                          <a:cubicBezTo>
                            <a:pt x="104" y="764"/>
                            <a:pt x="113" y="773"/>
                            <a:pt x="116" y="773"/>
                          </a:cubicBezTo>
                          <a:cubicBezTo>
                            <a:pt x="119" y="773"/>
                            <a:pt x="120" y="773"/>
                            <a:pt x="122" y="772"/>
                          </a:cubicBezTo>
                          <a:cubicBezTo>
                            <a:pt x="124" y="772"/>
                            <a:pt x="125" y="772"/>
                            <a:pt x="127" y="772"/>
                          </a:cubicBezTo>
                          <a:cubicBezTo>
                            <a:pt x="131" y="772"/>
                            <a:pt x="133" y="774"/>
                            <a:pt x="135" y="775"/>
                          </a:cubicBezTo>
                          <a:cubicBezTo>
                            <a:pt x="136" y="776"/>
                            <a:pt x="137" y="777"/>
                            <a:pt x="138" y="777"/>
                          </a:cubicBezTo>
                          <a:cubicBezTo>
                            <a:pt x="146" y="782"/>
                            <a:pt x="148" y="792"/>
                            <a:pt x="151" y="801"/>
                          </a:cubicBezTo>
                          <a:cubicBezTo>
                            <a:pt x="153" y="808"/>
                            <a:pt x="154" y="815"/>
                            <a:pt x="159" y="820"/>
                          </a:cubicBezTo>
                          <a:lnTo>
                            <a:pt x="159" y="820"/>
                          </a:lnTo>
                          <a:lnTo>
                            <a:pt x="159" y="821"/>
                          </a:lnTo>
                          <a:cubicBezTo>
                            <a:pt x="159" y="822"/>
                            <a:pt x="160" y="823"/>
                            <a:pt x="161" y="824"/>
                          </a:cubicBezTo>
                          <a:cubicBezTo>
                            <a:pt x="161" y="825"/>
                            <a:pt x="162" y="827"/>
                            <a:pt x="162" y="829"/>
                          </a:cubicBezTo>
                          <a:cubicBezTo>
                            <a:pt x="162" y="832"/>
                            <a:pt x="160" y="833"/>
                            <a:pt x="158" y="835"/>
                          </a:cubicBezTo>
                          <a:cubicBezTo>
                            <a:pt x="157" y="835"/>
                            <a:pt x="156" y="836"/>
                            <a:pt x="156" y="837"/>
                          </a:cubicBezTo>
                          <a:cubicBezTo>
                            <a:pt x="155" y="839"/>
                            <a:pt x="156" y="840"/>
                            <a:pt x="156" y="841"/>
                          </a:cubicBezTo>
                          <a:cubicBezTo>
                            <a:pt x="156" y="843"/>
                            <a:pt x="156" y="845"/>
                            <a:pt x="153" y="847"/>
                          </a:cubicBezTo>
                          <a:cubicBezTo>
                            <a:pt x="152" y="850"/>
                            <a:pt x="149" y="852"/>
                            <a:pt x="147" y="854"/>
                          </a:cubicBezTo>
                          <a:cubicBezTo>
                            <a:pt x="142" y="857"/>
                            <a:pt x="137" y="860"/>
                            <a:pt x="137" y="868"/>
                          </a:cubicBezTo>
                          <a:cubicBezTo>
                            <a:pt x="139" y="870"/>
                            <a:pt x="142" y="873"/>
                            <a:pt x="143" y="874"/>
                          </a:cubicBezTo>
                          <a:lnTo>
                            <a:pt x="156" y="874"/>
                          </a:lnTo>
                          <a:lnTo>
                            <a:pt x="157" y="875"/>
                          </a:lnTo>
                          <a:cubicBezTo>
                            <a:pt x="158" y="877"/>
                            <a:pt x="161" y="878"/>
                            <a:pt x="166" y="878"/>
                          </a:cubicBezTo>
                          <a:cubicBezTo>
                            <a:pt x="185" y="878"/>
                            <a:pt x="195" y="861"/>
                            <a:pt x="202" y="842"/>
                          </a:cubicBezTo>
                          <a:cubicBezTo>
                            <a:pt x="203" y="840"/>
                            <a:pt x="205" y="839"/>
                            <a:pt x="207" y="838"/>
                          </a:cubicBezTo>
                          <a:cubicBezTo>
                            <a:pt x="208" y="838"/>
                            <a:pt x="209" y="838"/>
                            <a:pt x="209" y="837"/>
                          </a:cubicBezTo>
                          <a:cubicBezTo>
                            <a:pt x="210" y="836"/>
                            <a:pt x="210" y="834"/>
                            <a:pt x="210" y="832"/>
                          </a:cubicBezTo>
                          <a:cubicBezTo>
                            <a:pt x="210" y="829"/>
                            <a:pt x="210" y="826"/>
                            <a:pt x="213" y="824"/>
                          </a:cubicBezTo>
                          <a:cubicBezTo>
                            <a:pt x="221" y="819"/>
                            <a:pt x="237" y="817"/>
                            <a:pt x="245" y="817"/>
                          </a:cubicBezTo>
                          <a:cubicBezTo>
                            <a:pt x="245" y="816"/>
                            <a:pt x="245" y="815"/>
                            <a:pt x="245" y="814"/>
                          </a:cubicBezTo>
                          <a:cubicBezTo>
                            <a:pt x="241" y="814"/>
                            <a:pt x="238" y="809"/>
                            <a:pt x="235" y="805"/>
                          </a:cubicBezTo>
                          <a:cubicBezTo>
                            <a:pt x="234" y="803"/>
                            <a:pt x="232" y="800"/>
                            <a:pt x="230" y="799"/>
                          </a:cubicBezTo>
                          <a:cubicBezTo>
                            <a:pt x="230" y="799"/>
                            <a:pt x="229" y="798"/>
                            <a:pt x="229" y="798"/>
                          </a:cubicBezTo>
                          <a:cubicBezTo>
                            <a:pt x="228" y="798"/>
                            <a:pt x="225" y="796"/>
                            <a:pt x="225" y="794"/>
                          </a:cubicBezTo>
                          <a:cubicBezTo>
                            <a:pt x="225" y="792"/>
                            <a:pt x="234" y="784"/>
                            <a:pt x="236" y="784"/>
                          </a:cubicBezTo>
                          <a:cubicBezTo>
                            <a:pt x="242" y="784"/>
                            <a:pt x="244" y="784"/>
                            <a:pt x="244" y="778"/>
                          </a:cubicBezTo>
                          <a:cubicBezTo>
                            <a:pt x="244" y="777"/>
                            <a:pt x="244" y="776"/>
                            <a:pt x="243" y="774"/>
                          </a:cubicBezTo>
                          <a:cubicBezTo>
                            <a:pt x="243" y="773"/>
                            <a:pt x="242" y="772"/>
                            <a:pt x="242" y="770"/>
                          </a:cubicBezTo>
                          <a:cubicBezTo>
                            <a:pt x="242" y="768"/>
                            <a:pt x="243" y="766"/>
                            <a:pt x="243" y="764"/>
                          </a:cubicBezTo>
                          <a:cubicBezTo>
                            <a:pt x="244" y="763"/>
                            <a:pt x="245" y="761"/>
                            <a:pt x="245" y="758"/>
                          </a:cubicBezTo>
                          <a:cubicBezTo>
                            <a:pt x="245" y="756"/>
                            <a:pt x="244" y="754"/>
                            <a:pt x="244" y="752"/>
                          </a:cubicBezTo>
                          <a:cubicBezTo>
                            <a:pt x="243" y="751"/>
                            <a:pt x="242" y="749"/>
                            <a:pt x="242" y="747"/>
                          </a:cubicBezTo>
                          <a:cubicBezTo>
                            <a:pt x="242" y="746"/>
                            <a:pt x="243" y="744"/>
                            <a:pt x="244" y="741"/>
                          </a:cubicBezTo>
                          <a:cubicBezTo>
                            <a:pt x="245" y="739"/>
                            <a:pt x="246" y="737"/>
                            <a:pt x="247" y="734"/>
                          </a:cubicBezTo>
                          <a:lnTo>
                            <a:pt x="247" y="733"/>
                          </a:lnTo>
                          <a:lnTo>
                            <a:pt x="248" y="733"/>
                          </a:lnTo>
                          <a:cubicBezTo>
                            <a:pt x="253" y="732"/>
                            <a:pt x="258" y="724"/>
                            <a:pt x="258" y="719"/>
                          </a:cubicBezTo>
                          <a:cubicBezTo>
                            <a:pt x="258" y="715"/>
                            <a:pt x="256" y="713"/>
                            <a:pt x="253" y="710"/>
                          </a:cubicBezTo>
                          <a:cubicBezTo>
                            <a:pt x="251" y="707"/>
                            <a:pt x="249" y="705"/>
                            <a:pt x="249" y="701"/>
                          </a:cubicBezTo>
                          <a:cubicBezTo>
                            <a:pt x="249" y="689"/>
                            <a:pt x="253" y="677"/>
                            <a:pt x="261" y="677"/>
                          </a:cubicBezTo>
                          <a:lnTo>
                            <a:pt x="272" y="677"/>
                          </a:lnTo>
                          <a:cubicBezTo>
                            <a:pt x="276" y="677"/>
                            <a:pt x="279" y="673"/>
                            <a:pt x="281" y="670"/>
                          </a:cubicBezTo>
                          <a:cubicBezTo>
                            <a:pt x="283" y="666"/>
                            <a:pt x="285" y="663"/>
                            <a:pt x="289" y="663"/>
                          </a:cubicBezTo>
                          <a:cubicBezTo>
                            <a:pt x="295" y="663"/>
                            <a:pt x="297" y="669"/>
                            <a:pt x="298" y="673"/>
                          </a:cubicBezTo>
                          <a:cubicBezTo>
                            <a:pt x="300" y="678"/>
                            <a:pt x="301" y="682"/>
                            <a:pt x="306" y="682"/>
                          </a:cubicBezTo>
                          <a:cubicBezTo>
                            <a:pt x="307" y="682"/>
                            <a:pt x="306" y="679"/>
                            <a:pt x="306" y="677"/>
                          </a:cubicBezTo>
                          <a:cubicBezTo>
                            <a:pt x="305" y="675"/>
                            <a:pt x="305" y="673"/>
                            <a:pt x="305" y="672"/>
                          </a:cubicBezTo>
                          <a:cubicBezTo>
                            <a:pt x="305" y="670"/>
                            <a:pt x="307" y="657"/>
                            <a:pt x="310" y="656"/>
                          </a:cubicBezTo>
                          <a:cubicBezTo>
                            <a:pt x="311" y="655"/>
                            <a:pt x="311" y="655"/>
                            <a:pt x="312" y="655"/>
                          </a:cubicBezTo>
                          <a:cubicBezTo>
                            <a:pt x="312" y="655"/>
                            <a:pt x="313" y="655"/>
                            <a:pt x="313" y="655"/>
                          </a:cubicBezTo>
                          <a:cubicBezTo>
                            <a:pt x="313" y="655"/>
                            <a:pt x="314" y="655"/>
                            <a:pt x="314" y="655"/>
                          </a:cubicBezTo>
                          <a:cubicBezTo>
                            <a:pt x="314" y="654"/>
                            <a:pt x="314" y="653"/>
                            <a:pt x="314" y="652"/>
                          </a:cubicBezTo>
                          <a:cubicBezTo>
                            <a:pt x="314" y="651"/>
                            <a:pt x="314" y="649"/>
                            <a:pt x="316" y="647"/>
                          </a:cubicBezTo>
                          <a:cubicBezTo>
                            <a:pt x="317" y="646"/>
                            <a:pt x="319" y="645"/>
                            <a:pt x="320" y="643"/>
                          </a:cubicBezTo>
                          <a:cubicBezTo>
                            <a:pt x="323" y="641"/>
                            <a:pt x="327" y="637"/>
                            <a:pt x="327" y="634"/>
                          </a:cubicBezTo>
                          <a:cubicBezTo>
                            <a:pt x="327" y="633"/>
                            <a:pt x="327" y="633"/>
                            <a:pt x="326" y="632"/>
                          </a:cubicBezTo>
                          <a:cubicBezTo>
                            <a:pt x="325" y="632"/>
                            <a:pt x="324" y="631"/>
                            <a:pt x="324" y="631"/>
                          </a:cubicBezTo>
                          <a:lnTo>
                            <a:pt x="324" y="630"/>
                          </a:lnTo>
                          <a:lnTo>
                            <a:pt x="324" y="627"/>
                          </a:lnTo>
                          <a:cubicBezTo>
                            <a:pt x="324" y="625"/>
                            <a:pt x="324" y="623"/>
                            <a:pt x="326" y="622"/>
                          </a:cubicBezTo>
                          <a:cubicBezTo>
                            <a:pt x="328" y="619"/>
                            <a:pt x="332" y="617"/>
                            <a:pt x="335" y="617"/>
                          </a:cubicBezTo>
                          <a:cubicBezTo>
                            <a:pt x="338" y="617"/>
                            <a:pt x="338" y="619"/>
                            <a:pt x="339" y="621"/>
                          </a:cubicBezTo>
                          <a:cubicBezTo>
                            <a:pt x="339" y="622"/>
                            <a:pt x="340" y="623"/>
                            <a:pt x="340" y="624"/>
                          </a:cubicBezTo>
                          <a:cubicBezTo>
                            <a:pt x="347" y="628"/>
                            <a:pt x="356" y="633"/>
                            <a:pt x="358" y="633"/>
                          </a:cubicBezTo>
                          <a:cubicBezTo>
                            <a:pt x="364" y="633"/>
                            <a:pt x="364" y="629"/>
                            <a:pt x="364" y="628"/>
                          </a:cubicBezTo>
                          <a:lnTo>
                            <a:pt x="364" y="623"/>
                          </a:lnTo>
                          <a:cubicBezTo>
                            <a:pt x="364" y="621"/>
                            <a:pt x="365" y="619"/>
                            <a:pt x="366" y="618"/>
                          </a:cubicBezTo>
                          <a:cubicBezTo>
                            <a:pt x="367" y="617"/>
                            <a:pt x="367" y="617"/>
                            <a:pt x="367" y="616"/>
                          </a:cubicBezTo>
                          <a:lnTo>
                            <a:pt x="367" y="612"/>
                          </a:lnTo>
                          <a:cubicBezTo>
                            <a:pt x="366" y="610"/>
                            <a:pt x="364" y="608"/>
                            <a:pt x="362" y="607"/>
                          </a:cubicBezTo>
                          <a:cubicBezTo>
                            <a:pt x="359" y="605"/>
                            <a:pt x="357" y="603"/>
                            <a:pt x="357" y="601"/>
                          </a:cubicBezTo>
                          <a:cubicBezTo>
                            <a:pt x="357" y="597"/>
                            <a:pt x="360" y="595"/>
                            <a:pt x="362" y="593"/>
                          </a:cubicBezTo>
                          <a:cubicBezTo>
                            <a:pt x="364" y="591"/>
                            <a:pt x="366" y="589"/>
                            <a:pt x="366" y="587"/>
                          </a:cubicBezTo>
                          <a:cubicBezTo>
                            <a:pt x="366" y="585"/>
                            <a:pt x="365" y="583"/>
                            <a:pt x="364" y="581"/>
                          </a:cubicBezTo>
                          <a:cubicBezTo>
                            <a:pt x="363" y="581"/>
                            <a:pt x="363" y="580"/>
                            <a:pt x="363" y="579"/>
                          </a:cubicBezTo>
                          <a:lnTo>
                            <a:pt x="349" y="579"/>
                          </a:lnTo>
                          <a:lnTo>
                            <a:pt x="349" y="579"/>
                          </a:lnTo>
                          <a:cubicBezTo>
                            <a:pt x="346" y="576"/>
                            <a:pt x="345" y="566"/>
                            <a:pt x="345" y="562"/>
                          </a:cubicBezTo>
                          <a:cubicBezTo>
                            <a:pt x="345" y="557"/>
                            <a:pt x="346" y="555"/>
                            <a:pt x="347" y="553"/>
                          </a:cubicBezTo>
                          <a:cubicBezTo>
                            <a:pt x="348" y="552"/>
                            <a:pt x="349" y="550"/>
                            <a:pt x="349" y="549"/>
                          </a:cubicBezTo>
                          <a:cubicBezTo>
                            <a:pt x="347" y="548"/>
                            <a:pt x="347" y="547"/>
                            <a:pt x="346" y="545"/>
                          </a:cubicBezTo>
                          <a:lnTo>
                            <a:pt x="346" y="544"/>
                          </a:lnTo>
                          <a:lnTo>
                            <a:pt x="347" y="543"/>
                          </a:lnTo>
                          <a:cubicBezTo>
                            <a:pt x="349" y="542"/>
                            <a:pt x="350" y="541"/>
                            <a:pt x="351" y="539"/>
                          </a:cubicBezTo>
                          <a:cubicBezTo>
                            <a:pt x="352" y="538"/>
                            <a:pt x="353" y="537"/>
                            <a:pt x="356" y="535"/>
                          </a:cubicBezTo>
                          <a:cubicBezTo>
                            <a:pt x="356" y="535"/>
                            <a:pt x="356" y="534"/>
                            <a:pt x="357" y="534"/>
                          </a:cubicBezTo>
                          <a:cubicBezTo>
                            <a:pt x="358" y="533"/>
                            <a:pt x="359" y="532"/>
                            <a:pt x="359" y="530"/>
                          </a:cubicBezTo>
                          <a:cubicBezTo>
                            <a:pt x="359" y="527"/>
                            <a:pt x="360" y="525"/>
                            <a:pt x="361" y="523"/>
                          </a:cubicBezTo>
                          <a:cubicBezTo>
                            <a:pt x="363" y="521"/>
                            <a:pt x="364" y="519"/>
                            <a:pt x="364" y="516"/>
                          </a:cubicBezTo>
                          <a:cubicBezTo>
                            <a:pt x="364" y="516"/>
                            <a:pt x="364" y="515"/>
                            <a:pt x="363" y="514"/>
                          </a:cubicBezTo>
                          <a:cubicBezTo>
                            <a:pt x="362" y="513"/>
                            <a:pt x="361" y="512"/>
                            <a:pt x="361" y="509"/>
                          </a:cubicBezTo>
                          <a:cubicBezTo>
                            <a:pt x="361" y="508"/>
                            <a:pt x="362" y="506"/>
                            <a:pt x="363" y="505"/>
                          </a:cubicBezTo>
                          <a:cubicBezTo>
                            <a:pt x="363" y="504"/>
                            <a:pt x="364" y="503"/>
                            <a:pt x="364" y="501"/>
                          </a:cubicBezTo>
                          <a:cubicBezTo>
                            <a:pt x="364" y="498"/>
                            <a:pt x="362" y="496"/>
                            <a:pt x="360" y="494"/>
                          </a:cubicBezTo>
                          <a:cubicBezTo>
                            <a:pt x="357" y="492"/>
                            <a:pt x="354" y="490"/>
                            <a:pt x="354" y="485"/>
                          </a:cubicBezTo>
                          <a:cubicBezTo>
                            <a:pt x="354" y="481"/>
                            <a:pt x="356" y="479"/>
                            <a:pt x="357" y="478"/>
                          </a:cubicBezTo>
                          <a:cubicBezTo>
                            <a:pt x="358" y="476"/>
                            <a:pt x="359" y="476"/>
                            <a:pt x="359" y="475"/>
                          </a:cubicBezTo>
                          <a:cubicBezTo>
                            <a:pt x="359" y="473"/>
                            <a:pt x="358" y="473"/>
                            <a:pt x="357" y="471"/>
                          </a:cubicBezTo>
                          <a:cubicBezTo>
                            <a:pt x="356" y="470"/>
                            <a:pt x="354" y="467"/>
                            <a:pt x="354" y="463"/>
                          </a:cubicBezTo>
                          <a:cubicBezTo>
                            <a:pt x="354" y="455"/>
                            <a:pt x="359" y="454"/>
                            <a:pt x="364" y="452"/>
                          </a:cubicBezTo>
                          <a:cubicBezTo>
                            <a:pt x="368" y="451"/>
                            <a:pt x="371" y="450"/>
                            <a:pt x="373" y="447"/>
                          </a:cubicBezTo>
                          <a:lnTo>
                            <a:pt x="373" y="446"/>
                          </a:lnTo>
                          <a:cubicBezTo>
                            <a:pt x="372" y="446"/>
                            <a:pt x="372" y="446"/>
                            <a:pt x="372" y="44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7" name="Freeform 1189">
                      <a:extLst>
                        <a:ext uri="{FF2B5EF4-FFF2-40B4-BE49-F238E27FC236}">
                          <a16:creationId xmlns:a16="http://schemas.microsoft.com/office/drawing/2014/main" id="{91D3E6CB-CDF2-6769-D6E6-E105020778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066" y="4234048"/>
                      <a:ext cx="127803" cy="167273"/>
                    </a:xfrm>
                    <a:custGeom>
                      <a:avLst/>
                      <a:gdLst>
                        <a:gd name="T0" fmla="*/ 264 w 300"/>
                        <a:gd name="T1" fmla="*/ 170 h 392"/>
                        <a:gd name="T2" fmla="*/ 226 w 300"/>
                        <a:gd name="T3" fmla="*/ 189 h 392"/>
                        <a:gd name="T4" fmla="*/ 210 w 300"/>
                        <a:gd name="T5" fmla="*/ 181 h 392"/>
                        <a:gd name="T6" fmla="*/ 202 w 300"/>
                        <a:gd name="T7" fmla="*/ 130 h 392"/>
                        <a:gd name="T8" fmla="*/ 188 w 300"/>
                        <a:gd name="T9" fmla="*/ 115 h 392"/>
                        <a:gd name="T10" fmla="*/ 215 w 300"/>
                        <a:gd name="T11" fmla="*/ 109 h 392"/>
                        <a:gd name="T12" fmla="*/ 222 w 300"/>
                        <a:gd name="T13" fmla="*/ 82 h 392"/>
                        <a:gd name="T14" fmla="*/ 234 w 300"/>
                        <a:gd name="T15" fmla="*/ 83 h 392"/>
                        <a:gd name="T16" fmla="*/ 268 w 300"/>
                        <a:gd name="T17" fmla="*/ 50 h 392"/>
                        <a:gd name="T18" fmla="*/ 247 w 300"/>
                        <a:gd name="T19" fmla="*/ 39 h 392"/>
                        <a:gd name="T20" fmla="*/ 226 w 300"/>
                        <a:gd name="T21" fmla="*/ 38 h 392"/>
                        <a:gd name="T22" fmla="*/ 218 w 300"/>
                        <a:gd name="T23" fmla="*/ 0 h 392"/>
                        <a:gd name="T24" fmla="*/ 188 w 300"/>
                        <a:gd name="T25" fmla="*/ 42 h 392"/>
                        <a:gd name="T26" fmla="*/ 202 w 300"/>
                        <a:gd name="T27" fmla="*/ 49 h 392"/>
                        <a:gd name="T28" fmla="*/ 168 w 300"/>
                        <a:gd name="T29" fmla="*/ 55 h 392"/>
                        <a:gd name="T30" fmla="*/ 67 w 300"/>
                        <a:gd name="T31" fmla="*/ 130 h 392"/>
                        <a:gd name="T32" fmla="*/ 40 w 300"/>
                        <a:gd name="T33" fmla="*/ 178 h 392"/>
                        <a:gd name="T34" fmla="*/ 54 w 300"/>
                        <a:gd name="T35" fmla="*/ 203 h 392"/>
                        <a:gd name="T36" fmla="*/ 67 w 300"/>
                        <a:gd name="T37" fmla="*/ 217 h 392"/>
                        <a:gd name="T38" fmla="*/ 51 w 300"/>
                        <a:gd name="T39" fmla="*/ 224 h 392"/>
                        <a:gd name="T40" fmla="*/ 25 w 300"/>
                        <a:gd name="T41" fmla="*/ 226 h 392"/>
                        <a:gd name="T42" fmla="*/ 13 w 300"/>
                        <a:gd name="T43" fmla="*/ 265 h 392"/>
                        <a:gd name="T44" fmla="*/ 5 w 300"/>
                        <a:gd name="T45" fmla="*/ 289 h 392"/>
                        <a:gd name="T46" fmla="*/ 31 w 300"/>
                        <a:gd name="T47" fmla="*/ 319 h 392"/>
                        <a:gd name="T48" fmla="*/ 29 w 300"/>
                        <a:gd name="T49" fmla="*/ 326 h 392"/>
                        <a:gd name="T50" fmla="*/ 16 w 300"/>
                        <a:gd name="T51" fmla="*/ 356 h 392"/>
                        <a:gd name="T52" fmla="*/ 25 w 300"/>
                        <a:gd name="T53" fmla="*/ 362 h 392"/>
                        <a:gd name="T54" fmla="*/ 36 w 300"/>
                        <a:gd name="T55" fmla="*/ 375 h 392"/>
                        <a:gd name="T56" fmla="*/ 58 w 300"/>
                        <a:gd name="T57" fmla="*/ 381 h 392"/>
                        <a:gd name="T58" fmla="*/ 70 w 300"/>
                        <a:gd name="T59" fmla="*/ 383 h 392"/>
                        <a:gd name="T60" fmla="*/ 74 w 300"/>
                        <a:gd name="T61" fmla="*/ 387 h 392"/>
                        <a:gd name="T62" fmla="*/ 98 w 300"/>
                        <a:gd name="T63" fmla="*/ 385 h 392"/>
                        <a:gd name="T64" fmla="*/ 115 w 300"/>
                        <a:gd name="T65" fmla="*/ 381 h 392"/>
                        <a:gd name="T66" fmla="*/ 138 w 300"/>
                        <a:gd name="T67" fmla="*/ 371 h 392"/>
                        <a:gd name="T68" fmla="*/ 140 w 300"/>
                        <a:gd name="T69" fmla="*/ 364 h 392"/>
                        <a:gd name="T70" fmla="*/ 150 w 300"/>
                        <a:gd name="T71" fmla="*/ 344 h 392"/>
                        <a:gd name="T72" fmla="*/ 151 w 300"/>
                        <a:gd name="T73" fmla="*/ 336 h 392"/>
                        <a:gd name="T74" fmla="*/ 198 w 300"/>
                        <a:gd name="T75" fmla="*/ 301 h 392"/>
                        <a:gd name="T76" fmla="*/ 217 w 300"/>
                        <a:gd name="T77" fmla="*/ 305 h 392"/>
                        <a:gd name="T78" fmla="*/ 235 w 300"/>
                        <a:gd name="T79" fmla="*/ 310 h 392"/>
                        <a:gd name="T80" fmla="*/ 262 w 300"/>
                        <a:gd name="T81" fmla="*/ 290 h 392"/>
                        <a:gd name="T82" fmla="*/ 269 w 300"/>
                        <a:gd name="T83" fmla="*/ 262 h 392"/>
                        <a:gd name="T84" fmla="*/ 276 w 300"/>
                        <a:gd name="T85" fmla="*/ 252 h 392"/>
                        <a:gd name="T86" fmla="*/ 290 w 300"/>
                        <a:gd name="T87" fmla="*/ 250 h 392"/>
                        <a:gd name="T88" fmla="*/ 289 w 300"/>
                        <a:gd name="T89" fmla="*/ 197 h 3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300" h="392">
                          <a:moveTo>
                            <a:pt x="284" y="168"/>
                          </a:moveTo>
                          <a:cubicBezTo>
                            <a:pt x="282" y="168"/>
                            <a:pt x="281" y="168"/>
                            <a:pt x="279" y="169"/>
                          </a:cubicBezTo>
                          <a:cubicBezTo>
                            <a:pt x="273" y="170"/>
                            <a:pt x="268" y="170"/>
                            <a:pt x="264" y="170"/>
                          </a:cubicBezTo>
                          <a:cubicBezTo>
                            <a:pt x="262" y="170"/>
                            <a:pt x="260" y="170"/>
                            <a:pt x="258" y="170"/>
                          </a:cubicBezTo>
                          <a:cubicBezTo>
                            <a:pt x="245" y="170"/>
                            <a:pt x="234" y="169"/>
                            <a:pt x="226" y="189"/>
                          </a:cubicBezTo>
                          <a:cubicBezTo>
                            <a:pt x="226" y="189"/>
                            <a:pt x="226" y="189"/>
                            <a:pt x="226" y="189"/>
                          </a:cubicBezTo>
                          <a:cubicBezTo>
                            <a:pt x="223" y="192"/>
                            <a:pt x="219" y="194"/>
                            <a:pt x="216" y="194"/>
                          </a:cubicBezTo>
                          <a:cubicBezTo>
                            <a:pt x="212" y="194"/>
                            <a:pt x="208" y="192"/>
                            <a:pt x="207" y="188"/>
                          </a:cubicBezTo>
                          <a:cubicBezTo>
                            <a:pt x="206" y="186"/>
                            <a:pt x="207" y="183"/>
                            <a:pt x="210" y="181"/>
                          </a:cubicBezTo>
                          <a:cubicBezTo>
                            <a:pt x="212" y="179"/>
                            <a:pt x="215" y="177"/>
                            <a:pt x="217" y="175"/>
                          </a:cubicBezTo>
                          <a:cubicBezTo>
                            <a:pt x="224" y="171"/>
                            <a:pt x="229" y="168"/>
                            <a:pt x="227" y="157"/>
                          </a:cubicBezTo>
                          <a:cubicBezTo>
                            <a:pt x="225" y="132"/>
                            <a:pt x="213" y="131"/>
                            <a:pt x="202" y="130"/>
                          </a:cubicBezTo>
                          <a:cubicBezTo>
                            <a:pt x="196" y="129"/>
                            <a:pt x="189" y="128"/>
                            <a:pt x="186" y="122"/>
                          </a:cubicBezTo>
                          <a:cubicBezTo>
                            <a:pt x="186" y="121"/>
                            <a:pt x="186" y="121"/>
                            <a:pt x="186" y="121"/>
                          </a:cubicBezTo>
                          <a:cubicBezTo>
                            <a:pt x="185" y="118"/>
                            <a:pt x="186" y="116"/>
                            <a:pt x="188" y="115"/>
                          </a:cubicBezTo>
                          <a:cubicBezTo>
                            <a:pt x="190" y="112"/>
                            <a:pt x="194" y="112"/>
                            <a:pt x="198" y="112"/>
                          </a:cubicBezTo>
                          <a:cubicBezTo>
                            <a:pt x="199" y="112"/>
                            <a:pt x="200" y="112"/>
                            <a:pt x="201" y="112"/>
                          </a:cubicBezTo>
                          <a:cubicBezTo>
                            <a:pt x="206" y="112"/>
                            <a:pt x="212" y="112"/>
                            <a:pt x="215" y="109"/>
                          </a:cubicBezTo>
                          <a:cubicBezTo>
                            <a:pt x="216" y="107"/>
                            <a:pt x="216" y="103"/>
                            <a:pt x="215" y="98"/>
                          </a:cubicBezTo>
                          <a:cubicBezTo>
                            <a:pt x="214" y="91"/>
                            <a:pt x="215" y="87"/>
                            <a:pt x="217" y="84"/>
                          </a:cubicBezTo>
                          <a:cubicBezTo>
                            <a:pt x="218" y="83"/>
                            <a:pt x="220" y="82"/>
                            <a:pt x="222" y="82"/>
                          </a:cubicBezTo>
                          <a:cubicBezTo>
                            <a:pt x="224" y="82"/>
                            <a:pt x="225" y="82"/>
                            <a:pt x="227" y="83"/>
                          </a:cubicBezTo>
                          <a:cubicBezTo>
                            <a:pt x="227" y="83"/>
                            <a:pt x="228" y="83"/>
                            <a:pt x="228" y="83"/>
                          </a:cubicBezTo>
                          <a:cubicBezTo>
                            <a:pt x="230" y="83"/>
                            <a:pt x="232" y="83"/>
                            <a:pt x="234" y="83"/>
                          </a:cubicBezTo>
                          <a:cubicBezTo>
                            <a:pt x="243" y="83"/>
                            <a:pt x="244" y="79"/>
                            <a:pt x="246" y="74"/>
                          </a:cubicBezTo>
                          <a:cubicBezTo>
                            <a:pt x="246" y="71"/>
                            <a:pt x="247" y="67"/>
                            <a:pt x="252" y="66"/>
                          </a:cubicBezTo>
                          <a:cubicBezTo>
                            <a:pt x="261" y="65"/>
                            <a:pt x="267" y="57"/>
                            <a:pt x="268" y="50"/>
                          </a:cubicBezTo>
                          <a:cubicBezTo>
                            <a:pt x="269" y="47"/>
                            <a:pt x="269" y="44"/>
                            <a:pt x="268" y="42"/>
                          </a:cubicBezTo>
                          <a:cubicBezTo>
                            <a:pt x="264" y="44"/>
                            <a:pt x="261" y="45"/>
                            <a:pt x="258" y="45"/>
                          </a:cubicBezTo>
                          <a:cubicBezTo>
                            <a:pt x="253" y="45"/>
                            <a:pt x="249" y="42"/>
                            <a:pt x="247" y="39"/>
                          </a:cubicBezTo>
                          <a:cubicBezTo>
                            <a:pt x="244" y="36"/>
                            <a:pt x="242" y="34"/>
                            <a:pt x="238" y="34"/>
                          </a:cubicBezTo>
                          <a:cubicBezTo>
                            <a:pt x="236" y="34"/>
                            <a:pt x="233" y="35"/>
                            <a:pt x="229" y="37"/>
                          </a:cubicBezTo>
                          <a:cubicBezTo>
                            <a:pt x="228" y="38"/>
                            <a:pt x="227" y="38"/>
                            <a:pt x="226" y="38"/>
                          </a:cubicBezTo>
                          <a:cubicBezTo>
                            <a:pt x="226" y="38"/>
                            <a:pt x="225" y="38"/>
                            <a:pt x="225" y="37"/>
                          </a:cubicBezTo>
                          <a:cubicBezTo>
                            <a:pt x="224" y="36"/>
                            <a:pt x="225" y="35"/>
                            <a:pt x="226" y="33"/>
                          </a:cubicBezTo>
                          <a:cubicBezTo>
                            <a:pt x="230" y="25"/>
                            <a:pt x="237" y="10"/>
                            <a:pt x="218" y="0"/>
                          </a:cubicBezTo>
                          <a:cubicBezTo>
                            <a:pt x="214" y="1"/>
                            <a:pt x="211" y="3"/>
                            <a:pt x="208" y="5"/>
                          </a:cubicBezTo>
                          <a:cubicBezTo>
                            <a:pt x="193" y="13"/>
                            <a:pt x="181" y="20"/>
                            <a:pt x="179" y="43"/>
                          </a:cubicBezTo>
                          <a:cubicBezTo>
                            <a:pt x="181" y="43"/>
                            <a:pt x="184" y="42"/>
                            <a:pt x="188" y="42"/>
                          </a:cubicBezTo>
                          <a:cubicBezTo>
                            <a:pt x="193" y="42"/>
                            <a:pt x="198" y="44"/>
                            <a:pt x="202" y="46"/>
                          </a:cubicBezTo>
                          <a:cubicBezTo>
                            <a:pt x="202" y="46"/>
                            <a:pt x="202" y="47"/>
                            <a:pt x="202" y="47"/>
                          </a:cubicBezTo>
                          <a:lnTo>
                            <a:pt x="202" y="49"/>
                          </a:lnTo>
                          <a:cubicBezTo>
                            <a:pt x="202" y="59"/>
                            <a:pt x="201" y="62"/>
                            <a:pt x="189" y="62"/>
                          </a:cubicBezTo>
                          <a:cubicBezTo>
                            <a:pt x="187" y="62"/>
                            <a:pt x="185" y="60"/>
                            <a:pt x="182" y="59"/>
                          </a:cubicBezTo>
                          <a:cubicBezTo>
                            <a:pt x="178" y="57"/>
                            <a:pt x="174" y="55"/>
                            <a:pt x="168" y="55"/>
                          </a:cubicBezTo>
                          <a:cubicBezTo>
                            <a:pt x="164" y="55"/>
                            <a:pt x="160" y="56"/>
                            <a:pt x="155" y="58"/>
                          </a:cubicBezTo>
                          <a:cubicBezTo>
                            <a:pt x="142" y="71"/>
                            <a:pt x="128" y="81"/>
                            <a:pt x="114" y="90"/>
                          </a:cubicBezTo>
                          <a:cubicBezTo>
                            <a:pt x="96" y="101"/>
                            <a:pt x="80" y="112"/>
                            <a:pt x="67" y="130"/>
                          </a:cubicBezTo>
                          <a:cubicBezTo>
                            <a:pt x="64" y="134"/>
                            <a:pt x="61" y="140"/>
                            <a:pt x="58" y="147"/>
                          </a:cubicBezTo>
                          <a:cubicBezTo>
                            <a:pt x="55" y="153"/>
                            <a:pt x="52" y="160"/>
                            <a:pt x="49" y="166"/>
                          </a:cubicBezTo>
                          <a:cubicBezTo>
                            <a:pt x="46" y="170"/>
                            <a:pt x="43" y="175"/>
                            <a:pt x="40" y="178"/>
                          </a:cubicBezTo>
                          <a:cubicBezTo>
                            <a:pt x="34" y="187"/>
                            <a:pt x="29" y="195"/>
                            <a:pt x="31" y="197"/>
                          </a:cubicBezTo>
                          <a:cubicBezTo>
                            <a:pt x="39" y="203"/>
                            <a:pt x="42" y="203"/>
                            <a:pt x="46" y="202"/>
                          </a:cubicBezTo>
                          <a:cubicBezTo>
                            <a:pt x="48" y="202"/>
                            <a:pt x="51" y="202"/>
                            <a:pt x="54" y="203"/>
                          </a:cubicBezTo>
                          <a:cubicBezTo>
                            <a:pt x="56" y="202"/>
                            <a:pt x="57" y="202"/>
                            <a:pt x="58" y="202"/>
                          </a:cubicBezTo>
                          <a:cubicBezTo>
                            <a:pt x="66" y="202"/>
                            <a:pt x="68" y="215"/>
                            <a:pt x="68" y="215"/>
                          </a:cubicBezTo>
                          <a:cubicBezTo>
                            <a:pt x="68" y="216"/>
                            <a:pt x="67" y="216"/>
                            <a:pt x="67" y="217"/>
                          </a:cubicBezTo>
                          <a:cubicBezTo>
                            <a:pt x="66" y="217"/>
                            <a:pt x="66" y="219"/>
                            <a:pt x="65" y="221"/>
                          </a:cubicBezTo>
                          <a:cubicBezTo>
                            <a:pt x="65" y="223"/>
                            <a:pt x="64" y="226"/>
                            <a:pt x="60" y="226"/>
                          </a:cubicBezTo>
                          <a:cubicBezTo>
                            <a:pt x="57" y="226"/>
                            <a:pt x="55" y="225"/>
                            <a:pt x="51" y="224"/>
                          </a:cubicBezTo>
                          <a:cubicBezTo>
                            <a:pt x="48" y="229"/>
                            <a:pt x="44" y="231"/>
                            <a:pt x="40" y="231"/>
                          </a:cubicBezTo>
                          <a:cubicBezTo>
                            <a:pt x="36" y="231"/>
                            <a:pt x="32" y="229"/>
                            <a:pt x="26" y="226"/>
                          </a:cubicBezTo>
                          <a:cubicBezTo>
                            <a:pt x="26" y="226"/>
                            <a:pt x="25" y="226"/>
                            <a:pt x="25" y="226"/>
                          </a:cubicBezTo>
                          <a:cubicBezTo>
                            <a:pt x="25" y="226"/>
                            <a:pt x="25" y="230"/>
                            <a:pt x="26" y="232"/>
                          </a:cubicBezTo>
                          <a:cubicBezTo>
                            <a:pt x="26" y="237"/>
                            <a:pt x="27" y="244"/>
                            <a:pt x="25" y="251"/>
                          </a:cubicBezTo>
                          <a:cubicBezTo>
                            <a:pt x="23" y="257"/>
                            <a:pt x="18" y="261"/>
                            <a:pt x="13" y="265"/>
                          </a:cubicBezTo>
                          <a:cubicBezTo>
                            <a:pt x="7" y="270"/>
                            <a:pt x="0" y="275"/>
                            <a:pt x="0" y="286"/>
                          </a:cubicBezTo>
                          <a:cubicBezTo>
                            <a:pt x="0" y="286"/>
                            <a:pt x="0" y="287"/>
                            <a:pt x="0" y="288"/>
                          </a:cubicBezTo>
                          <a:cubicBezTo>
                            <a:pt x="2" y="288"/>
                            <a:pt x="4" y="289"/>
                            <a:pt x="5" y="289"/>
                          </a:cubicBezTo>
                          <a:cubicBezTo>
                            <a:pt x="5" y="289"/>
                            <a:pt x="5" y="289"/>
                            <a:pt x="6" y="289"/>
                          </a:cubicBezTo>
                          <a:cubicBezTo>
                            <a:pt x="15" y="289"/>
                            <a:pt x="34" y="300"/>
                            <a:pt x="34" y="310"/>
                          </a:cubicBezTo>
                          <a:cubicBezTo>
                            <a:pt x="34" y="315"/>
                            <a:pt x="32" y="318"/>
                            <a:pt x="31" y="319"/>
                          </a:cubicBezTo>
                          <a:cubicBezTo>
                            <a:pt x="30" y="320"/>
                            <a:pt x="29" y="321"/>
                            <a:pt x="29" y="322"/>
                          </a:cubicBezTo>
                          <a:cubicBezTo>
                            <a:pt x="29" y="322"/>
                            <a:pt x="29" y="322"/>
                            <a:pt x="29" y="322"/>
                          </a:cubicBezTo>
                          <a:cubicBezTo>
                            <a:pt x="28" y="324"/>
                            <a:pt x="28" y="325"/>
                            <a:pt x="29" y="326"/>
                          </a:cubicBezTo>
                          <a:cubicBezTo>
                            <a:pt x="29" y="328"/>
                            <a:pt x="29" y="329"/>
                            <a:pt x="29" y="331"/>
                          </a:cubicBezTo>
                          <a:cubicBezTo>
                            <a:pt x="28" y="335"/>
                            <a:pt x="25" y="338"/>
                            <a:pt x="23" y="341"/>
                          </a:cubicBezTo>
                          <a:cubicBezTo>
                            <a:pt x="19" y="346"/>
                            <a:pt x="16" y="350"/>
                            <a:pt x="16" y="356"/>
                          </a:cubicBezTo>
                          <a:cubicBezTo>
                            <a:pt x="16" y="360"/>
                            <a:pt x="18" y="361"/>
                            <a:pt x="21" y="361"/>
                          </a:cubicBezTo>
                          <a:cubicBezTo>
                            <a:pt x="22" y="361"/>
                            <a:pt x="23" y="361"/>
                            <a:pt x="24" y="361"/>
                          </a:cubicBezTo>
                          <a:cubicBezTo>
                            <a:pt x="24" y="361"/>
                            <a:pt x="25" y="361"/>
                            <a:pt x="25" y="362"/>
                          </a:cubicBezTo>
                          <a:cubicBezTo>
                            <a:pt x="26" y="364"/>
                            <a:pt x="26" y="366"/>
                            <a:pt x="26" y="368"/>
                          </a:cubicBezTo>
                          <a:cubicBezTo>
                            <a:pt x="26" y="369"/>
                            <a:pt x="26" y="369"/>
                            <a:pt x="26" y="370"/>
                          </a:cubicBezTo>
                          <a:cubicBezTo>
                            <a:pt x="26" y="371"/>
                            <a:pt x="31" y="375"/>
                            <a:pt x="36" y="375"/>
                          </a:cubicBezTo>
                          <a:cubicBezTo>
                            <a:pt x="38" y="375"/>
                            <a:pt x="40" y="375"/>
                            <a:pt x="42" y="374"/>
                          </a:cubicBezTo>
                          <a:cubicBezTo>
                            <a:pt x="43" y="373"/>
                            <a:pt x="45" y="373"/>
                            <a:pt x="48" y="373"/>
                          </a:cubicBezTo>
                          <a:cubicBezTo>
                            <a:pt x="55" y="373"/>
                            <a:pt x="57" y="378"/>
                            <a:pt x="58" y="381"/>
                          </a:cubicBezTo>
                          <a:cubicBezTo>
                            <a:pt x="60" y="385"/>
                            <a:pt x="60" y="387"/>
                            <a:pt x="63" y="387"/>
                          </a:cubicBezTo>
                          <a:cubicBezTo>
                            <a:pt x="65" y="386"/>
                            <a:pt x="66" y="386"/>
                            <a:pt x="67" y="385"/>
                          </a:cubicBezTo>
                          <a:cubicBezTo>
                            <a:pt x="68" y="384"/>
                            <a:pt x="68" y="384"/>
                            <a:pt x="70" y="383"/>
                          </a:cubicBezTo>
                          <a:cubicBezTo>
                            <a:pt x="70" y="383"/>
                            <a:pt x="70" y="383"/>
                            <a:pt x="70" y="383"/>
                          </a:cubicBezTo>
                          <a:cubicBezTo>
                            <a:pt x="71" y="383"/>
                            <a:pt x="71" y="383"/>
                            <a:pt x="71" y="383"/>
                          </a:cubicBezTo>
                          <a:cubicBezTo>
                            <a:pt x="72" y="384"/>
                            <a:pt x="73" y="386"/>
                            <a:pt x="74" y="387"/>
                          </a:cubicBezTo>
                          <a:cubicBezTo>
                            <a:pt x="77" y="390"/>
                            <a:pt x="79" y="392"/>
                            <a:pt x="84" y="392"/>
                          </a:cubicBezTo>
                          <a:cubicBezTo>
                            <a:pt x="89" y="392"/>
                            <a:pt x="91" y="391"/>
                            <a:pt x="93" y="389"/>
                          </a:cubicBezTo>
                          <a:cubicBezTo>
                            <a:pt x="95" y="388"/>
                            <a:pt x="96" y="386"/>
                            <a:pt x="98" y="385"/>
                          </a:cubicBezTo>
                          <a:cubicBezTo>
                            <a:pt x="100" y="385"/>
                            <a:pt x="102" y="385"/>
                            <a:pt x="103" y="385"/>
                          </a:cubicBezTo>
                          <a:cubicBezTo>
                            <a:pt x="105" y="386"/>
                            <a:pt x="106" y="386"/>
                            <a:pt x="108" y="385"/>
                          </a:cubicBezTo>
                          <a:cubicBezTo>
                            <a:pt x="110" y="385"/>
                            <a:pt x="113" y="382"/>
                            <a:pt x="115" y="381"/>
                          </a:cubicBezTo>
                          <a:cubicBezTo>
                            <a:pt x="116" y="379"/>
                            <a:pt x="117" y="379"/>
                            <a:pt x="118" y="378"/>
                          </a:cubicBezTo>
                          <a:cubicBezTo>
                            <a:pt x="122" y="376"/>
                            <a:pt x="125" y="375"/>
                            <a:pt x="128" y="375"/>
                          </a:cubicBezTo>
                          <a:cubicBezTo>
                            <a:pt x="132" y="374"/>
                            <a:pt x="135" y="374"/>
                            <a:pt x="138" y="371"/>
                          </a:cubicBezTo>
                          <a:cubicBezTo>
                            <a:pt x="139" y="370"/>
                            <a:pt x="139" y="369"/>
                            <a:pt x="139" y="367"/>
                          </a:cubicBezTo>
                          <a:cubicBezTo>
                            <a:pt x="139" y="366"/>
                            <a:pt x="139" y="365"/>
                            <a:pt x="139" y="364"/>
                          </a:cubicBezTo>
                          <a:cubicBezTo>
                            <a:pt x="139" y="364"/>
                            <a:pt x="139" y="364"/>
                            <a:pt x="140" y="364"/>
                          </a:cubicBezTo>
                          <a:cubicBezTo>
                            <a:pt x="139" y="361"/>
                            <a:pt x="139" y="359"/>
                            <a:pt x="139" y="357"/>
                          </a:cubicBezTo>
                          <a:cubicBezTo>
                            <a:pt x="139" y="349"/>
                            <a:pt x="141" y="348"/>
                            <a:pt x="145" y="346"/>
                          </a:cubicBezTo>
                          <a:cubicBezTo>
                            <a:pt x="147" y="346"/>
                            <a:pt x="148" y="345"/>
                            <a:pt x="150" y="344"/>
                          </a:cubicBezTo>
                          <a:cubicBezTo>
                            <a:pt x="151" y="343"/>
                            <a:pt x="151" y="343"/>
                            <a:pt x="151" y="341"/>
                          </a:cubicBezTo>
                          <a:cubicBezTo>
                            <a:pt x="150" y="339"/>
                            <a:pt x="150" y="338"/>
                            <a:pt x="151" y="336"/>
                          </a:cubicBezTo>
                          <a:cubicBezTo>
                            <a:pt x="151" y="336"/>
                            <a:pt x="151" y="336"/>
                            <a:pt x="151" y="336"/>
                          </a:cubicBezTo>
                          <a:cubicBezTo>
                            <a:pt x="154" y="334"/>
                            <a:pt x="156" y="333"/>
                            <a:pt x="158" y="331"/>
                          </a:cubicBezTo>
                          <a:cubicBezTo>
                            <a:pt x="161" y="328"/>
                            <a:pt x="165" y="326"/>
                            <a:pt x="167" y="322"/>
                          </a:cubicBezTo>
                          <a:cubicBezTo>
                            <a:pt x="175" y="310"/>
                            <a:pt x="185" y="305"/>
                            <a:pt x="198" y="301"/>
                          </a:cubicBezTo>
                          <a:cubicBezTo>
                            <a:pt x="200" y="301"/>
                            <a:pt x="201" y="300"/>
                            <a:pt x="202" y="298"/>
                          </a:cubicBezTo>
                          <a:cubicBezTo>
                            <a:pt x="204" y="296"/>
                            <a:pt x="206" y="294"/>
                            <a:pt x="210" y="294"/>
                          </a:cubicBezTo>
                          <a:cubicBezTo>
                            <a:pt x="214" y="294"/>
                            <a:pt x="215" y="300"/>
                            <a:pt x="217" y="305"/>
                          </a:cubicBezTo>
                          <a:cubicBezTo>
                            <a:pt x="218" y="312"/>
                            <a:pt x="219" y="317"/>
                            <a:pt x="224" y="317"/>
                          </a:cubicBezTo>
                          <a:cubicBezTo>
                            <a:pt x="226" y="317"/>
                            <a:pt x="230" y="314"/>
                            <a:pt x="233" y="312"/>
                          </a:cubicBezTo>
                          <a:cubicBezTo>
                            <a:pt x="234" y="311"/>
                            <a:pt x="234" y="310"/>
                            <a:pt x="235" y="310"/>
                          </a:cubicBezTo>
                          <a:cubicBezTo>
                            <a:pt x="238" y="308"/>
                            <a:pt x="243" y="308"/>
                            <a:pt x="247" y="307"/>
                          </a:cubicBezTo>
                          <a:cubicBezTo>
                            <a:pt x="256" y="306"/>
                            <a:pt x="262" y="305"/>
                            <a:pt x="262" y="298"/>
                          </a:cubicBezTo>
                          <a:lnTo>
                            <a:pt x="262" y="290"/>
                          </a:lnTo>
                          <a:cubicBezTo>
                            <a:pt x="262" y="283"/>
                            <a:pt x="264" y="279"/>
                            <a:pt x="266" y="274"/>
                          </a:cubicBezTo>
                          <a:cubicBezTo>
                            <a:pt x="267" y="272"/>
                            <a:pt x="268" y="270"/>
                            <a:pt x="269" y="268"/>
                          </a:cubicBezTo>
                          <a:cubicBezTo>
                            <a:pt x="269" y="266"/>
                            <a:pt x="269" y="264"/>
                            <a:pt x="269" y="262"/>
                          </a:cubicBezTo>
                          <a:cubicBezTo>
                            <a:pt x="270" y="258"/>
                            <a:pt x="270" y="254"/>
                            <a:pt x="273" y="251"/>
                          </a:cubicBezTo>
                          <a:cubicBezTo>
                            <a:pt x="273" y="251"/>
                            <a:pt x="274" y="251"/>
                            <a:pt x="274" y="251"/>
                          </a:cubicBezTo>
                          <a:cubicBezTo>
                            <a:pt x="275" y="251"/>
                            <a:pt x="275" y="252"/>
                            <a:pt x="276" y="252"/>
                          </a:cubicBezTo>
                          <a:cubicBezTo>
                            <a:pt x="277" y="253"/>
                            <a:pt x="278" y="254"/>
                            <a:pt x="280" y="254"/>
                          </a:cubicBezTo>
                          <a:cubicBezTo>
                            <a:pt x="282" y="254"/>
                            <a:pt x="283" y="253"/>
                            <a:pt x="285" y="252"/>
                          </a:cubicBezTo>
                          <a:cubicBezTo>
                            <a:pt x="286" y="251"/>
                            <a:pt x="288" y="250"/>
                            <a:pt x="290" y="250"/>
                          </a:cubicBezTo>
                          <a:cubicBezTo>
                            <a:pt x="288" y="243"/>
                            <a:pt x="287" y="235"/>
                            <a:pt x="285" y="226"/>
                          </a:cubicBezTo>
                          <a:cubicBezTo>
                            <a:pt x="284" y="220"/>
                            <a:pt x="283" y="215"/>
                            <a:pt x="282" y="209"/>
                          </a:cubicBezTo>
                          <a:cubicBezTo>
                            <a:pt x="281" y="205"/>
                            <a:pt x="285" y="201"/>
                            <a:pt x="289" y="197"/>
                          </a:cubicBezTo>
                          <a:cubicBezTo>
                            <a:pt x="294" y="192"/>
                            <a:pt x="300" y="188"/>
                            <a:pt x="300" y="182"/>
                          </a:cubicBezTo>
                          <a:cubicBezTo>
                            <a:pt x="300" y="176"/>
                            <a:pt x="296" y="168"/>
                            <a:pt x="284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8" name="Freeform 1190">
                      <a:extLst>
                        <a:ext uri="{FF2B5EF4-FFF2-40B4-BE49-F238E27FC236}">
                          <a16:creationId xmlns:a16="http://schemas.microsoft.com/office/drawing/2014/main" id="{A58964EE-4D78-610E-177B-55935BE5B2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5509" y="4442668"/>
                      <a:ext cx="58264" cy="90214"/>
                    </a:xfrm>
                    <a:custGeom>
                      <a:avLst/>
                      <a:gdLst>
                        <a:gd name="T0" fmla="*/ 125 w 136"/>
                        <a:gd name="T1" fmla="*/ 163 h 211"/>
                        <a:gd name="T2" fmla="*/ 116 w 136"/>
                        <a:gd name="T3" fmla="*/ 154 h 211"/>
                        <a:gd name="T4" fmla="*/ 104 w 136"/>
                        <a:gd name="T5" fmla="*/ 146 h 211"/>
                        <a:gd name="T6" fmla="*/ 104 w 136"/>
                        <a:gd name="T7" fmla="*/ 129 h 211"/>
                        <a:gd name="T8" fmla="*/ 109 w 136"/>
                        <a:gd name="T9" fmla="*/ 121 h 211"/>
                        <a:gd name="T10" fmla="*/ 116 w 136"/>
                        <a:gd name="T11" fmla="*/ 118 h 211"/>
                        <a:gd name="T12" fmla="*/ 111 w 136"/>
                        <a:gd name="T13" fmla="*/ 116 h 211"/>
                        <a:gd name="T14" fmla="*/ 85 w 136"/>
                        <a:gd name="T15" fmla="*/ 91 h 211"/>
                        <a:gd name="T16" fmla="*/ 84 w 136"/>
                        <a:gd name="T17" fmla="*/ 84 h 211"/>
                        <a:gd name="T18" fmla="*/ 86 w 136"/>
                        <a:gd name="T19" fmla="*/ 72 h 211"/>
                        <a:gd name="T20" fmla="*/ 94 w 136"/>
                        <a:gd name="T21" fmla="*/ 60 h 211"/>
                        <a:gd name="T22" fmla="*/ 76 w 136"/>
                        <a:gd name="T23" fmla="*/ 48 h 211"/>
                        <a:gd name="T24" fmla="*/ 61 w 136"/>
                        <a:gd name="T25" fmla="*/ 38 h 211"/>
                        <a:gd name="T26" fmla="*/ 51 w 136"/>
                        <a:gd name="T27" fmla="*/ 16 h 211"/>
                        <a:gd name="T28" fmla="*/ 52 w 136"/>
                        <a:gd name="T29" fmla="*/ 15 h 211"/>
                        <a:gd name="T30" fmla="*/ 57 w 136"/>
                        <a:gd name="T31" fmla="*/ 18 h 211"/>
                        <a:gd name="T32" fmla="*/ 64 w 136"/>
                        <a:gd name="T33" fmla="*/ 21 h 211"/>
                        <a:gd name="T34" fmla="*/ 65 w 136"/>
                        <a:gd name="T35" fmla="*/ 20 h 211"/>
                        <a:gd name="T36" fmla="*/ 65 w 136"/>
                        <a:gd name="T37" fmla="*/ 10 h 211"/>
                        <a:gd name="T38" fmla="*/ 46 w 136"/>
                        <a:gd name="T39" fmla="*/ 7 h 211"/>
                        <a:gd name="T40" fmla="*/ 46 w 136"/>
                        <a:gd name="T41" fmla="*/ 7 h 211"/>
                        <a:gd name="T42" fmla="*/ 45 w 136"/>
                        <a:gd name="T43" fmla="*/ 7 h 211"/>
                        <a:gd name="T44" fmla="*/ 28 w 136"/>
                        <a:gd name="T45" fmla="*/ 0 h 211"/>
                        <a:gd name="T46" fmla="*/ 28 w 136"/>
                        <a:gd name="T47" fmla="*/ 1 h 211"/>
                        <a:gd name="T48" fmla="*/ 20 w 136"/>
                        <a:gd name="T49" fmla="*/ 16 h 211"/>
                        <a:gd name="T50" fmla="*/ 15 w 136"/>
                        <a:gd name="T51" fmla="*/ 19 h 211"/>
                        <a:gd name="T52" fmla="*/ 5 w 136"/>
                        <a:gd name="T53" fmla="*/ 30 h 211"/>
                        <a:gd name="T54" fmla="*/ 12 w 136"/>
                        <a:gd name="T55" fmla="*/ 47 h 211"/>
                        <a:gd name="T56" fmla="*/ 17 w 136"/>
                        <a:gd name="T57" fmla="*/ 60 h 211"/>
                        <a:gd name="T58" fmla="*/ 15 w 136"/>
                        <a:gd name="T59" fmla="*/ 68 h 211"/>
                        <a:gd name="T60" fmla="*/ 13 w 136"/>
                        <a:gd name="T61" fmla="*/ 76 h 211"/>
                        <a:gd name="T62" fmla="*/ 17 w 136"/>
                        <a:gd name="T63" fmla="*/ 90 h 211"/>
                        <a:gd name="T64" fmla="*/ 21 w 136"/>
                        <a:gd name="T65" fmla="*/ 107 h 211"/>
                        <a:gd name="T66" fmla="*/ 5 w 136"/>
                        <a:gd name="T67" fmla="*/ 131 h 211"/>
                        <a:gd name="T68" fmla="*/ 3 w 136"/>
                        <a:gd name="T69" fmla="*/ 132 h 211"/>
                        <a:gd name="T70" fmla="*/ 0 w 136"/>
                        <a:gd name="T71" fmla="*/ 134 h 211"/>
                        <a:gd name="T72" fmla="*/ 51 w 136"/>
                        <a:gd name="T73" fmla="*/ 170 h 211"/>
                        <a:gd name="T74" fmla="*/ 103 w 136"/>
                        <a:gd name="T75" fmla="*/ 195 h 211"/>
                        <a:gd name="T76" fmla="*/ 136 w 136"/>
                        <a:gd name="T77" fmla="*/ 211 h 211"/>
                        <a:gd name="T78" fmla="*/ 125 w 136"/>
                        <a:gd name="T79" fmla="*/ 163 h 2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36" h="211">
                          <a:moveTo>
                            <a:pt x="125" y="163"/>
                          </a:moveTo>
                          <a:cubicBezTo>
                            <a:pt x="122" y="156"/>
                            <a:pt x="120" y="155"/>
                            <a:pt x="116" y="154"/>
                          </a:cubicBezTo>
                          <a:cubicBezTo>
                            <a:pt x="113" y="153"/>
                            <a:pt x="109" y="151"/>
                            <a:pt x="104" y="146"/>
                          </a:cubicBezTo>
                          <a:cubicBezTo>
                            <a:pt x="102" y="143"/>
                            <a:pt x="102" y="135"/>
                            <a:pt x="104" y="129"/>
                          </a:cubicBezTo>
                          <a:cubicBezTo>
                            <a:pt x="104" y="126"/>
                            <a:pt x="106" y="122"/>
                            <a:pt x="109" y="121"/>
                          </a:cubicBezTo>
                          <a:cubicBezTo>
                            <a:pt x="114" y="119"/>
                            <a:pt x="115" y="118"/>
                            <a:pt x="116" y="118"/>
                          </a:cubicBezTo>
                          <a:cubicBezTo>
                            <a:pt x="115" y="117"/>
                            <a:pt x="113" y="116"/>
                            <a:pt x="111" y="116"/>
                          </a:cubicBezTo>
                          <a:cubicBezTo>
                            <a:pt x="103" y="113"/>
                            <a:pt x="89" y="107"/>
                            <a:pt x="85" y="91"/>
                          </a:cubicBezTo>
                          <a:cubicBezTo>
                            <a:pt x="85" y="88"/>
                            <a:pt x="84" y="86"/>
                            <a:pt x="84" y="84"/>
                          </a:cubicBezTo>
                          <a:cubicBezTo>
                            <a:pt x="82" y="78"/>
                            <a:pt x="82" y="77"/>
                            <a:pt x="86" y="72"/>
                          </a:cubicBezTo>
                          <a:cubicBezTo>
                            <a:pt x="92" y="68"/>
                            <a:pt x="94" y="63"/>
                            <a:pt x="94" y="60"/>
                          </a:cubicBezTo>
                          <a:cubicBezTo>
                            <a:pt x="93" y="54"/>
                            <a:pt x="84" y="51"/>
                            <a:pt x="76" y="48"/>
                          </a:cubicBezTo>
                          <a:cubicBezTo>
                            <a:pt x="69" y="45"/>
                            <a:pt x="63" y="42"/>
                            <a:pt x="61" y="38"/>
                          </a:cubicBezTo>
                          <a:cubicBezTo>
                            <a:pt x="50" y="20"/>
                            <a:pt x="50" y="18"/>
                            <a:pt x="51" y="16"/>
                          </a:cubicBezTo>
                          <a:cubicBezTo>
                            <a:pt x="51" y="16"/>
                            <a:pt x="52" y="15"/>
                            <a:pt x="52" y="15"/>
                          </a:cubicBezTo>
                          <a:cubicBezTo>
                            <a:pt x="53" y="15"/>
                            <a:pt x="55" y="16"/>
                            <a:pt x="57" y="18"/>
                          </a:cubicBezTo>
                          <a:cubicBezTo>
                            <a:pt x="59" y="19"/>
                            <a:pt x="62" y="21"/>
                            <a:pt x="64" y="21"/>
                          </a:cubicBezTo>
                          <a:cubicBezTo>
                            <a:pt x="64" y="21"/>
                            <a:pt x="65" y="21"/>
                            <a:pt x="65" y="20"/>
                          </a:cubicBezTo>
                          <a:cubicBezTo>
                            <a:pt x="65" y="20"/>
                            <a:pt x="66" y="17"/>
                            <a:pt x="65" y="10"/>
                          </a:cubicBezTo>
                          <a:cubicBezTo>
                            <a:pt x="60" y="7"/>
                            <a:pt x="54" y="5"/>
                            <a:pt x="46" y="7"/>
                          </a:cubicBezTo>
                          <a:lnTo>
                            <a:pt x="46" y="7"/>
                          </a:lnTo>
                          <a:lnTo>
                            <a:pt x="45" y="7"/>
                          </a:lnTo>
                          <a:cubicBezTo>
                            <a:pt x="37" y="5"/>
                            <a:pt x="32" y="4"/>
                            <a:pt x="28" y="0"/>
                          </a:cubicBezTo>
                          <a:cubicBezTo>
                            <a:pt x="28" y="1"/>
                            <a:pt x="28" y="1"/>
                            <a:pt x="28" y="1"/>
                          </a:cubicBezTo>
                          <a:cubicBezTo>
                            <a:pt x="26" y="7"/>
                            <a:pt x="24" y="13"/>
                            <a:pt x="20" y="16"/>
                          </a:cubicBezTo>
                          <a:cubicBezTo>
                            <a:pt x="19" y="17"/>
                            <a:pt x="17" y="18"/>
                            <a:pt x="15" y="19"/>
                          </a:cubicBezTo>
                          <a:cubicBezTo>
                            <a:pt x="10" y="21"/>
                            <a:pt x="5" y="24"/>
                            <a:pt x="5" y="30"/>
                          </a:cubicBezTo>
                          <a:cubicBezTo>
                            <a:pt x="5" y="37"/>
                            <a:pt x="9" y="42"/>
                            <a:pt x="12" y="47"/>
                          </a:cubicBezTo>
                          <a:cubicBezTo>
                            <a:pt x="15" y="52"/>
                            <a:pt x="17" y="56"/>
                            <a:pt x="17" y="60"/>
                          </a:cubicBezTo>
                          <a:cubicBezTo>
                            <a:pt x="17" y="63"/>
                            <a:pt x="16" y="66"/>
                            <a:pt x="15" y="68"/>
                          </a:cubicBezTo>
                          <a:cubicBezTo>
                            <a:pt x="14" y="70"/>
                            <a:pt x="13" y="73"/>
                            <a:pt x="13" y="76"/>
                          </a:cubicBezTo>
                          <a:cubicBezTo>
                            <a:pt x="13" y="82"/>
                            <a:pt x="15" y="86"/>
                            <a:pt x="17" y="90"/>
                          </a:cubicBezTo>
                          <a:cubicBezTo>
                            <a:pt x="19" y="95"/>
                            <a:pt x="21" y="100"/>
                            <a:pt x="21" y="107"/>
                          </a:cubicBezTo>
                          <a:cubicBezTo>
                            <a:pt x="21" y="114"/>
                            <a:pt x="12" y="124"/>
                            <a:pt x="5" y="131"/>
                          </a:cubicBezTo>
                          <a:lnTo>
                            <a:pt x="3" y="132"/>
                          </a:lnTo>
                          <a:lnTo>
                            <a:pt x="0" y="134"/>
                          </a:lnTo>
                          <a:cubicBezTo>
                            <a:pt x="4" y="138"/>
                            <a:pt x="26" y="160"/>
                            <a:pt x="51" y="170"/>
                          </a:cubicBezTo>
                          <a:cubicBezTo>
                            <a:pt x="64" y="176"/>
                            <a:pt x="84" y="185"/>
                            <a:pt x="103" y="195"/>
                          </a:cubicBezTo>
                          <a:cubicBezTo>
                            <a:pt x="115" y="201"/>
                            <a:pt x="126" y="207"/>
                            <a:pt x="136" y="211"/>
                          </a:cubicBezTo>
                          <a:cubicBezTo>
                            <a:pt x="135" y="191"/>
                            <a:pt x="131" y="176"/>
                            <a:pt x="125" y="16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9" name="Freeform 1191">
                      <a:extLst>
                        <a:ext uri="{FF2B5EF4-FFF2-40B4-BE49-F238E27FC236}">
                          <a16:creationId xmlns:a16="http://schemas.microsoft.com/office/drawing/2014/main" id="{0E050249-C21A-FF57-4FF6-82E3F88D1F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666325"/>
                      <a:ext cx="3759" cy="13157"/>
                    </a:xfrm>
                    <a:custGeom>
                      <a:avLst/>
                      <a:gdLst>
                        <a:gd name="T0" fmla="*/ 0 w 11"/>
                        <a:gd name="T1" fmla="*/ 12 h 35"/>
                        <a:gd name="T2" fmla="*/ 1 w 11"/>
                        <a:gd name="T3" fmla="*/ 17 h 35"/>
                        <a:gd name="T4" fmla="*/ 2 w 11"/>
                        <a:gd name="T5" fmla="*/ 17 h 35"/>
                        <a:gd name="T6" fmla="*/ 3 w 11"/>
                        <a:gd name="T7" fmla="*/ 23 h 35"/>
                        <a:gd name="T8" fmla="*/ 11 w 11"/>
                        <a:gd name="T9" fmla="*/ 35 h 35"/>
                        <a:gd name="T10" fmla="*/ 11 w 11"/>
                        <a:gd name="T11" fmla="*/ 34 h 35"/>
                        <a:gd name="T12" fmla="*/ 7 w 11"/>
                        <a:gd name="T13" fmla="*/ 24 h 35"/>
                        <a:gd name="T14" fmla="*/ 7 w 11"/>
                        <a:gd name="T15" fmla="*/ 13 h 35"/>
                        <a:gd name="T16" fmla="*/ 10 w 11"/>
                        <a:gd name="T17" fmla="*/ 3 h 35"/>
                        <a:gd name="T18" fmla="*/ 10 w 11"/>
                        <a:gd name="T19" fmla="*/ 0 h 35"/>
                        <a:gd name="T20" fmla="*/ 0 w 11"/>
                        <a:gd name="T21" fmla="*/ 1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" h="35">
                          <a:moveTo>
                            <a:pt x="0" y="12"/>
                          </a:moveTo>
                          <a:cubicBezTo>
                            <a:pt x="0" y="15"/>
                            <a:pt x="1" y="15"/>
                            <a:pt x="1" y="17"/>
                          </a:cubicBezTo>
                          <a:cubicBezTo>
                            <a:pt x="1" y="17"/>
                            <a:pt x="2" y="17"/>
                            <a:pt x="2" y="17"/>
                          </a:cubicBezTo>
                          <a:cubicBezTo>
                            <a:pt x="2" y="19"/>
                            <a:pt x="3" y="21"/>
                            <a:pt x="3" y="23"/>
                          </a:cubicBezTo>
                          <a:cubicBezTo>
                            <a:pt x="4" y="30"/>
                            <a:pt x="6" y="34"/>
                            <a:pt x="11" y="35"/>
                          </a:cubicBezTo>
                          <a:lnTo>
                            <a:pt x="11" y="34"/>
                          </a:lnTo>
                          <a:cubicBezTo>
                            <a:pt x="10" y="32"/>
                            <a:pt x="7" y="28"/>
                            <a:pt x="7" y="24"/>
                          </a:cubicBezTo>
                          <a:lnTo>
                            <a:pt x="7" y="13"/>
                          </a:lnTo>
                          <a:cubicBezTo>
                            <a:pt x="7" y="10"/>
                            <a:pt x="9" y="5"/>
                            <a:pt x="10" y="3"/>
                          </a:cubicBezTo>
                          <a:lnTo>
                            <a:pt x="10" y="0"/>
                          </a:lnTo>
                          <a:cubicBezTo>
                            <a:pt x="4" y="2"/>
                            <a:pt x="0" y="6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7" name="Freeform 1192">
                      <a:extLst>
                        <a:ext uri="{FF2B5EF4-FFF2-40B4-BE49-F238E27FC236}">
                          <a16:creationId xmlns:a16="http://schemas.microsoft.com/office/drawing/2014/main" id="{3F1582E0-1CFB-C732-D036-0F0FB8B2E6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640012"/>
                      <a:ext cx="3759" cy="22554"/>
                    </a:xfrm>
                    <a:custGeom>
                      <a:avLst/>
                      <a:gdLst>
                        <a:gd name="T0" fmla="*/ 7 w 12"/>
                        <a:gd name="T1" fmla="*/ 54 h 54"/>
                        <a:gd name="T2" fmla="*/ 8 w 12"/>
                        <a:gd name="T3" fmla="*/ 51 h 54"/>
                        <a:gd name="T4" fmla="*/ 9 w 12"/>
                        <a:gd name="T5" fmla="*/ 46 h 54"/>
                        <a:gd name="T6" fmla="*/ 7 w 12"/>
                        <a:gd name="T7" fmla="*/ 41 h 54"/>
                        <a:gd name="T8" fmla="*/ 6 w 12"/>
                        <a:gd name="T9" fmla="*/ 35 h 54"/>
                        <a:gd name="T10" fmla="*/ 8 w 12"/>
                        <a:gd name="T11" fmla="*/ 30 h 54"/>
                        <a:gd name="T12" fmla="*/ 10 w 12"/>
                        <a:gd name="T13" fmla="*/ 27 h 54"/>
                        <a:gd name="T14" fmla="*/ 10 w 12"/>
                        <a:gd name="T15" fmla="*/ 22 h 54"/>
                        <a:gd name="T16" fmla="*/ 9 w 12"/>
                        <a:gd name="T17" fmla="*/ 15 h 54"/>
                        <a:gd name="T18" fmla="*/ 10 w 12"/>
                        <a:gd name="T19" fmla="*/ 9 h 54"/>
                        <a:gd name="T20" fmla="*/ 12 w 12"/>
                        <a:gd name="T21" fmla="*/ 4 h 54"/>
                        <a:gd name="T22" fmla="*/ 10 w 12"/>
                        <a:gd name="T23" fmla="*/ 0 h 54"/>
                        <a:gd name="T24" fmla="*/ 7 w 12"/>
                        <a:gd name="T25" fmla="*/ 6 h 54"/>
                        <a:gd name="T26" fmla="*/ 0 w 12"/>
                        <a:gd name="T27" fmla="*/ 15 h 54"/>
                        <a:gd name="T28" fmla="*/ 0 w 12"/>
                        <a:gd name="T29" fmla="*/ 16 h 54"/>
                        <a:gd name="T30" fmla="*/ 1 w 12"/>
                        <a:gd name="T31" fmla="*/ 20 h 54"/>
                        <a:gd name="T32" fmla="*/ 2 w 12"/>
                        <a:gd name="T33" fmla="*/ 23 h 54"/>
                        <a:gd name="T34" fmla="*/ 2 w 12"/>
                        <a:gd name="T35" fmla="*/ 35 h 54"/>
                        <a:gd name="T36" fmla="*/ 2 w 12"/>
                        <a:gd name="T37" fmla="*/ 39 h 54"/>
                        <a:gd name="T38" fmla="*/ 3 w 12"/>
                        <a:gd name="T39" fmla="*/ 44 h 54"/>
                        <a:gd name="T40" fmla="*/ 3 w 12"/>
                        <a:gd name="T41" fmla="*/ 44 h 54"/>
                        <a:gd name="T42" fmla="*/ 6 w 12"/>
                        <a:gd name="T43" fmla="*/ 47 h 54"/>
                        <a:gd name="T44" fmla="*/ 6 w 12"/>
                        <a:gd name="T45" fmla="*/ 49 h 54"/>
                        <a:gd name="T46" fmla="*/ 7 w 12"/>
                        <a:gd name="T47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2" h="54">
                          <a:moveTo>
                            <a:pt x="7" y="54"/>
                          </a:moveTo>
                          <a:cubicBezTo>
                            <a:pt x="7" y="53"/>
                            <a:pt x="7" y="52"/>
                            <a:pt x="8" y="51"/>
                          </a:cubicBezTo>
                          <a:cubicBezTo>
                            <a:pt x="8" y="49"/>
                            <a:pt x="9" y="48"/>
                            <a:pt x="9" y="46"/>
                          </a:cubicBezTo>
                          <a:cubicBezTo>
                            <a:pt x="9" y="44"/>
                            <a:pt x="8" y="42"/>
                            <a:pt x="7" y="41"/>
                          </a:cubicBezTo>
                          <a:cubicBezTo>
                            <a:pt x="6" y="39"/>
                            <a:pt x="6" y="37"/>
                            <a:pt x="6" y="35"/>
                          </a:cubicBezTo>
                          <a:cubicBezTo>
                            <a:pt x="6" y="33"/>
                            <a:pt x="7" y="31"/>
                            <a:pt x="8" y="30"/>
                          </a:cubicBezTo>
                          <a:cubicBezTo>
                            <a:pt x="9" y="29"/>
                            <a:pt x="10" y="28"/>
                            <a:pt x="10" y="27"/>
                          </a:cubicBezTo>
                          <a:cubicBezTo>
                            <a:pt x="10" y="25"/>
                            <a:pt x="10" y="23"/>
                            <a:pt x="10" y="22"/>
                          </a:cubicBezTo>
                          <a:cubicBezTo>
                            <a:pt x="9" y="20"/>
                            <a:pt x="9" y="18"/>
                            <a:pt x="9" y="15"/>
                          </a:cubicBezTo>
                          <a:cubicBezTo>
                            <a:pt x="9" y="12"/>
                            <a:pt x="10" y="11"/>
                            <a:pt x="10" y="9"/>
                          </a:cubicBezTo>
                          <a:cubicBezTo>
                            <a:pt x="11" y="8"/>
                            <a:pt x="12" y="7"/>
                            <a:pt x="12" y="4"/>
                          </a:cubicBezTo>
                          <a:cubicBezTo>
                            <a:pt x="12" y="3"/>
                            <a:pt x="10" y="0"/>
                            <a:pt x="10" y="0"/>
                          </a:cubicBezTo>
                          <a:cubicBezTo>
                            <a:pt x="8" y="0"/>
                            <a:pt x="8" y="2"/>
                            <a:pt x="7" y="6"/>
                          </a:cubicBezTo>
                          <a:cubicBezTo>
                            <a:pt x="6" y="9"/>
                            <a:pt x="5" y="14"/>
                            <a:pt x="0" y="15"/>
                          </a:cubicBezTo>
                          <a:lnTo>
                            <a:pt x="0" y="16"/>
                          </a:lnTo>
                          <a:cubicBezTo>
                            <a:pt x="0" y="17"/>
                            <a:pt x="0" y="18"/>
                            <a:pt x="1" y="20"/>
                          </a:cubicBezTo>
                          <a:cubicBezTo>
                            <a:pt x="1" y="21"/>
                            <a:pt x="2" y="22"/>
                            <a:pt x="2" y="23"/>
                          </a:cubicBezTo>
                          <a:lnTo>
                            <a:pt x="2" y="35"/>
                          </a:lnTo>
                          <a:cubicBezTo>
                            <a:pt x="2" y="36"/>
                            <a:pt x="2" y="37"/>
                            <a:pt x="2" y="39"/>
                          </a:cubicBezTo>
                          <a:cubicBezTo>
                            <a:pt x="2" y="41"/>
                            <a:pt x="2" y="43"/>
                            <a:pt x="3" y="44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cubicBezTo>
                            <a:pt x="4" y="44"/>
                            <a:pt x="6" y="45"/>
                            <a:pt x="6" y="47"/>
                          </a:cubicBezTo>
                          <a:cubicBezTo>
                            <a:pt x="6" y="48"/>
                            <a:pt x="6" y="49"/>
                            <a:pt x="6" y="49"/>
                          </a:cubicBezTo>
                          <a:cubicBezTo>
                            <a:pt x="6" y="51"/>
                            <a:pt x="6" y="53"/>
                            <a:pt x="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8" name="Freeform 1193">
                      <a:extLst>
                        <a:ext uri="{FF2B5EF4-FFF2-40B4-BE49-F238E27FC236}">
                          <a16:creationId xmlns:a16="http://schemas.microsoft.com/office/drawing/2014/main" id="{F91FFD31-34C2-C65F-C217-8B53F651A6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68204"/>
                      <a:ext cx="1880" cy="3759"/>
                    </a:xfrm>
                    <a:custGeom>
                      <a:avLst/>
                      <a:gdLst>
                        <a:gd name="T0" fmla="*/ 0 w 3"/>
                        <a:gd name="T1" fmla="*/ 7 h 7"/>
                        <a:gd name="T2" fmla="*/ 0 w 3"/>
                        <a:gd name="T3" fmla="*/ 7 h 7"/>
                        <a:gd name="T4" fmla="*/ 3 w 3"/>
                        <a:gd name="T5" fmla="*/ 2 h 7"/>
                        <a:gd name="T6" fmla="*/ 1 w 3"/>
                        <a:gd name="T7" fmla="*/ 0 h 7"/>
                        <a:gd name="T8" fmla="*/ 1 w 3"/>
                        <a:gd name="T9" fmla="*/ 0 h 7"/>
                        <a:gd name="T10" fmla="*/ 0 w 3"/>
                        <a:gd name="T11" fmla="*/ 6 h 7"/>
                        <a:gd name="T12" fmla="*/ 0 w 3"/>
                        <a:gd name="T13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0" y="7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5"/>
                            <a:pt x="2" y="3"/>
                            <a:pt x="3" y="2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3"/>
                            <a:pt x="0" y="6"/>
                          </a:cubicBezTo>
                          <a:cubicBezTo>
                            <a:pt x="0" y="6"/>
                            <a:pt x="0" y="6"/>
                            <a:pt x="0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9" name="Freeform 1194">
                      <a:extLst>
                        <a:ext uri="{FF2B5EF4-FFF2-40B4-BE49-F238E27FC236}">
                          <a16:creationId xmlns:a16="http://schemas.microsoft.com/office/drawing/2014/main" id="{DD021A6A-DB24-E6C1-2FDB-018F5D9E29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19338"/>
                      <a:ext cx="1880" cy="13157"/>
                    </a:xfrm>
                    <a:custGeom>
                      <a:avLst/>
                      <a:gdLst>
                        <a:gd name="T0" fmla="*/ 5 w 7"/>
                        <a:gd name="T1" fmla="*/ 28 h 28"/>
                        <a:gd name="T2" fmla="*/ 7 w 7"/>
                        <a:gd name="T3" fmla="*/ 20 h 28"/>
                        <a:gd name="T4" fmla="*/ 7 w 7"/>
                        <a:gd name="T5" fmla="*/ 6 h 28"/>
                        <a:gd name="T6" fmla="*/ 2 w 7"/>
                        <a:gd name="T7" fmla="*/ 0 h 28"/>
                        <a:gd name="T8" fmla="*/ 1 w 7"/>
                        <a:gd name="T9" fmla="*/ 2 h 28"/>
                        <a:gd name="T10" fmla="*/ 1 w 7"/>
                        <a:gd name="T11" fmla="*/ 8 h 28"/>
                        <a:gd name="T12" fmla="*/ 0 w 7"/>
                        <a:gd name="T13" fmla="*/ 14 h 28"/>
                        <a:gd name="T14" fmla="*/ 4 w 7"/>
                        <a:gd name="T15" fmla="*/ 27 h 28"/>
                        <a:gd name="T16" fmla="*/ 5 w 7"/>
                        <a:gd name="T17" fmla="*/ 28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28">
                          <a:moveTo>
                            <a:pt x="5" y="28"/>
                          </a:moveTo>
                          <a:cubicBezTo>
                            <a:pt x="6" y="25"/>
                            <a:pt x="7" y="21"/>
                            <a:pt x="7" y="20"/>
                          </a:cubicBezTo>
                          <a:lnTo>
                            <a:pt x="7" y="6"/>
                          </a:lnTo>
                          <a:cubicBezTo>
                            <a:pt x="7" y="3"/>
                            <a:pt x="4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2"/>
                          </a:cubicBezTo>
                          <a:cubicBezTo>
                            <a:pt x="1" y="4"/>
                            <a:pt x="1" y="6"/>
                            <a:pt x="1" y="8"/>
                          </a:cubicBezTo>
                          <a:cubicBezTo>
                            <a:pt x="1" y="10"/>
                            <a:pt x="0" y="12"/>
                            <a:pt x="0" y="14"/>
                          </a:cubicBezTo>
                          <a:cubicBezTo>
                            <a:pt x="0" y="20"/>
                            <a:pt x="2" y="23"/>
                            <a:pt x="4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0" name="Freeform 1195">
                      <a:extLst>
                        <a:ext uri="{FF2B5EF4-FFF2-40B4-BE49-F238E27FC236}">
                          <a16:creationId xmlns:a16="http://schemas.microsoft.com/office/drawing/2014/main" id="{8FCA4FC9-9616-3B23-883B-C24CFBDD34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8664"/>
                      <a:ext cx="3759" cy="5639"/>
                    </a:xfrm>
                    <a:custGeom>
                      <a:avLst/>
                      <a:gdLst>
                        <a:gd name="T0" fmla="*/ 5 w 5"/>
                        <a:gd name="T1" fmla="*/ 14 h 14"/>
                        <a:gd name="T2" fmla="*/ 5 w 5"/>
                        <a:gd name="T3" fmla="*/ 14 h 14"/>
                        <a:gd name="T4" fmla="*/ 5 w 5"/>
                        <a:gd name="T5" fmla="*/ 11 h 14"/>
                        <a:gd name="T6" fmla="*/ 2 w 5"/>
                        <a:gd name="T7" fmla="*/ 1 h 14"/>
                        <a:gd name="T8" fmla="*/ 0 w 5"/>
                        <a:gd name="T9" fmla="*/ 0 h 14"/>
                        <a:gd name="T10" fmla="*/ 0 w 5"/>
                        <a:gd name="T11" fmla="*/ 1 h 14"/>
                        <a:gd name="T12" fmla="*/ 2 w 5"/>
                        <a:gd name="T13" fmla="*/ 5 h 14"/>
                        <a:gd name="T14" fmla="*/ 4 w 5"/>
                        <a:gd name="T15" fmla="*/ 9 h 14"/>
                        <a:gd name="T16" fmla="*/ 4 w 5"/>
                        <a:gd name="T17" fmla="*/ 13 h 14"/>
                        <a:gd name="T18" fmla="*/ 5 w 5"/>
                        <a:gd name="T19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5" y="14"/>
                          </a:moveTo>
                          <a:cubicBezTo>
                            <a:pt x="5" y="14"/>
                            <a:pt x="5" y="14"/>
                            <a:pt x="5" y="14"/>
                          </a:cubicBezTo>
                          <a:cubicBezTo>
                            <a:pt x="5" y="14"/>
                            <a:pt x="5" y="12"/>
                            <a:pt x="5" y="11"/>
                          </a:cubicBezTo>
                          <a:cubicBezTo>
                            <a:pt x="5" y="6"/>
                            <a:pt x="3" y="4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3"/>
                            <a:pt x="1" y="4"/>
                            <a:pt x="2" y="5"/>
                          </a:cubicBezTo>
                          <a:cubicBezTo>
                            <a:pt x="3" y="6"/>
                            <a:pt x="4" y="8"/>
                            <a:pt x="4" y="9"/>
                          </a:cubicBezTo>
                          <a:lnTo>
                            <a:pt x="4" y="13"/>
                          </a:lnTo>
                          <a:cubicBezTo>
                            <a:pt x="4" y="14"/>
                            <a:pt x="5" y="14"/>
                            <a:pt x="5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1" name="Freeform 1196">
                      <a:extLst>
                        <a:ext uri="{FF2B5EF4-FFF2-40B4-BE49-F238E27FC236}">
                          <a16:creationId xmlns:a16="http://schemas.microsoft.com/office/drawing/2014/main" id="{9AA6BDA1-BE5E-02A4-CCAD-6A54A79EDA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4905"/>
                      <a:ext cx="0" cy="1880"/>
                    </a:xfrm>
                    <a:custGeom>
                      <a:avLst/>
                      <a:gdLst>
                        <a:gd name="T0" fmla="*/ 1 w 1"/>
                        <a:gd name="T1" fmla="*/ 3 h 3"/>
                        <a:gd name="T2" fmla="*/ 1 w 1"/>
                        <a:gd name="T3" fmla="*/ 3 h 3"/>
                        <a:gd name="T4" fmla="*/ 1 w 1"/>
                        <a:gd name="T5" fmla="*/ 0 h 3"/>
                        <a:gd name="T6" fmla="*/ 0 w 1"/>
                        <a:gd name="T7" fmla="*/ 0 h 3"/>
                        <a:gd name="T8" fmla="*/ 0 w 1"/>
                        <a:gd name="T9" fmla="*/ 2 h 3"/>
                        <a:gd name="T10" fmla="*/ 1 w 1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3"/>
                          </a:moveTo>
                          <a:lnTo>
                            <a:pt x="1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2" name="Freeform 1197">
                      <a:extLst>
                        <a:ext uri="{FF2B5EF4-FFF2-40B4-BE49-F238E27FC236}">
                          <a16:creationId xmlns:a16="http://schemas.microsoft.com/office/drawing/2014/main" id="{58D7F522-ECA0-6CAA-E4D4-224BAF44A6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87387"/>
                      <a:ext cx="0" cy="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1 h 2"/>
                        <a:gd name="T8" fmla="*/ 1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3" name="Freeform 1198">
                      <a:extLst>
                        <a:ext uri="{FF2B5EF4-FFF2-40B4-BE49-F238E27FC236}">
                          <a16:creationId xmlns:a16="http://schemas.microsoft.com/office/drawing/2014/main" id="{FCFD69DF-9DBC-47D6-6BB9-2951E9257E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6928" y="4581748"/>
                      <a:ext cx="0" cy="188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0 w 2"/>
                        <a:gd name="T9" fmla="*/ 0 h 2"/>
                        <a:gd name="T10" fmla="*/ 0 w 2"/>
                        <a:gd name="T11" fmla="*/ 1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4" name="Freeform 1199">
                      <a:extLst>
                        <a:ext uri="{FF2B5EF4-FFF2-40B4-BE49-F238E27FC236}">
                          <a16:creationId xmlns:a16="http://schemas.microsoft.com/office/drawing/2014/main" id="{177D3346-6D3D-5D7C-6298-8AB2A4F4CF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570471"/>
                      <a:ext cx="0" cy="1880"/>
                    </a:xfrm>
                    <a:custGeom>
                      <a:avLst/>
                      <a:gdLst>
                        <a:gd name="T0" fmla="*/ 2 w 3"/>
                        <a:gd name="T1" fmla="*/ 0 h 6"/>
                        <a:gd name="T2" fmla="*/ 0 w 3"/>
                        <a:gd name="T3" fmla="*/ 3 h 6"/>
                        <a:gd name="T4" fmla="*/ 2 w 3"/>
                        <a:gd name="T5" fmla="*/ 6 h 6"/>
                        <a:gd name="T6" fmla="*/ 3 w 3"/>
                        <a:gd name="T7" fmla="*/ 3 h 6"/>
                        <a:gd name="T8" fmla="*/ 3 w 3"/>
                        <a:gd name="T9" fmla="*/ 0 h 6"/>
                        <a:gd name="T10" fmla="*/ 2 w 3"/>
                        <a:gd name="T11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6"/>
                            <a:pt x="1" y="6"/>
                            <a:pt x="2" y="6"/>
                          </a:cubicBezTo>
                          <a:cubicBezTo>
                            <a:pt x="2" y="6"/>
                            <a:pt x="3" y="4"/>
                            <a:pt x="3" y="3"/>
                          </a:cubicBezTo>
                          <a:lnTo>
                            <a:pt x="3" y="0"/>
                          </a:lnTo>
                          <a:cubicBezTo>
                            <a:pt x="3" y="0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5" name="Freeform 1200">
                      <a:extLst>
                        <a:ext uri="{FF2B5EF4-FFF2-40B4-BE49-F238E27FC236}">
                          <a16:creationId xmlns:a16="http://schemas.microsoft.com/office/drawing/2014/main" id="{36C12313-00F2-A32B-9A6F-34176D43D8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1289" y="4564834"/>
                      <a:ext cx="1880" cy="0"/>
                    </a:xfrm>
                    <a:custGeom>
                      <a:avLst/>
                      <a:gdLst>
                        <a:gd name="T0" fmla="*/ 0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1 w 2"/>
                        <a:gd name="T7" fmla="*/ 0 h 1"/>
                        <a:gd name="T8" fmla="*/ 0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2" y="1"/>
                          </a:cubicBezTo>
                          <a:lnTo>
                            <a:pt x="1" y="0"/>
                          </a:ln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6" name="Freeform 1201">
                      <a:extLst>
                        <a:ext uri="{FF2B5EF4-FFF2-40B4-BE49-F238E27FC236}">
                          <a16:creationId xmlns:a16="http://schemas.microsoft.com/office/drawing/2014/main" id="{ECEE3F6B-A090-E284-3FA6-616B58FF8D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559195"/>
                      <a:ext cx="1880" cy="3759"/>
                    </a:xfrm>
                    <a:custGeom>
                      <a:avLst/>
                      <a:gdLst>
                        <a:gd name="T0" fmla="*/ 0 w 8"/>
                        <a:gd name="T1" fmla="*/ 0 h 9"/>
                        <a:gd name="T2" fmla="*/ 0 w 8"/>
                        <a:gd name="T3" fmla="*/ 0 h 9"/>
                        <a:gd name="T4" fmla="*/ 0 w 8"/>
                        <a:gd name="T5" fmla="*/ 2 h 9"/>
                        <a:gd name="T6" fmla="*/ 2 w 8"/>
                        <a:gd name="T7" fmla="*/ 5 h 9"/>
                        <a:gd name="T8" fmla="*/ 3 w 8"/>
                        <a:gd name="T9" fmla="*/ 5 h 9"/>
                        <a:gd name="T10" fmla="*/ 3 w 8"/>
                        <a:gd name="T11" fmla="*/ 6 h 9"/>
                        <a:gd name="T12" fmla="*/ 6 w 8"/>
                        <a:gd name="T13" fmla="*/ 9 h 9"/>
                        <a:gd name="T14" fmla="*/ 8 w 8"/>
                        <a:gd name="T15" fmla="*/ 6 h 9"/>
                        <a:gd name="T16" fmla="*/ 0 w 8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8" h="9">
                          <a:moveTo>
                            <a:pt x="0" y="0"/>
                          </a:moveTo>
                          <a:lnTo>
                            <a:pt x="0" y="0"/>
                          </a:ln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4"/>
                            <a:pt x="1" y="5"/>
                            <a:pt x="2" y="5"/>
                          </a:cubicBezTo>
                          <a:lnTo>
                            <a:pt x="3" y="5"/>
                          </a:lnTo>
                          <a:lnTo>
                            <a:pt x="3" y="6"/>
                          </a:lnTo>
                          <a:cubicBezTo>
                            <a:pt x="3" y="9"/>
                            <a:pt x="3" y="9"/>
                            <a:pt x="6" y="9"/>
                          </a:cubicBezTo>
                          <a:cubicBezTo>
                            <a:pt x="7" y="9"/>
                            <a:pt x="7" y="8"/>
                            <a:pt x="8" y="6"/>
                          </a:cubicBezTo>
                          <a:cubicBezTo>
                            <a:pt x="6" y="4"/>
                            <a:pt x="2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7" name="Freeform 1202">
                      <a:extLst>
                        <a:ext uri="{FF2B5EF4-FFF2-40B4-BE49-F238E27FC236}">
                          <a16:creationId xmlns:a16="http://schemas.microsoft.com/office/drawing/2014/main" id="{01E0646D-B422-21E7-3155-D4ED2A2426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40400"/>
                      <a:ext cx="1880" cy="11277"/>
                    </a:xfrm>
                    <a:custGeom>
                      <a:avLst/>
                      <a:gdLst>
                        <a:gd name="T0" fmla="*/ 3 w 7"/>
                        <a:gd name="T1" fmla="*/ 2 h 26"/>
                        <a:gd name="T2" fmla="*/ 3 w 7"/>
                        <a:gd name="T3" fmla="*/ 2 h 26"/>
                        <a:gd name="T4" fmla="*/ 0 w 7"/>
                        <a:gd name="T5" fmla="*/ 0 h 26"/>
                        <a:gd name="T6" fmla="*/ 0 w 7"/>
                        <a:gd name="T7" fmla="*/ 4 h 26"/>
                        <a:gd name="T8" fmla="*/ 1 w 7"/>
                        <a:gd name="T9" fmla="*/ 7 h 26"/>
                        <a:gd name="T10" fmla="*/ 2 w 7"/>
                        <a:gd name="T11" fmla="*/ 12 h 26"/>
                        <a:gd name="T12" fmla="*/ 1 w 7"/>
                        <a:gd name="T13" fmla="*/ 16 h 26"/>
                        <a:gd name="T14" fmla="*/ 0 w 7"/>
                        <a:gd name="T15" fmla="*/ 20 h 26"/>
                        <a:gd name="T16" fmla="*/ 5 w 7"/>
                        <a:gd name="T17" fmla="*/ 26 h 26"/>
                        <a:gd name="T18" fmla="*/ 7 w 7"/>
                        <a:gd name="T19" fmla="*/ 24 h 26"/>
                        <a:gd name="T20" fmla="*/ 7 w 7"/>
                        <a:gd name="T21" fmla="*/ 12 h 26"/>
                        <a:gd name="T22" fmla="*/ 5 w 7"/>
                        <a:gd name="T23" fmla="*/ 5 h 26"/>
                        <a:gd name="T24" fmla="*/ 3 w 7"/>
                        <a:gd name="T25" fmla="*/ 2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7" h="26">
                          <a:moveTo>
                            <a:pt x="3" y="2"/>
                          </a:moveTo>
                          <a:lnTo>
                            <a:pt x="3" y="2"/>
                          </a:lnTo>
                          <a:cubicBezTo>
                            <a:pt x="2" y="1"/>
                            <a:pt x="1" y="1"/>
                            <a:pt x="0" y="0"/>
                          </a:cubicBezTo>
                          <a:lnTo>
                            <a:pt x="0" y="4"/>
                          </a:lnTo>
                          <a:cubicBezTo>
                            <a:pt x="0" y="6"/>
                            <a:pt x="0" y="7"/>
                            <a:pt x="1" y="7"/>
                          </a:cubicBezTo>
                          <a:cubicBezTo>
                            <a:pt x="1" y="8"/>
                            <a:pt x="2" y="9"/>
                            <a:pt x="2" y="12"/>
                          </a:cubicBezTo>
                          <a:cubicBezTo>
                            <a:pt x="2" y="14"/>
                            <a:pt x="2" y="15"/>
                            <a:pt x="1" y="16"/>
                          </a:cubicBezTo>
                          <a:cubicBezTo>
                            <a:pt x="0" y="17"/>
                            <a:pt x="0" y="18"/>
                            <a:pt x="0" y="20"/>
                          </a:cubicBezTo>
                          <a:cubicBezTo>
                            <a:pt x="0" y="22"/>
                            <a:pt x="4" y="26"/>
                            <a:pt x="5" y="26"/>
                          </a:cubicBezTo>
                          <a:cubicBezTo>
                            <a:pt x="7" y="26"/>
                            <a:pt x="7" y="24"/>
                            <a:pt x="7" y="24"/>
                          </a:cubicBezTo>
                          <a:lnTo>
                            <a:pt x="7" y="12"/>
                          </a:lnTo>
                          <a:cubicBezTo>
                            <a:pt x="6" y="10"/>
                            <a:pt x="5" y="7"/>
                            <a:pt x="5" y="5"/>
                          </a:cubicBezTo>
                          <a:cubicBezTo>
                            <a:pt x="5" y="2"/>
                            <a:pt x="5" y="2"/>
                            <a:pt x="3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8" name="Freeform 1203">
                      <a:extLst>
                        <a:ext uri="{FF2B5EF4-FFF2-40B4-BE49-F238E27FC236}">
                          <a16:creationId xmlns:a16="http://schemas.microsoft.com/office/drawing/2014/main" id="{7F63B211-BD1D-5A65-BB78-983FA625C1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36641"/>
                      <a:ext cx="1880" cy="1880"/>
                    </a:xfrm>
                    <a:custGeom>
                      <a:avLst/>
                      <a:gdLst>
                        <a:gd name="T0" fmla="*/ 0 w 6"/>
                        <a:gd name="T1" fmla="*/ 0 h 4"/>
                        <a:gd name="T2" fmla="*/ 0 w 6"/>
                        <a:gd name="T3" fmla="*/ 2 h 4"/>
                        <a:gd name="T4" fmla="*/ 3 w 6"/>
                        <a:gd name="T5" fmla="*/ 4 h 4"/>
                        <a:gd name="T6" fmla="*/ 6 w 6"/>
                        <a:gd name="T7" fmla="*/ 3 h 4"/>
                        <a:gd name="T8" fmla="*/ 2 w 6"/>
                        <a:gd name="T9" fmla="*/ 0 h 4"/>
                        <a:gd name="T10" fmla="*/ 0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0" y="0"/>
                          </a:moveTo>
                          <a:lnTo>
                            <a:pt x="0" y="2"/>
                          </a:lnTo>
                          <a:cubicBezTo>
                            <a:pt x="0" y="3"/>
                            <a:pt x="1" y="4"/>
                            <a:pt x="3" y="4"/>
                          </a:cubicBezTo>
                          <a:cubicBezTo>
                            <a:pt x="5" y="4"/>
                            <a:pt x="6" y="4"/>
                            <a:pt x="6" y="3"/>
                          </a:cubicBezTo>
                          <a:lnTo>
                            <a:pt x="2" y="0"/>
                          </a:ln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9" name="Freeform 1204">
                      <a:extLst>
                        <a:ext uri="{FF2B5EF4-FFF2-40B4-BE49-F238E27FC236}">
                          <a16:creationId xmlns:a16="http://schemas.microsoft.com/office/drawing/2014/main" id="{8D2A8A82-331C-DF02-CD9B-797F963262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8134" y="4542280"/>
                      <a:ext cx="1880" cy="1880"/>
                    </a:xfrm>
                    <a:custGeom>
                      <a:avLst/>
                      <a:gdLst>
                        <a:gd name="T0" fmla="*/ 3 w 5"/>
                        <a:gd name="T1" fmla="*/ 0 h 4"/>
                        <a:gd name="T2" fmla="*/ 2 w 5"/>
                        <a:gd name="T3" fmla="*/ 0 h 4"/>
                        <a:gd name="T4" fmla="*/ 0 w 5"/>
                        <a:gd name="T5" fmla="*/ 3 h 4"/>
                        <a:gd name="T6" fmla="*/ 4 w 5"/>
                        <a:gd name="T7" fmla="*/ 4 h 4"/>
                        <a:gd name="T8" fmla="*/ 5 w 5"/>
                        <a:gd name="T9" fmla="*/ 4 h 4"/>
                        <a:gd name="T10" fmla="*/ 5 w 5"/>
                        <a:gd name="T11" fmla="*/ 1 h 4"/>
                        <a:gd name="T12" fmla="*/ 3 w 5"/>
                        <a:gd name="T1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2" y="0"/>
                          </a:cubicBezTo>
                          <a:cubicBezTo>
                            <a:pt x="2" y="0"/>
                            <a:pt x="1" y="2"/>
                            <a:pt x="0" y="3"/>
                          </a:cubicBezTo>
                          <a:cubicBezTo>
                            <a:pt x="1" y="3"/>
                            <a:pt x="3" y="4"/>
                            <a:pt x="4" y="4"/>
                          </a:cubicBezTo>
                          <a:lnTo>
                            <a:pt x="5" y="4"/>
                          </a:lnTo>
                          <a:lnTo>
                            <a:pt x="5" y="1"/>
                          </a:lnTo>
                          <a:cubicBezTo>
                            <a:pt x="4" y="1"/>
                            <a:pt x="4" y="1"/>
                            <a:pt x="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0" name="Freeform 1205">
                      <a:extLst>
                        <a:ext uri="{FF2B5EF4-FFF2-40B4-BE49-F238E27FC236}">
                          <a16:creationId xmlns:a16="http://schemas.microsoft.com/office/drawing/2014/main" id="{A078CCF8-9D57-189F-C48F-022D481DA0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256601"/>
                      <a:ext cx="7518" cy="16916"/>
                    </a:xfrm>
                    <a:custGeom>
                      <a:avLst/>
                      <a:gdLst>
                        <a:gd name="T0" fmla="*/ 16 w 16"/>
                        <a:gd name="T1" fmla="*/ 43 h 43"/>
                        <a:gd name="T2" fmla="*/ 16 w 16"/>
                        <a:gd name="T3" fmla="*/ 43 h 43"/>
                        <a:gd name="T4" fmla="*/ 16 w 16"/>
                        <a:gd name="T5" fmla="*/ 0 h 43"/>
                        <a:gd name="T6" fmla="*/ 0 w 16"/>
                        <a:gd name="T7" fmla="*/ 29 h 43"/>
                        <a:gd name="T8" fmla="*/ 16 w 16"/>
                        <a:gd name="T9" fmla="*/ 43 h 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43">
                          <a:moveTo>
                            <a:pt x="16" y="43"/>
                          </a:moveTo>
                          <a:lnTo>
                            <a:pt x="16" y="43"/>
                          </a:lnTo>
                          <a:lnTo>
                            <a:pt x="16" y="0"/>
                          </a:lnTo>
                          <a:cubicBezTo>
                            <a:pt x="5" y="6"/>
                            <a:pt x="0" y="16"/>
                            <a:pt x="0" y="29"/>
                          </a:cubicBezTo>
                          <a:cubicBezTo>
                            <a:pt x="0" y="42"/>
                            <a:pt x="7" y="42"/>
                            <a:pt x="16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1" name="Freeform 1206">
                      <a:extLst>
                        <a:ext uri="{FF2B5EF4-FFF2-40B4-BE49-F238E27FC236}">
                          <a16:creationId xmlns:a16="http://schemas.microsoft.com/office/drawing/2014/main" id="{487CD194-DC76-B8D6-F284-8698D9E262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52209" y="4341177"/>
                      <a:ext cx="84576" cy="157875"/>
                    </a:xfrm>
                    <a:custGeom>
                      <a:avLst/>
                      <a:gdLst>
                        <a:gd name="T0" fmla="*/ 195 w 199"/>
                        <a:gd name="T1" fmla="*/ 226 h 373"/>
                        <a:gd name="T2" fmla="*/ 186 w 199"/>
                        <a:gd name="T3" fmla="*/ 230 h 373"/>
                        <a:gd name="T4" fmla="*/ 187 w 199"/>
                        <a:gd name="T5" fmla="*/ 243 h 373"/>
                        <a:gd name="T6" fmla="*/ 158 w 199"/>
                        <a:gd name="T7" fmla="*/ 214 h 373"/>
                        <a:gd name="T8" fmla="*/ 134 w 199"/>
                        <a:gd name="T9" fmla="*/ 175 h 373"/>
                        <a:gd name="T10" fmla="*/ 141 w 199"/>
                        <a:gd name="T11" fmla="*/ 158 h 373"/>
                        <a:gd name="T12" fmla="*/ 141 w 199"/>
                        <a:gd name="T13" fmla="*/ 138 h 373"/>
                        <a:gd name="T14" fmla="*/ 144 w 199"/>
                        <a:gd name="T15" fmla="*/ 136 h 373"/>
                        <a:gd name="T16" fmla="*/ 158 w 199"/>
                        <a:gd name="T17" fmla="*/ 148 h 373"/>
                        <a:gd name="T18" fmla="*/ 154 w 199"/>
                        <a:gd name="T19" fmla="*/ 137 h 373"/>
                        <a:gd name="T20" fmla="*/ 179 w 199"/>
                        <a:gd name="T21" fmla="*/ 88 h 373"/>
                        <a:gd name="T22" fmla="*/ 182 w 199"/>
                        <a:gd name="T23" fmla="*/ 88 h 373"/>
                        <a:gd name="T24" fmla="*/ 145 w 199"/>
                        <a:gd name="T25" fmla="*/ 2 h 373"/>
                        <a:gd name="T26" fmla="*/ 133 w 199"/>
                        <a:gd name="T27" fmla="*/ 2 h 373"/>
                        <a:gd name="T28" fmla="*/ 131 w 199"/>
                        <a:gd name="T29" fmla="*/ 10 h 373"/>
                        <a:gd name="T30" fmla="*/ 127 w 199"/>
                        <a:gd name="T31" fmla="*/ 23 h 373"/>
                        <a:gd name="T32" fmla="*/ 123 w 199"/>
                        <a:gd name="T33" fmla="*/ 46 h 373"/>
                        <a:gd name="T34" fmla="*/ 95 w 199"/>
                        <a:gd name="T35" fmla="*/ 60 h 373"/>
                        <a:gd name="T36" fmla="*/ 83 w 199"/>
                        <a:gd name="T37" fmla="*/ 67 h 373"/>
                        <a:gd name="T38" fmla="*/ 69 w 199"/>
                        <a:gd name="T39" fmla="*/ 44 h 373"/>
                        <a:gd name="T40" fmla="*/ 59 w 199"/>
                        <a:gd name="T41" fmla="*/ 51 h 373"/>
                        <a:gd name="T42" fmla="*/ 18 w 199"/>
                        <a:gd name="T43" fmla="*/ 81 h 373"/>
                        <a:gd name="T44" fmla="*/ 12 w 199"/>
                        <a:gd name="T45" fmla="*/ 89 h 373"/>
                        <a:gd name="T46" fmla="*/ 5 w 199"/>
                        <a:gd name="T47" fmla="*/ 97 h 373"/>
                        <a:gd name="T48" fmla="*/ 0 w 199"/>
                        <a:gd name="T49" fmla="*/ 108 h 373"/>
                        <a:gd name="T50" fmla="*/ 5 w 199"/>
                        <a:gd name="T51" fmla="*/ 112 h 373"/>
                        <a:gd name="T52" fmla="*/ 14 w 199"/>
                        <a:gd name="T53" fmla="*/ 121 h 373"/>
                        <a:gd name="T54" fmla="*/ 25 w 199"/>
                        <a:gd name="T55" fmla="*/ 128 h 373"/>
                        <a:gd name="T56" fmla="*/ 40 w 199"/>
                        <a:gd name="T57" fmla="*/ 140 h 373"/>
                        <a:gd name="T58" fmla="*/ 50 w 199"/>
                        <a:gd name="T59" fmla="*/ 150 h 373"/>
                        <a:gd name="T60" fmla="*/ 64 w 199"/>
                        <a:gd name="T61" fmla="*/ 162 h 373"/>
                        <a:gd name="T62" fmla="*/ 68 w 199"/>
                        <a:gd name="T63" fmla="*/ 165 h 373"/>
                        <a:gd name="T64" fmla="*/ 72 w 199"/>
                        <a:gd name="T65" fmla="*/ 165 h 373"/>
                        <a:gd name="T66" fmla="*/ 82 w 199"/>
                        <a:gd name="T67" fmla="*/ 165 h 373"/>
                        <a:gd name="T68" fmla="*/ 62 w 199"/>
                        <a:gd name="T69" fmla="*/ 146 h 373"/>
                        <a:gd name="T70" fmla="*/ 78 w 199"/>
                        <a:gd name="T71" fmla="*/ 116 h 373"/>
                        <a:gd name="T72" fmla="*/ 80 w 199"/>
                        <a:gd name="T73" fmla="*/ 117 h 373"/>
                        <a:gd name="T74" fmla="*/ 95 w 199"/>
                        <a:gd name="T75" fmla="*/ 156 h 373"/>
                        <a:gd name="T76" fmla="*/ 112 w 199"/>
                        <a:gd name="T77" fmla="*/ 193 h 373"/>
                        <a:gd name="T78" fmla="*/ 137 w 199"/>
                        <a:gd name="T79" fmla="*/ 278 h 373"/>
                        <a:gd name="T80" fmla="*/ 145 w 199"/>
                        <a:gd name="T81" fmla="*/ 325 h 373"/>
                        <a:gd name="T82" fmla="*/ 171 w 199"/>
                        <a:gd name="T83" fmla="*/ 373 h 373"/>
                        <a:gd name="T84" fmla="*/ 191 w 199"/>
                        <a:gd name="T85" fmla="*/ 347 h 373"/>
                        <a:gd name="T86" fmla="*/ 183 w 199"/>
                        <a:gd name="T87" fmla="*/ 316 h 373"/>
                        <a:gd name="T88" fmla="*/ 187 w 199"/>
                        <a:gd name="T89" fmla="*/ 300 h 373"/>
                        <a:gd name="T90" fmla="*/ 176 w 199"/>
                        <a:gd name="T91" fmla="*/ 270 h 373"/>
                        <a:gd name="T92" fmla="*/ 190 w 199"/>
                        <a:gd name="T93" fmla="*/ 256 h 373"/>
                        <a:gd name="T94" fmla="*/ 199 w 199"/>
                        <a:gd name="T95" fmla="*/ 238 h 3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99" h="373">
                          <a:moveTo>
                            <a:pt x="199" y="238"/>
                          </a:moveTo>
                          <a:cubicBezTo>
                            <a:pt x="197" y="235"/>
                            <a:pt x="196" y="231"/>
                            <a:pt x="195" y="226"/>
                          </a:cubicBezTo>
                          <a:cubicBezTo>
                            <a:pt x="195" y="225"/>
                            <a:pt x="193" y="224"/>
                            <a:pt x="192" y="224"/>
                          </a:cubicBezTo>
                          <a:cubicBezTo>
                            <a:pt x="190" y="224"/>
                            <a:pt x="188" y="226"/>
                            <a:pt x="186" y="230"/>
                          </a:cubicBezTo>
                          <a:cubicBezTo>
                            <a:pt x="185" y="231"/>
                            <a:pt x="186" y="233"/>
                            <a:pt x="186" y="236"/>
                          </a:cubicBezTo>
                          <a:cubicBezTo>
                            <a:pt x="187" y="239"/>
                            <a:pt x="188" y="241"/>
                            <a:pt x="187" y="243"/>
                          </a:cubicBezTo>
                          <a:cubicBezTo>
                            <a:pt x="186" y="244"/>
                            <a:pt x="184" y="245"/>
                            <a:pt x="181" y="244"/>
                          </a:cubicBezTo>
                          <a:cubicBezTo>
                            <a:pt x="175" y="242"/>
                            <a:pt x="167" y="229"/>
                            <a:pt x="158" y="214"/>
                          </a:cubicBezTo>
                          <a:cubicBezTo>
                            <a:pt x="151" y="204"/>
                            <a:pt x="144" y="192"/>
                            <a:pt x="138" y="186"/>
                          </a:cubicBezTo>
                          <a:cubicBezTo>
                            <a:pt x="134" y="182"/>
                            <a:pt x="133" y="178"/>
                            <a:pt x="134" y="175"/>
                          </a:cubicBezTo>
                          <a:cubicBezTo>
                            <a:pt x="136" y="171"/>
                            <a:pt x="140" y="169"/>
                            <a:pt x="147" y="167"/>
                          </a:cubicBezTo>
                          <a:cubicBezTo>
                            <a:pt x="148" y="164"/>
                            <a:pt x="147" y="162"/>
                            <a:pt x="141" y="158"/>
                          </a:cubicBezTo>
                          <a:cubicBezTo>
                            <a:pt x="141" y="157"/>
                            <a:pt x="141" y="157"/>
                            <a:pt x="141" y="157"/>
                          </a:cubicBezTo>
                          <a:lnTo>
                            <a:pt x="141" y="138"/>
                          </a:lnTo>
                          <a:cubicBezTo>
                            <a:pt x="141" y="138"/>
                            <a:pt x="141" y="138"/>
                            <a:pt x="141" y="138"/>
                          </a:cubicBezTo>
                          <a:cubicBezTo>
                            <a:pt x="142" y="136"/>
                            <a:pt x="143" y="136"/>
                            <a:pt x="144" y="136"/>
                          </a:cubicBezTo>
                          <a:cubicBezTo>
                            <a:pt x="146" y="136"/>
                            <a:pt x="149" y="139"/>
                            <a:pt x="152" y="142"/>
                          </a:cubicBezTo>
                          <a:cubicBezTo>
                            <a:pt x="154" y="145"/>
                            <a:pt x="157" y="148"/>
                            <a:pt x="158" y="148"/>
                          </a:cubicBezTo>
                          <a:cubicBezTo>
                            <a:pt x="160" y="148"/>
                            <a:pt x="160" y="147"/>
                            <a:pt x="160" y="147"/>
                          </a:cubicBezTo>
                          <a:cubicBezTo>
                            <a:pt x="161" y="145"/>
                            <a:pt x="157" y="141"/>
                            <a:pt x="154" y="137"/>
                          </a:cubicBezTo>
                          <a:cubicBezTo>
                            <a:pt x="151" y="132"/>
                            <a:pt x="147" y="127"/>
                            <a:pt x="147" y="123"/>
                          </a:cubicBezTo>
                          <a:cubicBezTo>
                            <a:pt x="148" y="88"/>
                            <a:pt x="171" y="88"/>
                            <a:pt x="179" y="88"/>
                          </a:cubicBezTo>
                          <a:lnTo>
                            <a:pt x="180" y="88"/>
                          </a:lnTo>
                          <a:cubicBezTo>
                            <a:pt x="181" y="88"/>
                            <a:pt x="182" y="88"/>
                            <a:pt x="182" y="88"/>
                          </a:cubicBezTo>
                          <a:cubicBezTo>
                            <a:pt x="173" y="76"/>
                            <a:pt x="161" y="44"/>
                            <a:pt x="151" y="0"/>
                          </a:cubicBezTo>
                          <a:cubicBezTo>
                            <a:pt x="148" y="0"/>
                            <a:pt x="147" y="1"/>
                            <a:pt x="145" y="2"/>
                          </a:cubicBezTo>
                          <a:cubicBezTo>
                            <a:pt x="143" y="3"/>
                            <a:pt x="141" y="4"/>
                            <a:pt x="139" y="4"/>
                          </a:cubicBezTo>
                          <a:cubicBezTo>
                            <a:pt x="136" y="4"/>
                            <a:pt x="135" y="3"/>
                            <a:pt x="133" y="2"/>
                          </a:cubicBezTo>
                          <a:cubicBezTo>
                            <a:pt x="133" y="2"/>
                            <a:pt x="133" y="2"/>
                            <a:pt x="133" y="2"/>
                          </a:cubicBezTo>
                          <a:cubicBezTo>
                            <a:pt x="131" y="4"/>
                            <a:pt x="131" y="7"/>
                            <a:pt x="131" y="10"/>
                          </a:cubicBezTo>
                          <a:cubicBezTo>
                            <a:pt x="131" y="12"/>
                            <a:pt x="130" y="14"/>
                            <a:pt x="130" y="17"/>
                          </a:cubicBezTo>
                          <a:cubicBezTo>
                            <a:pt x="129" y="19"/>
                            <a:pt x="128" y="21"/>
                            <a:pt x="127" y="23"/>
                          </a:cubicBezTo>
                          <a:cubicBezTo>
                            <a:pt x="125" y="27"/>
                            <a:pt x="123" y="32"/>
                            <a:pt x="123" y="38"/>
                          </a:cubicBezTo>
                          <a:lnTo>
                            <a:pt x="123" y="46"/>
                          </a:lnTo>
                          <a:cubicBezTo>
                            <a:pt x="123" y="56"/>
                            <a:pt x="114" y="57"/>
                            <a:pt x="106" y="58"/>
                          </a:cubicBezTo>
                          <a:cubicBezTo>
                            <a:pt x="102" y="58"/>
                            <a:pt x="98" y="58"/>
                            <a:pt x="95" y="60"/>
                          </a:cubicBezTo>
                          <a:cubicBezTo>
                            <a:pt x="95" y="60"/>
                            <a:pt x="94" y="61"/>
                            <a:pt x="93" y="62"/>
                          </a:cubicBezTo>
                          <a:cubicBezTo>
                            <a:pt x="90" y="64"/>
                            <a:pt x="86" y="67"/>
                            <a:pt x="83" y="67"/>
                          </a:cubicBezTo>
                          <a:cubicBezTo>
                            <a:pt x="76" y="67"/>
                            <a:pt x="74" y="60"/>
                            <a:pt x="73" y="53"/>
                          </a:cubicBezTo>
                          <a:cubicBezTo>
                            <a:pt x="72" y="48"/>
                            <a:pt x="71" y="44"/>
                            <a:pt x="69" y="44"/>
                          </a:cubicBezTo>
                          <a:cubicBezTo>
                            <a:pt x="66" y="44"/>
                            <a:pt x="65" y="46"/>
                            <a:pt x="63" y="48"/>
                          </a:cubicBezTo>
                          <a:cubicBezTo>
                            <a:pt x="62" y="49"/>
                            <a:pt x="61" y="51"/>
                            <a:pt x="59" y="51"/>
                          </a:cubicBezTo>
                          <a:cubicBezTo>
                            <a:pt x="45" y="55"/>
                            <a:pt x="36" y="60"/>
                            <a:pt x="28" y="71"/>
                          </a:cubicBezTo>
                          <a:cubicBezTo>
                            <a:pt x="25" y="76"/>
                            <a:pt x="22" y="78"/>
                            <a:pt x="18" y="81"/>
                          </a:cubicBezTo>
                          <a:cubicBezTo>
                            <a:pt x="16" y="82"/>
                            <a:pt x="14" y="84"/>
                            <a:pt x="12" y="86"/>
                          </a:cubicBezTo>
                          <a:cubicBezTo>
                            <a:pt x="12" y="86"/>
                            <a:pt x="12" y="88"/>
                            <a:pt x="12" y="89"/>
                          </a:cubicBezTo>
                          <a:cubicBezTo>
                            <a:pt x="12" y="90"/>
                            <a:pt x="12" y="93"/>
                            <a:pt x="10" y="94"/>
                          </a:cubicBezTo>
                          <a:cubicBezTo>
                            <a:pt x="8" y="95"/>
                            <a:pt x="6" y="96"/>
                            <a:pt x="5" y="97"/>
                          </a:cubicBezTo>
                          <a:cubicBezTo>
                            <a:pt x="2" y="98"/>
                            <a:pt x="1" y="98"/>
                            <a:pt x="1" y="105"/>
                          </a:cubicBezTo>
                          <a:cubicBezTo>
                            <a:pt x="1" y="106"/>
                            <a:pt x="1" y="107"/>
                            <a:pt x="0" y="108"/>
                          </a:cubicBezTo>
                          <a:cubicBezTo>
                            <a:pt x="0" y="109"/>
                            <a:pt x="0" y="111"/>
                            <a:pt x="0" y="111"/>
                          </a:cubicBezTo>
                          <a:cubicBezTo>
                            <a:pt x="1" y="112"/>
                            <a:pt x="3" y="112"/>
                            <a:pt x="5" y="112"/>
                          </a:cubicBezTo>
                          <a:cubicBezTo>
                            <a:pt x="7" y="112"/>
                            <a:pt x="10" y="112"/>
                            <a:pt x="12" y="112"/>
                          </a:cubicBezTo>
                          <a:cubicBezTo>
                            <a:pt x="15" y="114"/>
                            <a:pt x="15" y="118"/>
                            <a:pt x="14" y="121"/>
                          </a:cubicBezTo>
                          <a:cubicBezTo>
                            <a:pt x="14" y="122"/>
                            <a:pt x="14" y="123"/>
                            <a:pt x="14" y="124"/>
                          </a:cubicBezTo>
                          <a:cubicBezTo>
                            <a:pt x="15" y="128"/>
                            <a:pt x="19" y="128"/>
                            <a:pt x="25" y="128"/>
                          </a:cubicBezTo>
                          <a:cubicBezTo>
                            <a:pt x="25" y="128"/>
                            <a:pt x="25" y="128"/>
                            <a:pt x="25" y="128"/>
                          </a:cubicBezTo>
                          <a:lnTo>
                            <a:pt x="40" y="140"/>
                          </a:lnTo>
                          <a:cubicBezTo>
                            <a:pt x="40" y="140"/>
                            <a:pt x="40" y="140"/>
                            <a:pt x="40" y="141"/>
                          </a:cubicBezTo>
                          <a:cubicBezTo>
                            <a:pt x="40" y="150"/>
                            <a:pt x="43" y="150"/>
                            <a:pt x="50" y="150"/>
                          </a:cubicBezTo>
                          <a:cubicBezTo>
                            <a:pt x="51" y="150"/>
                            <a:pt x="53" y="150"/>
                            <a:pt x="56" y="151"/>
                          </a:cubicBezTo>
                          <a:cubicBezTo>
                            <a:pt x="61" y="151"/>
                            <a:pt x="62" y="157"/>
                            <a:pt x="64" y="162"/>
                          </a:cubicBezTo>
                          <a:cubicBezTo>
                            <a:pt x="64" y="164"/>
                            <a:pt x="65" y="166"/>
                            <a:pt x="66" y="166"/>
                          </a:cubicBezTo>
                          <a:cubicBezTo>
                            <a:pt x="67" y="166"/>
                            <a:pt x="67" y="166"/>
                            <a:pt x="68" y="165"/>
                          </a:cubicBezTo>
                          <a:cubicBezTo>
                            <a:pt x="69" y="165"/>
                            <a:pt x="70" y="164"/>
                            <a:pt x="71" y="164"/>
                          </a:cubicBezTo>
                          <a:cubicBezTo>
                            <a:pt x="72" y="164"/>
                            <a:pt x="72" y="165"/>
                            <a:pt x="72" y="165"/>
                          </a:cubicBezTo>
                          <a:cubicBezTo>
                            <a:pt x="72" y="167"/>
                            <a:pt x="75" y="169"/>
                            <a:pt x="77" y="169"/>
                          </a:cubicBezTo>
                          <a:cubicBezTo>
                            <a:pt x="79" y="169"/>
                            <a:pt x="81" y="167"/>
                            <a:pt x="82" y="165"/>
                          </a:cubicBezTo>
                          <a:cubicBezTo>
                            <a:pt x="82" y="165"/>
                            <a:pt x="82" y="165"/>
                            <a:pt x="82" y="165"/>
                          </a:cubicBezTo>
                          <a:cubicBezTo>
                            <a:pt x="78" y="155"/>
                            <a:pt x="67" y="149"/>
                            <a:pt x="62" y="146"/>
                          </a:cubicBezTo>
                          <a:cubicBezTo>
                            <a:pt x="59" y="145"/>
                            <a:pt x="59" y="145"/>
                            <a:pt x="59" y="144"/>
                          </a:cubicBezTo>
                          <a:cubicBezTo>
                            <a:pt x="59" y="138"/>
                            <a:pt x="67" y="116"/>
                            <a:pt x="78" y="116"/>
                          </a:cubicBezTo>
                          <a:cubicBezTo>
                            <a:pt x="78" y="116"/>
                            <a:pt x="79" y="116"/>
                            <a:pt x="79" y="116"/>
                          </a:cubicBezTo>
                          <a:cubicBezTo>
                            <a:pt x="80" y="116"/>
                            <a:pt x="80" y="116"/>
                            <a:pt x="80" y="117"/>
                          </a:cubicBezTo>
                          <a:cubicBezTo>
                            <a:pt x="80" y="117"/>
                            <a:pt x="80" y="117"/>
                            <a:pt x="80" y="118"/>
                          </a:cubicBezTo>
                          <a:cubicBezTo>
                            <a:pt x="69" y="140"/>
                            <a:pt x="84" y="149"/>
                            <a:pt x="95" y="156"/>
                          </a:cubicBezTo>
                          <a:cubicBezTo>
                            <a:pt x="101" y="159"/>
                            <a:pt x="105" y="162"/>
                            <a:pt x="107" y="166"/>
                          </a:cubicBezTo>
                          <a:cubicBezTo>
                            <a:pt x="111" y="177"/>
                            <a:pt x="112" y="184"/>
                            <a:pt x="112" y="193"/>
                          </a:cubicBezTo>
                          <a:cubicBezTo>
                            <a:pt x="112" y="203"/>
                            <a:pt x="113" y="214"/>
                            <a:pt x="122" y="235"/>
                          </a:cubicBezTo>
                          <a:cubicBezTo>
                            <a:pt x="126" y="244"/>
                            <a:pt x="133" y="262"/>
                            <a:pt x="137" y="278"/>
                          </a:cubicBezTo>
                          <a:cubicBezTo>
                            <a:pt x="142" y="295"/>
                            <a:pt x="139" y="304"/>
                            <a:pt x="137" y="309"/>
                          </a:cubicBezTo>
                          <a:cubicBezTo>
                            <a:pt x="135" y="315"/>
                            <a:pt x="134" y="318"/>
                            <a:pt x="145" y="325"/>
                          </a:cubicBezTo>
                          <a:cubicBezTo>
                            <a:pt x="151" y="329"/>
                            <a:pt x="151" y="333"/>
                            <a:pt x="152" y="339"/>
                          </a:cubicBezTo>
                          <a:cubicBezTo>
                            <a:pt x="153" y="347"/>
                            <a:pt x="155" y="357"/>
                            <a:pt x="171" y="373"/>
                          </a:cubicBezTo>
                          <a:lnTo>
                            <a:pt x="175" y="371"/>
                          </a:lnTo>
                          <a:cubicBezTo>
                            <a:pt x="183" y="364"/>
                            <a:pt x="191" y="354"/>
                            <a:pt x="191" y="347"/>
                          </a:cubicBezTo>
                          <a:cubicBezTo>
                            <a:pt x="191" y="340"/>
                            <a:pt x="189" y="335"/>
                            <a:pt x="187" y="330"/>
                          </a:cubicBezTo>
                          <a:cubicBezTo>
                            <a:pt x="185" y="326"/>
                            <a:pt x="183" y="322"/>
                            <a:pt x="183" y="316"/>
                          </a:cubicBezTo>
                          <a:cubicBezTo>
                            <a:pt x="183" y="313"/>
                            <a:pt x="184" y="310"/>
                            <a:pt x="185" y="308"/>
                          </a:cubicBezTo>
                          <a:cubicBezTo>
                            <a:pt x="186" y="306"/>
                            <a:pt x="187" y="303"/>
                            <a:pt x="187" y="300"/>
                          </a:cubicBezTo>
                          <a:cubicBezTo>
                            <a:pt x="187" y="296"/>
                            <a:pt x="185" y="292"/>
                            <a:pt x="182" y="287"/>
                          </a:cubicBezTo>
                          <a:cubicBezTo>
                            <a:pt x="179" y="282"/>
                            <a:pt x="176" y="277"/>
                            <a:pt x="176" y="270"/>
                          </a:cubicBezTo>
                          <a:cubicBezTo>
                            <a:pt x="176" y="264"/>
                            <a:pt x="181" y="261"/>
                            <a:pt x="185" y="259"/>
                          </a:cubicBezTo>
                          <a:cubicBezTo>
                            <a:pt x="187" y="258"/>
                            <a:pt x="189" y="257"/>
                            <a:pt x="190" y="256"/>
                          </a:cubicBezTo>
                          <a:cubicBezTo>
                            <a:pt x="194" y="253"/>
                            <a:pt x="196" y="247"/>
                            <a:pt x="198" y="241"/>
                          </a:cubicBezTo>
                          <a:cubicBezTo>
                            <a:pt x="198" y="240"/>
                            <a:pt x="199" y="239"/>
                            <a:pt x="199" y="23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2" name="Freeform 1207">
                      <a:extLst>
                        <a:ext uri="{FF2B5EF4-FFF2-40B4-BE49-F238E27FC236}">
                          <a16:creationId xmlns:a16="http://schemas.microsoft.com/office/drawing/2014/main" id="{CE6590D6-381C-FDAF-9B65-76921B820B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6643" y="4594905"/>
                      <a:ext cx="78937" cy="84577"/>
                    </a:xfrm>
                    <a:custGeom>
                      <a:avLst/>
                      <a:gdLst>
                        <a:gd name="T0" fmla="*/ 170 w 184"/>
                        <a:gd name="T1" fmla="*/ 166 h 199"/>
                        <a:gd name="T2" fmla="*/ 178 w 184"/>
                        <a:gd name="T3" fmla="*/ 169 h 199"/>
                        <a:gd name="T4" fmla="*/ 184 w 184"/>
                        <a:gd name="T5" fmla="*/ 172 h 199"/>
                        <a:gd name="T6" fmla="*/ 157 w 184"/>
                        <a:gd name="T7" fmla="*/ 157 h 199"/>
                        <a:gd name="T8" fmla="*/ 125 w 184"/>
                        <a:gd name="T9" fmla="*/ 139 h 199"/>
                        <a:gd name="T10" fmla="*/ 118 w 184"/>
                        <a:gd name="T11" fmla="*/ 127 h 199"/>
                        <a:gd name="T12" fmla="*/ 112 w 184"/>
                        <a:gd name="T13" fmla="*/ 115 h 199"/>
                        <a:gd name="T14" fmla="*/ 111 w 184"/>
                        <a:gd name="T15" fmla="*/ 114 h 199"/>
                        <a:gd name="T16" fmla="*/ 112 w 184"/>
                        <a:gd name="T17" fmla="*/ 96 h 199"/>
                        <a:gd name="T18" fmla="*/ 119 w 184"/>
                        <a:gd name="T19" fmla="*/ 90 h 199"/>
                        <a:gd name="T20" fmla="*/ 130 w 184"/>
                        <a:gd name="T21" fmla="*/ 93 h 199"/>
                        <a:gd name="T22" fmla="*/ 146 w 184"/>
                        <a:gd name="T23" fmla="*/ 97 h 199"/>
                        <a:gd name="T24" fmla="*/ 129 w 184"/>
                        <a:gd name="T25" fmla="*/ 87 h 199"/>
                        <a:gd name="T26" fmla="*/ 116 w 184"/>
                        <a:gd name="T27" fmla="*/ 79 h 199"/>
                        <a:gd name="T28" fmla="*/ 56 w 184"/>
                        <a:gd name="T29" fmla="*/ 43 h 199"/>
                        <a:gd name="T30" fmla="*/ 43 w 184"/>
                        <a:gd name="T31" fmla="*/ 27 h 199"/>
                        <a:gd name="T32" fmla="*/ 9 w 184"/>
                        <a:gd name="T33" fmla="*/ 0 h 199"/>
                        <a:gd name="T34" fmla="*/ 11 w 184"/>
                        <a:gd name="T35" fmla="*/ 7 h 199"/>
                        <a:gd name="T36" fmla="*/ 12 w 184"/>
                        <a:gd name="T37" fmla="*/ 15 h 199"/>
                        <a:gd name="T38" fmla="*/ 2 w 184"/>
                        <a:gd name="T39" fmla="*/ 17 h 199"/>
                        <a:gd name="T40" fmla="*/ 0 w 184"/>
                        <a:gd name="T41" fmla="*/ 18 h 199"/>
                        <a:gd name="T42" fmla="*/ 6 w 184"/>
                        <a:gd name="T43" fmla="*/ 24 h 199"/>
                        <a:gd name="T44" fmla="*/ 23 w 184"/>
                        <a:gd name="T45" fmla="*/ 46 h 199"/>
                        <a:gd name="T46" fmla="*/ 28 w 184"/>
                        <a:gd name="T47" fmla="*/ 53 h 199"/>
                        <a:gd name="T48" fmla="*/ 32 w 184"/>
                        <a:gd name="T49" fmla="*/ 61 h 199"/>
                        <a:gd name="T50" fmla="*/ 35 w 184"/>
                        <a:gd name="T51" fmla="*/ 61 h 199"/>
                        <a:gd name="T52" fmla="*/ 102 w 184"/>
                        <a:gd name="T53" fmla="*/ 134 h 199"/>
                        <a:gd name="T54" fmla="*/ 136 w 184"/>
                        <a:gd name="T55" fmla="*/ 168 h 199"/>
                        <a:gd name="T56" fmla="*/ 165 w 184"/>
                        <a:gd name="T57" fmla="*/ 199 h 199"/>
                        <a:gd name="T58" fmla="*/ 160 w 184"/>
                        <a:gd name="T59" fmla="*/ 188 h 199"/>
                        <a:gd name="T60" fmla="*/ 156 w 184"/>
                        <a:gd name="T61" fmla="*/ 174 h 199"/>
                        <a:gd name="T62" fmla="*/ 170 w 184"/>
                        <a:gd name="T63" fmla="*/ 166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84" h="199">
                          <a:moveTo>
                            <a:pt x="170" y="166"/>
                          </a:moveTo>
                          <a:cubicBezTo>
                            <a:pt x="173" y="166"/>
                            <a:pt x="175" y="167"/>
                            <a:pt x="178" y="169"/>
                          </a:cubicBezTo>
                          <a:cubicBezTo>
                            <a:pt x="180" y="170"/>
                            <a:pt x="182" y="171"/>
                            <a:pt x="184" y="172"/>
                          </a:cubicBezTo>
                          <a:cubicBezTo>
                            <a:pt x="180" y="162"/>
                            <a:pt x="169" y="160"/>
                            <a:pt x="157" y="157"/>
                          </a:cubicBezTo>
                          <a:cubicBezTo>
                            <a:pt x="145" y="155"/>
                            <a:pt x="131" y="153"/>
                            <a:pt x="125" y="139"/>
                          </a:cubicBezTo>
                          <a:cubicBezTo>
                            <a:pt x="121" y="136"/>
                            <a:pt x="120" y="131"/>
                            <a:pt x="118" y="127"/>
                          </a:cubicBezTo>
                          <a:cubicBezTo>
                            <a:pt x="117" y="123"/>
                            <a:pt x="115" y="118"/>
                            <a:pt x="112" y="115"/>
                          </a:cubicBezTo>
                          <a:lnTo>
                            <a:pt x="111" y="114"/>
                          </a:lnTo>
                          <a:lnTo>
                            <a:pt x="112" y="96"/>
                          </a:lnTo>
                          <a:cubicBezTo>
                            <a:pt x="113" y="92"/>
                            <a:pt x="116" y="90"/>
                            <a:pt x="119" y="90"/>
                          </a:cubicBezTo>
                          <a:cubicBezTo>
                            <a:pt x="122" y="90"/>
                            <a:pt x="126" y="92"/>
                            <a:pt x="130" y="93"/>
                          </a:cubicBezTo>
                          <a:cubicBezTo>
                            <a:pt x="135" y="95"/>
                            <a:pt x="141" y="97"/>
                            <a:pt x="146" y="97"/>
                          </a:cubicBezTo>
                          <a:cubicBezTo>
                            <a:pt x="137" y="93"/>
                            <a:pt x="133" y="90"/>
                            <a:pt x="129" y="87"/>
                          </a:cubicBezTo>
                          <a:cubicBezTo>
                            <a:pt x="125" y="84"/>
                            <a:pt x="122" y="81"/>
                            <a:pt x="116" y="79"/>
                          </a:cubicBezTo>
                          <a:cubicBezTo>
                            <a:pt x="88" y="67"/>
                            <a:pt x="68" y="56"/>
                            <a:pt x="56" y="43"/>
                          </a:cubicBezTo>
                          <a:cubicBezTo>
                            <a:pt x="51" y="37"/>
                            <a:pt x="47" y="32"/>
                            <a:pt x="43" y="27"/>
                          </a:cubicBezTo>
                          <a:cubicBezTo>
                            <a:pt x="34" y="15"/>
                            <a:pt x="28" y="8"/>
                            <a:pt x="9" y="0"/>
                          </a:cubicBezTo>
                          <a:cubicBezTo>
                            <a:pt x="9" y="2"/>
                            <a:pt x="10" y="5"/>
                            <a:pt x="11" y="7"/>
                          </a:cubicBezTo>
                          <a:cubicBezTo>
                            <a:pt x="12" y="10"/>
                            <a:pt x="13" y="13"/>
                            <a:pt x="12" y="15"/>
                          </a:cubicBezTo>
                          <a:cubicBezTo>
                            <a:pt x="10" y="17"/>
                            <a:pt x="7" y="18"/>
                            <a:pt x="2" y="17"/>
                          </a:cubicBezTo>
                          <a:cubicBezTo>
                            <a:pt x="1" y="17"/>
                            <a:pt x="0" y="18"/>
                            <a:pt x="0" y="18"/>
                          </a:cubicBezTo>
                          <a:cubicBezTo>
                            <a:pt x="1" y="18"/>
                            <a:pt x="4" y="21"/>
                            <a:pt x="6" y="24"/>
                          </a:cubicBezTo>
                          <a:cubicBezTo>
                            <a:pt x="13" y="29"/>
                            <a:pt x="21" y="37"/>
                            <a:pt x="23" y="46"/>
                          </a:cubicBezTo>
                          <a:cubicBezTo>
                            <a:pt x="25" y="49"/>
                            <a:pt x="26" y="51"/>
                            <a:pt x="28" y="53"/>
                          </a:cubicBezTo>
                          <a:cubicBezTo>
                            <a:pt x="29" y="56"/>
                            <a:pt x="30" y="58"/>
                            <a:pt x="32" y="61"/>
                          </a:cubicBezTo>
                          <a:lnTo>
                            <a:pt x="35" y="61"/>
                          </a:lnTo>
                          <a:cubicBezTo>
                            <a:pt x="59" y="63"/>
                            <a:pt x="91" y="106"/>
                            <a:pt x="102" y="134"/>
                          </a:cubicBezTo>
                          <a:cubicBezTo>
                            <a:pt x="119" y="141"/>
                            <a:pt x="128" y="154"/>
                            <a:pt x="136" y="168"/>
                          </a:cubicBezTo>
                          <a:cubicBezTo>
                            <a:pt x="144" y="179"/>
                            <a:pt x="152" y="191"/>
                            <a:pt x="165" y="199"/>
                          </a:cubicBezTo>
                          <a:cubicBezTo>
                            <a:pt x="164" y="196"/>
                            <a:pt x="162" y="192"/>
                            <a:pt x="160" y="188"/>
                          </a:cubicBezTo>
                          <a:cubicBezTo>
                            <a:pt x="157" y="182"/>
                            <a:pt x="154" y="177"/>
                            <a:pt x="156" y="174"/>
                          </a:cubicBezTo>
                          <a:cubicBezTo>
                            <a:pt x="160" y="170"/>
                            <a:pt x="164" y="166"/>
                            <a:pt x="170" y="1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3" name="Freeform 1208">
                      <a:extLst>
                        <a:ext uri="{FF2B5EF4-FFF2-40B4-BE49-F238E27FC236}">
                          <a16:creationId xmlns:a16="http://schemas.microsoft.com/office/drawing/2014/main" id="{9299DD9C-C365-BF4C-897A-DFE5BBDB2C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425753"/>
                      <a:ext cx="3759" cy="1880"/>
                    </a:xfrm>
                    <a:custGeom>
                      <a:avLst/>
                      <a:gdLst>
                        <a:gd name="T0" fmla="*/ 10 w 11"/>
                        <a:gd name="T1" fmla="*/ 1 h 5"/>
                        <a:gd name="T2" fmla="*/ 11 w 11"/>
                        <a:gd name="T3" fmla="*/ 1 h 5"/>
                        <a:gd name="T4" fmla="*/ 7 w 11"/>
                        <a:gd name="T5" fmla="*/ 0 h 5"/>
                        <a:gd name="T6" fmla="*/ 0 w 11"/>
                        <a:gd name="T7" fmla="*/ 4 h 5"/>
                        <a:gd name="T8" fmla="*/ 1 w 11"/>
                        <a:gd name="T9" fmla="*/ 5 h 5"/>
                        <a:gd name="T10" fmla="*/ 4 w 11"/>
                        <a:gd name="T11" fmla="*/ 5 h 5"/>
                        <a:gd name="T12" fmla="*/ 8 w 11"/>
                        <a:gd name="T13" fmla="*/ 3 h 5"/>
                        <a:gd name="T14" fmla="*/ 10 w 11"/>
                        <a:gd name="T15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1" h="5">
                          <a:moveTo>
                            <a:pt x="10" y="1"/>
                          </a:move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0"/>
                            <a:pt x="9" y="0"/>
                            <a:pt x="7" y="0"/>
                          </a:cubicBezTo>
                          <a:cubicBezTo>
                            <a:pt x="4" y="0"/>
                            <a:pt x="0" y="2"/>
                            <a:pt x="0" y="4"/>
                          </a:cubicBezTo>
                          <a:cubicBezTo>
                            <a:pt x="0" y="4"/>
                            <a:pt x="1" y="5"/>
                            <a:pt x="1" y="5"/>
                          </a:cubicBezTo>
                          <a:lnTo>
                            <a:pt x="4" y="5"/>
                          </a:lnTo>
                          <a:lnTo>
                            <a:pt x="8" y="3"/>
                          </a:lnTo>
                          <a:cubicBezTo>
                            <a:pt x="8" y="2"/>
                            <a:pt x="9" y="1"/>
                            <a:pt x="1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4" name="Freeform 1209">
                      <a:extLst>
                        <a:ext uri="{FF2B5EF4-FFF2-40B4-BE49-F238E27FC236}">
                          <a16:creationId xmlns:a16="http://schemas.microsoft.com/office/drawing/2014/main" id="{FFC11BC1-ED76-47C2-B658-0CAFAD5BFB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2495" y="4433271"/>
                      <a:ext cx="7518" cy="1880"/>
                    </a:xfrm>
                    <a:custGeom>
                      <a:avLst/>
                      <a:gdLst>
                        <a:gd name="T0" fmla="*/ 2 w 16"/>
                        <a:gd name="T1" fmla="*/ 0 h 6"/>
                        <a:gd name="T2" fmla="*/ 1 w 16"/>
                        <a:gd name="T3" fmla="*/ 1 h 6"/>
                        <a:gd name="T4" fmla="*/ 0 w 16"/>
                        <a:gd name="T5" fmla="*/ 3 h 6"/>
                        <a:gd name="T6" fmla="*/ 0 w 16"/>
                        <a:gd name="T7" fmla="*/ 6 h 6"/>
                        <a:gd name="T8" fmla="*/ 6 w 16"/>
                        <a:gd name="T9" fmla="*/ 6 h 6"/>
                        <a:gd name="T10" fmla="*/ 12 w 16"/>
                        <a:gd name="T11" fmla="*/ 6 h 6"/>
                        <a:gd name="T12" fmla="*/ 16 w 16"/>
                        <a:gd name="T13" fmla="*/ 3 h 6"/>
                        <a:gd name="T14" fmla="*/ 13 w 16"/>
                        <a:gd name="T15" fmla="*/ 3 h 6"/>
                        <a:gd name="T16" fmla="*/ 2 w 16"/>
                        <a:gd name="T17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6" h="6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3"/>
                          </a:cubicBezTo>
                          <a:lnTo>
                            <a:pt x="0" y="6"/>
                          </a:lnTo>
                          <a:cubicBezTo>
                            <a:pt x="2" y="6"/>
                            <a:pt x="3" y="6"/>
                            <a:pt x="6" y="6"/>
                          </a:cubicBezTo>
                          <a:cubicBezTo>
                            <a:pt x="7" y="6"/>
                            <a:pt x="9" y="6"/>
                            <a:pt x="12" y="6"/>
                          </a:cubicBezTo>
                          <a:cubicBezTo>
                            <a:pt x="15" y="6"/>
                            <a:pt x="16" y="5"/>
                            <a:pt x="16" y="3"/>
                          </a:cubicBezTo>
                          <a:lnTo>
                            <a:pt x="13" y="3"/>
                          </a:lnTo>
                          <a:cubicBezTo>
                            <a:pt x="9" y="3"/>
                            <a:pt x="5" y="3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5" name="Freeform 1211">
                      <a:extLst>
                        <a:ext uri="{FF2B5EF4-FFF2-40B4-BE49-F238E27FC236}">
                          <a16:creationId xmlns:a16="http://schemas.microsoft.com/office/drawing/2014/main" id="{3D61FC02-29C6-CA43-13C8-EF8120B615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1750" y="4418235"/>
                      <a:ext cx="3759" cy="9398"/>
                    </a:xfrm>
                    <a:custGeom>
                      <a:avLst/>
                      <a:gdLst>
                        <a:gd name="T0" fmla="*/ 1 w 9"/>
                        <a:gd name="T1" fmla="*/ 4 h 23"/>
                        <a:gd name="T2" fmla="*/ 3 w 9"/>
                        <a:gd name="T3" fmla="*/ 15 h 23"/>
                        <a:gd name="T4" fmla="*/ 5 w 9"/>
                        <a:gd name="T5" fmla="*/ 18 h 23"/>
                        <a:gd name="T6" fmla="*/ 9 w 9"/>
                        <a:gd name="T7" fmla="*/ 23 h 23"/>
                        <a:gd name="T8" fmla="*/ 8 w 9"/>
                        <a:gd name="T9" fmla="*/ 18 h 23"/>
                        <a:gd name="T10" fmla="*/ 7 w 9"/>
                        <a:gd name="T11" fmla="*/ 10 h 23"/>
                        <a:gd name="T12" fmla="*/ 7 w 9"/>
                        <a:gd name="T13" fmla="*/ 3 h 23"/>
                        <a:gd name="T14" fmla="*/ 2 w 9"/>
                        <a:gd name="T15" fmla="*/ 0 h 23"/>
                        <a:gd name="T16" fmla="*/ 0 w 9"/>
                        <a:gd name="T17" fmla="*/ 2 h 23"/>
                        <a:gd name="T18" fmla="*/ 1 w 9"/>
                        <a:gd name="T19" fmla="*/ 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9" h="23">
                          <a:moveTo>
                            <a:pt x="1" y="4"/>
                          </a:moveTo>
                          <a:lnTo>
                            <a:pt x="3" y="15"/>
                          </a:lnTo>
                          <a:cubicBezTo>
                            <a:pt x="3" y="16"/>
                            <a:pt x="4" y="17"/>
                            <a:pt x="5" y="18"/>
                          </a:cubicBezTo>
                          <a:cubicBezTo>
                            <a:pt x="7" y="19"/>
                            <a:pt x="8" y="21"/>
                            <a:pt x="9" y="23"/>
                          </a:cubicBezTo>
                          <a:cubicBezTo>
                            <a:pt x="9" y="21"/>
                            <a:pt x="8" y="20"/>
                            <a:pt x="8" y="18"/>
                          </a:cubicBezTo>
                          <a:cubicBezTo>
                            <a:pt x="7" y="15"/>
                            <a:pt x="7" y="12"/>
                            <a:pt x="7" y="10"/>
                          </a:cubicBezTo>
                          <a:lnTo>
                            <a:pt x="7" y="3"/>
                          </a:lnTo>
                          <a:lnTo>
                            <a:pt x="2" y="0"/>
                          </a:ln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6" name="Freeform 1212">
                      <a:extLst>
                        <a:ext uri="{FF2B5EF4-FFF2-40B4-BE49-F238E27FC236}">
                          <a16:creationId xmlns:a16="http://schemas.microsoft.com/office/drawing/2014/main" id="{2269F80D-2A9F-7E0D-4E30-B5A16B0326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1004" y="4589266"/>
                      <a:ext cx="7518" cy="3759"/>
                    </a:xfrm>
                    <a:custGeom>
                      <a:avLst/>
                      <a:gdLst>
                        <a:gd name="T0" fmla="*/ 6 w 14"/>
                        <a:gd name="T1" fmla="*/ 0 h 9"/>
                        <a:gd name="T2" fmla="*/ 0 w 14"/>
                        <a:gd name="T3" fmla="*/ 7 h 9"/>
                        <a:gd name="T4" fmla="*/ 5 w 14"/>
                        <a:gd name="T5" fmla="*/ 8 h 9"/>
                        <a:gd name="T6" fmla="*/ 9 w 14"/>
                        <a:gd name="T7" fmla="*/ 9 h 9"/>
                        <a:gd name="T8" fmla="*/ 14 w 14"/>
                        <a:gd name="T9" fmla="*/ 7 h 9"/>
                        <a:gd name="T10" fmla="*/ 11 w 14"/>
                        <a:gd name="T11" fmla="*/ 5 h 9"/>
                        <a:gd name="T12" fmla="*/ 6 w 14"/>
                        <a:gd name="T13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" h="9">
                          <a:moveTo>
                            <a:pt x="6" y="0"/>
                          </a:moveTo>
                          <a:cubicBezTo>
                            <a:pt x="1" y="2"/>
                            <a:pt x="0" y="2"/>
                            <a:pt x="0" y="7"/>
                          </a:cubicBezTo>
                          <a:cubicBezTo>
                            <a:pt x="2" y="8"/>
                            <a:pt x="4" y="8"/>
                            <a:pt x="5" y="8"/>
                          </a:cubicBezTo>
                          <a:cubicBezTo>
                            <a:pt x="7" y="9"/>
                            <a:pt x="8" y="9"/>
                            <a:pt x="9" y="9"/>
                          </a:cubicBezTo>
                          <a:cubicBezTo>
                            <a:pt x="11" y="9"/>
                            <a:pt x="12" y="9"/>
                            <a:pt x="14" y="7"/>
                          </a:cubicBezTo>
                          <a:cubicBezTo>
                            <a:pt x="13" y="6"/>
                            <a:pt x="12" y="5"/>
                            <a:pt x="11" y="5"/>
                          </a:cubicBezTo>
                          <a:cubicBezTo>
                            <a:pt x="9" y="4"/>
                            <a:pt x="7" y="2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7" name="Freeform 1213">
                      <a:extLst>
                        <a:ext uri="{FF2B5EF4-FFF2-40B4-BE49-F238E27FC236}">
                          <a16:creationId xmlns:a16="http://schemas.microsoft.com/office/drawing/2014/main" id="{7C47F84C-6C91-EBAE-71C1-A83CE6F9DF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3414" y="4611820"/>
                      <a:ext cx="0" cy="1880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0 w 3"/>
                        <a:gd name="T3" fmla="*/ 3 h 4"/>
                        <a:gd name="T4" fmla="*/ 3 w 3"/>
                        <a:gd name="T5" fmla="*/ 4 h 4"/>
                        <a:gd name="T6" fmla="*/ 3 w 3"/>
                        <a:gd name="T7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2" y="1"/>
                            <a:pt x="1" y="2"/>
                            <a:pt x="0" y="3"/>
                          </a:cubicBezTo>
                          <a:cubicBezTo>
                            <a:pt x="1" y="3"/>
                            <a:pt x="2" y="4"/>
                            <a:pt x="3" y="4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8" name="Freeform 1214">
                      <a:extLst>
                        <a:ext uri="{FF2B5EF4-FFF2-40B4-BE49-F238E27FC236}">
                          <a16:creationId xmlns:a16="http://schemas.microsoft.com/office/drawing/2014/main" id="{13538B05-1CEA-3F56-2932-1782081221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7173" y="4606182"/>
                      <a:ext cx="5639" cy="5639"/>
                    </a:xfrm>
                    <a:custGeom>
                      <a:avLst/>
                      <a:gdLst>
                        <a:gd name="T0" fmla="*/ 11 w 11"/>
                        <a:gd name="T1" fmla="*/ 13 h 13"/>
                        <a:gd name="T2" fmla="*/ 7 w 11"/>
                        <a:gd name="T3" fmla="*/ 0 h 13"/>
                        <a:gd name="T4" fmla="*/ 0 w 11"/>
                        <a:gd name="T5" fmla="*/ 9 h 13"/>
                        <a:gd name="T6" fmla="*/ 1 w 11"/>
                        <a:gd name="T7" fmla="*/ 13 h 13"/>
                        <a:gd name="T8" fmla="*/ 11 w 11"/>
                        <a:gd name="T9" fmla="*/ 1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3">
                          <a:moveTo>
                            <a:pt x="11" y="13"/>
                          </a:moveTo>
                          <a:lnTo>
                            <a:pt x="7" y="0"/>
                          </a:lnTo>
                          <a:lnTo>
                            <a:pt x="0" y="9"/>
                          </a:lnTo>
                          <a:cubicBezTo>
                            <a:pt x="1" y="10"/>
                            <a:pt x="1" y="12"/>
                            <a:pt x="1" y="13"/>
                          </a:cubicBezTo>
                          <a:lnTo>
                            <a:pt x="11" y="1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9" name="Freeform 1215">
                      <a:extLst>
                        <a:ext uri="{FF2B5EF4-FFF2-40B4-BE49-F238E27FC236}">
                          <a16:creationId xmlns:a16="http://schemas.microsoft.com/office/drawing/2014/main" id="{9CDC87E5-FA72-2B95-6AFD-2CD195430A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390043"/>
                      <a:ext cx="92094" cy="127804"/>
                    </a:xfrm>
                    <a:custGeom>
                      <a:avLst/>
                      <a:gdLst>
                        <a:gd name="T0" fmla="*/ 199 w 216"/>
                        <a:gd name="T1" fmla="*/ 57 h 301"/>
                        <a:gd name="T2" fmla="*/ 188 w 216"/>
                        <a:gd name="T3" fmla="*/ 55 h 301"/>
                        <a:gd name="T4" fmla="*/ 172 w 216"/>
                        <a:gd name="T5" fmla="*/ 38 h 301"/>
                        <a:gd name="T6" fmla="*/ 134 w 216"/>
                        <a:gd name="T7" fmla="*/ 11 h 301"/>
                        <a:gd name="T8" fmla="*/ 128 w 216"/>
                        <a:gd name="T9" fmla="*/ 0 h 301"/>
                        <a:gd name="T10" fmla="*/ 123 w 216"/>
                        <a:gd name="T11" fmla="*/ 4 h 301"/>
                        <a:gd name="T12" fmla="*/ 100 w 216"/>
                        <a:gd name="T13" fmla="*/ 14 h 301"/>
                        <a:gd name="T14" fmla="*/ 85 w 216"/>
                        <a:gd name="T15" fmla="*/ 21 h 301"/>
                        <a:gd name="T16" fmla="*/ 66 w 216"/>
                        <a:gd name="T17" fmla="*/ 28 h 301"/>
                        <a:gd name="T18" fmla="*/ 52 w 216"/>
                        <a:gd name="T19" fmla="*/ 18 h 301"/>
                        <a:gd name="T20" fmla="*/ 46 w 216"/>
                        <a:gd name="T21" fmla="*/ 22 h 301"/>
                        <a:gd name="T22" fmla="*/ 49 w 216"/>
                        <a:gd name="T23" fmla="*/ 35 h 301"/>
                        <a:gd name="T24" fmla="*/ 46 w 216"/>
                        <a:gd name="T25" fmla="*/ 48 h 301"/>
                        <a:gd name="T26" fmla="*/ 37 w 216"/>
                        <a:gd name="T27" fmla="*/ 51 h 301"/>
                        <a:gd name="T28" fmla="*/ 20 w 216"/>
                        <a:gd name="T29" fmla="*/ 70 h 301"/>
                        <a:gd name="T30" fmla="*/ 27 w 216"/>
                        <a:gd name="T31" fmla="*/ 79 h 301"/>
                        <a:gd name="T32" fmla="*/ 26 w 216"/>
                        <a:gd name="T33" fmla="*/ 91 h 301"/>
                        <a:gd name="T34" fmla="*/ 33 w 216"/>
                        <a:gd name="T35" fmla="*/ 111 h 301"/>
                        <a:gd name="T36" fmla="*/ 45 w 216"/>
                        <a:gd name="T37" fmla="*/ 126 h 301"/>
                        <a:gd name="T38" fmla="*/ 46 w 216"/>
                        <a:gd name="T39" fmla="*/ 131 h 301"/>
                        <a:gd name="T40" fmla="*/ 25 w 216"/>
                        <a:gd name="T41" fmla="*/ 155 h 301"/>
                        <a:gd name="T42" fmla="*/ 20 w 216"/>
                        <a:gd name="T43" fmla="*/ 160 h 301"/>
                        <a:gd name="T44" fmla="*/ 11 w 216"/>
                        <a:gd name="T45" fmla="*/ 176 h 301"/>
                        <a:gd name="T46" fmla="*/ 9 w 216"/>
                        <a:gd name="T47" fmla="*/ 189 h 301"/>
                        <a:gd name="T48" fmla="*/ 14 w 216"/>
                        <a:gd name="T49" fmla="*/ 237 h 301"/>
                        <a:gd name="T50" fmla="*/ 26 w 216"/>
                        <a:gd name="T51" fmla="*/ 253 h 301"/>
                        <a:gd name="T52" fmla="*/ 33 w 216"/>
                        <a:gd name="T53" fmla="*/ 264 h 301"/>
                        <a:gd name="T54" fmla="*/ 78 w 216"/>
                        <a:gd name="T55" fmla="*/ 277 h 301"/>
                        <a:gd name="T56" fmla="*/ 81 w 216"/>
                        <a:gd name="T57" fmla="*/ 294 h 301"/>
                        <a:gd name="T58" fmla="*/ 95 w 216"/>
                        <a:gd name="T59" fmla="*/ 290 h 301"/>
                        <a:gd name="T60" fmla="*/ 111 w 216"/>
                        <a:gd name="T61" fmla="*/ 295 h 301"/>
                        <a:gd name="T62" fmla="*/ 122 w 216"/>
                        <a:gd name="T63" fmla="*/ 296 h 301"/>
                        <a:gd name="T64" fmla="*/ 149 w 216"/>
                        <a:gd name="T65" fmla="*/ 250 h 301"/>
                        <a:gd name="T66" fmla="*/ 170 w 216"/>
                        <a:gd name="T67" fmla="*/ 237 h 301"/>
                        <a:gd name="T68" fmla="*/ 171 w 216"/>
                        <a:gd name="T69" fmla="*/ 257 h 301"/>
                        <a:gd name="T70" fmla="*/ 187 w 216"/>
                        <a:gd name="T71" fmla="*/ 221 h 301"/>
                        <a:gd name="T72" fmla="*/ 193 w 216"/>
                        <a:gd name="T73" fmla="*/ 213 h 301"/>
                        <a:gd name="T74" fmla="*/ 195 w 216"/>
                        <a:gd name="T75" fmla="*/ 200 h 301"/>
                        <a:gd name="T76" fmla="*/ 172 w 216"/>
                        <a:gd name="T77" fmla="*/ 174 h 301"/>
                        <a:gd name="T78" fmla="*/ 168 w 216"/>
                        <a:gd name="T79" fmla="*/ 97 h 301"/>
                        <a:gd name="T80" fmla="*/ 176 w 216"/>
                        <a:gd name="T81" fmla="*/ 95 h 301"/>
                        <a:gd name="T82" fmla="*/ 180 w 216"/>
                        <a:gd name="T83" fmla="*/ 81 h 301"/>
                        <a:gd name="T84" fmla="*/ 198 w 216"/>
                        <a:gd name="T85" fmla="*/ 104 h 301"/>
                        <a:gd name="T86" fmla="*/ 212 w 216"/>
                        <a:gd name="T87" fmla="*/ 106 h 301"/>
                        <a:gd name="T88" fmla="*/ 210 w 216"/>
                        <a:gd name="T89" fmla="*/ 91 h 3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16" h="301">
                          <a:moveTo>
                            <a:pt x="205" y="64"/>
                          </a:moveTo>
                          <a:cubicBezTo>
                            <a:pt x="206" y="61"/>
                            <a:pt x="206" y="57"/>
                            <a:pt x="206" y="54"/>
                          </a:cubicBezTo>
                          <a:cubicBezTo>
                            <a:pt x="204" y="55"/>
                            <a:pt x="202" y="57"/>
                            <a:pt x="199" y="57"/>
                          </a:cubicBezTo>
                          <a:cubicBezTo>
                            <a:pt x="197" y="57"/>
                            <a:pt x="194" y="55"/>
                            <a:pt x="193" y="53"/>
                          </a:cubicBezTo>
                          <a:cubicBezTo>
                            <a:pt x="193" y="53"/>
                            <a:pt x="193" y="53"/>
                            <a:pt x="192" y="53"/>
                          </a:cubicBezTo>
                          <a:cubicBezTo>
                            <a:pt x="192" y="54"/>
                            <a:pt x="190" y="55"/>
                            <a:pt x="188" y="55"/>
                          </a:cubicBezTo>
                          <a:cubicBezTo>
                            <a:pt x="186" y="55"/>
                            <a:pt x="185" y="52"/>
                            <a:pt x="184" y="48"/>
                          </a:cubicBezTo>
                          <a:cubicBezTo>
                            <a:pt x="183" y="44"/>
                            <a:pt x="182" y="39"/>
                            <a:pt x="178" y="39"/>
                          </a:cubicBezTo>
                          <a:cubicBezTo>
                            <a:pt x="176" y="39"/>
                            <a:pt x="174" y="39"/>
                            <a:pt x="172" y="38"/>
                          </a:cubicBezTo>
                          <a:cubicBezTo>
                            <a:pt x="166" y="38"/>
                            <a:pt x="161" y="38"/>
                            <a:pt x="160" y="27"/>
                          </a:cubicBezTo>
                          <a:lnTo>
                            <a:pt x="147" y="16"/>
                          </a:lnTo>
                          <a:cubicBezTo>
                            <a:pt x="142" y="16"/>
                            <a:pt x="135" y="16"/>
                            <a:pt x="134" y="11"/>
                          </a:cubicBezTo>
                          <a:cubicBezTo>
                            <a:pt x="134" y="9"/>
                            <a:pt x="135" y="8"/>
                            <a:pt x="135" y="7"/>
                          </a:cubicBezTo>
                          <a:cubicBezTo>
                            <a:pt x="135" y="3"/>
                            <a:pt x="136" y="1"/>
                            <a:pt x="134" y="0"/>
                          </a:cubicBezTo>
                          <a:cubicBezTo>
                            <a:pt x="133" y="0"/>
                            <a:pt x="130" y="0"/>
                            <a:pt x="128" y="0"/>
                          </a:cubicBezTo>
                          <a:cubicBezTo>
                            <a:pt x="125" y="0"/>
                            <a:pt x="127" y="0"/>
                            <a:pt x="125" y="0"/>
                          </a:cubicBezTo>
                          <a:lnTo>
                            <a:pt x="123" y="0"/>
                          </a:lnTo>
                          <a:cubicBezTo>
                            <a:pt x="123" y="0"/>
                            <a:pt x="123" y="3"/>
                            <a:pt x="123" y="4"/>
                          </a:cubicBezTo>
                          <a:cubicBezTo>
                            <a:pt x="123" y="6"/>
                            <a:pt x="121" y="5"/>
                            <a:pt x="120" y="6"/>
                          </a:cubicBezTo>
                          <a:cubicBezTo>
                            <a:pt x="117" y="9"/>
                            <a:pt x="114" y="10"/>
                            <a:pt x="110" y="10"/>
                          </a:cubicBezTo>
                          <a:cubicBezTo>
                            <a:pt x="107" y="11"/>
                            <a:pt x="104" y="11"/>
                            <a:pt x="100" y="14"/>
                          </a:cubicBezTo>
                          <a:cubicBezTo>
                            <a:pt x="99" y="14"/>
                            <a:pt x="98" y="15"/>
                            <a:pt x="97" y="16"/>
                          </a:cubicBezTo>
                          <a:cubicBezTo>
                            <a:pt x="95" y="18"/>
                            <a:pt x="92" y="21"/>
                            <a:pt x="90" y="21"/>
                          </a:cubicBezTo>
                          <a:cubicBezTo>
                            <a:pt x="88" y="21"/>
                            <a:pt x="87" y="21"/>
                            <a:pt x="85" y="21"/>
                          </a:cubicBezTo>
                          <a:cubicBezTo>
                            <a:pt x="83" y="21"/>
                            <a:pt x="82" y="20"/>
                            <a:pt x="80" y="21"/>
                          </a:cubicBezTo>
                          <a:cubicBezTo>
                            <a:pt x="78" y="22"/>
                            <a:pt x="77" y="23"/>
                            <a:pt x="75" y="24"/>
                          </a:cubicBezTo>
                          <a:cubicBezTo>
                            <a:pt x="73" y="26"/>
                            <a:pt x="71" y="28"/>
                            <a:pt x="66" y="28"/>
                          </a:cubicBezTo>
                          <a:cubicBezTo>
                            <a:pt x="61" y="28"/>
                            <a:pt x="59" y="25"/>
                            <a:pt x="56" y="22"/>
                          </a:cubicBezTo>
                          <a:cubicBezTo>
                            <a:pt x="55" y="21"/>
                            <a:pt x="54" y="20"/>
                            <a:pt x="53" y="19"/>
                          </a:cubicBezTo>
                          <a:cubicBezTo>
                            <a:pt x="53" y="18"/>
                            <a:pt x="52" y="18"/>
                            <a:pt x="52" y="18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0" y="19"/>
                            <a:pt x="49" y="20"/>
                            <a:pt x="49" y="20"/>
                          </a:cubicBezTo>
                          <a:cubicBezTo>
                            <a:pt x="48" y="21"/>
                            <a:pt x="47" y="22"/>
                            <a:pt x="46" y="22"/>
                          </a:cubicBezTo>
                          <a:cubicBezTo>
                            <a:pt x="47" y="22"/>
                            <a:pt x="47" y="23"/>
                            <a:pt x="48" y="24"/>
                          </a:cubicBezTo>
                          <a:cubicBezTo>
                            <a:pt x="50" y="25"/>
                            <a:pt x="52" y="27"/>
                            <a:pt x="52" y="29"/>
                          </a:cubicBezTo>
                          <a:cubicBezTo>
                            <a:pt x="52" y="32"/>
                            <a:pt x="50" y="33"/>
                            <a:pt x="49" y="35"/>
                          </a:cubicBezTo>
                          <a:cubicBezTo>
                            <a:pt x="48" y="36"/>
                            <a:pt x="47" y="37"/>
                            <a:pt x="47" y="39"/>
                          </a:cubicBezTo>
                          <a:lnTo>
                            <a:pt x="47" y="48"/>
                          </a:lnTo>
                          <a:lnTo>
                            <a:pt x="46" y="48"/>
                          </a:lnTo>
                          <a:cubicBezTo>
                            <a:pt x="45" y="49"/>
                            <a:pt x="44" y="49"/>
                            <a:pt x="42" y="49"/>
                          </a:cubicBezTo>
                          <a:cubicBezTo>
                            <a:pt x="41" y="49"/>
                            <a:pt x="40" y="48"/>
                            <a:pt x="39" y="48"/>
                          </a:cubicBezTo>
                          <a:cubicBezTo>
                            <a:pt x="38" y="48"/>
                            <a:pt x="37" y="49"/>
                            <a:pt x="37" y="51"/>
                          </a:cubicBezTo>
                          <a:cubicBezTo>
                            <a:pt x="37" y="52"/>
                            <a:pt x="37" y="54"/>
                            <a:pt x="36" y="55"/>
                          </a:cubicBezTo>
                          <a:cubicBezTo>
                            <a:pt x="34" y="58"/>
                            <a:pt x="31" y="60"/>
                            <a:pt x="27" y="62"/>
                          </a:cubicBezTo>
                          <a:cubicBezTo>
                            <a:pt x="24" y="64"/>
                            <a:pt x="20" y="66"/>
                            <a:pt x="20" y="70"/>
                          </a:cubicBezTo>
                          <a:cubicBezTo>
                            <a:pt x="20" y="72"/>
                            <a:pt x="21" y="73"/>
                            <a:pt x="23" y="74"/>
                          </a:cubicBezTo>
                          <a:cubicBezTo>
                            <a:pt x="25" y="75"/>
                            <a:pt x="27" y="76"/>
                            <a:pt x="27" y="79"/>
                          </a:cubicBezTo>
                          <a:lnTo>
                            <a:pt x="27" y="79"/>
                          </a:lnTo>
                          <a:lnTo>
                            <a:pt x="27" y="80"/>
                          </a:lnTo>
                          <a:cubicBezTo>
                            <a:pt x="25" y="81"/>
                            <a:pt x="22" y="84"/>
                            <a:pt x="22" y="86"/>
                          </a:cubicBezTo>
                          <a:cubicBezTo>
                            <a:pt x="22" y="89"/>
                            <a:pt x="24" y="90"/>
                            <a:pt x="26" y="91"/>
                          </a:cubicBezTo>
                          <a:cubicBezTo>
                            <a:pt x="28" y="91"/>
                            <a:pt x="30" y="92"/>
                            <a:pt x="31" y="94"/>
                          </a:cubicBezTo>
                          <a:cubicBezTo>
                            <a:pt x="33" y="98"/>
                            <a:pt x="33" y="104"/>
                            <a:pt x="33" y="109"/>
                          </a:cubicBezTo>
                          <a:cubicBezTo>
                            <a:pt x="33" y="110"/>
                            <a:pt x="33" y="110"/>
                            <a:pt x="33" y="111"/>
                          </a:cubicBezTo>
                          <a:cubicBezTo>
                            <a:pt x="33" y="112"/>
                            <a:pt x="35" y="113"/>
                            <a:pt x="37" y="115"/>
                          </a:cubicBezTo>
                          <a:cubicBezTo>
                            <a:pt x="40" y="117"/>
                            <a:pt x="45" y="119"/>
                            <a:pt x="45" y="124"/>
                          </a:cubicBezTo>
                          <a:cubicBezTo>
                            <a:pt x="45" y="125"/>
                            <a:pt x="45" y="125"/>
                            <a:pt x="45" y="126"/>
                          </a:cubicBezTo>
                          <a:cubicBezTo>
                            <a:pt x="46" y="127"/>
                            <a:pt x="47" y="128"/>
                            <a:pt x="47" y="130"/>
                          </a:cubicBezTo>
                          <a:lnTo>
                            <a:pt x="47" y="131"/>
                          </a:lnTo>
                          <a:lnTo>
                            <a:pt x="46" y="131"/>
                          </a:lnTo>
                          <a:cubicBezTo>
                            <a:pt x="42" y="133"/>
                            <a:pt x="41" y="138"/>
                            <a:pt x="40" y="144"/>
                          </a:cubicBezTo>
                          <a:cubicBezTo>
                            <a:pt x="39" y="150"/>
                            <a:pt x="38" y="156"/>
                            <a:pt x="31" y="156"/>
                          </a:cubicBezTo>
                          <a:cubicBezTo>
                            <a:pt x="28" y="156"/>
                            <a:pt x="27" y="156"/>
                            <a:pt x="25" y="155"/>
                          </a:cubicBezTo>
                          <a:cubicBezTo>
                            <a:pt x="24" y="154"/>
                            <a:pt x="24" y="154"/>
                            <a:pt x="22" y="154"/>
                          </a:cubicBezTo>
                          <a:cubicBezTo>
                            <a:pt x="21" y="154"/>
                            <a:pt x="21" y="157"/>
                            <a:pt x="21" y="158"/>
                          </a:cubicBezTo>
                          <a:cubicBezTo>
                            <a:pt x="21" y="159"/>
                            <a:pt x="20" y="160"/>
                            <a:pt x="20" y="160"/>
                          </a:cubicBezTo>
                          <a:cubicBezTo>
                            <a:pt x="19" y="164"/>
                            <a:pt x="16" y="166"/>
                            <a:pt x="13" y="167"/>
                          </a:cubicBezTo>
                          <a:cubicBezTo>
                            <a:pt x="11" y="169"/>
                            <a:pt x="8" y="171"/>
                            <a:pt x="8" y="173"/>
                          </a:cubicBezTo>
                          <a:cubicBezTo>
                            <a:pt x="8" y="174"/>
                            <a:pt x="9" y="175"/>
                            <a:pt x="11" y="176"/>
                          </a:cubicBezTo>
                          <a:cubicBezTo>
                            <a:pt x="13" y="178"/>
                            <a:pt x="16" y="179"/>
                            <a:pt x="16" y="184"/>
                          </a:cubicBezTo>
                          <a:cubicBezTo>
                            <a:pt x="16" y="188"/>
                            <a:pt x="15" y="189"/>
                            <a:pt x="12" y="189"/>
                          </a:cubicBezTo>
                          <a:cubicBezTo>
                            <a:pt x="12" y="189"/>
                            <a:pt x="10" y="189"/>
                            <a:pt x="9" y="189"/>
                          </a:cubicBezTo>
                          <a:cubicBezTo>
                            <a:pt x="4" y="192"/>
                            <a:pt x="0" y="200"/>
                            <a:pt x="0" y="206"/>
                          </a:cubicBezTo>
                          <a:cubicBezTo>
                            <a:pt x="0" y="218"/>
                            <a:pt x="4" y="223"/>
                            <a:pt x="8" y="228"/>
                          </a:cubicBezTo>
                          <a:cubicBezTo>
                            <a:pt x="10" y="231"/>
                            <a:pt x="12" y="233"/>
                            <a:pt x="14" y="237"/>
                          </a:cubicBezTo>
                          <a:cubicBezTo>
                            <a:pt x="15" y="238"/>
                            <a:pt x="17" y="239"/>
                            <a:pt x="19" y="240"/>
                          </a:cubicBezTo>
                          <a:cubicBezTo>
                            <a:pt x="22" y="241"/>
                            <a:pt x="26" y="243"/>
                            <a:pt x="26" y="247"/>
                          </a:cubicBezTo>
                          <a:lnTo>
                            <a:pt x="26" y="253"/>
                          </a:lnTo>
                          <a:cubicBezTo>
                            <a:pt x="26" y="254"/>
                            <a:pt x="26" y="255"/>
                            <a:pt x="27" y="257"/>
                          </a:cubicBezTo>
                          <a:cubicBezTo>
                            <a:pt x="29" y="258"/>
                            <a:pt x="30" y="260"/>
                            <a:pt x="30" y="264"/>
                          </a:cubicBezTo>
                          <a:lnTo>
                            <a:pt x="33" y="264"/>
                          </a:lnTo>
                          <a:cubicBezTo>
                            <a:pt x="34" y="263"/>
                            <a:pt x="36" y="260"/>
                            <a:pt x="38" y="258"/>
                          </a:cubicBezTo>
                          <a:cubicBezTo>
                            <a:pt x="43" y="254"/>
                            <a:pt x="45" y="252"/>
                            <a:pt x="47" y="252"/>
                          </a:cubicBezTo>
                          <a:cubicBezTo>
                            <a:pt x="59" y="252"/>
                            <a:pt x="78" y="264"/>
                            <a:pt x="78" y="277"/>
                          </a:cubicBezTo>
                          <a:cubicBezTo>
                            <a:pt x="78" y="279"/>
                            <a:pt x="77" y="280"/>
                            <a:pt x="76" y="282"/>
                          </a:cubicBezTo>
                          <a:cubicBezTo>
                            <a:pt x="75" y="283"/>
                            <a:pt x="75" y="284"/>
                            <a:pt x="75" y="286"/>
                          </a:cubicBezTo>
                          <a:cubicBezTo>
                            <a:pt x="75" y="292"/>
                            <a:pt x="77" y="294"/>
                            <a:pt x="81" y="294"/>
                          </a:cubicBezTo>
                          <a:cubicBezTo>
                            <a:pt x="84" y="294"/>
                            <a:pt x="85" y="293"/>
                            <a:pt x="86" y="292"/>
                          </a:cubicBezTo>
                          <a:cubicBezTo>
                            <a:pt x="87" y="290"/>
                            <a:pt x="88" y="289"/>
                            <a:pt x="91" y="289"/>
                          </a:cubicBezTo>
                          <a:cubicBezTo>
                            <a:pt x="93" y="289"/>
                            <a:pt x="94" y="289"/>
                            <a:pt x="95" y="290"/>
                          </a:cubicBezTo>
                          <a:cubicBezTo>
                            <a:pt x="96" y="290"/>
                            <a:pt x="97" y="290"/>
                            <a:pt x="99" y="290"/>
                          </a:cubicBezTo>
                          <a:lnTo>
                            <a:pt x="106" y="290"/>
                          </a:lnTo>
                          <a:cubicBezTo>
                            <a:pt x="109" y="290"/>
                            <a:pt x="110" y="293"/>
                            <a:pt x="111" y="295"/>
                          </a:cubicBezTo>
                          <a:cubicBezTo>
                            <a:pt x="112" y="298"/>
                            <a:pt x="113" y="300"/>
                            <a:pt x="115" y="301"/>
                          </a:cubicBezTo>
                          <a:lnTo>
                            <a:pt x="115" y="301"/>
                          </a:lnTo>
                          <a:cubicBezTo>
                            <a:pt x="117" y="299"/>
                            <a:pt x="119" y="298"/>
                            <a:pt x="122" y="296"/>
                          </a:cubicBezTo>
                          <a:cubicBezTo>
                            <a:pt x="127" y="292"/>
                            <a:pt x="133" y="288"/>
                            <a:pt x="139" y="281"/>
                          </a:cubicBezTo>
                          <a:cubicBezTo>
                            <a:pt x="136" y="279"/>
                            <a:pt x="128" y="269"/>
                            <a:pt x="131" y="263"/>
                          </a:cubicBezTo>
                          <a:cubicBezTo>
                            <a:pt x="134" y="258"/>
                            <a:pt x="141" y="254"/>
                            <a:pt x="149" y="250"/>
                          </a:cubicBezTo>
                          <a:cubicBezTo>
                            <a:pt x="157" y="246"/>
                            <a:pt x="164" y="242"/>
                            <a:pt x="169" y="237"/>
                          </a:cubicBezTo>
                          <a:lnTo>
                            <a:pt x="170" y="237"/>
                          </a:lnTo>
                          <a:lnTo>
                            <a:pt x="170" y="237"/>
                          </a:lnTo>
                          <a:cubicBezTo>
                            <a:pt x="171" y="237"/>
                            <a:pt x="172" y="237"/>
                            <a:pt x="173" y="238"/>
                          </a:cubicBezTo>
                          <a:cubicBezTo>
                            <a:pt x="174" y="240"/>
                            <a:pt x="173" y="244"/>
                            <a:pt x="172" y="249"/>
                          </a:cubicBezTo>
                          <a:cubicBezTo>
                            <a:pt x="171" y="252"/>
                            <a:pt x="170" y="256"/>
                            <a:pt x="171" y="257"/>
                          </a:cubicBezTo>
                          <a:cubicBezTo>
                            <a:pt x="171" y="257"/>
                            <a:pt x="171" y="258"/>
                            <a:pt x="173" y="257"/>
                          </a:cubicBezTo>
                          <a:cubicBezTo>
                            <a:pt x="175" y="251"/>
                            <a:pt x="178" y="247"/>
                            <a:pt x="181" y="243"/>
                          </a:cubicBezTo>
                          <a:cubicBezTo>
                            <a:pt x="186" y="237"/>
                            <a:pt x="190" y="232"/>
                            <a:pt x="187" y="221"/>
                          </a:cubicBezTo>
                          <a:lnTo>
                            <a:pt x="187" y="220"/>
                          </a:lnTo>
                          <a:lnTo>
                            <a:pt x="187" y="220"/>
                          </a:lnTo>
                          <a:cubicBezTo>
                            <a:pt x="189" y="217"/>
                            <a:pt x="191" y="215"/>
                            <a:pt x="193" y="213"/>
                          </a:cubicBezTo>
                          <a:cubicBezTo>
                            <a:pt x="197" y="207"/>
                            <a:pt x="201" y="203"/>
                            <a:pt x="201" y="195"/>
                          </a:cubicBezTo>
                          <a:cubicBezTo>
                            <a:pt x="201" y="194"/>
                            <a:pt x="201" y="194"/>
                            <a:pt x="201" y="194"/>
                          </a:cubicBezTo>
                          <a:cubicBezTo>
                            <a:pt x="200" y="195"/>
                            <a:pt x="197" y="198"/>
                            <a:pt x="195" y="200"/>
                          </a:cubicBezTo>
                          <a:cubicBezTo>
                            <a:pt x="191" y="204"/>
                            <a:pt x="186" y="209"/>
                            <a:pt x="183" y="209"/>
                          </a:cubicBezTo>
                          <a:cubicBezTo>
                            <a:pt x="182" y="209"/>
                            <a:pt x="181" y="208"/>
                            <a:pt x="180" y="207"/>
                          </a:cubicBezTo>
                          <a:cubicBezTo>
                            <a:pt x="177" y="201"/>
                            <a:pt x="174" y="187"/>
                            <a:pt x="172" y="174"/>
                          </a:cubicBezTo>
                          <a:cubicBezTo>
                            <a:pt x="169" y="160"/>
                            <a:pt x="167" y="146"/>
                            <a:pt x="163" y="142"/>
                          </a:cubicBezTo>
                          <a:cubicBezTo>
                            <a:pt x="153" y="133"/>
                            <a:pt x="158" y="120"/>
                            <a:pt x="164" y="109"/>
                          </a:cubicBezTo>
                          <a:cubicBezTo>
                            <a:pt x="165" y="105"/>
                            <a:pt x="167" y="101"/>
                            <a:pt x="168" y="97"/>
                          </a:cubicBezTo>
                          <a:lnTo>
                            <a:pt x="169" y="95"/>
                          </a:lnTo>
                          <a:lnTo>
                            <a:pt x="170" y="96"/>
                          </a:lnTo>
                          <a:cubicBezTo>
                            <a:pt x="173" y="97"/>
                            <a:pt x="175" y="97"/>
                            <a:pt x="176" y="95"/>
                          </a:cubicBezTo>
                          <a:cubicBezTo>
                            <a:pt x="178" y="94"/>
                            <a:pt x="178" y="89"/>
                            <a:pt x="177" y="86"/>
                          </a:cubicBezTo>
                          <a:cubicBezTo>
                            <a:pt x="177" y="84"/>
                            <a:pt x="177" y="82"/>
                            <a:pt x="178" y="81"/>
                          </a:cubicBezTo>
                          <a:cubicBezTo>
                            <a:pt x="178" y="81"/>
                            <a:pt x="179" y="80"/>
                            <a:pt x="180" y="81"/>
                          </a:cubicBezTo>
                          <a:cubicBezTo>
                            <a:pt x="183" y="83"/>
                            <a:pt x="186" y="88"/>
                            <a:pt x="188" y="93"/>
                          </a:cubicBezTo>
                          <a:cubicBezTo>
                            <a:pt x="191" y="98"/>
                            <a:pt x="195" y="105"/>
                            <a:pt x="197" y="105"/>
                          </a:cubicBezTo>
                          <a:cubicBezTo>
                            <a:pt x="197" y="105"/>
                            <a:pt x="197" y="104"/>
                            <a:pt x="198" y="104"/>
                          </a:cubicBezTo>
                          <a:cubicBezTo>
                            <a:pt x="200" y="100"/>
                            <a:pt x="201" y="98"/>
                            <a:pt x="203" y="98"/>
                          </a:cubicBezTo>
                          <a:cubicBezTo>
                            <a:pt x="206" y="98"/>
                            <a:pt x="207" y="100"/>
                            <a:pt x="209" y="103"/>
                          </a:cubicBezTo>
                          <a:cubicBezTo>
                            <a:pt x="210" y="104"/>
                            <a:pt x="211" y="106"/>
                            <a:pt x="212" y="106"/>
                          </a:cubicBezTo>
                          <a:cubicBezTo>
                            <a:pt x="213" y="106"/>
                            <a:pt x="213" y="106"/>
                            <a:pt x="213" y="106"/>
                          </a:cubicBezTo>
                          <a:cubicBezTo>
                            <a:pt x="214" y="106"/>
                            <a:pt x="215" y="105"/>
                            <a:pt x="215" y="104"/>
                          </a:cubicBezTo>
                          <a:cubicBezTo>
                            <a:pt x="216" y="101"/>
                            <a:pt x="213" y="96"/>
                            <a:pt x="210" y="91"/>
                          </a:cubicBezTo>
                          <a:cubicBezTo>
                            <a:pt x="206" y="82"/>
                            <a:pt x="201" y="73"/>
                            <a:pt x="205" y="6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0" name="Freeform 1216">
                      <a:extLst>
                        <a:ext uri="{FF2B5EF4-FFF2-40B4-BE49-F238E27FC236}">
                          <a16:creationId xmlns:a16="http://schemas.microsoft.com/office/drawing/2014/main" id="{115F4C1F-8E79-9321-BD5F-EE8116E5BA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4763" y="4677602"/>
                      <a:ext cx="41348" cy="110889"/>
                    </a:xfrm>
                    <a:custGeom>
                      <a:avLst/>
                      <a:gdLst>
                        <a:gd name="T0" fmla="*/ 46 w 100"/>
                        <a:gd name="T1" fmla="*/ 218 h 258"/>
                        <a:gd name="T2" fmla="*/ 52 w 100"/>
                        <a:gd name="T3" fmla="*/ 216 h 258"/>
                        <a:gd name="T4" fmla="*/ 56 w 100"/>
                        <a:gd name="T5" fmla="*/ 220 h 258"/>
                        <a:gd name="T6" fmla="*/ 62 w 100"/>
                        <a:gd name="T7" fmla="*/ 224 h 258"/>
                        <a:gd name="T8" fmla="*/ 97 w 100"/>
                        <a:gd name="T9" fmla="*/ 176 h 258"/>
                        <a:gd name="T10" fmla="*/ 98 w 100"/>
                        <a:gd name="T11" fmla="*/ 101 h 258"/>
                        <a:gd name="T12" fmla="*/ 97 w 100"/>
                        <a:gd name="T13" fmla="*/ 50 h 258"/>
                        <a:gd name="T14" fmla="*/ 87 w 100"/>
                        <a:gd name="T15" fmla="*/ 17 h 258"/>
                        <a:gd name="T16" fmla="*/ 85 w 100"/>
                        <a:gd name="T17" fmla="*/ 18 h 258"/>
                        <a:gd name="T18" fmla="*/ 81 w 100"/>
                        <a:gd name="T19" fmla="*/ 20 h 258"/>
                        <a:gd name="T20" fmla="*/ 78 w 100"/>
                        <a:gd name="T21" fmla="*/ 12 h 258"/>
                        <a:gd name="T22" fmla="*/ 77 w 100"/>
                        <a:gd name="T23" fmla="*/ 8 h 258"/>
                        <a:gd name="T24" fmla="*/ 77 w 100"/>
                        <a:gd name="T25" fmla="*/ 8 h 258"/>
                        <a:gd name="T26" fmla="*/ 62 w 100"/>
                        <a:gd name="T27" fmla="*/ 0 h 258"/>
                        <a:gd name="T28" fmla="*/ 50 w 100"/>
                        <a:gd name="T29" fmla="*/ 17 h 258"/>
                        <a:gd name="T30" fmla="*/ 62 w 100"/>
                        <a:gd name="T31" fmla="*/ 23 h 258"/>
                        <a:gd name="T32" fmla="*/ 66 w 100"/>
                        <a:gd name="T33" fmla="*/ 22 h 258"/>
                        <a:gd name="T34" fmla="*/ 72 w 100"/>
                        <a:gd name="T35" fmla="*/ 23 h 258"/>
                        <a:gd name="T36" fmla="*/ 73 w 100"/>
                        <a:gd name="T37" fmla="*/ 23 h 258"/>
                        <a:gd name="T38" fmla="*/ 73 w 100"/>
                        <a:gd name="T39" fmla="*/ 37 h 258"/>
                        <a:gd name="T40" fmla="*/ 66 w 100"/>
                        <a:gd name="T41" fmla="*/ 43 h 258"/>
                        <a:gd name="T42" fmla="*/ 62 w 100"/>
                        <a:gd name="T43" fmla="*/ 46 h 258"/>
                        <a:gd name="T44" fmla="*/ 64 w 100"/>
                        <a:gd name="T45" fmla="*/ 51 h 258"/>
                        <a:gd name="T46" fmla="*/ 67 w 100"/>
                        <a:gd name="T47" fmla="*/ 57 h 258"/>
                        <a:gd name="T48" fmla="*/ 32 w 100"/>
                        <a:gd name="T49" fmla="*/ 74 h 258"/>
                        <a:gd name="T50" fmla="*/ 24 w 100"/>
                        <a:gd name="T51" fmla="*/ 85 h 258"/>
                        <a:gd name="T52" fmla="*/ 26 w 100"/>
                        <a:gd name="T53" fmla="*/ 91 h 258"/>
                        <a:gd name="T54" fmla="*/ 27 w 100"/>
                        <a:gd name="T55" fmla="*/ 96 h 258"/>
                        <a:gd name="T56" fmla="*/ 19 w 100"/>
                        <a:gd name="T57" fmla="*/ 102 h 258"/>
                        <a:gd name="T58" fmla="*/ 22 w 100"/>
                        <a:gd name="T59" fmla="*/ 108 h 258"/>
                        <a:gd name="T60" fmla="*/ 34 w 100"/>
                        <a:gd name="T61" fmla="*/ 158 h 258"/>
                        <a:gd name="T62" fmla="*/ 34 w 100"/>
                        <a:gd name="T63" fmla="*/ 159 h 258"/>
                        <a:gd name="T64" fmla="*/ 33 w 100"/>
                        <a:gd name="T65" fmla="*/ 160 h 258"/>
                        <a:gd name="T66" fmla="*/ 18 w 100"/>
                        <a:gd name="T67" fmla="*/ 162 h 258"/>
                        <a:gd name="T68" fmla="*/ 5 w 100"/>
                        <a:gd name="T69" fmla="*/ 164 h 258"/>
                        <a:gd name="T70" fmla="*/ 2 w 100"/>
                        <a:gd name="T71" fmla="*/ 184 h 258"/>
                        <a:gd name="T72" fmla="*/ 0 w 100"/>
                        <a:gd name="T73" fmla="*/ 189 h 258"/>
                        <a:gd name="T74" fmla="*/ 7 w 100"/>
                        <a:gd name="T75" fmla="*/ 195 h 258"/>
                        <a:gd name="T76" fmla="*/ 29 w 100"/>
                        <a:gd name="T77" fmla="*/ 223 h 258"/>
                        <a:gd name="T78" fmla="*/ 35 w 100"/>
                        <a:gd name="T79" fmla="*/ 242 h 258"/>
                        <a:gd name="T80" fmla="*/ 35 w 100"/>
                        <a:gd name="T81" fmla="*/ 243 h 258"/>
                        <a:gd name="T82" fmla="*/ 35 w 100"/>
                        <a:gd name="T83" fmla="*/ 243 h 258"/>
                        <a:gd name="T84" fmla="*/ 27 w 100"/>
                        <a:gd name="T85" fmla="*/ 251 h 258"/>
                        <a:gd name="T86" fmla="*/ 31 w 100"/>
                        <a:gd name="T87" fmla="*/ 258 h 258"/>
                        <a:gd name="T88" fmla="*/ 30 w 100"/>
                        <a:gd name="T89" fmla="*/ 254 h 258"/>
                        <a:gd name="T90" fmla="*/ 41 w 100"/>
                        <a:gd name="T91" fmla="*/ 248 h 258"/>
                        <a:gd name="T92" fmla="*/ 41 w 100"/>
                        <a:gd name="T93" fmla="*/ 236 h 258"/>
                        <a:gd name="T94" fmla="*/ 46 w 100"/>
                        <a:gd name="T95" fmla="*/ 218 h 2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00" h="258">
                          <a:moveTo>
                            <a:pt x="46" y="218"/>
                          </a:moveTo>
                          <a:cubicBezTo>
                            <a:pt x="48" y="216"/>
                            <a:pt x="50" y="216"/>
                            <a:pt x="52" y="216"/>
                          </a:cubicBezTo>
                          <a:cubicBezTo>
                            <a:pt x="54" y="216"/>
                            <a:pt x="55" y="218"/>
                            <a:pt x="56" y="220"/>
                          </a:cubicBezTo>
                          <a:cubicBezTo>
                            <a:pt x="58" y="222"/>
                            <a:pt x="59" y="224"/>
                            <a:pt x="62" y="224"/>
                          </a:cubicBezTo>
                          <a:cubicBezTo>
                            <a:pt x="77" y="224"/>
                            <a:pt x="89" y="208"/>
                            <a:pt x="97" y="176"/>
                          </a:cubicBezTo>
                          <a:cubicBezTo>
                            <a:pt x="100" y="162"/>
                            <a:pt x="99" y="133"/>
                            <a:pt x="98" y="101"/>
                          </a:cubicBezTo>
                          <a:cubicBezTo>
                            <a:pt x="98" y="84"/>
                            <a:pt x="97" y="67"/>
                            <a:pt x="97" y="50"/>
                          </a:cubicBezTo>
                          <a:cubicBezTo>
                            <a:pt x="90" y="35"/>
                            <a:pt x="88" y="24"/>
                            <a:pt x="87" y="17"/>
                          </a:cubicBezTo>
                          <a:cubicBezTo>
                            <a:pt x="87" y="17"/>
                            <a:pt x="86" y="18"/>
                            <a:pt x="85" y="18"/>
                          </a:cubicBezTo>
                          <a:cubicBezTo>
                            <a:pt x="84" y="19"/>
                            <a:pt x="83" y="20"/>
                            <a:pt x="81" y="20"/>
                          </a:cubicBezTo>
                          <a:cubicBezTo>
                            <a:pt x="78" y="20"/>
                            <a:pt x="78" y="15"/>
                            <a:pt x="78" y="12"/>
                          </a:cubicBezTo>
                          <a:cubicBezTo>
                            <a:pt x="78" y="10"/>
                            <a:pt x="77" y="9"/>
                            <a:pt x="77" y="8"/>
                          </a:cubicBezTo>
                          <a:lnTo>
                            <a:pt x="77" y="8"/>
                          </a:lnTo>
                          <a:cubicBezTo>
                            <a:pt x="75" y="6"/>
                            <a:pt x="65" y="1"/>
                            <a:pt x="62" y="0"/>
                          </a:cubicBezTo>
                          <a:lnTo>
                            <a:pt x="50" y="17"/>
                          </a:lnTo>
                          <a:cubicBezTo>
                            <a:pt x="55" y="20"/>
                            <a:pt x="61" y="23"/>
                            <a:pt x="62" y="23"/>
                          </a:cubicBezTo>
                          <a:cubicBezTo>
                            <a:pt x="64" y="23"/>
                            <a:pt x="65" y="22"/>
                            <a:pt x="66" y="22"/>
                          </a:cubicBezTo>
                          <a:cubicBezTo>
                            <a:pt x="68" y="22"/>
                            <a:pt x="69" y="21"/>
                            <a:pt x="72" y="23"/>
                          </a:cubicBezTo>
                          <a:lnTo>
                            <a:pt x="73" y="23"/>
                          </a:lnTo>
                          <a:lnTo>
                            <a:pt x="73" y="37"/>
                          </a:lnTo>
                          <a:cubicBezTo>
                            <a:pt x="71" y="40"/>
                            <a:pt x="68" y="41"/>
                            <a:pt x="66" y="43"/>
                          </a:cubicBezTo>
                          <a:cubicBezTo>
                            <a:pt x="64" y="44"/>
                            <a:pt x="62" y="45"/>
                            <a:pt x="62" y="46"/>
                          </a:cubicBezTo>
                          <a:cubicBezTo>
                            <a:pt x="62" y="47"/>
                            <a:pt x="63" y="49"/>
                            <a:pt x="64" y="51"/>
                          </a:cubicBezTo>
                          <a:cubicBezTo>
                            <a:pt x="66" y="53"/>
                            <a:pt x="67" y="55"/>
                            <a:pt x="67" y="57"/>
                          </a:cubicBezTo>
                          <a:cubicBezTo>
                            <a:pt x="67" y="74"/>
                            <a:pt x="43" y="74"/>
                            <a:pt x="32" y="74"/>
                          </a:cubicBezTo>
                          <a:cubicBezTo>
                            <a:pt x="29" y="74"/>
                            <a:pt x="24" y="82"/>
                            <a:pt x="24" y="85"/>
                          </a:cubicBezTo>
                          <a:cubicBezTo>
                            <a:pt x="24" y="88"/>
                            <a:pt x="25" y="90"/>
                            <a:pt x="26" y="91"/>
                          </a:cubicBezTo>
                          <a:cubicBezTo>
                            <a:pt x="26" y="93"/>
                            <a:pt x="27" y="94"/>
                            <a:pt x="27" y="96"/>
                          </a:cubicBezTo>
                          <a:cubicBezTo>
                            <a:pt x="27" y="101"/>
                            <a:pt x="23" y="102"/>
                            <a:pt x="19" y="102"/>
                          </a:cubicBezTo>
                          <a:cubicBezTo>
                            <a:pt x="20" y="104"/>
                            <a:pt x="21" y="106"/>
                            <a:pt x="22" y="108"/>
                          </a:cubicBezTo>
                          <a:cubicBezTo>
                            <a:pt x="27" y="122"/>
                            <a:pt x="32" y="137"/>
                            <a:pt x="34" y="158"/>
                          </a:cubicBezTo>
                          <a:lnTo>
                            <a:pt x="34" y="159"/>
                          </a:lnTo>
                          <a:lnTo>
                            <a:pt x="33" y="160"/>
                          </a:lnTo>
                          <a:cubicBezTo>
                            <a:pt x="29" y="161"/>
                            <a:pt x="24" y="161"/>
                            <a:pt x="18" y="162"/>
                          </a:cubicBezTo>
                          <a:cubicBezTo>
                            <a:pt x="14" y="163"/>
                            <a:pt x="9" y="163"/>
                            <a:pt x="5" y="164"/>
                          </a:cubicBezTo>
                          <a:cubicBezTo>
                            <a:pt x="5" y="171"/>
                            <a:pt x="3" y="179"/>
                            <a:pt x="2" y="184"/>
                          </a:cubicBezTo>
                          <a:cubicBezTo>
                            <a:pt x="1" y="186"/>
                            <a:pt x="0" y="188"/>
                            <a:pt x="0" y="189"/>
                          </a:cubicBezTo>
                          <a:cubicBezTo>
                            <a:pt x="3" y="191"/>
                            <a:pt x="5" y="193"/>
                            <a:pt x="7" y="195"/>
                          </a:cubicBezTo>
                          <a:cubicBezTo>
                            <a:pt x="13" y="200"/>
                            <a:pt x="19" y="205"/>
                            <a:pt x="29" y="223"/>
                          </a:cubicBezTo>
                          <a:cubicBezTo>
                            <a:pt x="30" y="225"/>
                            <a:pt x="35" y="237"/>
                            <a:pt x="35" y="242"/>
                          </a:cubicBezTo>
                          <a:lnTo>
                            <a:pt x="35" y="243"/>
                          </a:lnTo>
                          <a:lnTo>
                            <a:pt x="35" y="243"/>
                          </a:lnTo>
                          <a:cubicBezTo>
                            <a:pt x="30" y="246"/>
                            <a:pt x="27" y="248"/>
                            <a:pt x="27" y="251"/>
                          </a:cubicBezTo>
                          <a:cubicBezTo>
                            <a:pt x="27" y="254"/>
                            <a:pt x="29" y="256"/>
                            <a:pt x="31" y="258"/>
                          </a:cubicBezTo>
                          <a:cubicBezTo>
                            <a:pt x="30" y="257"/>
                            <a:pt x="30" y="256"/>
                            <a:pt x="30" y="254"/>
                          </a:cubicBezTo>
                          <a:cubicBezTo>
                            <a:pt x="31" y="252"/>
                            <a:pt x="34" y="250"/>
                            <a:pt x="41" y="248"/>
                          </a:cubicBezTo>
                          <a:cubicBezTo>
                            <a:pt x="41" y="243"/>
                            <a:pt x="41" y="239"/>
                            <a:pt x="41" y="236"/>
                          </a:cubicBezTo>
                          <a:cubicBezTo>
                            <a:pt x="41" y="226"/>
                            <a:pt x="41" y="222"/>
                            <a:pt x="46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1" name="Freeform 1217">
                      <a:extLst>
                        <a:ext uri="{FF2B5EF4-FFF2-40B4-BE49-F238E27FC236}">
                          <a16:creationId xmlns:a16="http://schemas.microsoft.com/office/drawing/2014/main" id="{FEC71B34-A6F1-3AEE-AD1B-A9E0ADE402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0932" y="4696396"/>
                      <a:ext cx="31951" cy="28193"/>
                    </a:xfrm>
                    <a:custGeom>
                      <a:avLst/>
                      <a:gdLst>
                        <a:gd name="T0" fmla="*/ 75 w 75"/>
                        <a:gd name="T1" fmla="*/ 0 h 69"/>
                        <a:gd name="T2" fmla="*/ 71 w 75"/>
                        <a:gd name="T3" fmla="*/ 1 h 69"/>
                        <a:gd name="T4" fmla="*/ 65 w 75"/>
                        <a:gd name="T5" fmla="*/ 2 h 69"/>
                        <a:gd name="T6" fmla="*/ 65 w 75"/>
                        <a:gd name="T7" fmla="*/ 5 h 69"/>
                        <a:gd name="T8" fmla="*/ 57 w 75"/>
                        <a:gd name="T9" fmla="*/ 12 h 69"/>
                        <a:gd name="T10" fmla="*/ 44 w 75"/>
                        <a:gd name="T11" fmla="*/ 10 h 69"/>
                        <a:gd name="T12" fmla="*/ 31 w 75"/>
                        <a:gd name="T13" fmla="*/ 7 h 69"/>
                        <a:gd name="T14" fmla="*/ 30 w 75"/>
                        <a:gd name="T15" fmla="*/ 9 h 69"/>
                        <a:gd name="T16" fmla="*/ 27 w 75"/>
                        <a:gd name="T17" fmla="*/ 11 h 69"/>
                        <a:gd name="T18" fmla="*/ 24 w 75"/>
                        <a:gd name="T19" fmla="*/ 11 h 69"/>
                        <a:gd name="T20" fmla="*/ 19 w 75"/>
                        <a:gd name="T21" fmla="*/ 10 h 69"/>
                        <a:gd name="T22" fmla="*/ 17 w 75"/>
                        <a:gd name="T23" fmla="*/ 10 h 69"/>
                        <a:gd name="T24" fmla="*/ 15 w 75"/>
                        <a:gd name="T25" fmla="*/ 13 h 69"/>
                        <a:gd name="T26" fmla="*/ 15 w 75"/>
                        <a:gd name="T27" fmla="*/ 19 h 69"/>
                        <a:gd name="T28" fmla="*/ 15 w 75"/>
                        <a:gd name="T29" fmla="*/ 20 h 69"/>
                        <a:gd name="T30" fmla="*/ 14 w 75"/>
                        <a:gd name="T31" fmla="*/ 21 h 69"/>
                        <a:gd name="T32" fmla="*/ 9 w 75"/>
                        <a:gd name="T33" fmla="*/ 22 h 69"/>
                        <a:gd name="T34" fmla="*/ 8 w 75"/>
                        <a:gd name="T35" fmla="*/ 22 h 69"/>
                        <a:gd name="T36" fmla="*/ 7 w 75"/>
                        <a:gd name="T37" fmla="*/ 22 h 69"/>
                        <a:gd name="T38" fmla="*/ 4 w 75"/>
                        <a:gd name="T39" fmla="*/ 26 h 69"/>
                        <a:gd name="T40" fmla="*/ 3 w 75"/>
                        <a:gd name="T41" fmla="*/ 30 h 69"/>
                        <a:gd name="T42" fmla="*/ 3 w 75"/>
                        <a:gd name="T43" fmla="*/ 34 h 69"/>
                        <a:gd name="T44" fmla="*/ 0 w 75"/>
                        <a:gd name="T45" fmla="*/ 44 h 69"/>
                        <a:gd name="T46" fmla="*/ 9 w 75"/>
                        <a:gd name="T47" fmla="*/ 53 h 69"/>
                        <a:gd name="T48" fmla="*/ 14 w 75"/>
                        <a:gd name="T49" fmla="*/ 65 h 69"/>
                        <a:gd name="T50" fmla="*/ 22 w 75"/>
                        <a:gd name="T51" fmla="*/ 69 h 69"/>
                        <a:gd name="T52" fmla="*/ 53 w 75"/>
                        <a:gd name="T53" fmla="*/ 42 h 69"/>
                        <a:gd name="T54" fmla="*/ 59 w 75"/>
                        <a:gd name="T55" fmla="*/ 28 h 69"/>
                        <a:gd name="T56" fmla="*/ 73 w 75"/>
                        <a:gd name="T57" fmla="*/ 5 h 69"/>
                        <a:gd name="T58" fmla="*/ 74 w 75"/>
                        <a:gd name="T59" fmla="*/ 5 h 69"/>
                        <a:gd name="T60" fmla="*/ 75 w 75"/>
                        <a:gd name="T61" fmla="*/ 5 h 69"/>
                        <a:gd name="T62" fmla="*/ 75 w 75"/>
                        <a:gd name="T63" fmla="*/ 0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75" h="69">
                          <a:moveTo>
                            <a:pt x="75" y="0"/>
                          </a:moveTo>
                          <a:cubicBezTo>
                            <a:pt x="74" y="1"/>
                            <a:pt x="73" y="1"/>
                            <a:pt x="71" y="1"/>
                          </a:cubicBezTo>
                          <a:cubicBezTo>
                            <a:pt x="69" y="1"/>
                            <a:pt x="66" y="1"/>
                            <a:pt x="65" y="2"/>
                          </a:cubicBezTo>
                          <a:cubicBezTo>
                            <a:pt x="65" y="3"/>
                            <a:pt x="65" y="4"/>
                            <a:pt x="65" y="5"/>
                          </a:cubicBezTo>
                          <a:cubicBezTo>
                            <a:pt x="64" y="9"/>
                            <a:pt x="63" y="12"/>
                            <a:pt x="57" y="12"/>
                          </a:cubicBezTo>
                          <a:cubicBezTo>
                            <a:pt x="52" y="12"/>
                            <a:pt x="48" y="11"/>
                            <a:pt x="44" y="10"/>
                          </a:cubicBezTo>
                          <a:cubicBezTo>
                            <a:pt x="39" y="9"/>
                            <a:pt x="35" y="7"/>
                            <a:pt x="31" y="7"/>
                          </a:cubicBezTo>
                          <a:cubicBezTo>
                            <a:pt x="31" y="7"/>
                            <a:pt x="30" y="8"/>
                            <a:pt x="30" y="9"/>
                          </a:cubicBezTo>
                          <a:cubicBezTo>
                            <a:pt x="29" y="9"/>
                            <a:pt x="28" y="11"/>
                            <a:pt x="27" y="11"/>
                          </a:cubicBezTo>
                          <a:cubicBezTo>
                            <a:pt x="26" y="11"/>
                            <a:pt x="25" y="11"/>
                            <a:pt x="24" y="11"/>
                          </a:cubicBezTo>
                          <a:cubicBezTo>
                            <a:pt x="22" y="11"/>
                            <a:pt x="21" y="11"/>
                            <a:pt x="19" y="10"/>
                          </a:cubicBezTo>
                          <a:cubicBezTo>
                            <a:pt x="18" y="10"/>
                            <a:pt x="17" y="10"/>
                            <a:pt x="17" y="10"/>
                          </a:cubicBezTo>
                          <a:cubicBezTo>
                            <a:pt x="16" y="10"/>
                            <a:pt x="15" y="10"/>
                            <a:pt x="15" y="13"/>
                          </a:cubicBezTo>
                          <a:lnTo>
                            <a:pt x="15" y="19"/>
                          </a:lnTo>
                          <a:cubicBezTo>
                            <a:pt x="15" y="19"/>
                            <a:pt x="15" y="20"/>
                            <a:pt x="15" y="20"/>
                          </a:cubicBezTo>
                          <a:cubicBezTo>
                            <a:pt x="14" y="20"/>
                            <a:pt x="14" y="20"/>
                            <a:pt x="14" y="21"/>
                          </a:cubicBezTo>
                          <a:cubicBezTo>
                            <a:pt x="12" y="21"/>
                            <a:pt x="11" y="22"/>
                            <a:pt x="9" y="22"/>
                          </a:cubicBezTo>
                          <a:cubicBezTo>
                            <a:pt x="9" y="22"/>
                            <a:pt x="8" y="22"/>
                            <a:pt x="8" y="22"/>
                          </a:cubicBezTo>
                          <a:lnTo>
                            <a:pt x="7" y="22"/>
                          </a:lnTo>
                          <a:cubicBezTo>
                            <a:pt x="7" y="24"/>
                            <a:pt x="5" y="25"/>
                            <a:pt x="4" y="26"/>
                          </a:cubicBezTo>
                          <a:cubicBezTo>
                            <a:pt x="3" y="27"/>
                            <a:pt x="3" y="28"/>
                            <a:pt x="3" y="30"/>
                          </a:cubicBezTo>
                          <a:lnTo>
                            <a:pt x="3" y="34"/>
                          </a:lnTo>
                          <a:cubicBezTo>
                            <a:pt x="3" y="38"/>
                            <a:pt x="2" y="41"/>
                            <a:pt x="0" y="44"/>
                          </a:cubicBezTo>
                          <a:cubicBezTo>
                            <a:pt x="6" y="45"/>
                            <a:pt x="7" y="48"/>
                            <a:pt x="9" y="53"/>
                          </a:cubicBezTo>
                          <a:cubicBezTo>
                            <a:pt x="10" y="56"/>
                            <a:pt x="12" y="60"/>
                            <a:pt x="14" y="65"/>
                          </a:cubicBezTo>
                          <a:cubicBezTo>
                            <a:pt x="16" y="68"/>
                            <a:pt x="18" y="69"/>
                            <a:pt x="22" y="69"/>
                          </a:cubicBezTo>
                          <a:cubicBezTo>
                            <a:pt x="31" y="69"/>
                            <a:pt x="45" y="57"/>
                            <a:pt x="53" y="42"/>
                          </a:cubicBezTo>
                          <a:cubicBezTo>
                            <a:pt x="55" y="37"/>
                            <a:pt x="57" y="33"/>
                            <a:pt x="59" y="28"/>
                          </a:cubicBezTo>
                          <a:cubicBezTo>
                            <a:pt x="63" y="19"/>
                            <a:pt x="67" y="10"/>
                            <a:pt x="73" y="5"/>
                          </a:cubicBezTo>
                          <a:cubicBezTo>
                            <a:pt x="73" y="5"/>
                            <a:pt x="73" y="5"/>
                            <a:pt x="74" y="5"/>
                          </a:cubicBezTo>
                          <a:cubicBezTo>
                            <a:pt x="74" y="5"/>
                            <a:pt x="74" y="5"/>
                            <a:pt x="75" y="5"/>
                          </a:cubicBezTo>
                          <a:cubicBezTo>
                            <a:pt x="75" y="4"/>
                            <a:pt x="75" y="2"/>
                            <a:pt x="7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2" name="Freeform 1218">
                      <a:extLst>
                        <a:ext uri="{FF2B5EF4-FFF2-40B4-BE49-F238E27FC236}">
                          <a16:creationId xmlns:a16="http://schemas.microsoft.com/office/drawing/2014/main" id="{70DA36DC-22B1-14C2-E967-B1C80DBA20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78911" y="4497173"/>
                      <a:ext cx="133442" cy="223657"/>
                    </a:xfrm>
                    <a:custGeom>
                      <a:avLst/>
                      <a:gdLst>
                        <a:gd name="T0" fmla="*/ 265 w 313"/>
                        <a:gd name="T1" fmla="*/ 325 h 521"/>
                        <a:gd name="T2" fmla="*/ 228 w 313"/>
                        <a:gd name="T3" fmla="*/ 265 h 521"/>
                        <a:gd name="T4" fmla="*/ 214 w 313"/>
                        <a:gd name="T5" fmla="*/ 262 h 521"/>
                        <a:gd name="T6" fmla="*/ 178 w 313"/>
                        <a:gd name="T7" fmla="*/ 282 h 521"/>
                        <a:gd name="T8" fmla="*/ 155 w 313"/>
                        <a:gd name="T9" fmla="*/ 295 h 521"/>
                        <a:gd name="T10" fmla="*/ 145 w 313"/>
                        <a:gd name="T11" fmla="*/ 294 h 521"/>
                        <a:gd name="T12" fmla="*/ 117 w 313"/>
                        <a:gd name="T13" fmla="*/ 298 h 521"/>
                        <a:gd name="T14" fmla="*/ 115 w 313"/>
                        <a:gd name="T15" fmla="*/ 191 h 521"/>
                        <a:gd name="T16" fmla="*/ 125 w 313"/>
                        <a:gd name="T17" fmla="*/ 88 h 521"/>
                        <a:gd name="T18" fmla="*/ 162 w 313"/>
                        <a:gd name="T19" fmla="*/ 47 h 521"/>
                        <a:gd name="T20" fmla="*/ 145 w 313"/>
                        <a:gd name="T21" fmla="*/ 38 h 521"/>
                        <a:gd name="T22" fmla="*/ 121 w 313"/>
                        <a:gd name="T23" fmla="*/ 31 h 521"/>
                        <a:gd name="T24" fmla="*/ 91 w 313"/>
                        <a:gd name="T25" fmla="*/ 6 h 521"/>
                        <a:gd name="T26" fmla="*/ 81 w 313"/>
                        <a:gd name="T27" fmla="*/ 27 h 521"/>
                        <a:gd name="T28" fmla="*/ 58 w 313"/>
                        <a:gd name="T29" fmla="*/ 43 h 521"/>
                        <a:gd name="T30" fmla="*/ 35 w 313"/>
                        <a:gd name="T31" fmla="*/ 42 h 521"/>
                        <a:gd name="T32" fmla="*/ 33 w 313"/>
                        <a:gd name="T33" fmla="*/ 91 h 521"/>
                        <a:gd name="T34" fmla="*/ 42 w 313"/>
                        <a:gd name="T35" fmla="*/ 118 h 521"/>
                        <a:gd name="T36" fmla="*/ 50 w 313"/>
                        <a:gd name="T37" fmla="*/ 150 h 521"/>
                        <a:gd name="T38" fmla="*/ 16 w 313"/>
                        <a:gd name="T39" fmla="*/ 193 h 521"/>
                        <a:gd name="T40" fmla="*/ 1 w 313"/>
                        <a:gd name="T41" fmla="*/ 245 h 521"/>
                        <a:gd name="T42" fmla="*/ 16 w 313"/>
                        <a:gd name="T43" fmla="*/ 250 h 521"/>
                        <a:gd name="T44" fmla="*/ 12 w 313"/>
                        <a:gd name="T45" fmla="*/ 271 h 521"/>
                        <a:gd name="T46" fmla="*/ 35 w 313"/>
                        <a:gd name="T47" fmla="*/ 314 h 521"/>
                        <a:gd name="T48" fmla="*/ 63 w 313"/>
                        <a:gd name="T49" fmla="*/ 334 h 521"/>
                        <a:gd name="T50" fmla="*/ 59 w 313"/>
                        <a:gd name="T51" fmla="*/ 346 h 521"/>
                        <a:gd name="T52" fmla="*/ 61 w 313"/>
                        <a:gd name="T53" fmla="*/ 368 h 521"/>
                        <a:gd name="T54" fmla="*/ 88 w 313"/>
                        <a:gd name="T55" fmla="*/ 373 h 521"/>
                        <a:gd name="T56" fmla="*/ 101 w 313"/>
                        <a:gd name="T57" fmla="*/ 363 h 521"/>
                        <a:gd name="T58" fmla="*/ 117 w 313"/>
                        <a:gd name="T59" fmla="*/ 342 h 521"/>
                        <a:gd name="T60" fmla="*/ 140 w 313"/>
                        <a:gd name="T61" fmla="*/ 371 h 521"/>
                        <a:gd name="T62" fmla="*/ 123 w 313"/>
                        <a:gd name="T63" fmla="*/ 375 h 521"/>
                        <a:gd name="T64" fmla="*/ 124 w 313"/>
                        <a:gd name="T65" fmla="*/ 399 h 521"/>
                        <a:gd name="T66" fmla="*/ 117 w 313"/>
                        <a:gd name="T67" fmla="*/ 426 h 521"/>
                        <a:gd name="T68" fmla="*/ 114 w 313"/>
                        <a:gd name="T69" fmla="*/ 441 h 521"/>
                        <a:gd name="T70" fmla="*/ 124 w 313"/>
                        <a:gd name="T71" fmla="*/ 455 h 521"/>
                        <a:gd name="T72" fmla="*/ 153 w 313"/>
                        <a:gd name="T73" fmla="*/ 480 h 521"/>
                        <a:gd name="T74" fmla="*/ 157 w 313"/>
                        <a:gd name="T75" fmla="*/ 484 h 521"/>
                        <a:gd name="T76" fmla="*/ 163 w 313"/>
                        <a:gd name="T77" fmla="*/ 476 h 521"/>
                        <a:gd name="T78" fmla="*/ 175 w 313"/>
                        <a:gd name="T79" fmla="*/ 473 h 521"/>
                        <a:gd name="T80" fmla="*/ 179 w 313"/>
                        <a:gd name="T81" fmla="*/ 469 h 521"/>
                        <a:gd name="T82" fmla="*/ 212 w 313"/>
                        <a:gd name="T83" fmla="*/ 465 h 521"/>
                        <a:gd name="T84" fmla="*/ 227 w 313"/>
                        <a:gd name="T85" fmla="*/ 463 h 521"/>
                        <a:gd name="T86" fmla="*/ 231 w 313"/>
                        <a:gd name="T87" fmla="*/ 475 h 521"/>
                        <a:gd name="T88" fmla="*/ 245 w 313"/>
                        <a:gd name="T89" fmla="*/ 521 h 521"/>
                        <a:gd name="T90" fmla="*/ 258 w 313"/>
                        <a:gd name="T91" fmla="*/ 493 h 521"/>
                        <a:gd name="T92" fmla="*/ 290 w 313"/>
                        <a:gd name="T93" fmla="*/ 462 h 521"/>
                        <a:gd name="T94" fmla="*/ 288 w 313"/>
                        <a:gd name="T95" fmla="*/ 448 h 521"/>
                        <a:gd name="T96" fmla="*/ 287 w 313"/>
                        <a:gd name="T97" fmla="*/ 419 h 521"/>
                        <a:gd name="T98" fmla="*/ 307 w 313"/>
                        <a:gd name="T99" fmla="*/ 434 h 521"/>
                        <a:gd name="T100" fmla="*/ 312 w 313"/>
                        <a:gd name="T101" fmla="*/ 410 h 5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13" h="521">
                          <a:moveTo>
                            <a:pt x="312" y="410"/>
                          </a:moveTo>
                          <a:cubicBezTo>
                            <a:pt x="313" y="403"/>
                            <a:pt x="313" y="397"/>
                            <a:pt x="310" y="390"/>
                          </a:cubicBezTo>
                          <a:cubicBezTo>
                            <a:pt x="304" y="376"/>
                            <a:pt x="295" y="366"/>
                            <a:pt x="287" y="356"/>
                          </a:cubicBezTo>
                          <a:cubicBezTo>
                            <a:pt x="279" y="346"/>
                            <a:pt x="271" y="336"/>
                            <a:pt x="265" y="325"/>
                          </a:cubicBezTo>
                          <a:cubicBezTo>
                            <a:pt x="263" y="321"/>
                            <a:pt x="261" y="316"/>
                            <a:pt x="260" y="311"/>
                          </a:cubicBezTo>
                          <a:cubicBezTo>
                            <a:pt x="254" y="295"/>
                            <a:pt x="248" y="279"/>
                            <a:pt x="230" y="276"/>
                          </a:cubicBezTo>
                          <a:cubicBezTo>
                            <a:pt x="230" y="276"/>
                            <a:pt x="226" y="276"/>
                            <a:pt x="225" y="273"/>
                          </a:cubicBezTo>
                          <a:cubicBezTo>
                            <a:pt x="224" y="271"/>
                            <a:pt x="226" y="268"/>
                            <a:pt x="228" y="265"/>
                          </a:cubicBezTo>
                          <a:cubicBezTo>
                            <a:pt x="229" y="265"/>
                            <a:pt x="231" y="262"/>
                            <a:pt x="231" y="261"/>
                          </a:cubicBezTo>
                          <a:cubicBezTo>
                            <a:pt x="231" y="261"/>
                            <a:pt x="230" y="261"/>
                            <a:pt x="226" y="261"/>
                          </a:cubicBezTo>
                          <a:cubicBezTo>
                            <a:pt x="223" y="261"/>
                            <a:pt x="219" y="261"/>
                            <a:pt x="214" y="262"/>
                          </a:cubicBezTo>
                          <a:cubicBezTo>
                            <a:pt x="214" y="262"/>
                            <a:pt x="214" y="262"/>
                            <a:pt x="214" y="262"/>
                          </a:cubicBezTo>
                          <a:cubicBezTo>
                            <a:pt x="211" y="262"/>
                            <a:pt x="208" y="260"/>
                            <a:pt x="205" y="259"/>
                          </a:cubicBezTo>
                          <a:cubicBezTo>
                            <a:pt x="202" y="257"/>
                            <a:pt x="198" y="255"/>
                            <a:pt x="194" y="255"/>
                          </a:cubicBezTo>
                          <a:cubicBezTo>
                            <a:pt x="188" y="255"/>
                            <a:pt x="181" y="259"/>
                            <a:pt x="175" y="266"/>
                          </a:cubicBezTo>
                          <a:cubicBezTo>
                            <a:pt x="175" y="273"/>
                            <a:pt x="177" y="278"/>
                            <a:pt x="178" y="282"/>
                          </a:cubicBezTo>
                          <a:cubicBezTo>
                            <a:pt x="180" y="287"/>
                            <a:pt x="182" y="292"/>
                            <a:pt x="176" y="296"/>
                          </a:cubicBezTo>
                          <a:cubicBezTo>
                            <a:pt x="173" y="300"/>
                            <a:pt x="170" y="303"/>
                            <a:pt x="167" y="303"/>
                          </a:cubicBezTo>
                          <a:cubicBezTo>
                            <a:pt x="161" y="303"/>
                            <a:pt x="157" y="295"/>
                            <a:pt x="155" y="290"/>
                          </a:cubicBezTo>
                          <a:cubicBezTo>
                            <a:pt x="155" y="291"/>
                            <a:pt x="155" y="293"/>
                            <a:pt x="155" y="295"/>
                          </a:cubicBezTo>
                          <a:cubicBezTo>
                            <a:pt x="156" y="299"/>
                            <a:pt x="157" y="304"/>
                            <a:pt x="153" y="307"/>
                          </a:cubicBezTo>
                          <a:lnTo>
                            <a:pt x="152" y="308"/>
                          </a:lnTo>
                          <a:lnTo>
                            <a:pt x="151" y="307"/>
                          </a:lnTo>
                          <a:cubicBezTo>
                            <a:pt x="147" y="304"/>
                            <a:pt x="146" y="299"/>
                            <a:pt x="145" y="294"/>
                          </a:cubicBezTo>
                          <a:cubicBezTo>
                            <a:pt x="143" y="287"/>
                            <a:pt x="142" y="284"/>
                            <a:pt x="138" y="284"/>
                          </a:cubicBezTo>
                          <a:cubicBezTo>
                            <a:pt x="134" y="284"/>
                            <a:pt x="128" y="288"/>
                            <a:pt x="118" y="297"/>
                          </a:cubicBezTo>
                          <a:lnTo>
                            <a:pt x="118" y="298"/>
                          </a:lnTo>
                          <a:lnTo>
                            <a:pt x="117" y="298"/>
                          </a:lnTo>
                          <a:cubicBezTo>
                            <a:pt x="113" y="298"/>
                            <a:pt x="110" y="297"/>
                            <a:pt x="108" y="295"/>
                          </a:cubicBezTo>
                          <a:cubicBezTo>
                            <a:pt x="104" y="289"/>
                            <a:pt x="107" y="278"/>
                            <a:pt x="111" y="264"/>
                          </a:cubicBezTo>
                          <a:cubicBezTo>
                            <a:pt x="113" y="254"/>
                            <a:pt x="116" y="244"/>
                            <a:pt x="117" y="235"/>
                          </a:cubicBezTo>
                          <a:cubicBezTo>
                            <a:pt x="118" y="215"/>
                            <a:pt x="116" y="200"/>
                            <a:pt x="115" y="191"/>
                          </a:cubicBezTo>
                          <a:cubicBezTo>
                            <a:pt x="114" y="184"/>
                            <a:pt x="114" y="182"/>
                            <a:pt x="115" y="181"/>
                          </a:cubicBezTo>
                          <a:cubicBezTo>
                            <a:pt x="120" y="169"/>
                            <a:pt x="118" y="154"/>
                            <a:pt x="116" y="137"/>
                          </a:cubicBezTo>
                          <a:cubicBezTo>
                            <a:pt x="115" y="128"/>
                            <a:pt x="114" y="118"/>
                            <a:pt x="114" y="107"/>
                          </a:cubicBezTo>
                          <a:cubicBezTo>
                            <a:pt x="114" y="94"/>
                            <a:pt x="120" y="91"/>
                            <a:pt x="125" y="88"/>
                          </a:cubicBezTo>
                          <a:cubicBezTo>
                            <a:pt x="129" y="85"/>
                            <a:pt x="132" y="83"/>
                            <a:pt x="135" y="76"/>
                          </a:cubicBezTo>
                          <a:lnTo>
                            <a:pt x="135" y="76"/>
                          </a:lnTo>
                          <a:cubicBezTo>
                            <a:pt x="136" y="75"/>
                            <a:pt x="145" y="61"/>
                            <a:pt x="159" y="60"/>
                          </a:cubicBezTo>
                          <a:cubicBezTo>
                            <a:pt x="156" y="54"/>
                            <a:pt x="159" y="50"/>
                            <a:pt x="162" y="47"/>
                          </a:cubicBezTo>
                          <a:cubicBezTo>
                            <a:pt x="160" y="46"/>
                            <a:pt x="159" y="44"/>
                            <a:pt x="158" y="42"/>
                          </a:cubicBezTo>
                          <a:cubicBezTo>
                            <a:pt x="157" y="40"/>
                            <a:pt x="157" y="39"/>
                            <a:pt x="156" y="39"/>
                          </a:cubicBezTo>
                          <a:lnTo>
                            <a:pt x="149" y="39"/>
                          </a:lnTo>
                          <a:cubicBezTo>
                            <a:pt x="147" y="39"/>
                            <a:pt x="146" y="38"/>
                            <a:pt x="145" y="38"/>
                          </a:cubicBezTo>
                          <a:cubicBezTo>
                            <a:pt x="144" y="38"/>
                            <a:pt x="143" y="37"/>
                            <a:pt x="141" y="37"/>
                          </a:cubicBezTo>
                          <a:cubicBezTo>
                            <a:pt x="140" y="37"/>
                            <a:pt x="140" y="38"/>
                            <a:pt x="139" y="39"/>
                          </a:cubicBezTo>
                          <a:cubicBezTo>
                            <a:pt x="138" y="40"/>
                            <a:pt x="136" y="43"/>
                            <a:pt x="132" y="43"/>
                          </a:cubicBezTo>
                          <a:cubicBezTo>
                            <a:pt x="125" y="43"/>
                            <a:pt x="121" y="39"/>
                            <a:pt x="121" y="31"/>
                          </a:cubicBezTo>
                          <a:cubicBezTo>
                            <a:pt x="121" y="28"/>
                            <a:pt x="123" y="27"/>
                            <a:pt x="123" y="25"/>
                          </a:cubicBezTo>
                          <a:cubicBezTo>
                            <a:pt x="124" y="24"/>
                            <a:pt x="125" y="23"/>
                            <a:pt x="125" y="23"/>
                          </a:cubicBezTo>
                          <a:cubicBezTo>
                            <a:pt x="125" y="11"/>
                            <a:pt x="108" y="0"/>
                            <a:pt x="98" y="0"/>
                          </a:cubicBezTo>
                          <a:cubicBezTo>
                            <a:pt x="97" y="1"/>
                            <a:pt x="93" y="5"/>
                            <a:pt x="91" y="6"/>
                          </a:cubicBezTo>
                          <a:cubicBezTo>
                            <a:pt x="90" y="8"/>
                            <a:pt x="88" y="10"/>
                            <a:pt x="87" y="10"/>
                          </a:cubicBezTo>
                          <a:cubicBezTo>
                            <a:pt x="87" y="12"/>
                            <a:pt x="87" y="14"/>
                            <a:pt x="87" y="16"/>
                          </a:cubicBezTo>
                          <a:cubicBezTo>
                            <a:pt x="88" y="20"/>
                            <a:pt x="88" y="25"/>
                            <a:pt x="84" y="26"/>
                          </a:cubicBezTo>
                          <a:cubicBezTo>
                            <a:pt x="83" y="27"/>
                            <a:pt x="82" y="27"/>
                            <a:pt x="81" y="27"/>
                          </a:cubicBezTo>
                          <a:cubicBezTo>
                            <a:pt x="80" y="27"/>
                            <a:pt x="79" y="27"/>
                            <a:pt x="79" y="27"/>
                          </a:cubicBezTo>
                          <a:cubicBezTo>
                            <a:pt x="79" y="27"/>
                            <a:pt x="78" y="26"/>
                            <a:pt x="76" y="26"/>
                          </a:cubicBezTo>
                          <a:cubicBezTo>
                            <a:pt x="69" y="26"/>
                            <a:pt x="67" y="30"/>
                            <a:pt x="65" y="35"/>
                          </a:cubicBezTo>
                          <a:cubicBezTo>
                            <a:pt x="63" y="38"/>
                            <a:pt x="62" y="41"/>
                            <a:pt x="58" y="43"/>
                          </a:cubicBezTo>
                          <a:cubicBezTo>
                            <a:pt x="57" y="43"/>
                            <a:pt x="55" y="44"/>
                            <a:pt x="54" y="44"/>
                          </a:cubicBezTo>
                          <a:cubicBezTo>
                            <a:pt x="51" y="44"/>
                            <a:pt x="48" y="43"/>
                            <a:pt x="47" y="42"/>
                          </a:cubicBezTo>
                          <a:cubicBezTo>
                            <a:pt x="46" y="42"/>
                            <a:pt x="46" y="42"/>
                            <a:pt x="46" y="42"/>
                          </a:cubicBezTo>
                          <a:lnTo>
                            <a:pt x="35" y="42"/>
                          </a:lnTo>
                          <a:cubicBezTo>
                            <a:pt x="34" y="42"/>
                            <a:pt x="27" y="42"/>
                            <a:pt x="27" y="47"/>
                          </a:cubicBezTo>
                          <a:cubicBezTo>
                            <a:pt x="27" y="49"/>
                            <a:pt x="29" y="54"/>
                            <a:pt x="30" y="58"/>
                          </a:cubicBezTo>
                          <a:cubicBezTo>
                            <a:pt x="33" y="65"/>
                            <a:pt x="36" y="72"/>
                            <a:pt x="36" y="77"/>
                          </a:cubicBezTo>
                          <a:cubicBezTo>
                            <a:pt x="36" y="83"/>
                            <a:pt x="34" y="87"/>
                            <a:pt x="33" y="91"/>
                          </a:cubicBezTo>
                          <a:cubicBezTo>
                            <a:pt x="32" y="92"/>
                            <a:pt x="31" y="93"/>
                            <a:pt x="31" y="95"/>
                          </a:cubicBezTo>
                          <a:cubicBezTo>
                            <a:pt x="31" y="96"/>
                            <a:pt x="31" y="97"/>
                            <a:pt x="31" y="98"/>
                          </a:cubicBezTo>
                          <a:cubicBezTo>
                            <a:pt x="31" y="99"/>
                            <a:pt x="31" y="99"/>
                            <a:pt x="31" y="100"/>
                          </a:cubicBezTo>
                          <a:cubicBezTo>
                            <a:pt x="31" y="108"/>
                            <a:pt x="36" y="113"/>
                            <a:pt x="42" y="118"/>
                          </a:cubicBezTo>
                          <a:cubicBezTo>
                            <a:pt x="49" y="123"/>
                            <a:pt x="56" y="129"/>
                            <a:pt x="56" y="139"/>
                          </a:cubicBezTo>
                          <a:cubicBezTo>
                            <a:pt x="56" y="142"/>
                            <a:pt x="54" y="143"/>
                            <a:pt x="52" y="144"/>
                          </a:cubicBezTo>
                          <a:cubicBezTo>
                            <a:pt x="51" y="145"/>
                            <a:pt x="50" y="146"/>
                            <a:pt x="50" y="146"/>
                          </a:cubicBezTo>
                          <a:cubicBezTo>
                            <a:pt x="50" y="148"/>
                            <a:pt x="50" y="149"/>
                            <a:pt x="50" y="150"/>
                          </a:cubicBezTo>
                          <a:cubicBezTo>
                            <a:pt x="51" y="156"/>
                            <a:pt x="51" y="165"/>
                            <a:pt x="42" y="168"/>
                          </a:cubicBezTo>
                          <a:cubicBezTo>
                            <a:pt x="40" y="169"/>
                            <a:pt x="37" y="169"/>
                            <a:pt x="35" y="169"/>
                          </a:cubicBezTo>
                          <a:cubicBezTo>
                            <a:pt x="30" y="169"/>
                            <a:pt x="29" y="170"/>
                            <a:pt x="29" y="173"/>
                          </a:cubicBezTo>
                          <a:cubicBezTo>
                            <a:pt x="29" y="186"/>
                            <a:pt x="22" y="190"/>
                            <a:pt x="16" y="193"/>
                          </a:cubicBezTo>
                          <a:cubicBezTo>
                            <a:pt x="9" y="197"/>
                            <a:pt x="3" y="200"/>
                            <a:pt x="3" y="213"/>
                          </a:cubicBezTo>
                          <a:cubicBezTo>
                            <a:pt x="3" y="217"/>
                            <a:pt x="4" y="221"/>
                            <a:pt x="5" y="224"/>
                          </a:cubicBezTo>
                          <a:cubicBezTo>
                            <a:pt x="6" y="228"/>
                            <a:pt x="7" y="232"/>
                            <a:pt x="7" y="236"/>
                          </a:cubicBezTo>
                          <a:cubicBezTo>
                            <a:pt x="7" y="240"/>
                            <a:pt x="3" y="243"/>
                            <a:pt x="1" y="245"/>
                          </a:cubicBezTo>
                          <a:cubicBezTo>
                            <a:pt x="0" y="245"/>
                            <a:pt x="0" y="245"/>
                            <a:pt x="0" y="246"/>
                          </a:cubicBezTo>
                          <a:cubicBezTo>
                            <a:pt x="3" y="249"/>
                            <a:pt x="4" y="249"/>
                            <a:pt x="10" y="250"/>
                          </a:cubicBezTo>
                          <a:cubicBezTo>
                            <a:pt x="11" y="250"/>
                            <a:pt x="12" y="250"/>
                            <a:pt x="14" y="250"/>
                          </a:cubicBezTo>
                          <a:lnTo>
                            <a:pt x="16" y="250"/>
                          </a:lnTo>
                          <a:lnTo>
                            <a:pt x="16" y="265"/>
                          </a:lnTo>
                          <a:lnTo>
                            <a:pt x="15" y="265"/>
                          </a:lnTo>
                          <a:cubicBezTo>
                            <a:pt x="15" y="266"/>
                            <a:pt x="14" y="267"/>
                            <a:pt x="14" y="267"/>
                          </a:cubicBezTo>
                          <a:cubicBezTo>
                            <a:pt x="13" y="269"/>
                            <a:pt x="12" y="270"/>
                            <a:pt x="12" y="271"/>
                          </a:cubicBezTo>
                          <a:cubicBezTo>
                            <a:pt x="12" y="272"/>
                            <a:pt x="14" y="273"/>
                            <a:pt x="18" y="274"/>
                          </a:cubicBezTo>
                          <a:cubicBezTo>
                            <a:pt x="23" y="276"/>
                            <a:pt x="31" y="278"/>
                            <a:pt x="31" y="285"/>
                          </a:cubicBezTo>
                          <a:cubicBezTo>
                            <a:pt x="31" y="294"/>
                            <a:pt x="31" y="304"/>
                            <a:pt x="33" y="314"/>
                          </a:cubicBezTo>
                          <a:lnTo>
                            <a:pt x="35" y="314"/>
                          </a:lnTo>
                          <a:cubicBezTo>
                            <a:pt x="36" y="314"/>
                            <a:pt x="36" y="314"/>
                            <a:pt x="36" y="313"/>
                          </a:cubicBezTo>
                          <a:cubicBezTo>
                            <a:pt x="41" y="307"/>
                            <a:pt x="47" y="301"/>
                            <a:pt x="57" y="301"/>
                          </a:cubicBezTo>
                          <a:cubicBezTo>
                            <a:pt x="66" y="301"/>
                            <a:pt x="68" y="305"/>
                            <a:pt x="68" y="312"/>
                          </a:cubicBezTo>
                          <a:cubicBezTo>
                            <a:pt x="68" y="320"/>
                            <a:pt x="65" y="327"/>
                            <a:pt x="63" y="334"/>
                          </a:cubicBezTo>
                          <a:lnTo>
                            <a:pt x="62" y="338"/>
                          </a:lnTo>
                          <a:cubicBezTo>
                            <a:pt x="61" y="339"/>
                            <a:pt x="60" y="341"/>
                            <a:pt x="59" y="341"/>
                          </a:cubicBezTo>
                          <a:cubicBezTo>
                            <a:pt x="59" y="342"/>
                            <a:pt x="58" y="342"/>
                            <a:pt x="58" y="343"/>
                          </a:cubicBezTo>
                          <a:cubicBezTo>
                            <a:pt x="58" y="344"/>
                            <a:pt x="59" y="345"/>
                            <a:pt x="59" y="346"/>
                          </a:cubicBezTo>
                          <a:cubicBezTo>
                            <a:pt x="60" y="347"/>
                            <a:pt x="61" y="348"/>
                            <a:pt x="61" y="350"/>
                          </a:cubicBezTo>
                          <a:cubicBezTo>
                            <a:pt x="61" y="354"/>
                            <a:pt x="60" y="356"/>
                            <a:pt x="58" y="358"/>
                          </a:cubicBezTo>
                          <a:cubicBezTo>
                            <a:pt x="57" y="360"/>
                            <a:pt x="56" y="362"/>
                            <a:pt x="56" y="364"/>
                          </a:cubicBezTo>
                          <a:cubicBezTo>
                            <a:pt x="56" y="366"/>
                            <a:pt x="59" y="368"/>
                            <a:pt x="61" y="368"/>
                          </a:cubicBezTo>
                          <a:cubicBezTo>
                            <a:pt x="63" y="368"/>
                            <a:pt x="64" y="367"/>
                            <a:pt x="65" y="366"/>
                          </a:cubicBezTo>
                          <a:cubicBezTo>
                            <a:pt x="67" y="365"/>
                            <a:pt x="68" y="364"/>
                            <a:pt x="71" y="364"/>
                          </a:cubicBezTo>
                          <a:cubicBezTo>
                            <a:pt x="77" y="364"/>
                            <a:pt x="79" y="367"/>
                            <a:pt x="81" y="369"/>
                          </a:cubicBezTo>
                          <a:cubicBezTo>
                            <a:pt x="83" y="372"/>
                            <a:pt x="85" y="373"/>
                            <a:pt x="88" y="373"/>
                          </a:cubicBezTo>
                          <a:cubicBezTo>
                            <a:pt x="89" y="373"/>
                            <a:pt x="90" y="373"/>
                            <a:pt x="91" y="371"/>
                          </a:cubicBezTo>
                          <a:cubicBezTo>
                            <a:pt x="91" y="370"/>
                            <a:pt x="92" y="369"/>
                            <a:pt x="93" y="368"/>
                          </a:cubicBezTo>
                          <a:cubicBezTo>
                            <a:pt x="95" y="366"/>
                            <a:pt x="97" y="365"/>
                            <a:pt x="99" y="365"/>
                          </a:cubicBezTo>
                          <a:cubicBezTo>
                            <a:pt x="100" y="364"/>
                            <a:pt x="101" y="364"/>
                            <a:pt x="101" y="363"/>
                          </a:cubicBezTo>
                          <a:cubicBezTo>
                            <a:pt x="103" y="362"/>
                            <a:pt x="104" y="359"/>
                            <a:pt x="105" y="356"/>
                          </a:cubicBezTo>
                          <a:cubicBezTo>
                            <a:pt x="105" y="353"/>
                            <a:pt x="106" y="350"/>
                            <a:pt x="108" y="348"/>
                          </a:cubicBezTo>
                          <a:cubicBezTo>
                            <a:pt x="109" y="346"/>
                            <a:pt x="112" y="345"/>
                            <a:pt x="114" y="344"/>
                          </a:cubicBezTo>
                          <a:cubicBezTo>
                            <a:pt x="115" y="343"/>
                            <a:pt x="116" y="343"/>
                            <a:pt x="117" y="342"/>
                          </a:cubicBezTo>
                          <a:cubicBezTo>
                            <a:pt x="118" y="341"/>
                            <a:pt x="119" y="340"/>
                            <a:pt x="120" y="339"/>
                          </a:cubicBezTo>
                          <a:cubicBezTo>
                            <a:pt x="122" y="336"/>
                            <a:pt x="124" y="333"/>
                            <a:pt x="129" y="333"/>
                          </a:cubicBezTo>
                          <a:cubicBezTo>
                            <a:pt x="136" y="333"/>
                            <a:pt x="148" y="357"/>
                            <a:pt x="148" y="363"/>
                          </a:cubicBezTo>
                          <a:cubicBezTo>
                            <a:pt x="148" y="368"/>
                            <a:pt x="143" y="370"/>
                            <a:pt x="140" y="371"/>
                          </a:cubicBezTo>
                          <a:cubicBezTo>
                            <a:pt x="139" y="371"/>
                            <a:pt x="138" y="372"/>
                            <a:pt x="137" y="372"/>
                          </a:cubicBezTo>
                          <a:lnTo>
                            <a:pt x="137" y="372"/>
                          </a:lnTo>
                          <a:lnTo>
                            <a:pt x="124" y="372"/>
                          </a:lnTo>
                          <a:cubicBezTo>
                            <a:pt x="123" y="373"/>
                            <a:pt x="123" y="374"/>
                            <a:pt x="123" y="375"/>
                          </a:cubicBezTo>
                          <a:cubicBezTo>
                            <a:pt x="123" y="377"/>
                            <a:pt x="124" y="378"/>
                            <a:pt x="126" y="378"/>
                          </a:cubicBezTo>
                          <a:cubicBezTo>
                            <a:pt x="129" y="379"/>
                            <a:pt x="132" y="380"/>
                            <a:pt x="132" y="385"/>
                          </a:cubicBezTo>
                          <a:cubicBezTo>
                            <a:pt x="132" y="388"/>
                            <a:pt x="130" y="391"/>
                            <a:pt x="128" y="393"/>
                          </a:cubicBezTo>
                          <a:cubicBezTo>
                            <a:pt x="126" y="395"/>
                            <a:pt x="124" y="396"/>
                            <a:pt x="124" y="399"/>
                          </a:cubicBezTo>
                          <a:lnTo>
                            <a:pt x="124" y="404"/>
                          </a:lnTo>
                          <a:cubicBezTo>
                            <a:pt x="124" y="409"/>
                            <a:pt x="120" y="413"/>
                            <a:pt x="117" y="416"/>
                          </a:cubicBezTo>
                          <a:cubicBezTo>
                            <a:pt x="115" y="418"/>
                            <a:pt x="113" y="421"/>
                            <a:pt x="113" y="422"/>
                          </a:cubicBezTo>
                          <a:cubicBezTo>
                            <a:pt x="113" y="423"/>
                            <a:pt x="114" y="425"/>
                            <a:pt x="117" y="426"/>
                          </a:cubicBezTo>
                          <a:lnTo>
                            <a:pt x="120" y="427"/>
                          </a:lnTo>
                          <a:lnTo>
                            <a:pt x="119" y="429"/>
                          </a:lnTo>
                          <a:cubicBezTo>
                            <a:pt x="118" y="430"/>
                            <a:pt x="117" y="431"/>
                            <a:pt x="117" y="432"/>
                          </a:cubicBezTo>
                          <a:cubicBezTo>
                            <a:pt x="115" y="435"/>
                            <a:pt x="114" y="438"/>
                            <a:pt x="114" y="441"/>
                          </a:cubicBezTo>
                          <a:cubicBezTo>
                            <a:pt x="114" y="446"/>
                            <a:pt x="114" y="449"/>
                            <a:pt x="115" y="451"/>
                          </a:cubicBezTo>
                          <a:cubicBezTo>
                            <a:pt x="116" y="454"/>
                            <a:pt x="118" y="454"/>
                            <a:pt x="122" y="453"/>
                          </a:cubicBezTo>
                          <a:lnTo>
                            <a:pt x="124" y="453"/>
                          </a:lnTo>
                          <a:lnTo>
                            <a:pt x="124" y="455"/>
                          </a:lnTo>
                          <a:cubicBezTo>
                            <a:pt x="125" y="458"/>
                            <a:pt x="126" y="459"/>
                            <a:pt x="127" y="459"/>
                          </a:cubicBezTo>
                          <a:lnTo>
                            <a:pt x="132" y="459"/>
                          </a:lnTo>
                          <a:cubicBezTo>
                            <a:pt x="139" y="459"/>
                            <a:pt x="142" y="465"/>
                            <a:pt x="145" y="471"/>
                          </a:cubicBezTo>
                          <a:cubicBezTo>
                            <a:pt x="147" y="475"/>
                            <a:pt x="149" y="479"/>
                            <a:pt x="153" y="480"/>
                          </a:cubicBezTo>
                          <a:lnTo>
                            <a:pt x="157" y="451"/>
                          </a:lnTo>
                          <a:lnTo>
                            <a:pt x="157" y="484"/>
                          </a:lnTo>
                          <a:cubicBezTo>
                            <a:pt x="156" y="484"/>
                            <a:pt x="156" y="484"/>
                            <a:pt x="156" y="484"/>
                          </a:cubicBezTo>
                          <a:lnTo>
                            <a:pt x="157" y="484"/>
                          </a:lnTo>
                          <a:lnTo>
                            <a:pt x="157" y="484"/>
                          </a:lnTo>
                          <a:cubicBezTo>
                            <a:pt x="159" y="484"/>
                            <a:pt x="160" y="483"/>
                            <a:pt x="161" y="483"/>
                          </a:cubicBezTo>
                          <a:cubicBezTo>
                            <a:pt x="162" y="482"/>
                            <a:pt x="162" y="482"/>
                            <a:pt x="162" y="482"/>
                          </a:cubicBezTo>
                          <a:lnTo>
                            <a:pt x="163" y="476"/>
                          </a:lnTo>
                          <a:cubicBezTo>
                            <a:pt x="163" y="473"/>
                            <a:pt x="163" y="472"/>
                            <a:pt x="165" y="472"/>
                          </a:cubicBezTo>
                          <a:cubicBezTo>
                            <a:pt x="166" y="472"/>
                            <a:pt x="167" y="472"/>
                            <a:pt x="168" y="472"/>
                          </a:cubicBezTo>
                          <a:cubicBezTo>
                            <a:pt x="169" y="473"/>
                            <a:pt x="170" y="473"/>
                            <a:pt x="172" y="473"/>
                          </a:cubicBezTo>
                          <a:cubicBezTo>
                            <a:pt x="173" y="473"/>
                            <a:pt x="174" y="473"/>
                            <a:pt x="175" y="473"/>
                          </a:cubicBezTo>
                          <a:lnTo>
                            <a:pt x="175" y="473"/>
                          </a:lnTo>
                          <a:cubicBezTo>
                            <a:pt x="176" y="473"/>
                            <a:pt x="176" y="472"/>
                            <a:pt x="177" y="471"/>
                          </a:cubicBezTo>
                          <a:cubicBezTo>
                            <a:pt x="178" y="470"/>
                            <a:pt x="178" y="470"/>
                            <a:pt x="179" y="469"/>
                          </a:cubicBezTo>
                          <a:cubicBezTo>
                            <a:pt x="179" y="469"/>
                            <a:pt x="179" y="469"/>
                            <a:pt x="179" y="469"/>
                          </a:cubicBezTo>
                          <a:cubicBezTo>
                            <a:pt x="184" y="469"/>
                            <a:pt x="188" y="471"/>
                            <a:pt x="192" y="472"/>
                          </a:cubicBezTo>
                          <a:cubicBezTo>
                            <a:pt x="196" y="473"/>
                            <a:pt x="200" y="474"/>
                            <a:pt x="205" y="474"/>
                          </a:cubicBezTo>
                          <a:cubicBezTo>
                            <a:pt x="210" y="474"/>
                            <a:pt x="211" y="472"/>
                            <a:pt x="211" y="468"/>
                          </a:cubicBezTo>
                          <a:cubicBezTo>
                            <a:pt x="212" y="467"/>
                            <a:pt x="212" y="466"/>
                            <a:pt x="212" y="465"/>
                          </a:cubicBezTo>
                          <a:cubicBezTo>
                            <a:pt x="213" y="463"/>
                            <a:pt x="216" y="463"/>
                            <a:pt x="219" y="463"/>
                          </a:cubicBezTo>
                          <a:cubicBezTo>
                            <a:pt x="221" y="463"/>
                            <a:pt x="223" y="463"/>
                            <a:pt x="224" y="462"/>
                          </a:cubicBezTo>
                          <a:lnTo>
                            <a:pt x="227" y="462"/>
                          </a:lnTo>
                          <a:lnTo>
                            <a:pt x="227" y="463"/>
                          </a:lnTo>
                          <a:cubicBezTo>
                            <a:pt x="227" y="465"/>
                            <a:pt x="227" y="466"/>
                            <a:pt x="227" y="467"/>
                          </a:cubicBezTo>
                          <a:cubicBezTo>
                            <a:pt x="227" y="468"/>
                            <a:pt x="227" y="468"/>
                            <a:pt x="227" y="469"/>
                          </a:cubicBezTo>
                          <a:cubicBezTo>
                            <a:pt x="227" y="469"/>
                            <a:pt x="228" y="470"/>
                            <a:pt x="228" y="471"/>
                          </a:cubicBezTo>
                          <a:cubicBezTo>
                            <a:pt x="229" y="472"/>
                            <a:pt x="230" y="473"/>
                            <a:pt x="231" y="475"/>
                          </a:cubicBezTo>
                          <a:cubicBezTo>
                            <a:pt x="233" y="478"/>
                            <a:pt x="235" y="481"/>
                            <a:pt x="240" y="482"/>
                          </a:cubicBezTo>
                          <a:lnTo>
                            <a:pt x="243" y="482"/>
                          </a:lnTo>
                          <a:lnTo>
                            <a:pt x="242" y="484"/>
                          </a:lnTo>
                          <a:cubicBezTo>
                            <a:pt x="239" y="499"/>
                            <a:pt x="242" y="511"/>
                            <a:pt x="245" y="521"/>
                          </a:cubicBezTo>
                          <a:cubicBezTo>
                            <a:pt x="249" y="521"/>
                            <a:pt x="250" y="520"/>
                            <a:pt x="250" y="518"/>
                          </a:cubicBezTo>
                          <a:cubicBezTo>
                            <a:pt x="250" y="517"/>
                            <a:pt x="249" y="516"/>
                            <a:pt x="249" y="515"/>
                          </a:cubicBezTo>
                          <a:cubicBezTo>
                            <a:pt x="248" y="513"/>
                            <a:pt x="247" y="511"/>
                            <a:pt x="247" y="507"/>
                          </a:cubicBezTo>
                          <a:cubicBezTo>
                            <a:pt x="247" y="502"/>
                            <a:pt x="253" y="493"/>
                            <a:pt x="258" y="493"/>
                          </a:cubicBezTo>
                          <a:cubicBezTo>
                            <a:pt x="273" y="493"/>
                            <a:pt x="290" y="491"/>
                            <a:pt x="290" y="479"/>
                          </a:cubicBezTo>
                          <a:cubicBezTo>
                            <a:pt x="290" y="478"/>
                            <a:pt x="289" y="476"/>
                            <a:pt x="288" y="475"/>
                          </a:cubicBezTo>
                          <a:cubicBezTo>
                            <a:pt x="286" y="473"/>
                            <a:pt x="284" y="471"/>
                            <a:pt x="284" y="468"/>
                          </a:cubicBezTo>
                          <a:cubicBezTo>
                            <a:pt x="284" y="465"/>
                            <a:pt x="287" y="464"/>
                            <a:pt x="290" y="462"/>
                          </a:cubicBezTo>
                          <a:cubicBezTo>
                            <a:pt x="292" y="461"/>
                            <a:pt x="294" y="460"/>
                            <a:pt x="296" y="458"/>
                          </a:cubicBezTo>
                          <a:lnTo>
                            <a:pt x="296" y="448"/>
                          </a:lnTo>
                          <a:cubicBezTo>
                            <a:pt x="295" y="447"/>
                            <a:pt x="294" y="447"/>
                            <a:pt x="293" y="448"/>
                          </a:cubicBezTo>
                          <a:cubicBezTo>
                            <a:pt x="292" y="448"/>
                            <a:pt x="291" y="448"/>
                            <a:pt x="288" y="448"/>
                          </a:cubicBezTo>
                          <a:cubicBezTo>
                            <a:pt x="287" y="448"/>
                            <a:pt x="282" y="446"/>
                            <a:pt x="273" y="442"/>
                          </a:cubicBezTo>
                          <a:lnTo>
                            <a:pt x="271" y="441"/>
                          </a:lnTo>
                          <a:lnTo>
                            <a:pt x="286" y="419"/>
                          </a:lnTo>
                          <a:lnTo>
                            <a:pt x="287" y="419"/>
                          </a:lnTo>
                          <a:cubicBezTo>
                            <a:pt x="289" y="419"/>
                            <a:pt x="301" y="424"/>
                            <a:pt x="305" y="428"/>
                          </a:cubicBezTo>
                          <a:lnTo>
                            <a:pt x="305" y="428"/>
                          </a:lnTo>
                          <a:lnTo>
                            <a:pt x="306" y="428"/>
                          </a:lnTo>
                          <a:cubicBezTo>
                            <a:pt x="307" y="430"/>
                            <a:pt x="307" y="432"/>
                            <a:pt x="307" y="434"/>
                          </a:cubicBezTo>
                          <a:cubicBezTo>
                            <a:pt x="307" y="435"/>
                            <a:pt x="307" y="438"/>
                            <a:pt x="307" y="438"/>
                          </a:cubicBezTo>
                          <a:cubicBezTo>
                            <a:pt x="308" y="438"/>
                            <a:pt x="309" y="438"/>
                            <a:pt x="310" y="438"/>
                          </a:cubicBezTo>
                          <a:cubicBezTo>
                            <a:pt x="310" y="437"/>
                            <a:pt x="311" y="437"/>
                            <a:pt x="312" y="437"/>
                          </a:cubicBezTo>
                          <a:cubicBezTo>
                            <a:pt x="310" y="425"/>
                            <a:pt x="311" y="417"/>
                            <a:pt x="312" y="4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3" name="Freeform 1219">
                      <a:extLst>
                        <a:ext uri="{FF2B5EF4-FFF2-40B4-BE49-F238E27FC236}">
                          <a16:creationId xmlns:a16="http://schemas.microsoft.com/office/drawing/2014/main" id="{F4D363DD-0C8A-97BE-9D1E-23C1F30412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13129" y="4626855"/>
                      <a:ext cx="129684" cy="92094"/>
                    </a:xfrm>
                    <a:custGeom>
                      <a:avLst/>
                      <a:gdLst>
                        <a:gd name="T0" fmla="*/ 286 w 307"/>
                        <a:gd name="T1" fmla="*/ 158 h 213"/>
                        <a:gd name="T2" fmla="*/ 275 w 307"/>
                        <a:gd name="T3" fmla="*/ 153 h 213"/>
                        <a:gd name="T4" fmla="*/ 265 w 307"/>
                        <a:gd name="T5" fmla="*/ 137 h 213"/>
                        <a:gd name="T6" fmla="*/ 269 w 307"/>
                        <a:gd name="T7" fmla="*/ 124 h 213"/>
                        <a:gd name="T8" fmla="*/ 269 w 307"/>
                        <a:gd name="T9" fmla="*/ 110 h 213"/>
                        <a:gd name="T10" fmla="*/ 275 w 307"/>
                        <a:gd name="T11" fmla="*/ 95 h 213"/>
                        <a:gd name="T12" fmla="*/ 283 w 307"/>
                        <a:gd name="T13" fmla="*/ 80 h 213"/>
                        <a:gd name="T14" fmla="*/ 273 w 307"/>
                        <a:gd name="T15" fmla="*/ 70 h 213"/>
                        <a:gd name="T16" fmla="*/ 278 w 307"/>
                        <a:gd name="T17" fmla="*/ 64 h 213"/>
                        <a:gd name="T18" fmla="*/ 293 w 307"/>
                        <a:gd name="T19" fmla="*/ 63 h 213"/>
                        <a:gd name="T20" fmla="*/ 283 w 307"/>
                        <a:gd name="T21" fmla="*/ 31 h 213"/>
                        <a:gd name="T22" fmla="*/ 274 w 307"/>
                        <a:gd name="T23" fmla="*/ 40 h 213"/>
                        <a:gd name="T24" fmla="*/ 265 w 307"/>
                        <a:gd name="T25" fmla="*/ 46 h 213"/>
                        <a:gd name="T26" fmla="*/ 257 w 307"/>
                        <a:gd name="T27" fmla="*/ 62 h 213"/>
                        <a:gd name="T28" fmla="*/ 249 w 307"/>
                        <a:gd name="T29" fmla="*/ 66 h 213"/>
                        <a:gd name="T30" fmla="*/ 248 w 307"/>
                        <a:gd name="T31" fmla="*/ 68 h 213"/>
                        <a:gd name="T32" fmla="*/ 233 w 307"/>
                        <a:gd name="T33" fmla="*/ 67 h 213"/>
                        <a:gd name="T34" fmla="*/ 221 w 307"/>
                        <a:gd name="T35" fmla="*/ 64 h 213"/>
                        <a:gd name="T36" fmla="*/ 206 w 307"/>
                        <a:gd name="T37" fmla="*/ 59 h 213"/>
                        <a:gd name="T38" fmla="*/ 212 w 307"/>
                        <a:gd name="T39" fmla="*/ 46 h 213"/>
                        <a:gd name="T40" fmla="*/ 209 w 307"/>
                        <a:gd name="T41" fmla="*/ 38 h 213"/>
                        <a:gd name="T42" fmla="*/ 213 w 307"/>
                        <a:gd name="T43" fmla="*/ 32 h 213"/>
                        <a:gd name="T44" fmla="*/ 218 w 307"/>
                        <a:gd name="T45" fmla="*/ 7 h 213"/>
                        <a:gd name="T46" fmla="*/ 193 w 307"/>
                        <a:gd name="T47" fmla="*/ 11 h 213"/>
                        <a:gd name="T48" fmla="*/ 191 w 307"/>
                        <a:gd name="T49" fmla="*/ 13 h 213"/>
                        <a:gd name="T50" fmla="*/ 176 w 307"/>
                        <a:gd name="T51" fmla="*/ 19 h 213"/>
                        <a:gd name="T52" fmla="*/ 161 w 307"/>
                        <a:gd name="T53" fmla="*/ 35 h 213"/>
                        <a:gd name="T54" fmla="*/ 146 w 307"/>
                        <a:gd name="T55" fmla="*/ 43 h 213"/>
                        <a:gd name="T56" fmla="*/ 135 w 307"/>
                        <a:gd name="T57" fmla="*/ 49 h 213"/>
                        <a:gd name="T58" fmla="*/ 115 w 307"/>
                        <a:gd name="T59" fmla="*/ 60 h 213"/>
                        <a:gd name="T60" fmla="*/ 87 w 307"/>
                        <a:gd name="T61" fmla="*/ 67 h 213"/>
                        <a:gd name="T62" fmla="*/ 67 w 307"/>
                        <a:gd name="T63" fmla="*/ 59 h 213"/>
                        <a:gd name="T64" fmla="*/ 50 w 307"/>
                        <a:gd name="T65" fmla="*/ 63 h 213"/>
                        <a:gd name="T66" fmla="*/ 10 w 307"/>
                        <a:gd name="T67" fmla="*/ 66 h 213"/>
                        <a:gd name="T68" fmla="*/ 9 w 307"/>
                        <a:gd name="T69" fmla="*/ 67 h 213"/>
                        <a:gd name="T70" fmla="*/ 4 w 307"/>
                        <a:gd name="T71" fmla="*/ 72 h 213"/>
                        <a:gd name="T72" fmla="*/ 3 w 307"/>
                        <a:gd name="T73" fmla="*/ 73 h 213"/>
                        <a:gd name="T74" fmla="*/ 2 w 307"/>
                        <a:gd name="T75" fmla="*/ 73 h 213"/>
                        <a:gd name="T76" fmla="*/ 3 w 307"/>
                        <a:gd name="T77" fmla="*/ 82 h 213"/>
                        <a:gd name="T78" fmla="*/ 11 w 307"/>
                        <a:gd name="T79" fmla="*/ 85 h 213"/>
                        <a:gd name="T80" fmla="*/ 18 w 307"/>
                        <a:gd name="T81" fmla="*/ 88 h 213"/>
                        <a:gd name="T82" fmla="*/ 15 w 307"/>
                        <a:gd name="T83" fmla="*/ 98 h 213"/>
                        <a:gd name="T84" fmla="*/ 23 w 307"/>
                        <a:gd name="T85" fmla="*/ 96 h 213"/>
                        <a:gd name="T86" fmla="*/ 37 w 307"/>
                        <a:gd name="T87" fmla="*/ 96 h 213"/>
                        <a:gd name="T88" fmla="*/ 44 w 307"/>
                        <a:gd name="T89" fmla="*/ 99 h 213"/>
                        <a:gd name="T90" fmla="*/ 54 w 307"/>
                        <a:gd name="T91" fmla="*/ 105 h 213"/>
                        <a:gd name="T92" fmla="*/ 60 w 307"/>
                        <a:gd name="T93" fmla="*/ 122 h 213"/>
                        <a:gd name="T94" fmla="*/ 68 w 307"/>
                        <a:gd name="T95" fmla="*/ 131 h 213"/>
                        <a:gd name="T96" fmla="*/ 62 w 307"/>
                        <a:gd name="T97" fmla="*/ 135 h 213"/>
                        <a:gd name="T98" fmla="*/ 69 w 307"/>
                        <a:gd name="T99" fmla="*/ 144 h 213"/>
                        <a:gd name="T100" fmla="*/ 79 w 307"/>
                        <a:gd name="T101" fmla="*/ 155 h 213"/>
                        <a:gd name="T102" fmla="*/ 136 w 307"/>
                        <a:gd name="T103" fmla="*/ 137 h 213"/>
                        <a:gd name="T104" fmla="*/ 141 w 307"/>
                        <a:gd name="T105" fmla="*/ 136 h 213"/>
                        <a:gd name="T106" fmla="*/ 237 w 307"/>
                        <a:gd name="T107" fmla="*/ 212 h 213"/>
                        <a:gd name="T108" fmla="*/ 254 w 307"/>
                        <a:gd name="T109" fmla="*/ 208 h 213"/>
                        <a:gd name="T110" fmla="*/ 291 w 307"/>
                        <a:gd name="T111" fmla="*/ 202 h 213"/>
                        <a:gd name="T112" fmla="*/ 302 w 307"/>
                        <a:gd name="T113" fmla="*/ 196 h 213"/>
                        <a:gd name="T114" fmla="*/ 306 w 307"/>
                        <a:gd name="T115" fmla="*/ 181 h 213"/>
                        <a:gd name="T116" fmla="*/ 297 w 307"/>
                        <a:gd name="T117" fmla="*/ 168 h 2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307" h="213">
                          <a:moveTo>
                            <a:pt x="297" y="168"/>
                          </a:moveTo>
                          <a:cubicBezTo>
                            <a:pt x="294" y="163"/>
                            <a:pt x="291" y="158"/>
                            <a:pt x="286" y="158"/>
                          </a:cubicBezTo>
                          <a:lnTo>
                            <a:pt x="281" y="158"/>
                          </a:lnTo>
                          <a:cubicBezTo>
                            <a:pt x="277" y="158"/>
                            <a:pt x="276" y="155"/>
                            <a:pt x="275" y="153"/>
                          </a:cubicBezTo>
                          <a:cubicBezTo>
                            <a:pt x="271" y="154"/>
                            <a:pt x="268" y="152"/>
                            <a:pt x="266" y="148"/>
                          </a:cubicBezTo>
                          <a:cubicBezTo>
                            <a:pt x="265" y="145"/>
                            <a:pt x="265" y="142"/>
                            <a:pt x="265" y="137"/>
                          </a:cubicBezTo>
                          <a:cubicBezTo>
                            <a:pt x="265" y="132"/>
                            <a:pt x="266" y="129"/>
                            <a:pt x="268" y="126"/>
                          </a:cubicBezTo>
                          <a:cubicBezTo>
                            <a:pt x="268" y="126"/>
                            <a:pt x="269" y="125"/>
                            <a:pt x="269" y="124"/>
                          </a:cubicBezTo>
                          <a:cubicBezTo>
                            <a:pt x="266" y="123"/>
                            <a:pt x="264" y="121"/>
                            <a:pt x="264" y="117"/>
                          </a:cubicBezTo>
                          <a:cubicBezTo>
                            <a:pt x="264" y="115"/>
                            <a:pt x="266" y="112"/>
                            <a:pt x="269" y="110"/>
                          </a:cubicBezTo>
                          <a:cubicBezTo>
                            <a:pt x="271" y="107"/>
                            <a:pt x="275" y="103"/>
                            <a:pt x="275" y="99"/>
                          </a:cubicBezTo>
                          <a:lnTo>
                            <a:pt x="275" y="95"/>
                          </a:lnTo>
                          <a:cubicBezTo>
                            <a:pt x="275" y="90"/>
                            <a:pt x="277" y="88"/>
                            <a:pt x="280" y="86"/>
                          </a:cubicBezTo>
                          <a:cubicBezTo>
                            <a:pt x="281" y="84"/>
                            <a:pt x="283" y="83"/>
                            <a:pt x="283" y="80"/>
                          </a:cubicBezTo>
                          <a:cubicBezTo>
                            <a:pt x="283" y="78"/>
                            <a:pt x="282" y="78"/>
                            <a:pt x="279" y="77"/>
                          </a:cubicBezTo>
                          <a:cubicBezTo>
                            <a:pt x="277" y="76"/>
                            <a:pt x="273" y="75"/>
                            <a:pt x="273" y="70"/>
                          </a:cubicBezTo>
                          <a:cubicBezTo>
                            <a:pt x="273" y="68"/>
                            <a:pt x="275" y="65"/>
                            <a:pt x="277" y="64"/>
                          </a:cubicBezTo>
                          <a:lnTo>
                            <a:pt x="278" y="64"/>
                          </a:lnTo>
                          <a:lnTo>
                            <a:pt x="290" y="64"/>
                          </a:lnTo>
                          <a:cubicBezTo>
                            <a:pt x="291" y="64"/>
                            <a:pt x="292" y="64"/>
                            <a:pt x="293" y="63"/>
                          </a:cubicBezTo>
                          <a:cubicBezTo>
                            <a:pt x="296" y="62"/>
                            <a:pt x="299" y="61"/>
                            <a:pt x="299" y="58"/>
                          </a:cubicBezTo>
                          <a:cubicBezTo>
                            <a:pt x="299" y="52"/>
                            <a:pt x="287" y="31"/>
                            <a:pt x="283" y="31"/>
                          </a:cubicBezTo>
                          <a:cubicBezTo>
                            <a:pt x="280" y="31"/>
                            <a:pt x="279" y="33"/>
                            <a:pt x="277" y="36"/>
                          </a:cubicBezTo>
                          <a:cubicBezTo>
                            <a:pt x="276" y="37"/>
                            <a:pt x="275" y="39"/>
                            <a:pt x="274" y="40"/>
                          </a:cubicBezTo>
                          <a:cubicBezTo>
                            <a:pt x="272" y="41"/>
                            <a:pt x="270" y="42"/>
                            <a:pt x="269" y="42"/>
                          </a:cubicBezTo>
                          <a:cubicBezTo>
                            <a:pt x="267" y="43"/>
                            <a:pt x="266" y="44"/>
                            <a:pt x="265" y="46"/>
                          </a:cubicBezTo>
                          <a:cubicBezTo>
                            <a:pt x="263" y="47"/>
                            <a:pt x="263" y="49"/>
                            <a:pt x="262" y="52"/>
                          </a:cubicBezTo>
                          <a:cubicBezTo>
                            <a:pt x="261" y="55"/>
                            <a:pt x="260" y="59"/>
                            <a:pt x="257" y="62"/>
                          </a:cubicBezTo>
                          <a:cubicBezTo>
                            <a:pt x="256" y="62"/>
                            <a:pt x="255" y="63"/>
                            <a:pt x="254" y="63"/>
                          </a:cubicBezTo>
                          <a:cubicBezTo>
                            <a:pt x="252" y="64"/>
                            <a:pt x="251" y="64"/>
                            <a:pt x="249" y="66"/>
                          </a:cubicBezTo>
                          <a:lnTo>
                            <a:pt x="249" y="66"/>
                          </a:lnTo>
                          <a:cubicBezTo>
                            <a:pt x="248" y="67"/>
                            <a:pt x="248" y="68"/>
                            <a:pt x="248" y="68"/>
                          </a:cubicBezTo>
                          <a:cubicBezTo>
                            <a:pt x="247" y="70"/>
                            <a:pt x="245" y="72"/>
                            <a:pt x="242" y="72"/>
                          </a:cubicBezTo>
                          <a:cubicBezTo>
                            <a:pt x="237" y="72"/>
                            <a:pt x="235" y="69"/>
                            <a:pt x="233" y="67"/>
                          </a:cubicBezTo>
                          <a:cubicBezTo>
                            <a:pt x="231" y="65"/>
                            <a:pt x="229" y="63"/>
                            <a:pt x="225" y="63"/>
                          </a:cubicBezTo>
                          <a:cubicBezTo>
                            <a:pt x="223" y="63"/>
                            <a:pt x="223" y="63"/>
                            <a:pt x="221" y="64"/>
                          </a:cubicBezTo>
                          <a:cubicBezTo>
                            <a:pt x="220" y="65"/>
                            <a:pt x="218" y="67"/>
                            <a:pt x="215" y="67"/>
                          </a:cubicBezTo>
                          <a:cubicBezTo>
                            <a:pt x="211" y="67"/>
                            <a:pt x="206" y="64"/>
                            <a:pt x="206" y="59"/>
                          </a:cubicBezTo>
                          <a:cubicBezTo>
                            <a:pt x="206" y="56"/>
                            <a:pt x="208" y="54"/>
                            <a:pt x="209" y="52"/>
                          </a:cubicBezTo>
                          <a:cubicBezTo>
                            <a:pt x="211" y="50"/>
                            <a:pt x="212" y="48"/>
                            <a:pt x="212" y="46"/>
                          </a:cubicBezTo>
                          <a:cubicBezTo>
                            <a:pt x="212" y="45"/>
                            <a:pt x="211" y="44"/>
                            <a:pt x="211" y="43"/>
                          </a:cubicBezTo>
                          <a:cubicBezTo>
                            <a:pt x="210" y="42"/>
                            <a:pt x="209" y="40"/>
                            <a:pt x="209" y="38"/>
                          </a:cubicBezTo>
                          <a:cubicBezTo>
                            <a:pt x="209" y="36"/>
                            <a:pt x="210" y="35"/>
                            <a:pt x="211" y="34"/>
                          </a:cubicBezTo>
                          <a:cubicBezTo>
                            <a:pt x="212" y="33"/>
                            <a:pt x="212" y="33"/>
                            <a:pt x="213" y="32"/>
                          </a:cubicBezTo>
                          <a:cubicBezTo>
                            <a:pt x="213" y="31"/>
                            <a:pt x="213" y="30"/>
                            <a:pt x="214" y="29"/>
                          </a:cubicBezTo>
                          <a:cubicBezTo>
                            <a:pt x="216" y="22"/>
                            <a:pt x="218" y="14"/>
                            <a:pt x="218" y="7"/>
                          </a:cubicBezTo>
                          <a:cubicBezTo>
                            <a:pt x="218" y="2"/>
                            <a:pt x="217" y="0"/>
                            <a:pt x="211" y="0"/>
                          </a:cubicBezTo>
                          <a:cubicBezTo>
                            <a:pt x="202" y="0"/>
                            <a:pt x="198" y="5"/>
                            <a:pt x="193" y="11"/>
                          </a:cubicBezTo>
                          <a:cubicBezTo>
                            <a:pt x="192" y="11"/>
                            <a:pt x="192" y="12"/>
                            <a:pt x="191" y="13"/>
                          </a:cubicBezTo>
                          <a:lnTo>
                            <a:pt x="191" y="13"/>
                          </a:lnTo>
                          <a:lnTo>
                            <a:pt x="185" y="13"/>
                          </a:lnTo>
                          <a:cubicBezTo>
                            <a:pt x="181" y="15"/>
                            <a:pt x="178" y="17"/>
                            <a:pt x="176" y="19"/>
                          </a:cubicBezTo>
                          <a:cubicBezTo>
                            <a:pt x="173" y="21"/>
                            <a:pt x="171" y="24"/>
                            <a:pt x="169" y="27"/>
                          </a:cubicBezTo>
                          <a:cubicBezTo>
                            <a:pt x="167" y="29"/>
                            <a:pt x="164" y="32"/>
                            <a:pt x="161" y="35"/>
                          </a:cubicBezTo>
                          <a:cubicBezTo>
                            <a:pt x="160" y="37"/>
                            <a:pt x="158" y="38"/>
                            <a:pt x="155" y="40"/>
                          </a:cubicBezTo>
                          <a:cubicBezTo>
                            <a:pt x="153" y="42"/>
                            <a:pt x="149" y="42"/>
                            <a:pt x="146" y="43"/>
                          </a:cubicBezTo>
                          <a:cubicBezTo>
                            <a:pt x="143" y="44"/>
                            <a:pt x="139" y="44"/>
                            <a:pt x="138" y="46"/>
                          </a:cubicBezTo>
                          <a:cubicBezTo>
                            <a:pt x="137" y="47"/>
                            <a:pt x="136" y="48"/>
                            <a:pt x="135" y="49"/>
                          </a:cubicBezTo>
                          <a:cubicBezTo>
                            <a:pt x="133" y="51"/>
                            <a:pt x="131" y="53"/>
                            <a:pt x="129" y="54"/>
                          </a:cubicBezTo>
                          <a:cubicBezTo>
                            <a:pt x="126" y="58"/>
                            <a:pt x="121" y="60"/>
                            <a:pt x="115" y="60"/>
                          </a:cubicBezTo>
                          <a:cubicBezTo>
                            <a:pt x="109" y="60"/>
                            <a:pt x="104" y="62"/>
                            <a:pt x="100" y="64"/>
                          </a:cubicBezTo>
                          <a:cubicBezTo>
                            <a:pt x="96" y="66"/>
                            <a:pt x="92" y="67"/>
                            <a:pt x="87" y="67"/>
                          </a:cubicBezTo>
                          <a:cubicBezTo>
                            <a:pt x="82" y="67"/>
                            <a:pt x="78" y="65"/>
                            <a:pt x="75" y="63"/>
                          </a:cubicBezTo>
                          <a:cubicBezTo>
                            <a:pt x="73" y="61"/>
                            <a:pt x="71" y="59"/>
                            <a:pt x="67" y="59"/>
                          </a:cubicBezTo>
                          <a:cubicBezTo>
                            <a:pt x="64" y="59"/>
                            <a:pt x="61" y="60"/>
                            <a:pt x="58" y="61"/>
                          </a:cubicBezTo>
                          <a:cubicBezTo>
                            <a:pt x="55" y="62"/>
                            <a:pt x="53" y="63"/>
                            <a:pt x="50" y="63"/>
                          </a:cubicBezTo>
                          <a:lnTo>
                            <a:pt x="19" y="63"/>
                          </a:lnTo>
                          <a:cubicBezTo>
                            <a:pt x="15" y="63"/>
                            <a:pt x="12" y="64"/>
                            <a:pt x="10" y="66"/>
                          </a:cubicBezTo>
                          <a:cubicBezTo>
                            <a:pt x="10" y="66"/>
                            <a:pt x="10" y="66"/>
                            <a:pt x="10" y="66"/>
                          </a:cubicBezTo>
                          <a:cubicBezTo>
                            <a:pt x="9" y="66"/>
                            <a:pt x="9" y="66"/>
                            <a:pt x="9" y="67"/>
                          </a:cubicBezTo>
                          <a:cubicBezTo>
                            <a:pt x="7" y="68"/>
                            <a:pt x="5" y="70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lnTo>
                            <a:pt x="3" y="73"/>
                          </a:lnTo>
                          <a:lnTo>
                            <a:pt x="3" y="73"/>
                          </a:lnTo>
                          <a:cubicBezTo>
                            <a:pt x="2" y="73"/>
                            <a:pt x="2" y="73"/>
                            <a:pt x="2" y="73"/>
                          </a:cubicBezTo>
                          <a:cubicBezTo>
                            <a:pt x="1" y="74"/>
                            <a:pt x="0" y="76"/>
                            <a:pt x="0" y="79"/>
                          </a:cubicBezTo>
                          <a:cubicBezTo>
                            <a:pt x="1" y="80"/>
                            <a:pt x="1" y="81"/>
                            <a:pt x="3" y="82"/>
                          </a:cubicBezTo>
                          <a:cubicBezTo>
                            <a:pt x="6" y="83"/>
                            <a:pt x="7" y="83"/>
                            <a:pt x="7" y="83"/>
                          </a:cubicBezTo>
                          <a:cubicBezTo>
                            <a:pt x="8" y="83"/>
                            <a:pt x="9" y="83"/>
                            <a:pt x="11" y="85"/>
                          </a:cubicBezTo>
                          <a:cubicBezTo>
                            <a:pt x="13" y="86"/>
                            <a:pt x="14" y="86"/>
                            <a:pt x="15" y="87"/>
                          </a:cubicBezTo>
                          <a:cubicBezTo>
                            <a:pt x="16" y="87"/>
                            <a:pt x="18" y="87"/>
                            <a:pt x="18" y="88"/>
                          </a:cubicBezTo>
                          <a:cubicBezTo>
                            <a:pt x="18" y="90"/>
                            <a:pt x="17" y="91"/>
                            <a:pt x="15" y="93"/>
                          </a:cubicBezTo>
                          <a:cubicBezTo>
                            <a:pt x="14" y="95"/>
                            <a:pt x="14" y="96"/>
                            <a:pt x="15" y="98"/>
                          </a:cubicBezTo>
                          <a:cubicBezTo>
                            <a:pt x="15" y="99"/>
                            <a:pt x="16" y="99"/>
                            <a:pt x="17" y="99"/>
                          </a:cubicBezTo>
                          <a:cubicBezTo>
                            <a:pt x="19" y="99"/>
                            <a:pt x="21" y="98"/>
                            <a:pt x="23" y="96"/>
                          </a:cubicBezTo>
                          <a:cubicBezTo>
                            <a:pt x="26" y="92"/>
                            <a:pt x="29" y="91"/>
                            <a:pt x="31" y="91"/>
                          </a:cubicBezTo>
                          <a:cubicBezTo>
                            <a:pt x="34" y="91"/>
                            <a:pt x="36" y="94"/>
                            <a:pt x="37" y="96"/>
                          </a:cubicBezTo>
                          <a:cubicBezTo>
                            <a:pt x="38" y="97"/>
                            <a:pt x="40" y="101"/>
                            <a:pt x="41" y="101"/>
                          </a:cubicBezTo>
                          <a:cubicBezTo>
                            <a:pt x="42" y="101"/>
                            <a:pt x="43" y="100"/>
                            <a:pt x="44" y="99"/>
                          </a:cubicBezTo>
                          <a:cubicBezTo>
                            <a:pt x="45" y="98"/>
                            <a:pt x="46" y="97"/>
                            <a:pt x="47" y="97"/>
                          </a:cubicBezTo>
                          <a:cubicBezTo>
                            <a:pt x="50" y="97"/>
                            <a:pt x="52" y="100"/>
                            <a:pt x="54" y="105"/>
                          </a:cubicBezTo>
                          <a:cubicBezTo>
                            <a:pt x="58" y="111"/>
                            <a:pt x="60" y="116"/>
                            <a:pt x="58" y="120"/>
                          </a:cubicBezTo>
                          <a:cubicBezTo>
                            <a:pt x="58" y="120"/>
                            <a:pt x="58" y="120"/>
                            <a:pt x="60" y="122"/>
                          </a:cubicBezTo>
                          <a:cubicBezTo>
                            <a:pt x="61" y="123"/>
                            <a:pt x="62" y="123"/>
                            <a:pt x="63" y="124"/>
                          </a:cubicBezTo>
                          <a:cubicBezTo>
                            <a:pt x="66" y="127"/>
                            <a:pt x="68" y="129"/>
                            <a:pt x="68" y="131"/>
                          </a:cubicBezTo>
                          <a:cubicBezTo>
                            <a:pt x="68" y="132"/>
                            <a:pt x="65" y="133"/>
                            <a:pt x="65" y="134"/>
                          </a:cubicBezTo>
                          <a:cubicBezTo>
                            <a:pt x="62" y="134"/>
                            <a:pt x="62" y="135"/>
                            <a:pt x="62" y="135"/>
                          </a:cubicBezTo>
                          <a:cubicBezTo>
                            <a:pt x="62" y="136"/>
                            <a:pt x="62" y="137"/>
                            <a:pt x="65" y="139"/>
                          </a:cubicBezTo>
                          <a:cubicBezTo>
                            <a:pt x="67" y="141"/>
                            <a:pt x="68" y="143"/>
                            <a:pt x="69" y="144"/>
                          </a:cubicBezTo>
                          <a:cubicBezTo>
                            <a:pt x="70" y="146"/>
                            <a:pt x="71" y="147"/>
                            <a:pt x="73" y="148"/>
                          </a:cubicBezTo>
                          <a:cubicBezTo>
                            <a:pt x="76" y="150"/>
                            <a:pt x="78" y="153"/>
                            <a:pt x="79" y="155"/>
                          </a:cubicBezTo>
                          <a:cubicBezTo>
                            <a:pt x="88" y="148"/>
                            <a:pt x="98" y="144"/>
                            <a:pt x="103" y="143"/>
                          </a:cubicBezTo>
                          <a:cubicBezTo>
                            <a:pt x="125" y="142"/>
                            <a:pt x="132" y="139"/>
                            <a:pt x="136" y="137"/>
                          </a:cubicBezTo>
                          <a:cubicBezTo>
                            <a:pt x="137" y="136"/>
                            <a:pt x="138" y="136"/>
                            <a:pt x="140" y="136"/>
                          </a:cubicBezTo>
                          <a:cubicBezTo>
                            <a:pt x="140" y="136"/>
                            <a:pt x="140" y="136"/>
                            <a:pt x="141" y="136"/>
                          </a:cubicBezTo>
                          <a:cubicBezTo>
                            <a:pt x="162" y="138"/>
                            <a:pt x="186" y="163"/>
                            <a:pt x="206" y="185"/>
                          </a:cubicBezTo>
                          <a:cubicBezTo>
                            <a:pt x="219" y="198"/>
                            <a:pt x="229" y="209"/>
                            <a:pt x="237" y="212"/>
                          </a:cubicBezTo>
                          <a:cubicBezTo>
                            <a:pt x="239" y="213"/>
                            <a:pt x="240" y="213"/>
                            <a:pt x="242" y="213"/>
                          </a:cubicBezTo>
                          <a:cubicBezTo>
                            <a:pt x="246" y="213"/>
                            <a:pt x="250" y="211"/>
                            <a:pt x="254" y="208"/>
                          </a:cubicBezTo>
                          <a:cubicBezTo>
                            <a:pt x="259" y="205"/>
                            <a:pt x="265" y="201"/>
                            <a:pt x="271" y="201"/>
                          </a:cubicBezTo>
                          <a:cubicBezTo>
                            <a:pt x="280" y="201"/>
                            <a:pt x="286" y="202"/>
                            <a:pt x="291" y="202"/>
                          </a:cubicBezTo>
                          <a:cubicBezTo>
                            <a:pt x="294" y="202"/>
                            <a:pt x="297" y="202"/>
                            <a:pt x="299" y="202"/>
                          </a:cubicBezTo>
                          <a:lnTo>
                            <a:pt x="302" y="196"/>
                          </a:lnTo>
                          <a:lnTo>
                            <a:pt x="303" y="185"/>
                          </a:lnTo>
                          <a:lnTo>
                            <a:pt x="306" y="181"/>
                          </a:lnTo>
                          <a:cubicBezTo>
                            <a:pt x="306" y="181"/>
                            <a:pt x="307" y="180"/>
                            <a:pt x="307" y="180"/>
                          </a:cubicBezTo>
                          <a:cubicBezTo>
                            <a:pt x="302" y="178"/>
                            <a:pt x="299" y="173"/>
                            <a:pt x="297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4" name="Freeform 1220">
                      <a:extLst>
                        <a:ext uri="{FF2B5EF4-FFF2-40B4-BE49-F238E27FC236}">
                          <a16:creationId xmlns:a16="http://schemas.microsoft.com/office/drawing/2014/main" id="{EDC9904F-E34E-E20F-1417-AF70AC2C35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9687" y="4358093"/>
                      <a:ext cx="240571" cy="300714"/>
                    </a:xfrm>
                    <a:custGeom>
                      <a:avLst/>
                      <a:gdLst>
                        <a:gd name="T0" fmla="*/ 316 w 567"/>
                        <a:gd name="T1" fmla="*/ 702 h 704"/>
                        <a:gd name="T2" fmla="*/ 331 w 567"/>
                        <a:gd name="T3" fmla="*/ 693 h 704"/>
                        <a:gd name="T4" fmla="*/ 392 w 567"/>
                        <a:gd name="T5" fmla="*/ 695 h 704"/>
                        <a:gd name="T6" fmla="*/ 442 w 567"/>
                        <a:gd name="T7" fmla="*/ 684 h 704"/>
                        <a:gd name="T8" fmla="*/ 475 w 567"/>
                        <a:gd name="T9" fmla="*/ 664 h 704"/>
                        <a:gd name="T10" fmla="*/ 485 w 567"/>
                        <a:gd name="T11" fmla="*/ 608 h 704"/>
                        <a:gd name="T12" fmla="*/ 477 w 567"/>
                        <a:gd name="T13" fmla="*/ 584 h 704"/>
                        <a:gd name="T14" fmla="*/ 469 w 567"/>
                        <a:gd name="T15" fmla="*/ 555 h 704"/>
                        <a:gd name="T16" fmla="*/ 508 w 567"/>
                        <a:gd name="T17" fmla="*/ 493 h 704"/>
                        <a:gd name="T18" fmla="*/ 519 w 567"/>
                        <a:gd name="T19" fmla="*/ 469 h 704"/>
                        <a:gd name="T20" fmla="*/ 494 w 567"/>
                        <a:gd name="T21" fmla="*/ 423 h 704"/>
                        <a:gd name="T22" fmla="*/ 503 w 567"/>
                        <a:gd name="T23" fmla="*/ 366 h 704"/>
                        <a:gd name="T24" fmla="*/ 529 w 567"/>
                        <a:gd name="T25" fmla="*/ 362 h 704"/>
                        <a:gd name="T26" fmla="*/ 551 w 567"/>
                        <a:gd name="T27" fmla="*/ 341 h 704"/>
                        <a:gd name="T28" fmla="*/ 541 w 567"/>
                        <a:gd name="T29" fmla="*/ 321 h 704"/>
                        <a:gd name="T30" fmla="*/ 526 w 567"/>
                        <a:gd name="T31" fmla="*/ 260 h 704"/>
                        <a:gd name="T32" fmla="*/ 523 w 567"/>
                        <a:gd name="T33" fmla="*/ 247 h 704"/>
                        <a:gd name="T34" fmla="*/ 545 w 567"/>
                        <a:gd name="T35" fmla="*/ 226 h 704"/>
                        <a:gd name="T36" fmla="*/ 559 w 567"/>
                        <a:gd name="T37" fmla="*/ 198 h 704"/>
                        <a:gd name="T38" fmla="*/ 546 w 567"/>
                        <a:gd name="T39" fmla="*/ 170 h 704"/>
                        <a:gd name="T40" fmla="*/ 535 w 567"/>
                        <a:gd name="T41" fmla="*/ 144 h 704"/>
                        <a:gd name="T42" fmla="*/ 560 w 567"/>
                        <a:gd name="T43" fmla="*/ 119 h 704"/>
                        <a:gd name="T44" fmla="*/ 564 w 567"/>
                        <a:gd name="T45" fmla="*/ 100 h 704"/>
                        <a:gd name="T46" fmla="*/ 536 w 567"/>
                        <a:gd name="T47" fmla="*/ 86 h 704"/>
                        <a:gd name="T48" fmla="*/ 513 w 567"/>
                        <a:gd name="T49" fmla="*/ 64 h 704"/>
                        <a:gd name="T50" fmla="*/ 528 w 567"/>
                        <a:gd name="T51" fmla="*/ 25 h 704"/>
                        <a:gd name="T52" fmla="*/ 517 w 567"/>
                        <a:gd name="T53" fmla="*/ 20 h 704"/>
                        <a:gd name="T54" fmla="*/ 487 w 567"/>
                        <a:gd name="T55" fmla="*/ 15 h 704"/>
                        <a:gd name="T56" fmla="*/ 449 w 567"/>
                        <a:gd name="T57" fmla="*/ 6 h 704"/>
                        <a:gd name="T58" fmla="*/ 360 w 567"/>
                        <a:gd name="T59" fmla="*/ 77 h 704"/>
                        <a:gd name="T60" fmla="*/ 355 w 567"/>
                        <a:gd name="T61" fmla="*/ 62 h 704"/>
                        <a:gd name="T62" fmla="*/ 327 w 567"/>
                        <a:gd name="T63" fmla="*/ 99 h 704"/>
                        <a:gd name="T64" fmla="*/ 310 w 567"/>
                        <a:gd name="T65" fmla="*/ 94 h 704"/>
                        <a:gd name="T66" fmla="*/ 280 w 567"/>
                        <a:gd name="T67" fmla="*/ 113 h 704"/>
                        <a:gd name="T68" fmla="*/ 287 w 567"/>
                        <a:gd name="T69" fmla="*/ 142 h 704"/>
                        <a:gd name="T70" fmla="*/ 286 w 567"/>
                        <a:gd name="T71" fmla="*/ 173 h 704"/>
                        <a:gd name="T72" fmla="*/ 256 w 567"/>
                        <a:gd name="T73" fmla="*/ 178 h 704"/>
                        <a:gd name="T74" fmla="*/ 229 w 567"/>
                        <a:gd name="T75" fmla="*/ 190 h 704"/>
                        <a:gd name="T76" fmla="*/ 194 w 567"/>
                        <a:gd name="T77" fmla="*/ 195 h 704"/>
                        <a:gd name="T78" fmla="*/ 154 w 567"/>
                        <a:gd name="T79" fmla="*/ 171 h 704"/>
                        <a:gd name="T80" fmla="*/ 119 w 567"/>
                        <a:gd name="T81" fmla="*/ 182 h 704"/>
                        <a:gd name="T82" fmla="*/ 110 w 567"/>
                        <a:gd name="T83" fmla="*/ 217 h 704"/>
                        <a:gd name="T84" fmla="*/ 75 w 567"/>
                        <a:gd name="T85" fmla="*/ 209 h 704"/>
                        <a:gd name="T86" fmla="*/ 26 w 567"/>
                        <a:gd name="T87" fmla="*/ 220 h 704"/>
                        <a:gd name="T88" fmla="*/ 8 w 567"/>
                        <a:gd name="T89" fmla="*/ 238 h 704"/>
                        <a:gd name="T90" fmla="*/ 35 w 567"/>
                        <a:gd name="T91" fmla="*/ 276 h 704"/>
                        <a:gd name="T92" fmla="*/ 40 w 567"/>
                        <a:gd name="T93" fmla="*/ 319 h 704"/>
                        <a:gd name="T94" fmla="*/ 23 w 567"/>
                        <a:gd name="T95" fmla="*/ 365 h 704"/>
                        <a:gd name="T96" fmla="*/ 0 w 567"/>
                        <a:gd name="T97" fmla="*/ 382 h 704"/>
                        <a:gd name="T98" fmla="*/ 22 w 567"/>
                        <a:gd name="T99" fmla="*/ 480 h 704"/>
                        <a:gd name="T100" fmla="*/ 30 w 567"/>
                        <a:gd name="T101" fmla="*/ 527 h 704"/>
                        <a:gd name="T102" fmla="*/ 52 w 567"/>
                        <a:gd name="T103" fmla="*/ 546 h 704"/>
                        <a:gd name="T104" fmla="*/ 72 w 567"/>
                        <a:gd name="T105" fmla="*/ 561 h 704"/>
                        <a:gd name="T106" fmla="*/ 99 w 567"/>
                        <a:gd name="T107" fmla="*/ 596 h 704"/>
                        <a:gd name="T108" fmla="*/ 125 w 567"/>
                        <a:gd name="T109" fmla="*/ 644 h 704"/>
                        <a:gd name="T110" fmla="*/ 165 w 567"/>
                        <a:gd name="T111" fmla="*/ 678 h 704"/>
                        <a:gd name="T112" fmla="*/ 193 w 567"/>
                        <a:gd name="T113" fmla="*/ 646 h 704"/>
                        <a:gd name="T114" fmla="*/ 251 w 567"/>
                        <a:gd name="T115" fmla="*/ 639 h 704"/>
                        <a:gd name="T116" fmla="*/ 277 w 567"/>
                        <a:gd name="T117" fmla="*/ 665 h 7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67" h="704">
                          <a:moveTo>
                            <a:pt x="313" y="703"/>
                          </a:moveTo>
                          <a:cubicBezTo>
                            <a:pt x="314" y="703"/>
                            <a:pt x="314" y="703"/>
                            <a:pt x="315" y="703"/>
                          </a:cubicBezTo>
                          <a:lnTo>
                            <a:pt x="315" y="703"/>
                          </a:lnTo>
                          <a:lnTo>
                            <a:pt x="316" y="703"/>
                          </a:ln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7" y="700"/>
                            <a:pt x="319" y="699"/>
                            <a:pt x="320" y="697"/>
                          </a:cubicBezTo>
                          <a:cubicBezTo>
                            <a:pt x="321" y="697"/>
                            <a:pt x="321" y="696"/>
                            <a:pt x="321" y="696"/>
                          </a:cubicBezTo>
                          <a:cubicBezTo>
                            <a:pt x="322" y="696"/>
                            <a:pt x="322" y="696"/>
                            <a:pt x="322" y="696"/>
                          </a:cubicBezTo>
                          <a:cubicBezTo>
                            <a:pt x="324" y="694"/>
                            <a:pt x="327" y="693"/>
                            <a:pt x="331" y="693"/>
                          </a:cubicBezTo>
                          <a:lnTo>
                            <a:pt x="362" y="693"/>
                          </a:lnTo>
                          <a:cubicBezTo>
                            <a:pt x="365" y="693"/>
                            <a:pt x="368" y="692"/>
                            <a:pt x="370" y="691"/>
                          </a:cubicBezTo>
                          <a:cubicBezTo>
                            <a:pt x="373" y="690"/>
                            <a:pt x="376" y="689"/>
                            <a:pt x="380" y="689"/>
                          </a:cubicBezTo>
                          <a:cubicBezTo>
                            <a:pt x="383" y="689"/>
                            <a:pt x="385" y="690"/>
                            <a:pt x="387" y="691"/>
                          </a:cubicBezTo>
                          <a:cubicBezTo>
                            <a:pt x="389" y="692"/>
                            <a:pt x="390" y="694"/>
                            <a:pt x="392" y="695"/>
                          </a:cubicBezTo>
                          <a:cubicBezTo>
                            <a:pt x="392" y="695"/>
                            <a:pt x="392" y="695"/>
                            <a:pt x="393" y="696"/>
                          </a:cubicBezTo>
                          <a:cubicBezTo>
                            <a:pt x="395" y="697"/>
                            <a:pt x="397" y="697"/>
                            <a:pt x="400" y="697"/>
                          </a:cubicBezTo>
                          <a:cubicBezTo>
                            <a:pt x="405" y="697"/>
                            <a:pt x="409" y="695"/>
                            <a:pt x="413" y="694"/>
                          </a:cubicBezTo>
                          <a:cubicBezTo>
                            <a:pt x="417" y="692"/>
                            <a:pt x="422" y="690"/>
                            <a:pt x="428" y="690"/>
                          </a:cubicBezTo>
                          <a:cubicBezTo>
                            <a:pt x="434" y="690"/>
                            <a:pt x="439" y="687"/>
                            <a:pt x="442" y="684"/>
                          </a:cubicBezTo>
                          <a:cubicBezTo>
                            <a:pt x="444" y="682"/>
                            <a:pt x="446" y="680"/>
                            <a:pt x="448" y="678"/>
                          </a:cubicBezTo>
                          <a:cubicBezTo>
                            <a:pt x="449" y="677"/>
                            <a:pt x="450" y="676"/>
                            <a:pt x="451" y="675"/>
                          </a:cubicBezTo>
                          <a:cubicBezTo>
                            <a:pt x="453" y="674"/>
                            <a:pt x="456" y="673"/>
                            <a:pt x="459" y="673"/>
                          </a:cubicBezTo>
                          <a:cubicBezTo>
                            <a:pt x="463" y="672"/>
                            <a:pt x="466" y="671"/>
                            <a:pt x="469" y="669"/>
                          </a:cubicBezTo>
                          <a:cubicBezTo>
                            <a:pt x="471" y="668"/>
                            <a:pt x="473" y="666"/>
                            <a:pt x="475" y="664"/>
                          </a:cubicBezTo>
                          <a:cubicBezTo>
                            <a:pt x="478" y="662"/>
                            <a:pt x="480" y="659"/>
                            <a:pt x="482" y="656"/>
                          </a:cubicBezTo>
                          <a:cubicBezTo>
                            <a:pt x="484" y="653"/>
                            <a:pt x="486" y="651"/>
                            <a:pt x="489" y="648"/>
                          </a:cubicBezTo>
                          <a:cubicBezTo>
                            <a:pt x="491" y="646"/>
                            <a:pt x="493" y="645"/>
                            <a:pt x="496" y="644"/>
                          </a:cubicBezTo>
                          <a:cubicBezTo>
                            <a:pt x="495" y="633"/>
                            <a:pt x="494" y="623"/>
                            <a:pt x="494" y="615"/>
                          </a:cubicBezTo>
                          <a:cubicBezTo>
                            <a:pt x="494" y="611"/>
                            <a:pt x="491" y="610"/>
                            <a:pt x="485" y="608"/>
                          </a:cubicBezTo>
                          <a:cubicBezTo>
                            <a:pt x="480" y="607"/>
                            <a:pt x="475" y="606"/>
                            <a:pt x="475" y="601"/>
                          </a:cubicBezTo>
                          <a:cubicBezTo>
                            <a:pt x="475" y="598"/>
                            <a:pt x="477" y="596"/>
                            <a:pt x="478" y="594"/>
                          </a:cubicBezTo>
                          <a:cubicBezTo>
                            <a:pt x="479" y="594"/>
                            <a:pt x="479" y="594"/>
                            <a:pt x="479" y="593"/>
                          </a:cubicBezTo>
                          <a:lnTo>
                            <a:pt x="479" y="584"/>
                          </a:lnTo>
                          <a:cubicBezTo>
                            <a:pt x="478" y="584"/>
                            <a:pt x="478" y="584"/>
                            <a:pt x="477" y="584"/>
                          </a:cubicBezTo>
                          <a:cubicBezTo>
                            <a:pt x="471" y="583"/>
                            <a:pt x="468" y="582"/>
                            <a:pt x="463" y="576"/>
                          </a:cubicBezTo>
                          <a:cubicBezTo>
                            <a:pt x="462" y="575"/>
                            <a:pt x="462" y="574"/>
                            <a:pt x="463" y="573"/>
                          </a:cubicBezTo>
                          <a:cubicBezTo>
                            <a:pt x="464" y="573"/>
                            <a:pt x="465" y="572"/>
                            <a:pt x="466" y="571"/>
                          </a:cubicBezTo>
                          <a:cubicBezTo>
                            <a:pt x="468" y="570"/>
                            <a:pt x="470" y="568"/>
                            <a:pt x="470" y="566"/>
                          </a:cubicBezTo>
                          <a:cubicBezTo>
                            <a:pt x="470" y="562"/>
                            <a:pt x="470" y="559"/>
                            <a:pt x="469" y="555"/>
                          </a:cubicBezTo>
                          <a:cubicBezTo>
                            <a:pt x="468" y="551"/>
                            <a:pt x="467" y="547"/>
                            <a:pt x="467" y="543"/>
                          </a:cubicBezTo>
                          <a:cubicBezTo>
                            <a:pt x="467" y="527"/>
                            <a:pt x="475" y="522"/>
                            <a:pt x="482" y="518"/>
                          </a:cubicBezTo>
                          <a:cubicBezTo>
                            <a:pt x="488" y="515"/>
                            <a:pt x="492" y="513"/>
                            <a:pt x="492" y="503"/>
                          </a:cubicBezTo>
                          <a:cubicBezTo>
                            <a:pt x="492" y="495"/>
                            <a:pt x="499" y="494"/>
                            <a:pt x="503" y="494"/>
                          </a:cubicBezTo>
                          <a:cubicBezTo>
                            <a:pt x="505" y="494"/>
                            <a:pt x="507" y="494"/>
                            <a:pt x="508" y="493"/>
                          </a:cubicBezTo>
                          <a:cubicBezTo>
                            <a:pt x="514" y="491"/>
                            <a:pt x="514" y="486"/>
                            <a:pt x="514" y="479"/>
                          </a:cubicBezTo>
                          <a:lnTo>
                            <a:pt x="514" y="479"/>
                          </a:lnTo>
                          <a:cubicBezTo>
                            <a:pt x="514" y="478"/>
                            <a:pt x="514" y="477"/>
                            <a:pt x="514" y="476"/>
                          </a:cubicBezTo>
                          <a:cubicBezTo>
                            <a:pt x="514" y="472"/>
                            <a:pt x="516" y="471"/>
                            <a:pt x="518" y="470"/>
                          </a:cubicBezTo>
                          <a:cubicBezTo>
                            <a:pt x="519" y="469"/>
                            <a:pt x="519" y="469"/>
                            <a:pt x="519" y="469"/>
                          </a:cubicBezTo>
                          <a:cubicBezTo>
                            <a:pt x="519" y="460"/>
                            <a:pt x="513" y="455"/>
                            <a:pt x="507" y="450"/>
                          </a:cubicBezTo>
                          <a:cubicBezTo>
                            <a:pt x="501" y="445"/>
                            <a:pt x="494" y="439"/>
                            <a:pt x="494" y="429"/>
                          </a:cubicBezTo>
                          <a:cubicBezTo>
                            <a:pt x="494" y="428"/>
                            <a:pt x="494" y="427"/>
                            <a:pt x="494" y="427"/>
                          </a:cubicBezTo>
                          <a:cubicBezTo>
                            <a:pt x="494" y="425"/>
                            <a:pt x="494" y="425"/>
                            <a:pt x="494" y="425"/>
                          </a:cubicBezTo>
                          <a:cubicBezTo>
                            <a:pt x="494" y="424"/>
                            <a:pt x="494" y="424"/>
                            <a:pt x="494" y="423"/>
                          </a:cubicBezTo>
                          <a:cubicBezTo>
                            <a:pt x="495" y="421"/>
                            <a:pt x="496" y="419"/>
                            <a:pt x="496" y="418"/>
                          </a:cubicBezTo>
                          <a:cubicBezTo>
                            <a:pt x="498" y="414"/>
                            <a:pt x="500" y="411"/>
                            <a:pt x="500" y="406"/>
                          </a:cubicBezTo>
                          <a:cubicBezTo>
                            <a:pt x="500" y="402"/>
                            <a:pt x="497" y="395"/>
                            <a:pt x="494" y="389"/>
                          </a:cubicBezTo>
                          <a:cubicBezTo>
                            <a:pt x="492" y="384"/>
                            <a:pt x="490" y="379"/>
                            <a:pt x="490" y="376"/>
                          </a:cubicBezTo>
                          <a:cubicBezTo>
                            <a:pt x="490" y="369"/>
                            <a:pt x="497" y="366"/>
                            <a:pt x="503" y="366"/>
                          </a:cubicBezTo>
                          <a:lnTo>
                            <a:pt x="514" y="366"/>
                          </a:lnTo>
                          <a:cubicBezTo>
                            <a:pt x="515" y="366"/>
                            <a:pt x="515" y="367"/>
                            <a:pt x="516" y="367"/>
                          </a:cubicBezTo>
                          <a:cubicBezTo>
                            <a:pt x="517" y="367"/>
                            <a:pt x="519" y="368"/>
                            <a:pt x="521" y="368"/>
                          </a:cubicBezTo>
                          <a:cubicBezTo>
                            <a:pt x="523" y="368"/>
                            <a:pt x="524" y="368"/>
                            <a:pt x="524" y="367"/>
                          </a:cubicBezTo>
                          <a:cubicBezTo>
                            <a:pt x="526" y="367"/>
                            <a:pt x="527" y="364"/>
                            <a:pt x="529" y="362"/>
                          </a:cubicBezTo>
                          <a:cubicBezTo>
                            <a:pt x="531" y="357"/>
                            <a:pt x="534" y="351"/>
                            <a:pt x="544" y="351"/>
                          </a:cubicBezTo>
                          <a:cubicBezTo>
                            <a:pt x="547" y="351"/>
                            <a:pt x="548" y="351"/>
                            <a:pt x="549" y="352"/>
                          </a:cubicBezTo>
                          <a:cubicBezTo>
                            <a:pt x="549" y="352"/>
                            <a:pt x="550" y="351"/>
                            <a:pt x="550" y="351"/>
                          </a:cubicBezTo>
                          <a:cubicBezTo>
                            <a:pt x="551" y="351"/>
                            <a:pt x="552" y="350"/>
                            <a:pt x="551" y="342"/>
                          </a:cubicBezTo>
                          <a:cubicBezTo>
                            <a:pt x="551" y="342"/>
                            <a:pt x="551" y="341"/>
                            <a:pt x="551" y="341"/>
                          </a:cubicBezTo>
                          <a:lnTo>
                            <a:pt x="548" y="341"/>
                          </a:lnTo>
                          <a:cubicBezTo>
                            <a:pt x="546" y="341"/>
                            <a:pt x="545" y="340"/>
                            <a:pt x="545" y="339"/>
                          </a:cubicBezTo>
                          <a:cubicBezTo>
                            <a:pt x="545" y="336"/>
                            <a:pt x="544" y="334"/>
                            <a:pt x="543" y="333"/>
                          </a:cubicBezTo>
                          <a:cubicBezTo>
                            <a:pt x="542" y="331"/>
                            <a:pt x="541" y="329"/>
                            <a:pt x="541" y="327"/>
                          </a:cubicBezTo>
                          <a:lnTo>
                            <a:pt x="541" y="321"/>
                          </a:lnTo>
                          <a:cubicBezTo>
                            <a:pt x="541" y="319"/>
                            <a:pt x="539" y="319"/>
                            <a:pt x="536" y="317"/>
                          </a:cubicBezTo>
                          <a:cubicBezTo>
                            <a:pt x="533" y="316"/>
                            <a:pt x="530" y="315"/>
                            <a:pt x="529" y="312"/>
                          </a:cubicBezTo>
                          <a:cubicBezTo>
                            <a:pt x="527" y="309"/>
                            <a:pt x="525" y="307"/>
                            <a:pt x="524" y="304"/>
                          </a:cubicBezTo>
                          <a:cubicBezTo>
                            <a:pt x="519" y="299"/>
                            <a:pt x="515" y="293"/>
                            <a:pt x="515" y="280"/>
                          </a:cubicBezTo>
                          <a:cubicBezTo>
                            <a:pt x="515" y="272"/>
                            <a:pt x="520" y="263"/>
                            <a:pt x="526" y="260"/>
                          </a:cubicBezTo>
                          <a:cubicBezTo>
                            <a:pt x="528" y="260"/>
                            <a:pt x="529" y="259"/>
                            <a:pt x="530" y="259"/>
                          </a:cubicBezTo>
                          <a:cubicBezTo>
                            <a:pt x="531" y="259"/>
                            <a:pt x="531" y="259"/>
                            <a:pt x="531" y="259"/>
                          </a:cubicBezTo>
                          <a:cubicBezTo>
                            <a:pt x="531" y="259"/>
                            <a:pt x="531" y="258"/>
                            <a:pt x="531" y="258"/>
                          </a:cubicBezTo>
                          <a:cubicBezTo>
                            <a:pt x="531" y="255"/>
                            <a:pt x="530" y="254"/>
                            <a:pt x="527" y="253"/>
                          </a:cubicBezTo>
                          <a:cubicBezTo>
                            <a:pt x="526" y="252"/>
                            <a:pt x="523" y="250"/>
                            <a:pt x="523" y="247"/>
                          </a:cubicBezTo>
                          <a:cubicBezTo>
                            <a:pt x="523" y="243"/>
                            <a:pt x="527" y="240"/>
                            <a:pt x="530" y="238"/>
                          </a:cubicBezTo>
                          <a:cubicBezTo>
                            <a:pt x="532" y="237"/>
                            <a:pt x="534" y="235"/>
                            <a:pt x="535" y="233"/>
                          </a:cubicBezTo>
                          <a:cubicBezTo>
                            <a:pt x="535" y="233"/>
                            <a:pt x="536" y="232"/>
                            <a:pt x="536" y="231"/>
                          </a:cubicBezTo>
                          <a:cubicBezTo>
                            <a:pt x="536" y="229"/>
                            <a:pt x="537" y="225"/>
                            <a:pt x="540" y="225"/>
                          </a:cubicBezTo>
                          <a:cubicBezTo>
                            <a:pt x="543" y="225"/>
                            <a:pt x="544" y="225"/>
                            <a:pt x="545" y="226"/>
                          </a:cubicBezTo>
                          <a:cubicBezTo>
                            <a:pt x="546" y="227"/>
                            <a:pt x="547" y="227"/>
                            <a:pt x="549" y="227"/>
                          </a:cubicBezTo>
                          <a:cubicBezTo>
                            <a:pt x="553" y="227"/>
                            <a:pt x="554" y="224"/>
                            <a:pt x="555" y="217"/>
                          </a:cubicBezTo>
                          <a:cubicBezTo>
                            <a:pt x="556" y="212"/>
                            <a:pt x="557" y="206"/>
                            <a:pt x="561" y="203"/>
                          </a:cubicBezTo>
                          <a:cubicBezTo>
                            <a:pt x="561" y="203"/>
                            <a:pt x="561" y="202"/>
                            <a:pt x="561" y="202"/>
                          </a:cubicBezTo>
                          <a:cubicBezTo>
                            <a:pt x="560" y="201"/>
                            <a:pt x="559" y="200"/>
                            <a:pt x="559" y="198"/>
                          </a:cubicBezTo>
                          <a:cubicBezTo>
                            <a:pt x="559" y="195"/>
                            <a:pt x="557" y="194"/>
                            <a:pt x="554" y="192"/>
                          </a:cubicBezTo>
                          <a:cubicBezTo>
                            <a:pt x="551" y="190"/>
                            <a:pt x="549" y="189"/>
                            <a:pt x="548" y="186"/>
                          </a:cubicBezTo>
                          <a:cubicBezTo>
                            <a:pt x="548" y="186"/>
                            <a:pt x="548" y="185"/>
                            <a:pt x="548" y="185"/>
                          </a:cubicBezTo>
                          <a:cubicBezTo>
                            <a:pt x="548" y="184"/>
                            <a:pt x="548" y="184"/>
                            <a:pt x="548" y="183"/>
                          </a:cubicBezTo>
                          <a:cubicBezTo>
                            <a:pt x="548" y="179"/>
                            <a:pt x="548" y="172"/>
                            <a:pt x="546" y="170"/>
                          </a:cubicBezTo>
                          <a:cubicBezTo>
                            <a:pt x="546" y="169"/>
                            <a:pt x="545" y="168"/>
                            <a:pt x="543" y="168"/>
                          </a:cubicBezTo>
                          <a:cubicBezTo>
                            <a:pt x="541" y="167"/>
                            <a:pt x="537" y="166"/>
                            <a:pt x="537" y="160"/>
                          </a:cubicBezTo>
                          <a:cubicBezTo>
                            <a:pt x="537" y="157"/>
                            <a:pt x="540" y="154"/>
                            <a:pt x="542" y="152"/>
                          </a:cubicBezTo>
                          <a:cubicBezTo>
                            <a:pt x="541" y="152"/>
                            <a:pt x="541" y="151"/>
                            <a:pt x="540" y="151"/>
                          </a:cubicBezTo>
                          <a:cubicBezTo>
                            <a:pt x="538" y="150"/>
                            <a:pt x="535" y="148"/>
                            <a:pt x="535" y="144"/>
                          </a:cubicBezTo>
                          <a:cubicBezTo>
                            <a:pt x="535" y="138"/>
                            <a:pt x="540" y="135"/>
                            <a:pt x="544" y="133"/>
                          </a:cubicBezTo>
                          <a:cubicBezTo>
                            <a:pt x="547" y="131"/>
                            <a:pt x="550" y="130"/>
                            <a:pt x="551" y="127"/>
                          </a:cubicBezTo>
                          <a:cubicBezTo>
                            <a:pt x="552" y="126"/>
                            <a:pt x="552" y="125"/>
                            <a:pt x="552" y="124"/>
                          </a:cubicBezTo>
                          <a:cubicBezTo>
                            <a:pt x="552" y="122"/>
                            <a:pt x="553" y="119"/>
                            <a:pt x="557" y="119"/>
                          </a:cubicBezTo>
                          <a:cubicBezTo>
                            <a:pt x="558" y="119"/>
                            <a:pt x="559" y="119"/>
                            <a:pt x="560" y="119"/>
                          </a:cubicBezTo>
                          <a:cubicBezTo>
                            <a:pt x="561" y="119"/>
                            <a:pt x="561" y="119"/>
                            <a:pt x="562" y="119"/>
                          </a:cubicBezTo>
                          <a:lnTo>
                            <a:pt x="562" y="113"/>
                          </a:lnTo>
                          <a:cubicBezTo>
                            <a:pt x="562" y="110"/>
                            <a:pt x="563" y="108"/>
                            <a:pt x="565" y="106"/>
                          </a:cubicBezTo>
                          <a:cubicBezTo>
                            <a:pt x="566" y="105"/>
                            <a:pt x="567" y="104"/>
                            <a:pt x="567" y="103"/>
                          </a:cubicBezTo>
                          <a:cubicBezTo>
                            <a:pt x="566" y="103"/>
                            <a:pt x="564" y="101"/>
                            <a:pt x="564" y="100"/>
                          </a:cubicBezTo>
                          <a:cubicBezTo>
                            <a:pt x="563" y="99"/>
                            <a:pt x="562" y="99"/>
                            <a:pt x="562" y="98"/>
                          </a:cubicBezTo>
                          <a:cubicBezTo>
                            <a:pt x="558" y="97"/>
                            <a:pt x="556" y="94"/>
                            <a:pt x="555" y="91"/>
                          </a:cubicBezTo>
                          <a:cubicBezTo>
                            <a:pt x="554" y="87"/>
                            <a:pt x="553" y="84"/>
                            <a:pt x="548" y="84"/>
                          </a:cubicBezTo>
                          <a:cubicBezTo>
                            <a:pt x="546" y="84"/>
                            <a:pt x="544" y="85"/>
                            <a:pt x="543" y="85"/>
                          </a:cubicBezTo>
                          <a:cubicBezTo>
                            <a:pt x="541" y="86"/>
                            <a:pt x="539" y="86"/>
                            <a:pt x="536" y="86"/>
                          </a:cubicBezTo>
                          <a:cubicBezTo>
                            <a:pt x="530" y="86"/>
                            <a:pt x="522" y="82"/>
                            <a:pt x="522" y="78"/>
                          </a:cubicBezTo>
                          <a:cubicBezTo>
                            <a:pt x="522" y="77"/>
                            <a:pt x="522" y="77"/>
                            <a:pt x="523" y="76"/>
                          </a:cubicBezTo>
                          <a:cubicBezTo>
                            <a:pt x="523" y="75"/>
                            <a:pt x="523" y="74"/>
                            <a:pt x="522" y="73"/>
                          </a:cubicBezTo>
                          <a:cubicBezTo>
                            <a:pt x="519" y="73"/>
                            <a:pt x="517" y="72"/>
                            <a:pt x="515" y="71"/>
                          </a:cubicBezTo>
                          <a:cubicBezTo>
                            <a:pt x="514" y="69"/>
                            <a:pt x="513" y="67"/>
                            <a:pt x="513" y="64"/>
                          </a:cubicBezTo>
                          <a:cubicBezTo>
                            <a:pt x="513" y="57"/>
                            <a:pt x="517" y="52"/>
                            <a:pt x="520" y="47"/>
                          </a:cubicBezTo>
                          <a:cubicBezTo>
                            <a:pt x="522" y="44"/>
                            <a:pt x="524" y="41"/>
                            <a:pt x="526" y="38"/>
                          </a:cubicBezTo>
                          <a:cubicBezTo>
                            <a:pt x="526" y="37"/>
                            <a:pt x="526" y="36"/>
                            <a:pt x="525" y="35"/>
                          </a:cubicBezTo>
                          <a:cubicBezTo>
                            <a:pt x="525" y="34"/>
                            <a:pt x="525" y="32"/>
                            <a:pt x="526" y="29"/>
                          </a:cubicBezTo>
                          <a:cubicBezTo>
                            <a:pt x="526" y="27"/>
                            <a:pt x="527" y="26"/>
                            <a:pt x="528" y="25"/>
                          </a:cubicBezTo>
                          <a:cubicBezTo>
                            <a:pt x="530" y="23"/>
                            <a:pt x="531" y="22"/>
                            <a:pt x="531" y="18"/>
                          </a:cubicBezTo>
                          <a:cubicBezTo>
                            <a:pt x="531" y="10"/>
                            <a:pt x="514" y="1"/>
                            <a:pt x="506" y="1"/>
                          </a:cubicBezTo>
                          <a:cubicBezTo>
                            <a:pt x="505" y="1"/>
                            <a:pt x="504" y="0"/>
                            <a:pt x="503" y="0"/>
                          </a:cubicBezTo>
                          <a:cubicBezTo>
                            <a:pt x="503" y="0"/>
                            <a:pt x="503" y="0"/>
                            <a:pt x="502" y="0"/>
                          </a:cubicBezTo>
                          <a:cubicBezTo>
                            <a:pt x="505" y="8"/>
                            <a:pt x="512" y="16"/>
                            <a:pt x="517" y="20"/>
                          </a:cubicBezTo>
                          <a:cubicBezTo>
                            <a:pt x="517" y="20"/>
                            <a:pt x="517" y="20"/>
                            <a:pt x="517" y="20"/>
                          </a:cubicBezTo>
                          <a:cubicBezTo>
                            <a:pt x="520" y="25"/>
                            <a:pt x="520" y="27"/>
                            <a:pt x="519" y="28"/>
                          </a:cubicBezTo>
                          <a:cubicBezTo>
                            <a:pt x="519" y="29"/>
                            <a:pt x="518" y="30"/>
                            <a:pt x="517" y="30"/>
                          </a:cubicBezTo>
                          <a:cubicBezTo>
                            <a:pt x="515" y="30"/>
                            <a:pt x="513" y="28"/>
                            <a:pt x="508" y="25"/>
                          </a:cubicBezTo>
                          <a:cubicBezTo>
                            <a:pt x="502" y="21"/>
                            <a:pt x="493" y="15"/>
                            <a:pt x="487" y="15"/>
                          </a:cubicBezTo>
                          <a:cubicBezTo>
                            <a:pt x="485" y="15"/>
                            <a:pt x="483" y="16"/>
                            <a:pt x="482" y="17"/>
                          </a:cubicBezTo>
                          <a:cubicBezTo>
                            <a:pt x="480" y="19"/>
                            <a:pt x="479" y="21"/>
                            <a:pt x="477" y="21"/>
                          </a:cubicBezTo>
                          <a:cubicBezTo>
                            <a:pt x="474" y="21"/>
                            <a:pt x="473" y="19"/>
                            <a:pt x="472" y="17"/>
                          </a:cubicBezTo>
                          <a:cubicBezTo>
                            <a:pt x="470" y="14"/>
                            <a:pt x="466" y="9"/>
                            <a:pt x="453" y="6"/>
                          </a:cubicBezTo>
                          <a:cubicBezTo>
                            <a:pt x="452" y="6"/>
                            <a:pt x="451" y="6"/>
                            <a:pt x="449" y="6"/>
                          </a:cubicBezTo>
                          <a:cubicBezTo>
                            <a:pt x="430" y="6"/>
                            <a:pt x="417" y="29"/>
                            <a:pt x="417" y="39"/>
                          </a:cubicBezTo>
                          <a:cubicBezTo>
                            <a:pt x="417" y="47"/>
                            <a:pt x="413" y="69"/>
                            <a:pt x="397" y="69"/>
                          </a:cubicBezTo>
                          <a:cubicBezTo>
                            <a:pt x="393" y="69"/>
                            <a:pt x="390" y="68"/>
                            <a:pt x="386" y="66"/>
                          </a:cubicBezTo>
                          <a:cubicBezTo>
                            <a:pt x="376" y="68"/>
                            <a:pt x="369" y="72"/>
                            <a:pt x="366" y="75"/>
                          </a:cubicBezTo>
                          <a:cubicBezTo>
                            <a:pt x="363" y="76"/>
                            <a:pt x="362" y="77"/>
                            <a:pt x="360" y="77"/>
                          </a:cubicBezTo>
                          <a:cubicBezTo>
                            <a:pt x="359" y="77"/>
                            <a:pt x="358" y="77"/>
                            <a:pt x="357" y="76"/>
                          </a:cubicBezTo>
                          <a:cubicBezTo>
                            <a:pt x="357" y="75"/>
                            <a:pt x="357" y="74"/>
                            <a:pt x="357" y="73"/>
                          </a:cubicBezTo>
                          <a:cubicBezTo>
                            <a:pt x="357" y="72"/>
                            <a:pt x="357" y="71"/>
                            <a:pt x="358" y="69"/>
                          </a:cubicBezTo>
                          <a:cubicBezTo>
                            <a:pt x="358" y="67"/>
                            <a:pt x="359" y="63"/>
                            <a:pt x="358" y="62"/>
                          </a:cubicBezTo>
                          <a:cubicBezTo>
                            <a:pt x="357" y="62"/>
                            <a:pt x="356" y="62"/>
                            <a:pt x="355" y="62"/>
                          </a:cubicBezTo>
                          <a:cubicBezTo>
                            <a:pt x="353" y="62"/>
                            <a:pt x="349" y="62"/>
                            <a:pt x="341" y="66"/>
                          </a:cubicBezTo>
                          <a:cubicBezTo>
                            <a:pt x="330" y="69"/>
                            <a:pt x="332" y="80"/>
                            <a:pt x="335" y="89"/>
                          </a:cubicBezTo>
                          <a:cubicBezTo>
                            <a:pt x="336" y="97"/>
                            <a:pt x="338" y="104"/>
                            <a:pt x="332" y="107"/>
                          </a:cubicBezTo>
                          <a:cubicBezTo>
                            <a:pt x="332" y="107"/>
                            <a:pt x="331" y="107"/>
                            <a:pt x="331" y="107"/>
                          </a:cubicBezTo>
                          <a:cubicBezTo>
                            <a:pt x="328" y="107"/>
                            <a:pt x="328" y="105"/>
                            <a:pt x="327" y="99"/>
                          </a:cubicBezTo>
                          <a:cubicBezTo>
                            <a:pt x="327" y="97"/>
                            <a:pt x="326" y="92"/>
                            <a:pt x="325" y="89"/>
                          </a:cubicBezTo>
                          <a:cubicBezTo>
                            <a:pt x="323" y="91"/>
                            <a:pt x="321" y="92"/>
                            <a:pt x="319" y="94"/>
                          </a:cubicBezTo>
                          <a:cubicBezTo>
                            <a:pt x="318" y="95"/>
                            <a:pt x="316" y="96"/>
                            <a:pt x="315" y="97"/>
                          </a:cubicBezTo>
                          <a:cubicBezTo>
                            <a:pt x="314" y="98"/>
                            <a:pt x="313" y="98"/>
                            <a:pt x="312" y="97"/>
                          </a:cubicBezTo>
                          <a:cubicBezTo>
                            <a:pt x="311" y="96"/>
                            <a:pt x="310" y="95"/>
                            <a:pt x="310" y="94"/>
                          </a:cubicBezTo>
                          <a:cubicBezTo>
                            <a:pt x="310" y="91"/>
                            <a:pt x="312" y="89"/>
                            <a:pt x="314" y="87"/>
                          </a:cubicBezTo>
                          <a:cubicBezTo>
                            <a:pt x="316" y="85"/>
                            <a:pt x="318" y="84"/>
                            <a:pt x="318" y="82"/>
                          </a:cubicBezTo>
                          <a:cubicBezTo>
                            <a:pt x="313" y="84"/>
                            <a:pt x="308" y="88"/>
                            <a:pt x="302" y="92"/>
                          </a:cubicBezTo>
                          <a:cubicBezTo>
                            <a:pt x="294" y="98"/>
                            <a:pt x="285" y="105"/>
                            <a:pt x="276" y="106"/>
                          </a:cubicBezTo>
                          <a:cubicBezTo>
                            <a:pt x="279" y="108"/>
                            <a:pt x="280" y="110"/>
                            <a:pt x="280" y="113"/>
                          </a:cubicBezTo>
                          <a:cubicBezTo>
                            <a:pt x="281" y="116"/>
                            <a:pt x="279" y="118"/>
                            <a:pt x="277" y="120"/>
                          </a:cubicBezTo>
                          <a:cubicBezTo>
                            <a:pt x="274" y="123"/>
                            <a:pt x="271" y="127"/>
                            <a:pt x="270" y="133"/>
                          </a:cubicBezTo>
                          <a:cubicBezTo>
                            <a:pt x="274" y="133"/>
                            <a:pt x="275" y="130"/>
                            <a:pt x="277" y="129"/>
                          </a:cubicBezTo>
                          <a:cubicBezTo>
                            <a:pt x="277" y="128"/>
                            <a:pt x="278" y="127"/>
                            <a:pt x="280" y="127"/>
                          </a:cubicBezTo>
                          <a:cubicBezTo>
                            <a:pt x="283" y="127"/>
                            <a:pt x="283" y="128"/>
                            <a:pt x="287" y="142"/>
                          </a:cubicBezTo>
                          <a:cubicBezTo>
                            <a:pt x="297" y="146"/>
                            <a:pt x="298" y="150"/>
                            <a:pt x="298" y="152"/>
                          </a:cubicBezTo>
                          <a:cubicBezTo>
                            <a:pt x="297" y="155"/>
                            <a:pt x="294" y="157"/>
                            <a:pt x="288" y="157"/>
                          </a:cubicBezTo>
                          <a:cubicBezTo>
                            <a:pt x="286" y="157"/>
                            <a:pt x="283" y="157"/>
                            <a:pt x="280" y="156"/>
                          </a:cubicBezTo>
                          <a:cubicBezTo>
                            <a:pt x="278" y="159"/>
                            <a:pt x="280" y="162"/>
                            <a:pt x="284" y="167"/>
                          </a:cubicBezTo>
                          <a:cubicBezTo>
                            <a:pt x="286" y="170"/>
                            <a:pt x="287" y="172"/>
                            <a:pt x="286" y="173"/>
                          </a:cubicBezTo>
                          <a:cubicBezTo>
                            <a:pt x="286" y="174"/>
                            <a:pt x="285" y="175"/>
                            <a:pt x="283" y="175"/>
                          </a:cubicBezTo>
                          <a:cubicBezTo>
                            <a:pt x="281" y="175"/>
                            <a:pt x="279" y="174"/>
                            <a:pt x="274" y="173"/>
                          </a:cubicBezTo>
                          <a:cubicBezTo>
                            <a:pt x="270" y="173"/>
                            <a:pt x="267" y="173"/>
                            <a:pt x="265" y="173"/>
                          </a:cubicBezTo>
                          <a:cubicBezTo>
                            <a:pt x="264" y="173"/>
                            <a:pt x="263" y="173"/>
                            <a:pt x="262" y="173"/>
                          </a:cubicBezTo>
                          <a:cubicBezTo>
                            <a:pt x="258" y="173"/>
                            <a:pt x="258" y="173"/>
                            <a:pt x="256" y="178"/>
                          </a:cubicBezTo>
                          <a:cubicBezTo>
                            <a:pt x="255" y="180"/>
                            <a:pt x="253" y="184"/>
                            <a:pt x="249" y="189"/>
                          </a:cubicBezTo>
                          <a:cubicBezTo>
                            <a:pt x="249" y="190"/>
                            <a:pt x="249" y="190"/>
                            <a:pt x="249" y="190"/>
                          </a:cubicBezTo>
                          <a:cubicBezTo>
                            <a:pt x="246" y="193"/>
                            <a:pt x="243" y="194"/>
                            <a:pt x="240" y="194"/>
                          </a:cubicBezTo>
                          <a:cubicBezTo>
                            <a:pt x="235" y="194"/>
                            <a:pt x="232" y="192"/>
                            <a:pt x="230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2"/>
                            <a:pt x="231" y="197"/>
                            <a:pt x="232" y="201"/>
                          </a:cubicBezTo>
                          <a:cubicBezTo>
                            <a:pt x="235" y="210"/>
                            <a:pt x="239" y="220"/>
                            <a:pt x="235" y="225"/>
                          </a:cubicBezTo>
                          <a:cubicBezTo>
                            <a:pt x="233" y="228"/>
                            <a:pt x="229" y="229"/>
                            <a:pt x="222" y="227"/>
                          </a:cubicBezTo>
                          <a:cubicBezTo>
                            <a:pt x="203" y="223"/>
                            <a:pt x="194" y="213"/>
                            <a:pt x="194" y="195"/>
                          </a:cubicBezTo>
                          <a:cubicBezTo>
                            <a:pt x="194" y="194"/>
                            <a:pt x="192" y="194"/>
                            <a:pt x="189" y="193"/>
                          </a:cubicBezTo>
                          <a:cubicBezTo>
                            <a:pt x="185" y="192"/>
                            <a:pt x="179" y="191"/>
                            <a:pt x="180" y="184"/>
                          </a:cubicBezTo>
                          <a:cubicBezTo>
                            <a:pt x="178" y="181"/>
                            <a:pt x="177" y="179"/>
                            <a:pt x="176" y="177"/>
                          </a:cubicBezTo>
                          <a:cubicBezTo>
                            <a:pt x="175" y="173"/>
                            <a:pt x="174" y="170"/>
                            <a:pt x="162" y="170"/>
                          </a:cubicBezTo>
                          <a:cubicBezTo>
                            <a:pt x="160" y="170"/>
                            <a:pt x="157" y="170"/>
                            <a:pt x="154" y="171"/>
                          </a:cubicBezTo>
                          <a:cubicBezTo>
                            <a:pt x="152" y="179"/>
                            <a:pt x="144" y="179"/>
                            <a:pt x="141" y="179"/>
                          </a:cubicBezTo>
                          <a:cubicBezTo>
                            <a:pt x="139" y="179"/>
                            <a:pt x="137" y="179"/>
                            <a:pt x="134" y="179"/>
                          </a:cubicBezTo>
                          <a:cubicBezTo>
                            <a:pt x="132" y="179"/>
                            <a:pt x="130" y="178"/>
                            <a:pt x="128" y="178"/>
                          </a:cubicBezTo>
                          <a:cubicBezTo>
                            <a:pt x="123" y="178"/>
                            <a:pt x="121" y="179"/>
                            <a:pt x="119" y="182"/>
                          </a:cubicBezTo>
                          <a:cubicBezTo>
                            <a:pt x="119" y="182"/>
                            <a:pt x="119" y="182"/>
                            <a:pt x="119" y="182"/>
                          </a:cubicBezTo>
                          <a:cubicBezTo>
                            <a:pt x="118" y="182"/>
                            <a:pt x="118" y="183"/>
                            <a:pt x="118" y="183"/>
                          </a:cubicBezTo>
                          <a:cubicBezTo>
                            <a:pt x="118" y="185"/>
                            <a:pt x="122" y="190"/>
                            <a:pt x="124" y="193"/>
                          </a:cubicBezTo>
                          <a:cubicBezTo>
                            <a:pt x="125" y="195"/>
                            <a:pt x="127" y="197"/>
                            <a:pt x="127" y="198"/>
                          </a:cubicBezTo>
                          <a:cubicBezTo>
                            <a:pt x="129" y="202"/>
                            <a:pt x="129" y="206"/>
                            <a:pt x="128" y="209"/>
                          </a:cubicBezTo>
                          <a:cubicBezTo>
                            <a:pt x="125" y="214"/>
                            <a:pt x="118" y="215"/>
                            <a:pt x="110" y="217"/>
                          </a:cubicBezTo>
                          <a:cubicBezTo>
                            <a:pt x="105" y="218"/>
                            <a:pt x="101" y="219"/>
                            <a:pt x="97" y="220"/>
                          </a:cubicBezTo>
                          <a:cubicBezTo>
                            <a:pt x="93" y="222"/>
                            <a:pt x="90" y="223"/>
                            <a:pt x="87" y="223"/>
                          </a:cubicBezTo>
                          <a:cubicBezTo>
                            <a:pt x="78" y="223"/>
                            <a:pt x="77" y="215"/>
                            <a:pt x="76" y="211"/>
                          </a:cubicBezTo>
                          <a:cubicBezTo>
                            <a:pt x="76" y="210"/>
                            <a:pt x="76" y="209"/>
                            <a:pt x="76" y="208"/>
                          </a:cubicBezTo>
                          <a:cubicBezTo>
                            <a:pt x="76" y="209"/>
                            <a:pt x="75" y="209"/>
                            <a:pt x="75" y="209"/>
                          </a:cubicBezTo>
                          <a:lnTo>
                            <a:pt x="51" y="214"/>
                          </a:lnTo>
                          <a:cubicBezTo>
                            <a:pt x="43" y="221"/>
                            <a:pt x="37" y="224"/>
                            <a:pt x="33" y="224"/>
                          </a:cubicBezTo>
                          <a:cubicBezTo>
                            <a:pt x="31" y="224"/>
                            <a:pt x="29" y="223"/>
                            <a:pt x="28" y="221"/>
                          </a:cubicBezTo>
                          <a:cubicBezTo>
                            <a:pt x="27" y="220"/>
                            <a:pt x="27" y="219"/>
                            <a:pt x="27" y="219"/>
                          </a:cubicBezTo>
                          <a:cubicBezTo>
                            <a:pt x="26" y="219"/>
                            <a:pt x="26" y="220"/>
                            <a:pt x="26" y="220"/>
                          </a:cubicBezTo>
                          <a:cubicBezTo>
                            <a:pt x="24" y="222"/>
                            <a:pt x="21" y="225"/>
                            <a:pt x="14" y="225"/>
                          </a:cubicBezTo>
                          <a:cubicBezTo>
                            <a:pt x="13" y="225"/>
                            <a:pt x="13" y="225"/>
                            <a:pt x="12" y="225"/>
                          </a:cubicBezTo>
                          <a:cubicBezTo>
                            <a:pt x="11" y="227"/>
                            <a:pt x="11" y="229"/>
                            <a:pt x="11" y="230"/>
                          </a:cubicBezTo>
                          <a:cubicBezTo>
                            <a:pt x="10" y="231"/>
                            <a:pt x="10" y="231"/>
                            <a:pt x="10" y="232"/>
                          </a:cubicBezTo>
                          <a:cubicBezTo>
                            <a:pt x="10" y="234"/>
                            <a:pt x="9" y="236"/>
                            <a:pt x="8" y="238"/>
                          </a:cubicBezTo>
                          <a:cubicBezTo>
                            <a:pt x="8" y="239"/>
                            <a:pt x="7" y="240"/>
                            <a:pt x="7" y="241"/>
                          </a:cubicBezTo>
                          <a:cubicBezTo>
                            <a:pt x="12" y="244"/>
                            <a:pt x="13" y="247"/>
                            <a:pt x="14" y="250"/>
                          </a:cubicBezTo>
                          <a:cubicBezTo>
                            <a:pt x="14" y="252"/>
                            <a:pt x="15" y="255"/>
                            <a:pt x="16" y="257"/>
                          </a:cubicBezTo>
                          <a:cubicBezTo>
                            <a:pt x="19" y="262"/>
                            <a:pt x="22" y="265"/>
                            <a:pt x="26" y="268"/>
                          </a:cubicBezTo>
                          <a:cubicBezTo>
                            <a:pt x="29" y="270"/>
                            <a:pt x="32" y="272"/>
                            <a:pt x="35" y="276"/>
                          </a:cubicBezTo>
                          <a:cubicBezTo>
                            <a:pt x="38" y="279"/>
                            <a:pt x="38" y="283"/>
                            <a:pt x="38" y="287"/>
                          </a:cubicBezTo>
                          <a:cubicBezTo>
                            <a:pt x="39" y="290"/>
                            <a:pt x="39" y="293"/>
                            <a:pt x="41" y="296"/>
                          </a:cubicBezTo>
                          <a:cubicBezTo>
                            <a:pt x="41" y="296"/>
                            <a:pt x="42" y="297"/>
                            <a:pt x="43" y="298"/>
                          </a:cubicBezTo>
                          <a:cubicBezTo>
                            <a:pt x="46" y="299"/>
                            <a:pt x="50" y="302"/>
                            <a:pt x="50" y="307"/>
                          </a:cubicBezTo>
                          <a:cubicBezTo>
                            <a:pt x="50" y="314"/>
                            <a:pt x="44" y="317"/>
                            <a:pt x="40" y="319"/>
                          </a:cubicBezTo>
                          <a:cubicBezTo>
                            <a:pt x="39" y="320"/>
                            <a:pt x="37" y="320"/>
                            <a:pt x="37" y="321"/>
                          </a:cubicBezTo>
                          <a:lnTo>
                            <a:pt x="26" y="349"/>
                          </a:lnTo>
                          <a:cubicBezTo>
                            <a:pt x="26" y="350"/>
                            <a:pt x="27" y="351"/>
                            <a:pt x="28" y="352"/>
                          </a:cubicBezTo>
                          <a:cubicBezTo>
                            <a:pt x="29" y="354"/>
                            <a:pt x="30" y="356"/>
                            <a:pt x="30" y="358"/>
                          </a:cubicBezTo>
                          <a:cubicBezTo>
                            <a:pt x="30" y="365"/>
                            <a:pt x="26" y="365"/>
                            <a:pt x="23" y="365"/>
                          </a:cubicBezTo>
                          <a:cubicBezTo>
                            <a:pt x="22" y="365"/>
                            <a:pt x="22" y="365"/>
                            <a:pt x="21" y="365"/>
                          </a:cubicBezTo>
                          <a:cubicBezTo>
                            <a:pt x="21" y="365"/>
                            <a:pt x="20" y="365"/>
                            <a:pt x="20" y="365"/>
                          </a:cubicBezTo>
                          <a:cubicBezTo>
                            <a:pt x="18" y="365"/>
                            <a:pt x="17" y="365"/>
                            <a:pt x="16" y="366"/>
                          </a:cubicBezTo>
                          <a:cubicBezTo>
                            <a:pt x="14" y="367"/>
                            <a:pt x="12" y="370"/>
                            <a:pt x="9" y="373"/>
                          </a:cubicBezTo>
                          <a:cubicBezTo>
                            <a:pt x="6" y="376"/>
                            <a:pt x="3" y="380"/>
                            <a:pt x="0" y="382"/>
                          </a:cubicBezTo>
                          <a:cubicBezTo>
                            <a:pt x="15" y="407"/>
                            <a:pt x="22" y="430"/>
                            <a:pt x="22" y="452"/>
                          </a:cubicBezTo>
                          <a:cubicBezTo>
                            <a:pt x="22" y="457"/>
                            <a:pt x="18" y="460"/>
                            <a:pt x="15" y="462"/>
                          </a:cubicBezTo>
                          <a:cubicBezTo>
                            <a:pt x="14" y="463"/>
                            <a:pt x="12" y="464"/>
                            <a:pt x="11" y="465"/>
                          </a:cubicBezTo>
                          <a:cubicBezTo>
                            <a:pt x="16" y="466"/>
                            <a:pt x="22" y="467"/>
                            <a:pt x="23" y="472"/>
                          </a:cubicBezTo>
                          <a:cubicBezTo>
                            <a:pt x="24" y="475"/>
                            <a:pt x="23" y="478"/>
                            <a:pt x="22" y="480"/>
                          </a:cubicBezTo>
                          <a:cubicBezTo>
                            <a:pt x="22" y="482"/>
                            <a:pt x="21" y="484"/>
                            <a:pt x="22" y="486"/>
                          </a:cubicBezTo>
                          <a:cubicBezTo>
                            <a:pt x="23" y="491"/>
                            <a:pt x="26" y="494"/>
                            <a:pt x="29" y="498"/>
                          </a:cubicBezTo>
                          <a:cubicBezTo>
                            <a:pt x="33" y="502"/>
                            <a:pt x="37" y="507"/>
                            <a:pt x="37" y="513"/>
                          </a:cubicBezTo>
                          <a:cubicBezTo>
                            <a:pt x="37" y="515"/>
                            <a:pt x="35" y="517"/>
                            <a:pt x="34" y="519"/>
                          </a:cubicBezTo>
                          <a:cubicBezTo>
                            <a:pt x="32" y="521"/>
                            <a:pt x="30" y="524"/>
                            <a:pt x="30" y="527"/>
                          </a:cubicBezTo>
                          <a:lnTo>
                            <a:pt x="30" y="543"/>
                          </a:lnTo>
                          <a:cubicBezTo>
                            <a:pt x="32" y="544"/>
                            <a:pt x="35" y="543"/>
                            <a:pt x="37" y="543"/>
                          </a:cubicBezTo>
                          <a:cubicBezTo>
                            <a:pt x="38" y="543"/>
                            <a:pt x="40" y="543"/>
                            <a:pt x="42" y="543"/>
                          </a:cubicBezTo>
                          <a:cubicBezTo>
                            <a:pt x="44" y="543"/>
                            <a:pt x="46" y="544"/>
                            <a:pt x="48" y="544"/>
                          </a:cubicBezTo>
                          <a:cubicBezTo>
                            <a:pt x="49" y="545"/>
                            <a:pt x="50" y="546"/>
                            <a:pt x="52" y="546"/>
                          </a:cubicBezTo>
                          <a:cubicBezTo>
                            <a:pt x="53" y="546"/>
                            <a:pt x="55" y="547"/>
                            <a:pt x="57" y="547"/>
                          </a:cubicBezTo>
                          <a:cubicBezTo>
                            <a:pt x="58" y="547"/>
                            <a:pt x="59" y="547"/>
                            <a:pt x="61" y="547"/>
                          </a:cubicBezTo>
                          <a:cubicBezTo>
                            <a:pt x="62" y="546"/>
                            <a:pt x="63" y="546"/>
                            <a:pt x="64" y="546"/>
                          </a:cubicBezTo>
                          <a:cubicBezTo>
                            <a:pt x="67" y="546"/>
                            <a:pt x="74" y="546"/>
                            <a:pt x="74" y="554"/>
                          </a:cubicBezTo>
                          <a:cubicBezTo>
                            <a:pt x="74" y="557"/>
                            <a:pt x="73" y="559"/>
                            <a:pt x="72" y="561"/>
                          </a:cubicBezTo>
                          <a:cubicBezTo>
                            <a:pt x="71" y="561"/>
                            <a:pt x="71" y="561"/>
                            <a:pt x="71" y="561"/>
                          </a:cubicBezTo>
                          <a:cubicBezTo>
                            <a:pt x="81" y="563"/>
                            <a:pt x="87" y="567"/>
                            <a:pt x="90" y="576"/>
                          </a:cubicBezTo>
                          <a:cubicBezTo>
                            <a:pt x="92" y="579"/>
                            <a:pt x="92" y="582"/>
                            <a:pt x="92" y="586"/>
                          </a:cubicBezTo>
                          <a:cubicBezTo>
                            <a:pt x="93" y="588"/>
                            <a:pt x="93" y="591"/>
                            <a:pt x="95" y="594"/>
                          </a:cubicBezTo>
                          <a:cubicBezTo>
                            <a:pt x="95" y="595"/>
                            <a:pt x="97" y="596"/>
                            <a:pt x="99" y="596"/>
                          </a:cubicBezTo>
                          <a:cubicBezTo>
                            <a:pt x="102" y="598"/>
                            <a:pt x="107" y="599"/>
                            <a:pt x="107" y="605"/>
                          </a:cubicBezTo>
                          <a:lnTo>
                            <a:pt x="107" y="614"/>
                          </a:lnTo>
                          <a:cubicBezTo>
                            <a:pt x="107" y="622"/>
                            <a:pt x="112" y="628"/>
                            <a:pt x="125" y="634"/>
                          </a:cubicBezTo>
                          <a:cubicBezTo>
                            <a:pt x="126" y="635"/>
                            <a:pt x="127" y="636"/>
                            <a:pt x="127" y="637"/>
                          </a:cubicBezTo>
                          <a:cubicBezTo>
                            <a:pt x="126" y="640"/>
                            <a:pt x="126" y="642"/>
                            <a:pt x="125" y="644"/>
                          </a:cubicBezTo>
                          <a:cubicBezTo>
                            <a:pt x="124" y="647"/>
                            <a:pt x="123" y="650"/>
                            <a:pt x="123" y="654"/>
                          </a:cubicBezTo>
                          <a:lnTo>
                            <a:pt x="123" y="691"/>
                          </a:lnTo>
                          <a:cubicBezTo>
                            <a:pt x="123" y="698"/>
                            <a:pt x="124" y="701"/>
                            <a:pt x="130" y="701"/>
                          </a:cubicBezTo>
                          <a:cubicBezTo>
                            <a:pt x="138" y="701"/>
                            <a:pt x="143" y="695"/>
                            <a:pt x="148" y="690"/>
                          </a:cubicBezTo>
                          <a:cubicBezTo>
                            <a:pt x="153" y="684"/>
                            <a:pt x="157" y="678"/>
                            <a:pt x="165" y="678"/>
                          </a:cubicBezTo>
                          <a:cubicBezTo>
                            <a:pt x="167" y="678"/>
                            <a:pt x="169" y="681"/>
                            <a:pt x="171" y="683"/>
                          </a:cubicBezTo>
                          <a:cubicBezTo>
                            <a:pt x="172" y="684"/>
                            <a:pt x="174" y="686"/>
                            <a:pt x="176" y="687"/>
                          </a:cubicBezTo>
                          <a:cubicBezTo>
                            <a:pt x="177" y="682"/>
                            <a:pt x="180" y="678"/>
                            <a:pt x="183" y="673"/>
                          </a:cubicBezTo>
                          <a:cubicBezTo>
                            <a:pt x="186" y="670"/>
                            <a:pt x="189" y="666"/>
                            <a:pt x="190" y="660"/>
                          </a:cubicBezTo>
                          <a:cubicBezTo>
                            <a:pt x="191" y="655"/>
                            <a:pt x="192" y="650"/>
                            <a:pt x="193" y="646"/>
                          </a:cubicBezTo>
                          <a:cubicBezTo>
                            <a:pt x="194" y="634"/>
                            <a:pt x="195" y="625"/>
                            <a:pt x="216" y="625"/>
                          </a:cubicBezTo>
                          <a:cubicBezTo>
                            <a:pt x="226" y="625"/>
                            <a:pt x="230" y="632"/>
                            <a:pt x="233" y="637"/>
                          </a:cubicBezTo>
                          <a:cubicBezTo>
                            <a:pt x="235" y="642"/>
                            <a:pt x="238" y="646"/>
                            <a:pt x="243" y="646"/>
                          </a:cubicBezTo>
                          <a:cubicBezTo>
                            <a:pt x="247" y="646"/>
                            <a:pt x="248" y="645"/>
                            <a:pt x="248" y="641"/>
                          </a:cubicBezTo>
                          <a:cubicBezTo>
                            <a:pt x="249" y="640"/>
                            <a:pt x="249" y="639"/>
                            <a:pt x="251" y="639"/>
                          </a:cubicBezTo>
                          <a:lnTo>
                            <a:pt x="258" y="639"/>
                          </a:lnTo>
                          <a:cubicBezTo>
                            <a:pt x="259" y="639"/>
                            <a:pt x="259" y="639"/>
                            <a:pt x="260" y="639"/>
                          </a:cubicBezTo>
                          <a:cubicBezTo>
                            <a:pt x="264" y="643"/>
                            <a:pt x="265" y="647"/>
                            <a:pt x="266" y="651"/>
                          </a:cubicBezTo>
                          <a:cubicBezTo>
                            <a:pt x="267" y="653"/>
                            <a:pt x="267" y="654"/>
                            <a:pt x="268" y="656"/>
                          </a:cubicBezTo>
                          <a:cubicBezTo>
                            <a:pt x="269" y="659"/>
                            <a:pt x="273" y="662"/>
                            <a:pt x="277" y="665"/>
                          </a:cubicBezTo>
                          <a:cubicBezTo>
                            <a:pt x="280" y="666"/>
                            <a:pt x="282" y="668"/>
                            <a:pt x="284" y="670"/>
                          </a:cubicBezTo>
                          <a:cubicBezTo>
                            <a:pt x="288" y="674"/>
                            <a:pt x="291" y="680"/>
                            <a:pt x="294" y="685"/>
                          </a:cubicBezTo>
                          <a:cubicBezTo>
                            <a:pt x="298" y="695"/>
                            <a:pt x="302" y="703"/>
                            <a:pt x="313" y="704"/>
                          </a:cubicBezTo>
                          <a:cubicBezTo>
                            <a:pt x="313" y="704"/>
                            <a:pt x="313" y="703"/>
                            <a:pt x="313" y="70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5" name="Freeform 1221">
                      <a:extLst>
                        <a:ext uri="{FF2B5EF4-FFF2-40B4-BE49-F238E27FC236}">
                          <a16:creationId xmlns:a16="http://schemas.microsoft.com/office/drawing/2014/main" id="{55975F2E-B490-D56F-D20C-7F83D941C9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476498"/>
                      <a:ext cx="93973" cy="92094"/>
                    </a:xfrm>
                    <a:custGeom>
                      <a:avLst/>
                      <a:gdLst>
                        <a:gd name="T0" fmla="*/ 215 w 221"/>
                        <a:gd name="T1" fmla="*/ 70 h 215"/>
                        <a:gd name="T2" fmla="*/ 202 w 221"/>
                        <a:gd name="T3" fmla="*/ 73 h 215"/>
                        <a:gd name="T4" fmla="*/ 195 w 221"/>
                        <a:gd name="T5" fmla="*/ 62 h 215"/>
                        <a:gd name="T6" fmla="*/ 177 w 221"/>
                        <a:gd name="T7" fmla="*/ 30 h 215"/>
                        <a:gd name="T8" fmla="*/ 176 w 221"/>
                        <a:gd name="T9" fmla="*/ 30 h 215"/>
                        <a:gd name="T10" fmla="*/ 168 w 221"/>
                        <a:gd name="T11" fmla="*/ 41 h 215"/>
                        <a:gd name="T12" fmla="*/ 166 w 221"/>
                        <a:gd name="T13" fmla="*/ 41 h 215"/>
                        <a:gd name="T14" fmla="*/ 157 w 221"/>
                        <a:gd name="T15" fmla="*/ 31 h 215"/>
                        <a:gd name="T16" fmla="*/ 155 w 221"/>
                        <a:gd name="T17" fmla="*/ 13 h 215"/>
                        <a:gd name="T18" fmla="*/ 126 w 221"/>
                        <a:gd name="T19" fmla="*/ 15 h 215"/>
                        <a:gd name="T20" fmla="*/ 105 w 221"/>
                        <a:gd name="T21" fmla="*/ 32 h 215"/>
                        <a:gd name="T22" fmla="*/ 100 w 221"/>
                        <a:gd name="T23" fmla="*/ 47 h 215"/>
                        <a:gd name="T24" fmla="*/ 80 w 221"/>
                        <a:gd name="T25" fmla="*/ 4 h 215"/>
                        <a:gd name="T26" fmla="*/ 72 w 221"/>
                        <a:gd name="T27" fmla="*/ 0 h 215"/>
                        <a:gd name="T28" fmla="*/ 69 w 221"/>
                        <a:gd name="T29" fmla="*/ 30 h 215"/>
                        <a:gd name="T30" fmla="*/ 45 w 221"/>
                        <a:gd name="T31" fmla="*/ 29 h 215"/>
                        <a:gd name="T32" fmla="*/ 38 w 221"/>
                        <a:gd name="T33" fmla="*/ 32 h 215"/>
                        <a:gd name="T34" fmla="*/ 34 w 221"/>
                        <a:gd name="T35" fmla="*/ 28 h 215"/>
                        <a:gd name="T36" fmla="*/ 27 w 221"/>
                        <a:gd name="T37" fmla="*/ 43 h 215"/>
                        <a:gd name="T38" fmla="*/ 24 w 221"/>
                        <a:gd name="T39" fmla="*/ 61 h 215"/>
                        <a:gd name="T40" fmla="*/ 23 w 221"/>
                        <a:gd name="T41" fmla="*/ 71 h 215"/>
                        <a:gd name="T42" fmla="*/ 10 w 221"/>
                        <a:gd name="T43" fmla="*/ 94 h 215"/>
                        <a:gd name="T44" fmla="*/ 7 w 221"/>
                        <a:gd name="T45" fmla="*/ 130 h 215"/>
                        <a:gd name="T46" fmla="*/ 17 w 221"/>
                        <a:gd name="T47" fmla="*/ 142 h 215"/>
                        <a:gd name="T48" fmla="*/ 22 w 221"/>
                        <a:gd name="T49" fmla="*/ 142 h 215"/>
                        <a:gd name="T50" fmla="*/ 28 w 221"/>
                        <a:gd name="T51" fmla="*/ 152 h 215"/>
                        <a:gd name="T52" fmla="*/ 42 w 221"/>
                        <a:gd name="T53" fmla="*/ 157 h 215"/>
                        <a:gd name="T54" fmla="*/ 52 w 221"/>
                        <a:gd name="T55" fmla="*/ 162 h 215"/>
                        <a:gd name="T56" fmla="*/ 54 w 221"/>
                        <a:gd name="T57" fmla="*/ 170 h 215"/>
                        <a:gd name="T58" fmla="*/ 67 w 221"/>
                        <a:gd name="T59" fmla="*/ 171 h 215"/>
                        <a:gd name="T60" fmla="*/ 77 w 221"/>
                        <a:gd name="T61" fmla="*/ 179 h 215"/>
                        <a:gd name="T62" fmla="*/ 77 w 221"/>
                        <a:gd name="T63" fmla="*/ 180 h 215"/>
                        <a:gd name="T64" fmla="*/ 80 w 221"/>
                        <a:gd name="T65" fmla="*/ 185 h 215"/>
                        <a:gd name="T66" fmla="*/ 89 w 221"/>
                        <a:gd name="T67" fmla="*/ 180 h 215"/>
                        <a:gd name="T68" fmla="*/ 94 w 221"/>
                        <a:gd name="T69" fmla="*/ 188 h 215"/>
                        <a:gd name="T70" fmla="*/ 99 w 221"/>
                        <a:gd name="T71" fmla="*/ 196 h 215"/>
                        <a:gd name="T72" fmla="*/ 106 w 221"/>
                        <a:gd name="T73" fmla="*/ 202 h 215"/>
                        <a:gd name="T74" fmla="*/ 113 w 221"/>
                        <a:gd name="T75" fmla="*/ 201 h 215"/>
                        <a:gd name="T76" fmla="*/ 119 w 221"/>
                        <a:gd name="T77" fmla="*/ 213 h 215"/>
                        <a:gd name="T78" fmla="*/ 127 w 221"/>
                        <a:gd name="T79" fmla="*/ 212 h 215"/>
                        <a:gd name="T80" fmla="*/ 145 w 221"/>
                        <a:gd name="T81" fmla="*/ 207 h 215"/>
                        <a:gd name="T82" fmla="*/ 143 w 221"/>
                        <a:gd name="T83" fmla="*/ 196 h 215"/>
                        <a:gd name="T84" fmla="*/ 150 w 221"/>
                        <a:gd name="T85" fmla="*/ 191 h 215"/>
                        <a:gd name="T86" fmla="*/ 166 w 221"/>
                        <a:gd name="T87" fmla="*/ 176 h 215"/>
                        <a:gd name="T88" fmla="*/ 152 w 221"/>
                        <a:gd name="T89" fmla="*/ 173 h 215"/>
                        <a:gd name="T90" fmla="*/ 132 w 221"/>
                        <a:gd name="T91" fmla="*/ 169 h 215"/>
                        <a:gd name="T92" fmla="*/ 144 w 221"/>
                        <a:gd name="T93" fmla="*/ 150 h 215"/>
                        <a:gd name="T94" fmla="*/ 150 w 221"/>
                        <a:gd name="T95" fmla="*/ 145 h 215"/>
                        <a:gd name="T96" fmla="*/ 150 w 221"/>
                        <a:gd name="T97" fmla="*/ 133 h 215"/>
                        <a:gd name="T98" fmla="*/ 149 w 221"/>
                        <a:gd name="T99" fmla="*/ 114 h 215"/>
                        <a:gd name="T100" fmla="*/ 146 w 221"/>
                        <a:gd name="T101" fmla="*/ 105 h 215"/>
                        <a:gd name="T102" fmla="*/ 147 w 221"/>
                        <a:gd name="T103" fmla="*/ 101 h 215"/>
                        <a:gd name="T104" fmla="*/ 153 w 221"/>
                        <a:gd name="T105" fmla="*/ 103 h 215"/>
                        <a:gd name="T106" fmla="*/ 179 w 221"/>
                        <a:gd name="T107" fmla="*/ 118 h 215"/>
                        <a:gd name="T108" fmla="*/ 195 w 221"/>
                        <a:gd name="T109" fmla="*/ 122 h 215"/>
                        <a:gd name="T110" fmla="*/ 197 w 221"/>
                        <a:gd name="T111" fmla="*/ 125 h 215"/>
                        <a:gd name="T112" fmla="*/ 200 w 221"/>
                        <a:gd name="T113" fmla="*/ 122 h 215"/>
                        <a:gd name="T114" fmla="*/ 204 w 221"/>
                        <a:gd name="T115" fmla="*/ 126 h 215"/>
                        <a:gd name="T116" fmla="*/ 213 w 221"/>
                        <a:gd name="T117" fmla="*/ 127 h 215"/>
                        <a:gd name="T118" fmla="*/ 211 w 221"/>
                        <a:gd name="T119" fmla="*/ 108 h 215"/>
                        <a:gd name="T120" fmla="*/ 206 w 221"/>
                        <a:gd name="T121" fmla="*/ 101 h 215"/>
                        <a:gd name="T122" fmla="*/ 221 w 221"/>
                        <a:gd name="T123" fmla="*/ 77 h 215"/>
                        <a:gd name="T124" fmla="*/ 221 w 221"/>
                        <a:gd name="T125" fmla="*/ 75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21" h="215">
                          <a:moveTo>
                            <a:pt x="216" y="70"/>
                          </a:moveTo>
                          <a:cubicBezTo>
                            <a:pt x="216" y="70"/>
                            <a:pt x="216" y="70"/>
                            <a:pt x="215" y="70"/>
                          </a:cubicBezTo>
                          <a:cubicBezTo>
                            <a:pt x="213" y="70"/>
                            <a:pt x="210" y="71"/>
                            <a:pt x="208" y="72"/>
                          </a:cubicBezTo>
                          <a:cubicBezTo>
                            <a:pt x="206" y="73"/>
                            <a:pt x="204" y="73"/>
                            <a:pt x="202" y="73"/>
                          </a:cubicBezTo>
                          <a:cubicBezTo>
                            <a:pt x="199" y="73"/>
                            <a:pt x="198" y="70"/>
                            <a:pt x="196" y="66"/>
                          </a:cubicBezTo>
                          <a:cubicBezTo>
                            <a:pt x="196" y="64"/>
                            <a:pt x="195" y="63"/>
                            <a:pt x="195" y="62"/>
                          </a:cubicBezTo>
                          <a:cubicBezTo>
                            <a:pt x="193" y="57"/>
                            <a:pt x="189" y="53"/>
                            <a:pt x="186" y="50"/>
                          </a:cubicBezTo>
                          <a:cubicBezTo>
                            <a:pt x="182" y="45"/>
                            <a:pt x="177" y="40"/>
                            <a:pt x="177" y="30"/>
                          </a:cubicBezTo>
                          <a:lnTo>
                            <a:pt x="176" y="30"/>
                          </a:lnTo>
                          <a:cubicBezTo>
                            <a:pt x="176" y="30"/>
                            <a:pt x="176" y="30"/>
                            <a:pt x="176" y="30"/>
                          </a:cubicBezTo>
                          <a:cubicBezTo>
                            <a:pt x="176" y="30"/>
                            <a:pt x="175" y="31"/>
                            <a:pt x="175" y="32"/>
                          </a:cubicBezTo>
                          <a:cubicBezTo>
                            <a:pt x="173" y="34"/>
                            <a:pt x="171" y="37"/>
                            <a:pt x="168" y="41"/>
                          </a:cubicBezTo>
                          <a:lnTo>
                            <a:pt x="165" y="48"/>
                          </a:lnTo>
                          <a:lnTo>
                            <a:pt x="166" y="41"/>
                          </a:lnTo>
                          <a:cubicBezTo>
                            <a:pt x="167" y="36"/>
                            <a:pt x="164" y="34"/>
                            <a:pt x="160" y="33"/>
                          </a:cubicBezTo>
                          <a:cubicBezTo>
                            <a:pt x="158" y="33"/>
                            <a:pt x="157" y="32"/>
                            <a:pt x="157" y="31"/>
                          </a:cubicBezTo>
                          <a:cubicBezTo>
                            <a:pt x="157" y="30"/>
                            <a:pt x="158" y="29"/>
                            <a:pt x="167" y="26"/>
                          </a:cubicBezTo>
                          <a:cubicBezTo>
                            <a:pt x="163" y="19"/>
                            <a:pt x="159" y="12"/>
                            <a:pt x="155" y="13"/>
                          </a:cubicBezTo>
                          <a:cubicBezTo>
                            <a:pt x="150" y="16"/>
                            <a:pt x="145" y="18"/>
                            <a:pt x="139" y="18"/>
                          </a:cubicBezTo>
                          <a:cubicBezTo>
                            <a:pt x="134" y="18"/>
                            <a:pt x="130" y="16"/>
                            <a:pt x="126" y="15"/>
                          </a:cubicBezTo>
                          <a:cubicBezTo>
                            <a:pt x="123" y="14"/>
                            <a:pt x="120" y="14"/>
                            <a:pt x="118" y="14"/>
                          </a:cubicBezTo>
                          <a:cubicBezTo>
                            <a:pt x="106" y="14"/>
                            <a:pt x="105" y="23"/>
                            <a:pt x="105" y="32"/>
                          </a:cubicBezTo>
                          <a:cubicBezTo>
                            <a:pt x="104" y="38"/>
                            <a:pt x="104" y="44"/>
                            <a:pt x="100" y="46"/>
                          </a:cubicBezTo>
                          <a:lnTo>
                            <a:pt x="100" y="47"/>
                          </a:lnTo>
                          <a:lnTo>
                            <a:pt x="99" y="47"/>
                          </a:lnTo>
                          <a:cubicBezTo>
                            <a:pt x="89" y="40"/>
                            <a:pt x="79" y="20"/>
                            <a:pt x="80" y="4"/>
                          </a:cubicBezTo>
                          <a:cubicBezTo>
                            <a:pt x="80" y="4"/>
                            <a:pt x="80" y="4"/>
                            <a:pt x="80" y="3"/>
                          </a:cubicBezTo>
                          <a:cubicBezTo>
                            <a:pt x="78" y="2"/>
                            <a:pt x="75" y="0"/>
                            <a:pt x="72" y="0"/>
                          </a:cubicBezTo>
                          <a:cubicBezTo>
                            <a:pt x="65" y="0"/>
                            <a:pt x="61" y="6"/>
                            <a:pt x="61" y="17"/>
                          </a:cubicBezTo>
                          <a:cubicBezTo>
                            <a:pt x="67" y="22"/>
                            <a:pt x="70" y="26"/>
                            <a:pt x="69" y="30"/>
                          </a:cubicBezTo>
                          <a:cubicBezTo>
                            <a:pt x="68" y="35"/>
                            <a:pt x="62" y="38"/>
                            <a:pt x="59" y="38"/>
                          </a:cubicBezTo>
                          <a:cubicBezTo>
                            <a:pt x="49" y="37"/>
                            <a:pt x="46" y="33"/>
                            <a:pt x="45" y="29"/>
                          </a:cubicBezTo>
                          <a:cubicBezTo>
                            <a:pt x="44" y="29"/>
                            <a:pt x="44" y="29"/>
                            <a:pt x="44" y="29"/>
                          </a:cubicBezTo>
                          <a:cubicBezTo>
                            <a:pt x="43" y="30"/>
                            <a:pt x="41" y="32"/>
                            <a:pt x="38" y="32"/>
                          </a:cubicBezTo>
                          <a:cubicBezTo>
                            <a:pt x="37" y="32"/>
                            <a:pt x="36" y="31"/>
                            <a:pt x="34" y="29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lnTo>
                            <a:pt x="31" y="28"/>
                          </a:lnTo>
                          <a:cubicBezTo>
                            <a:pt x="31" y="35"/>
                            <a:pt x="29" y="39"/>
                            <a:pt x="27" y="43"/>
                          </a:cubicBezTo>
                          <a:cubicBezTo>
                            <a:pt x="24" y="48"/>
                            <a:pt x="22" y="51"/>
                            <a:pt x="22" y="58"/>
                          </a:cubicBezTo>
                          <a:cubicBezTo>
                            <a:pt x="22" y="60"/>
                            <a:pt x="23" y="60"/>
                            <a:pt x="24" y="61"/>
                          </a:cubicBezTo>
                          <a:cubicBezTo>
                            <a:pt x="25" y="62"/>
                            <a:pt x="27" y="63"/>
                            <a:pt x="27" y="65"/>
                          </a:cubicBezTo>
                          <a:cubicBezTo>
                            <a:pt x="27" y="69"/>
                            <a:pt x="25" y="70"/>
                            <a:pt x="23" y="71"/>
                          </a:cubicBezTo>
                          <a:cubicBezTo>
                            <a:pt x="22" y="72"/>
                            <a:pt x="21" y="72"/>
                            <a:pt x="20" y="74"/>
                          </a:cubicBezTo>
                          <a:cubicBezTo>
                            <a:pt x="19" y="82"/>
                            <a:pt x="15" y="88"/>
                            <a:pt x="10" y="94"/>
                          </a:cubicBezTo>
                          <a:cubicBezTo>
                            <a:pt x="5" y="101"/>
                            <a:pt x="0" y="108"/>
                            <a:pt x="0" y="120"/>
                          </a:cubicBezTo>
                          <a:cubicBezTo>
                            <a:pt x="0" y="126"/>
                            <a:pt x="3" y="128"/>
                            <a:pt x="7" y="130"/>
                          </a:cubicBezTo>
                          <a:cubicBezTo>
                            <a:pt x="10" y="131"/>
                            <a:pt x="13" y="133"/>
                            <a:pt x="13" y="139"/>
                          </a:cubicBezTo>
                          <a:cubicBezTo>
                            <a:pt x="13" y="141"/>
                            <a:pt x="14" y="142"/>
                            <a:pt x="17" y="142"/>
                          </a:cubicBezTo>
                          <a:lnTo>
                            <a:pt x="19" y="142"/>
                          </a:lnTo>
                          <a:cubicBezTo>
                            <a:pt x="20" y="142"/>
                            <a:pt x="21" y="142"/>
                            <a:pt x="22" y="142"/>
                          </a:cubicBezTo>
                          <a:cubicBezTo>
                            <a:pt x="25" y="143"/>
                            <a:pt x="25" y="146"/>
                            <a:pt x="26" y="148"/>
                          </a:cubicBezTo>
                          <a:cubicBezTo>
                            <a:pt x="26" y="151"/>
                            <a:pt x="27" y="152"/>
                            <a:pt x="28" y="152"/>
                          </a:cubicBezTo>
                          <a:lnTo>
                            <a:pt x="34" y="152"/>
                          </a:lnTo>
                          <a:cubicBezTo>
                            <a:pt x="37" y="152"/>
                            <a:pt x="40" y="154"/>
                            <a:pt x="42" y="157"/>
                          </a:cubicBezTo>
                          <a:cubicBezTo>
                            <a:pt x="45" y="159"/>
                            <a:pt x="47" y="161"/>
                            <a:pt x="51" y="162"/>
                          </a:cubicBezTo>
                          <a:lnTo>
                            <a:pt x="52" y="162"/>
                          </a:lnTo>
                          <a:lnTo>
                            <a:pt x="52" y="163"/>
                          </a:lnTo>
                          <a:cubicBezTo>
                            <a:pt x="52" y="167"/>
                            <a:pt x="53" y="169"/>
                            <a:pt x="54" y="170"/>
                          </a:cubicBezTo>
                          <a:lnTo>
                            <a:pt x="67" y="170"/>
                          </a:lnTo>
                          <a:lnTo>
                            <a:pt x="67" y="171"/>
                          </a:lnTo>
                          <a:cubicBezTo>
                            <a:pt x="71" y="173"/>
                            <a:pt x="73" y="175"/>
                            <a:pt x="75" y="177"/>
                          </a:cubicBezTo>
                          <a:cubicBezTo>
                            <a:pt x="75" y="178"/>
                            <a:pt x="76" y="179"/>
                            <a:pt x="77" y="179"/>
                          </a:cubicBezTo>
                          <a:lnTo>
                            <a:pt x="77" y="180"/>
                          </a:lnTo>
                          <a:lnTo>
                            <a:pt x="77" y="180"/>
                          </a:lnTo>
                          <a:cubicBezTo>
                            <a:pt x="77" y="180"/>
                            <a:pt x="77" y="181"/>
                            <a:pt x="77" y="181"/>
                          </a:cubicBezTo>
                          <a:cubicBezTo>
                            <a:pt x="78" y="184"/>
                            <a:pt x="78" y="185"/>
                            <a:pt x="80" y="185"/>
                          </a:cubicBezTo>
                          <a:cubicBezTo>
                            <a:pt x="82" y="185"/>
                            <a:pt x="83" y="184"/>
                            <a:pt x="84" y="182"/>
                          </a:cubicBezTo>
                          <a:cubicBezTo>
                            <a:pt x="85" y="181"/>
                            <a:pt x="86" y="180"/>
                            <a:pt x="89" y="180"/>
                          </a:cubicBezTo>
                          <a:cubicBezTo>
                            <a:pt x="90" y="180"/>
                            <a:pt x="94" y="181"/>
                            <a:pt x="94" y="183"/>
                          </a:cubicBezTo>
                          <a:cubicBezTo>
                            <a:pt x="96" y="185"/>
                            <a:pt x="95" y="187"/>
                            <a:pt x="94" y="188"/>
                          </a:cubicBezTo>
                          <a:cubicBezTo>
                            <a:pt x="94" y="189"/>
                            <a:pt x="94" y="190"/>
                            <a:pt x="94" y="191"/>
                          </a:cubicBezTo>
                          <a:cubicBezTo>
                            <a:pt x="94" y="194"/>
                            <a:pt x="96" y="195"/>
                            <a:pt x="99" y="196"/>
                          </a:cubicBezTo>
                          <a:cubicBezTo>
                            <a:pt x="101" y="197"/>
                            <a:pt x="103" y="198"/>
                            <a:pt x="105" y="201"/>
                          </a:cubicBezTo>
                          <a:cubicBezTo>
                            <a:pt x="105" y="202"/>
                            <a:pt x="105" y="202"/>
                            <a:pt x="106" y="202"/>
                          </a:cubicBezTo>
                          <a:cubicBezTo>
                            <a:pt x="107" y="202"/>
                            <a:pt x="108" y="202"/>
                            <a:pt x="109" y="202"/>
                          </a:cubicBezTo>
                          <a:cubicBezTo>
                            <a:pt x="110" y="202"/>
                            <a:pt x="111" y="201"/>
                            <a:pt x="113" y="201"/>
                          </a:cubicBezTo>
                          <a:cubicBezTo>
                            <a:pt x="114" y="201"/>
                            <a:pt x="116" y="202"/>
                            <a:pt x="116" y="203"/>
                          </a:cubicBezTo>
                          <a:cubicBezTo>
                            <a:pt x="119" y="206"/>
                            <a:pt x="119" y="210"/>
                            <a:pt x="119" y="213"/>
                          </a:cubicBezTo>
                          <a:cubicBezTo>
                            <a:pt x="119" y="213"/>
                            <a:pt x="119" y="214"/>
                            <a:pt x="119" y="215"/>
                          </a:cubicBezTo>
                          <a:cubicBezTo>
                            <a:pt x="121" y="213"/>
                            <a:pt x="124" y="212"/>
                            <a:pt x="127" y="212"/>
                          </a:cubicBezTo>
                          <a:cubicBezTo>
                            <a:pt x="132" y="212"/>
                            <a:pt x="139" y="210"/>
                            <a:pt x="143" y="208"/>
                          </a:cubicBezTo>
                          <a:cubicBezTo>
                            <a:pt x="144" y="208"/>
                            <a:pt x="145" y="208"/>
                            <a:pt x="145" y="207"/>
                          </a:cubicBezTo>
                          <a:cubicBezTo>
                            <a:pt x="146" y="206"/>
                            <a:pt x="145" y="204"/>
                            <a:pt x="144" y="202"/>
                          </a:cubicBezTo>
                          <a:cubicBezTo>
                            <a:pt x="143" y="200"/>
                            <a:pt x="141" y="197"/>
                            <a:pt x="143" y="196"/>
                          </a:cubicBezTo>
                          <a:cubicBezTo>
                            <a:pt x="144" y="195"/>
                            <a:pt x="145" y="195"/>
                            <a:pt x="146" y="194"/>
                          </a:cubicBezTo>
                          <a:cubicBezTo>
                            <a:pt x="148" y="193"/>
                            <a:pt x="149" y="193"/>
                            <a:pt x="150" y="191"/>
                          </a:cubicBezTo>
                          <a:cubicBezTo>
                            <a:pt x="151" y="190"/>
                            <a:pt x="154" y="187"/>
                            <a:pt x="157" y="185"/>
                          </a:cubicBezTo>
                          <a:cubicBezTo>
                            <a:pt x="161" y="182"/>
                            <a:pt x="166" y="178"/>
                            <a:pt x="166" y="176"/>
                          </a:cubicBezTo>
                          <a:cubicBezTo>
                            <a:pt x="166" y="174"/>
                            <a:pt x="161" y="169"/>
                            <a:pt x="156" y="169"/>
                          </a:cubicBezTo>
                          <a:cubicBezTo>
                            <a:pt x="155" y="169"/>
                            <a:pt x="154" y="170"/>
                            <a:pt x="152" y="173"/>
                          </a:cubicBezTo>
                          <a:cubicBezTo>
                            <a:pt x="151" y="175"/>
                            <a:pt x="149" y="177"/>
                            <a:pt x="147" y="177"/>
                          </a:cubicBezTo>
                          <a:cubicBezTo>
                            <a:pt x="142" y="177"/>
                            <a:pt x="132" y="173"/>
                            <a:pt x="132" y="169"/>
                          </a:cubicBezTo>
                          <a:cubicBezTo>
                            <a:pt x="132" y="163"/>
                            <a:pt x="138" y="153"/>
                            <a:pt x="142" y="151"/>
                          </a:cubicBezTo>
                          <a:cubicBezTo>
                            <a:pt x="142" y="151"/>
                            <a:pt x="143" y="150"/>
                            <a:pt x="144" y="150"/>
                          </a:cubicBezTo>
                          <a:cubicBezTo>
                            <a:pt x="147" y="150"/>
                            <a:pt x="150" y="149"/>
                            <a:pt x="150" y="147"/>
                          </a:cubicBezTo>
                          <a:cubicBezTo>
                            <a:pt x="150" y="146"/>
                            <a:pt x="150" y="146"/>
                            <a:pt x="150" y="145"/>
                          </a:cubicBezTo>
                          <a:cubicBezTo>
                            <a:pt x="149" y="144"/>
                            <a:pt x="148" y="143"/>
                            <a:pt x="148" y="141"/>
                          </a:cubicBezTo>
                          <a:cubicBezTo>
                            <a:pt x="148" y="138"/>
                            <a:pt x="149" y="135"/>
                            <a:pt x="150" y="133"/>
                          </a:cubicBezTo>
                          <a:cubicBezTo>
                            <a:pt x="151" y="131"/>
                            <a:pt x="152" y="128"/>
                            <a:pt x="152" y="125"/>
                          </a:cubicBezTo>
                          <a:cubicBezTo>
                            <a:pt x="152" y="121"/>
                            <a:pt x="150" y="117"/>
                            <a:pt x="149" y="114"/>
                          </a:cubicBezTo>
                          <a:cubicBezTo>
                            <a:pt x="148" y="112"/>
                            <a:pt x="147" y="110"/>
                            <a:pt x="147" y="107"/>
                          </a:cubicBezTo>
                          <a:cubicBezTo>
                            <a:pt x="147" y="106"/>
                            <a:pt x="146" y="105"/>
                            <a:pt x="146" y="105"/>
                          </a:cubicBezTo>
                          <a:cubicBezTo>
                            <a:pt x="146" y="104"/>
                            <a:pt x="146" y="103"/>
                            <a:pt x="147" y="102"/>
                          </a:cubicBezTo>
                          <a:lnTo>
                            <a:pt x="147" y="101"/>
                          </a:lnTo>
                          <a:lnTo>
                            <a:pt x="148" y="101"/>
                          </a:lnTo>
                          <a:cubicBezTo>
                            <a:pt x="150" y="102"/>
                            <a:pt x="152" y="102"/>
                            <a:pt x="153" y="103"/>
                          </a:cubicBezTo>
                          <a:cubicBezTo>
                            <a:pt x="161" y="106"/>
                            <a:pt x="168" y="109"/>
                            <a:pt x="176" y="114"/>
                          </a:cubicBezTo>
                          <a:cubicBezTo>
                            <a:pt x="177" y="115"/>
                            <a:pt x="178" y="117"/>
                            <a:pt x="179" y="118"/>
                          </a:cubicBezTo>
                          <a:cubicBezTo>
                            <a:pt x="180" y="120"/>
                            <a:pt x="181" y="122"/>
                            <a:pt x="185" y="122"/>
                          </a:cubicBezTo>
                          <a:lnTo>
                            <a:pt x="195" y="122"/>
                          </a:lnTo>
                          <a:lnTo>
                            <a:pt x="195" y="123"/>
                          </a:lnTo>
                          <a:cubicBezTo>
                            <a:pt x="195" y="124"/>
                            <a:pt x="196" y="125"/>
                            <a:pt x="197" y="125"/>
                          </a:cubicBezTo>
                          <a:cubicBezTo>
                            <a:pt x="197" y="125"/>
                            <a:pt x="199" y="124"/>
                            <a:pt x="199" y="123"/>
                          </a:cubicBezTo>
                          <a:lnTo>
                            <a:pt x="200" y="122"/>
                          </a:lnTo>
                          <a:lnTo>
                            <a:pt x="201" y="123"/>
                          </a:lnTo>
                          <a:cubicBezTo>
                            <a:pt x="202" y="124"/>
                            <a:pt x="203" y="125"/>
                            <a:pt x="204" y="126"/>
                          </a:cubicBezTo>
                          <a:cubicBezTo>
                            <a:pt x="205" y="129"/>
                            <a:pt x="206" y="131"/>
                            <a:pt x="210" y="131"/>
                          </a:cubicBezTo>
                          <a:cubicBezTo>
                            <a:pt x="211" y="131"/>
                            <a:pt x="213" y="131"/>
                            <a:pt x="213" y="127"/>
                          </a:cubicBezTo>
                          <a:cubicBezTo>
                            <a:pt x="213" y="126"/>
                            <a:pt x="213" y="124"/>
                            <a:pt x="213" y="123"/>
                          </a:cubicBezTo>
                          <a:cubicBezTo>
                            <a:pt x="213" y="119"/>
                            <a:pt x="213" y="114"/>
                            <a:pt x="211" y="108"/>
                          </a:cubicBezTo>
                          <a:cubicBezTo>
                            <a:pt x="211" y="107"/>
                            <a:pt x="210" y="107"/>
                            <a:pt x="209" y="106"/>
                          </a:cubicBezTo>
                          <a:cubicBezTo>
                            <a:pt x="208" y="106"/>
                            <a:pt x="206" y="105"/>
                            <a:pt x="206" y="101"/>
                          </a:cubicBezTo>
                          <a:cubicBezTo>
                            <a:pt x="206" y="94"/>
                            <a:pt x="209" y="91"/>
                            <a:pt x="214" y="86"/>
                          </a:cubicBezTo>
                          <a:cubicBezTo>
                            <a:pt x="216" y="84"/>
                            <a:pt x="219" y="81"/>
                            <a:pt x="221" y="77"/>
                          </a:cubicBezTo>
                          <a:lnTo>
                            <a:pt x="217" y="75"/>
                          </a:lnTo>
                          <a:lnTo>
                            <a:pt x="221" y="75"/>
                          </a:lnTo>
                          <a:cubicBezTo>
                            <a:pt x="219" y="74"/>
                            <a:pt x="218" y="73"/>
                            <a:pt x="216" y="7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6" name="Freeform 1222">
                      <a:extLst>
                        <a:ext uri="{FF2B5EF4-FFF2-40B4-BE49-F238E27FC236}">
                          <a16:creationId xmlns:a16="http://schemas.microsoft.com/office/drawing/2014/main" id="{0FEA5FAF-6425-5026-F8BB-ABA18376E9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43263" y="4591146"/>
                      <a:ext cx="63902" cy="65782"/>
                    </a:xfrm>
                    <a:custGeom>
                      <a:avLst/>
                      <a:gdLst>
                        <a:gd name="T0" fmla="*/ 123 w 148"/>
                        <a:gd name="T1" fmla="*/ 6 h 155"/>
                        <a:gd name="T2" fmla="*/ 103 w 148"/>
                        <a:gd name="T3" fmla="*/ 1 h 155"/>
                        <a:gd name="T4" fmla="*/ 86 w 148"/>
                        <a:gd name="T5" fmla="*/ 3 h 155"/>
                        <a:gd name="T6" fmla="*/ 77 w 148"/>
                        <a:gd name="T7" fmla="*/ 3 h 155"/>
                        <a:gd name="T8" fmla="*/ 76 w 148"/>
                        <a:gd name="T9" fmla="*/ 3 h 155"/>
                        <a:gd name="T10" fmla="*/ 73 w 148"/>
                        <a:gd name="T11" fmla="*/ 19 h 155"/>
                        <a:gd name="T12" fmla="*/ 62 w 148"/>
                        <a:gd name="T13" fmla="*/ 48 h 155"/>
                        <a:gd name="T14" fmla="*/ 71 w 148"/>
                        <a:gd name="T15" fmla="*/ 60 h 155"/>
                        <a:gd name="T16" fmla="*/ 61 w 148"/>
                        <a:gd name="T17" fmla="*/ 64 h 155"/>
                        <a:gd name="T18" fmla="*/ 55 w 148"/>
                        <a:gd name="T19" fmla="*/ 64 h 155"/>
                        <a:gd name="T20" fmla="*/ 30 w 148"/>
                        <a:gd name="T21" fmla="*/ 55 h 155"/>
                        <a:gd name="T22" fmla="*/ 17 w 148"/>
                        <a:gd name="T23" fmla="*/ 85 h 155"/>
                        <a:gd name="T24" fmla="*/ 11 w 148"/>
                        <a:gd name="T25" fmla="*/ 109 h 155"/>
                        <a:gd name="T26" fmla="*/ 7 w 148"/>
                        <a:gd name="T27" fmla="*/ 111 h 155"/>
                        <a:gd name="T28" fmla="*/ 7 w 148"/>
                        <a:gd name="T29" fmla="*/ 123 h 155"/>
                        <a:gd name="T30" fmla="*/ 8 w 148"/>
                        <a:gd name="T31" fmla="*/ 124 h 155"/>
                        <a:gd name="T32" fmla="*/ 19 w 148"/>
                        <a:gd name="T33" fmla="*/ 136 h 155"/>
                        <a:gd name="T34" fmla="*/ 28 w 148"/>
                        <a:gd name="T35" fmla="*/ 142 h 155"/>
                        <a:gd name="T36" fmla="*/ 34 w 148"/>
                        <a:gd name="T37" fmla="*/ 144 h 155"/>
                        <a:gd name="T38" fmla="*/ 36 w 148"/>
                        <a:gd name="T39" fmla="*/ 153 h 155"/>
                        <a:gd name="T40" fmla="*/ 42 w 148"/>
                        <a:gd name="T41" fmla="*/ 154 h 155"/>
                        <a:gd name="T42" fmla="*/ 44 w 148"/>
                        <a:gd name="T43" fmla="*/ 154 h 155"/>
                        <a:gd name="T44" fmla="*/ 60 w 148"/>
                        <a:gd name="T45" fmla="*/ 136 h 155"/>
                        <a:gd name="T46" fmla="*/ 66 w 148"/>
                        <a:gd name="T47" fmla="*/ 131 h 155"/>
                        <a:gd name="T48" fmla="*/ 81 w 148"/>
                        <a:gd name="T49" fmla="*/ 123 h 155"/>
                        <a:gd name="T50" fmla="*/ 86 w 148"/>
                        <a:gd name="T51" fmla="*/ 119 h 155"/>
                        <a:gd name="T52" fmla="*/ 107 w 148"/>
                        <a:gd name="T53" fmla="*/ 101 h 155"/>
                        <a:gd name="T54" fmla="*/ 104 w 148"/>
                        <a:gd name="T55" fmla="*/ 94 h 155"/>
                        <a:gd name="T56" fmla="*/ 109 w 148"/>
                        <a:gd name="T57" fmla="*/ 85 h 155"/>
                        <a:gd name="T58" fmla="*/ 104 w 148"/>
                        <a:gd name="T59" fmla="*/ 71 h 155"/>
                        <a:gd name="T60" fmla="*/ 121 w 148"/>
                        <a:gd name="T61" fmla="*/ 59 h 155"/>
                        <a:gd name="T62" fmla="*/ 134 w 148"/>
                        <a:gd name="T63" fmla="*/ 41 h 155"/>
                        <a:gd name="T64" fmla="*/ 142 w 148"/>
                        <a:gd name="T65" fmla="*/ 13 h 1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48" h="155">
                          <a:moveTo>
                            <a:pt x="142" y="13"/>
                          </a:moveTo>
                          <a:cubicBezTo>
                            <a:pt x="134" y="13"/>
                            <a:pt x="128" y="9"/>
                            <a:pt x="123" y="6"/>
                          </a:cubicBezTo>
                          <a:cubicBezTo>
                            <a:pt x="118" y="3"/>
                            <a:pt x="113" y="0"/>
                            <a:pt x="107" y="0"/>
                          </a:cubicBezTo>
                          <a:cubicBezTo>
                            <a:pt x="106" y="0"/>
                            <a:pt x="105" y="1"/>
                            <a:pt x="103" y="1"/>
                          </a:cubicBezTo>
                          <a:cubicBezTo>
                            <a:pt x="102" y="2"/>
                            <a:pt x="100" y="3"/>
                            <a:pt x="98" y="3"/>
                          </a:cubicBezTo>
                          <a:cubicBezTo>
                            <a:pt x="93" y="3"/>
                            <a:pt x="89" y="3"/>
                            <a:pt x="86" y="3"/>
                          </a:cubicBezTo>
                          <a:cubicBezTo>
                            <a:pt x="83" y="3"/>
                            <a:pt x="80" y="2"/>
                            <a:pt x="77" y="2"/>
                          </a:cubicBezTo>
                          <a:lnTo>
                            <a:pt x="77" y="3"/>
                          </a:lnTo>
                          <a:lnTo>
                            <a:pt x="76" y="3"/>
                          </a:lnTo>
                          <a:lnTo>
                            <a:pt x="76" y="3"/>
                          </a:lnTo>
                          <a:cubicBezTo>
                            <a:pt x="75" y="5"/>
                            <a:pt x="75" y="7"/>
                            <a:pt x="75" y="8"/>
                          </a:cubicBezTo>
                          <a:cubicBezTo>
                            <a:pt x="74" y="12"/>
                            <a:pt x="73" y="15"/>
                            <a:pt x="73" y="19"/>
                          </a:cubicBezTo>
                          <a:cubicBezTo>
                            <a:pt x="73" y="26"/>
                            <a:pt x="70" y="30"/>
                            <a:pt x="67" y="35"/>
                          </a:cubicBezTo>
                          <a:cubicBezTo>
                            <a:pt x="65" y="39"/>
                            <a:pt x="62" y="43"/>
                            <a:pt x="62" y="48"/>
                          </a:cubicBezTo>
                          <a:cubicBezTo>
                            <a:pt x="62" y="52"/>
                            <a:pt x="65" y="53"/>
                            <a:pt x="67" y="55"/>
                          </a:cubicBezTo>
                          <a:cubicBezTo>
                            <a:pt x="69" y="57"/>
                            <a:pt x="71" y="58"/>
                            <a:pt x="71" y="60"/>
                          </a:cubicBezTo>
                          <a:cubicBezTo>
                            <a:pt x="71" y="63"/>
                            <a:pt x="67" y="64"/>
                            <a:pt x="64" y="64"/>
                          </a:cubicBezTo>
                          <a:cubicBezTo>
                            <a:pt x="63" y="64"/>
                            <a:pt x="62" y="64"/>
                            <a:pt x="61" y="64"/>
                          </a:cubicBezTo>
                          <a:cubicBezTo>
                            <a:pt x="59" y="64"/>
                            <a:pt x="57" y="64"/>
                            <a:pt x="55" y="64"/>
                          </a:cubicBezTo>
                          <a:lnTo>
                            <a:pt x="55" y="64"/>
                          </a:lnTo>
                          <a:cubicBezTo>
                            <a:pt x="54" y="64"/>
                            <a:pt x="52" y="64"/>
                            <a:pt x="51" y="64"/>
                          </a:cubicBezTo>
                          <a:cubicBezTo>
                            <a:pt x="41" y="64"/>
                            <a:pt x="31" y="63"/>
                            <a:pt x="30" y="55"/>
                          </a:cubicBezTo>
                          <a:lnTo>
                            <a:pt x="28" y="56"/>
                          </a:lnTo>
                          <a:cubicBezTo>
                            <a:pt x="21" y="59"/>
                            <a:pt x="18" y="74"/>
                            <a:pt x="17" y="85"/>
                          </a:cubicBezTo>
                          <a:cubicBezTo>
                            <a:pt x="16" y="89"/>
                            <a:pt x="16" y="92"/>
                            <a:pt x="15" y="94"/>
                          </a:cubicBezTo>
                          <a:cubicBezTo>
                            <a:pt x="14" y="101"/>
                            <a:pt x="13" y="107"/>
                            <a:pt x="11" y="109"/>
                          </a:cubicBezTo>
                          <a:lnTo>
                            <a:pt x="11" y="109"/>
                          </a:lnTo>
                          <a:cubicBezTo>
                            <a:pt x="10" y="110"/>
                            <a:pt x="8" y="111"/>
                            <a:pt x="7" y="111"/>
                          </a:cubicBezTo>
                          <a:cubicBezTo>
                            <a:pt x="2" y="113"/>
                            <a:pt x="0" y="114"/>
                            <a:pt x="0" y="117"/>
                          </a:cubicBezTo>
                          <a:cubicBezTo>
                            <a:pt x="0" y="121"/>
                            <a:pt x="2" y="123"/>
                            <a:pt x="7" y="123"/>
                          </a:cubicBezTo>
                          <a:lnTo>
                            <a:pt x="8" y="123"/>
                          </a:lnTo>
                          <a:lnTo>
                            <a:pt x="8" y="124"/>
                          </a:lnTo>
                          <a:cubicBezTo>
                            <a:pt x="9" y="131"/>
                            <a:pt x="12" y="135"/>
                            <a:pt x="16" y="136"/>
                          </a:cubicBezTo>
                          <a:cubicBezTo>
                            <a:pt x="17" y="136"/>
                            <a:pt x="18" y="136"/>
                            <a:pt x="19" y="136"/>
                          </a:cubicBezTo>
                          <a:cubicBezTo>
                            <a:pt x="22" y="136"/>
                            <a:pt x="25" y="136"/>
                            <a:pt x="26" y="139"/>
                          </a:cubicBezTo>
                          <a:cubicBezTo>
                            <a:pt x="27" y="141"/>
                            <a:pt x="27" y="141"/>
                            <a:pt x="28" y="142"/>
                          </a:cubicBezTo>
                          <a:cubicBezTo>
                            <a:pt x="28" y="142"/>
                            <a:pt x="28" y="142"/>
                            <a:pt x="28" y="142"/>
                          </a:cubicBezTo>
                          <a:cubicBezTo>
                            <a:pt x="29" y="142"/>
                            <a:pt x="31" y="142"/>
                            <a:pt x="34" y="144"/>
                          </a:cubicBezTo>
                          <a:cubicBezTo>
                            <a:pt x="36" y="145"/>
                            <a:pt x="36" y="147"/>
                            <a:pt x="35" y="150"/>
                          </a:cubicBezTo>
                          <a:cubicBezTo>
                            <a:pt x="35" y="151"/>
                            <a:pt x="35" y="152"/>
                            <a:pt x="36" y="153"/>
                          </a:cubicBezTo>
                          <a:cubicBezTo>
                            <a:pt x="36" y="153"/>
                            <a:pt x="37" y="154"/>
                            <a:pt x="39" y="154"/>
                          </a:cubicBezTo>
                          <a:cubicBezTo>
                            <a:pt x="40" y="154"/>
                            <a:pt x="41" y="154"/>
                            <a:pt x="42" y="154"/>
                          </a:cubicBezTo>
                          <a:cubicBezTo>
                            <a:pt x="42" y="155"/>
                            <a:pt x="43" y="155"/>
                            <a:pt x="43" y="155"/>
                          </a:cubicBezTo>
                          <a:cubicBezTo>
                            <a:pt x="43" y="155"/>
                            <a:pt x="43" y="155"/>
                            <a:pt x="44" y="154"/>
                          </a:cubicBezTo>
                          <a:cubicBezTo>
                            <a:pt x="44" y="148"/>
                            <a:pt x="50" y="137"/>
                            <a:pt x="56" y="136"/>
                          </a:cubicBezTo>
                          <a:cubicBezTo>
                            <a:pt x="57" y="135"/>
                            <a:pt x="58" y="135"/>
                            <a:pt x="60" y="136"/>
                          </a:cubicBezTo>
                          <a:cubicBezTo>
                            <a:pt x="61" y="136"/>
                            <a:pt x="63" y="136"/>
                            <a:pt x="64" y="135"/>
                          </a:cubicBezTo>
                          <a:cubicBezTo>
                            <a:pt x="64" y="134"/>
                            <a:pt x="65" y="133"/>
                            <a:pt x="66" y="131"/>
                          </a:cubicBezTo>
                          <a:cubicBezTo>
                            <a:pt x="68" y="127"/>
                            <a:pt x="71" y="122"/>
                            <a:pt x="76" y="122"/>
                          </a:cubicBezTo>
                          <a:cubicBezTo>
                            <a:pt x="78" y="122"/>
                            <a:pt x="80" y="123"/>
                            <a:pt x="81" y="123"/>
                          </a:cubicBezTo>
                          <a:cubicBezTo>
                            <a:pt x="82" y="123"/>
                            <a:pt x="83" y="124"/>
                            <a:pt x="83" y="124"/>
                          </a:cubicBezTo>
                          <a:cubicBezTo>
                            <a:pt x="86" y="124"/>
                            <a:pt x="86" y="122"/>
                            <a:pt x="86" y="119"/>
                          </a:cubicBezTo>
                          <a:cubicBezTo>
                            <a:pt x="87" y="116"/>
                            <a:pt x="88" y="111"/>
                            <a:pt x="94" y="111"/>
                          </a:cubicBezTo>
                          <a:cubicBezTo>
                            <a:pt x="99" y="111"/>
                            <a:pt x="107" y="108"/>
                            <a:pt x="107" y="101"/>
                          </a:cubicBezTo>
                          <a:cubicBezTo>
                            <a:pt x="107" y="100"/>
                            <a:pt x="107" y="99"/>
                            <a:pt x="106" y="98"/>
                          </a:cubicBezTo>
                          <a:cubicBezTo>
                            <a:pt x="105" y="97"/>
                            <a:pt x="104" y="96"/>
                            <a:pt x="104" y="94"/>
                          </a:cubicBezTo>
                          <a:cubicBezTo>
                            <a:pt x="104" y="92"/>
                            <a:pt x="106" y="90"/>
                            <a:pt x="107" y="89"/>
                          </a:cubicBezTo>
                          <a:cubicBezTo>
                            <a:pt x="108" y="87"/>
                            <a:pt x="109" y="86"/>
                            <a:pt x="109" y="85"/>
                          </a:cubicBezTo>
                          <a:cubicBezTo>
                            <a:pt x="109" y="83"/>
                            <a:pt x="108" y="81"/>
                            <a:pt x="107" y="80"/>
                          </a:cubicBezTo>
                          <a:cubicBezTo>
                            <a:pt x="106" y="78"/>
                            <a:pt x="104" y="75"/>
                            <a:pt x="104" y="71"/>
                          </a:cubicBezTo>
                          <a:cubicBezTo>
                            <a:pt x="104" y="64"/>
                            <a:pt x="110" y="63"/>
                            <a:pt x="115" y="61"/>
                          </a:cubicBezTo>
                          <a:cubicBezTo>
                            <a:pt x="118" y="61"/>
                            <a:pt x="120" y="60"/>
                            <a:pt x="121" y="59"/>
                          </a:cubicBezTo>
                          <a:cubicBezTo>
                            <a:pt x="126" y="56"/>
                            <a:pt x="129" y="51"/>
                            <a:pt x="132" y="44"/>
                          </a:cubicBezTo>
                          <a:cubicBezTo>
                            <a:pt x="132" y="43"/>
                            <a:pt x="133" y="42"/>
                            <a:pt x="134" y="41"/>
                          </a:cubicBezTo>
                          <a:cubicBezTo>
                            <a:pt x="139" y="32"/>
                            <a:pt x="144" y="22"/>
                            <a:pt x="148" y="12"/>
                          </a:cubicBezTo>
                          <a:cubicBezTo>
                            <a:pt x="146" y="13"/>
                            <a:pt x="144" y="13"/>
                            <a:pt x="142" y="1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7" name="Freeform 1223">
                      <a:extLst>
                        <a:ext uri="{FF2B5EF4-FFF2-40B4-BE49-F238E27FC236}">
                          <a16:creationId xmlns:a16="http://schemas.microsoft.com/office/drawing/2014/main" id="{264FBD24-3757-8B75-48A3-7701ED107D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491534"/>
                      <a:ext cx="30071" cy="48866"/>
                    </a:xfrm>
                    <a:custGeom>
                      <a:avLst/>
                      <a:gdLst>
                        <a:gd name="T0" fmla="*/ 70 w 70"/>
                        <a:gd name="T1" fmla="*/ 20 h 114"/>
                        <a:gd name="T2" fmla="*/ 68 w 70"/>
                        <a:gd name="T3" fmla="*/ 13 h 114"/>
                        <a:gd name="T4" fmla="*/ 65 w 70"/>
                        <a:gd name="T5" fmla="*/ 4 h 114"/>
                        <a:gd name="T6" fmla="*/ 65 w 70"/>
                        <a:gd name="T7" fmla="*/ 0 h 114"/>
                        <a:gd name="T8" fmla="*/ 53 w 70"/>
                        <a:gd name="T9" fmla="*/ 0 h 114"/>
                        <a:gd name="T10" fmla="*/ 46 w 70"/>
                        <a:gd name="T11" fmla="*/ 9 h 114"/>
                        <a:gd name="T12" fmla="*/ 40 w 70"/>
                        <a:gd name="T13" fmla="*/ 14 h 114"/>
                        <a:gd name="T14" fmla="*/ 38 w 70"/>
                        <a:gd name="T15" fmla="*/ 18 h 114"/>
                        <a:gd name="T16" fmla="*/ 35 w 70"/>
                        <a:gd name="T17" fmla="*/ 24 h 114"/>
                        <a:gd name="T18" fmla="*/ 31 w 70"/>
                        <a:gd name="T19" fmla="*/ 25 h 114"/>
                        <a:gd name="T20" fmla="*/ 29 w 70"/>
                        <a:gd name="T21" fmla="*/ 25 h 114"/>
                        <a:gd name="T22" fmla="*/ 27 w 70"/>
                        <a:gd name="T23" fmla="*/ 25 h 114"/>
                        <a:gd name="T24" fmla="*/ 23 w 70"/>
                        <a:gd name="T25" fmla="*/ 26 h 114"/>
                        <a:gd name="T26" fmla="*/ 22 w 70"/>
                        <a:gd name="T27" fmla="*/ 31 h 114"/>
                        <a:gd name="T28" fmla="*/ 23 w 70"/>
                        <a:gd name="T29" fmla="*/ 38 h 114"/>
                        <a:gd name="T30" fmla="*/ 23 w 70"/>
                        <a:gd name="T31" fmla="*/ 38 h 114"/>
                        <a:gd name="T32" fmla="*/ 23 w 70"/>
                        <a:gd name="T33" fmla="*/ 38 h 114"/>
                        <a:gd name="T34" fmla="*/ 13 w 70"/>
                        <a:gd name="T35" fmla="*/ 42 h 114"/>
                        <a:gd name="T36" fmla="*/ 8 w 70"/>
                        <a:gd name="T37" fmla="*/ 54 h 114"/>
                        <a:gd name="T38" fmla="*/ 5 w 70"/>
                        <a:gd name="T39" fmla="*/ 62 h 114"/>
                        <a:gd name="T40" fmla="*/ 2 w 70"/>
                        <a:gd name="T41" fmla="*/ 65 h 114"/>
                        <a:gd name="T42" fmla="*/ 0 w 70"/>
                        <a:gd name="T43" fmla="*/ 70 h 114"/>
                        <a:gd name="T44" fmla="*/ 3 w 70"/>
                        <a:gd name="T45" fmla="*/ 77 h 114"/>
                        <a:gd name="T46" fmla="*/ 7 w 70"/>
                        <a:gd name="T47" fmla="*/ 84 h 114"/>
                        <a:gd name="T48" fmla="*/ 3 w 70"/>
                        <a:gd name="T49" fmla="*/ 89 h 114"/>
                        <a:gd name="T50" fmla="*/ 1 w 70"/>
                        <a:gd name="T51" fmla="*/ 92 h 114"/>
                        <a:gd name="T52" fmla="*/ 5 w 70"/>
                        <a:gd name="T53" fmla="*/ 95 h 114"/>
                        <a:gd name="T54" fmla="*/ 14 w 70"/>
                        <a:gd name="T55" fmla="*/ 101 h 114"/>
                        <a:gd name="T56" fmla="*/ 15 w 70"/>
                        <a:gd name="T57" fmla="*/ 106 h 114"/>
                        <a:gd name="T58" fmla="*/ 17 w 70"/>
                        <a:gd name="T59" fmla="*/ 113 h 114"/>
                        <a:gd name="T60" fmla="*/ 18 w 70"/>
                        <a:gd name="T61" fmla="*/ 112 h 114"/>
                        <a:gd name="T62" fmla="*/ 21 w 70"/>
                        <a:gd name="T63" fmla="*/ 110 h 114"/>
                        <a:gd name="T64" fmla="*/ 24 w 70"/>
                        <a:gd name="T65" fmla="*/ 112 h 114"/>
                        <a:gd name="T66" fmla="*/ 26 w 70"/>
                        <a:gd name="T67" fmla="*/ 114 h 114"/>
                        <a:gd name="T68" fmla="*/ 40 w 70"/>
                        <a:gd name="T69" fmla="*/ 103 h 114"/>
                        <a:gd name="T70" fmla="*/ 40 w 70"/>
                        <a:gd name="T71" fmla="*/ 97 h 114"/>
                        <a:gd name="T72" fmla="*/ 41 w 70"/>
                        <a:gd name="T73" fmla="*/ 91 h 114"/>
                        <a:gd name="T74" fmla="*/ 42 w 70"/>
                        <a:gd name="T75" fmla="*/ 85 h 114"/>
                        <a:gd name="T76" fmla="*/ 42 w 70"/>
                        <a:gd name="T77" fmla="*/ 84 h 114"/>
                        <a:gd name="T78" fmla="*/ 43 w 70"/>
                        <a:gd name="T79" fmla="*/ 84 h 114"/>
                        <a:gd name="T80" fmla="*/ 45 w 70"/>
                        <a:gd name="T81" fmla="*/ 84 h 114"/>
                        <a:gd name="T82" fmla="*/ 47 w 70"/>
                        <a:gd name="T83" fmla="*/ 84 h 114"/>
                        <a:gd name="T84" fmla="*/ 47 w 70"/>
                        <a:gd name="T85" fmla="*/ 80 h 114"/>
                        <a:gd name="T86" fmla="*/ 56 w 70"/>
                        <a:gd name="T87" fmla="*/ 68 h 114"/>
                        <a:gd name="T88" fmla="*/ 64 w 70"/>
                        <a:gd name="T89" fmla="*/ 57 h 114"/>
                        <a:gd name="T90" fmla="*/ 63 w 70"/>
                        <a:gd name="T91" fmla="*/ 54 h 114"/>
                        <a:gd name="T92" fmla="*/ 61 w 70"/>
                        <a:gd name="T93" fmla="*/ 48 h 114"/>
                        <a:gd name="T94" fmla="*/ 68 w 70"/>
                        <a:gd name="T95" fmla="*/ 38 h 114"/>
                        <a:gd name="T96" fmla="*/ 68 w 70"/>
                        <a:gd name="T97" fmla="*/ 32 h 114"/>
                        <a:gd name="T98" fmla="*/ 69 w 70"/>
                        <a:gd name="T99" fmla="*/ 26 h 114"/>
                        <a:gd name="T100" fmla="*/ 70 w 70"/>
                        <a:gd name="T101" fmla="*/ 20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70" h="114">
                          <a:moveTo>
                            <a:pt x="70" y="20"/>
                          </a:moveTo>
                          <a:cubicBezTo>
                            <a:pt x="70" y="17"/>
                            <a:pt x="69" y="15"/>
                            <a:pt x="68" y="13"/>
                          </a:cubicBezTo>
                          <a:cubicBezTo>
                            <a:pt x="67" y="11"/>
                            <a:pt x="65" y="9"/>
                            <a:pt x="65" y="4"/>
                          </a:cubicBezTo>
                          <a:cubicBezTo>
                            <a:pt x="65" y="2"/>
                            <a:pt x="65" y="1"/>
                            <a:pt x="65" y="0"/>
                          </a:cubicBezTo>
                          <a:lnTo>
                            <a:pt x="53" y="0"/>
                          </a:lnTo>
                          <a:cubicBezTo>
                            <a:pt x="51" y="4"/>
                            <a:pt x="48" y="6"/>
                            <a:pt x="46" y="9"/>
                          </a:cubicBezTo>
                          <a:cubicBezTo>
                            <a:pt x="44" y="10"/>
                            <a:pt x="42" y="11"/>
                            <a:pt x="40" y="14"/>
                          </a:cubicBezTo>
                          <a:cubicBezTo>
                            <a:pt x="39" y="15"/>
                            <a:pt x="39" y="16"/>
                            <a:pt x="38" y="18"/>
                          </a:cubicBezTo>
                          <a:cubicBezTo>
                            <a:pt x="37" y="20"/>
                            <a:pt x="37" y="22"/>
                            <a:pt x="35" y="24"/>
                          </a:cubicBezTo>
                          <a:cubicBezTo>
                            <a:pt x="33" y="25"/>
                            <a:pt x="32" y="25"/>
                            <a:pt x="31" y="25"/>
                          </a:cubicBezTo>
                          <a:cubicBezTo>
                            <a:pt x="30" y="25"/>
                            <a:pt x="29" y="25"/>
                            <a:pt x="29" y="25"/>
                          </a:cubicBezTo>
                          <a:cubicBezTo>
                            <a:pt x="28" y="25"/>
                            <a:pt x="27" y="25"/>
                            <a:pt x="27" y="25"/>
                          </a:cubicBezTo>
                          <a:cubicBezTo>
                            <a:pt x="25" y="25"/>
                            <a:pt x="23" y="25"/>
                            <a:pt x="23" y="26"/>
                          </a:cubicBezTo>
                          <a:cubicBezTo>
                            <a:pt x="21" y="27"/>
                            <a:pt x="21" y="29"/>
                            <a:pt x="22" y="31"/>
                          </a:cubicBezTo>
                          <a:cubicBezTo>
                            <a:pt x="23" y="33"/>
                            <a:pt x="23" y="35"/>
                            <a:pt x="23" y="38"/>
                          </a:cubicBezTo>
                          <a:lnTo>
                            <a:pt x="23" y="38"/>
                          </a:lnTo>
                          <a:lnTo>
                            <a:pt x="23" y="38"/>
                          </a:lnTo>
                          <a:cubicBezTo>
                            <a:pt x="22" y="39"/>
                            <a:pt x="17" y="41"/>
                            <a:pt x="13" y="42"/>
                          </a:cubicBezTo>
                          <a:cubicBezTo>
                            <a:pt x="10" y="45"/>
                            <a:pt x="9" y="50"/>
                            <a:pt x="8" y="54"/>
                          </a:cubicBezTo>
                          <a:cubicBezTo>
                            <a:pt x="7" y="57"/>
                            <a:pt x="6" y="60"/>
                            <a:pt x="5" y="62"/>
                          </a:cubicBezTo>
                          <a:cubicBezTo>
                            <a:pt x="4" y="64"/>
                            <a:pt x="3" y="65"/>
                            <a:pt x="2" y="65"/>
                          </a:cubicBezTo>
                          <a:cubicBezTo>
                            <a:pt x="1" y="67"/>
                            <a:pt x="0" y="67"/>
                            <a:pt x="0" y="70"/>
                          </a:cubicBezTo>
                          <a:cubicBezTo>
                            <a:pt x="0" y="73"/>
                            <a:pt x="1" y="75"/>
                            <a:pt x="3" y="77"/>
                          </a:cubicBezTo>
                          <a:cubicBezTo>
                            <a:pt x="5" y="79"/>
                            <a:pt x="7" y="81"/>
                            <a:pt x="7" y="84"/>
                          </a:cubicBezTo>
                          <a:cubicBezTo>
                            <a:pt x="7" y="86"/>
                            <a:pt x="5" y="88"/>
                            <a:pt x="3" y="89"/>
                          </a:cubicBezTo>
                          <a:cubicBezTo>
                            <a:pt x="2" y="90"/>
                            <a:pt x="1" y="91"/>
                            <a:pt x="1" y="92"/>
                          </a:cubicBezTo>
                          <a:cubicBezTo>
                            <a:pt x="2" y="93"/>
                            <a:pt x="4" y="94"/>
                            <a:pt x="5" y="95"/>
                          </a:cubicBezTo>
                          <a:cubicBezTo>
                            <a:pt x="10" y="97"/>
                            <a:pt x="13" y="99"/>
                            <a:pt x="14" y="101"/>
                          </a:cubicBezTo>
                          <a:cubicBezTo>
                            <a:pt x="14" y="102"/>
                            <a:pt x="14" y="104"/>
                            <a:pt x="15" y="106"/>
                          </a:cubicBezTo>
                          <a:cubicBezTo>
                            <a:pt x="15" y="111"/>
                            <a:pt x="15" y="113"/>
                            <a:pt x="17" y="113"/>
                          </a:cubicBezTo>
                          <a:cubicBezTo>
                            <a:pt x="18" y="113"/>
                            <a:pt x="18" y="112"/>
                            <a:pt x="18" y="112"/>
                          </a:cubicBezTo>
                          <a:cubicBezTo>
                            <a:pt x="19" y="111"/>
                            <a:pt x="20" y="110"/>
                            <a:pt x="21" y="110"/>
                          </a:cubicBezTo>
                          <a:cubicBezTo>
                            <a:pt x="22" y="110"/>
                            <a:pt x="23" y="111"/>
                            <a:pt x="24" y="112"/>
                          </a:cubicBezTo>
                          <a:cubicBezTo>
                            <a:pt x="25" y="113"/>
                            <a:pt x="25" y="114"/>
                            <a:pt x="26" y="114"/>
                          </a:cubicBezTo>
                          <a:cubicBezTo>
                            <a:pt x="30" y="114"/>
                            <a:pt x="40" y="106"/>
                            <a:pt x="40" y="103"/>
                          </a:cubicBezTo>
                          <a:lnTo>
                            <a:pt x="40" y="97"/>
                          </a:lnTo>
                          <a:cubicBezTo>
                            <a:pt x="40" y="95"/>
                            <a:pt x="40" y="93"/>
                            <a:pt x="41" y="91"/>
                          </a:cubicBezTo>
                          <a:cubicBezTo>
                            <a:pt x="41" y="89"/>
                            <a:pt x="42" y="87"/>
                            <a:pt x="42" y="85"/>
                          </a:cubicBezTo>
                          <a:lnTo>
                            <a:pt x="42" y="84"/>
                          </a:lnTo>
                          <a:lnTo>
                            <a:pt x="43" y="84"/>
                          </a:lnTo>
                          <a:cubicBezTo>
                            <a:pt x="44" y="84"/>
                            <a:pt x="44" y="84"/>
                            <a:pt x="45" y="84"/>
                          </a:cubicBezTo>
                          <a:cubicBezTo>
                            <a:pt x="45" y="84"/>
                            <a:pt x="46" y="84"/>
                            <a:pt x="47" y="84"/>
                          </a:cubicBezTo>
                          <a:lnTo>
                            <a:pt x="47" y="80"/>
                          </a:lnTo>
                          <a:cubicBezTo>
                            <a:pt x="47" y="76"/>
                            <a:pt x="51" y="72"/>
                            <a:pt x="56" y="68"/>
                          </a:cubicBezTo>
                          <a:cubicBezTo>
                            <a:pt x="60" y="64"/>
                            <a:pt x="64" y="61"/>
                            <a:pt x="64" y="57"/>
                          </a:cubicBezTo>
                          <a:cubicBezTo>
                            <a:pt x="64" y="56"/>
                            <a:pt x="64" y="55"/>
                            <a:pt x="63" y="54"/>
                          </a:cubicBezTo>
                          <a:cubicBezTo>
                            <a:pt x="62" y="52"/>
                            <a:pt x="61" y="51"/>
                            <a:pt x="61" y="48"/>
                          </a:cubicBezTo>
                          <a:cubicBezTo>
                            <a:pt x="61" y="42"/>
                            <a:pt x="63" y="38"/>
                            <a:pt x="68" y="38"/>
                          </a:cubicBezTo>
                          <a:cubicBezTo>
                            <a:pt x="68" y="36"/>
                            <a:pt x="68" y="34"/>
                            <a:pt x="68" y="32"/>
                          </a:cubicBezTo>
                          <a:cubicBezTo>
                            <a:pt x="68" y="29"/>
                            <a:pt x="69" y="27"/>
                            <a:pt x="69" y="26"/>
                          </a:cubicBezTo>
                          <a:cubicBezTo>
                            <a:pt x="70" y="24"/>
                            <a:pt x="70" y="22"/>
                            <a:pt x="70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8" name="Freeform 1224">
                      <a:extLst>
                        <a:ext uri="{FF2B5EF4-FFF2-40B4-BE49-F238E27FC236}">
                          <a16:creationId xmlns:a16="http://schemas.microsoft.com/office/drawing/2014/main" id="{42C39C4E-41B3-A961-6B11-FFC4CE604C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506570"/>
                      <a:ext cx="43228" cy="33830"/>
                    </a:xfrm>
                    <a:custGeom>
                      <a:avLst/>
                      <a:gdLst>
                        <a:gd name="T0" fmla="*/ 0 w 100"/>
                        <a:gd name="T1" fmla="*/ 43 h 76"/>
                        <a:gd name="T2" fmla="*/ 0 w 100"/>
                        <a:gd name="T3" fmla="*/ 47 h 76"/>
                        <a:gd name="T4" fmla="*/ 4 w 100"/>
                        <a:gd name="T5" fmla="*/ 52 h 76"/>
                        <a:gd name="T6" fmla="*/ 6 w 100"/>
                        <a:gd name="T7" fmla="*/ 54 h 76"/>
                        <a:gd name="T8" fmla="*/ 20 w 100"/>
                        <a:gd name="T9" fmla="*/ 57 h 76"/>
                        <a:gd name="T10" fmla="*/ 32 w 100"/>
                        <a:gd name="T11" fmla="*/ 59 h 76"/>
                        <a:gd name="T12" fmla="*/ 36 w 100"/>
                        <a:gd name="T13" fmla="*/ 62 h 76"/>
                        <a:gd name="T14" fmla="*/ 39 w 100"/>
                        <a:gd name="T15" fmla="*/ 65 h 76"/>
                        <a:gd name="T16" fmla="*/ 51 w 100"/>
                        <a:gd name="T17" fmla="*/ 60 h 76"/>
                        <a:gd name="T18" fmla="*/ 60 w 100"/>
                        <a:gd name="T19" fmla="*/ 57 h 76"/>
                        <a:gd name="T20" fmla="*/ 68 w 100"/>
                        <a:gd name="T21" fmla="*/ 65 h 76"/>
                        <a:gd name="T22" fmla="*/ 71 w 100"/>
                        <a:gd name="T23" fmla="*/ 68 h 76"/>
                        <a:gd name="T24" fmla="*/ 73 w 100"/>
                        <a:gd name="T25" fmla="*/ 67 h 76"/>
                        <a:gd name="T26" fmla="*/ 76 w 100"/>
                        <a:gd name="T27" fmla="*/ 66 h 76"/>
                        <a:gd name="T28" fmla="*/ 77 w 100"/>
                        <a:gd name="T29" fmla="*/ 66 h 76"/>
                        <a:gd name="T30" fmla="*/ 77 w 100"/>
                        <a:gd name="T31" fmla="*/ 67 h 76"/>
                        <a:gd name="T32" fmla="*/ 81 w 100"/>
                        <a:gd name="T33" fmla="*/ 72 h 76"/>
                        <a:gd name="T34" fmla="*/ 82 w 100"/>
                        <a:gd name="T35" fmla="*/ 71 h 76"/>
                        <a:gd name="T36" fmla="*/ 85 w 100"/>
                        <a:gd name="T37" fmla="*/ 69 h 76"/>
                        <a:gd name="T38" fmla="*/ 91 w 100"/>
                        <a:gd name="T39" fmla="*/ 72 h 76"/>
                        <a:gd name="T40" fmla="*/ 98 w 100"/>
                        <a:gd name="T41" fmla="*/ 76 h 76"/>
                        <a:gd name="T42" fmla="*/ 98 w 100"/>
                        <a:gd name="T43" fmla="*/ 74 h 76"/>
                        <a:gd name="T44" fmla="*/ 98 w 100"/>
                        <a:gd name="T45" fmla="*/ 63 h 76"/>
                        <a:gd name="T46" fmla="*/ 96 w 100"/>
                        <a:gd name="T47" fmla="*/ 63 h 76"/>
                        <a:gd name="T48" fmla="*/ 90 w 100"/>
                        <a:gd name="T49" fmla="*/ 59 h 76"/>
                        <a:gd name="T50" fmla="*/ 91 w 100"/>
                        <a:gd name="T51" fmla="*/ 53 h 76"/>
                        <a:gd name="T52" fmla="*/ 93 w 100"/>
                        <a:gd name="T53" fmla="*/ 47 h 76"/>
                        <a:gd name="T54" fmla="*/ 84 w 100"/>
                        <a:gd name="T55" fmla="*/ 35 h 76"/>
                        <a:gd name="T56" fmla="*/ 83 w 100"/>
                        <a:gd name="T57" fmla="*/ 29 h 76"/>
                        <a:gd name="T58" fmla="*/ 79 w 100"/>
                        <a:gd name="T59" fmla="*/ 21 h 76"/>
                        <a:gd name="T60" fmla="*/ 79 w 100"/>
                        <a:gd name="T61" fmla="*/ 21 h 76"/>
                        <a:gd name="T62" fmla="*/ 79 w 100"/>
                        <a:gd name="T63" fmla="*/ 21 h 76"/>
                        <a:gd name="T64" fmla="*/ 78 w 100"/>
                        <a:gd name="T65" fmla="*/ 21 h 76"/>
                        <a:gd name="T66" fmla="*/ 75 w 100"/>
                        <a:gd name="T67" fmla="*/ 21 h 76"/>
                        <a:gd name="T68" fmla="*/ 69 w 100"/>
                        <a:gd name="T69" fmla="*/ 13 h 76"/>
                        <a:gd name="T70" fmla="*/ 63 w 100"/>
                        <a:gd name="T71" fmla="*/ 6 h 76"/>
                        <a:gd name="T72" fmla="*/ 61 w 100"/>
                        <a:gd name="T73" fmla="*/ 7 h 76"/>
                        <a:gd name="T74" fmla="*/ 57 w 100"/>
                        <a:gd name="T75" fmla="*/ 9 h 76"/>
                        <a:gd name="T76" fmla="*/ 51 w 100"/>
                        <a:gd name="T77" fmla="*/ 6 h 76"/>
                        <a:gd name="T78" fmla="*/ 49 w 100"/>
                        <a:gd name="T79" fmla="*/ 5 h 76"/>
                        <a:gd name="T80" fmla="*/ 42 w 100"/>
                        <a:gd name="T81" fmla="*/ 4 h 76"/>
                        <a:gd name="T82" fmla="*/ 35 w 100"/>
                        <a:gd name="T83" fmla="*/ 4 h 76"/>
                        <a:gd name="T84" fmla="*/ 33 w 100"/>
                        <a:gd name="T85" fmla="*/ 2 h 76"/>
                        <a:gd name="T86" fmla="*/ 30 w 100"/>
                        <a:gd name="T87" fmla="*/ 0 h 76"/>
                        <a:gd name="T88" fmla="*/ 29 w 100"/>
                        <a:gd name="T89" fmla="*/ 2 h 76"/>
                        <a:gd name="T90" fmla="*/ 24 w 100"/>
                        <a:gd name="T91" fmla="*/ 5 h 76"/>
                        <a:gd name="T92" fmla="*/ 21 w 100"/>
                        <a:gd name="T93" fmla="*/ 3 h 76"/>
                        <a:gd name="T94" fmla="*/ 14 w 100"/>
                        <a:gd name="T95" fmla="*/ 11 h 76"/>
                        <a:gd name="T96" fmla="*/ 16 w 100"/>
                        <a:gd name="T97" fmla="*/ 16 h 76"/>
                        <a:gd name="T98" fmla="*/ 17 w 100"/>
                        <a:gd name="T99" fmla="*/ 20 h 76"/>
                        <a:gd name="T100" fmla="*/ 8 w 100"/>
                        <a:gd name="T101" fmla="*/ 33 h 76"/>
                        <a:gd name="T102" fmla="*/ 0 w 100"/>
                        <a:gd name="T103" fmla="*/ 43 h 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0" y="43"/>
                          </a:moveTo>
                          <a:lnTo>
                            <a:pt x="0" y="47"/>
                          </a:lnTo>
                          <a:cubicBezTo>
                            <a:pt x="3" y="48"/>
                            <a:pt x="4" y="50"/>
                            <a:pt x="4" y="52"/>
                          </a:cubicBezTo>
                          <a:cubicBezTo>
                            <a:pt x="5" y="53"/>
                            <a:pt x="6" y="54"/>
                            <a:pt x="6" y="54"/>
                          </a:cubicBezTo>
                          <a:cubicBezTo>
                            <a:pt x="12" y="56"/>
                            <a:pt x="16" y="56"/>
                            <a:pt x="20" y="57"/>
                          </a:cubicBezTo>
                          <a:cubicBezTo>
                            <a:pt x="24" y="57"/>
                            <a:pt x="27" y="57"/>
                            <a:pt x="32" y="59"/>
                          </a:cubicBezTo>
                          <a:cubicBezTo>
                            <a:pt x="34" y="60"/>
                            <a:pt x="35" y="61"/>
                            <a:pt x="36" y="62"/>
                          </a:cubicBezTo>
                          <a:cubicBezTo>
                            <a:pt x="37" y="64"/>
                            <a:pt x="38" y="65"/>
                            <a:pt x="39" y="65"/>
                          </a:cubicBezTo>
                          <a:cubicBezTo>
                            <a:pt x="44" y="65"/>
                            <a:pt x="48" y="62"/>
                            <a:pt x="51" y="60"/>
                          </a:cubicBezTo>
                          <a:cubicBezTo>
                            <a:pt x="54" y="58"/>
                            <a:pt x="57" y="57"/>
                            <a:pt x="60" y="57"/>
                          </a:cubicBezTo>
                          <a:cubicBezTo>
                            <a:pt x="66" y="57"/>
                            <a:pt x="68" y="62"/>
                            <a:pt x="68" y="65"/>
                          </a:cubicBezTo>
                          <a:cubicBezTo>
                            <a:pt x="69" y="67"/>
                            <a:pt x="70" y="68"/>
                            <a:pt x="71" y="68"/>
                          </a:cubicBezTo>
                          <a:cubicBezTo>
                            <a:pt x="71" y="68"/>
                            <a:pt x="72" y="68"/>
                            <a:pt x="73" y="67"/>
                          </a:cubicBezTo>
                          <a:cubicBezTo>
                            <a:pt x="74" y="67"/>
                            <a:pt x="75" y="66"/>
                            <a:pt x="76" y="66"/>
                          </a:cubicBezTo>
                          <a:lnTo>
                            <a:pt x="77" y="66"/>
                          </a:lnTo>
                          <a:lnTo>
                            <a:pt x="77" y="67"/>
                          </a:lnTo>
                          <a:cubicBezTo>
                            <a:pt x="78" y="68"/>
                            <a:pt x="79" y="72"/>
                            <a:pt x="81" y="72"/>
                          </a:cubicBezTo>
                          <a:cubicBezTo>
                            <a:pt x="81" y="72"/>
                            <a:pt x="82" y="71"/>
                            <a:pt x="82" y="71"/>
                          </a:cubicBezTo>
                          <a:cubicBezTo>
                            <a:pt x="83" y="70"/>
                            <a:pt x="84" y="69"/>
                            <a:pt x="85" y="69"/>
                          </a:cubicBezTo>
                          <a:cubicBezTo>
                            <a:pt x="87" y="69"/>
                            <a:pt x="89" y="71"/>
                            <a:pt x="91" y="72"/>
                          </a:cubicBezTo>
                          <a:cubicBezTo>
                            <a:pt x="93" y="74"/>
                            <a:pt x="95" y="75"/>
                            <a:pt x="98" y="76"/>
                          </a:cubicBezTo>
                          <a:cubicBezTo>
                            <a:pt x="98" y="75"/>
                            <a:pt x="98" y="74"/>
                            <a:pt x="98" y="74"/>
                          </a:cubicBezTo>
                          <a:cubicBezTo>
                            <a:pt x="99" y="70"/>
                            <a:pt x="100" y="66"/>
                            <a:pt x="98" y="63"/>
                          </a:cubicBezTo>
                          <a:cubicBezTo>
                            <a:pt x="98" y="63"/>
                            <a:pt x="97" y="63"/>
                            <a:pt x="96" y="63"/>
                          </a:cubicBezTo>
                          <a:cubicBezTo>
                            <a:pt x="93" y="62"/>
                            <a:pt x="90" y="61"/>
                            <a:pt x="90" y="59"/>
                          </a:cubicBezTo>
                          <a:cubicBezTo>
                            <a:pt x="90" y="57"/>
                            <a:pt x="91" y="55"/>
                            <a:pt x="91" y="53"/>
                          </a:cubicBezTo>
                          <a:cubicBezTo>
                            <a:pt x="92" y="52"/>
                            <a:pt x="93" y="50"/>
                            <a:pt x="93" y="47"/>
                          </a:cubicBezTo>
                          <a:cubicBezTo>
                            <a:pt x="89" y="44"/>
                            <a:pt x="86" y="41"/>
                            <a:pt x="84" y="35"/>
                          </a:cubicBezTo>
                          <a:cubicBezTo>
                            <a:pt x="84" y="33"/>
                            <a:pt x="83" y="31"/>
                            <a:pt x="83" y="29"/>
                          </a:cubicBezTo>
                          <a:cubicBezTo>
                            <a:pt x="82" y="24"/>
                            <a:pt x="81" y="21"/>
                            <a:pt x="79" y="21"/>
                          </a:cubicBezTo>
                          <a:lnTo>
                            <a:pt x="79" y="21"/>
                          </a:lnTo>
                          <a:lnTo>
                            <a:pt x="79" y="21"/>
                          </a:lnTo>
                          <a:cubicBezTo>
                            <a:pt x="78" y="21"/>
                            <a:pt x="78" y="21"/>
                            <a:pt x="78" y="21"/>
                          </a:cubicBezTo>
                          <a:cubicBezTo>
                            <a:pt x="77" y="21"/>
                            <a:pt x="77" y="21"/>
                            <a:pt x="75" y="21"/>
                          </a:cubicBezTo>
                          <a:cubicBezTo>
                            <a:pt x="70" y="21"/>
                            <a:pt x="70" y="17"/>
                            <a:pt x="69" y="13"/>
                          </a:cubicBezTo>
                          <a:cubicBezTo>
                            <a:pt x="68" y="9"/>
                            <a:pt x="67" y="6"/>
                            <a:pt x="63" y="6"/>
                          </a:cubicBezTo>
                          <a:cubicBezTo>
                            <a:pt x="62" y="6"/>
                            <a:pt x="62" y="7"/>
                            <a:pt x="61" y="7"/>
                          </a:cubicBezTo>
                          <a:cubicBezTo>
                            <a:pt x="60" y="8"/>
                            <a:pt x="59" y="9"/>
                            <a:pt x="57" y="9"/>
                          </a:cubicBezTo>
                          <a:cubicBezTo>
                            <a:pt x="54" y="9"/>
                            <a:pt x="53" y="7"/>
                            <a:pt x="51" y="6"/>
                          </a:cubicBezTo>
                          <a:cubicBezTo>
                            <a:pt x="50" y="5"/>
                            <a:pt x="50" y="5"/>
                            <a:pt x="49" y="5"/>
                          </a:cubicBezTo>
                          <a:cubicBezTo>
                            <a:pt x="47" y="4"/>
                            <a:pt x="45" y="4"/>
                            <a:pt x="42" y="4"/>
                          </a:cubicBezTo>
                          <a:cubicBezTo>
                            <a:pt x="40" y="4"/>
                            <a:pt x="37" y="5"/>
                            <a:pt x="35" y="4"/>
                          </a:cubicBezTo>
                          <a:cubicBezTo>
                            <a:pt x="34" y="3"/>
                            <a:pt x="33" y="2"/>
                            <a:pt x="33" y="2"/>
                          </a:cubicBezTo>
                          <a:cubicBezTo>
                            <a:pt x="33" y="1"/>
                            <a:pt x="32" y="0"/>
                            <a:pt x="30" y="0"/>
                          </a:cubicBezTo>
                          <a:cubicBezTo>
                            <a:pt x="30" y="0"/>
                            <a:pt x="29" y="1"/>
                            <a:pt x="29" y="2"/>
                          </a:cubicBezTo>
                          <a:cubicBezTo>
                            <a:pt x="28" y="3"/>
                            <a:pt x="26" y="5"/>
                            <a:pt x="24" y="5"/>
                          </a:cubicBezTo>
                          <a:cubicBezTo>
                            <a:pt x="23" y="5"/>
                            <a:pt x="22" y="4"/>
                            <a:pt x="21" y="3"/>
                          </a:cubicBezTo>
                          <a:cubicBezTo>
                            <a:pt x="17" y="3"/>
                            <a:pt x="14" y="5"/>
                            <a:pt x="14" y="11"/>
                          </a:cubicBezTo>
                          <a:cubicBezTo>
                            <a:pt x="14" y="13"/>
                            <a:pt x="15" y="14"/>
                            <a:pt x="16" y="16"/>
                          </a:cubicBezTo>
                          <a:cubicBezTo>
                            <a:pt x="17" y="17"/>
                            <a:pt x="17" y="18"/>
                            <a:pt x="17" y="20"/>
                          </a:cubicBezTo>
                          <a:cubicBezTo>
                            <a:pt x="17" y="25"/>
                            <a:pt x="13" y="29"/>
                            <a:pt x="8" y="33"/>
                          </a:cubicBezTo>
                          <a:cubicBezTo>
                            <a:pt x="4" y="36"/>
                            <a:pt x="0" y="40"/>
                            <a:pt x="0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9" name="Freeform 1225">
                      <a:extLst>
                        <a:ext uri="{FF2B5EF4-FFF2-40B4-BE49-F238E27FC236}">
                          <a16:creationId xmlns:a16="http://schemas.microsoft.com/office/drawing/2014/main" id="{CBF2A219-86D0-5708-13E2-F8AA0FADFB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3049" y="4512209"/>
                      <a:ext cx="78937" cy="65782"/>
                    </a:xfrm>
                    <a:custGeom>
                      <a:avLst/>
                      <a:gdLst>
                        <a:gd name="T0" fmla="*/ 24 w 185"/>
                        <a:gd name="T1" fmla="*/ 80 h 151"/>
                        <a:gd name="T2" fmla="*/ 27 w 185"/>
                        <a:gd name="T3" fmla="*/ 80 h 151"/>
                        <a:gd name="T4" fmla="*/ 37 w 185"/>
                        <a:gd name="T5" fmla="*/ 85 h 151"/>
                        <a:gd name="T6" fmla="*/ 42 w 185"/>
                        <a:gd name="T7" fmla="*/ 88 h 151"/>
                        <a:gd name="T8" fmla="*/ 57 w 185"/>
                        <a:gd name="T9" fmla="*/ 101 h 151"/>
                        <a:gd name="T10" fmla="*/ 72 w 185"/>
                        <a:gd name="T11" fmla="*/ 113 h 151"/>
                        <a:gd name="T12" fmla="*/ 85 w 185"/>
                        <a:gd name="T13" fmla="*/ 113 h 151"/>
                        <a:gd name="T14" fmla="*/ 92 w 185"/>
                        <a:gd name="T15" fmla="*/ 112 h 151"/>
                        <a:gd name="T16" fmla="*/ 95 w 185"/>
                        <a:gd name="T17" fmla="*/ 108 h 151"/>
                        <a:gd name="T18" fmla="*/ 99 w 185"/>
                        <a:gd name="T19" fmla="*/ 114 h 151"/>
                        <a:gd name="T20" fmla="*/ 114 w 185"/>
                        <a:gd name="T21" fmla="*/ 130 h 151"/>
                        <a:gd name="T22" fmla="*/ 125 w 185"/>
                        <a:gd name="T23" fmla="*/ 140 h 151"/>
                        <a:gd name="T24" fmla="*/ 149 w 185"/>
                        <a:gd name="T25" fmla="*/ 151 h 151"/>
                        <a:gd name="T26" fmla="*/ 185 w 185"/>
                        <a:gd name="T27" fmla="*/ 116 h 151"/>
                        <a:gd name="T28" fmla="*/ 174 w 185"/>
                        <a:gd name="T29" fmla="*/ 106 h 151"/>
                        <a:gd name="T30" fmla="*/ 175 w 185"/>
                        <a:gd name="T31" fmla="*/ 99 h 151"/>
                        <a:gd name="T32" fmla="*/ 172 w 185"/>
                        <a:gd name="T33" fmla="*/ 97 h 151"/>
                        <a:gd name="T34" fmla="*/ 163 w 185"/>
                        <a:gd name="T35" fmla="*/ 102 h 151"/>
                        <a:gd name="T36" fmla="*/ 158 w 185"/>
                        <a:gd name="T37" fmla="*/ 96 h 151"/>
                        <a:gd name="T38" fmla="*/ 149 w 185"/>
                        <a:gd name="T39" fmla="*/ 88 h 151"/>
                        <a:gd name="T40" fmla="*/ 135 w 185"/>
                        <a:gd name="T41" fmla="*/ 87 h 151"/>
                        <a:gd name="T42" fmla="*/ 123 w 185"/>
                        <a:gd name="T43" fmla="*/ 73 h 151"/>
                        <a:gd name="T44" fmla="*/ 111 w 185"/>
                        <a:gd name="T45" fmla="*/ 70 h 151"/>
                        <a:gd name="T46" fmla="*/ 104 w 185"/>
                        <a:gd name="T47" fmla="*/ 59 h 151"/>
                        <a:gd name="T48" fmla="*/ 100 w 185"/>
                        <a:gd name="T49" fmla="*/ 59 h 151"/>
                        <a:gd name="T50" fmla="*/ 88 w 185"/>
                        <a:gd name="T51" fmla="*/ 47 h 151"/>
                        <a:gd name="T52" fmla="*/ 88 w 185"/>
                        <a:gd name="T53" fmla="*/ 12 h 151"/>
                        <a:gd name="T54" fmla="*/ 80 w 185"/>
                        <a:gd name="T55" fmla="*/ 1 h 151"/>
                        <a:gd name="T56" fmla="*/ 70 w 185"/>
                        <a:gd name="T57" fmla="*/ 0 h 151"/>
                        <a:gd name="T58" fmla="*/ 61 w 185"/>
                        <a:gd name="T59" fmla="*/ 7 h 151"/>
                        <a:gd name="T60" fmla="*/ 27 w 185"/>
                        <a:gd name="T61" fmla="*/ 17 h 151"/>
                        <a:gd name="T62" fmla="*/ 27 w 185"/>
                        <a:gd name="T63" fmla="*/ 29 h 151"/>
                        <a:gd name="T64" fmla="*/ 3 w 185"/>
                        <a:gd name="T65" fmla="*/ 35 h 151"/>
                        <a:gd name="T66" fmla="*/ 0 w 185"/>
                        <a:gd name="T67" fmla="*/ 46 h 151"/>
                        <a:gd name="T68" fmla="*/ 8 w 185"/>
                        <a:gd name="T69" fmla="*/ 49 h 151"/>
                        <a:gd name="T70" fmla="*/ 8 w 185"/>
                        <a:gd name="T71" fmla="*/ 65 h 151"/>
                        <a:gd name="T72" fmla="*/ 13 w 185"/>
                        <a:gd name="T73" fmla="*/ 66 h 151"/>
                        <a:gd name="T74" fmla="*/ 21 w 185"/>
                        <a:gd name="T75" fmla="*/ 65 h 151"/>
                        <a:gd name="T76" fmla="*/ 23 w 185"/>
                        <a:gd name="T77" fmla="*/ 78 h 1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5" h="151">
                          <a:moveTo>
                            <a:pt x="23" y="78"/>
                          </a:moveTo>
                          <a:cubicBezTo>
                            <a:pt x="23" y="79"/>
                            <a:pt x="23" y="80"/>
                            <a:pt x="24" y="80"/>
                          </a:cubicBezTo>
                          <a:cubicBezTo>
                            <a:pt x="24" y="80"/>
                            <a:pt x="24" y="80"/>
                            <a:pt x="25" y="80"/>
                          </a:cubicBezTo>
                          <a:cubicBezTo>
                            <a:pt x="25" y="80"/>
                            <a:pt x="26" y="80"/>
                            <a:pt x="27" y="80"/>
                          </a:cubicBezTo>
                          <a:cubicBezTo>
                            <a:pt x="27" y="80"/>
                            <a:pt x="28" y="80"/>
                            <a:pt x="29" y="80"/>
                          </a:cubicBezTo>
                          <a:cubicBezTo>
                            <a:pt x="33" y="80"/>
                            <a:pt x="35" y="82"/>
                            <a:pt x="37" y="85"/>
                          </a:cubicBezTo>
                          <a:cubicBezTo>
                            <a:pt x="38" y="87"/>
                            <a:pt x="40" y="88"/>
                            <a:pt x="42" y="89"/>
                          </a:cubicBezTo>
                          <a:cubicBezTo>
                            <a:pt x="42" y="88"/>
                            <a:pt x="42" y="88"/>
                            <a:pt x="42" y="88"/>
                          </a:cubicBezTo>
                          <a:cubicBezTo>
                            <a:pt x="43" y="87"/>
                            <a:pt x="44" y="85"/>
                            <a:pt x="46" y="85"/>
                          </a:cubicBezTo>
                          <a:cubicBezTo>
                            <a:pt x="53" y="85"/>
                            <a:pt x="55" y="93"/>
                            <a:pt x="57" y="101"/>
                          </a:cubicBezTo>
                          <a:cubicBezTo>
                            <a:pt x="58" y="108"/>
                            <a:pt x="60" y="115"/>
                            <a:pt x="66" y="115"/>
                          </a:cubicBezTo>
                          <a:cubicBezTo>
                            <a:pt x="69" y="115"/>
                            <a:pt x="70" y="114"/>
                            <a:pt x="72" y="113"/>
                          </a:cubicBezTo>
                          <a:cubicBezTo>
                            <a:pt x="74" y="112"/>
                            <a:pt x="76" y="111"/>
                            <a:pt x="79" y="111"/>
                          </a:cubicBezTo>
                          <a:cubicBezTo>
                            <a:pt x="81" y="111"/>
                            <a:pt x="83" y="112"/>
                            <a:pt x="85" y="113"/>
                          </a:cubicBezTo>
                          <a:cubicBezTo>
                            <a:pt x="86" y="114"/>
                            <a:pt x="88" y="115"/>
                            <a:pt x="90" y="115"/>
                          </a:cubicBezTo>
                          <a:cubicBezTo>
                            <a:pt x="91" y="115"/>
                            <a:pt x="91" y="114"/>
                            <a:pt x="92" y="112"/>
                          </a:cubicBezTo>
                          <a:cubicBezTo>
                            <a:pt x="93" y="111"/>
                            <a:pt x="93" y="109"/>
                            <a:pt x="95" y="108"/>
                          </a:cubicBezTo>
                          <a:lnTo>
                            <a:pt x="95" y="108"/>
                          </a:lnTo>
                          <a:lnTo>
                            <a:pt x="96" y="109"/>
                          </a:lnTo>
                          <a:cubicBezTo>
                            <a:pt x="98" y="111"/>
                            <a:pt x="98" y="113"/>
                            <a:pt x="99" y="114"/>
                          </a:cubicBezTo>
                          <a:cubicBezTo>
                            <a:pt x="99" y="116"/>
                            <a:pt x="99" y="117"/>
                            <a:pt x="100" y="118"/>
                          </a:cubicBezTo>
                          <a:cubicBezTo>
                            <a:pt x="104" y="124"/>
                            <a:pt x="109" y="127"/>
                            <a:pt x="114" y="130"/>
                          </a:cubicBezTo>
                          <a:cubicBezTo>
                            <a:pt x="118" y="133"/>
                            <a:pt x="121" y="136"/>
                            <a:pt x="125" y="139"/>
                          </a:cubicBezTo>
                          <a:lnTo>
                            <a:pt x="125" y="140"/>
                          </a:lnTo>
                          <a:cubicBezTo>
                            <a:pt x="128" y="145"/>
                            <a:pt x="137" y="151"/>
                            <a:pt x="146" y="151"/>
                          </a:cubicBezTo>
                          <a:cubicBezTo>
                            <a:pt x="147" y="151"/>
                            <a:pt x="148" y="151"/>
                            <a:pt x="149" y="151"/>
                          </a:cubicBezTo>
                          <a:cubicBezTo>
                            <a:pt x="159" y="148"/>
                            <a:pt x="166" y="139"/>
                            <a:pt x="173" y="130"/>
                          </a:cubicBezTo>
                          <a:cubicBezTo>
                            <a:pt x="177" y="125"/>
                            <a:pt x="181" y="120"/>
                            <a:pt x="185" y="116"/>
                          </a:cubicBezTo>
                          <a:cubicBezTo>
                            <a:pt x="184" y="115"/>
                            <a:pt x="182" y="114"/>
                            <a:pt x="181" y="113"/>
                          </a:cubicBezTo>
                          <a:cubicBezTo>
                            <a:pt x="178" y="112"/>
                            <a:pt x="175" y="110"/>
                            <a:pt x="174" y="106"/>
                          </a:cubicBezTo>
                          <a:cubicBezTo>
                            <a:pt x="174" y="105"/>
                            <a:pt x="175" y="104"/>
                            <a:pt x="175" y="103"/>
                          </a:cubicBezTo>
                          <a:cubicBezTo>
                            <a:pt x="176" y="101"/>
                            <a:pt x="176" y="100"/>
                            <a:pt x="175" y="99"/>
                          </a:cubicBezTo>
                          <a:lnTo>
                            <a:pt x="175" y="99"/>
                          </a:lnTo>
                          <a:cubicBezTo>
                            <a:pt x="175" y="98"/>
                            <a:pt x="173" y="97"/>
                            <a:pt x="172" y="97"/>
                          </a:cubicBezTo>
                          <a:cubicBezTo>
                            <a:pt x="170" y="97"/>
                            <a:pt x="170" y="98"/>
                            <a:pt x="169" y="99"/>
                          </a:cubicBezTo>
                          <a:cubicBezTo>
                            <a:pt x="168" y="100"/>
                            <a:pt x="167" y="102"/>
                            <a:pt x="163" y="102"/>
                          </a:cubicBezTo>
                          <a:cubicBezTo>
                            <a:pt x="159" y="102"/>
                            <a:pt x="159" y="99"/>
                            <a:pt x="158" y="97"/>
                          </a:cubicBezTo>
                          <a:cubicBezTo>
                            <a:pt x="158" y="96"/>
                            <a:pt x="158" y="96"/>
                            <a:pt x="158" y="96"/>
                          </a:cubicBezTo>
                          <a:cubicBezTo>
                            <a:pt x="157" y="95"/>
                            <a:pt x="157" y="94"/>
                            <a:pt x="156" y="94"/>
                          </a:cubicBezTo>
                          <a:cubicBezTo>
                            <a:pt x="154" y="92"/>
                            <a:pt x="152" y="90"/>
                            <a:pt x="149" y="88"/>
                          </a:cubicBezTo>
                          <a:lnTo>
                            <a:pt x="136" y="88"/>
                          </a:lnTo>
                          <a:lnTo>
                            <a:pt x="135" y="87"/>
                          </a:lnTo>
                          <a:cubicBezTo>
                            <a:pt x="134" y="85"/>
                            <a:pt x="133" y="83"/>
                            <a:pt x="133" y="79"/>
                          </a:cubicBezTo>
                          <a:cubicBezTo>
                            <a:pt x="129" y="78"/>
                            <a:pt x="126" y="76"/>
                            <a:pt x="123" y="73"/>
                          </a:cubicBezTo>
                          <a:cubicBezTo>
                            <a:pt x="121" y="71"/>
                            <a:pt x="119" y="70"/>
                            <a:pt x="117" y="70"/>
                          </a:cubicBezTo>
                          <a:lnTo>
                            <a:pt x="111" y="70"/>
                          </a:lnTo>
                          <a:cubicBezTo>
                            <a:pt x="107" y="70"/>
                            <a:pt x="107" y="66"/>
                            <a:pt x="106" y="64"/>
                          </a:cubicBezTo>
                          <a:cubicBezTo>
                            <a:pt x="106" y="62"/>
                            <a:pt x="105" y="60"/>
                            <a:pt x="104" y="59"/>
                          </a:cubicBezTo>
                          <a:cubicBezTo>
                            <a:pt x="103" y="59"/>
                            <a:pt x="102" y="59"/>
                            <a:pt x="102" y="59"/>
                          </a:cubicBezTo>
                          <a:lnTo>
                            <a:pt x="100" y="59"/>
                          </a:lnTo>
                          <a:cubicBezTo>
                            <a:pt x="98" y="59"/>
                            <a:pt x="94" y="59"/>
                            <a:pt x="94" y="54"/>
                          </a:cubicBezTo>
                          <a:cubicBezTo>
                            <a:pt x="94" y="50"/>
                            <a:pt x="92" y="48"/>
                            <a:pt x="88" y="47"/>
                          </a:cubicBezTo>
                          <a:cubicBezTo>
                            <a:pt x="85" y="45"/>
                            <a:pt x="81" y="42"/>
                            <a:pt x="81" y="35"/>
                          </a:cubicBezTo>
                          <a:cubicBezTo>
                            <a:pt x="81" y="24"/>
                            <a:pt x="84" y="18"/>
                            <a:pt x="88" y="12"/>
                          </a:cubicBezTo>
                          <a:cubicBezTo>
                            <a:pt x="86" y="11"/>
                            <a:pt x="85" y="8"/>
                            <a:pt x="83" y="5"/>
                          </a:cubicBezTo>
                          <a:cubicBezTo>
                            <a:pt x="82" y="3"/>
                            <a:pt x="81" y="1"/>
                            <a:pt x="80" y="1"/>
                          </a:cubicBezTo>
                          <a:cubicBezTo>
                            <a:pt x="78" y="0"/>
                            <a:pt x="75" y="0"/>
                            <a:pt x="72" y="0"/>
                          </a:cubicBezTo>
                          <a:lnTo>
                            <a:pt x="70" y="0"/>
                          </a:lnTo>
                          <a:cubicBezTo>
                            <a:pt x="69" y="0"/>
                            <a:pt x="69" y="0"/>
                            <a:pt x="69" y="0"/>
                          </a:cubicBezTo>
                          <a:cubicBezTo>
                            <a:pt x="68" y="2"/>
                            <a:pt x="66" y="7"/>
                            <a:pt x="61" y="7"/>
                          </a:cubicBezTo>
                          <a:cubicBezTo>
                            <a:pt x="60" y="7"/>
                            <a:pt x="50" y="6"/>
                            <a:pt x="48" y="3"/>
                          </a:cubicBezTo>
                          <a:cubicBezTo>
                            <a:pt x="39" y="7"/>
                            <a:pt x="31" y="13"/>
                            <a:pt x="27" y="17"/>
                          </a:cubicBezTo>
                          <a:cubicBezTo>
                            <a:pt x="26" y="18"/>
                            <a:pt x="26" y="20"/>
                            <a:pt x="27" y="22"/>
                          </a:cubicBezTo>
                          <a:cubicBezTo>
                            <a:pt x="27" y="24"/>
                            <a:pt x="28" y="26"/>
                            <a:pt x="27" y="29"/>
                          </a:cubicBezTo>
                          <a:cubicBezTo>
                            <a:pt x="26" y="31"/>
                            <a:pt x="15" y="37"/>
                            <a:pt x="13" y="37"/>
                          </a:cubicBezTo>
                          <a:cubicBezTo>
                            <a:pt x="10" y="37"/>
                            <a:pt x="6" y="37"/>
                            <a:pt x="3" y="35"/>
                          </a:cubicBezTo>
                          <a:cubicBezTo>
                            <a:pt x="3" y="38"/>
                            <a:pt x="2" y="40"/>
                            <a:pt x="1" y="41"/>
                          </a:cubicBezTo>
                          <a:cubicBezTo>
                            <a:pt x="1" y="43"/>
                            <a:pt x="0" y="44"/>
                            <a:pt x="0" y="46"/>
                          </a:cubicBezTo>
                          <a:cubicBezTo>
                            <a:pt x="1" y="46"/>
                            <a:pt x="4" y="47"/>
                            <a:pt x="5" y="47"/>
                          </a:cubicBezTo>
                          <a:cubicBezTo>
                            <a:pt x="7" y="48"/>
                            <a:pt x="8" y="48"/>
                            <a:pt x="8" y="49"/>
                          </a:cubicBezTo>
                          <a:cubicBezTo>
                            <a:pt x="10" y="53"/>
                            <a:pt x="9" y="57"/>
                            <a:pt x="9" y="61"/>
                          </a:cubicBezTo>
                          <a:cubicBezTo>
                            <a:pt x="8" y="63"/>
                            <a:pt x="8" y="64"/>
                            <a:pt x="8" y="65"/>
                          </a:cubicBezTo>
                          <a:cubicBezTo>
                            <a:pt x="8" y="66"/>
                            <a:pt x="8" y="68"/>
                            <a:pt x="9" y="68"/>
                          </a:cubicBezTo>
                          <a:cubicBezTo>
                            <a:pt x="11" y="68"/>
                            <a:pt x="12" y="67"/>
                            <a:pt x="13" y="66"/>
                          </a:cubicBezTo>
                          <a:cubicBezTo>
                            <a:pt x="15" y="65"/>
                            <a:pt x="16" y="64"/>
                            <a:pt x="18" y="64"/>
                          </a:cubicBezTo>
                          <a:cubicBezTo>
                            <a:pt x="19" y="64"/>
                            <a:pt x="20" y="65"/>
                            <a:pt x="21" y="65"/>
                          </a:cubicBezTo>
                          <a:cubicBezTo>
                            <a:pt x="23" y="67"/>
                            <a:pt x="23" y="71"/>
                            <a:pt x="23" y="74"/>
                          </a:cubicBezTo>
                          <a:cubicBezTo>
                            <a:pt x="23" y="75"/>
                            <a:pt x="23" y="77"/>
                            <a:pt x="2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0" name="Freeform 1226">
                      <a:extLst>
                        <a:ext uri="{FF2B5EF4-FFF2-40B4-BE49-F238E27FC236}">
                          <a16:creationId xmlns:a16="http://schemas.microsoft.com/office/drawing/2014/main" id="{A06BA1E6-4A5E-A81B-60B5-358B23497D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476498"/>
                      <a:ext cx="54505" cy="50746"/>
                    </a:xfrm>
                    <a:custGeom>
                      <a:avLst/>
                      <a:gdLst>
                        <a:gd name="T0" fmla="*/ 125 w 128"/>
                        <a:gd name="T1" fmla="*/ 80 h 118"/>
                        <a:gd name="T2" fmla="*/ 128 w 128"/>
                        <a:gd name="T3" fmla="*/ 77 h 118"/>
                        <a:gd name="T4" fmla="*/ 122 w 128"/>
                        <a:gd name="T5" fmla="*/ 70 h 118"/>
                        <a:gd name="T6" fmla="*/ 111 w 128"/>
                        <a:gd name="T7" fmla="*/ 58 h 118"/>
                        <a:gd name="T8" fmla="*/ 111 w 128"/>
                        <a:gd name="T9" fmla="*/ 59 h 118"/>
                        <a:gd name="T10" fmla="*/ 108 w 128"/>
                        <a:gd name="T11" fmla="*/ 65 h 118"/>
                        <a:gd name="T12" fmla="*/ 89 w 128"/>
                        <a:gd name="T13" fmla="*/ 60 h 118"/>
                        <a:gd name="T14" fmla="*/ 87 w 128"/>
                        <a:gd name="T15" fmla="*/ 61 h 118"/>
                        <a:gd name="T16" fmla="*/ 82 w 128"/>
                        <a:gd name="T17" fmla="*/ 63 h 118"/>
                        <a:gd name="T18" fmla="*/ 78 w 128"/>
                        <a:gd name="T19" fmla="*/ 66 h 118"/>
                        <a:gd name="T20" fmla="*/ 78 w 128"/>
                        <a:gd name="T21" fmla="*/ 67 h 118"/>
                        <a:gd name="T22" fmla="*/ 72 w 128"/>
                        <a:gd name="T23" fmla="*/ 67 h 118"/>
                        <a:gd name="T24" fmla="*/ 71 w 128"/>
                        <a:gd name="T25" fmla="*/ 67 h 118"/>
                        <a:gd name="T26" fmla="*/ 67 w 128"/>
                        <a:gd name="T27" fmla="*/ 64 h 118"/>
                        <a:gd name="T28" fmla="*/ 53 w 128"/>
                        <a:gd name="T29" fmla="*/ 56 h 118"/>
                        <a:gd name="T30" fmla="*/ 61 w 128"/>
                        <a:gd name="T31" fmla="*/ 36 h 118"/>
                        <a:gd name="T32" fmla="*/ 67 w 128"/>
                        <a:gd name="T33" fmla="*/ 26 h 118"/>
                        <a:gd name="T34" fmla="*/ 68 w 128"/>
                        <a:gd name="T35" fmla="*/ 20 h 118"/>
                        <a:gd name="T36" fmla="*/ 69 w 128"/>
                        <a:gd name="T37" fmla="*/ 12 h 118"/>
                        <a:gd name="T38" fmla="*/ 67 w 128"/>
                        <a:gd name="T39" fmla="*/ 2 h 118"/>
                        <a:gd name="T40" fmla="*/ 44 w 128"/>
                        <a:gd name="T41" fmla="*/ 0 h 118"/>
                        <a:gd name="T42" fmla="*/ 43 w 128"/>
                        <a:gd name="T43" fmla="*/ 3 h 118"/>
                        <a:gd name="T44" fmla="*/ 39 w 128"/>
                        <a:gd name="T45" fmla="*/ 19 h 118"/>
                        <a:gd name="T46" fmla="*/ 42 w 128"/>
                        <a:gd name="T47" fmla="*/ 28 h 118"/>
                        <a:gd name="T48" fmla="*/ 45 w 128"/>
                        <a:gd name="T49" fmla="*/ 44 h 118"/>
                        <a:gd name="T50" fmla="*/ 41 w 128"/>
                        <a:gd name="T51" fmla="*/ 48 h 118"/>
                        <a:gd name="T52" fmla="*/ 37 w 128"/>
                        <a:gd name="T53" fmla="*/ 38 h 118"/>
                        <a:gd name="T54" fmla="*/ 34 w 128"/>
                        <a:gd name="T55" fmla="*/ 30 h 118"/>
                        <a:gd name="T56" fmla="*/ 26 w 128"/>
                        <a:gd name="T57" fmla="*/ 27 h 118"/>
                        <a:gd name="T58" fmla="*/ 21 w 128"/>
                        <a:gd name="T59" fmla="*/ 25 h 118"/>
                        <a:gd name="T60" fmla="*/ 16 w 128"/>
                        <a:gd name="T61" fmla="*/ 22 h 118"/>
                        <a:gd name="T62" fmla="*/ 12 w 128"/>
                        <a:gd name="T63" fmla="*/ 24 h 118"/>
                        <a:gd name="T64" fmla="*/ 11 w 128"/>
                        <a:gd name="T65" fmla="*/ 25 h 118"/>
                        <a:gd name="T66" fmla="*/ 11 w 128"/>
                        <a:gd name="T67" fmla="*/ 32 h 118"/>
                        <a:gd name="T68" fmla="*/ 6 w 128"/>
                        <a:gd name="T69" fmla="*/ 32 h 118"/>
                        <a:gd name="T70" fmla="*/ 0 w 128"/>
                        <a:gd name="T71" fmla="*/ 38 h 118"/>
                        <a:gd name="T72" fmla="*/ 3 w 128"/>
                        <a:gd name="T73" fmla="*/ 46 h 118"/>
                        <a:gd name="T74" fmla="*/ 6 w 128"/>
                        <a:gd name="T75" fmla="*/ 54 h 118"/>
                        <a:gd name="T76" fmla="*/ 5 w 128"/>
                        <a:gd name="T77" fmla="*/ 60 h 118"/>
                        <a:gd name="T78" fmla="*/ 3 w 128"/>
                        <a:gd name="T79" fmla="*/ 66 h 118"/>
                        <a:gd name="T80" fmla="*/ 5 w 128"/>
                        <a:gd name="T81" fmla="*/ 73 h 118"/>
                        <a:gd name="T82" fmla="*/ 9 w 128"/>
                        <a:gd name="T83" fmla="*/ 71 h 118"/>
                        <a:gd name="T84" fmla="*/ 12 w 128"/>
                        <a:gd name="T85" fmla="*/ 69 h 118"/>
                        <a:gd name="T86" fmla="*/ 17 w 128"/>
                        <a:gd name="T87" fmla="*/ 72 h 118"/>
                        <a:gd name="T88" fmla="*/ 18 w 128"/>
                        <a:gd name="T89" fmla="*/ 73 h 118"/>
                        <a:gd name="T90" fmla="*/ 24 w 128"/>
                        <a:gd name="T91" fmla="*/ 73 h 118"/>
                        <a:gd name="T92" fmla="*/ 32 w 128"/>
                        <a:gd name="T93" fmla="*/ 73 h 118"/>
                        <a:gd name="T94" fmla="*/ 35 w 128"/>
                        <a:gd name="T95" fmla="*/ 75 h 118"/>
                        <a:gd name="T96" fmla="*/ 39 w 128"/>
                        <a:gd name="T97" fmla="*/ 77 h 118"/>
                        <a:gd name="T98" fmla="*/ 42 w 128"/>
                        <a:gd name="T99" fmla="*/ 76 h 118"/>
                        <a:gd name="T100" fmla="*/ 45 w 128"/>
                        <a:gd name="T101" fmla="*/ 75 h 118"/>
                        <a:gd name="T102" fmla="*/ 53 w 128"/>
                        <a:gd name="T103" fmla="*/ 84 h 118"/>
                        <a:gd name="T104" fmla="*/ 57 w 128"/>
                        <a:gd name="T105" fmla="*/ 90 h 118"/>
                        <a:gd name="T106" fmla="*/ 59 w 128"/>
                        <a:gd name="T107" fmla="*/ 90 h 118"/>
                        <a:gd name="T108" fmla="*/ 62 w 128"/>
                        <a:gd name="T109" fmla="*/ 90 h 118"/>
                        <a:gd name="T110" fmla="*/ 68 w 128"/>
                        <a:gd name="T111" fmla="*/ 101 h 118"/>
                        <a:gd name="T112" fmla="*/ 69 w 128"/>
                        <a:gd name="T113" fmla="*/ 106 h 118"/>
                        <a:gd name="T114" fmla="*/ 87 w 128"/>
                        <a:gd name="T115" fmla="*/ 118 h 118"/>
                        <a:gd name="T116" fmla="*/ 99 w 128"/>
                        <a:gd name="T117" fmla="*/ 112 h 118"/>
                        <a:gd name="T118" fmla="*/ 98 w 128"/>
                        <a:gd name="T119" fmla="*/ 106 h 118"/>
                        <a:gd name="T120" fmla="*/ 100 w 128"/>
                        <a:gd name="T121" fmla="*/ 99 h 118"/>
                        <a:gd name="T122" fmla="*/ 122 w 128"/>
                        <a:gd name="T123" fmla="*/ 84 h 118"/>
                        <a:gd name="T124" fmla="*/ 125 w 128"/>
                        <a:gd name="T125" fmla="*/ 80 h 1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128" h="118">
                          <a:moveTo>
                            <a:pt x="125" y="80"/>
                          </a:moveTo>
                          <a:cubicBezTo>
                            <a:pt x="126" y="79"/>
                            <a:pt x="127" y="78"/>
                            <a:pt x="128" y="77"/>
                          </a:cubicBezTo>
                          <a:cubicBezTo>
                            <a:pt x="126" y="75"/>
                            <a:pt x="124" y="72"/>
                            <a:pt x="122" y="70"/>
                          </a:cubicBezTo>
                          <a:cubicBezTo>
                            <a:pt x="119" y="65"/>
                            <a:pt x="115" y="61"/>
                            <a:pt x="111" y="58"/>
                          </a:cubicBezTo>
                          <a:cubicBezTo>
                            <a:pt x="111" y="58"/>
                            <a:pt x="111" y="59"/>
                            <a:pt x="111" y="59"/>
                          </a:cubicBezTo>
                          <a:cubicBezTo>
                            <a:pt x="110" y="63"/>
                            <a:pt x="110" y="65"/>
                            <a:pt x="108" y="65"/>
                          </a:cubicBezTo>
                          <a:cubicBezTo>
                            <a:pt x="103" y="65"/>
                            <a:pt x="94" y="63"/>
                            <a:pt x="89" y="60"/>
                          </a:cubicBezTo>
                          <a:cubicBezTo>
                            <a:pt x="88" y="61"/>
                            <a:pt x="88" y="61"/>
                            <a:pt x="87" y="61"/>
                          </a:cubicBezTo>
                          <a:cubicBezTo>
                            <a:pt x="85" y="62"/>
                            <a:pt x="83" y="62"/>
                            <a:pt x="82" y="63"/>
                          </a:cubicBezTo>
                          <a:cubicBezTo>
                            <a:pt x="80" y="63"/>
                            <a:pt x="79" y="63"/>
                            <a:pt x="78" y="66"/>
                          </a:cubicBezTo>
                          <a:lnTo>
                            <a:pt x="78" y="67"/>
                          </a:lnTo>
                          <a:lnTo>
                            <a:pt x="72" y="67"/>
                          </a:lnTo>
                          <a:lnTo>
                            <a:pt x="71" y="67"/>
                          </a:lnTo>
                          <a:cubicBezTo>
                            <a:pt x="71" y="66"/>
                            <a:pt x="69" y="65"/>
                            <a:pt x="67" y="64"/>
                          </a:cubicBezTo>
                          <a:cubicBezTo>
                            <a:pt x="55" y="58"/>
                            <a:pt x="53" y="57"/>
                            <a:pt x="53" y="56"/>
                          </a:cubicBezTo>
                          <a:cubicBezTo>
                            <a:pt x="53" y="47"/>
                            <a:pt x="57" y="42"/>
                            <a:pt x="61" y="36"/>
                          </a:cubicBezTo>
                          <a:cubicBezTo>
                            <a:pt x="64" y="33"/>
                            <a:pt x="66" y="30"/>
                            <a:pt x="67" y="26"/>
                          </a:cubicBezTo>
                          <a:cubicBezTo>
                            <a:pt x="68" y="24"/>
                            <a:pt x="68" y="22"/>
                            <a:pt x="68" y="20"/>
                          </a:cubicBezTo>
                          <a:cubicBezTo>
                            <a:pt x="68" y="18"/>
                            <a:pt x="67" y="15"/>
                            <a:pt x="69" y="12"/>
                          </a:cubicBezTo>
                          <a:cubicBezTo>
                            <a:pt x="68" y="9"/>
                            <a:pt x="67" y="6"/>
                            <a:pt x="67" y="2"/>
                          </a:cubicBezTo>
                          <a:cubicBezTo>
                            <a:pt x="58" y="2"/>
                            <a:pt x="50" y="1"/>
                            <a:pt x="44" y="0"/>
                          </a:cubicBezTo>
                          <a:cubicBezTo>
                            <a:pt x="44" y="1"/>
                            <a:pt x="43" y="2"/>
                            <a:pt x="43" y="3"/>
                          </a:cubicBezTo>
                          <a:cubicBezTo>
                            <a:pt x="41" y="9"/>
                            <a:pt x="39" y="14"/>
                            <a:pt x="39" y="19"/>
                          </a:cubicBezTo>
                          <a:cubicBezTo>
                            <a:pt x="38" y="23"/>
                            <a:pt x="40" y="25"/>
                            <a:pt x="42" y="28"/>
                          </a:cubicBezTo>
                          <a:cubicBezTo>
                            <a:pt x="45" y="32"/>
                            <a:pt x="49" y="37"/>
                            <a:pt x="45" y="44"/>
                          </a:cubicBezTo>
                          <a:cubicBezTo>
                            <a:pt x="44" y="47"/>
                            <a:pt x="43" y="48"/>
                            <a:pt x="41" y="48"/>
                          </a:cubicBezTo>
                          <a:cubicBezTo>
                            <a:pt x="39" y="48"/>
                            <a:pt x="38" y="43"/>
                            <a:pt x="37" y="38"/>
                          </a:cubicBezTo>
                          <a:cubicBezTo>
                            <a:pt x="36" y="35"/>
                            <a:pt x="35" y="31"/>
                            <a:pt x="34" y="30"/>
                          </a:cubicBezTo>
                          <a:cubicBezTo>
                            <a:pt x="31" y="28"/>
                            <a:pt x="28" y="27"/>
                            <a:pt x="26" y="27"/>
                          </a:cubicBezTo>
                          <a:cubicBezTo>
                            <a:pt x="24" y="26"/>
                            <a:pt x="23" y="26"/>
                            <a:pt x="21" y="25"/>
                          </a:cubicBezTo>
                          <a:cubicBezTo>
                            <a:pt x="19" y="23"/>
                            <a:pt x="17" y="22"/>
                            <a:pt x="16" y="22"/>
                          </a:cubicBezTo>
                          <a:cubicBezTo>
                            <a:pt x="14" y="22"/>
                            <a:pt x="13" y="23"/>
                            <a:pt x="12" y="24"/>
                          </a:cubicBezTo>
                          <a:cubicBezTo>
                            <a:pt x="12" y="25"/>
                            <a:pt x="11" y="25"/>
                            <a:pt x="11" y="25"/>
                          </a:cubicBezTo>
                          <a:lnTo>
                            <a:pt x="11" y="32"/>
                          </a:lnTo>
                          <a:lnTo>
                            <a:pt x="6" y="32"/>
                          </a:lnTo>
                          <a:cubicBezTo>
                            <a:pt x="1" y="32"/>
                            <a:pt x="0" y="32"/>
                            <a:pt x="0" y="38"/>
                          </a:cubicBezTo>
                          <a:cubicBezTo>
                            <a:pt x="0" y="42"/>
                            <a:pt x="2" y="44"/>
                            <a:pt x="3" y="46"/>
                          </a:cubicBezTo>
                          <a:cubicBezTo>
                            <a:pt x="4" y="48"/>
                            <a:pt x="6" y="50"/>
                            <a:pt x="6" y="54"/>
                          </a:cubicBezTo>
                          <a:cubicBezTo>
                            <a:pt x="6" y="57"/>
                            <a:pt x="5" y="58"/>
                            <a:pt x="5" y="60"/>
                          </a:cubicBezTo>
                          <a:cubicBezTo>
                            <a:pt x="4" y="62"/>
                            <a:pt x="3" y="64"/>
                            <a:pt x="3" y="66"/>
                          </a:cubicBezTo>
                          <a:cubicBezTo>
                            <a:pt x="3" y="70"/>
                            <a:pt x="4" y="73"/>
                            <a:pt x="5" y="73"/>
                          </a:cubicBezTo>
                          <a:cubicBezTo>
                            <a:pt x="7" y="73"/>
                            <a:pt x="8" y="72"/>
                            <a:pt x="9" y="71"/>
                          </a:cubicBezTo>
                          <a:cubicBezTo>
                            <a:pt x="10" y="70"/>
                            <a:pt x="11" y="69"/>
                            <a:pt x="12" y="69"/>
                          </a:cubicBezTo>
                          <a:cubicBezTo>
                            <a:pt x="16" y="69"/>
                            <a:pt x="17" y="71"/>
                            <a:pt x="17" y="72"/>
                          </a:cubicBezTo>
                          <a:cubicBezTo>
                            <a:pt x="17" y="72"/>
                            <a:pt x="18" y="73"/>
                            <a:pt x="18" y="73"/>
                          </a:cubicBezTo>
                          <a:cubicBezTo>
                            <a:pt x="19" y="73"/>
                            <a:pt x="22" y="73"/>
                            <a:pt x="24" y="73"/>
                          </a:cubicBezTo>
                          <a:cubicBezTo>
                            <a:pt x="27" y="73"/>
                            <a:pt x="30" y="73"/>
                            <a:pt x="32" y="73"/>
                          </a:cubicBezTo>
                          <a:cubicBezTo>
                            <a:pt x="33" y="74"/>
                            <a:pt x="34" y="74"/>
                            <a:pt x="35" y="75"/>
                          </a:cubicBezTo>
                          <a:cubicBezTo>
                            <a:pt x="36" y="76"/>
                            <a:pt x="37" y="77"/>
                            <a:pt x="39" y="77"/>
                          </a:cubicBezTo>
                          <a:cubicBezTo>
                            <a:pt x="40" y="77"/>
                            <a:pt x="41" y="77"/>
                            <a:pt x="42" y="76"/>
                          </a:cubicBezTo>
                          <a:cubicBezTo>
                            <a:pt x="43" y="75"/>
                            <a:pt x="44" y="75"/>
                            <a:pt x="45" y="75"/>
                          </a:cubicBezTo>
                          <a:cubicBezTo>
                            <a:pt x="52" y="75"/>
                            <a:pt x="53" y="80"/>
                            <a:pt x="53" y="84"/>
                          </a:cubicBezTo>
                          <a:cubicBezTo>
                            <a:pt x="54" y="88"/>
                            <a:pt x="54" y="90"/>
                            <a:pt x="57" y="90"/>
                          </a:cubicBezTo>
                          <a:cubicBezTo>
                            <a:pt x="58" y="90"/>
                            <a:pt x="59" y="90"/>
                            <a:pt x="59" y="90"/>
                          </a:cubicBezTo>
                          <a:cubicBezTo>
                            <a:pt x="59" y="89"/>
                            <a:pt x="60" y="89"/>
                            <a:pt x="62" y="90"/>
                          </a:cubicBezTo>
                          <a:cubicBezTo>
                            <a:pt x="66" y="90"/>
                            <a:pt x="67" y="96"/>
                            <a:pt x="68" y="101"/>
                          </a:cubicBezTo>
                          <a:cubicBezTo>
                            <a:pt x="68" y="103"/>
                            <a:pt x="68" y="104"/>
                            <a:pt x="69" y="106"/>
                          </a:cubicBezTo>
                          <a:cubicBezTo>
                            <a:pt x="71" y="116"/>
                            <a:pt x="77" y="118"/>
                            <a:pt x="87" y="118"/>
                          </a:cubicBezTo>
                          <a:cubicBezTo>
                            <a:pt x="89" y="118"/>
                            <a:pt x="98" y="113"/>
                            <a:pt x="99" y="112"/>
                          </a:cubicBezTo>
                          <a:cubicBezTo>
                            <a:pt x="99" y="110"/>
                            <a:pt x="99" y="108"/>
                            <a:pt x="98" y="106"/>
                          </a:cubicBezTo>
                          <a:cubicBezTo>
                            <a:pt x="98" y="104"/>
                            <a:pt x="97" y="102"/>
                            <a:pt x="100" y="99"/>
                          </a:cubicBezTo>
                          <a:cubicBezTo>
                            <a:pt x="106" y="93"/>
                            <a:pt x="117" y="87"/>
                            <a:pt x="122" y="84"/>
                          </a:cubicBezTo>
                          <a:cubicBezTo>
                            <a:pt x="122" y="82"/>
                            <a:pt x="124" y="81"/>
                            <a:pt x="125" y="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1" name="Freeform 1227">
                      <a:extLst>
                        <a:ext uri="{FF2B5EF4-FFF2-40B4-BE49-F238E27FC236}">
                          <a16:creationId xmlns:a16="http://schemas.microsoft.com/office/drawing/2014/main" id="{519DA661-B9A5-B086-9B5C-1CA288DFE3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1107" y="4643771"/>
                      <a:ext cx="93973" cy="144719"/>
                    </a:xfrm>
                    <a:custGeom>
                      <a:avLst/>
                      <a:gdLst>
                        <a:gd name="T0" fmla="*/ 216 w 221"/>
                        <a:gd name="T1" fmla="*/ 177 h 339"/>
                        <a:gd name="T2" fmla="*/ 213 w 221"/>
                        <a:gd name="T3" fmla="*/ 159 h 339"/>
                        <a:gd name="T4" fmla="*/ 201 w 221"/>
                        <a:gd name="T5" fmla="*/ 161 h 339"/>
                        <a:gd name="T6" fmla="*/ 196 w 221"/>
                        <a:gd name="T7" fmla="*/ 157 h 339"/>
                        <a:gd name="T8" fmla="*/ 220 w 221"/>
                        <a:gd name="T9" fmla="*/ 116 h 339"/>
                        <a:gd name="T10" fmla="*/ 210 w 221"/>
                        <a:gd name="T11" fmla="*/ 105 h 339"/>
                        <a:gd name="T12" fmla="*/ 203 w 221"/>
                        <a:gd name="T13" fmla="*/ 95 h 339"/>
                        <a:gd name="T14" fmla="*/ 209 w 221"/>
                        <a:gd name="T15" fmla="*/ 90 h 339"/>
                        <a:gd name="T16" fmla="*/ 202 w 221"/>
                        <a:gd name="T17" fmla="*/ 84 h 339"/>
                        <a:gd name="T18" fmla="*/ 195 w 221"/>
                        <a:gd name="T19" fmla="*/ 66 h 339"/>
                        <a:gd name="T20" fmla="*/ 188 w 221"/>
                        <a:gd name="T21" fmla="*/ 61 h 339"/>
                        <a:gd name="T22" fmla="*/ 178 w 221"/>
                        <a:gd name="T23" fmla="*/ 57 h 339"/>
                        <a:gd name="T24" fmla="*/ 168 w 221"/>
                        <a:gd name="T25" fmla="*/ 58 h 339"/>
                        <a:gd name="T26" fmla="*/ 155 w 221"/>
                        <a:gd name="T27" fmla="*/ 59 h 339"/>
                        <a:gd name="T28" fmla="*/ 158 w 221"/>
                        <a:gd name="T29" fmla="*/ 49 h 339"/>
                        <a:gd name="T30" fmla="*/ 153 w 221"/>
                        <a:gd name="T31" fmla="*/ 47 h 339"/>
                        <a:gd name="T32" fmla="*/ 145 w 221"/>
                        <a:gd name="T33" fmla="*/ 44 h 339"/>
                        <a:gd name="T34" fmla="*/ 141 w 221"/>
                        <a:gd name="T35" fmla="*/ 34 h 339"/>
                        <a:gd name="T36" fmla="*/ 120 w 221"/>
                        <a:gd name="T37" fmla="*/ 12 h 339"/>
                        <a:gd name="T38" fmla="*/ 113 w 221"/>
                        <a:gd name="T39" fmla="*/ 1 h 339"/>
                        <a:gd name="T40" fmla="*/ 94 w 221"/>
                        <a:gd name="T41" fmla="*/ 5 h 339"/>
                        <a:gd name="T42" fmla="*/ 89 w 221"/>
                        <a:gd name="T43" fmla="*/ 29 h 339"/>
                        <a:gd name="T44" fmla="*/ 104 w 221"/>
                        <a:gd name="T45" fmla="*/ 36 h 339"/>
                        <a:gd name="T46" fmla="*/ 105 w 221"/>
                        <a:gd name="T47" fmla="*/ 38 h 339"/>
                        <a:gd name="T48" fmla="*/ 103 w 221"/>
                        <a:gd name="T49" fmla="*/ 43 h 339"/>
                        <a:gd name="T50" fmla="*/ 105 w 221"/>
                        <a:gd name="T51" fmla="*/ 50 h 339"/>
                        <a:gd name="T52" fmla="*/ 104 w 221"/>
                        <a:gd name="T53" fmla="*/ 52 h 339"/>
                        <a:gd name="T54" fmla="*/ 88 w 221"/>
                        <a:gd name="T55" fmla="*/ 64 h 339"/>
                        <a:gd name="T56" fmla="*/ 78 w 221"/>
                        <a:gd name="T57" fmla="*/ 61 h 339"/>
                        <a:gd name="T58" fmla="*/ 76 w 221"/>
                        <a:gd name="T59" fmla="*/ 67 h 339"/>
                        <a:gd name="T60" fmla="*/ 78 w 221"/>
                        <a:gd name="T61" fmla="*/ 72 h 339"/>
                        <a:gd name="T62" fmla="*/ 83 w 221"/>
                        <a:gd name="T63" fmla="*/ 78 h 339"/>
                        <a:gd name="T64" fmla="*/ 95 w 221"/>
                        <a:gd name="T65" fmla="*/ 104 h 339"/>
                        <a:gd name="T66" fmla="*/ 111 w 221"/>
                        <a:gd name="T67" fmla="*/ 108 h 339"/>
                        <a:gd name="T68" fmla="*/ 121 w 221"/>
                        <a:gd name="T69" fmla="*/ 120 h 339"/>
                        <a:gd name="T70" fmla="*/ 109 w 221"/>
                        <a:gd name="T71" fmla="*/ 134 h 339"/>
                        <a:gd name="T72" fmla="*/ 91 w 221"/>
                        <a:gd name="T73" fmla="*/ 167 h 339"/>
                        <a:gd name="T74" fmla="*/ 82 w 221"/>
                        <a:gd name="T75" fmla="*/ 176 h 339"/>
                        <a:gd name="T76" fmla="*/ 96 w 221"/>
                        <a:gd name="T77" fmla="*/ 196 h 339"/>
                        <a:gd name="T78" fmla="*/ 85 w 221"/>
                        <a:gd name="T79" fmla="*/ 213 h 339"/>
                        <a:gd name="T80" fmla="*/ 52 w 221"/>
                        <a:gd name="T81" fmla="*/ 247 h 339"/>
                        <a:gd name="T82" fmla="*/ 47 w 221"/>
                        <a:gd name="T83" fmla="*/ 255 h 339"/>
                        <a:gd name="T84" fmla="*/ 36 w 221"/>
                        <a:gd name="T85" fmla="*/ 262 h 339"/>
                        <a:gd name="T86" fmla="*/ 32 w 221"/>
                        <a:gd name="T87" fmla="*/ 262 h 339"/>
                        <a:gd name="T88" fmla="*/ 17 w 221"/>
                        <a:gd name="T89" fmla="*/ 272 h 339"/>
                        <a:gd name="T90" fmla="*/ 7 w 221"/>
                        <a:gd name="T91" fmla="*/ 281 h 339"/>
                        <a:gd name="T92" fmla="*/ 9 w 221"/>
                        <a:gd name="T93" fmla="*/ 283 h 339"/>
                        <a:gd name="T94" fmla="*/ 6 w 221"/>
                        <a:gd name="T95" fmla="*/ 287 h 339"/>
                        <a:gd name="T96" fmla="*/ 11 w 221"/>
                        <a:gd name="T97" fmla="*/ 300 h 339"/>
                        <a:gd name="T98" fmla="*/ 14 w 221"/>
                        <a:gd name="T99" fmla="*/ 301 h 339"/>
                        <a:gd name="T100" fmla="*/ 7 w 221"/>
                        <a:gd name="T101" fmla="*/ 314 h 339"/>
                        <a:gd name="T102" fmla="*/ 31 w 221"/>
                        <a:gd name="T103" fmla="*/ 338 h 339"/>
                        <a:gd name="T104" fmla="*/ 124 w 221"/>
                        <a:gd name="T105" fmla="*/ 269 h 339"/>
                        <a:gd name="T106" fmla="*/ 146 w 221"/>
                        <a:gd name="T107" fmla="*/ 273 h 339"/>
                        <a:gd name="T108" fmla="*/ 156 w 221"/>
                        <a:gd name="T109" fmla="*/ 268 h 339"/>
                        <a:gd name="T110" fmla="*/ 176 w 221"/>
                        <a:gd name="T111" fmla="*/ 266 h 339"/>
                        <a:gd name="T112" fmla="*/ 209 w 221"/>
                        <a:gd name="T113" fmla="*/ 255 h 339"/>
                        <a:gd name="T114" fmla="*/ 221 w 221"/>
                        <a:gd name="T115" fmla="*/ 241 h 339"/>
                        <a:gd name="T116" fmla="*/ 212 w 221"/>
                        <a:gd name="T117" fmla="*/ 218 h 3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221" h="339">
                          <a:moveTo>
                            <a:pt x="212" y="218"/>
                          </a:moveTo>
                          <a:cubicBezTo>
                            <a:pt x="212" y="199"/>
                            <a:pt x="212" y="196"/>
                            <a:pt x="216" y="177"/>
                          </a:cubicBezTo>
                          <a:cubicBezTo>
                            <a:pt x="218" y="169"/>
                            <a:pt x="219" y="163"/>
                            <a:pt x="217" y="161"/>
                          </a:cubicBezTo>
                          <a:cubicBezTo>
                            <a:pt x="216" y="160"/>
                            <a:pt x="215" y="159"/>
                            <a:pt x="213" y="159"/>
                          </a:cubicBezTo>
                          <a:cubicBezTo>
                            <a:pt x="211" y="159"/>
                            <a:pt x="209" y="160"/>
                            <a:pt x="207" y="160"/>
                          </a:cubicBezTo>
                          <a:cubicBezTo>
                            <a:pt x="205" y="161"/>
                            <a:pt x="203" y="161"/>
                            <a:pt x="201" y="161"/>
                          </a:cubicBezTo>
                          <a:cubicBezTo>
                            <a:pt x="198" y="161"/>
                            <a:pt x="196" y="160"/>
                            <a:pt x="196" y="157"/>
                          </a:cubicBezTo>
                          <a:lnTo>
                            <a:pt x="196" y="157"/>
                          </a:lnTo>
                          <a:lnTo>
                            <a:pt x="196" y="157"/>
                          </a:lnTo>
                          <a:cubicBezTo>
                            <a:pt x="198" y="136"/>
                            <a:pt x="213" y="122"/>
                            <a:pt x="220" y="116"/>
                          </a:cubicBezTo>
                          <a:cubicBezTo>
                            <a:pt x="219" y="115"/>
                            <a:pt x="217" y="112"/>
                            <a:pt x="214" y="110"/>
                          </a:cubicBezTo>
                          <a:cubicBezTo>
                            <a:pt x="212" y="108"/>
                            <a:pt x="211" y="107"/>
                            <a:pt x="210" y="105"/>
                          </a:cubicBezTo>
                          <a:cubicBezTo>
                            <a:pt x="209" y="104"/>
                            <a:pt x="208" y="103"/>
                            <a:pt x="206" y="101"/>
                          </a:cubicBezTo>
                          <a:cubicBezTo>
                            <a:pt x="203" y="99"/>
                            <a:pt x="202" y="97"/>
                            <a:pt x="203" y="95"/>
                          </a:cubicBezTo>
                          <a:cubicBezTo>
                            <a:pt x="203" y="93"/>
                            <a:pt x="204" y="92"/>
                            <a:pt x="207" y="91"/>
                          </a:cubicBezTo>
                          <a:cubicBezTo>
                            <a:pt x="209" y="91"/>
                            <a:pt x="209" y="90"/>
                            <a:pt x="209" y="90"/>
                          </a:cubicBezTo>
                          <a:cubicBezTo>
                            <a:pt x="209" y="89"/>
                            <a:pt x="206" y="87"/>
                            <a:pt x="205" y="86"/>
                          </a:cubicBezTo>
                          <a:cubicBezTo>
                            <a:pt x="204" y="85"/>
                            <a:pt x="203" y="85"/>
                            <a:pt x="202" y="84"/>
                          </a:cubicBezTo>
                          <a:cubicBezTo>
                            <a:pt x="200" y="83"/>
                            <a:pt x="197" y="81"/>
                            <a:pt x="199" y="78"/>
                          </a:cubicBezTo>
                          <a:cubicBezTo>
                            <a:pt x="200" y="76"/>
                            <a:pt x="199" y="73"/>
                            <a:pt x="195" y="66"/>
                          </a:cubicBezTo>
                          <a:cubicBezTo>
                            <a:pt x="193" y="62"/>
                            <a:pt x="192" y="60"/>
                            <a:pt x="190" y="60"/>
                          </a:cubicBezTo>
                          <a:cubicBezTo>
                            <a:pt x="190" y="60"/>
                            <a:pt x="189" y="60"/>
                            <a:pt x="188" y="61"/>
                          </a:cubicBezTo>
                          <a:cubicBezTo>
                            <a:pt x="187" y="62"/>
                            <a:pt x="186" y="63"/>
                            <a:pt x="184" y="63"/>
                          </a:cubicBezTo>
                          <a:cubicBezTo>
                            <a:pt x="182" y="63"/>
                            <a:pt x="180" y="61"/>
                            <a:pt x="178" y="57"/>
                          </a:cubicBezTo>
                          <a:cubicBezTo>
                            <a:pt x="176" y="53"/>
                            <a:pt x="175" y="53"/>
                            <a:pt x="174" y="53"/>
                          </a:cubicBezTo>
                          <a:cubicBezTo>
                            <a:pt x="173" y="53"/>
                            <a:pt x="171" y="55"/>
                            <a:pt x="168" y="58"/>
                          </a:cubicBezTo>
                          <a:cubicBezTo>
                            <a:pt x="166" y="60"/>
                            <a:pt x="163" y="61"/>
                            <a:pt x="160" y="61"/>
                          </a:cubicBezTo>
                          <a:cubicBezTo>
                            <a:pt x="158" y="61"/>
                            <a:pt x="156" y="60"/>
                            <a:pt x="155" y="59"/>
                          </a:cubicBezTo>
                          <a:cubicBezTo>
                            <a:pt x="154" y="57"/>
                            <a:pt x="155" y="54"/>
                            <a:pt x="157" y="51"/>
                          </a:cubicBezTo>
                          <a:cubicBezTo>
                            <a:pt x="158" y="50"/>
                            <a:pt x="158" y="49"/>
                            <a:pt x="158" y="49"/>
                          </a:cubicBezTo>
                          <a:cubicBezTo>
                            <a:pt x="158" y="49"/>
                            <a:pt x="158" y="49"/>
                            <a:pt x="158" y="49"/>
                          </a:cubicBezTo>
                          <a:cubicBezTo>
                            <a:pt x="156" y="49"/>
                            <a:pt x="155" y="48"/>
                            <a:pt x="153" y="47"/>
                          </a:cubicBezTo>
                          <a:cubicBezTo>
                            <a:pt x="151" y="46"/>
                            <a:pt x="151" y="46"/>
                            <a:pt x="150" y="46"/>
                          </a:cubicBezTo>
                          <a:cubicBezTo>
                            <a:pt x="149" y="46"/>
                            <a:pt x="148" y="45"/>
                            <a:pt x="145" y="44"/>
                          </a:cubicBezTo>
                          <a:cubicBezTo>
                            <a:pt x="142" y="43"/>
                            <a:pt x="141" y="41"/>
                            <a:pt x="141" y="39"/>
                          </a:cubicBezTo>
                          <a:cubicBezTo>
                            <a:pt x="140" y="37"/>
                            <a:pt x="141" y="35"/>
                            <a:pt x="141" y="34"/>
                          </a:cubicBezTo>
                          <a:cubicBezTo>
                            <a:pt x="135" y="33"/>
                            <a:pt x="131" y="29"/>
                            <a:pt x="128" y="25"/>
                          </a:cubicBezTo>
                          <a:cubicBezTo>
                            <a:pt x="125" y="21"/>
                            <a:pt x="122" y="16"/>
                            <a:pt x="120" y="12"/>
                          </a:cubicBezTo>
                          <a:cubicBezTo>
                            <a:pt x="118" y="8"/>
                            <a:pt x="116" y="4"/>
                            <a:pt x="113" y="0"/>
                          </a:cubicBezTo>
                          <a:cubicBezTo>
                            <a:pt x="113" y="1"/>
                            <a:pt x="113" y="1"/>
                            <a:pt x="113" y="1"/>
                          </a:cubicBezTo>
                          <a:cubicBezTo>
                            <a:pt x="110" y="3"/>
                            <a:pt x="108" y="5"/>
                            <a:pt x="103" y="5"/>
                          </a:cubicBezTo>
                          <a:lnTo>
                            <a:pt x="94" y="5"/>
                          </a:lnTo>
                          <a:cubicBezTo>
                            <a:pt x="93" y="5"/>
                            <a:pt x="89" y="6"/>
                            <a:pt x="89" y="7"/>
                          </a:cubicBezTo>
                          <a:lnTo>
                            <a:pt x="89" y="29"/>
                          </a:lnTo>
                          <a:cubicBezTo>
                            <a:pt x="89" y="33"/>
                            <a:pt x="94" y="34"/>
                            <a:pt x="101" y="36"/>
                          </a:cubicBezTo>
                          <a:cubicBezTo>
                            <a:pt x="102" y="36"/>
                            <a:pt x="103" y="36"/>
                            <a:pt x="104" y="36"/>
                          </a:cubicBezTo>
                          <a:lnTo>
                            <a:pt x="106" y="36"/>
                          </a:lnTo>
                          <a:lnTo>
                            <a:pt x="105" y="38"/>
                          </a:lnTo>
                          <a:cubicBezTo>
                            <a:pt x="105" y="39"/>
                            <a:pt x="104" y="39"/>
                            <a:pt x="104" y="40"/>
                          </a:cubicBezTo>
                          <a:cubicBezTo>
                            <a:pt x="103" y="41"/>
                            <a:pt x="103" y="41"/>
                            <a:pt x="103" y="43"/>
                          </a:cubicBezTo>
                          <a:cubicBezTo>
                            <a:pt x="103" y="44"/>
                            <a:pt x="104" y="46"/>
                            <a:pt x="104" y="48"/>
                          </a:cubicBezTo>
                          <a:cubicBezTo>
                            <a:pt x="105" y="49"/>
                            <a:pt x="105" y="50"/>
                            <a:pt x="105" y="50"/>
                          </a:cubicBezTo>
                          <a:lnTo>
                            <a:pt x="106" y="51"/>
                          </a:lnTo>
                          <a:lnTo>
                            <a:pt x="104" y="52"/>
                          </a:lnTo>
                          <a:cubicBezTo>
                            <a:pt x="102" y="52"/>
                            <a:pt x="101" y="54"/>
                            <a:pt x="99" y="57"/>
                          </a:cubicBezTo>
                          <a:cubicBezTo>
                            <a:pt x="96" y="60"/>
                            <a:pt x="93" y="64"/>
                            <a:pt x="88" y="64"/>
                          </a:cubicBezTo>
                          <a:cubicBezTo>
                            <a:pt x="85" y="64"/>
                            <a:pt x="83" y="63"/>
                            <a:pt x="82" y="63"/>
                          </a:cubicBezTo>
                          <a:cubicBezTo>
                            <a:pt x="81" y="62"/>
                            <a:pt x="80" y="61"/>
                            <a:pt x="78" y="61"/>
                          </a:cubicBezTo>
                          <a:cubicBezTo>
                            <a:pt x="77" y="61"/>
                            <a:pt x="77" y="62"/>
                            <a:pt x="77" y="62"/>
                          </a:cubicBezTo>
                          <a:cubicBezTo>
                            <a:pt x="76" y="63"/>
                            <a:pt x="76" y="65"/>
                            <a:pt x="76" y="67"/>
                          </a:cubicBezTo>
                          <a:cubicBezTo>
                            <a:pt x="76" y="67"/>
                            <a:pt x="76" y="68"/>
                            <a:pt x="76" y="68"/>
                          </a:cubicBezTo>
                          <a:cubicBezTo>
                            <a:pt x="76" y="70"/>
                            <a:pt x="77" y="71"/>
                            <a:pt x="78" y="72"/>
                          </a:cubicBezTo>
                          <a:cubicBezTo>
                            <a:pt x="79" y="73"/>
                            <a:pt x="80" y="73"/>
                            <a:pt x="80" y="74"/>
                          </a:cubicBezTo>
                          <a:cubicBezTo>
                            <a:pt x="81" y="75"/>
                            <a:pt x="82" y="77"/>
                            <a:pt x="83" y="78"/>
                          </a:cubicBezTo>
                          <a:cubicBezTo>
                            <a:pt x="85" y="82"/>
                            <a:pt x="88" y="86"/>
                            <a:pt x="89" y="90"/>
                          </a:cubicBezTo>
                          <a:cubicBezTo>
                            <a:pt x="90" y="92"/>
                            <a:pt x="94" y="102"/>
                            <a:pt x="95" y="104"/>
                          </a:cubicBezTo>
                          <a:cubicBezTo>
                            <a:pt x="98" y="105"/>
                            <a:pt x="100" y="105"/>
                            <a:pt x="102" y="105"/>
                          </a:cubicBezTo>
                          <a:cubicBezTo>
                            <a:pt x="105" y="105"/>
                            <a:pt x="108" y="105"/>
                            <a:pt x="111" y="108"/>
                          </a:cubicBezTo>
                          <a:cubicBezTo>
                            <a:pt x="112" y="108"/>
                            <a:pt x="113" y="109"/>
                            <a:pt x="113" y="109"/>
                          </a:cubicBezTo>
                          <a:cubicBezTo>
                            <a:pt x="117" y="112"/>
                            <a:pt x="121" y="114"/>
                            <a:pt x="121" y="120"/>
                          </a:cubicBezTo>
                          <a:cubicBezTo>
                            <a:pt x="121" y="128"/>
                            <a:pt x="116" y="131"/>
                            <a:pt x="112" y="133"/>
                          </a:cubicBezTo>
                          <a:cubicBezTo>
                            <a:pt x="111" y="133"/>
                            <a:pt x="110" y="134"/>
                            <a:pt x="109" y="134"/>
                          </a:cubicBezTo>
                          <a:cubicBezTo>
                            <a:pt x="102" y="138"/>
                            <a:pt x="98" y="149"/>
                            <a:pt x="94" y="159"/>
                          </a:cubicBezTo>
                          <a:cubicBezTo>
                            <a:pt x="93" y="162"/>
                            <a:pt x="92" y="165"/>
                            <a:pt x="91" y="167"/>
                          </a:cubicBezTo>
                          <a:cubicBezTo>
                            <a:pt x="90" y="169"/>
                            <a:pt x="88" y="170"/>
                            <a:pt x="86" y="171"/>
                          </a:cubicBezTo>
                          <a:cubicBezTo>
                            <a:pt x="83" y="172"/>
                            <a:pt x="82" y="173"/>
                            <a:pt x="82" y="176"/>
                          </a:cubicBezTo>
                          <a:cubicBezTo>
                            <a:pt x="82" y="180"/>
                            <a:pt x="84" y="182"/>
                            <a:pt x="88" y="184"/>
                          </a:cubicBezTo>
                          <a:cubicBezTo>
                            <a:pt x="91" y="187"/>
                            <a:pt x="96" y="190"/>
                            <a:pt x="96" y="196"/>
                          </a:cubicBezTo>
                          <a:cubicBezTo>
                            <a:pt x="96" y="204"/>
                            <a:pt x="92" y="207"/>
                            <a:pt x="87" y="211"/>
                          </a:cubicBezTo>
                          <a:cubicBezTo>
                            <a:pt x="87" y="212"/>
                            <a:pt x="86" y="212"/>
                            <a:pt x="85" y="213"/>
                          </a:cubicBezTo>
                          <a:cubicBezTo>
                            <a:pt x="79" y="220"/>
                            <a:pt x="72" y="227"/>
                            <a:pt x="64" y="227"/>
                          </a:cubicBezTo>
                          <a:cubicBezTo>
                            <a:pt x="61" y="238"/>
                            <a:pt x="58" y="242"/>
                            <a:pt x="52" y="247"/>
                          </a:cubicBezTo>
                          <a:cubicBezTo>
                            <a:pt x="51" y="248"/>
                            <a:pt x="49" y="249"/>
                            <a:pt x="48" y="251"/>
                          </a:cubicBezTo>
                          <a:cubicBezTo>
                            <a:pt x="47" y="252"/>
                            <a:pt x="47" y="253"/>
                            <a:pt x="47" y="255"/>
                          </a:cubicBezTo>
                          <a:cubicBezTo>
                            <a:pt x="47" y="256"/>
                            <a:pt x="47" y="258"/>
                            <a:pt x="46" y="259"/>
                          </a:cubicBezTo>
                          <a:cubicBezTo>
                            <a:pt x="43" y="262"/>
                            <a:pt x="40" y="262"/>
                            <a:pt x="36" y="262"/>
                          </a:cubicBezTo>
                          <a:cubicBezTo>
                            <a:pt x="36" y="262"/>
                            <a:pt x="35" y="262"/>
                            <a:pt x="34" y="262"/>
                          </a:cubicBezTo>
                          <a:cubicBezTo>
                            <a:pt x="33" y="262"/>
                            <a:pt x="32" y="262"/>
                            <a:pt x="32" y="262"/>
                          </a:cubicBezTo>
                          <a:cubicBezTo>
                            <a:pt x="28" y="262"/>
                            <a:pt x="27" y="264"/>
                            <a:pt x="25" y="267"/>
                          </a:cubicBezTo>
                          <a:cubicBezTo>
                            <a:pt x="23" y="269"/>
                            <a:pt x="21" y="272"/>
                            <a:pt x="17" y="272"/>
                          </a:cubicBezTo>
                          <a:cubicBezTo>
                            <a:pt x="9" y="272"/>
                            <a:pt x="4" y="273"/>
                            <a:pt x="4" y="276"/>
                          </a:cubicBezTo>
                          <a:cubicBezTo>
                            <a:pt x="4" y="278"/>
                            <a:pt x="5" y="280"/>
                            <a:pt x="7" y="281"/>
                          </a:cubicBezTo>
                          <a:cubicBezTo>
                            <a:pt x="7" y="281"/>
                            <a:pt x="8" y="282"/>
                            <a:pt x="8" y="282"/>
                          </a:cubicBezTo>
                          <a:lnTo>
                            <a:pt x="9" y="283"/>
                          </a:lnTo>
                          <a:lnTo>
                            <a:pt x="8" y="284"/>
                          </a:lnTo>
                          <a:cubicBezTo>
                            <a:pt x="7" y="285"/>
                            <a:pt x="7" y="286"/>
                            <a:pt x="6" y="287"/>
                          </a:cubicBezTo>
                          <a:cubicBezTo>
                            <a:pt x="4" y="289"/>
                            <a:pt x="2" y="292"/>
                            <a:pt x="2" y="296"/>
                          </a:cubicBezTo>
                          <a:cubicBezTo>
                            <a:pt x="2" y="299"/>
                            <a:pt x="6" y="300"/>
                            <a:pt x="11" y="300"/>
                          </a:cubicBezTo>
                          <a:cubicBezTo>
                            <a:pt x="12" y="300"/>
                            <a:pt x="12" y="301"/>
                            <a:pt x="13" y="301"/>
                          </a:cubicBezTo>
                          <a:lnTo>
                            <a:pt x="14" y="301"/>
                          </a:lnTo>
                          <a:lnTo>
                            <a:pt x="14" y="302"/>
                          </a:lnTo>
                          <a:cubicBezTo>
                            <a:pt x="13" y="307"/>
                            <a:pt x="10" y="310"/>
                            <a:pt x="7" y="314"/>
                          </a:cubicBezTo>
                          <a:cubicBezTo>
                            <a:pt x="4" y="317"/>
                            <a:pt x="1" y="319"/>
                            <a:pt x="0" y="323"/>
                          </a:cubicBezTo>
                          <a:cubicBezTo>
                            <a:pt x="1" y="325"/>
                            <a:pt x="6" y="339"/>
                            <a:pt x="31" y="338"/>
                          </a:cubicBezTo>
                          <a:cubicBezTo>
                            <a:pt x="78" y="336"/>
                            <a:pt x="110" y="293"/>
                            <a:pt x="117" y="273"/>
                          </a:cubicBezTo>
                          <a:cubicBezTo>
                            <a:pt x="118" y="270"/>
                            <a:pt x="121" y="269"/>
                            <a:pt x="124" y="269"/>
                          </a:cubicBezTo>
                          <a:cubicBezTo>
                            <a:pt x="127" y="269"/>
                            <a:pt x="131" y="270"/>
                            <a:pt x="134" y="271"/>
                          </a:cubicBezTo>
                          <a:cubicBezTo>
                            <a:pt x="138" y="272"/>
                            <a:pt x="142" y="273"/>
                            <a:pt x="146" y="273"/>
                          </a:cubicBezTo>
                          <a:cubicBezTo>
                            <a:pt x="147" y="273"/>
                            <a:pt x="148" y="273"/>
                            <a:pt x="149" y="272"/>
                          </a:cubicBezTo>
                          <a:cubicBezTo>
                            <a:pt x="151" y="272"/>
                            <a:pt x="154" y="270"/>
                            <a:pt x="156" y="268"/>
                          </a:cubicBezTo>
                          <a:cubicBezTo>
                            <a:pt x="159" y="266"/>
                            <a:pt x="162" y="264"/>
                            <a:pt x="165" y="264"/>
                          </a:cubicBezTo>
                          <a:cubicBezTo>
                            <a:pt x="169" y="264"/>
                            <a:pt x="173" y="265"/>
                            <a:pt x="176" y="266"/>
                          </a:cubicBezTo>
                          <a:cubicBezTo>
                            <a:pt x="179" y="267"/>
                            <a:pt x="183" y="269"/>
                            <a:pt x="188" y="269"/>
                          </a:cubicBezTo>
                          <a:cubicBezTo>
                            <a:pt x="200" y="272"/>
                            <a:pt x="205" y="264"/>
                            <a:pt x="209" y="255"/>
                          </a:cubicBezTo>
                          <a:cubicBezTo>
                            <a:pt x="212" y="250"/>
                            <a:pt x="215" y="245"/>
                            <a:pt x="220" y="242"/>
                          </a:cubicBezTo>
                          <a:cubicBezTo>
                            <a:pt x="221" y="241"/>
                            <a:pt x="221" y="241"/>
                            <a:pt x="221" y="241"/>
                          </a:cubicBezTo>
                          <a:cubicBezTo>
                            <a:pt x="221" y="240"/>
                            <a:pt x="220" y="238"/>
                            <a:pt x="218" y="236"/>
                          </a:cubicBezTo>
                          <a:cubicBezTo>
                            <a:pt x="216" y="232"/>
                            <a:pt x="212" y="226"/>
                            <a:pt x="212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2" name="Freeform 1228">
                      <a:extLst>
                        <a:ext uri="{FF2B5EF4-FFF2-40B4-BE49-F238E27FC236}">
                          <a16:creationId xmlns:a16="http://schemas.microsoft.com/office/drawing/2014/main" id="{84499334-F7A3-0992-0756-1D3A13A28D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05286" y="4506570"/>
                      <a:ext cx="3759" cy="3759"/>
                    </a:xfrm>
                    <a:custGeom>
                      <a:avLst/>
                      <a:gdLst>
                        <a:gd name="T0" fmla="*/ 11 w 11"/>
                        <a:gd name="T1" fmla="*/ 7 h 7"/>
                        <a:gd name="T2" fmla="*/ 0 w 11"/>
                        <a:gd name="T3" fmla="*/ 0 h 7"/>
                        <a:gd name="T4" fmla="*/ 11 w 11"/>
                        <a:gd name="T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7"/>
                          </a:moveTo>
                          <a:cubicBezTo>
                            <a:pt x="8" y="3"/>
                            <a:pt x="4" y="0"/>
                            <a:pt x="0" y="0"/>
                          </a:cubicBezTo>
                          <a:cubicBezTo>
                            <a:pt x="4" y="0"/>
                            <a:pt x="8" y="3"/>
                            <a:pt x="1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3" name="Freeform 1229">
                      <a:extLst>
                        <a:ext uri="{FF2B5EF4-FFF2-40B4-BE49-F238E27FC236}">
                          <a16:creationId xmlns:a16="http://schemas.microsoft.com/office/drawing/2014/main" id="{22ACC09E-925C-45D7-8263-932B6C8DD9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2343" y="4482137"/>
                      <a:ext cx="56384" cy="80818"/>
                    </a:xfrm>
                    <a:custGeom>
                      <a:avLst/>
                      <a:gdLst>
                        <a:gd name="T0" fmla="*/ 129 w 136"/>
                        <a:gd name="T1" fmla="*/ 128 h 187"/>
                        <a:gd name="T2" fmla="*/ 110 w 136"/>
                        <a:gd name="T3" fmla="*/ 102 h 187"/>
                        <a:gd name="T4" fmla="*/ 87 w 136"/>
                        <a:gd name="T5" fmla="*/ 89 h 187"/>
                        <a:gd name="T6" fmla="*/ 95 w 136"/>
                        <a:gd name="T7" fmla="*/ 61 h 187"/>
                        <a:gd name="T8" fmla="*/ 96 w 136"/>
                        <a:gd name="T9" fmla="*/ 23 h 187"/>
                        <a:gd name="T10" fmla="*/ 104 w 136"/>
                        <a:gd name="T11" fmla="*/ 9 h 187"/>
                        <a:gd name="T12" fmla="*/ 98 w 136"/>
                        <a:gd name="T13" fmla="*/ 0 h 187"/>
                        <a:gd name="T14" fmla="*/ 85 w 136"/>
                        <a:gd name="T15" fmla="*/ 15 h 187"/>
                        <a:gd name="T16" fmla="*/ 89 w 136"/>
                        <a:gd name="T17" fmla="*/ 45 h 187"/>
                        <a:gd name="T18" fmla="*/ 73 w 136"/>
                        <a:gd name="T19" fmla="*/ 105 h 187"/>
                        <a:gd name="T20" fmla="*/ 69 w 136"/>
                        <a:gd name="T21" fmla="*/ 139 h 187"/>
                        <a:gd name="T22" fmla="*/ 35 w 136"/>
                        <a:gd name="T23" fmla="*/ 177 h 187"/>
                        <a:gd name="T24" fmla="*/ 17 w 136"/>
                        <a:gd name="T25" fmla="*/ 159 h 187"/>
                        <a:gd name="T26" fmla="*/ 15 w 136"/>
                        <a:gd name="T27" fmla="*/ 170 h 187"/>
                        <a:gd name="T28" fmla="*/ 43 w 136"/>
                        <a:gd name="T29" fmla="*/ 187 h 187"/>
                        <a:gd name="T30" fmla="*/ 72 w 136"/>
                        <a:gd name="T31" fmla="*/ 164 h 187"/>
                        <a:gd name="T32" fmla="*/ 88 w 136"/>
                        <a:gd name="T33" fmla="*/ 149 h 187"/>
                        <a:gd name="T34" fmla="*/ 100 w 136"/>
                        <a:gd name="T35" fmla="*/ 110 h 187"/>
                        <a:gd name="T36" fmla="*/ 122 w 136"/>
                        <a:gd name="T37" fmla="*/ 128 h 187"/>
                        <a:gd name="T38" fmla="*/ 115 w 136"/>
                        <a:gd name="T39" fmla="*/ 152 h 187"/>
                        <a:gd name="T40" fmla="*/ 135 w 136"/>
                        <a:gd name="T41" fmla="*/ 164 h 187"/>
                        <a:gd name="T42" fmla="*/ 119 w 136"/>
                        <a:gd name="T43" fmla="*/ 146 h 187"/>
                        <a:gd name="T44" fmla="*/ 129 w 136"/>
                        <a:gd name="T45" fmla="*/ 128 h 1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36" h="187">
                          <a:moveTo>
                            <a:pt x="129" y="128"/>
                          </a:moveTo>
                          <a:cubicBezTo>
                            <a:pt x="126" y="115"/>
                            <a:pt x="121" y="104"/>
                            <a:pt x="110" y="102"/>
                          </a:cubicBezTo>
                          <a:cubicBezTo>
                            <a:pt x="84" y="109"/>
                            <a:pt x="87" y="103"/>
                            <a:pt x="87" y="89"/>
                          </a:cubicBezTo>
                          <a:cubicBezTo>
                            <a:pt x="87" y="81"/>
                            <a:pt x="91" y="72"/>
                            <a:pt x="95" y="61"/>
                          </a:cubicBezTo>
                          <a:cubicBezTo>
                            <a:pt x="106" y="57"/>
                            <a:pt x="92" y="36"/>
                            <a:pt x="96" y="23"/>
                          </a:cubicBezTo>
                          <a:cubicBezTo>
                            <a:pt x="97" y="18"/>
                            <a:pt x="97" y="13"/>
                            <a:pt x="104" y="9"/>
                          </a:cubicBezTo>
                          <a:lnTo>
                            <a:pt x="98" y="0"/>
                          </a:lnTo>
                          <a:cubicBezTo>
                            <a:pt x="94" y="7"/>
                            <a:pt x="89" y="4"/>
                            <a:pt x="85" y="15"/>
                          </a:cubicBezTo>
                          <a:cubicBezTo>
                            <a:pt x="81" y="33"/>
                            <a:pt x="96" y="30"/>
                            <a:pt x="89" y="45"/>
                          </a:cubicBezTo>
                          <a:cubicBezTo>
                            <a:pt x="81" y="59"/>
                            <a:pt x="65" y="90"/>
                            <a:pt x="73" y="105"/>
                          </a:cubicBezTo>
                          <a:cubicBezTo>
                            <a:pt x="90" y="140"/>
                            <a:pt x="73" y="115"/>
                            <a:pt x="69" y="139"/>
                          </a:cubicBezTo>
                          <a:cubicBezTo>
                            <a:pt x="52" y="151"/>
                            <a:pt x="46" y="176"/>
                            <a:pt x="35" y="177"/>
                          </a:cubicBezTo>
                          <a:cubicBezTo>
                            <a:pt x="21" y="177"/>
                            <a:pt x="26" y="160"/>
                            <a:pt x="17" y="159"/>
                          </a:cubicBezTo>
                          <a:cubicBezTo>
                            <a:pt x="0" y="158"/>
                            <a:pt x="15" y="164"/>
                            <a:pt x="15" y="170"/>
                          </a:cubicBezTo>
                          <a:cubicBezTo>
                            <a:pt x="15" y="181"/>
                            <a:pt x="31" y="175"/>
                            <a:pt x="43" y="187"/>
                          </a:cubicBezTo>
                          <a:cubicBezTo>
                            <a:pt x="48" y="169"/>
                            <a:pt x="60" y="185"/>
                            <a:pt x="72" y="164"/>
                          </a:cubicBezTo>
                          <a:cubicBezTo>
                            <a:pt x="76" y="157"/>
                            <a:pt x="72" y="157"/>
                            <a:pt x="88" y="149"/>
                          </a:cubicBezTo>
                          <a:cubicBezTo>
                            <a:pt x="84" y="120"/>
                            <a:pt x="85" y="111"/>
                            <a:pt x="100" y="110"/>
                          </a:cubicBezTo>
                          <a:cubicBezTo>
                            <a:pt x="117" y="107"/>
                            <a:pt x="115" y="122"/>
                            <a:pt x="122" y="128"/>
                          </a:cubicBezTo>
                          <a:cubicBezTo>
                            <a:pt x="118" y="139"/>
                            <a:pt x="115" y="145"/>
                            <a:pt x="115" y="152"/>
                          </a:cubicBezTo>
                          <a:cubicBezTo>
                            <a:pt x="115" y="159"/>
                            <a:pt x="126" y="165"/>
                            <a:pt x="135" y="164"/>
                          </a:cubicBezTo>
                          <a:cubicBezTo>
                            <a:pt x="136" y="162"/>
                            <a:pt x="118" y="157"/>
                            <a:pt x="119" y="146"/>
                          </a:cubicBezTo>
                          <a:cubicBezTo>
                            <a:pt x="120" y="138"/>
                            <a:pt x="131" y="142"/>
                            <a:pt x="129" y="1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4" name="Freeform 1230">
                      <a:extLst>
                        <a:ext uri="{FF2B5EF4-FFF2-40B4-BE49-F238E27FC236}">
                          <a16:creationId xmlns:a16="http://schemas.microsoft.com/office/drawing/2014/main" id="{CC9056FC-E51B-2D78-3A36-E56EA4FD6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66531" y="4455825"/>
                      <a:ext cx="13157" cy="13157"/>
                    </a:xfrm>
                    <a:custGeom>
                      <a:avLst/>
                      <a:gdLst>
                        <a:gd name="T0" fmla="*/ 0 w 30"/>
                        <a:gd name="T1" fmla="*/ 31 h 31"/>
                        <a:gd name="T2" fmla="*/ 17 w 30"/>
                        <a:gd name="T3" fmla="*/ 0 h 31"/>
                        <a:gd name="T4" fmla="*/ 21 w 30"/>
                        <a:gd name="T5" fmla="*/ 1 h 31"/>
                        <a:gd name="T6" fmla="*/ 26 w 30"/>
                        <a:gd name="T7" fmla="*/ 9 h 31"/>
                        <a:gd name="T8" fmla="*/ 0 w 30"/>
                        <a:gd name="T9" fmla="*/ 31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0" h="31">
                          <a:moveTo>
                            <a:pt x="0" y="31"/>
                          </a:moveTo>
                          <a:cubicBezTo>
                            <a:pt x="0" y="24"/>
                            <a:pt x="8" y="13"/>
                            <a:pt x="17" y="0"/>
                          </a:cubicBezTo>
                          <a:lnTo>
                            <a:pt x="21" y="1"/>
                          </a:lnTo>
                          <a:cubicBezTo>
                            <a:pt x="22" y="4"/>
                            <a:pt x="30" y="7"/>
                            <a:pt x="26" y="9"/>
                          </a:cubicBezTo>
                          <a:cubicBezTo>
                            <a:pt x="21" y="22"/>
                            <a:pt x="5" y="24"/>
                            <a:pt x="0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5" name="Freeform 1231">
                      <a:extLst>
                        <a:ext uri="{FF2B5EF4-FFF2-40B4-BE49-F238E27FC236}">
                          <a16:creationId xmlns:a16="http://schemas.microsoft.com/office/drawing/2014/main" id="{DD260884-62DA-3ECB-5213-8999E508D9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13518" y="4702034"/>
                      <a:ext cx="37589" cy="65782"/>
                    </a:xfrm>
                    <a:custGeom>
                      <a:avLst/>
                      <a:gdLst>
                        <a:gd name="T0" fmla="*/ 10 w 88"/>
                        <a:gd name="T1" fmla="*/ 157 h 157"/>
                        <a:gd name="T2" fmla="*/ 16 w 88"/>
                        <a:gd name="T3" fmla="*/ 156 h 157"/>
                        <a:gd name="T4" fmla="*/ 16 w 88"/>
                        <a:gd name="T5" fmla="*/ 156 h 157"/>
                        <a:gd name="T6" fmla="*/ 44 w 88"/>
                        <a:gd name="T7" fmla="*/ 134 h 157"/>
                        <a:gd name="T8" fmla="*/ 44 w 88"/>
                        <a:gd name="T9" fmla="*/ 125 h 157"/>
                        <a:gd name="T10" fmla="*/ 47 w 88"/>
                        <a:gd name="T11" fmla="*/ 120 h 157"/>
                        <a:gd name="T12" fmla="*/ 51 w 88"/>
                        <a:gd name="T13" fmla="*/ 118 h 157"/>
                        <a:gd name="T14" fmla="*/ 55 w 88"/>
                        <a:gd name="T15" fmla="*/ 112 h 157"/>
                        <a:gd name="T16" fmla="*/ 57 w 88"/>
                        <a:gd name="T17" fmla="*/ 108 h 157"/>
                        <a:gd name="T18" fmla="*/ 66 w 88"/>
                        <a:gd name="T19" fmla="*/ 103 h 157"/>
                        <a:gd name="T20" fmla="*/ 70 w 88"/>
                        <a:gd name="T21" fmla="*/ 100 h 157"/>
                        <a:gd name="T22" fmla="*/ 72 w 88"/>
                        <a:gd name="T23" fmla="*/ 95 h 157"/>
                        <a:gd name="T24" fmla="*/ 74 w 88"/>
                        <a:gd name="T25" fmla="*/ 89 h 157"/>
                        <a:gd name="T26" fmla="*/ 85 w 88"/>
                        <a:gd name="T27" fmla="*/ 74 h 157"/>
                        <a:gd name="T28" fmla="*/ 83 w 88"/>
                        <a:gd name="T29" fmla="*/ 72 h 157"/>
                        <a:gd name="T30" fmla="*/ 81 w 88"/>
                        <a:gd name="T31" fmla="*/ 72 h 157"/>
                        <a:gd name="T32" fmla="*/ 78 w 88"/>
                        <a:gd name="T33" fmla="*/ 73 h 157"/>
                        <a:gd name="T34" fmla="*/ 77 w 88"/>
                        <a:gd name="T35" fmla="*/ 71 h 157"/>
                        <a:gd name="T36" fmla="*/ 77 w 88"/>
                        <a:gd name="T37" fmla="*/ 64 h 157"/>
                        <a:gd name="T38" fmla="*/ 77 w 88"/>
                        <a:gd name="T39" fmla="*/ 63 h 157"/>
                        <a:gd name="T40" fmla="*/ 79 w 88"/>
                        <a:gd name="T41" fmla="*/ 63 h 157"/>
                        <a:gd name="T42" fmla="*/ 80 w 88"/>
                        <a:gd name="T43" fmla="*/ 63 h 157"/>
                        <a:gd name="T44" fmla="*/ 82 w 88"/>
                        <a:gd name="T45" fmla="*/ 62 h 157"/>
                        <a:gd name="T46" fmla="*/ 88 w 88"/>
                        <a:gd name="T47" fmla="*/ 50 h 157"/>
                        <a:gd name="T48" fmla="*/ 82 w 88"/>
                        <a:gd name="T49" fmla="*/ 35 h 157"/>
                        <a:gd name="T50" fmla="*/ 82 w 88"/>
                        <a:gd name="T51" fmla="*/ 34 h 157"/>
                        <a:gd name="T52" fmla="*/ 82 w 88"/>
                        <a:gd name="T53" fmla="*/ 33 h 157"/>
                        <a:gd name="T54" fmla="*/ 84 w 88"/>
                        <a:gd name="T55" fmla="*/ 19 h 157"/>
                        <a:gd name="T56" fmla="*/ 77 w 88"/>
                        <a:gd name="T57" fmla="*/ 0 h 157"/>
                        <a:gd name="T58" fmla="*/ 70 w 88"/>
                        <a:gd name="T59" fmla="*/ 9 h 157"/>
                        <a:gd name="T60" fmla="*/ 72 w 88"/>
                        <a:gd name="T61" fmla="*/ 14 h 157"/>
                        <a:gd name="T62" fmla="*/ 74 w 88"/>
                        <a:gd name="T63" fmla="*/ 20 h 157"/>
                        <a:gd name="T64" fmla="*/ 70 w 88"/>
                        <a:gd name="T65" fmla="*/ 36 h 157"/>
                        <a:gd name="T66" fmla="*/ 70 w 88"/>
                        <a:gd name="T67" fmla="*/ 36 h 157"/>
                        <a:gd name="T68" fmla="*/ 68 w 88"/>
                        <a:gd name="T69" fmla="*/ 40 h 157"/>
                        <a:gd name="T70" fmla="*/ 68 w 88"/>
                        <a:gd name="T71" fmla="*/ 60 h 157"/>
                        <a:gd name="T72" fmla="*/ 68 w 88"/>
                        <a:gd name="T73" fmla="*/ 60 h 157"/>
                        <a:gd name="T74" fmla="*/ 60 w 88"/>
                        <a:gd name="T75" fmla="*/ 71 h 157"/>
                        <a:gd name="T76" fmla="*/ 57 w 88"/>
                        <a:gd name="T77" fmla="*/ 76 h 157"/>
                        <a:gd name="T78" fmla="*/ 56 w 88"/>
                        <a:gd name="T79" fmla="*/ 81 h 157"/>
                        <a:gd name="T80" fmla="*/ 56 w 88"/>
                        <a:gd name="T81" fmla="*/ 86 h 157"/>
                        <a:gd name="T82" fmla="*/ 53 w 88"/>
                        <a:gd name="T83" fmla="*/ 90 h 157"/>
                        <a:gd name="T84" fmla="*/ 50 w 88"/>
                        <a:gd name="T85" fmla="*/ 93 h 157"/>
                        <a:gd name="T86" fmla="*/ 46 w 88"/>
                        <a:gd name="T87" fmla="*/ 102 h 157"/>
                        <a:gd name="T88" fmla="*/ 39 w 88"/>
                        <a:gd name="T89" fmla="*/ 115 h 157"/>
                        <a:gd name="T90" fmla="*/ 33 w 88"/>
                        <a:gd name="T91" fmla="*/ 124 h 157"/>
                        <a:gd name="T92" fmla="*/ 22 w 88"/>
                        <a:gd name="T93" fmla="*/ 139 h 157"/>
                        <a:gd name="T94" fmla="*/ 19 w 88"/>
                        <a:gd name="T95" fmla="*/ 141 h 157"/>
                        <a:gd name="T96" fmla="*/ 0 w 88"/>
                        <a:gd name="T97" fmla="*/ 154 h 157"/>
                        <a:gd name="T98" fmla="*/ 10 w 88"/>
                        <a:gd name="T99" fmla="*/ 157 h 1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8" h="157">
                          <a:moveTo>
                            <a:pt x="10" y="157"/>
                          </a:moveTo>
                          <a:cubicBezTo>
                            <a:pt x="11" y="157"/>
                            <a:pt x="14" y="157"/>
                            <a:pt x="16" y="156"/>
                          </a:cubicBezTo>
                          <a:lnTo>
                            <a:pt x="16" y="156"/>
                          </a:lnTo>
                          <a:cubicBezTo>
                            <a:pt x="30" y="154"/>
                            <a:pt x="44" y="145"/>
                            <a:pt x="44" y="134"/>
                          </a:cubicBezTo>
                          <a:lnTo>
                            <a:pt x="44" y="125"/>
                          </a:lnTo>
                          <a:cubicBezTo>
                            <a:pt x="44" y="121"/>
                            <a:pt x="45" y="120"/>
                            <a:pt x="47" y="120"/>
                          </a:cubicBezTo>
                          <a:cubicBezTo>
                            <a:pt x="48" y="119"/>
                            <a:pt x="49" y="119"/>
                            <a:pt x="51" y="118"/>
                          </a:cubicBezTo>
                          <a:cubicBezTo>
                            <a:pt x="52" y="117"/>
                            <a:pt x="54" y="114"/>
                            <a:pt x="55" y="112"/>
                          </a:cubicBezTo>
                          <a:cubicBezTo>
                            <a:pt x="55" y="110"/>
                            <a:pt x="56" y="109"/>
                            <a:pt x="57" y="108"/>
                          </a:cubicBezTo>
                          <a:cubicBezTo>
                            <a:pt x="60" y="106"/>
                            <a:pt x="63" y="104"/>
                            <a:pt x="66" y="103"/>
                          </a:cubicBezTo>
                          <a:cubicBezTo>
                            <a:pt x="68" y="102"/>
                            <a:pt x="69" y="101"/>
                            <a:pt x="70" y="100"/>
                          </a:cubicBezTo>
                          <a:cubicBezTo>
                            <a:pt x="72" y="99"/>
                            <a:pt x="72" y="97"/>
                            <a:pt x="72" y="95"/>
                          </a:cubicBezTo>
                          <a:cubicBezTo>
                            <a:pt x="73" y="93"/>
                            <a:pt x="73" y="91"/>
                            <a:pt x="74" y="89"/>
                          </a:cubicBezTo>
                          <a:cubicBezTo>
                            <a:pt x="77" y="86"/>
                            <a:pt x="85" y="78"/>
                            <a:pt x="85" y="74"/>
                          </a:cubicBezTo>
                          <a:cubicBezTo>
                            <a:pt x="85" y="72"/>
                            <a:pt x="84" y="72"/>
                            <a:pt x="83" y="72"/>
                          </a:cubicBezTo>
                          <a:cubicBezTo>
                            <a:pt x="82" y="72"/>
                            <a:pt x="81" y="72"/>
                            <a:pt x="81" y="72"/>
                          </a:cubicBezTo>
                          <a:cubicBezTo>
                            <a:pt x="80" y="72"/>
                            <a:pt x="79" y="73"/>
                            <a:pt x="78" y="73"/>
                          </a:cubicBezTo>
                          <a:cubicBezTo>
                            <a:pt x="77" y="73"/>
                            <a:pt x="77" y="72"/>
                            <a:pt x="77" y="71"/>
                          </a:cubicBezTo>
                          <a:lnTo>
                            <a:pt x="77" y="64"/>
                          </a:lnTo>
                          <a:cubicBezTo>
                            <a:pt x="77" y="63"/>
                            <a:pt x="77" y="63"/>
                            <a:pt x="77" y="63"/>
                          </a:cubicBezTo>
                          <a:cubicBezTo>
                            <a:pt x="78" y="62"/>
                            <a:pt x="78" y="62"/>
                            <a:pt x="79" y="63"/>
                          </a:cubicBezTo>
                          <a:cubicBezTo>
                            <a:pt x="79" y="63"/>
                            <a:pt x="80" y="63"/>
                            <a:pt x="80" y="63"/>
                          </a:cubicBezTo>
                          <a:cubicBezTo>
                            <a:pt x="80" y="63"/>
                            <a:pt x="81" y="62"/>
                            <a:pt x="82" y="62"/>
                          </a:cubicBezTo>
                          <a:cubicBezTo>
                            <a:pt x="84" y="62"/>
                            <a:pt x="88" y="58"/>
                            <a:pt x="88" y="50"/>
                          </a:cubicBezTo>
                          <a:cubicBezTo>
                            <a:pt x="88" y="48"/>
                            <a:pt x="84" y="36"/>
                            <a:pt x="82" y="35"/>
                          </a:cubicBezTo>
                          <a:cubicBezTo>
                            <a:pt x="82" y="35"/>
                            <a:pt x="82" y="35"/>
                            <a:pt x="82" y="34"/>
                          </a:cubicBezTo>
                          <a:cubicBezTo>
                            <a:pt x="82" y="34"/>
                            <a:pt x="82" y="34"/>
                            <a:pt x="82" y="33"/>
                          </a:cubicBezTo>
                          <a:lnTo>
                            <a:pt x="84" y="19"/>
                          </a:lnTo>
                          <a:cubicBezTo>
                            <a:pt x="84" y="17"/>
                            <a:pt x="79" y="1"/>
                            <a:pt x="77" y="0"/>
                          </a:cubicBezTo>
                          <a:cubicBezTo>
                            <a:pt x="73" y="0"/>
                            <a:pt x="70" y="5"/>
                            <a:pt x="70" y="9"/>
                          </a:cubicBezTo>
                          <a:cubicBezTo>
                            <a:pt x="70" y="11"/>
                            <a:pt x="71" y="13"/>
                            <a:pt x="72" y="14"/>
                          </a:cubicBezTo>
                          <a:cubicBezTo>
                            <a:pt x="73" y="16"/>
                            <a:pt x="74" y="18"/>
                            <a:pt x="74" y="20"/>
                          </a:cubicBezTo>
                          <a:cubicBezTo>
                            <a:pt x="74" y="22"/>
                            <a:pt x="72" y="31"/>
                            <a:pt x="70" y="36"/>
                          </a:cubicBezTo>
                          <a:cubicBezTo>
                            <a:pt x="70" y="36"/>
                            <a:pt x="70" y="36"/>
                            <a:pt x="70" y="36"/>
                          </a:cubicBezTo>
                          <a:cubicBezTo>
                            <a:pt x="69" y="39"/>
                            <a:pt x="69" y="40"/>
                            <a:pt x="68" y="40"/>
                          </a:cubicBezTo>
                          <a:lnTo>
                            <a:pt x="68" y="60"/>
                          </a:lnTo>
                          <a:lnTo>
                            <a:pt x="68" y="60"/>
                          </a:lnTo>
                          <a:cubicBezTo>
                            <a:pt x="65" y="65"/>
                            <a:pt x="63" y="68"/>
                            <a:pt x="60" y="71"/>
                          </a:cubicBezTo>
                          <a:cubicBezTo>
                            <a:pt x="59" y="73"/>
                            <a:pt x="58" y="74"/>
                            <a:pt x="57" y="76"/>
                          </a:cubicBezTo>
                          <a:cubicBezTo>
                            <a:pt x="56" y="78"/>
                            <a:pt x="56" y="79"/>
                            <a:pt x="56" y="81"/>
                          </a:cubicBezTo>
                          <a:cubicBezTo>
                            <a:pt x="56" y="82"/>
                            <a:pt x="56" y="84"/>
                            <a:pt x="56" y="86"/>
                          </a:cubicBezTo>
                          <a:cubicBezTo>
                            <a:pt x="55" y="88"/>
                            <a:pt x="54" y="89"/>
                            <a:pt x="53" y="90"/>
                          </a:cubicBezTo>
                          <a:cubicBezTo>
                            <a:pt x="52" y="91"/>
                            <a:pt x="51" y="91"/>
                            <a:pt x="50" y="93"/>
                          </a:cubicBezTo>
                          <a:cubicBezTo>
                            <a:pt x="48" y="97"/>
                            <a:pt x="47" y="99"/>
                            <a:pt x="46" y="102"/>
                          </a:cubicBezTo>
                          <a:cubicBezTo>
                            <a:pt x="44" y="107"/>
                            <a:pt x="42" y="110"/>
                            <a:pt x="39" y="115"/>
                          </a:cubicBezTo>
                          <a:cubicBezTo>
                            <a:pt x="36" y="118"/>
                            <a:pt x="35" y="121"/>
                            <a:pt x="33" y="124"/>
                          </a:cubicBezTo>
                          <a:cubicBezTo>
                            <a:pt x="30" y="130"/>
                            <a:pt x="27" y="135"/>
                            <a:pt x="22" y="139"/>
                          </a:cubicBezTo>
                          <a:cubicBezTo>
                            <a:pt x="22" y="140"/>
                            <a:pt x="21" y="140"/>
                            <a:pt x="19" y="141"/>
                          </a:cubicBezTo>
                          <a:cubicBezTo>
                            <a:pt x="7" y="148"/>
                            <a:pt x="1" y="153"/>
                            <a:pt x="0" y="154"/>
                          </a:cubicBezTo>
                          <a:cubicBezTo>
                            <a:pt x="0" y="157"/>
                            <a:pt x="5" y="157"/>
                            <a:pt x="10" y="1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6" name="Freeform 1232">
                      <a:extLst>
                        <a:ext uri="{FF2B5EF4-FFF2-40B4-BE49-F238E27FC236}">
                          <a16:creationId xmlns:a16="http://schemas.microsoft.com/office/drawing/2014/main" id="{20E1C365-2038-D8AA-44DF-91D813F503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4040" y="4692637"/>
                      <a:ext cx="15036" cy="22554"/>
                    </a:xfrm>
                    <a:custGeom>
                      <a:avLst/>
                      <a:gdLst>
                        <a:gd name="T0" fmla="*/ 33 w 33"/>
                        <a:gd name="T1" fmla="*/ 26 h 51"/>
                        <a:gd name="T2" fmla="*/ 18 w 33"/>
                        <a:gd name="T3" fmla="*/ 8 h 51"/>
                        <a:gd name="T4" fmla="*/ 6 w 33"/>
                        <a:gd name="T5" fmla="*/ 1 h 51"/>
                        <a:gd name="T6" fmla="*/ 5 w 33"/>
                        <a:gd name="T7" fmla="*/ 0 h 51"/>
                        <a:gd name="T8" fmla="*/ 4 w 33"/>
                        <a:gd name="T9" fmla="*/ 0 h 51"/>
                        <a:gd name="T10" fmla="*/ 4 w 33"/>
                        <a:gd name="T11" fmla="*/ 4 h 51"/>
                        <a:gd name="T12" fmla="*/ 15 w 33"/>
                        <a:gd name="T13" fmla="*/ 13 h 51"/>
                        <a:gd name="T14" fmla="*/ 16 w 33"/>
                        <a:gd name="T15" fmla="*/ 13 h 51"/>
                        <a:gd name="T16" fmla="*/ 20 w 33"/>
                        <a:gd name="T17" fmla="*/ 12 h 51"/>
                        <a:gd name="T18" fmla="*/ 24 w 33"/>
                        <a:gd name="T19" fmla="*/ 19 h 51"/>
                        <a:gd name="T20" fmla="*/ 12 w 33"/>
                        <a:gd name="T21" fmla="*/ 28 h 51"/>
                        <a:gd name="T22" fmla="*/ 12 w 33"/>
                        <a:gd name="T23" fmla="*/ 31 h 51"/>
                        <a:gd name="T24" fmla="*/ 7 w 33"/>
                        <a:gd name="T25" fmla="*/ 41 h 51"/>
                        <a:gd name="T26" fmla="*/ 6 w 33"/>
                        <a:gd name="T27" fmla="*/ 41 h 51"/>
                        <a:gd name="T28" fmla="*/ 6 w 33"/>
                        <a:gd name="T29" fmla="*/ 40 h 51"/>
                        <a:gd name="T30" fmla="*/ 4 w 33"/>
                        <a:gd name="T31" fmla="*/ 37 h 51"/>
                        <a:gd name="T32" fmla="*/ 0 w 33"/>
                        <a:gd name="T33" fmla="*/ 40 h 51"/>
                        <a:gd name="T34" fmla="*/ 7 w 33"/>
                        <a:gd name="T35" fmla="*/ 51 h 51"/>
                        <a:gd name="T36" fmla="*/ 23 w 33"/>
                        <a:gd name="T37" fmla="*/ 31 h 51"/>
                        <a:gd name="T38" fmla="*/ 23 w 33"/>
                        <a:gd name="T39" fmla="*/ 30 h 51"/>
                        <a:gd name="T40" fmla="*/ 24 w 33"/>
                        <a:gd name="T41" fmla="*/ 30 h 51"/>
                        <a:gd name="T42" fmla="*/ 27 w 33"/>
                        <a:gd name="T43" fmla="*/ 30 h 51"/>
                        <a:gd name="T44" fmla="*/ 28 w 33"/>
                        <a:gd name="T45" fmla="*/ 30 h 51"/>
                        <a:gd name="T46" fmla="*/ 29 w 33"/>
                        <a:gd name="T47" fmla="*/ 30 h 51"/>
                        <a:gd name="T48" fmla="*/ 29 w 33"/>
                        <a:gd name="T49" fmla="*/ 31 h 51"/>
                        <a:gd name="T50" fmla="*/ 30 w 33"/>
                        <a:gd name="T51" fmla="*/ 39 h 51"/>
                        <a:gd name="T52" fmla="*/ 31 w 33"/>
                        <a:gd name="T53" fmla="*/ 35 h 51"/>
                        <a:gd name="T54" fmla="*/ 33 w 33"/>
                        <a:gd name="T55" fmla="*/ 29 h 51"/>
                        <a:gd name="T56" fmla="*/ 33 w 33"/>
                        <a:gd name="T57" fmla="*/ 28 h 51"/>
                        <a:gd name="T58" fmla="*/ 33 w 33"/>
                        <a:gd name="T59" fmla="*/ 2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51">
                          <a:moveTo>
                            <a:pt x="33" y="26"/>
                          </a:moveTo>
                          <a:cubicBezTo>
                            <a:pt x="33" y="18"/>
                            <a:pt x="24" y="8"/>
                            <a:pt x="18" y="8"/>
                          </a:cubicBezTo>
                          <a:cubicBezTo>
                            <a:pt x="12" y="8"/>
                            <a:pt x="9" y="4"/>
                            <a:pt x="6" y="1"/>
                          </a:cubicBezTo>
                          <a:cubicBezTo>
                            <a:pt x="6" y="1"/>
                            <a:pt x="5" y="1"/>
                            <a:pt x="5" y="0"/>
                          </a:cubicBezTo>
                          <a:lnTo>
                            <a:pt x="4" y="0"/>
                          </a:lnTo>
                          <a:lnTo>
                            <a:pt x="4" y="4"/>
                          </a:lnTo>
                          <a:cubicBezTo>
                            <a:pt x="5" y="8"/>
                            <a:pt x="10" y="13"/>
                            <a:pt x="15" y="13"/>
                          </a:cubicBezTo>
                          <a:cubicBezTo>
                            <a:pt x="15" y="13"/>
                            <a:pt x="16" y="13"/>
                            <a:pt x="16" y="13"/>
                          </a:cubicBezTo>
                          <a:cubicBezTo>
                            <a:pt x="17" y="12"/>
                            <a:pt x="19" y="12"/>
                            <a:pt x="20" y="12"/>
                          </a:cubicBezTo>
                          <a:cubicBezTo>
                            <a:pt x="23" y="12"/>
                            <a:pt x="24" y="16"/>
                            <a:pt x="24" y="19"/>
                          </a:cubicBezTo>
                          <a:cubicBezTo>
                            <a:pt x="24" y="22"/>
                            <a:pt x="16" y="27"/>
                            <a:pt x="12" y="28"/>
                          </a:cubicBezTo>
                          <a:cubicBezTo>
                            <a:pt x="12" y="29"/>
                            <a:pt x="12" y="30"/>
                            <a:pt x="12" y="31"/>
                          </a:cubicBezTo>
                          <a:cubicBezTo>
                            <a:pt x="12" y="35"/>
                            <a:pt x="12" y="40"/>
                            <a:pt x="7" y="41"/>
                          </a:cubicBezTo>
                          <a:lnTo>
                            <a:pt x="6" y="41"/>
                          </a:lnTo>
                          <a:lnTo>
                            <a:pt x="6" y="40"/>
                          </a:lnTo>
                          <a:cubicBezTo>
                            <a:pt x="5" y="38"/>
                            <a:pt x="5" y="37"/>
                            <a:pt x="4" y="37"/>
                          </a:cubicBezTo>
                          <a:cubicBezTo>
                            <a:pt x="3" y="37"/>
                            <a:pt x="0" y="39"/>
                            <a:pt x="0" y="40"/>
                          </a:cubicBezTo>
                          <a:cubicBezTo>
                            <a:pt x="0" y="46"/>
                            <a:pt x="2" y="51"/>
                            <a:pt x="7" y="51"/>
                          </a:cubicBezTo>
                          <a:cubicBezTo>
                            <a:pt x="13" y="51"/>
                            <a:pt x="20" y="38"/>
                            <a:pt x="23" y="31"/>
                          </a:cubicBezTo>
                          <a:lnTo>
                            <a:pt x="23" y="30"/>
                          </a:lnTo>
                          <a:lnTo>
                            <a:pt x="24" y="30"/>
                          </a:lnTo>
                          <a:cubicBezTo>
                            <a:pt x="25" y="30"/>
                            <a:pt x="26" y="30"/>
                            <a:pt x="27" y="30"/>
                          </a:cubicBezTo>
                          <a:cubicBezTo>
                            <a:pt x="27" y="30"/>
                            <a:pt x="27" y="30"/>
                            <a:pt x="28" y="30"/>
                          </a:cubicBezTo>
                          <a:lnTo>
                            <a:pt x="29" y="30"/>
                          </a:lnTo>
                          <a:lnTo>
                            <a:pt x="29" y="31"/>
                          </a:lnTo>
                          <a:cubicBezTo>
                            <a:pt x="29" y="35"/>
                            <a:pt x="30" y="39"/>
                            <a:pt x="30" y="39"/>
                          </a:cubicBezTo>
                          <a:cubicBezTo>
                            <a:pt x="31" y="39"/>
                            <a:pt x="31" y="37"/>
                            <a:pt x="31" y="35"/>
                          </a:cubicBezTo>
                          <a:cubicBezTo>
                            <a:pt x="31" y="33"/>
                            <a:pt x="31" y="30"/>
                            <a:pt x="33" y="29"/>
                          </a:cubicBezTo>
                          <a:cubicBezTo>
                            <a:pt x="33" y="29"/>
                            <a:pt x="33" y="28"/>
                            <a:pt x="33" y="28"/>
                          </a:cubicBezTo>
                          <a:cubicBezTo>
                            <a:pt x="33" y="27"/>
                            <a:pt x="33" y="26"/>
                            <a:pt x="33" y="2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7" name="Freeform 1233">
                      <a:extLst>
                        <a:ext uri="{FF2B5EF4-FFF2-40B4-BE49-F238E27FC236}">
                          <a16:creationId xmlns:a16="http://schemas.microsoft.com/office/drawing/2014/main" id="{1F57D240-1B7C-CE9F-EA7F-0104032A8E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76498"/>
                      <a:ext cx="39469" cy="41348"/>
                    </a:xfrm>
                    <a:custGeom>
                      <a:avLst/>
                      <a:gdLst>
                        <a:gd name="T0" fmla="*/ 80 w 91"/>
                        <a:gd name="T1" fmla="*/ 59 h 95"/>
                        <a:gd name="T2" fmla="*/ 81 w 91"/>
                        <a:gd name="T3" fmla="*/ 59 h 95"/>
                        <a:gd name="T4" fmla="*/ 82 w 91"/>
                        <a:gd name="T5" fmla="*/ 36 h 95"/>
                        <a:gd name="T6" fmla="*/ 81 w 91"/>
                        <a:gd name="T7" fmla="*/ 37 h 95"/>
                        <a:gd name="T8" fmla="*/ 76 w 91"/>
                        <a:gd name="T9" fmla="*/ 29 h 95"/>
                        <a:gd name="T10" fmla="*/ 73 w 91"/>
                        <a:gd name="T11" fmla="*/ 24 h 95"/>
                        <a:gd name="T12" fmla="*/ 73 w 91"/>
                        <a:gd name="T13" fmla="*/ 24 h 95"/>
                        <a:gd name="T14" fmla="*/ 72 w 91"/>
                        <a:gd name="T15" fmla="*/ 24 h 95"/>
                        <a:gd name="T16" fmla="*/ 72 w 91"/>
                        <a:gd name="T17" fmla="*/ 24 h 95"/>
                        <a:gd name="T18" fmla="*/ 64 w 91"/>
                        <a:gd name="T19" fmla="*/ 8 h 95"/>
                        <a:gd name="T20" fmla="*/ 63 w 91"/>
                        <a:gd name="T21" fmla="*/ 8 h 95"/>
                        <a:gd name="T22" fmla="*/ 62 w 91"/>
                        <a:gd name="T23" fmla="*/ 5 h 95"/>
                        <a:gd name="T24" fmla="*/ 49 w 91"/>
                        <a:gd name="T25" fmla="*/ 0 h 95"/>
                        <a:gd name="T26" fmla="*/ 45 w 91"/>
                        <a:gd name="T27" fmla="*/ 2 h 95"/>
                        <a:gd name="T28" fmla="*/ 36 w 91"/>
                        <a:gd name="T29" fmla="*/ 7 h 95"/>
                        <a:gd name="T30" fmla="*/ 33 w 91"/>
                        <a:gd name="T31" fmla="*/ 9 h 95"/>
                        <a:gd name="T32" fmla="*/ 11 w 91"/>
                        <a:gd name="T33" fmla="*/ 13 h 95"/>
                        <a:gd name="T34" fmla="*/ 10 w 91"/>
                        <a:gd name="T35" fmla="*/ 13 h 95"/>
                        <a:gd name="T36" fmla="*/ 2 w 91"/>
                        <a:gd name="T37" fmla="*/ 39 h 95"/>
                        <a:gd name="T38" fmla="*/ 22 w 91"/>
                        <a:gd name="T39" fmla="*/ 53 h 95"/>
                        <a:gd name="T40" fmla="*/ 32 w 91"/>
                        <a:gd name="T41" fmla="*/ 66 h 95"/>
                        <a:gd name="T42" fmla="*/ 27 w 91"/>
                        <a:gd name="T43" fmla="*/ 46 h 95"/>
                        <a:gd name="T44" fmla="*/ 16 w 91"/>
                        <a:gd name="T45" fmla="*/ 21 h 95"/>
                        <a:gd name="T46" fmla="*/ 30 w 91"/>
                        <a:gd name="T47" fmla="*/ 19 h 95"/>
                        <a:gd name="T48" fmla="*/ 38 w 91"/>
                        <a:gd name="T49" fmla="*/ 15 h 95"/>
                        <a:gd name="T50" fmla="*/ 39 w 91"/>
                        <a:gd name="T51" fmla="*/ 15 h 95"/>
                        <a:gd name="T52" fmla="*/ 39 w 91"/>
                        <a:gd name="T53" fmla="*/ 15 h 95"/>
                        <a:gd name="T54" fmla="*/ 40 w 91"/>
                        <a:gd name="T55" fmla="*/ 15 h 95"/>
                        <a:gd name="T56" fmla="*/ 40 w 91"/>
                        <a:gd name="T57" fmla="*/ 14 h 95"/>
                        <a:gd name="T58" fmla="*/ 47 w 91"/>
                        <a:gd name="T59" fmla="*/ 13 h 95"/>
                        <a:gd name="T60" fmla="*/ 47 w 91"/>
                        <a:gd name="T61" fmla="*/ 13 h 95"/>
                        <a:gd name="T62" fmla="*/ 55 w 91"/>
                        <a:gd name="T63" fmla="*/ 20 h 95"/>
                        <a:gd name="T64" fmla="*/ 67 w 91"/>
                        <a:gd name="T65" fmla="*/ 36 h 95"/>
                        <a:gd name="T66" fmla="*/ 72 w 91"/>
                        <a:gd name="T67" fmla="*/ 39 h 95"/>
                        <a:gd name="T68" fmla="*/ 77 w 91"/>
                        <a:gd name="T69" fmla="*/ 39 h 95"/>
                        <a:gd name="T70" fmla="*/ 80 w 91"/>
                        <a:gd name="T71" fmla="*/ 38 h 95"/>
                        <a:gd name="T72" fmla="*/ 83 w 91"/>
                        <a:gd name="T73" fmla="*/ 40 h 95"/>
                        <a:gd name="T74" fmla="*/ 78 w 91"/>
                        <a:gd name="T75" fmla="*/ 56 h 95"/>
                        <a:gd name="T76" fmla="*/ 72 w 91"/>
                        <a:gd name="T77" fmla="*/ 73 h 95"/>
                        <a:gd name="T78" fmla="*/ 79 w 91"/>
                        <a:gd name="T79" fmla="*/ 66 h 95"/>
                        <a:gd name="T80" fmla="*/ 81 w 91"/>
                        <a:gd name="T81" fmla="*/ 67 h 95"/>
                        <a:gd name="T82" fmla="*/ 77 w 91"/>
                        <a:gd name="T83" fmla="*/ 91 h 95"/>
                        <a:gd name="T84" fmla="*/ 77 w 91"/>
                        <a:gd name="T85" fmla="*/ 93 h 95"/>
                        <a:gd name="T86" fmla="*/ 79 w 91"/>
                        <a:gd name="T87" fmla="*/ 95 h 95"/>
                        <a:gd name="T88" fmla="*/ 87 w 91"/>
                        <a:gd name="T89" fmla="*/ 84 h 95"/>
                        <a:gd name="T90" fmla="*/ 80 w 91"/>
                        <a:gd name="T91" fmla="*/ 60 h 95"/>
                        <a:gd name="T92" fmla="*/ 80 w 91"/>
                        <a:gd name="T93" fmla="*/ 59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91" h="95">
                          <a:moveTo>
                            <a:pt x="80" y="59"/>
                          </a:moveTo>
                          <a:lnTo>
                            <a:pt x="81" y="59"/>
                          </a:lnTo>
                          <a:cubicBezTo>
                            <a:pt x="91" y="48"/>
                            <a:pt x="89" y="45"/>
                            <a:pt x="82" y="36"/>
                          </a:cubicBezTo>
                          <a:cubicBezTo>
                            <a:pt x="82" y="36"/>
                            <a:pt x="81" y="37"/>
                            <a:pt x="81" y="37"/>
                          </a:cubicBezTo>
                          <a:cubicBezTo>
                            <a:pt x="78" y="37"/>
                            <a:pt x="77" y="33"/>
                            <a:pt x="76" y="29"/>
                          </a:cubicBezTo>
                          <a:cubicBezTo>
                            <a:pt x="75" y="27"/>
                            <a:pt x="74" y="24"/>
                            <a:pt x="73" y="24"/>
                          </a:cubicBezTo>
                          <a:cubicBezTo>
                            <a:pt x="73" y="24"/>
                            <a:pt x="73" y="24"/>
                            <a:pt x="73" y="24"/>
                          </a:cubicBezTo>
                          <a:lnTo>
                            <a:pt x="72" y="24"/>
                          </a:lnTo>
                          <a:lnTo>
                            <a:pt x="72" y="24"/>
                          </a:lnTo>
                          <a:cubicBezTo>
                            <a:pt x="62" y="20"/>
                            <a:pt x="62" y="13"/>
                            <a:pt x="64" y="8"/>
                          </a:cubicBezTo>
                          <a:cubicBezTo>
                            <a:pt x="63" y="8"/>
                            <a:pt x="63" y="8"/>
                            <a:pt x="63" y="8"/>
                          </a:cubicBezTo>
                          <a:cubicBezTo>
                            <a:pt x="63" y="7"/>
                            <a:pt x="64" y="6"/>
                            <a:pt x="62" y="5"/>
                          </a:cubicBezTo>
                          <a:cubicBezTo>
                            <a:pt x="60" y="2"/>
                            <a:pt x="52" y="1"/>
                            <a:pt x="49" y="0"/>
                          </a:cubicBezTo>
                          <a:cubicBezTo>
                            <a:pt x="45" y="0"/>
                            <a:pt x="45" y="2"/>
                            <a:pt x="45" y="2"/>
                          </a:cubicBezTo>
                          <a:lnTo>
                            <a:pt x="36" y="7"/>
                          </a:lnTo>
                          <a:lnTo>
                            <a:pt x="33" y="9"/>
                          </a:lnTo>
                          <a:lnTo>
                            <a:pt x="11" y="13"/>
                          </a:lnTo>
                          <a:lnTo>
                            <a:pt x="10" y="13"/>
                          </a:lnTo>
                          <a:cubicBezTo>
                            <a:pt x="7" y="21"/>
                            <a:pt x="1" y="28"/>
                            <a:pt x="2" y="39"/>
                          </a:cubicBezTo>
                          <a:cubicBezTo>
                            <a:pt x="3" y="42"/>
                            <a:pt x="11" y="53"/>
                            <a:pt x="22" y="53"/>
                          </a:cubicBezTo>
                          <a:cubicBezTo>
                            <a:pt x="26" y="56"/>
                            <a:pt x="27" y="64"/>
                            <a:pt x="32" y="66"/>
                          </a:cubicBezTo>
                          <a:cubicBezTo>
                            <a:pt x="39" y="62"/>
                            <a:pt x="27" y="46"/>
                            <a:pt x="27" y="46"/>
                          </a:cubicBezTo>
                          <a:cubicBezTo>
                            <a:pt x="0" y="34"/>
                            <a:pt x="13" y="25"/>
                            <a:pt x="16" y="21"/>
                          </a:cubicBezTo>
                          <a:cubicBezTo>
                            <a:pt x="31" y="34"/>
                            <a:pt x="44" y="34"/>
                            <a:pt x="30" y="19"/>
                          </a:cubicBezTo>
                          <a:cubicBezTo>
                            <a:pt x="30" y="17"/>
                            <a:pt x="34" y="16"/>
                            <a:pt x="38" y="15"/>
                          </a:cubicBezTo>
                          <a:lnTo>
                            <a:pt x="39" y="15"/>
                          </a:ln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40" y="15"/>
                            <a:pt x="40" y="15"/>
                          </a:cubicBezTo>
                          <a:cubicBezTo>
                            <a:pt x="40" y="14"/>
                            <a:pt x="40" y="14"/>
                            <a:pt x="40" y="14"/>
                          </a:cubicBezTo>
                          <a:cubicBezTo>
                            <a:pt x="42" y="14"/>
                            <a:pt x="45" y="13"/>
                            <a:pt x="47" y="13"/>
                          </a:cubicBezTo>
                          <a:lnTo>
                            <a:pt x="47" y="13"/>
                          </a:lnTo>
                          <a:cubicBezTo>
                            <a:pt x="50" y="16"/>
                            <a:pt x="53" y="19"/>
                            <a:pt x="55" y="20"/>
                          </a:cubicBezTo>
                          <a:cubicBezTo>
                            <a:pt x="60" y="24"/>
                            <a:pt x="63" y="27"/>
                            <a:pt x="67" y="36"/>
                          </a:cubicBezTo>
                          <a:cubicBezTo>
                            <a:pt x="68" y="38"/>
                            <a:pt x="69" y="39"/>
                            <a:pt x="72" y="39"/>
                          </a:cubicBezTo>
                          <a:cubicBezTo>
                            <a:pt x="74" y="39"/>
                            <a:pt x="75" y="39"/>
                            <a:pt x="77" y="39"/>
                          </a:cubicBezTo>
                          <a:cubicBezTo>
                            <a:pt x="78" y="38"/>
                            <a:pt x="79" y="38"/>
                            <a:pt x="80" y="38"/>
                          </a:cubicBezTo>
                          <a:cubicBezTo>
                            <a:pt x="81" y="38"/>
                            <a:pt x="83" y="38"/>
                            <a:pt x="83" y="40"/>
                          </a:cubicBezTo>
                          <a:cubicBezTo>
                            <a:pt x="85" y="42"/>
                            <a:pt x="84" y="45"/>
                            <a:pt x="78" y="56"/>
                          </a:cubicBezTo>
                          <a:cubicBezTo>
                            <a:pt x="76" y="58"/>
                            <a:pt x="74" y="66"/>
                            <a:pt x="72" y="73"/>
                          </a:cubicBezTo>
                          <a:cubicBezTo>
                            <a:pt x="75" y="69"/>
                            <a:pt x="77" y="66"/>
                            <a:pt x="79" y="66"/>
                          </a:cubicBezTo>
                          <a:cubicBezTo>
                            <a:pt x="80" y="66"/>
                            <a:pt x="81" y="66"/>
                            <a:pt x="81" y="67"/>
                          </a:cubicBezTo>
                          <a:cubicBezTo>
                            <a:pt x="83" y="70"/>
                            <a:pt x="82" y="79"/>
                            <a:pt x="77" y="91"/>
                          </a:cubicBezTo>
                          <a:cubicBezTo>
                            <a:pt x="77" y="92"/>
                            <a:pt x="77" y="92"/>
                            <a:pt x="77" y="93"/>
                          </a:cubicBezTo>
                          <a:cubicBezTo>
                            <a:pt x="77" y="94"/>
                            <a:pt x="78" y="95"/>
                            <a:pt x="79" y="95"/>
                          </a:cubicBezTo>
                          <a:cubicBezTo>
                            <a:pt x="79" y="95"/>
                            <a:pt x="81" y="94"/>
                            <a:pt x="87" y="84"/>
                          </a:cubicBezTo>
                          <a:cubicBezTo>
                            <a:pt x="88" y="80"/>
                            <a:pt x="84" y="68"/>
                            <a:pt x="80" y="60"/>
                          </a:cubicBezTo>
                          <a:lnTo>
                            <a:pt x="80" y="59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8" name="Freeform 1234">
                      <a:extLst>
                        <a:ext uri="{FF2B5EF4-FFF2-40B4-BE49-F238E27FC236}">
                          <a16:creationId xmlns:a16="http://schemas.microsoft.com/office/drawing/2014/main" id="{F8D5331A-6246-A377-F6B8-885CF258F1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7911" y="4406959"/>
                      <a:ext cx="67661" cy="35710"/>
                    </a:xfrm>
                    <a:custGeom>
                      <a:avLst/>
                      <a:gdLst>
                        <a:gd name="T0" fmla="*/ 100 w 161"/>
                        <a:gd name="T1" fmla="*/ 35 h 83"/>
                        <a:gd name="T2" fmla="*/ 136 w 161"/>
                        <a:gd name="T3" fmla="*/ 33 h 83"/>
                        <a:gd name="T4" fmla="*/ 161 w 161"/>
                        <a:gd name="T5" fmla="*/ 10 h 83"/>
                        <a:gd name="T6" fmla="*/ 147 w 161"/>
                        <a:gd name="T7" fmla="*/ 0 h 83"/>
                        <a:gd name="T8" fmla="*/ 141 w 161"/>
                        <a:gd name="T9" fmla="*/ 7 h 83"/>
                        <a:gd name="T10" fmla="*/ 131 w 161"/>
                        <a:gd name="T11" fmla="*/ 11 h 83"/>
                        <a:gd name="T12" fmla="*/ 121 w 161"/>
                        <a:gd name="T13" fmla="*/ 12 h 83"/>
                        <a:gd name="T14" fmla="*/ 102 w 161"/>
                        <a:gd name="T15" fmla="*/ 10 h 83"/>
                        <a:gd name="T16" fmla="*/ 93 w 161"/>
                        <a:gd name="T17" fmla="*/ 9 h 83"/>
                        <a:gd name="T18" fmla="*/ 74 w 161"/>
                        <a:gd name="T19" fmla="*/ 10 h 83"/>
                        <a:gd name="T20" fmla="*/ 61 w 161"/>
                        <a:gd name="T21" fmla="*/ 17 h 83"/>
                        <a:gd name="T22" fmla="*/ 57 w 161"/>
                        <a:gd name="T23" fmla="*/ 23 h 83"/>
                        <a:gd name="T24" fmla="*/ 45 w 161"/>
                        <a:gd name="T25" fmla="*/ 24 h 83"/>
                        <a:gd name="T26" fmla="*/ 42 w 161"/>
                        <a:gd name="T27" fmla="*/ 22 h 83"/>
                        <a:gd name="T28" fmla="*/ 40 w 161"/>
                        <a:gd name="T29" fmla="*/ 22 h 83"/>
                        <a:gd name="T30" fmla="*/ 43 w 161"/>
                        <a:gd name="T31" fmla="*/ 29 h 83"/>
                        <a:gd name="T32" fmla="*/ 42 w 161"/>
                        <a:gd name="T33" fmla="*/ 31 h 83"/>
                        <a:gd name="T34" fmla="*/ 38 w 161"/>
                        <a:gd name="T35" fmla="*/ 34 h 83"/>
                        <a:gd name="T36" fmla="*/ 40 w 161"/>
                        <a:gd name="T37" fmla="*/ 39 h 83"/>
                        <a:gd name="T38" fmla="*/ 33 w 161"/>
                        <a:gd name="T39" fmla="*/ 36 h 83"/>
                        <a:gd name="T40" fmla="*/ 31 w 161"/>
                        <a:gd name="T41" fmla="*/ 38 h 83"/>
                        <a:gd name="T42" fmla="*/ 30 w 161"/>
                        <a:gd name="T43" fmla="*/ 43 h 83"/>
                        <a:gd name="T44" fmla="*/ 24 w 161"/>
                        <a:gd name="T45" fmla="*/ 47 h 83"/>
                        <a:gd name="T46" fmla="*/ 21 w 161"/>
                        <a:gd name="T47" fmla="*/ 54 h 83"/>
                        <a:gd name="T48" fmla="*/ 14 w 161"/>
                        <a:gd name="T49" fmla="*/ 49 h 83"/>
                        <a:gd name="T50" fmla="*/ 7 w 161"/>
                        <a:gd name="T51" fmla="*/ 60 h 83"/>
                        <a:gd name="T52" fmla="*/ 11 w 161"/>
                        <a:gd name="T53" fmla="*/ 65 h 83"/>
                        <a:gd name="T54" fmla="*/ 5 w 161"/>
                        <a:gd name="T55" fmla="*/ 65 h 83"/>
                        <a:gd name="T56" fmla="*/ 3 w 161"/>
                        <a:gd name="T57" fmla="*/ 65 h 83"/>
                        <a:gd name="T58" fmla="*/ 3 w 161"/>
                        <a:gd name="T59" fmla="*/ 69 h 83"/>
                        <a:gd name="T60" fmla="*/ 9 w 161"/>
                        <a:gd name="T61" fmla="*/ 76 h 83"/>
                        <a:gd name="T62" fmla="*/ 21 w 161"/>
                        <a:gd name="T63" fmla="*/ 83 h 83"/>
                        <a:gd name="T64" fmla="*/ 23 w 161"/>
                        <a:gd name="T65" fmla="*/ 76 h 83"/>
                        <a:gd name="T66" fmla="*/ 23 w 161"/>
                        <a:gd name="T67" fmla="*/ 72 h 83"/>
                        <a:gd name="T68" fmla="*/ 27 w 161"/>
                        <a:gd name="T69" fmla="*/ 73 h 83"/>
                        <a:gd name="T70" fmla="*/ 29 w 161"/>
                        <a:gd name="T71" fmla="*/ 70 h 83"/>
                        <a:gd name="T72" fmla="*/ 29 w 161"/>
                        <a:gd name="T73" fmla="*/ 65 h 83"/>
                        <a:gd name="T74" fmla="*/ 31 w 161"/>
                        <a:gd name="T75" fmla="*/ 66 h 83"/>
                        <a:gd name="T76" fmla="*/ 36 w 161"/>
                        <a:gd name="T77" fmla="*/ 67 h 83"/>
                        <a:gd name="T78" fmla="*/ 37 w 161"/>
                        <a:gd name="T79" fmla="*/ 59 h 83"/>
                        <a:gd name="T80" fmla="*/ 39 w 161"/>
                        <a:gd name="T81" fmla="*/ 60 h 83"/>
                        <a:gd name="T82" fmla="*/ 47 w 161"/>
                        <a:gd name="T83" fmla="*/ 56 h 83"/>
                        <a:gd name="T84" fmla="*/ 53 w 161"/>
                        <a:gd name="T85" fmla="*/ 51 h 83"/>
                        <a:gd name="T86" fmla="*/ 57 w 161"/>
                        <a:gd name="T87" fmla="*/ 54 h 83"/>
                        <a:gd name="T88" fmla="*/ 60 w 161"/>
                        <a:gd name="T89" fmla="*/ 50 h 83"/>
                        <a:gd name="T90" fmla="*/ 73 w 161"/>
                        <a:gd name="T91" fmla="*/ 46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61" h="83">
                          <a:moveTo>
                            <a:pt x="76" y="42"/>
                          </a:moveTo>
                          <a:cubicBezTo>
                            <a:pt x="85" y="38"/>
                            <a:pt x="91" y="37"/>
                            <a:pt x="100" y="35"/>
                          </a:cubicBezTo>
                          <a:cubicBezTo>
                            <a:pt x="103" y="35"/>
                            <a:pt x="106" y="34"/>
                            <a:pt x="110" y="33"/>
                          </a:cubicBezTo>
                          <a:lnTo>
                            <a:pt x="136" y="33"/>
                          </a:lnTo>
                          <a:cubicBezTo>
                            <a:pt x="137" y="32"/>
                            <a:pt x="139" y="32"/>
                            <a:pt x="140" y="31"/>
                          </a:cubicBezTo>
                          <a:cubicBezTo>
                            <a:pt x="150" y="27"/>
                            <a:pt x="161" y="23"/>
                            <a:pt x="161" y="10"/>
                          </a:cubicBezTo>
                          <a:cubicBezTo>
                            <a:pt x="161" y="2"/>
                            <a:pt x="152" y="0"/>
                            <a:pt x="149" y="0"/>
                          </a:cubicBezTo>
                          <a:cubicBezTo>
                            <a:pt x="148" y="0"/>
                            <a:pt x="147" y="0"/>
                            <a:pt x="147" y="0"/>
                          </a:cubicBezTo>
                          <a:cubicBezTo>
                            <a:pt x="147" y="0"/>
                            <a:pt x="147" y="1"/>
                            <a:pt x="147" y="1"/>
                          </a:cubicBezTo>
                          <a:cubicBezTo>
                            <a:pt x="144" y="2"/>
                            <a:pt x="143" y="4"/>
                            <a:pt x="141" y="7"/>
                          </a:cubicBezTo>
                          <a:cubicBezTo>
                            <a:pt x="140" y="9"/>
                            <a:pt x="139" y="11"/>
                            <a:pt x="137" y="11"/>
                          </a:cubicBezTo>
                          <a:cubicBezTo>
                            <a:pt x="136" y="11"/>
                            <a:pt x="133" y="11"/>
                            <a:pt x="131" y="11"/>
                          </a:cubicBezTo>
                          <a:cubicBezTo>
                            <a:pt x="130" y="10"/>
                            <a:pt x="129" y="10"/>
                            <a:pt x="129" y="10"/>
                          </a:cubicBezTo>
                          <a:cubicBezTo>
                            <a:pt x="126" y="10"/>
                            <a:pt x="123" y="11"/>
                            <a:pt x="121" y="12"/>
                          </a:cubicBezTo>
                          <a:cubicBezTo>
                            <a:pt x="119" y="13"/>
                            <a:pt x="116" y="14"/>
                            <a:pt x="113" y="14"/>
                          </a:cubicBezTo>
                          <a:cubicBezTo>
                            <a:pt x="109" y="14"/>
                            <a:pt x="105" y="12"/>
                            <a:pt x="102" y="10"/>
                          </a:cubicBezTo>
                          <a:cubicBezTo>
                            <a:pt x="99" y="8"/>
                            <a:pt x="97" y="7"/>
                            <a:pt x="93" y="6"/>
                          </a:cubicBezTo>
                          <a:lnTo>
                            <a:pt x="93" y="9"/>
                          </a:lnTo>
                          <a:cubicBezTo>
                            <a:pt x="93" y="10"/>
                            <a:pt x="93" y="10"/>
                            <a:pt x="92" y="10"/>
                          </a:cubicBezTo>
                          <a:lnTo>
                            <a:pt x="74" y="10"/>
                          </a:lnTo>
                          <a:cubicBezTo>
                            <a:pt x="72" y="11"/>
                            <a:pt x="70" y="13"/>
                            <a:pt x="68" y="14"/>
                          </a:cubicBezTo>
                          <a:cubicBezTo>
                            <a:pt x="65" y="15"/>
                            <a:pt x="63" y="16"/>
                            <a:pt x="61" y="17"/>
                          </a:cubicBezTo>
                          <a:cubicBezTo>
                            <a:pt x="61" y="17"/>
                            <a:pt x="60" y="18"/>
                            <a:pt x="60" y="19"/>
                          </a:cubicBezTo>
                          <a:cubicBezTo>
                            <a:pt x="60" y="20"/>
                            <a:pt x="59" y="23"/>
                            <a:pt x="57" y="23"/>
                          </a:cubicBezTo>
                          <a:cubicBezTo>
                            <a:pt x="57" y="23"/>
                            <a:pt x="56" y="23"/>
                            <a:pt x="52" y="20"/>
                          </a:cubicBezTo>
                          <a:cubicBezTo>
                            <a:pt x="49" y="23"/>
                            <a:pt x="48" y="24"/>
                            <a:pt x="45" y="24"/>
                          </a:cubicBezTo>
                          <a:cubicBezTo>
                            <a:pt x="44" y="25"/>
                            <a:pt x="44" y="24"/>
                            <a:pt x="44" y="24"/>
                          </a:cubicBezTo>
                          <a:cubicBezTo>
                            <a:pt x="43" y="22"/>
                            <a:pt x="43" y="22"/>
                            <a:pt x="42" y="22"/>
                          </a:cubicBezTo>
                          <a:cubicBezTo>
                            <a:pt x="42" y="22"/>
                            <a:pt x="41" y="22"/>
                            <a:pt x="41" y="22"/>
                          </a:cubicBezTo>
                          <a:cubicBezTo>
                            <a:pt x="41" y="22"/>
                            <a:pt x="41" y="22"/>
                            <a:pt x="40" y="22"/>
                          </a:cubicBezTo>
                          <a:lnTo>
                            <a:pt x="40" y="26"/>
                          </a:lnTo>
                          <a:cubicBezTo>
                            <a:pt x="42" y="27"/>
                            <a:pt x="43" y="27"/>
                            <a:pt x="43" y="29"/>
                          </a:cubicBezTo>
                          <a:cubicBezTo>
                            <a:pt x="44" y="29"/>
                            <a:pt x="44" y="30"/>
                            <a:pt x="43" y="30"/>
                          </a:cubicBezTo>
                          <a:cubicBezTo>
                            <a:pt x="43" y="31"/>
                            <a:pt x="43" y="31"/>
                            <a:pt x="42" y="31"/>
                          </a:cubicBezTo>
                          <a:lnTo>
                            <a:pt x="37" y="31"/>
                          </a:lnTo>
                          <a:cubicBezTo>
                            <a:pt x="37" y="32"/>
                            <a:pt x="38" y="33"/>
                            <a:pt x="38" y="34"/>
                          </a:cubicBezTo>
                          <a:cubicBezTo>
                            <a:pt x="39" y="35"/>
                            <a:pt x="40" y="36"/>
                            <a:pt x="40" y="38"/>
                          </a:cubicBezTo>
                          <a:cubicBezTo>
                            <a:pt x="40" y="38"/>
                            <a:pt x="40" y="39"/>
                            <a:pt x="40" y="39"/>
                          </a:cubicBezTo>
                          <a:cubicBezTo>
                            <a:pt x="40" y="39"/>
                            <a:pt x="40" y="39"/>
                            <a:pt x="39" y="39"/>
                          </a:cubicBezTo>
                          <a:cubicBezTo>
                            <a:pt x="36" y="39"/>
                            <a:pt x="34" y="38"/>
                            <a:pt x="33" y="36"/>
                          </a:cubicBezTo>
                          <a:lnTo>
                            <a:pt x="31" y="36"/>
                          </a:lnTo>
                          <a:cubicBezTo>
                            <a:pt x="31" y="37"/>
                            <a:pt x="31" y="38"/>
                            <a:pt x="31" y="38"/>
                          </a:cubicBezTo>
                          <a:cubicBezTo>
                            <a:pt x="31" y="40"/>
                            <a:pt x="31" y="41"/>
                            <a:pt x="31" y="43"/>
                          </a:cubicBezTo>
                          <a:cubicBezTo>
                            <a:pt x="31" y="43"/>
                            <a:pt x="31" y="43"/>
                            <a:pt x="30" y="43"/>
                          </a:cubicBezTo>
                          <a:cubicBezTo>
                            <a:pt x="29" y="44"/>
                            <a:pt x="26" y="44"/>
                            <a:pt x="26" y="43"/>
                          </a:cubicBezTo>
                          <a:cubicBezTo>
                            <a:pt x="24" y="43"/>
                            <a:pt x="24" y="44"/>
                            <a:pt x="24" y="47"/>
                          </a:cubicBezTo>
                          <a:cubicBezTo>
                            <a:pt x="23" y="49"/>
                            <a:pt x="23" y="51"/>
                            <a:pt x="22" y="53"/>
                          </a:cubicBezTo>
                          <a:cubicBezTo>
                            <a:pt x="22" y="53"/>
                            <a:pt x="22" y="54"/>
                            <a:pt x="21" y="54"/>
                          </a:cubicBezTo>
                          <a:cubicBezTo>
                            <a:pt x="21" y="54"/>
                            <a:pt x="20" y="53"/>
                            <a:pt x="20" y="53"/>
                          </a:cubicBezTo>
                          <a:cubicBezTo>
                            <a:pt x="18" y="51"/>
                            <a:pt x="16" y="49"/>
                            <a:pt x="14" y="49"/>
                          </a:cubicBezTo>
                          <a:cubicBezTo>
                            <a:pt x="8" y="49"/>
                            <a:pt x="0" y="53"/>
                            <a:pt x="0" y="56"/>
                          </a:cubicBezTo>
                          <a:cubicBezTo>
                            <a:pt x="1" y="56"/>
                            <a:pt x="5" y="59"/>
                            <a:pt x="7" y="60"/>
                          </a:cubicBezTo>
                          <a:cubicBezTo>
                            <a:pt x="9" y="62"/>
                            <a:pt x="10" y="63"/>
                            <a:pt x="11" y="63"/>
                          </a:cubicBezTo>
                          <a:cubicBezTo>
                            <a:pt x="11" y="64"/>
                            <a:pt x="11" y="64"/>
                            <a:pt x="11" y="65"/>
                          </a:cubicBezTo>
                          <a:cubicBezTo>
                            <a:pt x="11" y="65"/>
                            <a:pt x="11" y="65"/>
                            <a:pt x="10" y="65"/>
                          </a:cubicBezTo>
                          <a:lnTo>
                            <a:pt x="5" y="65"/>
                          </a:lnTo>
                          <a:cubicBezTo>
                            <a:pt x="4" y="65"/>
                            <a:pt x="4" y="65"/>
                            <a:pt x="4" y="65"/>
                          </a:cubicBezTo>
                          <a:cubicBezTo>
                            <a:pt x="3" y="65"/>
                            <a:pt x="3" y="65"/>
                            <a:pt x="3" y="65"/>
                          </a:cubicBezTo>
                          <a:cubicBezTo>
                            <a:pt x="1" y="65"/>
                            <a:pt x="0" y="66"/>
                            <a:pt x="0" y="67"/>
                          </a:cubicBezTo>
                          <a:cubicBezTo>
                            <a:pt x="0" y="69"/>
                            <a:pt x="1" y="69"/>
                            <a:pt x="3" y="69"/>
                          </a:cubicBezTo>
                          <a:cubicBezTo>
                            <a:pt x="4" y="69"/>
                            <a:pt x="5" y="70"/>
                            <a:pt x="6" y="70"/>
                          </a:cubicBezTo>
                          <a:cubicBezTo>
                            <a:pt x="9" y="72"/>
                            <a:pt x="9" y="74"/>
                            <a:pt x="9" y="76"/>
                          </a:cubicBezTo>
                          <a:cubicBezTo>
                            <a:pt x="9" y="77"/>
                            <a:pt x="9" y="78"/>
                            <a:pt x="10" y="79"/>
                          </a:cubicBezTo>
                          <a:cubicBezTo>
                            <a:pt x="10" y="81"/>
                            <a:pt x="17" y="83"/>
                            <a:pt x="21" y="83"/>
                          </a:cubicBezTo>
                          <a:cubicBezTo>
                            <a:pt x="22" y="83"/>
                            <a:pt x="22" y="82"/>
                            <a:pt x="22" y="82"/>
                          </a:cubicBezTo>
                          <a:cubicBezTo>
                            <a:pt x="23" y="81"/>
                            <a:pt x="23" y="79"/>
                            <a:pt x="23" y="76"/>
                          </a:cubicBezTo>
                          <a:cubicBezTo>
                            <a:pt x="22" y="75"/>
                            <a:pt x="22" y="74"/>
                            <a:pt x="22" y="73"/>
                          </a:cubicBezTo>
                          <a:cubicBezTo>
                            <a:pt x="22" y="73"/>
                            <a:pt x="22" y="72"/>
                            <a:pt x="23" y="72"/>
                          </a:cubicBezTo>
                          <a:cubicBezTo>
                            <a:pt x="23" y="72"/>
                            <a:pt x="23" y="72"/>
                            <a:pt x="24" y="72"/>
                          </a:cubicBezTo>
                          <a:cubicBezTo>
                            <a:pt x="25" y="72"/>
                            <a:pt x="26" y="73"/>
                            <a:pt x="27" y="73"/>
                          </a:cubicBezTo>
                          <a:cubicBezTo>
                            <a:pt x="28" y="73"/>
                            <a:pt x="29" y="74"/>
                            <a:pt x="29" y="74"/>
                          </a:cubicBezTo>
                          <a:cubicBezTo>
                            <a:pt x="29" y="73"/>
                            <a:pt x="29" y="71"/>
                            <a:pt x="29" y="70"/>
                          </a:cubicBezTo>
                          <a:cubicBezTo>
                            <a:pt x="28" y="68"/>
                            <a:pt x="27" y="67"/>
                            <a:pt x="28" y="65"/>
                          </a:cubicBezTo>
                          <a:cubicBezTo>
                            <a:pt x="28" y="65"/>
                            <a:pt x="28" y="65"/>
                            <a:pt x="29" y="65"/>
                          </a:cubicBezTo>
                          <a:cubicBezTo>
                            <a:pt x="29" y="65"/>
                            <a:pt x="30" y="65"/>
                            <a:pt x="30" y="65"/>
                          </a:cubicBezTo>
                          <a:cubicBezTo>
                            <a:pt x="30" y="66"/>
                            <a:pt x="30" y="66"/>
                            <a:pt x="31" y="66"/>
                          </a:cubicBezTo>
                          <a:cubicBezTo>
                            <a:pt x="32" y="68"/>
                            <a:pt x="33" y="70"/>
                            <a:pt x="34" y="70"/>
                          </a:cubicBezTo>
                          <a:cubicBezTo>
                            <a:pt x="36" y="70"/>
                            <a:pt x="36" y="69"/>
                            <a:pt x="36" y="67"/>
                          </a:cubicBezTo>
                          <a:cubicBezTo>
                            <a:pt x="36" y="65"/>
                            <a:pt x="36" y="64"/>
                            <a:pt x="36" y="64"/>
                          </a:cubicBezTo>
                          <a:cubicBezTo>
                            <a:pt x="35" y="62"/>
                            <a:pt x="35" y="61"/>
                            <a:pt x="37" y="59"/>
                          </a:cubicBezTo>
                          <a:cubicBezTo>
                            <a:pt x="37" y="59"/>
                            <a:pt x="37" y="59"/>
                            <a:pt x="38" y="59"/>
                          </a:cubicBezTo>
                          <a:cubicBezTo>
                            <a:pt x="38" y="59"/>
                            <a:pt x="38" y="59"/>
                            <a:pt x="39" y="60"/>
                          </a:cubicBezTo>
                          <a:cubicBezTo>
                            <a:pt x="39" y="61"/>
                            <a:pt x="41" y="63"/>
                            <a:pt x="42" y="63"/>
                          </a:cubicBezTo>
                          <a:cubicBezTo>
                            <a:pt x="43" y="63"/>
                            <a:pt x="46" y="59"/>
                            <a:pt x="47" y="56"/>
                          </a:cubicBezTo>
                          <a:cubicBezTo>
                            <a:pt x="49" y="53"/>
                            <a:pt x="50" y="51"/>
                            <a:pt x="51" y="51"/>
                          </a:cubicBezTo>
                          <a:cubicBezTo>
                            <a:pt x="52" y="50"/>
                            <a:pt x="52" y="50"/>
                            <a:pt x="53" y="51"/>
                          </a:cubicBezTo>
                          <a:cubicBezTo>
                            <a:pt x="53" y="51"/>
                            <a:pt x="53" y="51"/>
                            <a:pt x="54" y="52"/>
                          </a:cubicBezTo>
                          <a:cubicBezTo>
                            <a:pt x="55" y="53"/>
                            <a:pt x="55" y="54"/>
                            <a:pt x="57" y="54"/>
                          </a:cubicBezTo>
                          <a:cubicBezTo>
                            <a:pt x="57" y="54"/>
                            <a:pt x="57" y="53"/>
                            <a:pt x="57" y="52"/>
                          </a:cubicBezTo>
                          <a:cubicBezTo>
                            <a:pt x="58" y="51"/>
                            <a:pt x="58" y="50"/>
                            <a:pt x="60" y="50"/>
                          </a:cubicBezTo>
                          <a:cubicBezTo>
                            <a:pt x="68" y="50"/>
                            <a:pt x="71" y="49"/>
                            <a:pt x="72" y="48"/>
                          </a:cubicBezTo>
                          <a:cubicBezTo>
                            <a:pt x="72" y="48"/>
                            <a:pt x="72" y="47"/>
                            <a:pt x="73" y="46"/>
                          </a:cubicBezTo>
                          <a:cubicBezTo>
                            <a:pt x="73" y="44"/>
                            <a:pt x="73" y="42"/>
                            <a:pt x="7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9" name="Freeform 1235">
                      <a:extLst>
                        <a:ext uri="{FF2B5EF4-FFF2-40B4-BE49-F238E27FC236}">
                          <a16:creationId xmlns:a16="http://schemas.microsoft.com/office/drawing/2014/main" id="{680847BA-C799-7733-8C48-853CA0E053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37030"/>
                      <a:ext cx="28193" cy="39469"/>
                    </a:xfrm>
                    <a:custGeom>
                      <a:avLst/>
                      <a:gdLst>
                        <a:gd name="T0" fmla="*/ 56 w 65"/>
                        <a:gd name="T1" fmla="*/ 5 h 95"/>
                        <a:gd name="T2" fmla="*/ 46 w 65"/>
                        <a:gd name="T3" fmla="*/ 2 h 95"/>
                        <a:gd name="T4" fmla="*/ 43 w 65"/>
                        <a:gd name="T5" fmla="*/ 0 h 95"/>
                        <a:gd name="T6" fmla="*/ 42 w 65"/>
                        <a:gd name="T7" fmla="*/ 0 h 95"/>
                        <a:gd name="T8" fmla="*/ 41 w 65"/>
                        <a:gd name="T9" fmla="*/ 4 h 95"/>
                        <a:gd name="T10" fmla="*/ 39 w 65"/>
                        <a:gd name="T11" fmla="*/ 10 h 95"/>
                        <a:gd name="T12" fmla="*/ 38 w 65"/>
                        <a:gd name="T13" fmla="*/ 11 h 95"/>
                        <a:gd name="T14" fmla="*/ 37 w 65"/>
                        <a:gd name="T15" fmla="*/ 11 h 95"/>
                        <a:gd name="T16" fmla="*/ 34 w 65"/>
                        <a:gd name="T17" fmla="*/ 9 h 95"/>
                        <a:gd name="T18" fmla="*/ 30 w 65"/>
                        <a:gd name="T19" fmla="*/ 8 h 95"/>
                        <a:gd name="T20" fmla="*/ 25 w 65"/>
                        <a:gd name="T21" fmla="*/ 8 h 95"/>
                        <a:gd name="T22" fmla="*/ 25 w 65"/>
                        <a:gd name="T23" fmla="*/ 10 h 95"/>
                        <a:gd name="T24" fmla="*/ 31 w 65"/>
                        <a:gd name="T25" fmla="*/ 17 h 95"/>
                        <a:gd name="T26" fmla="*/ 33 w 65"/>
                        <a:gd name="T27" fmla="*/ 19 h 95"/>
                        <a:gd name="T28" fmla="*/ 30 w 65"/>
                        <a:gd name="T29" fmla="*/ 19 h 95"/>
                        <a:gd name="T30" fmla="*/ 21 w 65"/>
                        <a:gd name="T31" fmla="*/ 21 h 95"/>
                        <a:gd name="T32" fmla="*/ 21 w 65"/>
                        <a:gd name="T33" fmla="*/ 21 h 95"/>
                        <a:gd name="T34" fmla="*/ 20 w 65"/>
                        <a:gd name="T35" fmla="*/ 25 h 95"/>
                        <a:gd name="T36" fmla="*/ 15 w 65"/>
                        <a:gd name="T37" fmla="*/ 30 h 95"/>
                        <a:gd name="T38" fmla="*/ 10 w 65"/>
                        <a:gd name="T39" fmla="*/ 27 h 95"/>
                        <a:gd name="T40" fmla="*/ 9 w 65"/>
                        <a:gd name="T41" fmla="*/ 25 h 95"/>
                        <a:gd name="T42" fmla="*/ 0 w 65"/>
                        <a:gd name="T43" fmla="*/ 38 h 95"/>
                        <a:gd name="T44" fmla="*/ 14 w 65"/>
                        <a:gd name="T45" fmla="*/ 51 h 95"/>
                        <a:gd name="T46" fmla="*/ 15 w 65"/>
                        <a:gd name="T47" fmla="*/ 51 h 95"/>
                        <a:gd name="T48" fmla="*/ 15 w 65"/>
                        <a:gd name="T49" fmla="*/ 52 h 95"/>
                        <a:gd name="T50" fmla="*/ 15 w 65"/>
                        <a:gd name="T51" fmla="*/ 57 h 95"/>
                        <a:gd name="T52" fmla="*/ 15 w 65"/>
                        <a:gd name="T53" fmla="*/ 62 h 95"/>
                        <a:gd name="T54" fmla="*/ 12 w 65"/>
                        <a:gd name="T55" fmla="*/ 67 h 95"/>
                        <a:gd name="T56" fmla="*/ 9 w 65"/>
                        <a:gd name="T57" fmla="*/ 71 h 95"/>
                        <a:gd name="T58" fmla="*/ 29 w 65"/>
                        <a:gd name="T59" fmla="*/ 91 h 95"/>
                        <a:gd name="T60" fmla="*/ 36 w 65"/>
                        <a:gd name="T61" fmla="*/ 95 h 95"/>
                        <a:gd name="T62" fmla="*/ 39 w 65"/>
                        <a:gd name="T63" fmla="*/ 95 h 95"/>
                        <a:gd name="T64" fmla="*/ 37 w 65"/>
                        <a:gd name="T65" fmla="*/ 88 h 95"/>
                        <a:gd name="T66" fmla="*/ 35 w 65"/>
                        <a:gd name="T67" fmla="*/ 68 h 95"/>
                        <a:gd name="T68" fmla="*/ 52 w 65"/>
                        <a:gd name="T69" fmla="*/ 30 h 95"/>
                        <a:gd name="T70" fmla="*/ 59 w 65"/>
                        <a:gd name="T71" fmla="*/ 24 h 95"/>
                        <a:gd name="T72" fmla="*/ 57 w 65"/>
                        <a:gd name="T73" fmla="*/ 21 h 95"/>
                        <a:gd name="T74" fmla="*/ 57 w 65"/>
                        <a:gd name="T75" fmla="*/ 20 h 95"/>
                        <a:gd name="T76" fmla="*/ 58 w 65"/>
                        <a:gd name="T77" fmla="*/ 20 h 95"/>
                        <a:gd name="T78" fmla="*/ 65 w 65"/>
                        <a:gd name="T79" fmla="*/ 18 h 95"/>
                        <a:gd name="T80" fmla="*/ 62 w 65"/>
                        <a:gd name="T81" fmla="*/ 15 h 95"/>
                        <a:gd name="T82" fmla="*/ 56 w 65"/>
                        <a:gd name="T83" fmla="*/ 5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5" h="95">
                          <a:moveTo>
                            <a:pt x="56" y="5"/>
                          </a:moveTo>
                          <a:cubicBezTo>
                            <a:pt x="53" y="5"/>
                            <a:pt x="48" y="4"/>
                            <a:pt x="46" y="2"/>
                          </a:cubicBezTo>
                          <a:cubicBezTo>
                            <a:pt x="45" y="1"/>
                            <a:pt x="44" y="1"/>
                            <a:pt x="43" y="0"/>
                          </a:cubicBezTo>
                          <a:cubicBezTo>
                            <a:pt x="43" y="0"/>
                            <a:pt x="42" y="0"/>
                            <a:pt x="42" y="0"/>
                          </a:cubicBezTo>
                          <a:cubicBezTo>
                            <a:pt x="42" y="1"/>
                            <a:pt x="41" y="3"/>
                            <a:pt x="41" y="4"/>
                          </a:cubicBezTo>
                          <a:cubicBezTo>
                            <a:pt x="40" y="6"/>
                            <a:pt x="40" y="8"/>
                            <a:pt x="39" y="10"/>
                          </a:cubicBezTo>
                          <a:lnTo>
                            <a:pt x="38" y="11"/>
                          </a:lnTo>
                          <a:lnTo>
                            <a:pt x="37" y="11"/>
                          </a:lnTo>
                          <a:cubicBezTo>
                            <a:pt x="36" y="10"/>
                            <a:pt x="35" y="10"/>
                            <a:pt x="34" y="9"/>
                          </a:cubicBezTo>
                          <a:cubicBezTo>
                            <a:pt x="32" y="8"/>
                            <a:pt x="31" y="8"/>
                            <a:pt x="30" y="8"/>
                          </a:cubicBezTo>
                          <a:lnTo>
                            <a:pt x="25" y="8"/>
                          </a:lnTo>
                          <a:lnTo>
                            <a:pt x="25" y="10"/>
                          </a:lnTo>
                          <a:cubicBezTo>
                            <a:pt x="27" y="13"/>
                            <a:pt x="28" y="14"/>
                            <a:pt x="31" y="17"/>
                          </a:cubicBezTo>
                          <a:lnTo>
                            <a:pt x="33" y="19"/>
                          </a:lnTo>
                          <a:lnTo>
                            <a:pt x="30" y="19"/>
                          </a:lnTo>
                          <a:cubicBezTo>
                            <a:pt x="27" y="19"/>
                            <a:pt x="22" y="20"/>
                            <a:pt x="21" y="21"/>
                          </a:cubicBezTo>
                          <a:lnTo>
                            <a:pt x="21" y="21"/>
                          </a:lnTo>
                          <a:cubicBezTo>
                            <a:pt x="21" y="22"/>
                            <a:pt x="20" y="23"/>
                            <a:pt x="20" y="25"/>
                          </a:cubicBezTo>
                          <a:cubicBezTo>
                            <a:pt x="19" y="27"/>
                            <a:pt x="19" y="30"/>
                            <a:pt x="15" y="30"/>
                          </a:cubicBezTo>
                          <a:cubicBezTo>
                            <a:pt x="13" y="30"/>
                            <a:pt x="11" y="28"/>
                            <a:pt x="10" y="27"/>
                          </a:cubicBezTo>
                          <a:cubicBezTo>
                            <a:pt x="10" y="26"/>
                            <a:pt x="9" y="25"/>
                            <a:pt x="9" y="25"/>
                          </a:cubicBezTo>
                          <a:cubicBezTo>
                            <a:pt x="3" y="25"/>
                            <a:pt x="0" y="33"/>
                            <a:pt x="0" y="38"/>
                          </a:cubicBezTo>
                          <a:cubicBezTo>
                            <a:pt x="0" y="46"/>
                            <a:pt x="11" y="50"/>
                            <a:pt x="14" y="51"/>
                          </a:cubicBezTo>
                          <a:lnTo>
                            <a:pt x="15" y="51"/>
                          </a:lnTo>
                          <a:lnTo>
                            <a:pt x="15" y="52"/>
                          </a:lnTo>
                          <a:cubicBezTo>
                            <a:pt x="14" y="56"/>
                            <a:pt x="14" y="56"/>
                            <a:pt x="15" y="57"/>
                          </a:cubicBezTo>
                          <a:cubicBezTo>
                            <a:pt x="15" y="58"/>
                            <a:pt x="15" y="59"/>
                            <a:pt x="15" y="62"/>
                          </a:cubicBezTo>
                          <a:cubicBezTo>
                            <a:pt x="15" y="65"/>
                            <a:pt x="13" y="66"/>
                            <a:pt x="12" y="67"/>
                          </a:cubicBezTo>
                          <a:cubicBezTo>
                            <a:pt x="10" y="68"/>
                            <a:pt x="9" y="69"/>
                            <a:pt x="9" y="71"/>
                          </a:cubicBezTo>
                          <a:cubicBezTo>
                            <a:pt x="9" y="81"/>
                            <a:pt x="20" y="87"/>
                            <a:pt x="29" y="91"/>
                          </a:cubicBezTo>
                          <a:cubicBezTo>
                            <a:pt x="32" y="93"/>
                            <a:pt x="34" y="94"/>
                            <a:pt x="36" y="95"/>
                          </a:cubicBezTo>
                          <a:lnTo>
                            <a:pt x="39" y="95"/>
                          </a:lnTo>
                          <a:cubicBezTo>
                            <a:pt x="38" y="92"/>
                            <a:pt x="38" y="90"/>
                            <a:pt x="37" y="88"/>
                          </a:cubicBezTo>
                          <a:cubicBezTo>
                            <a:pt x="36" y="82"/>
                            <a:pt x="35" y="77"/>
                            <a:pt x="35" y="68"/>
                          </a:cubicBezTo>
                          <a:cubicBezTo>
                            <a:pt x="35" y="45"/>
                            <a:pt x="43" y="38"/>
                            <a:pt x="52" y="30"/>
                          </a:cubicBezTo>
                          <a:cubicBezTo>
                            <a:pt x="54" y="28"/>
                            <a:pt x="56" y="26"/>
                            <a:pt x="59" y="24"/>
                          </a:cubicBezTo>
                          <a:cubicBezTo>
                            <a:pt x="58" y="23"/>
                            <a:pt x="57" y="22"/>
                            <a:pt x="57" y="21"/>
                          </a:cubicBezTo>
                          <a:lnTo>
                            <a:pt x="57" y="20"/>
                          </a:lnTo>
                          <a:lnTo>
                            <a:pt x="58" y="20"/>
                          </a:lnTo>
                          <a:cubicBezTo>
                            <a:pt x="61" y="20"/>
                            <a:pt x="64" y="18"/>
                            <a:pt x="65" y="18"/>
                          </a:cubicBezTo>
                          <a:cubicBezTo>
                            <a:pt x="64" y="17"/>
                            <a:pt x="63" y="16"/>
                            <a:pt x="62" y="15"/>
                          </a:cubicBezTo>
                          <a:cubicBezTo>
                            <a:pt x="60" y="12"/>
                            <a:pt x="58" y="10"/>
                            <a:pt x="56" y="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0" name="Freeform 1236">
                      <a:extLst>
                        <a:ext uri="{FF2B5EF4-FFF2-40B4-BE49-F238E27FC236}">
                          <a16:creationId xmlns:a16="http://schemas.microsoft.com/office/drawing/2014/main" id="{DA4A3004-4ABE-769C-5C1D-3F29DC4978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57704"/>
                      <a:ext cx="1880" cy="7518"/>
                    </a:xfrm>
                    <a:custGeom>
                      <a:avLst/>
                      <a:gdLst>
                        <a:gd name="T0" fmla="*/ 2 w 5"/>
                        <a:gd name="T1" fmla="*/ 14 h 14"/>
                        <a:gd name="T2" fmla="*/ 3 w 5"/>
                        <a:gd name="T3" fmla="*/ 14 h 14"/>
                        <a:gd name="T4" fmla="*/ 5 w 5"/>
                        <a:gd name="T5" fmla="*/ 14 h 14"/>
                        <a:gd name="T6" fmla="*/ 5 w 5"/>
                        <a:gd name="T7" fmla="*/ 6 h 14"/>
                        <a:gd name="T8" fmla="*/ 2 w 5"/>
                        <a:gd name="T9" fmla="*/ 0 h 14"/>
                        <a:gd name="T10" fmla="*/ 0 w 5"/>
                        <a:gd name="T11" fmla="*/ 0 h 14"/>
                        <a:gd name="T12" fmla="*/ 0 w 5"/>
                        <a:gd name="T13" fmla="*/ 2 h 14"/>
                        <a:gd name="T14" fmla="*/ 1 w 5"/>
                        <a:gd name="T15" fmla="*/ 7 h 14"/>
                        <a:gd name="T16" fmla="*/ 3 w 5"/>
                        <a:gd name="T17" fmla="*/ 11 h 14"/>
                        <a:gd name="T18" fmla="*/ 3 w 5"/>
                        <a:gd name="T19" fmla="*/ 13 h 14"/>
                        <a:gd name="T20" fmla="*/ 2 w 5"/>
                        <a:gd name="T21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2" y="14"/>
                          </a:move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5" y="14"/>
                            <a:pt x="5" y="14"/>
                            <a:pt x="5" y="14"/>
                          </a:cubicBezTo>
                          <a:lnTo>
                            <a:pt x="5" y="6"/>
                          </a:lnTo>
                          <a:cubicBezTo>
                            <a:pt x="5" y="1"/>
                            <a:pt x="4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5"/>
                            <a:pt x="1" y="7"/>
                          </a:cubicBezTo>
                          <a:cubicBezTo>
                            <a:pt x="2" y="8"/>
                            <a:pt x="3" y="10"/>
                            <a:pt x="3" y="11"/>
                          </a:cubicBezTo>
                          <a:cubicBezTo>
                            <a:pt x="3" y="12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2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1" name="Freeform 1237">
                      <a:extLst>
                        <a:ext uri="{FF2B5EF4-FFF2-40B4-BE49-F238E27FC236}">
                          <a16:creationId xmlns:a16="http://schemas.microsoft.com/office/drawing/2014/main" id="{DB2CF352-5584-1268-36AF-D7C101D014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7982" y="4324262"/>
                      <a:ext cx="7518" cy="3759"/>
                    </a:xfrm>
                    <a:custGeom>
                      <a:avLst/>
                      <a:gdLst>
                        <a:gd name="T0" fmla="*/ 18 w 18"/>
                        <a:gd name="T1" fmla="*/ 9 h 9"/>
                        <a:gd name="T2" fmla="*/ 17 w 18"/>
                        <a:gd name="T3" fmla="*/ 3 h 9"/>
                        <a:gd name="T4" fmla="*/ 14 w 18"/>
                        <a:gd name="T5" fmla="*/ 2 h 9"/>
                        <a:gd name="T6" fmla="*/ 3 w 18"/>
                        <a:gd name="T7" fmla="*/ 2 h 9"/>
                        <a:gd name="T8" fmla="*/ 2 w 18"/>
                        <a:gd name="T9" fmla="*/ 1 h 9"/>
                        <a:gd name="T10" fmla="*/ 0 w 18"/>
                        <a:gd name="T11" fmla="*/ 0 h 9"/>
                        <a:gd name="T12" fmla="*/ 0 w 18"/>
                        <a:gd name="T13" fmla="*/ 0 h 9"/>
                        <a:gd name="T14" fmla="*/ 0 w 18"/>
                        <a:gd name="T15" fmla="*/ 1 h 9"/>
                        <a:gd name="T16" fmla="*/ 0 w 18"/>
                        <a:gd name="T17" fmla="*/ 2 h 9"/>
                        <a:gd name="T18" fmla="*/ 4 w 18"/>
                        <a:gd name="T19" fmla="*/ 6 h 9"/>
                        <a:gd name="T20" fmla="*/ 7 w 18"/>
                        <a:gd name="T21" fmla="*/ 6 h 9"/>
                        <a:gd name="T22" fmla="*/ 11 w 18"/>
                        <a:gd name="T23" fmla="*/ 6 h 9"/>
                        <a:gd name="T24" fmla="*/ 15 w 18"/>
                        <a:gd name="T25" fmla="*/ 6 h 9"/>
                        <a:gd name="T26" fmla="*/ 15 w 18"/>
                        <a:gd name="T27" fmla="*/ 7 h 9"/>
                        <a:gd name="T28" fmla="*/ 18 w 18"/>
                        <a:gd name="T29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8" h="9">
                          <a:moveTo>
                            <a:pt x="18" y="9"/>
                          </a:moveTo>
                          <a:cubicBezTo>
                            <a:pt x="18" y="8"/>
                            <a:pt x="17" y="6"/>
                            <a:pt x="17" y="3"/>
                          </a:cubicBezTo>
                          <a:cubicBezTo>
                            <a:pt x="16" y="3"/>
                            <a:pt x="15" y="2"/>
                            <a:pt x="14" y="2"/>
                          </a:cubicBezTo>
                          <a:lnTo>
                            <a:pt x="3" y="2"/>
                          </a:ln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5"/>
                            <a:pt x="2" y="6"/>
                            <a:pt x="4" y="6"/>
                          </a:cubicBezTo>
                          <a:cubicBezTo>
                            <a:pt x="5" y="6"/>
                            <a:pt x="6" y="6"/>
                            <a:pt x="7" y="6"/>
                          </a:cubicBezTo>
                          <a:cubicBezTo>
                            <a:pt x="9" y="6"/>
                            <a:pt x="10" y="6"/>
                            <a:pt x="11" y="6"/>
                          </a:cubicBezTo>
                          <a:lnTo>
                            <a:pt x="15" y="6"/>
                          </a:lnTo>
                          <a:lnTo>
                            <a:pt x="15" y="7"/>
                          </a:lnTo>
                          <a:cubicBezTo>
                            <a:pt x="15" y="8"/>
                            <a:pt x="16" y="9"/>
                            <a:pt x="18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2" name="Freeform 1238">
                      <a:extLst>
                        <a:ext uri="{FF2B5EF4-FFF2-40B4-BE49-F238E27FC236}">
                          <a16:creationId xmlns:a16="http://schemas.microsoft.com/office/drawing/2014/main" id="{CC7311DE-CF56-4598-1D3A-9555070380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9861" y="4326141"/>
                      <a:ext cx="11277" cy="9398"/>
                    </a:xfrm>
                    <a:custGeom>
                      <a:avLst/>
                      <a:gdLst>
                        <a:gd name="T0" fmla="*/ 18 w 30"/>
                        <a:gd name="T1" fmla="*/ 11 h 18"/>
                        <a:gd name="T2" fmla="*/ 24 w 30"/>
                        <a:gd name="T3" fmla="*/ 11 h 18"/>
                        <a:gd name="T4" fmla="*/ 26 w 30"/>
                        <a:gd name="T5" fmla="*/ 11 h 18"/>
                        <a:gd name="T6" fmla="*/ 27 w 30"/>
                        <a:gd name="T7" fmla="*/ 11 h 18"/>
                        <a:gd name="T8" fmla="*/ 30 w 30"/>
                        <a:gd name="T9" fmla="*/ 9 h 18"/>
                        <a:gd name="T10" fmla="*/ 30 w 30"/>
                        <a:gd name="T11" fmla="*/ 8 h 18"/>
                        <a:gd name="T12" fmla="*/ 26 w 30"/>
                        <a:gd name="T13" fmla="*/ 5 h 18"/>
                        <a:gd name="T14" fmla="*/ 26 w 30"/>
                        <a:gd name="T15" fmla="*/ 2 h 18"/>
                        <a:gd name="T16" fmla="*/ 26 w 30"/>
                        <a:gd name="T17" fmla="*/ 0 h 18"/>
                        <a:gd name="T18" fmla="*/ 25 w 30"/>
                        <a:gd name="T19" fmla="*/ 0 h 18"/>
                        <a:gd name="T20" fmla="*/ 21 w 30"/>
                        <a:gd name="T21" fmla="*/ 5 h 18"/>
                        <a:gd name="T22" fmla="*/ 15 w 30"/>
                        <a:gd name="T23" fmla="*/ 10 h 18"/>
                        <a:gd name="T24" fmla="*/ 11 w 30"/>
                        <a:gd name="T25" fmla="*/ 9 h 18"/>
                        <a:gd name="T26" fmla="*/ 9 w 30"/>
                        <a:gd name="T27" fmla="*/ 7 h 18"/>
                        <a:gd name="T28" fmla="*/ 8 w 30"/>
                        <a:gd name="T29" fmla="*/ 8 h 18"/>
                        <a:gd name="T30" fmla="*/ 4 w 30"/>
                        <a:gd name="T31" fmla="*/ 10 h 18"/>
                        <a:gd name="T32" fmla="*/ 0 w 30"/>
                        <a:gd name="T33" fmla="*/ 9 h 18"/>
                        <a:gd name="T34" fmla="*/ 0 w 30"/>
                        <a:gd name="T35" fmla="*/ 12 h 18"/>
                        <a:gd name="T36" fmla="*/ 2 w 30"/>
                        <a:gd name="T37" fmla="*/ 18 h 18"/>
                        <a:gd name="T38" fmla="*/ 7 w 30"/>
                        <a:gd name="T39" fmla="*/ 15 h 18"/>
                        <a:gd name="T40" fmla="*/ 10 w 30"/>
                        <a:gd name="T41" fmla="*/ 13 h 18"/>
                        <a:gd name="T42" fmla="*/ 12 w 30"/>
                        <a:gd name="T43" fmla="*/ 14 h 18"/>
                        <a:gd name="T44" fmla="*/ 13 w 30"/>
                        <a:gd name="T45" fmla="*/ 14 h 18"/>
                        <a:gd name="T46" fmla="*/ 14 w 30"/>
                        <a:gd name="T47" fmla="*/ 13 h 18"/>
                        <a:gd name="T48" fmla="*/ 18 w 30"/>
                        <a:gd name="T49" fmla="*/ 11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" h="18">
                          <a:moveTo>
                            <a:pt x="18" y="11"/>
                          </a:moveTo>
                          <a:lnTo>
                            <a:pt x="24" y="11"/>
                          </a:lnTo>
                          <a:cubicBezTo>
                            <a:pt x="25" y="11"/>
                            <a:pt x="25" y="11"/>
                            <a:pt x="26" y="11"/>
                          </a:cubicBezTo>
                          <a:lnTo>
                            <a:pt x="27" y="11"/>
                          </a:lnTo>
                          <a:cubicBezTo>
                            <a:pt x="28" y="11"/>
                            <a:pt x="28" y="11"/>
                            <a:pt x="30" y="9"/>
                          </a:cubicBezTo>
                          <a:lnTo>
                            <a:pt x="30" y="8"/>
                          </a:lnTo>
                          <a:cubicBezTo>
                            <a:pt x="28" y="8"/>
                            <a:pt x="26" y="8"/>
                            <a:pt x="26" y="5"/>
                          </a:cubicBezTo>
                          <a:cubicBezTo>
                            <a:pt x="26" y="3"/>
                            <a:pt x="26" y="2"/>
                            <a:pt x="26" y="2"/>
                          </a:cubicBezTo>
                          <a:cubicBezTo>
                            <a:pt x="26" y="1"/>
                            <a:pt x="26" y="1"/>
                            <a:pt x="26" y="0"/>
                          </a:cubicBezTo>
                          <a:lnTo>
                            <a:pt x="25" y="0"/>
                          </a:lnTo>
                          <a:cubicBezTo>
                            <a:pt x="23" y="0"/>
                            <a:pt x="22" y="2"/>
                            <a:pt x="21" y="5"/>
                          </a:cubicBezTo>
                          <a:cubicBezTo>
                            <a:pt x="19" y="7"/>
                            <a:pt x="18" y="10"/>
                            <a:pt x="15" y="10"/>
                          </a:cubicBezTo>
                          <a:cubicBezTo>
                            <a:pt x="13" y="10"/>
                            <a:pt x="12" y="9"/>
                            <a:pt x="11" y="9"/>
                          </a:cubicBezTo>
                          <a:cubicBezTo>
                            <a:pt x="10" y="8"/>
                            <a:pt x="10" y="7"/>
                            <a:pt x="9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9"/>
                            <a:pt x="6" y="10"/>
                            <a:pt x="4" y="10"/>
                          </a:cubicBezTo>
                          <a:cubicBezTo>
                            <a:pt x="3" y="10"/>
                            <a:pt x="1" y="10"/>
                            <a:pt x="0" y="9"/>
                          </a:cubicBezTo>
                          <a:cubicBezTo>
                            <a:pt x="0" y="10"/>
                            <a:pt x="0" y="11"/>
                            <a:pt x="0" y="12"/>
                          </a:cubicBezTo>
                          <a:cubicBezTo>
                            <a:pt x="0" y="18"/>
                            <a:pt x="0" y="18"/>
                            <a:pt x="2" y="18"/>
                          </a:cubicBezTo>
                          <a:cubicBezTo>
                            <a:pt x="4" y="18"/>
                            <a:pt x="6" y="16"/>
                            <a:pt x="7" y="15"/>
                          </a:cubicBezTo>
                          <a:cubicBezTo>
                            <a:pt x="8" y="14"/>
                            <a:pt x="9" y="13"/>
                            <a:pt x="10" y="13"/>
                          </a:cubicBezTo>
                          <a:cubicBezTo>
                            <a:pt x="11" y="13"/>
                            <a:pt x="11" y="13"/>
                            <a:pt x="12" y="14"/>
                          </a:cubicBezTo>
                          <a:cubicBezTo>
                            <a:pt x="12" y="14"/>
                            <a:pt x="13" y="14"/>
                            <a:pt x="13" y="14"/>
                          </a:cubicBezTo>
                          <a:cubicBezTo>
                            <a:pt x="13" y="14"/>
                            <a:pt x="14" y="14"/>
                            <a:pt x="14" y="13"/>
                          </a:cubicBezTo>
                          <a:cubicBezTo>
                            <a:pt x="15" y="13"/>
                            <a:pt x="16" y="11"/>
                            <a:pt x="18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3" name="Freeform 1239">
                      <a:extLst>
                        <a:ext uri="{FF2B5EF4-FFF2-40B4-BE49-F238E27FC236}">
                          <a16:creationId xmlns:a16="http://schemas.microsoft.com/office/drawing/2014/main" id="{ECC33DA1-501C-384B-32C7-E80F36C498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337418"/>
                      <a:ext cx="1880" cy="3759"/>
                    </a:xfrm>
                    <a:custGeom>
                      <a:avLst/>
                      <a:gdLst>
                        <a:gd name="T0" fmla="*/ 6 w 6"/>
                        <a:gd name="T1" fmla="*/ 0 h 8"/>
                        <a:gd name="T2" fmla="*/ 6 w 6"/>
                        <a:gd name="T3" fmla="*/ 0 h 8"/>
                        <a:gd name="T4" fmla="*/ 4 w 6"/>
                        <a:gd name="T5" fmla="*/ 1 h 8"/>
                        <a:gd name="T6" fmla="*/ 3 w 6"/>
                        <a:gd name="T7" fmla="*/ 1 h 8"/>
                        <a:gd name="T8" fmla="*/ 0 w 6"/>
                        <a:gd name="T9" fmla="*/ 5 h 8"/>
                        <a:gd name="T10" fmla="*/ 2 w 6"/>
                        <a:gd name="T11" fmla="*/ 8 h 8"/>
                        <a:gd name="T12" fmla="*/ 3 w 6"/>
                        <a:gd name="T13" fmla="*/ 8 h 8"/>
                        <a:gd name="T14" fmla="*/ 4 w 6"/>
                        <a:gd name="T15" fmla="*/ 8 h 8"/>
                        <a:gd name="T16" fmla="*/ 5 w 6"/>
                        <a:gd name="T17" fmla="*/ 3 h 8"/>
                        <a:gd name="T18" fmla="*/ 6 w 6"/>
                        <a:gd name="T19" fmla="*/ 0 h 8"/>
                        <a:gd name="T20" fmla="*/ 6 w 6"/>
                        <a:gd name="T21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8">
                          <a:moveTo>
                            <a:pt x="6" y="0"/>
                          </a:move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0"/>
                            <a:pt x="4" y="0"/>
                            <a:pt x="4" y="1"/>
                          </a:cubicBezTo>
                          <a:lnTo>
                            <a:pt x="3" y="1"/>
                          </a:lnTo>
                          <a:cubicBezTo>
                            <a:pt x="1" y="2"/>
                            <a:pt x="0" y="3"/>
                            <a:pt x="0" y="5"/>
                          </a:cubicBezTo>
                          <a:cubicBezTo>
                            <a:pt x="0" y="7"/>
                            <a:pt x="1" y="7"/>
                            <a:pt x="2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lnTo>
                            <a:pt x="4" y="8"/>
                          </a:lnTo>
                          <a:cubicBezTo>
                            <a:pt x="4" y="6"/>
                            <a:pt x="5" y="4"/>
                            <a:pt x="5" y="3"/>
                          </a:cubicBezTo>
                          <a:cubicBezTo>
                            <a:pt x="6" y="2"/>
                            <a:pt x="6" y="1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4" name="Freeform 1240">
                      <a:extLst>
                        <a:ext uri="{FF2B5EF4-FFF2-40B4-BE49-F238E27FC236}">
                          <a16:creationId xmlns:a16="http://schemas.microsoft.com/office/drawing/2014/main" id="{88E2FEF8-369D-DA38-8B37-C7291E590C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9330" y="4341177"/>
                      <a:ext cx="5639" cy="3759"/>
                    </a:xfrm>
                    <a:custGeom>
                      <a:avLst/>
                      <a:gdLst>
                        <a:gd name="T0" fmla="*/ 12 w 15"/>
                        <a:gd name="T1" fmla="*/ 0 h 12"/>
                        <a:gd name="T2" fmla="*/ 12 w 15"/>
                        <a:gd name="T3" fmla="*/ 3 h 12"/>
                        <a:gd name="T4" fmla="*/ 5 w 15"/>
                        <a:gd name="T5" fmla="*/ 6 h 12"/>
                        <a:gd name="T6" fmla="*/ 0 w 15"/>
                        <a:gd name="T7" fmla="*/ 8 h 12"/>
                        <a:gd name="T8" fmla="*/ 5 w 15"/>
                        <a:gd name="T9" fmla="*/ 12 h 12"/>
                        <a:gd name="T10" fmla="*/ 15 w 15"/>
                        <a:gd name="T11" fmla="*/ 2 h 12"/>
                        <a:gd name="T12" fmla="*/ 12 w 15"/>
                        <a:gd name="T1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12" y="0"/>
                          </a:moveTo>
                          <a:lnTo>
                            <a:pt x="12" y="3"/>
                          </a:lnTo>
                          <a:cubicBezTo>
                            <a:pt x="11" y="6"/>
                            <a:pt x="8" y="6"/>
                            <a:pt x="5" y="6"/>
                          </a:cubicBezTo>
                          <a:cubicBezTo>
                            <a:pt x="1" y="6"/>
                            <a:pt x="0" y="6"/>
                            <a:pt x="0" y="8"/>
                          </a:cubicBezTo>
                          <a:cubicBezTo>
                            <a:pt x="0" y="11"/>
                            <a:pt x="1" y="12"/>
                            <a:pt x="5" y="12"/>
                          </a:cubicBezTo>
                          <a:cubicBezTo>
                            <a:pt x="13" y="12"/>
                            <a:pt x="15" y="8"/>
                            <a:pt x="15" y="2"/>
                          </a:cubicBezTo>
                          <a:cubicBezTo>
                            <a:pt x="15" y="1"/>
                            <a:pt x="14" y="0"/>
                            <a:pt x="1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5" name="Freeform 1241">
                      <a:extLst>
                        <a:ext uri="{FF2B5EF4-FFF2-40B4-BE49-F238E27FC236}">
                          <a16:creationId xmlns:a16="http://schemas.microsoft.com/office/drawing/2014/main" id="{27840727-4C46-6A59-5FCF-146F86A8D6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8054" y="4341177"/>
                      <a:ext cx="7518" cy="5639"/>
                    </a:xfrm>
                    <a:custGeom>
                      <a:avLst/>
                      <a:gdLst>
                        <a:gd name="T0" fmla="*/ 11 w 17"/>
                        <a:gd name="T1" fmla="*/ 4 h 15"/>
                        <a:gd name="T2" fmla="*/ 7 w 17"/>
                        <a:gd name="T3" fmla="*/ 1 h 15"/>
                        <a:gd name="T4" fmla="*/ 6 w 17"/>
                        <a:gd name="T5" fmla="*/ 0 h 15"/>
                        <a:gd name="T6" fmla="*/ 4 w 17"/>
                        <a:gd name="T7" fmla="*/ 0 h 15"/>
                        <a:gd name="T8" fmla="*/ 0 w 17"/>
                        <a:gd name="T9" fmla="*/ 10 h 15"/>
                        <a:gd name="T10" fmla="*/ 8 w 17"/>
                        <a:gd name="T11" fmla="*/ 15 h 15"/>
                        <a:gd name="T12" fmla="*/ 15 w 17"/>
                        <a:gd name="T13" fmla="*/ 12 h 15"/>
                        <a:gd name="T14" fmla="*/ 16 w 17"/>
                        <a:gd name="T15" fmla="*/ 3 h 15"/>
                        <a:gd name="T16" fmla="*/ 14 w 17"/>
                        <a:gd name="T17" fmla="*/ 3 h 15"/>
                        <a:gd name="T18" fmla="*/ 11 w 17"/>
                        <a:gd name="T19" fmla="*/ 4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15">
                          <a:moveTo>
                            <a:pt x="11" y="4"/>
                          </a:moveTo>
                          <a:cubicBezTo>
                            <a:pt x="9" y="4"/>
                            <a:pt x="8" y="2"/>
                            <a:pt x="7" y="1"/>
                          </a:cubicBezTo>
                          <a:cubicBezTo>
                            <a:pt x="7" y="1"/>
                            <a:pt x="6" y="1"/>
                            <a:pt x="6" y="0"/>
                          </a:cubicBezTo>
                          <a:cubicBezTo>
                            <a:pt x="5" y="0"/>
                            <a:pt x="5" y="0"/>
                            <a:pt x="4" y="0"/>
                          </a:cubicBezTo>
                          <a:cubicBezTo>
                            <a:pt x="3" y="0"/>
                            <a:pt x="0" y="7"/>
                            <a:pt x="0" y="10"/>
                          </a:cubicBezTo>
                          <a:cubicBezTo>
                            <a:pt x="0" y="13"/>
                            <a:pt x="4" y="15"/>
                            <a:pt x="8" y="15"/>
                          </a:cubicBezTo>
                          <a:cubicBezTo>
                            <a:pt x="11" y="15"/>
                            <a:pt x="14" y="14"/>
                            <a:pt x="15" y="12"/>
                          </a:cubicBezTo>
                          <a:cubicBezTo>
                            <a:pt x="17" y="10"/>
                            <a:pt x="17" y="7"/>
                            <a:pt x="16" y="3"/>
                          </a:cubicBezTo>
                          <a:cubicBezTo>
                            <a:pt x="16" y="3"/>
                            <a:pt x="15" y="3"/>
                            <a:pt x="14" y="3"/>
                          </a:cubicBezTo>
                          <a:cubicBezTo>
                            <a:pt x="13" y="3"/>
                            <a:pt x="12" y="4"/>
                            <a:pt x="1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6" name="Freeform 1242">
                      <a:extLst>
                        <a:ext uri="{FF2B5EF4-FFF2-40B4-BE49-F238E27FC236}">
                          <a16:creationId xmlns:a16="http://schemas.microsoft.com/office/drawing/2014/main" id="{27389AC9-2AC9-4907-C031-D46FB90D30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43057"/>
                      <a:ext cx="3759" cy="5639"/>
                    </a:xfrm>
                    <a:custGeom>
                      <a:avLst/>
                      <a:gdLst>
                        <a:gd name="T0" fmla="*/ 10 w 11"/>
                        <a:gd name="T1" fmla="*/ 2 h 11"/>
                        <a:gd name="T2" fmla="*/ 8 w 11"/>
                        <a:gd name="T3" fmla="*/ 1 h 11"/>
                        <a:gd name="T4" fmla="*/ 7 w 11"/>
                        <a:gd name="T5" fmla="*/ 0 h 11"/>
                        <a:gd name="T6" fmla="*/ 0 w 11"/>
                        <a:gd name="T7" fmla="*/ 8 h 11"/>
                        <a:gd name="T8" fmla="*/ 1 w 11"/>
                        <a:gd name="T9" fmla="*/ 11 h 11"/>
                        <a:gd name="T10" fmla="*/ 5 w 11"/>
                        <a:gd name="T11" fmla="*/ 9 h 11"/>
                        <a:gd name="T12" fmla="*/ 10 w 11"/>
                        <a:gd name="T13" fmla="*/ 6 h 11"/>
                        <a:gd name="T14" fmla="*/ 11 w 11"/>
                        <a:gd name="T15" fmla="*/ 5 h 11"/>
                        <a:gd name="T16" fmla="*/ 11 w 11"/>
                        <a:gd name="T17" fmla="*/ 2 h 11"/>
                        <a:gd name="T18" fmla="*/ 10 w 11"/>
                        <a:gd name="T19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0" y="2"/>
                          </a:moveTo>
                          <a:cubicBezTo>
                            <a:pt x="9" y="2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4" y="0"/>
                            <a:pt x="0" y="7"/>
                            <a:pt x="0" y="8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2" y="11"/>
                            <a:pt x="4" y="10"/>
                            <a:pt x="5" y="9"/>
                          </a:cubicBezTo>
                          <a:cubicBezTo>
                            <a:pt x="6" y="8"/>
                            <a:pt x="8" y="6"/>
                            <a:pt x="10" y="6"/>
                          </a:cubicBezTo>
                          <a:cubicBezTo>
                            <a:pt x="10" y="6"/>
                            <a:pt x="11" y="5"/>
                            <a:pt x="11" y="5"/>
                          </a:cubicBezTo>
                          <a:lnTo>
                            <a:pt x="11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7" name="Freeform 1243">
                      <a:extLst>
                        <a:ext uri="{FF2B5EF4-FFF2-40B4-BE49-F238E27FC236}">
                          <a16:creationId xmlns:a16="http://schemas.microsoft.com/office/drawing/2014/main" id="{ACCAE295-5927-696F-57F4-991789D2AD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8656" y="4343057"/>
                      <a:ext cx="3759" cy="3759"/>
                    </a:xfrm>
                    <a:custGeom>
                      <a:avLst/>
                      <a:gdLst>
                        <a:gd name="T0" fmla="*/ 9 w 9"/>
                        <a:gd name="T1" fmla="*/ 0 h 8"/>
                        <a:gd name="T2" fmla="*/ 8 w 9"/>
                        <a:gd name="T3" fmla="*/ 0 h 8"/>
                        <a:gd name="T4" fmla="*/ 8 w 9"/>
                        <a:gd name="T5" fmla="*/ 0 h 8"/>
                        <a:gd name="T6" fmla="*/ 8 w 9"/>
                        <a:gd name="T7" fmla="*/ 0 h 8"/>
                        <a:gd name="T8" fmla="*/ 0 w 9"/>
                        <a:gd name="T9" fmla="*/ 6 h 8"/>
                        <a:gd name="T10" fmla="*/ 1 w 9"/>
                        <a:gd name="T11" fmla="*/ 8 h 8"/>
                        <a:gd name="T12" fmla="*/ 9 w 9"/>
                        <a:gd name="T13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9" h="8">
                          <a:moveTo>
                            <a:pt x="9" y="0"/>
                          </a:moveTo>
                          <a:cubicBezTo>
                            <a:pt x="9" y="0"/>
                            <a:pt x="8" y="0"/>
                            <a:pt x="8" y="0"/>
                          </a:cubicBezTo>
                          <a:lnTo>
                            <a:pt x="8" y="0"/>
                          </a:ln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5" y="0"/>
                            <a:pt x="0" y="4"/>
                            <a:pt x="0" y="6"/>
                          </a:cubicBezTo>
                          <a:cubicBezTo>
                            <a:pt x="0" y="7"/>
                            <a:pt x="1" y="8"/>
                            <a:pt x="1" y="8"/>
                          </a:cubicBezTo>
                          <a:cubicBezTo>
                            <a:pt x="3" y="7"/>
                            <a:pt x="8" y="2"/>
                            <a:pt x="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8" name="Freeform 1244">
                      <a:extLst>
                        <a:ext uri="{FF2B5EF4-FFF2-40B4-BE49-F238E27FC236}">
                          <a16:creationId xmlns:a16="http://schemas.microsoft.com/office/drawing/2014/main" id="{4358778D-1C22-AC4A-2990-2D05B26DFA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350575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3 w 3"/>
                        <a:gd name="T3" fmla="*/ 1 h 3"/>
                        <a:gd name="T4" fmla="*/ 2 w 3"/>
                        <a:gd name="T5" fmla="*/ 1 h 3"/>
                        <a:gd name="T6" fmla="*/ 2 w 3"/>
                        <a:gd name="T7" fmla="*/ 0 h 3"/>
                        <a:gd name="T8" fmla="*/ 0 w 3"/>
                        <a:gd name="T9" fmla="*/ 1 h 3"/>
                        <a:gd name="T10" fmla="*/ 1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2" y="3"/>
                            <a:pt x="3" y="3"/>
                            <a:pt x="3" y="1"/>
                          </a:cubicBez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9" name="Freeform 1245">
                      <a:extLst>
                        <a:ext uri="{FF2B5EF4-FFF2-40B4-BE49-F238E27FC236}">
                          <a16:creationId xmlns:a16="http://schemas.microsoft.com/office/drawing/2014/main" id="{33EE81F7-C12E-90B7-1E5E-84F89DFC2F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31780"/>
                      <a:ext cx="3759" cy="7518"/>
                    </a:xfrm>
                    <a:custGeom>
                      <a:avLst/>
                      <a:gdLst>
                        <a:gd name="T0" fmla="*/ 10 w 11"/>
                        <a:gd name="T1" fmla="*/ 12 h 17"/>
                        <a:gd name="T2" fmla="*/ 9 w 11"/>
                        <a:gd name="T3" fmla="*/ 10 h 17"/>
                        <a:gd name="T4" fmla="*/ 10 w 11"/>
                        <a:gd name="T5" fmla="*/ 8 h 17"/>
                        <a:gd name="T6" fmla="*/ 10 w 11"/>
                        <a:gd name="T7" fmla="*/ 6 h 17"/>
                        <a:gd name="T8" fmla="*/ 8 w 11"/>
                        <a:gd name="T9" fmla="*/ 5 h 17"/>
                        <a:gd name="T10" fmla="*/ 1 w 11"/>
                        <a:gd name="T11" fmla="*/ 1 h 17"/>
                        <a:gd name="T12" fmla="*/ 0 w 11"/>
                        <a:gd name="T13" fmla="*/ 0 h 17"/>
                        <a:gd name="T14" fmla="*/ 0 w 11"/>
                        <a:gd name="T15" fmla="*/ 0 h 17"/>
                        <a:gd name="T16" fmla="*/ 0 w 11"/>
                        <a:gd name="T17" fmla="*/ 1 h 17"/>
                        <a:gd name="T18" fmla="*/ 8 w 11"/>
                        <a:gd name="T19" fmla="*/ 17 h 17"/>
                        <a:gd name="T20" fmla="*/ 9 w 11"/>
                        <a:gd name="T21" fmla="*/ 17 h 17"/>
                        <a:gd name="T22" fmla="*/ 10 w 11"/>
                        <a:gd name="T23" fmla="*/ 15 h 17"/>
                        <a:gd name="T24" fmla="*/ 11 w 11"/>
                        <a:gd name="T25" fmla="*/ 14 h 17"/>
                        <a:gd name="T26" fmla="*/ 10 w 11"/>
                        <a:gd name="T2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1" h="17">
                          <a:moveTo>
                            <a:pt x="10" y="12"/>
                          </a:moveTo>
                          <a:cubicBezTo>
                            <a:pt x="10" y="11"/>
                            <a:pt x="9" y="10"/>
                            <a:pt x="9" y="10"/>
                          </a:cubicBezTo>
                          <a:cubicBezTo>
                            <a:pt x="9" y="9"/>
                            <a:pt x="9" y="8"/>
                            <a:pt x="10" y="8"/>
                          </a:cubicBezTo>
                          <a:cubicBezTo>
                            <a:pt x="10" y="7"/>
                            <a:pt x="10" y="7"/>
                            <a:pt x="10" y="6"/>
                          </a:cubicBezTo>
                          <a:cubicBezTo>
                            <a:pt x="10" y="5"/>
                            <a:pt x="8" y="5"/>
                            <a:pt x="8" y="5"/>
                          </a:cubicBezTo>
                          <a:cubicBezTo>
                            <a:pt x="4" y="5"/>
                            <a:pt x="2" y="3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6"/>
                            <a:pt x="4" y="17"/>
                            <a:pt x="8" y="17"/>
                          </a:cubicBezTo>
                          <a:lnTo>
                            <a:pt x="9" y="17"/>
                          </a:ln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1" y="15"/>
                            <a:pt x="11" y="14"/>
                            <a:pt x="11" y="14"/>
                          </a:cubicBezTo>
                          <a:cubicBezTo>
                            <a:pt x="11" y="13"/>
                            <a:pt x="10" y="13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0" name="Freeform 1246">
                      <a:extLst>
                        <a:ext uri="{FF2B5EF4-FFF2-40B4-BE49-F238E27FC236}">
                          <a16:creationId xmlns:a16="http://schemas.microsoft.com/office/drawing/2014/main" id="{23B32B17-D12C-DA3A-3999-D0700698F9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6174" y="4328021"/>
                      <a:ext cx="3759" cy="3759"/>
                    </a:xfrm>
                    <a:custGeom>
                      <a:avLst/>
                      <a:gdLst>
                        <a:gd name="T0" fmla="*/ 5 w 10"/>
                        <a:gd name="T1" fmla="*/ 6 h 6"/>
                        <a:gd name="T2" fmla="*/ 6 w 10"/>
                        <a:gd name="T3" fmla="*/ 4 h 6"/>
                        <a:gd name="T4" fmla="*/ 8 w 10"/>
                        <a:gd name="T5" fmla="*/ 2 h 6"/>
                        <a:gd name="T6" fmla="*/ 10 w 10"/>
                        <a:gd name="T7" fmla="*/ 2 h 6"/>
                        <a:gd name="T8" fmla="*/ 6 w 10"/>
                        <a:gd name="T9" fmla="*/ 0 h 6"/>
                        <a:gd name="T10" fmla="*/ 0 w 10"/>
                        <a:gd name="T11" fmla="*/ 0 h 6"/>
                        <a:gd name="T12" fmla="*/ 0 w 10"/>
                        <a:gd name="T13" fmla="*/ 1 h 6"/>
                        <a:gd name="T14" fmla="*/ 5 w 10"/>
                        <a:gd name="T15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6">
                          <a:moveTo>
                            <a:pt x="5" y="6"/>
                          </a:moveTo>
                          <a:cubicBezTo>
                            <a:pt x="5" y="6"/>
                            <a:pt x="6" y="5"/>
                            <a:pt x="6" y="4"/>
                          </a:cubicBezTo>
                          <a:cubicBezTo>
                            <a:pt x="6" y="3"/>
                            <a:pt x="7" y="2"/>
                            <a:pt x="8" y="2"/>
                          </a:cubicBezTo>
                          <a:lnTo>
                            <a:pt x="10" y="2"/>
                          </a:lnTo>
                          <a:cubicBezTo>
                            <a:pt x="9" y="2"/>
                            <a:pt x="7" y="1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1"/>
                          </a:lnTo>
                          <a:cubicBezTo>
                            <a:pt x="0" y="3"/>
                            <a:pt x="2" y="6"/>
                            <a:pt x="5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1" name="Freeform 1247">
                      <a:extLst>
                        <a:ext uri="{FF2B5EF4-FFF2-40B4-BE49-F238E27FC236}">
                          <a16:creationId xmlns:a16="http://schemas.microsoft.com/office/drawing/2014/main" id="{827CF714-389F-E61F-4EC4-46EE5CCEBA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9933" y="4328021"/>
                      <a:ext cx="1880" cy="1880"/>
                    </a:xfrm>
                    <a:custGeom>
                      <a:avLst/>
                      <a:gdLst>
                        <a:gd name="T0" fmla="*/ 0 w 3"/>
                        <a:gd name="T1" fmla="*/ 4 h 5"/>
                        <a:gd name="T2" fmla="*/ 0 w 3"/>
                        <a:gd name="T3" fmla="*/ 5 h 5"/>
                        <a:gd name="T4" fmla="*/ 2 w 3"/>
                        <a:gd name="T5" fmla="*/ 5 h 5"/>
                        <a:gd name="T6" fmla="*/ 3 w 3"/>
                        <a:gd name="T7" fmla="*/ 3 h 5"/>
                        <a:gd name="T8" fmla="*/ 1 w 3"/>
                        <a:gd name="T9" fmla="*/ 0 h 5"/>
                        <a:gd name="T10" fmla="*/ 0 w 3"/>
                        <a:gd name="T11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0" y="4"/>
                          </a:moveTo>
                          <a:lnTo>
                            <a:pt x="0" y="5"/>
                          </a:lnTo>
                          <a:lnTo>
                            <a:pt x="2" y="5"/>
                          </a:lnTo>
                          <a:cubicBezTo>
                            <a:pt x="3" y="5"/>
                            <a:pt x="3" y="5"/>
                            <a:pt x="3" y="3"/>
                          </a:cubicBezTo>
                          <a:cubicBezTo>
                            <a:pt x="3" y="1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2" name="Freeform 1248">
                      <a:extLst>
                        <a:ext uri="{FF2B5EF4-FFF2-40B4-BE49-F238E27FC236}">
                          <a16:creationId xmlns:a16="http://schemas.microsoft.com/office/drawing/2014/main" id="{ADE2FFF4-7784-2F0D-473F-953174B32D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3691" y="4337418"/>
                      <a:ext cx="3759" cy="1880"/>
                    </a:xfrm>
                    <a:custGeom>
                      <a:avLst/>
                      <a:gdLst>
                        <a:gd name="T0" fmla="*/ 6 w 6"/>
                        <a:gd name="T1" fmla="*/ 1 h 3"/>
                        <a:gd name="T2" fmla="*/ 6 w 6"/>
                        <a:gd name="T3" fmla="*/ 0 h 3"/>
                        <a:gd name="T4" fmla="*/ 6 w 6"/>
                        <a:gd name="T5" fmla="*/ 0 h 3"/>
                        <a:gd name="T6" fmla="*/ 0 w 6"/>
                        <a:gd name="T7" fmla="*/ 0 h 3"/>
                        <a:gd name="T8" fmla="*/ 0 w 6"/>
                        <a:gd name="T9" fmla="*/ 0 h 3"/>
                        <a:gd name="T10" fmla="*/ 3 w 6"/>
                        <a:gd name="T11" fmla="*/ 3 h 3"/>
                        <a:gd name="T12" fmla="*/ 6 w 6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6" y="1"/>
                          </a:move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2"/>
                            <a:pt x="1" y="3"/>
                            <a:pt x="3" y="3"/>
                          </a:cubicBezTo>
                          <a:cubicBezTo>
                            <a:pt x="5" y="3"/>
                            <a:pt x="6" y="2"/>
                            <a:pt x="6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3" name="Freeform 1249">
                      <a:extLst>
                        <a:ext uri="{FF2B5EF4-FFF2-40B4-BE49-F238E27FC236}">
                          <a16:creationId xmlns:a16="http://schemas.microsoft.com/office/drawing/2014/main" id="{95D25BC2-E57D-E519-4BFD-51F36DE36A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3089" y="4329900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7 h 7"/>
                        <a:gd name="T2" fmla="*/ 3 w 3"/>
                        <a:gd name="T3" fmla="*/ 2 h 7"/>
                        <a:gd name="T4" fmla="*/ 0 w 3"/>
                        <a:gd name="T5" fmla="*/ 0 h 7"/>
                        <a:gd name="T6" fmla="*/ 0 w 3"/>
                        <a:gd name="T7" fmla="*/ 2 h 7"/>
                        <a:gd name="T8" fmla="*/ 1 w 3"/>
                        <a:gd name="T9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1" y="7"/>
                          </a:moveTo>
                          <a:cubicBezTo>
                            <a:pt x="2" y="7"/>
                            <a:pt x="3" y="5"/>
                            <a:pt x="3" y="2"/>
                          </a:cubicBezTo>
                          <a:lnTo>
                            <a:pt x="0" y="0"/>
                          </a:lnTo>
                          <a:lnTo>
                            <a:pt x="0" y="2"/>
                          </a:lnTo>
                          <a:cubicBezTo>
                            <a:pt x="0" y="5"/>
                            <a:pt x="1" y="7"/>
                            <a:pt x="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8" name="Freeform 1250">
                      <a:extLst>
                        <a:ext uri="{FF2B5EF4-FFF2-40B4-BE49-F238E27FC236}">
                          <a16:creationId xmlns:a16="http://schemas.microsoft.com/office/drawing/2014/main" id="{D15E2669-B3D5-8199-7548-38A8469F3B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5572" y="4324262"/>
                      <a:ext cx="1880" cy="1880"/>
                    </a:xfrm>
                    <a:custGeom>
                      <a:avLst/>
                      <a:gdLst>
                        <a:gd name="T0" fmla="*/ 5 w 5"/>
                        <a:gd name="T1" fmla="*/ 2 h 3"/>
                        <a:gd name="T2" fmla="*/ 4 w 5"/>
                        <a:gd name="T3" fmla="*/ 1 h 3"/>
                        <a:gd name="T4" fmla="*/ 3 w 5"/>
                        <a:gd name="T5" fmla="*/ 0 h 3"/>
                        <a:gd name="T6" fmla="*/ 2 w 5"/>
                        <a:gd name="T7" fmla="*/ 0 h 3"/>
                        <a:gd name="T8" fmla="*/ 0 w 5"/>
                        <a:gd name="T9" fmla="*/ 2 h 3"/>
                        <a:gd name="T10" fmla="*/ 3 w 5"/>
                        <a:gd name="T11" fmla="*/ 3 h 3"/>
                        <a:gd name="T12" fmla="*/ 5 w 5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5" y="2"/>
                          </a:move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2"/>
                          </a:cubicBezTo>
                          <a:cubicBezTo>
                            <a:pt x="1" y="2"/>
                            <a:pt x="2" y="3"/>
                            <a:pt x="3" y="3"/>
                          </a:cubicBezTo>
                          <a:cubicBezTo>
                            <a:pt x="4" y="3"/>
                            <a:pt x="5" y="3"/>
                            <a:pt x="5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9" name="Freeform 1251">
                      <a:extLst>
                        <a:ext uri="{FF2B5EF4-FFF2-40B4-BE49-F238E27FC236}">
                          <a16:creationId xmlns:a16="http://schemas.microsoft.com/office/drawing/2014/main" id="{DB631902-9448-A178-4489-EBD7491CD7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96991" y="4350575"/>
                      <a:ext cx="3759" cy="1880"/>
                    </a:xfrm>
                    <a:custGeom>
                      <a:avLst/>
                      <a:gdLst>
                        <a:gd name="T0" fmla="*/ 3 w 6"/>
                        <a:gd name="T1" fmla="*/ 0 h 4"/>
                        <a:gd name="T2" fmla="*/ 0 w 6"/>
                        <a:gd name="T3" fmla="*/ 1 h 4"/>
                        <a:gd name="T4" fmla="*/ 4 w 6"/>
                        <a:gd name="T5" fmla="*/ 4 h 4"/>
                        <a:gd name="T6" fmla="*/ 5 w 6"/>
                        <a:gd name="T7" fmla="*/ 3 h 4"/>
                        <a:gd name="T8" fmla="*/ 6 w 6"/>
                        <a:gd name="T9" fmla="*/ 2 h 4"/>
                        <a:gd name="T10" fmla="*/ 3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3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4"/>
                            <a:pt x="4" y="4"/>
                          </a:cubicBezTo>
                          <a:cubicBezTo>
                            <a:pt x="4" y="4"/>
                            <a:pt x="4" y="4"/>
                            <a:pt x="5" y="3"/>
                          </a:cubicBezTo>
                          <a:cubicBezTo>
                            <a:pt x="5" y="3"/>
                            <a:pt x="5" y="3"/>
                            <a:pt x="6" y="2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0" name="Freeform 1252">
                      <a:extLst>
                        <a:ext uri="{FF2B5EF4-FFF2-40B4-BE49-F238E27FC236}">
                          <a16:creationId xmlns:a16="http://schemas.microsoft.com/office/drawing/2014/main" id="{F9DED612-5D02-DF89-1889-27F27A441E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69369"/>
                      <a:ext cx="5639" cy="3759"/>
                    </a:xfrm>
                    <a:custGeom>
                      <a:avLst/>
                      <a:gdLst>
                        <a:gd name="T0" fmla="*/ 10 w 14"/>
                        <a:gd name="T1" fmla="*/ 12 h 12"/>
                        <a:gd name="T2" fmla="*/ 14 w 14"/>
                        <a:gd name="T3" fmla="*/ 5 h 12"/>
                        <a:gd name="T4" fmla="*/ 4 w 14"/>
                        <a:gd name="T5" fmla="*/ 0 h 12"/>
                        <a:gd name="T6" fmla="*/ 2 w 14"/>
                        <a:gd name="T7" fmla="*/ 0 h 12"/>
                        <a:gd name="T8" fmla="*/ 1 w 14"/>
                        <a:gd name="T9" fmla="*/ 1 h 12"/>
                        <a:gd name="T10" fmla="*/ 1 w 14"/>
                        <a:gd name="T11" fmla="*/ 3 h 12"/>
                        <a:gd name="T12" fmla="*/ 1 w 14"/>
                        <a:gd name="T13" fmla="*/ 5 h 12"/>
                        <a:gd name="T14" fmla="*/ 7 w 14"/>
                        <a:gd name="T15" fmla="*/ 9 h 12"/>
                        <a:gd name="T16" fmla="*/ 8 w 14"/>
                        <a:gd name="T17" fmla="*/ 9 h 12"/>
                        <a:gd name="T18" fmla="*/ 8 w 14"/>
                        <a:gd name="T19" fmla="*/ 10 h 12"/>
                        <a:gd name="T20" fmla="*/ 10 w 14"/>
                        <a:gd name="T21" fmla="*/ 1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4" h="12">
                          <a:moveTo>
                            <a:pt x="10" y="12"/>
                          </a:moveTo>
                          <a:cubicBezTo>
                            <a:pt x="11" y="12"/>
                            <a:pt x="13" y="8"/>
                            <a:pt x="14" y="5"/>
                          </a:cubicBezTo>
                          <a:cubicBezTo>
                            <a:pt x="14" y="2"/>
                            <a:pt x="7" y="0"/>
                            <a:pt x="4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ubicBezTo>
                            <a:pt x="1" y="4"/>
                            <a:pt x="1" y="4"/>
                            <a:pt x="1" y="5"/>
                          </a:cubicBezTo>
                          <a:cubicBezTo>
                            <a:pt x="1" y="7"/>
                            <a:pt x="3" y="9"/>
                            <a:pt x="7" y="9"/>
                          </a:cubicBezTo>
                          <a:lnTo>
                            <a:pt x="8" y="9"/>
                          </a:lnTo>
                          <a:lnTo>
                            <a:pt x="8" y="10"/>
                          </a:lnTo>
                          <a:cubicBezTo>
                            <a:pt x="8" y="11"/>
                            <a:pt x="8" y="12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1" name="Freeform 1253">
                      <a:extLst>
                        <a:ext uri="{FF2B5EF4-FFF2-40B4-BE49-F238E27FC236}">
                          <a16:creationId xmlns:a16="http://schemas.microsoft.com/office/drawing/2014/main" id="{75F0E383-6B43-AA19-705E-DE6C3524C9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48695"/>
                      <a:ext cx="15036" cy="20675"/>
                    </a:xfrm>
                    <a:custGeom>
                      <a:avLst/>
                      <a:gdLst>
                        <a:gd name="T0" fmla="*/ 3 w 35"/>
                        <a:gd name="T1" fmla="*/ 37 h 46"/>
                        <a:gd name="T2" fmla="*/ 5 w 35"/>
                        <a:gd name="T3" fmla="*/ 37 h 46"/>
                        <a:gd name="T4" fmla="*/ 9 w 35"/>
                        <a:gd name="T5" fmla="*/ 42 h 46"/>
                        <a:gd name="T6" fmla="*/ 13 w 35"/>
                        <a:gd name="T7" fmla="*/ 46 h 46"/>
                        <a:gd name="T8" fmla="*/ 19 w 35"/>
                        <a:gd name="T9" fmla="*/ 43 h 46"/>
                        <a:gd name="T10" fmla="*/ 24 w 35"/>
                        <a:gd name="T11" fmla="*/ 39 h 46"/>
                        <a:gd name="T12" fmla="*/ 26 w 35"/>
                        <a:gd name="T13" fmla="*/ 38 h 46"/>
                        <a:gd name="T14" fmla="*/ 35 w 35"/>
                        <a:gd name="T15" fmla="*/ 34 h 46"/>
                        <a:gd name="T16" fmla="*/ 33 w 35"/>
                        <a:gd name="T17" fmla="*/ 31 h 46"/>
                        <a:gd name="T18" fmla="*/ 30 w 35"/>
                        <a:gd name="T19" fmla="*/ 26 h 46"/>
                        <a:gd name="T20" fmla="*/ 32 w 35"/>
                        <a:gd name="T21" fmla="*/ 22 h 46"/>
                        <a:gd name="T22" fmla="*/ 35 w 35"/>
                        <a:gd name="T23" fmla="*/ 17 h 46"/>
                        <a:gd name="T24" fmla="*/ 30 w 35"/>
                        <a:gd name="T25" fmla="*/ 12 h 46"/>
                        <a:gd name="T26" fmla="*/ 25 w 35"/>
                        <a:gd name="T27" fmla="*/ 6 h 46"/>
                        <a:gd name="T28" fmla="*/ 21 w 35"/>
                        <a:gd name="T29" fmla="*/ 0 h 46"/>
                        <a:gd name="T30" fmla="*/ 20 w 35"/>
                        <a:gd name="T31" fmla="*/ 2 h 46"/>
                        <a:gd name="T32" fmla="*/ 20 w 35"/>
                        <a:gd name="T33" fmla="*/ 3 h 46"/>
                        <a:gd name="T34" fmla="*/ 20 w 35"/>
                        <a:gd name="T35" fmla="*/ 3 h 46"/>
                        <a:gd name="T36" fmla="*/ 14 w 35"/>
                        <a:gd name="T37" fmla="*/ 8 h 46"/>
                        <a:gd name="T38" fmla="*/ 14 w 35"/>
                        <a:gd name="T39" fmla="*/ 8 h 46"/>
                        <a:gd name="T40" fmla="*/ 13 w 35"/>
                        <a:gd name="T41" fmla="*/ 8 h 46"/>
                        <a:gd name="T42" fmla="*/ 6 w 35"/>
                        <a:gd name="T43" fmla="*/ 14 h 46"/>
                        <a:gd name="T44" fmla="*/ 8 w 35"/>
                        <a:gd name="T45" fmla="*/ 17 h 46"/>
                        <a:gd name="T46" fmla="*/ 10 w 35"/>
                        <a:gd name="T47" fmla="*/ 20 h 46"/>
                        <a:gd name="T48" fmla="*/ 3 w 35"/>
                        <a:gd name="T49" fmla="*/ 30 h 46"/>
                        <a:gd name="T50" fmla="*/ 3 w 35"/>
                        <a:gd name="T51" fmla="*/ 33 h 46"/>
                        <a:gd name="T52" fmla="*/ 2 w 35"/>
                        <a:gd name="T53" fmla="*/ 33 h 46"/>
                        <a:gd name="T54" fmla="*/ 0 w 35"/>
                        <a:gd name="T55" fmla="*/ 35 h 46"/>
                        <a:gd name="T56" fmla="*/ 3 w 35"/>
                        <a:gd name="T57" fmla="*/ 37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35" h="46">
                          <a:moveTo>
                            <a:pt x="3" y="37"/>
                          </a:moveTo>
                          <a:cubicBezTo>
                            <a:pt x="4" y="37"/>
                            <a:pt x="5" y="37"/>
                            <a:pt x="5" y="37"/>
                          </a:cubicBezTo>
                          <a:cubicBezTo>
                            <a:pt x="7" y="39"/>
                            <a:pt x="8" y="40"/>
                            <a:pt x="9" y="42"/>
                          </a:cubicBezTo>
                          <a:cubicBezTo>
                            <a:pt x="10" y="44"/>
                            <a:pt x="11" y="46"/>
                            <a:pt x="13" y="46"/>
                          </a:cubicBezTo>
                          <a:cubicBezTo>
                            <a:pt x="16" y="46"/>
                            <a:pt x="17" y="44"/>
                            <a:pt x="19" y="43"/>
                          </a:cubicBezTo>
                          <a:cubicBezTo>
                            <a:pt x="20" y="41"/>
                            <a:pt x="22" y="40"/>
                            <a:pt x="24" y="39"/>
                          </a:cubicBezTo>
                          <a:cubicBezTo>
                            <a:pt x="25" y="39"/>
                            <a:pt x="25" y="39"/>
                            <a:pt x="26" y="38"/>
                          </a:cubicBezTo>
                          <a:cubicBezTo>
                            <a:pt x="29" y="38"/>
                            <a:pt x="35" y="37"/>
                            <a:pt x="35" y="34"/>
                          </a:cubicBezTo>
                          <a:cubicBezTo>
                            <a:pt x="35" y="33"/>
                            <a:pt x="34" y="32"/>
                            <a:pt x="33" y="31"/>
                          </a:cubicBezTo>
                          <a:cubicBezTo>
                            <a:pt x="31" y="30"/>
                            <a:pt x="30" y="28"/>
                            <a:pt x="30" y="26"/>
                          </a:cubicBezTo>
                          <a:cubicBezTo>
                            <a:pt x="30" y="24"/>
                            <a:pt x="31" y="23"/>
                            <a:pt x="32" y="22"/>
                          </a:cubicBezTo>
                          <a:cubicBezTo>
                            <a:pt x="34" y="20"/>
                            <a:pt x="35" y="19"/>
                            <a:pt x="35" y="17"/>
                          </a:cubicBezTo>
                          <a:cubicBezTo>
                            <a:pt x="35" y="14"/>
                            <a:pt x="32" y="12"/>
                            <a:pt x="30" y="12"/>
                          </a:cubicBezTo>
                          <a:cubicBezTo>
                            <a:pt x="28" y="12"/>
                            <a:pt x="26" y="9"/>
                            <a:pt x="25" y="6"/>
                          </a:cubicBezTo>
                          <a:cubicBezTo>
                            <a:pt x="24" y="4"/>
                            <a:pt x="23" y="0"/>
                            <a:pt x="21" y="0"/>
                          </a:cubicBezTo>
                          <a:cubicBezTo>
                            <a:pt x="21" y="0"/>
                            <a:pt x="20" y="0"/>
                            <a:pt x="20" y="2"/>
                          </a:cubicBezTo>
                          <a:lnTo>
                            <a:pt x="20" y="3"/>
                          </a:lnTo>
                          <a:lnTo>
                            <a:pt x="20" y="3"/>
                          </a:lnTo>
                          <a:cubicBezTo>
                            <a:pt x="18" y="4"/>
                            <a:pt x="15" y="7"/>
                            <a:pt x="14" y="8"/>
                          </a:cubicBezTo>
                          <a:lnTo>
                            <a:pt x="14" y="8"/>
                          </a:lnTo>
                          <a:lnTo>
                            <a:pt x="13" y="8"/>
                          </a:lnTo>
                          <a:cubicBezTo>
                            <a:pt x="11" y="8"/>
                            <a:pt x="6" y="12"/>
                            <a:pt x="6" y="14"/>
                          </a:cubicBezTo>
                          <a:cubicBezTo>
                            <a:pt x="6" y="15"/>
                            <a:pt x="7" y="16"/>
                            <a:pt x="8" y="17"/>
                          </a:cubicBezTo>
                          <a:cubicBezTo>
                            <a:pt x="9" y="18"/>
                            <a:pt x="10" y="18"/>
                            <a:pt x="10" y="20"/>
                          </a:cubicBezTo>
                          <a:cubicBezTo>
                            <a:pt x="10" y="23"/>
                            <a:pt x="7" y="29"/>
                            <a:pt x="3" y="30"/>
                          </a:cubicBezTo>
                          <a:lnTo>
                            <a:pt x="3" y="33"/>
                          </a:lnTo>
                          <a:lnTo>
                            <a:pt x="2" y="33"/>
                          </a:lnTo>
                          <a:cubicBezTo>
                            <a:pt x="1" y="34"/>
                            <a:pt x="0" y="34"/>
                            <a:pt x="0" y="35"/>
                          </a:cubicBezTo>
                          <a:cubicBezTo>
                            <a:pt x="0" y="36"/>
                            <a:pt x="1" y="36"/>
                            <a:pt x="3" y="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2" name="Freeform 1254">
                      <a:extLst>
                        <a:ext uri="{FF2B5EF4-FFF2-40B4-BE49-F238E27FC236}">
                          <a16:creationId xmlns:a16="http://schemas.microsoft.com/office/drawing/2014/main" id="{81E36EBC-573A-56EB-F710-F6C476A193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6388" y="4367489"/>
                      <a:ext cx="18795" cy="18795"/>
                    </a:xfrm>
                    <a:custGeom>
                      <a:avLst/>
                      <a:gdLst>
                        <a:gd name="T0" fmla="*/ 3 w 42"/>
                        <a:gd name="T1" fmla="*/ 19 h 46"/>
                        <a:gd name="T2" fmla="*/ 0 w 42"/>
                        <a:gd name="T3" fmla="*/ 22 h 46"/>
                        <a:gd name="T4" fmla="*/ 3 w 42"/>
                        <a:gd name="T5" fmla="*/ 25 h 46"/>
                        <a:gd name="T6" fmla="*/ 8 w 42"/>
                        <a:gd name="T7" fmla="*/ 30 h 46"/>
                        <a:gd name="T8" fmla="*/ 13 w 42"/>
                        <a:gd name="T9" fmla="*/ 38 h 46"/>
                        <a:gd name="T10" fmla="*/ 24 w 42"/>
                        <a:gd name="T11" fmla="*/ 42 h 46"/>
                        <a:gd name="T12" fmla="*/ 34 w 42"/>
                        <a:gd name="T13" fmla="*/ 46 h 46"/>
                        <a:gd name="T14" fmla="*/ 42 w 42"/>
                        <a:gd name="T15" fmla="*/ 40 h 46"/>
                        <a:gd name="T16" fmla="*/ 40 w 42"/>
                        <a:gd name="T17" fmla="*/ 35 h 46"/>
                        <a:gd name="T18" fmla="*/ 38 w 42"/>
                        <a:gd name="T19" fmla="*/ 30 h 46"/>
                        <a:gd name="T20" fmla="*/ 40 w 42"/>
                        <a:gd name="T21" fmla="*/ 26 h 46"/>
                        <a:gd name="T22" fmla="*/ 40 w 42"/>
                        <a:gd name="T23" fmla="*/ 11 h 46"/>
                        <a:gd name="T24" fmla="*/ 34 w 42"/>
                        <a:gd name="T25" fmla="*/ 2 h 46"/>
                        <a:gd name="T26" fmla="*/ 34 w 42"/>
                        <a:gd name="T27" fmla="*/ 2 h 46"/>
                        <a:gd name="T28" fmla="*/ 34 w 42"/>
                        <a:gd name="T29" fmla="*/ 4 h 46"/>
                        <a:gd name="T30" fmla="*/ 34 w 42"/>
                        <a:gd name="T31" fmla="*/ 5 h 46"/>
                        <a:gd name="T32" fmla="*/ 34 w 42"/>
                        <a:gd name="T33" fmla="*/ 6 h 46"/>
                        <a:gd name="T34" fmla="*/ 27 w 42"/>
                        <a:gd name="T35" fmla="*/ 16 h 46"/>
                        <a:gd name="T36" fmla="*/ 26 w 42"/>
                        <a:gd name="T37" fmla="*/ 16 h 46"/>
                        <a:gd name="T38" fmla="*/ 26 w 42"/>
                        <a:gd name="T39" fmla="*/ 15 h 46"/>
                        <a:gd name="T40" fmla="*/ 25 w 42"/>
                        <a:gd name="T41" fmla="*/ 14 h 46"/>
                        <a:gd name="T42" fmla="*/ 24 w 42"/>
                        <a:gd name="T43" fmla="*/ 11 h 46"/>
                        <a:gd name="T44" fmla="*/ 26 w 42"/>
                        <a:gd name="T45" fmla="*/ 6 h 46"/>
                        <a:gd name="T46" fmla="*/ 27 w 42"/>
                        <a:gd name="T47" fmla="*/ 2 h 46"/>
                        <a:gd name="T48" fmla="*/ 26 w 42"/>
                        <a:gd name="T49" fmla="*/ 0 h 46"/>
                        <a:gd name="T50" fmla="*/ 25 w 42"/>
                        <a:gd name="T51" fmla="*/ 0 h 46"/>
                        <a:gd name="T52" fmla="*/ 23 w 42"/>
                        <a:gd name="T53" fmla="*/ 0 h 46"/>
                        <a:gd name="T54" fmla="*/ 8 w 42"/>
                        <a:gd name="T55" fmla="*/ 7 h 46"/>
                        <a:gd name="T56" fmla="*/ 8 w 42"/>
                        <a:gd name="T57" fmla="*/ 10 h 46"/>
                        <a:gd name="T58" fmla="*/ 6 w 42"/>
                        <a:gd name="T59" fmla="*/ 15 h 46"/>
                        <a:gd name="T60" fmla="*/ 3 w 42"/>
                        <a:gd name="T6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2" h="46">
                          <a:moveTo>
                            <a:pt x="3" y="19"/>
                          </a:moveTo>
                          <a:cubicBezTo>
                            <a:pt x="2" y="20"/>
                            <a:pt x="0" y="21"/>
                            <a:pt x="0" y="22"/>
                          </a:cubicBezTo>
                          <a:cubicBezTo>
                            <a:pt x="0" y="23"/>
                            <a:pt x="1" y="23"/>
                            <a:pt x="3" y="25"/>
                          </a:cubicBezTo>
                          <a:cubicBezTo>
                            <a:pt x="5" y="26"/>
                            <a:pt x="8" y="27"/>
                            <a:pt x="8" y="30"/>
                          </a:cubicBezTo>
                          <a:cubicBezTo>
                            <a:pt x="8" y="34"/>
                            <a:pt x="10" y="38"/>
                            <a:pt x="13" y="38"/>
                          </a:cubicBezTo>
                          <a:cubicBezTo>
                            <a:pt x="17" y="38"/>
                            <a:pt x="21" y="40"/>
                            <a:pt x="24" y="42"/>
                          </a:cubicBezTo>
                          <a:cubicBezTo>
                            <a:pt x="27" y="44"/>
                            <a:pt x="30" y="46"/>
                            <a:pt x="34" y="46"/>
                          </a:cubicBezTo>
                          <a:cubicBezTo>
                            <a:pt x="37" y="46"/>
                            <a:pt x="42" y="45"/>
                            <a:pt x="42" y="40"/>
                          </a:cubicBezTo>
                          <a:cubicBezTo>
                            <a:pt x="42" y="38"/>
                            <a:pt x="41" y="37"/>
                            <a:pt x="40" y="35"/>
                          </a:cubicBezTo>
                          <a:cubicBezTo>
                            <a:pt x="39" y="34"/>
                            <a:pt x="38" y="33"/>
                            <a:pt x="38" y="30"/>
                          </a:cubicBezTo>
                          <a:cubicBezTo>
                            <a:pt x="38" y="29"/>
                            <a:pt x="39" y="28"/>
                            <a:pt x="40" y="26"/>
                          </a:cubicBezTo>
                          <a:lnTo>
                            <a:pt x="40" y="11"/>
                          </a:lnTo>
                          <a:cubicBezTo>
                            <a:pt x="40" y="7"/>
                            <a:pt x="38" y="2"/>
                            <a:pt x="34" y="2"/>
                          </a:cubicBezTo>
                          <a:cubicBezTo>
                            <a:pt x="34" y="2"/>
                            <a:pt x="34" y="2"/>
                            <a:pt x="34" y="2"/>
                          </a:cubicBezTo>
                          <a:cubicBezTo>
                            <a:pt x="34" y="3"/>
                            <a:pt x="34" y="4"/>
                            <a:pt x="34" y="4"/>
                          </a:cubicBezTo>
                          <a:cubicBezTo>
                            <a:pt x="34" y="4"/>
                            <a:pt x="34" y="5"/>
                            <a:pt x="34" y="5"/>
                          </a:cubicBezTo>
                          <a:lnTo>
                            <a:pt x="34" y="6"/>
                          </a:lnTo>
                          <a:cubicBezTo>
                            <a:pt x="32" y="10"/>
                            <a:pt x="30" y="14"/>
                            <a:pt x="27" y="16"/>
                          </a:cubicBezTo>
                          <a:lnTo>
                            <a:pt x="26" y="16"/>
                          </a:lnTo>
                          <a:lnTo>
                            <a:pt x="26" y="15"/>
                          </a:ln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4" y="12"/>
                            <a:pt x="24" y="11"/>
                          </a:cubicBezTo>
                          <a:cubicBezTo>
                            <a:pt x="24" y="9"/>
                            <a:pt x="25" y="7"/>
                            <a:pt x="26" y="6"/>
                          </a:cubicBezTo>
                          <a:cubicBezTo>
                            <a:pt x="26" y="4"/>
                            <a:pt x="27" y="3"/>
                            <a:pt x="27" y="2"/>
                          </a:cubicBezTo>
                          <a:cubicBezTo>
                            <a:pt x="27" y="0"/>
                            <a:pt x="27" y="0"/>
                            <a:pt x="26" y="0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3" y="0"/>
                          </a:cubicBezTo>
                          <a:cubicBezTo>
                            <a:pt x="22" y="0"/>
                            <a:pt x="10" y="5"/>
                            <a:pt x="8" y="7"/>
                          </a:cubicBezTo>
                          <a:cubicBezTo>
                            <a:pt x="8" y="8"/>
                            <a:pt x="8" y="9"/>
                            <a:pt x="8" y="10"/>
                          </a:cubicBezTo>
                          <a:cubicBezTo>
                            <a:pt x="8" y="12"/>
                            <a:pt x="7" y="13"/>
                            <a:pt x="6" y="15"/>
                          </a:cubicBezTo>
                          <a:cubicBezTo>
                            <a:pt x="6" y="16"/>
                            <a:pt x="4" y="18"/>
                            <a:pt x="3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3" name="Freeform 1255">
                      <a:extLst>
                        <a:ext uri="{FF2B5EF4-FFF2-40B4-BE49-F238E27FC236}">
                          <a16:creationId xmlns:a16="http://schemas.microsoft.com/office/drawing/2014/main" id="{F67FA146-3025-DAA2-242E-5D398C277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7063" y="4376887"/>
                      <a:ext cx="15036" cy="22554"/>
                    </a:xfrm>
                    <a:custGeom>
                      <a:avLst/>
                      <a:gdLst>
                        <a:gd name="T0" fmla="*/ 13 w 35"/>
                        <a:gd name="T1" fmla="*/ 0 h 53"/>
                        <a:gd name="T2" fmla="*/ 8 w 35"/>
                        <a:gd name="T3" fmla="*/ 7 h 53"/>
                        <a:gd name="T4" fmla="*/ 8 w 35"/>
                        <a:gd name="T5" fmla="*/ 14 h 53"/>
                        <a:gd name="T6" fmla="*/ 7 w 35"/>
                        <a:gd name="T7" fmla="*/ 20 h 53"/>
                        <a:gd name="T8" fmla="*/ 3 w 35"/>
                        <a:gd name="T9" fmla="*/ 34 h 53"/>
                        <a:gd name="T10" fmla="*/ 3 w 35"/>
                        <a:gd name="T11" fmla="*/ 42 h 53"/>
                        <a:gd name="T12" fmla="*/ 2 w 35"/>
                        <a:gd name="T13" fmla="*/ 42 h 53"/>
                        <a:gd name="T14" fmla="*/ 0 w 35"/>
                        <a:gd name="T15" fmla="*/ 51 h 53"/>
                        <a:gd name="T16" fmla="*/ 2 w 35"/>
                        <a:gd name="T17" fmla="*/ 53 h 53"/>
                        <a:gd name="T18" fmla="*/ 6 w 35"/>
                        <a:gd name="T19" fmla="*/ 50 h 53"/>
                        <a:gd name="T20" fmla="*/ 7 w 35"/>
                        <a:gd name="T21" fmla="*/ 48 h 53"/>
                        <a:gd name="T22" fmla="*/ 23 w 35"/>
                        <a:gd name="T23" fmla="*/ 40 h 53"/>
                        <a:gd name="T24" fmla="*/ 35 w 35"/>
                        <a:gd name="T25" fmla="*/ 25 h 53"/>
                        <a:gd name="T26" fmla="*/ 23 w 35"/>
                        <a:gd name="T27" fmla="*/ 10 h 53"/>
                        <a:gd name="T28" fmla="*/ 17 w 35"/>
                        <a:gd name="T29" fmla="*/ 18 h 53"/>
                        <a:gd name="T30" fmla="*/ 17 w 35"/>
                        <a:gd name="T31" fmla="*/ 19 h 53"/>
                        <a:gd name="T32" fmla="*/ 12 w 35"/>
                        <a:gd name="T33" fmla="*/ 19 h 53"/>
                        <a:gd name="T34" fmla="*/ 12 w 35"/>
                        <a:gd name="T35" fmla="*/ 13 h 53"/>
                        <a:gd name="T36" fmla="*/ 15 w 35"/>
                        <a:gd name="T37" fmla="*/ 4 h 53"/>
                        <a:gd name="T38" fmla="*/ 15 w 35"/>
                        <a:gd name="T39" fmla="*/ 2 h 53"/>
                        <a:gd name="T40" fmla="*/ 13 w 35"/>
                        <a:gd name="T41" fmla="*/ 0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35" h="53">
                          <a:moveTo>
                            <a:pt x="13" y="0"/>
                          </a:moveTo>
                          <a:cubicBezTo>
                            <a:pt x="12" y="1"/>
                            <a:pt x="8" y="5"/>
                            <a:pt x="8" y="7"/>
                          </a:cubicBezTo>
                          <a:lnTo>
                            <a:pt x="8" y="14"/>
                          </a:lnTo>
                          <a:cubicBezTo>
                            <a:pt x="7" y="16"/>
                            <a:pt x="7" y="18"/>
                            <a:pt x="7" y="20"/>
                          </a:cubicBezTo>
                          <a:cubicBezTo>
                            <a:pt x="6" y="25"/>
                            <a:pt x="5" y="30"/>
                            <a:pt x="3" y="34"/>
                          </a:cubicBezTo>
                          <a:lnTo>
                            <a:pt x="3" y="42"/>
                          </a:lnTo>
                          <a:lnTo>
                            <a:pt x="2" y="42"/>
                          </a:lnTo>
                          <a:cubicBezTo>
                            <a:pt x="1" y="43"/>
                            <a:pt x="0" y="48"/>
                            <a:pt x="0" y="51"/>
                          </a:cubicBezTo>
                          <a:cubicBezTo>
                            <a:pt x="0" y="51"/>
                            <a:pt x="0" y="53"/>
                            <a:pt x="2" y="53"/>
                          </a:cubicBezTo>
                          <a:cubicBezTo>
                            <a:pt x="4" y="53"/>
                            <a:pt x="5" y="51"/>
                            <a:pt x="6" y="50"/>
                          </a:cubicBezTo>
                          <a:cubicBezTo>
                            <a:pt x="6" y="49"/>
                            <a:pt x="7" y="49"/>
                            <a:pt x="7" y="48"/>
                          </a:cubicBezTo>
                          <a:cubicBezTo>
                            <a:pt x="11" y="45"/>
                            <a:pt x="16" y="42"/>
                            <a:pt x="23" y="40"/>
                          </a:cubicBezTo>
                          <a:cubicBezTo>
                            <a:pt x="28" y="38"/>
                            <a:pt x="35" y="34"/>
                            <a:pt x="35" y="25"/>
                          </a:cubicBezTo>
                          <a:cubicBezTo>
                            <a:pt x="35" y="21"/>
                            <a:pt x="26" y="10"/>
                            <a:pt x="23" y="10"/>
                          </a:cubicBezTo>
                          <a:cubicBezTo>
                            <a:pt x="18" y="10"/>
                            <a:pt x="17" y="15"/>
                            <a:pt x="17" y="18"/>
                          </a:cubicBezTo>
                          <a:lnTo>
                            <a:pt x="17" y="19"/>
                          </a:lnTo>
                          <a:lnTo>
                            <a:pt x="12" y="19"/>
                          </a:lnTo>
                          <a:lnTo>
                            <a:pt x="12" y="13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cubicBezTo>
                            <a:pt x="15" y="1"/>
                            <a:pt x="14" y="0"/>
                            <a:pt x="1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9" name="Группа 38">
                  <a:extLst>
                    <a:ext uri="{FF2B5EF4-FFF2-40B4-BE49-F238E27FC236}">
                      <a16:creationId xmlns:a16="http://schemas.microsoft.com/office/drawing/2014/main" id="{82F3818B-3823-F8BF-5127-4E01FAD191D3}"/>
                    </a:ext>
                  </a:extLst>
                </p:cNvPr>
                <p:cNvGrpSpPr/>
                <p:nvPr/>
              </p:nvGrpSpPr>
              <p:grpSpPr>
                <a:xfrm>
                  <a:off x="356288" y="2486258"/>
                  <a:ext cx="557433" cy="557433"/>
                  <a:chOff x="356288" y="3279501"/>
                  <a:chExt cx="557433" cy="557433"/>
                </a:xfrm>
              </p:grpSpPr>
              <p:sp>
                <p:nvSpPr>
                  <p:cNvPr id="40" name="Овал 39">
                    <a:extLst>
                      <a:ext uri="{FF2B5EF4-FFF2-40B4-BE49-F238E27FC236}">
                        <a16:creationId xmlns:a16="http://schemas.microsoft.com/office/drawing/2014/main" id="{0359B4B1-D405-882A-AA70-A7122B18F54D}"/>
                      </a:ext>
                    </a:extLst>
                  </p:cNvPr>
                  <p:cNvSpPr/>
                  <p:nvPr/>
                </p:nvSpPr>
                <p:spPr>
                  <a:xfrm>
                    <a:off x="356288" y="3279501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" name="Oval 1289">
                    <a:extLst>
                      <a:ext uri="{FF2B5EF4-FFF2-40B4-BE49-F238E27FC236}">
                        <a16:creationId xmlns:a16="http://schemas.microsoft.com/office/drawing/2014/main" id="{ABBC5CA1-F189-C877-9B5F-009538323E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2931" y="3584966"/>
                    <a:ext cx="14331" cy="1433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2" name="Группа 92">
                    <a:extLst>
                      <a:ext uri="{FF2B5EF4-FFF2-40B4-BE49-F238E27FC236}">
                        <a16:creationId xmlns:a16="http://schemas.microsoft.com/office/drawing/2014/main" id="{106D7BB4-35A1-BD2B-545F-6A235F8DBF66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5" y="3429000"/>
                    <a:ext cx="482218" cy="241300"/>
                    <a:chOff x="7695174" y="4234048"/>
                    <a:chExt cx="1007392" cy="578875"/>
                  </a:xfrm>
                  <a:solidFill>
                    <a:schemeClr val="bg1"/>
                  </a:solidFill>
                </p:grpSpPr>
                <p:sp>
                  <p:nvSpPr>
                    <p:cNvPr id="43" name="Freeform 1112">
                      <a:extLst>
                        <a:ext uri="{FF2B5EF4-FFF2-40B4-BE49-F238E27FC236}">
                          <a16:creationId xmlns:a16="http://schemas.microsoft.com/office/drawing/2014/main" id="{36CB4AEF-A6C2-AD90-2CB2-C32CECF558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95174" y="4634373"/>
                      <a:ext cx="31951" cy="39469"/>
                    </a:xfrm>
                    <a:custGeom>
                      <a:avLst/>
                      <a:gdLst>
                        <a:gd name="T0" fmla="*/ 52 w 77"/>
                        <a:gd name="T1" fmla="*/ 56 h 90"/>
                        <a:gd name="T2" fmla="*/ 67 w 77"/>
                        <a:gd name="T3" fmla="*/ 20 h 90"/>
                        <a:gd name="T4" fmla="*/ 61 w 77"/>
                        <a:gd name="T5" fmla="*/ 16 h 90"/>
                        <a:gd name="T6" fmla="*/ 51 w 77"/>
                        <a:gd name="T7" fmla="*/ 21 h 90"/>
                        <a:gd name="T8" fmla="*/ 14 w 77"/>
                        <a:gd name="T9" fmla="*/ 0 h 90"/>
                        <a:gd name="T10" fmla="*/ 13 w 77"/>
                        <a:gd name="T11" fmla="*/ 3 h 90"/>
                        <a:gd name="T12" fmla="*/ 14 w 77"/>
                        <a:gd name="T13" fmla="*/ 29 h 90"/>
                        <a:gd name="T14" fmla="*/ 0 w 77"/>
                        <a:gd name="T15" fmla="*/ 41 h 90"/>
                        <a:gd name="T16" fmla="*/ 3 w 77"/>
                        <a:gd name="T17" fmla="*/ 53 h 90"/>
                        <a:gd name="T18" fmla="*/ 26 w 77"/>
                        <a:gd name="T19" fmla="*/ 52 h 90"/>
                        <a:gd name="T20" fmla="*/ 55 w 77"/>
                        <a:gd name="T21" fmla="*/ 82 h 90"/>
                        <a:gd name="T22" fmla="*/ 70 w 77"/>
                        <a:gd name="T23" fmla="*/ 90 h 90"/>
                        <a:gd name="T24" fmla="*/ 77 w 77"/>
                        <a:gd name="T25" fmla="*/ 83 h 90"/>
                        <a:gd name="T26" fmla="*/ 52 w 77"/>
                        <a:gd name="T27" fmla="*/ 56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7" h="90">
                          <a:moveTo>
                            <a:pt x="52" y="56"/>
                          </a:moveTo>
                          <a:lnTo>
                            <a:pt x="67" y="20"/>
                          </a:lnTo>
                          <a:lnTo>
                            <a:pt x="61" y="16"/>
                          </a:lnTo>
                          <a:lnTo>
                            <a:pt x="51" y="21"/>
                          </a:lnTo>
                          <a:lnTo>
                            <a:pt x="14" y="0"/>
                          </a:lnTo>
                          <a:lnTo>
                            <a:pt x="13" y="3"/>
                          </a:lnTo>
                          <a:lnTo>
                            <a:pt x="14" y="29"/>
                          </a:lnTo>
                          <a:lnTo>
                            <a:pt x="0" y="41"/>
                          </a:lnTo>
                          <a:lnTo>
                            <a:pt x="3" y="53"/>
                          </a:lnTo>
                          <a:lnTo>
                            <a:pt x="26" y="52"/>
                          </a:lnTo>
                          <a:lnTo>
                            <a:pt x="55" y="82"/>
                          </a:lnTo>
                          <a:lnTo>
                            <a:pt x="70" y="90"/>
                          </a:lnTo>
                          <a:lnTo>
                            <a:pt x="77" y="83"/>
                          </a:lnTo>
                          <a:lnTo>
                            <a:pt x="52" y="5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" name="Freeform 1113">
                      <a:extLst>
                        <a:ext uri="{FF2B5EF4-FFF2-40B4-BE49-F238E27FC236}">
                          <a16:creationId xmlns:a16="http://schemas.microsoft.com/office/drawing/2014/main" id="{057F9B10-0BA6-2A85-090E-532E161417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30884" y="4459584"/>
                      <a:ext cx="20675" cy="24434"/>
                    </a:xfrm>
                    <a:custGeom>
                      <a:avLst/>
                      <a:gdLst>
                        <a:gd name="T0" fmla="*/ 30 w 47"/>
                        <a:gd name="T1" fmla="*/ 57 h 57"/>
                        <a:gd name="T2" fmla="*/ 45 w 47"/>
                        <a:gd name="T3" fmla="*/ 50 h 57"/>
                        <a:gd name="T4" fmla="*/ 47 w 47"/>
                        <a:gd name="T5" fmla="*/ 19 h 57"/>
                        <a:gd name="T6" fmla="*/ 43 w 47"/>
                        <a:gd name="T7" fmla="*/ 15 h 57"/>
                        <a:gd name="T8" fmla="*/ 39 w 47"/>
                        <a:gd name="T9" fmla="*/ 28 h 57"/>
                        <a:gd name="T10" fmla="*/ 21 w 47"/>
                        <a:gd name="T11" fmla="*/ 18 h 57"/>
                        <a:gd name="T12" fmla="*/ 14 w 47"/>
                        <a:gd name="T13" fmla="*/ 0 h 57"/>
                        <a:gd name="T14" fmla="*/ 7 w 47"/>
                        <a:gd name="T15" fmla="*/ 4 h 57"/>
                        <a:gd name="T16" fmla="*/ 0 w 47"/>
                        <a:gd name="T17" fmla="*/ 4 h 57"/>
                        <a:gd name="T18" fmla="*/ 30 w 47"/>
                        <a:gd name="T19" fmla="*/ 57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7" h="57">
                          <a:moveTo>
                            <a:pt x="30" y="57"/>
                          </a:moveTo>
                          <a:lnTo>
                            <a:pt x="45" y="50"/>
                          </a:lnTo>
                          <a:lnTo>
                            <a:pt x="47" y="19"/>
                          </a:lnTo>
                          <a:lnTo>
                            <a:pt x="43" y="15"/>
                          </a:lnTo>
                          <a:lnTo>
                            <a:pt x="39" y="28"/>
                          </a:lnTo>
                          <a:lnTo>
                            <a:pt x="21" y="18"/>
                          </a:lnTo>
                          <a:lnTo>
                            <a:pt x="14" y="0"/>
                          </a:lnTo>
                          <a:lnTo>
                            <a:pt x="7" y="4"/>
                          </a:lnTo>
                          <a:lnTo>
                            <a:pt x="0" y="4"/>
                          </a:lnTo>
                          <a:lnTo>
                            <a:pt x="30" y="57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" name="Freeform 1114">
                      <a:extLst>
                        <a:ext uri="{FF2B5EF4-FFF2-40B4-BE49-F238E27FC236}">
                          <a16:creationId xmlns:a16="http://schemas.microsoft.com/office/drawing/2014/main" id="{F41898C6-B219-B089-8F0D-6075D2F5A5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9361" y="4651289"/>
                      <a:ext cx="37589" cy="31951"/>
                    </a:xfrm>
                    <a:custGeom>
                      <a:avLst/>
                      <a:gdLst>
                        <a:gd name="T0" fmla="*/ 73 w 88"/>
                        <a:gd name="T1" fmla="*/ 42 h 75"/>
                        <a:gd name="T2" fmla="*/ 78 w 88"/>
                        <a:gd name="T3" fmla="*/ 38 h 75"/>
                        <a:gd name="T4" fmla="*/ 83 w 88"/>
                        <a:gd name="T5" fmla="*/ 34 h 75"/>
                        <a:gd name="T6" fmla="*/ 84 w 88"/>
                        <a:gd name="T7" fmla="*/ 30 h 75"/>
                        <a:gd name="T8" fmla="*/ 88 w 88"/>
                        <a:gd name="T9" fmla="*/ 22 h 75"/>
                        <a:gd name="T10" fmla="*/ 79 w 88"/>
                        <a:gd name="T11" fmla="*/ 6 h 75"/>
                        <a:gd name="T12" fmla="*/ 77 w 88"/>
                        <a:gd name="T13" fmla="*/ 2 h 75"/>
                        <a:gd name="T14" fmla="*/ 75 w 88"/>
                        <a:gd name="T15" fmla="*/ 6 h 75"/>
                        <a:gd name="T16" fmla="*/ 75 w 88"/>
                        <a:gd name="T17" fmla="*/ 7 h 75"/>
                        <a:gd name="T18" fmla="*/ 69 w 88"/>
                        <a:gd name="T19" fmla="*/ 7 h 75"/>
                        <a:gd name="T20" fmla="*/ 57 w 88"/>
                        <a:gd name="T21" fmla="*/ 1 h 75"/>
                        <a:gd name="T22" fmla="*/ 44 w 88"/>
                        <a:gd name="T23" fmla="*/ 12 h 75"/>
                        <a:gd name="T24" fmla="*/ 33 w 88"/>
                        <a:gd name="T25" fmla="*/ 7 h 75"/>
                        <a:gd name="T26" fmla="*/ 17 w 88"/>
                        <a:gd name="T27" fmla="*/ 0 h 75"/>
                        <a:gd name="T28" fmla="*/ 14 w 88"/>
                        <a:gd name="T29" fmla="*/ 5 h 75"/>
                        <a:gd name="T30" fmla="*/ 14 w 88"/>
                        <a:gd name="T31" fmla="*/ 6 h 75"/>
                        <a:gd name="T32" fmla="*/ 13 w 88"/>
                        <a:gd name="T33" fmla="*/ 6 h 75"/>
                        <a:gd name="T34" fmla="*/ 6 w 88"/>
                        <a:gd name="T35" fmla="*/ 5 h 75"/>
                        <a:gd name="T36" fmla="*/ 4 w 88"/>
                        <a:gd name="T37" fmla="*/ 11 h 75"/>
                        <a:gd name="T38" fmla="*/ 4 w 88"/>
                        <a:gd name="T39" fmla="*/ 16 h 75"/>
                        <a:gd name="T40" fmla="*/ 5 w 88"/>
                        <a:gd name="T41" fmla="*/ 20 h 75"/>
                        <a:gd name="T42" fmla="*/ 2 w 88"/>
                        <a:gd name="T43" fmla="*/ 26 h 75"/>
                        <a:gd name="T44" fmla="*/ 0 w 88"/>
                        <a:gd name="T45" fmla="*/ 29 h 75"/>
                        <a:gd name="T46" fmla="*/ 8 w 88"/>
                        <a:gd name="T47" fmla="*/ 41 h 75"/>
                        <a:gd name="T48" fmla="*/ 12 w 88"/>
                        <a:gd name="T49" fmla="*/ 45 h 75"/>
                        <a:gd name="T50" fmla="*/ 19 w 88"/>
                        <a:gd name="T51" fmla="*/ 60 h 75"/>
                        <a:gd name="T52" fmla="*/ 25 w 88"/>
                        <a:gd name="T53" fmla="*/ 75 h 75"/>
                        <a:gd name="T54" fmla="*/ 25 w 88"/>
                        <a:gd name="T55" fmla="*/ 75 h 75"/>
                        <a:gd name="T56" fmla="*/ 32 w 88"/>
                        <a:gd name="T57" fmla="*/ 73 h 75"/>
                        <a:gd name="T58" fmla="*/ 40 w 88"/>
                        <a:gd name="T59" fmla="*/ 71 h 75"/>
                        <a:gd name="T60" fmla="*/ 44 w 88"/>
                        <a:gd name="T61" fmla="*/ 67 h 75"/>
                        <a:gd name="T62" fmla="*/ 58 w 88"/>
                        <a:gd name="T63" fmla="*/ 56 h 75"/>
                        <a:gd name="T64" fmla="*/ 69 w 88"/>
                        <a:gd name="T65" fmla="*/ 48 h 75"/>
                        <a:gd name="T66" fmla="*/ 73 w 88"/>
                        <a:gd name="T67" fmla="*/ 42 h 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88" h="75">
                          <a:moveTo>
                            <a:pt x="73" y="42"/>
                          </a:moveTo>
                          <a:cubicBezTo>
                            <a:pt x="75" y="40"/>
                            <a:pt x="76" y="39"/>
                            <a:pt x="78" y="38"/>
                          </a:cubicBezTo>
                          <a:cubicBezTo>
                            <a:pt x="80" y="37"/>
                            <a:pt x="82" y="36"/>
                            <a:pt x="83" y="34"/>
                          </a:cubicBezTo>
                          <a:cubicBezTo>
                            <a:pt x="84" y="33"/>
                            <a:pt x="84" y="31"/>
                            <a:pt x="84" y="30"/>
                          </a:cubicBezTo>
                          <a:cubicBezTo>
                            <a:pt x="85" y="27"/>
                            <a:pt x="85" y="23"/>
                            <a:pt x="88" y="22"/>
                          </a:cubicBezTo>
                          <a:cubicBezTo>
                            <a:pt x="85" y="18"/>
                            <a:pt x="82" y="12"/>
                            <a:pt x="79" y="6"/>
                          </a:cubicBezTo>
                          <a:cubicBezTo>
                            <a:pt x="79" y="5"/>
                            <a:pt x="78" y="4"/>
                            <a:pt x="77" y="2"/>
                          </a:cubicBezTo>
                          <a:cubicBezTo>
                            <a:pt x="76" y="3"/>
                            <a:pt x="75" y="4"/>
                            <a:pt x="75" y="6"/>
                          </a:cubicBezTo>
                          <a:lnTo>
                            <a:pt x="75" y="7"/>
                          </a:lnTo>
                          <a:lnTo>
                            <a:pt x="69" y="7"/>
                          </a:lnTo>
                          <a:cubicBezTo>
                            <a:pt x="65" y="7"/>
                            <a:pt x="61" y="5"/>
                            <a:pt x="57" y="1"/>
                          </a:cubicBezTo>
                          <a:cubicBezTo>
                            <a:pt x="56" y="8"/>
                            <a:pt x="51" y="12"/>
                            <a:pt x="44" y="12"/>
                          </a:cubicBezTo>
                          <a:cubicBezTo>
                            <a:pt x="41" y="12"/>
                            <a:pt x="37" y="10"/>
                            <a:pt x="33" y="7"/>
                          </a:cubicBezTo>
                          <a:cubicBezTo>
                            <a:pt x="27" y="4"/>
                            <a:pt x="21" y="0"/>
                            <a:pt x="17" y="0"/>
                          </a:cubicBezTo>
                          <a:cubicBezTo>
                            <a:pt x="15" y="0"/>
                            <a:pt x="14" y="3"/>
                            <a:pt x="14" y="5"/>
                          </a:cubicBezTo>
                          <a:lnTo>
                            <a:pt x="14" y="6"/>
                          </a:lnTo>
                          <a:lnTo>
                            <a:pt x="13" y="6"/>
                          </a:lnTo>
                          <a:cubicBezTo>
                            <a:pt x="10" y="6"/>
                            <a:pt x="7" y="5"/>
                            <a:pt x="6" y="5"/>
                          </a:cubicBezTo>
                          <a:cubicBezTo>
                            <a:pt x="5" y="6"/>
                            <a:pt x="4" y="8"/>
                            <a:pt x="4" y="11"/>
                          </a:cubicBezTo>
                          <a:cubicBezTo>
                            <a:pt x="4" y="13"/>
                            <a:pt x="4" y="14"/>
                            <a:pt x="4" y="16"/>
                          </a:cubicBezTo>
                          <a:cubicBezTo>
                            <a:pt x="5" y="17"/>
                            <a:pt x="5" y="18"/>
                            <a:pt x="5" y="20"/>
                          </a:cubicBezTo>
                          <a:cubicBezTo>
                            <a:pt x="5" y="24"/>
                            <a:pt x="3" y="25"/>
                            <a:pt x="2" y="26"/>
                          </a:cubicBezTo>
                          <a:cubicBezTo>
                            <a:pt x="0" y="27"/>
                            <a:pt x="0" y="28"/>
                            <a:pt x="0" y="29"/>
                          </a:cubicBezTo>
                          <a:cubicBezTo>
                            <a:pt x="0" y="34"/>
                            <a:pt x="4" y="38"/>
                            <a:pt x="8" y="41"/>
                          </a:cubicBezTo>
                          <a:cubicBezTo>
                            <a:pt x="10" y="42"/>
                            <a:pt x="11" y="44"/>
                            <a:pt x="12" y="45"/>
                          </a:cubicBezTo>
                          <a:cubicBezTo>
                            <a:pt x="15" y="49"/>
                            <a:pt x="17" y="55"/>
                            <a:pt x="19" y="60"/>
                          </a:cubicBezTo>
                          <a:cubicBezTo>
                            <a:pt x="20" y="66"/>
                            <a:pt x="22" y="71"/>
                            <a:pt x="25" y="75"/>
                          </a:cubicBezTo>
                          <a:lnTo>
                            <a:pt x="25" y="75"/>
                          </a:lnTo>
                          <a:cubicBezTo>
                            <a:pt x="27" y="74"/>
                            <a:pt x="29" y="74"/>
                            <a:pt x="32" y="73"/>
                          </a:cubicBezTo>
                          <a:cubicBezTo>
                            <a:pt x="35" y="73"/>
                            <a:pt x="38" y="72"/>
                            <a:pt x="40" y="71"/>
                          </a:cubicBezTo>
                          <a:cubicBezTo>
                            <a:pt x="41" y="70"/>
                            <a:pt x="43" y="68"/>
                            <a:pt x="44" y="67"/>
                          </a:cubicBezTo>
                          <a:cubicBezTo>
                            <a:pt x="48" y="62"/>
                            <a:pt x="52" y="56"/>
                            <a:pt x="58" y="56"/>
                          </a:cubicBezTo>
                          <a:cubicBezTo>
                            <a:pt x="64" y="56"/>
                            <a:pt x="67" y="52"/>
                            <a:pt x="69" y="48"/>
                          </a:cubicBezTo>
                          <a:cubicBezTo>
                            <a:pt x="70" y="46"/>
                            <a:pt x="72" y="43"/>
                            <a:pt x="73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" name="Freeform 1115">
                      <a:extLst>
                        <a:ext uri="{FF2B5EF4-FFF2-40B4-BE49-F238E27FC236}">
                          <a16:creationId xmlns:a16="http://schemas.microsoft.com/office/drawing/2014/main" id="{DE541DEC-7D0F-0378-80F7-E05B800A69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8299" y="4583628"/>
                      <a:ext cx="16916" cy="33830"/>
                    </a:xfrm>
                    <a:custGeom>
                      <a:avLst/>
                      <a:gdLst>
                        <a:gd name="T0" fmla="*/ 20 w 43"/>
                        <a:gd name="T1" fmla="*/ 79 h 79"/>
                        <a:gd name="T2" fmla="*/ 24 w 43"/>
                        <a:gd name="T3" fmla="*/ 79 h 79"/>
                        <a:gd name="T4" fmla="*/ 24 w 43"/>
                        <a:gd name="T5" fmla="*/ 79 h 79"/>
                        <a:gd name="T6" fmla="*/ 31 w 43"/>
                        <a:gd name="T7" fmla="*/ 79 h 79"/>
                        <a:gd name="T8" fmla="*/ 33 w 43"/>
                        <a:gd name="T9" fmla="*/ 79 h 79"/>
                        <a:gd name="T10" fmla="*/ 38 w 43"/>
                        <a:gd name="T11" fmla="*/ 79 h 79"/>
                        <a:gd name="T12" fmla="*/ 35 w 43"/>
                        <a:gd name="T13" fmla="*/ 76 h 79"/>
                        <a:gd name="T14" fmla="*/ 29 w 43"/>
                        <a:gd name="T15" fmla="*/ 66 h 79"/>
                        <a:gd name="T16" fmla="*/ 35 w 43"/>
                        <a:gd name="T17" fmla="*/ 51 h 79"/>
                        <a:gd name="T18" fmla="*/ 41 w 43"/>
                        <a:gd name="T19" fmla="*/ 36 h 79"/>
                        <a:gd name="T20" fmla="*/ 42 w 43"/>
                        <a:gd name="T21" fmla="*/ 25 h 79"/>
                        <a:gd name="T22" fmla="*/ 43 w 43"/>
                        <a:gd name="T23" fmla="*/ 21 h 79"/>
                        <a:gd name="T24" fmla="*/ 35 w 43"/>
                        <a:gd name="T25" fmla="*/ 16 h 79"/>
                        <a:gd name="T26" fmla="*/ 32 w 43"/>
                        <a:gd name="T27" fmla="*/ 13 h 79"/>
                        <a:gd name="T28" fmla="*/ 28 w 43"/>
                        <a:gd name="T29" fmla="*/ 13 h 79"/>
                        <a:gd name="T30" fmla="*/ 24 w 43"/>
                        <a:gd name="T31" fmla="*/ 5 h 79"/>
                        <a:gd name="T32" fmla="*/ 18 w 43"/>
                        <a:gd name="T33" fmla="*/ 0 h 79"/>
                        <a:gd name="T34" fmla="*/ 14 w 43"/>
                        <a:gd name="T35" fmla="*/ 0 h 79"/>
                        <a:gd name="T36" fmla="*/ 10 w 43"/>
                        <a:gd name="T37" fmla="*/ 1 h 79"/>
                        <a:gd name="T38" fmla="*/ 5 w 43"/>
                        <a:gd name="T39" fmla="*/ 1 h 79"/>
                        <a:gd name="T40" fmla="*/ 3 w 43"/>
                        <a:gd name="T41" fmla="*/ 0 h 79"/>
                        <a:gd name="T42" fmla="*/ 2 w 43"/>
                        <a:gd name="T43" fmla="*/ 0 h 79"/>
                        <a:gd name="T44" fmla="*/ 3 w 43"/>
                        <a:gd name="T45" fmla="*/ 3 h 79"/>
                        <a:gd name="T46" fmla="*/ 4 w 43"/>
                        <a:gd name="T47" fmla="*/ 10 h 79"/>
                        <a:gd name="T48" fmla="*/ 1 w 43"/>
                        <a:gd name="T49" fmla="*/ 16 h 79"/>
                        <a:gd name="T50" fmla="*/ 8 w 43"/>
                        <a:gd name="T51" fmla="*/ 22 h 79"/>
                        <a:gd name="T52" fmla="*/ 17 w 43"/>
                        <a:gd name="T53" fmla="*/ 34 h 79"/>
                        <a:gd name="T54" fmla="*/ 7 w 43"/>
                        <a:gd name="T55" fmla="*/ 47 h 79"/>
                        <a:gd name="T56" fmla="*/ 0 w 43"/>
                        <a:gd name="T57" fmla="*/ 55 h 79"/>
                        <a:gd name="T58" fmla="*/ 0 w 43"/>
                        <a:gd name="T59" fmla="*/ 72 h 79"/>
                        <a:gd name="T60" fmla="*/ 20 w 43"/>
                        <a:gd name="T61" fmla="*/ 79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3" h="79">
                          <a:moveTo>
                            <a:pt x="20" y="79"/>
                          </a:moveTo>
                          <a:cubicBezTo>
                            <a:pt x="21" y="79"/>
                            <a:pt x="22" y="79"/>
                            <a:pt x="24" y="79"/>
                          </a:cubicBezTo>
                          <a:lnTo>
                            <a:pt x="24" y="79"/>
                          </a:lnTo>
                          <a:cubicBezTo>
                            <a:pt x="27" y="79"/>
                            <a:pt x="29" y="79"/>
                            <a:pt x="31" y="79"/>
                          </a:cubicBezTo>
                          <a:cubicBezTo>
                            <a:pt x="32" y="79"/>
                            <a:pt x="33" y="79"/>
                            <a:pt x="33" y="79"/>
                          </a:cubicBezTo>
                          <a:cubicBezTo>
                            <a:pt x="38" y="79"/>
                            <a:pt x="38" y="79"/>
                            <a:pt x="38" y="79"/>
                          </a:cubicBezTo>
                          <a:cubicBezTo>
                            <a:pt x="38" y="78"/>
                            <a:pt x="37" y="77"/>
                            <a:pt x="35" y="76"/>
                          </a:cubicBezTo>
                          <a:cubicBezTo>
                            <a:pt x="33" y="74"/>
                            <a:pt x="29" y="71"/>
                            <a:pt x="29" y="66"/>
                          </a:cubicBezTo>
                          <a:cubicBezTo>
                            <a:pt x="29" y="60"/>
                            <a:pt x="32" y="55"/>
                            <a:pt x="35" y="51"/>
                          </a:cubicBezTo>
                          <a:cubicBezTo>
                            <a:pt x="38" y="47"/>
                            <a:pt x="41" y="42"/>
                            <a:pt x="41" y="36"/>
                          </a:cubicBezTo>
                          <a:cubicBezTo>
                            <a:pt x="41" y="32"/>
                            <a:pt x="41" y="29"/>
                            <a:pt x="42" y="25"/>
                          </a:cubicBezTo>
                          <a:cubicBezTo>
                            <a:pt x="42" y="24"/>
                            <a:pt x="43" y="23"/>
                            <a:pt x="43" y="21"/>
                          </a:cubicBezTo>
                          <a:cubicBezTo>
                            <a:pt x="39" y="20"/>
                            <a:pt x="37" y="18"/>
                            <a:pt x="35" y="16"/>
                          </a:cubicBezTo>
                          <a:cubicBezTo>
                            <a:pt x="34" y="14"/>
                            <a:pt x="33" y="13"/>
                            <a:pt x="32" y="13"/>
                          </a:cubicBezTo>
                          <a:lnTo>
                            <a:pt x="28" y="13"/>
                          </a:lnTo>
                          <a:cubicBezTo>
                            <a:pt x="24" y="13"/>
                            <a:pt x="24" y="7"/>
                            <a:pt x="24" y="5"/>
                          </a:cubicBezTo>
                          <a:cubicBezTo>
                            <a:pt x="24" y="2"/>
                            <a:pt x="23" y="0"/>
                            <a:pt x="18" y="0"/>
                          </a:cubicBezTo>
                          <a:cubicBezTo>
                            <a:pt x="17" y="0"/>
                            <a:pt x="16" y="0"/>
                            <a:pt x="14" y="0"/>
                          </a:cubicBezTo>
                          <a:cubicBezTo>
                            <a:pt x="13" y="1"/>
                            <a:pt x="11" y="1"/>
                            <a:pt x="10" y="1"/>
                          </a:cubicBezTo>
                          <a:lnTo>
                            <a:pt x="5" y="1"/>
                          </a:lnTo>
                          <a:cubicBezTo>
                            <a:pt x="4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3" y="2"/>
                            <a:pt x="3" y="3"/>
                          </a:cubicBezTo>
                          <a:cubicBezTo>
                            <a:pt x="3" y="5"/>
                            <a:pt x="4" y="7"/>
                            <a:pt x="4" y="10"/>
                          </a:cubicBezTo>
                          <a:cubicBezTo>
                            <a:pt x="4" y="12"/>
                            <a:pt x="3" y="14"/>
                            <a:pt x="1" y="16"/>
                          </a:cubicBezTo>
                          <a:cubicBezTo>
                            <a:pt x="2" y="19"/>
                            <a:pt x="5" y="20"/>
                            <a:pt x="8" y="22"/>
                          </a:cubicBezTo>
                          <a:cubicBezTo>
                            <a:pt x="12" y="24"/>
                            <a:pt x="17" y="27"/>
                            <a:pt x="17" y="34"/>
                          </a:cubicBezTo>
                          <a:cubicBezTo>
                            <a:pt x="17" y="41"/>
                            <a:pt x="12" y="44"/>
                            <a:pt x="7" y="47"/>
                          </a:cubicBezTo>
                          <a:cubicBezTo>
                            <a:pt x="3" y="49"/>
                            <a:pt x="0" y="51"/>
                            <a:pt x="0" y="55"/>
                          </a:cubicBezTo>
                          <a:lnTo>
                            <a:pt x="0" y="72"/>
                          </a:lnTo>
                          <a:cubicBezTo>
                            <a:pt x="0" y="77"/>
                            <a:pt x="5" y="79"/>
                            <a:pt x="20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" name="Freeform 1116">
                      <a:extLst>
                        <a:ext uri="{FF2B5EF4-FFF2-40B4-BE49-F238E27FC236}">
                          <a16:creationId xmlns:a16="http://schemas.microsoft.com/office/drawing/2014/main" id="{4DDE34B2-8311-2E8D-E94B-5F9210569F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2233" y="4745262"/>
                      <a:ext cx="24434" cy="20675"/>
                    </a:xfrm>
                    <a:custGeom>
                      <a:avLst/>
                      <a:gdLst>
                        <a:gd name="T0" fmla="*/ 55 w 55"/>
                        <a:gd name="T1" fmla="*/ 19 h 46"/>
                        <a:gd name="T2" fmla="*/ 38 w 55"/>
                        <a:gd name="T3" fmla="*/ 5 h 46"/>
                        <a:gd name="T4" fmla="*/ 37 w 55"/>
                        <a:gd name="T5" fmla="*/ 3 h 46"/>
                        <a:gd name="T6" fmla="*/ 33 w 55"/>
                        <a:gd name="T7" fmla="*/ 3 h 46"/>
                        <a:gd name="T8" fmla="*/ 31 w 55"/>
                        <a:gd name="T9" fmla="*/ 2 h 46"/>
                        <a:gd name="T10" fmla="*/ 28 w 55"/>
                        <a:gd name="T11" fmla="*/ 0 h 46"/>
                        <a:gd name="T12" fmla="*/ 8 w 55"/>
                        <a:gd name="T13" fmla="*/ 7 h 46"/>
                        <a:gd name="T14" fmla="*/ 9 w 55"/>
                        <a:gd name="T15" fmla="*/ 10 h 46"/>
                        <a:gd name="T16" fmla="*/ 10 w 55"/>
                        <a:gd name="T17" fmla="*/ 15 h 46"/>
                        <a:gd name="T18" fmla="*/ 5 w 55"/>
                        <a:gd name="T19" fmla="*/ 24 h 46"/>
                        <a:gd name="T20" fmla="*/ 0 w 55"/>
                        <a:gd name="T21" fmla="*/ 22 h 46"/>
                        <a:gd name="T22" fmla="*/ 0 w 55"/>
                        <a:gd name="T23" fmla="*/ 22 h 46"/>
                        <a:gd name="T24" fmla="*/ 1 w 55"/>
                        <a:gd name="T25" fmla="*/ 24 h 46"/>
                        <a:gd name="T26" fmla="*/ 4 w 55"/>
                        <a:gd name="T27" fmla="*/ 28 h 46"/>
                        <a:gd name="T28" fmla="*/ 11 w 55"/>
                        <a:gd name="T29" fmla="*/ 33 h 46"/>
                        <a:gd name="T30" fmla="*/ 14 w 55"/>
                        <a:gd name="T31" fmla="*/ 39 h 46"/>
                        <a:gd name="T32" fmla="*/ 16 w 55"/>
                        <a:gd name="T33" fmla="*/ 46 h 46"/>
                        <a:gd name="T34" fmla="*/ 27 w 55"/>
                        <a:gd name="T35" fmla="*/ 43 h 46"/>
                        <a:gd name="T36" fmla="*/ 31 w 55"/>
                        <a:gd name="T37" fmla="*/ 44 h 46"/>
                        <a:gd name="T38" fmla="*/ 34 w 55"/>
                        <a:gd name="T39" fmla="*/ 45 h 46"/>
                        <a:gd name="T40" fmla="*/ 40 w 55"/>
                        <a:gd name="T41" fmla="*/ 37 h 46"/>
                        <a:gd name="T42" fmla="*/ 42 w 55"/>
                        <a:gd name="T43" fmla="*/ 32 h 46"/>
                        <a:gd name="T44" fmla="*/ 42 w 55"/>
                        <a:gd name="T45" fmla="*/ 31 h 46"/>
                        <a:gd name="T46" fmla="*/ 50 w 55"/>
                        <a:gd name="T47" fmla="*/ 24 h 46"/>
                        <a:gd name="T48" fmla="*/ 51 w 55"/>
                        <a:gd name="T49" fmla="*/ 22 h 46"/>
                        <a:gd name="T50" fmla="*/ 55 w 55"/>
                        <a:gd name="T5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55" h="46">
                          <a:moveTo>
                            <a:pt x="55" y="19"/>
                          </a:moveTo>
                          <a:cubicBezTo>
                            <a:pt x="45" y="17"/>
                            <a:pt x="42" y="14"/>
                            <a:pt x="38" y="5"/>
                          </a:cubicBezTo>
                          <a:lnTo>
                            <a:pt x="37" y="3"/>
                          </a:lnTo>
                          <a:lnTo>
                            <a:pt x="33" y="3"/>
                          </a:lnTo>
                          <a:cubicBezTo>
                            <a:pt x="32" y="3"/>
                            <a:pt x="31" y="3"/>
                            <a:pt x="31" y="2"/>
                          </a:cubicBezTo>
                          <a:cubicBezTo>
                            <a:pt x="30" y="1"/>
                            <a:pt x="29" y="0"/>
                            <a:pt x="28" y="0"/>
                          </a:cubicBezTo>
                          <a:cubicBezTo>
                            <a:pt x="23" y="0"/>
                            <a:pt x="8" y="3"/>
                            <a:pt x="8" y="7"/>
                          </a:cubicBezTo>
                          <a:cubicBezTo>
                            <a:pt x="8" y="8"/>
                            <a:pt x="9" y="9"/>
                            <a:pt x="9" y="10"/>
                          </a:cubicBezTo>
                          <a:cubicBezTo>
                            <a:pt x="10" y="11"/>
                            <a:pt x="10" y="13"/>
                            <a:pt x="10" y="15"/>
                          </a:cubicBezTo>
                          <a:cubicBezTo>
                            <a:pt x="10" y="18"/>
                            <a:pt x="10" y="24"/>
                            <a:pt x="5" y="24"/>
                          </a:cubicBezTo>
                          <a:cubicBezTo>
                            <a:pt x="3" y="24"/>
                            <a:pt x="2" y="23"/>
                            <a:pt x="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23"/>
                            <a:pt x="1" y="23"/>
                            <a:pt x="1" y="24"/>
                          </a:cubicBezTo>
                          <a:cubicBezTo>
                            <a:pt x="1" y="26"/>
                            <a:pt x="2" y="27"/>
                            <a:pt x="4" y="28"/>
                          </a:cubicBezTo>
                          <a:cubicBezTo>
                            <a:pt x="7" y="29"/>
                            <a:pt x="9" y="30"/>
                            <a:pt x="11" y="33"/>
                          </a:cubicBezTo>
                          <a:cubicBezTo>
                            <a:pt x="13" y="35"/>
                            <a:pt x="13" y="37"/>
                            <a:pt x="14" y="39"/>
                          </a:cubicBezTo>
                          <a:cubicBezTo>
                            <a:pt x="14" y="42"/>
                            <a:pt x="14" y="44"/>
                            <a:pt x="16" y="46"/>
                          </a:cubicBezTo>
                          <a:cubicBezTo>
                            <a:pt x="19" y="44"/>
                            <a:pt x="22" y="43"/>
                            <a:pt x="27" y="43"/>
                          </a:cubicBezTo>
                          <a:cubicBezTo>
                            <a:pt x="28" y="43"/>
                            <a:pt x="30" y="44"/>
                            <a:pt x="31" y="44"/>
                          </a:cubicBezTo>
                          <a:cubicBezTo>
                            <a:pt x="32" y="45"/>
                            <a:pt x="33" y="45"/>
                            <a:pt x="34" y="45"/>
                          </a:cubicBezTo>
                          <a:cubicBezTo>
                            <a:pt x="38" y="45"/>
                            <a:pt x="39" y="43"/>
                            <a:pt x="40" y="37"/>
                          </a:cubicBezTo>
                          <a:cubicBezTo>
                            <a:pt x="41" y="35"/>
                            <a:pt x="41" y="34"/>
                            <a:pt x="42" y="32"/>
                          </a:cubicBezTo>
                          <a:cubicBezTo>
                            <a:pt x="42" y="32"/>
                            <a:pt x="42" y="32"/>
                            <a:pt x="42" y="31"/>
                          </a:cubicBezTo>
                          <a:lnTo>
                            <a:pt x="50" y="24"/>
                          </a:lnTo>
                          <a:cubicBezTo>
                            <a:pt x="50" y="23"/>
                            <a:pt x="51" y="23"/>
                            <a:pt x="51" y="22"/>
                          </a:cubicBezTo>
                          <a:cubicBezTo>
                            <a:pt x="52" y="22"/>
                            <a:pt x="54" y="20"/>
                            <a:pt x="55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" name="Freeform 1117">
                      <a:extLst>
                        <a:ext uri="{FF2B5EF4-FFF2-40B4-BE49-F238E27FC236}">
                          <a16:creationId xmlns:a16="http://schemas.microsoft.com/office/drawing/2014/main" id="{0BB5E9E6-B1EB-F2CD-C46B-34C6457E12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7411" y="4611820"/>
                      <a:ext cx="35710" cy="24434"/>
                    </a:xfrm>
                    <a:custGeom>
                      <a:avLst/>
                      <a:gdLst>
                        <a:gd name="T0" fmla="*/ 66 w 81"/>
                        <a:gd name="T1" fmla="*/ 53 h 55"/>
                        <a:gd name="T2" fmla="*/ 72 w 81"/>
                        <a:gd name="T3" fmla="*/ 55 h 55"/>
                        <a:gd name="T4" fmla="*/ 76 w 81"/>
                        <a:gd name="T5" fmla="*/ 43 h 55"/>
                        <a:gd name="T6" fmla="*/ 79 w 81"/>
                        <a:gd name="T7" fmla="*/ 39 h 55"/>
                        <a:gd name="T8" fmla="*/ 81 w 81"/>
                        <a:gd name="T9" fmla="*/ 38 h 55"/>
                        <a:gd name="T10" fmla="*/ 79 w 81"/>
                        <a:gd name="T11" fmla="*/ 36 h 55"/>
                        <a:gd name="T12" fmla="*/ 77 w 81"/>
                        <a:gd name="T13" fmla="*/ 34 h 55"/>
                        <a:gd name="T14" fmla="*/ 70 w 81"/>
                        <a:gd name="T15" fmla="*/ 25 h 55"/>
                        <a:gd name="T16" fmla="*/ 60 w 81"/>
                        <a:gd name="T17" fmla="*/ 30 h 55"/>
                        <a:gd name="T18" fmla="*/ 50 w 81"/>
                        <a:gd name="T19" fmla="*/ 34 h 55"/>
                        <a:gd name="T20" fmla="*/ 40 w 81"/>
                        <a:gd name="T21" fmla="*/ 22 h 55"/>
                        <a:gd name="T22" fmla="*/ 35 w 81"/>
                        <a:gd name="T23" fmla="*/ 4 h 55"/>
                        <a:gd name="T24" fmla="*/ 22 w 81"/>
                        <a:gd name="T25" fmla="*/ 0 h 55"/>
                        <a:gd name="T26" fmla="*/ 0 w 81"/>
                        <a:gd name="T27" fmla="*/ 17 h 55"/>
                        <a:gd name="T28" fmla="*/ 10 w 81"/>
                        <a:gd name="T29" fmla="*/ 26 h 55"/>
                        <a:gd name="T30" fmla="*/ 14 w 81"/>
                        <a:gd name="T31" fmla="*/ 25 h 55"/>
                        <a:gd name="T32" fmla="*/ 17 w 81"/>
                        <a:gd name="T33" fmla="*/ 24 h 55"/>
                        <a:gd name="T34" fmla="*/ 26 w 81"/>
                        <a:gd name="T35" fmla="*/ 37 h 55"/>
                        <a:gd name="T36" fmla="*/ 31 w 81"/>
                        <a:gd name="T37" fmla="*/ 48 h 55"/>
                        <a:gd name="T38" fmla="*/ 33 w 81"/>
                        <a:gd name="T39" fmla="*/ 45 h 55"/>
                        <a:gd name="T40" fmla="*/ 38 w 81"/>
                        <a:gd name="T41" fmla="*/ 42 h 55"/>
                        <a:gd name="T42" fmla="*/ 48 w 81"/>
                        <a:gd name="T43" fmla="*/ 47 h 55"/>
                        <a:gd name="T44" fmla="*/ 55 w 81"/>
                        <a:gd name="T45" fmla="*/ 52 h 55"/>
                        <a:gd name="T46" fmla="*/ 58 w 81"/>
                        <a:gd name="T47" fmla="*/ 52 h 55"/>
                        <a:gd name="T48" fmla="*/ 60 w 81"/>
                        <a:gd name="T49" fmla="*/ 51 h 55"/>
                        <a:gd name="T50" fmla="*/ 66 w 81"/>
                        <a:gd name="T51" fmla="*/ 53 h 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81" h="55">
                          <a:moveTo>
                            <a:pt x="66" y="53"/>
                          </a:moveTo>
                          <a:cubicBezTo>
                            <a:pt x="67" y="54"/>
                            <a:pt x="69" y="55"/>
                            <a:pt x="72" y="55"/>
                          </a:cubicBezTo>
                          <a:cubicBezTo>
                            <a:pt x="76" y="55"/>
                            <a:pt x="76" y="50"/>
                            <a:pt x="76" y="43"/>
                          </a:cubicBezTo>
                          <a:cubicBezTo>
                            <a:pt x="76" y="41"/>
                            <a:pt x="77" y="40"/>
                            <a:pt x="79" y="39"/>
                          </a:cubicBezTo>
                          <a:cubicBezTo>
                            <a:pt x="80" y="39"/>
                            <a:pt x="81" y="38"/>
                            <a:pt x="81" y="38"/>
                          </a:cubicBezTo>
                          <a:cubicBezTo>
                            <a:pt x="81" y="37"/>
                            <a:pt x="80" y="36"/>
                            <a:pt x="79" y="36"/>
                          </a:cubicBezTo>
                          <a:cubicBezTo>
                            <a:pt x="79" y="35"/>
                            <a:pt x="78" y="35"/>
                            <a:pt x="77" y="34"/>
                          </a:cubicBezTo>
                          <a:cubicBezTo>
                            <a:pt x="73" y="30"/>
                            <a:pt x="71" y="27"/>
                            <a:pt x="70" y="25"/>
                          </a:cubicBezTo>
                          <a:cubicBezTo>
                            <a:pt x="67" y="26"/>
                            <a:pt x="63" y="28"/>
                            <a:pt x="60" y="30"/>
                          </a:cubicBezTo>
                          <a:cubicBezTo>
                            <a:pt x="56" y="32"/>
                            <a:pt x="53" y="34"/>
                            <a:pt x="50" y="34"/>
                          </a:cubicBezTo>
                          <a:cubicBezTo>
                            <a:pt x="45" y="34"/>
                            <a:pt x="40" y="28"/>
                            <a:pt x="40" y="22"/>
                          </a:cubicBezTo>
                          <a:cubicBezTo>
                            <a:pt x="40" y="10"/>
                            <a:pt x="38" y="4"/>
                            <a:pt x="35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19" y="6"/>
                            <a:pt x="12" y="12"/>
                            <a:pt x="0" y="17"/>
                          </a:cubicBezTo>
                          <a:cubicBezTo>
                            <a:pt x="1" y="21"/>
                            <a:pt x="7" y="26"/>
                            <a:pt x="10" y="26"/>
                          </a:cubicBezTo>
                          <a:cubicBezTo>
                            <a:pt x="11" y="26"/>
                            <a:pt x="13" y="26"/>
                            <a:pt x="14" y="25"/>
                          </a:cubicBezTo>
                          <a:cubicBezTo>
                            <a:pt x="15" y="24"/>
                            <a:pt x="16" y="24"/>
                            <a:pt x="17" y="24"/>
                          </a:cubicBezTo>
                          <a:cubicBezTo>
                            <a:pt x="24" y="24"/>
                            <a:pt x="25" y="31"/>
                            <a:pt x="26" y="37"/>
                          </a:cubicBezTo>
                          <a:cubicBezTo>
                            <a:pt x="26" y="44"/>
                            <a:pt x="27" y="48"/>
                            <a:pt x="31" y="48"/>
                          </a:cubicBezTo>
                          <a:cubicBezTo>
                            <a:pt x="31" y="48"/>
                            <a:pt x="32" y="47"/>
                            <a:pt x="33" y="45"/>
                          </a:cubicBezTo>
                          <a:cubicBezTo>
                            <a:pt x="34" y="44"/>
                            <a:pt x="36" y="42"/>
                            <a:pt x="38" y="42"/>
                          </a:cubicBezTo>
                          <a:cubicBezTo>
                            <a:pt x="43" y="42"/>
                            <a:pt x="45" y="45"/>
                            <a:pt x="48" y="47"/>
                          </a:cubicBezTo>
                          <a:cubicBezTo>
                            <a:pt x="50" y="50"/>
                            <a:pt x="52" y="52"/>
                            <a:pt x="55" y="52"/>
                          </a:cubicBezTo>
                          <a:lnTo>
                            <a:pt x="58" y="52"/>
                          </a:lnTo>
                          <a:cubicBezTo>
                            <a:pt x="58" y="52"/>
                            <a:pt x="59" y="51"/>
                            <a:pt x="60" y="51"/>
                          </a:cubicBezTo>
                          <a:cubicBezTo>
                            <a:pt x="62" y="51"/>
                            <a:pt x="64" y="52"/>
                            <a:pt x="66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" name="Freeform 1118">
                      <a:extLst>
                        <a:ext uri="{FF2B5EF4-FFF2-40B4-BE49-F238E27FC236}">
                          <a16:creationId xmlns:a16="http://schemas.microsoft.com/office/drawing/2014/main" id="{245DE059-20E4-34B1-9120-8AABF4A024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593025"/>
                      <a:ext cx="67661" cy="82696"/>
                    </a:xfrm>
                    <a:custGeom>
                      <a:avLst/>
                      <a:gdLst>
                        <a:gd name="T0" fmla="*/ 138 w 160"/>
                        <a:gd name="T1" fmla="*/ 162 h 194"/>
                        <a:gd name="T2" fmla="*/ 156 w 160"/>
                        <a:gd name="T3" fmla="*/ 162 h 194"/>
                        <a:gd name="T4" fmla="*/ 160 w 160"/>
                        <a:gd name="T5" fmla="*/ 140 h 194"/>
                        <a:gd name="T6" fmla="*/ 148 w 160"/>
                        <a:gd name="T7" fmla="*/ 112 h 194"/>
                        <a:gd name="T8" fmla="*/ 140 w 160"/>
                        <a:gd name="T9" fmla="*/ 98 h 194"/>
                        <a:gd name="T10" fmla="*/ 140 w 160"/>
                        <a:gd name="T11" fmla="*/ 82 h 194"/>
                        <a:gd name="T12" fmla="*/ 138 w 160"/>
                        <a:gd name="T13" fmla="*/ 58 h 194"/>
                        <a:gd name="T14" fmla="*/ 140 w 160"/>
                        <a:gd name="T15" fmla="*/ 45 h 194"/>
                        <a:gd name="T16" fmla="*/ 133 w 160"/>
                        <a:gd name="T17" fmla="*/ 33 h 194"/>
                        <a:gd name="T18" fmla="*/ 111 w 160"/>
                        <a:gd name="T19" fmla="*/ 2 h 194"/>
                        <a:gd name="T20" fmla="*/ 110 w 160"/>
                        <a:gd name="T21" fmla="*/ 1 h 194"/>
                        <a:gd name="T22" fmla="*/ 90 w 160"/>
                        <a:gd name="T23" fmla="*/ 38 h 194"/>
                        <a:gd name="T24" fmla="*/ 77 w 160"/>
                        <a:gd name="T25" fmla="*/ 57 h 194"/>
                        <a:gd name="T26" fmla="*/ 61 w 160"/>
                        <a:gd name="T27" fmla="*/ 67 h 194"/>
                        <a:gd name="T28" fmla="*/ 65 w 160"/>
                        <a:gd name="T29" fmla="*/ 81 h 194"/>
                        <a:gd name="T30" fmla="*/ 61 w 160"/>
                        <a:gd name="T31" fmla="*/ 90 h 194"/>
                        <a:gd name="T32" fmla="*/ 64 w 160"/>
                        <a:gd name="T33" fmla="*/ 97 h 194"/>
                        <a:gd name="T34" fmla="*/ 43 w 160"/>
                        <a:gd name="T35" fmla="*/ 115 h 194"/>
                        <a:gd name="T36" fmla="*/ 35 w 160"/>
                        <a:gd name="T37" fmla="*/ 121 h 194"/>
                        <a:gd name="T38" fmla="*/ 22 w 160"/>
                        <a:gd name="T39" fmla="*/ 128 h 194"/>
                        <a:gd name="T40" fmla="*/ 13 w 160"/>
                        <a:gd name="T41" fmla="*/ 134 h 194"/>
                        <a:gd name="T42" fmla="*/ 0 w 160"/>
                        <a:gd name="T43" fmla="*/ 152 h 194"/>
                        <a:gd name="T44" fmla="*/ 23 w 160"/>
                        <a:gd name="T45" fmla="*/ 166 h 194"/>
                        <a:gd name="T46" fmla="*/ 47 w 160"/>
                        <a:gd name="T47" fmla="*/ 176 h 194"/>
                        <a:gd name="T48" fmla="*/ 55 w 160"/>
                        <a:gd name="T49" fmla="*/ 179 h 194"/>
                        <a:gd name="T50" fmla="*/ 64 w 160"/>
                        <a:gd name="T51" fmla="*/ 180 h 194"/>
                        <a:gd name="T52" fmla="*/ 73 w 160"/>
                        <a:gd name="T53" fmla="*/ 187 h 194"/>
                        <a:gd name="T54" fmla="*/ 84 w 160"/>
                        <a:gd name="T55" fmla="*/ 181 h 194"/>
                        <a:gd name="T56" fmla="*/ 111 w 160"/>
                        <a:gd name="T57" fmla="*/ 194 h 194"/>
                        <a:gd name="T58" fmla="*/ 120 w 160"/>
                        <a:gd name="T59" fmla="*/ 188 h 194"/>
                        <a:gd name="T60" fmla="*/ 128 w 160"/>
                        <a:gd name="T61" fmla="*/ 191 h 194"/>
                        <a:gd name="T62" fmla="*/ 127 w 160"/>
                        <a:gd name="T63" fmla="*/ 177 h 194"/>
                        <a:gd name="T64" fmla="*/ 131 w 160"/>
                        <a:gd name="T65" fmla="*/ 171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60" h="194">
                          <a:moveTo>
                            <a:pt x="131" y="171"/>
                          </a:moveTo>
                          <a:cubicBezTo>
                            <a:pt x="133" y="168"/>
                            <a:pt x="134" y="165"/>
                            <a:pt x="138" y="162"/>
                          </a:cubicBezTo>
                          <a:lnTo>
                            <a:pt x="138" y="162"/>
                          </a:lnTo>
                          <a:lnTo>
                            <a:pt x="156" y="162"/>
                          </a:lnTo>
                          <a:cubicBezTo>
                            <a:pt x="159" y="157"/>
                            <a:pt x="159" y="152"/>
                            <a:pt x="160" y="146"/>
                          </a:cubicBezTo>
                          <a:cubicBezTo>
                            <a:pt x="160" y="144"/>
                            <a:pt x="160" y="142"/>
                            <a:pt x="160" y="140"/>
                          </a:cubicBezTo>
                          <a:cubicBezTo>
                            <a:pt x="160" y="140"/>
                            <a:pt x="158" y="124"/>
                            <a:pt x="155" y="118"/>
                          </a:cubicBezTo>
                          <a:cubicBezTo>
                            <a:pt x="154" y="115"/>
                            <a:pt x="151" y="113"/>
                            <a:pt x="148" y="112"/>
                          </a:cubicBezTo>
                          <a:cubicBezTo>
                            <a:pt x="144" y="111"/>
                            <a:pt x="140" y="109"/>
                            <a:pt x="139" y="105"/>
                          </a:cubicBezTo>
                          <a:cubicBezTo>
                            <a:pt x="138" y="102"/>
                            <a:pt x="139" y="100"/>
                            <a:pt x="140" y="98"/>
                          </a:cubicBezTo>
                          <a:cubicBezTo>
                            <a:pt x="140" y="98"/>
                            <a:pt x="140" y="97"/>
                            <a:pt x="140" y="96"/>
                          </a:cubicBezTo>
                          <a:lnTo>
                            <a:pt x="140" y="82"/>
                          </a:lnTo>
                          <a:cubicBezTo>
                            <a:pt x="140" y="78"/>
                            <a:pt x="140" y="74"/>
                            <a:pt x="139" y="70"/>
                          </a:cubicBezTo>
                          <a:cubicBezTo>
                            <a:pt x="138" y="66"/>
                            <a:pt x="138" y="62"/>
                            <a:pt x="138" y="58"/>
                          </a:cubicBezTo>
                          <a:cubicBezTo>
                            <a:pt x="138" y="55"/>
                            <a:pt x="138" y="53"/>
                            <a:pt x="139" y="51"/>
                          </a:cubicBezTo>
                          <a:cubicBezTo>
                            <a:pt x="140" y="49"/>
                            <a:pt x="140" y="47"/>
                            <a:pt x="140" y="45"/>
                          </a:cubicBezTo>
                          <a:cubicBezTo>
                            <a:pt x="140" y="42"/>
                            <a:pt x="138" y="39"/>
                            <a:pt x="136" y="37"/>
                          </a:cubicBezTo>
                          <a:cubicBezTo>
                            <a:pt x="135" y="36"/>
                            <a:pt x="134" y="35"/>
                            <a:pt x="133" y="33"/>
                          </a:cubicBezTo>
                          <a:cubicBezTo>
                            <a:pt x="131" y="27"/>
                            <a:pt x="127" y="23"/>
                            <a:pt x="123" y="19"/>
                          </a:cubicBezTo>
                          <a:cubicBezTo>
                            <a:pt x="118" y="15"/>
                            <a:pt x="114" y="11"/>
                            <a:pt x="111" y="2"/>
                          </a:cubicBezTo>
                          <a:lnTo>
                            <a:pt x="111" y="2"/>
                          </a:lnTo>
                          <a:cubicBezTo>
                            <a:pt x="111" y="2"/>
                            <a:pt x="110" y="2"/>
                            <a:pt x="110" y="1"/>
                          </a:cubicBezTo>
                          <a:cubicBezTo>
                            <a:pt x="109" y="1"/>
                            <a:pt x="109" y="0"/>
                            <a:pt x="108" y="0"/>
                          </a:cubicBezTo>
                          <a:cubicBezTo>
                            <a:pt x="102" y="13"/>
                            <a:pt x="97" y="27"/>
                            <a:pt x="90" y="38"/>
                          </a:cubicBezTo>
                          <a:cubicBezTo>
                            <a:pt x="89" y="39"/>
                            <a:pt x="89" y="40"/>
                            <a:pt x="88" y="41"/>
                          </a:cubicBezTo>
                          <a:cubicBezTo>
                            <a:pt x="85" y="48"/>
                            <a:pt x="82" y="53"/>
                            <a:pt x="77" y="57"/>
                          </a:cubicBezTo>
                          <a:cubicBezTo>
                            <a:pt x="75" y="58"/>
                            <a:pt x="73" y="59"/>
                            <a:pt x="70" y="60"/>
                          </a:cubicBezTo>
                          <a:cubicBezTo>
                            <a:pt x="64" y="61"/>
                            <a:pt x="61" y="62"/>
                            <a:pt x="61" y="67"/>
                          </a:cubicBezTo>
                          <a:cubicBezTo>
                            <a:pt x="61" y="70"/>
                            <a:pt x="62" y="72"/>
                            <a:pt x="63" y="74"/>
                          </a:cubicBezTo>
                          <a:cubicBezTo>
                            <a:pt x="64" y="76"/>
                            <a:pt x="65" y="78"/>
                            <a:pt x="65" y="81"/>
                          </a:cubicBezTo>
                          <a:cubicBezTo>
                            <a:pt x="65" y="83"/>
                            <a:pt x="64" y="85"/>
                            <a:pt x="63" y="86"/>
                          </a:cubicBezTo>
                          <a:cubicBezTo>
                            <a:pt x="62" y="88"/>
                            <a:pt x="61" y="89"/>
                            <a:pt x="61" y="90"/>
                          </a:cubicBezTo>
                          <a:cubicBezTo>
                            <a:pt x="61" y="91"/>
                            <a:pt x="61" y="92"/>
                            <a:pt x="62" y="93"/>
                          </a:cubicBezTo>
                          <a:cubicBezTo>
                            <a:pt x="63" y="94"/>
                            <a:pt x="64" y="95"/>
                            <a:pt x="64" y="97"/>
                          </a:cubicBezTo>
                          <a:cubicBezTo>
                            <a:pt x="64" y="105"/>
                            <a:pt x="54" y="109"/>
                            <a:pt x="48" y="109"/>
                          </a:cubicBezTo>
                          <a:cubicBezTo>
                            <a:pt x="44" y="109"/>
                            <a:pt x="43" y="112"/>
                            <a:pt x="43" y="115"/>
                          </a:cubicBezTo>
                          <a:cubicBezTo>
                            <a:pt x="42" y="118"/>
                            <a:pt x="42" y="122"/>
                            <a:pt x="37" y="122"/>
                          </a:cubicBezTo>
                          <a:cubicBezTo>
                            <a:pt x="37" y="122"/>
                            <a:pt x="36" y="122"/>
                            <a:pt x="35" y="121"/>
                          </a:cubicBezTo>
                          <a:cubicBezTo>
                            <a:pt x="33" y="121"/>
                            <a:pt x="32" y="121"/>
                            <a:pt x="30" y="121"/>
                          </a:cubicBezTo>
                          <a:cubicBezTo>
                            <a:pt x="26" y="121"/>
                            <a:pt x="24" y="124"/>
                            <a:pt x="22" y="128"/>
                          </a:cubicBezTo>
                          <a:cubicBezTo>
                            <a:pt x="21" y="130"/>
                            <a:pt x="20" y="131"/>
                            <a:pt x="19" y="133"/>
                          </a:cubicBezTo>
                          <a:cubicBezTo>
                            <a:pt x="18" y="134"/>
                            <a:pt x="16" y="134"/>
                            <a:pt x="13" y="134"/>
                          </a:cubicBezTo>
                          <a:cubicBezTo>
                            <a:pt x="12" y="134"/>
                            <a:pt x="11" y="134"/>
                            <a:pt x="10" y="134"/>
                          </a:cubicBezTo>
                          <a:cubicBezTo>
                            <a:pt x="5" y="135"/>
                            <a:pt x="0" y="146"/>
                            <a:pt x="0" y="152"/>
                          </a:cubicBezTo>
                          <a:cubicBezTo>
                            <a:pt x="0" y="157"/>
                            <a:pt x="15" y="167"/>
                            <a:pt x="22" y="167"/>
                          </a:cubicBezTo>
                          <a:cubicBezTo>
                            <a:pt x="22" y="167"/>
                            <a:pt x="23" y="167"/>
                            <a:pt x="23" y="166"/>
                          </a:cubicBezTo>
                          <a:cubicBezTo>
                            <a:pt x="24" y="166"/>
                            <a:pt x="26" y="165"/>
                            <a:pt x="28" y="165"/>
                          </a:cubicBezTo>
                          <a:cubicBezTo>
                            <a:pt x="36" y="165"/>
                            <a:pt x="43" y="172"/>
                            <a:pt x="47" y="176"/>
                          </a:cubicBezTo>
                          <a:lnTo>
                            <a:pt x="48" y="177"/>
                          </a:lnTo>
                          <a:cubicBezTo>
                            <a:pt x="50" y="178"/>
                            <a:pt x="52" y="179"/>
                            <a:pt x="55" y="179"/>
                          </a:cubicBezTo>
                          <a:lnTo>
                            <a:pt x="57" y="179"/>
                          </a:lnTo>
                          <a:cubicBezTo>
                            <a:pt x="59" y="179"/>
                            <a:pt x="61" y="179"/>
                            <a:pt x="64" y="180"/>
                          </a:cubicBezTo>
                          <a:cubicBezTo>
                            <a:pt x="65" y="180"/>
                            <a:pt x="67" y="182"/>
                            <a:pt x="68" y="183"/>
                          </a:cubicBezTo>
                          <a:cubicBezTo>
                            <a:pt x="69" y="185"/>
                            <a:pt x="71" y="187"/>
                            <a:pt x="73" y="187"/>
                          </a:cubicBezTo>
                          <a:cubicBezTo>
                            <a:pt x="76" y="187"/>
                            <a:pt x="77" y="185"/>
                            <a:pt x="78" y="184"/>
                          </a:cubicBezTo>
                          <a:cubicBezTo>
                            <a:pt x="80" y="183"/>
                            <a:pt x="81" y="181"/>
                            <a:pt x="84" y="181"/>
                          </a:cubicBezTo>
                          <a:cubicBezTo>
                            <a:pt x="89" y="181"/>
                            <a:pt x="95" y="185"/>
                            <a:pt x="101" y="189"/>
                          </a:cubicBezTo>
                          <a:cubicBezTo>
                            <a:pt x="105" y="191"/>
                            <a:pt x="109" y="194"/>
                            <a:pt x="111" y="194"/>
                          </a:cubicBezTo>
                          <a:cubicBezTo>
                            <a:pt x="112" y="194"/>
                            <a:pt x="113" y="193"/>
                            <a:pt x="115" y="191"/>
                          </a:cubicBezTo>
                          <a:cubicBezTo>
                            <a:pt x="116" y="190"/>
                            <a:pt x="118" y="188"/>
                            <a:pt x="120" y="188"/>
                          </a:cubicBezTo>
                          <a:cubicBezTo>
                            <a:pt x="122" y="188"/>
                            <a:pt x="123" y="189"/>
                            <a:pt x="125" y="190"/>
                          </a:cubicBezTo>
                          <a:cubicBezTo>
                            <a:pt x="126" y="190"/>
                            <a:pt x="127" y="190"/>
                            <a:pt x="128" y="191"/>
                          </a:cubicBezTo>
                          <a:cubicBezTo>
                            <a:pt x="131" y="188"/>
                            <a:pt x="129" y="180"/>
                            <a:pt x="128" y="177"/>
                          </a:cubicBezTo>
                          <a:lnTo>
                            <a:pt x="127" y="177"/>
                          </a:lnTo>
                          <a:lnTo>
                            <a:pt x="128" y="176"/>
                          </a:lnTo>
                          <a:cubicBezTo>
                            <a:pt x="129" y="174"/>
                            <a:pt x="130" y="173"/>
                            <a:pt x="131" y="17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" name="Freeform 1119">
                      <a:extLst>
                        <a:ext uri="{FF2B5EF4-FFF2-40B4-BE49-F238E27FC236}">
                          <a16:creationId xmlns:a16="http://schemas.microsoft.com/office/drawing/2014/main" id="{741BF20D-82E8-7C51-671C-45B6B8700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87387"/>
                      <a:ext cx="54505" cy="39469"/>
                    </a:xfrm>
                    <a:custGeom>
                      <a:avLst/>
                      <a:gdLst>
                        <a:gd name="T0" fmla="*/ 101 w 132"/>
                        <a:gd name="T1" fmla="*/ 44 h 92"/>
                        <a:gd name="T2" fmla="*/ 103 w 132"/>
                        <a:gd name="T3" fmla="*/ 44 h 92"/>
                        <a:gd name="T4" fmla="*/ 116 w 132"/>
                        <a:gd name="T5" fmla="*/ 33 h 92"/>
                        <a:gd name="T6" fmla="*/ 121 w 132"/>
                        <a:gd name="T7" fmla="*/ 34 h 92"/>
                        <a:gd name="T8" fmla="*/ 123 w 132"/>
                        <a:gd name="T9" fmla="*/ 36 h 92"/>
                        <a:gd name="T10" fmla="*/ 126 w 132"/>
                        <a:gd name="T11" fmla="*/ 34 h 92"/>
                        <a:gd name="T12" fmla="*/ 132 w 132"/>
                        <a:gd name="T13" fmla="*/ 32 h 92"/>
                        <a:gd name="T14" fmla="*/ 132 w 132"/>
                        <a:gd name="T15" fmla="*/ 30 h 92"/>
                        <a:gd name="T16" fmla="*/ 119 w 132"/>
                        <a:gd name="T17" fmla="*/ 13 h 92"/>
                        <a:gd name="T18" fmla="*/ 106 w 132"/>
                        <a:gd name="T19" fmla="*/ 10 h 92"/>
                        <a:gd name="T20" fmla="*/ 104 w 132"/>
                        <a:gd name="T21" fmla="*/ 5 h 92"/>
                        <a:gd name="T22" fmla="*/ 100 w 132"/>
                        <a:gd name="T23" fmla="*/ 0 h 92"/>
                        <a:gd name="T24" fmla="*/ 95 w 132"/>
                        <a:gd name="T25" fmla="*/ 3 h 92"/>
                        <a:gd name="T26" fmla="*/ 86 w 132"/>
                        <a:gd name="T27" fmla="*/ 7 h 92"/>
                        <a:gd name="T28" fmla="*/ 72 w 132"/>
                        <a:gd name="T29" fmla="*/ 6 h 92"/>
                        <a:gd name="T30" fmla="*/ 65 w 132"/>
                        <a:gd name="T31" fmla="*/ 6 h 92"/>
                        <a:gd name="T32" fmla="*/ 54 w 132"/>
                        <a:gd name="T33" fmla="*/ 16 h 92"/>
                        <a:gd name="T34" fmla="*/ 50 w 132"/>
                        <a:gd name="T35" fmla="*/ 13 h 92"/>
                        <a:gd name="T36" fmla="*/ 47 w 132"/>
                        <a:gd name="T37" fmla="*/ 11 h 92"/>
                        <a:gd name="T38" fmla="*/ 44 w 132"/>
                        <a:gd name="T39" fmla="*/ 13 h 92"/>
                        <a:gd name="T40" fmla="*/ 39 w 132"/>
                        <a:gd name="T41" fmla="*/ 17 h 92"/>
                        <a:gd name="T42" fmla="*/ 17 w 132"/>
                        <a:gd name="T43" fmla="*/ 31 h 92"/>
                        <a:gd name="T44" fmla="*/ 0 w 132"/>
                        <a:gd name="T45" fmla="*/ 42 h 92"/>
                        <a:gd name="T46" fmla="*/ 6 w 132"/>
                        <a:gd name="T47" fmla="*/ 48 h 92"/>
                        <a:gd name="T48" fmla="*/ 6 w 132"/>
                        <a:gd name="T49" fmla="*/ 48 h 92"/>
                        <a:gd name="T50" fmla="*/ 6 w 132"/>
                        <a:gd name="T51" fmla="*/ 52 h 92"/>
                        <a:gd name="T52" fmla="*/ 5 w 132"/>
                        <a:gd name="T53" fmla="*/ 54 h 92"/>
                        <a:gd name="T54" fmla="*/ 4 w 132"/>
                        <a:gd name="T55" fmla="*/ 56 h 92"/>
                        <a:gd name="T56" fmla="*/ 16 w 132"/>
                        <a:gd name="T57" fmla="*/ 62 h 92"/>
                        <a:gd name="T58" fmla="*/ 24 w 132"/>
                        <a:gd name="T59" fmla="*/ 82 h 92"/>
                        <a:gd name="T60" fmla="*/ 31 w 132"/>
                        <a:gd name="T61" fmla="*/ 92 h 92"/>
                        <a:gd name="T62" fmla="*/ 40 w 132"/>
                        <a:gd name="T63" fmla="*/ 88 h 92"/>
                        <a:gd name="T64" fmla="*/ 52 w 132"/>
                        <a:gd name="T65" fmla="*/ 83 h 92"/>
                        <a:gd name="T66" fmla="*/ 53 w 132"/>
                        <a:gd name="T67" fmla="*/ 83 h 92"/>
                        <a:gd name="T68" fmla="*/ 53 w 132"/>
                        <a:gd name="T69" fmla="*/ 84 h 92"/>
                        <a:gd name="T70" fmla="*/ 57 w 132"/>
                        <a:gd name="T71" fmla="*/ 89 h 92"/>
                        <a:gd name="T72" fmla="*/ 64 w 132"/>
                        <a:gd name="T73" fmla="*/ 84 h 92"/>
                        <a:gd name="T74" fmla="*/ 70 w 132"/>
                        <a:gd name="T75" fmla="*/ 80 h 92"/>
                        <a:gd name="T76" fmla="*/ 71 w 132"/>
                        <a:gd name="T77" fmla="*/ 73 h 92"/>
                        <a:gd name="T78" fmla="*/ 80 w 132"/>
                        <a:gd name="T79" fmla="*/ 64 h 92"/>
                        <a:gd name="T80" fmla="*/ 79 w 132"/>
                        <a:gd name="T81" fmla="*/ 61 h 92"/>
                        <a:gd name="T82" fmla="*/ 77 w 132"/>
                        <a:gd name="T83" fmla="*/ 55 h 92"/>
                        <a:gd name="T84" fmla="*/ 94 w 132"/>
                        <a:gd name="T85" fmla="*/ 41 h 92"/>
                        <a:gd name="T86" fmla="*/ 101 w 132"/>
                        <a:gd name="T87" fmla="*/ 44 h 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32" h="92">
                          <a:moveTo>
                            <a:pt x="101" y="44"/>
                          </a:moveTo>
                          <a:cubicBezTo>
                            <a:pt x="102" y="44"/>
                            <a:pt x="102" y="44"/>
                            <a:pt x="103" y="44"/>
                          </a:cubicBezTo>
                          <a:cubicBezTo>
                            <a:pt x="104" y="40"/>
                            <a:pt x="111" y="33"/>
                            <a:pt x="116" y="33"/>
                          </a:cubicBezTo>
                          <a:cubicBezTo>
                            <a:pt x="118" y="33"/>
                            <a:pt x="120" y="34"/>
                            <a:pt x="121" y="34"/>
                          </a:cubicBezTo>
                          <a:cubicBezTo>
                            <a:pt x="122" y="35"/>
                            <a:pt x="122" y="36"/>
                            <a:pt x="123" y="36"/>
                          </a:cubicBezTo>
                          <a:cubicBezTo>
                            <a:pt x="124" y="36"/>
                            <a:pt x="125" y="35"/>
                            <a:pt x="126" y="34"/>
                          </a:cubicBezTo>
                          <a:cubicBezTo>
                            <a:pt x="128" y="33"/>
                            <a:pt x="129" y="32"/>
                            <a:pt x="132" y="32"/>
                          </a:cubicBezTo>
                          <a:lnTo>
                            <a:pt x="132" y="30"/>
                          </a:lnTo>
                          <a:cubicBezTo>
                            <a:pt x="130" y="27"/>
                            <a:pt x="121" y="17"/>
                            <a:pt x="119" y="13"/>
                          </a:cubicBezTo>
                          <a:cubicBezTo>
                            <a:pt x="115" y="13"/>
                            <a:pt x="109" y="11"/>
                            <a:pt x="106" y="10"/>
                          </a:cubicBezTo>
                          <a:cubicBezTo>
                            <a:pt x="105" y="9"/>
                            <a:pt x="104" y="7"/>
                            <a:pt x="104" y="5"/>
                          </a:cubicBezTo>
                          <a:cubicBezTo>
                            <a:pt x="103" y="1"/>
                            <a:pt x="102" y="0"/>
                            <a:pt x="100" y="0"/>
                          </a:cubicBezTo>
                          <a:cubicBezTo>
                            <a:pt x="98" y="0"/>
                            <a:pt x="97" y="1"/>
                            <a:pt x="95" y="3"/>
                          </a:cubicBezTo>
                          <a:cubicBezTo>
                            <a:pt x="93" y="5"/>
                            <a:pt x="90" y="7"/>
                            <a:pt x="86" y="7"/>
                          </a:cubicBezTo>
                          <a:cubicBezTo>
                            <a:pt x="82" y="7"/>
                            <a:pt x="76" y="7"/>
                            <a:pt x="72" y="6"/>
                          </a:cubicBezTo>
                          <a:lnTo>
                            <a:pt x="65" y="6"/>
                          </a:lnTo>
                          <a:cubicBezTo>
                            <a:pt x="64" y="13"/>
                            <a:pt x="61" y="16"/>
                            <a:pt x="54" y="16"/>
                          </a:cubicBezTo>
                          <a:cubicBezTo>
                            <a:pt x="52" y="16"/>
                            <a:pt x="51" y="14"/>
                            <a:pt x="50" y="13"/>
                          </a:cubicBezTo>
                          <a:cubicBezTo>
                            <a:pt x="49" y="11"/>
                            <a:pt x="48" y="11"/>
                            <a:pt x="47" y="11"/>
                          </a:cubicBezTo>
                          <a:cubicBezTo>
                            <a:pt x="46" y="11"/>
                            <a:pt x="45" y="12"/>
                            <a:pt x="44" y="13"/>
                          </a:cubicBezTo>
                          <a:cubicBezTo>
                            <a:pt x="43" y="14"/>
                            <a:pt x="41" y="16"/>
                            <a:pt x="39" y="17"/>
                          </a:cubicBezTo>
                          <a:cubicBezTo>
                            <a:pt x="37" y="27"/>
                            <a:pt x="26" y="29"/>
                            <a:pt x="17" y="31"/>
                          </a:cubicBezTo>
                          <a:cubicBezTo>
                            <a:pt x="8" y="33"/>
                            <a:pt x="0" y="34"/>
                            <a:pt x="0" y="42"/>
                          </a:cubicBezTo>
                          <a:cubicBezTo>
                            <a:pt x="0" y="46"/>
                            <a:pt x="2" y="47"/>
                            <a:pt x="6" y="48"/>
                          </a:cubicBezTo>
                          <a:lnTo>
                            <a:pt x="6" y="48"/>
                          </a:lnTo>
                          <a:lnTo>
                            <a:pt x="6" y="52"/>
                          </a:lnTo>
                          <a:cubicBezTo>
                            <a:pt x="6" y="53"/>
                            <a:pt x="5" y="54"/>
                            <a:pt x="5" y="54"/>
                          </a:cubicBezTo>
                          <a:cubicBezTo>
                            <a:pt x="4" y="55"/>
                            <a:pt x="4" y="55"/>
                            <a:pt x="4" y="56"/>
                          </a:cubicBezTo>
                          <a:cubicBezTo>
                            <a:pt x="4" y="60"/>
                            <a:pt x="12" y="62"/>
                            <a:pt x="16" y="62"/>
                          </a:cubicBezTo>
                          <a:cubicBezTo>
                            <a:pt x="24" y="62"/>
                            <a:pt x="24" y="76"/>
                            <a:pt x="24" y="82"/>
                          </a:cubicBezTo>
                          <a:cubicBezTo>
                            <a:pt x="24" y="87"/>
                            <a:pt x="27" y="92"/>
                            <a:pt x="31" y="92"/>
                          </a:cubicBezTo>
                          <a:cubicBezTo>
                            <a:pt x="34" y="92"/>
                            <a:pt x="36" y="90"/>
                            <a:pt x="40" y="88"/>
                          </a:cubicBezTo>
                          <a:cubicBezTo>
                            <a:pt x="44" y="86"/>
                            <a:pt x="48" y="83"/>
                            <a:pt x="52" y="83"/>
                          </a:cubicBezTo>
                          <a:lnTo>
                            <a:pt x="53" y="83"/>
                          </a:lnTo>
                          <a:lnTo>
                            <a:pt x="53" y="84"/>
                          </a:lnTo>
                          <a:cubicBezTo>
                            <a:pt x="53" y="85"/>
                            <a:pt x="55" y="87"/>
                            <a:pt x="57" y="89"/>
                          </a:cubicBezTo>
                          <a:cubicBezTo>
                            <a:pt x="58" y="87"/>
                            <a:pt x="61" y="85"/>
                            <a:pt x="64" y="84"/>
                          </a:cubicBezTo>
                          <a:cubicBezTo>
                            <a:pt x="66" y="83"/>
                            <a:pt x="69" y="81"/>
                            <a:pt x="70" y="80"/>
                          </a:cubicBezTo>
                          <a:cubicBezTo>
                            <a:pt x="71" y="77"/>
                            <a:pt x="71" y="75"/>
                            <a:pt x="71" y="73"/>
                          </a:cubicBezTo>
                          <a:cubicBezTo>
                            <a:pt x="72" y="69"/>
                            <a:pt x="72" y="65"/>
                            <a:pt x="80" y="64"/>
                          </a:cubicBezTo>
                          <a:cubicBezTo>
                            <a:pt x="80" y="63"/>
                            <a:pt x="79" y="62"/>
                            <a:pt x="79" y="61"/>
                          </a:cubicBezTo>
                          <a:cubicBezTo>
                            <a:pt x="78" y="57"/>
                            <a:pt x="77" y="56"/>
                            <a:pt x="77" y="55"/>
                          </a:cubicBezTo>
                          <a:cubicBezTo>
                            <a:pt x="77" y="46"/>
                            <a:pt x="86" y="41"/>
                            <a:pt x="94" y="41"/>
                          </a:cubicBezTo>
                          <a:cubicBezTo>
                            <a:pt x="97" y="41"/>
                            <a:pt x="100" y="42"/>
                            <a:pt x="101" y="4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" name="Freeform 1120">
                      <a:extLst>
                        <a:ext uri="{FF2B5EF4-FFF2-40B4-BE49-F238E27FC236}">
                          <a16:creationId xmlns:a16="http://schemas.microsoft.com/office/drawing/2014/main" id="{E86ED61E-2F8D-EF86-F525-AA8788759B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6206" y="4559195"/>
                      <a:ext cx="58264" cy="31951"/>
                    </a:xfrm>
                    <a:custGeom>
                      <a:avLst/>
                      <a:gdLst>
                        <a:gd name="T0" fmla="*/ 116 w 133"/>
                        <a:gd name="T1" fmla="*/ 42 h 74"/>
                        <a:gd name="T2" fmla="*/ 112 w 133"/>
                        <a:gd name="T3" fmla="*/ 43 h 74"/>
                        <a:gd name="T4" fmla="*/ 89 w 133"/>
                        <a:gd name="T5" fmla="*/ 30 h 74"/>
                        <a:gd name="T6" fmla="*/ 79 w 133"/>
                        <a:gd name="T7" fmla="*/ 21 h 74"/>
                        <a:gd name="T8" fmla="*/ 64 w 133"/>
                        <a:gd name="T9" fmla="*/ 9 h 74"/>
                        <a:gd name="T10" fmla="*/ 62 w 133"/>
                        <a:gd name="T11" fmla="*/ 4 h 74"/>
                        <a:gd name="T12" fmla="*/ 61 w 133"/>
                        <a:gd name="T13" fmla="*/ 0 h 74"/>
                        <a:gd name="T14" fmla="*/ 60 w 133"/>
                        <a:gd name="T15" fmla="*/ 2 h 74"/>
                        <a:gd name="T16" fmla="*/ 56 w 133"/>
                        <a:gd name="T17" fmla="*/ 6 h 74"/>
                        <a:gd name="T18" fmla="*/ 50 w 133"/>
                        <a:gd name="T19" fmla="*/ 4 h 74"/>
                        <a:gd name="T20" fmla="*/ 45 w 133"/>
                        <a:gd name="T21" fmla="*/ 2 h 74"/>
                        <a:gd name="T22" fmla="*/ 39 w 133"/>
                        <a:gd name="T23" fmla="*/ 4 h 74"/>
                        <a:gd name="T24" fmla="*/ 33 w 133"/>
                        <a:gd name="T25" fmla="*/ 7 h 74"/>
                        <a:gd name="T26" fmla="*/ 13 w 133"/>
                        <a:gd name="T27" fmla="*/ 19 h 74"/>
                        <a:gd name="T28" fmla="*/ 5 w 133"/>
                        <a:gd name="T29" fmla="*/ 27 h 74"/>
                        <a:gd name="T30" fmla="*/ 0 w 133"/>
                        <a:gd name="T31" fmla="*/ 31 h 74"/>
                        <a:gd name="T32" fmla="*/ 14 w 133"/>
                        <a:gd name="T33" fmla="*/ 38 h 74"/>
                        <a:gd name="T34" fmla="*/ 20 w 133"/>
                        <a:gd name="T35" fmla="*/ 34 h 74"/>
                        <a:gd name="T36" fmla="*/ 22 w 133"/>
                        <a:gd name="T37" fmla="*/ 32 h 74"/>
                        <a:gd name="T38" fmla="*/ 23 w 133"/>
                        <a:gd name="T39" fmla="*/ 31 h 74"/>
                        <a:gd name="T40" fmla="*/ 24 w 133"/>
                        <a:gd name="T41" fmla="*/ 33 h 74"/>
                        <a:gd name="T42" fmla="*/ 25 w 133"/>
                        <a:gd name="T43" fmla="*/ 38 h 74"/>
                        <a:gd name="T44" fmla="*/ 27 w 133"/>
                        <a:gd name="T45" fmla="*/ 43 h 74"/>
                        <a:gd name="T46" fmla="*/ 32 w 133"/>
                        <a:gd name="T47" fmla="*/ 46 h 74"/>
                        <a:gd name="T48" fmla="*/ 39 w 133"/>
                        <a:gd name="T49" fmla="*/ 51 h 74"/>
                        <a:gd name="T50" fmla="*/ 39 w 133"/>
                        <a:gd name="T51" fmla="*/ 53 h 74"/>
                        <a:gd name="T52" fmla="*/ 38 w 133"/>
                        <a:gd name="T53" fmla="*/ 53 h 74"/>
                        <a:gd name="T54" fmla="*/ 35 w 133"/>
                        <a:gd name="T55" fmla="*/ 54 h 74"/>
                        <a:gd name="T56" fmla="*/ 35 w 133"/>
                        <a:gd name="T57" fmla="*/ 56 h 74"/>
                        <a:gd name="T58" fmla="*/ 42 w 133"/>
                        <a:gd name="T59" fmla="*/ 59 h 74"/>
                        <a:gd name="T60" fmla="*/ 50 w 133"/>
                        <a:gd name="T61" fmla="*/ 67 h 74"/>
                        <a:gd name="T62" fmla="*/ 60 w 133"/>
                        <a:gd name="T63" fmla="*/ 68 h 74"/>
                        <a:gd name="T64" fmla="*/ 67 w 133"/>
                        <a:gd name="T65" fmla="*/ 64 h 74"/>
                        <a:gd name="T66" fmla="*/ 74 w 133"/>
                        <a:gd name="T67" fmla="*/ 60 h 74"/>
                        <a:gd name="T68" fmla="*/ 80 w 133"/>
                        <a:gd name="T69" fmla="*/ 67 h 74"/>
                        <a:gd name="T70" fmla="*/ 81 w 133"/>
                        <a:gd name="T71" fmla="*/ 71 h 74"/>
                        <a:gd name="T72" fmla="*/ 93 w 133"/>
                        <a:gd name="T73" fmla="*/ 74 h 74"/>
                        <a:gd name="T74" fmla="*/ 97 w 133"/>
                        <a:gd name="T75" fmla="*/ 71 h 74"/>
                        <a:gd name="T76" fmla="*/ 99 w 133"/>
                        <a:gd name="T77" fmla="*/ 68 h 74"/>
                        <a:gd name="T78" fmla="*/ 103 w 133"/>
                        <a:gd name="T79" fmla="*/ 64 h 74"/>
                        <a:gd name="T80" fmla="*/ 109 w 133"/>
                        <a:gd name="T81" fmla="*/ 64 h 74"/>
                        <a:gd name="T82" fmla="*/ 118 w 133"/>
                        <a:gd name="T83" fmla="*/ 65 h 74"/>
                        <a:gd name="T84" fmla="*/ 126 w 133"/>
                        <a:gd name="T85" fmla="*/ 61 h 74"/>
                        <a:gd name="T86" fmla="*/ 130 w 133"/>
                        <a:gd name="T87" fmla="*/ 41 h 74"/>
                        <a:gd name="T88" fmla="*/ 133 w 133"/>
                        <a:gd name="T89" fmla="*/ 31 h 74"/>
                        <a:gd name="T90" fmla="*/ 116 w 133"/>
                        <a:gd name="T91" fmla="*/ 42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33" h="74">
                          <a:moveTo>
                            <a:pt x="116" y="42"/>
                          </a:moveTo>
                          <a:cubicBezTo>
                            <a:pt x="115" y="42"/>
                            <a:pt x="113" y="43"/>
                            <a:pt x="112" y="43"/>
                          </a:cubicBezTo>
                          <a:cubicBezTo>
                            <a:pt x="103" y="43"/>
                            <a:pt x="93" y="37"/>
                            <a:pt x="89" y="30"/>
                          </a:cubicBezTo>
                          <a:cubicBezTo>
                            <a:pt x="86" y="26"/>
                            <a:pt x="82" y="24"/>
                            <a:pt x="79" y="21"/>
                          </a:cubicBezTo>
                          <a:cubicBezTo>
                            <a:pt x="74" y="18"/>
                            <a:pt x="69" y="15"/>
                            <a:pt x="64" y="9"/>
                          </a:cubicBezTo>
                          <a:cubicBezTo>
                            <a:pt x="63" y="7"/>
                            <a:pt x="63" y="5"/>
                            <a:pt x="62" y="4"/>
                          </a:cubicBezTo>
                          <a:cubicBezTo>
                            <a:pt x="62" y="2"/>
                            <a:pt x="62" y="1"/>
                            <a:pt x="61" y="0"/>
                          </a:cubicBezTo>
                          <a:cubicBezTo>
                            <a:pt x="61" y="1"/>
                            <a:pt x="60" y="1"/>
                            <a:pt x="60" y="2"/>
                          </a:cubicBezTo>
                          <a:cubicBezTo>
                            <a:pt x="59" y="4"/>
                            <a:pt x="58" y="6"/>
                            <a:pt x="56" y="6"/>
                          </a:cubicBezTo>
                          <a:cubicBezTo>
                            <a:pt x="53" y="6"/>
                            <a:pt x="51" y="5"/>
                            <a:pt x="50" y="4"/>
                          </a:cubicBezTo>
                          <a:cubicBezTo>
                            <a:pt x="48" y="3"/>
                            <a:pt x="46" y="2"/>
                            <a:pt x="45" y="2"/>
                          </a:cubicBezTo>
                          <a:cubicBezTo>
                            <a:pt x="42" y="2"/>
                            <a:pt x="41" y="3"/>
                            <a:pt x="39" y="4"/>
                          </a:cubicBezTo>
                          <a:cubicBezTo>
                            <a:pt x="38" y="5"/>
                            <a:pt x="36" y="6"/>
                            <a:pt x="33" y="7"/>
                          </a:cubicBezTo>
                          <a:cubicBezTo>
                            <a:pt x="30" y="14"/>
                            <a:pt x="23" y="19"/>
                            <a:pt x="13" y="19"/>
                          </a:cubicBezTo>
                          <a:cubicBezTo>
                            <a:pt x="13" y="25"/>
                            <a:pt x="8" y="26"/>
                            <a:pt x="5" y="27"/>
                          </a:cubicBezTo>
                          <a:cubicBezTo>
                            <a:pt x="2" y="28"/>
                            <a:pt x="0" y="29"/>
                            <a:pt x="0" y="31"/>
                          </a:cubicBezTo>
                          <a:cubicBezTo>
                            <a:pt x="0" y="33"/>
                            <a:pt x="10" y="38"/>
                            <a:pt x="14" y="38"/>
                          </a:cubicBezTo>
                          <a:cubicBezTo>
                            <a:pt x="17" y="38"/>
                            <a:pt x="19" y="36"/>
                            <a:pt x="20" y="34"/>
                          </a:cubicBezTo>
                          <a:cubicBezTo>
                            <a:pt x="21" y="34"/>
                            <a:pt x="21" y="33"/>
                            <a:pt x="22" y="32"/>
                          </a:cubicBezTo>
                          <a:lnTo>
                            <a:pt x="23" y="31"/>
                          </a:lnTo>
                          <a:lnTo>
                            <a:pt x="24" y="33"/>
                          </a:lnTo>
                          <a:cubicBezTo>
                            <a:pt x="24" y="34"/>
                            <a:pt x="25" y="36"/>
                            <a:pt x="25" y="38"/>
                          </a:cubicBezTo>
                          <a:cubicBezTo>
                            <a:pt x="26" y="40"/>
                            <a:pt x="26" y="42"/>
                            <a:pt x="27" y="43"/>
                          </a:cubicBezTo>
                          <a:cubicBezTo>
                            <a:pt x="28" y="44"/>
                            <a:pt x="30" y="45"/>
                            <a:pt x="32" y="46"/>
                          </a:cubicBezTo>
                          <a:cubicBezTo>
                            <a:pt x="34" y="47"/>
                            <a:pt x="37" y="49"/>
                            <a:pt x="39" y="51"/>
                          </a:cubicBezTo>
                          <a:lnTo>
                            <a:pt x="39" y="53"/>
                          </a:lnTo>
                          <a:lnTo>
                            <a:pt x="38" y="53"/>
                          </a:lnTo>
                          <a:cubicBezTo>
                            <a:pt x="37" y="54"/>
                            <a:pt x="36" y="54"/>
                            <a:pt x="35" y="54"/>
                          </a:cubicBezTo>
                          <a:lnTo>
                            <a:pt x="35" y="56"/>
                          </a:lnTo>
                          <a:cubicBezTo>
                            <a:pt x="37" y="58"/>
                            <a:pt x="39" y="59"/>
                            <a:pt x="42" y="59"/>
                          </a:cubicBezTo>
                          <a:cubicBezTo>
                            <a:pt x="45" y="60"/>
                            <a:pt x="49" y="61"/>
                            <a:pt x="50" y="67"/>
                          </a:cubicBezTo>
                          <a:cubicBezTo>
                            <a:pt x="54" y="68"/>
                            <a:pt x="57" y="68"/>
                            <a:pt x="60" y="68"/>
                          </a:cubicBezTo>
                          <a:cubicBezTo>
                            <a:pt x="63" y="68"/>
                            <a:pt x="65" y="66"/>
                            <a:pt x="67" y="64"/>
                          </a:cubicBezTo>
                          <a:cubicBezTo>
                            <a:pt x="69" y="62"/>
                            <a:pt x="71" y="60"/>
                            <a:pt x="74" y="60"/>
                          </a:cubicBezTo>
                          <a:cubicBezTo>
                            <a:pt x="79" y="60"/>
                            <a:pt x="79" y="64"/>
                            <a:pt x="80" y="67"/>
                          </a:cubicBezTo>
                          <a:cubicBezTo>
                            <a:pt x="80" y="69"/>
                            <a:pt x="81" y="70"/>
                            <a:pt x="81" y="71"/>
                          </a:cubicBezTo>
                          <a:cubicBezTo>
                            <a:pt x="83" y="72"/>
                            <a:pt x="90" y="73"/>
                            <a:pt x="93" y="74"/>
                          </a:cubicBezTo>
                          <a:cubicBezTo>
                            <a:pt x="94" y="72"/>
                            <a:pt x="96" y="71"/>
                            <a:pt x="97" y="71"/>
                          </a:cubicBezTo>
                          <a:cubicBezTo>
                            <a:pt x="98" y="70"/>
                            <a:pt x="98" y="69"/>
                            <a:pt x="99" y="68"/>
                          </a:cubicBezTo>
                          <a:cubicBezTo>
                            <a:pt x="99" y="67"/>
                            <a:pt x="100" y="65"/>
                            <a:pt x="103" y="64"/>
                          </a:cubicBezTo>
                          <a:cubicBezTo>
                            <a:pt x="104" y="64"/>
                            <a:pt x="107" y="64"/>
                            <a:pt x="109" y="64"/>
                          </a:cubicBezTo>
                          <a:cubicBezTo>
                            <a:pt x="112" y="65"/>
                            <a:pt x="115" y="65"/>
                            <a:pt x="118" y="65"/>
                          </a:cubicBezTo>
                          <a:cubicBezTo>
                            <a:pt x="125" y="65"/>
                            <a:pt x="126" y="63"/>
                            <a:pt x="126" y="61"/>
                          </a:cubicBezTo>
                          <a:cubicBezTo>
                            <a:pt x="126" y="53"/>
                            <a:pt x="128" y="47"/>
                            <a:pt x="130" y="41"/>
                          </a:cubicBezTo>
                          <a:cubicBezTo>
                            <a:pt x="131" y="38"/>
                            <a:pt x="132" y="35"/>
                            <a:pt x="133" y="31"/>
                          </a:cubicBezTo>
                          <a:cubicBezTo>
                            <a:pt x="128" y="36"/>
                            <a:pt x="123" y="41"/>
                            <a:pt x="11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" name="Freeform 1121">
                      <a:extLst>
                        <a:ext uri="{FF2B5EF4-FFF2-40B4-BE49-F238E27FC236}">
                          <a16:creationId xmlns:a16="http://schemas.microsoft.com/office/drawing/2014/main" id="{550A23B4-3876-F8A7-858A-E164937BF2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9290" y="4547918"/>
                      <a:ext cx="30071" cy="26313"/>
                    </a:xfrm>
                    <a:custGeom>
                      <a:avLst/>
                      <a:gdLst>
                        <a:gd name="T0" fmla="*/ 9 w 70"/>
                        <a:gd name="T1" fmla="*/ 39 h 64"/>
                        <a:gd name="T2" fmla="*/ 0 w 70"/>
                        <a:gd name="T3" fmla="*/ 53 h 64"/>
                        <a:gd name="T4" fmla="*/ 7 w 70"/>
                        <a:gd name="T5" fmla="*/ 64 h 64"/>
                        <a:gd name="T6" fmla="*/ 14 w 70"/>
                        <a:gd name="T7" fmla="*/ 61 h 64"/>
                        <a:gd name="T8" fmla="*/ 21 w 70"/>
                        <a:gd name="T9" fmla="*/ 57 h 64"/>
                        <a:gd name="T10" fmla="*/ 30 w 70"/>
                        <a:gd name="T11" fmla="*/ 58 h 64"/>
                        <a:gd name="T12" fmla="*/ 38 w 70"/>
                        <a:gd name="T13" fmla="*/ 59 h 64"/>
                        <a:gd name="T14" fmla="*/ 44 w 70"/>
                        <a:gd name="T15" fmla="*/ 54 h 64"/>
                        <a:gd name="T16" fmla="*/ 51 w 70"/>
                        <a:gd name="T17" fmla="*/ 47 h 64"/>
                        <a:gd name="T18" fmla="*/ 51 w 70"/>
                        <a:gd name="T19" fmla="*/ 46 h 64"/>
                        <a:gd name="T20" fmla="*/ 52 w 70"/>
                        <a:gd name="T21" fmla="*/ 46 h 64"/>
                        <a:gd name="T22" fmla="*/ 70 w 70"/>
                        <a:gd name="T23" fmla="*/ 36 h 64"/>
                        <a:gd name="T24" fmla="*/ 60 w 70"/>
                        <a:gd name="T25" fmla="*/ 19 h 64"/>
                        <a:gd name="T26" fmla="*/ 52 w 70"/>
                        <a:gd name="T27" fmla="*/ 6 h 64"/>
                        <a:gd name="T28" fmla="*/ 50 w 70"/>
                        <a:gd name="T29" fmla="*/ 7 h 64"/>
                        <a:gd name="T30" fmla="*/ 48 w 70"/>
                        <a:gd name="T31" fmla="*/ 9 h 64"/>
                        <a:gd name="T32" fmla="*/ 41 w 70"/>
                        <a:gd name="T33" fmla="*/ 4 h 64"/>
                        <a:gd name="T34" fmla="*/ 35 w 70"/>
                        <a:gd name="T35" fmla="*/ 0 h 64"/>
                        <a:gd name="T36" fmla="*/ 33 w 70"/>
                        <a:gd name="T37" fmla="*/ 1 h 64"/>
                        <a:gd name="T38" fmla="*/ 30 w 70"/>
                        <a:gd name="T39" fmla="*/ 1 h 64"/>
                        <a:gd name="T40" fmla="*/ 26 w 70"/>
                        <a:gd name="T41" fmla="*/ 3 h 64"/>
                        <a:gd name="T42" fmla="*/ 20 w 70"/>
                        <a:gd name="T43" fmla="*/ 3 h 64"/>
                        <a:gd name="T44" fmla="*/ 16 w 70"/>
                        <a:gd name="T45" fmla="*/ 12 h 64"/>
                        <a:gd name="T46" fmla="*/ 13 w 70"/>
                        <a:gd name="T47" fmla="*/ 18 h 64"/>
                        <a:gd name="T48" fmla="*/ 17 w 70"/>
                        <a:gd name="T49" fmla="*/ 22 h 64"/>
                        <a:gd name="T50" fmla="*/ 18 w 70"/>
                        <a:gd name="T51" fmla="*/ 22 h 64"/>
                        <a:gd name="T52" fmla="*/ 18 w 70"/>
                        <a:gd name="T53" fmla="*/ 27 h 64"/>
                        <a:gd name="T54" fmla="*/ 9 w 70"/>
                        <a:gd name="T55" fmla="*/ 39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0" h="64">
                          <a:moveTo>
                            <a:pt x="9" y="39"/>
                          </a:moveTo>
                          <a:cubicBezTo>
                            <a:pt x="5" y="42"/>
                            <a:pt x="0" y="46"/>
                            <a:pt x="0" y="53"/>
                          </a:cubicBezTo>
                          <a:cubicBezTo>
                            <a:pt x="0" y="57"/>
                            <a:pt x="4" y="64"/>
                            <a:pt x="7" y="64"/>
                          </a:cubicBezTo>
                          <a:cubicBezTo>
                            <a:pt x="10" y="64"/>
                            <a:pt x="12" y="62"/>
                            <a:pt x="14" y="61"/>
                          </a:cubicBezTo>
                          <a:cubicBezTo>
                            <a:pt x="16" y="59"/>
                            <a:pt x="18" y="57"/>
                            <a:pt x="21" y="57"/>
                          </a:cubicBezTo>
                          <a:cubicBezTo>
                            <a:pt x="24" y="57"/>
                            <a:pt x="27" y="58"/>
                            <a:pt x="30" y="58"/>
                          </a:cubicBezTo>
                          <a:cubicBezTo>
                            <a:pt x="32" y="59"/>
                            <a:pt x="35" y="59"/>
                            <a:pt x="38" y="59"/>
                          </a:cubicBezTo>
                          <a:cubicBezTo>
                            <a:pt x="38" y="56"/>
                            <a:pt x="42" y="55"/>
                            <a:pt x="44" y="54"/>
                          </a:cubicBezTo>
                          <a:cubicBezTo>
                            <a:pt x="48" y="53"/>
                            <a:pt x="51" y="52"/>
                            <a:pt x="51" y="47"/>
                          </a:cubicBezTo>
                          <a:lnTo>
                            <a:pt x="51" y="46"/>
                          </a:lnTo>
                          <a:lnTo>
                            <a:pt x="52" y="46"/>
                          </a:lnTo>
                          <a:cubicBezTo>
                            <a:pt x="61" y="46"/>
                            <a:pt x="68" y="42"/>
                            <a:pt x="70" y="36"/>
                          </a:cubicBezTo>
                          <a:cubicBezTo>
                            <a:pt x="64" y="34"/>
                            <a:pt x="62" y="27"/>
                            <a:pt x="60" y="19"/>
                          </a:cubicBezTo>
                          <a:cubicBezTo>
                            <a:pt x="59" y="12"/>
                            <a:pt x="57" y="6"/>
                            <a:pt x="52" y="6"/>
                          </a:cubicBezTo>
                          <a:cubicBezTo>
                            <a:pt x="51" y="6"/>
                            <a:pt x="51" y="7"/>
                            <a:pt x="50" y="7"/>
                          </a:cubicBezTo>
                          <a:cubicBezTo>
                            <a:pt x="50" y="8"/>
                            <a:pt x="49" y="9"/>
                            <a:pt x="48" y="9"/>
                          </a:cubicBezTo>
                          <a:cubicBezTo>
                            <a:pt x="45" y="9"/>
                            <a:pt x="43" y="6"/>
                            <a:pt x="41" y="4"/>
                          </a:cubicBezTo>
                          <a:cubicBezTo>
                            <a:pt x="39" y="2"/>
                            <a:pt x="38" y="0"/>
                            <a:pt x="35" y="0"/>
                          </a:cubicBezTo>
                          <a:cubicBezTo>
                            <a:pt x="34" y="0"/>
                            <a:pt x="34" y="0"/>
                            <a:pt x="33" y="1"/>
                          </a:cubicBezTo>
                          <a:cubicBezTo>
                            <a:pt x="32" y="1"/>
                            <a:pt x="30" y="1"/>
                            <a:pt x="30" y="1"/>
                          </a:cubicBezTo>
                          <a:cubicBezTo>
                            <a:pt x="28" y="2"/>
                            <a:pt x="27" y="3"/>
                            <a:pt x="26" y="3"/>
                          </a:cubicBezTo>
                          <a:lnTo>
                            <a:pt x="20" y="3"/>
                          </a:lnTo>
                          <a:cubicBezTo>
                            <a:pt x="20" y="8"/>
                            <a:pt x="18" y="10"/>
                            <a:pt x="16" y="12"/>
                          </a:cubicBezTo>
                          <a:cubicBezTo>
                            <a:pt x="14" y="14"/>
                            <a:pt x="13" y="15"/>
                            <a:pt x="13" y="18"/>
                          </a:cubicBezTo>
                          <a:cubicBezTo>
                            <a:pt x="13" y="21"/>
                            <a:pt x="14" y="22"/>
                            <a:pt x="17" y="22"/>
                          </a:cubicBezTo>
                          <a:lnTo>
                            <a:pt x="18" y="22"/>
                          </a:lnTo>
                          <a:lnTo>
                            <a:pt x="18" y="27"/>
                          </a:lnTo>
                          <a:cubicBezTo>
                            <a:pt x="18" y="33"/>
                            <a:pt x="14" y="36"/>
                            <a:pt x="9" y="3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" name="Freeform 1122">
                      <a:extLst>
                        <a:ext uri="{FF2B5EF4-FFF2-40B4-BE49-F238E27FC236}">
                          <a16:creationId xmlns:a16="http://schemas.microsoft.com/office/drawing/2014/main" id="{F8A7BDE2-BDE2-FB57-1DB3-CEA5853164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527244"/>
                      <a:ext cx="58264" cy="39469"/>
                    </a:xfrm>
                    <a:custGeom>
                      <a:avLst/>
                      <a:gdLst>
                        <a:gd name="T0" fmla="*/ 135 w 135"/>
                        <a:gd name="T1" fmla="*/ 45 h 91"/>
                        <a:gd name="T2" fmla="*/ 134 w 135"/>
                        <a:gd name="T3" fmla="*/ 42 h 91"/>
                        <a:gd name="T4" fmla="*/ 134 w 135"/>
                        <a:gd name="T5" fmla="*/ 38 h 91"/>
                        <a:gd name="T6" fmla="*/ 133 w 135"/>
                        <a:gd name="T7" fmla="*/ 31 h 91"/>
                        <a:gd name="T8" fmla="*/ 131 w 135"/>
                        <a:gd name="T9" fmla="*/ 30 h 91"/>
                        <a:gd name="T10" fmla="*/ 128 w 135"/>
                        <a:gd name="T11" fmla="*/ 32 h 91"/>
                        <a:gd name="T12" fmla="*/ 122 w 135"/>
                        <a:gd name="T13" fmla="*/ 34 h 91"/>
                        <a:gd name="T14" fmla="*/ 119 w 135"/>
                        <a:gd name="T15" fmla="*/ 30 h 91"/>
                        <a:gd name="T16" fmla="*/ 118 w 135"/>
                        <a:gd name="T17" fmla="*/ 29 h 91"/>
                        <a:gd name="T18" fmla="*/ 110 w 135"/>
                        <a:gd name="T19" fmla="*/ 25 h 91"/>
                        <a:gd name="T20" fmla="*/ 106 w 135"/>
                        <a:gd name="T21" fmla="*/ 23 h 91"/>
                        <a:gd name="T22" fmla="*/ 105 w 135"/>
                        <a:gd name="T23" fmla="*/ 23 h 91"/>
                        <a:gd name="T24" fmla="*/ 102 w 135"/>
                        <a:gd name="T25" fmla="*/ 25 h 91"/>
                        <a:gd name="T26" fmla="*/ 96 w 135"/>
                        <a:gd name="T27" fmla="*/ 20 h 91"/>
                        <a:gd name="T28" fmla="*/ 95 w 135"/>
                        <a:gd name="T29" fmla="*/ 21 h 91"/>
                        <a:gd name="T30" fmla="*/ 92 w 135"/>
                        <a:gd name="T31" fmla="*/ 22 h 91"/>
                        <a:gd name="T32" fmla="*/ 87 w 135"/>
                        <a:gd name="T33" fmla="*/ 17 h 91"/>
                        <a:gd name="T34" fmla="*/ 81 w 135"/>
                        <a:gd name="T35" fmla="*/ 10 h 91"/>
                        <a:gd name="T36" fmla="*/ 73 w 135"/>
                        <a:gd name="T37" fmla="*/ 13 h 91"/>
                        <a:gd name="T38" fmla="*/ 60 w 135"/>
                        <a:gd name="T39" fmla="*/ 18 h 91"/>
                        <a:gd name="T40" fmla="*/ 55 w 135"/>
                        <a:gd name="T41" fmla="*/ 15 h 91"/>
                        <a:gd name="T42" fmla="*/ 53 w 135"/>
                        <a:gd name="T43" fmla="*/ 12 h 91"/>
                        <a:gd name="T44" fmla="*/ 41 w 135"/>
                        <a:gd name="T45" fmla="*/ 10 h 91"/>
                        <a:gd name="T46" fmla="*/ 27 w 135"/>
                        <a:gd name="T47" fmla="*/ 8 h 91"/>
                        <a:gd name="T48" fmla="*/ 23 w 135"/>
                        <a:gd name="T49" fmla="*/ 4 h 91"/>
                        <a:gd name="T50" fmla="*/ 20 w 135"/>
                        <a:gd name="T51" fmla="*/ 0 h 91"/>
                        <a:gd name="T52" fmla="*/ 17 w 135"/>
                        <a:gd name="T53" fmla="*/ 0 h 91"/>
                        <a:gd name="T54" fmla="*/ 16 w 135"/>
                        <a:gd name="T55" fmla="*/ 0 h 91"/>
                        <a:gd name="T56" fmla="*/ 15 w 135"/>
                        <a:gd name="T57" fmla="*/ 5 h 91"/>
                        <a:gd name="T58" fmla="*/ 14 w 135"/>
                        <a:gd name="T59" fmla="*/ 11 h 91"/>
                        <a:gd name="T60" fmla="*/ 14 w 135"/>
                        <a:gd name="T61" fmla="*/ 17 h 91"/>
                        <a:gd name="T62" fmla="*/ 0 w 135"/>
                        <a:gd name="T63" fmla="*/ 30 h 91"/>
                        <a:gd name="T64" fmla="*/ 25 w 135"/>
                        <a:gd name="T65" fmla="*/ 56 h 91"/>
                        <a:gd name="T66" fmla="*/ 32 w 135"/>
                        <a:gd name="T67" fmla="*/ 56 h 91"/>
                        <a:gd name="T68" fmla="*/ 44 w 135"/>
                        <a:gd name="T69" fmla="*/ 66 h 91"/>
                        <a:gd name="T70" fmla="*/ 52 w 135"/>
                        <a:gd name="T71" fmla="*/ 73 h 91"/>
                        <a:gd name="T72" fmla="*/ 59 w 135"/>
                        <a:gd name="T73" fmla="*/ 73 h 91"/>
                        <a:gd name="T74" fmla="*/ 61 w 135"/>
                        <a:gd name="T75" fmla="*/ 71 h 91"/>
                        <a:gd name="T76" fmla="*/ 65 w 135"/>
                        <a:gd name="T77" fmla="*/ 68 h 91"/>
                        <a:gd name="T78" fmla="*/ 67 w 135"/>
                        <a:gd name="T79" fmla="*/ 68 h 91"/>
                        <a:gd name="T80" fmla="*/ 67 w 135"/>
                        <a:gd name="T81" fmla="*/ 69 h 91"/>
                        <a:gd name="T82" fmla="*/ 74 w 135"/>
                        <a:gd name="T83" fmla="*/ 78 h 91"/>
                        <a:gd name="T84" fmla="*/ 81 w 135"/>
                        <a:gd name="T85" fmla="*/ 80 h 91"/>
                        <a:gd name="T86" fmla="*/ 84 w 135"/>
                        <a:gd name="T87" fmla="*/ 83 h 91"/>
                        <a:gd name="T88" fmla="*/ 86 w 135"/>
                        <a:gd name="T89" fmla="*/ 85 h 91"/>
                        <a:gd name="T90" fmla="*/ 89 w 135"/>
                        <a:gd name="T91" fmla="*/ 84 h 91"/>
                        <a:gd name="T92" fmla="*/ 94 w 135"/>
                        <a:gd name="T93" fmla="*/ 82 h 91"/>
                        <a:gd name="T94" fmla="*/ 107 w 135"/>
                        <a:gd name="T95" fmla="*/ 91 h 91"/>
                        <a:gd name="T96" fmla="*/ 115 w 135"/>
                        <a:gd name="T97" fmla="*/ 83 h 91"/>
                        <a:gd name="T98" fmla="*/ 123 w 135"/>
                        <a:gd name="T99" fmla="*/ 73 h 91"/>
                        <a:gd name="T100" fmla="*/ 123 w 135"/>
                        <a:gd name="T101" fmla="*/ 71 h 91"/>
                        <a:gd name="T102" fmla="*/ 117 w 135"/>
                        <a:gd name="T103" fmla="*/ 64 h 91"/>
                        <a:gd name="T104" fmla="*/ 121 w 135"/>
                        <a:gd name="T105" fmla="*/ 56 h 91"/>
                        <a:gd name="T106" fmla="*/ 125 w 135"/>
                        <a:gd name="T107" fmla="*/ 47 h 91"/>
                        <a:gd name="T108" fmla="*/ 125 w 135"/>
                        <a:gd name="T109" fmla="*/ 46 h 91"/>
                        <a:gd name="T110" fmla="*/ 133 w 135"/>
                        <a:gd name="T111" fmla="*/ 46 h 91"/>
                        <a:gd name="T112" fmla="*/ 135 w 135"/>
                        <a:gd name="T113" fmla="*/ 45 h 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135" h="91">
                          <a:moveTo>
                            <a:pt x="135" y="45"/>
                          </a:moveTo>
                          <a:cubicBezTo>
                            <a:pt x="134" y="44"/>
                            <a:pt x="134" y="43"/>
                            <a:pt x="134" y="42"/>
                          </a:cubicBezTo>
                          <a:cubicBezTo>
                            <a:pt x="134" y="41"/>
                            <a:pt x="134" y="39"/>
                            <a:pt x="134" y="38"/>
                          </a:cubicBezTo>
                          <a:cubicBezTo>
                            <a:pt x="134" y="35"/>
                            <a:pt x="134" y="32"/>
                            <a:pt x="133" y="31"/>
                          </a:cubicBezTo>
                          <a:cubicBezTo>
                            <a:pt x="132" y="31"/>
                            <a:pt x="132" y="30"/>
                            <a:pt x="131" y="30"/>
                          </a:cubicBezTo>
                          <a:cubicBezTo>
                            <a:pt x="130" y="30"/>
                            <a:pt x="129" y="31"/>
                            <a:pt x="128" y="32"/>
                          </a:cubicBezTo>
                          <a:cubicBezTo>
                            <a:pt x="127" y="33"/>
                            <a:pt x="125" y="34"/>
                            <a:pt x="122" y="34"/>
                          </a:cubicBezTo>
                          <a:cubicBezTo>
                            <a:pt x="122" y="34"/>
                            <a:pt x="119" y="34"/>
                            <a:pt x="119" y="30"/>
                          </a:cubicBezTo>
                          <a:lnTo>
                            <a:pt x="118" y="29"/>
                          </a:lnTo>
                          <a:cubicBezTo>
                            <a:pt x="115" y="29"/>
                            <a:pt x="112" y="27"/>
                            <a:pt x="110" y="25"/>
                          </a:cubicBezTo>
                          <a:cubicBezTo>
                            <a:pt x="109" y="24"/>
                            <a:pt x="107" y="23"/>
                            <a:pt x="106" y="23"/>
                          </a:cubicBezTo>
                          <a:cubicBezTo>
                            <a:pt x="105" y="23"/>
                            <a:pt x="105" y="23"/>
                            <a:pt x="105" y="23"/>
                          </a:cubicBezTo>
                          <a:cubicBezTo>
                            <a:pt x="104" y="24"/>
                            <a:pt x="103" y="25"/>
                            <a:pt x="102" y="25"/>
                          </a:cubicBezTo>
                          <a:cubicBezTo>
                            <a:pt x="99" y="25"/>
                            <a:pt x="97" y="23"/>
                            <a:pt x="96" y="20"/>
                          </a:cubicBezTo>
                          <a:cubicBezTo>
                            <a:pt x="96" y="20"/>
                            <a:pt x="95" y="20"/>
                            <a:pt x="95" y="21"/>
                          </a:cubicBezTo>
                          <a:cubicBezTo>
                            <a:pt x="94" y="21"/>
                            <a:pt x="93" y="22"/>
                            <a:pt x="92" y="22"/>
                          </a:cubicBezTo>
                          <a:cubicBezTo>
                            <a:pt x="89" y="22"/>
                            <a:pt x="88" y="19"/>
                            <a:pt x="87" y="17"/>
                          </a:cubicBezTo>
                          <a:cubicBezTo>
                            <a:pt x="86" y="13"/>
                            <a:pt x="85" y="10"/>
                            <a:pt x="81" y="10"/>
                          </a:cubicBezTo>
                          <a:cubicBezTo>
                            <a:pt x="78" y="10"/>
                            <a:pt x="76" y="11"/>
                            <a:pt x="73" y="13"/>
                          </a:cubicBezTo>
                          <a:cubicBezTo>
                            <a:pt x="70" y="15"/>
                            <a:pt x="65" y="18"/>
                            <a:pt x="60" y="18"/>
                          </a:cubicBezTo>
                          <a:cubicBezTo>
                            <a:pt x="58" y="18"/>
                            <a:pt x="56" y="16"/>
                            <a:pt x="55" y="15"/>
                          </a:cubicBezTo>
                          <a:cubicBezTo>
                            <a:pt x="54" y="14"/>
                            <a:pt x="54" y="13"/>
                            <a:pt x="53" y="12"/>
                          </a:cubicBezTo>
                          <a:cubicBezTo>
                            <a:pt x="48" y="10"/>
                            <a:pt x="44" y="10"/>
                            <a:pt x="41" y="10"/>
                          </a:cubicBezTo>
                          <a:cubicBezTo>
                            <a:pt x="37" y="10"/>
                            <a:pt x="33" y="10"/>
                            <a:pt x="27" y="8"/>
                          </a:cubicBezTo>
                          <a:cubicBezTo>
                            <a:pt x="25" y="7"/>
                            <a:pt x="24" y="6"/>
                            <a:pt x="23" y="4"/>
                          </a:cubicBezTo>
                          <a:cubicBezTo>
                            <a:pt x="22" y="3"/>
                            <a:pt x="22" y="1"/>
                            <a:pt x="20" y="0"/>
                          </a:cubicBezTo>
                          <a:cubicBezTo>
                            <a:pt x="19" y="0"/>
                            <a:pt x="18" y="0"/>
                            <a:pt x="17" y="0"/>
                          </a:cubicBezTo>
                          <a:cubicBezTo>
                            <a:pt x="17" y="0"/>
                            <a:pt x="17" y="0"/>
                            <a:pt x="16" y="0"/>
                          </a:cubicBezTo>
                          <a:cubicBezTo>
                            <a:pt x="16" y="2"/>
                            <a:pt x="16" y="4"/>
                            <a:pt x="15" y="5"/>
                          </a:cubicBezTo>
                          <a:cubicBezTo>
                            <a:pt x="15" y="7"/>
                            <a:pt x="14" y="9"/>
                            <a:pt x="14" y="11"/>
                          </a:cubicBezTo>
                          <a:lnTo>
                            <a:pt x="14" y="17"/>
                          </a:lnTo>
                          <a:cubicBezTo>
                            <a:pt x="14" y="21"/>
                            <a:pt x="5" y="28"/>
                            <a:pt x="0" y="30"/>
                          </a:cubicBezTo>
                          <a:cubicBezTo>
                            <a:pt x="3" y="36"/>
                            <a:pt x="15" y="56"/>
                            <a:pt x="25" y="56"/>
                          </a:cubicBezTo>
                          <a:lnTo>
                            <a:pt x="32" y="56"/>
                          </a:lnTo>
                          <a:cubicBezTo>
                            <a:pt x="39" y="56"/>
                            <a:pt x="42" y="61"/>
                            <a:pt x="44" y="66"/>
                          </a:cubicBezTo>
                          <a:cubicBezTo>
                            <a:pt x="46" y="70"/>
                            <a:pt x="47" y="73"/>
                            <a:pt x="52" y="73"/>
                          </a:cubicBezTo>
                          <a:lnTo>
                            <a:pt x="59" y="73"/>
                          </a:lnTo>
                          <a:cubicBezTo>
                            <a:pt x="60" y="73"/>
                            <a:pt x="60" y="72"/>
                            <a:pt x="61" y="71"/>
                          </a:cubicBezTo>
                          <a:cubicBezTo>
                            <a:pt x="62" y="70"/>
                            <a:pt x="63" y="69"/>
                            <a:pt x="65" y="68"/>
                          </a:cubicBezTo>
                          <a:lnTo>
                            <a:pt x="67" y="68"/>
                          </a:lnTo>
                          <a:lnTo>
                            <a:pt x="67" y="69"/>
                          </a:lnTo>
                          <a:cubicBezTo>
                            <a:pt x="69" y="77"/>
                            <a:pt x="70" y="77"/>
                            <a:pt x="74" y="78"/>
                          </a:cubicBezTo>
                          <a:cubicBezTo>
                            <a:pt x="76" y="78"/>
                            <a:pt x="78" y="79"/>
                            <a:pt x="81" y="80"/>
                          </a:cubicBezTo>
                          <a:cubicBezTo>
                            <a:pt x="82" y="81"/>
                            <a:pt x="83" y="82"/>
                            <a:pt x="84" y="83"/>
                          </a:cubicBezTo>
                          <a:cubicBezTo>
                            <a:pt x="84" y="84"/>
                            <a:pt x="85" y="85"/>
                            <a:pt x="86" y="85"/>
                          </a:cubicBezTo>
                          <a:cubicBezTo>
                            <a:pt x="87" y="85"/>
                            <a:pt x="88" y="84"/>
                            <a:pt x="89" y="84"/>
                          </a:cubicBezTo>
                          <a:cubicBezTo>
                            <a:pt x="90" y="83"/>
                            <a:pt x="92" y="82"/>
                            <a:pt x="94" y="82"/>
                          </a:cubicBezTo>
                          <a:cubicBezTo>
                            <a:pt x="102" y="82"/>
                            <a:pt x="105" y="86"/>
                            <a:pt x="107" y="91"/>
                          </a:cubicBezTo>
                          <a:cubicBezTo>
                            <a:pt x="109" y="87"/>
                            <a:pt x="112" y="85"/>
                            <a:pt x="115" y="83"/>
                          </a:cubicBezTo>
                          <a:cubicBezTo>
                            <a:pt x="119" y="80"/>
                            <a:pt x="123" y="78"/>
                            <a:pt x="123" y="73"/>
                          </a:cubicBezTo>
                          <a:lnTo>
                            <a:pt x="123" y="71"/>
                          </a:lnTo>
                          <a:cubicBezTo>
                            <a:pt x="119" y="70"/>
                            <a:pt x="117" y="68"/>
                            <a:pt x="117" y="64"/>
                          </a:cubicBezTo>
                          <a:cubicBezTo>
                            <a:pt x="117" y="60"/>
                            <a:pt x="119" y="58"/>
                            <a:pt x="121" y="56"/>
                          </a:cubicBezTo>
                          <a:cubicBezTo>
                            <a:pt x="123" y="55"/>
                            <a:pt x="125" y="53"/>
                            <a:pt x="125" y="47"/>
                          </a:cubicBezTo>
                          <a:lnTo>
                            <a:pt x="125" y="46"/>
                          </a:lnTo>
                          <a:lnTo>
                            <a:pt x="133" y="46"/>
                          </a:lnTo>
                          <a:cubicBezTo>
                            <a:pt x="133" y="46"/>
                            <a:pt x="134" y="46"/>
                            <a:pt x="135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4" name="Freeform 1123">
                      <a:extLst>
                        <a:ext uri="{FF2B5EF4-FFF2-40B4-BE49-F238E27FC236}">
                          <a16:creationId xmlns:a16="http://schemas.microsoft.com/office/drawing/2014/main" id="{3CC9F6DD-D031-0EF3-4DA0-EAFB52E0F2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85388" y="4540400"/>
                      <a:ext cx="39469" cy="30071"/>
                    </a:xfrm>
                    <a:custGeom>
                      <a:avLst/>
                      <a:gdLst>
                        <a:gd name="T0" fmla="*/ 65 w 91"/>
                        <a:gd name="T1" fmla="*/ 69 h 73"/>
                        <a:gd name="T2" fmla="*/ 84 w 91"/>
                        <a:gd name="T3" fmla="*/ 56 h 73"/>
                        <a:gd name="T4" fmla="*/ 91 w 91"/>
                        <a:gd name="T5" fmla="*/ 47 h 73"/>
                        <a:gd name="T6" fmla="*/ 86 w 91"/>
                        <a:gd name="T7" fmla="*/ 40 h 73"/>
                        <a:gd name="T8" fmla="*/ 76 w 91"/>
                        <a:gd name="T9" fmla="*/ 32 h 73"/>
                        <a:gd name="T10" fmla="*/ 69 w 91"/>
                        <a:gd name="T11" fmla="*/ 32 h 73"/>
                        <a:gd name="T12" fmla="*/ 48 w 91"/>
                        <a:gd name="T13" fmla="*/ 13 h 73"/>
                        <a:gd name="T14" fmla="*/ 41 w 91"/>
                        <a:gd name="T15" fmla="*/ 3 h 73"/>
                        <a:gd name="T16" fmla="*/ 38 w 91"/>
                        <a:gd name="T17" fmla="*/ 1 h 73"/>
                        <a:gd name="T18" fmla="*/ 37 w 91"/>
                        <a:gd name="T19" fmla="*/ 0 h 73"/>
                        <a:gd name="T20" fmla="*/ 36 w 91"/>
                        <a:gd name="T21" fmla="*/ 0 h 73"/>
                        <a:gd name="T22" fmla="*/ 34 w 91"/>
                        <a:gd name="T23" fmla="*/ 2 h 73"/>
                        <a:gd name="T24" fmla="*/ 28 w 91"/>
                        <a:gd name="T25" fmla="*/ 7 h 73"/>
                        <a:gd name="T26" fmla="*/ 26 w 91"/>
                        <a:gd name="T27" fmla="*/ 7 h 73"/>
                        <a:gd name="T28" fmla="*/ 23 w 91"/>
                        <a:gd name="T29" fmla="*/ 12 h 73"/>
                        <a:gd name="T30" fmla="*/ 11 w 91"/>
                        <a:gd name="T31" fmla="*/ 19 h 73"/>
                        <a:gd name="T32" fmla="*/ 8 w 91"/>
                        <a:gd name="T33" fmla="*/ 31 h 73"/>
                        <a:gd name="T34" fmla="*/ 6 w 91"/>
                        <a:gd name="T35" fmla="*/ 39 h 73"/>
                        <a:gd name="T36" fmla="*/ 7 w 91"/>
                        <a:gd name="T37" fmla="*/ 43 h 73"/>
                        <a:gd name="T38" fmla="*/ 7 w 91"/>
                        <a:gd name="T39" fmla="*/ 49 h 73"/>
                        <a:gd name="T40" fmla="*/ 1 w 91"/>
                        <a:gd name="T41" fmla="*/ 52 h 73"/>
                        <a:gd name="T42" fmla="*/ 0 w 91"/>
                        <a:gd name="T43" fmla="*/ 52 h 73"/>
                        <a:gd name="T44" fmla="*/ 2 w 91"/>
                        <a:gd name="T45" fmla="*/ 55 h 73"/>
                        <a:gd name="T46" fmla="*/ 6 w 91"/>
                        <a:gd name="T47" fmla="*/ 63 h 73"/>
                        <a:gd name="T48" fmla="*/ 5 w 91"/>
                        <a:gd name="T49" fmla="*/ 67 h 73"/>
                        <a:gd name="T50" fmla="*/ 4 w 91"/>
                        <a:gd name="T51" fmla="*/ 69 h 73"/>
                        <a:gd name="T52" fmla="*/ 8 w 91"/>
                        <a:gd name="T53" fmla="*/ 72 h 73"/>
                        <a:gd name="T54" fmla="*/ 10 w 91"/>
                        <a:gd name="T55" fmla="*/ 72 h 73"/>
                        <a:gd name="T56" fmla="*/ 11 w 91"/>
                        <a:gd name="T57" fmla="*/ 72 h 73"/>
                        <a:gd name="T58" fmla="*/ 35 w 91"/>
                        <a:gd name="T59" fmla="*/ 64 h 73"/>
                        <a:gd name="T60" fmla="*/ 44 w 91"/>
                        <a:gd name="T61" fmla="*/ 60 h 73"/>
                        <a:gd name="T62" fmla="*/ 45 w 91"/>
                        <a:gd name="T63" fmla="*/ 60 h 73"/>
                        <a:gd name="T64" fmla="*/ 45 w 91"/>
                        <a:gd name="T65" fmla="*/ 61 h 73"/>
                        <a:gd name="T66" fmla="*/ 47 w 91"/>
                        <a:gd name="T67" fmla="*/ 65 h 73"/>
                        <a:gd name="T68" fmla="*/ 51 w 91"/>
                        <a:gd name="T69" fmla="*/ 70 h 73"/>
                        <a:gd name="T70" fmla="*/ 53 w 91"/>
                        <a:gd name="T71" fmla="*/ 68 h 73"/>
                        <a:gd name="T72" fmla="*/ 53 w 91"/>
                        <a:gd name="T73" fmla="*/ 68 h 73"/>
                        <a:gd name="T74" fmla="*/ 54 w 91"/>
                        <a:gd name="T75" fmla="*/ 68 h 73"/>
                        <a:gd name="T76" fmla="*/ 58 w 91"/>
                        <a:gd name="T77" fmla="*/ 71 h 73"/>
                        <a:gd name="T78" fmla="*/ 60 w 91"/>
                        <a:gd name="T79" fmla="*/ 73 h 73"/>
                        <a:gd name="T80" fmla="*/ 62 w 91"/>
                        <a:gd name="T81" fmla="*/ 71 h 73"/>
                        <a:gd name="T82" fmla="*/ 65 w 91"/>
                        <a:gd name="T83" fmla="*/ 69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91" h="73">
                          <a:moveTo>
                            <a:pt x="65" y="69"/>
                          </a:moveTo>
                          <a:cubicBezTo>
                            <a:pt x="77" y="67"/>
                            <a:pt x="80" y="62"/>
                            <a:pt x="84" y="56"/>
                          </a:cubicBezTo>
                          <a:cubicBezTo>
                            <a:pt x="86" y="53"/>
                            <a:pt x="88" y="50"/>
                            <a:pt x="91" y="47"/>
                          </a:cubicBezTo>
                          <a:cubicBezTo>
                            <a:pt x="88" y="45"/>
                            <a:pt x="87" y="42"/>
                            <a:pt x="86" y="40"/>
                          </a:cubicBezTo>
                          <a:cubicBezTo>
                            <a:pt x="84" y="35"/>
                            <a:pt x="82" y="32"/>
                            <a:pt x="76" y="32"/>
                          </a:cubicBezTo>
                          <a:lnTo>
                            <a:pt x="69" y="32"/>
                          </a:lnTo>
                          <a:cubicBezTo>
                            <a:pt x="60" y="32"/>
                            <a:pt x="54" y="22"/>
                            <a:pt x="48" y="13"/>
                          </a:cubicBezTo>
                          <a:cubicBezTo>
                            <a:pt x="46" y="10"/>
                            <a:pt x="44" y="6"/>
                            <a:pt x="41" y="3"/>
                          </a:cubicBezTo>
                          <a:cubicBezTo>
                            <a:pt x="40" y="3"/>
                            <a:pt x="39" y="2"/>
                            <a:pt x="38" y="1"/>
                          </a:cubicBezTo>
                          <a:cubicBezTo>
                            <a:pt x="38" y="0"/>
                            <a:pt x="37" y="0"/>
                            <a:pt x="37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6" y="1"/>
                            <a:pt x="35" y="1"/>
                            <a:pt x="34" y="2"/>
                          </a:cubicBezTo>
                          <a:cubicBezTo>
                            <a:pt x="33" y="5"/>
                            <a:pt x="31" y="6"/>
                            <a:pt x="28" y="7"/>
                          </a:cubicBezTo>
                          <a:cubicBezTo>
                            <a:pt x="27" y="7"/>
                            <a:pt x="27" y="7"/>
                            <a:pt x="26" y="7"/>
                          </a:cubicBezTo>
                          <a:cubicBezTo>
                            <a:pt x="24" y="8"/>
                            <a:pt x="24" y="10"/>
                            <a:pt x="23" y="12"/>
                          </a:cubicBezTo>
                          <a:cubicBezTo>
                            <a:pt x="21" y="15"/>
                            <a:pt x="19" y="19"/>
                            <a:pt x="11" y="19"/>
                          </a:cubicBezTo>
                          <a:cubicBezTo>
                            <a:pt x="10" y="24"/>
                            <a:pt x="9" y="27"/>
                            <a:pt x="8" y="31"/>
                          </a:cubicBezTo>
                          <a:cubicBezTo>
                            <a:pt x="7" y="33"/>
                            <a:pt x="7" y="36"/>
                            <a:pt x="6" y="39"/>
                          </a:cubicBezTo>
                          <a:cubicBezTo>
                            <a:pt x="6" y="41"/>
                            <a:pt x="6" y="42"/>
                            <a:pt x="7" y="43"/>
                          </a:cubicBezTo>
                          <a:cubicBezTo>
                            <a:pt x="7" y="45"/>
                            <a:pt x="8" y="47"/>
                            <a:pt x="7" y="49"/>
                          </a:cubicBezTo>
                          <a:cubicBezTo>
                            <a:pt x="5" y="52"/>
                            <a:pt x="2" y="52"/>
                            <a:pt x="1" y="52"/>
                          </a:cubicBezTo>
                          <a:cubicBezTo>
                            <a:pt x="1" y="52"/>
                            <a:pt x="0" y="52"/>
                            <a:pt x="0" y="52"/>
                          </a:cubicBezTo>
                          <a:cubicBezTo>
                            <a:pt x="0" y="53"/>
                            <a:pt x="1" y="54"/>
                            <a:pt x="2" y="55"/>
                          </a:cubicBezTo>
                          <a:cubicBezTo>
                            <a:pt x="4" y="57"/>
                            <a:pt x="6" y="59"/>
                            <a:pt x="6" y="63"/>
                          </a:cubicBezTo>
                          <a:cubicBezTo>
                            <a:pt x="6" y="64"/>
                            <a:pt x="6" y="66"/>
                            <a:pt x="5" y="67"/>
                          </a:cubicBezTo>
                          <a:cubicBezTo>
                            <a:pt x="5" y="68"/>
                            <a:pt x="4" y="68"/>
                            <a:pt x="4" y="69"/>
                          </a:cubicBezTo>
                          <a:cubicBezTo>
                            <a:pt x="4" y="71"/>
                            <a:pt x="5" y="72"/>
                            <a:pt x="8" y="72"/>
                          </a:cubicBezTo>
                          <a:cubicBezTo>
                            <a:pt x="9" y="72"/>
                            <a:pt x="9" y="72"/>
                            <a:pt x="10" y="72"/>
                          </a:cubicBezTo>
                          <a:cubicBezTo>
                            <a:pt x="10" y="72"/>
                            <a:pt x="11" y="72"/>
                            <a:pt x="11" y="72"/>
                          </a:cubicBezTo>
                          <a:cubicBezTo>
                            <a:pt x="20" y="72"/>
                            <a:pt x="28" y="68"/>
                            <a:pt x="35" y="64"/>
                          </a:cubicBezTo>
                          <a:cubicBezTo>
                            <a:pt x="38" y="63"/>
                            <a:pt x="41" y="61"/>
                            <a:pt x="44" y="60"/>
                          </a:cubicBezTo>
                          <a:lnTo>
                            <a:pt x="45" y="60"/>
                          </a:lnTo>
                          <a:lnTo>
                            <a:pt x="45" y="61"/>
                          </a:lnTo>
                          <a:cubicBezTo>
                            <a:pt x="46" y="62"/>
                            <a:pt x="47" y="64"/>
                            <a:pt x="47" y="65"/>
                          </a:cubicBezTo>
                          <a:cubicBezTo>
                            <a:pt x="48" y="67"/>
                            <a:pt x="49" y="69"/>
                            <a:pt x="51" y="70"/>
                          </a:cubicBezTo>
                          <a:cubicBezTo>
                            <a:pt x="52" y="70"/>
                            <a:pt x="52" y="69"/>
                            <a:pt x="53" y="68"/>
                          </a:cubicBezTo>
                          <a:lnTo>
                            <a:pt x="53" y="68"/>
                          </a:lnTo>
                          <a:lnTo>
                            <a:pt x="54" y="68"/>
                          </a:lnTo>
                          <a:cubicBezTo>
                            <a:pt x="56" y="69"/>
                            <a:pt x="57" y="70"/>
                            <a:pt x="58" y="71"/>
                          </a:cubicBezTo>
                          <a:cubicBezTo>
                            <a:pt x="59" y="72"/>
                            <a:pt x="59" y="73"/>
                            <a:pt x="60" y="73"/>
                          </a:cubicBezTo>
                          <a:cubicBezTo>
                            <a:pt x="61" y="73"/>
                            <a:pt x="62" y="72"/>
                            <a:pt x="62" y="71"/>
                          </a:cubicBezTo>
                          <a:cubicBezTo>
                            <a:pt x="63" y="71"/>
                            <a:pt x="63" y="69"/>
                            <a:pt x="65" y="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5" name="Freeform 1124">
                      <a:extLst>
                        <a:ext uri="{FF2B5EF4-FFF2-40B4-BE49-F238E27FC236}">
                          <a16:creationId xmlns:a16="http://schemas.microsoft.com/office/drawing/2014/main" id="{081FA6B4-F594-BA67-5F44-EC2B4DDDBE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5531" y="4570471"/>
                      <a:ext cx="26312" cy="31951"/>
                    </a:xfrm>
                    <a:custGeom>
                      <a:avLst/>
                      <a:gdLst>
                        <a:gd name="T0" fmla="*/ 61 w 61"/>
                        <a:gd name="T1" fmla="*/ 54 h 74"/>
                        <a:gd name="T2" fmla="*/ 59 w 61"/>
                        <a:gd name="T3" fmla="*/ 52 h 74"/>
                        <a:gd name="T4" fmla="*/ 52 w 61"/>
                        <a:gd name="T5" fmla="*/ 50 h 74"/>
                        <a:gd name="T6" fmla="*/ 51 w 61"/>
                        <a:gd name="T7" fmla="*/ 50 h 74"/>
                        <a:gd name="T8" fmla="*/ 51 w 61"/>
                        <a:gd name="T9" fmla="*/ 49 h 74"/>
                        <a:gd name="T10" fmla="*/ 46 w 61"/>
                        <a:gd name="T11" fmla="*/ 41 h 74"/>
                        <a:gd name="T12" fmla="*/ 41 w 61"/>
                        <a:gd name="T13" fmla="*/ 36 h 74"/>
                        <a:gd name="T14" fmla="*/ 40 w 61"/>
                        <a:gd name="T15" fmla="*/ 31 h 74"/>
                        <a:gd name="T16" fmla="*/ 37 w 61"/>
                        <a:gd name="T17" fmla="*/ 27 h 74"/>
                        <a:gd name="T18" fmla="*/ 33 w 61"/>
                        <a:gd name="T19" fmla="*/ 26 h 74"/>
                        <a:gd name="T20" fmla="*/ 26 w 61"/>
                        <a:gd name="T21" fmla="*/ 20 h 74"/>
                        <a:gd name="T22" fmla="*/ 27 w 61"/>
                        <a:gd name="T23" fmla="*/ 17 h 74"/>
                        <a:gd name="T24" fmla="*/ 28 w 61"/>
                        <a:gd name="T25" fmla="*/ 13 h 74"/>
                        <a:gd name="T26" fmla="*/ 27 w 61"/>
                        <a:gd name="T27" fmla="*/ 9 h 74"/>
                        <a:gd name="T28" fmla="*/ 26 w 61"/>
                        <a:gd name="T29" fmla="*/ 8 h 74"/>
                        <a:gd name="T30" fmla="*/ 18 w 61"/>
                        <a:gd name="T31" fmla="*/ 11 h 74"/>
                        <a:gd name="T32" fmla="*/ 9 w 61"/>
                        <a:gd name="T33" fmla="*/ 1 h 74"/>
                        <a:gd name="T34" fmla="*/ 7 w 61"/>
                        <a:gd name="T35" fmla="*/ 7 h 74"/>
                        <a:gd name="T36" fmla="*/ 8 w 61"/>
                        <a:gd name="T37" fmla="*/ 0 h 74"/>
                        <a:gd name="T38" fmla="*/ 6 w 61"/>
                        <a:gd name="T39" fmla="*/ 3 h 74"/>
                        <a:gd name="T40" fmla="*/ 0 w 61"/>
                        <a:gd name="T41" fmla="*/ 14 h 74"/>
                        <a:gd name="T42" fmla="*/ 6 w 61"/>
                        <a:gd name="T43" fmla="*/ 28 h 74"/>
                        <a:gd name="T44" fmla="*/ 13 w 61"/>
                        <a:gd name="T45" fmla="*/ 42 h 74"/>
                        <a:gd name="T46" fmla="*/ 11 w 61"/>
                        <a:gd name="T47" fmla="*/ 49 h 74"/>
                        <a:gd name="T48" fmla="*/ 11 w 61"/>
                        <a:gd name="T49" fmla="*/ 57 h 74"/>
                        <a:gd name="T50" fmla="*/ 16 w 61"/>
                        <a:gd name="T51" fmla="*/ 63 h 74"/>
                        <a:gd name="T52" fmla="*/ 17 w 61"/>
                        <a:gd name="T53" fmla="*/ 64 h 74"/>
                        <a:gd name="T54" fmla="*/ 17 w 61"/>
                        <a:gd name="T55" fmla="*/ 64 h 74"/>
                        <a:gd name="T56" fmla="*/ 24 w 61"/>
                        <a:gd name="T57" fmla="*/ 74 h 74"/>
                        <a:gd name="T58" fmla="*/ 41 w 61"/>
                        <a:gd name="T59" fmla="*/ 66 h 74"/>
                        <a:gd name="T60" fmla="*/ 61 w 61"/>
                        <a:gd name="T61" fmla="*/ 54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61" h="74">
                          <a:moveTo>
                            <a:pt x="61" y="54"/>
                          </a:moveTo>
                          <a:cubicBezTo>
                            <a:pt x="61" y="53"/>
                            <a:pt x="60" y="53"/>
                            <a:pt x="59" y="52"/>
                          </a:cubicBezTo>
                          <a:cubicBezTo>
                            <a:pt x="57" y="51"/>
                            <a:pt x="55" y="50"/>
                            <a:pt x="52" y="50"/>
                          </a:cubicBezTo>
                          <a:lnTo>
                            <a:pt x="51" y="50"/>
                          </a:lnTo>
                          <a:lnTo>
                            <a:pt x="51" y="49"/>
                          </a:lnTo>
                          <a:cubicBezTo>
                            <a:pt x="51" y="44"/>
                            <a:pt x="49" y="42"/>
                            <a:pt x="46" y="41"/>
                          </a:cubicBezTo>
                          <a:cubicBezTo>
                            <a:pt x="44" y="40"/>
                            <a:pt x="42" y="38"/>
                            <a:pt x="41" y="36"/>
                          </a:cubicBezTo>
                          <a:cubicBezTo>
                            <a:pt x="40" y="34"/>
                            <a:pt x="40" y="32"/>
                            <a:pt x="40" y="31"/>
                          </a:cubicBezTo>
                          <a:cubicBezTo>
                            <a:pt x="40" y="29"/>
                            <a:pt x="40" y="28"/>
                            <a:pt x="37" y="27"/>
                          </a:cubicBezTo>
                          <a:cubicBezTo>
                            <a:pt x="36" y="27"/>
                            <a:pt x="35" y="27"/>
                            <a:pt x="33" y="26"/>
                          </a:cubicBezTo>
                          <a:cubicBezTo>
                            <a:pt x="30" y="26"/>
                            <a:pt x="26" y="26"/>
                            <a:pt x="26" y="20"/>
                          </a:cubicBezTo>
                          <a:cubicBezTo>
                            <a:pt x="26" y="19"/>
                            <a:pt x="27" y="18"/>
                            <a:pt x="27" y="17"/>
                          </a:cubicBezTo>
                          <a:cubicBezTo>
                            <a:pt x="28" y="16"/>
                            <a:pt x="28" y="15"/>
                            <a:pt x="28" y="13"/>
                          </a:cubicBezTo>
                          <a:cubicBezTo>
                            <a:pt x="28" y="12"/>
                            <a:pt x="28" y="11"/>
                            <a:pt x="27" y="9"/>
                          </a:cubicBezTo>
                          <a:cubicBezTo>
                            <a:pt x="26" y="9"/>
                            <a:pt x="26" y="9"/>
                            <a:pt x="26" y="8"/>
                          </a:cubicBezTo>
                          <a:cubicBezTo>
                            <a:pt x="24" y="10"/>
                            <a:pt x="22" y="11"/>
                            <a:pt x="18" y="11"/>
                          </a:cubicBezTo>
                          <a:cubicBezTo>
                            <a:pt x="14" y="11"/>
                            <a:pt x="10" y="6"/>
                            <a:pt x="9" y="1"/>
                          </a:cubicBezTo>
                          <a:lnTo>
                            <a:pt x="7" y="7"/>
                          </a:lnTo>
                          <a:lnTo>
                            <a:pt x="8" y="0"/>
                          </a:lnTo>
                          <a:cubicBezTo>
                            <a:pt x="7" y="1"/>
                            <a:pt x="6" y="2"/>
                            <a:pt x="6" y="3"/>
                          </a:cubicBezTo>
                          <a:cubicBezTo>
                            <a:pt x="3" y="6"/>
                            <a:pt x="0" y="9"/>
                            <a:pt x="0" y="14"/>
                          </a:cubicBezTo>
                          <a:cubicBezTo>
                            <a:pt x="0" y="20"/>
                            <a:pt x="3" y="24"/>
                            <a:pt x="6" y="28"/>
                          </a:cubicBezTo>
                          <a:cubicBezTo>
                            <a:pt x="9" y="32"/>
                            <a:pt x="13" y="36"/>
                            <a:pt x="13" y="42"/>
                          </a:cubicBezTo>
                          <a:cubicBezTo>
                            <a:pt x="13" y="45"/>
                            <a:pt x="12" y="48"/>
                            <a:pt x="11" y="49"/>
                          </a:cubicBezTo>
                          <a:lnTo>
                            <a:pt x="11" y="57"/>
                          </a:lnTo>
                          <a:cubicBezTo>
                            <a:pt x="11" y="61"/>
                            <a:pt x="14" y="63"/>
                            <a:pt x="16" y="63"/>
                          </a:cubicBezTo>
                          <a:lnTo>
                            <a:pt x="17" y="64"/>
                          </a:lnTo>
                          <a:lnTo>
                            <a:pt x="17" y="64"/>
                          </a:lnTo>
                          <a:cubicBezTo>
                            <a:pt x="19" y="69"/>
                            <a:pt x="21" y="72"/>
                            <a:pt x="24" y="74"/>
                          </a:cubicBezTo>
                          <a:cubicBezTo>
                            <a:pt x="27" y="69"/>
                            <a:pt x="34" y="67"/>
                            <a:pt x="41" y="66"/>
                          </a:cubicBezTo>
                          <a:cubicBezTo>
                            <a:pt x="50" y="64"/>
                            <a:pt x="60" y="62"/>
                            <a:pt x="61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6" name="Freeform 1125">
                      <a:extLst>
                        <a:ext uri="{FF2B5EF4-FFF2-40B4-BE49-F238E27FC236}">
                          <a16:creationId xmlns:a16="http://schemas.microsoft.com/office/drawing/2014/main" id="{A99B2F8C-AA56-175D-F401-BDC1CDDA76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9219" y="4559195"/>
                      <a:ext cx="30071" cy="37589"/>
                    </a:xfrm>
                    <a:custGeom>
                      <a:avLst/>
                      <a:gdLst>
                        <a:gd name="T0" fmla="*/ 65 w 71"/>
                        <a:gd name="T1" fmla="*/ 60 h 88"/>
                        <a:gd name="T2" fmla="*/ 59 w 71"/>
                        <a:gd name="T3" fmla="*/ 44 h 88"/>
                        <a:gd name="T4" fmla="*/ 65 w 71"/>
                        <a:gd name="T5" fmla="*/ 31 h 88"/>
                        <a:gd name="T6" fmla="*/ 70 w 71"/>
                        <a:gd name="T7" fmla="*/ 25 h 88"/>
                        <a:gd name="T8" fmla="*/ 70 w 71"/>
                        <a:gd name="T9" fmla="*/ 23 h 88"/>
                        <a:gd name="T10" fmla="*/ 70 w 71"/>
                        <a:gd name="T11" fmla="*/ 22 h 88"/>
                        <a:gd name="T12" fmla="*/ 59 w 71"/>
                        <a:gd name="T13" fmla="*/ 13 h 88"/>
                        <a:gd name="T14" fmla="*/ 55 w 71"/>
                        <a:gd name="T15" fmla="*/ 15 h 88"/>
                        <a:gd name="T16" fmla="*/ 51 w 71"/>
                        <a:gd name="T17" fmla="*/ 16 h 88"/>
                        <a:gd name="T18" fmla="*/ 47 w 71"/>
                        <a:gd name="T19" fmla="*/ 13 h 88"/>
                        <a:gd name="T20" fmla="*/ 45 w 71"/>
                        <a:gd name="T21" fmla="*/ 11 h 88"/>
                        <a:gd name="T22" fmla="*/ 38 w 71"/>
                        <a:gd name="T23" fmla="*/ 9 h 88"/>
                        <a:gd name="T24" fmla="*/ 30 w 71"/>
                        <a:gd name="T25" fmla="*/ 0 h 88"/>
                        <a:gd name="T26" fmla="*/ 28 w 71"/>
                        <a:gd name="T27" fmla="*/ 2 h 88"/>
                        <a:gd name="T28" fmla="*/ 24 w 71"/>
                        <a:gd name="T29" fmla="*/ 4 h 88"/>
                        <a:gd name="T30" fmla="*/ 17 w 71"/>
                        <a:gd name="T31" fmla="*/ 4 h 88"/>
                        <a:gd name="T32" fmla="*/ 13 w 71"/>
                        <a:gd name="T33" fmla="*/ 3 h 88"/>
                        <a:gd name="T34" fmla="*/ 7 w 71"/>
                        <a:gd name="T35" fmla="*/ 13 h 88"/>
                        <a:gd name="T36" fmla="*/ 0 w 71"/>
                        <a:gd name="T37" fmla="*/ 22 h 88"/>
                        <a:gd name="T38" fmla="*/ 9 w 71"/>
                        <a:gd name="T39" fmla="*/ 31 h 88"/>
                        <a:gd name="T40" fmla="*/ 10 w 71"/>
                        <a:gd name="T41" fmla="*/ 33 h 88"/>
                        <a:gd name="T42" fmla="*/ 14 w 71"/>
                        <a:gd name="T43" fmla="*/ 36 h 88"/>
                        <a:gd name="T44" fmla="*/ 22 w 71"/>
                        <a:gd name="T45" fmla="*/ 48 h 88"/>
                        <a:gd name="T46" fmla="*/ 21 w 71"/>
                        <a:gd name="T47" fmla="*/ 53 h 88"/>
                        <a:gd name="T48" fmla="*/ 19 w 71"/>
                        <a:gd name="T49" fmla="*/ 58 h 88"/>
                        <a:gd name="T50" fmla="*/ 24 w 71"/>
                        <a:gd name="T51" fmla="*/ 67 h 88"/>
                        <a:gd name="T52" fmla="*/ 29 w 71"/>
                        <a:gd name="T53" fmla="*/ 78 h 88"/>
                        <a:gd name="T54" fmla="*/ 27 w 71"/>
                        <a:gd name="T55" fmla="*/ 82 h 88"/>
                        <a:gd name="T56" fmla="*/ 25 w 71"/>
                        <a:gd name="T57" fmla="*/ 86 h 88"/>
                        <a:gd name="T58" fmla="*/ 27 w 71"/>
                        <a:gd name="T59" fmla="*/ 88 h 88"/>
                        <a:gd name="T60" fmla="*/ 29 w 71"/>
                        <a:gd name="T61" fmla="*/ 86 h 88"/>
                        <a:gd name="T62" fmla="*/ 32 w 71"/>
                        <a:gd name="T63" fmla="*/ 84 h 88"/>
                        <a:gd name="T64" fmla="*/ 39 w 71"/>
                        <a:gd name="T65" fmla="*/ 84 h 88"/>
                        <a:gd name="T66" fmla="*/ 43 w 71"/>
                        <a:gd name="T67" fmla="*/ 83 h 88"/>
                        <a:gd name="T68" fmla="*/ 50 w 71"/>
                        <a:gd name="T69" fmla="*/ 82 h 88"/>
                        <a:gd name="T70" fmla="*/ 55 w 71"/>
                        <a:gd name="T71" fmla="*/ 83 h 88"/>
                        <a:gd name="T72" fmla="*/ 61 w 71"/>
                        <a:gd name="T73" fmla="*/ 84 h 88"/>
                        <a:gd name="T74" fmla="*/ 71 w 71"/>
                        <a:gd name="T75" fmla="*/ 72 h 88"/>
                        <a:gd name="T76" fmla="*/ 65 w 71"/>
                        <a:gd name="T77" fmla="*/ 60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71" h="88">
                          <a:moveTo>
                            <a:pt x="65" y="60"/>
                          </a:moveTo>
                          <a:cubicBezTo>
                            <a:pt x="62" y="55"/>
                            <a:pt x="59" y="51"/>
                            <a:pt x="59" y="44"/>
                          </a:cubicBezTo>
                          <a:cubicBezTo>
                            <a:pt x="59" y="38"/>
                            <a:pt x="62" y="35"/>
                            <a:pt x="65" y="31"/>
                          </a:cubicBezTo>
                          <a:cubicBezTo>
                            <a:pt x="67" y="29"/>
                            <a:pt x="69" y="27"/>
                            <a:pt x="70" y="25"/>
                          </a:cubicBezTo>
                          <a:lnTo>
                            <a:pt x="70" y="23"/>
                          </a:lnTo>
                          <a:lnTo>
                            <a:pt x="70" y="22"/>
                          </a:lnTo>
                          <a:cubicBezTo>
                            <a:pt x="68" y="17"/>
                            <a:pt x="66" y="13"/>
                            <a:pt x="59" y="13"/>
                          </a:cubicBezTo>
                          <a:cubicBezTo>
                            <a:pt x="58" y="13"/>
                            <a:pt x="56" y="14"/>
                            <a:pt x="55" y="15"/>
                          </a:cubicBezTo>
                          <a:cubicBezTo>
                            <a:pt x="54" y="15"/>
                            <a:pt x="53" y="16"/>
                            <a:pt x="51" y="16"/>
                          </a:cubicBezTo>
                          <a:cubicBezTo>
                            <a:pt x="49" y="16"/>
                            <a:pt x="48" y="15"/>
                            <a:pt x="47" y="13"/>
                          </a:cubicBezTo>
                          <a:cubicBezTo>
                            <a:pt x="46" y="12"/>
                            <a:pt x="46" y="12"/>
                            <a:pt x="45" y="11"/>
                          </a:cubicBezTo>
                          <a:cubicBezTo>
                            <a:pt x="42" y="10"/>
                            <a:pt x="40" y="10"/>
                            <a:pt x="38" y="9"/>
                          </a:cubicBezTo>
                          <a:cubicBezTo>
                            <a:pt x="34" y="9"/>
                            <a:pt x="32" y="8"/>
                            <a:pt x="30" y="0"/>
                          </a:cubicBezTo>
                          <a:cubicBezTo>
                            <a:pt x="29" y="1"/>
                            <a:pt x="29" y="1"/>
                            <a:pt x="28" y="2"/>
                          </a:cubicBezTo>
                          <a:cubicBezTo>
                            <a:pt x="27" y="3"/>
                            <a:pt x="26" y="4"/>
                            <a:pt x="24" y="4"/>
                          </a:cubicBezTo>
                          <a:lnTo>
                            <a:pt x="17" y="4"/>
                          </a:lnTo>
                          <a:cubicBezTo>
                            <a:pt x="16" y="4"/>
                            <a:pt x="14" y="4"/>
                            <a:pt x="13" y="3"/>
                          </a:cubicBezTo>
                          <a:cubicBezTo>
                            <a:pt x="11" y="7"/>
                            <a:pt x="9" y="10"/>
                            <a:pt x="7" y="13"/>
                          </a:cubicBezTo>
                          <a:cubicBezTo>
                            <a:pt x="5" y="16"/>
                            <a:pt x="3" y="20"/>
                            <a:pt x="0" y="22"/>
                          </a:cubicBezTo>
                          <a:cubicBezTo>
                            <a:pt x="6" y="24"/>
                            <a:pt x="7" y="27"/>
                            <a:pt x="9" y="31"/>
                          </a:cubicBezTo>
                          <a:cubicBezTo>
                            <a:pt x="10" y="31"/>
                            <a:pt x="10" y="32"/>
                            <a:pt x="10" y="33"/>
                          </a:cubicBezTo>
                          <a:cubicBezTo>
                            <a:pt x="11" y="34"/>
                            <a:pt x="13" y="35"/>
                            <a:pt x="14" y="36"/>
                          </a:cubicBezTo>
                          <a:cubicBezTo>
                            <a:pt x="18" y="37"/>
                            <a:pt x="22" y="40"/>
                            <a:pt x="22" y="48"/>
                          </a:cubicBezTo>
                          <a:cubicBezTo>
                            <a:pt x="22" y="50"/>
                            <a:pt x="22" y="51"/>
                            <a:pt x="21" y="53"/>
                          </a:cubicBezTo>
                          <a:cubicBezTo>
                            <a:pt x="20" y="54"/>
                            <a:pt x="19" y="56"/>
                            <a:pt x="19" y="58"/>
                          </a:cubicBezTo>
                          <a:cubicBezTo>
                            <a:pt x="19" y="63"/>
                            <a:pt x="21" y="65"/>
                            <a:pt x="24" y="67"/>
                          </a:cubicBezTo>
                          <a:cubicBezTo>
                            <a:pt x="27" y="69"/>
                            <a:pt x="29" y="72"/>
                            <a:pt x="29" y="78"/>
                          </a:cubicBezTo>
                          <a:cubicBezTo>
                            <a:pt x="29" y="80"/>
                            <a:pt x="28" y="81"/>
                            <a:pt x="27" y="82"/>
                          </a:cubicBezTo>
                          <a:cubicBezTo>
                            <a:pt x="26" y="83"/>
                            <a:pt x="25" y="84"/>
                            <a:pt x="25" y="86"/>
                          </a:cubicBezTo>
                          <a:cubicBezTo>
                            <a:pt x="25" y="87"/>
                            <a:pt x="25" y="88"/>
                            <a:pt x="27" y="88"/>
                          </a:cubicBezTo>
                          <a:cubicBezTo>
                            <a:pt x="27" y="88"/>
                            <a:pt x="28" y="87"/>
                            <a:pt x="29" y="86"/>
                          </a:cubicBezTo>
                          <a:cubicBezTo>
                            <a:pt x="29" y="85"/>
                            <a:pt x="30" y="84"/>
                            <a:pt x="32" y="84"/>
                          </a:cubicBezTo>
                          <a:lnTo>
                            <a:pt x="39" y="84"/>
                          </a:lnTo>
                          <a:cubicBezTo>
                            <a:pt x="41" y="84"/>
                            <a:pt x="42" y="84"/>
                            <a:pt x="43" y="83"/>
                          </a:cubicBezTo>
                          <a:cubicBezTo>
                            <a:pt x="45" y="82"/>
                            <a:pt x="48" y="82"/>
                            <a:pt x="50" y="82"/>
                          </a:cubicBezTo>
                          <a:cubicBezTo>
                            <a:pt x="52" y="82"/>
                            <a:pt x="54" y="82"/>
                            <a:pt x="55" y="83"/>
                          </a:cubicBezTo>
                          <a:cubicBezTo>
                            <a:pt x="57" y="83"/>
                            <a:pt x="58" y="84"/>
                            <a:pt x="61" y="84"/>
                          </a:cubicBezTo>
                          <a:cubicBezTo>
                            <a:pt x="68" y="84"/>
                            <a:pt x="71" y="80"/>
                            <a:pt x="71" y="72"/>
                          </a:cubicBezTo>
                          <a:cubicBezTo>
                            <a:pt x="71" y="67"/>
                            <a:pt x="68" y="64"/>
                            <a:pt x="6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7" name="Freeform 1126">
                      <a:extLst>
                        <a:ext uri="{FF2B5EF4-FFF2-40B4-BE49-F238E27FC236}">
                          <a16:creationId xmlns:a16="http://schemas.microsoft.com/office/drawing/2014/main" id="{19627568-3D91-A01B-AD7F-07EAB2E453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72352"/>
                      <a:ext cx="30071" cy="20675"/>
                    </a:xfrm>
                    <a:custGeom>
                      <a:avLst/>
                      <a:gdLst>
                        <a:gd name="T0" fmla="*/ 6 w 71"/>
                        <a:gd name="T1" fmla="*/ 20 h 48"/>
                        <a:gd name="T2" fmla="*/ 10 w 71"/>
                        <a:gd name="T3" fmla="*/ 21 h 48"/>
                        <a:gd name="T4" fmla="*/ 14 w 71"/>
                        <a:gd name="T5" fmla="*/ 27 h 48"/>
                        <a:gd name="T6" fmla="*/ 15 w 71"/>
                        <a:gd name="T7" fmla="*/ 31 h 48"/>
                        <a:gd name="T8" fmla="*/ 19 w 71"/>
                        <a:gd name="T9" fmla="*/ 35 h 48"/>
                        <a:gd name="T10" fmla="*/ 25 w 71"/>
                        <a:gd name="T11" fmla="*/ 44 h 48"/>
                        <a:gd name="T12" fmla="*/ 33 w 71"/>
                        <a:gd name="T13" fmla="*/ 46 h 48"/>
                        <a:gd name="T14" fmla="*/ 35 w 71"/>
                        <a:gd name="T15" fmla="*/ 48 h 48"/>
                        <a:gd name="T16" fmla="*/ 39 w 71"/>
                        <a:gd name="T17" fmla="*/ 44 h 48"/>
                        <a:gd name="T18" fmla="*/ 44 w 71"/>
                        <a:gd name="T19" fmla="*/ 41 h 48"/>
                        <a:gd name="T20" fmla="*/ 49 w 71"/>
                        <a:gd name="T21" fmla="*/ 45 h 48"/>
                        <a:gd name="T22" fmla="*/ 51 w 71"/>
                        <a:gd name="T23" fmla="*/ 47 h 48"/>
                        <a:gd name="T24" fmla="*/ 59 w 71"/>
                        <a:gd name="T25" fmla="*/ 38 h 48"/>
                        <a:gd name="T26" fmla="*/ 59 w 71"/>
                        <a:gd name="T27" fmla="*/ 37 h 48"/>
                        <a:gd name="T28" fmla="*/ 69 w 71"/>
                        <a:gd name="T29" fmla="*/ 37 h 48"/>
                        <a:gd name="T30" fmla="*/ 71 w 71"/>
                        <a:gd name="T31" fmla="*/ 37 h 48"/>
                        <a:gd name="T32" fmla="*/ 64 w 71"/>
                        <a:gd name="T33" fmla="*/ 32 h 48"/>
                        <a:gd name="T34" fmla="*/ 56 w 71"/>
                        <a:gd name="T35" fmla="*/ 27 h 48"/>
                        <a:gd name="T36" fmla="*/ 55 w 71"/>
                        <a:gd name="T37" fmla="*/ 27 h 48"/>
                        <a:gd name="T38" fmla="*/ 55 w 71"/>
                        <a:gd name="T39" fmla="*/ 19 h 48"/>
                        <a:gd name="T40" fmla="*/ 57 w 71"/>
                        <a:gd name="T41" fmla="*/ 21 h 48"/>
                        <a:gd name="T42" fmla="*/ 58 w 71"/>
                        <a:gd name="T43" fmla="*/ 22 h 48"/>
                        <a:gd name="T44" fmla="*/ 59 w 71"/>
                        <a:gd name="T45" fmla="*/ 22 h 48"/>
                        <a:gd name="T46" fmla="*/ 54 w 71"/>
                        <a:gd name="T47" fmla="*/ 18 h 48"/>
                        <a:gd name="T48" fmla="*/ 48 w 71"/>
                        <a:gd name="T49" fmla="*/ 14 h 48"/>
                        <a:gd name="T50" fmla="*/ 46 w 71"/>
                        <a:gd name="T51" fmla="*/ 9 h 48"/>
                        <a:gd name="T52" fmla="*/ 45 w 71"/>
                        <a:gd name="T53" fmla="*/ 5 h 48"/>
                        <a:gd name="T54" fmla="*/ 45 w 71"/>
                        <a:gd name="T55" fmla="*/ 6 h 48"/>
                        <a:gd name="T56" fmla="*/ 37 w 71"/>
                        <a:gd name="T57" fmla="*/ 11 h 48"/>
                        <a:gd name="T58" fmla="*/ 21 w 71"/>
                        <a:gd name="T59" fmla="*/ 3 h 48"/>
                        <a:gd name="T60" fmla="*/ 13 w 71"/>
                        <a:gd name="T61" fmla="*/ 1 h 48"/>
                        <a:gd name="T62" fmla="*/ 4 w 71"/>
                        <a:gd name="T63" fmla="*/ 0 h 48"/>
                        <a:gd name="T64" fmla="*/ 0 w 71"/>
                        <a:gd name="T65" fmla="*/ 3 h 48"/>
                        <a:gd name="T66" fmla="*/ 1 w 71"/>
                        <a:gd name="T67" fmla="*/ 4 h 48"/>
                        <a:gd name="T68" fmla="*/ 3 w 71"/>
                        <a:gd name="T69" fmla="*/ 9 h 48"/>
                        <a:gd name="T70" fmla="*/ 1 w 71"/>
                        <a:gd name="T71" fmla="*/ 14 h 48"/>
                        <a:gd name="T72" fmla="*/ 0 w 71"/>
                        <a:gd name="T73" fmla="*/ 16 h 48"/>
                        <a:gd name="T74" fmla="*/ 6 w 71"/>
                        <a:gd name="T75" fmla="*/ 20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1" h="48">
                          <a:moveTo>
                            <a:pt x="6" y="20"/>
                          </a:moveTo>
                          <a:cubicBezTo>
                            <a:pt x="7" y="20"/>
                            <a:pt x="9" y="20"/>
                            <a:pt x="10" y="21"/>
                          </a:cubicBezTo>
                          <a:cubicBezTo>
                            <a:pt x="14" y="22"/>
                            <a:pt x="14" y="25"/>
                            <a:pt x="14" y="27"/>
                          </a:cubicBezTo>
                          <a:cubicBezTo>
                            <a:pt x="14" y="28"/>
                            <a:pt x="14" y="30"/>
                            <a:pt x="15" y="31"/>
                          </a:cubicBezTo>
                          <a:cubicBezTo>
                            <a:pt x="16" y="33"/>
                            <a:pt x="18" y="34"/>
                            <a:pt x="19" y="35"/>
                          </a:cubicBezTo>
                          <a:cubicBezTo>
                            <a:pt x="22" y="36"/>
                            <a:pt x="25" y="38"/>
                            <a:pt x="25" y="44"/>
                          </a:cubicBezTo>
                          <a:cubicBezTo>
                            <a:pt x="28" y="44"/>
                            <a:pt x="31" y="45"/>
                            <a:pt x="33" y="46"/>
                          </a:cubicBezTo>
                          <a:cubicBezTo>
                            <a:pt x="33" y="47"/>
                            <a:pt x="34" y="47"/>
                            <a:pt x="35" y="48"/>
                          </a:cubicBezTo>
                          <a:cubicBezTo>
                            <a:pt x="37" y="47"/>
                            <a:pt x="38" y="46"/>
                            <a:pt x="39" y="44"/>
                          </a:cubicBezTo>
                          <a:cubicBezTo>
                            <a:pt x="41" y="43"/>
                            <a:pt x="42" y="41"/>
                            <a:pt x="44" y="41"/>
                          </a:cubicBezTo>
                          <a:cubicBezTo>
                            <a:pt x="46" y="41"/>
                            <a:pt x="47" y="43"/>
                            <a:pt x="49" y="45"/>
                          </a:cubicBezTo>
                          <a:cubicBezTo>
                            <a:pt x="50" y="46"/>
                            <a:pt x="50" y="47"/>
                            <a:pt x="51" y="47"/>
                          </a:cubicBezTo>
                          <a:cubicBezTo>
                            <a:pt x="57" y="47"/>
                            <a:pt x="59" y="44"/>
                            <a:pt x="59" y="38"/>
                          </a:cubicBezTo>
                          <a:lnTo>
                            <a:pt x="59" y="37"/>
                          </a:lnTo>
                          <a:lnTo>
                            <a:pt x="69" y="37"/>
                          </a:lnTo>
                          <a:cubicBezTo>
                            <a:pt x="70" y="37"/>
                            <a:pt x="70" y="37"/>
                            <a:pt x="71" y="37"/>
                          </a:cubicBezTo>
                          <a:cubicBezTo>
                            <a:pt x="69" y="33"/>
                            <a:pt x="67" y="32"/>
                            <a:pt x="64" y="32"/>
                          </a:cubicBezTo>
                          <a:cubicBezTo>
                            <a:pt x="61" y="31"/>
                            <a:pt x="58" y="31"/>
                            <a:pt x="56" y="27"/>
                          </a:cubicBezTo>
                          <a:lnTo>
                            <a:pt x="55" y="27"/>
                          </a:lnTo>
                          <a:lnTo>
                            <a:pt x="55" y="19"/>
                          </a:lnTo>
                          <a:lnTo>
                            <a:pt x="57" y="21"/>
                          </a:lnTo>
                          <a:cubicBezTo>
                            <a:pt x="58" y="21"/>
                            <a:pt x="58" y="22"/>
                            <a:pt x="58" y="22"/>
                          </a:cubicBezTo>
                          <a:cubicBezTo>
                            <a:pt x="58" y="22"/>
                            <a:pt x="59" y="22"/>
                            <a:pt x="59" y="22"/>
                          </a:cubicBezTo>
                          <a:cubicBezTo>
                            <a:pt x="58" y="20"/>
                            <a:pt x="56" y="19"/>
                            <a:pt x="54" y="18"/>
                          </a:cubicBezTo>
                          <a:cubicBezTo>
                            <a:pt x="52" y="17"/>
                            <a:pt x="49" y="16"/>
                            <a:pt x="48" y="14"/>
                          </a:cubicBezTo>
                          <a:cubicBezTo>
                            <a:pt x="47" y="13"/>
                            <a:pt x="46" y="11"/>
                            <a:pt x="46" y="9"/>
                          </a:cubicBezTo>
                          <a:cubicBezTo>
                            <a:pt x="46" y="7"/>
                            <a:pt x="46" y="6"/>
                            <a:pt x="45" y="5"/>
                          </a:cubicBezTo>
                          <a:cubicBezTo>
                            <a:pt x="45" y="6"/>
                            <a:pt x="45" y="6"/>
                            <a:pt x="45" y="6"/>
                          </a:cubicBezTo>
                          <a:cubicBezTo>
                            <a:pt x="43" y="8"/>
                            <a:pt x="42" y="11"/>
                            <a:pt x="37" y="11"/>
                          </a:cubicBezTo>
                          <a:cubicBezTo>
                            <a:pt x="33" y="11"/>
                            <a:pt x="23" y="7"/>
                            <a:pt x="21" y="3"/>
                          </a:cubicBezTo>
                          <a:cubicBezTo>
                            <a:pt x="18" y="3"/>
                            <a:pt x="15" y="2"/>
                            <a:pt x="13" y="1"/>
                          </a:cubicBezTo>
                          <a:cubicBezTo>
                            <a:pt x="10" y="1"/>
                            <a:pt x="7" y="0"/>
                            <a:pt x="4" y="0"/>
                          </a:cubicBezTo>
                          <a:cubicBezTo>
                            <a:pt x="2" y="0"/>
                            <a:pt x="1" y="1"/>
                            <a:pt x="0" y="3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ubicBezTo>
                            <a:pt x="2" y="5"/>
                            <a:pt x="3" y="7"/>
                            <a:pt x="3" y="9"/>
                          </a:cubicBezTo>
                          <a:cubicBezTo>
                            <a:pt x="3" y="12"/>
                            <a:pt x="2" y="13"/>
                            <a:pt x="1" y="14"/>
                          </a:cubicBezTo>
                          <a:cubicBezTo>
                            <a:pt x="1" y="15"/>
                            <a:pt x="0" y="15"/>
                            <a:pt x="0" y="16"/>
                          </a:cubicBezTo>
                          <a:cubicBezTo>
                            <a:pt x="0" y="19"/>
                            <a:pt x="2" y="20"/>
                            <a:pt x="6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8" name="Freeform 1127">
                      <a:extLst>
                        <a:ext uri="{FF2B5EF4-FFF2-40B4-BE49-F238E27FC236}">
                          <a16:creationId xmlns:a16="http://schemas.microsoft.com/office/drawing/2014/main" id="{AE67DD4F-8577-846A-5691-1370DE5EEE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8616" y="4640012"/>
                      <a:ext cx="60143" cy="56384"/>
                    </a:xfrm>
                    <a:custGeom>
                      <a:avLst/>
                      <a:gdLst>
                        <a:gd name="T0" fmla="*/ 61 w 139"/>
                        <a:gd name="T1" fmla="*/ 117 h 131"/>
                        <a:gd name="T2" fmla="*/ 62 w 139"/>
                        <a:gd name="T3" fmla="*/ 129 h 131"/>
                        <a:gd name="T4" fmla="*/ 62 w 139"/>
                        <a:gd name="T5" fmla="*/ 129 h 131"/>
                        <a:gd name="T6" fmla="*/ 70 w 139"/>
                        <a:gd name="T7" fmla="*/ 131 h 131"/>
                        <a:gd name="T8" fmla="*/ 77 w 139"/>
                        <a:gd name="T9" fmla="*/ 124 h 131"/>
                        <a:gd name="T10" fmla="*/ 89 w 139"/>
                        <a:gd name="T11" fmla="*/ 113 h 131"/>
                        <a:gd name="T12" fmla="*/ 97 w 139"/>
                        <a:gd name="T13" fmla="*/ 111 h 131"/>
                        <a:gd name="T14" fmla="*/ 104 w 139"/>
                        <a:gd name="T15" fmla="*/ 109 h 131"/>
                        <a:gd name="T16" fmla="*/ 108 w 139"/>
                        <a:gd name="T17" fmla="*/ 110 h 131"/>
                        <a:gd name="T18" fmla="*/ 112 w 139"/>
                        <a:gd name="T19" fmla="*/ 112 h 131"/>
                        <a:gd name="T20" fmla="*/ 122 w 139"/>
                        <a:gd name="T21" fmla="*/ 110 h 131"/>
                        <a:gd name="T22" fmla="*/ 133 w 139"/>
                        <a:gd name="T23" fmla="*/ 108 h 131"/>
                        <a:gd name="T24" fmla="*/ 134 w 139"/>
                        <a:gd name="T25" fmla="*/ 107 h 131"/>
                        <a:gd name="T26" fmla="*/ 136 w 139"/>
                        <a:gd name="T27" fmla="*/ 107 h 131"/>
                        <a:gd name="T28" fmla="*/ 139 w 139"/>
                        <a:gd name="T29" fmla="*/ 103 h 131"/>
                        <a:gd name="T30" fmla="*/ 132 w 139"/>
                        <a:gd name="T31" fmla="*/ 87 h 131"/>
                        <a:gd name="T32" fmla="*/ 126 w 139"/>
                        <a:gd name="T33" fmla="*/ 73 h 131"/>
                        <a:gd name="T34" fmla="*/ 122 w 139"/>
                        <a:gd name="T35" fmla="*/ 70 h 131"/>
                        <a:gd name="T36" fmla="*/ 113 w 139"/>
                        <a:gd name="T37" fmla="*/ 56 h 131"/>
                        <a:gd name="T38" fmla="*/ 116 w 139"/>
                        <a:gd name="T39" fmla="*/ 51 h 131"/>
                        <a:gd name="T40" fmla="*/ 117 w 139"/>
                        <a:gd name="T41" fmla="*/ 51 h 131"/>
                        <a:gd name="T42" fmla="*/ 87 w 139"/>
                        <a:gd name="T43" fmla="*/ 39 h 131"/>
                        <a:gd name="T44" fmla="*/ 87 w 139"/>
                        <a:gd name="T45" fmla="*/ 38 h 131"/>
                        <a:gd name="T46" fmla="*/ 71 w 139"/>
                        <a:gd name="T47" fmla="*/ 31 h 131"/>
                        <a:gd name="T48" fmla="*/ 54 w 139"/>
                        <a:gd name="T49" fmla="*/ 20 h 131"/>
                        <a:gd name="T50" fmla="*/ 46 w 139"/>
                        <a:gd name="T51" fmla="*/ 15 h 131"/>
                        <a:gd name="T52" fmla="*/ 37 w 139"/>
                        <a:gd name="T53" fmla="*/ 12 h 131"/>
                        <a:gd name="T54" fmla="*/ 24 w 139"/>
                        <a:gd name="T55" fmla="*/ 0 h 131"/>
                        <a:gd name="T56" fmla="*/ 20 w 139"/>
                        <a:gd name="T57" fmla="*/ 1 h 131"/>
                        <a:gd name="T58" fmla="*/ 17 w 139"/>
                        <a:gd name="T59" fmla="*/ 2 h 131"/>
                        <a:gd name="T60" fmla="*/ 2 w 139"/>
                        <a:gd name="T61" fmla="*/ 12 h 131"/>
                        <a:gd name="T62" fmla="*/ 2 w 139"/>
                        <a:gd name="T63" fmla="*/ 18 h 131"/>
                        <a:gd name="T64" fmla="*/ 1 w 139"/>
                        <a:gd name="T65" fmla="*/ 22 h 131"/>
                        <a:gd name="T66" fmla="*/ 0 w 139"/>
                        <a:gd name="T67" fmla="*/ 29 h 131"/>
                        <a:gd name="T68" fmla="*/ 7 w 139"/>
                        <a:gd name="T69" fmla="*/ 36 h 131"/>
                        <a:gd name="T70" fmla="*/ 15 w 139"/>
                        <a:gd name="T71" fmla="*/ 41 h 131"/>
                        <a:gd name="T72" fmla="*/ 23 w 139"/>
                        <a:gd name="T73" fmla="*/ 47 h 131"/>
                        <a:gd name="T74" fmla="*/ 34 w 139"/>
                        <a:gd name="T75" fmla="*/ 62 h 131"/>
                        <a:gd name="T76" fmla="*/ 30 w 139"/>
                        <a:gd name="T77" fmla="*/ 68 h 131"/>
                        <a:gd name="T78" fmla="*/ 28 w 139"/>
                        <a:gd name="T79" fmla="*/ 72 h 131"/>
                        <a:gd name="T80" fmla="*/ 32 w 139"/>
                        <a:gd name="T81" fmla="*/ 75 h 131"/>
                        <a:gd name="T82" fmla="*/ 37 w 139"/>
                        <a:gd name="T83" fmla="*/ 75 h 131"/>
                        <a:gd name="T84" fmla="*/ 40 w 139"/>
                        <a:gd name="T85" fmla="*/ 81 h 131"/>
                        <a:gd name="T86" fmla="*/ 44 w 139"/>
                        <a:gd name="T87" fmla="*/ 87 h 131"/>
                        <a:gd name="T88" fmla="*/ 49 w 139"/>
                        <a:gd name="T89" fmla="*/ 87 h 131"/>
                        <a:gd name="T90" fmla="*/ 49 w 139"/>
                        <a:gd name="T91" fmla="*/ 88 h 131"/>
                        <a:gd name="T92" fmla="*/ 60 w 139"/>
                        <a:gd name="T93" fmla="*/ 106 h 131"/>
                        <a:gd name="T94" fmla="*/ 60 w 139"/>
                        <a:gd name="T95" fmla="*/ 106 h 131"/>
                        <a:gd name="T96" fmla="*/ 61 w 139"/>
                        <a:gd name="T97" fmla="*/ 106 h 131"/>
                        <a:gd name="T98" fmla="*/ 62 w 139"/>
                        <a:gd name="T99" fmla="*/ 107 h 131"/>
                        <a:gd name="T100" fmla="*/ 62 w 139"/>
                        <a:gd name="T101" fmla="*/ 108 h 131"/>
                        <a:gd name="T102" fmla="*/ 61 w 139"/>
                        <a:gd name="T103" fmla="*/ 117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39" h="131">
                          <a:moveTo>
                            <a:pt x="61" y="117"/>
                          </a:moveTo>
                          <a:cubicBezTo>
                            <a:pt x="62" y="120"/>
                            <a:pt x="62" y="124"/>
                            <a:pt x="62" y="129"/>
                          </a:cubicBezTo>
                          <a:lnTo>
                            <a:pt x="62" y="129"/>
                          </a:lnTo>
                          <a:cubicBezTo>
                            <a:pt x="64" y="130"/>
                            <a:pt x="67" y="131"/>
                            <a:pt x="70" y="131"/>
                          </a:cubicBezTo>
                          <a:cubicBezTo>
                            <a:pt x="74" y="131"/>
                            <a:pt x="76" y="128"/>
                            <a:pt x="77" y="124"/>
                          </a:cubicBezTo>
                          <a:cubicBezTo>
                            <a:pt x="79" y="119"/>
                            <a:pt x="81" y="113"/>
                            <a:pt x="89" y="113"/>
                          </a:cubicBezTo>
                          <a:cubicBezTo>
                            <a:pt x="92" y="113"/>
                            <a:pt x="95" y="112"/>
                            <a:pt x="97" y="111"/>
                          </a:cubicBezTo>
                          <a:cubicBezTo>
                            <a:pt x="99" y="110"/>
                            <a:pt x="101" y="109"/>
                            <a:pt x="104" y="109"/>
                          </a:cubicBezTo>
                          <a:cubicBezTo>
                            <a:pt x="106" y="109"/>
                            <a:pt x="107" y="110"/>
                            <a:pt x="108" y="110"/>
                          </a:cubicBezTo>
                          <a:cubicBezTo>
                            <a:pt x="109" y="111"/>
                            <a:pt x="111" y="112"/>
                            <a:pt x="112" y="112"/>
                          </a:cubicBezTo>
                          <a:cubicBezTo>
                            <a:pt x="116" y="112"/>
                            <a:pt x="119" y="111"/>
                            <a:pt x="122" y="110"/>
                          </a:cubicBezTo>
                          <a:cubicBezTo>
                            <a:pt x="125" y="109"/>
                            <a:pt x="128" y="108"/>
                            <a:pt x="133" y="108"/>
                          </a:cubicBezTo>
                          <a:cubicBezTo>
                            <a:pt x="133" y="108"/>
                            <a:pt x="134" y="108"/>
                            <a:pt x="134" y="107"/>
                          </a:cubicBezTo>
                          <a:cubicBezTo>
                            <a:pt x="135" y="107"/>
                            <a:pt x="135" y="107"/>
                            <a:pt x="136" y="107"/>
                          </a:cubicBezTo>
                          <a:cubicBezTo>
                            <a:pt x="136" y="105"/>
                            <a:pt x="137" y="104"/>
                            <a:pt x="139" y="103"/>
                          </a:cubicBezTo>
                          <a:cubicBezTo>
                            <a:pt x="136" y="99"/>
                            <a:pt x="134" y="93"/>
                            <a:pt x="132" y="87"/>
                          </a:cubicBezTo>
                          <a:cubicBezTo>
                            <a:pt x="130" y="82"/>
                            <a:pt x="129" y="77"/>
                            <a:pt x="126" y="73"/>
                          </a:cubicBezTo>
                          <a:cubicBezTo>
                            <a:pt x="125" y="72"/>
                            <a:pt x="124" y="71"/>
                            <a:pt x="122" y="70"/>
                          </a:cubicBezTo>
                          <a:cubicBezTo>
                            <a:pt x="118" y="67"/>
                            <a:pt x="113" y="62"/>
                            <a:pt x="113" y="56"/>
                          </a:cubicBezTo>
                          <a:cubicBezTo>
                            <a:pt x="113" y="53"/>
                            <a:pt x="115" y="52"/>
                            <a:pt x="116" y="51"/>
                          </a:cubicBezTo>
                          <a:cubicBezTo>
                            <a:pt x="117" y="51"/>
                            <a:pt x="117" y="51"/>
                            <a:pt x="117" y="51"/>
                          </a:cubicBezTo>
                          <a:cubicBezTo>
                            <a:pt x="109" y="50"/>
                            <a:pt x="87" y="45"/>
                            <a:pt x="87" y="39"/>
                          </a:cubicBezTo>
                          <a:lnTo>
                            <a:pt x="87" y="38"/>
                          </a:lnTo>
                          <a:cubicBezTo>
                            <a:pt x="85" y="32"/>
                            <a:pt x="78" y="32"/>
                            <a:pt x="71" y="31"/>
                          </a:cubicBezTo>
                          <a:cubicBezTo>
                            <a:pt x="63" y="30"/>
                            <a:pt x="55" y="29"/>
                            <a:pt x="54" y="20"/>
                          </a:cubicBezTo>
                          <a:cubicBezTo>
                            <a:pt x="53" y="17"/>
                            <a:pt x="50" y="16"/>
                            <a:pt x="46" y="15"/>
                          </a:cubicBezTo>
                          <a:cubicBezTo>
                            <a:pt x="43" y="15"/>
                            <a:pt x="39" y="14"/>
                            <a:pt x="37" y="12"/>
                          </a:cubicBezTo>
                          <a:cubicBezTo>
                            <a:pt x="35" y="8"/>
                            <a:pt x="29" y="0"/>
                            <a:pt x="24" y="0"/>
                          </a:cubicBezTo>
                          <a:cubicBezTo>
                            <a:pt x="22" y="0"/>
                            <a:pt x="21" y="0"/>
                            <a:pt x="20" y="1"/>
                          </a:cubicBezTo>
                          <a:cubicBezTo>
                            <a:pt x="19" y="1"/>
                            <a:pt x="18" y="2"/>
                            <a:pt x="17" y="2"/>
                          </a:cubicBezTo>
                          <a:lnTo>
                            <a:pt x="2" y="12"/>
                          </a:lnTo>
                          <a:lnTo>
                            <a:pt x="2" y="18"/>
                          </a:lnTo>
                          <a:cubicBezTo>
                            <a:pt x="2" y="19"/>
                            <a:pt x="2" y="21"/>
                            <a:pt x="1" y="22"/>
                          </a:cubicBezTo>
                          <a:cubicBezTo>
                            <a:pt x="1" y="24"/>
                            <a:pt x="0" y="26"/>
                            <a:pt x="0" y="29"/>
                          </a:cubicBezTo>
                          <a:cubicBezTo>
                            <a:pt x="0" y="34"/>
                            <a:pt x="3" y="35"/>
                            <a:pt x="7" y="36"/>
                          </a:cubicBezTo>
                          <a:cubicBezTo>
                            <a:pt x="10" y="37"/>
                            <a:pt x="13" y="38"/>
                            <a:pt x="15" y="41"/>
                          </a:cubicBezTo>
                          <a:cubicBezTo>
                            <a:pt x="16" y="43"/>
                            <a:pt x="20" y="45"/>
                            <a:pt x="23" y="47"/>
                          </a:cubicBezTo>
                          <a:cubicBezTo>
                            <a:pt x="28" y="50"/>
                            <a:pt x="34" y="53"/>
                            <a:pt x="34" y="62"/>
                          </a:cubicBezTo>
                          <a:cubicBezTo>
                            <a:pt x="34" y="65"/>
                            <a:pt x="32" y="66"/>
                            <a:pt x="30" y="68"/>
                          </a:cubicBezTo>
                          <a:cubicBezTo>
                            <a:pt x="29" y="69"/>
                            <a:pt x="28" y="70"/>
                            <a:pt x="28" y="72"/>
                          </a:cubicBezTo>
                          <a:cubicBezTo>
                            <a:pt x="28" y="74"/>
                            <a:pt x="30" y="75"/>
                            <a:pt x="32" y="75"/>
                          </a:cubicBezTo>
                          <a:lnTo>
                            <a:pt x="37" y="75"/>
                          </a:lnTo>
                          <a:cubicBezTo>
                            <a:pt x="40" y="75"/>
                            <a:pt x="40" y="78"/>
                            <a:pt x="40" y="81"/>
                          </a:cubicBezTo>
                          <a:cubicBezTo>
                            <a:pt x="41" y="85"/>
                            <a:pt x="41" y="87"/>
                            <a:pt x="44" y="87"/>
                          </a:cubicBezTo>
                          <a:lnTo>
                            <a:pt x="49" y="87"/>
                          </a:lnTo>
                          <a:lnTo>
                            <a:pt x="49" y="88"/>
                          </a:lnTo>
                          <a:cubicBezTo>
                            <a:pt x="50" y="89"/>
                            <a:pt x="58" y="102"/>
                            <a:pt x="60" y="106"/>
                          </a:cubicBezTo>
                          <a:cubicBezTo>
                            <a:pt x="60" y="106"/>
                            <a:pt x="60" y="106"/>
                            <a:pt x="60" y="106"/>
                          </a:cubicBezTo>
                          <a:cubicBezTo>
                            <a:pt x="60" y="106"/>
                            <a:pt x="60" y="106"/>
                            <a:pt x="61" y="106"/>
                          </a:cubicBezTo>
                          <a:lnTo>
                            <a:pt x="62" y="107"/>
                          </a:lnTo>
                          <a:lnTo>
                            <a:pt x="62" y="108"/>
                          </a:lnTo>
                          <a:cubicBezTo>
                            <a:pt x="61" y="110"/>
                            <a:pt x="61" y="113"/>
                            <a:pt x="61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" name="Freeform 1128">
                      <a:extLst>
                        <a:ext uri="{FF2B5EF4-FFF2-40B4-BE49-F238E27FC236}">
                          <a16:creationId xmlns:a16="http://schemas.microsoft.com/office/drawing/2014/main" id="{07FCF7EB-1541-DD0D-4A1A-010CF1584C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39893" y="4619338"/>
                      <a:ext cx="33830" cy="35710"/>
                    </a:xfrm>
                    <a:custGeom>
                      <a:avLst/>
                      <a:gdLst>
                        <a:gd name="T0" fmla="*/ 64 w 76"/>
                        <a:gd name="T1" fmla="*/ 31 h 82"/>
                        <a:gd name="T2" fmla="*/ 55 w 76"/>
                        <a:gd name="T3" fmla="*/ 26 h 82"/>
                        <a:gd name="T4" fmla="*/ 52 w 76"/>
                        <a:gd name="T5" fmla="*/ 29 h 82"/>
                        <a:gd name="T6" fmla="*/ 48 w 76"/>
                        <a:gd name="T7" fmla="*/ 32 h 82"/>
                        <a:gd name="T8" fmla="*/ 40 w 76"/>
                        <a:gd name="T9" fmla="*/ 20 h 82"/>
                        <a:gd name="T10" fmla="*/ 34 w 76"/>
                        <a:gd name="T11" fmla="*/ 8 h 82"/>
                        <a:gd name="T12" fmla="*/ 32 w 76"/>
                        <a:gd name="T13" fmla="*/ 9 h 82"/>
                        <a:gd name="T14" fmla="*/ 27 w 76"/>
                        <a:gd name="T15" fmla="*/ 11 h 82"/>
                        <a:gd name="T16" fmla="*/ 15 w 76"/>
                        <a:gd name="T17" fmla="*/ 0 h 82"/>
                        <a:gd name="T18" fmla="*/ 10 w 76"/>
                        <a:gd name="T19" fmla="*/ 7 h 82"/>
                        <a:gd name="T20" fmla="*/ 10 w 76"/>
                        <a:gd name="T21" fmla="*/ 32 h 82"/>
                        <a:gd name="T22" fmla="*/ 3 w 76"/>
                        <a:gd name="T23" fmla="*/ 43 h 82"/>
                        <a:gd name="T24" fmla="*/ 0 w 76"/>
                        <a:gd name="T25" fmla="*/ 45 h 82"/>
                        <a:gd name="T26" fmla="*/ 13 w 76"/>
                        <a:gd name="T27" fmla="*/ 58 h 82"/>
                        <a:gd name="T28" fmla="*/ 20 w 76"/>
                        <a:gd name="T29" fmla="*/ 60 h 82"/>
                        <a:gd name="T30" fmla="*/ 30 w 76"/>
                        <a:gd name="T31" fmla="*/ 67 h 82"/>
                        <a:gd name="T32" fmla="*/ 45 w 76"/>
                        <a:gd name="T33" fmla="*/ 75 h 82"/>
                        <a:gd name="T34" fmla="*/ 63 w 76"/>
                        <a:gd name="T35" fmla="*/ 82 h 82"/>
                        <a:gd name="T36" fmla="*/ 68 w 76"/>
                        <a:gd name="T37" fmla="*/ 76 h 82"/>
                        <a:gd name="T38" fmla="*/ 76 w 76"/>
                        <a:gd name="T39" fmla="*/ 67 h 82"/>
                        <a:gd name="T40" fmla="*/ 74 w 76"/>
                        <a:gd name="T41" fmla="*/ 64 h 82"/>
                        <a:gd name="T42" fmla="*/ 72 w 76"/>
                        <a:gd name="T43" fmla="*/ 60 h 82"/>
                        <a:gd name="T44" fmla="*/ 74 w 76"/>
                        <a:gd name="T45" fmla="*/ 54 h 82"/>
                        <a:gd name="T46" fmla="*/ 76 w 76"/>
                        <a:gd name="T47" fmla="*/ 48 h 82"/>
                        <a:gd name="T48" fmla="*/ 72 w 76"/>
                        <a:gd name="T49" fmla="*/ 40 h 82"/>
                        <a:gd name="T50" fmla="*/ 72 w 76"/>
                        <a:gd name="T51" fmla="*/ 40 h 82"/>
                        <a:gd name="T52" fmla="*/ 72 w 76"/>
                        <a:gd name="T53" fmla="*/ 36 h 82"/>
                        <a:gd name="T54" fmla="*/ 64 w 76"/>
                        <a:gd name="T55" fmla="*/ 3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6" h="82">
                          <a:moveTo>
                            <a:pt x="64" y="31"/>
                          </a:moveTo>
                          <a:cubicBezTo>
                            <a:pt x="61" y="29"/>
                            <a:pt x="59" y="26"/>
                            <a:pt x="55" y="26"/>
                          </a:cubicBezTo>
                          <a:cubicBezTo>
                            <a:pt x="54" y="26"/>
                            <a:pt x="53" y="27"/>
                            <a:pt x="52" y="29"/>
                          </a:cubicBezTo>
                          <a:cubicBezTo>
                            <a:pt x="51" y="30"/>
                            <a:pt x="50" y="32"/>
                            <a:pt x="48" y="32"/>
                          </a:cubicBezTo>
                          <a:cubicBezTo>
                            <a:pt x="42" y="32"/>
                            <a:pt x="41" y="25"/>
                            <a:pt x="40" y="20"/>
                          </a:cubicBezTo>
                          <a:cubicBezTo>
                            <a:pt x="40" y="13"/>
                            <a:pt x="39" y="8"/>
                            <a:pt x="34" y="8"/>
                          </a:cubicBezTo>
                          <a:cubicBezTo>
                            <a:pt x="33" y="8"/>
                            <a:pt x="33" y="9"/>
                            <a:pt x="32" y="9"/>
                          </a:cubicBezTo>
                          <a:cubicBezTo>
                            <a:pt x="31" y="10"/>
                            <a:pt x="29" y="11"/>
                            <a:pt x="27" y="11"/>
                          </a:cubicBezTo>
                          <a:cubicBezTo>
                            <a:pt x="23" y="11"/>
                            <a:pt x="16" y="5"/>
                            <a:pt x="15" y="0"/>
                          </a:cubicBezTo>
                          <a:cubicBezTo>
                            <a:pt x="12" y="2"/>
                            <a:pt x="10" y="4"/>
                            <a:pt x="10" y="7"/>
                          </a:cubicBezTo>
                          <a:lnTo>
                            <a:pt x="10" y="32"/>
                          </a:lnTo>
                          <a:cubicBezTo>
                            <a:pt x="10" y="38"/>
                            <a:pt x="6" y="41"/>
                            <a:pt x="3" y="43"/>
                          </a:cubicBezTo>
                          <a:cubicBezTo>
                            <a:pt x="2" y="44"/>
                            <a:pt x="1" y="44"/>
                            <a:pt x="0" y="45"/>
                          </a:cubicBezTo>
                          <a:cubicBezTo>
                            <a:pt x="7" y="47"/>
                            <a:pt x="12" y="56"/>
                            <a:pt x="13" y="58"/>
                          </a:cubicBezTo>
                          <a:cubicBezTo>
                            <a:pt x="14" y="59"/>
                            <a:pt x="17" y="60"/>
                            <a:pt x="20" y="60"/>
                          </a:cubicBezTo>
                          <a:cubicBezTo>
                            <a:pt x="24" y="61"/>
                            <a:pt x="29" y="61"/>
                            <a:pt x="30" y="67"/>
                          </a:cubicBezTo>
                          <a:cubicBezTo>
                            <a:pt x="31" y="74"/>
                            <a:pt x="38" y="75"/>
                            <a:pt x="45" y="75"/>
                          </a:cubicBezTo>
                          <a:cubicBezTo>
                            <a:pt x="52" y="76"/>
                            <a:pt x="59" y="77"/>
                            <a:pt x="63" y="82"/>
                          </a:cubicBezTo>
                          <a:cubicBezTo>
                            <a:pt x="64" y="80"/>
                            <a:pt x="66" y="78"/>
                            <a:pt x="68" y="76"/>
                          </a:cubicBezTo>
                          <a:cubicBezTo>
                            <a:pt x="72" y="74"/>
                            <a:pt x="76" y="71"/>
                            <a:pt x="76" y="67"/>
                          </a:cubicBezTo>
                          <a:cubicBezTo>
                            <a:pt x="76" y="66"/>
                            <a:pt x="75" y="65"/>
                            <a:pt x="74" y="64"/>
                          </a:cubicBezTo>
                          <a:cubicBezTo>
                            <a:pt x="73" y="64"/>
                            <a:pt x="72" y="62"/>
                            <a:pt x="72" y="60"/>
                          </a:cubicBezTo>
                          <a:cubicBezTo>
                            <a:pt x="72" y="57"/>
                            <a:pt x="73" y="56"/>
                            <a:pt x="74" y="54"/>
                          </a:cubicBezTo>
                          <a:cubicBezTo>
                            <a:pt x="75" y="53"/>
                            <a:pt x="76" y="51"/>
                            <a:pt x="76" y="48"/>
                          </a:cubicBezTo>
                          <a:cubicBezTo>
                            <a:pt x="76" y="42"/>
                            <a:pt x="74" y="41"/>
                            <a:pt x="72" y="40"/>
                          </a:cubicBezTo>
                          <a:lnTo>
                            <a:pt x="72" y="40"/>
                          </a:lnTo>
                          <a:lnTo>
                            <a:pt x="72" y="36"/>
                          </a:lnTo>
                          <a:cubicBezTo>
                            <a:pt x="68" y="35"/>
                            <a:pt x="66" y="33"/>
                            <a:pt x="64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" name="Freeform 1129">
                      <a:extLst>
                        <a:ext uri="{FF2B5EF4-FFF2-40B4-BE49-F238E27FC236}">
                          <a16:creationId xmlns:a16="http://schemas.microsoft.com/office/drawing/2014/main" id="{E4F62FD2-FCCC-F3E6-3E12-391E0B39C5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6665" y="4647530"/>
                      <a:ext cx="56384" cy="50746"/>
                    </a:xfrm>
                    <a:custGeom>
                      <a:avLst/>
                      <a:gdLst>
                        <a:gd name="T0" fmla="*/ 14 w 132"/>
                        <a:gd name="T1" fmla="*/ 114 h 122"/>
                        <a:gd name="T2" fmla="*/ 18 w 132"/>
                        <a:gd name="T3" fmla="*/ 113 h 122"/>
                        <a:gd name="T4" fmla="*/ 23 w 132"/>
                        <a:gd name="T5" fmla="*/ 111 h 122"/>
                        <a:gd name="T6" fmla="*/ 30 w 132"/>
                        <a:gd name="T7" fmla="*/ 113 h 122"/>
                        <a:gd name="T8" fmla="*/ 34 w 132"/>
                        <a:gd name="T9" fmla="*/ 115 h 122"/>
                        <a:gd name="T10" fmla="*/ 37 w 132"/>
                        <a:gd name="T11" fmla="*/ 110 h 122"/>
                        <a:gd name="T12" fmla="*/ 39 w 132"/>
                        <a:gd name="T13" fmla="*/ 105 h 122"/>
                        <a:gd name="T14" fmla="*/ 40 w 132"/>
                        <a:gd name="T15" fmla="*/ 105 h 122"/>
                        <a:gd name="T16" fmla="*/ 41 w 132"/>
                        <a:gd name="T17" fmla="*/ 106 h 122"/>
                        <a:gd name="T18" fmla="*/ 42 w 132"/>
                        <a:gd name="T19" fmla="*/ 109 h 122"/>
                        <a:gd name="T20" fmla="*/ 46 w 132"/>
                        <a:gd name="T21" fmla="*/ 115 h 122"/>
                        <a:gd name="T22" fmla="*/ 50 w 132"/>
                        <a:gd name="T23" fmla="*/ 114 h 122"/>
                        <a:gd name="T24" fmla="*/ 57 w 132"/>
                        <a:gd name="T25" fmla="*/ 111 h 122"/>
                        <a:gd name="T26" fmla="*/ 64 w 132"/>
                        <a:gd name="T27" fmla="*/ 111 h 122"/>
                        <a:gd name="T28" fmla="*/ 70 w 132"/>
                        <a:gd name="T29" fmla="*/ 112 h 122"/>
                        <a:gd name="T30" fmla="*/ 74 w 132"/>
                        <a:gd name="T31" fmla="*/ 111 h 122"/>
                        <a:gd name="T32" fmla="*/ 78 w 132"/>
                        <a:gd name="T33" fmla="*/ 111 h 122"/>
                        <a:gd name="T34" fmla="*/ 86 w 132"/>
                        <a:gd name="T35" fmla="*/ 119 h 122"/>
                        <a:gd name="T36" fmla="*/ 87 w 132"/>
                        <a:gd name="T37" fmla="*/ 122 h 122"/>
                        <a:gd name="T38" fmla="*/ 90 w 132"/>
                        <a:gd name="T39" fmla="*/ 121 h 122"/>
                        <a:gd name="T40" fmla="*/ 102 w 132"/>
                        <a:gd name="T41" fmla="*/ 108 h 122"/>
                        <a:gd name="T42" fmla="*/ 119 w 132"/>
                        <a:gd name="T43" fmla="*/ 96 h 122"/>
                        <a:gd name="T44" fmla="*/ 125 w 132"/>
                        <a:gd name="T45" fmla="*/ 95 h 122"/>
                        <a:gd name="T46" fmla="*/ 127 w 132"/>
                        <a:gd name="T47" fmla="*/ 93 h 122"/>
                        <a:gd name="T48" fmla="*/ 132 w 132"/>
                        <a:gd name="T49" fmla="*/ 90 h 122"/>
                        <a:gd name="T50" fmla="*/ 132 w 132"/>
                        <a:gd name="T51" fmla="*/ 90 h 122"/>
                        <a:gd name="T52" fmla="*/ 123 w 132"/>
                        <a:gd name="T53" fmla="*/ 74 h 122"/>
                        <a:gd name="T54" fmla="*/ 119 w 132"/>
                        <a:gd name="T55" fmla="*/ 74 h 122"/>
                        <a:gd name="T56" fmla="*/ 113 w 132"/>
                        <a:gd name="T57" fmla="*/ 65 h 122"/>
                        <a:gd name="T58" fmla="*/ 112 w 132"/>
                        <a:gd name="T59" fmla="*/ 62 h 122"/>
                        <a:gd name="T60" fmla="*/ 107 w 132"/>
                        <a:gd name="T61" fmla="*/ 62 h 122"/>
                        <a:gd name="T62" fmla="*/ 100 w 132"/>
                        <a:gd name="T63" fmla="*/ 56 h 122"/>
                        <a:gd name="T64" fmla="*/ 104 w 132"/>
                        <a:gd name="T65" fmla="*/ 50 h 122"/>
                        <a:gd name="T66" fmla="*/ 106 w 132"/>
                        <a:gd name="T67" fmla="*/ 46 h 122"/>
                        <a:gd name="T68" fmla="*/ 97 w 132"/>
                        <a:gd name="T69" fmla="*/ 33 h 122"/>
                        <a:gd name="T70" fmla="*/ 88 w 132"/>
                        <a:gd name="T71" fmla="*/ 26 h 122"/>
                        <a:gd name="T72" fmla="*/ 82 w 132"/>
                        <a:gd name="T73" fmla="*/ 22 h 122"/>
                        <a:gd name="T74" fmla="*/ 73 w 132"/>
                        <a:gd name="T75" fmla="*/ 13 h 122"/>
                        <a:gd name="T76" fmla="*/ 72 w 132"/>
                        <a:gd name="T77" fmla="*/ 11 h 122"/>
                        <a:gd name="T78" fmla="*/ 72 w 132"/>
                        <a:gd name="T79" fmla="*/ 10 h 122"/>
                        <a:gd name="T80" fmla="*/ 64 w 132"/>
                        <a:gd name="T81" fmla="*/ 4 h 122"/>
                        <a:gd name="T82" fmla="*/ 59 w 132"/>
                        <a:gd name="T83" fmla="*/ 0 h 122"/>
                        <a:gd name="T84" fmla="*/ 43 w 132"/>
                        <a:gd name="T85" fmla="*/ 0 h 122"/>
                        <a:gd name="T86" fmla="*/ 36 w 132"/>
                        <a:gd name="T87" fmla="*/ 12 h 122"/>
                        <a:gd name="T88" fmla="*/ 31 w 132"/>
                        <a:gd name="T89" fmla="*/ 22 h 122"/>
                        <a:gd name="T90" fmla="*/ 33 w 132"/>
                        <a:gd name="T91" fmla="*/ 28 h 122"/>
                        <a:gd name="T92" fmla="*/ 36 w 132"/>
                        <a:gd name="T93" fmla="*/ 35 h 122"/>
                        <a:gd name="T94" fmla="*/ 30 w 132"/>
                        <a:gd name="T95" fmla="*/ 46 h 122"/>
                        <a:gd name="T96" fmla="*/ 26 w 132"/>
                        <a:gd name="T97" fmla="*/ 54 h 122"/>
                        <a:gd name="T98" fmla="*/ 26 w 132"/>
                        <a:gd name="T99" fmla="*/ 63 h 122"/>
                        <a:gd name="T100" fmla="*/ 26 w 132"/>
                        <a:gd name="T101" fmla="*/ 66 h 122"/>
                        <a:gd name="T102" fmla="*/ 25 w 132"/>
                        <a:gd name="T103" fmla="*/ 74 h 122"/>
                        <a:gd name="T104" fmla="*/ 20 w 132"/>
                        <a:gd name="T105" fmla="*/ 75 h 122"/>
                        <a:gd name="T106" fmla="*/ 15 w 132"/>
                        <a:gd name="T107" fmla="*/ 74 h 122"/>
                        <a:gd name="T108" fmla="*/ 10 w 132"/>
                        <a:gd name="T109" fmla="*/ 73 h 122"/>
                        <a:gd name="T110" fmla="*/ 0 w 132"/>
                        <a:gd name="T111" fmla="*/ 80 h 122"/>
                        <a:gd name="T112" fmla="*/ 2 w 132"/>
                        <a:gd name="T113" fmla="*/ 84 h 122"/>
                        <a:gd name="T114" fmla="*/ 6 w 132"/>
                        <a:gd name="T115" fmla="*/ 91 h 122"/>
                        <a:gd name="T116" fmla="*/ 5 w 132"/>
                        <a:gd name="T117" fmla="*/ 97 h 122"/>
                        <a:gd name="T118" fmla="*/ 4 w 132"/>
                        <a:gd name="T119" fmla="*/ 102 h 122"/>
                        <a:gd name="T120" fmla="*/ 14 w 132"/>
                        <a:gd name="T121" fmla="*/ 114 h 12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32" h="122">
                          <a:moveTo>
                            <a:pt x="14" y="114"/>
                          </a:moveTo>
                          <a:cubicBezTo>
                            <a:pt x="16" y="114"/>
                            <a:pt x="17" y="113"/>
                            <a:pt x="18" y="113"/>
                          </a:cubicBezTo>
                          <a:cubicBezTo>
                            <a:pt x="20" y="112"/>
                            <a:pt x="21" y="111"/>
                            <a:pt x="23" y="111"/>
                          </a:cubicBezTo>
                          <a:cubicBezTo>
                            <a:pt x="27" y="111"/>
                            <a:pt x="29" y="112"/>
                            <a:pt x="30" y="113"/>
                          </a:cubicBezTo>
                          <a:cubicBezTo>
                            <a:pt x="32" y="114"/>
                            <a:pt x="33" y="115"/>
                            <a:pt x="34" y="115"/>
                          </a:cubicBezTo>
                          <a:cubicBezTo>
                            <a:pt x="35" y="115"/>
                            <a:pt x="37" y="111"/>
                            <a:pt x="37" y="110"/>
                          </a:cubicBezTo>
                          <a:cubicBezTo>
                            <a:pt x="38" y="107"/>
                            <a:pt x="38" y="106"/>
                            <a:pt x="39" y="105"/>
                          </a:cubicBezTo>
                          <a:lnTo>
                            <a:pt x="40" y="105"/>
                          </a:lnTo>
                          <a:lnTo>
                            <a:pt x="41" y="106"/>
                          </a:lnTo>
                          <a:cubicBezTo>
                            <a:pt x="41" y="107"/>
                            <a:pt x="42" y="108"/>
                            <a:pt x="42" y="109"/>
                          </a:cubicBezTo>
                          <a:cubicBezTo>
                            <a:pt x="43" y="112"/>
                            <a:pt x="44" y="115"/>
                            <a:pt x="46" y="115"/>
                          </a:cubicBezTo>
                          <a:cubicBezTo>
                            <a:pt x="48" y="115"/>
                            <a:pt x="49" y="115"/>
                            <a:pt x="50" y="114"/>
                          </a:cubicBezTo>
                          <a:cubicBezTo>
                            <a:pt x="52" y="112"/>
                            <a:pt x="54" y="111"/>
                            <a:pt x="57" y="111"/>
                          </a:cubicBezTo>
                          <a:cubicBezTo>
                            <a:pt x="60" y="111"/>
                            <a:pt x="62" y="111"/>
                            <a:pt x="64" y="111"/>
                          </a:cubicBezTo>
                          <a:cubicBezTo>
                            <a:pt x="66" y="112"/>
                            <a:pt x="67" y="112"/>
                            <a:pt x="70" y="112"/>
                          </a:cubicBezTo>
                          <a:cubicBezTo>
                            <a:pt x="72" y="112"/>
                            <a:pt x="73" y="112"/>
                            <a:pt x="74" y="111"/>
                          </a:cubicBezTo>
                          <a:cubicBezTo>
                            <a:pt x="75" y="111"/>
                            <a:pt x="76" y="111"/>
                            <a:pt x="78" y="111"/>
                          </a:cubicBezTo>
                          <a:cubicBezTo>
                            <a:pt x="84" y="111"/>
                            <a:pt x="85" y="116"/>
                            <a:pt x="86" y="119"/>
                          </a:cubicBezTo>
                          <a:cubicBezTo>
                            <a:pt x="86" y="120"/>
                            <a:pt x="87" y="121"/>
                            <a:pt x="87" y="122"/>
                          </a:cubicBezTo>
                          <a:cubicBezTo>
                            <a:pt x="88" y="122"/>
                            <a:pt x="89" y="121"/>
                            <a:pt x="90" y="121"/>
                          </a:cubicBezTo>
                          <a:cubicBezTo>
                            <a:pt x="95" y="119"/>
                            <a:pt x="101" y="117"/>
                            <a:pt x="102" y="108"/>
                          </a:cubicBezTo>
                          <a:cubicBezTo>
                            <a:pt x="103" y="100"/>
                            <a:pt x="112" y="98"/>
                            <a:pt x="119" y="96"/>
                          </a:cubicBezTo>
                          <a:cubicBezTo>
                            <a:pt x="121" y="96"/>
                            <a:pt x="123" y="95"/>
                            <a:pt x="125" y="95"/>
                          </a:cubicBezTo>
                          <a:cubicBezTo>
                            <a:pt x="126" y="95"/>
                            <a:pt x="126" y="94"/>
                            <a:pt x="127" y="93"/>
                          </a:cubicBezTo>
                          <a:cubicBezTo>
                            <a:pt x="128" y="92"/>
                            <a:pt x="129" y="90"/>
                            <a:pt x="132" y="90"/>
                          </a:cubicBezTo>
                          <a:lnTo>
                            <a:pt x="132" y="90"/>
                          </a:lnTo>
                          <a:cubicBezTo>
                            <a:pt x="131" y="87"/>
                            <a:pt x="126" y="79"/>
                            <a:pt x="123" y="74"/>
                          </a:cubicBezTo>
                          <a:lnTo>
                            <a:pt x="119" y="74"/>
                          </a:lnTo>
                          <a:cubicBezTo>
                            <a:pt x="114" y="74"/>
                            <a:pt x="113" y="69"/>
                            <a:pt x="113" y="65"/>
                          </a:cubicBezTo>
                          <a:cubicBezTo>
                            <a:pt x="113" y="64"/>
                            <a:pt x="113" y="62"/>
                            <a:pt x="112" y="62"/>
                          </a:cubicBezTo>
                          <a:lnTo>
                            <a:pt x="107" y="62"/>
                          </a:lnTo>
                          <a:cubicBezTo>
                            <a:pt x="104" y="62"/>
                            <a:pt x="100" y="60"/>
                            <a:pt x="100" y="56"/>
                          </a:cubicBezTo>
                          <a:cubicBezTo>
                            <a:pt x="100" y="53"/>
                            <a:pt x="102" y="51"/>
                            <a:pt x="104" y="50"/>
                          </a:cubicBezTo>
                          <a:cubicBezTo>
                            <a:pt x="105" y="49"/>
                            <a:pt x="106" y="47"/>
                            <a:pt x="106" y="46"/>
                          </a:cubicBezTo>
                          <a:cubicBezTo>
                            <a:pt x="106" y="39"/>
                            <a:pt x="102" y="36"/>
                            <a:pt x="97" y="33"/>
                          </a:cubicBezTo>
                          <a:cubicBezTo>
                            <a:pt x="93" y="31"/>
                            <a:pt x="90" y="29"/>
                            <a:pt x="88" y="26"/>
                          </a:cubicBezTo>
                          <a:cubicBezTo>
                            <a:pt x="87" y="24"/>
                            <a:pt x="84" y="23"/>
                            <a:pt x="82" y="22"/>
                          </a:cubicBezTo>
                          <a:cubicBezTo>
                            <a:pt x="78" y="21"/>
                            <a:pt x="73" y="20"/>
                            <a:pt x="73" y="13"/>
                          </a:cubicBezTo>
                          <a:cubicBezTo>
                            <a:pt x="73" y="12"/>
                            <a:pt x="72" y="12"/>
                            <a:pt x="72" y="11"/>
                          </a:cubicBezTo>
                          <a:cubicBezTo>
                            <a:pt x="72" y="11"/>
                            <a:pt x="72" y="10"/>
                            <a:pt x="72" y="10"/>
                          </a:cubicBezTo>
                          <a:cubicBezTo>
                            <a:pt x="69" y="9"/>
                            <a:pt x="66" y="6"/>
                            <a:pt x="64" y="4"/>
                          </a:cubicBezTo>
                          <a:cubicBezTo>
                            <a:pt x="62" y="2"/>
                            <a:pt x="60" y="0"/>
                            <a:pt x="59" y="0"/>
                          </a:cubicBezTo>
                          <a:lnTo>
                            <a:pt x="43" y="0"/>
                          </a:lnTo>
                          <a:cubicBezTo>
                            <a:pt x="42" y="5"/>
                            <a:pt x="39" y="8"/>
                            <a:pt x="36" y="12"/>
                          </a:cubicBezTo>
                          <a:cubicBezTo>
                            <a:pt x="34" y="15"/>
                            <a:pt x="31" y="19"/>
                            <a:pt x="31" y="22"/>
                          </a:cubicBezTo>
                          <a:cubicBezTo>
                            <a:pt x="31" y="24"/>
                            <a:pt x="32" y="26"/>
                            <a:pt x="33" y="28"/>
                          </a:cubicBezTo>
                          <a:cubicBezTo>
                            <a:pt x="34" y="30"/>
                            <a:pt x="36" y="32"/>
                            <a:pt x="36" y="35"/>
                          </a:cubicBezTo>
                          <a:cubicBezTo>
                            <a:pt x="36" y="41"/>
                            <a:pt x="33" y="44"/>
                            <a:pt x="30" y="46"/>
                          </a:cubicBezTo>
                          <a:cubicBezTo>
                            <a:pt x="28" y="48"/>
                            <a:pt x="26" y="50"/>
                            <a:pt x="26" y="54"/>
                          </a:cubicBezTo>
                          <a:lnTo>
                            <a:pt x="26" y="63"/>
                          </a:lnTo>
                          <a:cubicBezTo>
                            <a:pt x="26" y="64"/>
                            <a:pt x="26" y="65"/>
                            <a:pt x="26" y="66"/>
                          </a:cubicBezTo>
                          <a:cubicBezTo>
                            <a:pt x="26" y="69"/>
                            <a:pt x="26" y="72"/>
                            <a:pt x="25" y="74"/>
                          </a:cubicBezTo>
                          <a:cubicBezTo>
                            <a:pt x="24" y="75"/>
                            <a:pt x="22" y="75"/>
                            <a:pt x="20" y="75"/>
                          </a:cubicBezTo>
                          <a:cubicBezTo>
                            <a:pt x="18" y="75"/>
                            <a:pt x="16" y="75"/>
                            <a:pt x="15" y="74"/>
                          </a:cubicBezTo>
                          <a:cubicBezTo>
                            <a:pt x="13" y="73"/>
                            <a:pt x="12" y="73"/>
                            <a:pt x="10" y="73"/>
                          </a:cubicBezTo>
                          <a:cubicBezTo>
                            <a:pt x="7" y="73"/>
                            <a:pt x="0" y="77"/>
                            <a:pt x="0" y="80"/>
                          </a:cubicBezTo>
                          <a:cubicBezTo>
                            <a:pt x="0" y="82"/>
                            <a:pt x="1" y="82"/>
                            <a:pt x="2" y="84"/>
                          </a:cubicBezTo>
                          <a:cubicBezTo>
                            <a:pt x="4" y="85"/>
                            <a:pt x="6" y="87"/>
                            <a:pt x="6" y="91"/>
                          </a:cubicBezTo>
                          <a:cubicBezTo>
                            <a:pt x="6" y="93"/>
                            <a:pt x="6" y="95"/>
                            <a:pt x="5" y="97"/>
                          </a:cubicBezTo>
                          <a:cubicBezTo>
                            <a:pt x="5" y="99"/>
                            <a:pt x="4" y="100"/>
                            <a:pt x="4" y="102"/>
                          </a:cubicBezTo>
                          <a:cubicBezTo>
                            <a:pt x="4" y="107"/>
                            <a:pt x="11" y="114"/>
                            <a:pt x="14" y="1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" name="Freeform 1130">
                      <a:extLst>
                        <a:ext uri="{FF2B5EF4-FFF2-40B4-BE49-F238E27FC236}">
                          <a16:creationId xmlns:a16="http://schemas.microsoft.com/office/drawing/2014/main" id="{3B5BA7E4-60E1-8777-AA1C-422915796B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4858" y="4593025"/>
                      <a:ext cx="31951" cy="26313"/>
                    </a:xfrm>
                    <a:custGeom>
                      <a:avLst/>
                      <a:gdLst>
                        <a:gd name="T0" fmla="*/ 76 w 76"/>
                        <a:gd name="T1" fmla="*/ 36 h 59"/>
                        <a:gd name="T2" fmla="*/ 76 w 76"/>
                        <a:gd name="T3" fmla="*/ 34 h 59"/>
                        <a:gd name="T4" fmla="*/ 70 w 76"/>
                        <a:gd name="T5" fmla="*/ 26 h 59"/>
                        <a:gd name="T6" fmla="*/ 70 w 76"/>
                        <a:gd name="T7" fmla="*/ 25 h 59"/>
                        <a:gd name="T8" fmla="*/ 70 w 76"/>
                        <a:gd name="T9" fmla="*/ 23 h 59"/>
                        <a:gd name="T10" fmla="*/ 62 w 76"/>
                        <a:gd name="T11" fmla="*/ 12 h 59"/>
                        <a:gd name="T12" fmla="*/ 56 w 76"/>
                        <a:gd name="T13" fmla="*/ 4 h 59"/>
                        <a:gd name="T14" fmla="*/ 56 w 76"/>
                        <a:gd name="T15" fmla="*/ 0 h 59"/>
                        <a:gd name="T16" fmla="*/ 47 w 76"/>
                        <a:gd name="T17" fmla="*/ 3 h 59"/>
                        <a:gd name="T18" fmla="*/ 41 w 76"/>
                        <a:gd name="T19" fmla="*/ 2 h 59"/>
                        <a:gd name="T20" fmla="*/ 36 w 76"/>
                        <a:gd name="T21" fmla="*/ 1 h 59"/>
                        <a:gd name="T22" fmla="*/ 30 w 76"/>
                        <a:gd name="T23" fmla="*/ 2 h 59"/>
                        <a:gd name="T24" fmla="*/ 25 w 76"/>
                        <a:gd name="T25" fmla="*/ 3 h 59"/>
                        <a:gd name="T26" fmla="*/ 18 w 76"/>
                        <a:gd name="T27" fmla="*/ 3 h 59"/>
                        <a:gd name="T28" fmla="*/ 16 w 76"/>
                        <a:gd name="T29" fmla="*/ 5 h 59"/>
                        <a:gd name="T30" fmla="*/ 13 w 76"/>
                        <a:gd name="T31" fmla="*/ 7 h 59"/>
                        <a:gd name="T32" fmla="*/ 10 w 76"/>
                        <a:gd name="T33" fmla="*/ 6 h 59"/>
                        <a:gd name="T34" fmla="*/ 0 w 76"/>
                        <a:gd name="T35" fmla="*/ 32 h 59"/>
                        <a:gd name="T36" fmla="*/ 3 w 76"/>
                        <a:gd name="T37" fmla="*/ 36 h 59"/>
                        <a:gd name="T38" fmla="*/ 9 w 76"/>
                        <a:gd name="T39" fmla="*/ 36 h 59"/>
                        <a:gd name="T40" fmla="*/ 13 w 76"/>
                        <a:gd name="T41" fmla="*/ 43 h 59"/>
                        <a:gd name="T42" fmla="*/ 16 w 76"/>
                        <a:gd name="T43" fmla="*/ 50 h 59"/>
                        <a:gd name="T44" fmla="*/ 18 w 76"/>
                        <a:gd name="T45" fmla="*/ 49 h 59"/>
                        <a:gd name="T46" fmla="*/ 21 w 76"/>
                        <a:gd name="T47" fmla="*/ 47 h 59"/>
                        <a:gd name="T48" fmla="*/ 27 w 76"/>
                        <a:gd name="T49" fmla="*/ 52 h 59"/>
                        <a:gd name="T50" fmla="*/ 32 w 76"/>
                        <a:gd name="T51" fmla="*/ 57 h 59"/>
                        <a:gd name="T52" fmla="*/ 35 w 76"/>
                        <a:gd name="T53" fmla="*/ 55 h 59"/>
                        <a:gd name="T54" fmla="*/ 40 w 76"/>
                        <a:gd name="T55" fmla="*/ 52 h 59"/>
                        <a:gd name="T56" fmla="*/ 48 w 76"/>
                        <a:gd name="T57" fmla="*/ 56 h 59"/>
                        <a:gd name="T58" fmla="*/ 51 w 76"/>
                        <a:gd name="T59" fmla="*/ 59 h 59"/>
                        <a:gd name="T60" fmla="*/ 55 w 76"/>
                        <a:gd name="T61" fmla="*/ 57 h 59"/>
                        <a:gd name="T62" fmla="*/ 74 w 76"/>
                        <a:gd name="T63" fmla="*/ 40 h 59"/>
                        <a:gd name="T64" fmla="*/ 75 w 76"/>
                        <a:gd name="T65" fmla="*/ 37 h 59"/>
                        <a:gd name="T66" fmla="*/ 76 w 76"/>
                        <a:gd name="T67" fmla="*/ 36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76" h="59">
                          <a:moveTo>
                            <a:pt x="76" y="36"/>
                          </a:moveTo>
                          <a:lnTo>
                            <a:pt x="76" y="34"/>
                          </a:lnTo>
                          <a:cubicBezTo>
                            <a:pt x="72" y="33"/>
                            <a:pt x="70" y="32"/>
                            <a:pt x="70" y="26"/>
                          </a:cubicBezTo>
                          <a:lnTo>
                            <a:pt x="70" y="25"/>
                          </a:lnTo>
                          <a:lnTo>
                            <a:pt x="70" y="23"/>
                          </a:lnTo>
                          <a:cubicBezTo>
                            <a:pt x="67" y="21"/>
                            <a:pt x="64" y="18"/>
                            <a:pt x="62" y="12"/>
                          </a:cubicBezTo>
                          <a:cubicBezTo>
                            <a:pt x="59" y="11"/>
                            <a:pt x="56" y="9"/>
                            <a:pt x="56" y="4"/>
                          </a:cubicBezTo>
                          <a:lnTo>
                            <a:pt x="56" y="0"/>
                          </a:lnTo>
                          <a:cubicBezTo>
                            <a:pt x="54" y="2"/>
                            <a:pt x="51" y="3"/>
                            <a:pt x="47" y="3"/>
                          </a:cubicBezTo>
                          <a:cubicBezTo>
                            <a:pt x="44" y="3"/>
                            <a:pt x="42" y="3"/>
                            <a:pt x="41" y="2"/>
                          </a:cubicBezTo>
                          <a:cubicBezTo>
                            <a:pt x="39" y="1"/>
                            <a:pt x="38" y="1"/>
                            <a:pt x="36" y="1"/>
                          </a:cubicBezTo>
                          <a:cubicBezTo>
                            <a:pt x="34" y="1"/>
                            <a:pt x="32" y="2"/>
                            <a:pt x="30" y="2"/>
                          </a:cubicBezTo>
                          <a:cubicBezTo>
                            <a:pt x="28" y="3"/>
                            <a:pt x="27" y="3"/>
                            <a:pt x="25" y="3"/>
                          </a:cubicBezTo>
                          <a:lnTo>
                            <a:pt x="18" y="3"/>
                          </a:lnTo>
                          <a:cubicBezTo>
                            <a:pt x="18" y="3"/>
                            <a:pt x="17" y="4"/>
                            <a:pt x="16" y="5"/>
                          </a:cubicBezTo>
                          <a:cubicBezTo>
                            <a:pt x="16" y="6"/>
                            <a:pt x="14" y="7"/>
                            <a:pt x="13" y="7"/>
                          </a:cubicBezTo>
                          <a:cubicBezTo>
                            <a:pt x="11" y="7"/>
                            <a:pt x="10" y="7"/>
                            <a:pt x="10" y="6"/>
                          </a:cubicBezTo>
                          <a:cubicBezTo>
                            <a:pt x="7" y="11"/>
                            <a:pt x="0" y="23"/>
                            <a:pt x="0" y="32"/>
                          </a:cubicBezTo>
                          <a:cubicBezTo>
                            <a:pt x="0" y="35"/>
                            <a:pt x="1" y="36"/>
                            <a:pt x="3" y="36"/>
                          </a:cubicBezTo>
                          <a:lnTo>
                            <a:pt x="9" y="36"/>
                          </a:lnTo>
                          <a:cubicBezTo>
                            <a:pt x="12" y="36"/>
                            <a:pt x="13" y="40"/>
                            <a:pt x="13" y="43"/>
                          </a:cubicBezTo>
                          <a:cubicBezTo>
                            <a:pt x="13" y="48"/>
                            <a:pt x="14" y="50"/>
                            <a:pt x="16" y="50"/>
                          </a:cubicBezTo>
                          <a:cubicBezTo>
                            <a:pt x="17" y="50"/>
                            <a:pt x="17" y="49"/>
                            <a:pt x="18" y="49"/>
                          </a:cubicBezTo>
                          <a:cubicBezTo>
                            <a:pt x="19" y="48"/>
                            <a:pt x="20" y="47"/>
                            <a:pt x="21" y="47"/>
                          </a:cubicBezTo>
                          <a:cubicBezTo>
                            <a:pt x="24" y="47"/>
                            <a:pt x="25" y="50"/>
                            <a:pt x="27" y="52"/>
                          </a:cubicBezTo>
                          <a:cubicBezTo>
                            <a:pt x="28" y="55"/>
                            <a:pt x="29" y="57"/>
                            <a:pt x="32" y="57"/>
                          </a:cubicBezTo>
                          <a:cubicBezTo>
                            <a:pt x="34" y="57"/>
                            <a:pt x="35" y="56"/>
                            <a:pt x="35" y="55"/>
                          </a:cubicBezTo>
                          <a:cubicBezTo>
                            <a:pt x="36" y="54"/>
                            <a:pt x="37" y="52"/>
                            <a:pt x="40" y="52"/>
                          </a:cubicBezTo>
                          <a:cubicBezTo>
                            <a:pt x="44" y="52"/>
                            <a:pt x="46" y="54"/>
                            <a:pt x="48" y="56"/>
                          </a:cubicBezTo>
                          <a:cubicBezTo>
                            <a:pt x="49" y="57"/>
                            <a:pt x="50" y="58"/>
                            <a:pt x="51" y="59"/>
                          </a:cubicBezTo>
                          <a:cubicBezTo>
                            <a:pt x="52" y="58"/>
                            <a:pt x="53" y="58"/>
                            <a:pt x="55" y="57"/>
                          </a:cubicBezTo>
                          <a:cubicBezTo>
                            <a:pt x="63" y="53"/>
                            <a:pt x="75" y="48"/>
                            <a:pt x="74" y="40"/>
                          </a:cubicBezTo>
                          <a:cubicBezTo>
                            <a:pt x="74" y="39"/>
                            <a:pt x="75" y="38"/>
                            <a:pt x="75" y="37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" name="Freeform 1131">
                      <a:extLst>
                        <a:ext uri="{FF2B5EF4-FFF2-40B4-BE49-F238E27FC236}">
                          <a16:creationId xmlns:a16="http://schemas.microsoft.com/office/drawing/2014/main" id="{2ABAA63D-406B-4C3E-3276-8EB7655E8C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8545" y="4566713"/>
                      <a:ext cx="30071" cy="20675"/>
                    </a:xfrm>
                    <a:custGeom>
                      <a:avLst/>
                      <a:gdLst>
                        <a:gd name="T0" fmla="*/ 69 w 69"/>
                        <a:gd name="T1" fmla="*/ 29 h 48"/>
                        <a:gd name="T2" fmla="*/ 62 w 69"/>
                        <a:gd name="T3" fmla="*/ 19 h 48"/>
                        <a:gd name="T4" fmla="*/ 57 w 69"/>
                        <a:gd name="T5" fmla="*/ 15 h 48"/>
                        <a:gd name="T6" fmla="*/ 56 w 69"/>
                        <a:gd name="T7" fmla="*/ 13 h 48"/>
                        <a:gd name="T8" fmla="*/ 46 w 69"/>
                        <a:gd name="T9" fmla="*/ 5 h 48"/>
                        <a:gd name="T10" fmla="*/ 36 w 69"/>
                        <a:gd name="T11" fmla="*/ 8 h 48"/>
                        <a:gd name="T12" fmla="*/ 34 w 69"/>
                        <a:gd name="T13" fmla="*/ 10 h 48"/>
                        <a:gd name="T14" fmla="*/ 30 w 69"/>
                        <a:gd name="T15" fmla="*/ 12 h 48"/>
                        <a:gd name="T16" fmla="*/ 26 w 69"/>
                        <a:gd name="T17" fmla="*/ 10 h 48"/>
                        <a:gd name="T18" fmla="*/ 24 w 69"/>
                        <a:gd name="T19" fmla="*/ 8 h 48"/>
                        <a:gd name="T20" fmla="*/ 21 w 69"/>
                        <a:gd name="T21" fmla="*/ 10 h 48"/>
                        <a:gd name="T22" fmla="*/ 20 w 69"/>
                        <a:gd name="T23" fmla="*/ 10 h 48"/>
                        <a:gd name="T24" fmla="*/ 20 w 69"/>
                        <a:gd name="T25" fmla="*/ 10 h 48"/>
                        <a:gd name="T26" fmla="*/ 15 w 69"/>
                        <a:gd name="T27" fmla="*/ 3 h 48"/>
                        <a:gd name="T28" fmla="*/ 14 w 69"/>
                        <a:gd name="T29" fmla="*/ 0 h 48"/>
                        <a:gd name="T30" fmla="*/ 5 w 69"/>
                        <a:gd name="T31" fmla="*/ 4 h 48"/>
                        <a:gd name="T32" fmla="*/ 0 w 69"/>
                        <a:gd name="T33" fmla="*/ 7 h 48"/>
                        <a:gd name="T34" fmla="*/ 0 w 69"/>
                        <a:gd name="T35" fmla="*/ 14 h 48"/>
                        <a:gd name="T36" fmla="*/ 0 w 69"/>
                        <a:gd name="T37" fmla="*/ 16 h 48"/>
                        <a:gd name="T38" fmla="*/ 2 w 69"/>
                        <a:gd name="T39" fmla="*/ 19 h 48"/>
                        <a:gd name="T40" fmla="*/ 6 w 69"/>
                        <a:gd name="T41" fmla="*/ 24 h 48"/>
                        <a:gd name="T42" fmla="*/ 4 w 69"/>
                        <a:gd name="T43" fmla="*/ 30 h 48"/>
                        <a:gd name="T44" fmla="*/ 2 w 69"/>
                        <a:gd name="T45" fmla="*/ 35 h 48"/>
                        <a:gd name="T46" fmla="*/ 19 w 69"/>
                        <a:gd name="T47" fmla="*/ 48 h 48"/>
                        <a:gd name="T48" fmla="*/ 28 w 69"/>
                        <a:gd name="T49" fmla="*/ 43 h 48"/>
                        <a:gd name="T50" fmla="*/ 37 w 69"/>
                        <a:gd name="T51" fmla="*/ 38 h 48"/>
                        <a:gd name="T52" fmla="*/ 44 w 69"/>
                        <a:gd name="T53" fmla="*/ 42 h 48"/>
                        <a:gd name="T54" fmla="*/ 48 w 69"/>
                        <a:gd name="T55" fmla="*/ 44 h 48"/>
                        <a:gd name="T56" fmla="*/ 51 w 69"/>
                        <a:gd name="T57" fmla="*/ 42 h 48"/>
                        <a:gd name="T58" fmla="*/ 54 w 69"/>
                        <a:gd name="T59" fmla="*/ 39 h 48"/>
                        <a:gd name="T60" fmla="*/ 58 w 69"/>
                        <a:gd name="T61" fmla="*/ 40 h 48"/>
                        <a:gd name="T62" fmla="*/ 59 w 69"/>
                        <a:gd name="T63" fmla="*/ 41 h 48"/>
                        <a:gd name="T64" fmla="*/ 65 w 69"/>
                        <a:gd name="T65" fmla="*/ 38 h 48"/>
                        <a:gd name="T66" fmla="*/ 66 w 69"/>
                        <a:gd name="T67" fmla="*/ 37 h 48"/>
                        <a:gd name="T68" fmla="*/ 68 w 69"/>
                        <a:gd name="T69" fmla="*/ 33 h 48"/>
                        <a:gd name="T70" fmla="*/ 69 w 69"/>
                        <a:gd name="T71" fmla="*/ 29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9" h="48">
                          <a:moveTo>
                            <a:pt x="69" y="29"/>
                          </a:moveTo>
                          <a:cubicBezTo>
                            <a:pt x="69" y="22"/>
                            <a:pt x="66" y="20"/>
                            <a:pt x="62" y="19"/>
                          </a:cubicBezTo>
                          <a:cubicBezTo>
                            <a:pt x="60" y="18"/>
                            <a:pt x="58" y="17"/>
                            <a:pt x="57" y="15"/>
                          </a:cubicBezTo>
                          <a:cubicBezTo>
                            <a:pt x="57" y="14"/>
                            <a:pt x="57" y="14"/>
                            <a:pt x="56" y="13"/>
                          </a:cubicBezTo>
                          <a:cubicBezTo>
                            <a:pt x="54" y="9"/>
                            <a:pt x="53" y="6"/>
                            <a:pt x="46" y="5"/>
                          </a:cubicBezTo>
                          <a:cubicBezTo>
                            <a:pt x="43" y="7"/>
                            <a:pt x="40" y="7"/>
                            <a:pt x="36" y="8"/>
                          </a:cubicBezTo>
                          <a:cubicBezTo>
                            <a:pt x="35" y="8"/>
                            <a:pt x="35" y="9"/>
                            <a:pt x="34" y="10"/>
                          </a:cubicBezTo>
                          <a:cubicBezTo>
                            <a:pt x="34" y="11"/>
                            <a:pt x="33" y="12"/>
                            <a:pt x="30" y="12"/>
                          </a:cubicBezTo>
                          <a:cubicBezTo>
                            <a:pt x="28" y="12"/>
                            <a:pt x="27" y="11"/>
                            <a:pt x="26" y="10"/>
                          </a:cubicBezTo>
                          <a:cubicBezTo>
                            <a:pt x="25" y="9"/>
                            <a:pt x="25" y="8"/>
                            <a:pt x="24" y="8"/>
                          </a:cubicBezTo>
                          <a:cubicBezTo>
                            <a:pt x="23" y="8"/>
                            <a:pt x="22" y="9"/>
                            <a:pt x="21" y="10"/>
                          </a:cubicBezTo>
                          <a:lnTo>
                            <a:pt x="20" y="10"/>
                          </a:lnTo>
                          <a:lnTo>
                            <a:pt x="20" y="10"/>
                          </a:lnTo>
                          <a:cubicBezTo>
                            <a:pt x="18" y="8"/>
                            <a:pt x="16" y="5"/>
                            <a:pt x="15" y="3"/>
                          </a:cubicBezTo>
                          <a:cubicBezTo>
                            <a:pt x="15" y="2"/>
                            <a:pt x="14" y="1"/>
                            <a:pt x="14" y="0"/>
                          </a:cubicBezTo>
                          <a:cubicBezTo>
                            <a:pt x="11" y="1"/>
                            <a:pt x="8" y="2"/>
                            <a:pt x="5" y="4"/>
                          </a:cubicBezTo>
                          <a:cubicBezTo>
                            <a:pt x="4" y="5"/>
                            <a:pt x="2" y="6"/>
                            <a:pt x="0" y="7"/>
                          </a:cubicBezTo>
                          <a:cubicBezTo>
                            <a:pt x="2" y="10"/>
                            <a:pt x="1" y="12"/>
                            <a:pt x="0" y="14"/>
                          </a:cubicBezTo>
                          <a:cubicBezTo>
                            <a:pt x="0" y="15"/>
                            <a:pt x="0" y="15"/>
                            <a:pt x="0" y="16"/>
                          </a:cubicBezTo>
                          <a:cubicBezTo>
                            <a:pt x="0" y="17"/>
                            <a:pt x="1" y="18"/>
                            <a:pt x="2" y="19"/>
                          </a:cubicBezTo>
                          <a:cubicBezTo>
                            <a:pt x="4" y="20"/>
                            <a:pt x="6" y="22"/>
                            <a:pt x="6" y="24"/>
                          </a:cubicBezTo>
                          <a:cubicBezTo>
                            <a:pt x="6" y="27"/>
                            <a:pt x="5" y="29"/>
                            <a:pt x="4" y="30"/>
                          </a:cubicBezTo>
                          <a:cubicBezTo>
                            <a:pt x="3" y="32"/>
                            <a:pt x="2" y="33"/>
                            <a:pt x="2" y="35"/>
                          </a:cubicBezTo>
                          <a:cubicBezTo>
                            <a:pt x="2" y="44"/>
                            <a:pt x="7" y="48"/>
                            <a:pt x="19" y="48"/>
                          </a:cubicBezTo>
                          <a:cubicBezTo>
                            <a:pt x="23" y="48"/>
                            <a:pt x="25" y="46"/>
                            <a:pt x="28" y="43"/>
                          </a:cubicBezTo>
                          <a:cubicBezTo>
                            <a:pt x="30" y="41"/>
                            <a:pt x="32" y="38"/>
                            <a:pt x="37" y="38"/>
                          </a:cubicBezTo>
                          <a:cubicBezTo>
                            <a:pt x="41" y="38"/>
                            <a:pt x="42" y="40"/>
                            <a:pt x="44" y="42"/>
                          </a:cubicBezTo>
                          <a:cubicBezTo>
                            <a:pt x="45" y="43"/>
                            <a:pt x="46" y="44"/>
                            <a:pt x="48" y="44"/>
                          </a:cubicBezTo>
                          <a:cubicBezTo>
                            <a:pt x="49" y="44"/>
                            <a:pt x="50" y="44"/>
                            <a:pt x="51" y="42"/>
                          </a:cubicBezTo>
                          <a:cubicBezTo>
                            <a:pt x="51" y="41"/>
                            <a:pt x="52" y="39"/>
                            <a:pt x="54" y="39"/>
                          </a:cubicBezTo>
                          <a:cubicBezTo>
                            <a:pt x="56" y="39"/>
                            <a:pt x="57" y="40"/>
                            <a:pt x="58" y="40"/>
                          </a:cubicBezTo>
                          <a:cubicBezTo>
                            <a:pt x="58" y="41"/>
                            <a:pt x="58" y="41"/>
                            <a:pt x="59" y="41"/>
                          </a:cubicBezTo>
                          <a:cubicBezTo>
                            <a:pt x="61" y="41"/>
                            <a:pt x="65" y="39"/>
                            <a:pt x="65" y="38"/>
                          </a:cubicBezTo>
                          <a:lnTo>
                            <a:pt x="66" y="37"/>
                          </a:lnTo>
                          <a:cubicBezTo>
                            <a:pt x="66" y="36"/>
                            <a:pt x="67" y="34"/>
                            <a:pt x="68" y="33"/>
                          </a:cubicBezTo>
                          <a:cubicBezTo>
                            <a:pt x="68" y="31"/>
                            <a:pt x="69" y="30"/>
                            <a:pt x="69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" name="Freeform 1132">
                      <a:extLst>
                        <a:ext uri="{FF2B5EF4-FFF2-40B4-BE49-F238E27FC236}">
                          <a16:creationId xmlns:a16="http://schemas.microsoft.com/office/drawing/2014/main" id="{AC1B71B2-1FF5-BC46-3ACC-6956446F08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613700"/>
                      <a:ext cx="24434" cy="30071"/>
                    </a:xfrm>
                    <a:custGeom>
                      <a:avLst/>
                      <a:gdLst>
                        <a:gd name="T0" fmla="*/ 42 w 58"/>
                        <a:gd name="T1" fmla="*/ 57 h 69"/>
                        <a:gd name="T2" fmla="*/ 47 w 58"/>
                        <a:gd name="T3" fmla="*/ 54 h 69"/>
                        <a:gd name="T4" fmla="*/ 53 w 58"/>
                        <a:gd name="T5" fmla="*/ 45 h 69"/>
                        <a:gd name="T6" fmla="*/ 53 w 58"/>
                        <a:gd name="T7" fmla="*/ 20 h 69"/>
                        <a:gd name="T8" fmla="*/ 58 w 58"/>
                        <a:gd name="T9" fmla="*/ 11 h 69"/>
                        <a:gd name="T10" fmla="*/ 55 w 58"/>
                        <a:gd name="T11" fmla="*/ 9 h 69"/>
                        <a:gd name="T12" fmla="*/ 49 w 58"/>
                        <a:gd name="T13" fmla="*/ 6 h 69"/>
                        <a:gd name="T14" fmla="*/ 46 w 58"/>
                        <a:gd name="T15" fmla="*/ 7 h 69"/>
                        <a:gd name="T16" fmla="*/ 41 w 58"/>
                        <a:gd name="T17" fmla="*/ 10 h 69"/>
                        <a:gd name="T18" fmla="*/ 34 w 58"/>
                        <a:gd name="T19" fmla="*/ 4 h 69"/>
                        <a:gd name="T20" fmla="*/ 30 w 58"/>
                        <a:gd name="T21" fmla="*/ 1 h 69"/>
                        <a:gd name="T22" fmla="*/ 28 w 58"/>
                        <a:gd name="T23" fmla="*/ 2 h 69"/>
                        <a:gd name="T24" fmla="*/ 25 w 58"/>
                        <a:gd name="T25" fmla="*/ 3 h 69"/>
                        <a:gd name="T26" fmla="*/ 20 w 58"/>
                        <a:gd name="T27" fmla="*/ 0 h 69"/>
                        <a:gd name="T28" fmla="*/ 6 w 58"/>
                        <a:gd name="T29" fmla="*/ 15 h 69"/>
                        <a:gd name="T30" fmla="*/ 6 w 58"/>
                        <a:gd name="T31" fmla="*/ 26 h 69"/>
                        <a:gd name="T32" fmla="*/ 0 w 58"/>
                        <a:gd name="T33" fmla="*/ 37 h 69"/>
                        <a:gd name="T34" fmla="*/ 3 w 58"/>
                        <a:gd name="T35" fmla="*/ 43 h 69"/>
                        <a:gd name="T36" fmla="*/ 13 w 58"/>
                        <a:gd name="T37" fmla="*/ 63 h 69"/>
                        <a:gd name="T38" fmla="*/ 16 w 58"/>
                        <a:gd name="T39" fmla="*/ 65 h 69"/>
                        <a:gd name="T40" fmla="*/ 21 w 58"/>
                        <a:gd name="T41" fmla="*/ 66 h 69"/>
                        <a:gd name="T42" fmla="*/ 22 w 58"/>
                        <a:gd name="T43" fmla="*/ 69 h 69"/>
                        <a:gd name="T44" fmla="*/ 35 w 58"/>
                        <a:gd name="T45" fmla="*/ 60 h 69"/>
                        <a:gd name="T46" fmla="*/ 38 w 58"/>
                        <a:gd name="T47" fmla="*/ 59 h 69"/>
                        <a:gd name="T48" fmla="*/ 42 w 58"/>
                        <a:gd name="T49" fmla="*/ 57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8" h="69">
                          <a:moveTo>
                            <a:pt x="42" y="57"/>
                          </a:moveTo>
                          <a:cubicBezTo>
                            <a:pt x="43" y="56"/>
                            <a:pt x="45" y="55"/>
                            <a:pt x="47" y="54"/>
                          </a:cubicBezTo>
                          <a:cubicBezTo>
                            <a:pt x="50" y="52"/>
                            <a:pt x="53" y="50"/>
                            <a:pt x="53" y="45"/>
                          </a:cubicBezTo>
                          <a:lnTo>
                            <a:pt x="53" y="20"/>
                          </a:lnTo>
                          <a:cubicBezTo>
                            <a:pt x="53" y="17"/>
                            <a:pt x="55" y="13"/>
                            <a:pt x="58" y="11"/>
                          </a:cubicBezTo>
                          <a:cubicBezTo>
                            <a:pt x="57" y="11"/>
                            <a:pt x="56" y="10"/>
                            <a:pt x="55" y="9"/>
                          </a:cubicBezTo>
                          <a:cubicBezTo>
                            <a:pt x="53" y="7"/>
                            <a:pt x="52" y="6"/>
                            <a:pt x="49" y="6"/>
                          </a:cubicBezTo>
                          <a:cubicBezTo>
                            <a:pt x="47" y="6"/>
                            <a:pt x="47" y="6"/>
                            <a:pt x="46" y="7"/>
                          </a:cubicBezTo>
                          <a:cubicBezTo>
                            <a:pt x="46" y="8"/>
                            <a:pt x="45" y="10"/>
                            <a:pt x="41" y="10"/>
                          </a:cubicBezTo>
                          <a:cubicBezTo>
                            <a:pt x="37" y="10"/>
                            <a:pt x="35" y="7"/>
                            <a:pt x="34" y="4"/>
                          </a:cubicBezTo>
                          <a:cubicBezTo>
                            <a:pt x="32" y="3"/>
                            <a:pt x="31" y="1"/>
                            <a:pt x="30" y="1"/>
                          </a:cubicBezTo>
                          <a:cubicBezTo>
                            <a:pt x="30" y="1"/>
                            <a:pt x="29" y="1"/>
                            <a:pt x="28" y="2"/>
                          </a:cubicBezTo>
                          <a:cubicBezTo>
                            <a:pt x="27" y="2"/>
                            <a:pt x="26" y="3"/>
                            <a:pt x="25" y="3"/>
                          </a:cubicBezTo>
                          <a:cubicBezTo>
                            <a:pt x="22" y="3"/>
                            <a:pt x="21" y="2"/>
                            <a:pt x="20" y="0"/>
                          </a:cubicBezTo>
                          <a:cubicBezTo>
                            <a:pt x="13" y="5"/>
                            <a:pt x="6" y="11"/>
                            <a:pt x="6" y="15"/>
                          </a:cubicBezTo>
                          <a:lnTo>
                            <a:pt x="6" y="26"/>
                          </a:lnTo>
                          <a:cubicBezTo>
                            <a:pt x="6" y="31"/>
                            <a:pt x="6" y="36"/>
                            <a:pt x="0" y="37"/>
                          </a:cubicBezTo>
                          <a:cubicBezTo>
                            <a:pt x="1" y="39"/>
                            <a:pt x="2" y="41"/>
                            <a:pt x="3" y="43"/>
                          </a:cubicBezTo>
                          <a:cubicBezTo>
                            <a:pt x="7" y="49"/>
                            <a:pt x="10" y="54"/>
                            <a:pt x="13" y="63"/>
                          </a:cubicBezTo>
                          <a:cubicBezTo>
                            <a:pt x="13" y="65"/>
                            <a:pt x="14" y="65"/>
                            <a:pt x="16" y="65"/>
                          </a:cubicBezTo>
                          <a:cubicBezTo>
                            <a:pt x="18" y="65"/>
                            <a:pt x="20" y="65"/>
                            <a:pt x="21" y="66"/>
                          </a:cubicBezTo>
                          <a:cubicBezTo>
                            <a:pt x="21" y="67"/>
                            <a:pt x="21" y="68"/>
                            <a:pt x="22" y="69"/>
                          </a:cubicBezTo>
                          <a:lnTo>
                            <a:pt x="35" y="60"/>
                          </a:lnTo>
                          <a:cubicBezTo>
                            <a:pt x="36" y="60"/>
                            <a:pt x="37" y="59"/>
                            <a:pt x="38" y="59"/>
                          </a:cubicBezTo>
                          <a:cubicBezTo>
                            <a:pt x="39" y="58"/>
                            <a:pt x="41" y="58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6" name="Freeform 1133">
                      <a:extLst>
                        <a:ext uri="{FF2B5EF4-FFF2-40B4-BE49-F238E27FC236}">
                          <a16:creationId xmlns:a16="http://schemas.microsoft.com/office/drawing/2014/main" id="{DE566019-571F-7C31-5FE8-1B6912E4E3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619338"/>
                      <a:ext cx="35710" cy="37589"/>
                    </a:xfrm>
                    <a:custGeom>
                      <a:avLst/>
                      <a:gdLst>
                        <a:gd name="T0" fmla="*/ 0 w 84"/>
                        <a:gd name="T1" fmla="*/ 67 h 89"/>
                        <a:gd name="T2" fmla="*/ 4 w 84"/>
                        <a:gd name="T3" fmla="*/ 81 h 89"/>
                        <a:gd name="T4" fmla="*/ 6 w 84"/>
                        <a:gd name="T5" fmla="*/ 81 h 89"/>
                        <a:gd name="T6" fmla="*/ 15 w 84"/>
                        <a:gd name="T7" fmla="*/ 85 h 89"/>
                        <a:gd name="T8" fmla="*/ 24 w 84"/>
                        <a:gd name="T9" fmla="*/ 89 h 89"/>
                        <a:gd name="T10" fmla="*/ 29 w 84"/>
                        <a:gd name="T11" fmla="*/ 87 h 89"/>
                        <a:gd name="T12" fmla="*/ 35 w 84"/>
                        <a:gd name="T13" fmla="*/ 86 h 89"/>
                        <a:gd name="T14" fmla="*/ 38 w 84"/>
                        <a:gd name="T15" fmla="*/ 87 h 89"/>
                        <a:gd name="T16" fmla="*/ 44 w 84"/>
                        <a:gd name="T17" fmla="*/ 77 h 89"/>
                        <a:gd name="T18" fmla="*/ 50 w 84"/>
                        <a:gd name="T19" fmla="*/ 66 h 89"/>
                        <a:gd name="T20" fmla="*/ 50 w 84"/>
                        <a:gd name="T21" fmla="*/ 65 h 89"/>
                        <a:gd name="T22" fmla="*/ 68 w 84"/>
                        <a:gd name="T23" fmla="*/ 65 h 89"/>
                        <a:gd name="T24" fmla="*/ 75 w 84"/>
                        <a:gd name="T25" fmla="*/ 70 h 89"/>
                        <a:gd name="T26" fmla="*/ 82 w 84"/>
                        <a:gd name="T27" fmla="*/ 76 h 89"/>
                        <a:gd name="T28" fmla="*/ 84 w 84"/>
                        <a:gd name="T29" fmla="*/ 69 h 89"/>
                        <a:gd name="T30" fmla="*/ 84 w 84"/>
                        <a:gd name="T31" fmla="*/ 62 h 89"/>
                        <a:gd name="T32" fmla="*/ 84 w 84"/>
                        <a:gd name="T33" fmla="*/ 58 h 89"/>
                        <a:gd name="T34" fmla="*/ 81 w 84"/>
                        <a:gd name="T35" fmla="*/ 58 h 89"/>
                        <a:gd name="T36" fmla="*/ 75 w 84"/>
                        <a:gd name="T37" fmla="*/ 55 h 89"/>
                        <a:gd name="T38" fmla="*/ 66 w 84"/>
                        <a:gd name="T39" fmla="*/ 35 h 89"/>
                        <a:gd name="T40" fmla="*/ 62 w 84"/>
                        <a:gd name="T41" fmla="*/ 28 h 89"/>
                        <a:gd name="T42" fmla="*/ 47 w 84"/>
                        <a:gd name="T43" fmla="*/ 17 h 89"/>
                        <a:gd name="T44" fmla="*/ 47 w 84"/>
                        <a:gd name="T45" fmla="*/ 12 h 89"/>
                        <a:gd name="T46" fmla="*/ 44 w 84"/>
                        <a:gd name="T47" fmla="*/ 8 h 89"/>
                        <a:gd name="T48" fmla="*/ 40 w 84"/>
                        <a:gd name="T49" fmla="*/ 4 h 89"/>
                        <a:gd name="T50" fmla="*/ 35 w 84"/>
                        <a:gd name="T51" fmla="*/ 0 h 89"/>
                        <a:gd name="T52" fmla="*/ 31 w 84"/>
                        <a:gd name="T53" fmla="*/ 0 h 89"/>
                        <a:gd name="T54" fmla="*/ 27 w 84"/>
                        <a:gd name="T55" fmla="*/ 0 h 89"/>
                        <a:gd name="T56" fmla="*/ 20 w 84"/>
                        <a:gd name="T57" fmla="*/ 12 h 89"/>
                        <a:gd name="T58" fmla="*/ 17 w 84"/>
                        <a:gd name="T59" fmla="*/ 16 h 89"/>
                        <a:gd name="T60" fmla="*/ 17 w 84"/>
                        <a:gd name="T61" fmla="*/ 17 h 89"/>
                        <a:gd name="T62" fmla="*/ 18 w 84"/>
                        <a:gd name="T63" fmla="*/ 20 h 89"/>
                        <a:gd name="T64" fmla="*/ 18 w 84"/>
                        <a:gd name="T65" fmla="*/ 20 h 89"/>
                        <a:gd name="T66" fmla="*/ 17 w 84"/>
                        <a:gd name="T67" fmla="*/ 21 h 89"/>
                        <a:gd name="T68" fmla="*/ 16 w 84"/>
                        <a:gd name="T69" fmla="*/ 22 h 89"/>
                        <a:gd name="T70" fmla="*/ 15 w 84"/>
                        <a:gd name="T71" fmla="*/ 23 h 89"/>
                        <a:gd name="T72" fmla="*/ 19 w 84"/>
                        <a:gd name="T73" fmla="*/ 27 h 89"/>
                        <a:gd name="T74" fmla="*/ 20 w 84"/>
                        <a:gd name="T75" fmla="*/ 27 h 89"/>
                        <a:gd name="T76" fmla="*/ 20 w 84"/>
                        <a:gd name="T77" fmla="*/ 29 h 89"/>
                        <a:gd name="T78" fmla="*/ 16 w 84"/>
                        <a:gd name="T79" fmla="*/ 33 h 89"/>
                        <a:gd name="T80" fmla="*/ 15 w 84"/>
                        <a:gd name="T81" fmla="*/ 35 h 89"/>
                        <a:gd name="T82" fmla="*/ 15 w 84"/>
                        <a:gd name="T83" fmla="*/ 36 h 89"/>
                        <a:gd name="T84" fmla="*/ 16 w 84"/>
                        <a:gd name="T85" fmla="*/ 39 h 89"/>
                        <a:gd name="T86" fmla="*/ 8 w 84"/>
                        <a:gd name="T87" fmla="*/ 53 h 89"/>
                        <a:gd name="T88" fmla="*/ 0 w 84"/>
                        <a:gd name="T89" fmla="*/ 67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84" h="89">
                          <a:moveTo>
                            <a:pt x="0" y="67"/>
                          </a:moveTo>
                          <a:cubicBezTo>
                            <a:pt x="0" y="69"/>
                            <a:pt x="2" y="77"/>
                            <a:pt x="4" y="81"/>
                          </a:cubicBezTo>
                          <a:cubicBezTo>
                            <a:pt x="4" y="81"/>
                            <a:pt x="5" y="81"/>
                            <a:pt x="6" y="81"/>
                          </a:cubicBezTo>
                          <a:cubicBezTo>
                            <a:pt x="11" y="81"/>
                            <a:pt x="13" y="83"/>
                            <a:pt x="15" y="85"/>
                          </a:cubicBezTo>
                          <a:cubicBezTo>
                            <a:pt x="18" y="87"/>
                            <a:pt x="20" y="89"/>
                            <a:pt x="24" y="89"/>
                          </a:cubicBezTo>
                          <a:cubicBezTo>
                            <a:pt x="26" y="89"/>
                            <a:pt x="28" y="88"/>
                            <a:pt x="29" y="87"/>
                          </a:cubicBezTo>
                          <a:cubicBezTo>
                            <a:pt x="31" y="87"/>
                            <a:pt x="33" y="86"/>
                            <a:pt x="35" y="86"/>
                          </a:cubicBezTo>
                          <a:cubicBezTo>
                            <a:pt x="36" y="86"/>
                            <a:pt x="37" y="87"/>
                            <a:pt x="38" y="87"/>
                          </a:cubicBezTo>
                          <a:cubicBezTo>
                            <a:pt x="38" y="84"/>
                            <a:pt x="41" y="81"/>
                            <a:pt x="44" y="77"/>
                          </a:cubicBezTo>
                          <a:cubicBezTo>
                            <a:pt x="46" y="74"/>
                            <a:pt x="49" y="70"/>
                            <a:pt x="50" y="66"/>
                          </a:cubicBezTo>
                          <a:lnTo>
                            <a:pt x="50" y="65"/>
                          </a:lnTo>
                          <a:lnTo>
                            <a:pt x="68" y="65"/>
                          </a:lnTo>
                          <a:cubicBezTo>
                            <a:pt x="70" y="65"/>
                            <a:pt x="72" y="67"/>
                            <a:pt x="75" y="70"/>
                          </a:cubicBezTo>
                          <a:cubicBezTo>
                            <a:pt x="77" y="72"/>
                            <a:pt x="79" y="75"/>
                            <a:pt x="82" y="76"/>
                          </a:cubicBezTo>
                          <a:cubicBezTo>
                            <a:pt x="83" y="74"/>
                            <a:pt x="84" y="71"/>
                            <a:pt x="84" y="69"/>
                          </a:cubicBezTo>
                          <a:lnTo>
                            <a:pt x="84" y="62"/>
                          </a:lnTo>
                          <a:cubicBezTo>
                            <a:pt x="84" y="60"/>
                            <a:pt x="84" y="59"/>
                            <a:pt x="84" y="58"/>
                          </a:cubicBezTo>
                          <a:cubicBezTo>
                            <a:pt x="83" y="58"/>
                            <a:pt x="82" y="58"/>
                            <a:pt x="81" y="58"/>
                          </a:cubicBezTo>
                          <a:cubicBezTo>
                            <a:pt x="79" y="58"/>
                            <a:pt x="77" y="58"/>
                            <a:pt x="75" y="55"/>
                          </a:cubicBezTo>
                          <a:cubicBezTo>
                            <a:pt x="73" y="46"/>
                            <a:pt x="70" y="41"/>
                            <a:pt x="66" y="35"/>
                          </a:cubicBezTo>
                          <a:cubicBezTo>
                            <a:pt x="65" y="33"/>
                            <a:pt x="64" y="31"/>
                            <a:pt x="62" y="28"/>
                          </a:cubicBezTo>
                          <a:cubicBezTo>
                            <a:pt x="56" y="28"/>
                            <a:pt x="49" y="22"/>
                            <a:pt x="47" y="17"/>
                          </a:cubicBezTo>
                          <a:cubicBezTo>
                            <a:pt x="46" y="15"/>
                            <a:pt x="47" y="13"/>
                            <a:pt x="47" y="12"/>
                          </a:cubicBezTo>
                          <a:cubicBezTo>
                            <a:pt x="47" y="10"/>
                            <a:pt x="47" y="9"/>
                            <a:pt x="44" y="8"/>
                          </a:cubicBezTo>
                          <a:cubicBezTo>
                            <a:pt x="42" y="7"/>
                            <a:pt x="41" y="6"/>
                            <a:pt x="40" y="4"/>
                          </a:cubicBezTo>
                          <a:cubicBezTo>
                            <a:pt x="38" y="2"/>
                            <a:pt x="37" y="1"/>
                            <a:pt x="35" y="0"/>
                          </a:cubicBezTo>
                          <a:cubicBezTo>
                            <a:pt x="34" y="0"/>
                            <a:pt x="32" y="0"/>
                            <a:pt x="31" y="0"/>
                          </a:cubicBezTo>
                          <a:cubicBezTo>
                            <a:pt x="30" y="0"/>
                            <a:pt x="28" y="0"/>
                            <a:pt x="27" y="0"/>
                          </a:cubicBezTo>
                          <a:cubicBezTo>
                            <a:pt x="26" y="4"/>
                            <a:pt x="22" y="8"/>
                            <a:pt x="20" y="12"/>
                          </a:cubicBezTo>
                          <a:cubicBezTo>
                            <a:pt x="19" y="13"/>
                            <a:pt x="17" y="15"/>
                            <a:pt x="17" y="16"/>
                          </a:cubicBezTo>
                          <a:cubicBezTo>
                            <a:pt x="17" y="16"/>
                            <a:pt x="17" y="17"/>
                            <a:pt x="17" y="17"/>
                          </a:cubicBezTo>
                          <a:cubicBezTo>
                            <a:pt x="18" y="18"/>
                            <a:pt x="18" y="19"/>
                            <a:pt x="18" y="20"/>
                          </a:cubicBezTo>
                          <a:lnTo>
                            <a:pt x="18" y="20"/>
                          </a:lnTo>
                          <a:lnTo>
                            <a:pt x="17" y="21"/>
                          </a:lnTo>
                          <a:cubicBezTo>
                            <a:pt x="17" y="21"/>
                            <a:pt x="16" y="22"/>
                            <a:pt x="16" y="22"/>
                          </a:cubicBezTo>
                          <a:cubicBezTo>
                            <a:pt x="15" y="22"/>
                            <a:pt x="15" y="23"/>
                            <a:pt x="15" y="23"/>
                          </a:cubicBezTo>
                          <a:cubicBezTo>
                            <a:pt x="16" y="25"/>
                            <a:pt x="18" y="27"/>
                            <a:pt x="19" y="27"/>
                          </a:cubicBezTo>
                          <a:lnTo>
                            <a:pt x="20" y="27"/>
                          </a:lnTo>
                          <a:lnTo>
                            <a:pt x="20" y="29"/>
                          </a:lnTo>
                          <a:cubicBezTo>
                            <a:pt x="20" y="31"/>
                            <a:pt x="18" y="32"/>
                            <a:pt x="16" y="33"/>
                          </a:cubicBezTo>
                          <a:cubicBezTo>
                            <a:pt x="16" y="34"/>
                            <a:pt x="15" y="34"/>
                            <a:pt x="15" y="35"/>
                          </a:cubicBezTo>
                          <a:cubicBezTo>
                            <a:pt x="15" y="35"/>
                            <a:pt x="15" y="35"/>
                            <a:pt x="15" y="36"/>
                          </a:cubicBezTo>
                          <a:cubicBezTo>
                            <a:pt x="16" y="37"/>
                            <a:pt x="16" y="38"/>
                            <a:pt x="16" y="39"/>
                          </a:cubicBezTo>
                          <a:cubicBezTo>
                            <a:pt x="16" y="46"/>
                            <a:pt x="12" y="49"/>
                            <a:pt x="8" y="53"/>
                          </a:cubicBezTo>
                          <a:cubicBezTo>
                            <a:pt x="4" y="57"/>
                            <a:pt x="0" y="61"/>
                            <a:pt x="0" y="6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7" name="Freeform 1134">
                      <a:extLst>
                        <a:ext uri="{FF2B5EF4-FFF2-40B4-BE49-F238E27FC236}">
                          <a16:creationId xmlns:a16="http://schemas.microsoft.com/office/drawing/2014/main" id="{90C104EC-71C3-DAA0-9C4D-C7E463C5B6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1027" y="4587387"/>
                      <a:ext cx="22554" cy="26313"/>
                    </a:xfrm>
                    <a:custGeom>
                      <a:avLst/>
                      <a:gdLst>
                        <a:gd name="T0" fmla="*/ 42 w 52"/>
                        <a:gd name="T1" fmla="*/ 57 h 65"/>
                        <a:gd name="T2" fmla="*/ 52 w 52"/>
                        <a:gd name="T3" fmla="*/ 41 h 65"/>
                        <a:gd name="T4" fmla="*/ 51 w 52"/>
                        <a:gd name="T5" fmla="*/ 36 h 65"/>
                        <a:gd name="T6" fmla="*/ 51 w 52"/>
                        <a:gd name="T7" fmla="*/ 33 h 65"/>
                        <a:gd name="T8" fmla="*/ 46 w 52"/>
                        <a:gd name="T9" fmla="*/ 25 h 65"/>
                        <a:gd name="T10" fmla="*/ 42 w 52"/>
                        <a:gd name="T11" fmla="*/ 20 h 65"/>
                        <a:gd name="T12" fmla="*/ 40 w 52"/>
                        <a:gd name="T13" fmla="*/ 11 h 65"/>
                        <a:gd name="T14" fmla="*/ 39 w 52"/>
                        <a:gd name="T15" fmla="*/ 3 h 65"/>
                        <a:gd name="T16" fmla="*/ 36 w 52"/>
                        <a:gd name="T17" fmla="*/ 4 h 65"/>
                        <a:gd name="T18" fmla="*/ 22 w 52"/>
                        <a:gd name="T19" fmla="*/ 0 h 65"/>
                        <a:gd name="T20" fmla="*/ 20 w 52"/>
                        <a:gd name="T21" fmla="*/ 3 h 65"/>
                        <a:gd name="T22" fmla="*/ 16 w 52"/>
                        <a:gd name="T23" fmla="*/ 7 h 65"/>
                        <a:gd name="T24" fmla="*/ 11 w 52"/>
                        <a:gd name="T25" fmla="*/ 6 h 65"/>
                        <a:gd name="T26" fmla="*/ 9 w 52"/>
                        <a:gd name="T27" fmla="*/ 5 h 65"/>
                        <a:gd name="T28" fmla="*/ 0 w 52"/>
                        <a:gd name="T29" fmla="*/ 17 h 65"/>
                        <a:gd name="T30" fmla="*/ 10 w 52"/>
                        <a:gd name="T31" fmla="*/ 32 h 65"/>
                        <a:gd name="T32" fmla="*/ 12 w 52"/>
                        <a:gd name="T33" fmla="*/ 33 h 65"/>
                        <a:gd name="T34" fmla="*/ 19 w 52"/>
                        <a:gd name="T35" fmla="*/ 37 h 65"/>
                        <a:gd name="T36" fmla="*/ 22 w 52"/>
                        <a:gd name="T37" fmla="*/ 49 h 65"/>
                        <a:gd name="T38" fmla="*/ 29 w 52"/>
                        <a:gd name="T39" fmla="*/ 65 h 65"/>
                        <a:gd name="T40" fmla="*/ 36 w 52"/>
                        <a:gd name="T41" fmla="*/ 61 h 65"/>
                        <a:gd name="T42" fmla="*/ 42 w 52"/>
                        <a:gd name="T43" fmla="*/ 5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5">
                          <a:moveTo>
                            <a:pt x="42" y="57"/>
                          </a:moveTo>
                          <a:cubicBezTo>
                            <a:pt x="44" y="49"/>
                            <a:pt x="47" y="44"/>
                            <a:pt x="52" y="41"/>
                          </a:cubicBezTo>
                          <a:cubicBezTo>
                            <a:pt x="51" y="39"/>
                            <a:pt x="51" y="38"/>
                            <a:pt x="51" y="36"/>
                          </a:cubicBezTo>
                          <a:lnTo>
                            <a:pt x="51" y="33"/>
                          </a:lnTo>
                          <a:cubicBezTo>
                            <a:pt x="51" y="29"/>
                            <a:pt x="49" y="27"/>
                            <a:pt x="46" y="25"/>
                          </a:cubicBezTo>
                          <a:cubicBezTo>
                            <a:pt x="45" y="24"/>
                            <a:pt x="43" y="22"/>
                            <a:pt x="42" y="20"/>
                          </a:cubicBezTo>
                          <a:cubicBezTo>
                            <a:pt x="41" y="17"/>
                            <a:pt x="41" y="14"/>
                            <a:pt x="40" y="11"/>
                          </a:cubicBezTo>
                          <a:cubicBezTo>
                            <a:pt x="40" y="9"/>
                            <a:pt x="40" y="6"/>
                            <a:pt x="39" y="3"/>
                          </a:cubicBezTo>
                          <a:cubicBezTo>
                            <a:pt x="38" y="4"/>
                            <a:pt x="37" y="4"/>
                            <a:pt x="36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21" y="1"/>
                            <a:pt x="20" y="2"/>
                            <a:pt x="20" y="3"/>
                          </a:cubicBezTo>
                          <a:cubicBezTo>
                            <a:pt x="19" y="5"/>
                            <a:pt x="18" y="7"/>
                            <a:pt x="16" y="7"/>
                          </a:cubicBezTo>
                          <a:cubicBezTo>
                            <a:pt x="14" y="7"/>
                            <a:pt x="12" y="6"/>
                            <a:pt x="11" y="6"/>
                          </a:cubicBezTo>
                          <a:cubicBezTo>
                            <a:pt x="10" y="6"/>
                            <a:pt x="10" y="6"/>
                            <a:pt x="9" y="5"/>
                          </a:cubicBezTo>
                          <a:cubicBezTo>
                            <a:pt x="8" y="12"/>
                            <a:pt x="4" y="15"/>
                            <a:pt x="0" y="17"/>
                          </a:cubicBezTo>
                          <a:cubicBezTo>
                            <a:pt x="7" y="19"/>
                            <a:pt x="8" y="26"/>
                            <a:pt x="10" y="32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5" y="34"/>
                            <a:pt x="18" y="34"/>
                            <a:pt x="19" y="37"/>
                          </a:cubicBezTo>
                          <a:cubicBezTo>
                            <a:pt x="21" y="41"/>
                            <a:pt x="21" y="45"/>
                            <a:pt x="22" y="49"/>
                          </a:cubicBezTo>
                          <a:cubicBezTo>
                            <a:pt x="23" y="55"/>
                            <a:pt x="23" y="60"/>
                            <a:pt x="29" y="65"/>
                          </a:cubicBezTo>
                          <a:cubicBezTo>
                            <a:pt x="30" y="61"/>
                            <a:pt x="33" y="61"/>
                            <a:pt x="36" y="61"/>
                          </a:cubicBezTo>
                          <a:cubicBezTo>
                            <a:pt x="39" y="60"/>
                            <a:pt x="42" y="60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8" name="Freeform 1135">
                      <a:extLst>
                        <a:ext uri="{FF2B5EF4-FFF2-40B4-BE49-F238E27FC236}">
                          <a16:creationId xmlns:a16="http://schemas.microsoft.com/office/drawing/2014/main" id="{6980986E-F5A1-3212-7780-E676C0739D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8474" y="4566713"/>
                      <a:ext cx="31951" cy="28193"/>
                    </a:xfrm>
                    <a:custGeom>
                      <a:avLst/>
                      <a:gdLst>
                        <a:gd name="T0" fmla="*/ 72 w 73"/>
                        <a:gd name="T1" fmla="*/ 45 h 67"/>
                        <a:gd name="T2" fmla="*/ 69 w 73"/>
                        <a:gd name="T3" fmla="*/ 35 h 67"/>
                        <a:gd name="T4" fmla="*/ 71 w 73"/>
                        <a:gd name="T5" fmla="*/ 29 h 67"/>
                        <a:gd name="T6" fmla="*/ 73 w 73"/>
                        <a:gd name="T7" fmla="*/ 24 h 67"/>
                        <a:gd name="T8" fmla="*/ 70 w 73"/>
                        <a:gd name="T9" fmla="*/ 21 h 67"/>
                        <a:gd name="T10" fmla="*/ 66 w 73"/>
                        <a:gd name="T11" fmla="*/ 16 h 67"/>
                        <a:gd name="T12" fmla="*/ 67 w 73"/>
                        <a:gd name="T13" fmla="*/ 13 h 67"/>
                        <a:gd name="T14" fmla="*/ 68 w 73"/>
                        <a:gd name="T15" fmla="*/ 7 h 67"/>
                        <a:gd name="T16" fmla="*/ 50 w 73"/>
                        <a:gd name="T17" fmla="*/ 11 h 67"/>
                        <a:gd name="T18" fmla="*/ 49 w 73"/>
                        <a:gd name="T19" fmla="*/ 11 h 67"/>
                        <a:gd name="T20" fmla="*/ 43 w 73"/>
                        <a:gd name="T21" fmla="*/ 11 h 67"/>
                        <a:gd name="T22" fmla="*/ 42 w 73"/>
                        <a:gd name="T23" fmla="*/ 10 h 67"/>
                        <a:gd name="T24" fmla="*/ 42 w 73"/>
                        <a:gd name="T25" fmla="*/ 10 h 67"/>
                        <a:gd name="T26" fmla="*/ 41 w 73"/>
                        <a:gd name="T27" fmla="*/ 11 h 67"/>
                        <a:gd name="T28" fmla="*/ 38 w 73"/>
                        <a:gd name="T29" fmla="*/ 14 h 67"/>
                        <a:gd name="T30" fmla="*/ 25 w 73"/>
                        <a:gd name="T31" fmla="*/ 6 h 67"/>
                        <a:gd name="T32" fmla="*/ 17 w 73"/>
                        <a:gd name="T33" fmla="*/ 0 h 67"/>
                        <a:gd name="T34" fmla="*/ 16 w 73"/>
                        <a:gd name="T35" fmla="*/ 0 h 67"/>
                        <a:gd name="T36" fmla="*/ 16 w 73"/>
                        <a:gd name="T37" fmla="*/ 5 h 67"/>
                        <a:gd name="T38" fmla="*/ 16 w 73"/>
                        <a:gd name="T39" fmla="*/ 6 h 67"/>
                        <a:gd name="T40" fmla="*/ 8 w 73"/>
                        <a:gd name="T41" fmla="*/ 15 h 67"/>
                        <a:gd name="T42" fmla="*/ 0 w 73"/>
                        <a:gd name="T43" fmla="*/ 26 h 67"/>
                        <a:gd name="T44" fmla="*/ 5 w 73"/>
                        <a:gd name="T45" fmla="*/ 32 h 67"/>
                        <a:gd name="T46" fmla="*/ 10 w 73"/>
                        <a:gd name="T47" fmla="*/ 29 h 67"/>
                        <a:gd name="T48" fmla="*/ 11 w 73"/>
                        <a:gd name="T49" fmla="*/ 28 h 67"/>
                        <a:gd name="T50" fmla="*/ 12 w 73"/>
                        <a:gd name="T51" fmla="*/ 29 h 67"/>
                        <a:gd name="T52" fmla="*/ 17 w 73"/>
                        <a:gd name="T53" fmla="*/ 37 h 67"/>
                        <a:gd name="T54" fmla="*/ 20 w 73"/>
                        <a:gd name="T55" fmla="*/ 42 h 67"/>
                        <a:gd name="T56" fmla="*/ 25 w 73"/>
                        <a:gd name="T57" fmla="*/ 44 h 67"/>
                        <a:gd name="T58" fmla="*/ 35 w 73"/>
                        <a:gd name="T59" fmla="*/ 53 h 67"/>
                        <a:gd name="T60" fmla="*/ 32 w 73"/>
                        <a:gd name="T61" fmla="*/ 61 h 67"/>
                        <a:gd name="T62" fmla="*/ 31 w 73"/>
                        <a:gd name="T63" fmla="*/ 63 h 67"/>
                        <a:gd name="T64" fmla="*/ 31 w 73"/>
                        <a:gd name="T65" fmla="*/ 67 h 67"/>
                        <a:gd name="T66" fmla="*/ 35 w 73"/>
                        <a:gd name="T67" fmla="*/ 64 h 67"/>
                        <a:gd name="T68" fmla="*/ 36 w 73"/>
                        <a:gd name="T69" fmla="*/ 63 h 67"/>
                        <a:gd name="T70" fmla="*/ 36 w 73"/>
                        <a:gd name="T71" fmla="*/ 65 h 67"/>
                        <a:gd name="T72" fmla="*/ 38 w 73"/>
                        <a:gd name="T73" fmla="*/ 66 h 67"/>
                        <a:gd name="T74" fmla="*/ 43 w 73"/>
                        <a:gd name="T75" fmla="*/ 65 h 67"/>
                        <a:gd name="T76" fmla="*/ 48 w 73"/>
                        <a:gd name="T77" fmla="*/ 64 h 67"/>
                        <a:gd name="T78" fmla="*/ 52 w 73"/>
                        <a:gd name="T79" fmla="*/ 62 h 67"/>
                        <a:gd name="T80" fmla="*/ 59 w 73"/>
                        <a:gd name="T81" fmla="*/ 51 h 67"/>
                        <a:gd name="T82" fmla="*/ 59 w 73"/>
                        <a:gd name="T83" fmla="*/ 50 h 67"/>
                        <a:gd name="T84" fmla="*/ 60 w 73"/>
                        <a:gd name="T85" fmla="*/ 50 h 67"/>
                        <a:gd name="T86" fmla="*/ 64 w 73"/>
                        <a:gd name="T87" fmla="*/ 51 h 67"/>
                        <a:gd name="T88" fmla="*/ 68 w 73"/>
                        <a:gd name="T89" fmla="*/ 52 h 67"/>
                        <a:gd name="T90" fmla="*/ 70 w 73"/>
                        <a:gd name="T91" fmla="*/ 49 h 67"/>
                        <a:gd name="T92" fmla="*/ 72 w 73"/>
                        <a:gd name="T93" fmla="*/ 45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73" h="67">
                          <a:moveTo>
                            <a:pt x="72" y="45"/>
                          </a:moveTo>
                          <a:cubicBezTo>
                            <a:pt x="70" y="43"/>
                            <a:pt x="69" y="39"/>
                            <a:pt x="69" y="35"/>
                          </a:cubicBezTo>
                          <a:cubicBezTo>
                            <a:pt x="69" y="32"/>
                            <a:pt x="70" y="30"/>
                            <a:pt x="71" y="29"/>
                          </a:cubicBezTo>
                          <a:cubicBezTo>
                            <a:pt x="72" y="27"/>
                            <a:pt x="73" y="26"/>
                            <a:pt x="73" y="24"/>
                          </a:cubicBezTo>
                          <a:cubicBezTo>
                            <a:pt x="73" y="23"/>
                            <a:pt x="72" y="22"/>
                            <a:pt x="70" y="21"/>
                          </a:cubicBezTo>
                          <a:cubicBezTo>
                            <a:pt x="68" y="20"/>
                            <a:pt x="66" y="18"/>
                            <a:pt x="66" y="16"/>
                          </a:cubicBezTo>
                          <a:cubicBezTo>
                            <a:pt x="66" y="15"/>
                            <a:pt x="67" y="14"/>
                            <a:pt x="67" y="13"/>
                          </a:cubicBezTo>
                          <a:cubicBezTo>
                            <a:pt x="68" y="11"/>
                            <a:pt x="69" y="9"/>
                            <a:pt x="68" y="7"/>
                          </a:cubicBezTo>
                          <a:cubicBezTo>
                            <a:pt x="63" y="9"/>
                            <a:pt x="57" y="11"/>
                            <a:pt x="50" y="11"/>
                          </a:cubicBezTo>
                          <a:cubicBezTo>
                            <a:pt x="50" y="11"/>
                            <a:pt x="49" y="11"/>
                            <a:pt x="49" y="11"/>
                          </a:cubicBezTo>
                          <a:cubicBezTo>
                            <a:pt x="47" y="11"/>
                            <a:pt x="45" y="12"/>
                            <a:pt x="43" y="11"/>
                          </a:cubicBezTo>
                          <a:cubicBezTo>
                            <a:pt x="43" y="10"/>
                            <a:pt x="42" y="10"/>
                            <a:pt x="42" y="10"/>
                          </a:cubicBezTo>
                          <a:lnTo>
                            <a:pt x="42" y="10"/>
                          </a:lnTo>
                          <a:cubicBezTo>
                            <a:pt x="41" y="10"/>
                            <a:pt x="41" y="10"/>
                            <a:pt x="41" y="11"/>
                          </a:cubicBezTo>
                          <a:cubicBezTo>
                            <a:pt x="40" y="12"/>
                            <a:pt x="40" y="14"/>
                            <a:pt x="38" y="14"/>
                          </a:cubicBezTo>
                          <a:cubicBezTo>
                            <a:pt x="32" y="14"/>
                            <a:pt x="28" y="9"/>
                            <a:pt x="25" y="6"/>
                          </a:cubicBezTo>
                          <a:cubicBezTo>
                            <a:pt x="22" y="2"/>
                            <a:pt x="20" y="0"/>
                            <a:pt x="17" y="0"/>
                          </a:cubicBezTo>
                          <a:cubicBezTo>
                            <a:pt x="17" y="0"/>
                            <a:pt x="16" y="0"/>
                            <a:pt x="16" y="0"/>
                          </a:cubicBezTo>
                          <a:cubicBezTo>
                            <a:pt x="15" y="1"/>
                            <a:pt x="16" y="3"/>
                            <a:pt x="16" y="5"/>
                          </a:cubicBezTo>
                          <a:cubicBezTo>
                            <a:pt x="16" y="5"/>
                            <a:pt x="16" y="6"/>
                            <a:pt x="16" y="6"/>
                          </a:cubicBezTo>
                          <a:cubicBezTo>
                            <a:pt x="16" y="10"/>
                            <a:pt x="12" y="13"/>
                            <a:pt x="8" y="15"/>
                          </a:cubicBezTo>
                          <a:cubicBezTo>
                            <a:pt x="4" y="18"/>
                            <a:pt x="0" y="21"/>
                            <a:pt x="0" y="26"/>
                          </a:cubicBezTo>
                          <a:cubicBezTo>
                            <a:pt x="0" y="31"/>
                            <a:pt x="2" y="32"/>
                            <a:pt x="5" y="32"/>
                          </a:cubicBezTo>
                          <a:cubicBezTo>
                            <a:pt x="7" y="32"/>
                            <a:pt x="9" y="31"/>
                            <a:pt x="10" y="29"/>
                          </a:cubicBezTo>
                          <a:lnTo>
                            <a:pt x="11" y="28"/>
                          </a:lnTo>
                          <a:lnTo>
                            <a:pt x="12" y="29"/>
                          </a:lnTo>
                          <a:cubicBezTo>
                            <a:pt x="14" y="31"/>
                            <a:pt x="15" y="34"/>
                            <a:pt x="17" y="37"/>
                          </a:cubicBezTo>
                          <a:cubicBezTo>
                            <a:pt x="18" y="39"/>
                            <a:pt x="19" y="40"/>
                            <a:pt x="20" y="42"/>
                          </a:cubicBezTo>
                          <a:cubicBezTo>
                            <a:pt x="21" y="43"/>
                            <a:pt x="23" y="43"/>
                            <a:pt x="25" y="44"/>
                          </a:cubicBezTo>
                          <a:cubicBezTo>
                            <a:pt x="30" y="45"/>
                            <a:pt x="35" y="46"/>
                            <a:pt x="35" y="53"/>
                          </a:cubicBezTo>
                          <a:cubicBezTo>
                            <a:pt x="35" y="56"/>
                            <a:pt x="33" y="59"/>
                            <a:pt x="32" y="61"/>
                          </a:cubicBezTo>
                          <a:cubicBezTo>
                            <a:pt x="32" y="62"/>
                            <a:pt x="31" y="62"/>
                            <a:pt x="31" y="63"/>
                          </a:cubicBezTo>
                          <a:lnTo>
                            <a:pt x="31" y="67"/>
                          </a:lnTo>
                          <a:cubicBezTo>
                            <a:pt x="32" y="66"/>
                            <a:pt x="33" y="65"/>
                            <a:pt x="35" y="64"/>
                          </a:cubicBezTo>
                          <a:lnTo>
                            <a:pt x="36" y="63"/>
                          </a:lnTo>
                          <a:lnTo>
                            <a:pt x="36" y="65"/>
                          </a:lnTo>
                          <a:cubicBezTo>
                            <a:pt x="36" y="65"/>
                            <a:pt x="37" y="66"/>
                            <a:pt x="38" y="66"/>
                          </a:cubicBezTo>
                          <a:cubicBezTo>
                            <a:pt x="40" y="66"/>
                            <a:pt x="41" y="65"/>
                            <a:pt x="43" y="65"/>
                          </a:cubicBezTo>
                          <a:cubicBezTo>
                            <a:pt x="44" y="65"/>
                            <a:pt x="46" y="64"/>
                            <a:pt x="48" y="64"/>
                          </a:cubicBezTo>
                          <a:cubicBezTo>
                            <a:pt x="49" y="63"/>
                            <a:pt x="50" y="63"/>
                            <a:pt x="52" y="62"/>
                          </a:cubicBezTo>
                          <a:cubicBezTo>
                            <a:pt x="55" y="59"/>
                            <a:pt x="59" y="57"/>
                            <a:pt x="59" y="51"/>
                          </a:cubicBezTo>
                          <a:lnTo>
                            <a:pt x="59" y="50"/>
                          </a:lnTo>
                          <a:lnTo>
                            <a:pt x="60" y="50"/>
                          </a:lnTo>
                          <a:cubicBezTo>
                            <a:pt x="62" y="50"/>
                            <a:pt x="63" y="50"/>
                            <a:pt x="64" y="51"/>
                          </a:cubicBezTo>
                          <a:cubicBezTo>
                            <a:pt x="65" y="51"/>
                            <a:pt x="66" y="52"/>
                            <a:pt x="68" y="52"/>
                          </a:cubicBezTo>
                          <a:cubicBezTo>
                            <a:pt x="68" y="52"/>
                            <a:pt x="69" y="51"/>
                            <a:pt x="70" y="49"/>
                          </a:cubicBezTo>
                          <a:cubicBezTo>
                            <a:pt x="70" y="48"/>
                            <a:pt x="71" y="46"/>
                            <a:pt x="72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9" name="Freeform 1136">
                      <a:extLst>
                        <a:ext uri="{FF2B5EF4-FFF2-40B4-BE49-F238E27FC236}">
                          <a16:creationId xmlns:a16="http://schemas.microsoft.com/office/drawing/2014/main" id="{FBE31516-1AA6-DB82-2159-6BF4C94B0E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604302"/>
                      <a:ext cx="26312" cy="24434"/>
                    </a:xfrm>
                    <a:custGeom>
                      <a:avLst/>
                      <a:gdLst>
                        <a:gd name="T0" fmla="*/ 24 w 60"/>
                        <a:gd name="T1" fmla="*/ 48 h 58"/>
                        <a:gd name="T2" fmla="*/ 38 w 60"/>
                        <a:gd name="T3" fmla="*/ 58 h 58"/>
                        <a:gd name="T4" fmla="*/ 44 w 60"/>
                        <a:gd name="T5" fmla="*/ 49 h 58"/>
                        <a:gd name="T6" fmla="*/ 44 w 60"/>
                        <a:gd name="T7" fmla="*/ 38 h 58"/>
                        <a:gd name="T8" fmla="*/ 60 w 60"/>
                        <a:gd name="T9" fmla="*/ 21 h 58"/>
                        <a:gd name="T10" fmla="*/ 59 w 60"/>
                        <a:gd name="T11" fmla="*/ 17 h 58"/>
                        <a:gd name="T12" fmla="*/ 58 w 60"/>
                        <a:gd name="T13" fmla="*/ 12 h 58"/>
                        <a:gd name="T14" fmla="*/ 52 w 60"/>
                        <a:gd name="T15" fmla="*/ 12 h 58"/>
                        <a:gd name="T16" fmla="*/ 46 w 60"/>
                        <a:gd name="T17" fmla="*/ 6 h 58"/>
                        <a:gd name="T18" fmla="*/ 47 w 60"/>
                        <a:gd name="T19" fmla="*/ 1 h 58"/>
                        <a:gd name="T20" fmla="*/ 46 w 60"/>
                        <a:gd name="T21" fmla="*/ 1 h 58"/>
                        <a:gd name="T22" fmla="*/ 37 w 60"/>
                        <a:gd name="T23" fmla="*/ 8 h 58"/>
                        <a:gd name="T24" fmla="*/ 37 w 60"/>
                        <a:gd name="T25" fmla="*/ 9 h 58"/>
                        <a:gd name="T26" fmla="*/ 30 w 60"/>
                        <a:gd name="T27" fmla="*/ 9 h 58"/>
                        <a:gd name="T28" fmla="*/ 22 w 60"/>
                        <a:gd name="T29" fmla="*/ 0 h 58"/>
                        <a:gd name="T30" fmla="*/ 22 w 60"/>
                        <a:gd name="T31" fmla="*/ 0 h 58"/>
                        <a:gd name="T32" fmla="*/ 13 w 60"/>
                        <a:gd name="T33" fmla="*/ 14 h 58"/>
                        <a:gd name="T34" fmla="*/ 5 w 60"/>
                        <a:gd name="T35" fmla="*/ 20 h 58"/>
                        <a:gd name="T36" fmla="*/ 0 w 60"/>
                        <a:gd name="T37" fmla="*/ 23 h 58"/>
                        <a:gd name="T38" fmla="*/ 1 w 60"/>
                        <a:gd name="T39" fmla="*/ 28 h 58"/>
                        <a:gd name="T40" fmla="*/ 6 w 60"/>
                        <a:gd name="T41" fmla="*/ 30 h 58"/>
                        <a:gd name="T42" fmla="*/ 11 w 60"/>
                        <a:gd name="T43" fmla="*/ 30 h 58"/>
                        <a:gd name="T44" fmla="*/ 16 w 60"/>
                        <a:gd name="T45" fmla="*/ 34 h 58"/>
                        <a:gd name="T46" fmla="*/ 20 w 60"/>
                        <a:gd name="T47" fmla="*/ 38 h 58"/>
                        <a:gd name="T48" fmla="*/ 24 w 60"/>
                        <a:gd name="T49" fmla="*/ 44 h 58"/>
                        <a:gd name="T50" fmla="*/ 24 w 60"/>
                        <a:gd name="T51" fmla="*/ 4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60" h="58">
                          <a:moveTo>
                            <a:pt x="24" y="48"/>
                          </a:moveTo>
                          <a:cubicBezTo>
                            <a:pt x="26" y="53"/>
                            <a:pt x="33" y="58"/>
                            <a:pt x="38" y="58"/>
                          </a:cubicBezTo>
                          <a:cubicBezTo>
                            <a:pt x="44" y="58"/>
                            <a:pt x="44" y="55"/>
                            <a:pt x="44" y="49"/>
                          </a:cubicBezTo>
                          <a:lnTo>
                            <a:pt x="44" y="38"/>
                          </a:lnTo>
                          <a:cubicBezTo>
                            <a:pt x="44" y="31"/>
                            <a:pt x="56" y="23"/>
                            <a:pt x="60" y="21"/>
                          </a:cubicBezTo>
                          <a:cubicBezTo>
                            <a:pt x="60" y="20"/>
                            <a:pt x="59" y="19"/>
                            <a:pt x="59" y="17"/>
                          </a:cubicBezTo>
                          <a:cubicBezTo>
                            <a:pt x="59" y="13"/>
                            <a:pt x="59" y="12"/>
                            <a:pt x="58" y="12"/>
                          </a:cubicBezTo>
                          <a:lnTo>
                            <a:pt x="52" y="12"/>
                          </a:lnTo>
                          <a:cubicBezTo>
                            <a:pt x="48" y="12"/>
                            <a:pt x="46" y="10"/>
                            <a:pt x="46" y="6"/>
                          </a:cubicBezTo>
                          <a:cubicBezTo>
                            <a:pt x="46" y="4"/>
                            <a:pt x="47" y="3"/>
                            <a:pt x="47" y="1"/>
                          </a:cubicBezTo>
                          <a:lnTo>
                            <a:pt x="46" y="1"/>
                          </a:lnTo>
                          <a:cubicBezTo>
                            <a:pt x="40" y="1"/>
                            <a:pt x="37" y="2"/>
                            <a:pt x="37" y="8"/>
                          </a:cubicBezTo>
                          <a:lnTo>
                            <a:pt x="37" y="9"/>
                          </a:lnTo>
                          <a:lnTo>
                            <a:pt x="30" y="9"/>
                          </a:lnTo>
                          <a:cubicBezTo>
                            <a:pt x="26" y="8"/>
                            <a:pt x="23" y="3"/>
                            <a:pt x="22" y="0"/>
                          </a:cubicBezTo>
                          <a:lnTo>
                            <a:pt x="22" y="0"/>
                          </a:lnTo>
                          <a:cubicBezTo>
                            <a:pt x="17" y="3"/>
                            <a:pt x="15" y="7"/>
                            <a:pt x="13" y="14"/>
                          </a:cubicBezTo>
                          <a:cubicBezTo>
                            <a:pt x="13" y="19"/>
                            <a:pt x="8" y="20"/>
                            <a:pt x="5" y="20"/>
                          </a:cubicBezTo>
                          <a:cubicBezTo>
                            <a:pt x="1" y="20"/>
                            <a:pt x="0" y="21"/>
                            <a:pt x="0" y="23"/>
                          </a:cubicBezTo>
                          <a:cubicBezTo>
                            <a:pt x="0" y="26"/>
                            <a:pt x="0" y="26"/>
                            <a:pt x="1" y="28"/>
                          </a:cubicBezTo>
                          <a:cubicBezTo>
                            <a:pt x="2" y="30"/>
                            <a:pt x="4" y="30"/>
                            <a:pt x="6" y="30"/>
                          </a:cubicBezTo>
                          <a:cubicBezTo>
                            <a:pt x="8" y="30"/>
                            <a:pt x="9" y="30"/>
                            <a:pt x="11" y="30"/>
                          </a:cubicBezTo>
                          <a:cubicBezTo>
                            <a:pt x="13" y="31"/>
                            <a:pt x="15" y="33"/>
                            <a:pt x="16" y="34"/>
                          </a:cubicBezTo>
                          <a:cubicBezTo>
                            <a:pt x="18" y="36"/>
                            <a:pt x="19" y="37"/>
                            <a:pt x="20" y="38"/>
                          </a:cubicBezTo>
                          <a:cubicBezTo>
                            <a:pt x="25" y="40"/>
                            <a:pt x="24" y="42"/>
                            <a:pt x="24" y="44"/>
                          </a:cubicBezTo>
                          <a:cubicBezTo>
                            <a:pt x="24" y="45"/>
                            <a:pt x="24" y="47"/>
                            <a:pt x="24" y="4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1" name="Freeform 1137">
                      <a:extLst>
                        <a:ext uri="{FF2B5EF4-FFF2-40B4-BE49-F238E27FC236}">
                          <a16:creationId xmlns:a16="http://schemas.microsoft.com/office/drawing/2014/main" id="{D38E03B3-258C-F235-A97A-DB250CE036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8085" y="4632494"/>
                      <a:ext cx="33830" cy="28193"/>
                    </a:xfrm>
                    <a:custGeom>
                      <a:avLst/>
                      <a:gdLst>
                        <a:gd name="T0" fmla="*/ 25 w 82"/>
                        <a:gd name="T1" fmla="*/ 11 h 67"/>
                        <a:gd name="T2" fmla="*/ 18 w 82"/>
                        <a:gd name="T3" fmla="*/ 9 h 67"/>
                        <a:gd name="T4" fmla="*/ 13 w 82"/>
                        <a:gd name="T5" fmla="*/ 7 h 67"/>
                        <a:gd name="T6" fmla="*/ 10 w 82"/>
                        <a:gd name="T7" fmla="*/ 7 h 67"/>
                        <a:gd name="T8" fmla="*/ 10 w 82"/>
                        <a:gd name="T9" fmla="*/ 9 h 67"/>
                        <a:gd name="T10" fmla="*/ 14 w 82"/>
                        <a:gd name="T11" fmla="*/ 19 h 67"/>
                        <a:gd name="T12" fmla="*/ 12 w 82"/>
                        <a:gd name="T13" fmla="*/ 27 h 67"/>
                        <a:gd name="T14" fmla="*/ 10 w 82"/>
                        <a:gd name="T15" fmla="*/ 31 h 67"/>
                        <a:gd name="T16" fmla="*/ 12 w 82"/>
                        <a:gd name="T17" fmla="*/ 33 h 67"/>
                        <a:gd name="T18" fmla="*/ 14 w 82"/>
                        <a:gd name="T19" fmla="*/ 38 h 67"/>
                        <a:gd name="T20" fmla="*/ 6 w 82"/>
                        <a:gd name="T21" fmla="*/ 49 h 67"/>
                        <a:gd name="T22" fmla="*/ 0 w 82"/>
                        <a:gd name="T23" fmla="*/ 57 h 67"/>
                        <a:gd name="T24" fmla="*/ 29 w 82"/>
                        <a:gd name="T25" fmla="*/ 67 h 67"/>
                        <a:gd name="T26" fmla="*/ 29 w 82"/>
                        <a:gd name="T27" fmla="*/ 65 h 67"/>
                        <a:gd name="T28" fmla="*/ 28 w 82"/>
                        <a:gd name="T29" fmla="*/ 61 h 67"/>
                        <a:gd name="T30" fmla="*/ 27 w 82"/>
                        <a:gd name="T31" fmla="*/ 56 h 67"/>
                        <a:gd name="T32" fmla="*/ 31 w 82"/>
                        <a:gd name="T33" fmla="*/ 47 h 67"/>
                        <a:gd name="T34" fmla="*/ 31 w 82"/>
                        <a:gd name="T35" fmla="*/ 47 h 67"/>
                        <a:gd name="T36" fmla="*/ 32 w 82"/>
                        <a:gd name="T37" fmla="*/ 47 h 67"/>
                        <a:gd name="T38" fmla="*/ 38 w 82"/>
                        <a:gd name="T39" fmla="*/ 49 h 67"/>
                        <a:gd name="T40" fmla="*/ 43 w 82"/>
                        <a:gd name="T41" fmla="*/ 43 h 67"/>
                        <a:gd name="T42" fmla="*/ 60 w 82"/>
                        <a:gd name="T43" fmla="*/ 50 h 67"/>
                        <a:gd name="T44" fmla="*/ 70 w 82"/>
                        <a:gd name="T45" fmla="*/ 55 h 67"/>
                        <a:gd name="T46" fmla="*/ 82 w 82"/>
                        <a:gd name="T47" fmla="*/ 43 h 67"/>
                        <a:gd name="T48" fmla="*/ 76 w 82"/>
                        <a:gd name="T49" fmla="*/ 30 h 67"/>
                        <a:gd name="T50" fmla="*/ 76 w 82"/>
                        <a:gd name="T51" fmla="*/ 26 h 67"/>
                        <a:gd name="T52" fmla="*/ 76 w 82"/>
                        <a:gd name="T53" fmla="*/ 24 h 67"/>
                        <a:gd name="T54" fmla="*/ 74 w 82"/>
                        <a:gd name="T55" fmla="*/ 23 h 67"/>
                        <a:gd name="T56" fmla="*/ 71 w 82"/>
                        <a:gd name="T57" fmla="*/ 24 h 67"/>
                        <a:gd name="T58" fmla="*/ 65 w 82"/>
                        <a:gd name="T59" fmla="*/ 24 h 67"/>
                        <a:gd name="T60" fmla="*/ 58 w 82"/>
                        <a:gd name="T61" fmla="*/ 17 h 67"/>
                        <a:gd name="T62" fmla="*/ 56 w 82"/>
                        <a:gd name="T63" fmla="*/ 14 h 67"/>
                        <a:gd name="T64" fmla="*/ 51 w 82"/>
                        <a:gd name="T65" fmla="*/ 13 h 67"/>
                        <a:gd name="T66" fmla="*/ 49 w 82"/>
                        <a:gd name="T67" fmla="*/ 13 h 67"/>
                        <a:gd name="T68" fmla="*/ 43 w 82"/>
                        <a:gd name="T69" fmla="*/ 12 h 67"/>
                        <a:gd name="T70" fmla="*/ 38 w 82"/>
                        <a:gd name="T71" fmla="*/ 8 h 67"/>
                        <a:gd name="T72" fmla="*/ 31 w 82"/>
                        <a:gd name="T73" fmla="*/ 0 h 67"/>
                        <a:gd name="T74" fmla="*/ 25 w 82"/>
                        <a:gd name="T75" fmla="*/ 11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82" h="67">
                          <a:moveTo>
                            <a:pt x="25" y="11"/>
                          </a:moveTo>
                          <a:cubicBezTo>
                            <a:pt x="21" y="11"/>
                            <a:pt x="19" y="10"/>
                            <a:pt x="18" y="9"/>
                          </a:cubicBezTo>
                          <a:cubicBezTo>
                            <a:pt x="16" y="8"/>
                            <a:pt x="15" y="7"/>
                            <a:pt x="13" y="7"/>
                          </a:cubicBezTo>
                          <a:lnTo>
                            <a:pt x="10" y="7"/>
                          </a:lnTo>
                          <a:lnTo>
                            <a:pt x="10" y="9"/>
                          </a:lnTo>
                          <a:cubicBezTo>
                            <a:pt x="13" y="11"/>
                            <a:pt x="14" y="15"/>
                            <a:pt x="14" y="19"/>
                          </a:cubicBezTo>
                          <a:cubicBezTo>
                            <a:pt x="14" y="23"/>
                            <a:pt x="13" y="25"/>
                            <a:pt x="12" y="27"/>
                          </a:cubicBezTo>
                          <a:cubicBezTo>
                            <a:pt x="11" y="28"/>
                            <a:pt x="10" y="29"/>
                            <a:pt x="10" y="31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3" y="34"/>
                            <a:pt x="14" y="35"/>
                            <a:pt x="14" y="38"/>
                          </a:cubicBezTo>
                          <a:cubicBezTo>
                            <a:pt x="14" y="43"/>
                            <a:pt x="10" y="46"/>
                            <a:pt x="6" y="49"/>
                          </a:cubicBezTo>
                          <a:cubicBezTo>
                            <a:pt x="3" y="52"/>
                            <a:pt x="0" y="54"/>
                            <a:pt x="0" y="57"/>
                          </a:cubicBezTo>
                          <a:cubicBezTo>
                            <a:pt x="0" y="61"/>
                            <a:pt x="21" y="66"/>
                            <a:pt x="29" y="67"/>
                          </a:cubicBezTo>
                          <a:cubicBezTo>
                            <a:pt x="29" y="66"/>
                            <a:pt x="29" y="66"/>
                            <a:pt x="29" y="65"/>
                          </a:cubicBezTo>
                          <a:cubicBezTo>
                            <a:pt x="29" y="63"/>
                            <a:pt x="29" y="62"/>
                            <a:pt x="28" y="61"/>
                          </a:cubicBezTo>
                          <a:cubicBezTo>
                            <a:pt x="28" y="60"/>
                            <a:pt x="27" y="58"/>
                            <a:pt x="27" y="56"/>
                          </a:cubicBezTo>
                          <a:cubicBezTo>
                            <a:pt x="27" y="53"/>
                            <a:pt x="28" y="50"/>
                            <a:pt x="31" y="47"/>
                          </a:cubicBezTo>
                          <a:lnTo>
                            <a:pt x="31" y="47"/>
                          </a:lnTo>
                          <a:lnTo>
                            <a:pt x="32" y="47"/>
                          </a:lnTo>
                          <a:cubicBezTo>
                            <a:pt x="33" y="48"/>
                            <a:pt x="35" y="48"/>
                            <a:pt x="38" y="49"/>
                          </a:cubicBezTo>
                          <a:cubicBezTo>
                            <a:pt x="38" y="46"/>
                            <a:pt x="40" y="43"/>
                            <a:pt x="43" y="43"/>
                          </a:cubicBezTo>
                          <a:cubicBezTo>
                            <a:pt x="48" y="43"/>
                            <a:pt x="54" y="47"/>
                            <a:pt x="60" y="50"/>
                          </a:cubicBezTo>
                          <a:cubicBezTo>
                            <a:pt x="64" y="53"/>
                            <a:pt x="68" y="55"/>
                            <a:pt x="70" y="55"/>
                          </a:cubicBezTo>
                          <a:cubicBezTo>
                            <a:pt x="77" y="55"/>
                            <a:pt x="81" y="49"/>
                            <a:pt x="82" y="43"/>
                          </a:cubicBezTo>
                          <a:cubicBezTo>
                            <a:pt x="78" y="39"/>
                            <a:pt x="76" y="33"/>
                            <a:pt x="76" y="30"/>
                          </a:cubicBezTo>
                          <a:cubicBezTo>
                            <a:pt x="76" y="29"/>
                            <a:pt x="76" y="28"/>
                            <a:pt x="76" y="26"/>
                          </a:cubicBezTo>
                          <a:cubicBezTo>
                            <a:pt x="76" y="25"/>
                            <a:pt x="76" y="24"/>
                            <a:pt x="76" y="24"/>
                          </a:cubicBezTo>
                          <a:cubicBezTo>
                            <a:pt x="76" y="23"/>
                            <a:pt x="75" y="23"/>
                            <a:pt x="74" y="23"/>
                          </a:cubicBezTo>
                          <a:cubicBezTo>
                            <a:pt x="74" y="23"/>
                            <a:pt x="72" y="23"/>
                            <a:pt x="71" y="24"/>
                          </a:cubicBezTo>
                          <a:cubicBezTo>
                            <a:pt x="69" y="24"/>
                            <a:pt x="67" y="24"/>
                            <a:pt x="65" y="24"/>
                          </a:cubicBezTo>
                          <a:cubicBezTo>
                            <a:pt x="60" y="24"/>
                            <a:pt x="59" y="20"/>
                            <a:pt x="58" y="17"/>
                          </a:cubicBezTo>
                          <a:cubicBezTo>
                            <a:pt x="58" y="16"/>
                            <a:pt x="57" y="14"/>
                            <a:pt x="56" y="14"/>
                          </a:cubicBezTo>
                          <a:cubicBezTo>
                            <a:pt x="55" y="13"/>
                            <a:pt x="53" y="13"/>
                            <a:pt x="51" y="13"/>
                          </a:cubicBezTo>
                          <a:cubicBezTo>
                            <a:pt x="51" y="13"/>
                            <a:pt x="50" y="13"/>
                            <a:pt x="49" y="13"/>
                          </a:cubicBezTo>
                          <a:cubicBezTo>
                            <a:pt x="48" y="13"/>
                            <a:pt x="46" y="13"/>
                            <a:pt x="43" y="12"/>
                          </a:cubicBezTo>
                          <a:cubicBezTo>
                            <a:pt x="42" y="12"/>
                            <a:pt x="41" y="11"/>
                            <a:pt x="38" y="8"/>
                          </a:cubicBezTo>
                          <a:cubicBezTo>
                            <a:pt x="37" y="7"/>
                            <a:pt x="34" y="4"/>
                            <a:pt x="31" y="0"/>
                          </a:cubicBezTo>
                          <a:cubicBezTo>
                            <a:pt x="31" y="6"/>
                            <a:pt x="30" y="11"/>
                            <a:pt x="25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2" name="Freeform 1138">
                      <a:extLst>
                        <a:ext uri="{FF2B5EF4-FFF2-40B4-BE49-F238E27FC236}">
                          <a16:creationId xmlns:a16="http://schemas.microsoft.com/office/drawing/2014/main" id="{B5E36947-C2A8-A4FE-5273-E2BFF36331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7942" y="4583628"/>
                      <a:ext cx="22554" cy="24434"/>
                    </a:xfrm>
                    <a:custGeom>
                      <a:avLst/>
                      <a:gdLst>
                        <a:gd name="T0" fmla="*/ 36 w 52"/>
                        <a:gd name="T1" fmla="*/ 49 h 56"/>
                        <a:gd name="T2" fmla="*/ 38 w 52"/>
                        <a:gd name="T3" fmla="*/ 49 h 56"/>
                        <a:gd name="T4" fmla="*/ 44 w 52"/>
                        <a:gd name="T5" fmla="*/ 34 h 56"/>
                        <a:gd name="T6" fmla="*/ 48 w 52"/>
                        <a:gd name="T7" fmla="*/ 27 h 56"/>
                        <a:gd name="T8" fmla="*/ 50 w 52"/>
                        <a:gd name="T9" fmla="*/ 22 h 56"/>
                        <a:gd name="T10" fmla="*/ 52 w 52"/>
                        <a:gd name="T11" fmla="*/ 19 h 56"/>
                        <a:gd name="T12" fmla="*/ 47 w 52"/>
                        <a:gd name="T13" fmla="*/ 10 h 56"/>
                        <a:gd name="T14" fmla="*/ 42 w 52"/>
                        <a:gd name="T15" fmla="*/ 0 h 56"/>
                        <a:gd name="T16" fmla="*/ 35 w 52"/>
                        <a:gd name="T17" fmla="*/ 4 h 56"/>
                        <a:gd name="T18" fmla="*/ 32 w 52"/>
                        <a:gd name="T19" fmla="*/ 2 h 56"/>
                        <a:gd name="T20" fmla="*/ 30 w 52"/>
                        <a:gd name="T21" fmla="*/ 1 h 56"/>
                        <a:gd name="T22" fmla="*/ 29 w 52"/>
                        <a:gd name="T23" fmla="*/ 3 h 56"/>
                        <a:gd name="T24" fmla="*/ 24 w 52"/>
                        <a:gd name="T25" fmla="*/ 7 h 56"/>
                        <a:gd name="T26" fmla="*/ 18 w 52"/>
                        <a:gd name="T27" fmla="*/ 3 h 56"/>
                        <a:gd name="T28" fmla="*/ 13 w 52"/>
                        <a:gd name="T29" fmla="*/ 1 h 56"/>
                        <a:gd name="T30" fmla="*/ 5 w 52"/>
                        <a:gd name="T31" fmla="*/ 5 h 56"/>
                        <a:gd name="T32" fmla="*/ 0 w 52"/>
                        <a:gd name="T33" fmla="*/ 9 h 56"/>
                        <a:gd name="T34" fmla="*/ 2 w 52"/>
                        <a:gd name="T35" fmla="*/ 18 h 56"/>
                        <a:gd name="T36" fmla="*/ 3 w 52"/>
                        <a:gd name="T37" fmla="*/ 26 h 56"/>
                        <a:gd name="T38" fmla="*/ 7 w 52"/>
                        <a:gd name="T39" fmla="*/ 31 h 56"/>
                        <a:gd name="T40" fmla="*/ 13 w 52"/>
                        <a:gd name="T41" fmla="*/ 40 h 56"/>
                        <a:gd name="T42" fmla="*/ 13 w 52"/>
                        <a:gd name="T43" fmla="*/ 43 h 56"/>
                        <a:gd name="T44" fmla="*/ 20 w 52"/>
                        <a:gd name="T45" fmla="*/ 56 h 56"/>
                        <a:gd name="T46" fmla="*/ 25 w 52"/>
                        <a:gd name="T47" fmla="*/ 56 h 56"/>
                        <a:gd name="T48" fmla="*/ 36 w 52"/>
                        <a:gd name="T49" fmla="*/ 49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2" h="56">
                          <a:moveTo>
                            <a:pt x="36" y="49"/>
                          </a:moveTo>
                          <a:lnTo>
                            <a:pt x="38" y="49"/>
                          </a:lnTo>
                          <a:cubicBezTo>
                            <a:pt x="41" y="39"/>
                            <a:pt x="43" y="34"/>
                            <a:pt x="44" y="34"/>
                          </a:cubicBezTo>
                          <a:lnTo>
                            <a:pt x="48" y="27"/>
                          </a:lnTo>
                          <a:cubicBezTo>
                            <a:pt x="48" y="25"/>
                            <a:pt x="49" y="23"/>
                            <a:pt x="50" y="22"/>
                          </a:cubicBezTo>
                          <a:cubicBezTo>
                            <a:pt x="51" y="21"/>
                            <a:pt x="52" y="20"/>
                            <a:pt x="52" y="19"/>
                          </a:cubicBezTo>
                          <a:cubicBezTo>
                            <a:pt x="52" y="14"/>
                            <a:pt x="50" y="12"/>
                            <a:pt x="47" y="10"/>
                          </a:cubicBezTo>
                          <a:cubicBezTo>
                            <a:pt x="45" y="8"/>
                            <a:pt x="42" y="5"/>
                            <a:pt x="42" y="0"/>
                          </a:cubicBezTo>
                          <a:cubicBezTo>
                            <a:pt x="40" y="2"/>
                            <a:pt x="37" y="4"/>
                            <a:pt x="35" y="4"/>
                          </a:cubicBezTo>
                          <a:cubicBezTo>
                            <a:pt x="33" y="4"/>
                            <a:pt x="33" y="3"/>
                            <a:pt x="32" y="2"/>
                          </a:cubicBezTo>
                          <a:cubicBezTo>
                            <a:pt x="31" y="2"/>
                            <a:pt x="31" y="1"/>
                            <a:pt x="30" y="1"/>
                          </a:cubicBezTo>
                          <a:cubicBezTo>
                            <a:pt x="30" y="1"/>
                            <a:pt x="29" y="2"/>
                            <a:pt x="29" y="3"/>
                          </a:cubicBezTo>
                          <a:cubicBezTo>
                            <a:pt x="28" y="5"/>
                            <a:pt x="27" y="7"/>
                            <a:pt x="24" y="7"/>
                          </a:cubicBezTo>
                          <a:cubicBezTo>
                            <a:pt x="21" y="7"/>
                            <a:pt x="20" y="5"/>
                            <a:pt x="18" y="3"/>
                          </a:cubicBezTo>
                          <a:cubicBezTo>
                            <a:pt x="17" y="2"/>
                            <a:pt x="15" y="1"/>
                            <a:pt x="13" y="1"/>
                          </a:cubicBezTo>
                          <a:cubicBezTo>
                            <a:pt x="9" y="1"/>
                            <a:pt x="7" y="3"/>
                            <a:pt x="5" y="5"/>
                          </a:cubicBezTo>
                          <a:cubicBezTo>
                            <a:pt x="4" y="7"/>
                            <a:pt x="2" y="8"/>
                            <a:pt x="0" y="9"/>
                          </a:cubicBezTo>
                          <a:cubicBezTo>
                            <a:pt x="1" y="12"/>
                            <a:pt x="1" y="15"/>
                            <a:pt x="2" y="18"/>
                          </a:cubicBezTo>
                          <a:cubicBezTo>
                            <a:pt x="2" y="21"/>
                            <a:pt x="2" y="24"/>
                            <a:pt x="3" y="26"/>
                          </a:cubicBezTo>
                          <a:cubicBezTo>
                            <a:pt x="4" y="28"/>
                            <a:pt x="5" y="29"/>
                            <a:pt x="7" y="31"/>
                          </a:cubicBezTo>
                          <a:cubicBezTo>
                            <a:pt x="10" y="33"/>
                            <a:pt x="13" y="35"/>
                            <a:pt x="13" y="40"/>
                          </a:cubicBezTo>
                          <a:lnTo>
                            <a:pt x="13" y="43"/>
                          </a:lnTo>
                          <a:cubicBezTo>
                            <a:pt x="13" y="47"/>
                            <a:pt x="16" y="54"/>
                            <a:pt x="20" y="56"/>
                          </a:cubicBezTo>
                          <a:lnTo>
                            <a:pt x="25" y="56"/>
                          </a:lnTo>
                          <a:cubicBezTo>
                            <a:pt x="25" y="49"/>
                            <a:pt x="32" y="49"/>
                            <a:pt x="36" y="4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3" name="Freeform 1139">
                      <a:extLst>
                        <a:ext uri="{FF2B5EF4-FFF2-40B4-BE49-F238E27FC236}">
                          <a16:creationId xmlns:a16="http://schemas.microsoft.com/office/drawing/2014/main" id="{E8D07DC2-141C-7F6C-1152-4E413A82CA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694516"/>
                      <a:ext cx="24434" cy="45107"/>
                    </a:xfrm>
                    <a:custGeom>
                      <a:avLst/>
                      <a:gdLst>
                        <a:gd name="T0" fmla="*/ 53 w 58"/>
                        <a:gd name="T1" fmla="*/ 53 h 106"/>
                        <a:gd name="T2" fmla="*/ 48 w 58"/>
                        <a:gd name="T3" fmla="*/ 51 h 106"/>
                        <a:gd name="T4" fmla="*/ 40 w 58"/>
                        <a:gd name="T5" fmla="*/ 43 h 106"/>
                        <a:gd name="T6" fmla="*/ 44 w 58"/>
                        <a:gd name="T7" fmla="*/ 35 h 106"/>
                        <a:gd name="T8" fmla="*/ 48 w 58"/>
                        <a:gd name="T9" fmla="*/ 31 h 106"/>
                        <a:gd name="T10" fmla="*/ 46 w 58"/>
                        <a:gd name="T11" fmla="*/ 29 h 106"/>
                        <a:gd name="T12" fmla="*/ 45 w 58"/>
                        <a:gd name="T13" fmla="*/ 28 h 106"/>
                        <a:gd name="T14" fmla="*/ 40 w 58"/>
                        <a:gd name="T15" fmla="*/ 20 h 106"/>
                        <a:gd name="T16" fmla="*/ 46 w 58"/>
                        <a:gd name="T17" fmla="*/ 10 h 106"/>
                        <a:gd name="T18" fmla="*/ 45 w 58"/>
                        <a:gd name="T19" fmla="*/ 7 h 106"/>
                        <a:gd name="T20" fmla="*/ 39 w 58"/>
                        <a:gd name="T21" fmla="*/ 0 h 106"/>
                        <a:gd name="T22" fmla="*/ 36 w 58"/>
                        <a:gd name="T23" fmla="*/ 1 h 106"/>
                        <a:gd name="T24" fmla="*/ 31 w 58"/>
                        <a:gd name="T25" fmla="*/ 2 h 106"/>
                        <a:gd name="T26" fmla="*/ 24 w 58"/>
                        <a:gd name="T27" fmla="*/ 1 h 106"/>
                        <a:gd name="T28" fmla="*/ 18 w 58"/>
                        <a:gd name="T29" fmla="*/ 0 h 106"/>
                        <a:gd name="T30" fmla="*/ 14 w 58"/>
                        <a:gd name="T31" fmla="*/ 2 h 106"/>
                        <a:gd name="T32" fmla="*/ 17 w 58"/>
                        <a:gd name="T33" fmla="*/ 12 h 106"/>
                        <a:gd name="T34" fmla="*/ 20 w 58"/>
                        <a:gd name="T35" fmla="*/ 30 h 106"/>
                        <a:gd name="T36" fmla="*/ 27 w 58"/>
                        <a:gd name="T37" fmla="*/ 40 h 106"/>
                        <a:gd name="T38" fmla="*/ 28 w 58"/>
                        <a:gd name="T39" fmla="*/ 40 h 106"/>
                        <a:gd name="T40" fmla="*/ 28 w 58"/>
                        <a:gd name="T41" fmla="*/ 46 h 106"/>
                        <a:gd name="T42" fmla="*/ 28 w 58"/>
                        <a:gd name="T43" fmla="*/ 47 h 106"/>
                        <a:gd name="T44" fmla="*/ 26 w 58"/>
                        <a:gd name="T45" fmla="*/ 49 h 106"/>
                        <a:gd name="T46" fmla="*/ 23 w 58"/>
                        <a:gd name="T47" fmla="*/ 53 h 106"/>
                        <a:gd name="T48" fmla="*/ 24 w 58"/>
                        <a:gd name="T49" fmla="*/ 60 h 106"/>
                        <a:gd name="T50" fmla="*/ 26 w 58"/>
                        <a:gd name="T51" fmla="*/ 67 h 106"/>
                        <a:gd name="T52" fmla="*/ 14 w 58"/>
                        <a:gd name="T53" fmla="*/ 75 h 106"/>
                        <a:gd name="T54" fmla="*/ 11 w 58"/>
                        <a:gd name="T55" fmla="*/ 73 h 106"/>
                        <a:gd name="T56" fmla="*/ 10 w 58"/>
                        <a:gd name="T57" fmla="*/ 72 h 106"/>
                        <a:gd name="T58" fmla="*/ 8 w 58"/>
                        <a:gd name="T59" fmla="*/ 76 h 106"/>
                        <a:gd name="T60" fmla="*/ 9 w 58"/>
                        <a:gd name="T61" fmla="*/ 80 h 106"/>
                        <a:gd name="T62" fmla="*/ 11 w 58"/>
                        <a:gd name="T63" fmla="*/ 85 h 106"/>
                        <a:gd name="T64" fmla="*/ 5 w 58"/>
                        <a:gd name="T65" fmla="*/ 92 h 106"/>
                        <a:gd name="T66" fmla="*/ 0 w 58"/>
                        <a:gd name="T67" fmla="*/ 97 h 106"/>
                        <a:gd name="T68" fmla="*/ 4 w 58"/>
                        <a:gd name="T69" fmla="*/ 101 h 106"/>
                        <a:gd name="T70" fmla="*/ 7 w 58"/>
                        <a:gd name="T71" fmla="*/ 103 h 106"/>
                        <a:gd name="T72" fmla="*/ 10 w 58"/>
                        <a:gd name="T73" fmla="*/ 103 h 106"/>
                        <a:gd name="T74" fmla="*/ 18 w 58"/>
                        <a:gd name="T75" fmla="*/ 105 h 106"/>
                        <a:gd name="T76" fmla="*/ 25 w 58"/>
                        <a:gd name="T77" fmla="*/ 106 h 106"/>
                        <a:gd name="T78" fmla="*/ 48 w 58"/>
                        <a:gd name="T79" fmla="*/ 105 h 106"/>
                        <a:gd name="T80" fmla="*/ 48 w 58"/>
                        <a:gd name="T81" fmla="*/ 105 h 106"/>
                        <a:gd name="T82" fmla="*/ 46 w 58"/>
                        <a:gd name="T83" fmla="*/ 103 h 106"/>
                        <a:gd name="T84" fmla="*/ 45 w 58"/>
                        <a:gd name="T85" fmla="*/ 103 h 106"/>
                        <a:gd name="T86" fmla="*/ 45 w 58"/>
                        <a:gd name="T87" fmla="*/ 85 h 106"/>
                        <a:gd name="T88" fmla="*/ 47 w 58"/>
                        <a:gd name="T89" fmla="*/ 86 h 106"/>
                        <a:gd name="T90" fmla="*/ 53 w 58"/>
                        <a:gd name="T91" fmla="*/ 90 h 106"/>
                        <a:gd name="T92" fmla="*/ 56 w 58"/>
                        <a:gd name="T93" fmla="*/ 92 h 106"/>
                        <a:gd name="T94" fmla="*/ 57 w 58"/>
                        <a:gd name="T95" fmla="*/ 80 h 106"/>
                        <a:gd name="T96" fmla="*/ 57 w 58"/>
                        <a:gd name="T97" fmla="*/ 74 h 106"/>
                        <a:gd name="T98" fmla="*/ 57 w 58"/>
                        <a:gd name="T99" fmla="*/ 70 h 106"/>
                        <a:gd name="T100" fmla="*/ 53 w 58"/>
                        <a:gd name="T101" fmla="*/ 53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8" h="106">
                          <a:moveTo>
                            <a:pt x="53" y="53"/>
                          </a:moveTo>
                          <a:cubicBezTo>
                            <a:pt x="52" y="52"/>
                            <a:pt x="50" y="51"/>
                            <a:pt x="48" y="51"/>
                          </a:cubicBezTo>
                          <a:cubicBezTo>
                            <a:pt x="44" y="50"/>
                            <a:pt x="40" y="49"/>
                            <a:pt x="40" y="43"/>
                          </a:cubicBezTo>
                          <a:cubicBezTo>
                            <a:pt x="40" y="39"/>
                            <a:pt x="42" y="37"/>
                            <a:pt x="44" y="35"/>
                          </a:cubicBezTo>
                          <a:cubicBezTo>
                            <a:pt x="45" y="34"/>
                            <a:pt x="47" y="32"/>
                            <a:pt x="48" y="31"/>
                          </a:cubicBezTo>
                          <a:lnTo>
                            <a:pt x="46" y="29"/>
                          </a:lnTo>
                          <a:cubicBezTo>
                            <a:pt x="45" y="29"/>
                            <a:pt x="45" y="28"/>
                            <a:pt x="45" y="28"/>
                          </a:cubicBezTo>
                          <a:cubicBezTo>
                            <a:pt x="43" y="26"/>
                            <a:pt x="40" y="24"/>
                            <a:pt x="40" y="20"/>
                          </a:cubicBezTo>
                          <a:cubicBezTo>
                            <a:pt x="40" y="15"/>
                            <a:pt x="43" y="13"/>
                            <a:pt x="46" y="10"/>
                          </a:cubicBezTo>
                          <a:cubicBezTo>
                            <a:pt x="45" y="9"/>
                            <a:pt x="45" y="8"/>
                            <a:pt x="45" y="7"/>
                          </a:cubicBezTo>
                          <a:cubicBezTo>
                            <a:pt x="44" y="3"/>
                            <a:pt x="43" y="0"/>
                            <a:pt x="39" y="0"/>
                          </a:cubicBezTo>
                          <a:cubicBezTo>
                            <a:pt x="37" y="0"/>
                            <a:pt x="37" y="0"/>
                            <a:pt x="36" y="1"/>
                          </a:cubicBezTo>
                          <a:cubicBezTo>
                            <a:pt x="34" y="1"/>
                            <a:pt x="33" y="2"/>
                            <a:pt x="31" y="2"/>
                          </a:cubicBezTo>
                          <a:cubicBezTo>
                            <a:pt x="28" y="2"/>
                            <a:pt x="26" y="1"/>
                            <a:pt x="24" y="1"/>
                          </a:cubicBezTo>
                          <a:cubicBezTo>
                            <a:pt x="23" y="0"/>
                            <a:pt x="21" y="0"/>
                            <a:pt x="18" y="0"/>
                          </a:cubicBezTo>
                          <a:cubicBezTo>
                            <a:pt x="16" y="0"/>
                            <a:pt x="15" y="0"/>
                            <a:pt x="14" y="2"/>
                          </a:cubicBezTo>
                          <a:cubicBezTo>
                            <a:pt x="15" y="6"/>
                            <a:pt x="16" y="9"/>
                            <a:pt x="17" y="12"/>
                          </a:cubicBezTo>
                          <a:cubicBezTo>
                            <a:pt x="18" y="16"/>
                            <a:pt x="20" y="21"/>
                            <a:pt x="20" y="30"/>
                          </a:cubicBezTo>
                          <a:cubicBezTo>
                            <a:pt x="20" y="37"/>
                            <a:pt x="21" y="40"/>
                            <a:pt x="27" y="40"/>
                          </a:cubicBezTo>
                          <a:lnTo>
                            <a:pt x="28" y="40"/>
                          </a:lnTo>
                          <a:lnTo>
                            <a:pt x="28" y="46"/>
                          </a:lnTo>
                          <a:lnTo>
                            <a:pt x="28" y="47"/>
                          </a:lnTo>
                          <a:cubicBezTo>
                            <a:pt x="27" y="48"/>
                            <a:pt x="26" y="49"/>
                            <a:pt x="26" y="49"/>
                          </a:cubicBezTo>
                          <a:cubicBezTo>
                            <a:pt x="24" y="51"/>
                            <a:pt x="23" y="52"/>
                            <a:pt x="23" y="53"/>
                          </a:cubicBezTo>
                          <a:cubicBezTo>
                            <a:pt x="23" y="56"/>
                            <a:pt x="24" y="58"/>
                            <a:pt x="24" y="60"/>
                          </a:cubicBezTo>
                          <a:cubicBezTo>
                            <a:pt x="25" y="62"/>
                            <a:pt x="26" y="64"/>
                            <a:pt x="26" y="67"/>
                          </a:cubicBezTo>
                          <a:cubicBezTo>
                            <a:pt x="26" y="71"/>
                            <a:pt x="16" y="75"/>
                            <a:pt x="14" y="75"/>
                          </a:cubicBezTo>
                          <a:cubicBezTo>
                            <a:pt x="13" y="75"/>
                            <a:pt x="12" y="74"/>
                            <a:pt x="11" y="73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8" y="72"/>
                            <a:pt x="8" y="75"/>
                            <a:pt x="8" y="76"/>
                          </a:cubicBezTo>
                          <a:cubicBezTo>
                            <a:pt x="8" y="77"/>
                            <a:pt x="8" y="79"/>
                            <a:pt x="9" y="80"/>
                          </a:cubicBezTo>
                          <a:cubicBezTo>
                            <a:pt x="10" y="81"/>
                            <a:pt x="11" y="83"/>
                            <a:pt x="11" y="85"/>
                          </a:cubicBezTo>
                          <a:cubicBezTo>
                            <a:pt x="11" y="89"/>
                            <a:pt x="7" y="91"/>
                            <a:pt x="5" y="92"/>
                          </a:cubicBezTo>
                          <a:cubicBezTo>
                            <a:pt x="2" y="94"/>
                            <a:pt x="0" y="95"/>
                            <a:pt x="0" y="97"/>
                          </a:cubicBezTo>
                          <a:cubicBezTo>
                            <a:pt x="0" y="99"/>
                            <a:pt x="2" y="100"/>
                            <a:pt x="4" y="101"/>
                          </a:cubicBezTo>
                          <a:cubicBezTo>
                            <a:pt x="5" y="101"/>
                            <a:pt x="6" y="102"/>
                            <a:pt x="7" y="103"/>
                          </a:cubicBezTo>
                          <a:lnTo>
                            <a:pt x="10" y="103"/>
                          </a:lnTo>
                          <a:cubicBezTo>
                            <a:pt x="13" y="103"/>
                            <a:pt x="15" y="104"/>
                            <a:pt x="18" y="105"/>
                          </a:cubicBezTo>
                          <a:cubicBezTo>
                            <a:pt x="20" y="106"/>
                            <a:pt x="23" y="106"/>
                            <a:pt x="25" y="106"/>
                          </a:cubicBezTo>
                          <a:cubicBezTo>
                            <a:pt x="32" y="105"/>
                            <a:pt x="40" y="105"/>
                            <a:pt x="48" y="105"/>
                          </a:cubicBezTo>
                          <a:cubicBezTo>
                            <a:pt x="48" y="105"/>
                            <a:pt x="48" y="105"/>
                            <a:pt x="48" y="105"/>
                          </a:cubicBezTo>
                          <a:cubicBezTo>
                            <a:pt x="47" y="104"/>
                            <a:pt x="47" y="104"/>
                            <a:pt x="46" y="103"/>
                          </a:cubicBezTo>
                          <a:lnTo>
                            <a:pt x="45" y="103"/>
                          </a:lnTo>
                          <a:lnTo>
                            <a:pt x="45" y="85"/>
                          </a:lnTo>
                          <a:lnTo>
                            <a:pt x="47" y="86"/>
                          </a:lnTo>
                          <a:cubicBezTo>
                            <a:pt x="50" y="87"/>
                            <a:pt x="52" y="88"/>
                            <a:pt x="53" y="90"/>
                          </a:cubicBezTo>
                          <a:cubicBezTo>
                            <a:pt x="54" y="90"/>
                            <a:pt x="55" y="91"/>
                            <a:pt x="56" y="92"/>
                          </a:cubicBezTo>
                          <a:cubicBezTo>
                            <a:pt x="57" y="87"/>
                            <a:pt x="57" y="84"/>
                            <a:pt x="57" y="80"/>
                          </a:cubicBezTo>
                          <a:cubicBezTo>
                            <a:pt x="57" y="78"/>
                            <a:pt x="57" y="76"/>
                            <a:pt x="57" y="74"/>
                          </a:cubicBezTo>
                          <a:cubicBezTo>
                            <a:pt x="57" y="73"/>
                            <a:pt x="57" y="72"/>
                            <a:pt x="57" y="70"/>
                          </a:cubicBezTo>
                          <a:cubicBezTo>
                            <a:pt x="58" y="63"/>
                            <a:pt x="58" y="57"/>
                            <a:pt x="53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4" name="Freeform 1140">
                      <a:extLst>
                        <a:ext uri="{FF2B5EF4-FFF2-40B4-BE49-F238E27FC236}">
                          <a16:creationId xmlns:a16="http://schemas.microsoft.com/office/drawing/2014/main" id="{F78E4FF4-415D-1919-ED1C-73F0BDA0AC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0956" y="4653168"/>
                      <a:ext cx="50746" cy="58264"/>
                    </a:xfrm>
                    <a:custGeom>
                      <a:avLst/>
                      <a:gdLst>
                        <a:gd name="T0" fmla="*/ 115 w 117"/>
                        <a:gd name="T1" fmla="*/ 13 h 133"/>
                        <a:gd name="T2" fmla="*/ 110 w 117"/>
                        <a:gd name="T3" fmla="*/ 6 h 133"/>
                        <a:gd name="T4" fmla="*/ 99 w 117"/>
                        <a:gd name="T5" fmla="*/ 8 h 133"/>
                        <a:gd name="T6" fmla="*/ 81 w 117"/>
                        <a:gd name="T7" fmla="*/ 0 h 133"/>
                        <a:gd name="T8" fmla="*/ 80 w 117"/>
                        <a:gd name="T9" fmla="*/ 2 h 133"/>
                        <a:gd name="T10" fmla="*/ 80 w 117"/>
                        <a:gd name="T11" fmla="*/ 7 h 133"/>
                        <a:gd name="T12" fmla="*/ 66 w 117"/>
                        <a:gd name="T13" fmla="*/ 11 h 133"/>
                        <a:gd name="T14" fmla="*/ 66 w 117"/>
                        <a:gd name="T15" fmla="*/ 14 h 133"/>
                        <a:gd name="T16" fmla="*/ 67 w 117"/>
                        <a:gd name="T17" fmla="*/ 19 h 133"/>
                        <a:gd name="T18" fmla="*/ 59 w 117"/>
                        <a:gd name="T19" fmla="*/ 19 h 133"/>
                        <a:gd name="T20" fmla="*/ 56 w 117"/>
                        <a:gd name="T21" fmla="*/ 19 h 133"/>
                        <a:gd name="T22" fmla="*/ 41 w 117"/>
                        <a:gd name="T23" fmla="*/ 39 h 133"/>
                        <a:gd name="T24" fmla="*/ 24 w 117"/>
                        <a:gd name="T25" fmla="*/ 26 h 133"/>
                        <a:gd name="T26" fmla="*/ 21 w 117"/>
                        <a:gd name="T27" fmla="*/ 29 h 133"/>
                        <a:gd name="T28" fmla="*/ 11 w 117"/>
                        <a:gd name="T29" fmla="*/ 24 h 133"/>
                        <a:gd name="T30" fmla="*/ 11 w 117"/>
                        <a:gd name="T31" fmla="*/ 37 h 133"/>
                        <a:gd name="T32" fmla="*/ 19 w 117"/>
                        <a:gd name="T33" fmla="*/ 45 h 133"/>
                        <a:gd name="T34" fmla="*/ 5 w 117"/>
                        <a:gd name="T35" fmla="*/ 49 h 133"/>
                        <a:gd name="T36" fmla="*/ 26 w 117"/>
                        <a:gd name="T37" fmla="*/ 67 h 133"/>
                        <a:gd name="T38" fmla="*/ 20 w 117"/>
                        <a:gd name="T39" fmla="*/ 81 h 133"/>
                        <a:gd name="T40" fmla="*/ 29 w 117"/>
                        <a:gd name="T41" fmla="*/ 95 h 133"/>
                        <a:gd name="T42" fmla="*/ 27 w 117"/>
                        <a:gd name="T43" fmla="*/ 105 h 133"/>
                        <a:gd name="T44" fmla="*/ 35 w 117"/>
                        <a:gd name="T45" fmla="*/ 108 h 133"/>
                        <a:gd name="T46" fmla="*/ 46 w 117"/>
                        <a:gd name="T47" fmla="*/ 107 h 133"/>
                        <a:gd name="T48" fmla="*/ 52 w 117"/>
                        <a:gd name="T49" fmla="*/ 105 h 133"/>
                        <a:gd name="T50" fmla="*/ 53 w 117"/>
                        <a:gd name="T51" fmla="*/ 102 h 133"/>
                        <a:gd name="T52" fmla="*/ 58 w 117"/>
                        <a:gd name="T53" fmla="*/ 103 h 133"/>
                        <a:gd name="T54" fmla="*/ 70 w 117"/>
                        <a:gd name="T55" fmla="*/ 122 h 133"/>
                        <a:gd name="T56" fmla="*/ 74 w 117"/>
                        <a:gd name="T57" fmla="*/ 131 h 133"/>
                        <a:gd name="T58" fmla="*/ 81 w 117"/>
                        <a:gd name="T59" fmla="*/ 133 h 133"/>
                        <a:gd name="T60" fmla="*/ 84 w 117"/>
                        <a:gd name="T61" fmla="*/ 129 h 133"/>
                        <a:gd name="T62" fmla="*/ 85 w 117"/>
                        <a:gd name="T63" fmla="*/ 127 h 133"/>
                        <a:gd name="T64" fmla="*/ 94 w 117"/>
                        <a:gd name="T65" fmla="*/ 121 h 133"/>
                        <a:gd name="T66" fmla="*/ 109 w 117"/>
                        <a:gd name="T67" fmla="*/ 106 h 133"/>
                        <a:gd name="T68" fmla="*/ 106 w 117"/>
                        <a:gd name="T69" fmla="*/ 106 h 133"/>
                        <a:gd name="T70" fmla="*/ 98 w 117"/>
                        <a:gd name="T71" fmla="*/ 105 h 133"/>
                        <a:gd name="T72" fmla="*/ 97 w 117"/>
                        <a:gd name="T73" fmla="*/ 102 h 133"/>
                        <a:gd name="T74" fmla="*/ 86 w 117"/>
                        <a:gd name="T75" fmla="*/ 86 h 133"/>
                        <a:gd name="T76" fmla="*/ 88 w 117"/>
                        <a:gd name="T77" fmla="*/ 75 h 133"/>
                        <a:gd name="T78" fmla="*/ 82 w 117"/>
                        <a:gd name="T79" fmla="*/ 64 h 133"/>
                        <a:gd name="T80" fmla="*/ 99 w 117"/>
                        <a:gd name="T81" fmla="*/ 56 h 133"/>
                        <a:gd name="T82" fmla="*/ 107 w 117"/>
                        <a:gd name="T83" fmla="*/ 56 h 133"/>
                        <a:gd name="T84" fmla="*/ 108 w 117"/>
                        <a:gd name="T85" fmla="*/ 47 h 133"/>
                        <a:gd name="T86" fmla="*/ 113 w 117"/>
                        <a:gd name="T87" fmla="*/ 28 h 1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17" h="133">
                          <a:moveTo>
                            <a:pt x="117" y="19"/>
                          </a:moveTo>
                          <a:cubicBezTo>
                            <a:pt x="117" y="17"/>
                            <a:pt x="116" y="15"/>
                            <a:pt x="115" y="13"/>
                          </a:cubicBezTo>
                          <a:cubicBezTo>
                            <a:pt x="114" y="11"/>
                            <a:pt x="113" y="9"/>
                            <a:pt x="113" y="7"/>
                          </a:cubicBezTo>
                          <a:cubicBezTo>
                            <a:pt x="112" y="6"/>
                            <a:pt x="110" y="6"/>
                            <a:pt x="110" y="6"/>
                          </a:cubicBezTo>
                          <a:cubicBezTo>
                            <a:pt x="108" y="6"/>
                            <a:pt x="107" y="6"/>
                            <a:pt x="105" y="7"/>
                          </a:cubicBezTo>
                          <a:cubicBezTo>
                            <a:pt x="103" y="7"/>
                            <a:pt x="101" y="8"/>
                            <a:pt x="99" y="8"/>
                          </a:cubicBezTo>
                          <a:cubicBezTo>
                            <a:pt x="94" y="8"/>
                            <a:pt x="91" y="6"/>
                            <a:pt x="89" y="4"/>
                          </a:cubicBezTo>
                          <a:cubicBezTo>
                            <a:pt x="87" y="2"/>
                            <a:pt x="85" y="0"/>
                            <a:pt x="81" y="0"/>
                          </a:cubicBezTo>
                          <a:cubicBezTo>
                            <a:pt x="80" y="0"/>
                            <a:pt x="80" y="0"/>
                            <a:pt x="80" y="0"/>
                          </a:cubicBezTo>
                          <a:cubicBezTo>
                            <a:pt x="80" y="1"/>
                            <a:pt x="80" y="1"/>
                            <a:pt x="80" y="2"/>
                          </a:cubicBezTo>
                          <a:cubicBezTo>
                            <a:pt x="80" y="3"/>
                            <a:pt x="80" y="5"/>
                            <a:pt x="80" y="6"/>
                          </a:cubicBezTo>
                          <a:lnTo>
                            <a:pt x="80" y="7"/>
                          </a:lnTo>
                          <a:cubicBezTo>
                            <a:pt x="77" y="11"/>
                            <a:pt x="72" y="11"/>
                            <a:pt x="68" y="11"/>
                          </a:cubicBezTo>
                          <a:cubicBezTo>
                            <a:pt x="67" y="11"/>
                            <a:pt x="66" y="11"/>
                            <a:pt x="66" y="11"/>
                          </a:cubicBezTo>
                          <a:cubicBezTo>
                            <a:pt x="65" y="11"/>
                            <a:pt x="65" y="11"/>
                            <a:pt x="65" y="11"/>
                          </a:cubicBezTo>
                          <a:cubicBezTo>
                            <a:pt x="65" y="12"/>
                            <a:pt x="65" y="13"/>
                            <a:pt x="66" y="14"/>
                          </a:cubicBezTo>
                          <a:cubicBezTo>
                            <a:pt x="66" y="15"/>
                            <a:pt x="67" y="16"/>
                            <a:pt x="67" y="18"/>
                          </a:cubicBezTo>
                          <a:lnTo>
                            <a:pt x="67" y="19"/>
                          </a:lnTo>
                          <a:lnTo>
                            <a:pt x="66" y="19"/>
                          </a:lnTo>
                          <a:cubicBezTo>
                            <a:pt x="63" y="19"/>
                            <a:pt x="61" y="19"/>
                            <a:pt x="59" y="19"/>
                          </a:cubicBezTo>
                          <a:cubicBezTo>
                            <a:pt x="58" y="18"/>
                            <a:pt x="58" y="18"/>
                            <a:pt x="57" y="18"/>
                          </a:cubicBezTo>
                          <a:cubicBezTo>
                            <a:pt x="57" y="18"/>
                            <a:pt x="56" y="18"/>
                            <a:pt x="56" y="19"/>
                          </a:cubicBezTo>
                          <a:lnTo>
                            <a:pt x="56" y="23"/>
                          </a:lnTo>
                          <a:cubicBezTo>
                            <a:pt x="56" y="29"/>
                            <a:pt x="50" y="39"/>
                            <a:pt x="41" y="39"/>
                          </a:cubicBezTo>
                          <a:cubicBezTo>
                            <a:pt x="38" y="39"/>
                            <a:pt x="35" y="36"/>
                            <a:pt x="33" y="33"/>
                          </a:cubicBezTo>
                          <a:cubicBezTo>
                            <a:pt x="30" y="29"/>
                            <a:pt x="28" y="26"/>
                            <a:pt x="24" y="26"/>
                          </a:cubicBezTo>
                          <a:cubicBezTo>
                            <a:pt x="24" y="26"/>
                            <a:pt x="24" y="26"/>
                            <a:pt x="24" y="27"/>
                          </a:cubicBezTo>
                          <a:cubicBezTo>
                            <a:pt x="23" y="27"/>
                            <a:pt x="22" y="29"/>
                            <a:pt x="21" y="29"/>
                          </a:cubicBezTo>
                          <a:cubicBezTo>
                            <a:pt x="18" y="29"/>
                            <a:pt x="17" y="27"/>
                            <a:pt x="15" y="26"/>
                          </a:cubicBezTo>
                          <a:cubicBezTo>
                            <a:pt x="14" y="25"/>
                            <a:pt x="13" y="24"/>
                            <a:pt x="11" y="24"/>
                          </a:cubicBezTo>
                          <a:cubicBezTo>
                            <a:pt x="8" y="24"/>
                            <a:pt x="3" y="28"/>
                            <a:pt x="0" y="32"/>
                          </a:cubicBezTo>
                          <a:cubicBezTo>
                            <a:pt x="4" y="35"/>
                            <a:pt x="8" y="36"/>
                            <a:pt x="11" y="37"/>
                          </a:cubicBezTo>
                          <a:cubicBezTo>
                            <a:pt x="13" y="37"/>
                            <a:pt x="14" y="37"/>
                            <a:pt x="15" y="38"/>
                          </a:cubicBezTo>
                          <a:cubicBezTo>
                            <a:pt x="19" y="41"/>
                            <a:pt x="20" y="43"/>
                            <a:pt x="19" y="45"/>
                          </a:cubicBezTo>
                          <a:cubicBezTo>
                            <a:pt x="18" y="48"/>
                            <a:pt x="14" y="49"/>
                            <a:pt x="5" y="48"/>
                          </a:cubicBezTo>
                          <a:cubicBezTo>
                            <a:pt x="5" y="48"/>
                            <a:pt x="5" y="48"/>
                            <a:pt x="5" y="49"/>
                          </a:cubicBezTo>
                          <a:cubicBezTo>
                            <a:pt x="5" y="51"/>
                            <a:pt x="5" y="54"/>
                            <a:pt x="5" y="56"/>
                          </a:cubicBezTo>
                          <a:cubicBezTo>
                            <a:pt x="13" y="56"/>
                            <a:pt x="26" y="61"/>
                            <a:pt x="26" y="67"/>
                          </a:cubicBezTo>
                          <a:cubicBezTo>
                            <a:pt x="26" y="70"/>
                            <a:pt x="25" y="72"/>
                            <a:pt x="23" y="73"/>
                          </a:cubicBezTo>
                          <a:cubicBezTo>
                            <a:pt x="22" y="75"/>
                            <a:pt x="20" y="77"/>
                            <a:pt x="20" y="81"/>
                          </a:cubicBezTo>
                          <a:cubicBezTo>
                            <a:pt x="20" y="84"/>
                            <a:pt x="22" y="86"/>
                            <a:pt x="25" y="88"/>
                          </a:cubicBezTo>
                          <a:cubicBezTo>
                            <a:pt x="27" y="90"/>
                            <a:pt x="29" y="92"/>
                            <a:pt x="29" y="95"/>
                          </a:cubicBezTo>
                          <a:cubicBezTo>
                            <a:pt x="29" y="97"/>
                            <a:pt x="29" y="99"/>
                            <a:pt x="28" y="101"/>
                          </a:cubicBezTo>
                          <a:cubicBezTo>
                            <a:pt x="28" y="102"/>
                            <a:pt x="28" y="103"/>
                            <a:pt x="27" y="105"/>
                          </a:cubicBezTo>
                          <a:cubicBezTo>
                            <a:pt x="28" y="105"/>
                            <a:pt x="28" y="105"/>
                            <a:pt x="29" y="105"/>
                          </a:cubicBezTo>
                          <a:cubicBezTo>
                            <a:pt x="32" y="105"/>
                            <a:pt x="33" y="106"/>
                            <a:pt x="35" y="108"/>
                          </a:cubicBezTo>
                          <a:cubicBezTo>
                            <a:pt x="36" y="106"/>
                            <a:pt x="39" y="105"/>
                            <a:pt x="41" y="105"/>
                          </a:cubicBezTo>
                          <a:cubicBezTo>
                            <a:pt x="43" y="105"/>
                            <a:pt x="45" y="106"/>
                            <a:pt x="46" y="107"/>
                          </a:cubicBezTo>
                          <a:cubicBezTo>
                            <a:pt x="47" y="107"/>
                            <a:pt x="48" y="108"/>
                            <a:pt x="49" y="108"/>
                          </a:cubicBezTo>
                          <a:cubicBezTo>
                            <a:pt x="50" y="108"/>
                            <a:pt x="51" y="107"/>
                            <a:pt x="52" y="105"/>
                          </a:cubicBezTo>
                          <a:cubicBezTo>
                            <a:pt x="52" y="104"/>
                            <a:pt x="52" y="103"/>
                            <a:pt x="53" y="102"/>
                          </a:cubicBezTo>
                          <a:lnTo>
                            <a:pt x="53" y="102"/>
                          </a:lnTo>
                          <a:lnTo>
                            <a:pt x="58" y="102"/>
                          </a:lnTo>
                          <a:lnTo>
                            <a:pt x="58" y="103"/>
                          </a:lnTo>
                          <a:cubicBezTo>
                            <a:pt x="58" y="108"/>
                            <a:pt x="61" y="112"/>
                            <a:pt x="65" y="115"/>
                          </a:cubicBezTo>
                          <a:cubicBezTo>
                            <a:pt x="67" y="117"/>
                            <a:pt x="69" y="120"/>
                            <a:pt x="70" y="122"/>
                          </a:cubicBezTo>
                          <a:cubicBezTo>
                            <a:pt x="70" y="124"/>
                            <a:pt x="71" y="125"/>
                            <a:pt x="71" y="126"/>
                          </a:cubicBezTo>
                          <a:cubicBezTo>
                            <a:pt x="71" y="130"/>
                            <a:pt x="72" y="131"/>
                            <a:pt x="74" y="131"/>
                          </a:cubicBezTo>
                          <a:cubicBezTo>
                            <a:pt x="76" y="131"/>
                            <a:pt x="78" y="132"/>
                            <a:pt x="79" y="132"/>
                          </a:cubicBezTo>
                          <a:cubicBezTo>
                            <a:pt x="80" y="133"/>
                            <a:pt x="81" y="133"/>
                            <a:pt x="81" y="133"/>
                          </a:cubicBezTo>
                          <a:cubicBezTo>
                            <a:pt x="83" y="133"/>
                            <a:pt x="84" y="133"/>
                            <a:pt x="84" y="130"/>
                          </a:cubicBezTo>
                          <a:lnTo>
                            <a:pt x="84" y="129"/>
                          </a:lnTo>
                          <a:lnTo>
                            <a:pt x="84" y="129"/>
                          </a:lnTo>
                          <a:cubicBezTo>
                            <a:pt x="85" y="129"/>
                            <a:pt x="85" y="128"/>
                            <a:pt x="85" y="127"/>
                          </a:cubicBezTo>
                          <a:cubicBezTo>
                            <a:pt x="85" y="126"/>
                            <a:pt x="86" y="124"/>
                            <a:pt x="88" y="123"/>
                          </a:cubicBezTo>
                          <a:cubicBezTo>
                            <a:pt x="90" y="122"/>
                            <a:pt x="92" y="122"/>
                            <a:pt x="94" y="121"/>
                          </a:cubicBezTo>
                          <a:cubicBezTo>
                            <a:pt x="102" y="119"/>
                            <a:pt x="109" y="117"/>
                            <a:pt x="109" y="108"/>
                          </a:cubicBezTo>
                          <a:lnTo>
                            <a:pt x="109" y="106"/>
                          </a:lnTo>
                          <a:lnTo>
                            <a:pt x="106" y="106"/>
                          </a:lnTo>
                          <a:cubicBezTo>
                            <a:pt x="106" y="106"/>
                            <a:pt x="106" y="106"/>
                            <a:pt x="106" y="106"/>
                          </a:cubicBezTo>
                          <a:cubicBezTo>
                            <a:pt x="105" y="108"/>
                            <a:pt x="104" y="108"/>
                            <a:pt x="102" y="108"/>
                          </a:cubicBezTo>
                          <a:cubicBezTo>
                            <a:pt x="101" y="108"/>
                            <a:pt x="99" y="108"/>
                            <a:pt x="98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8" y="104"/>
                            <a:pt x="98" y="103"/>
                            <a:pt x="97" y="102"/>
                          </a:cubicBezTo>
                          <a:lnTo>
                            <a:pt x="97" y="100"/>
                          </a:lnTo>
                          <a:cubicBezTo>
                            <a:pt x="92" y="99"/>
                            <a:pt x="86" y="91"/>
                            <a:pt x="86" y="86"/>
                          </a:cubicBezTo>
                          <a:cubicBezTo>
                            <a:pt x="86" y="84"/>
                            <a:pt x="86" y="82"/>
                            <a:pt x="87" y="80"/>
                          </a:cubicBezTo>
                          <a:cubicBezTo>
                            <a:pt x="88" y="78"/>
                            <a:pt x="88" y="77"/>
                            <a:pt x="88" y="75"/>
                          </a:cubicBezTo>
                          <a:cubicBezTo>
                            <a:pt x="88" y="72"/>
                            <a:pt x="87" y="71"/>
                            <a:pt x="85" y="69"/>
                          </a:cubicBezTo>
                          <a:cubicBezTo>
                            <a:pt x="83" y="68"/>
                            <a:pt x="82" y="67"/>
                            <a:pt x="82" y="64"/>
                          </a:cubicBezTo>
                          <a:cubicBezTo>
                            <a:pt x="82" y="60"/>
                            <a:pt x="90" y="54"/>
                            <a:pt x="94" y="54"/>
                          </a:cubicBezTo>
                          <a:cubicBezTo>
                            <a:pt x="96" y="54"/>
                            <a:pt x="98" y="55"/>
                            <a:pt x="99" y="56"/>
                          </a:cubicBezTo>
                          <a:cubicBezTo>
                            <a:pt x="101" y="56"/>
                            <a:pt x="102" y="57"/>
                            <a:pt x="104" y="57"/>
                          </a:cubicBezTo>
                          <a:cubicBezTo>
                            <a:pt x="106" y="57"/>
                            <a:pt x="106" y="57"/>
                            <a:pt x="107" y="56"/>
                          </a:cubicBezTo>
                          <a:cubicBezTo>
                            <a:pt x="108" y="55"/>
                            <a:pt x="108" y="52"/>
                            <a:pt x="108" y="50"/>
                          </a:cubicBezTo>
                          <a:cubicBezTo>
                            <a:pt x="108" y="49"/>
                            <a:pt x="108" y="48"/>
                            <a:pt x="108" y="47"/>
                          </a:cubicBezTo>
                          <a:lnTo>
                            <a:pt x="108" y="38"/>
                          </a:lnTo>
                          <a:cubicBezTo>
                            <a:pt x="108" y="33"/>
                            <a:pt x="110" y="31"/>
                            <a:pt x="113" y="28"/>
                          </a:cubicBezTo>
                          <a:cubicBezTo>
                            <a:pt x="115" y="26"/>
                            <a:pt x="117" y="24"/>
                            <a:pt x="117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5" name="Freeform 1141">
                      <a:extLst>
                        <a:ext uri="{FF2B5EF4-FFF2-40B4-BE49-F238E27FC236}">
                          <a16:creationId xmlns:a16="http://schemas.microsoft.com/office/drawing/2014/main" id="{A6593B70-A1E4-3903-373F-54266A0E13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4111" y="4609941"/>
                      <a:ext cx="28193" cy="35710"/>
                    </a:xfrm>
                    <a:custGeom>
                      <a:avLst/>
                      <a:gdLst>
                        <a:gd name="T0" fmla="*/ 56 w 63"/>
                        <a:gd name="T1" fmla="*/ 42 h 81"/>
                        <a:gd name="T2" fmla="*/ 56 w 63"/>
                        <a:gd name="T3" fmla="*/ 42 h 81"/>
                        <a:gd name="T4" fmla="*/ 58 w 63"/>
                        <a:gd name="T5" fmla="*/ 38 h 81"/>
                        <a:gd name="T6" fmla="*/ 59 w 63"/>
                        <a:gd name="T7" fmla="*/ 37 h 81"/>
                        <a:gd name="T8" fmla="*/ 59 w 63"/>
                        <a:gd name="T9" fmla="*/ 36 h 81"/>
                        <a:gd name="T10" fmla="*/ 59 w 63"/>
                        <a:gd name="T11" fmla="*/ 34 h 81"/>
                        <a:gd name="T12" fmla="*/ 60 w 63"/>
                        <a:gd name="T13" fmla="*/ 30 h 81"/>
                        <a:gd name="T14" fmla="*/ 63 w 63"/>
                        <a:gd name="T15" fmla="*/ 26 h 81"/>
                        <a:gd name="T16" fmla="*/ 49 w 63"/>
                        <a:gd name="T17" fmla="*/ 21 h 81"/>
                        <a:gd name="T18" fmla="*/ 34 w 63"/>
                        <a:gd name="T19" fmla="*/ 17 h 81"/>
                        <a:gd name="T20" fmla="*/ 28 w 63"/>
                        <a:gd name="T21" fmla="*/ 10 h 81"/>
                        <a:gd name="T22" fmla="*/ 23 w 63"/>
                        <a:gd name="T23" fmla="*/ 5 h 81"/>
                        <a:gd name="T24" fmla="*/ 17 w 63"/>
                        <a:gd name="T25" fmla="*/ 5 h 81"/>
                        <a:gd name="T26" fmla="*/ 12 w 63"/>
                        <a:gd name="T27" fmla="*/ 1 h 81"/>
                        <a:gd name="T28" fmla="*/ 11 w 63"/>
                        <a:gd name="T29" fmla="*/ 0 h 81"/>
                        <a:gd name="T30" fmla="*/ 9 w 63"/>
                        <a:gd name="T31" fmla="*/ 4 h 81"/>
                        <a:gd name="T32" fmla="*/ 7 w 63"/>
                        <a:gd name="T33" fmla="*/ 8 h 81"/>
                        <a:gd name="T34" fmla="*/ 4 w 63"/>
                        <a:gd name="T35" fmla="*/ 11 h 81"/>
                        <a:gd name="T36" fmla="*/ 0 w 63"/>
                        <a:gd name="T37" fmla="*/ 15 h 81"/>
                        <a:gd name="T38" fmla="*/ 5 w 63"/>
                        <a:gd name="T39" fmla="*/ 20 h 81"/>
                        <a:gd name="T40" fmla="*/ 9 w 63"/>
                        <a:gd name="T41" fmla="*/ 23 h 81"/>
                        <a:gd name="T42" fmla="*/ 11 w 63"/>
                        <a:gd name="T43" fmla="*/ 31 h 81"/>
                        <a:gd name="T44" fmla="*/ 13 w 63"/>
                        <a:gd name="T45" fmla="*/ 36 h 81"/>
                        <a:gd name="T46" fmla="*/ 18 w 63"/>
                        <a:gd name="T47" fmla="*/ 38 h 81"/>
                        <a:gd name="T48" fmla="*/ 26 w 63"/>
                        <a:gd name="T49" fmla="*/ 43 h 81"/>
                        <a:gd name="T50" fmla="*/ 26 w 63"/>
                        <a:gd name="T51" fmla="*/ 52 h 81"/>
                        <a:gd name="T52" fmla="*/ 26 w 63"/>
                        <a:gd name="T53" fmla="*/ 55 h 81"/>
                        <a:gd name="T54" fmla="*/ 27 w 63"/>
                        <a:gd name="T55" fmla="*/ 62 h 81"/>
                        <a:gd name="T56" fmla="*/ 30 w 63"/>
                        <a:gd name="T57" fmla="*/ 64 h 81"/>
                        <a:gd name="T58" fmla="*/ 35 w 63"/>
                        <a:gd name="T59" fmla="*/ 67 h 81"/>
                        <a:gd name="T60" fmla="*/ 42 w 63"/>
                        <a:gd name="T61" fmla="*/ 81 h 81"/>
                        <a:gd name="T62" fmla="*/ 50 w 63"/>
                        <a:gd name="T63" fmla="*/ 69 h 81"/>
                        <a:gd name="T64" fmla="*/ 58 w 63"/>
                        <a:gd name="T65" fmla="*/ 57 h 81"/>
                        <a:gd name="T66" fmla="*/ 57 w 63"/>
                        <a:gd name="T67" fmla="*/ 55 h 81"/>
                        <a:gd name="T68" fmla="*/ 56 w 63"/>
                        <a:gd name="T69" fmla="*/ 53 h 81"/>
                        <a:gd name="T70" fmla="*/ 59 w 63"/>
                        <a:gd name="T71" fmla="*/ 50 h 81"/>
                        <a:gd name="T72" fmla="*/ 61 w 63"/>
                        <a:gd name="T73" fmla="*/ 47 h 81"/>
                        <a:gd name="T74" fmla="*/ 57 w 63"/>
                        <a:gd name="T75" fmla="*/ 43 h 81"/>
                        <a:gd name="T76" fmla="*/ 56 w 63"/>
                        <a:gd name="T77" fmla="*/ 42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63" h="81">
                          <a:moveTo>
                            <a:pt x="56" y="42"/>
                          </a:moveTo>
                          <a:lnTo>
                            <a:pt x="56" y="42"/>
                          </a:lnTo>
                          <a:cubicBezTo>
                            <a:pt x="56" y="39"/>
                            <a:pt x="57" y="39"/>
                            <a:pt x="58" y="38"/>
                          </a:cubicBezTo>
                          <a:cubicBezTo>
                            <a:pt x="59" y="38"/>
                            <a:pt x="59" y="37"/>
                            <a:pt x="59" y="37"/>
                          </a:cubicBezTo>
                          <a:cubicBezTo>
                            <a:pt x="59" y="37"/>
                            <a:pt x="59" y="37"/>
                            <a:pt x="59" y="36"/>
                          </a:cubicBezTo>
                          <a:cubicBezTo>
                            <a:pt x="59" y="35"/>
                            <a:pt x="59" y="35"/>
                            <a:pt x="59" y="34"/>
                          </a:cubicBezTo>
                          <a:cubicBezTo>
                            <a:pt x="59" y="33"/>
                            <a:pt x="59" y="32"/>
                            <a:pt x="60" y="30"/>
                          </a:cubicBezTo>
                          <a:cubicBezTo>
                            <a:pt x="61" y="29"/>
                            <a:pt x="62" y="28"/>
                            <a:pt x="63" y="26"/>
                          </a:cubicBezTo>
                          <a:cubicBezTo>
                            <a:pt x="58" y="24"/>
                            <a:pt x="54" y="23"/>
                            <a:pt x="49" y="21"/>
                          </a:cubicBezTo>
                          <a:cubicBezTo>
                            <a:pt x="44" y="20"/>
                            <a:pt x="40" y="19"/>
                            <a:pt x="34" y="17"/>
                          </a:cubicBezTo>
                          <a:cubicBezTo>
                            <a:pt x="31" y="16"/>
                            <a:pt x="30" y="13"/>
                            <a:pt x="28" y="10"/>
                          </a:cubicBezTo>
                          <a:cubicBezTo>
                            <a:pt x="27" y="7"/>
                            <a:pt x="25" y="5"/>
                            <a:pt x="23" y="5"/>
                          </a:cubicBezTo>
                          <a:lnTo>
                            <a:pt x="17" y="5"/>
                          </a:lnTo>
                          <a:cubicBezTo>
                            <a:pt x="14" y="5"/>
                            <a:pt x="13" y="3"/>
                            <a:pt x="12" y="1"/>
                          </a:cubicBezTo>
                          <a:cubicBezTo>
                            <a:pt x="11" y="1"/>
                            <a:pt x="11" y="0"/>
                            <a:pt x="11" y="0"/>
                          </a:cubicBezTo>
                          <a:cubicBezTo>
                            <a:pt x="10" y="1"/>
                            <a:pt x="9" y="3"/>
                            <a:pt x="9" y="4"/>
                          </a:cubicBezTo>
                          <a:cubicBezTo>
                            <a:pt x="8" y="6"/>
                            <a:pt x="8" y="7"/>
                            <a:pt x="7" y="8"/>
                          </a:cubicBezTo>
                          <a:cubicBezTo>
                            <a:pt x="6" y="9"/>
                            <a:pt x="5" y="10"/>
                            <a:pt x="4" y="11"/>
                          </a:cubicBezTo>
                          <a:cubicBezTo>
                            <a:pt x="2" y="12"/>
                            <a:pt x="0" y="13"/>
                            <a:pt x="0" y="15"/>
                          </a:cubicBezTo>
                          <a:cubicBezTo>
                            <a:pt x="0" y="19"/>
                            <a:pt x="2" y="20"/>
                            <a:pt x="5" y="20"/>
                          </a:cubicBezTo>
                          <a:cubicBezTo>
                            <a:pt x="6" y="21"/>
                            <a:pt x="8" y="21"/>
                            <a:pt x="9" y="23"/>
                          </a:cubicBezTo>
                          <a:cubicBezTo>
                            <a:pt x="10" y="26"/>
                            <a:pt x="11" y="28"/>
                            <a:pt x="11" y="31"/>
                          </a:cubicBezTo>
                          <a:cubicBezTo>
                            <a:pt x="11" y="33"/>
                            <a:pt x="11" y="35"/>
                            <a:pt x="13" y="36"/>
                          </a:cubicBezTo>
                          <a:cubicBezTo>
                            <a:pt x="14" y="37"/>
                            <a:pt x="16" y="37"/>
                            <a:pt x="18" y="38"/>
                          </a:cubicBezTo>
                          <a:cubicBezTo>
                            <a:pt x="22" y="39"/>
                            <a:pt x="26" y="40"/>
                            <a:pt x="26" y="43"/>
                          </a:cubicBezTo>
                          <a:lnTo>
                            <a:pt x="26" y="52"/>
                          </a:lnTo>
                          <a:cubicBezTo>
                            <a:pt x="26" y="53"/>
                            <a:pt x="26" y="54"/>
                            <a:pt x="26" y="55"/>
                          </a:cubicBezTo>
                          <a:cubicBezTo>
                            <a:pt x="26" y="58"/>
                            <a:pt x="26" y="59"/>
                            <a:pt x="27" y="62"/>
                          </a:cubicBezTo>
                          <a:cubicBezTo>
                            <a:pt x="28" y="63"/>
                            <a:pt x="29" y="63"/>
                            <a:pt x="30" y="64"/>
                          </a:cubicBezTo>
                          <a:cubicBezTo>
                            <a:pt x="32" y="64"/>
                            <a:pt x="34" y="65"/>
                            <a:pt x="35" y="67"/>
                          </a:cubicBezTo>
                          <a:lnTo>
                            <a:pt x="42" y="81"/>
                          </a:lnTo>
                          <a:cubicBezTo>
                            <a:pt x="43" y="76"/>
                            <a:pt x="47" y="72"/>
                            <a:pt x="50" y="69"/>
                          </a:cubicBezTo>
                          <a:cubicBezTo>
                            <a:pt x="54" y="66"/>
                            <a:pt x="58" y="63"/>
                            <a:pt x="58" y="57"/>
                          </a:cubicBezTo>
                          <a:cubicBezTo>
                            <a:pt x="58" y="56"/>
                            <a:pt x="58" y="56"/>
                            <a:pt x="57" y="55"/>
                          </a:cubicBezTo>
                          <a:cubicBezTo>
                            <a:pt x="57" y="54"/>
                            <a:pt x="56" y="54"/>
                            <a:pt x="56" y="53"/>
                          </a:cubicBezTo>
                          <a:cubicBezTo>
                            <a:pt x="56" y="51"/>
                            <a:pt x="57" y="51"/>
                            <a:pt x="59" y="50"/>
                          </a:cubicBezTo>
                          <a:cubicBezTo>
                            <a:pt x="60" y="49"/>
                            <a:pt x="61" y="48"/>
                            <a:pt x="61" y="47"/>
                          </a:cubicBezTo>
                          <a:cubicBezTo>
                            <a:pt x="61" y="46"/>
                            <a:pt x="59" y="45"/>
                            <a:pt x="57" y="43"/>
                          </a:cubicBezTo>
                          <a:lnTo>
                            <a:pt x="56" y="4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6" name="Freeform 1142">
                      <a:extLst>
                        <a:ext uri="{FF2B5EF4-FFF2-40B4-BE49-F238E27FC236}">
                          <a16:creationId xmlns:a16="http://schemas.microsoft.com/office/drawing/2014/main" id="{D820B458-1A88-0F4C-2F0A-BBF8BB6B66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0036" y="4562954"/>
                      <a:ext cx="63902" cy="73300"/>
                    </a:xfrm>
                    <a:custGeom>
                      <a:avLst/>
                      <a:gdLst>
                        <a:gd name="T0" fmla="*/ 97 w 147"/>
                        <a:gd name="T1" fmla="*/ 112 h 172"/>
                        <a:gd name="T2" fmla="*/ 123 w 147"/>
                        <a:gd name="T3" fmla="*/ 127 h 172"/>
                        <a:gd name="T4" fmla="*/ 131 w 147"/>
                        <a:gd name="T5" fmla="*/ 118 h 172"/>
                        <a:gd name="T6" fmla="*/ 140 w 147"/>
                        <a:gd name="T7" fmla="*/ 91 h 172"/>
                        <a:gd name="T8" fmla="*/ 140 w 147"/>
                        <a:gd name="T9" fmla="*/ 73 h 172"/>
                        <a:gd name="T10" fmla="*/ 129 w 147"/>
                        <a:gd name="T11" fmla="*/ 63 h 172"/>
                        <a:gd name="T12" fmla="*/ 118 w 147"/>
                        <a:gd name="T13" fmla="*/ 68 h 172"/>
                        <a:gd name="T14" fmla="*/ 112 w 147"/>
                        <a:gd name="T15" fmla="*/ 62 h 172"/>
                        <a:gd name="T16" fmla="*/ 101 w 147"/>
                        <a:gd name="T17" fmla="*/ 63 h 172"/>
                        <a:gd name="T18" fmla="*/ 89 w 147"/>
                        <a:gd name="T19" fmla="*/ 67 h 172"/>
                        <a:gd name="T20" fmla="*/ 77 w 147"/>
                        <a:gd name="T21" fmla="*/ 65 h 172"/>
                        <a:gd name="T22" fmla="*/ 74 w 147"/>
                        <a:gd name="T23" fmla="*/ 60 h 172"/>
                        <a:gd name="T24" fmla="*/ 72 w 147"/>
                        <a:gd name="T25" fmla="*/ 45 h 172"/>
                        <a:gd name="T26" fmla="*/ 78 w 147"/>
                        <a:gd name="T27" fmla="*/ 37 h 172"/>
                        <a:gd name="T28" fmla="*/ 87 w 147"/>
                        <a:gd name="T29" fmla="*/ 14 h 172"/>
                        <a:gd name="T30" fmla="*/ 84 w 147"/>
                        <a:gd name="T31" fmla="*/ 2 h 172"/>
                        <a:gd name="T32" fmla="*/ 80 w 147"/>
                        <a:gd name="T33" fmla="*/ 1 h 172"/>
                        <a:gd name="T34" fmla="*/ 73 w 147"/>
                        <a:gd name="T35" fmla="*/ 0 h 172"/>
                        <a:gd name="T36" fmla="*/ 57 w 147"/>
                        <a:gd name="T37" fmla="*/ 19 h 172"/>
                        <a:gd name="T38" fmla="*/ 50 w 147"/>
                        <a:gd name="T39" fmla="*/ 54 h 172"/>
                        <a:gd name="T40" fmla="*/ 30 w 147"/>
                        <a:gd name="T41" fmla="*/ 60 h 172"/>
                        <a:gd name="T42" fmla="*/ 22 w 147"/>
                        <a:gd name="T43" fmla="*/ 62 h 172"/>
                        <a:gd name="T44" fmla="*/ 16 w 147"/>
                        <a:gd name="T45" fmla="*/ 68 h 172"/>
                        <a:gd name="T46" fmla="*/ 29 w 147"/>
                        <a:gd name="T47" fmla="*/ 85 h 172"/>
                        <a:gd name="T48" fmla="*/ 28 w 147"/>
                        <a:gd name="T49" fmla="*/ 90 h 172"/>
                        <a:gd name="T50" fmla="*/ 18 w 147"/>
                        <a:gd name="T51" fmla="*/ 94 h 172"/>
                        <a:gd name="T52" fmla="*/ 11 w 147"/>
                        <a:gd name="T53" fmla="*/ 91 h 172"/>
                        <a:gd name="T54" fmla="*/ 4 w 147"/>
                        <a:gd name="T55" fmla="*/ 106 h 172"/>
                        <a:gd name="T56" fmla="*/ 10 w 147"/>
                        <a:gd name="T57" fmla="*/ 109 h 172"/>
                        <a:gd name="T58" fmla="*/ 15 w 147"/>
                        <a:gd name="T59" fmla="*/ 112 h 172"/>
                        <a:gd name="T60" fmla="*/ 30 w 147"/>
                        <a:gd name="T61" fmla="*/ 115 h 172"/>
                        <a:gd name="T62" fmla="*/ 33 w 147"/>
                        <a:gd name="T63" fmla="*/ 119 h 172"/>
                        <a:gd name="T64" fmla="*/ 37 w 147"/>
                        <a:gd name="T65" fmla="*/ 120 h 172"/>
                        <a:gd name="T66" fmla="*/ 41 w 147"/>
                        <a:gd name="T67" fmla="*/ 127 h 172"/>
                        <a:gd name="T68" fmla="*/ 42 w 147"/>
                        <a:gd name="T69" fmla="*/ 134 h 172"/>
                        <a:gd name="T70" fmla="*/ 46 w 147"/>
                        <a:gd name="T71" fmla="*/ 141 h 172"/>
                        <a:gd name="T72" fmla="*/ 42 w 147"/>
                        <a:gd name="T73" fmla="*/ 149 h 172"/>
                        <a:gd name="T74" fmla="*/ 53 w 147"/>
                        <a:gd name="T75" fmla="*/ 168 h 172"/>
                        <a:gd name="T76" fmla="*/ 59 w 147"/>
                        <a:gd name="T77" fmla="*/ 154 h 172"/>
                        <a:gd name="T78" fmla="*/ 64 w 147"/>
                        <a:gd name="T79" fmla="*/ 142 h 172"/>
                        <a:gd name="T80" fmla="*/ 65 w 147"/>
                        <a:gd name="T81" fmla="*/ 135 h 172"/>
                        <a:gd name="T82" fmla="*/ 76 w 147"/>
                        <a:gd name="T83" fmla="*/ 133 h 172"/>
                        <a:gd name="T84" fmla="*/ 87 w 147"/>
                        <a:gd name="T85" fmla="*/ 123 h 1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47" h="172">
                          <a:moveTo>
                            <a:pt x="87" y="123"/>
                          </a:moveTo>
                          <a:cubicBezTo>
                            <a:pt x="89" y="118"/>
                            <a:pt x="91" y="112"/>
                            <a:pt x="97" y="112"/>
                          </a:cubicBezTo>
                          <a:cubicBezTo>
                            <a:pt x="102" y="112"/>
                            <a:pt x="108" y="117"/>
                            <a:pt x="115" y="121"/>
                          </a:cubicBezTo>
                          <a:cubicBezTo>
                            <a:pt x="118" y="124"/>
                            <a:pt x="120" y="126"/>
                            <a:pt x="123" y="127"/>
                          </a:cubicBezTo>
                          <a:cubicBezTo>
                            <a:pt x="124" y="123"/>
                            <a:pt x="127" y="120"/>
                            <a:pt x="130" y="119"/>
                          </a:cubicBezTo>
                          <a:lnTo>
                            <a:pt x="131" y="118"/>
                          </a:lnTo>
                          <a:lnTo>
                            <a:pt x="131" y="102"/>
                          </a:lnTo>
                          <a:cubicBezTo>
                            <a:pt x="131" y="96"/>
                            <a:pt x="135" y="93"/>
                            <a:pt x="140" y="91"/>
                          </a:cubicBezTo>
                          <a:cubicBezTo>
                            <a:pt x="143" y="88"/>
                            <a:pt x="147" y="86"/>
                            <a:pt x="147" y="81"/>
                          </a:cubicBezTo>
                          <a:cubicBezTo>
                            <a:pt x="147" y="77"/>
                            <a:pt x="144" y="75"/>
                            <a:pt x="140" y="73"/>
                          </a:cubicBezTo>
                          <a:cubicBezTo>
                            <a:pt x="137" y="71"/>
                            <a:pt x="132" y="69"/>
                            <a:pt x="132" y="63"/>
                          </a:cubicBezTo>
                          <a:lnTo>
                            <a:pt x="129" y="63"/>
                          </a:lnTo>
                          <a:cubicBezTo>
                            <a:pt x="127" y="63"/>
                            <a:pt x="125" y="65"/>
                            <a:pt x="124" y="66"/>
                          </a:cubicBezTo>
                          <a:cubicBezTo>
                            <a:pt x="122" y="67"/>
                            <a:pt x="121" y="68"/>
                            <a:pt x="118" y="68"/>
                          </a:cubicBezTo>
                          <a:cubicBezTo>
                            <a:pt x="116" y="68"/>
                            <a:pt x="114" y="66"/>
                            <a:pt x="113" y="62"/>
                          </a:cubicBezTo>
                          <a:cubicBezTo>
                            <a:pt x="113" y="62"/>
                            <a:pt x="113" y="62"/>
                            <a:pt x="112" y="62"/>
                          </a:cubicBezTo>
                          <a:cubicBezTo>
                            <a:pt x="111" y="63"/>
                            <a:pt x="109" y="63"/>
                            <a:pt x="107" y="63"/>
                          </a:cubicBezTo>
                          <a:cubicBezTo>
                            <a:pt x="104" y="63"/>
                            <a:pt x="103" y="63"/>
                            <a:pt x="101" y="63"/>
                          </a:cubicBezTo>
                          <a:cubicBezTo>
                            <a:pt x="100" y="62"/>
                            <a:pt x="99" y="62"/>
                            <a:pt x="97" y="62"/>
                          </a:cubicBezTo>
                          <a:cubicBezTo>
                            <a:pt x="93" y="62"/>
                            <a:pt x="91" y="65"/>
                            <a:pt x="89" y="67"/>
                          </a:cubicBezTo>
                          <a:cubicBezTo>
                            <a:pt x="87" y="69"/>
                            <a:pt x="86" y="71"/>
                            <a:pt x="83" y="71"/>
                          </a:cubicBezTo>
                          <a:cubicBezTo>
                            <a:pt x="79" y="71"/>
                            <a:pt x="78" y="68"/>
                            <a:pt x="77" y="65"/>
                          </a:cubicBezTo>
                          <a:cubicBezTo>
                            <a:pt x="76" y="63"/>
                            <a:pt x="76" y="61"/>
                            <a:pt x="75" y="60"/>
                          </a:cubicBezTo>
                          <a:lnTo>
                            <a:pt x="74" y="60"/>
                          </a:lnTo>
                          <a:lnTo>
                            <a:pt x="78" y="50"/>
                          </a:lnTo>
                          <a:cubicBezTo>
                            <a:pt x="76" y="50"/>
                            <a:pt x="72" y="48"/>
                            <a:pt x="72" y="45"/>
                          </a:cubicBezTo>
                          <a:cubicBezTo>
                            <a:pt x="72" y="42"/>
                            <a:pt x="74" y="40"/>
                            <a:pt x="76" y="39"/>
                          </a:cubicBezTo>
                          <a:cubicBezTo>
                            <a:pt x="77" y="38"/>
                            <a:pt x="78" y="38"/>
                            <a:pt x="78" y="37"/>
                          </a:cubicBezTo>
                          <a:cubicBezTo>
                            <a:pt x="79" y="34"/>
                            <a:pt x="80" y="31"/>
                            <a:pt x="81" y="28"/>
                          </a:cubicBezTo>
                          <a:cubicBezTo>
                            <a:pt x="82" y="24"/>
                            <a:pt x="84" y="18"/>
                            <a:pt x="87" y="14"/>
                          </a:cubicBezTo>
                          <a:cubicBezTo>
                            <a:pt x="86" y="13"/>
                            <a:pt x="86" y="11"/>
                            <a:pt x="86" y="9"/>
                          </a:cubicBezTo>
                          <a:cubicBezTo>
                            <a:pt x="86" y="7"/>
                            <a:pt x="86" y="4"/>
                            <a:pt x="84" y="2"/>
                          </a:cubicBezTo>
                          <a:cubicBezTo>
                            <a:pt x="84" y="1"/>
                            <a:pt x="84" y="1"/>
                            <a:pt x="83" y="1"/>
                          </a:cubicBezTo>
                          <a:cubicBezTo>
                            <a:pt x="82" y="1"/>
                            <a:pt x="81" y="1"/>
                            <a:pt x="80" y="1"/>
                          </a:cubicBezTo>
                          <a:cubicBezTo>
                            <a:pt x="79" y="1"/>
                            <a:pt x="77" y="2"/>
                            <a:pt x="76" y="2"/>
                          </a:cubicBezTo>
                          <a:cubicBezTo>
                            <a:pt x="75" y="2"/>
                            <a:pt x="74" y="1"/>
                            <a:pt x="73" y="0"/>
                          </a:cubicBezTo>
                          <a:cubicBezTo>
                            <a:pt x="69" y="4"/>
                            <a:pt x="64" y="9"/>
                            <a:pt x="60" y="15"/>
                          </a:cubicBezTo>
                          <a:cubicBezTo>
                            <a:pt x="59" y="17"/>
                            <a:pt x="58" y="18"/>
                            <a:pt x="57" y="19"/>
                          </a:cubicBezTo>
                          <a:cubicBezTo>
                            <a:pt x="56" y="26"/>
                            <a:pt x="54" y="30"/>
                            <a:pt x="53" y="35"/>
                          </a:cubicBezTo>
                          <a:cubicBezTo>
                            <a:pt x="51" y="41"/>
                            <a:pt x="50" y="46"/>
                            <a:pt x="50" y="54"/>
                          </a:cubicBezTo>
                          <a:cubicBezTo>
                            <a:pt x="50" y="58"/>
                            <a:pt x="46" y="60"/>
                            <a:pt x="39" y="60"/>
                          </a:cubicBezTo>
                          <a:cubicBezTo>
                            <a:pt x="36" y="60"/>
                            <a:pt x="33" y="60"/>
                            <a:pt x="30" y="60"/>
                          </a:cubicBezTo>
                          <a:cubicBezTo>
                            <a:pt x="28" y="60"/>
                            <a:pt x="25" y="59"/>
                            <a:pt x="24" y="60"/>
                          </a:cubicBezTo>
                          <a:cubicBezTo>
                            <a:pt x="23" y="60"/>
                            <a:pt x="22" y="61"/>
                            <a:pt x="22" y="62"/>
                          </a:cubicBezTo>
                          <a:cubicBezTo>
                            <a:pt x="21" y="63"/>
                            <a:pt x="20" y="65"/>
                            <a:pt x="19" y="66"/>
                          </a:cubicBezTo>
                          <a:cubicBezTo>
                            <a:pt x="18" y="66"/>
                            <a:pt x="16" y="67"/>
                            <a:pt x="16" y="68"/>
                          </a:cubicBezTo>
                          <a:cubicBezTo>
                            <a:pt x="17" y="70"/>
                            <a:pt x="26" y="82"/>
                            <a:pt x="29" y="84"/>
                          </a:cubicBezTo>
                          <a:lnTo>
                            <a:pt x="29" y="85"/>
                          </a:lnTo>
                          <a:lnTo>
                            <a:pt x="29" y="90"/>
                          </a:lnTo>
                          <a:lnTo>
                            <a:pt x="28" y="90"/>
                          </a:lnTo>
                          <a:cubicBezTo>
                            <a:pt x="26" y="90"/>
                            <a:pt x="24" y="91"/>
                            <a:pt x="23" y="92"/>
                          </a:cubicBezTo>
                          <a:cubicBezTo>
                            <a:pt x="22" y="93"/>
                            <a:pt x="20" y="94"/>
                            <a:pt x="18" y="94"/>
                          </a:cubicBezTo>
                          <a:cubicBezTo>
                            <a:pt x="16" y="94"/>
                            <a:pt x="15" y="93"/>
                            <a:pt x="14" y="92"/>
                          </a:cubicBezTo>
                          <a:cubicBezTo>
                            <a:pt x="13" y="92"/>
                            <a:pt x="13" y="91"/>
                            <a:pt x="11" y="91"/>
                          </a:cubicBezTo>
                          <a:cubicBezTo>
                            <a:pt x="6" y="91"/>
                            <a:pt x="0" y="98"/>
                            <a:pt x="0" y="102"/>
                          </a:cubicBezTo>
                          <a:cubicBezTo>
                            <a:pt x="0" y="103"/>
                            <a:pt x="3" y="106"/>
                            <a:pt x="4" y="106"/>
                          </a:cubicBezTo>
                          <a:lnTo>
                            <a:pt x="5" y="106"/>
                          </a:lnTo>
                          <a:cubicBezTo>
                            <a:pt x="7" y="107"/>
                            <a:pt x="9" y="108"/>
                            <a:pt x="10" y="109"/>
                          </a:cubicBezTo>
                          <a:cubicBezTo>
                            <a:pt x="11" y="110"/>
                            <a:pt x="12" y="111"/>
                            <a:pt x="15" y="112"/>
                          </a:cubicBezTo>
                          <a:lnTo>
                            <a:pt x="15" y="112"/>
                          </a:lnTo>
                          <a:cubicBezTo>
                            <a:pt x="17" y="113"/>
                            <a:pt x="20" y="113"/>
                            <a:pt x="22" y="113"/>
                          </a:cubicBezTo>
                          <a:cubicBezTo>
                            <a:pt x="25" y="113"/>
                            <a:pt x="27" y="113"/>
                            <a:pt x="30" y="115"/>
                          </a:cubicBezTo>
                          <a:cubicBezTo>
                            <a:pt x="31" y="116"/>
                            <a:pt x="31" y="117"/>
                            <a:pt x="32" y="118"/>
                          </a:cubicBezTo>
                          <a:cubicBezTo>
                            <a:pt x="33" y="119"/>
                            <a:pt x="33" y="119"/>
                            <a:pt x="33" y="119"/>
                          </a:cubicBezTo>
                          <a:lnTo>
                            <a:pt x="37" y="119"/>
                          </a:lnTo>
                          <a:lnTo>
                            <a:pt x="37" y="120"/>
                          </a:lnTo>
                          <a:cubicBezTo>
                            <a:pt x="39" y="121"/>
                            <a:pt x="39" y="122"/>
                            <a:pt x="39" y="124"/>
                          </a:cubicBezTo>
                          <a:cubicBezTo>
                            <a:pt x="39" y="126"/>
                            <a:pt x="39" y="127"/>
                            <a:pt x="41" y="127"/>
                          </a:cubicBezTo>
                          <a:lnTo>
                            <a:pt x="42" y="127"/>
                          </a:lnTo>
                          <a:lnTo>
                            <a:pt x="42" y="134"/>
                          </a:lnTo>
                          <a:cubicBezTo>
                            <a:pt x="42" y="134"/>
                            <a:pt x="43" y="135"/>
                            <a:pt x="44" y="136"/>
                          </a:cubicBezTo>
                          <a:cubicBezTo>
                            <a:pt x="45" y="138"/>
                            <a:pt x="46" y="139"/>
                            <a:pt x="46" y="141"/>
                          </a:cubicBezTo>
                          <a:cubicBezTo>
                            <a:pt x="46" y="143"/>
                            <a:pt x="45" y="144"/>
                            <a:pt x="44" y="145"/>
                          </a:cubicBezTo>
                          <a:cubicBezTo>
                            <a:pt x="43" y="146"/>
                            <a:pt x="42" y="147"/>
                            <a:pt x="42" y="149"/>
                          </a:cubicBezTo>
                          <a:cubicBezTo>
                            <a:pt x="42" y="153"/>
                            <a:pt x="48" y="169"/>
                            <a:pt x="53" y="172"/>
                          </a:cubicBezTo>
                          <a:cubicBezTo>
                            <a:pt x="53" y="171"/>
                            <a:pt x="53" y="169"/>
                            <a:pt x="53" y="168"/>
                          </a:cubicBezTo>
                          <a:cubicBezTo>
                            <a:pt x="53" y="167"/>
                            <a:pt x="53" y="166"/>
                            <a:pt x="53" y="165"/>
                          </a:cubicBezTo>
                          <a:cubicBezTo>
                            <a:pt x="53" y="159"/>
                            <a:pt x="56" y="156"/>
                            <a:pt x="59" y="154"/>
                          </a:cubicBezTo>
                          <a:cubicBezTo>
                            <a:pt x="61" y="153"/>
                            <a:pt x="62" y="152"/>
                            <a:pt x="63" y="149"/>
                          </a:cubicBezTo>
                          <a:cubicBezTo>
                            <a:pt x="64" y="147"/>
                            <a:pt x="64" y="145"/>
                            <a:pt x="64" y="142"/>
                          </a:cubicBezTo>
                          <a:cubicBezTo>
                            <a:pt x="64" y="139"/>
                            <a:pt x="65" y="137"/>
                            <a:pt x="65" y="135"/>
                          </a:cubicBezTo>
                          <a:lnTo>
                            <a:pt x="65" y="135"/>
                          </a:lnTo>
                          <a:cubicBezTo>
                            <a:pt x="66" y="133"/>
                            <a:pt x="72" y="131"/>
                            <a:pt x="73" y="131"/>
                          </a:cubicBezTo>
                          <a:cubicBezTo>
                            <a:pt x="75" y="131"/>
                            <a:pt x="76" y="132"/>
                            <a:pt x="76" y="133"/>
                          </a:cubicBezTo>
                          <a:cubicBezTo>
                            <a:pt x="77" y="134"/>
                            <a:pt x="77" y="134"/>
                            <a:pt x="78" y="134"/>
                          </a:cubicBezTo>
                          <a:cubicBezTo>
                            <a:pt x="83" y="134"/>
                            <a:pt x="85" y="129"/>
                            <a:pt x="87" y="12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7" name="Freeform 1143">
                      <a:extLst>
                        <a:ext uri="{FF2B5EF4-FFF2-40B4-BE49-F238E27FC236}">
                          <a16:creationId xmlns:a16="http://schemas.microsoft.com/office/drawing/2014/main" id="{C654026F-E80F-6E89-6394-12642B84A9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594905"/>
                      <a:ext cx="28193" cy="26313"/>
                    </a:xfrm>
                    <a:custGeom>
                      <a:avLst/>
                      <a:gdLst>
                        <a:gd name="T0" fmla="*/ 9 w 67"/>
                        <a:gd name="T1" fmla="*/ 36 h 61"/>
                        <a:gd name="T2" fmla="*/ 11 w 67"/>
                        <a:gd name="T3" fmla="*/ 37 h 61"/>
                        <a:gd name="T4" fmla="*/ 15 w 67"/>
                        <a:gd name="T5" fmla="*/ 40 h 61"/>
                        <a:gd name="T6" fmla="*/ 21 w 67"/>
                        <a:gd name="T7" fmla="*/ 40 h 61"/>
                        <a:gd name="T8" fmla="*/ 28 w 67"/>
                        <a:gd name="T9" fmla="*/ 46 h 61"/>
                        <a:gd name="T10" fmla="*/ 33 w 67"/>
                        <a:gd name="T11" fmla="*/ 52 h 61"/>
                        <a:gd name="T12" fmla="*/ 48 w 67"/>
                        <a:gd name="T13" fmla="*/ 56 h 61"/>
                        <a:gd name="T14" fmla="*/ 63 w 67"/>
                        <a:gd name="T15" fmla="*/ 61 h 61"/>
                        <a:gd name="T16" fmla="*/ 67 w 67"/>
                        <a:gd name="T17" fmla="*/ 53 h 61"/>
                        <a:gd name="T18" fmla="*/ 66 w 67"/>
                        <a:gd name="T19" fmla="*/ 52 h 61"/>
                        <a:gd name="T20" fmla="*/ 64 w 67"/>
                        <a:gd name="T21" fmla="*/ 47 h 61"/>
                        <a:gd name="T22" fmla="*/ 64 w 67"/>
                        <a:gd name="T23" fmla="*/ 47 h 61"/>
                        <a:gd name="T24" fmla="*/ 56 w 67"/>
                        <a:gd name="T25" fmla="*/ 29 h 61"/>
                        <a:gd name="T26" fmla="*/ 53 w 67"/>
                        <a:gd name="T27" fmla="*/ 18 h 61"/>
                        <a:gd name="T28" fmla="*/ 47 w 67"/>
                        <a:gd name="T29" fmla="*/ 15 h 61"/>
                        <a:gd name="T30" fmla="*/ 43 w 67"/>
                        <a:gd name="T31" fmla="*/ 13 h 61"/>
                        <a:gd name="T32" fmla="*/ 43 w 67"/>
                        <a:gd name="T33" fmla="*/ 12 h 61"/>
                        <a:gd name="T34" fmla="*/ 32 w 67"/>
                        <a:gd name="T35" fmla="*/ 0 h 61"/>
                        <a:gd name="T36" fmla="*/ 27 w 67"/>
                        <a:gd name="T37" fmla="*/ 0 h 61"/>
                        <a:gd name="T38" fmla="*/ 22 w 67"/>
                        <a:gd name="T39" fmla="*/ 1 h 61"/>
                        <a:gd name="T40" fmla="*/ 19 w 67"/>
                        <a:gd name="T41" fmla="*/ 0 h 61"/>
                        <a:gd name="T42" fmla="*/ 16 w 67"/>
                        <a:gd name="T43" fmla="*/ 3 h 61"/>
                        <a:gd name="T44" fmla="*/ 11 w 67"/>
                        <a:gd name="T45" fmla="*/ 7 h 61"/>
                        <a:gd name="T46" fmla="*/ 9 w 67"/>
                        <a:gd name="T47" fmla="*/ 5 h 61"/>
                        <a:gd name="T48" fmla="*/ 0 w 67"/>
                        <a:gd name="T49" fmla="*/ 15 h 61"/>
                        <a:gd name="T50" fmla="*/ 4 w 67"/>
                        <a:gd name="T51" fmla="*/ 22 h 61"/>
                        <a:gd name="T52" fmla="*/ 8 w 67"/>
                        <a:gd name="T53" fmla="*/ 25 h 61"/>
                        <a:gd name="T54" fmla="*/ 9 w 67"/>
                        <a:gd name="T55" fmla="*/ 33 h 61"/>
                        <a:gd name="T56" fmla="*/ 9 w 67"/>
                        <a:gd name="T57" fmla="*/ 36 h 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67" h="61">
                          <a:moveTo>
                            <a:pt x="9" y="36"/>
                          </a:moveTo>
                          <a:cubicBezTo>
                            <a:pt x="10" y="36"/>
                            <a:pt x="10" y="37"/>
                            <a:pt x="11" y="37"/>
                          </a:cubicBezTo>
                          <a:cubicBezTo>
                            <a:pt x="12" y="39"/>
                            <a:pt x="13" y="40"/>
                            <a:pt x="15" y="40"/>
                          </a:cubicBezTo>
                          <a:lnTo>
                            <a:pt x="21" y="40"/>
                          </a:lnTo>
                          <a:cubicBezTo>
                            <a:pt x="25" y="40"/>
                            <a:pt x="27" y="43"/>
                            <a:pt x="28" y="46"/>
                          </a:cubicBezTo>
                          <a:cubicBezTo>
                            <a:pt x="30" y="49"/>
                            <a:pt x="31" y="51"/>
                            <a:pt x="33" y="52"/>
                          </a:cubicBezTo>
                          <a:cubicBezTo>
                            <a:pt x="38" y="54"/>
                            <a:pt x="43" y="55"/>
                            <a:pt x="48" y="56"/>
                          </a:cubicBezTo>
                          <a:cubicBezTo>
                            <a:pt x="53" y="58"/>
                            <a:pt x="58" y="59"/>
                            <a:pt x="63" y="61"/>
                          </a:cubicBezTo>
                          <a:cubicBezTo>
                            <a:pt x="65" y="58"/>
                            <a:pt x="67" y="55"/>
                            <a:pt x="67" y="53"/>
                          </a:cubicBezTo>
                          <a:cubicBezTo>
                            <a:pt x="67" y="53"/>
                            <a:pt x="66" y="53"/>
                            <a:pt x="66" y="52"/>
                          </a:cubicBezTo>
                          <a:cubicBezTo>
                            <a:pt x="65" y="50"/>
                            <a:pt x="65" y="50"/>
                            <a:pt x="64" y="47"/>
                          </a:cubicBezTo>
                          <a:lnTo>
                            <a:pt x="64" y="47"/>
                          </a:lnTo>
                          <a:cubicBezTo>
                            <a:pt x="57" y="41"/>
                            <a:pt x="56" y="35"/>
                            <a:pt x="56" y="29"/>
                          </a:cubicBezTo>
                          <a:cubicBezTo>
                            <a:pt x="55" y="25"/>
                            <a:pt x="55" y="21"/>
                            <a:pt x="53" y="18"/>
                          </a:cubicBezTo>
                          <a:cubicBezTo>
                            <a:pt x="52" y="16"/>
                            <a:pt x="49" y="16"/>
                            <a:pt x="47" y="15"/>
                          </a:cubicBezTo>
                          <a:cubicBezTo>
                            <a:pt x="45" y="15"/>
                            <a:pt x="43" y="14"/>
                            <a:pt x="43" y="13"/>
                          </a:cubicBezTo>
                          <a:lnTo>
                            <a:pt x="43" y="12"/>
                          </a:lnTo>
                          <a:cubicBezTo>
                            <a:pt x="42" y="4"/>
                            <a:pt x="41" y="0"/>
                            <a:pt x="32" y="0"/>
                          </a:cubicBezTo>
                          <a:cubicBezTo>
                            <a:pt x="30" y="0"/>
                            <a:pt x="29" y="0"/>
                            <a:pt x="27" y="0"/>
                          </a:cubicBezTo>
                          <a:cubicBezTo>
                            <a:pt x="26" y="1"/>
                            <a:pt x="24" y="1"/>
                            <a:pt x="22" y="1"/>
                          </a:cubicBezTo>
                          <a:cubicBezTo>
                            <a:pt x="21" y="1"/>
                            <a:pt x="20" y="1"/>
                            <a:pt x="19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5" y="5"/>
                            <a:pt x="13" y="7"/>
                            <a:pt x="11" y="7"/>
                          </a:cubicBezTo>
                          <a:cubicBezTo>
                            <a:pt x="11" y="7"/>
                            <a:pt x="10" y="7"/>
                            <a:pt x="9" y="5"/>
                          </a:cubicBezTo>
                          <a:cubicBezTo>
                            <a:pt x="5" y="7"/>
                            <a:pt x="0" y="12"/>
                            <a:pt x="0" y="15"/>
                          </a:cubicBezTo>
                          <a:cubicBezTo>
                            <a:pt x="0" y="19"/>
                            <a:pt x="2" y="20"/>
                            <a:pt x="4" y="22"/>
                          </a:cubicBezTo>
                          <a:cubicBezTo>
                            <a:pt x="6" y="23"/>
                            <a:pt x="7" y="24"/>
                            <a:pt x="8" y="25"/>
                          </a:cubicBezTo>
                          <a:cubicBezTo>
                            <a:pt x="10" y="27"/>
                            <a:pt x="10" y="31"/>
                            <a:pt x="9" y="33"/>
                          </a:cubicBezTo>
                          <a:cubicBezTo>
                            <a:pt x="9" y="34"/>
                            <a:pt x="9" y="35"/>
                            <a:pt x="9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8" name="Freeform 1144">
                      <a:extLst>
                        <a:ext uri="{FF2B5EF4-FFF2-40B4-BE49-F238E27FC236}">
                          <a16:creationId xmlns:a16="http://schemas.microsoft.com/office/drawing/2014/main" id="{06282784-EA29-B086-B7E1-56B6A71BE6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43771"/>
                      <a:ext cx="52625" cy="71420"/>
                    </a:xfrm>
                    <a:custGeom>
                      <a:avLst/>
                      <a:gdLst>
                        <a:gd name="T0" fmla="*/ 79 w 121"/>
                        <a:gd name="T1" fmla="*/ 128 h 168"/>
                        <a:gd name="T2" fmla="*/ 98 w 121"/>
                        <a:gd name="T3" fmla="*/ 108 h 168"/>
                        <a:gd name="T4" fmla="*/ 104 w 121"/>
                        <a:gd name="T5" fmla="*/ 111 h 168"/>
                        <a:gd name="T6" fmla="*/ 112 w 121"/>
                        <a:gd name="T7" fmla="*/ 91 h 168"/>
                        <a:gd name="T8" fmla="*/ 90 w 121"/>
                        <a:gd name="T9" fmla="*/ 92 h 168"/>
                        <a:gd name="T10" fmla="*/ 72 w 121"/>
                        <a:gd name="T11" fmla="*/ 71 h 168"/>
                        <a:gd name="T12" fmla="*/ 92 w 121"/>
                        <a:gd name="T13" fmla="*/ 64 h 168"/>
                        <a:gd name="T14" fmla="*/ 88 w 121"/>
                        <a:gd name="T15" fmla="*/ 72 h 168"/>
                        <a:gd name="T16" fmla="*/ 90 w 121"/>
                        <a:gd name="T17" fmla="*/ 72 h 168"/>
                        <a:gd name="T18" fmla="*/ 94 w 121"/>
                        <a:gd name="T19" fmla="*/ 72 h 168"/>
                        <a:gd name="T20" fmla="*/ 99 w 121"/>
                        <a:gd name="T21" fmla="*/ 77 h 168"/>
                        <a:gd name="T22" fmla="*/ 103 w 121"/>
                        <a:gd name="T23" fmla="*/ 71 h 168"/>
                        <a:gd name="T24" fmla="*/ 111 w 121"/>
                        <a:gd name="T25" fmla="*/ 72 h 168"/>
                        <a:gd name="T26" fmla="*/ 117 w 121"/>
                        <a:gd name="T27" fmla="*/ 61 h 168"/>
                        <a:gd name="T28" fmla="*/ 121 w 121"/>
                        <a:gd name="T29" fmla="*/ 47 h 168"/>
                        <a:gd name="T30" fmla="*/ 118 w 121"/>
                        <a:gd name="T31" fmla="*/ 48 h 168"/>
                        <a:gd name="T32" fmla="*/ 91 w 121"/>
                        <a:gd name="T33" fmla="*/ 32 h 168"/>
                        <a:gd name="T34" fmla="*/ 84 w 121"/>
                        <a:gd name="T35" fmla="*/ 29 h 168"/>
                        <a:gd name="T36" fmla="*/ 82 w 121"/>
                        <a:gd name="T37" fmla="*/ 21 h 168"/>
                        <a:gd name="T38" fmla="*/ 74 w 121"/>
                        <a:gd name="T39" fmla="*/ 14 h 168"/>
                        <a:gd name="T40" fmla="*/ 65 w 121"/>
                        <a:gd name="T41" fmla="*/ 13 h 168"/>
                        <a:gd name="T42" fmla="*/ 55 w 121"/>
                        <a:gd name="T43" fmla="*/ 0 h 168"/>
                        <a:gd name="T44" fmla="*/ 37 w 121"/>
                        <a:gd name="T45" fmla="*/ 9 h 168"/>
                        <a:gd name="T46" fmla="*/ 36 w 121"/>
                        <a:gd name="T47" fmla="*/ 13 h 168"/>
                        <a:gd name="T48" fmla="*/ 13 w 121"/>
                        <a:gd name="T49" fmla="*/ 28 h 168"/>
                        <a:gd name="T50" fmla="*/ 16 w 121"/>
                        <a:gd name="T51" fmla="*/ 35 h 168"/>
                        <a:gd name="T52" fmla="*/ 2 w 121"/>
                        <a:gd name="T53" fmla="*/ 53 h 168"/>
                        <a:gd name="T54" fmla="*/ 1 w 121"/>
                        <a:gd name="T55" fmla="*/ 68 h 168"/>
                        <a:gd name="T56" fmla="*/ 13 w 121"/>
                        <a:gd name="T57" fmla="*/ 113 h 168"/>
                        <a:gd name="T58" fmla="*/ 14 w 121"/>
                        <a:gd name="T59" fmla="*/ 126 h 168"/>
                        <a:gd name="T60" fmla="*/ 21 w 121"/>
                        <a:gd name="T61" fmla="*/ 122 h 168"/>
                        <a:gd name="T62" fmla="*/ 23 w 121"/>
                        <a:gd name="T63" fmla="*/ 137 h 168"/>
                        <a:gd name="T64" fmla="*/ 21 w 121"/>
                        <a:gd name="T65" fmla="*/ 142 h 168"/>
                        <a:gd name="T66" fmla="*/ 22 w 121"/>
                        <a:gd name="T67" fmla="*/ 154 h 168"/>
                        <a:gd name="T68" fmla="*/ 30 w 121"/>
                        <a:gd name="T69" fmla="*/ 163 h 168"/>
                        <a:gd name="T70" fmla="*/ 37 w 121"/>
                        <a:gd name="T71" fmla="*/ 160 h 168"/>
                        <a:gd name="T72" fmla="*/ 51 w 121"/>
                        <a:gd name="T73" fmla="*/ 168 h 168"/>
                        <a:gd name="T74" fmla="*/ 66 w 121"/>
                        <a:gd name="T75" fmla="*/ 155 h 168"/>
                        <a:gd name="T76" fmla="*/ 65 w 121"/>
                        <a:gd name="T77" fmla="*/ 153 h 168"/>
                        <a:gd name="T78" fmla="*/ 75 w 121"/>
                        <a:gd name="T79" fmla="*/ 137 h 1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21" h="168">
                          <a:moveTo>
                            <a:pt x="75" y="137"/>
                          </a:moveTo>
                          <a:cubicBezTo>
                            <a:pt x="78" y="133"/>
                            <a:pt x="78" y="130"/>
                            <a:pt x="79" y="128"/>
                          </a:cubicBezTo>
                          <a:cubicBezTo>
                            <a:pt x="79" y="125"/>
                            <a:pt x="79" y="122"/>
                            <a:pt x="82" y="118"/>
                          </a:cubicBezTo>
                          <a:cubicBezTo>
                            <a:pt x="83" y="117"/>
                            <a:pt x="94" y="108"/>
                            <a:pt x="98" y="108"/>
                          </a:cubicBezTo>
                          <a:cubicBezTo>
                            <a:pt x="99" y="108"/>
                            <a:pt x="101" y="109"/>
                            <a:pt x="102" y="110"/>
                          </a:cubicBezTo>
                          <a:cubicBezTo>
                            <a:pt x="103" y="110"/>
                            <a:pt x="103" y="111"/>
                            <a:pt x="104" y="111"/>
                          </a:cubicBezTo>
                          <a:cubicBezTo>
                            <a:pt x="106" y="110"/>
                            <a:pt x="113" y="96"/>
                            <a:pt x="114" y="91"/>
                          </a:cubicBezTo>
                          <a:lnTo>
                            <a:pt x="112" y="91"/>
                          </a:lnTo>
                          <a:cubicBezTo>
                            <a:pt x="109" y="92"/>
                            <a:pt x="104" y="94"/>
                            <a:pt x="97" y="94"/>
                          </a:cubicBezTo>
                          <a:cubicBezTo>
                            <a:pt x="94" y="94"/>
                            <a:pt x="92" y="93"/>
                            <a:pt x="90" y="92"/>
                          </a:cubicBezTo>
                          <a:cubicBezTo>
                            <a:pt x="89" y="92"/>
                            <a:pt x="87" y="91"/>
                            <a:pt x="85" y="91"/>
                          </a:cubicBezTo>
                          <a:cubicBezTo>
                            <a:pt x="73" y="91"/>
                            <a:pt x="72" y="81"/>
                            <a:pt x="72" y="71"/>
                          </a:cubicBezTo>
                          <a:cubicBezTo>
                            <a:pt x="72" y="63"/>
                            <a:pt x="75" y="59"/>
                            <a:pt x="83" y="59"/>
                          </a:cubicBezTo>
                          <a:cubicBezTo>
                            <a:pt x="86" y="59"/>
                            <a:pt x="92" y="59"/>
                            <a:pt x="92" y="64"/>
                          </a:cubicBezTo>
                          <a:cubicBezTo>
                            <a:pt x="92" y="67"/>
                            <a:pt x="91" y="68"/>
                            <a:pt x="90" y="70"/>
                          </a:cubicBezTo>
                          <a:cubicBezTo>
                            <a:pt x="89" y="70"/>
                            <a:pt x="88" y="71"/>
                            <a:pt x="88" y="72"/>
                          </a:cubicBezTo>
                          <a:cubicBezTo>
                            <a:pt x="88" y="72"/>
                            <a:pt x="88" y="72"/>
                            <a:pt x="89" y="72"/>
                          </a:cubicBezTo>
                          <a:cubicBezTo>
                            <a:pt x="89" y="72"/>
                            <a:pt x="90" y="72"/>
                            <a:pt x="90" y="72"/>
                          </a:cubicBezTo>
                          <a:cubicBezTo>
                            <a:pt x="91" y="71"/>
                            <a:pt x="92" y="71"/>
                            <a:pt x="93" y="71"/>
                          </a:cubicBezTo>
                          <a:cubicBezTo>
                            <a:pt x="94" y="71"/>
                            <a:pt x="94" y="71"/>
                            <a:pt x="94" y="72"/>
                          </a:cubicBezTo>
                          <a:cubicBezTo>
                            <a:pt x="94" y="72"/>
                            <a:pt x="95" y="73"/>
                            <a:pt x="95" y="73"/>
                          </a:cubicBezTo>
                          <a:cubicBezTo>
                            <a:pt x="96" y="76"/>
                            <a:pt x="97" y="77"/>
                            <a:pt x="99" y="77"/>
                          </a:cubicBezTo>
                          <a:cubicBezTo>
                            <a:pt x="101" y="77"/>
                            <a:pt x="101" y="76"/>
                            <a:pt x="102" y="72"/>
                          </a:cubicBezTo>
                          <a:cubicBezTo>
                            <a:pt x="102" y="72"/>
                            <a:pt x="103" y="71"/>
                            <a:pt x="103" y="71"/>
                          </a:cubicBezTo>
                          <a:cubicBezTo>
                            <a:pt x="104" y="71"/>
                            <a:pt x="105" y="71"/>
                            <a:pt x="106" y="71"/>
                          </a:cubicBezTo>
                          <a:cubicBezTo>
                            <a:pt x="108" y="71"/>
                            <a:pt x="110" y="72"/>
                            <a:pt x="111" y="72"/>
                          </a:cubicBezTo>
                          <a:cubicBezTo>
                            <a:pt x="115" y="72"/>
                            <a:pt x="118" y="71"/>
                            <a:pt x="119" y="70"/>
                          </a:cubicBezTo>
                          <a:cubicBezTo>
                            <a:pt x="118" y="68"/>
                            <a:pt x="117" y="66"/>
                            <a:pt x="117" y="61"/>
                          </a:cubicBezTo>
                          <a:cubicBezTo>
                            <a:pt x="117" y="58"/>
                            <a:pt x="118" y="55"/>
                            <a:pt x="119" y="53"/>
                          </a:cubicBezTo>
                          <a:cubicBezTo>
                            <a:pt x="120" y="51"/>
                            <a:pt x="121" y="49"/>
                            <a:pt x="121" y="47"/>
                          </a:cubicBezTo>
                          <a:cubicBezTo>
                            <a:pt x="121" y="47"/>
                            <a:pt x="121" y="47"/>
                            <a:pt x="120" y="47"/>
                          </a:cubicBezTo>
                          <a:cubicBezTo>
                            <a:pt x="120" y="48"/>
                            <a:pt x="119" y="48"/>
                            <a:pt x="118" y="48"/>
                          </a:cubicBezTo>
                          <a:cubicBezTo>
                            <a:pt x="111" y="48"/>
                            <a:pt x="97" y="39"/>
                            <a:pt x="94" y="32"/>
                          </a:cubicBezTo>
                          <a:cubicBezTo>
                            <a:pt x="93" y="32"/>
                            <a:pt x="92" y="32"/>
                            <a:pt x="91" y="32"/>
                          </a:cubicBezTo>
                          <a:cubicBezTo>
                            <a:pt x="90" y="31"/>
                            <a:pt x="90" y="31"/>
                            <a:pt x="89" y="31"/>
                          </a:cubicBezTo>
                          <a:cubicBezTo>
                            <a:pt x="86" y="31"/>
                            <a:pt x="85" y="30"/>
                            <a:pt x="84" y="29"/>
                          </a:cubicBezTo>
                          <a:cubicBezTo>
                            <a:pt x="82" y="28"/>
                            <a:pt x="83" y="26"/>
                            <a:pt x="83" y="24"/>
                          </a:cubicBezTo>
                          <a:cubicBezTo>
                            <a:pt x="83" y="22"/>
                            <a:pt x="83" y="21"/>
                            <a:pt x="82" y="21"/>
                          </a:cubicBezTo>
                          <a:cubicBezTo>
                            <a:pt x="80" y="19"/>
                            <a:pt x="79" y="19"/>
                            <a:pt x="78" y="19"/>
                          </a:cubicBezTo>
                          <a:cubicBezTo>
                            <a:pt x="76" y="19"/>
                            <a:pt x="75" y="18"/>
                            <a:pt x="74" y="14"/>
                          </a:cubicBezTo>
                          <a:cubicBezTo>
                            <a:pt x="74" y="14"/>
                            <a:pt x="71" y="13"/>
                            <a:pt x="69" y="13"/>
                          </a:cubicBezTo>
                          <a:cubicBezTo>
                            <a:pt x="68" y="13"/>
                            <a:pt x="67" y="13"/>
                            <a:pt x="65" y="13"/>
                          </a:cubicBezTo>
                          <a:cubicBezTo>
                            <a:pt x="62" y="12"/>
                            <a:pt x="57" y="10"/>
                            <a:pt x="56" y="0"/>
                          </a:cubicBezTo>
                          <a:lnTo>
                            <a:pt x="55" y="0"/>
                          </a:lnTo>
                          <a:cubicBezTo>
                            <a:pt x="55" y="1"/>
                            <a:pt x="54" y="1"/>
                            <a:pt x="54" y="1"/>
                          </a:cubicBezTo>
                          <a:cubicBezTo>
                            <a:pt x="49" y="5"/>
                            <a:pt x="44" y="9"/>
                            <a:pt x="37" y="9"/>
                          </a:cubicBezTo>
                          <a:cubicBezTo>
                            <a:pt x="36" y="9"/>
                            <a:pt x="35" y="9"/>
                            <a:pt x="34" y="8"/>
                          </a:cubicBezTo>
                          <a:cubicBezTo>
                            <a:pt x="35" y="11"/>
                            <a:pt x="35" y="12"/>
                            <a:pt x="36" y="13"/>
                          </a:cubicBezTo>
                          <a:cubicBezTo>
                            <a:pt x="37" y="15"/>
                            <a:pt x="39" y="16"/>
                            <a:pt x="39" y="19"/>
                          </a:cubicBezTo>
                          <a:cubicBezTo>
                            <a:pt x="39" y="27"/>
                            <a:pt x="19" y="28"/>
                            <a:pt x="13" y="28"/>
                          </a:cubicBezTo>
                          <a:cubicBezTo>
                            <a:pt x="14" y="29"/>
                            <a:pt x="14" y="29"/>
                            <a:pt x="15" y="30"/>
                          </a:cubicBezTo>
                          <a:cubicBezTo>
                            <a:pt x="15" y="31"/>
                            <a:pt x="16" y="33"/>
                            <a:pt x="16" y="35"/>
                          </a:cubicBezTo>
                          <a:cubicBezTo>
                            <a:pt x="16" y="41"/>
                            <a:pt x="12" y="45"/>
                            <a:pt x="8" y="48"/>
                          </a:cubicBezTo>
                          <a:cubicBezTo>
                            <a:pt x="5" y="50"/>
                            <a:pt x="3" y="51"/>
                            <a:pt x="2" y="53"/>
                          </a:cubicBezTo>
                          <a:cubicBezTo>
                            <a:pt x="0" y="56"/>
                            <a:pt x="0" y="60"/>
                            <a:pt x="0" y="64"/>
                          </a:cubicBezTo>
                          <a:cubicBezTo>
                            <a:pt x="1" y="65"/>
                            <a:pt x="1" y="67"/>
                            <a:pt x="1" y="68"/>
                          </a:cubicBezTo>
                          <a:cubicBezTo>
                            <a:pt x="1" y="79"/>
                            <a:pt x="4" y="85"/>
                            <a:pt x="7" y="91"/>
                          </a:cubicBezTo>
                          <a:cubicBezTo>
                            <a:pt x="10" y="97"/>
                            <a:pt x="13" y="103"/>
                            <a:pt x="13" y="113"/>
                          </a:cubicBezTo>
                          <a:lnTo>
                            <a:pt x="13" y="120"/>
                          </a:lnTo>
                          <a:cubicBezTo>
                            <a:pt x="13" y="123"/>
                            <a:pt x="13" y="126"/>
                            <a:pt x="14" y="126"/>
                          </a:cubicBezTo>
                          <a:cubicBezTo>
                            <a:pt x="16" y="126"/>
                            <a:pt x="16" y="125"/>
                            <a:pt x="17" y="124"/>
                          </a:cubicBezTo>
                          <a:cubicBezTo>
                            <a:pt x="18" y="123"/>
                            <a:pt x="19" y="122"/>
                            <a:pt x="21" y="122"/>
                          </a:cubicBezTo>
                          <a:cubicBezTo>
                            <a:pt x="23" y="122"/>
                            <a:pt x="28" y="128"/>
                            <a:pt x="28" y="131"/>
                          </a:cubicBezTo>
                          <a:cubicBezTo>
                            <a:pt x="28" y="135"/>
                            <a:pt x="25" y="136"/>
                            <a:pt x="23" y="137"/>
                          </a:cubicBezTo>
                          <a:cubicBezTo>
                            <a:pt x="21" y="138"/>
                            <a:pt x="20" y="138"/>
                            <a:pt x="20" y="139"/>
                          </a:cubicBezTo>
                          <a:cubicBezTo>
                            <a:pt x="20" y="140"/>
                            <a:pt x="20" y="141"/>
                            <a:pt x="21" y="142"/>
                          </a:cubicBezTo>
                          <a:cubicBezTo>
                            <a:pt x="23" y="143"/>
                            <a:pt x="24" y="145"/>
                            <a:pt x="24" y="148"/>
                          </a:cubicBezTo>
                          <a:cubicBezTo>
                            <a:pt x="24" y="151"/>
                            <a:pt x="23" y="153"/>
                            <a:pt x="22" y="154"/>
                          </a:cubicBezTo>
                          <a:cubicBezTo>
                            <a:pt x="21" y="154"/>
                            <a:pt x="20" y="155"/>
                            <a:pt x="20" y="157"/>
                          </a:cubicBezTo>
                          <a:cubicBezTo>
                            <a:pt x="22" y="158"/>
                            <a:pt x="29" y="163"/>
                            <a:pt x="30" y="163"/>
                          </a:cubicBezTo>
                          <a:cubicBezTo>
                            <a:pt x="31" y="163"/>
                            <a:pt x="32" y="162"/>
                            <a:pt x="33" y="162"/>
                          </a:cubicBezTo>
                          <a:cubicBezTo>
                            <a:pt x="34" y="161"/>
                            <a:pt x="35" y="160"/>
                            <a:pt x="37" y="160"/>
                          </a:cubicBezTo>
                          <a:cubicBezTo>
                            <a:pt x="41" y="160"/>
                            <a:pt x="43" y="162"/>
                            <a:pt x="44" y="164"/>
                          </a:cubicBezTo>
                          <a:cubicBezTo>
                            <a:pt x="46" y="166"/>
                            <a:pt x="48" y="168"/>
                            <a:pt x="51" y="168"/>
                          </a:cubicBezTo>
                          <a:cubicBezTo>
                            <a:pt x="54" y="168"/>
                            <a:pt x="57" y="164"/>
                            <a:pt x="61" y="161"/>
                          </a:cubicBezTo>
                          <a:cubicBezTo>
                            <a:pt x="63" y="159"/>
                            <a:pt x="64" y="157"/>
                            <a:pt x="66" y="155"/>
                          </a:cubicBezTo>
                          <a:lnTo>
                            <a:pt x="65" y="153"/>
                          </a:lnTo>
                          <a:cubicBezTo>
                            <a:pt x="65" y="153"/>
                            <a:pt x="65" y="153"/>
                            <a:pt x="65" y="153"/>
                          </a:cubicBezTo>
                          <a:cubicBezTo>
                            <a:pt x="65" y="147"/>
                            <a:pt x="68" y="144"/>
                            <a:pt x="71" y="141"/>
                          </a:cubicBezTo>
                          <a:cubicBezTo>
                            <a:pt x="72" y="140"/>
                            <a:pt x="74" y="139"/>
                            <a:pt x="75" y="1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9" name="Freeform 1145">
                      <a:extLst>
                        <a:ext uri="{FF2B5EF4-FFF2-40B4-BE49-F238E27FC236}">
                          <a16:creationId xmlns:a16="http://schemas.microsoft.com/office/drawing/2014/main" id="{052B0111-30F0-53BB-0E60-0360E14ECD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90638" y="4604302"/>
                      <a:ext cx="28193" cy="20675"/>
                    </a:xfrm>
                    <a:custGeom>
                      <a:avLst/>
                      <a:gdLst>
                        <a:gd name="T0" fmla="*/ 55 w 68"/>
                        <a:gd name="T1" fmla="*/ 20 h 47"/>
                        <a:gd name="T2" fmla="*/ 53 w 68"/>
                        <a:gd name="T3" fmla="*/ 18 h 47"/>
                        <a:gd name="T4" fmla="*/ 47 w 68"/>
                        <a:gd name="T5" fmla="*/ 16 h 47"/>
                        <a:gd name="T6" fmla="*/ 39 w 68"/>
                        <a:gd name="T7" fmla="*/ 15 h 47"/>
                        <a:gd name="T8" fmla="*/ 34 w 68"/>
                        <a:gd name="T9" fmla="*/ 12 h 47"/>
                        <a:gd name="T10" fmla="*/ 29 w 68"/>
                        <a:gd name="T11" fmla="*/ 9 h 47"/>
                        <a:gd name="T12" fmla="*/ 23 w 68"/>
                        <a:gd name="T13" fmla="*/ 5 h 47"/>
                        <a:gd name="T14" fmla="*/ 20 w 68"/>
                        <a:gd name="T15" fmla="*/ 3 h 47"/>
                        <a:gd name="T16" fmla="*/ 14 w 68"/>
                        <a:gd name="T17" fmla="*/ 0 h 47"/>
                        <a:gd name="T18" fmla="*/ 0 w 68"/>
                        <a:gd name="T19" fmla="*/ 12 h 47"/>
                        <a:gd name="T20" fmla="*/ 1 w 68"/>
                        <a:gd name="T21" fmla="*/ 17 h 47"/>
                        <a:gd name="T22" fmla="*/ 3 w 68"/>
                        <a:gd name="T23" fmla="*/ 21 h 47"/>
                        <a:gd name="T24" fmla="*/ 21 w 68"/>
                        <a:gd name="T25" fmla="*/ 26 h 47"/>
                        <a:gd name="T26" fmla="*/ 22 w 68"/>
                        <a:gd name="T27" fmla="*/ 32 h 47"/>
                        <a:gd name="T28" fmla="*/ 25 w 68"/>
                        <a:gd name="T29" fmla="*/ 35 h 47"/>
                        <a:gd name="T30" fmla="*/ 26 w 68"/>
                        <a:gd name="T31" fmla="*/ 37 h 47"/>
                        <a:gd name="T32" fmla="*/ 28 w 68"/>
                        <a:gd name="T33" fmla="*/ 46 h 47"/>
                        <a:gd name="T34" fmla="*/ 35 w 68"/>
                        <a:gd name="T35" fmla="*/ 47 h 47"/>
                        <a:gd name="T36" fmla="*/ 39 w 68"/>
                        <a:gd name="T37" fmla="*/ 45 h 47"/>
                        <a:gd name="T38" fmla="*/ 45 w 68"/>
                        <a:gd name="T39" fmla="*/ 42 h 47"/>
                        <a:gd name="T40" fmla="*/ 50 w 68"/>
                        <a:gd name="T41" fmla="*/ 44 h 47"/>
                        <a:gd name="T42" fmla="*/ 53 w 68"/>
                        <a:gd name="T43" fmla="*/ 46 h 47"/>
                        <a:gd name="T44" fmla="*/ 54 w 68"/>
                        <a:gd name="T45" fmla="*/ 45 h 47"/>
                        <a:gd name="T46" fmla="*/ 58 w 68"/>
                        <a:gd name="T47" fmla="*/ 43 h 47"/>
                        <a:gd name="T48" fmla="*/ 61 w 68"/>
                        <a:gd name="T49" fmla="*/ 46 h 47"/>
                        <a:gd name="T50" fmla="*/ 63 w 68"/>
                        <a:gd name="T51" fmla="*/ 47 h 47"/>
                        <a:gd name="T52" fmla="*/ 65 w 68"/>
                        <a:gd name="T53" fmla="*/ 47 h 47"/>
                        <a:gd name="T54" fmla="*/ 67 w 68"/>
                        <a:gd name="T55" fmla="*/ 44 h 47"/>
                        <a:gd name="T56" fmla="*/ 68 w 68"/>
                        <a:gd name="T57" fmla="*/ 42 h 47"/>
                        <a:gd name="T58" fmla="*/ 67 w 68"/>
                        <a:gd name="T59" fmla="*/ 38 h 47"/>
                        <a:gd name="T60" fmla="*/ 65 w 68"/>
                        <a:gd name="T61" fmla="*/ 35 h 47"/>
                        <a:gd name="T62" fmla="*/ 65 w 68"/>
                        <a:gd name="T63" fmla="*/ 31 h 47"/>
                        <a:gd name="T64" fmla="*/ 61 w 68"/>
                        <a:gd name="T65" fmla="*/ 25 h 47"/>
                        <a:gd name="T66" fmla="*/ 61 w 68"/>
                        <a:gd name="T67" fmla="*/ 23 h 47"/>
                        <a:gd name="T68" fmla="*/ 58 w 68"/>
                        <a:gd name="T69" fmla="*/ 23 h 47"/>
                        <a:gd name="T70" fmla="*/ 55 w 68"/>
                        <a:gd name="T71" fmla="*/ 20 h 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8" h="47">
                          <a:moveTo>
                            <a:pt x="55" y="20"/>
                          </a:moveTo>
                          <a:cubicBezTo>
                            <a:pt x="54" y="19"/>
                            <a:pt x="54" y="18"/>
                            <a:pt x="53" y="18"/>
                          </a:cubicBezTo>
                          <a:cubicBezTo>
                            <a:pt x="51" y="16"/>
                            <a:pt x="49" y="16"/>
                            <a:pt x="47" y="16"/>
                          </a:cubicBezTo>
                          <a:cubicBezTo>
                            <a:pt x="44" y="16"/>
                            <a:pt x="42" y="16"/>
                            <a:pt x="39" y="15"/>
                          </a:cubicBezTo>
                          <a:cubicBezTo>
                            <a:pt x="36" y="14"/>
                            <a:pt x="35" y="13"/>
                            <a:pt x="34" y="12"/>
                          </a:cubicBezTo>
                          <a:cubicBezTo>
                            <a:pt x="32" y="11"/>
                            <a:pt x="31" y="10"/>
                            <a:pt x="29" y="9"/>
                          </a:cubicBezTo>
                          <a:cubicBezTo>
                            <a:pt x="27" y="9"/>
                            <a:pt x="24" y="7"/>
                            <a:pt x="23" y="5"/>
                          </a:cubicBezTo>
                          <a:cubicBezTo>
                            <a:pt x="22" y="4"/>
                            <a:pt x="21" y="3"/>
                            <a:pt x="20" y="3"/>
                          </a:cubicBezTo>
                          <a:cubicBezTo>
                            <a:pt x="18" y="1"/>
                            <a:pt x="17" y="0"/>
                            <a:pt x="14" y="0"/>
                          </a:cubicBezTo>
                          <a:cubicBezTo>
                            <a:pt x="7" y="0"/>
                            <a:pt x="0" y="4"/>
                            <a:pt x="0" y="12"/>
                          </a:cubicBezTo>
                          <a:cubicBezTo>
                            <a:pt x="0" y="13"/>
                            <a:pt x="1" y="15"/>
                            <a:pt x="1" y="17"/>
                          </a:cubicBezTo>
                          <a:cubicBezTo>
                            <a:pt x="2" y="19"/>
                            <a:pt x="2" y="20"/>
                            <a:pt x="3" y="21"/>
                          </a:cubicBezTo>
                          <a:cubicBezTo>
                            <a:pt x="11" y="21"/>
                            <a:pt x="19" y="22"/>
                            <a:pt x="21" y="26"/>
                          </a:cubicBezTo>
                          <a:cubicBezTo>
                            <a:pt x="22" y="28"/>
                            <a:pt x="22" y="30"/>
                            <a:pt x="22" y="32"/>
                          </a:cubicBezTo>
                          <a:cubicBezTo>
                            <a:pt x="23" y="34"/>
                            <a:pt x="23" y="35"/>
                            <a:pt x="25" y="35"/>
                          </a:cubicBezTo>
                          <a:cubicBezTo>
                            <a:pt x="26" y="35"/>
                            <a:pt x="26" y="36"/>
                            <a:pt x="26" y="37"/>
                          </a:cubicBezTo>
                          <a:cubicBezTo>
                            <a:pt x="26" y="41"/>
                            <a:pt x="26" y="44"/>
                            <a:pt x="28" y="46"/>
                          </a:cubicBezTo>
                          <a:cubicBezTo>
                            <a:pt x="30" y="47"/>
                            <a:pt x="31" y="47"/>
                            <a:pt x="35" y="47"/>
                          </a:cubicBezTo>
                          <a:cubicBezTo>
                            <a:pt x="36" y="47"/>
                            <a:pt x="38" y="46"/>
                            <a:pt x="39" y="45"/>
                          </a:cubicBezTo>
                          <a:cubicBezTo>
                            <a:pt x="41" y="44"/>
                            <a:pt x="43" y="42"/>
                            <a:pt x="45" y="42"/>
                          </a:cubicBezTo>
                          <a:cubicBezTo>
                            <a:pt x="47" y="42"/>
                            <a:pt x="49" y="43"/>
                            <a:pt x="50" y="44"/>
                          </a:cubicBezTo>
                          <a:cubicBezTo>
                            <a:pt x="51" y="45"/>
                            <a:pt x="52" y="46"/>
                            <a:pt x="53" y="46"/>
                          </a:cubicBezTo>
                          <a:cubicBezTo>
                            <a:pt x="54" y="46"/>
                            <a:pt x="54" y="45"/>
                            <a:pt x="54" y="45"/>
                          </a:cubicBezTo>
                          <a:cubicBezTo>
                            <a:pt x="55" y="44"/>
                            <a:pt x="56" y="43"/>
                            <a:pt x="58" y="43"/>
                          </a:cubicBezTo>
                          <a:cubicBezTo>
                            <a:pt x="59" y="43"/>
                            <a:pt x="60" y="44"/>
                            <a:pt x="61" y="46"/>
                          </a:cubicBezTo>
                          <a:cubicBezTo>
                            <a:pt x="62" y="46"/>
                            <a:pt x="62" y="47"/>
                            <a:pt x="63" y="47"/>
                          </a:cubicBezTo>
                          <a:lnTo>
                            <a:pt x="65" y="47"/>
                          </a:lnTo>
                          <a:cubicBezTo>
                            <a:pt x="65" y="46"/>
                            <a:pt x="66" y="45"/>
                            <a:pt x="67" y="44"/>
                          </a:cubicBezTo>
                          <a:cubicBezTo>
                            <a:pt x="68" y="43"/>
                            <a:pt x="68" y="43"/>
                            <a:pt x="68" y="42"/>
                          </a:cubicBezTo>
                          <a:cubicBezTo>
                            <a:pt x="68" y="41"/>
                            <a:pt x="67" y="40"/>
                            <a:pt x="67" y="38"/>
                          </a:cubicBezTo>
                          <a:cubicBezTo>
                            <a:pt x="66" y="37"/>
                            <a:pt x="65" y="36"/>
                            <a:pt x="65" y="35"/>
                          </a:cubicBezTo>
                          <a:lnTo>
                            <a:pt x="65" y="31"/>
                          </a:lnTo>
                          <a:cubicBezTo>
                            <a:pt x="62" y="30"/>
                            <a:pt x="62" y="27"/>
                            <a:pt x="61" y="25"/>
                          </a:cubicBezTo>
                          <a:cubicBezTo>
                            <a:pt x="61" y="24"/>
                            <a:pt x="61" y="23"/>
                            <a:pt x="61" y="23"/>
                          </a:cubicBezTo>
                          <a:lnTo>
                            <a:pt x="58" y="23"/>
                          </a:lnTo>
                          <a:cubicBezTo>
                            <a:pt x="56" y="23"/>
                            <a:pt x="56" y="21"/>
                            <a:pt x="55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0" name="Freeform 1146">
                      <a:extLst>
                        <a:ext uri="{FF2B5EF4-FFF2-40B4-BE49-F238E27FC236}">
                          <a16:creationId xmlns:a16="http://schemas.microsoft.com/office/drawing/2014/main" id="{69249F96-6190-B693-7FCB-7D8E74CDF3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5000" y="4624977"/>
                      <a:ext cx="52625" cy="45107"/>
                    </a:xfrm>
                    <a:custGeom>
                      <a:avLst/>
                      <a:gdLst>
                        <a:gd name="T0" fmla="*/ 116 w 125"/>
                        <a:gd name="T1" fmla="*/ 54 h 105"/>
                        <a:gd name="T2" fmla="*/ 115 w 125"/>
                        <a:gd name="T3" fmla="*/ 50 h 105"/>
                        <a:gd name="T4" fmla="*/ 122 w 125"/>
                        <a:gd name="T5" fmla="*/ 45 h 105"/>
                        <a:gd name="T6" fmla="*/ 115 w 125"/>
                        <a:gd name="T7" fmla="*/ 44 h 105"/>
                        <a:gd name="T8" fmla="*/ 119 w 125"/>
                        <a:gd name="T9" fmla="*/ 33 h 105"/>
                        <a:gd name="T10" fmla="*/ 114 w 125"/>
                        <a:gd name="T11" fmla="*/ 33 h 105"/>
                        <a:gd name="T12" fmla="*/ 112 w 125"/>
                        <a:gd name="T13" fmla="*/ 37 h 105"/>
                        <a:gd name="T14" fmla="*/ 113 w 125"/>
                        <a:gd name="T15" fmla="*/ 41 h 105"/>
                        <a:gd name="T16" fmla="*/ 103 w 125"/>
                        <a:gd name="T17" fmla="*/ 41 h 105"/>
                        <a:gd name="T18" fmla="*/ 88 w 125"/>
                        <a:gd name="T19" fmla="*/ 33 h 105"/>
                        <a:gd name="T20" fmla="*/ 76 w 125"/>
                        <a:gd name="T21" fmla="*/ 5 h 105"/>
                        <a:gd name="T22" fmla="*/ 74 w 125"/>
                        <a:gd name="T23" fmla="*/ 5 h 105"/>
                        <a:gd name="T24" fmla="*/ 71 w 125"/>
                        <a:gd name="T25" fmla="*/ 2 h 105"/>
                        <a:gd name="T26" fmla="*/ 68 w 125"/>
                        <a:gd name="T27" fmla="*/ 1 h 105"/>
                        <a:gd name="T28" fmla="*/ 61 w 125"/>
                        <a:gd name="T29" fmla="*/ 1 h 105"/>
                        <a:gd name="T30" fmla="*/ 53 w 125"/>
                        <a:gd name="T31" fmla="*/ 2 h 105"/>
                        <a:gd name="T32" fmla="*/ 40 w 125"/>
                        <a:gd name="T33" fmla="*/ 3 h 105"/>
                        <a:gd name="T34" fmla="*/ 23 w 125"/>
                        <a:gd name="T35" fmla="*/ 15 h 105"/>
                        <a:gd name="T36" fmla="*/ 14 w 125"/>
                        <a:gd name="T37" fmla="*/ 27 h 105"/>
                        <a:gd name="T38" fmla="*/ 7 w 125"/>
                        <a:gd name="T39" fmla="*/ 22 h 105"/>
                        <a:gd name="T40" fmla="*/ 0 w 125"/>
                        <a:gd name="T41" fmla="*/ 26 h 105"/>
                        <a:gd name="T42" fmla="*/ 4 w 125"/>
                        <a:gd name="T43" fmla="*/ 29 h 105"/>
                        <a:gd name="T44" fmla="*/ 11 w 125"/>
                        <a:gd name="T45" fmla="*/ 30 h 105"/>
                        <a:gd name="T46" fmla="*/ 17 w 125"/>
                        <a:gd name="T47" fmla="*/ 31 h 105"/>
                        <a:gd name="T48" fmla="*/ 20 w 125"/>
                        <a:gd name="T49" fmla="*/ 36 h 105"/>
                        <a:gd name="T50" fmla="*/ 31 w 125"/>
                        <a:gd name="T51" fmla="*/ 40 h 105"/>
                        <a:gd name="T52" fmla="*/ 37 w 125"/>
                        <a:gd name="T53" fmla="*/ 41 h 105"/>
                        <a:gd name="T54" fmla="*/ 38 w 125"/>
                        <a:gd name="T55" fmla="*/ 49 h 105"/>
                        <a:gd name="T56" fmla="*/ 57 w 125"/>
                        <a:gd name="T57" fmla="*/ 69 h 105"/>
                        <a:gd name="T58" fmla="*/ 64 w 125"/>
                        <a:gd name="T59" fmla="*/ 64 h 105"/>
                        <a:gd name="T60" fmla="*/ 68 w 125"/>
                        <a:gd name="T61" fmla="*/ 69 h 105"/>
                        <a:gd name="T62" fmla="*/ 82 w 125"/>
                        <a:gd name="T63" fmla="*/ 88 h 105"/>
                        <a:gd name="T64" fmla="*/ 86 w 125"/>
                        <a:gd name="T65" fmla="*/ 91 h 105"/>
                        <a:gd name="T66" fmla="*/ 84 w 125"/>
                        <a:gd name="T67" fmla="*/ 96 h 105"/>
                        <a:gd name="T68" fmla="*/ 87 w 125"/>
                        <a:gd name="T69" fmla="*/ 105 h 105"/>
                        <a:gd name="T70" fmla="*/ 95 w 125"/>
                        <a:gd name="T71" fmla="*/ 92 h 105"/>
                        <a:gd name="T72" fmla="*/ 102 w 125"/>
                        <a:gd name="T73" fmla="*/ 77 h 105"/>
                        <a:gd name="T74" fmla="*/ 101 w 125"/>
                        <a:gd name="T75" fmla="*/ 71 h 105"/>
                        <a:gd name="T76" fmla="*/ 123 w 125"/>
                        <a:gd name="T77" fmla="*/ 61 h 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25" h="105">
                          <a:moveTo>
                            <a:pt x="120" y="55"/>
                          </a:moveTo>
                          <a:cubicBezTo>
                            <a:pt x="119" y="55"/>
                            <a:pt x="118" y="55"/>
                            <a:pt x="116" y="54"/>
                          </a:cubicBezTo>
                          <a:cubicBezTo>
                            <a:pt x="115" y="54"/>
                            <a:pt x="115" y="53"/>
                            <a:pt x="115" y="53"/>
                          </a:cubicBezTo>
                          <a:lnTo>
                            <a:pt x="115" y="50"/>
                          </a:lnTo>
                          <a:cubicBezTo>
                            <a:pt x="115" y="49"/>
                            <a:pt x="115" y="49"/>
                            <a:pt x="116" y="49"/>
                          </a:cubicBezTo>
                          <a:cubicBezTo>
                            <a:pt x="119" y="48"/>
                            <a:pt x="121" y="47"/>
                            <a:pt x="122" y="45"/>
                          </a:cubicBezTo>
                          <a:lnTo>
                            <a:pt x="116" y="45"/>
                          </a:lnTo>
                          <a:cubicBezTo>
                            <a:pt x="115" y="45"/>
                            <a:pt x="115" y="44"/>
                            <a:pt x="115" y="44"/>
                          </a:cubicBezTo>
                          <a:cubicBezTo>
                            <a:pt x="115" y="40"/>
                            <a:pt x="117" y="38"/>
                            <a:pt x="119" y="36"/>
                          </a:cubicBezTo>
                          <a:lnTo>
                            <a:pt x="119" y="33"/>
                          </a:lnTo>
                          <a:lnTo>
                            <a:pt x="116" y="33"/>
                          </a:lnTo>
                          <a:cubicBezTo>
                            <a:pt x="115" y="33"/>
                            <a:pt x="115" y="33"/>
                            <a:pt x="114" y="33"/>
                          </a:cubicBezTo>
                          <a:cubicBezTo>
                            <a:pt x="114" y="34"/>
                            <a:pt x="112" y="34"/>
                            <a:pt x="112" y="35"/>
                          </a:cubicBezTo>
                          <a:cubicBezTo>
                            <a:pt x="112" y="36"/>
                            <a:pt x="112" y="36"/>
                            <a:pt x="112" y="37"/>
                          </a:cubicBezTo>
                          <a:cubicBezTo>
                            <a:pt x="113" y="38"/>
                            <a:pt x="113" y="38"/>
                            <a:pt x="113" y="39"/>
                          </a:cubicBezTo>
                          <a:cubicBezTo>
                            <a:pt x="113" y="40"/>
                            <a:pt x="113" y="40"/>
                            <a:pt x="113" y="41"/>
                          </a:cubicBezTo>
                          <a:cubicBezTo>
                            <a:pt x="111" y="41"/>
                            <a:pt x="110" y="42"/>
                            <a:pt x="108" y="42"/>
                          </a:cubicBezTo>
                          <a:cubicBezTo>
                            <a:pt x="106" y="42"/>
                            <a:pt x="105" y="42"/>
                            <a:pt x="103" y="41"/>
                          </a:cubicBezTo>
                          <a:cubicBezTo>
                            <a:pt x="102" y="41"/>
                            <a:pt x="101" y="41"/>
                            <a:pt x="100" y="41"/>
                          </a:cubicBezTo>
                          <a:cubicBezTo>
                            <a:pt x="94" y="41"/>
                            <a:pt x="88" y="38"/>
                            <a:pt x="88" y="33"/>
                          </a:cubicBezTo>
                          <a:cubicBezTo>
                            <a:pt x="88" y="32"/>
                            <a:pt x="89" y="31"/>
                            <a:pt x="89" y="31"/>
                          </a:cubicBezTo>
                          <a:cubicBezTo>
                            <a:pt x="83" y="27"/>
                            <a:pt x="76" y="10"/>
                            <a:pt x="76" y="5"/>
                          </a:cubicBezTo>
                          <a:lnTo>
                            <a:pt x="76" y="5"/>
                          </a:lnTo>
                          <a:lnTo>
                            <a:pt x="74" y="5"/>
                          </a:lnTo>
                          <a:cubicBezTo>
                            <a:pt x="74" y="5"/>
                            <a:pt x="74" y="5"/>
                            <a:pt x="74" y="4"/>
                          </a:cubicBezTo>
                          <a:cubicBezTo>
                            <a:pt x="73" y="4"/>
                            <a:pt x="72" y="3"/>
                            <a:pt x="71" y="2"/>
                          </a:cubicBezTo>
                          <a:cubicBezTo>
                            <a:pt x="71" y="2"/>
                            <a:pt x="70" y="1"/>
                            <a:pt x="70" y="1"/>
                          </a:cubicBezTo>
                          <a:cubicBezTo>
                            <a:pt x="69" y="1"/>
                            <a:pt x="69" y="1"/>
                            <a:pt x="68" y="1"/>
                          </a:cubicBezTo>
                          <a:cubicBezTo>
                            <a:pt x="67" y="2"/>
                            <a:pt x="67" y="3"/>
                            <a:pt x="65" y="3"/>
                          </a:cubicBezTo>
                          <a:cubicBezTo>
                            <a:pt x="63" y="3"/>
                            <a:pt x="62" y="2"/>
                            <a:pt x="61" y="1"/>
                          </a:cubicBezTo>
                          <a:cubicBezTo>
                            <a:pt x="60" y="1"/>
                            <a:pt x="58" y="0"/>
                            <a:pt x="57" y="0"/>
                          </a:cubicBezTo>
                          <a:cubicBezTo>
                            <a:pt x="55" y="0"/>
                            <a:pt x="54" y="1"/>
                            <a:pt x="53" y="2"/>
                          </a:cubicBezTo>
                          <a:cubicBezTo>
                            <a:pt x="51" y="3"/>
                            <a:pt x="49" y="5"/>
                            <a:pt x="47" y="5"/>
                          </a:cubicBezTo>
                          <a:cubicBezTo>
                            <a:pt x="43" y="5"/>
                            <a:pt x="41" y="4"/>
                            <a:pt x="40" y="3"/>
                          </a:cubicBezTo>
                          <a:cubicBezTo>
                            <a:pt x="38" y="4"/>
                            <a:pt x="37" y="5"/>
                            <a:pt x="35" y="6"/>
                          </a:cubicBezTo>
                          <a:cubicBezTo>
                            <a:pt x="30" y="8"/>
                            <a:pt x="23" y="11"/>
                            <a:pt x="23" y="15"/>
                          </a:cubicBezTo>
                          <a:lnTo>
                            <a:pt x="23" y="21"/>
                          </a:lnTo>
                          <a:cubicBezTo>
                            <a:pt x="23" y="23"/>
                            <a:pt x="20" y="27"/>
                            <a:pt x="14" y="27"/>
                          </a:cubicBezTo>
                          <a:cubicBezTo>
                            <a:pt x="12" y="27"/>
                            <a:pt x="10" y="25"/>
                            <a:pt x="8" y="23"/>
                          </a:cubicBezTo>
                          <a:cubicBezTo>
                            <a:pt x="8" y="23"/>
                            <a:pt x="8" y="22"/>
                            <a:pt x="7" y="22"/>
                          </a:cubicBezTo>
                          <a:cubicBezTo>
                            <a:pt x="6" y="23"/>
                            <a:pt x="5" y="23"/>
                            <a:pt x="4" y="24"/>
                          </a:cubicBezTo>
                          <a:cubicBezTo>
                            <a:pt x="3" y="24"/>
                            <a:pt x="1" y="25"/>
                            <a:pt x="0" y="26"/>
                          </a:cubicBezTo>
                          <a:cubicBezTo>
                            <a:pt x="2" y="28"/>
                            <a:pt x="3" y="29"/>
                            <a:pt x="4" y="29"/>
                          </a:cubicBezTo>
                          <a:cubicBezTo>
                            <a:pt x="4" y="29"/>
                            <a:pt x="4" y="29"/>
                            <a:pt x="4" y="29"/>
                          </a:cubicBezTo>
                          <a:cubicBezTo>
                            <a:pt x="6" y="30"/>
                            <a:pt x="8" y="30"/>
                            <a:pt x="9" y="30"/>
                          </a:cubicBezTo>
                          <a:cubicBezTo>
                            <a:pt x="10" y="30"/>
                            <a:pt x="11" y="30"/>
                            <a:pt x="11" y="30"/>
                          </a:cubicBezTo>
                          <a:cubicBezTo>
                            <a:pt x="12" y="30"/>
                            <a:pt x="13" y="30"/>
                            <a:pt x="13" y="30"/>
                          </a:cubicBezTo>
                          <a:cubicBezTo>
                            <a:pt x="14" y="30"/>
                            <a:pt x="16" y="30"/>
                            <a:pt x="17" y="31"/>
                          </a:cubicBezTo>
                          <a:cubicBezTo>
                            <a:pt x="17" y="31"/>
                            <a:pt x="17" y="31"/>
                            <a:pt x="18" y="31"/>
                          </a:cubicBezTo>
                          <a:cubicBezTo>
                            <a:pt x="19" y="32"/>
                            <a:pt x="20" y="34"/>
                            <a:pt x="20" y="36"/>
                          </a:cubicBezTo>
                          <a:cubicBezTo>
                            <a:pt x="21" y="38"/>
                            <a:pt x="22" y="40"/>
                            <a:pt x="25" y="41"/>
                          </a:cubicBezTo>
                          <a:cubicBezTo>
                            <a:pt x="26" y="41"/>
                            <a:pt x="29" y="41"/>
                            <a:pt x="31" y="40"/>
                          </a:cubicBezTo>
                          <a:cubicBezTo>
                            <a:pt x="32" y="40"/>
                            <a:pt x="33" y="40"/>
                            <a:pt x="34" y="40"/>
                          </a:cubicBezTo>
                          <a:cubicBezTo>
                            <a:pt x="36" y="40"/>
                            <a:pt x="37" y="40"/>
                            <a:pt x="37" y="41"/>
                          </a:cubicBezTo>
                          <a:cubicBezTo>
                            <a:pt x="39" y="42"/>
                            <a:pt x="38" y="44"/>
                            <a:pt x="38" y="46"/>
                          </a:cubicBezTo>
                          <a:cubicBezTo>
                            <a:pt x="38" y="47"/>
                            <a:pt x="38" y="48"/>
                            <a:pt x="38" y="49"/>
                          </a:cubicBezTo>
                          <a:cubicBezTo>
                            <a:pt x="40" y="57"/>
                            <a:pt x="47" y="68"/>
                            <a:pt x="54" y="68"/>
                          </a:cubicBezTo>
                          <a:cubicBezTo>
                            <a:pt x="55" y="68"/>
                            <a:pt x="56" y="69"/>
                            <a:pt x="57" y="69"/>
                          </a:cubicBezTo>
                          <a:cubicBezTo>
                            <a:pt x="58" y="69"/>
                            <a:pt x="58" y="69"/>
                            <a:pt x="59" y="69"/>
                          </a:cubicBezTo>
                          <a:cubicBezTo>
                            <a:pt x="59" y="66"/>
                            <a:pt x="60" y="65"/>
                            <a:pt x="64" y="64"/>
                          </a:cubicBezTo>
                          <a:cubicBezTo>
                            <a:pt x="64" y="63"/>
                            <a:pt x="65" y="64"/>
                            <a:pt x="65" y="64"/>
                          </a:cubicBezTo>
                          <a:cubicBezTo>
                            <a:pt x="66" y="66"/>
                            <a:pt x="67" y="67"/>
                            <a:pt x="68" y="69"/>
                          </a:cubicBezTo>
                          <a:cubicBezTo>
                            <a:pt x="71" y="75"/>
                            <a:pt x="74" y="81"/>
                            <a:pt x="77" y="86"/>
                          </a:cubicBezTo>
                          <a:cubicBezTo>
                            <a:pt x="79" y="86"/>
                            <a:pt x="80" y="87"/>
                            <a:pt x="82" y="88"/>
                          </a:cubicBezTo>
                          <a:cubicBezTo>
                            <a:pt x="83" y="89"/>
                            <a:pt x="84" y="90"/>
                            <a:pt x="86" y="90"/>
                          </a:cubicBezTo>
                          <a:cubicBezTo>
                            <a:pt x="86" y="91"/>
                            <a:pt x="86" y="91"/>
                            <a:pt x="86" y="91"/>
                          </a:cubicBezTo>
                          <a:cubicBezTo>
                            <a:pt x="87" y="91"/>
                            <a:pt x="87" y="92"/>
                            <a:pt x="87" y="92"/>
                          </a:cubicBezTo>
                          <a:cubicBezTo>
                            <a:pt x="86" y="94"/>
                            <a:pt x="85" y="95"/>
                            <a:pt x="84" y="96"/>
                          </a:cubicBezTo>
                          <a:cubicBezTo>
                            <a:pt x="83" y="97"/>
                            <a:pt x="83" y="97"/>
                            <a:pt x="83" y="99"/>
                          </a:cubicBezTo>
                          <a:cubicBezTo>
                            <a:pt x="83" y="101"/>
                            <a:pt x="85" y="104"/>
                            <a:pt x="87" y="105"/>
                          </a:cubicBezTo>
                          <a:cubicBezTo>
                            <a:pt x="87" y="103"/>
                            <a:pt x="88" y="100"/>
                            <a:pt x="89" y="98"/>
                          </a:cubicBezTo>
                          <a:cubicBezTo>
                            <a:pt x="90" y="96"/>
                            <a:pt x="93" y="94"/>
                            <a:pt x="95" y="92"/>
                          </a:cubicBezTo>
                          <a:cubicBezTo>
                            <a:pt x="99" y="89"/>
                            <a:pt x="103" y="86"/>
                            <a:pt x="103" y="81"/>
                          </a:cubicBezTo>
                          <a:cubicBezTo>
                            <a:pt x="103" y="80"/>
                            <a:pt x="102" y="78"/>
                            <a:pt x="102" y="77"/>
                          </a:cubicBezTo>
                          <a:cubicBezTo>
                            <a:pt x="101" y="76"/>
                            <a:pt x="100" y="75"/>
                            <a:pt x="100" y="73"/>
                          </a:cubicBezTo>
                          <a:cubicBezTo>
                            <a:pt x="100" y="72"/>
                            <a:pt x="100" y="71"/>
                            <a:pt x="101" y="71"/>
                          </a:cubicBezTo>
                          <a:cubicBezTo>
                            <a:pt x="111" y="71"/>
                            <a:pt x="125" y="69"/>
                            <a:pt x="125" y="65"/>
                          </a:cubicBezTo>
                          <a:cubicBezTo>
                            <a:pt x="125" y="63"/>
                            <a:pt x="124" y="62"/>
                            <a:pt x="123" y="61"/>
                          </a:cubicBezTo>
                          <a:cubicBezTo>
                            <a:pt x="122" y="59"/>
                            <a:pt x="121" y="58"/>
                            <a:pt x="120" y="5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1" name="Freeform 1147">
                      <a:extLst>
                        <a:ext uri="{FF2B5EF4-FFF2-40B4-BE49-F238E27FC236}">
                          <a16:creationId xmlns:a16="http://schemas.microsoft.com/office/drawing/2014/main" id="{79BE8463-39CF-A103-B24E-4D45BEBDBC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1241" y="4615579"/>
                      <a:ext cx="20675" cy="18795"/>
                    </a:xfrm>
                    <a:custGeom>
                      <a:avLst/>
                      <a:gdLst>
                        <a:gd name="T0" fmla="*/ 43 w 47"/>
                        <a:gd name="T1" fmla="*/ 25 h 45"/>
                        <a:gd name="T2" fmla="*/ 47 w 47"/>
                        <a:gd name="T3" fmla="*/ 23 h 45"/>
                        <a:gd name="T4" fmla="*/ 45 w 47"/>
                        <a:gd name="T5" fmla="*/ 14 h 45"/>
                        <a:gd name="T6" fmla="*/ 41 w 47"/>
                        <a:gd name="T7" fmla="*/ 8 h 45"/>
                        <a:gd name="T8" fmla="*/ 40 w 47"/>
                        <a:gd name="T9" fmla="*/ 3 h 45"/>
                        <a:gd name="T10" fmla="*/ 23 w 47"/>
                        <a:gd name="T11" fmla="*/ 0 h 45"/>
                        <a:gd name="T12" fmla="*/ 15 w 47"/>
                        <a:gd name="T13" fmla="*/ 6 h 45"/>
                        <a:gd name="T14" fmla="*/ 13 w 47"/>
                        <a:gd name="T15" fmla="*/ 14 h 45"/>
                        <a:gd name="T16" fmla="*/ 6 w 47"/>
                        <a:gd name="T17" fmla="*/ 19 h 45"/>
                        <a:gd name="T18" fmla="*/ 0 w 47"/>
                        <a:gd name="T19" fmla="*/ 24 h 45"/>
                        <a:gd name="T20" fmla="*/ 2 w 47"/>
                        <a:gd name="T21" fmla="*/ 26 h 45"/>
                        <a:gd name="T22" fmla="*/ 5 w 47"/>
                        <a:gd name="T23" fmla="*/ 31 h 45"/>
                        <a:gd name="T24" fmla="*/ 2 w 47"/>
                        <a:gd name="T25" fmla="*/ 34 h 45"/>
                        <a:gd name="T26" fmla="*/ 0 w 47"/>
                        <a:gd name="T27" fmla="*/ 36 h 45"/>
                        <a:gd name="T28" fmla="*/ 8 w 47"/>
                        <a:gd name="T29" fmla="*/ 45 h 45"/>
                        <a:gd name="T30" fmla="*/ 12 w 47"/>
                        <a:gd name="T31" fmla="*/ 43 h 45"/>
                        <a:gd name="T32" fmla="*/ 16 w 47"/>
                        <a:gd name="T33" fmla="*/ 41 h 45"/>
                        <a:gd name="T34" fmla="*/ 17 w 47"/>
                        <a:gd name="T35" fmla="*/ 41 h 45"/>
                        <a:gd name="T36" fmla="*/ 19 w 47"/>
                        <a:gd name="T37" fmla="*/ 42 h 45"/>
                        <a:gd name="T38" fmla="*/ 23 w 47"/>
                        <a:gd name="T39" fmla="*/ 45 h 45"/>
                        <a:gd name="T40" fmla="*/ 29 w 47"/>
                        <a:gd name="T41" fmla="*/ 42 h 45"/>
                        <a:gd name="T42" fmla="*/ 29 w 47"/>
                        <a:gd name="T43" fmla="*/ 36 h 45"/>
                        <a:gd name="T44" fmla="*/ 43 w 47"/>
                        <a:gd name="T45" fmla="*/ 2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3" y="25"/>
                          </a:moveTo>
                          <a:cubicBezTo>
                            <a:pt x="45" y="24"/>
                            <a:pt x="46" y="23"/>
                            <a:pt x="47" y="23"/>
                          </a:cubicBezTo>
                          <a:cubicBezTo>
                            <a:pt x="45" y="20"/>
                            <a:pt x="45" y="17"/>
                            <a:pt x="45" y="14"/>
                          </a:cubicBezTo>
                          <a:cubicBezTo>
                            <a:pt x="41" y="13"/>
                            <a:pt x="41" y="10"/>
                            <a:pt x="41" y="8"/>
                          </a:cubicBezTo>
                          <a:cubicBezTo>
                            <a:pt x="41" y="6"/>
                            <a:pt x="41" y="5"/>
                            <a:pt x="40" y="3"/>
                          </a:cubicBezTo>
                          <a:cubicBezTo>
                            <a:pt x="39" y="1"/>
                            <a:pt x="33" y="0"/>
                            <a:pt x="23" y="0"/>
                          </a:cubicBezTo>
                          <a:cubicBezTo>
                            <a:pt x="15" y="0"/>
                            <a:pt x="15" y="2"/>
                            <a:pt x="15" y="6"/>
                          </a:cubicBezTo>
                          <a:cubicBezTo>
                            <a:pt x="14" y="8"/>
                            <a:pt x="14" y="11"/>
                            <a:pt x="13" y="14"/>
                          </a:cubicBezTo>
                          <a:cubicBezTo>
                            <a:pt x="12" y="16"/>
                            <a:pt x="9" y="17"/>
                            <a:pt x="6" y="19"/>
                          </a:cubicBezTo>
                          <a:cubicBezTo>
                            <a:pt x="3" y="20"/>
                            <a:pt x="0" y="22"/>
                            <a:pt x="0" y="24"/>
                          </a:cubicBezTo>
                          <a:cubicBezTo>
                            <a:pt x="0" y="25"/>
                            <a:pt x="1" y="25"/>
                            <a:pt x="2" y="26"/>
                          </a:cubicBezTo>
                          <a:cubicBezTo>
                            <a:pt x="3" y="27"/>
                            <a:pt x="5" y="29"/>
                            <a:pt x="5" y="31"/>
                          </a:cubicBezTo>
                          <a:cubicBezTo>
                            <a:pt x="5" y="32"/>
                            <a:pt x="3" y="34"/>
                            <a:pt x="2" y="34"/>
                          </a:cubicBezTo>
                          <a:cubicBezTo>
                            <a:pt x="1" y="35"/>
                            <a:pt x="0" y="36"/>
                            <a:pt x="0" y="36"/>
                          </a:cubicBezTo>
                          <a:cubicBezTo>
                            <a:pt x="0" y="37"/>
                            <a:pt x="3" y="41"/>
                            <a:pt x="8" y="45"/>
                          </a:cubicBezTo>
                          <a:cubicBezTo>
                            <a:pt x="9" y="44"/>
                            <a:pt x="11" y="43"/>
                            <a:pt x="12" y="43"/>
                          </a:cubicBezTo>
                          <a:cubicBezTo>
                            <a:pt x="13" y="42"/>
                            <a:pt x="15" y="42"/>
                            <a:pt x="16" y="41"/>
                          </a:cubicBezTo>
                          <a:cubicBezTo>
                            <a:pt x="16" y="40"/>
                            <a:pt x="17" y="40"/>
                            <a:pt x="17" y="41"/>
                          </a:cubicBezTo>
                          <a:cubicBezTo>
                            <a:pt x="18" y="41"/>
                            <a:pt x="18" y="42"/>
                            <a:pt x="19" y="42"/>
                          </a:cubicBezTo>
                          <a:cubicBezTo>
                            <a:pt x="20" y="44"/>
                            <a:pt x="22" y="45"/>
                            <a:pt x="23" y="45"/>
                          </a:cubicBezTo>
                          <a:cubicBezTo>
                            <a:pt x="28" y="45"/>
                            <a:pt x="29" y="43"/>
                            <a:pt x="29" y="42"/>
                          </a:cubicBezTo>
                          <a:lnTo>
                            <a:pt x="29" y="36"/>
                          </a:lnTo>
                          <a:cubicBezTo>
                            <a:pt x="29" y="31"/>
                            <a:pt x="37" y="27"/>
                            <a:pt x="43" y="2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2" name="Freeform 1148">
                      <a:extLst>
                        <a:ext uri="{FF2B5EF4-FFF2-40B4-BE49-F238E27FC236}">
                          <a16:creationId xmlns:a16="http://schemas.microsoft.com/office/drawing/2014/main" id="{76683B93-7032-BDAE-DE22-C1DE321A00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7870" y="4692637"/>
                      <a:ext cx="46987" cy="52625"/>
                    </a:xfrm>
                    <a:custGeom>
                      <a:avLst/>
                      <a:gdLst>
                        <a:gd name="T0" fmla="*/ 110 w 112"/>
                        <a:gd name="T1" fmla="*/ 52 h 123"/>
                        <a:gd name="T2" fmla="*/ 112 w 112"/>
                        <a:gd name="T3" fmla="*/ 46 h 123"/>
                        <a:gd name="T4" fmla="*/ 101 w 112"/>
                        <a:gd name="T5" fmla="*/ 16 h 123"/>
                        <a:gd name="T6" fmla="*/ 93 w 112"/>
                        <a:gd name="T7" fmla="*/ 9 h 123"/>
                        <a:gd name="T8" fmla="*/ 87 w 112"/>
                        <a:gd name="T9" fmla="*/ 0 h 123"/>
                        <a:gd name="T10" fmla="*/ 81 w 112"/>
                        <a:gd name="T11" fmla="*/ 8 h 123"/>
                        <a:gd name="T12" fmla="*/ 70 w 112"/>
                        <a:gd name="T13" fmla="*/ 5 h 123"/>
                        <a:gd name="T14" fmla="*/ 62 w 112"/>
                        <a:gd name="T15" fmla="*/ 7 h 123"/>
                        <a:gd name="T16" fmla="*/ 63 w 112"/>
                        <a:gd name="T17" fmla="*/ 9 h 123"/>
                        <a:gd name="T18" fmla="*/ 64 w 112"/>
                        <a:gd name="T19" fmla="*/ 11 h 123"/>
                        <a:gd name="T20" fmla="*/ 67 w 112"/>
                        <a:gd name="T21" fmla="*/ 12 h 123"/>
                        <a:gd name="T22" fmla="*/ 69 w 112"/>
                        <a:gd name="T23" fmla="*/ 10 h 123"/>
                        <a:gd name="T24" fmla="*/ 74 w 112"/>
                        <a:gd name="T25" fmla="*/ 12 h 123"/>
                        <a:gd name="T26" fmla="*/ 58 w 112"/>
                        <a:gd name="T27" fmla="*/ 30 h 123"/>
                        <a:gd name="T28" fmla="*/ 50 w 112"/>
                        <a:gd name="T29" fmla="*/ 34 h 123"/>
                        <a:gd name="T30" fmla="*/ 44 w 112"/>
                        <a:gd name="T31" fmla="*/ 43 h 123"/>
                        <a:gd name="T32" fmla="*/ 37 w 112"/>
                        <a:gd name="T33" fmla="*/ 40 h 123"/>
                        <a:gd name="T34" fmla="*/ 31 w 112"/>
                        <a:gd name="T35" fmla="*/ 30 h 123"/>
                        <a:gd name="T36" fmla="*/ 19 w 112"/>
                        <a:gd name="T37" fmla="*/ 11 h 123"/>
                        <a:gd name="T38" fmla="*/ 17 w 112"/>
                        <a:gd name="T39" fmla="*/ 13 h 123"/>
                        <a:gd name="T40" fmla="*/ 7 w 112"/>
                        <a:gd name="T41" fmla="*/ 16 h 123"/>
                        <a:gd name="T42" fmla="*/ 0 w 112"/>
                        <a:gd name="T43" fmla="*/ 18 h 123"/>
                        <a:gd name="T44" fmla="*/ 8 w 112"/>
                        <a:gd name="T45" fmla="*/ 23 h 123"/>
                        <a:gd name="T46" fmla="*/ 11 w 112"/>
                        <a:gd name="T47" fmla="*/ 21 h 123"/>
                        <a:gd name="T48" fmla="*/ 12 w 112"/>
                        <a:gd name="T49" fmla="*/ 22 h 123"/>
                        <a:gd name="T50" fmla="*/ 23 w 112"/>
                        <a:gd name="T51" fmla="*/ 29 h 123"/>
                        <a:gd name="T52" fmla="*/ 26 w 112"/>
                        <a:gd name="T53" fmla="*/ 36 h 123"/>
                        <a:gd name="T54" fmla="*/ 38 w 112"/>
                        <a:gd name="T55" fmla="*/ 52 h 123"/>
                        <a:gd name="T56" fmla="*/ 36 w 112"/>
                        <a:gd name="T57" fmla="*/ 61 h 123"/>
                        <a:gd name="T58" fmla="*/ 53 w 112"/>
                        <a:gd name="T59" fmla="*/ 96 h 123"/>
                        <a:gd name="T60" fmla="*/ 59 w 112"/>
                        <a:gd name="T61" fmla="*/ 108 h 123"/>
                        <a:gd name="T62" fmla="*/ 68 w 112"/>
                        <a:gd name="T63" fmla="*/ 119 h 123"/>
                        <a:gd name="T64" fmla="*/ 69 w 112"/>
                        <a:gd name="T65" fmla="*/ 123 h 123"/>
                        <a:gd name="T66" fmla="*/ 84 w 112"/>
                        <a:gd name="T67" fmla="*/ 115 h 123"/>
                        <a:gd name="T68" fmla="*/ 83 w 112"/>
                        <a:gd name="T69" fmla="*/ 101 h 123"/>
                        <a:gd name="T70" fmla="*/ 94 w 112"/>
                        <a:gd name="T71" fmla="*/ 89 h 123"/>
                        <a:gd name="T72" fmla="*/ 91 w 112"/>
                        <a:gd name="T73" fmla="*/ 80 h 123"/>
                        <a:gd name="T74" fmla="*/ 99 w 112"/>
                        <a:gd name="T75" fmla="*/ 76 h 123"/>
                        <a:gd name="T76" fmla="*/ 109 w 112"/>
                        <a:gd name="T77" fmla="*/ 71 h 123"/>
                        <a:gd name="T78" fmla="*/ 107 w 112"/>
                        <a:gd name="T79" fmla="*/ 57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12" h="123">
                          <a:moveTo>
                            <a:pt x="107" y="57"/>
                          </a:moveTo>
                          <a:cubicBezTo>
                            <a:pt x="107" y="55"/>
                            <a:pt x="108" y="54"/>
                            <a:pt x="110" y="52"/>
                          </a:cubicBezTo>
                          <a:cubicBezTo>
                            <a:pt x="110" y="51"/>
                            <a:pt x="111" y="51"/>
                            <a:pt x="112" y="50"/>
                          </a:cubicBezTo>
                          <a:lnTo>
                            <a:pt x="112" y="46"/>
                          </a:lnTo>
                          <a:cubicBezTo>
                            <a:pt x="104" y="45"/>
                            <a:pt x="104" y="41"/>
                            <a:pt x="104" y="34"/>
                          </a:cubicBezTo>
                          <a:cubicBezTo>
                            <a:pt x="104" y="25"/>
                            <a:pt x="102" y="21"/>
                            <a:pt x="101" y="16"/>
                          </a:cubicBezTo>
                          <a:cubicBezTo>
                            <a:pt x="100" y="14"/>
                            <a:pt x="98" y="11"/>
                            <a:pt x="98" y="7"/>
                          </a:cubicBezTo>
                          <a:cubicBezTo>
                            <a:pt x="96" y="8"/>
                            <a:pt x="95" y="9"/>
                            <a:pt x="93" y="9"/>
                          </a:cubicBezTo>
                          <a:cubicBezTo>
                            <a:pt x="90" y="9"/>
                            <a:pt x="88" y="5"/>
                            <a:pt x="87" y="1"/>
                          </a:cubicBezTo>
                          <a:cubicBezTo>
                            <a:pt x="87" y="1"/>
                            <a:pt x="87" y="0"/>
                            <a:pt x="87" y="0"/>
                          </a:cubicBezTo>
                          <a:cubicBezTo>
                            <a:pt x="87" y="0"/>
                            <a:pt x="86" y="1"/>
                            <a:pt x="86" y="1"/>
                          </a:cubicBezTo>
                          <a:cubicBezTo>
                            <a:pt x="85" y="4"/>
                            <a:pt x="84" y="8"/>
                            <a:pt x="81" y="8"/>
                          </a:cubicBezTo>
                          <a:cubicBezTo>
                            <a:pt x="79" y="8"/>
                            <a:pt x="78" y="7"/>
                            <a:pt x="76" y="6"/>
                          </a:cubicBezTo>
                          <a:cubicBezTo>
                            <a:pt x="75" y="6"/>
                            <a:pt x="73" y="5"/>
                            <a:pt x="70" y="5"/>
                          </a:cubicBezTo>
                          <a:cubicBezTo>
                            <a:pt x="69" y="5"/>
                            <a:pt x="67" y="5"/>
                            <a:pt x="66" y="6"/>
                          </a:cubicBezTo>
                          <a:cubicBezTo>
                            <a:pt x="65" y="6"/>
                            <a:pt x="64" y="7"/>
                            <a:pt x="62" y="7"/>
                          </a:cubicBezTo>
                          <a:lnTo>
                            <a:pt x="63" y="9"/>
                          </a:ln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9"/>
                            <a:pt x="63" y="9"/>
                            <a:pt x="63" y="10"/>
                          </a:cubicBezTo>
                          <a:cubicBezTo>
                            <a:pt x="63" y="10"/>
                            <a:pt x="64" y="10"/>
                            <a:pt x="64" y="11"/>
                          </a:cubicBezTo>
                          <a:cubicBezTo>
                            <a:pt x="64" y="13"/>
                            <a:pt x="64" y="13"/>
                            <a:pt x="65" y="13"/>
                          </a:cubicBezTo>
                          <a:cubicBezTo>
                            <a:pt x="66" y="13"/>
                            <a:pt x="66" y="13"/>
                            <a:pt x="67" y="12"/>
                          </a:cubicBezTo>
                          <a:cubicBezTo>
                            <a:pt x="67" y="12"/>
                            <a:pt x="67" y="11"/>
                            <a:pt x="68" y="11"/>
                          </a:cubicBezTo>
                          <a:cubicBezTo>
                            <a:pt x="68" y="10"/>
                            <a:pt x="68" y="10"/>
                            <a:pt x="69" y="10"/>
                          </a:cubicBezTo>
                          <a:lnTo>
                            <a:pt x="73" y="10"/>
                          </a:lnTo>
                          <a:cubicBezTo>
                            <a:pt x="73" y="10"/>
                            <a:pt x="74" y="11"/>
                            <a:pt x="74" y="12"/>
                          </a:cubicBezTo>
                          <a:lnTo>
                            <a:pt x="74" y="15"/>
                          </a:lnTo>
                          <a:cubicBezTo>
                            <a:pt x="74" y="26"/>
                            <a:pt x="66" y="28"/>
                            <a:pt x="58" y="30"/>
                          </a:cubicBezTo>
                          <a:cubicBezTo>
                            <a:pt x="56" y="31"/>
                            <a:pt x="54" y="32"/>
                            <a:pt x="52" y="32"/>
                          </a:cubicBezTo>
                          <a:cubicBezTo>
                            <a:pt x="51" y="33"/>
                            <a:pt x="51" y="33"/>
                            <a:pt x="50" y="34"/>
                          </a:cubicBezTo>
                          <a:cubicBezTo>
                            <a:pt x="50" y="35"/>
                            <a:pt x="50" y="36"/>
                            <a:pt x="49" y="37"/>
                          </a:cubicBezTo>
                          <a:cubicBezTo>
                            <a:pt x="49" y="40"/>
                            <a:pt x="49" y="43"/>
                            <a:pt x="44" y="43"/>
                          </a:cubicBezTo>
                          <a:cubicBezTo>
                            <a:pt x="43" y="43"/>
                            <a:pt x="42" y="42"/>
                            <a:pt x="41" y="41"/>
                          </a:cubicBezTo>
                          <a:cubicBezTo>
                            <a:pt x="40" y="41"/>
                            <a:pt x="39" y="40"/>
                            <a:pt x="37" y="40"/>
                          </a:cubicBezTo>
                          <a:cubicBezTo>
                            <a:pt x="32" y="40"/>
                            <a:pt x="32" y="37"/>
                            <a:pt x="31" y="34"/>
                          </a:cubicBezTo>
                          <a:cubicBezTo>
                            <a:pt x="31" y="33"/>
                            <a:pt x="31" y="31"/>
                            <a:pt x="31" y="30"/>
                          </a:cubicBezTo>
                          <a:cubicBezTo>
                            <a:pt x="30" y="28"/>
                            <a:pt x="28" y="26"/>
                            <a:pt x="26" y="24"/>
                          </a:cubicBezTo>
                          <a:cubicBezTo>
                            <a:pt x="23" y="20"/>
                            <a:pt x="19" y="17"/>
                            <a:pt x="19" y="11"/>
                          </a:cubicBezTo>
                          <a:lnTo>
                            <a:pt x="17" y="11"/>
                          </a:lnTo>
                          <a:cubicBezTo>
                            <a:pt x="17" y="12"/>
                            <a:pt x="17" y="12"/>
                            <a:pt x="17" y="13"/>
                          </a:cubicBezTo>
                          <a:cubicBezTo>
                            <a:pt x="16" y="15"/>
                            <a:pt x="15" y="17"/>
                            <a:pt x="12" y="17"/>
                          </a:cubicBezTo>
                          <a:cubicBezTo>
                            <a:pt x="10" y="17"/>
                            <a:pt x="9" y="16"/>
                            <a:pt x="7" y="16"/>
                          </a:cubicBezTo>
                          <a:cubicBezTo>
                            <a:pt x="6" y="15"/>
                            <a:pt x="5" y="14"/>
                            <a:pt x="4" y="14"/>
                          </a:cubicBezTo>
                          <a:cubicBezTo>
                            <a:pt x="2" y="14"/>
                            <a:pt x="0" y="15"/>
                            <a:pt x="0" y="18"/>
                          </a:cubicBezTo>
                          <a:cubicBezTo>
                            <a:pt x="0" y="20"/>
                            <a:pt x="2" y="24"/>
                            <a:pt x="5" y="24"/>
                          </a:cubicBezTo>
                          <a:cubicBezTo>
                            <a:pt x="6" y="24"/>
                            <a:pt x="7" y="23"/>
                            <a:pt x="8" y="23"/>
                          </a:cubicBezTo>
                          <a:cubicBezTo>
                            <a:pt x="9" y="22"/>
                            <a:pt x="9" y="22"/>
                            <a:pt x="11" y="21"/>
                          </a:cubicBezTo>
                          <a:cubicBezTo>
                            <a:pt x="11" y="21"/>
                            <a:pt x="11" y="21"/>
                            <a:pt x="11" y="21"/>
                          </a:cubicBezTo>
                          <a:cubicBezTo>
                            <a:pt x="12" y="21"/>
                            <a:pt x="12" y="21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3" y="28"/>
                            <a:pt x="14" y="28"/>
                            <a:pt x="17" y="28"/>
                          </a:cubicBezTo>
                          <a:cubicBezTo>
                            <a:pt x="19" y="28"/>
                            <a:pt x="21" y="29"/>
                            <a:pt x="23" y="29"/>
                          </a:cubicBezTo>
                          <a:cubicBezTo>
                            <a:pt x="25" y="31"/>
                            <a:pt x="25" y="32"/>
                            <a:pt x="25" y="34"/>
                          </a:cubicBezTo>
                          <a:cubicBezTo>
                            <a:pt x="25" y="34"/>
                            <a:pt x="26" y="35"/>
                            <a:pt x="26" y="36"/>
                          </a:cubicBezTo>
                          <a:cubicBezTo>
                            <a:pt x="27" y="38"/>
                            <a:pt x="29" y="40"/>
                            <a:pt x="32" y="42"/>
                          </a:cubicBezTo>
                          <a:cubicBezTo>
                            <a:pt x="35" y="45"/>
                            <a:pt x="38" y="47"/>
                            <a:pt x="38" y="52"/>
                          </a:cubicBezTo>
                          <a:cubicBezTo>
                            <a:pt x="38" y="55"/>
                            <a:pt x="38" y="57"/>
                            <a:pt x="37" y="58"/>
                          </a:cubicBezTo>
                          <a:cubicBezTo>
                            <a:pt x="36" y="59"/>
                            <a:pt x="36" y="60"/>
                            <a:pt x="36" y="61"/>
                          </a:cubicBezTo>
                          <a:cubicBezTo>
                            <a:pt x="36" y="69"/>
                            <a:pt x="40" y="74"/>
                            <a:pt x="45" y="79"/>
                          </a:cubicBezTo>
                          <a:cubicBezTo>
                            <a:pt x="49" y="84"/>
                            <a:pt x="53" y="89"/>
                            <a:pt x="53" y="96"/>
                          </a:cubicBezTo>
                          <a:lnTo>
                            <a:pt x="53" y="101"/>
                          </a:lnTo>
                          <a:cubicBezTo>
                            <a:pt x="53" y="104"/>
                            <a:pt x="56" y="106"/>
                            <a:pt x="59" y="108"/>
                          </a:cubicBezTo>
                          <a:cubicBezTo>
                            <a:pt x="62" y="110"/>
                            <a:pt x="64" y="111"/>
                            <a:pt x="66" y="113"/>
                          </a:cubicBezTo>
                          <a:cubicBezTo>
                            <a:pt x="67" y="115"/>
                            <a:pt x="68" y="117"/>
                            <a:pt x="68" y="119"/>
                          </a:cubicBezTo>
                          <a:cubicBezTo>
                            <a:pt x="68" y="121"/>
                            <a:pt x="68" y="122"/>
                            <a:pt x="69" y="123"/>
                          </a:cubicBezTo>
                          <a:cubicBezTo>
                            <a:pt x="69" y="123"/>
                            <a:pt x="69" y="123"/>
                            <a:pt x="69" y="123"/>
                          </a:cubicBezTo>
                          <a:lnTo>
                            <a:pt x="69" y="123"/>
                          </a:lnTo>
                          <a:cubicBezTo>
                            <a:pt x="74" y="123"/>
                            <a:pt x="80" y="121"/>
                            <a:pt x="84" y="115"/>
                          </a:cubicBezTo>
                          <a:cubicBezTo>
                            <a:pt x="87" y="111"/>
                            <a:pt x="89" y="109"/>
                            <a:pt x="92" y="108"/>
                          </a:cubicBezTo>
                          <a:cubicBezTo>
                            <a:pt x="88" y="107"/>
                            <a:pt x="83" y="105"/>
                            <a:pt x="83" y="101"/>
                          </a:cubicBezTo>
                          <a:cubicBezTo>
                            <a:pt x="83" y="97"/>
                            <a:pt x="87" y="95"/>
                            <a:pt x="90" y="94"/>
                          </a:cubicBezTo>
                          <a:cubicBezTo>
                            <a:pt x="93" y="92"/>
                            <a:pt x="94" y="91"/>
                            <a:pt x="94" y="89"/>
                          </a:cubicBezTo>
                          <a:cubicBezTo>
                            <a:pt x="94" y="87"/>
                            <a:pt x="94" y="86"/>
                            <a:pt x="93" y="85"/>
                          </a:cubicBezTo>
                          <a:cubicBezTo>
                            <a:pt x="92" y="83"/>
                            <a:pt x="91" y="82"/>
                            <a:pt x="91" y="80"/>
                          </a:cubicBezTo>
                          <a:cubicBezTo>
                            <a:pt x="91" y="76"/>
                            <a:pt x="93" y="74"/>
                            <a:pt x="96" y="74"/>
                          </a:cubicBezTo>
                          <a:cubicBezTo>
                            <a:pt x="97" y="74"/>
                            <a:pt x="98" y="75"/>
                            <a:pt x="99" y="76"/>
                          </a:cubicBezTo>
                          <a:cubicBezTo>
                            <a:pt x="99" y="76"/>
                            <a:pt x="100" y="76"/>
                            <a:pt x="100" y="76"/>
                          </a:cubicBezTo>
                          <a:cubicBezTo>
                            <a:pt x="102" y="76"/>
                            <a:pt x="109" y="73"/>
                            <a:pt x="109" y="71"/>
                          </a:cubicBezTo>
                          <a:cubicBezTo>
                            <a:pt x="109" y="69"/>
                            <a:pt x="109" y="67"/>
                            <a:pt x="108" y="65"/>
                          </a:cubicBezTo>
                          <a:cubicBezTo>
                            <a:pt x="108" y="62"/>
                            <a:pt x="107" y="60"/>
                            <a:pt x="107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Freeform 1149">
                      <a:extLst>
                        <a:ext uri="{FF2B5EF4-FFF2-40B4-BE49-F238E27FC236}">
                          <a16:creationId xmlns:a16="http://schemas.microsoft.com/office/drawing/2014/main" id="{29ABB8EC-9A7E-3DE9-507A-36DF9454D7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737744"/>
                      <a:ext cx="30071" cy="56384"/>
                    </a:xfrm>
                    <a:custGeom>
                      <a:avLst/>
                      <a:gdLst>
                        <a:gd name="T0" fmla="*/ 69 w 69"/>
                        <a:gd name="T1" fmla="*/ 21 h 132"/>
                        <a:gd name="T2" fmla="*/ 69 w 69"/>
                        <a:gd name="T3" fmla="*/ 21 h 132"/>
                        <a:gd name="T4" fmla="*/ 68 w 69"/>
                        <a:gd name="T5" fmla="*/ 17 h 132"/>
                        <a:gd name="T6" fmla="*/ 66 w 69"/>
                        <a:gd name="T7" fmla="*/ 12 h 132"/>
                        <a:gd name="T8" fmla="*/ 60 w 69"/>
                        <a:gd name="T9" fmla="*/ 7 h 132"/>
                        <a:gd name="T10" fmla="*/ 53 w 69"/>
                        <a:gd name="T11" fmla="*/ 0 h 132"/>
                        <a:gd name="T12" fmla="*/ 33 w 69"/>
                        <a:gd name="T13" fmla="*/ 3 h 132"/>
                        <a:gd name="T14" fmla="*/ 36 w 69"/>
                        <a:gd name="T15" fmla="*/ 9 h 132"/>
                        <a:gd name="T16" fmla="*/ 36 w 69"/>
                        <a:gd name="T17" fmla="*/ 10 h 132"/>
                        <a:gd name="T18" fmla="*/ 36 w 69"/>
                        <a:gd name="T19" fmla="*/ 10 h 132"/>
                        <a:gd name="T20" fmla="*/ 34 w 69"/>
                        <a:gd name="T21" fmla="*/ 11 h 132"/>
                        <a:gd name="T22" fmla="*/ 32 w 69"/>
                        <a:gd name="T23" fmla="*/ 12 h 132"/>
                        <a:gd name="T24" fmla="*/ 31 w 69"/>
                        <a:gd name="T25" fmla="*/ 18 h 132"/>
                        <a:gd name="T26" fmla="*/ 32 w 69"/>
                        <a:gd name="T27" fmla="*/ 22 h 132"/>
                        <a:gd name="T28" fmla="*/ 48 w 69"/>
                        <a:gd name="T29" fmla="*/ 36 h 132"/>
                        <a:gd name="T30" fmla="*/ 50 w 69"/>
                        <a:gd name="T31" fmla="*/ 37 h 132"/>
                        <a:gd name="T32" fmla="*/ 45 w 69"/>
                        <a:gd name="T33" fmla="*/ 43 h 132"/>
                        <a:gd name="T34" fmla="*/ 43 w 69"/>
                        <a:gd name="T35" fmla="*/ 44 h 132"/>
                        <a:gd name="T36" fmla="*/ 36 w 69"/>
                        <a:gd name="T37" fmla="*/ 52 h 132"/>
                        <a:gd name="T38" fmla="*/ 34 w 69"/>
                        <a:gd name="T39" fmla="*/ 57 h 132"/>
                        <a:gd name="T40" fmla="*/ 26 w 69"/>
                        <a:gd name="T41" fmla="*/ 66 h 132"/>
                        <a:gd name="T42" fmla="*/ 22 w 69"/>
                        <a:gd name="T43" fmla="*/ 65 h 132"/>
                        <a:gd name="T44" fmla="*/ 19 w 69"/>
                        <a:gd name="T45" fmla="*/ 64 h 132"/>
                        <a:gd name="T46" fmla="*/ 0 w 69"/>
                        <a:gd name="T47" fmla="*/ 77 h 132"/>
                        <a:gd name="T48" fmla="*/ 5 w 69"/>
                        <a:gd name="T49" fmla="*/ 84 h 132"/>
                        <a:gd name="T50" fmla="*/ 9 w 69"/>
                        <a:gd name="T51" fmla="*/ 90 h 132"/>
                        <a:gd name="T52" fmla="*/ 11 w 69"/>
                        <a:gd name="T53" fmla="*/ 96 h 132"/>
                        <a:gd name="T54" fmla="*/ 15 w 69"/>
                        <a:gd name="T55" fmla="*/ 106 h 132"/>
                        <a:gd name="T56" fmla="*/ 15 w 69"/>
                        <a:gd name="T57" fmla="*/ 107 h 132"/>
                        <a:gd name="T58" fmla="*/ 15 w 69"/>
                        <a:gd name="T59" fmla="*/ 124 h 132"/>
                        <a:gd name="T60" fmla="*/ 23 w 69"/>
                        <a:gd name="T61" fmla="*/ 132 h 132"/>
                        <a:gd name="T62" fmla="*/ 27 w 69"/>
                        <a:gd name="T63" fmla="*/ 130 h 132"/>
                        <a:gd name="T64" fmla="*/ 32 w 69"/>
                        <a:gd name="T65" fmla="*/ 128 h 132"/>
                        <a:gd name="T66" fmla="*/ 42 w 69"/>
                        <a:gd name="T67" fmla="*/ 128 h 132"/>
                        <a:gd name="T68" fmla="*/ 44 w 69"/>
                        <a:gd name="T69" fmla="*/ 128 h 132"/>
                        <a:gd name="T70" fmla="*/ 49 w 69"/>
                        <a:gd name="T71" fmla="*/ 127 h 132"/>
                        <a:gd name="T72" fmla="*/ 48 w 69"/>
                        <a:gd name="T73" fmla="*/ 107 h 132"/>
                        <a:gd name="T74" fmla="*/ 48 w 69"/>
                        <a:gd name="T75" fmla="*/ 107 h 132"/>
                        <a:gd name="T76" fmla="*/ 47 w 69"/>
                        <a:gd name="T77" fmla="*/ 93 h 132"/>
                        <a:gd name="T78" fmla="*/ 52 w 69"/>
                        <a:gd name="T79" fmla="*/ 69 h 132"/>
                        <a:gd name="T80" fmla="*/ 57 w 69"/>
                        <a:gd name="T81" fmla="*/ 63 h 132"/>
                        <a:gd name="T82" fmla="*/ 64 w 69"/>
                        <a:gd name="T83" fmla="*/ 47 h 132"/>
                        <a:gd name="T84" fmla="*/ 63 w 69"/>
                        <a:gd name="T85" fmla="*/ 24 h 132"/>
                        <a:gd name="T86" fmla="*/ 68 w 69"/>
                        <a:gd name="T87" fmla="*/ 21 h 132"/>
                        <a:gd name="T88" fmla="*/ 69 w 69"/>
                        <a:gd name="T89" fmla="*/ 21 h 1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69" h="132">
                          <a:moveTo>
                            <a:pt x="69" y="21"/>
                          </a:moveTo>
                          <a:lnTo>
                            <a:pt x="69" y="21"/>
                          </a:lnTo>
                          <a:cubicBezTo>
                            <a:pt x="68" y="20"/>
                            <a:pt x="68" y="18"/>
                            <a:pt x="68" y="17"/>
                          </a:cubicBezTo>
                          <a:cubicBezTo>
                            <a:pt x="67" y="15"/>
                            <a:pt x="67" y="13"/>
                            <a:pt x="66" y="12"/>
                          </a:cubicBezTo>
                          <a:cubicBezTo>
                            <a:pt x="64" y="10"/>
                            <a:pt x="62" y="9"/>
                            <a:pt x="60" y="7"/>
                          </a:cubicBezTo>
                          <a:cubicBezTo>
                            <a:pt x="57" y="5"/>
                            <a:pt x="54" y="3"/>
                            <a:pt x="53" y="0"/>
                          </a:cubicBezTo>
                          <a:cubicBezTo>
                            <a:pt x="47" y="3"/>
                            <a:pt x="41" y="3"/>
                            <a:pt x="33" y="3"/>
                          </a:cubicBezTo>
                          <a:lnTo>
                            <a:pt x="36" y="9"/>
                          </a:lnTo>
                          <a:cubicBezTo>
                            <a:pt x="37" y="9"/>
                            <a:pt x="37" y="9"/>
                            <a:pt x="36" y="10"/>
                          </a:cubicBezTo>
                          <a:cubicBezTo>
                            <a:pt x="36" y="10"/>
                            <a:pt x="36" y="10"/>
                            <a:pt x="36" y="10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2" y="11"/>
                            <a:pt x="32" y="12"/>
                            <a:pt x="32" y="12"/>
                          </a:cubicBezTo>
                          <a:cubicBezTo>
                            <a:pt x="32" y="15"/>
                            <a:pt x="31" y="17"/>
                            <a:pt x="31" y="18"/>
                          </a:cubicBezTo>
                          <a:cubicBezTo>
                            <a:pt x="31" y="19"/>
                            <a:pt x="30" y="19"/>
                            <a:pt x="32" y="22"/>
                          </a:cubicBezTo>
                          <a:cubicBezTo>
                            <a:pt x="36" y="32"/>
                            <a:pt x="39" y="34"/>
                            <a:pt x="48" y="36"/>
                          </a:cubicBezTo>
                          <a:cubicBezTo>
                            <a:pt x="49" y="36"/>
                            <a:pt x="50" y="36"/>
                            <a:pt x="50" y="37"/>
                          </a:cubicBezTo>
                          <a:cubicBezTo>
                            <a:pt x="51" y="38"/>
                            <a:pt x="49" y="40"/>
                            <a:pt x="45" y="43"/>
                          </a:cubicBezTo>
                          <a:cubicBezTo>
                            <a:pt x="44" y="44"/>
                            <a:pt x="43" y="44"/>
                            <a:pt x="43" y="44"/>
                          </a:cubicBezTo>
                          <a:lnTo>
                            <a:pt x="36" y="52"/>
                          </a:lnTo>
                          <a:cubicBezTo>
                            <a:pt x="35" y="53"/>
                            <a:pt x="35" y="55"/>
                            <a:pt x="34" y="57"/>
                          </a:cubicBezTo>
                          <a:cubicBezTo>
                            <a:pt x="33" y="62"/>
                            <a:pt x="32" y="66"/>
                            <a:pt x="26" y="66"/>
                          </a:cubicBezTo>
                          <a:cubicBezTo>
                            <a:pt x="24" y="66"/>
                            <a:pt x="23" y="66"/>
                            <a:pt x="22" y="65"/>
                          </a:cubicBezTo>
                          <a:cubicBezTo>
                            <a:pt x="21" y="65"/>
                            <a:pt x="20" y="64"/>
                            <a:pt x="19" y="64"/>
                          </a:cubicBezTo>
                          <a:cubicBezTo>
                            <a:pt x="10" y="64"/>
                            <a:pt x="0" y="68"/>
                            <a:pt x="0" y="77"/>
                          </a:cubicBezTo>
                          <a:cubicBezTo>
                            <a:pt x="0" y="81"/>
                            <a:pt x="2" y="83"/>
                            <a:pt x="5" y="84"/>
                          </a:cubicBezTo>
                          <a:cubicBezTo>
                            <a:pt x="6" y="85"/>
                            <a:pt x="9" y="87"/>
                            <a:pt x="9" y="90"/>
                          </a:cubicBezTo>
                          <a:cubicBezTo>
                            <a:pt x="10" y="92"/>
                            <a:pt x="10" y="94"/>
                            <a:pt x="11" y="96"/>
                          </a:cubicBezTo>
                          <a:cubicBezTo>
                            <a:pt x="12" y="100"/>
                            <a:pt x="13" y="103"/>
                            <a:pt x="15" y="106"/>
                          </a:cubicBezTo>
                          <a:cubicBezTo>
                            <a:pt x="15" y="106"/>
                            <a:pt x="15" y="107"/>
                            <a:pt x="15" y="107"/>
                          </a:cubicBezTo>
                          <a:lnTo>
                            <a:pt x="15" y="124"/>
                          </a:lnTo>
                          <a:cubicBezTo>
                            <a:pt x="16" y="127"/>
                            <a:pt x="20" y="132"/>
                            <a:pt x="23" y="132"/>
                          </a:cubicBezTo>
                          <a:cubicBezTo>
                            <a:pt x="25" y="132"/>
                            <a:pt x="26" y="131"/>
                            <a:pt x="27" y="130"/>
                          </a:cubicBezTo>
                          <a:cubicBezTo>
                            <a:pt x="28" y="129"/>
                            <a:pt x="30" y="128"/>
                            <a:pt x="32" y="128"/>
                          </a:cubicBezTo>
                          <a:lnTo>
                            <a:pt x="42" y="128"/>
                          </a:lnTo>
                          <a:cubicBezTo>
                            <a:pt x="43" y="128"/>
                            <a:pt x="44" y="128"/>
                            <a:pt x="44" y="128"/>
                          </a:cubicBezTo>
                          <a:cubicBezTo>
                            <a:pt x="46" y="128"/>
                            <a:pt x="48" y="128"/>
                            <a:pt x="49" y="127"/>
                          </a:cubicBezTo>
                          <a:cubicBezTo>
                            <a:pt x="50" y="121"/>
                            <a:pt x="49" y="115"/>
                            <a:pt x="48" y="107"/>
                          </a:cubicBezTo>
                          <a:cubicBezTo>
                            <a:pt x="48" y="107"/>
                            <a:pt x="48" y="107"/>
                            <a:pt x="48" y="107"/>
                          </a:cubicBezTo>
                          <a:cubicBezTo>
                            <a:pt x="49" y="102"/>
                            <a:pt x="48" y="97"/>
                            <a:pt x="47" y="93"/>
                          </a:cubicBezTo>
                          <a:cubicBezTo>
                            <a:pt x="45" y="85"/>
                            <a:pt x="44" y="77"/>
                            <a:pt x="52" y="69"/>
                          </a:cubicBezTo>
                          <a:cubicBezTo>
                            <a:pt x="53" y="67"/>
                            <a:pt x="55" y="65"/>
                            <a:pt x="57" y="63"/>
                          </a:cubicBezTo>
                          <a:cubicBezTo>
                            <a:pt x="62" y="58"/>
                            <a:pt x="68" y="53"/>
                            <a:pt x="64" y="47"/>
                          </a:cubicBezTo>
                          <a:cubicBezTo>
                            <a:pt x="58" y="38"/>
                            <a:pt x="58" y="33"/>
                            <a:pt x="63" y="24"/>
                          </a:cubicBezTo>
                          <a:cubicBezTo>
                            <a:pt x="63" y="22"/>
                            <a:pt x="66" y="22"/>
                            <a:pt x="68" y="21"/>
                          </a:cubicBezTo>
                          <a:cubicBezTo>
                            <a:pt x="68" y="21"/>
                            <a:pt x="69" y="21"/>
                            <a:pt x="69" y="2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4" name="Freeform 1150">
                      <a:extLst>
                        <a:ext uri="{FF2B5EF4-FFF2-40B4-BE49-F238E27FC236}">
                          <a16:creationId xmlns:a16="http://schemas.microsoft.com/office/drawing/2014/main" id="{A954D6BB-F147-6AF7-D216-DB132472C5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7799" y="4717070"/>
                      <a:ext cx="18795" cy="18795"/>
                    </a:xfrm>
                    <a:custGeom>
                      <a:avLst/>
                      <a:gdLst>
                        <a:gd name="T0" fmla="*/ 41 w 45"/>
                        <a:gd name="T1" fmla="*/ 7 h 40"/>
                        <a:gd name="T2" fmla="*/ 36 w 45"/>
                        <a:gd name="T3" fmla="*/ 3 h 40"/>
                        <a:gd name="T4" fmla="*/ 26 w 45"/>
                        <a:gd name="T5" fmla="*/ 8 h 40"/>
                        <a:gd name="T6" fmla="*/ 19 w 45"/>
                        <a:gd name="T7" fmla="*/ 4 h 40"/>
                        <a:gd name="T8" fmla="*/ 14 w 45"/>
                        <a:gd name="T9" fmla="*/ 0 h 40"/>
                        <a:gd name="T10" fmla="*/ 0 w 45"/>
                        <a:gd name="T11" fmla="*/ 10 h 40"/>
                        <a:gd name="T12" fmla="*/ 22 w 45"/>
                        <a:gd name="T13" fmla="*/ 40 h 40"/>
                        <a:gd name="T14" fmla="*/ 41 w 45"/>
                        <a:gd name="T15" fmla="*/ 32 h 40"/>
                        <a:gd name="T16" fmla="*/ 41 w 45"/>
                        <a:gd name="T17" fmla="*/ 32 h 40"/>
                        <a:gd name="T18" fmla="*/ 40 w 45"/>
                        <a:gd name="T19" fmla="*/ 26 h 40"/>
                        <a:gd name="T20" fmla="*/ 39 w 45"/>
                        <a:gd name="T21" fmla="*/ 21 h 40"/>
                        <a:gd name="T22" fmla="*/ 43 w 45"/>
                        <a:gd name="T23" fmla="*/ 16 h 40"/>
                        <a:gd name="T24" fmla="*/ 45 w 45"/>
                        <a:gd name="T25" fmla="*/ 14 h 40"/>
                        <a:gd name="T26" fmla="*/ 41 w 45"/>
                        <a:gd name="T27" fmla="*/ 7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5" h="40">
                          <a:moveTo>
                            <a:pt x="41" y="7"/>
                          </a:moveTo>
                          <a:cubicBezTo>
                            <a:pt x="39" y="6"/>
                            <a:pt x="37" y="5"/>
                            <a:pt x="36" y="3"/>
                          </a:cubicBezTo>
                          <a:cubicBezTo>
                            <a:pt x="34" y="7"/>
                            <a:pt x="31" y="8"/>
                            <a:pt x="26" y="8"/>
                          </a:cubicBezTo>
                          <a:cubicBezTo>
                            <a:pt x="21" y="8"/>
                            <a:pt x="20" y="6"/>
                            <a:pt x="19" y="4"/>
                          </a:cubicBezTo>
                          <a:cubicBezTo>
                            <a:pt x="18" y="1"/>
                            <a:pt x="18" y="0"/>
                            <a:pt x="14" y="0"/>
                          </a:cubicBezTo>
                          <a:cubicBezTo>
                            <a:pt x="9" y="0"/>
                            <a:pt x="0" y="4"/>
                            <a:pt x="0" y="10"/>
                          </a:cubicBezTo>
                          <a:cubicBezTo>
                            <a:pt x="0" y="20"/>
                            <a:pt x="14" y="35"/>
                            <a:pt x="22" y="40"/>
                          </a:cubicBezTo>
                          <a:cubicBezTo>
                            <a:pt x="24" y="36"/>
                            <a:pt x="35" y="32"/>
                            <a:pt x="41" y="32"/>
                          </a:cubicBezTo>
                          <a:lnTo>
                            <a:pt x="41" y="32"/>
                          </a:lnTo>
                          <a:cubicBezTo>
                            <a:pt x="42" y="30"/>
                            <a:pt x="41" y="28"/>
                            <a:pt x="40" y="26"/>
                          </a:cubicBezTo>
                          <a:cubicBezTo>
                            <a:pt x="40" y="24"/>
                            <a:pt x="39" y="23"/>
                            <a:pt x="39" y="21"/>
                          </a:cubicBezTo>
                          <a:cubicBezTo>
                            <a:pt x="39" y="18"/>
                            <a:pt x="41" y="17"/>
                            <a:pt x="43" y="16"/>
                          </a:cubicBezTo>
                          <a:cubicBezTo>
                            <a:pt x="44" y="15"/>
                            <a:pt x="45" y="15"/>
                            <a:pt x="45" y="14"/>
                          </a:cubicBezTo>
                          <a:cubicBezTo>
                            <a:pt x="45" y="11"/>
                            <a:pt x="43" y="9"/>
                            <a:pt x="4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Freeform 1151">
                      <a:extLst>
                        <a:ext uri="{FF2B5EF4-FFF2-40B4-BE49-F238E27FC236}">
                          <a16:creationId xmlns:a16="http://schemas.microsoft.com/office/drawing/2014/main" id="{637D4B9F-F04E-8F2C-CA22-E9A789D0C9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57197" y="4732105"/>
                      <a:ext cx="20675" cy="13157"/>
                    </a:xfrm>
                    <a:custGeom>
                      <a:avLst/>
                      <a:gdLst>
                        <a:gd name="T0" fmla="*/ 49 w 49"/>
                        <a:gd name="T1" fmla="*/ 18 h 31"/>
                        <a:gd name="T2" fmla="*/ 49 w 49"/>
                        <a:gd name="T3" fmla="*/ 18 h 31"/>
                        <a:gd name="T4" fmla="*/ 48 w 49"/>
                        <a:gd name="T5" fmla="*/ 17 h 31"/>
                        <a:gd name="T6" fmla="*/ 42 w 49"/>
                        <a:gd name="T7" fmla="*/ 12 h 31"/>
                        <a:gd name="T8" fmla="*/ 39 w 49"/>
                        <a:gd name="T9" fmla="*/ 13 h 31"/>
                        <a:gd name="T10" fmla="*/ 30 w 49"/>
                        <a:gd name="T11" fmla="*/ 7 h 31"/>
                        <a:gd name="T12" fmla="*/ 18 w 49"/>
                        <a:gd name="T13" fmla="*/ 0 h 31"/>
                        <a:gd name="T14" fmla="*/ 0 w 49"/>
                        <a:gd name="T15" fmla="*/ 8 h 31"/>
                        <a:gd name="T16" fmla="*/ 4 w 49"/>
                        <a:gd name="T17" fmla="*/ 11 h 31"/>
                        <a:gd name="T18" fmla="*/ 4 w 49"/>
                        <a:gd name="T19" fmla="*/ 11 h 31"/>
                        <a:gd name="T20" fmla="*/ 7 w 49"/>
                        <a:gd name="T21" fmla="*/ 19 h 31"/>
                        <a:gd name="T22" fmla="*/ 13 w 49"/>
                        <a:gd name="T23" fmla="*/ 31 h 31"/>
                        <a:gd name="T24" fmla="*/ 27 w 49"/>
                        <a:gd name="T25" fmla="*/ 28 h 31"/>
                        <a:gd name="T26" fmla="*/ 30 w 49"/>
                        <a:gd name="T27" fmla="*/ 30 h 31"/>
                        <a:gd name="T28" fmla="*/ 31 w 49"/>
                        <a:gd name="T29" fmla="*/ 30 h 31"/>
                        <a:gd name="T30" fmla="*/ 34 w 49"/>
                        <a:gd name="T31" fmla="*/ 28 h 31"/>
                        <a:gd name="T32" fmla="*/ 36 w 49"/>
                        <a:gd name="T33" fmla="*/ 28 h 31"/>
                        <a:gd name="T34" fmla="*/ 37 w 49"/>
                        <a:gd name="T35" fmla="*/ 29 h 31"/>
                        <a:gd name="T36" fmla="*/ 40 w 49"/>
                        <a:gd name="T37" fmla="*/ 30 h 31"/>
                        <a:gd name="T38" fmla="*/ 44 w 49"/>
                        <a:gd name="T39" fmla="*/ 26 h 31"/>
                        <a:gd name="T40" fmla="*/ 47 w 49"/>
                        <a:gd name="T41" fmla="*/ 22 h 31"/>
                        <a:gd name="T42" fmla="*/ 47 w 49"/>
                        <a:gd name="T43" fmla="*/ 22 h 31"/>
                        <a:gd name="T44" fmla="*/ 47 w 49"/>
                        <a:gd name="T45" fmla="*/ 21 h 31"/>
                        <a:gd name="T46" fmla="*/ 49 w 49"/>
                        <a:gd name="T47" fmla="*/ 18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49" h="31">
                          <a:moveTo>
                            <a:pt x="49" y="18"/>
                          </a:moveTo>
                          <a:cubicBezTo>
                            <a:pt x="49" y="18"/>
                            <a:pt x="49" y="18"/>
                            <a:pt x="49" y="18"/>
                          </a:cubicBezTo>
                          <a:cubicBezTo>
                            <a:pt x="49" y="17"/>
                            <a:pt x="48" y="17"/>
                            <a:pt x="48" y="17"/>
                          </a:cubicBezTo>
                          <a:cubicBezTo>
                            <a:pt x="46" y="15"/>
                            <a:pt x="44" y="14"/>
                            <a:pt x="42" y="12"/>
                          </a:cubicBezTo>
                          <a:cubicBezTo>
                            <a:pt x="41" y="12"/>
                            <a:pt x="40" y="13"/>
                            <a:pt x="39" y="13"/>
                          </a:cubicBezTo>
                          <a:cubicBezTo>
                            <a:pt x="35" y="13"/>
                            <a:pt x="33" y="10"/>
                            <a:pt x="30" y="7"/>
                          </a:cubicBezTo>
                          <a:cubicBezTo>
                            <a:pt x="27" y="4"/>
                            <a:pt x="23" y="0"/>
                            <a:pt x="18" y="0"/>
                          </a:cubicBezTo>
                          <a:cubicBezTo>
                            <a:pt x="11" y="0"/>
                            <a:pt x="0" y="5"/>
                            <a:pt x="0" y="8"/>
                          </a:cubicBezTo>
                          <a:cubicBezTo>
                            <a:pt x="0" y="8"/>
                            <a:pt x="2" y="10"/>
                            <a:pt x="4" y="11"/>
                          </a:cubicBezTo>
                          <a:cubicBezTo>
                            <a:pt x="4" y="11"/>
                            <a:pt x="4" y="11"/>
                            <a:pt x="4" y="11"/>
                          </a:cubicBezTo>
                          <a:cubicBezTo>
                            <a:pt x="5" y="13"/>
                            <a:pt x="6" y="15"/>
                            <a:pt x="7" y="19"/>
                          </a:cubicBezTo>
                          <a:cubicBezTo>
                            <a:pt x="9" y="23"/>
                            <a:pt x="11" y="29"/>
                            <a:pt x="13" y="31"/>
                          </a:cubicBezTo>
                          <a:cubicBezTo>
                            <a:pt x="16" y="29"/>
                            <a:pt x="27" y="28"/>
                            <a:pt x="27" y="28"/>
                          </a:cubicBezTo>
                          <a:cubicBezTo>
                            <a:pt x="29" y="28"/>
                            <a:pt x="29" y="29"/>
                            <a:pt x="30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2" y="30"/>
                            <a:pt x="34" y="29"/>
                            <a:pt x="34" y="28"/>
                          </a:cubicBezTo>
                          <a:cubicBezTo>
                            <a:pt x="35" y="28"/>
                            <a:pt x="36" y="28"/>
                            <a:pt x="36" y="28"/>
                          </a:cubicBezTo>
                          <a:cubicBezTo>
                            <a:pt x="36" y="29"/>
                            <a:pt x="37" y="29"/>
                            <a:pt x="37" y="29"/>
                          </a:cubicBezTo>
                          <a:cubicBezTo>
                            <a:pt x="38" y="30"/>
                            <a:pt x="38" y="30"/>
                            <a:pt x="40" y="30"/>
                          </a:cubicBezTo>
                          <a:cubicBezTo>
                            <a:pt x="42" y="30"/>
                            <a:pt x="43" y="29"/>
                            <a:pt x="44" y="26"/>
                          </a:cubicBezTo>
                          <a:cubicBezTo>
                            <a:pt x="45" y="25"/>
                            <a:pt x="45" y="23"/>
                            <a:pt x="47" y="22"/>
                          </a:cubicBezTo>
                          <a:lnTo>
                            <a:pt x="47" y="22"/>
                          </a:lnTo>
                          <a:cubicBezTo>
                            <a:pt x="47" y="21"/>
                            <a:pt x="47" y="21"/>
                            <a:pt x="47" y="21"/>
                          </a:cubicBezTo>
                          <a:cubicBezTo>
                            <a:pt x="48" y="19"/>
                            <a:pt x="48" y="19"/>
                            <a:pt x="49" y="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Freeform 1152">
                      <a:extLst>
                        <a:ext uri="{FF2B5EF4-FFF2-40B4-BE49-F238E27FC236}">
                          <a16:creationId xmlns:a16="http://schemas.microsoft.com/office/drawing/2014/main" id="{7C72B376-9AC3-0B1E-F2D3-A1245AFD78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43382"/>
                      <a:ext cx="16916" cy="11277"/>
                    </a:xfrm>
                    <a:custGeom>
                      <a:avLst/>
                      <a:gdLst>
                        <a:gd name="T0" fmla="*/ 35 w 42"/>
                        <a:gd name="T1" fmla="*/ 0 h 28"/>
                        <a:gd name="T2" fmla="*/ 32 w 42"/>
                        <a:gd name="T3" fmla="*/ 3 h 28"/>
                        <a:gd name="T4" fmla="*/ 26 w 42"/>
                        <a:gd name="T5" fmla="*/ 9 h 28"/>
                        <a:gd name="T6" fmla="*/ 21 w 42"/>
                        <a:gd name="T7" fmla="*/ 7 h 28"/>
                        <a:gd name="T8" fmla="*/ 17 w 42"/>
                        <a:gd name="T9" fmla="*/ 9 h 28"/>
                        <a:gd name="T10" fmla="*/ 14 w 42"/>
                        <a:gd name="T11" fmla="*/ 7 h 28"/>
                        <a:gd name="T12" fmla="*/ 13 w 42"/>
                        <a:gd name="T13" fmla="*/ 6 h 28"/>
                        <a:gd name="T14" fmla="*/ 0 w 42"/>
                        <a:gd name="T15" fmla="*/ 9 h 28"/>
                        <a:gd name="T16" fmla="*/ 3 w 42"/>
                        <a:gd name="T17" fmla="*/ 13 h 28"/>
                        <a:gd name="T18" fmla="*/ 5 w 42"/>
                        <a:gd name="T19" fmla="*/ 18 h 28"/>
                        <a:gd name="T20" fmla="*/ 4 w 42"/>
                        <a:gd name="T21" fmla="*/ 21 h 28"/>
                        <a:gd name="T22" fmla="*/ 3 w 42"/>
                        <a:gd name="T23" fmla="*/ 22 h 28"/>
                        <a:gd name="T24" fmla="*/ 21 w 42"/>
                        <a:gd name="T25" fmla="*/ 27 h 28"/>
                        <a:gd name="T26" fmla="*/ 22 w 42"/>
                        <a:gd name="T27" fmla="*/ 26 h 28"/>
                        <a:gd name="T28" fmla="*/ 23 w 42"/>
                        <a:gd name="T29" fmla="*/ 26 h 28"/>
                        <a:gd name="T30" fmla="*/ 24 w 42"/>
                        <a:gd name="T31" fmla="*/ 26 h 28"/>
                        <a:gd name="T32" fmla="*/ 27 w 42"/>
                        <a:gd name="T33" fmla="*/ 28 h 28"/>
                        <a:gd name="T34" fmla="*/ 30 w 42"/>
                        <a:gd name="T35" fmla="*/ 22 h 28"/>
                        <a:gd name="T36" fmla="*/ 29 w 42"/>
                        <a:gd name="T37" fmla="*/ 18 h 28"/>
                        <a:gd name="T38" fmla="*/ 28 w 42"/>
                        <a:gd name="T39" fmla="*/ 14 h 28"/>
                        <a:gd name="T40" fmla="*/ 42 w 42"/>
                        <a:gd name="T41" fmla="*/ 6 h 28"/>
                        <a:gd name="T42" fmla="*/ 35 w 42"/>
                        <a:gd name="T43" fmla="*/ 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2" h="28">
                          <a:moveTo>
                            <a:pt x="35" y="0"/>
                          </a:moveTo>
                          <a:cubicBezTo>
                            <a:pt x="34" y="0"/>
                            <a:pt x="33" y="1"/>
                            <a:pt x="32" y="3"/>
                          </a:cubicBezTo>
                          <a:cubicBezTo>
                            <a:pt x="31" y="6"/>
                            <a:pt x="30" y="9"/>
                            <a:pt x="26" y="9"/>
                          </a:cubicBezTo>
                          <a:cubicBezTo>
                            <a:pt x="23" y="9"/>
                            <a:pt x="22" y="8"/>
                            <a:pt x="21" y="7"/>
                          </a:cubicBezTo>
                          <a:cubicBezTo>
                            <a:pt x="20" y="8"/>
                            <a:pt x="19" y="9"/>
                            <a:pt x="17" y="9"/>
                          </a:cubicBezTo>
                          <a:cubicBezTo>
                            <a:pt x="16" y="9"/>
                            <a:pt x="15" y="8"/>
                            <a:pt x="14" y="7"/>
                          </a:cubicBezTo>
                          <a:cubicBezTo>
                            <a:pt x="14" y="7"/>
                            <a:pt x="14" y="6"/>
                            <a:pt x="13" y="6"/>
                          </a:cubicBezTo>
                          <a:cubicBezTo>
                            <a:pt x="9" y="6"/>
                            <a:pt x="1" y="8"/>
                            <a:pt x="0" y="9"/>
                          </a:cubicBezTo>
                          <a:cubicBezTo>
                            <a:pt x="0" y="11"/>
                            <a:pt x="1" y="12"/>
                            <a:pt x="3" y="13"/>
                          </a:cubicBezTo>
                          <a:cubicBezTo>
                            <a:pt x="4" y="14"/>
                            <a:pt x="5" y="16"/>
                            <a:pt x="5" y="18"/>
                          </a:cubicBezTo>
                          <a:cubicBezTo>
                            <a:pt x="5" y="19"/>
                            <a:pt x="4" y="20"/>
                            <a:pt x="4" y="21"/>
                          </a:cubicBezTo>
                          <a:cubicBezTo>
                            <a:pt x="3" y="21"/>
                            <a:pt x="3" y="21"/>
                            <a:pt x="3" y="22"/>
                          </a:cubicBezTo>
                          <a:cubicBezTo>
                            <a:pt x="3" y="27"/>
                            <a:pt x="16" y="27"/>
                            <a:pt x="21" y="27"/>
                          </a:cubicBezTo>
                          <a:lnTo>
                            <a:pt x="22" y="26"/>
                          </a:lnTo>
                          <a:cubicBezTo>
                            <a:pt x="22" y="26"/>
                            <a:pt x="23" y="26"/>
                            <a:pt x="23" y="26"/>
                          </a:cubicBezTo>
                          <a:cubicBezTo>
                            <a:pt x="23" y="26"/>
                            <a:pt x="23" y="26"/>
                            <a:pt x="24" y="26"/>
                          </a:cubicBezTo>
                          <a:cubicBezTo>
                            <a:pt x="24" y="27"/>
                            <a:pt x="26" y="28"/>
                            <a:pt x="27" y="28"/>
                          </a:cubicBezTo>
                          <a:cubicBezTo>
                            <a:pt x="28" y="28"/>
                            <a:pt x="30" y="28"/>
                            <a:pt x="30" y="22"/>
                          </a:cubicBezTo>
                          <a:cubicBezTo>
                            <a:pt x="30" y="20"/>
                            <a:pt x="29" y="19"/>
                            <a:pt x="29" y="18"/>
                          </a:cubicBezTo>
                          <a:cubicBezTo>
                            <a:pt x="28" y="16"/>
                            <a:pt x="28" y="15"/>
                            <a:pt x="28" y="14"/>
                          </a:cubicBezTo>
                          <a:cubicBezTo>
                            <a:pt x="28" y="9"/>
                            <a:pt x="38" y="6"/>
                            <a:pt x="42" y="6"/>
                          </a:cubicBezTo>
                          <a:cubicBezTo>
                            <a:pt x="40" y="2"/>
                            <a:pt x="38" y="0"/>
                            <a:pt x="3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1153">
                      <a:extLst>
                        <a:ext uri="{FF2B5EF4-FFF2-40B4-BE49-F238E27FC236}">
                          <a16:creationId xmlns:a16="http://schemas.microsoft.com/office/drawing/2014/main" id="{FA55B983-7260-F7D7-DFAE-801B02DF0A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11820"/>
                      <a:ext cx="30071" cy="35710"/>
                    </a:xfrm>
                    <a:custGeom>
                      <a:avLst/>
                      <a:gdLst>
                        <a:gd name="T0" fmla="*/ 58 w 69"/>
                        <a:gd name="T1" fmla="*/ 58 h 83"/>
                        <a:gd name="T2" fmla="*/ 62 w 69"/>
                        <a:gd name="T3" fmla="*/ 45 h 83"/>
                        <a:gd name="T4" fmla="*/ 64 w 69"/>
                        <a:gd name="T5" fmla="*/ 34 h 83"/>
                        <a:gd name="T6" fmla="*/ 69 w 69"/>
                        <a:gd name="T7" fmla="*/ 15 h 83"/>
                        <a:gd name="T8" fmla="*/ 60 w 69"/>
                        <a:gd name="T9" fmla="*/ 9 h 83"/>
                        <a:gd name="T10" fmla="*/ 44 w 69"/>
                        <a:gd name="T11" fmla="*/ 0 h 83"/>
                        <a:gd name="T12" fmla="*/ 36 w 69"/>
                        <a:gd name="T13" fmla="*/ 10 h 83"/>
                        <a:gd name="T14" fmla="*/ 25 w 69"/>
                        <a:gd name="T15" fmla="*/ 23 h 83"/>
                        <a:gd name="T16" fmla="*/ 22 w 69"/>
                        <a:gd name="T17" fmla="*/ 21 h 83"/>
                        <a:gd name="T18" fmla="*/ 20 w 69"/>
                        <a:gd name="T19" fmla="*/ 20 h 83"/>
                        <a:gd name="T20" fmla="*/ 15 w 69"/>
                        <a:gd name="T21" fmla="*/ 22 h 83"/>
                        <a:gd name="T22" fmla="*/ 15 w 69"/>
                        <a:gd name="T23" fmla="*/ 22 h 83"/>
                        <a:gd name="T24" fmla="*/ 13 w 69"/>
                        <a:gd name="T25" fmla="*/ 28 h 83"/>
                        <a:gd name="T26" fmla="*/ 12 w 69"/>
                        <a:gd name="T27" fmla="*/ 36 h 83"/>
                        <a:gd name="T28" fmla="*/ 7 w 69"/>
                        <a:gd name="T29" fmla="*/ 42 h 83"/>
                        <a:gd name="T30" fmla="*/ 2 w 69"/>
                        <a:gd name="T31" fmla="*/ 51 h 83"/>
                        <a:gd name="T32" fmla="*/ 2 w 69"/>
                        <a:gd name="T33" fmla="*/ 54 h 83"/>
                        <a:gd name="T34" fmla="*/ 2 w 69"/>
                        <a:gd name="T35" fmla="*/ 60 h 83"/>
                        <a:gd name="T36" fmla="*/ 1 w 69"/>
                        <a:gd name="T37" fmla="*/ 62 h 83"/>
                        <a:gd name="T38" fmla="*/ 0 w 69"/>
                        <a:gd name="T39" fmla="*/ 63 h 83"/>
                        <a:gd name="T40" fmla="*/ 10 w 69"/>
                        <a:gd name="T41" fmla="*/ 68 h 83"/>
                        <a:gd name="T42" fmla="*/ 14 w 69"/>
                        <a:gd name="T43" fmla="*/ 69 h 83"/>
                        <a:gd name="T44" fmla="*/ 21 w 69"/>
                        <a:gd name="T45" fmla="*/ 69 h 83"/>
                        <a:gd name="T46" fmla="*/ 20 w 69"/>
                        <a:gd name="T47" fmla="*/ 68 h 83"/>
                        <a:gd name="T48" fmla="*/ 19 w 69"/>
                        <a:gd name="T49" fmla="*/ 65 h 83"/>
                        <a:gd name="T50" fmla="*/ 24 w 69"/>
                        <a:gd name="T51" fmla="*/ 61 h 83"/>
                        <a:gd name="T52" fmla="*/ 25 w 69"/>
                        <a:gd name="T53" fmla="*/ 61 h 83"/>
                        <a:gd name="T54" fmla="*/ 25 w 69"/>
                        <a:gd name="T55" fmla="*/ 61 h 83"/>
                        <a:gd name="T56" fmla="*/ 30 w 69"/>
                        <a:gd name="T57" fmla="*/ 61 h 83"/>
                        <a:gd name="T58" fmla="*/ 31 w 69"/>
                        <a:gd name="T59" fmla="*/ 62 h 83"/>
                        <a:gd name="T60" fmla="*/ 31 w 69"/>
                        <a:gd name="T61" fmla="*/ 66 h 83"/>
                        <a:gd name="T62" fmla="*/ 31 w 69"/>
                        <a:gd name="T63" fmla="*/ 67 h 83"/>
                        <a:gd name="T64" fmla="*/ 27 w 69"/>
                        <a:gd name="T65" fmla="*/ 72 h 83"/>
                        <a:gd name="T66" fmla="*/ 33 w 69"/>
                        <a:gd name="T67" fmla="*/ 72 h 83"/>
                        <a:gd name="T68" fmla="*/ 34 w 69"/>
                        <a:gd name="T69" fmla="*/ 74 h 83"/>
                        <a:gd name="T70" fmla="*/ 27 w 69"/>
                        <a:gd name="T71" fmla="*/ 81 h 83"/>
                        <a:gd name="T72" fmla="*/ 27 w 69"/>
                        <a:gd name="T73" fmla="*/ 82 h 83"/>
                        <a:gd name="T74" fmla="*/ 30 w 69"/>
                        <a:gd name="T75" fmla="*/ 82 h 83"/>
                        <a:gd name="T76" fmla="*/ 31 w 69"/>
                        <a:gd name="T77" fmla="*/ 82 h 83"/>
                        <a:gd name="T78" fmla="*/ 32 w 69"/>
                        <a:gd name="T79" fmla="*/ 82 h 83"/>
                        <a:gd name="T80" fmla="*/ 32 w 69"/>
                        <a:gd name="T81" fmla="*/ 82 h 83"/>
                        <a:gd name="T82" fmla="*/ 33 w 69"/>
                        <a:gd name="T83" fmla="*/ 82 h 83"/>
                        <a:gd name="T84" fmla="*/ 36 w 69"/>
                        <a:gd name="T85" fmla="*/ 82 h 83"/>
                        <a:gd name="T86" fmla="*/ 50 w 69"/>
                        <a:gd name="T87" fmla="*/ 76 h 83"/>
                        <a:gd name="T88" fmla="*/ 50 w 69"/>
                        <a:gd name="T89" fmla="*/ 76 h 83"/>
                        <a:gd name="T90" fmla="*/ 46 w 69"/>
                        <a:gd name="T91" fmla="*/ 68 h 83"/>
                        <a:gd name="T92" fmla="*/ 55 w 69"/>
                        <a:gd name="T93" fmla="*/ 60 h 83"/>
                        <a:gd name="T94" fmla="*/ 58 w 69"/>
                        <a:gd name="T95" fmla="*/ 58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69" h="83">
                          <a:moveTo>
                            <a:pt x="58" y="58"/>
                          </a:moveTo>
                          <a:cubicBezTo>
                            <a:pt x="60" y="56"/>
                            <a:pt x="61" y="48"/>
                            <a:pt x="62" y="45"/>
                          </a:cubicBezTo>
                          <a:cubicBezTo>
                            <a:pt x="63" y="42"/>
                            <a:pt x="63" y="38"/>
                            <a:pt x="64" y="34"/>
                          </a:cubicBezTo>
                          <a:cubicBezTo>
                            <a:pt x="65" y="28"/>
                            <a:pt x="66" y="20"/>
                            <a:pt x="69" y="15"/>
                          </a:cubicBezTo>
                          <a:cubicBezTo>
                            <a:pt x="66" y="14"/>
                            <a:pt x="64" y="12"/>
                            <a:pt x="60" y="9"/>
                          </a:cubicBezTo>
                          <a:cubicBezTo>
                            <a:pt x="55" y="5"/>
                            <a:pt x="48" y="0"/>
                            <a:pt x="44" y="0"/>
                          </a:cubicBezTo>
                          <a:cubicBezTo>
                            <a:pt x="40" y="0"/>
                            <a:pt x="38" y="5"/>
                            <a:pt x="36" y="10"/>
                          </a:cubicBezTo>
                          <a:cubicBezTo>
                            <a:pt x="34" y="16"/>
                            <a:pt x="32" y="23"/>
                            <a:pt x="25" y="23"/>
                          </a:cubicBezTo>
                          <a:cubicBezTo>
                            <a:pt x="23" y="23"/>
                            <a:pt x="22" y="22"/>
                            <a:pt x="22" y="21"/>
                          </a:cubicBezTo>
                          <a:cubicBezTo>
                            <a:pt x="21" y="20"/>
                            <a:pt x="21" y="20"/>
                            <a:pt x="20" y="20"/>
                          </a:cubicBezTo>
                          <a:cubicBezTo>
                            <a:pt x="19" y="20"/>
                            <a:pt x="15" y="21"/>
                            <a:pt x="15" y="22"/>
                          </a:cubicBezTo>
                          <a:cubicBezTo>
                            <a:pt x="15" y="22"/>
                            <a:pt x="15" y="22"/>
                            <a:pt x="15" y="22"/>
                          </a:cubicBezTo>
                          <a:cubicBezTo>
                            <a:pt x="14" y="23"/>
                            <a:pt x="14" y="26"/>
                            <a:pt x="13" y="28"/>
                          </a:cubicBezTo>
                          <a:cubicBezTo>
                            <a:pt x="13" y="31"/>
                            <a:pt x="13" y="34"/>
                            <a:pt x="12" y="36"/>
                          </a:cubicBezTo>
                          <a:cubicBezTo>
                            <a:pt x="12" y="39"/>
                            <a:pt x="9" y="41"/>
                            <a:pt x="7" y="42"/>
                          </a:cubicBezTo>
                          <a:cubicBezTo>
                            <a:pt x="5" y="44"/>
                            <a:pt x="2" y="46"/>
                            <a:pt x="2" y="51"/>
                          </a:cubicBezTo>
                          <a:cubicBezTo>
                            <a:pt x="2" y="52"/>
                            <a:pt x="2" y="53"/>
                            <a:pt x="2" y="54"/>
                          </a:cubicBezTo>
                          <a:cubicBezTo>
                            <a:pt x="2" y="56"/>
                            <a:pt x="3" y="58"/>
                            <a:pt x="2" y="60"/>
                          </a:cubicBezTo>
                          <a:cubicBezTo>
                            <a:pt x="2" y="61"/>
                            <a:pt x="1" y="62"/>
                            <a:pt x="1" y="62"/>
                          </a:cubicBezTo>
                          <a:cubicBezTo>
                            <a:pt x="1" y="62"/>
                            <a:pt x="1" y="63"/>
                            <a:pt x="0" y="63"/>
                          </a:cubicBezTo>
                          <a:cubicBezTo>
                            <a:pt x="1" y="68"/>
                            <a:pt x="9" y="68"/>
                            <a:pt x="10" y="68"/>
                          </a:cubicBezTo>
                          <a:cubicBezTo>
                            <a:pt x="11" y="68"/>
                            <a:pt x="12" y="69"/>
                            <a:pt x="14" y="69"/>
                          </a:cubicBezTo>
                          <a:cubicBezTo>
                            <a:pt x="16" y="69"/>
                            <a:pt x="19" y="70"/>
                            <a:pt x="21" y="69"/>
                          </a:cubicBezTo>
                          <a:cubicBezTo>
                            <a:pt x="21" y="69"/>
                            <a:pt x="20" y="68"/>
                            <a:pt x="20" y="68"/>
                          </a:cubicBezTo>
                          <a:cubicBezTo>
                            <a:pt x="20" y="67"/>
                            <a:pt x="19" y="67"/>
                            <a:pt x="19" y="65"/>
                          </a:cubicBezTo>
                          <a:cubicBezTo>
                            <a:pt x="19" y="63"/>
                            <a:pt x="22" y="62"/>
                            <a:pt x="24" y="61"/>
                          </a:cubicBezTo>
                          <a:cubicBezTo>
                            <a:pt x="24" y="61"/>
                            <a:pt x="24" y="61"/>
                            <a:pt x="25" y="61"/>
                          </a:cubicBezTo>
                          <a:cubicBezTo>
                            <a:pt x="25" y="61"/>
                            <a:pt x="25" y="61"/>
                            <a:pt x="25" y="61"/>
                          </a:cubicBezTo>
                          <a:lnTo>
                            <a:pt x="30" y="61"/>
                          </a:lnTo>
                          <a:cubicBezTo>
                            <a:pt x="31" y="61"/>
                            <a:pt x="31" y="61"/>
                            <a:pt x="31" y="62"/>
                          </a:cubicBezTo>
                          <a:lnTo>
                            <a:pt x="31" y="66"/>
                          </a:lnTo>
                          <a:cubicBezTo>
                            <a:pt x="31" y="67"/>
                            <a:pt x="31" y="67"/>
                            <a:pt x="31" y="67"/>
                          </a:cubicBezTo>
                          <a:cubicBezTo>
                            <a:pt x="29" y="69"/>
                            <a:pt x="28" y="70"/>
                            <a:pt x="27" y="72"/>
                          </a:cubicBezTo>
                          <a:lnTo>
                            <a:pt x="33" y="72"/>
                          </a:lnTo>
                          <a:cubicBezTo>
                            <a:pt x="34" y="72"/>
                            <a:pt x="34" y="73"/>
                            <a:pt x="34" y="74"/>
                          </a:cubicBezTo>
                          <a:cubicBezTo>
                            <a:pt x="34" y="77"/>
                            <a:pt x="32" y="79"/>
                            <a:pt x="27" y="81"/>
                          </a:cubicBezTo>
                          <a:lnTo>
                            <a:pt x="27" y="82"/>
                          </a:lnTo>
                          <a:cubicBezTo>
                            <a:pt x="29" y="83"/>
                            <a:pt x="29" y="83"/>
                            <a:pt x="30" y="82"/>
                          </a:cubicBezTo>
                          <a:cubicBezTo>
                            <a:pt x="30" y="82"/>
                            <a:pt x="31" y="82"/>
                            <a:pt x="31" y="82"/>
                          </a:cubicBezTo>
                          <a:cubicBezTo>
                            <a:pt x="31" y="82"/>
                            <a:pt x="31" y="82"/>
                            <a:pt x="32" y="82"/>
                          </a:cubicBezTo>
                          <a:lnTo>
                            <a:pt x="32" y="82"/>
                          </a:lnTo>
                          <a:cubicBezTo>
                            <a:pt x="32" y="82"/>
                            <a:pt x="33" y="82"/>
                            <a:pt x="33" y="82"/>
                          </a:cubicBezTo>
                          <a:cubicBezTo>
                            <a:pt x="34" y="82"/>
                            <a:pt x="35" y="82"/>
                            <a:pt x="36" y="82"/>
                          </a:cubicBezTo>
                          <a:cubicBezTo>
                            <a:pt x="41" y="82"/>
                            <a:pt x="46" y="79"/>
                            <a:pt x="50" y="76"/>
                          </a:cubicBezTo>
                          <a:cubicBezTo>
                            <a:pt x="50" y="76"/>
                            <a:pt x="50" y="76"/>
                            <a:pt x="50" y="76"/>
                          </a:cubicBezTo>
                          <a:cubicBezTo>
                            <a:pt x="48" y="74"/>
                            <a:pt x="46" y="72"/>
                            <a:pt x="46" y="68"/>
                          </a:cubicBezTo>
                          <a:cubicBezTo>
                            <a:pt x="46" y="63"/>
                            <a:pt x="51" y="61"/>
                            <a:pt x="55" y="60"/>
                          </a:cubicBezTo>
                          <a:cubicBezTo>
                            <a:pt x="56" y="60"/>
                            <a:pt x="57" y="59"/>
                            <a:pt x="58" y="5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1154">
                      <a:extLst>
                        <a:ext uri="{FF2B5EF4-FFF2-40B4-BE49-F238E27FC236}">
                          <a16:creationId xmlns:a16="http://schemas.microsoft.com/office/drawing/2014/main" id="{5620653A-E9C1-F320-60C8-9891404ED20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32763" y="4670084"/>
                      <a:ext cx="39469" cy="50746"/>
                    </a:xfrm>
                    <a:custGeom>
                      <a:avLst/>
                      <a:gdLst>
                        <a:gd name="T0" fmla="*/ 90 w 94"/>
                        <a:gd name="T1" fmla="*/ 70 h 121"/>
                        <a:gd name="T2" fmla="*/ 93 w 94"/>
                        <a:gd name="T3" fmla="*/ 63 h 121"/>
                        <a:gd name="T4" fmla="*/ 90 w 94"/>
                        <a:gd name="T5" fmla="*/ 53 h 121"/>
                        <a:gd name="T6" fmla="*/ 88 w 94"/>
                        <a:gd name="T7" fmla="*/ 35 h 121"/>
                        <a:gd name="T8" fmla="*/ 71 w 94"/>
                        <a:gd name="T9" fmla="*/ 21 h 121"/>
                        <a:gd name="T10" fmla="*/ 70 w 94"/>
                        <a:gd name="T11" fmla="*/ 20 h 121"/>
                        <a:gd name="T12" fmla="*/ 70 w 94"/>
                        <a:gd name="T13" fmla="*/ 10 h 121"/>
                        <a:gd name="T14" fmla="*/ 68 w 94"/>
                        <a:gd name="T15" fmla="*/ 10 h 121"/>
                        <a:gd name="T16" fmla="*/ 53 w 94"/>
                        <a:gd name="T17" fmla="*/ 3 h 121"/>
                        <a:gd name="T18" fmla="*/ 48 w 94"/>
                        <a:gd name="T19" fmla="*/ 3 h 121"/>
                        <a:gd name="T20" fmla="*/ 51 w 94"/>
                        <a:gd name="T21" fmla="*/ 25 h 121"/>
                        <a:gd name="T22" fmla="*/ 49 w 94"/>
                        <a:gd name="T23" fmla="*/ 25 h 121"/>
                        <a:gd name="T24" fmla="*/ 29 w 94"/>
                        <a:gd name="T25" fmla="*/ 21 h 121"/>
                        <a:gd name="T26" fmla="*/ 5 w 94"/>
                        <a:gd name="T27" fmla="*/ 14 h 121"/>
                        <a:gd name="T28" fmla="*/ 3 w 94"/>
                        <a:gd name="T29" fmla="*/ 36 h 121"/>
                        <a:gd name="T30" fmla="*/ 8 w 94"/>
                        <a:gd name="T31" fmla="*/ 63 h 121"/>
                        <a:gd name="T32" fmla="*/ 14 w 94"/>
                        <a:gd name="T33" fmla="*/ 72 h 121"/>
                        <a:gd name="T34" fmla="*/ 18 w 94"/>
                        <a:gd name="T35" fmla="*/ 103 h 121"/>
                        <a:gd name="T36" fmla="*/ 22 w 94"/>
                        <a:gd name="T37" fmla="*/ 111 h 121"/>
                        <a:gd name="T38" fmla="*/ 28 w 94"/>
                        <a:gd name="T39" fmla="*/ 114 h 121"/>
                        <a:gd name="T40" fmla="*/ 49 w 94"/>
                        <a:gd name="T41" fmla="*/ 110 h 121"/>
                        <a:gd name="T42" fmla="*/ 61 w 94"/>
                        <a:gd name="T43" fmla="*/ 119 h 121"/>
                        <a:gd name="T44" fmla="*/ 70 w 94"/>
                        <a:gd name="T45" fmla="*/ 112 h 121"/>
                        <a:gd name="T46" fmla="*/ 79 w 94"/>
                        <a:gd name="T47" fmla="*/ 87 h 121"/>
                        <a:gd name="T48" fmla="*/ 75 w 94"/>
                        <a:gd name="T49" fmla="*/ 82 h 121"/>
                        <a:gd name="T50" fmla="*/ 86 w 94"/>
                        <a:gd name="T51" fmla="*/ 71 h 121"/>
                        <a:gd name="T52" fmla="*/ 90 w 94"/>
                        <a:gd name="T53" fmla="*/ 71 h 121"/>
                        <a:gd name="T54" fmla="*/ 62 w 94"/>
                        <a:gd name="T55" fmla="*/ 87 h 121"/>
                        <a:gd name="T56" fmla="*/ 60 w 94"/>
                        <a:gd name="T57" fmla="*/ 91 h 121"/>
                        <a:gd name="T58" fmla="*/ 53 w 94"/>
                        <a:gd name="T59" fmla="*/ 89 h 121"/>
                        <a:gd name="T60" fmla="*/ 34 w 94"/>
                        <a:gd name="T61" fmla="*/ 110 h 121"/>
                        <a:gd name="T62" fmla="*/ 31 w 94"/>
                        <a:gd name="T63" fmla="*/ 91 h 121"/>
                        <a:gd name="T64" fmla="*/ 36 w 94"/>
                        <a:gd name="T65" fmla="*/ 87 h 121"/>
                        <a:gd name="T66" fmla="*/ 36 w 94"/>
                        <a:gd name="T67" fmla="*/ 82 h 121"/>
                        <a:gd name="T68" fmla="*/ 49 w 94"/>
                        <a:gd name="T69" fmla="*/ 75 h 121"/>
                        <a:gd name="T70" fmla="*/ 44 w 94"/>
                        <a:gd name="T71" fmla="*/ 71 h 121"/>
                        <a:gd name="T72" fmla="*/ 28 w 94"/>
                        <a:gd name="T73" fmla="*/ 61 h 121"/>
                        <a:gd name="T74" fmla="*/ 28 w 94"/>
                        <a:gd name="T75" fmla="*/ 54 h 121"/>
                        <a:gd name="T76" fmla="*/ 33 w 94"/>
                        <a:gd name="T77" fmla="*/ 54 h 121"/>
                        <a:gd name="T78" fmla="*/ 45 w 94"/>
                        <a:gd name="T79" fmla="*/ 62 h 121"/>
                        <a:gd name="T80" fmla="*/ 62 w 94"/>
                        <a:gd name="T81" fmla="*/ 83 h 1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94" h="121">
                          <a:moveTo>
                            <a:pt x="90" y="71"/>
                          </a:moveTo>
                          <a:lnTo>
                            <a:pt x="90" y="70"/>
                          </a:lnTo>
                          <a:lnTo>
                            <a:pt x="92" y="69"/>
                          </a:lnTo>
                          <a:cubicBezTo>
                            <a:pt x="92" y="67"/>
                            <a:pt x="92" y="65"/>
                            <a:pt x="93" y="63"/>
                          </a:cubicBezTo>
                          <a:cubicBezTo>
                            <a:pt x="93" y="62"/>
                            <a:pt x="94" y="60"/>
                            <a:pt x="94" y="58"/>
                          </a:cubicBezTo>
                          <a:cubicBezTo>
                            <a:pt x="94" y="56"/>
                            <a:pt x="92" y="55"/>
                            <a:pt x="90" y="53"/>
                          </a:cubicBezTo>
                          <a:cubicBezTo>
                            <a:pt x="88" y="51"/>
                            <a:pt x="85" y="48"/>
                            <a:pt x="85" y="44"/>
                          </a:cubicBezTo>
                          <a:cubicBezTo>
                            <a:pt x="85" y="40"/>
                            <a:pt x="87" y="37"/>
                            <a:pt x="88" y="35"/>
                          </a:cubicBezTo>
                          <a:cubicBezTo>
                            <a:pt x="90" y="33"/>
                            <a:pt x="90" y="32"/>
                            <a:pt x="90" y="30"/>
                          </a:cubicBezTo>
                          <a:cubicBezTo>
                            <a:pt x="90" y="25"/>
                            <a:pt x="78" y="21"/>
                            <a:pt x="71" y="21"/>
                          </a:cubicBezTo>
                          <a:lnTo>
                            <a:pt x="70" y="22"/>
                          </a:lnTo>
                          <a:lnTo>
                            <a:pt x="70" y="20"/>
                          </a:lnTo>
                          <a:cubicBezTo>
                            <a:pt x="69" y="18"/>
                            <a:pt x="70" y="14"/>
                            <a:pt x="70" y="12"/>
                          </a:cubicBezTo>
                          <a:cubicBezTo>
                            <a:pt x="70" y="11"/>
                            <a:pt x="70" y="11"/>
                            <a:pt x="70" y="10"/>
                          </a:cubicBezTo>
                          <a:cubicBezTo>
                            <a:pt x="70" y="10"/>
                            <a:pt x="69" y="10"/>
                            <a:pt x="69" y="10"/>
                          </a:cubicBezTo>
                          <a:cubicBezTo>
                            <a:pt x="69" y="10"/>
                            <a:pt x="68" y="10"/>
                            <a:pt x="68" y="10"/>
                          </a:cubicBezTo>
                          <a:lnTo>
                            <a:pt x="68" y="10"/>
                          </a:lnTo>
                          <a:cubicBezTo>
                            <a:pt x="61" y="8"/>
                            <a:pt x="55" y="5"/>
                            <a:pt x="53" y="3"/>
                          </a:cubicBezTo>
                          <a:cubicBezTo>
                            <a:pt x="50" y="0"/>
                            <a:pt x="49" y="0"/>
                            <a:pt x="49" y="0"/>
                          </a:cubicBezTo>
                          <a:cubicBezTo>
                            <a:pt x="49" y="0"/>
                            <a:pt x="48" y="2"/>
                            <a:pt x="48" y="3"/>
                          </a:cubicBezTo>
                          <a:cubicBezTo>
                            <a:pt x="48" y="4"/>
                            <a:pt x="47" y="6"/>
                            <a:pt x="46" y="7"/>
                          </a:cubicBezTo>
                          <a:cubicBezTo>
                            <a:pt x="51" y="12"/>
                            <a:pt x="56" y="17"/>
                            <a:pt x="51" y="25"/>
                          </a:cubicBezTo>
                          <a:lnTo>
                            <a:pt x="50" y="26"/>
                          </a:lnTo>
                          <a:lnTo>
                            <a:pt x="49" y="25"/>
                          </a:lnTo>
                          <a:cubicBezTo>
                            <a:pt x="49" y="25"/>
                            <a:pt x="39" y="19"/>
                            <a:pt x="33" y="19"/>
                          </a:cubicBezTo>
                          <a:cubicBezTo>
                            <a:pt x="31" y="19"/>
                            <a:pt x="30" y="19"/>
                            <a:pt x="29" y="21"/>
                          </a:cubicBezTo>
                          <a:cubicBezTo>
                            <a:pt x="24" y="30"/>
                            <a:pt x="19" y="32"/>
                            <a:pt x="14" y="27"/>
                          </a:cubicBezTo>
                          <a:lnTo>
                            <a:pt x="5" y="14"/>
                          </a:lnTo>
                          <a:lnTo>
                            <a:pt x="0" y="17"/>
                          </a:lnTo>
                          <a:cubicBezTo>
                            <a:pt x="3" y="21"/>
                            <a:pt x="3" y="30"/>
                            <a:pt x="3" y="36"/>
                          </a:cubicBezTo>
                          <a:cubicBezTo>
                            <a:pt x="3" y="39"/>
                            <a:pt x="5" y="43"/>
                            <a:pt x="7" y="48"/>
                          </a:cubicBezTo>
                          <a:cubicBezTo>
                            <a:pt x="9" y="54"/>
                            <a:pt x="12" y="59"/>
                            <a:pt x="8" y="63"/>
                          </a:cubicBezTo>
                          <a:cubicBezTo>
                            <a:pt x="8" y="64"/>
                            <a:pt x="8" y="65"/>
                            <a:pt x="9" y="66"/>
                          </a:cubicBezTo>
                          <a:cubicBezTo>
                            <a:pt x="11" y="67"/>
                            <a:pt x="12" y="68"/>
                            <a:pt x="14" y="72"/>
                          </a:cubicBezTo>
                          <a:cubicBezTo>
                            <a:pt x="16" y="78"/>
                            <a:pt x="17" y="83"/>
                            <a:pt x="17" y="89"/>
                          </a:cubicBezTo>
                          <a:cubicBezTo>
                            <a:pt x="17" y="93"/>
                            <a:pt x="17" y="97"/>
                            <a:pt x="18" y="103"/>
                          </a:cubicBezTo>
                          <a:cubicBezTo>
                            <a:pt x="19" y="105"/>
                            <a:pt x="19" y="108"/>
                            <a:pt x="20" y="111"/>
                          </a:cubicBezTo>
                          <a:cubicBezTo>
                            <a:pt x="21" y="111"/>
                            <a:pt x="22" y="111"/>
                            <a:pt x="22" y="111"/>
                          </a:cubicBezTo>
                          <a:cubicBezTo>
                            <a:pt x="24" y="111"/>
                            <a:pt x="25" y="111"/>
                            <a:pt x="26" y="112"/>
                          </a:cubicBezTo>
                          <a:cubicBezTo>
                            <a:pt x="27" y="113"/>
                            <a:pt x="27" y="113"/>
                            <a:pt x="28" y="114"/>
                          </a:cubicBezTo>
                          <a:cubicBezTo>
                            <a:pt x="29" y="116"/>
                            <a:pt x="31" y="119"/>
                            <a:pt x="33" y="121"/>
                          </a:cubicBezTo>
                          <a:cubicBezTo>
                            <a:pt x="35" y="115"/>
                            <a:pt x="43" y="110"/>
                            <a:pt x="49" y="110"/>
                          </a:cubicBezTo>
                          <a:cubicBezTo>
                            <a:pt x="54" y="110"/>
                            <a:pt x="56" y="113"/>
                            <a:pt x="56" y="116"/>
                          </a:cubicBezTo>
                          <a:cubicBezTo>
                            <a:pt x="57" y="118"/>
                            <a:pt x="58" y="119"/>
                            <a:pt x="61" y="119"/>
                          </a:cubicBezTo>
                          <a:cubicBezTo>
                            <a:pt x="66" y="119"/>
                            <a:pt x="68" y="118"/>
                            <a:pt x="70" y="113"/>
                          </a:cubicBezTo>
                          <a:lnTo>
                            <a:pt x="70" y="112"/>
                          </a:lnTo>
                          <a:cubicBezTo>
                            <a:pt x="70" y="106"/>
                            <a:pt x="72" y="103"/>
                            <a:pt x="79" y="101"/>
                          </a:cubicBezTo>
                          <a:lnTo>
                            <a:pt x="79" y="87"/>
                          </a:lnTo>
                          <a:cubicBezTo>
                            <a:pt x="79" y="86"/>
                            <a:pt x="78" y="86"/>
                            <a:pt x="77" y="86"/>
                          </a:cubicBezTo>
                          <a:cubicBezTo>
                            <a:pt x="76" y="86"/>
                            <a:pt x="75" y="85"/>
                            <a:pt x="75" y="82"/>
                          </a:cubicBezTo>
                          <a:cubicBezTo>
                            <a:pt x="75" y="82"/>
                            <a:pt x="80" y="69"/>
                            <a:pt x="82" y="69"/>
                          </a:cubicBezTo>
                          <a:cubicBezTo>
                            <a:pt x="84" y="69"/>
                            <a:pt x="85" y="70"/>
                            <a:pt x="86" y="71"/>
                          </a:cubicBezTo>
                          <a:cubicBezTo>
                            <a:pt x="87" y="72"/>
                            <a:pt x="87" y="73"/>
                            <a:pt x="88" y="73"/>
                          </a:cubicBezTo>
                          <a:cubicBezTo>
                            <a:pt x="89" y="73"/>
                            <a:pt x="90" y="72"/>
                            <a:pt x="90" y="71"/>
                          </a:cubicBezTo>
                          <a:close/>
                          <a:moveTo>
                            <a:pt x="62" y="87"/>
                          </a:moveTo>
                          <a:lnTo>
                            <a:pt x="62" y="87"/>
                          </a:lnTo>
                          <a:cubicBezTo>
                            <a:pt x="62" y="87"/>
                            <a:pt x="62" y="88"/>
                            <a:pt x="61" y="88"/>
                          </a:cubicBezTo>
                          <a:cubicBezTo>
                            <a:pt x="61" y="88"/>
                            <a:pt x="60" y="90"/>
                            <a:pt x="60" y="91"/>
                          </a:cubicBezTo>
                          <a:cubicBezTo>
                            <a:pt x="60" y="94"/>
                            <a:pt x="60" y="98"/>
                            <a:pt x="57" y="98"/>
                          </a:cubicBezTo>
                          <a:cubicBezTo>
                            <a:pt x="54" y="98"/>
                            <a:pt x="54" y="92"/>
                            <a:pt x="53" y="89"/>
                          </a:cubicBezTo>
                          <a:cubicBezTo>
                            <a:pt x="53" y="89"/>
                            <a:pt x="52" y="89"/>
                            <a:pt x="51" y="89"/>
                          </a:cubicBezTo>
                          <a:cubicBezTo>
                            <a:pt x="49" y="95"/>
                            <a:pt x="42" y="110"/>
                            <a:pt x="34" y="110"/>
                          </a:cubicBezTo>
                          <a:cubicBezTo>
                            <a:pt x="28" y="110"/>
                            <a:pt x="24" y="104"/>
                            <a:pt x="24" y="96"/>
                          </a:cubicBezTo>
                          <a:cubicBezTo>
                            <a:pt x="24" y="93"/>
                            <a:pt x="29" y="91"/>
                            <a:pt x="31" y="91"/>
                          </a:cubicBezTo>
                          <a:cubicBezTo>
                            <a:pt x="33" y="91"/>
                            <a:pt x="34" y="93"/>
                            <a:pt x="35" y="94"/>
                          </a:cubicBezTo>
                          <a:cubicBezTo>
                            <a:pt x="36" y="94"/>
                            <a:pt x="36" y="91"/>
                            <a:pt x="36" y="87"/>
                          </a:cubicBezTo>
                          <a:cubicBezTo>
                            <a:pt x="36" y="86"/>
                            <a:pt x="36" y="84"/>
                            <a:pt x="36" y="83"/>
                          </a:cubicBezTo>
                          <a:lnTo>
                            <a:pt x="36" y="82"/>
                          </a:lnTo>
                          <a:lnTo>
                            <a:pt x="37" y="82"/>
                          </a:lnTo>
                          <a:cubicBezTo>
                            <a:pt x="40" y="82"/>
                            <a:pt x="49" y="77"/>
                            <a:pt x="49" y="75"/>
                          </a:cubicBezTo>
                          <a:cubicBezTo>
                            <a:pt x="49" y="73"/>
                            <a:pt x="48" y="70"/>
                            <a:pt x="47" y="70"/>
                          </a:cubicBezTo>
                          <a:cubicBezTo>
                            <a:pt x="46" y="70"/>
                            <a:pt x="45" y="71"/>
                            <a:pt x="44" y="71"/>
                          </a:cubicBezTo>
                          <a:cubicBezTo>
                            <a:pt x="43" y="72"/>
                            <a:pt x="43" y="72"/>
                            <a:pt x="42" y="72"/>
                          </a:cubicBezTo>
                          <a:cubicBezTo>
                            <a:pt x="36" y="72"/>
                            <a:pt x="30" y="65"/>
                            <a:pt x="28" y="61"/>
                          </a:cubicBezTo>
                          <a:lnTo>
                            <a:pt x="28" y="60"/>
                          </a:lnTo>
                          <a:lnTo>
                            <a:pt x="28" y="54"/>
                          </a:lnTo>
                          <a:lnTo>
                            <a:pt x="33" y="54"/>
                          </a:lnTo>
                          <a:lnTo>
                            <a:pt x="33" y="54"/>
                          </a:lnTo>
                          <a:cubicBezTo>
                            <a:pt x="34" y="55"/>
                            <a:pt x="34" y="55"/>
                            <a:pt x="35" y="56"/>
                          </a:cubicBezTo>
                          <a:cubicBezTo>
                            <a:pt x="38" y="59"/>
                            <a:pt x="40" y="62"/>
                            <a:pt x="45" y="62"/>
                          </a:cubicBezTo>
                          <a:cubicBezTo>
                            <a:pt x="53" y="62"/>
                            <a:pt x="62" y="74"/>
                            <a:pt x="62" y="82"/>
                          </a:cubicBezTo>
                          <a:cubicBezTo>
                            <a:pt x="62" y="82"/>
                            <a:pt x="62" y="83"/>
                            <a:pt x="62" y="83"/>
                          </a:cubicBezTo>
                          <a:cubicBezTo>
                            <a:pt x="63" y="85"/>
                            <a:pt x="63" y="86"/>
                            <a:pt x="62" y="8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1155">
                      <a:extLst>
                        <a:ext uri="{FF2B5EF4-FFF2-40B4-BE49-F238E27FC236}">
                          <a16:creationId xmlns:a16="http://schemas.microsoft.com/office/drawing/2014/main" id="{E0A4B50E-059D-B890-8724-7565F7A01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00155"/>
                      <a:ext cx="33830" cy="45107"/>
                    </a:xfrm>
                    <a:custGeom>
                      <a:avLst/>
                      <a:gdLst>
                        <a:gd name="T0" fmla="*/ 64 w 82"/>
                        <a:gd name="T1" fmla="*/ 98 h 109"/>
                        <a:gd name="T2" fmla="*/ 59 w 82"/>
                        <a:gd name="T3" fmla="*/ 90 h 109"/>
                        <a:gd name="T4" fmla="*/ 61 w 82"/>
                        <a:gd name="T5" fmla="*/ 90 h 109"/>
                        <a:gd name="T6" fmla="*/ 82 w 82"/>
                        <a:gd name="T7" fmla="*/ 87 h 109"/>
                        <a:gd name="T8" fmla="*/ 82 w 82"/>
                        <a:gd name="T9" fmla="*/ 82 h 109"/>
                        <a:gd name="T10" fmla="*/ 75 w 82"/>
                        <a:gd name="T11" fmla="*/ 67 h 109"/>
                        <a:gd name="T12" fmla="*/ 66 w 82"/>
                        <a:gd name="T13" fmla="*/ 47 h 109"/>
                        <a:gd name="T14" fmla="*/ 67 w 82"/>
                        <a:gd name="T15" fmla="*/ 43 h 109"/>
                        <a:gd name="T16" fmla="*/ 68 w 82"/>
                        <a:gd name="T17" fmla="*/ 38 h 109"/>
                        <a:gd name="T18" fmla="*/ 62 w 82"/>
                        <a:gd name="T19" fmla="*/ 30 h 109"/>
                        <a:gd name="T20" fmla="*/ 56 w 82"/>
                        <a:gd name="T21" fmla="*/ 22 h 109"/>
                        <a:gd name="T22" fmla="*/ 55 w 82"/>
                        <a:gd name="T23" fmla="*/ 20 h 109"/>
                        <a:gd name="T24" fmla="*/ 54 w 82"/>
                        <a:gd name="T25" fmla="*/ 17 h 109"/>
                        <a:gd name="T26" fmla="*/ 49 w 82"/>
                        <a:gd name="T27" fmla="*/ 16 h 109"/>
                        <a:gd name="T28" fmla="*/ 42 w 82"/>
                        <a:gd name="T29" fmla="*/ 10 h 109"/>
                        <a:gd name="T30" fmla="*/ 41 w 82"/>
                        <a:gd name="T31" fmla="*/ 11 h 109"/>
                        <a:gd name="T32" fmla="*/ 37 w 82"/>
                        <a:gd name="T33" fmla="*/ 12 h 109"/>
                        <a:gd name="T34" fmla="*/ 30 w 82"/>
                        <a:gd name="T35" fmla="*/ 4 h 109"/>
                        <a:gd name="T36" fmla="*/ 24 w 82"/>
                        <a:gd name="T37" fmla="*/ 0 h 109"/>
                        <a:gd name="T38" fmla="*/ 21 w 82"/>
                        <a:gd name="T39" fmla="*/ 2 h 109"/>
                        <a:gd name="T40" fmla="*/ 16 w 82"/>
                        <a:gd name="T41" fmla="*/ 5 h 109"/>
                        <a:gd name="T42" fmla="*/ 12 w 82"/>
                        <a:gd name="T43" fmla="*/ 2 h 109"/>
                        <a:gd name="T44" fmla="*/ 11 w 82"/>
                        <a:gd name="T45" fmla="*/ 1 h 109"/>
                        <a:gd name="T46" fmla="*/ 5 w 82"/>
                        <a:gd name="T47" fmla="*/ 12 h 109"/>
                        <a:gd name="T48" fmla="*/ 6 w 82"/>
                        <a:gd name="T49" fmla="*/ 14 h 109"/>
                        <a:gd name="T50" fmla="*/ 9 w 82"/>
                        <a:gd name="T51" fmla="*/ 17 h 109"/>
                        <a:gd name="T52" fmla="*/ 9 w 82"/>
                        <a:gd name="T53" fmla="*/ 33 h 109"/>
                        <a:gd name="T54" fmla="*/ 8 w 82"/>
                        <a:gd name="T55" fmla="*/ 33 h 109"/>
                        <a:gd name="T56" fmla="*/ 0 w 82"/>
                        <a:gd name="T57" fmla="*/ 42 h 109"/>
                        <a:gd name="T58" fmla="*/ 5 w 82"/>
                        <a:gd name="T59" fmla="*/ 48 h 109"/>
                        <a:gd name="T60" fmla="*/ 11 w 82"/>
                        <a:gd name="T61" fmla="*/ 57 h 109"/>
                        <a:gd name="T62" fmla="*/ 7 w 82"/>
                        <a:gd name="T63" fmla="*/ 61 h 109"/>
                        <a:gd name="T64" fmla="*/ 4 w 82"/>
                        <a:gd name="T65" fmla="*/ 64 h 109"/>
                        <a:gd name="T66" fmla="*/ 5 w 82"/>
                        <a:gd name="T67" fmla="*/ 68 h 109"/>
                        <a:gd name="T68" fmla="*/ 7 w 82"/>
                        <a:gd name="T69" fmla="*/ 75 h 109"/>
                        <a:gd name="T70" fmla="*/ 18 w 82"/>
                        <a:gd name="T71" fmla="*/ 82 h 109"/>
                        <a:gd name="T72" fmla="*/ 28 w 82"/>
                        <a:gd name="T73" fmla="*/ 86 h 109"/>
                        <a:gd name="T74" fmla="*/ 29 w 82"/>
                        <a:gd name="T75" fmla="*/ 86 h 109"/>
                        <a:gd name="T76" fmla="*/ 29 w 82"/>
                        <a:gd name="T77" fmla="*/ 87 h 109"/>
                        <a:gd name="T78" fmla="*/ 35 w 82"/>
                        <a:gd name="T79" fmla="*/ 92 h 109"/>
                        <a:gd name="T80" fmla="*/ 38 w 82"/>
                        <a:gd name="T81" fmla="*/ 93 h 109"/>
                        <a:gd name="T82" fmla="*/ 38 w 82"/>
                        <a:gd name="T83" fmla="*/ 94 h 109"/>
                        <a:gd name="T84" fmla="*/ 38 w 82"/>
                        <a:gd name="T85" fmla="*/ 95 h 109"/>
                        <a:gd name="T86" fmla="*/ 37 w 82"/>
                        <a:gd name="T87" fmla="*/ 97 h 109"/>
                        <a:gd name="T88" fmla="*/ 35 w 82"/>
                        <a:gd name="T89" fmla="*/ 98 h 109"/>
                        <a:gd name="T90" fmla="*/ 35 w 82"/>
                        <a:gd name="T91" fmla="*/ 99 h 109"/>
                        <a:gd name="T92" fmla="*/ 44 w 82"/>
                        <a:gd name="T93" fmla="*/ 106 h 109"/>
                        <a:gd name="T94" fmla="*/ 50 w 82"/>
                        <a:gd name="T95" fmla="*/ 106 h 109"/>
                        <a:gd name="T96" fmla="*/ 54 w 82"/>
                        <a:gd name="T97" fmla="*/ 108 h 109"/>
                        <a:gd name="T98" fmla="*/ 55 w 82"/>
                        <a:gd name="T99" fmla="*/ 109 h 109"/>
                        <a:gd name="T100" fmla="*/ 58 w 82"/>
                        <a:gd name="T101" fmla="*/ 109 h 109"/>
                        <a:gd name="T102" fmla="*/ 59 w 82"/>
                        <a:gd name="T103" fmla="*/ 106 h 109"/>
                        <a:gd name="T104" fmla="*/ 59 w 82"/>
                        <a:gd name="T105" fmla="*/ 101 h 109"/>
                        <a:gd name="T106" fmla="*/ 64 w 82"/>
                        <a:gd name="T107" fmla="*/ 98 h 1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82" h="109">
                          <a:moveTo>
                            <a:pt x="64" y="98"/>
                          </a:moveTo>
                          <a:lnTo>
                            <a:pt x="59" y="90"/>
                          </a:lnTo>
                          <a:lnTo>
                            <a:pt x="61" y="90"/>
                          </a:lnTo>
                          <a:cubicBezTo>
                            <a:pt x="70" y="90"/>
                            <a:pt x="77" y="90"/>
                            <a:pt x="82" y="87"/>
                          </a:cubicBezTo>
                          <a:lnTo>
                            <a:pt x="82" y="82"/>
                          </a:lnTo>
                          <a:cubicBezTo>
                            <a:pt x="82" y="76"/>
                            <a:pt x="79" y="72"/>
                            <a:pt x="75" y="67"/>
                          </a:cubicBezTo>
                          <a:cubicBezTo>
                            <a:pt x="70" y="61"/>
                            <a:pt x="66" y="55"/>
                            <a:pt x="66" y="47"/>
                          </a:cubicBezTo>
                          <a:cubicBezTo>
                            <a:pt x="66" y="45"/>
                            <a:pt x="66" y="44"/>
                            <a:pt x="67" y="43"/>
                          </a:cubicBezTo>
                          <a:cubicBezTo>
                            <a:pt x="67" y="42"/>
                            <a:pt x="68" y="41"/>
                            <a:pt x="68" y="38"/>
                          </a:cubicBezTo>
                          <a:cubicBezTo>
                            <a:pt x="68" y="35"/>
                            <a:pt x="65" y="32"/>
                            <a:pt x="62" y="30"/>
                          </a:cubicBezTo>
                          <a:cubicBezTo>
                            <a:pt x="60" y="28"/>
                            <a:pt x="57" y="26"/>
                            <a:pt x="56" y="22"/>
                          </a:cubicBezTo>
                          <a:cubicBezTo>
                            <a:pt x="55" y="21"/>
                            <a:pt x="55" y="21"/>
                            <a:pt x="55" y="20"/>
                          </a:cubicBezTo>
                          <a:cubicBezTo>
                            <a:pt x="55" y="19"/>
                            <a:pt x="55" y="18"/>
                            <a:pt x="54" y="17"/>
                          </a:cubicBezTo>
                          <a:cubicBezTo>
                            <a:pt x="52" y="17"/>
                            <a:pt x="51" y="17"/>
                            <a:pt x="49" y="16"/>
                          </a:cubicBezTo>
                          <a:cubicBezTo>
                            <a:pt x="45" y="16"/>
                            <a:pt x="43" y="15"/>
                            <a:pt x="42" y="10"/>
                          </a:cubicBezTo>
                          <a:cubicBezTo>
                            <a:pt x="42" y="10"/>
                            <a:pt x="41" y="11"/>
                            <a:pt x="41" y="11"/>
                          </a:cubicBezTo>
                          <a:cubicBezTo>
                            <a:pt x="40" y="11"/>
                            <a:pt x="39" y="12"/>
                            <a:pt x="37" y="12"/>
                          </a:cubicBezTo>
                          <a:cubicBezTo>
                            <a:pt x="33" y="12"/>
                            <a:pt x="30" y="8"/>
                            <a:pt x="30" y="4"/>
                          </a:cubicBezTo>
                          <a:cubicBezTo>
                            <a:pt x="27" y="1"/>
                            <a:pt x="26" y="0"/>
                            <a:pt x="24" y="0"/>
                          </a:cubicBezTo>
                          <a:cubicBezTo>
                            <a:pt x="22" y="0"/>
                            <a:pt x="22" y="1"/>
                            <a:pt x="21" y="2"/>
                          </a:cubicBezTo>
                          <a:cubicBezTo>
                            <a:pt x="20" y="3"/>
                            <a:pt x="20" y="5"/>
                            <a:pt x="16" y="5"/>
                          </a:cubicBezTo>
                          <a:cubicBezTo>
                            <a:pt x="14" y="5"/>
                            <a:pt x="13" y="4"/>
                            <a:pt x="12" y="2"/>
                          </a:cubicBezTo>
                          <a:cubicBezTo>
                            <a:pt x="11" y="2"/>
                            <a:pt x="11" y="1"/>
                            <a:pt x="11" y="1"/>
                          </a:cubicBezTo>
                          <a:cubicBezTo>
                            <a:pt x="9" y="3"/>
                            <a:pt x="5" y="11"/>
                            <a:pt x="5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9" y="15"/>
                            <a:pt x="9" y="17"/>
                          </a:cubicBezTo>
                          <a:lnTo>
                            <a:pt x="9" y="33"/>
                          </a:lnTo>
                          <a:lnTo>
                            <a:pt x="8" y="33"/>
                          </a:lnTo>
                          <a:cubicBezTo>
                            <a:pt x="2" y="35"/>
                            <a:pt x="0" y="37"/>
                            <a:pt x="0" y="42"/>
                          </a:cubicBezTo>
                          <a:cubicBezTo>
                            <a:pt x="0" y="45"/>
                            <a:pt x="3" y="46"/>
                            <a:pt x="5" y="48"/>
                          </a:cubicBezTo>
                          <a:cubicBezTo>
                            <a:pt x="8" y="50"/>
                            <a:pt x="11" y="52"/>
                            <a:pt x="11" y="57"/>
                          </a:cubicBezTo>
                          <a:cubicBezTo>
                            <a:pt x="11" y="60"/>
                            <a:pt x="8" y="61"/>
                            <a:pt x="7" y="61"/>
                          </a:cubicBezTo>
                          <a:cubicBezTo>
                            <a:pt x="5" y="62"/>
                            <a:pt x="4" y="62"/>
                            <a:pt x="4" y="64"/>
                          </a:cubicBezTo>
                          <a:cubicBezTo>
                            <a:pt x="4" y="65"/>
                            <a:pt x="5" y="66"/>
                            <a:pt x="5" y="68"/>
                          </a:cubicBezTo>
                          <a:cubicBezTo>
                            <a:pt x="6" y="70"/>
                            <a:pt x="7" y="72"/>
                            <a:pt x="7" y="75"/>
                          </a:cubicBezTo>
                          <a:cubicBezTo>
                            <a:pt x="12" y="76"/>
                            <a:pt x="15" y="80"/>
                            <a:pt x="18" y="82"/>
                          </a:cubicBezTo>
                          <a:cubicBezTo>
                            <a:pt x="21" y="86"/>
                            <a:pt x="24" y="88"/>
                            <a:pt x="28" y="86"/>
                          </a:cubicBezTo>
                          <a:lnTo>
                            <a:pt x="29" y="86"/>
                          </a:lnTo>
                          <a:lnTo>
                            <a:pt x="29" y="87"/>
                          </a:lnTo>
                          <a:cubicBezTo>
                            <a:pt x="31" y="89"/>
                            <a:pt x="33" y="90"/>
                            <a:pt x="35" y="92"/>
                          </a:cubicBezTo>
                          <a:cubicBezTo>
                            <a:pt x="36" y="92"/>
                            <a:pt x="37" y="93"/>
                            <a:pt x="38" y="93"/>
                          </a:cubicBezTo>
                          <a:lnTo>
                            <a:pt x="38" y="94"/>
                          </a:lnTo>
                          <a:lnTo>
                            <a:pt x="38" y="95"/>
                          </a:lnTo>
                          <a:cubicBezTo>
                            <a:pt x="38" y="96"/>
                            <a:pt x="37" y="96"/>
                            <a:pt x="37" y="97"/>
                          </a:cubicBezTo>
                          <a:cubicBezTo>
                            <a:pt x="36" y="97"/>
                            <a:pt x="36" y="98"/>
                            <a:pt x="35" y="98"/>
                          </a:cubicBezTo>
                          <a:lnTo>
                            <a:pt x="35" y="99"/>
                          </a:lnTo>
                          <a:cubicBezTo>
                            <a:pt x="40" y="99"/>
                            <a:pt x="43" y="103"/>
                            <a:pt x="44" y="106"/>
                          </a:cubicBezTo>
                          <a:cubicBezTo>
                            <a:pt x="47" y="106"/>
                            <a:pt x="49" y="106"/>
                            <a:pt x="50" y="106"/>
                          </a:cubicBezTo>
                          <a:cubicBezTo>
                            <a:pt x="52" y="106"/>
                            <a:pt x="53" y="107"/>
                            <a:pt x="54" y="108"/>
                          </a:cubicBezTo>
                          <a:cubicBezTo>
                            <a:pt x="54" y="108"/>
                            <a:pt x="55" y="109"/>
                            <a:pt x="55" y="109"/>
                          </a:cubicBezTo>
                          <a:lnTo>
                            <a:pt x="58" y="109"/>
                          </a:lnTo>
                          <a:cubicBezTo>
                            <a:pt x="58" y="108"/>
                            <a:pt x="58" y="107"/>
                            <a:pt x="59" y="106"/>
                          </a:cubicBezTo>
                          <a:cubicBezTo>
                            <a:pt x="59" y="105"/>
                            <a:pt x="59" y="104"/>
                            <a:pt x="59" y="101"/>
                          </a:cubicBezTo>
                          <a:cubicBezTo>
                            <a:pt x="59" y="99"/>
                            <a:pt x="62" y="98"/>
                            <a:pt x="64" y="9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1156">
                      <a:extLst>
                        <a:ext uri="{FF2B5EF4-FFF2-40B4-BE49-F238E27FC236}">
                          <a16:creationId xmlns:a16="http://schemas.microsoft.com/office/drawing/2014/main" id="{63A36792-5382-DF62-0409-96F8DAC2B1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31986" y="4508450"/>
                      <a:ext cx="142839" cy="86455"/>
                    </a:xfrm>
                    <a:custGeom>
                      <a:avLst/>
                      <a:gdLst>
                        <a:gd name="T0" fmla="*/ 96 w 334"/>
                        <a:gd name="T1" fmla="*/ 190 h 205"/>
                        <a:gd name="T2" fmla="*/ 125 w 334"/>
                        <a:gd name="T3" fmla="*/ 195 h 205"/>
                        <a:gd name="T4" fmla="*/ 134 w 334"/>
                        <a:gd name="T5" fmla="*/ 192 h 205"/>
                        <a:gd name="T6" fmla="*/ 169 w 334"/>
                        <a:gd name="T7" fmla="*/ 205 h 205"/>
                        <a:gd name="T8" fmla="*/ 180 w 334"/>
                        <a:gd name="T9" fmla="*/ 195 h 205"/>
                        <a:gd name="T10" fmla="*/ 187 w 334"/>
                        <a:gd name="T11" fmla="*/ 182 h 205"/>
                        <a:gd name="T12" fmla="*/ 199 w 334"/>
                        <a:gd name="T13" fmla="*/ 149 h 205"/>
                        <a:gd name="T14" fmla="*/ 211 w 334"/>
                        <a:gd name="T15" fmla="*/ 135 h 205"/>
                        <a:gd name="T16" fmla="*/ 233 w 334"/>
                        <a:gd name="T17" fmla="*/ 109 h 205"/>
                        <a:gd name="T18" fmla="*/ 235 w 334"/>
                        <a:gd name="T19" fmla="*/ 113 h 205"/>
                        <a:gd name="T20" fmla="*/ 262 w 334"/>
                        <a:gd name="T21" fmla="*/ 98 h 205"/>
                        <a:gd name="T22" fmla="*/ 301 w 334"/>
                        <a:gd name="T23" fmla="*/ 78 h 205"/>
                        <a:gd name="T24" fmla="*/ 329 w 334"/>
                        <a:gd name="T25" fmla="*/ 49 h 205"/>
                        <a:gd name="T26" fmla="*/ 331 w 334"/>
                        <a:gd name="T27" fmla="*/ 36 h 205"/>
                        <a:gd name="T28" fmla="*/ 306 w 334"/>
                        <a:gd name="T29" fmla="*/ 46 h 205"/>
                        <a:gd name="T30" fmla="*/ 273 w 334"/>
                        <a:gd name="T31" fmla="*/ 59 h 205"/>
                        <a:gd name="T32" fmla="*/ 182 w 334"/>
                        <a:gd name="T33" fmla="*/ 9 h 205"/>
                        <a:gd name="T34" fmla="*/ 166 w 334"/>
                        <a:gd name="T35" fmla="*/ 0 h 205"/>
                        <a:gd name="T36" fmla="*/ 119 w 334"/>
                        <a:gd name="T37" fmla="*/ 4 h 205"/>
                        <a:gd name="T38" fmla="*/ 110 w 334"/>
                        <a:gd name="T39" fmla="*/ 14 h 205"/>
                        <a:gd name="T40" fmla="*/ 105 w 334"/>
                        <a:gd name="T41" fmla="*/ 30 h 205"/>
                        <a:gd name="T42" fmla="*/ 110 w 334"/>
                        <a:gd name="T43" fmla="*/ 49 h 205"/>
                        <a:gd name="T44" fmla="*/ 105 w 334"/>
                        <a:gd name="T45" fmla="*/ 59 h 205"/>
                        <a:gd name="T46" fmla="*/ 96 w 334"/>
                        <a:gd name="T47" fmla="*/ 52 h 205"/>
                        <a:gd name="T48" fmla="*/ 87 w 334"/>
                        <a:gd name="T49" fmla="*/ 50 h 205"/>
                        <a:gd name="T50" fmla="*/ 72 w 334"/>
                        <a:gd name="T51" fmla="*/ 45 h 205"/>
                        <a:gd name="T52" fmla="*/ 47 w 334"/>
                        <a:gd name="T53" fmla="*/ 31 h 205"/>
                        <a:gd name="T54" fmla="*/ 43 w 334"/>
                        <a:gd name="T55" fmla="*/ 30 h 205"/>
                        <a:gd name="T56" fmla="*/ 44 w 334"/>
                        <a:gd name="T57" fmla="*/ 33 h 205"/>
                        <a:gd name="T58" fmla="*/ 49 w 334"/>
                        <a:gd name="T59" fmla="*/ 51 h 205"/>
                        <a:gd name="T60" fmla="*/ 45 w 334"/>
                        <a:gd name="T61" fmla="*/ 67 h 205"/>
                        <a:gd name="T62" fmla="*/ 48 w 334"/>
                        <a:gd name="T63" fmla="*/ 73 h 205"/>
                        <a:gd name="T64" fmla="*/ 38 w 334"/>
                        <a:gd name="T65" fmla="*/ 79 h 205"/>
                        <a:gd name="T66" fmla="*/ 42 w 334"/>
                        <a:gd name="T67" fmla="*/ 101 h 205"/>
                        <a:gd name="T68" fmla="*/ 51 w 334"/>
                        <a:gd name="T69" fmla="*/ 92 h 205"/>
                        <a:gd name="T70" fmla="*/ 54 w 334"/>
                        <a:gd name="T71" fmla="*/ 113 h 205"/>
                        <a:gd name="T72" fmla="*/ 42 w 334"/>
                        <a:gd name="T73" fmla="*/ 122 h 205"/>
                        <a:gd name="T74" fmla="*/ 41 w 334"/>
                        <a:gd name="T75" fmla="*/ 127 h 205"/>
                        <a:gd name="T76" fmla="*/ 39 w 334"/>
                        <a:gd name="T77" fmla="*/ 137 h 205"/>
                        <a:gd name="T78" fmla="*/ 9 w 334"/>
                        <a:gd name="T79" fmla="*/ 157 h 205"/>
                        <a:gd name="T80" fmla="*/ 2 w 334"/>
                        <a:gd name="T81" fmla="*/ 170 h 205"/>
                        <a:gd name="T82" fmla="*/ 3 w 334"/>
                        <a:gd name="T83" fmla="*/ 177 h 205"/>
                        <a:gd name="T84" fmla="*/ 5 w 334"/>
                        <a:gd name="T85" fmla="*/ 179 h 205"/>
                        <a:gd name="T86" fmla="*/ 4 w 334"/>
                        <a:gd name="T87" fmla="*/ 193 h 205"/>
                        <a:gd name="T88" fmla="*/ 12 w 334"/>
                        <a:gd name="T89" fmla="*/ 195 h 205"/>
                        <a:gd name="T90" fmla="*/ 27 w 334"/>
                        <a:gd name="T91" fmla="*/ 189 h 205"/>
                        <a:gd name="T92" fmla="*/ 36 w 334"/>
                        <a:gd name="T93" fmla="*/ 189 h 205"/>
                        <a:gd name="T94" fmla="*/ 40 w 334"/>
                        <a:gd name="T95" fmla="*/ 188 h 205"/>
                        <a:gd name="T96" fmla="*/ 43 w 334"/>
                        <a:gd name="T97" fmla="*/ 195 h 205"/>
                        <a:gd name="T98" fmla="*/ 54 w 334"/>
                        <a:gd name="T99" fmla="*/ 190 h 205"/>
                        <a:gd name="T100" fmla="*/ 60 w 334"/>
                        <a:gd name="T101" fmla="*/ 187 h 205"/>
                        <a:gd name="T102" fmla="*/ 58 w 334"/>
                        <a:gd name="T103" fmla="*/ 176 h 205"/>
                        <a:gd name="T104" fmla="*/ 63 w 334"/>
                        <a:gd name="T105" fmla="*/ 174 h 205"/>
                        <a:gd name="T106" fmla="*/ 69 w 334"/>
                        <a:gd name="T107" fmla="*/ 174 h 205"/>
                        <a:gd name="T108" fmla="*/ 77 w 334"/>
                        <a:gd name="T109" fmla="*/ 174 h 205"/>
                        <a:gd name="T110" fmla="*/ 86 w 334"/>
                        <a:gd name="T111" fmla="*/ 186 h 2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34" h="205">
                          <a:moveTo>
                            <a:pt x="89" y="186"/>
                          </a:moveTo>
                          <a:cubicBezTo>
                            <a:pt x="92" y="186"/>
                            <a:pt x="94" y="188"/>
                            <a:pt x="96" y="190"/>
                          </a:cubicBezTo>
                          <a:cubicBezTo>
                            <a:pt x="98" y="193"/>
                            <a:pt x="100" y="195"/>
                            <a:pt x="103" y="195"/>
                          </a:cubicBezTo>
                          <a:lnTo>
                            <a:pt x="125" y="195"/>
                          </a:lnTo>
                          <a:cubicBezTo>
                            <a:pt x="127" y="195"/>
                            <a:pt x="128" y="194"/>
                            <a:pt x="129" y="193"/>
                          </a:cubicBezTo>
                          <a:cubicBezTo>
                            <a:pt x="130" y="193"/>
                            <a:pt x="132" y="192"/>
                            <a:pt x="134" y="192"/>
                          </a:cubicBezTo>
                          <a:cubicBezTo>
                            <a:pt x="141" y="192"/>
                            <a:pt x="146" y="195"/>
                            <a:pt x="151" y="198"/>
                          </a:cubicBezTo>
                          <a:cubicBezTo>
                            <a:pt x="156" y="201"/>
                            <a:pt x="161" y="205"/>
                            <a:pt x="169" y="205"/>
                          </a:cubicBezTo>
                          <a:cubicBezTo>
                            <a:pt x="172" y="205"/>
                            <a:pt x="174" y="204"/>
                            <a:pt x="177" y="204"/>
                          </a:cubicBezTo>
                          <a:lnTo>
                            <a:pt x="180" y="195"/>
                          </a:lnTo>
                          <a:cubicBezTo>
                            <a:pt x="180" y="192"/>
                            <a:pt x="182" y="189"/>
                            <a:pt x="184" y="187"/>
                          </a:cubicBezTo>
                          <a:cubicBezTo>
                            <a:pt x="186" y="185"/>
                            <a:pt x="187" y="184"/>
                            <a:pt x="187" y="182"/>
                          </a:cubicBezTo>
                          <a:cubicBezTo>
                            <a:pt x="189" y="178"/>
                            <a:pt x="190" y="173"/>
                            <a:pt x="191" y="169"/>
                          </a:cubicBezTo>
                          <a:cubicBezTo>
                            <a:pt x="193" y="162"/>
                            <a:pt x="194" y="155"/>
                            <a:pt x="199" y="149"/>
                          </a:cubicBezTo>
                          <a:cubicBezTo>
                            <a:pt x="200" y="148"/>
                            <a:pt x="202" y="146"/>
                            <a:pt x="204" y="144"/>
                          </a:cubicBezTo>
                          <a:cubicBezTo>
                            <a:pt x="206" y="142"/>
                            <a:pt x="211" y="137"/>
                            <a:pt x="211" y="135"/>
                          </a:cubicBezTo>
                          <a:cubicBezTo>
                            <a:pt x="213" y="124"/>
                            <a:pt x="216" y="109"/>
                            <a:pt x="229" y="109"/>
                          </a:cubicBezTo>
                          <a:lnTo>
                            <a:pt x="233" y="109"/>
                          </a:lnTo>
                          <a:cubicBezTo>
                            <a:pt x="234" y="109"/>
                            <a:pt x="234" y="110"/>
                            <a:pt x="234" y="110"/>
                          </a:cubicBezTo>
                          <a:cubicBezTo>
                            <a:pt x="234" y="111"/>
                            <a:pt x="235" y="112"/>
                            <a:pt x="235" y="113"/>
                          </a:cubicBezTo>
                          <a:cubicBezTo>
                            <a:pt x="241" y="113"/>
                            <a:pt x="245" y="109"/>
                            <a:pt x="249" y="106"/>
                          </a:cubicBezTo>
                          <a:cubicBezTo>
                            <a:pt x="253" y="103"/>
                            <a:pt x="257" y="99"/>
                            <a:pt x="262" y="98"/>
                          </a:cubicBezTo>
                          <a:cubicBezTo>
                            <a:pt x="268" y="96"/>
                            <a:pt x="273" y="93"/>
                            <a:pt x="279" y="89"/>
                          </a:cubicBezTo>
                          <a:cubicBezTo>
                            <a:pt x="285" y="85"/>
                            <a:pt x="291" y="81"/>
                            <a:pt x="301" y="78"/>
                          </a:cubicBezTo>
                          <a:cubicBezTo>
                            <a:pt x="308" y="76"/>
                            <a:pt x="332" y="68"/>
                            <a:pt x="332" y="54"/>
                          </a:cubicBezTo>
                          <a:cubicBezTo>
                            <a:pt x="332" y="52"/>
                            <a:pt x="331" y="50"/>
                            <a:pt x="329" y="49"/>
                          </a:cubicBezTo>
                          <a:cubicBezTo>
                            <a:pt x="328" y="47"/>
                            <a:pt x="327" y="46"/>
                            <a:pt x="327" y="44"/>
                          </a:cubicBezTo>
                          <a:cubicBezTo>
                            <a:pt x="327" y="40"/>
                            <a:pt x="329" y="38"/>
                            <a:pt x="331" y="36"/>
                          </a:cubicBezTo>
                          <a:cubicBezTo>
                            <a:pt x="332" y="35"/>
                            <a:pt x="333" y="34"/>
                            <a:pt x="334" y="32"/>
                          </a:cubicBezTo>
                          <a:cubicBezTo>
                            <a:pt x="322" y="33"/>
                            <a:pt x="314" y="39"/>
                            <a:pt x="306" y="46"/>
                          </a:cubicBezTo>
                          <a:cubicBezTo>
                            <a:pt x="297" y="53"/>
                            <a:pt x="289" y="60"/>
                            <a:pt x="277" y="60"/>
                          </a:cubicBezTo>
                          <a:cubicBezTo>
                            <a:pt x="276" y="60"/>
                            <a:pt x="275" y="60"/>
                            <a:pt x="273" y="59"/>
                          </a:cubicBezTo>
                          <a:cubicBezTo>
                            <a:pt x="268" y="58"/>
                            <a:pt x="212" y="31"/>
                            <a:pt x="192" y="19"/>
                          </a:cubicBezTo>
                          <a:cubicBezTo>
                            <a:pt x="188" y="17"/>
                            <a:pt x="185" y="13"/>
                            <a:pt x="182" y="9"/>
                          </a:cubicBezTo>
                          <a:cubicBezTo>
                            <a:pt x="177" y="4"/>
                            <a:pt x="174" y="0"/>
                            <a:pt x="169" y="0"/>
                          </a:cubicBezTo>
                          <a:cubicBezTo>
                            <a:pt x="168" y="0"/>
                            <a:pt x="167" y="0"/>
                            <a:pt x="166" y="0"/>
                          </a:cubicBezTo>
                          <a:cubicBezTo>
                            <a:pt x="154" y="5"/>
                            <a:pt x="142" y="5"/>
                            <a:pt x="127" y="5"/>
                          </a:cubicBezTo>
                          <a:cubicBezTo>
                            <a:pt x="123" y="5"/>
                            <a:pt x="121" y="4"/>
                            <a:pt x="119" y="4"/>
                          </a:cubicBezTo>
                          <a:lnTo>
                            <a:pt x="118" y="4"/>
                          </a:lnTo>
                          <a:cubicBezTo>
                            <a:pt x="116" y="8"/>
                            <a:pt x="113" y="11"/>
                            <a:pt x="110" y="14"/>
                          </a:cubicBezTo>
                          <a:cubicBezTo>
                            <a:pt x="106" y="18"/>
                            <a:pt x="103" y="21"/>
                            <a:pt x="103" y="27"/>
                          </a:cubicBezTo>
                          <a:cubicBezTo>
                            <a:pt x="103" y="29"/>
                            <a:pt x="104" y="30"/>
                            <a:pt x="105" y="30"/>
                          </a:cubicBezTo>
                          <a:cubicBezTo>
                            <a:pt x="106" y="31"/>
                            <a:pt x="108" y="31"/>
                            <a:pt x="108" y="34"/>
                          </a:cubicBezTo>
                          <a:cubicBezTo>
                            <a:pt x="110" y="39"/>
                            <a:pt x="110" y="45"/>
                            <a:pt x="110" y="49"/>
                          </a:cubicBezTo>
                          <a:cubicBezTo>
                            <a:pt x="110" y="50"/>
                            <a:pt x="110" y="52"/>
                            <a:pt x="110" y="53"/>
                          </a:cubicBezTo>
                          <a:cubicBezTo>
                            <a:pt x="110" y="58"/>
                            <a:pt x="107" y="59"/>
                            <a:pt x="105" y="59"/>
                          </a:cubicBezTo>
                          <a:cubicBezTo>
                            <a:pt x="100" y="59"/>
                            <a:pt x="98" y="56"/>
                            <a:pt x="97" y="54"/>
                          </a:cubicBezTo>
                          <a:cubicBezTo>
                            <a:pt x="96" y="53"/>
                            <a:pt x="96" y="52"/>
                            <a:pt x="96" y="52"/>
                          </a:cubicBezTo>
                          <a:cubicBezTo>
                            <a:pt x="95" y="53"/>
                            <a:pt x="93" y="54"/>
                            <a:pt x="92" y="54"/>
                          </a:cubicBezTo>
                          <a:cubicBezTo>
                            <a:pt x="90" y="54"/>
                            <a:pt x="88" y="52"/>
                            <a:pt x="87" y="50"/>
                          </a:cubicBezTo>
                          <a:lnTo>
                            <a:pt x="80" y="50"/>
                          </a:lnTo>
                          <a:cubicBezTo>
                            <a:pt x="74" y="50"/>
                            <a:pt x="73" y="48"/>
                            <a:pt x="72" y="45"/>
                          </a:cubicBezTo>
                          <a:cubicBezTo>
                            <a:pt x="71" y="44"/>
                            <a:pt x="71" y="43"/>
                            <a:pt x="69" y="42"/>
                          </a:cubicBezTo>
                          <a:cubicBezTo>
                            <a:pt x="62" y="37"/>
                            <a:pt x="55" y="34"/>
                            <a:pt x="47" y="31"/>
                          </a:cubicBezTo>
                          <a:cubicBezTo>
                            <a:pt x="46" y="31"/>
                            <a:pt x="45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1"/>
                            <a:pt x="44" y="31"/>
                            <a:pt x="44" y="33"/>
                          </a:cubicBezTo>
                          <a:cubicBezTo>
                            <a:pt x="44" y="35"/>
                            <a:pt x="45" y="37"/>
                            <a:pt x="46" y="39"/>
                          </a:cubicBezTo>
                          <a:cubicBezTo>
                            <a:pt x="48" y="42"/>
                            <a:pt x="49" y="46"/>
                            <a:pt x="49" y="51"/>
                          </a:cubicBezTo>
                          <a:cubicBezTo>
                            <a:pt x="49" y="55"/>
                            <a:pt x="48" y="58"/>
                            <a:pt x="47" y="60"/>
                          </a:cubicBezTo>
                          <a:cubicBezTo>
                            <a:pt x="46" y="62"/>
                            <a:pt x="45" y="64"/>
                            <a:pt x="45" y="67"/>
                          </a:cubicBezTo>
                          <a:cubicBezTo>
                            <a:pt x="45" y="68"/>
                            <a:pt x="46" y="69"/>
                            <a:pt x="47" y="70"/>
                          </a:cubicBezTo>
                          <a:cubicBezTo>
                            <a:pt x="47" y="71"/>
                            <a:pt x="48" y="72"/>
                            <a:pt x="48" y="73"/>
                          </a:cubicBezTo>
                          <a:cubicBezTo>
                            <a:pt x="48" y="77"/>
                            <a:pt x="43" y="78"/>
                            <a:pt x="40" y="79"/>
                          </a:cubicBezTo>
                          <a:cubicBezTo>
                            <a:pt x="39" y="79"/>
                            <a:pt x="38" y="79"/>
                            <a:pt x="38" y="79"/>
                          </a:cubicBezTo>
                          <a:cubicBezTo>
                            <a:pt x="35" y="80"/>
                            <a:pt x="29" y="90"/>
                            <a:pt x="29" y="95"/>
                          </a:cubicBezTo>
                          <a:cubicBezTo>
                            <a:pt x="29" y="97"/>
                            <a:pt x="37" y="101"/>
                            <a:pt x="42" y="101"/>
                          </a:cubicBezTo>
                          <a:cubicBezTo>
                            <a:pt x="43" y="101"/>
                            <a:pt x="44" y="99"/>
                            <a:pt x="45" y="98"/>
                          </a:cubicBezTo>
                          <a:cubicBezTo>
                            <a:pt x="47" y="95"/>
                            <a:pt x="48" y="92"/>
                            <a:pt x="51" y="92"/>
                          </a:cubicBezTo>
                          <a:cubicBezTo>
                            <a:pt x="56" y="92"/>
                            <a:pt x="64" y="98"/>
                            <a:pt x="64" y="102"/>
                          </a:cubicBezTo>
                          <a:cubicBezTo>
                            <a:pt x="64" y="105"/>
                            <a:pt x="60" y="108"/>
                            <a:pt x="54" y="113"/>
                          </a:cubicBezTo>
                          <a:cubicBezTo>
                            <a:pt x="51" y="115"/>
                            <a:pt x="48" y="117"/>
                            <a:pt x="47" y="119"/>
                          </a:cubicBezTo>
                          <a:cubicBezTo>
                            <a:pt x="46" y="120"/>
                            <a:pt x="44" y="121"/>
                            <a:pt x="42" y="122"/>
                          </a:cubicBezTo>
                          <a:cubicBezTo>
                            <a:pt x="41" y="123"/>
                            <a:pt x="40" y="123"/>
                            <a:pt x="40" y="124"/>
                          </a:cubicBezTo>
                          <a:cubicBezTo>
                            <a:pt x="39" y="124"/>
                            <a:pt x="40" y="126"/>
                            <a:pt x="41" y="127"/>
                          </a:cubicBezTo>
                          <a:cubicBezTo>
                            <a:pt x="42" y="129"/>
                            <a:pt x="43" y="132"/>
                            <a:pt x="42" y="134"/>
                          </a:cubicBezTo>
                          <a:cubicBezTo>
                            <a:pt x="42" y="135"/>
                            <a:pt x="41" y="136"/>
                            <a:pt x="39" y="137"/>
                          </a:cubicBezTo>
                          <a:cubicBezTo>
                            <a:pt x="35" y="139"/>
                            <a:pt x="27" y="141"/>
                            <a:pt x="22" y="141"/>
                          </a:cubicBezTo>
                          <a:cubicBezTo>
                            <a:pt x="13" y="141"/>
                            <a:pt x="11" y="149"/>
                            <a:pt x="9" y="157"/>
                          </a:cubicBezTo>
                          <a:cubicBezTo>
                            <a:pt x="8" y="161"/>
                            <a:pt x="7" y="164"/>
                            <a:pt x="5" y="167"/>
                          </a:cubicBezTo>
                          <a:cubicBezTo>
                            <a:pt x="4" y="168"/>
                            <a:pt x="3" y="169"/>
                            <a:pt x="2" y="170"/>
                          </a:cubicBezTo>
                          <a:cubicBezTo>
                            <a:pt x="1" y="171"/>
                            <a:pt x="0" y="172"/>
                            <a:pt x="0" y="174"/>
                          </a:cubicBezTo>
                          <a:cubicBezTo>
                            <a:pt x="0" y="176"/>
                            <a:pt x="1" y="176"/>
                            <a:pt x="3" y="177"/>
                          </a:cubicBezTo>
                          <a:cubicBezTo>
                            <a:pt x="4" y="177"/>
                            <a:pt x="4" y="177"/>
                            <a:pt x="5" y="178"/>
                          </a:cubicBezTo>
                          <a:cubicBezTo>
                            <a:pt x="5" y="178"/>
                            <a:pt x="5" y="179"/>
                            <a:pt x="5" y="179"/>
                          </a:cubicBezTo>
                          <a:lnTo>
                            <a:pt x="2" y="188"/>
                          </a:lnTo>
                          <a:cubicBezTo>
                            <a:pt x="3" y="189"/>
                            <a:pt x="4" y="191"/>
                            <a:pt x="4" y="193"/>
                          </a:cubicBezTo>
                          <a:cubicBezTo>
                            <a:pt x="5" y="196"/>
                            <a:pt x="6" y="198"/>
                            <a:pt x="8" y="198"/>
                          </a:cubicBezTo>
                          <a:cubicBezTo>
                            <a:pt x="10" y="198"/>
                            <a:pt x="11" y="196"/>
                            <a:pt x="12" y="195"/>
                          </a:cubicBezTo>
                          <a:cubicBezTo>
                            <a:pt x="14" y="192"/>
                            <a:pt x="17" y="189"/>
                            <a:pt x="22" y="189"/>
                          </a:cubicBezTo>
                          <a:cubicBezTo>
                            <a:pt x="24" y="189"/>
                            <a:pt x="25" y="189"/>
                            <a:pt x="27" y="189"/>
                          </a:cubicBezTo>
                          <a:cubicBezTo>
                            <a:pt x="28" y="190"/>
                            <a:pt x="30" y="190"/>
                            <a:pt x="32" y="190"/>
                          </a:cubicBezTo>
                          <a:cubicBezTo>
                            <a:pt x="34" y="190"/>
                            <a:pt x="35" y="190"/>
                            <a:pt x="36" y="189"/>
                          </a:cubicBezTo>
                          <a:cubicBezTo>
                            <a:pt x="37" y="189"/>
                            <a:pt x="38" y="188"/>
                            <a:pt x="39" y="188"/>
                          </a:cubicBezTo>
                          <a:cubicBezTo>
                            <a:pt x="40" y="188"/>
                            <a:pt x="40" y="188"/>
                            <a:pt x="40" y="188"/>
                          </a:cubicBezTo>
                          <a:cubicBezTo>
                            <a:pt x="41" y="188"/>
                            <a:pt x="41" y="189"/>
                            <a:pt x="41" y="189"/>
                          </a:cubicBezTo>
                          <a:cubicBezTo>
                            <a:pt x="41" y="190"/>
                            <a:pt x="41" y="195"/>
                            <a:pt x="43" y="195"/>
                          </a:cubicBezTo>
                          <a:cubicBezTo>
                            <a:pt x="45" y="195"/>
                            <a:pt x="46" y="194"/>
                            <a:pt x="47" y="193"/>
                          </a:cubicBezTo>
                          <a:cubicBezTo>
                            <a:pt x="49" y="192"/>
                            <a:pt x="51" y="190"/>
                            <a:pt x="54" y="190"/>
                          </a:cubicBezTo>
                          <a:lnTo>
                            <a:pt x="56" y="190"/>
                          </a:lnTo>
                          <a:cubicBezTo>
                            <a:pt x="56" y="190"/>
                            <a:pt x="60" y="190"/>
                            <a:pt x="60" y="187"/>
                          </a:cubicBezTo>
                          <a:cubicBezTo>
                            <a:pt x="60" y="185"/>
                            <a:pt x="59" y="183"/>
                            <a:pt x="59" y="181"/>
                          </a:cubicBezTo>
                          <a:cubicBezTo>
                            <a:pt x="58" y="180"/>
                            <a:pt x="58" y="178"/>
                            <a:pt x="58" y="176"/>
                          </a:cubicBezTo>
                          <a:cubicBezTo>
                            <a:pt x="58" y="175"/>
                            <a:pt x="58" y="174"/>
                            <a:pt x="60" y="174"/>
                          </a:cubicBezTo>
                          <a:cubicBezTo>
                            <a:pt x="61" y="174"/>
                            <a:pt x="62" y="174"/>
                            <a:pt x="63" y="174"/>
                          </a:cubicBezTo>
                          <a:cubicBezTo>
                            <a:pt x="64" y="174"/>
                            <a:pt x="64" y="174"/>
                            <a:pt x="65" y="174"/>
                          </a:cubicBezTo>
                          <a:lnTo>
                            <a:pt x="69" y="174"/>
                          </a:lnTo>
                          <a:cubicBezTo>
                            <a:pt x="70" y="174"/>
                            <a:pt x="71" y="174"/>
                            <a:pt x="73" y="174"/>
                          </a:cubicBezTo>
                          <a:cubicBezTo>
                            <a:pt x="74" y="174"/>
                            <a:pt x="76" y="174"/>
                            <a:pt x="77" y="174"/>
                          </a:cubicBezTo>
                          <a:cubicBezTo>
                            <a:pt x="79" y="174"/>
                            <a:pt x="86" y="174"/>
                            <a:pt x="86" y="182"/>
                          </a:cubicBezTo>
                          <a:cubicBezTo>
                            <a:pt x="86" y="185"/>
                            <a:pt x="86" y="186"/>
                            <a:pt x="86" y="186"/>
                          </a:cubicBezTo>
                          <a:lnTo>
                            <a:pt x="89" y="18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1" name="Freeform 1157">
                      <a:extLst>
                        <a:ext uri="{FF2B5EF4-FFF2-40B4-BE49-F238E27FC236}">
                          <a16:creationId xmlns:a16="http://schemas.microsoft.com/office/drawing/2014/main" id="{F343E856-0BD2-9881-F558-A5D9EC4AE3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86491" y="4670084"/>
                      <a:ext cx="50746" cy="35710"/>
                    </a:xfrm>
                    <a:custGeom>
                      <a:avLst/>
                      <a:gdLst>
                        <a:gd name="T0" fmla="*/ 48 w 117"/>
                        <a:gd name="T1" fmla="*/ 81 h 82"/>
                        <a:gd name="T2" fmla="*/ 52 w 117"/>
                        <a:gd name="T3" fmla="*/ 79 h 82"/>
                        <a:gd name="T4" fmla="*/ 58 w 117"/>
                        <a:gd name="T5" fmla="*/ 76 h 82"/>
                        <a:gd name="T6" fmla="*/ 66 w 117"/>
                        <a:gd name="T7" fmla="*/ 81 h 82"/>
                        <a:gd name="T8" fmla="*/ 66 w 117"/>
                        <a:gd name="T9" fmla="*/ 82 h 82"/>
                        <a:gd name="T10" fmla="*/ 71 w 117"/>
                        <a:gd name="T11" fmla="*/ 80 h 82"/>
                        <a:gd name="T12" fmla="*/ 101 w 117"/>
                        <a:gd name="T13" fmla="*/ 80 h 82"/>
                        <a:gd name="T14" fmla="*/ 106 w 117"/>
                        <a:gd name="T15" fmla="*/ 76 h 82"/>
                        <a:gd name="T16" fmla="*/ 106 w 117"/>
                        <a:gd name="T17" fmla="*/ 75 h 82"/>
                        <a:gd name="T18" fmla="*/ 107 w 117"/>
                        <a:gd name="T19" fmla="*/ 75 h 82"/>
                        <a:gd name="T20" fmla="*/ 116 w 117"/>
                        <a:gd name="T21" fmla="*/ 74 h 82"/>
                        <a:gd name="T22" fmla="*/ 117 w 117"/>
                        <a:gd name="T23" fmla="*/ 74 h 82"/>
                        <a:gd name="T24" fmla="*/ 117 w 117"/>
                        <a:gd name="T25" fmla="*/ 74 h 82"/>
                        <a:gd name="T26" fmla="*/ 114 w 117"/>
                        <a:gd name="T27" fmla="*/ 65 h 82"/>
                        <a:gd name="T28" fmla="*/ 113 w 117"/>
                        <a:gd name="T29" fmla="*/ 60 h 82"/>
                        <a:gd name="T30" fmla="*/ 110 w 117"/>
                        <a:gd name="T31" fmla="*/ 59 h 82"/>
                        <a:gd name="T32" fmla="*/ 104 w 117"/>
                        <a:gd name="T33" fmla="*/ 55 h 82"/>
                        <a:gd name="T34" fmla="*/ 102 w 117"/>
                        <a:gd name="T35" fmla="*/ 50 h 82"/>
                        <a:gd name="T36" fmla="*/ 95 w 117"/>
                        <a:gd name="T37" fmla="*/ 41 h 82"/>
                        <a:gd name="T38" fmla="*/ 89 w 117"/>
                        <a:gd name="T39" fmla="*/ 40 h 82"/>
                        <a:gd name="T40" fmla="*/ 87 w 117"/>
                        <a:gd name="T41" fmla="*/ 40 h 82"/>
                        <a:gd name="T42" fmla="*/ 79 w 117"/>
                        <a:gd name="T43" fmla="*/ 38 h 82"/>
                        <a:gd name="T44" fmla="*/ 77 w 117"/>
                        <a:gd name="T45" fmla="*/ 32 h 82"/>
                        <a:gd name="T46" fmla="*/ 77 w 117"/>
                        <a:gd name="T47" fmla="*/ 29 h 82"/>
                        <a:gd name="T48" fmla="*/ 73 w 117"/>
                        <a:gd name="T49" fmla="*/ 24 h 82"/>
                        <a:gd name="T50" fmla="*/ 70 w 117"/>
                        <a:gd name="T51" fmla="*/ 17 h 82"/>
                        <a:gd name="T52" fmla="*/ 70 w 117"/>
                        <a:gd name="T53" fmla="*/ 8 h 82"/>
                        <a:gd name="T54" fmla="*/ 70 w 117"/>
                        <a:gd name="T55" fmla="*/ 8 h 82"/>
                        <a:gd name="T56" fmla="*/ 65 w 117"/>
                        <a:gd name="T57" fmla="*/ 7 h 82"/>
                        <a:gd name="T58" fmla="*/ 61 w 117"/>
                        <a:gd name="T59" fmla="*/ 9 h 82"/>
                        <a:gd name="T60" fmla="*/ 56 w 117"/>
                        <a:gd name="T61" fmla="*/ 12 h 82"/>
                        <a:gd name="T62" fmla="*/ 44 w 117"/>
                        <a:gd name="T63" fmla="*/ 7 h 82"/>
                        <a:gd name="T64" fmla="*/ 29 w 117"/>
                        <a:gd name="T65" fmla="*/ 0 h 82"/>
                        <a:gd name="T66" fmla="*/ 25 w 117"/>
                        <a:gd name="T67" fmla="*/ 2 h 82"/>
                        <a:gd name="T68" fmla="*/ 18 w 117"/>
                        <a:gd name="T69" fmla="*/ 5 h 82"/>
                        <a:gd name="T70" fmla="*/ 18 w 117"/>
                        <a:gd name="T71" fmla="*/ 5 h 82"/>
                        <a:gd name="T72" fmla="*/ 19 w 117"/>
                        <a:gd name="T73" fmla="*/ 20 h 82"/>
                        <a:gd name="T74" fmla="*/ 9 w 117"/>
                        <a:gd name="T75" fmla="*/ 38 h 82"/>
                        <a:gd name="T76" fmla="*/ 0 w 117"/>
                        <a:gd name="T77" fmla="*/ 50 h 82"/>
                        <a:gd name="T78" fmla="*/ 6 w 117"/>
                        <a:gd name="T79" fmla="*/ 50 h 82"/>
                        <a:gd name="T80" fmla="*/ 7 w 117"/>
                        <a:gd name="T81" fmla="*/ 49 h 82"/>
                        <a:gd name="T82" fmla="*/ 7 w 117"/>
                        <a:gd name="T83" fmla="*/ 51 h 82"/>
                        <a:gd name="T84" fmla="*/ 9 w 117"/>
                        <a:gd name="T85" fmla="*/ 55 h 82"/>
                        <a:gd name="T86" fmla="*/ 13 w 117"/>
                        <a:gd name="T87" fmla="*/ 56 h 82"/>
                        <a:gd name="T88" fmla="*/ 17 w 117"/>
                        <a:gd name="T89" fmla="*/ 55 h 82"/>
                        <a:gd name="T90" fmla="*/ 17 w 117"/>
                        <a:gd name="T91" fmla="*/ 61 h 82"/>
                        <a:gd name="T92" fmla="*/ 16 w 117"/>
                        <a:gd name="T93" fmla="*/ 68 h 82"/>
                        <a:gd name="T94" fmla="*/ 14 w 117"/>
                        <a:gd name="T95" fmla="*/ 70 h 82"/>
                        <a:gd name="T96" fmla="*/ 15 w 117"/>
                        <a:gd name="T97" fmla="*/ 74 h 82"/>
                        <a:gd name="T98" fmla="*/ 25 w 117"/>
                        <a:gd name="T99" fmla="*/ 77 h 82"/>
                        <a:gd name="T100" fmla="*/ 35 w 117"/>
                        <a:gd name="T101" fmla="*/ 80 h 82"/>
                        <a:gd name="T102" fmla="*/ 40 w 117"/>
                        <a:gd name="T103" fmla="*/ 79 h 82"/>
                        <a:gd name="T104" fmla="*/ 40 w 117"/>
                        <a:gd name="T105" fmla="*/ 79 h 82"/>
                        <a:gd name="T106" fmla="*/ 47 w 117"/>
                        <a:gd name="T107" fmla="*/ 79 h 82"/>
                        <a:gd name="T108" fmla="*/ 47 w 117"/>
                        <a:gd name="T109" fmla="*/ 80 h 82"/>
                        <a:gd name="T110" fmla="*/ 48 w 117"/>
                        <a:gd name="T111" fmla="*/ 8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17" h="82">
                          <a:moveTo>
                            <a:pt x="48" y="81"/>
                          </a:moveTo>
                          <a:cubicBezTo>
                            <a:pt x="49" y="81"/>
                            <a:pt x="51" y="80"/>
                            <a:pt x="52" y="79"/>
                          </a:cubicBezTo>
                          <a:cubicBezTo>
                            <a:pt x="54" y="77"/>
                            <a:pt x="56" y="76"/>
                            <a:pt x="58" y="76"/>
                          </a:cubicBezTo>
                          <a:cubicBezTo>
                            <a:pt x="62" y="76"/>
                            <a:pt x="64" y="79"/>
                            <a:pt x="66" y="81"/>
                          </a:cubicBezTo>
                          <a:cubicBezTo>
                            <a:pt x="66" y="81"/>
                            <a:pt x="66" y="81"/>
                            <a:pt x="66" y="82"/>
                          </a:cubicBezTo>
                          <a:cubicBezTo>
                            <a:pt x="67" y="81"/>
                            <a:pt x="69" y="80"/>
                            <a:pt x="71" y="80"/>
                          </a:cubicBezTo>
                          <a:lnTo>
                            <a:pt x="101" y="80"/>
                          </a:lnTo>
                          <a:cubicBezTo>
                            <a:pt x="104" y="80"/>
                            <a:pt x="105" y="79"/>
                            <a:pt x="106" y="76"/>
                          </a:cubicBezTo>
                          <a:lnTo>
                            <a:pt x="106" y="75"/>
                          </a:lnTo>
                          <a:lnTo>
                            <a:pt x="107" y="75"/>
                          </a:lnTo>
                          <a:cubicBezTo>
                            <a:pt x="111" y="76"/>
                            <a:pt x="113" y="76"/>
                            <a:pt x="116" y="74"/>
                          </a:cubicBezTo>
                          <a:cubicBezTo>
                            <a:pt x="116" y="74"/>
                            <a:pt x="116" y="74"/>
                            <a:pt x="117" y="74"/>
                          </a:cubicBezTo>
                          <a:lnTo>
                            <a:pt x="117" y="74"/>
                          </a:lnTo>
                          <a:cubicBezTo>
                            <a:pt x="114" y="72"/>
                            <a:pt x="114" y="68"/>
                            <a:pt x="114" y="65"/>
                          </a:cubicBezTo>
                          <a:cubicBezTo>
                            <a:pt x="114" y="63"/>
                            <a:pt x="113" y="61"/>
                            <a:pt x="113" y="60"/>
                          </a:cubicBezTo>
                          <a:cubicBezTo>
                            <a:pt x="112" y="60"/>
                            <a:pt x="111" y="59"/>
                            <a:pt x="110" y="59"/>
                          </a:cubicBezTo>
                          <a:cubicBezTo>
                            <a:pt x="108" y="58"/>
                            <a:pt x="106" y="57"/>
                            <a:pt x="104" y="55"/>
                          </a:cubicBezTo>
                          <a:cubicBezTo>
                            <a:pt x="103" y="53"/>
                            <a:pt x="102" y="52"/>
                            <a:pt x="102" y="50"/>
                          </a:cubicBezTo>
                          <a:cubicBezTo>
                            <a:pt x="100" y="46"/>
                            <a:pt x="98" y="43"/>
                            <a:pt x="95" y="41"/>
                          </a:cubicBezTo>
                          <a:cubicBezTo>
                            <a:pt x="92" y="40"/>
                            <a:pt x="90" y="40"/>
                            <a:pt x="89" y="40"/>
                          </a:cubicBezTo>
                          <a:lnTo>
                            <a:pt x="87" y="40"/>
                          </a:lnTo>
                          <a:cubicBezTo>
                            <a:pt x="84" y="40"/>
                            <a:pt x="82" y="40"/>
                            <a:pt x="79" y="38"/>
                          </a:cubicBezTo>
                          <a:cubicBezTo>
                            <a:pt x="76" y="37"/>
                            <a:pt x="77" y="34"/>
                            <a:pt x="77" y="32"/>
                          </a:cubicBezTo>
                          <a:cubicBezTo>
                            <a:pt x="77" y="31"/>
                            <a:pt x="77" y="30"/>
                            <a:pt x="77" y="29"/>
                          </a:cubicBezTo>
                          <a:cubicBezTo>
                            <a:pt x="75" y="26"/>
                            <a:pt x="74" y="25"/>
                            <a:pt x="73" y="24"/>
                          </a:cubicBezTo>
                          <a:cubicBezTo>
                            <a:pt x="72" y="23"/>
                            <a:pt x="70" y="21"/>
                            <a:pt x="70" y="17"/>
                          </a:cubicBezTo>
                          <a:lnTo>
                            <a:pt x="70" y="8"/>
                          </a:lnTo>
                          <a:cubicBezTo>
                            <a:pt x="70" y="8"/>
                            <a:pt x="70" y="8"/>
                            <a:pt x="70" y="8"/>
                          </a:cubicBezTo>
                          <a:cubicBezTo>
                            <a:pt x="68" y="7"/>
                            <a:pt x="67" y="7"/>
                            <a:pt x="65" y="7"/>
                          </a:cubicBezTo>
                          <a:cubicBezTo>
                            <a:pt x="64" y="7"/>
                            <a:pt x="63" y="8"/>
                            <a:pt x="61" y="9"/>
                          </a:cubicBezTo>
                          <a:cubicBezTo>
                            <a:pt x="60" y="10"/>
                            <a:pt x="58" y="12"/>
                            <a:pt x="56" y="12"/>
                          </a:cubicBezTo>
                          <a:cubicBezTo>
                            <a:pt x="53" y="12"/>
                            <a:pt x="49" y="10"/>
                            <a:pt x="44" y="7"/>
                          </a:cubicBezTo>
                          <a:cubicBezTo>
                            <a:pt x="39" y="3"/>
                            <a:pt x="33" y="0"/>
                            <a:pt x="29" y="0"/>
                          </a:cubicBezTo>
                          <a:cubicBezTo>
                            <a:pt x="27" y="0"/>
                            <a:pt x="26" y="0"/>
                            <a:pt x="25" y="2"/>
                          </a:cubicBezTo>
                          <a:cubicBezTo>
                            <a:pt x="24" y="3"/>
                            <a:pt x="22" y="5"/>
                            <a:pt x="18" y="5"/>
                          </a:cubicBezTo>
                          <a:lnTo>
                            <a:pt x="18" y="5"/>
                          </a:lnTo>
                          <a:cubicBezTo>
                            <a:pt x="18" y="10"/>
                            <a:pt x="19" y="15"/>
                            <a:pt x="19" y="20"/>
                          </a:cubicBezTo>
                          <a:cubicBezTo>
                            <a:pt x="19" y="28"/>
                            <a:pt x="14" y="33"/>
                            <a:pt x="9" y="38"/>
                          </a:cubicBezTo>
                          <a:cubicBezTo>
                            <a:pt x="5" y="42"/>
                            <a:pt x="2" y="45"/>
                            <a:pt x="0" y="50"/>
                          </a:cubicBezTo>
                          <a:cubicBezTo>
                            <a:pt x="3" y="51"/>
                            <a:pt x="4" y="51"/>
                            <a:pt x="6" y="50"/>
                          </a:cubicBezTo>
                          <a:lnTo>
                            <a:pt x="7" y="49"/>
                          </a:lnTo>
                          <a:lnTo>
                            <a:pt x="7" y="51"/>
                          </a:lnTo>
                          <a:cubicBezTo>
                            <a:pt x="7" y="54"/>
                            <a:pt x="8" y="54"/>
                            <a:pt x="9" y="55"/>
                          </a:cubicBezTo>
                          <a:cubicBezTo>
                            <a:pt x="10" y="55"/>
                            <a:pt x="11" y="56"/>
                            <a:pt x="13" y="56"/>
                          </a:cubicBezTo>
                          <a:lnTo>
                            <a:pt x="17" y="55"/>
                          </a:lnTo>
                          <a:lnTo>
                            <a:pt x="17" y="61"/>
                          </a:lnTo>
                          <a:cubicBezTo>
                            <a:pt x="17" y="64"/>
                            <a:pt x="17" y="65"/>
                            <a:pt x="16" y="68"/>
                          </a:cubicBezTo>
                          <a:cubicBezTo>
                            <a:pt x="15" y="68"/>
                            <a:pt x="15" y="69"/>
                            <a:pt x="14" y="70"/>
                          </a:cubicBezTo>
                          <a:lnTo>
                            <a:pt x="15" y="74"/>
                          </a:lnTo>
                          <a:cubicBezTo>
                            <a:pt x="19" y="75"/>
                            <a:pt x="22" y="76"/>
                            <a:pt x="25" y="77"/>
                          </a:cubicBezTo>
                          <a:cubicBezTo>
                            <a:pt x="29" y="79"/>
                            <a:pt x="32" y="80"/>
                            <a:pt x="35" y="80"/>
                          </a:cubicBezTo>
                          <a:cubicBezTo>
                            <a:pt x="37" y="80"/>
                            <a:pt x="38" y="80"/>
                            <a:pt x="40" y="79"/>
                          </a:cubicBezTo>
                          <a:lnTo>
                            <a:pt x="40" y="79"/>
                          </a:lnTo>
                          <a:lnTo>
                            <a:pt x="47" y="79"/>
                          </a:lnTo>
                          <a:lnTo>
                            <a:pt x="47" y="80"/>
                          </a:lnTo>
                          <a:cubicBezTo>
                            <a:pt x="47" y="80"/>
                            <a:pt x="48" y="81"/>
                            <a:pt x="48" y="8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2" name="Freeform 1158">
                      <a:extLst>
                        <a:ext uri="{FF2B5EF4-FFF2-40B4-BE49-F238E27FC236}">
                          <a16:creationId xmlns:a16="http://schemas.microsoft.com/office/drawing/2014/main" id="{20F9BB9C-465C-8FE4-9423-67D74FD8CD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2661" y="4664445"/>
                      <a:ext cx="41348" cy="54505"/>
                    </a:xfrm>
                    <a:custGeom>
                      <a:avLst/>
                      <a:gdLst>
                        <a:gd name="T0" fmla="*/ 98 w 100"/>
                        <a:gd name="T1" fmla="*/ 78 h 130"/>
                        <a:gd name="T2" fmla="*/ 96 w 100"/>
                        <a:gd name="T3" fmla="*/ 75 h 130"/>
                        <a:gd name="T4" fmla="*/ 88 w 100"/>
                        <a:gd name="T5" fmla="*/ 70 h 130"/>
                        <a:gd name="T6" fmla="*/ 81 w 100"/>
                        <a:gd name="T7" fmla="*/ 69 h 130"/>
                        <a:gd name="T8" fmla="*/ 90 w 100"/>
                        <a:gd name="T9" fmla="*/ 53 h 130"/>
                        <a:gd name="T10" fmla="*/ 98 w 100"/>
                        <a:gd name="T11" fmla="*/ 21 h 130"/>
                        <a:gd name="T12" fmla="*/ 91 w 100"/>
                        <a:gd name="T13" fmla="*/ 15 h 130"/>
                        <a:gd name="T14" fmla="*/ 83 w 100"/>
                        <a:gd name="T15" fmla="*/ 14 h 130"/>
                        <a:gd name="T16" fmla="*/ 73 w 100"/>
                        <a:gd name="T17" fmla="*/ 10 h 130"/>
                        <a:gd name="T18" fmla="*/ 56 w 100"/>
                        <a:gd name="T19" fmla="*/ 0 h 130"/>
                        <a:gd name="T20" fmla="*/ 54 w 100"/>
                        <a:gd name="T21" fmla="*/ 8 h 130"/>
                        <a:gd name="T22" fmla="*/ 54 w 100"/>
                        <a:gd name="T23" fmla="*/ 23 h 130"/>
                        <a:gd name="T24" fmla="*/ 54 w 100"/>
                        <a:gd name="T25" fmla="*/ 25 h 130"/>
                        <a:gd name="T26" fmla="*/ 38 w 100"/>
                        <a:gd name="T27" fmla="*/ 28 h 130"/>
                        <a:gd name="T28" fmla="*/ 31 w 100"/>
                        <a:gd name="T29" fmla="*/ 34 h 130"/>
                        <a:gd name="T30" fmla="*/ 24 w 100"/>
                        <a:gd name="T31" fmla="*/ 28 h 130"/>
                        <a:gd name="T32" fmla="*/ 18 w 100"/>
                        <a:gd name="T33" fmla="*/ 27 h 130"/>
                        <a:gd name="T34" fmla="*/ 17 w 100"/>
                        <a:gd name="T35" fmla="*/ 26 h 130"/>
                        <a:gd name="T36" fmla="*/ 22 w 100"/>
                        <a:gd name="T37" fmla="*/ 18 h 130"/>
                        <a:gd name="T38" fmla="*/ 6 w 100"/>
                        <a:gd name="T39" fmla="*/ 25 h 130"/>
                        <a:gd name="T40" fmla="*/ 23 w 100"/>
                        <a:gd name="T41" fmla="*/ 44 h 130"/>
                        <a:gd name="T42" fmla="*/ 43 w 100"/>
                        <a:gd name="T43" fmla="*/ 43 h 130"/>
                        <a:gd name="T44" fmla="*/ 49 w 100"/>
                        <a:gd name="T45" fmla="*/ 42 h 130"/>
                        <a:gd name="T46" fmla="*/ 36 w 100"/>
                        <a:gd name="T47" fmla="*/ 67 h 130"/>
                        <a:gd name="T48" fmla="*/ 29 w 100"/>
                        <a:gd name="T49" fmla="*/ 65 h 130"/>
                        <a:gd name="T50" fmla="*/ 13 w 100"/>
                        <a:gd name="T51" fmla="*/ 82 h 130"/>
                        <a:gd name="T52" fmla="*/ 5 w 100"/>
                        <a:gd name="T53" fmla="*/ 97 h 130"/>
                        <a:gd name="T54" fmla="*/ 3 w 100"/>
                        <a:gd name="T55" fmla="*/ 110 h 130"/>
                        <a:gd name="T56" fmla="*/ 22 w 100"/>
                        <a:gd name="T57" fmla="*/ 120 h 130"/>
                        <a:gd name="T58" fmla="*/ 16 w 100"/>
                        <a:gd name="T59" fmla="*/ 126 h 130"/>
                        <a:gd name="T60" fmla="*/ 18 w 100"/>
                        <a:gd name="T61" fmla="*/ 128 h 130"/>
                        <a:gd name="T62" fmla="*/ 32 w 100"/>
                        <a:gd name="T63" fmla="*/ 124 h 130"/>
                        <a:gd name="T64" fmla="*/ 51 w 100"/>
                        <a:gd name="T65" fmla="*/ 114 h 130"/>
                        <a:gd name="T66" fmla="*/ 62 w 100"/>
                        <a:gd name="T67" fmla="*/ 115 h 130"/>
                        <a:gd name="T68" fmla="*/ 50 w 100"/>
                        <a:gd name="T69" fmla="*/ 104 h 130"/>
                        <a:gd name="T70" fmla="*/ 50 w 100"/>
                        <a:gd name="T71" fmla="*/ 98 h 130"/>
                        <a:gd name="T72" fmla="*/ 57 w 100"/>
                        <a:gd name="T73" fmla="*/ 98 h 130"/>
                        <a:gd name="T74" fmla="*/ 50 w 100"/>
                        <a:gd name="T75" fmla="*/ 92 h 130"/>
                        <a:gd name="T76" fmla="*/ 78 w 100"/>
                        <a:gd name="T77" fmla="*/ 91 h 130"/>
                        <a:gd name="T78" fmla="*/ 95 w 100"/>
                        <a:gd name="T79" fmla="*/ 87 h 130"/>
                        <a:gd name="T80" fmla="*/ 96 w 100"/>
                        <a:gd name="T81" fmla="*/ 84 h 1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00" h="130">
                          <a:moveTo>
                            <a:pt x="96" y="84"/>
                          </a:moveTo>
                          <a:cubicBezTo>
                            <a:pt x="97" y="82"/>
                            <a:pt x="98" y="80"/>
                            <a:pt x="98" y="78"/>
                          </a:cubicBezTo>
                          <a:lnTo>
                            <a:pt x="98" y="75"/>
                          </a:lnTo>
                          <a:lnTo>
                            <a:pt x="96" y="75"/>
                          </a:lnTo>
                          <a:cubicBezTo>
                            <a:pt x="94" y="75"/>
                            <a:pt x="92" y="75"/>
                            <a:pt x="90" y="74"/>
                          </a:cubicBezTo>
                          <a:cubicBezTo>
                            <a:pt x="89" y="73"/>
                            <a:pt x="88" y="72"/>
                            <a:pt x="88" y="70"/>
                          </a:cubicBezTo>
                          <a:cubicBezTo>
                            <a:pt x="86" y="70"/>
                            <a:pt x="85" y="70"/>
                            <a:pt x="82" y="69"/>
                          </a:cubicBezTo>
                          <a:lnTo>
                            <a:pt x="81" y="69"/>
                          </a:lnTo>
                          <a:lnTo>
                            <a:pt x="81" y="68"/>
                          </a:lnTo>
                          <a:cubicBezTo>
                            <a:pt x="82" y="62"/>
                            <a:pt x="86" y="57"/>
                            <a:pt x="90" y="53"/>
                          </a:cubicBezTo>
                          <a:cubicBezTo>
                            <a:pt x="95" y="48"/>
                            <a:pt x="100" y="44"/>
                            <a:pt x="100" y="37"/>
                          </a:cubicBezTo>
                          <a:cubicBezTo>
                            <a:pt x="100" y="32"/>
                            <a:pt x="99" y="26"/>
                            <a:pt x="98" y="21"/>
                          </a:cubicBezTo>
                          <a:cubicBezTo>
                            <a:pt x="96" y="20"/>
                            <a:pt x="95" y="19"/>
                            <a:pt x="94" y="18"/>
                          </a:cubicBezTo>
                          <a:cubicBezTo>
                            <a:pt x="93" y="16"/>
                            <a:pt x="92" y="15"/>
                            <a:pt x="91" y="15"/>
                          </a:cubicBezTo>
                          <a:cubicBezTo>
                            <a:pt x="89" y="14"/>
                            <a:pt x="87" y="14"/>
                            <a:pt x="85" y="14"/>
                          </a:cubicBezTo>
                          <a:lnTo>
                            <a:pt x="83" y="14"/>
                          </a:lnTo>
                          <a:cubicBezTo>
                            <a:pt x="80" y="14"/>
                            <a:pt x="77" y="14"/>
                            <a:pt x="74" y="12"/>
                          </a:cubicBezTo>
                          <a:lnTo>
                            <a:pt x="73" y="10"/>
                          </a:lnTo>
                          <a:cubicBezTo>
                            <a:pt x="69" y="7"/>
                            <a:pt x="63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5" y="4"/>
                            <a:pt x="54" y="6"/>
                            <a:pt x="54" y="8"/>
                          </a:cubicBezTo>
                          <a:cubicBezTo>
                            <a:pt x="53" y="10"/>
                            <a:pt x="52" y="12"/>
                            <a:pt x="52" y="15"/>
                          </a:cubicBezTo>
                          <a:cubicBezTo>
                            <a:pt x="52" y="20"/>
                            <a:pt x="52" y="21"/>
                            <a:pt x="54" y="23"/>
                          </a:cubicBezTo>
                          <a:lnTo>
                            <a:pt x="54" y="24"/>
                          </a:lnTo>
                          <a:lnTo>
                            <a:pt x="54" y="25"/>
                          </a:lnTo>
                          <a:cubicBezTo>
                            <a:pt x="52" y="27"/>
                            <a:pt x="49" y="28"/>
                            <a:pt x="43" y="28"/>
                          </a:cubicBezTo>
                          <a:cubicBezTo>
                            <a:pt x="42" y="28"/>
                            <a:pt x="40" y="28"/>
                            <a:pt x="38" y="28"/>
                          </a:cubicBezTo>
                          <a:cubicBezTo>
                            <a:pt x="38" y="28"/>
                            <a:pt x="37" y="28"/>
                            <a:pt x="36" y="28"/>
                          </a:cubicBezTo>
                          <a:cubicBezTo>
                            <a:pt x="36" y="31"/>
                            <a:pt x="35" y="34"/>
                            <a:pt x="31" y="34"/>
                          </a:cubicBezTo>
                          <a:cubicBezTo>
                            <a:pt x="27" y="34"/>
                            <a:pt x="25" y="30"/>
                            <a:pt x="25" y="28"/>
                          </a:cubicBezTo>
                          <a:cubicBezTo>
                            <a:pt x="25" y="28"/>
                            <a:pt x="25" y="28"/>
                            <a:pt x="24" y="28"/>
                          </a:cubicBezTo>
                          <a:cubicBezTo>
                            <a:pt x="24" y="28"/>
                            <a:pt x="23" y="28"/>
                            <a:pt x="23" y="28"/>
                          </a:cubicBezTo>
                          <a:cubicBezTo>
                            <a:pt x="21" y="28"/>
                            <a:pt x="20" y="28"/>
                            <a:pt x="18" y="27"/>
                          </a:cubicBezTo>
                          <a:lnTo>
                            <a:pt x="17" y="27"/>
                          </a:lnTo>
                          <a:lnTo>
                            <a:pt x="17" y="26"/>
                          </a:lnTo>
                          <a:cubicBezTo>
                            <a:pt x="18" y="24"/>
                            <a:pt x="19" y="23"/>
                            <a:pt x="20" y="22"/>
                          </a:cubicBezTo>
                          <a:cubicBezTo>
                            <a:pt x="21" y="21"/>
                            <a:pt x="22" y="20"/>
                            <a:pt x="22" y="18"/>
                          </a:cubicBezTo>
                          <a:cubicBezTo>
                            <a:pt x="22" y="16"/>
                            <a:pt x="19" y="16"/>
                            <a:pt x="15" y="16"/>
                          </a:cubicBezTo>
                          <a:cubicBezTo>
                            <a:pt x="9" y="16"/>
                            <a:pt x="6" y="18"/>
                            <a:pt x="6" y="25"/>
                          </a:cubicBezTo>
                          <a:cubicBezTo>
                            <a:pt x="6" y="38"/>
                            <a:pt x="9" y="42"/>
                            <a:pt x="17" y="42"/>
                          </a:cubicBezTo>
                          <a:cubicBezTo>
                            <a:pt x="20" y="42"/>
                            <a:pt x="22" y="43"/>
                            <a:pt x="23" y="44"/>
                          </a:cubicBezTo>
                          <a:cubicBezTo>
                            <a:pt x="25" y="45"/>
                            <a:pt x="27" y="46"/>
                            <a:pt x="29" y="46"/>
                          </a:cubicBezTo>
                          <a:cubicBezTo>
                            <a:pt x="35" y="46"/>
                            <a:pt x="41" y="44"/>
                            <a:pt x="43" y="43"/>
                          </a:cubicBezTo>
                          <a:lnTo>
                            <a:pt x="43" y="42"/>
                          </a:lnTo>
                          <a:lnTo>
                            <a:pt x="49" y="42"/>
                          </a:lnTo>
                          <a:lnTo>
                            <a:pt x="49" y="44"/>
                          </a:lnTo>
                          <a:cubicBezTo>
                            <a:pt x="49" y="45"/>
                            <a:pt x="40" y="67"/>
                            <a:pt x="36" y="67"/>
                          </a:cubicBezTo>
                          <a:cubicBezTo>
                            <a:pt x="35" y="67"/>
                            <a:pt x="33" y="66"/>
                            <a:pt x="32" y="66"/>
                          </a:cubicBezTo>
                          <a:cubicBezTo>
                            <a:pt x="31" y="65"/>
                            <a:pt x="30" y="65"/>
                            <a:pt x="29" y="65"/>
                          </a:cubicBezTo>
                          <a:cubicBezTo>
                            <a:pt x="27" y="65"/>
                            <a:pt x="17" y="72"/>
                            <a:pt x="16" y="73"/>
                          </a:cubicBezTo>
                          <a:cubicBezTo>
                            <a:pt x="13" y="77"/>
                            <a:pt x="13" y="79"/>
                            <a:pt x="13" y="82"/>
                          </a:cubicBezTo>
                          <a:cubicBezTo>
                            <a:pt x="12" y="85"/>
                            <a:pt x="12" y="88"/>
                            <a:pt x="9" y="92"/>
                          </a:cubicBezTo>
                          <a:cubicBezTo>
                            <a:pt x="8" y="94"/>
                            <a:pt x="6" y="96"/>
                            <a:pt x="5" y="97"/>
                          </a:cubicBezTo>
                          <a:cubicBezTo>
                            <a:pt x="2" y="100"/>
                            <a:pt x="0" y="102"/>
                            <a:pt x="0" y="107"/>
                          </a:cubicBezTo>
                          <a:cubicBezTo>
                            <a:pt x="0" y="109"/>
                            <a:pt x="1" y="110"/>
                            <a:pt x="3" y="110"/>
                          </a:cubicBezTo>
                          <a:lnTo>
                            <a:pt x="9" y="110"/>
                          </a:lnTo>
                          <a:cubicBezTo>
                            <a:pt x="11" y="110"/>
                            <a:pt x="22" y="114"/>
                            <a:pt x="22" y="120"/>
                          </a:cubicBezTo>
                          <a:cubicBezTo>
                            <a:pt x="22" y="121"/>
                            <a:pt x="21" y="122"/>
                            <a:pt x="16" y="126"/>
                          </a:cubicBezTo>
                          <a:cubicBezTo>
                            <a:pt x="16" y="126"/>
                            <a:pt x="16" y="126"/>
                            <a:pt x="16" y="126"/>
                          </a:cubicBezTo>
                          <a:lnTo>
                            <a:pt x="15" y="129"/>
                          </a:lnTo>
                          <a:cubicBezTo>
                            <a:pt x="16" y="129"/>
                            <a:pt x="17" y="128"/>
                            <a:pt x="18" y="128"/>
                          </a:cubicBezTo>
                          <a:cubicBezTo>
                            <a:pt x="22" y="128"/>
                            <a:pt x="28" y="130"/>
                            <a:pt x="30" y="130"/>
                          </a:cubicBezTo>
                          <a:cubicBezTo>
                            <a:pt x="31" y="129"/>
                            <a:pt x="31" y="126"/>
                            <a:pt x="32" y="124"/>
                          </a:cubicBezTo>
                          <a:cubicBezTo>
                            <a:pt x="33" y="117"/>
                            <a:pt x="34" y="110"/>
                            <a:pt x="41" y="110"/>
                          </a:cubicBezTo>
                          <a:cubicBezTo>
                            <a:pt x="45" y="110"/>
                            <a:pt x="48" y="112"/>
                            <a:pt x="51" y="114"/>
                          </a:cubicBezTo>
                          <a:cubicBezTo>
                            <a:pt x="54" y="116"/>
                            <a:pt x="56" y="117"/>
                            <a:pt x="60" y="117"/>
                          </a:cubicBezTo>
                          <a:cubicBezTo>
                            <a:pt x="61" y="117"/>
                            <a:pt x="62" y="117"/>
                            <a:pt x="62" y="115"/>
                          </a:cubicBezTo>
                          <a:cubicBezTo>
                            <a:pt x="62" y="113"/>
                            <a:pt x="58" y="111"/>
                            <a:pt x="56" y="109"/>
                          </a:cubicBezTo>
                          <a:cubicBezTo>
                            <a:pt x="54" y="108"/>
                            <a:pt x="51" y="106"/>
                            <a:pt x="50" y="104"/>
                          </a:cubicBezTo>
                          <a:lnTo>
                            <a:pt x="50" y="104"/>
                          </a:lnTo>
                          <a:lnTo>
                            <a:pt x="50" y="98"/>
                          </a:lnTo>
                          <a:lnTo>
                            <a:pt x="51" y="98"/>
                          </a:lnTo>
                          <a:cubicBezTo>
                            <a:pt x="54" y="98"/>
                            <a:pt x="56" y="98"/>
                            <a:pt x="57" y="98"/>
                          </a:cubicBezTo>
                          <a:cubicBezTo>
                            <a:pt x="56" y="98"/>
                            <a:pt x="55" y="97"/>
                            <a:pt x="55" y="97"/>
                          </a:cubicBezTo>
                          <a:cubicBezTo>
                            <a:pt x="52" y="96"/>
                            <a:pt x="50" y="94"/>
                            <a:pt x="50" y="92"/>
                          </a:cubicBezTo>
                          <a:cubicBezTo>
                            <a:pt x="50" y="87"/>
                            <a:pt x="54" y="82"/>
                            <a:pt x="60" y="82"/>
                          </a:cubicBezTo>
                          <a:cubicBezTo>
                            <a:pt x="63" y="82"/>
                            <a:pt x="75" y="89"/>
                            <a:pt x="78" y="91"/>
                          </a:cubicBezTo>
                          <a:lnTo>
                            <a:pt x="96" y="91"/>
                          </a:lnTo>
                          <a:lnTo>
                            <a:pt x="95" y="87"/>
                          </a:lnTo>
                          <a:lnTo>
                            <a:pt x="95" y="87"/>
                          </a:lnTo>
                          <a:cubicBezTo>
                            <a:pt x="96" y="85"/>
                            <a:pt x="96" y="84"/>
                            <a:pt x="96" y="8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3" name="Freeform 1159">
                      <a:extLst>
                        <a:ext uri="{FF2B5EF4-FFF2-40B4-BE49-F238E27FC236}">
                          <a16:creationId xmlns:a16="http://schemas.microsoft.com/office/drawing/2014/main" id="{529C0B1F-43A5-8214-367E-2795DEF408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662566"/>
                      <a:ext cx="77059" cy="77059"/>
                    </a:xfrm>
                    <a:custGeom>
                      <a:avLst/>
                      <a:gdLst>
                        <a:gd name="T0" fmla="*/ 137 w 181"/>
                        <a:gd name="T1" fmla="*/ 174 h 183"/>
                        <a:gd name="T2" fmla="*/ 145 w 181"/>
                        <a:gd name="T3" fmla="*/ 171 h 183"/>
                        <a:gd name="T4" fmla="*/ 160 w 181"/>
                        <a:gd name="T5" fmla="*/ 183 h 183"/>
                        <a:gd name="T6" fmla="*/ 176 w 181"/>
                        <a:gd name="T7" fmla="*/ 163 h 183"/>
                        <a:gd name="T8" fmla="*/ 172 w 181"/>
                        <a:gd name="T9" fmla="*/ 157 h 183"/>
                        <a:gd name="T10" fmla="*/ 171 w 181"/>
                        <a:gd name="T11" fmla="*/ 154 h 183"/>
                        <a:gd name="T12" fmla="*/ 164 w 181"/>
                        <a:gd name="T13" fmla="*/ 149 h 183"/>
                        <a:gd name="T14" fmla="*/ 166 w 181"/>
                        <a:gd name="T15" fmla="*/ 145 h 183"/>
                        <a:gd name="T16" fmla="*/ 161 w 181"/>
                        <a:gd name="T17" fmla="*/ 137 h 183"/>
                        <a:gd name="T18" fmla="*/ 163 w 181"/>
                        <a:gd name="T19" fmla="*/ 130 h 183"/>
                        <a:gd name="T20" fmla="*/ 169 w 181"/>
                        <a:gd name="T21" fmla="*/ 124 h 183"/>
                        <a:gd name="T22" fmla="*/ 153 w 181"/>
                        <a:gd name="T23" fmla="*/ 117 h 183"/>
                        <a:gd name="T24" fmla="*/ 151 w 181"/>
                        <a:gd name="T25" fmla="*/ 117 h 183"/>
                        <a:gd name="T26" fmla="*/ 149 w 181"/>
                        <a:gd name="T27" fmla="*/ 116 h 183"/>
                        <a:gd name="T28" fmla="*/ 133 w 181"/>
                        <a:gd name="T29" fmla="*/ 128 h 183"/>
                        <a:gd name="T30" fmla="*/ 119 w 181"/>
                        <a:gd name="T31" fmla="*/ 121 h 183"/>
                        <a:gd name="T32" fmla="*/ 112 w 181"/>
                        <a:gd name="T33" fmla="*/ 123 h 183"/>
                        <a:gd name="T34" fmla="*/ 102 w 181"/>
                        <a:gd name="T35" fmla="*/ 110 h 183"/>
                        <a:gd name="T36" fmla="*/ 102 w 181"/>
                        <a:gd name="T37" fmla="*/ 102 h 183"/>
                        <a:gd name="T38" fmla="*/ 104 w 181"/>
                        <a:gd name="T39" fmla="*/ 93 h 183"/>
                        <a:gd name="T40" fmla="*/ 103 w 181"/>
                        <a:gd name="T41" fmla="*/ 83 h 183"/>
                        <a:gd name="T42" fmla="*/ 96 w 181"/>
                        <a:gd name="T43" fmla="*/ 86 h 183"/>
                        <a:gd name="T44" fmla="*/ 93 w 181"/>
                        <a:gd name="T45" fmla="*/ 71 h 183"/>
                        <a:gd name="T46" fmla="*/ 80 w 181"/>
                        <a:gd name="T47" fmla="*/ 26 h 183"/>
                        <a:gd name="T48" fmla="*/ 79 w 181"/>
                        <a:gd name="T49" fmla="*/ 19 h 183"/>
                        <a:gd name="T50" fmla="*/ 73 w 181"/>
                        <a:gd name="T51" fmla="*/ 11 h 183"/>
                        <a:gd name="T52" fmla="*/ 77 w 181"/>
                        <a:gd name="T53" fmla="*/ 4 h 183"/>
                        <a:gd name="T54" fmla="*/ 69 w 181"/>
                        <a:gd name="T55" fmla="*/ 0 h 183"/>
                        <a:gd name="T56" fmla="*/ 64 w 181"/>
                        <a:gd name="T57" fmla="*/ 11 h 183"/>
                        <a:gd name="T58" fmla="*/ 54 w 181"/>
                        <a:gd name="T59" fmla="*/ 19 h 183"/>
                        <a:gd name="T60" fmla="*/ 50 w 181"/>
                        <a:gd name="T61" fmla="*/ 25 h 183"/>
                        <a:gd name="T62" fmla="*/ 25 w 181"/>
                        <a:gd name="T63" fmla="*/ 44 h 183"/>
                        <a:gd name="T64" fmla="*/ 11 w 181"/>
                        <a:gd name="T65" fmla="*/ 52 h 183"/>
                        <a:gd name="T66" fmla="*/ 1 w 181"/>
                        <a:gd name="T67" fmla="*/ 58 h 183"/>
                        <a:gd name="T68" fmla="*/ 6 w 181"/>
                        <a:gd name="T69" fmla="*/ 64 h 183"/>
                        <a:gd name="T70" fmla="*/ 17 w 181"/>
                        <a:gd name="T71" fmla="*/ 70 h 183"/>
                        <a:gd name="T72" fmla="*/ 26 w 181"/>
                        <a:gd name="T73" fmla="*/ 79 h 183"/>
                        <a:gd name="T74" fmla="*/ 31 w 181"/>
                        <a:gd name="T75" fmla="*/ 86 h 183"/>
                        <a:gd name="T76" fmla="*/ 50 w 181"/>
                        <a:gd name="T77" fmla="*/ 118 h 183"/>
                        <a:gd name="T78" fmla="*/ 57 w 181"/>
                        <a:gd name="T79" fmla="*/ 127 h 183"/>
                        <a:gd name="T80" fmla="*/ 77 w 181"/>
                        <a:gd name="T81" fmla="*/ 135 h 183"/>
                        <a:gd name="T82" fmla="*/ 98 w 181"/>
                        <a:gd name="T83" fmla="*/ 140 h 183"/>
                        <a:gd name="T84" fmla="*/ 117 w 181"/>
                        <a:gd name="T85" fmla="*/ 146 h 183"/>
                        <a:gd name="T86" fmla="*/ 124 w 181"/>
                        <a:gd name="T87" fmla="*/ 159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81" h="183">
                          <a:moveTo>
                            <a:pt x="124" y="159"/>
                          </a:moveTo>
                          <a:cubicBezTo>
                            <a:pt x="126" y="167"/>
                            <a:pt x="129" y="174"/>
                            <a:pt x="137" y="174"/>
                          </a:cubicBezTo>
                          <a:cubicBezTo>
                            <a:pt x="138" y="174"/>
                            <a:pt x="139" y="174"/>
                            <a:pt x="140" y="173"/>
                          </a:cubicBezTo>
                          <a:cubicBezTo>
                            <a:pt x="141" y="172"/>
                            <a:pt x="143" y="171"/>
                            <a:pt x="145" y="171"/>
                          </a:cubicBezTo>
                          <a:cubicBezTo>
                            <a:pt x="149" y="171"/>
                            <a:pt x="152" y="174"/>
                            <a:pt x="153" y="177"/>
                          </a:cubicBezTo>
                          <a:cubicBezTo>
                            <a:pt x="155" y="180"/>
                            <a:pt x="157" y="183"/>
                            <a:pt x="160" y="183"/>
                          </a:cubicBezTo>
                          <a:cubicBezTo>
                            <a:pt x="174" y="183"/>
                            <a:pt x="178" y="178"/>
                            <a:pt x="181" y="170"/>
                          </a:cubicBezTo>
                          <a:cubicBezTo>
                            <a:pt x="181" y="165"/>
                            <a:pt x="179" y="164"/>
                            <a:pt x="176" y="163"/>
                          </a:cubicBezTo>
                          <a:cubicBezTo>
                            <a:pt x="175" y="163"/>
                            <a:pt x="173" y="162"/>
                            <a:pt x="172" y="160"/>
                          </a:cubicBezTo>
                          <a:cubicBezTo>
                            <a:pt x="171" y="159"/>
                            <a:pt x="171" y="158"/>
                            <a:pt x="172" y="157"/>
                          </a:cubicBezTo>
                          <a:cubicBezTo>
                            <a:pt x="172" y="156"/>
                            <a:pt x="172" y="155"/>
                            <a:pt x="171" y="155"/>
                          </a:cubicBezTo>
                          <a:lnTo>
                            <a:pt x="171" y="154"/>
                          </a:lnTo>
                          <a:cubicBezTo>
                            <a:pt x="171" y="154"/>
                            <a:pt x="169" y="153"/>
                            <a:pt x="168" y="153"/>
                          </a:cubicBezTo>
                          <a:cubicBezTo>
                            <a:pt x="166" y="152"/>
                            <a:pt x="164" y="151"/>
                            <a:pt x="164" y="149"/>
                          </a:cubicBezTo>
                          <a:cubicBezTo>
                            <a:pt x="164" y="148"/>
                            <a:pt x="165" y="147"/>
                            <a:pt x="165" y="146"/>
                          </a:cubicBezTo>
                          <a:cubicBezTo>
                            <a:pt x="166" y="146"/>
                            <a:pt x="166" y="145"/>
                            <a:pt x="166" y="145"/>
                          </a:cubicBezTo>
                          <a:cubicBezTo>
                            <a:pt x="166" y="143"/>
                            <a:pt x="165" y="142"/>
                            <a:pt x="164" y="141"/>
                          </a:cubicBezTo>
                          <a:cubicBezTo>
                            <a:pt x="163" y="140"/>
                            <a:pt x="161" y="139"/>
                            <a:pt x="161" y="137"/>
                          </a:cubicBezTo>
                          <a:lnTo>
                            <a:pt x="162" y="131"/>
                          </a:lnTo>
                          <a:lnTo>
                            <a:pt x="163" y="130"/>
                          </a:lnTo>
                          <a:cubicBezTo>
                            <a:pt x="163" y="130"/>
                            <a:pt x="164" y="129"/>
                            <a:pt x="165" y="128"/>
                          </a:cubicBezTo>
                          <a:cubicBezTo>
                            <a:pt x="166" y="127"/>
                            <a:pt x="169" y="125"/>
                            <a:pt x="169" y="124"/>
                          </a:cubicBezTo>
                          <a:cubicBezTo>
                            <a:pt x="169" y="119"/>
                            <a:pt x="161" y="117"/>
                            <a:pt x="159" y="117"/>
                          </a:cubicBezTo>
                          <a:lnTo>
                            <a:pt x="153" y="117"/>
                          </a:lnTo>
                          <a:cubicBezTo>
                            <a:pt x="153" y="117"/>
                            <a:pt x="152" y="117"/>
                            <a:pt x="152" y="117"/>
                          </a:cubicBezTo>
                          <a:cubicBezTo>
                            <a:pt x="151" y="117"/>
                            <a:pt x="151" y="117"/>
                            <a:pt x="151" y="117"/>
                          </a:cubicBezTo>
                          <a:cubicBezTo>
                            <a:pt x="150" y="117"/>
                            <a:pt x="149" y="117"/>
                            <a:pt x="149" y="116"/>
                          </a:cubicBezTo>
                          <a:cubicBezTo>
                            <a:pt x="149" y="116"/>
                            <a:pt x="149" y="116"/>
                            <a:pt x="149" y="116"/>
                          </a:cubicBezTo>
                          <a:cubicBezTo>
                            <a:pt x="147" y="117"/>
                            <a:pt x="146" y="119"/>
                            <a:pt x="144" y="120"/>
                          </a:cubicBezTo>
                          <a:cubicBezTo>
                            <a:pt x="141" y="124"/>
                            <a:pt x="137" y="128"/>
                            <a:pt x="133" y="128"/>
                          </a:cubicBezTo>
                          <a:cubicBezTo>
                            <a:pt x="129" y="128"/>
                            <a:pt x="126" y="126"/>
                            <a:pt x="125" y="124"/>
                          </a:cubicBezTo>
                          <a:cubicBezTo>
                            <a:pt x="123" y="122"/>
                            <a:pt x="122" y="121"/>
                            <a:pt x="119" y="121"/>
                          </a:cubicBezTo>
                          <a:cubicBezTo>
                            <a:pt x="118" y="121"/>
                            <a:pt x="117" y="121"/>
                            <a:pt x="116" y="122"/>
                          </a:cubicBezTo>
                          <a:cubicBezTo>
                            <a:pt x="115" y="122"/>
                            <a:pt x="114" y="123"/>
                            <a:pt x="112" y="123"/>
                          </a:cubicBezTo>
                          <a:cubicBezTo>
                            <a:pt x="110" y="123"/>
                            <a:pt x="100" y="118"/>
                            <a:pt x="100" y="115"/>
                          </a:cubicBezTo>
                          <a:cubicBezTo>
                            <a:pt x="100" y="112"/>
                            <a:pt x="101" y="111"/>
                            <a:pt x="102" y="110"/>
                          </a:cubicBezTo>
                          <a:cubicBezTo>
                            <a:pt x="103" y="109"/>
                            <a:pt x="104" y="108"/>
                            <a:pt x="104" y="106"/>
                          </a:cubicBezTo>
                          <a:cubicBezTo>
                            <a:pt x="104" y="104"/>
                            <a:pt x="103" y="103"/>
                            <a:pt x="102" y="102"/>
                          </a:cubicBezTo>
                          <a:cubicBezTo>
                            <a:pt x="100" y="100"/>
                            <a:pt x="99" y="99"/>
                            <a:pt x="99" y="97"/>
                          </a:cubicBezTo>
                          <a:cubicBezTo>
                            <a:pt x="99" y="95"/>
                            <a:pt x="102" y="94"/>
                            <a:pt x="104" y="93"/>
                          </a:cubicBezTo>
                          <a:cubicBezTo>
                            <a:pt x="106" y="92"/>
                            <a:pt x="108" y="91"/>
                            <a:pt x="108" y="89"/>
                          </a:cubicBezTo>
                          <a:cubicBezTo>
                            <a:pt x="108" y="87"/>
                            <a:pt x="104" y="83"/>
                            <a:pt x="103" y="83"/>
                          </a:cubicBezTo>
                          <a:cubicBezTo>
                            <a:pt x="102" y="83"/>
                            <a:pt x="102" y="83"/>
                            <a:pt x="101" y="84"/>
                          </a:cubicBezTo>
                          <a:cubicBezTo>
                            <a:pt x="100" y="85"/>
                            <a:pt x="99" y="86"/>
                            <a:pt x="96" y="86"/>
                          </a:cubicBezTo>
                          <a:cubicBezTo>
                            <a:pt x="93" y="86"/>
                            <a:pt x="93" y="82"/>
                            <a:pt x="93" y="78"/>
                          </a:cubicBezTo>
                          <a:lnTo>
                            <a:pt x="93" y="71"/>
                          </a:lnTo>
                          <a:cubicBezTo>
                            <a:pt x="93" y="62"/>
                            <a:pt x="90" y="56"/>
                            <a:pt x="87" y="50"/>
                          </a:cubicBezTo>
                          <a:cubicBezTo>
                            <a:pt x="84" y="44"/>
                            <a:pt x="80" y="38"/>
                            <a:pt x="80" y="26"/>
                          </a:cubicBezTo>
                          <a:cubicBezTo>
                            <a:pt x="80" y="25"/>
                            <a:pt x="80" y="24"/>
                            <a:pt x="80" y="23"/>
                          </a:cubicBezTo>
                          <a:cubicBezTo>
                            <a:pt x="79" y="22"/>
                            <a:pt x="79" y="20"/>
                            <a:pt x="79" y="19"/>
                          </a:cubicBezTo>
                          <a:cubicBezTo>
                            <a:pt x="78" y="18"/>
                            <a:pt x="78" y="18"/>
                            <a:pt x="77" y="17"/>
                          </a:cubicBezTo>
                          <a:cubicBezTo>
                            <a:pt x="75" y="16"/>
                            <a:pt x="73" y="14"/>
                            <a:pt x="73" y="11"/>
                          </a:cubicBezTo>
                          <a:cubicBezTo>
                            <a:pt x="73" y="8"/>
                            <a:pt x="74" y="7"/>
                            <a:pt x="75" y="6"/>
                          </a:cubicBezTo>
                          <a:cubicBezTo>
                            <a:pt x="76" y="6"/>
                            <a:pt x="76" y="5"/>
                            <a:pt x="77" y="4"/>
                          </a:cubicBezTo>
                          <a:cubicBezTo>
                            <a:pt x="75" y="4"/>
                            <a:pt x="74" y="3"/>
                            <a:pt x="73" y="2"/>
                          </a:cubicBezTo>
                          <a:cubicBezTo>
                            <a:pt x="72" y="1"/>
                            <a:pt x="71" y="0"/>
                            <a:pt x="69" y="0"/>
                          </a:cubicBezTo>
                          <a:cubicBezTo>
                            <a:pt x="66" y="0"/>
                            <a:pt x="66" y="2"/>
                            <a:pt x="66" y="6"/>
                          </a:cubicBezTo>
                          <a:cubicBezTo>
                            <a:pt x="66" y="8"/>
                            <a:pt x="65" y="10"/>
                            <a:pt x="64" y="11"/>
                          </a:cubicBezTo>
                          <a:cubicBezTo>
                            <a:pt x="63" y="14"/>
                            <a:pt x="60" y="15"/>
                            <a:pt x="58" y="16"/>
                          </a:cubicBezTo>
                          <a:cubicBezTo>
                            <a:pt x="57" y="17"/>
                            <a:pt x="55" y="18"/>
                            <a:pt x="54" y="19"/>
                          </a:cubicBezTo>
                          <a:lnTo>
                            <a:pt x="54" y="19"/>
                          </a:lnTo>
                          <a:cubicBezTo>
                            <a:pt x="53" y="21"/>
                            <a:pt x="52" y="23"/>
                            <a:pt x="50" y="25"/>
                          </a:cubicBezTo>
                          <a:cubicBezTo>
                            <a:pt x="48" y="29"/>
                            <a:pt x="45" y="35"/>
                            <a:pt x="37" y="35"/>
                          </a:cubicBezTo>
                          <a:cubicBezTo>
                            <a:pt x="32" y="35"/>
                            <a:pt x="28" y="40"/>
                            <a:pt x="25" y="44"/>
                          </a:cubicBezTo>
                          <a:cubicBezTo>
                            <a:pt x="23" y="46"/>
                            <a:pt x="22" y="48"/>
                            <a:pt x="21" y="49"/>
                          </a:cubicBezTo>
                          <a:cubicBezTo>
                            <a:pt x="18" y="51"/>
                            <a:pt x="14" y="51"/>
                            <a:pt x="11" y="52"/>
                          </a:cubicBezTo>
                          <a:cubicBezTo>
                            <a:pt x="5" y="53"/>
                            <a:pt x="1" y="54"/>
                            <a:pt x="1" y="57"/>
                          </a:cubicBezTo>
                          <a:lnTo>
                            <a:pt x="1" y="58"/>
                          </a:lnTo>
                          <a:lnTo>
                            <a:pt x="0" y="58"/>
                          </a:lnTo>
                          <a:cubicBezTo>
                            <a:pt x="3" y="59"/>
                            <a:pt x="4" y="62"/>
                            <a:pt x="6" y="64"/>
                          </a:cubicBezTo>
                          <a:cubicBezTo>
                            <a:pt x="7" y="67"/>
                            <a:pt x="9" y="70"/>
                            <a:pt x="14" y="70"/>
                          </a:cubicBezTo>
                          <a:cubicBezTo>
                            <a:pt x="15" y="70"/>
                            <a:pt x="16" y="70"/>
                            <a:pt x="17" y="70"/>
                          </a:cubicBezTo>
                          <a:cubicBezTo>
                            <a:pt x="20" y="69"/>
                            <a:pt x="22" y="69"/>
                            <a:pt x="24" y="70"/>
                          </a:cubicBezTo>
                          <a:cubicBezTo>
                            <a:pt x="26" y="72"/>
                            <a:pt x="26" y="76"/>
                            <a:pt x="26" y="79"/>
                          </a:cubicBezTo>
                          <a:cubicBezTo>
                            <a:pt x="26" y="80"/>
                            <a:pt x="26" y="82"/>
                            <a:pt x="26" y="83"/>
                          </a:cubicBezTo>
                          <a:cubicBezTo>
                            <a:pt x="26" y="84"/>
                            <a:pt x="29" y="85"/>
                            <a:pt x="31" y="86"/>
                          </a:cubicBezTo>
                          <a:cubicBezTo>
                            <a:pt x="35" y="87"/>
                            <a:pt x="40" y="88"/>
                            <a:pt x="40" y="93"/>
                          </a:cubicBezTo>
                          <a:cubicBezTo>
                            <a:pt x="40" y="100"/>
                            <a:pt x="44" y="115"/>
                            <a:pt x="50" y="118"/>
                          </a:cubicBezTo>
                          <a:cubicBezTo>
                            <a:pt x="56" y="119"/>
                            <a:pt x="57" y="123"/>
                            <a:pt x="57" y="126"/>
                          </a:cubicBezTo>
                          <a:lnTo>
                            <a:pt x="57" y="127"/>
                          </a:lnTo>
                          <a:cubicBezTo>
                            <a:pt x="58" y="133"/>
                            <a:pt x="63" y="137"/>
                            <a:pt x="69" y="137"/>
                          </a:cubicBezTo>
                          <a:cubicBezTo>
                            <a:pt x="72" y="137"/>
                            <a:pt x="74" y="136"/>
                            <a:pt x="77" y="135"/>
                          </a:cubicBezTo>
                          <a:cubicBezTo>
                            <a:pt x="80" y="134"/>
                            <a:pt x="83" y="132"/>
                            <a:pt x="87" y="132"/>
                          </a:cubicBezTo>
                          <a:cubicBezTo>
                            <a:pt x="94" y="132"/>
                            <a:pt x="96" y="136"/>
                            <a:pt x="98" y="140"/>
                          </a:cubicBezTo>
                          <a:cubicBezTo>
                            <a:pt x="99" y="142"/>
                            <a:pt x="101" y="145"/>
                            <a:pt x="103" y="146"/>
                          </a:cubicBezTo>
                          <a:lnTo>
                            <a:pt x="117" y="146"/>
                          </a:lnTo>
                          <a:lnTo>
                            <a:pt x="117" y="146"/>
                          </a:lnTo>
                          <a:cubicBezTo>
                            <a:pt x="121" y="149"/>
                            <a:pt x="122" y="154"/>
                            <a:pt x="124" y="15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4" name="Freeform 1160">
                      <a:extLst>
                        <a:ext uri="{FF2B5EF4-FFF2-40B4-BE49-F238E27FC236}">
                          <a16:creationId xmlns:a16="http://schemas.microsoft.com/office/drawing/2014/main" id="{7C4ED4C2-9430-A33C-9BF3-CBB5833902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465221"/>
                      <a:ext cx="110889" cy="65782"/>
                    </a:xfrm>
                    <a:custGeom>
                      <a:avLst/>
                      <a:gdLst>
                        <a:gd name="T0" fmla="*/ 243 w 260"/>
                        <a:gd name="T1" fmla="*/ 81 h 153"/>
                        <a:gd name="T2" fmla="*/ 218 w 260"/>
                        <a:gd name="T3" fmla="*/ 70 h 153"/>
                        <a:gd name="T4" fmla="*/ 219 w 260"/>
                        <a:gd name="T5" fmla="*/ 82 h 153"/>
                        <a:gd name="T6" fmla="*/ 212 w 260"/>
                        <a:gd name="T7" fmla="*/ 99 h 153"/>
                        <a:gd name="T8" fmla="*/ 204 w 260"/>
                        <a:gd name="T9" fmla="*/ 97 h 153"/>
                        <a:gd name="T10" fmla="*/ 193 w 260"/>
                        <a:gd name="T11" fmla="*/ 111 h 153"/>
                        <a:gd name="T12" fmla="*/ 185 w 260"/>
                        <a:gd name="T13" fmla="*/ 98 h 153"/>
                        <a:gd name="T14" fmla="*/ 194 w 260"/>
                        <a:gd name="T15" fmla="*/ 85 h 153"/>
                        <a:gd name="T16" fmla="*/ 154 w 260"/>
                        <a:gd name="T17" fmla="*/ 79 h 153"/>
                        <a:gd name="T18" fmla="*/ 135 w 260"/>
                        <a:gd name="T19" fmla="*/ 81 h 153"/>
                        <a:gd name="T20" fmla="*/ 119 w 260"/>
                        <a:gd name="T21" fmla="*/ 69 h 153"/>
                        <a:gd name="T22" fmla="*/ 134 w 260"/>
                        <a:gd name="T23" fmla="*/ 56 h 153"/>
                        <a:gd name="T24" fmla="*/ 117 w 260"/>
                        <a:gd name="T25" fmla="*/ 65 h 153"/>
                        <a:gd name="T26" fmla="*/ 87 w 260"/>
                        <a:gd name="T27" fmla="*/ 58 h 153"/>
                        <a:gd name="T28" fmla="*/ 64 w 260"/>
                        <a:gd name="T29" fmla="*/ 56 h 153"/>
                        <a:gd name="T30" fmla="*/ 36 w 260"/>
                        <a:gd name="T31" fmla="*/ 75 h 153"/>
                        <a:gd name="T32" fmla="*/ 22 w 260"/>
                        <a:gd name="T33" fmla="*/ 64 h 153"/>
                        <a:gd name="T34" fmla="*/ 17 w 260"/>
                        <a:gd name="T35" fmla="*/ 39 h 153"/>
                        <a:gd name="T36" fmla="*/ 20 w 260"/>
                        <a:gd name="T37" fmla="*/ 34 h 153"/>
                        <a:gd name="T38" fmla="*/ 31 w 260"/>
                        <a:gd name="T39" fmla="*/ 28 h 153"/>
                        <a:gd name="T40" fmla="*/ 47 w 260"/>
                        <a:gd name="T41" fmla="*/ 32 h 153"/>
                        <a:gd name="T42" fmla="*/ 47 w 260"/>
                        <a:gd name="T43" fmla="*/ 12 h 153"/>
                        <a:gd name="T44" fmla="*/ 16 w 260"/>
                        <a:gd name="T45" fmla="*/ 24 h 153"/>
                        <a:gd name="T46" fmla="*/ 12 w 260"/>
                        <a:gd name="T47" fmla="*/ 34 h 153"/>
                        <a:gd name="T48" fmla="*/ 7 w 260"/>
                        <a:gd name="T49" fmla="*/ 54 h 153"/>
                        <a:gd name="T50" fmla="*/ 0 w 260"/>
                        <a:gd name="T51" fmla="*/ 56 h 153"/>
                        <a:gd name="T52" fmla="*/ 18 w 260"/>
                        <a:gd name="T53" fmla="*/ 86 h 153"/>
                        <a:gd name="T54" fmla="*/ 23 w 260"/>
                        <a:gd name="T55" fmla="*/ 96 h 153"/>
                        <a:gd name="T56" fmla="*/ 36 w 260"/>
                        <a:gd name="T57" fmla="*/ 92 h 153"/>
                        <a:gd name="T58" fmla="*/ 53 w 260"/>
                        <a:gd name="T59" fmla="*/ 99 h 153"/>
                        <a:gd name="T60" fmla="*/ 95 w 260"/>
                        <a:gd name="T61" fmla="*/ 94 h 153"/>
                        <a:gd name="T62" fmla="*/ 120 w 260"/>
                        <a:gd name="T63" fmla="*/ 114 h 153"/>
                        <a:gd name="T64" fmla="*/ 203 w 260"/>
                        <a:gd name="T65" fmla="*/ 153 h 153"/>
                        <a:gd name="T66" fmla="*/ 259 w 260"/>
                        <a:gd name="T67" fmla="*/ 126 h 153"/>
                        <a:gd name="T68" fmla="*/ 256 w 260"/>
                        <a:gd name="T69" fmla="*/ 119 h 153"/>
                        <a:gd name="T70" fmla="*/ 258 w 260"/>
                        <a:gd name="T71" fmla="*/ 99 h 153"/>
                        <a:gd name="T72" fmla="*/ 258 w 260"/>
                        <a:gd name="T73" fmla="*/ 93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60" h="153">
                          <a:moveTo>
                            <a:pt x="258" y="93"/>
                          </a:moveTo>
                          <a:cubicBezTo>
                            <a:pt x="255" y="89"/>
                            <a:pt x="249" y="85"/>
                            <a:pt x="243" y="81"/>
                          </a:cubicBezTo>
                          <a:cubicBezTo>
                            <a:pt x="236" y="78"/>
                            <a:pt x="229" y="74"/>
                            <a:pt x="224" y="68"/>
                          </a:cubicBezTo>
                          <a:cubicBezTo>
                            <a:pt x="223" y="68"/>
                            <a:pt x="221" y="69"/>
                            <a:pt x="218" y="70"/>
                          </a:cubicBezTo>
                          <a:cubicBezTo>
                            <a:pt x="218" y="70"/>
                            <a:pt x="218" y="71"/>
                            <a:pt x="219" y="73"/>
                          </a:cubicBezTo>
                          <a:cubicBezTo>
                            <a:pt x="219" y="76"/>
                            <a:pt x="220" y="79"/>
                            <a:pt x="219" y="82"/>
                          </a:cubicBezTo>
                          <a:cubicBezTo>
                            <a:pt x="221" y="89"/>
                            <a:pt x="220" y="94"/>
                            <a:pt x="218" y="97"/>
                          </a:cubicBezTo>
                          <a:cubicBezTo>
                            <a:pt x="216" y="98"/>
                            <a:pt x="215" y="99"/>
                            <a:pt x="212" y="99"/>
                          </a:cubicBezTo>
                          <a:cubicBezTo>
                            <a:pt x="210" y="99"/>
                            <a:pt x="208" y="98"/>
                            <a:pt x="206" y="98"/>
                          </a:cubicBezTo>
                          <a:cubicBezTo>
                            <a:pt x="205" y="98"/>
                            <a:pt x="205" y="97"/>
                            <a:pt x="204" y="97"/>
                          </a:cubicBezTo>
                          <a:cubicBezTo>
                            <a:pt x="204" y="100"/>
                            <a:pt x="203" y="104"/>
                            <a:pt x="201" y="106"/>
                          </a:cubicBezTo>
                          <a:cubicBezTo>
                            <a:pt x="199" y="109"/>
                            <a:pt x="196" y="111"/>
                            <a:pt x="193" y="111"/>
                          </a:cubicBezTo>
                          <a:cubicBezTo>
                            <a:pt x="191" y="111"/>
                            <a:pt x="189" y="110"/>
                            <a:pt x="188" y="109"/>
                          </a:cubicBezTo>
                          <a:cubicBezTo>
                            <a:pt x="186" y="106"/>
                            <a:pt x="185" y="103"/>
                            <a:pt x="185" y="98"/>
                          </a:cubicBezTo>
                          <a:cubicBezTo>
                            <a:pt x="185" y="93"/>
                            <a:pt x="189" y="90"/>
                            <a:pt x="192" y="88"/>
                          </a:cubicBezTo>
                          <a:cubicBezTo>
                            <a:pt x="194" y="87"/>
                            <a:pt x="195" y="86"/>
                            <a:pt x="194" y="85"/>
                          </a:cubicBezTo>
                          <a:cubicBezTo>
                            <a:pt x="187" y="87"/>
                            <a:pt x="181" y="88"/>
                            <a:pt x="175" y="88"/>
                          </a:cubicBezTo>
                          <a:cubicBezTo>
                            <a:pt x="167" y="88"/>
                            <a:pt x="162" y="85"/>
                            <a:pt x="154" y="79"/>
                          </a:cubicBezTo>
                          <a:cubicBezTo>
                            <a:pt x="148" y="83"/>
                            <a:pt x="144" y="85"/>
                            <a:pt x="141" y="85"/>
                          </a:cubicBezTo>
                          <a:cubicBezTo>
                            <a:pt x="137" y="85"/>
                            <a:pt x="136" y="82"/>
                            <a:pt x="135" y="81"/>
                          </a:cubicBezTo>
                          <a:cubicBezTo>
                            <a:pt x="135" y="80"/>
                            <a:pt x="134" y="80"/>
                            <a:pt x="134" y="80"/>
                          </a:cubicBezTo>
                          <a:cubicBezTo>
                            <a:pt x="123" y="76"/>
                            <a:pt x="119" y="73"/>
                            <a:pt x="119" y="69"/>
                          </a:cubicBezTo>
                          <a:cubicBezTo>
                            <a:pt x="119" y="65"/>
                            <a:pt x="124" y="63"/>
                            <a:pt x="128" y="62"/>
                          </a:cubicBezTo>
                          <a:cubicBezTo>
                            <a:pt x="129" y="60"/>
                            <a:pt x="132" y="58"/>
                            <a:pt x="134" y="56"/>
                          </a:cubicBezTo>
                          <a:lnTo>
                            <a:pt x="127" y="56"/>
                          </a:lnTo>
                          <a:cubicBezTo>
                            <a:pt x="124" y="63"/>
                            <a:pt x="121" y="65"/>
                            <a:pt x="117" y="65"/>
                          </a:cubicBezTo>
                          <a:cubicBezTo>
                            <a:pt x="114" y="65"/>
                            <a:pt x="111" y="63"/>
                            <a:pt x="109" y="57"/>
                          </a:cubicBezTo>
                          <a:cubicBezTo>
                            <a:pt x="102" y="57"/>
                            <a:pt x="92" y="58"/>
                            <a:pt x="87" y="58"/>
                          </a:cubicBezTo>
                          <a:cubicBezTo>
                            <a:pt x="81" y="58"/>
                            <a:pt x="76" y="57"/>
                            <a:pt x="72" y="57"/>
                          </a:cubicBezTo>
                          <a:cubicBezTo>
                            <a:pt x="69" y="56"/>
                            <a:pt x="66" y="56"/>
                            <a:pt x="64" y="56"/>
                          </a:cubicBezTo>
                          <a:cubicBezTo>
                            <a:pt x="58" y="56"/>
                            <a:pt x="52" y="58"/>
                            <a:pt x="42" y="71"/>
                          </a:cubicBezTo>
                          <a:cubicBezTo>
                            <a:pt x="40" y="74"/>
                            <a:pt x="38" y="75"/>
                            <a:pt x="36" y="75"/>
                          </a:cubicBezTo>
                          <a:cubicBezTo>
                            <a:pt x="32" y="75"/>
                            <a:pt x="29" y="71"/>
                            <a:pt x="26" y="68"/>
                          </a:cubicBezTo>
                          <a:cubicBezTo>
                            <a:pt x="24" y="66"/>
                            <a:pt x="23" y="65"/>
                            <a:pt x="22" y="64"/>
                          </a:cubicBezTo>
                          <a:cubicBezTo>
                            <a:pt x="20" y="63"/>
                            <a:pt x="20" y="61"/>
                            <a:pt x="20" y="59"/>
                          </a:cubicBezTo>
                          <a:cubicBezTo>
                            <a:pt x="22" y="51"/>
                            <a:pt x="17" y="39"/>
                            <a:pt x="17" y="39"/>
                          </a:cubicBezTo>
                          <a:cubicBezTo>
                            <a:pt x="17" y="38"/>
                            <a:pt x="17" y="37"/>
                            <a:pt x="17" y="36"/>
                          </a:cubicBezTo>
                          <a:cubicBezTo>
                            <a:pt x="18" y="35"/>
                            <a:pt x="19" y="34"/>
                            <a:pt x="20" y="34"/>
                          </a:cubicBezTo>
                          <a:cubicBezTo>
                            <a:pt x="20" y="33"/>
                            <a:pt x="21" y="33"/>
                            <a:pt x="22" y="32"/>
                          </a:cubicBezTo>
                          <a:cubicBezTo>
                            <a:pt x="23" y="30"/>
                            <a:pt x="26" y="28"/>
                            <a:pt x="31" y="28"/>
                          </a:cubicBezTo>
                          <a:cubicBezTo>
                            <a:pt x="35" y="28"/>
                            <a:pt x="40" y="29"/>
                            <a:pt x="47" y="32"/>
                          </a:cubicBezTo>
                          <a:cubicBezTo>
                            <a:pt x="47" y="32"/>
                            <a:pt x="47" y="32"/>
                            <a:pt x="47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29"/>
                            <a:pt x="50" y="18"/>
                            <a:pt x="47" y="12"/>
                          </a:cubicBezTo>
                          <a:cubicBezTo>
                            <a:pt x="43" y="9"/>
                            <a:pt x="39" y="4"/>
                            <a:pt x="36" y="0"/>
                          </a:cubicBezTo>
                          <a:cubicBezTo>
                            <a:pt x="36" y="10"/>
                            <a:pt x="33" y="14"/>
                            <a:pt x="16" y="24"/>
                          </a:cubicBezTo>
                          <a:cubicBezTo>
                            <a:pt x="11" y="28"/>
                            <a:pt x="10" y="30"/>
                            <a:pt x="10" y="30"/>
                          </a:cubicBezTo>
                          <a:cubicBezTo>
                            <a:pt x="10" y="31"/>
                            <a:pt x="11" y="33"/>
                            <a:pt x="12" y="34"/>
                          </a:cubicBezTo>
                          <a:cubicBezTo>
                            <a:pt x="13" y="37"/>
                            <a:pt x="15" y="40"/>
                            <a:pt x="15" y="44"/>
                          </a:cubicBezTo>
                          <a:cubicBezTo>
                            <a:pt x="14" y="47"/>
                            <a:pt x="12" y="50"/>
                            <a:pt x="7" y="54"/>
                          </a:cubicBezTo>
                          <a:cubicBezTo>
                            <a:pt x="6" y="55"/>
                            <a:pt x="5" y="55"/>
                            <a:pt x="3" y="55"/>
                          </a:cubicBezTo>
                          <a:cubicBezTo>
                            <a:pt x="2" y="55"/>
                            <a:pt x="2" y="55"/>
                            <a:pt x="0" y="56"/>
                          </a:cubicBezTo>
                          <a:cubicBezTo>
                            <a:pt x="1" y="64"/>
                            <a:pt x="5" y="68"/>
                            <a:pt x="10" y="73"/>
                          </a:cubicBezTo>
                          <a:cubicBezTo>
                            <a:pt x="13" y="77"/>
                            <a:pt x="16" y="80"/>
                            <a:pt x="18" y="86"/>
                          </a:cubicBezTo>
                          <a:cubicBezTo>
                            <a:pt x="19" y="87"/>
                            <a:pt x="19" y="88"/>
                            <a:pt x="20" y="90"/>
                          </a:cubicBezTo>
                          <a:cubicBezTo>
                            <a:pt x="21" y="94"/>
                            <a:pt x="22" y="96"/>
                            <a:pt x="23" y="96"/>
                          </a:cubicBezTo>
                          <a:cubicBezTo>
                            <a:pt x="25" y="96"/>
                            <a:pt x="26" y="95"/>
                            <a:pt x="28" y="94"/>
                          </a:cubicBezTo>
                          <a:cubicBezTo>
                            <a:pt x="30" y="93"/>
                            <a:pt x="33" y="92"/>
                            <a:pt x="36" y="92"/>
                          </a:cubicBezTo>
                          <a:cubicBezTo>
                            <a:pt x="38" y="92"/>
                            <a:pt x="39" y="93"/>
                            <a:pt x="40" y="94"/>
                          </a:cubicBezTo>
                          <a:cubicBezTo>
                            <a:pt x="42" y="98"/>
                            <a:pt x="45" y="99"/>
                            <a:pt x="53" y="99"/>
                          </a:cubicBezTo>
                          <a:cubicBezTo>
                            <a:pt x="67" y="99"/>
                            <a:pt x="79" y="99"/>
                            <a:pt x="90" y="94"/>
                          </a:cubicBezTo>
                          <a:cubicBezTo>
                            <a:pt x="92" y="94"/>
                            <a:pt x="93" y="94"/>
                            <a:pt x="95" y="94"/>
                          </a:cubicBezTo>
                          <a:cubicBezTo>
                            <a:pt x="102" y="94"/>
                            <a:pt x="107" y="99"/>
                            <a:pt x="111" y="105"/>
                          </a:cubicBezTo>
                          <a:cubicBezTo>
                            <a:pt x="114" y="108"/>
                            <a:pt x="117" y="112"/>
                            <a:pt x="120" y="114"/>
                          </a:cubicBezTo>
                          <a:cubicBezTo>
                            <a:pt x="139" y="125"/>
                            <a:pt x="194" y="151"/>
                            <a:pt x="200" y="153"/>
                          </a:cubicBezTo>
                          <a:cubicBezTo>
                            <a:pt x="201" y="153"/>
                            <a:pt x="202" y="153"/>
                            <a:pt x="203" y="153"/>
                          </a:cubicBezTo>
                          <a:cubicBezTo>
                            <a:pt x="213" y="153"/>
                            <a:pt x="221" y="147"/>
                            <a:pt x="228" y="141"/>
                          </a:cubicBezTo>
                          <a:cubicBezTo>
                            <a:pt x="237" y="134"/>
                            <a:pt x="246" y="127"/>
                            <a:pt x="259" y="126"/>
                          </a:cubicBezTo>
                          <a:cubicBezTo>
                            <a:pt x="259" y="126"/>
                            <a:pt x="259" y="126"/>
                            <a:pt x="259" y="126"/>
                          </a:cubicBezTo>
                          <a:cubicBezTo>
                            <a:pt x="259" y="123"/>
                            <a:pt x="257" y="121"/>
                            <a:pt x="256" y="119"/>
                          </a:cubicBezTo>
                          <a:cubicBezTo>
                            <a:pt x="254" y="117"/>
                            <a:pt x="252" y="114"/>
                            <a:pt x="252" y="110"/>
                          </a:cubicBezTo>
                          <a:cubicBezTo>
                            <a:pt x="252" y="105"/>
                            <a:pt x="255" y="102"/>
                            <a:pt x="258" y="99"/>
                          </a:cubicBezTo>
                          <a:cubicBezTo>
                            <a:pt x="259" y="99"/>
                            <a:pt x="260" y="98"/>
                            <a:pt x="260" y="97"/>
                          </a:cubicBezTo>
                          <a:lnTo>
                            <a:pt x="258" y="9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5" name="Freeform 1161">
                      <a:extLst>
                        <a:ext uri="{FF2B5EF4-FFF2-40B4-BE49-F238E27FC236}">
                          <a16:creationId xmlns:a16="http://schemas.microsoft.com/office/drawing/2014/main" id="{815C1004-077C-F16A-EEA3-ABF067B333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459584"/>
                      <a:ext cx="7518" cy="3759"/>
                    </a:xfrm>
                    <a:custGeom>
                      <a:avLst/>
                      <a:gdLst>
                        <a:gd name="T0" fmla="*/ 9 w 15"/>
                        <a:gd name="T1" fmla="*/ 10 h 11"/>
                        <a:gd name="T2" fmla="*/ 15 w 15"/>
                        <a:gd name="T3" fmla="*/ 10 h 11"/>
                        <a:gd name="T4" fmla="*/ 15 w 15"/>
                        <a:gd name="T5" fmla="*/ 9 h 11"/>
                        <a:gd name="T6" fmla="*/ 12 w 15"/>
                        <a:gd name="T7" fmla="*/ 8 h 11"/>
                        <a:gd name="T8" fmla="*/ 12 w 15"/>
                        <a:gd name="T9" fmla="*/ 7 h 11"/>
                        <a:gd name="T10" fmla="*/ 7 w 15"/>
                        <a:gd name="T11" fmla="*/ 7 h 11"/>
                        <a:gd name="T12" fmla="*/ 11 w 15"/>
                        <a:gd name="T13" fmla="*/ 5 h 11"/>
                        <a:gd name="T14" fmla="*/ 13 w 15"/>
                        <a:gd name="T15" fmla="*/ 3 h 11"/>
                        <a:gd name="T16" fmla="*/ 13 w 15"/>
                        <a:gd name="T17" fmla="*/ 0 h 11"/>
                        <a:gd name="T18" fmla="*/ 9 w 15"/>
                        <a:gd name="T19" fmla="*/ 0 h 11"/>
                        <a:gd name="T20" fmla="*/ 0 w 15"/>
                        <a:gd name="T21" fmla="*/ 8 h 11"/>
                        <a:gd name="T22" fmla="*/ 5 w 15"/>
                        <a:gd name="T23" fmla="*/ 11 h 11"/>
                        <a:gd name="T24" fmla="*/ 9 w 15"/>
                        <a:gd name="T25" fmla="*/ 1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5" h="11">
                          <a:moveTo>
                            <a:pt x="9" y="10"/>
                          </a:moveTo>
                          <a:cubicBezTo>
                            <a:pt x="11" y="10"/>
                            <a:pt x="13" y="10"/>
                            <a:pt x="15" y="10"/>
                          </a:cubicBezTo>
                          <a:lnTo>
                            <a:pt x="15" y="9"/>
                          </a:lnTo>
                          <a:cubicBezTo>
                            <a:pt x="14" y="9"/>
                            <a:pt x="13" y="8"/>
                            <a:pt x="12" y="8"/>
                          </a:cubicBezTo>
                          <a:cubicBezTo>
                            <a:pt x="12" y="8"/>
                            <a:pt x="12" y="7"/>
                            <a:pt x="12" y="7"/>
                          </a:cubicBezTo>
                          <a:lnTo>
                            <a:pt x="7" y="7"/>
                          </a:lnTo>
                          <a:lnTo>
                            <a:pt x="11" y="5"/>
                          </a:lnTo>
                          <a:cubicBezTo>
                            <a:pt x="12" y="5"/>
                            <a:pt x="13" y="3"/>
                            <a:pt x="13" y="3"/>
                          </a:cubicBezTo>
                          <a:lnTo>
                            <a:pt x="13" y="0"/>
                          </a:lnTo>
                          <a:lnTo>
                            <a:pt x="9" y="0"/>
                          </a:lnTo>
                          <a:cubicBezTo>
                            <a:pt x="6" y="0"/>
                            <a:pt x="0" y="3"/>
                            <a:pt x="0" y="8"/>
                          </a:cubicBezTo>
                          <a:cubicBezTo>
                            <a:pt x="0" y="9"/>
                            <a:pt x="3" y="11"/>
                            <a:pt x="5" y="11"/>
                          </a:cubicBezTo>
                          <a:cubicBezTo>
                            <a:pt x="6" y="11"/>
                            <a:pt x="7" y="10"/>
                            <a:pt x="9" y="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Freeform 1162">
                      <a:extLst>
                        <a:ext uri="{FF2B5EF4-FFF2-40B4-BE49-F238E27FC236}">
                          <a16:creationId xmlns:a16="http://schemas.microsoft.com/office/drawing/2014/main" id="{73D925C8-0681-4CFA-1B3A-3085AD9DD5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472739"/>
                      <a:ext cx="3759" cy="3759"/>
                    </a:xfrm>
                    <a:custGeom>
                      <a:avLst/>
                      <a:gdLst>
                        <a:gd name="T0" fmla="*/ 0 w 9"/>
                        <a:gd name="T1" fmla="*/ 6 h 10"/>
                        <a:gd name="T2" fmla="*/ 9 w 9"/>
                        <a:gd name="T3" fmla="*/ 10 h 10"/>
                        <a:gd name="T4" fmla="*/ 9 w 9"/>
                        <a:gd name="T5" fmla="*/ 7 h 10"/>
                        <a:gd name="T6" fmla="*/ 8 w 9"/>
                        <a:gd name="T7" fmla="*/ 6 h 10"/>
                        <a:gd name="T8" fmla="*/ 8 w 9"/>
                        <a:gd name="T9" fmla="*/ 5 h 10"/>
                        <a:gd name="T10" fmla="*/ 6 w 9"/>
                        <a:gd name="T11" fmla="*/ 4 h 10"/>
                        <a:gd name="T12" fmla="*/ 6 w 9"/>
                        <a:gd name="T13" fmla="*/ 0 h 10"/>
                        <a:gd name="T14" fmla="*/ 0 w 9"/>
                        <a:gd name="T15" fmla="*/ 6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9" h="10">
                          <a:moveTo>
                            <a:pt x="0" y="6"/>
                          </a:moveTo>
                          <a:cubicBezTo>
                            <a:pt x="0" y="9"/>
                            <a:pt x="5" y="10"/>
                            <a:pt x="9" y="10"/>
                          </a:cubicBezTo>
                          <a:lnTo>
                            <a:pt x="9" y="7"/>
                          </a:lnTo>
                          <a:cubicBezTo>
                            <a:pt x="8" y="7"/>
                            <a:pt x="8" y="6"/>
                            <a:pt x="8" y="6"/>
                          </a:cubicBezTo>
                          <a:cubicBezTo>
                            <a:pt x="8" y="6"/>
                            <a:pt x="8" y="5"/>
                            <a:pt x="8" y="5"/>
                          </a:cubicBezTo>
                          <a:cubicBezTo>
                            <a:pt x="7" y="5"/>
                            <a:pt x="7" y="5"/>
                            <a:pt x="6" y="4"/>
                          </a:cubicBezTo>
                          <a:cubicBezTo>
                            <a:pt x="5" y="4"/>
                            <a:pt x="5" y="2"/>
                            <a:pt x="6" y="0"/>
                          </a:cubicBezTo>
                          <a:cubicBezTo>
                            <a:pt x="3" y="2"/>
                            <a:pt x="0" y="4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7" name="Freeform 1163">
                      <a:extLst>
                        <a:ext uri="{FF2B5EF4-FFF2-40B4-BE49-F238E27FC236}">
                          <a16:creationId xmlns:a16="http://schemas.microsoft.com/office/drawing/2014/main" id="{F62CE2C8-A9CE-63E3-6BAD-4C1F0DAB74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67101"/>
                      <a:ext cx="1880" cy="1880"/>
                    </a:xfrm>
                    <a:custGeom>
                      <a:avLst/>
                      <a:gdLst>
                        <a:gd name="T0" fmla="*/ 0 w 4"/>
                        <a:gd name="T1" fmla="*/ 3 h 3"/>
                        <a:gd name="T2" fmla="*/ 2 w 4"/>
                        <a:gd name="T3" fmla="*/ 3 h 3"/>
                        <a:gd name="T4" fmla="*/ 4 w 4"/>
                        <a:gd name="T5" fmla="*/ 2 h 3"/>
                        <a:gd name="T6" fmla="*/ 1 w 4"/>
                        <a:gd name="T7" fmla="*/ 1 h 3"/>
                        <a:gd name="T8" fmla="*/ 0 w 4"/>
                        <a:gd name="T9" fmla="*/ 0 h 3"/>
                        <a:gd name="T10" fmla="*/ 0 w 4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0" y="3"/>
                          </a:moveTo>
                          <a:cubicBezTo>
                            <a:pt x="0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2"/>
                          </a:cubicBezTo>
                          <a:cubicBezTo>
                            <a:pt x="3" y="2"/>
                            <a:pt x="2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Freeform 1164">
                      <a:extLst>
                        <a:ext uri="{FF2B5EF4-FFF2-40B4-BE49-F238E27FC236}">
                          <a16:creationId xmlns:a16="http://schemas.microsoft.com/office/drawing/2014/main" id="{A3ACDFEF-E6D2-E3D5-A062-10BB5F4BB2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0607" y="4478378"/>
                      <a:ext cx="5639" cy="1880"/>
                    </a:xfrm>
                    <a:custGeom>
                      <a:avLst/>
                      <a:gdLst>
                        <a:gd name="T0" fmla="*/ 4 w 14"/>
                        <a:gd name="T1" fmla="*/ 2 h 7"/>
                        <a:gd name="T2" fmla="*/ 0 w 14"/>
                        <a:gd name="T3" fmla="*/ 4 h 7"/>
                        <a:gd name="T4" fmla="*/ 3 w 14"/>
                        <a:gd name="T5" fmla="*/ 7 h 7"/>
                        <a:gd name="T6" fmla="*/ 14 w 14"/>
                        <a:gd name="T7" fmla="*/ 3 h 7"/>
                        <a:gd name="T8" fmla="*/ 10 w 14"/>
                        <a:gd name="T9" fmla="*/ 0 h 7"/>
                        <a:gd name="T10" fmla="*/ 4 w 14"/>
                        <a:gd name="T11" fmla="*/ 2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4" h="7">
                          <a:moveTo>
                            <a:pt x="4" y="2"/>
                          </a:moveTo>
                          <a:cubicBezTo>
                            <a:pt x="2" y="3"/>
                            <a:pt x="1" y="3"/>
                            <a:pt x="0" y="4"/>
                          </a:cubicBezTo>
                          <a:cubicBezTo>
                            <a:pt x="0" y="6"/>
                            <a:pt x="2" y="7"/>
                            <a:pt x="3" y="7"/>
                          </a:cubicBezTo>
                          <a:cubicBezTo>
                            <a:pt x="5" y="7"/>
                            <a:pt x="14" y="5"/>
                            <a:pt x="14" y="3"/>
                          </a:cubicBezTo>
                          <a:cubicBezTo>
                            <a:pt x="14" y="3"/>
                            <a:pt x="12" y="1"/>
                            <a:pt x="10" y="0"/>
                          </a:cubicBezTo>
                          <a:cubicBezTo>
                            <a:pt x="9" y="2"/>
                            <a:pt x="6" y="2"/>
                            <a:pt x="4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Freeform 1165">
                      <a:extLst>
                        <a:ext uri="{FF2B5EF4-FFF2-40B4-BE49-F238E27FC236}">
                          <a16:creationId xmlns:a16="http://schemas.microsoft.com/office/drawing/2014/main" id="{F1A47F48-3FF7-78AF-C07F-A50FE229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482137"/>
                      <a:ext cx="5639" cy="11277"/>
                    </a:xfrm>
                    <a:custGeom>
                      <a:avLst/>
                      <a:gdLst>
                        <a:gd name="T0" fmla="*/ 13 w 17"/>
                        <a:gd name="T1" fmla="*/ 11 h 24"/>
                        <a:gd name="T2" fmla="*/ 11 w 17"/>
                        <a:gd name="T3" fmla="*/ 10 h 24"/>
                        <a:gd name="T4" fmla="*/ 11 w 17"/>
                        <a:gd name="T5" fmla="*/ 4 h 24"/>
                        <a:gd name="T6" fmla="*/ 8 w 17"/>
                        <a:gd name="T7" fmla="*/ 1 h 24"/>
                        <a:gd name="T8" fmla="*/ 7 w 17"/>
                        <a:gd name="T9" fmla="*/ 0 h 24"/>
                        <a:gd name="T10" fmla="*/ 3 w 17"/>
                        <a:gd name="T11" fmla="*/ 4 h 24"/>
                        <a:gd name="T12" fmla="*/ 0 w 17"/>
                        <a:gd name="T13" fmla="*/ 8 h 24"/>
                        <a:gd name="T14" fmla="*/ 11 w 17"/>
                        <a:gd name="T15" fmla="*/ 24 h 24"/>
                        <a:gd name="T16" fmla="*/ 17 w 17"/>
                        <a:gd name="T17" fmla="*/ 18 h 24"/>
                        <a:gd name="T18" fmla="*/ 13 w 17"/>
                        <a:gd name="T19" fmla="*/ 11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24">
                          <a:moveTo>
                            <a:pt x="13" y="11"/>
                          </a:moveTo>
                          <a:cubicBezTo>
                            <a:pt x="12" y="11"/>
                            <a:pt x="11" y="11"/>
                            <a:pt x="11" y="10"/>
                          </a:cubicBezTo>
                          <a:cubicBezTo>
                            <a:pt x="10" y="9"/>
                            <a:pt x="11" y="6"/>
                            <a:pt x="11" y="4"/>
                          </a:cubicBezTo>
                          <a:cubicBezTo>
                            <a:pt x="11" y="3"/>
                            <a:pt x="9" y="2"/>
                            <a:pt x="8" y="1"/>
                          </a:cubicBezTo>
                          <a:cubicBezTo>
                            <a:pt x="8" y="1"/>
                            <a:pt x="7" y="1"/>
                            <a:pt x="7" y="0"/>
                          </a:cubicBezTo>
                          <a:cubicBezTo>
                            <a:pt x="6" y="2"/>
                            <a:pt x="5" y="3"/>
                            <a:pt x="3" y="4"/>
                          </a:cubicBezTo>
                          <a:cubicBezTo>
                            <a:pt x="2" y="5"/>
                            <a:pt x="0" y="6"/>
                            <a:pt x="0" y="8"/>
                          </a:cubicBezTo>
                          <a:cubicBezTo>
                            <a:pt x="0" y="10"/>
                            <a:pt x="9" y="22"/>
                            <a:pt x="11" y="24"/>
                          </a:cubicBezTo>
                          <a:cubicBezTo>
                            <a:pt x="15" y="24"/>
                            <a:pt x="17" y="21"/>
                            <a:pt x="17" y="18"/>
                          </a:cubicBezTo>
                          <a:cubicBezTo>
                            <a:pt x="17" y="16"/>
                            <a:pt x="14" y="11"/>
                            <a:pt x="13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1166">
                      <a:extLst>
                        <a:ext uri="{FF2B5EF4-FFF2-40B4-BE49-F238E27FC236}">
                          <a16:creationId xmlns:a16="http://schemas.microsoft.com/office/drawing/2014/main" id="{51131B32-3A9D-5BD0-9C1B-B5C6B0B38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99647" y="4468980"/>
                      <a:ext cx="11277" cy="9398"/>
                    </a:xfrm>
                    <a:custGeom>
                      <a:avLst/>
                      <a:gdLst>
                        <a:gd name="T0" fmla="*/ 21 w 24"/>
                        <a:gd name="T1" fmla="*/ 12 h 21"/>
                        <a:gd name="T2" fmla="*/ 15 w 24"/>
                        <a:gd name="T3" fmla="*/ 2 h 21"/>
                        <a:gd name="T4" fmla="*/ 14 w 24"/>
                        <a:gd name="T5" fmla="*/ 0 h 21"/>
                        <a:gd name="T6" fmla="*/ 0 w 24"/>
                        <a:gd name="T7" fmla="*/ 15 h 21"/>
                        <a:gd name="T8" fmla="*/ 3 w 24"/>
                        <a:gd name="T9" fmla="*/ 21 h 21"/>
                        <a:gd name="T10" fmla="*/ 8 w 24"/>
                        <a:gd name="T11" fmla="*/ 19 h 21"/>
                        <a:gd name="T12" fmla="*/ 13 w 24"/>
                        <a:gd name="T13" fmla="*/ 18 h 21"/>
                        <a:gd name="T14" fmla="*/ 21 w 24"/>
                        <a:gd name="T15" fmla="*/ 18 h 21"/>
                        <a:gd name="T16" fmla="*/ 24 w 24"/>
                        <a:gd name="T17" fmla="*/ 16 h 21"/>
                        <a:gd name="T18" fmla="*/ 21 w 24"/>
                        <a:gd name="T19" fmla="*/ 1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21" y="12"/>
                          </a:moveTo>
                          <a:cubicBezTo>
                            <a:pt x="20" y="12"/>
                            <a:pt x="18" y="10"/>
                            <a:pt x="15" y="2"/>
                          </a:cubicBezTo>
                          <a:cubicBezTo>
                            <a:pt x="15" y="1"/>
                            <a:pt x="15" y="1"/>
                            <a:pt x="14" y="0"/>
                          </a:cubicBezTo>
                          <a:cubicBezTo>
                            <a:pt x="9" y="1"/>
                            <a:pt x="0" y="5"/>
                            <a:pt x="0" y="15"/>
                          </a:cubicBezTo>
                          <a:cubicBezTo>
                            <a:pt x="0" y="20"/>
                            <a:pt x="0" y="21"/>
                            <a:pt x="3" y="21"/>
                          </a:cubicBezTo>
                          <a:cubicBezTo>
                            <a:pt x="5" y="21"/>
                            <a:pt x="7" y="20"/>
                            <a:pt x="8" y="19"/>
                          </a:cubicBezTo>
                          <a:cubicBezTo>
                            <a:pt x="10" y="19"/>
                            <a:pt x="11" y="18"/>
                            <a:pt x="13" y="18"/>
                          </a:cubicBezTo>
                          <a:lnTo>
                            <a:pt x="21" y="18"/>
                          </a:lnTo>
                          <a:cubicBezTo>
                            <a:pt x="24" y="18"/>
                            <a:pt x="24" y="17"/>
                            <a:pt x="24" y="16"/>
                          </a:cubicBezTo>
                          <a:cubicBezTo>
                            <a:pt x="24" y="14"/>
                            <a:pt x="22" y="12"/>
                            <a:pt x="21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1167">
                      <a:extLst>
                        <a:ext uri="{FF2B5EF4-FFF2-40B4-BE49-F238E27FC236}">
                          <a16:creationId xmlns:a16="http://schemas.microsoft.com/office/drawing/2014/main" id="{71B4DD13-FA7A-1420-DFD0-98FE2DBCE9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5674" y="4403200"/>
                      <a:ext cx="54505" cy="73300"/>
                    </a:xfrm>
                    <a:custGeom>
                      <a:avLst/>
                      <a:gdLst>
                        <a:gd name="T0" fmla="*/ 97 w 131"/>
                        <a:gd name="T1" fmla="*/ 169 h 169"/>
                        <a:gd name="T2" fmla="*/ 121 w 131"/>
                        <a:gd name="T3" fmla="*/ 159 h 169"/>
                        <a:gd name="T4" fmla="*/ 129 w 131"/>
                        <a:gd name="T5" fmla="*/ 124 h 169"/>
                        <a:gd name="T6" fmla="*/ 125 w 131"/>
                        <a:gd name="T7" fmla="*/ 111 h 169"/>
                        <a:gd name="T8" fmla="*/ 118 w 131"/>
                        <a:gd name="T9" fmla="*/ 68 h 169"/>
                        <a:gd name="T10" fmla="*/ 111 w 131"/>
                        <a:gd name="T11" fmla="*/ 55 h 169"/>
                        <a:gd name="T12" fmla="*/ 105 w 131"/>
                        <a:gd name="T13" fmla="*/ 44 h 169"/>
                        <a:gd name="T14" fmla="*/ 87 w 131"/>
                        <a:gd name="T15" fmla="*/ 40 h 169"/>
                        <a:gd name="T16" fmla="*/ 92 w 131"/>
                        <a:gd name="T17" fmla="*/ 37 h 169"/>
                        <a:gd name="T18" fmla="*/ 99 w 131"/>
                        <a:gd name="T19" fmla="*/ 34 h 169"/>
                        <a:gd name="T20" fmla="*/ 96 w 131"/>
                        <a:gd name="T21" fmla="*/ 31 h 169"/>
                        <a:gd name="T22" fmla="*/ 96 w 131"/>
                        <a:gd name="T23" fmla="*/ 31 h 169"/>
                        <a:gd name="T24" fmla="*/ 95 w 131"/>
                        <a:gd name="T25" fmla="*/ 31 h 169"/>
                        <a:gd name="T26" fmla="*/ 96 w 131"/>
                        <a:gd name="T27" fmla="*/ 16 h 169"/>
                        <a:gd name="T28" fmla="*/ 98 w 131"/>
                        <a:gd name="T29" fmla="*/ 15 h 169"/>
                        <a:gd name="T30" fmla="*/ 103 w 131"/>
                        <a:gd name="T31" fmla="*/ 22 h 169"/>
                        <a:gd name="T32" fmla="*/ 107 w 131"/>
                        <a:gd name="T33" fmla="*/ 28 h 169"/>
                        <a:gd name="T34" fmla="*/ 104 w 131"/>
                        <a:gd name="T35" fmla="*/ 20 h 169"/>
                        <a:gd name="T36" fmla="*/ 95 w 131"/>
                        <a:gd name="T37" fmla="*/ 10 h 169"/>
                        <a:gd name="T38" fmla="*/ 91 w 131"/>
                        <a:gd name="T39" fmla="*/ 11 h 169"/>
                        <a:gd name="T40" fmla="*/ 78 w 131"/>
                        <a:gd name="T41" fmla="*/ 5 h 169"/>
                        <a:gd name="T42" fmla="*/ 70 w 131"/>
                        <a:gd name="T43" fmla="*/ 1 h 169"/>
                        <a:gd name="T44" fmla="*/ 60 w 131"/>
                        <a:gd name="T45" fmla="*/ 0 h 169"/>
                        <a:gd name="T46" fmla="*/ 42 w 131"/>
                        <a:gd name="T47" fmla="*/ 6 h 169"/>
                        <a:gd name="T48" fmla="*/ 36 w 131"/>
                        <a:gd name="T49" fmla="*/ 29 h 169"/>
                        <a:gd name="T50" fmla="*/ 19 w 131"/>
                        <a:gd name="T51" fmla="*/ 46 h 169"/>
                        <a:gd name="T52" fmla="*/ 7 w 131"/>
                        <a:gd name="T53" fmla="*/ 49 h 169"/>
                        <a:gd name="T54" fmla="*/ 0 w 131"/>
                        <a:gd name="T55" fmla="*/ 60 h 169"/>
                        <a:gd name="T56" fmla="*/ 21 w 131"/>
                        <a:gd name="T57" fmla="*/ 83 h 169"/>
                        <a:gd name="T58" fmla="*/ 21 w 131"/>
                        <a:gd name="T59" fmla="*/ 91 h 169"/>
                        <a:gd name="T60" fmla="*/ 32 w 131"/>
                        <a:gd name="T61" fmla="*/ 95 h 169"/>
                        <a:gd name="T62" fmla="*/ 32 w 131"/>
                        <a:gd name="T63" fmla="*/ 90 h 169"/>
                        <a:gd name="T64" fmla="*/ 37 w 131"/>
                        <a:gd name="T65" fmla="*/ 76 h 169"/>
                        <a:gd name="T66" fmla="*/ 41 w 131"/>
                        <a:gd name="T67" fmla="*/ 87 h 169"/>
                        <a:gd name="T68" fmla="*/ 49 w 131"/>
                        <a:gd name="T69" fmla="*/ 114 h 169"/>
                        <a:gd name="T70" fmla="*/ 49 w 131"/>
                        <a:gd name="T71" fmla="*/ 114 h 169"/>
                        <a:gd name="T72" fmla="*/ 97 w 131"/>
                        <a:gd name="T7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31" h="169">
                          <a:moveTo>
                            <a:pt x="97" y="169"/>
                          </a:moveTo>
                          <a:cubicBezTo>
                            <a:pt x="107" y="169"/>
                            <a:pt x="116" y="166"/>
                            <a:pt x="121" y="159"/>
                          </a:cubicBezTo>
                          <a:cubicBezTo>
                            <a:pt x="128" y="151"/>
                            <a:pt x="131" y="139"/>
                            <a:pt x="129" y="124"/>
                          </a:cubicBezTo>
                          <a:cubicBezTo>
                            <a:pt x="128" y="120"/>
                            <a:pt x="127" y="116"/>
                            <a:pt x="125" y="111"/>
                          </a:cubicBezTo>
                          <a:cubicBezTo>
                            <a:pt x="121" y="102"/>
                            <a:pt x="117" y="90"/>
                            <a:pt x="118" y="68"/>
                          </a:cubicBezTo>
                          <a:cubicBezTo>
                            <a:pt x="113" y="62"/>
                            <a:pt x="112" y="59"/>
                            <a:pt x="111" y="55"/>
                          </a:cubicBezTo>
                          <a:cubicBezTo>
                            <a:pt x="110" y="52"/>
                            <a:pt x="109" y="49"/>
                            <a:pt x="105" y="44"/>
                          </a:cubicBezTo>
                          <a:cubicBezTo>
                            <a:pt x="87" y="42"/>
                            <a:pt x="87" y="41"/>
                            <a:pt x="87" y="40"/>
                          </a:cubicBezTo>
                          <a:cubicBezTo>
                            <a:pt x="87" y="39"/>
                            <a:pt x="89" y="38"/>
                            <a:pt x="92" y="37"/>
                          </a:cubicBezTo>
                          <a:cubicBezTo>
                            <a:pt x="94" y="37"/>
                            <a:pt x="99" y="35"/>
                            <a:pt x="99" y="34"/>
                          </a:cubicBezTo>
                          <a:cubicBezTo>
                            <a:pt x="99" y="34"/>
                            <a:pt x="99" y="33"/>
                            <a:pt x="96" y="31"/>
                          </a:cubicBezTo>
                          <a:lnTo>
                            <a:pt x="96" y="31"/>
                          </a:lnTo>
                          <a:lnTo>
                            <a:pt x="95" y="31"/>
                          </a:lnTo>
                          <a:cubicBezTo>
                            <a:pt x="95" y="19"/>
                            <a:pt x="95" y="17"/>
                            <a:pt x="96" y="16"/>
                          </a:cubicBezTo>
                          <a:cubicBezTo>
                            <a:pt x="97" y="16"/>
                            <a:pt x="97" y="15"/>
                            <a:pt x="98" y="15"/>
                          </a:cubicBezTo>
                          <a:cubicBezTo>
                            <a:pt x="99" y="15"/>
                            <a:pt x="100" y="18"/>
                            <a:pt x="103" y="22"/>
                          </a:cubicBezTo>
                          <a:cubicBezTo>
                            <a:pt x="104" y="23"/>
                            <a:pt x="106" y="27"/>
                            <a:pt x="107" y="28"/>
                          </a:cubicBezTo>
                          <a:cubicBezTo>
                            <a:pt x="106" y="25"/>
                            <a:pt x="105" y="22"/>
                            <a:pt x="104" y="20"/>
                          </a:cubicBezTo>
                          <a:cubicBezTo>
                            <a:pt x="103" y="14"/>
                            <a:pt x="102" y="10"/>
                            <a:pt x="95" y="10"/>
                          </a:cubicBezTo>
                          <a:cubicBezTo>
                            <a:pt x="94" y="11"/>
                            <a:pt x="93" y="11"/>
                            <a:pt x="91" y="11"/>
                          </a:cubicBezTo>
                          <a:cubicBezTo>
                            <a:pt x="87" y="11"/>
                            <a:pt x="82" y="8"/>
                            <a:pt x="78" y="5"/>
                          </a:cubicBezTo>
                          <a:cubicBezTo>
                            <a:pt x="75" y="3"/>
                            <a:pt x="72" y="1"/>
                            <a:pt x="70" y="1"/>
                          </a:cubicBezTo>
                          <a:cubicBezTo>
                            <a:pt x="66" y="0"/>
                            <a:pt x="63" y="0"/>
                            <a:pt x="60" y="0"/>
                          </a:cubicBezTo>
                          <a:cubicBezTo>
                            <a:pt x="51" y="0"/>
                            <a:pt x="46" y="2"/>
                            <a:pt x="42" y="6"/>
                          </a:cubicBezTo>
                          <a:cubicBezTo>
                            <a:pt x="37" y="11"/>
                            <a:pt x="35" y="18"/>
                            <a:pt x="36" y="29"/>
                          </a:cubicBezTo>
                          <a:cubicBezTo>
                            <a:pt x="37" y="44"/>
                            <a:pt x="28" y="45"/>
                            <a:pt x="19" y="46"/>
                          </a:cubicBezTo>
                          <a:cubicBezTo>
                            <a:pt x="15" y="46"/>
                            <a:pt x="10" y="47"/>
                            <a:pt x="7" y="49"/>
                          </a:cubicBezTo>
                          <a:cubicBezTo>
                            <a:pt x="4" y="52"/>
                            <a:pt x="2" y="56"/>
                            <a:pt x="0" y="60"/>
                          </a:cubicBezTo>
                          <a:cubicBezTo>
                            <a:pt x="4" y="62"/>
                            <a:pt x="21" y="74"/>
                            <a:pt x="21" y="83"/>
                          </a:cubicBezTo>
                          <a:lnTo>
                            <a:pt x="21" y="91"/>
                          </a:lnTo>
                          <a:cubicBezTo>
                            <a:pt x="21" y="94"/>
                            <a:pt x="24" y="95"/>
                            <a:pt x="32" y="95"/>
                          </a:cubicBezTo>
                          <a:lnTo>
                            <a:pt x="32" y="90"/>
                          </a:lnTo>
                          <a:cubicBezTo>
                            <a:pt x="34" y="77"/>
                            <a:pt x="35" y="76"/>
                            <a:pt x="37" y="76"/>
                          </a:cubicBezTo>
                          <a:cubicBezTo>
                            <a:pt x="39" y="76"/>
                            <a:pt x="39" y="78"/>
                            <a:pt x="41" y="87"/>
                          </a:cubicBezTo>
                          <a:cubicBezTo>
                            <a:pt x="43" y="96"/>
                            <a:pt x="45" y="108"/>
                            <a:pt x="49" y="114"/>
                          </a:cubicBezTo>
                          <a:lnTo>
                            <a:pt x="49" y="114"/>
                          </a:lnTo>
                          <a:cubicBezTo>
                            <a:pt x="56" y="149"/>
                            <a:pt x="74" y="169"/>
                            <a:pt x="97" y="1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1168">
                      <a:extLst>
                        <a:ext uri="{FF2B5EF4-FFF2-40B4-BE49-F238E27FC236}">
                          <a16:creationId xmlns:a16="http://schemas.microsoft.com/office/drawing/2014/main" id="{F33A5525-4843-0095-5E57-66692D0674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1170" y="4429512"/>
                      <a:ext cx="69541" cy="88335"/>
                    </a:xfrm>
                    <a:custGeom>
                      <a:avLst/>
                      <a:gdLst>
                        <a:gd name="T0" fmla="*/ 144 w 162"/>
                        <a:gd name="T1" fmla="*/ 78 h 203"/>
                        <a:gd name="T2" fmla="*/ 160 w 162"/>
                        <a:gd name="T3" fmla="*/ 35 h 203"/>
                        <a:gd name="T4" fmla="*/ 145 w 162"/>
                        <a:gd name="T5" fmla="*/ 21 h 203"/>
                        <a:gd name="T6" fmla="*/ 126 w 162"/>
                        <a:gd name="T7" fmla="*/ 1 h 203"/>
                        <a:gd name="T8" fmla="*/ 100 w 162"/>
                        <a:gd name="T9" fmla="*/ 23 h 203"/>
                        <a:gd name="T10" fmla="*/ 89 w 162"/>
                        <a:gd name="T11" fmla="*/ 34 h 203"/>
                        <a:gd name="T12" fmla="*/ 80 w 162"/>
                        <a:gd name="T13" fmla="*/ 51 h 203"/>
                        <a:gd name="T14" fmla="*/ 63 w 162"/>
                        <a:gd name="T15" fmla="*/ 69 h 203"/>
                        <a:gd name="T16" fmla="*/ 54 w 162"/>
                        <a:gd name="T17" fmla="*/ 106 h 203"/>
                        <a:gd name="T18" fmla="*/ 1 w 162"/>
                        <a:gd name="T19" fmla="*/ 120 h 203"/>
                        <a:gd name="T20" fmla="*/ 11 w 162"/>
                        <a:gd name="T21" fmla="*/ 118 h 203"/>
                        <a:gd name="T22" fmla="*/ 12 w 162"/>
                        <a:gd name="T23" fmla="*/ 119 h 203"/>
                        <a:gd name="T24" fmla="*/ 15 w 162"/>
                        <a:gd name="T25" fmla="*/ 121 h 203"/>
                        <a:gd name="T26" fmla="*/ 24 w 162"/>
                        <a:gd name="T27" fmla="*/ 119 h 203"/>
                        <a:gd name="T28" fmla="*/ 25 w 162"/>
                        <a:gd name="T29" fmla="*/ 121 h 203"/>
                        <a:gd name="T30" fmla="*/ 26 w 162"/>
                        <a:gd name="T31" fmla="*/ 124 h 203"/>
                        <a:gd name="T32" fmla="*/ 23 w 162"/>
                        <a:gd name="T33" fmla="*/ 135 h 203"/>
                        <a:gd name="T34" fmla="*/ 26 w 162"/>
                        <a:gd name="T35" fmla="*/ 150 h 203"/>
                        <a:gd name="T36" fmla="*/ 38 w 162"/>
                        <a:gd name="T37" fmla="*/ 172 h 203"/>
                        <a:gd name="T38" fmla="*/ 39 w 162"/>
                        <a:gd name="T39" fmla="*/ 164 h 203"/>
                        <a:gd name="T40" fmla="*/ 41 w 162"/>
                        <a:gd name="T41" fmla="*/ 164 h 203"/>
                        <a:gd name="T42" fmla="*/ 60 w 162"/>
                        <a:gd name="T43" fmla="*/ 184 h 203"/>
                        <a:gd name="T44" fmla="*/ 59 w 162"/>
                        <a:gd name="T45" fmla="*/ 172 h 203"/>
                        <a:gd name="T46" fmla="*/ 60 w 162"/>
                        <a:gd name="T47" fmla="*/ 158 h 203"/>
                        <a:gd name="T48" fmla="*/ 65 w 162"/>
                        <a:gd name="T49" fmla="*/ 159 h 203"/>
                        <a:gd name="T50" fmla="*/ 70 w 162"/>
                        <a:gd name="T51" fmla="*/ 139 h 203"/>
                        <a:gd name="T52" fmla="*/ 71 w 162"/>
                        <a:gd name="T53" fmla="*/ 141 h 203"/>
                        <a:gd name="T54" fmla="*/ 70 w 162"/>
                        <a:gd name="T55" fmla="*/ 151 h 203"/>
                        <a:gd name="T56" fmla="*/ 77 w 162"/>
                        <a:gd name="T57" fmla="*/ 145 h 203"/>
                        <a:gd name="T58" fmla="*/ 78 w 162"/>
                        <a:gd name="T59" fmla="*/ 146 h 203"/>
                        <a:gd name="T60" fmla="*/ 78 w 162"/>
                        <a:gd name="T61" fmla="*/ 149 h 203"/>
                        <a:gd name="T62" fmla="*/ 75 w 162"/>
                        <a:gd name="T63" fmla="*/ 158 h 203"/>
                        <a:gd name="T64" fmla="*/ 75 w 162"/>
                        <a:gd name="T65" fmla="*/ 158 h 203"/>
                        <a:gd name="T66" fmla="*/ 79 w 162"/>
                        <a:gd name="T67" fmla="*/ 157 h 203"/>
                        <a:gd name="T68" fmla="*/ 80 w 162"/>
                        <a:gd name="T69" fmla="*/ 160 h 203"/>
                        <a:gd name="T70" fmla="*/ 85 w 162"/>
                        <a:gd name="T71" fmla="*/ 154 h 203"/>
                        <a:gd name="T72" fmla="*/ 81 w 162"/>
                        <a:gd name="T73" fmla="*/ 145 h 203"/>
                        <a:gd name="T74" fmla="*/ 95 w 162"/>
                        <a:gd name="T75" fmla="*/ 152 h 203"/>
                        <a:gd name="T76" fmla="*/ 81 w 162"/>
                        <a:gd name="T77" fmla="*/ 170 h 203"/>
                        <a:gd name="T78" fmla="*/ 74 w 162"/>
                        <a:gd name="T79" fmla="*/ 187 h 203"/>
                        <a:gd name="T80" fmla="*/ 74 w 162"/>
                        <a:gd name="T81" fmla="*/ 190 h 203"/>
                        <a:gd name="T82" fmla="*/ 85 w 162"/>
                        <a:gd name="T83" fmla="*/ 192 h 203"/>
                        <a:gd name="T84" fmla="*/ 93 w 162"/>
                        <a:gd name="T85" fmla="*/ 203 h 203"/>
                        <a:gd name="T86" fmla="*/ 96 w 162"/>
                        <a:gd name="T87" fmla="*/ 199 h 203"/>
                        <a:gd name="T88" fmla="*/ 109 w 162"/>
                        <a:gd name="T89" fmla="*/ 177 h 203"/>
                        <a:gd name="T90" fmla="*/ 110 w 162"/>
                        <a:gd name="T91" fmla="*/ 171 h 203"/>
                        <a:gd name="T92" fmla="*/ 111 w 162"/>
                        <a:gd name="T93" fmla="*/ 150 h 203"/>
                        <a:gd name="T94" fmla="*/ 117 w 162"/>
                        <a:gd name="T95" fmla="*/ 133 h 203"/>
                        <a:gd name="T96" fmla="*/ 122 w 162"/>
                        <a:gd name="T97" fmla="*/ 134 h 203"/>
                        <a:gd name="T98" fmla="*/ 125 w 162"/>
                        <a:gd name="T99" fmla="*/ 137 h 203"/>
                        <a:gd name="T100" fmla="*/ 132 w 162"/>
                        <a:gd name="T101" fmla="*/ 134 h 203"/>
                        <a:gd name="T102" fmla="*/ 132 w 162"/>
                        <a:gd name="T103" fmla="*/ 109 h 203"/>
                        <a:gd name="T104" fmla="*/ 143 w 162"/>
                        <a:gd name="T105" fmla="*/ 78 h 2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62" h="203">
                          <a:moveTo>
                            <a:pt x="143" y="78"/>
                          </a:moveTo>
                          <a:cubicBezTo>
                            <a:pt x="143" y="78"/>
                            <a:pt x="143" y="78"/>
                            <a:pt x="144" y="78"/>
                          </a:cubicBezTo>
                          <a:cubicBezTo>
                            <a:pt x="162" y="71"/>
                            <a:pt x="161" y="62"/>
                            <a:pt x="160" y="44"/>
                          </a:cubicBezTo>
                          <a:cubicBezTo>
                            <a:pt x="160" y="42"/>
                            <a:pt x="160" y="38"/>
                            <a:pt x="160" y="35"/>
                          </a:cubicBezTo>
                          <a:cubicBezTo>
                            <a:pt x="152" y="35"/>
                            <a:pt x="145" y="35"/>
                            <a:pt x="145" y="29"/>
                          </a:cubicBezTo>
                          <a:lnTo>
                            <a:pt x="145" y="21"/>
                          </a:lnTo>
                          <a:cubicBezTo>
                            <a:pt x="145" y="14"/>
                            <a:pt x="133" y="4"/>
                            <a:pt x="126" y="0"/>
                          </a:cubicBezTo>
                          <a:lnTo>
                            <a:pt x="126" y="1"/>
                          </a:lnTo>
                          <a:cubicBezTo>
                            <a:pt x="120" y="12"/>
                            <a:pt x="115" y="23"/>
                            <a:pt x="103" y="23"/>
                          </a:cubicBezTo>
                          <a:cubicBezTo>
                            <a:pt x="102" y="23"/>
                            <a:pt x="101" y="23"/>
                            <a:pt x="100" y="23"/>
                          </a:cubicBezTo>
                          <a:cubicBezTo>
                            <a:pt x="100" y="23"/>
                            <a:pt x="99" y="25"/>
                            <a:pt x="99" y="25"/>
                          </a:cubicBezTo>
                          <a:cubicBezTo>
                            <a:pt x="98" y="28"/>
                            <a:pt x="96" y="34"/>
                            <a:pt x="89" y="34"/>
                          </a:cubicBezTo>
                          <a:cubicBezTo>
                            <a:pt x="90" y="41"/>
                            <a:pt x="89" y="46"/>
                            <a:pt x="86" y="48"/>
                          </a:cubicBezTo>
                          <a:cubicBezTo>
                            <a:pt x="85" y="50"/>
                            <a:pt x="82" y="51"/>
                            <a:pt x="80" y="51"/>
                          </a:cubicBezTo>
                          <a:cubicBezTo>
                            <a:pt x="80" y="68"/>
                            <a:pt x="74" y="69"/>
                            <a:pt x="64" y="69"/>
                          </a:cubicBezTo>
                          <a:lnTo>
                            <a:pt x="63" y="69"/>
                          </a:lnTo>
                          <a:cubicBezTo>
                            <a:pt x="65" y="93"/>
                            <a:pt x="60" y="101"/>
                            <a:pt x="58" y="104"/>
                          </a:cubicBezTo>
                          <a:cubicBezTo>
                            <a:pt x="57" y="105"/>
                            <a:pt x="56" y="106"/>
                            <a:pt x="54" y="106"/>
                          </a:cubicBezTo>
                          <a:cubicBezTo>
                            <a:pt x="54" y="106"/>
                            <a:pt x="25" y="111"/>
                            <a:pt x="0" y="111"/>
                          </a:cubicBezTo>
                          <a:cubicBezTo>
                            <a:pt x="0" y="114"/>
                            <a:pt x="0" y="117"/>
                            <a:pt x="1" y="120"/>
                          </a:cubicBezTo>
                          <a:cubicBezTo>
                            <a:pt x="4" y="120"/>
                            <a:pt x="8" y="119"/>
                            <a:pt x="10" y="118"/>
                          </a:cubicBezTo>
                          <a:cubicBezTo>
                            <a:pt x="10" y="118"/>
                            <a:pt x="10" y="118"/>
                            <a:pt x="11" y="118"/>
                          </a:cubicBezTo>
                          <a:cubicBezTo>
                            <a:pt x="11" y="118"/>
                            <a:pt x="11" y="118"/>
                            <a:pt x="11" y="118"/>
                          </a:cubicBezTo>
                          <a:lnTo>
                            <a:pt x="12" y="119"/>
                          </a:lnTo>
                          <a:cubicBezTo>
                            <a:pt x="12" y="121"/>
                            <a:pt x="13" y="122"/>
                            <a:pt x="14" y="122"/>
                          </a:cubicBezTo>
                          <a:cubicBezTo>
                            <a:pt x="14" y="122"/>
                            <a:pt x="15" y="121"/>
                            <a:pt x="15" y="121"/>
                          </a:cubicBezTo>
                          <a:cubicBezTo>
                            <a:pt x="16" y="120"/>
                            <a:pt x="17" y="119"/>
                            <a:pt x="18" y="119"/>
                          </a:cubicBezTo>
                          <a:lnTo>
                            <a:pt x="24" y="119"/>
                          </a:lnTo>
                          <a:cubicBezTo>
                            <a:pt x="25" y="119"/>
                            <a:pt x="25" y="119"/>
                            <a:pt x="25" y="120"/>
                          </a:cubicBezTo>
                          <a:cubicBezTo>
                            <a:pt x="26" y="120"/>
                            <a:pt x="26" y="121"/>
                            <a:pt x="25" y="121"/>
                          </a:cubicBezTo>
                          <a:cubicBezTo>
                            <a:pt x="25" y="122"/>
                            <a:pt x="25" y="123"/>
                            <a:pt x="25" y="123"/>
                          </a:cubicBezTo>
                          <a:cubicBezTo>
                            <a:pt x="25" y="124"/>
                            <a:pt x="26" y="124"/>
                            <a:pt x="26" y="124"/>
                          </a:cubicBezTo>
                          <a:cubicBezTo>
                            <a:pt x="26" y="127"/>
                            <a:pt x="25" y="128"/>
                            <a:pt x="24" y="130"/>
                          </a:cubicBezTo>
                          <a:cubicBezTo>
                            <a:pt x="24" y="131"/>
                            <a:pt x="23" y="133"/>
                            <a:pt x="23" y="135"/>
                          </a:cubicBezTo>
                          <a:cubicBezTo>
                            <a:pt x="23" y="137"/>
                            <a:pt x="24" y="140"/>
                            <a:pt x="24" y="142"/>
                          </a:cubicBezTo>
                          <a:cubicBezTo>
                            <a:pt x="25" y="145"/>
                            <a:pt x="26" y="147"/>
                            <a:pt x="26" y="150"/>
                          </a:cubicBezTo>
                          <a:cubicBezTo>
                            <a:pt x="26" y="156"/>
                            <a:pt x="23" y="163"/>
                            <a:pt x="20" y="167"/>
                          </a:cubicBezTo>
                          <a:cubicBezTo>
                            <a:pt x="25" y="170"/>
                            <a:pt x="33" y="172"/>
                            <a:pt x="38" y="172"/>
                          </a:cubicBezTo>
                          <a:cubicBezTo>
                            <a:pt x="38" y="171"/>
                            <a:pt x="38" y="169"/>
                            <a:pt x="38" y="168"/>
                          </a:cubicBezTo>
                          <a:cubicBezTo>
                            <a:pt x="39" y="167"/>
                            <a:pt x="39" y="165"/>
                            <a:pt x="39" y="164"/>
                          </a:cubicBezTo>
                          <a:cubicBezTo>
                            <a:pt x="39" y="164"/>
                            <a:pt x="39" y="164"/>
                            <a:pt x="40" y="163"/>
                          </a:cubicBezTo>
                          <a:cubicBezTo>
                            <a:pt x="40" y="163"/>
                            <a:pt x="40" y="163"/>
                            <a:pt x="41" y="164"/>
                          </a:cubicBezTo>
                          <a:cubicBezTo>
                            <a:pt x="46" y="167"/>
                            <a:pt x="50" y="172"/>
                            <a:pt x="54" y="177"/>
                          </a:cubicBezTo>
                          <a:cubicBezTo>
                            <a:pt x="56" y="180"/>
                            <a:pt x="58" y="182"/>
                            <a:pt x="60" y="184"/>
                          </a:cubicBezTo>
                          <a:cubicBezTo>
                            <a:pt x="60" y="183"/>
                            <a:pt x="60" y="182"/>
                            <a:pt x="60" y="180"/>
                          </a:cubicBezTo>
                          <a:cubicBezTo>
                            <a:pt x="60" y="177"/>
                            <a:pt x="60" y="174"/>
                            <a:pt x="59" y="172"/>
                          </a:cubicBezTo>
                          <a:cubicBezTo>
                            <a:pt x="59" y="169"/>
                            <a:pt x="59" y="167"/>
                            <a:pt x="59" y="163"/>
                          </a:cubicBezTo>
                          <a:cubicBezTo>
                            <a:pt x="59" y="161"/>
                            <a:pt x="60" y="159"/>
                            <a:pt x="60" y="158"/>
                          </a:cubicBezTo>
                          <a:cubicBezTo>
                            <a:pt x="61" y="157"/>
                            <a:pt x="62" y="157"/>
                            <a:pt x="62" y="158"/>
                          </a:cubicBezTo>
                          <a:cubicBezTo>
                            <a:pt x="63" y="158"/>
                            <a:pt x="63" y="159"/>
                            <a:pt x="65" y="159"/>
                          </a:cubicBezTo>
                          <a:cubicBezTo>
                            <a:pt x="65" y="153"/>
                            <a:pt x="67" y="144"/>
                            <a:pt x="69" y="140"/>
                          </a:cubicBezTo>
                          <a:cubicBezTo>
                            <a:pt x="69" y="139"/>
                            <a:pt x="70" y="139"/>
                            <a:pt x="70" y="139"/>
                          </a:cubicBezTo>
                          <a:cubicBezTo>
                            <a:pt x="71" y="139"/>
                            <a:pt x="71" y="139"/>
                            <a:pt x="71" y="140"/>
                          </a:cubicBezTo>
                          <a:lnTo>
                            <a:pt x="71" y="141"/>
                          </a:lnTo>
                          <a:cubicBezTo>
                            <a:pt x="73" y="145"/>
                            <a:pt x="74" y="147"/>
                            <a:pt x="70" y="149"/>
                          </a:cubicBezTo>
                          <a:lnTo>
                            <a:pt x="70" y="151"/>
                          </a:lnTo>
                          <a:cubicBezTo>
                            <a:pt x="71" y="151"/>
                            <a:pt x="71" y="150"/>
                            <a:pt x="72" y="149"/>
                          </a:cubicBezTo>
                          <a:cubicBezTo>
                            <a:pt x="73" y="148"/>
                            <a:pt x="74" y="146"/>
                            <a:pt x="77" y="145"/>
                          </a:cubicBezTo>
                          <a:cubicBezTo>
                            <a:pt x="77" y="144"/>
                            <a:pt x="78" y="144"/>
                            <a:pt x="78" y="145"/>
                          </a:cubicBezTo>
                          <a:cubicBezTo>
                            <a:pt x="78" y="145"/>
                            <a:pt x="78" y="145"/>
                            <a:pt x="78" y="146"/>
                          </a:cubicBezTo>
                          <a:lnTo>
                            <a:pt x="78" y="149"/>
                          </a:ln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78" y="150"/>
                            <a:pt x="78" y="150"/>
                            <a:pt x="78" y="150"/>
                          </a:cubicBezTo>
                          <a:cubicBezTo>
                            <a:pt x="77" y="152"/>
                            <a:pt x="75" y="155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6" y="158"/>
                            <a:pt x="77" y="157"/>
                            <a:pt x="79" y="157"/>
                          </a:cubicBezTo>
                          <a:cubicBezTo>
                            <a:pt x="79" y="157"/>
                            <a:pt x="79" y="157"/>
                            <a:pt x="79" y="157"/>
                          </a:cubicBezTo>
                          <a:cubicBezTo>
                            <a:pt x="80" y="158"/>
                            <a:pt x="80" y="158"/>
                            <a:pt x="80" y="158"/>
                          </a:cubicBezTo>
                          <a:cubicBezTo>
                            <a:pt x="80" y="159"/>
                            <a:pt x="80" y="160"/>
                            <a:pt x="80" y="160"/>
                          </a:cubicBezTo>
                          <a:cubicBezTo>
                            <a:pt x="80" y="160"/>
                            <a:pt x="80" y="160"/>
                            <a:pt x="81" y="160"/>
                          </a:cubicBezTo>
                          <a:cubicBezTo>
                            <a:pt x="83" y="160"/>
                            <a:pt x="85" y="159"/>
                            <a:pt x="85" y="154"/>
                          </a:cubicBezTo>
                          <a:cubicBezTo>
                            <a:pt x="85" y="151"/>
                            <a:pt x="84" y="150"/>
                            <a:pt x="83" y="148"/>
                          </a:cubicBezTo>
                          <a:cubicBezTo>
                            <a:pt x="82" y="147"/>
                            <a:pt x="81" y="146"/>
                            <a:pt x="81" y="145"/>
                          </a:cubicBezTo>
                          <a:cubicBezTo>
                            <a:pt x="81" y="143"/>
                            <a:pt x="84" y="137"/>
                            <a:pt x="87" y="137"/>
                          </a:cubicBezTo>
                          <a:cubicBezTo>
                            <a:pt x="92" y="137"/>
                            <a:pt x="95" y="148"/>
                            <a:pt x="95" y="152"/>
                          </a:cubicBezTo>
                          <a:cubicBezTo>
                            <a:pt x="95" y="158"/>
                            <a:pt x="91" y="161"/>
                            <a:pt x="87" y="164"/>
                          </a:cubicBezTo>
                          <a:cubicBezTo>
                            <a:pt x="85" y="166"/>
                            <a:pt x="82" y="168"/>
                            <a:pt x="81" y="170"/>
                          </a:cubicBezTo>
                          <a:cubicBezTo>
                            <a:pt x="80" y="180"/>
                            <a:pt x="78" y="180"/>
                            <a:pt x="77" y="180"/>
                          </a:cubicBezTo>
                          <a:cubicBezTo>
                            <a:pt x="75" y="180"/>
                            <a:pt x="75" y="183"/>
                            <a:pt x="74" y="187"/>
                          </a:cubicBezTo>
                          <a:cubicBezTo>
                            <a:pt x="74" y="188"/>
                            <a:pt x="74" y="189"/>
                            <a:pt x="73" y="190"/>
                          </a:cubicBezTo>
                          <a:cubicBezTo>
                            <a:pt x="74" y="190"/>
                            <a:pt x="74" y="190"/>
                            <a:pt x="74" y="190"/>
                          </a:cubicBezTo>
                          <a:lnTo>
                            <a:pt x="76" y="190"/>
                          </a:lnTo>
                          <a:cubicBezTo>
                            <a:pt x="79" y="190"/>
                            <a:pt x="82" y="190"/>
                            <a:pt x="85" y="192"/>
                          </a:cubicBezTo>
                          <a:cubicBezTo>
                            <a:pt x="87" y="193"/>
                            <a:pt x="88" y="195"/>
                            <a:pt x="89" y="197"/>
                          </a:cubicBezTo>
                          <a:cubicBezTo>
                            <a:pt x="91" y="199"/>
                            <a:pt x="92" y="202"/>
                            <a:pt x="93" y="203"/>
                          </a:cubicBezTo>
                          <a:cubicBezTo>
                            <a:pt x="93" y="203"/>
                            <a:pt x="93" y="203"/>
                            <a:pt x="94" y="203"/>
                          </a:cubicBezTo>
                          <a:cubicBezTo>
                            <a:pt x="94" y="202"/>
                            <a:pt x="95" y="200"/>
                            <a:pt x="96" y="199"/>
                          </a:cubicBezTo>
                          <a:cubicBezTo>
                            <a:pt x="100" y="194"/>
                            <a:pt x="104" y="189"/>
                            <a:pt x="105" y="182"/>
                          </a:cubicBezTo>
                          <a:cubicBezTo>
                            <a:pt x="106" y="179"/>
                            <a:pt x="107" y="178"/>
                            <a:pt x="109" y="177"/>
                          </a:cubicBezTo>
                          <a:cubicBezTo>
                            <a:pt x="110" y="176"/>
                            <a:pt x="111" y="175"/>
                            <a:pt x="111" y="173"/>
                          </a:cubicBezTo>
                          <a:cubicBezTo>
                            <a:pt x="111" y="172"/>
                            <a:pt x="111" y="172"/>
                            <a:pt x="110" y="171"/>
                          </a:cubicBezTo>
                          <a:cubicBezTo>
                            <a:pt x="108" y="170"/>
                            <a:pt x="107" y="169"/>
                            <a:pt x="107" y="166"/>
                          </a:cubicBezTo>
                          <a:cubicBezTo>
                            <a:pt x="107" y="159"/>
                            <a:pt x="109" y="154"/>
                            <a:pt x="111" y="150"/>
                          </a:cubicBezTo>
                          <a:cubicBezTo>
                            <a:pt x="114" y="146"/>
                            <a:pt x="116" y="142"/>
                            <a:pt x="116" y="135"/>
                          </a:cubicBezTo>
                          <a:cubicBezTo>
                            <a:pt x="116" y="134"/>
                            <a:pt x="117" y="133"/>
                            <a:pt x="117" y="133"/>
                          </a:cubicBezTo>
                          <a:lnTo>
                            <a:pt x="121" y="133"/>
                          </a:lnTo>
                          <a:cubicBezTo>
                            <a:pt x="122" y="133"/>
                            <a:pt x="122" y="134"/>
                            <a:pt x="122" y="134"/>
                          </a:cubicBezTo>
                          <a:cubicBezTo>
                            <a:pt x="122" y="134"/>
                            <a:pt x="123" y="134"/>
                            <a:pt x="123" y="135"/>
                          </a:cubicBezTo>
                          <a:cubicBezTo>
                            <a:pt x="124" y="136"/>
                            <a:pt x="125" y="137"/>
                            <a:pt x="125" y="137"/>
                          </a:cubicBezTo>
                          <a:cubicBezTo>
                            <a:pt x="127" y="137"/>
                            <a:pt x="129" y="136"/>
                            <a:pt x="131" y="135"/>
                          </a:cubicBezTo>
                          <a:cubicBezTo>
                            <a:pt x="131" y="135"/>
                            <a:pt x="131" y="134"/>
                            <a:pt x="132" y="134"/>
                          </a:cubicBezTo>
                          <a:cubicBezTo>
                            <a:pt x="131" y="128"/>
                            <a:pt x="131" y="121"/>
                            <a:pt x="132" y="115"/>
                          </a:cubicBezTo>
                          <a:cubicBezTo>
                            <a:pt x="132" y="113"/>
                            <a:pt x="132" y="111"/>
                            <a:pt x="132" y="109"/>
                          </a:cubicBezTo>
                          <a:cubicBezTo>
                            <a:pt x="131" y="102"/>
                            <a:pt x="133" y="97"/>
                            <a:pt x="138" y="88"/>
                          </a:cubicBezTo>
                          <a:cubicBezTo>
                            <a:pt x="140" y="85"/>
                            <a:pt x="141" y="82"/>
                            <a:pt x="14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1169">
                      <a:extLst>
                        <a:ext uri="{FF2B5EF4-FFF2-40B4-BE49-F238E27FC236}">
                          <a16:creationId xmlns:a16="http://schemas.microsoft.com/office/drawing/2014/main" id="{A8146174-7EB3-D38D-C31F-ADF0A0C8C4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6102" y="4692637"/>
                      <a:ext cx="73300" cy="56384"/>
                    </a:xfrm>
                    <a:custGeom>
                      <a:avLst/>
                      <a:gdLst>
                        <a:gd name="T0" fmla="*/ 160 w 175"/>
                        <a:gd name="T1" fmla="*/ 116 h 135"/>
                        <a:gd name="T2" fmla="*/ 170 w 175"/>
                        <a:gd name="T3" fmla="*/ 113 h 135"/>
                        <a:gd name="T4" fmla="*/ 173 w 175"/>
                        <a:gd name="T5" fmla="*/ 101 h 135"/>
                        <a:gd name="T6" fmla="*/ 175 w 175"/>
                        <a:gd name="T7" fmla="*/ 96 h 135"/>
                        <a:gd name="T8" fmla="*/ 171 w 175"/>
                        <a:gd name="T9" fmla="*/ 78 h 135"/>
                        <a:gd name="T10" fmla="*/ 169 w 175"/>
                        <a:gd name="T11" fmla="*/ 65 h 135"/>
                        <a:gd name="T12" fmla="*/ 168 w 175"/>
                        <a:gd name="T13" fmla="*/ 58 h 135"/>
                        <a:gd name="T14" fmla="*/ 154 w 175"/>
                        <a:gd name="T15" fmla="*/ 69 h 135"/>
                        <a:gd name="T16" fmla="*/ 147 w 175"/>
                        <a:gd name="T17" fmla="*/ 68 h 135"/>
                        <a:gd name="T18" fmla="*/ 149 w 175"/>
                        <a:gd name="T19" fmla="*/ 59 h 135"/>
                        <a:gd name="T20" fmla="*/ 145 w 175"/>
                        <a:gd name="T21" fmla="*/ 51 h 135"/>
                        <a:gd name="T22" fmla="*/ 147 w 175"/>
                        <a:gd name="T23" fmla="*/ 44 h 135"/>
                        <a:gd name="T24" fmla="*/ 138 w 175"/>
                        <a:gd name="T25" fmla="*/ 43 h 135"/>
                        <a:gd name="T26" fmla="*/ 117 w 175"/>
                        <a:gd name="T27" fmla="*/ 40 h 135"/>
                        <a:gd name="T28" fmla="*/ 107 w 175"/>
                        <a:gd name="T29" fmla="*/ 36 h 135"/>
                        <a:gd name="T30" fmla="*/ 95 w 175"/>
                        <a:gd name="T31" fmla="*/ 35 h 135"/>
                        <a:gd name="T32" fmla="*/ 86 w 175"/>
                        <a:gd name="T33" fmla="*/ 19 h 135"/>
                        <a:gd name="T34" fmla="*/ 61 w 175"/>
                        <a:gd name="T35" fmla="*/ 8 h 135"/>
                        <a:gd name="T36" fmla="*/ 37 w 175"/>
                        <a:gd name="T37" fmla="*/ 1 h 135"/>
                        <a:gd name="T38" fmla="*/ 32 w 175"/>
                        <a:gd name="T39" fmla="*/ 3 h 135"/>
                        <a:gd name="T40" fmla="*/ 25 w 175"/>
                        <a:gd name="T41" fmla="*/ 22 h 135"/>
                        <a:gd name="T42" fmla="*/ 27 w 175"/>
                        <a:gd name="T43" fmla="*/ 27 h 135"/>
                        <a:gd name="T44" fmla="*/ 19 w 175"/>
                        <a:gd name="T45" fmla="*/ 33 h 135"/>
                        <a:gd name="T46" fmla="*/ 9 w 175"/>
                        <a:gd name="T47" fmla="*/ 42 h 135"/>
                        <a:gd name="T48" fmla="*/ 3 w 175"/>
                        <a:gd name="T49" fmla="*/ 59 h 135"/>
                        <a:gd name="T50" fmla="*/ 9 w 175"/>
                        <a:gd name="T51" fmla="*/ 80 h 135"/>
                        <a:gd name="T52" fmla="*/ 6 w 175"/>
                        <a:gd name="T53" fmla="*/ 84 h 135"/>
                        <a:gd name="T54" fmla="*/ 8 w 175"/>
                        <a:gd name="T55" fmla="*/ 92 h 135"/>
                        <a:gd name="T56" fmla="*/ 27 w 175"/>
                        <a:gd name="T57" fmla="*/ 90 h 135"/>
                        <a:gd name="T58" fmla="*/ 20 w 175"/>
                        <a:gd name="T59" fmla="*/ 99 h 135"/>
                        <a:gd name="T60" fmla="*/ 27 w 175"/>
                        <a:gd name="T61" fmla="*/ 112 h 135"/>
                        <a:gd name="T62" fmla="*/ 40 w 175"/>
                        <a:gd name="T63" fmla="*/ 124 h 135"/>
                        <a:gd name="T64" fmla="*/ 50 w 175"/>
                        <a:gd name="T65" fmla="*/ 124 h 135"/>
                        <a:gd name="T66" fmla="*/ 62 w 175"/>
                        <a:gd name="T67" fmla="*/ 121 h 135"/>
                        <a:gd name="T68" fmla="*/ 69 w 175"/>
                        <a:gd name="T69" fmla="*/ 122 h 135"/>
                        <a:gd name="T70" fmla="*/ 83 w 175"/>
                        <a:gd name="T71" fmla="*/ 115 h 135"/>
                        <a:gd name="T72" fmla="*/ 109 w 175"/>
                        <a:gd name="T73" fmla="*/ 113 h 135"/>
                        <a:gd name="T74" fmla="*/ 115 w 175"/>
                        <a:gd name="T75" fmla="*/ 118 h 135"/>
                        <a:gd name="T76" fmla="*/ 126 w 175"/>
                        <a:gd name="T77" fmla="*/ 135 h 135"/>
                        <a:gd name="T78" fmla="*/ 137 w 175"/>
                        <a:gd name="T79" fmla="*/ 120 h 135"/>
                        <a:gd name="T80" fmla="*/ 148 w 175"/>
                        <a:gd name="T81" fmla="*/ 118 h 1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75" h="135">
                          <a:moveTo>
                            <a:pt x="150" y="117"/>
                          </a:moveTo>
                          <a:cubicBezTo>
                            <a:pt x="153" y="115"/>
                            <a:pt x="157" y="116"/>
                            <a:pt x="160" y="116"/>
                          </a:cubicBezTo>
                          <a:cubicBezTo>
                            <a:pt x="163" y="116"/>
                            <a:pt x="164" y="117"/>
                            <a:pt x="166" y="117"/>
                          </a:cubicBezTo>
                          <a:cubicBezTo>
                            <a:pt x="169" y="116"/>
                            <a:pt x="169" y="115"/>
                            <a:pt x="170" y="113"/>
                          </a:cubicBezTo>
                          <a:cubicBezTo>
                            <a:pt x="171" y="111"/>
                            <a:pt x="172" y="109"/>
                            <a:pt x="174" y="108"/>
                          </a:cubicBezTo>
                          <a:cubicBezTo>
                            <a:pt x="174" y="106"/>
                            <a:pt x="173" y="103"/>
                            <a:pt x="173" y="101"/>
                          </a:cubicBezTo>
                          <a:cubicBezTo>
                            <a:pt x="173" y="100"/>
                            <a:pt x="174" y="99"/>
                            <a:pt x="174" y="98"/>
                          </a:cubicBezTo>
                          <a:cubicBezTo>
                            <a:pt x="175" y="97"/>
                            <a:pt x="175" y="97"/>
                            <a:pt x="175" y="96"/>
                          </a:cubicBezTo>
                          <a:cubicBezTo>
                            <a:pt x="175" y="93"/>
                            <a:pt x="174" y="89"/>
                            <a:pt x="173" y="86"/>
                          </a:cubicBezTo>
                          <a:cubicBezTo>
                            <a:pt x="172" y="83"/>
                            <a:pt x="171" y="80"/>
                            <a:pt x="171" y="78"/>
                          </a:cubicBezTo>
                          <a:lnTo>
                            <a:pt x="171" y="74"/>
                          </a:lnTo>
                          <a:cubicBezTo>
                            <a:pt x="171" y="70"/>
                            <a:pt x="170" y="68"/>
                            <a:pt x="169" y="65"/>
                          </a:cubicBezTo>
                          <a:lnTo>
                            <a:pt x="168" y="64"/>
                          </a:lnTo>
                          <a:lnTo>
                            <a:pt x="168" y="58"/>
                          </a:lnTo>
                          <a:cubicBezTo>
                            <a:pt x="163" y="58"/>
                            <a:pt x="155" y="60"/>
                            <a:pt x="154" y="68"/>
                          </a:cubicBezTo>
                          <a:lnTo>
                            <a:pt x="154" y="69"/>
                          </a:lnTo>
                          <a:lnTo>
                            <a:pt x="147" y="69"/>
                          </a:lnTo>
                          <a:lnTo>
                            <a:pt x="147" y="68"/>
                          </a:lnTo>
                          <a:cubicBezTo>
                            <a:pt x="147" y="66"/>
                            <a:pt x="148" y="65"/>
                            <a:pt x="148" y="63"/>
                          </a:cubicBezTo>
                          <a:cubicBezTo>
                            <a:pt x="148" y="62"/>
                            <a:pt x="149" y="61"/>
                            <a:pt x="149" y="59"/>
                          </a:cubicBezTo>
                          <a:cubicBezTo>
                            <a:pt x="149" y="58"/>
                            <a:pt x="148" y="57"/>
                            <a:pt x="147" y="56"/>
                          </a:cubicBezTo>
                          <a:cubicBezTo>
                            <a:pt x="146" y="55"/>
                            <a:pt x="145" y="53"/>
                            <a:pt x="145" y="51"/>
                          </a:cubicBezTo>
                          <a:cubicBezTo>
                            <a:pt x="145" y="49"/>
                            <a:pt x="146" y="48"/>
                            <a:pt x="146" y="47"/>
                          </a:cubicBezTo>
                          <a:cubicBezTo>
                            <a:pt x="147" y="46"/>
                            <a:pt x="147" y="45"/>
                            <a:pt x="147" y="44"/>
                          </a:cubicBezTo>
                          <a:cubicBezTo>
                            <a:pt x="147" y="41"/>
                            <a:pt x="146" y="41"/>
                            <a:pt x="144" y="41"/>
                          </a:cubicBezTo>
                          <a:cubicBezTo>
                            <a:pt x="142" y="41"/>
                            <a:pt x="140" y="42"/>
                            <a:pt x="138" y="43"/>
                          </a:cubicBezTo>
                          <a:cubicBezTo>
                            <a:pt x="136" y="44"/>
                            <a:pt x="133" y="45"/>
                            <a:pt x="130" y="45"/>
                          </a:cubicBezTo>
                          <a:cubicBezTo>
                            <a:pt x="124" y="45"/>
                            <a:pt x="120" y="42"/>
                            <a:pt x="117" y="40"/>
                          </a:cubicBezTo>
                          <a:cubicBezTo>
                            <a:pt x="114" y="38"/>
                            <a:pt x="112" y="36"/>
                            <a:pt x="110" y="36"/>
                          </a:cubicBezTo>
                          <a:cubicBezTo>
                            <a:pt x="109" y="36"/>
                            <a:pt x="108" y="36"/>
                            <a:pt x="107" y="36"/>
                          </a:cubicBezTo>
                          <a:cubicBezTo>
                            <a:pt x="105" y="36"/>
                            <a:pt x="104" y="36"/>
                            <a:pt x="102" y="36"/>
                          </a:cubicBezTo>
                          <a:cubicBezTo>
                            <a:pt x="98" y="36"/>
                            <a:pt x="96" y="36"/>
                            <a:pt x="95" y="35"/>
                          </a:cubicBezTo>
                          <a:cubicBezTo>
                            <a:pt x="92" y="33"/>
                            <a:pt x="92" y="30"/>
                            <a:pt x="91" y="27"/>
                          </a:cubicBezTo>
                          <a:cubicBezTo>
                            <a:pt x="90" y="24"/>
                            <a:pt x="89" y="21"/>
                            <a:pt x="86" y="19"/>
                          </a:cubicBezTo>
                          <a:cubicBezTo>
                            <a:pt x="85" y="18"/>
                            <a:pt x="84" y="18"/>
                            <a:pt x="84" y="17"/>
                          </a:cubicBezTo>
                          <a:cubicBezTo>
                            <a:pt x="77" y="13"/>
                            <a:pt x="69" y="9"/>
                            <a:pt x="61" y="8"/>
                          </a:cubicBezTo>
                          <a:cubicBezTo>
                            <a:pt x="60" y="8"/>
                            <a:pt x="58" y="7"/>
                            <a:pt x="57" y="7"/>
                          </a:cubicBezTo>
                          <a:cubicBezTo>
                            <a:pt x="45" y="5"/>
                            <a:pt x="39" y="4"/>
                            <a:pt x="37" y="1"/>
                          </a:cubicBezTo>
                          <a:lnTo>
                            <a:pt x="32" y="0"/>
                          </a:lnTo>
                          <a:cubicBezTo>
                            <a:pt x="32" y="1"/>
                            <a:pt x="32" y="2"/>
                            <a:pt x="32" y="3"/>
                          </a:cubicBezTo>
                          <a:cubicBezTo>
                            <a:pt x="32" y="9"/>
                            <a:pt x="30" y="12"/>
                            <a:pt x="28" y="15"/>
                          </a:cubicBezTo>
                          <a:cubicBezTo>
                            <a:pt x="26" y="18"/>
                            <a:pt x="25" y="20"/>
                            <a:pt x="25" y="22"/>
                          </a:cubicBezTo>
                          <a:cubicBezTo>
                            <a:pt x="25" y="23"/>
                            <a:pt x="25" y="23"/>
                            <a:pt x="26" y="23"/>
                          </a:cubicBezTo>
                          <a:cubicBezTo>
                            <a:pt x="26" y="24"/>
                            <a:pt x="27" y="25"/>
                            <a:pt x="27" y="27"/>
                          </a:cubicBezTo>
                          <a:cubicBezTo>
                            <a:pt x="27" y="33"/>
                            <a:pt x="22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17" y="33"/>
                            <a:pt x="14" y="33"/>
                            <a:pt x="13" y="34"/>
                          </a:cubicBezTo>
                          <a:cubicBezTo>
                            <a:pt x="10" y="36"/>
                            <a:pt x="10" y="39"/>
                            <a:pt x="9" y="42"/>
                          </a:cubicBezTo>
                          <a:cubicBezTo>
                            <a:pt x="9" y="44"/>
                            <a:pt x="9" y="46"/>
                            <a:pt x="7" y="48"/>
                          </a:cubicBezTo>
                          <a:cubicBezTo>
                            <a:pt x="5" y="51"/>
                            <a:pt x="3" y="55"/>
                            <a:pt x="3" y="59"/>
                          </a:cubicBezTo>
                          <a:cubicBezTo>
                            <a:pt x="3" y="65"/>
                            <a:pt x="5" y="68"/>
                            <a:pt x="6" y="70"/>
                          </a:cubicBezTo>
                          <a:cubicBezTo>
                            <a:pt x="8" y="73"/>
                            <a:pt x="9" y="76"/>
                            <a:pt x="9" y="80"/>
                          </a:cubicBezTo>
                          <a:cubicBezTo>
                            <a:pt x="9" y="83"/>
                            <a:pt x="8" y="83"/>
                            <a:pt x="7" y="84"/>
                          </a:cubicBezTo>
                          <a:cubicBezTo>
                            <a:pt x="6" y="84"/>
                            <a:pt x="6" y="84"/>
                            <a:pt x="6" y="84"/>
                          </a:cubicBezTo>
                          <a:cubicBezTo>
                            <a:pt x="5" y="89"/>
                            <a:pt x="3" y="92"/>
                            <a:pt x="0" y="95"/>
                          </a:cubicBezTo>
                          <a:cubicBezTo>
                            <a:pt x="3" y="94"/>
                            <a:pt x="6" y="93"/>
                            <a:pt x="8" y="92"/>
                          </a:cubicBezTo>
                          <a:cubicBezTo>
                            <a:pt x="12" y="91"/>
                            <a:pt x="16" y="90"/>
                            <a:pt x="21" y="90"/>
                          </a:cubicBezTo>
                          <a:lnTo>
                            <a:pt x="27" y="90"/>
                          </a:lnTo>
                          <a:lnTo>
                            <a:pt x="27" y="91"/>
                          </a:lnTo>
                          <a:cubicBezTo>
                            <a:pt x="27" y="96"/>
                            <a:pt x="25" y="99"/>
                            <a:pt x="20" y="99"/>
                          </a:cubicBezTo>
                          <a:lnTo>
                            <a:pt x="20" y="103"/>
                          </a:lnTo>
                          <a:cubicBezTo>
                            <a:pt x="22" y="106"/>
                            <a:pt x="24" y="109"/>
                            <a:pt x="27" y="112"/>
                          </a:cubicBezTo>
                          <a:cubicBezTo>
                            <a:pt x="31" y="116"/>
                            <a:pt x="35" y="120"/>
                            <a:pt x="38" y="126"/>
                          </a:cubicBezTo>
                          <a:cubicBezTo>
                            <a:pt x="39" y="126"/>
                            <a:pt x="40" y="125"/>
                            <a:pt x="40" y="124"/>
                          </a:cubicBezTo>
                          <a:cubicBezTo>
                            <a:pt x="41" y="123"/>
                            <a:pt x="43" y="121"/>
                            <a:pt x="45" y="121"/>
                          </a:cubicBezTo>
                          <a:cubicBezTo>
                            <a:pt x="47" y="121"/>
                            <a:pt x="49" y="123"/>
                            <a:pt x="50" y="124"/>
                          </a:cubicBezTo>
                          <a:cubicBezTo>
                            <a:pt x="51" y="124"/>
                            <a:pt x="51" y="125"/>
                            <a:pt x="51" y="125"/>
                          </a:cubicBezTo>
                          <a:cubicBezTo>
                            <a:pt x="54" y="122"/>
                            <a:pt x="58" y="121"/>
                            <a:pt x="62" y="121"/>
                          </a:cubicBezTo>
                          <a:cubicBezTo>
                            <a:pt x="63" y="121"/>
                            <a:pt x="64" y="121"/>
                            <a:pt x="65" y="122"/>
                          </a:cubicBezTo>
                          <a:cubicBezTo>
                            <a:pt x="66" y="122"/>
                            <a:pt x="67" y="122"/>
                            <a:pt x="69" y="122"/>
                          </a:cubicBezTo>
                          <a:cubicBezTo>
                            <a:pt x="70" y="122"/>
                            <a:pt x="72" y="122"/>
                            <a:pt x="73" y="121"/>
                          </a:cubicBezTo>
                          <a:cubicBezTo>
                            <a:pt x="77" y="120"/>
                            <a:pt x="80" y="118"/>
                            <a:pt x="83" y="115"/>
                          </a:cubicBezTo>
                          <a:cubicBezTo>
                            <a:pt x="88" y="111"/>
                            <a:pt x="93" y="107"/>
                            <a:pt x="101" y="107"/>
                          </a:cubicBezTo>
                          <a:cubicBezTo>
                            <a:pt x="105" y="107"/>
                            <a:pt x="107" y="110"/>
                            <a:pt x="109" y="113"/>
                          </a:cubicBezTo>
                          <a:cubicBezTo>
                            <a:pt x="111" y="115"/>
                            <a:pt x="112" y="118"/>
                            <a:pt x="114" y="118"/>
                          </a:cubicBezTo>
                          <a:lnTo>
                            <a:pt x="115" y="118"/>
                          </a:lnTo>
                          <a:lnTo>
                            <a:pt x="115" y="125"/>
                          </a:lnTo>
                          <a:cubicBezTo>
                            <a:pt x="115" y="127"/>
                            <a:pt x="124" y="135"/>
                            <a:pt x="126" y="135"/>
                          </a:cubicBezTo>
                          <a:cubicBezTo>
                            <a:pt x="130" y="135"/>
                            <a:pt x="135" y="126"/>
                            <a:pt x="137" y="120"/>
                          </a:cubicBezTo>
                          <a:lnTo>
                            <a:pt x="137" y="120"/>
                          </a:lnTo>
                          <a:lnTo>
                            <a:pt x="146" y="120"/>
                          </a:lnTo>
                          <a:cubicBezTo>
                            <a:pt x="146" y="120"/>
                            <a:pt x="147" y="119"/>
                            <a:pt x="148" y="118"/>
                          </a:cubicBezTo>
                          <a:cubicBezTo>
                            <a:pt x="148" y="117"/>
                            <a:pt x="149" y="117"/>
                            <a:pt x="150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4" name="Freeform 1170">
                      <a:extLst>
                        <a:ext uri="{FF2B5EF4-FFF2-40B4-BE49-F238E27FC236}">
                          <a16:creationId xmlns:a16="http://schemas.microsoft.com/office/drawing/2014/main" id="{2D14C21F-1878-28DB-8BAB-02A9D42C45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7522" y="4707673"/>
                      <a:ext cx="37589" cy="62023"/>
                    </a:xfrm>
                    <a:custGeom>
                      <a:avLst/>
                      <a:gdLst>
                        <a:gd name="T0" fmla="*/ 80 w 85"/>
                        <a:gd name="T1" fmla="*/ 97 h 146"/>
                        <a:gd name="T2" fmla="*/ 85 w 85"/>
                        <a:gd name="T3" fmla="*/ 88 h 146"/>
                        <a:gd name="T4" fmla="*/ 78 w 85"/>
                        <a:gd name="T5" fmla="*/ 82 h 146"/>
                        <a:gd name="T6" fmla="*/ 74 w 85"/>
                        <a:gd name="T7" fmla="*/ 82 h 146"/>
                        <a:gd name="T8" fmla="*/ 73 w 85"/>
                        <a:gd name="T9" fmla="*/ 82 h 146"/>
                        <a:gd name="T10" fmla="*/ 68 w 85"/>
                        <a:gd name="T11" fmla="*/ 81 h 146"/>
                        <a:gd name="T12" fmla="*/ 67 w 85"/>
                        <a:gd name="T13" fmla="*/ 78 h 146"/>
                        <a:gd name="T14" fmla="*/ 70 w 85"/>
                        <a:gd name="T15" fmla="*/ 70 h 146"/>
                        <a:gd name="T16" fmla="*/ 72 w 85"/>
                        <a:gd name="T17" fmla="*/ 61 h 146"/>
                        <a:gd name="T18" fmla="*/ 70 w 85"/>
                        <a:gd name="T19" fmla="*/ 56 h 146"/>
                        <a:gd name="T20" fmla="*/ 67 w 85"/>
                        <a:gd name="T21" fmla="*/ 48 h 146"/>
                        <a:gd name="T22" fmla="*/ 72 w 85"/>
                        <a:gd name="T23" fmla="*/ 44 h 146"/>
                        <a:gd name="T24" fmla="*/ 74 w 85"/>
                        <a:gd name="T25" fmla="*/ 43 h 146"/>
                        <a:gd name="T26" fmla="*/ 79 w 85"/>
                        <a:gd name="T27" fmla="*/ 37 h 146"/>
                        <a:gd name="T28" fmla="*/ 83 w 85"/>
                        <a:gd name="T29" fmla="*/ 31 h 146"/>
                        <a:gd name="T30" fmla="*/ 77 w 85"/>
                        <a:gd name="T31" fmla="*/ 16 h 146"/>
                        <a:gd name="T32" fmla="*/ 72 w 85"/>
                        <a:gd name="T33" fmla="*/ 7 h 146"/>
                        <a:gd name="T34" fmla="*/ 72 w 85"/>
                        <a:gd name="T35" fmla="*/ 5 h 146"/>
                        <a:gd name="T36" fmla="*/ 71 w 85"/>
                        <a:gd name="T37" fmla="*/ 0 h 146"/>
                        <a:gd name="T38" fmla="*/ 65 w 85"/>
                        <a:gd name="T39" fmla="*/ 4 h 146"/>
                        <a:gd name="T40" fmla="*/ 58 w 85"/>
                        <a:gd name="T41" fmla="*/ 8 h 146"/>
                        <a:gd name="T42" fmla="*/ 53 w 85"/>
                        <a:gd name="T43" fmla="*/ 5 h 146"/>
                        <a:gd name="T44" fmla="*/ 52 w 85"/>
                        <a:gd name="T45" fmla="*/ 5 h 146"/>
                        <a:gd name="T46" fmla="*/ 48 w 85"/>
                        <a:gd name="T47" fmla="*/ 5 h 146"/>
                        <a:gd name="T48" fmla="*/ 48 w 85"/>
                        <a:gd name="T49" fmla="*/ 8 h 146"/>
                        <a:gd name="T50" fmla="*/ 42 w 85"/>
                        <a:gd name="T51" fmla="*/ 8 h 146"/>
                        <a:gd name="T52" fmla="*/ 40 w 85"/>
                        <a:gd name="T53" fmla="*/ 6 h 146"/>
                        <a:gd name="T54" fmla="*/ 37 w 85"/>
                        <a:gd name="T55" fmla="*/ 4 h 146"/>
                        <a:gd name="T56" fmla="*/ 32 w 85"/>
                        <a:gd name="T57" fmla="*/ 5 h 146"/>
                        <a:gd name="T58" fmla="*/ 27 w 85"/>
                        <a:gd name="T59" fmla="*/ 6 h 146"/>
                        <a:gd name="T60" fmla="*/ 21 w 85"/>
                        <a:gd name="T61" fmla="*/ 10 h 146"/>
                        <a:gd name="T62" fmla="*/ 11 w 85"/>
                        <a:gd name="T63" fmla="*/ 16 h 146"/>
                        <a:gd name="T64" fmla="*/ 4 w 85"/>
                        <a:gd name="T65" fmla="*/ 18 h 146"/>
                        <a:gd name="T66" fmla="*/ 0 w 85"/>
                        <a:gd name="T67" fmla="*/ 19 h 146"/>
                        <a:gd name="T68" fmla="*/ 0 w 85"/>
                        <a:gd name="T69" fmla="*/ 27 h 146"/>
                        <a:gd name="T70" fmla="*/ 2 w 85"/>
                        <a:gd name="T71" fmla="*/ 37 h 146"/>
                        <a:gd name="T72" fmla="*/ 2 w 85"/>
                        <a:gd name="T73" fmla="*/ 41 h 146"/>
                        <a:gd name="T74" fmla="*/ 4 w 85"/>
                        <a:gd name="T75" fmla="*/ 48 h 146"/>
                        <a:gd name="T76" fmla="*/ 7 w 85"/>
                        <a:gd name="T77" fmla="*/ 59 h 146"/>
                        <a:gd name="T78" fmla="*/ 5 w 85"/>
                        <a:gd name="T79" fmla="*/ 63 h 146"/>
                        <a:gd name="T80" fmla="*/ 4 w 85"/>
                        <a:gd name="T81" fmla="*/ 64 h 146"/>
                        <a:gd name="T82" fmla="*/ 20 w 85"/>
                        <a:gd name="T83" fmla="*/ 84 h 146"/>
                        <a:gd name="T84" fmla="*/ 22 w 85"/>
                        <a:gd name="T85" fmla="*/ 86 h 146"/>
                        <a:gd name="T86" fmla="*/ 28 w 85"/>
                        <a:gd name="T87" fmla="*/ 95 h 146"/>
                        <a:gd name="T88" fmla="*/ 38 w 85"/>
                        <a:gd name="T89" fmla="*/ 105 h 146"/>
                        <a:gd name="T90" fmla="*/ 39 w 85"/>
                        <a:gd name="T91" fmla="*/ 105 h 146"/>
                        <a:gd name="T92" fmla="*/ 39 w 85"/>
                        <a:gd name="T93" fmla="*/ 107 h 146"/>
                        <a:gd name="T94" fmla="*/ 37 w 85"/>
                        <a:gd name="T95" fmla="*/ 112 h 146"/>
                        <a:gd name="T96" fmla="*/ 35 w 85"/>
                        <a:gd name="T97" fmla="*/ 114 h 146"/>
                        <a:gd name="T98" fmla="*/ 38 w 85"/>
                        <a:gd name="T99" fmla="*/ 117 h 146"/>
                        <a:gd name="T100" fmla="*/ 41 w 85"/>
                        <a:gd name="T101" fmla="*/ 122 h 146"/>
                        <a:gd name="T102" fmla="*/ 40 w 85"/>
                        <a:gd name="T103" fmla="*/ 126 h 146"/>
                        <a:gd name="T104" fmla="*/ 39 w 85"/>
                        <a:gd name="T105" fmla="*/ 128 h 146"/>
                        <a:gd name="T106" fmla="*/ 53 w 85"/>
                        <a:gd name="T107" fmla="*/ 137 h 146"/>
                        <a:gd name="T108" fmla="*/ 66 w 85"/>
                        <a:gd name="T109" fmla="*/ 141 h 146"/>
                        <a:gd name="T110" fmla="*/ 67 w 85"/>
                        <a:gd name="T111" fmla="*/ 146 h 146"/>
                        <a:gd name="T112" fmla="*/ 79 w 85"/>
                        <a:gd name="T113" fmla="*/ 131 h 146"/>
                        <a:gd name="T114" fmla="*/ 77 w 85"/>
                        <a:gd name="T115" fmla="*/ 122 h 146"/>
                        <a:gd name="T116" fmla="*/ 74 w 85"/>
                        <a:gd name="T117" fmla="*/ 110 h 146"/>
                        <a:gd name="T118" fmla="*/ 80 w 85"/>
                        <a:gd name="T119" fmla="*/ 97 h 1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85" h="146">
                          <a:moveTo>
                            <a:pt x="80" y="97"/>
                          </a:moveTo>
                          <a:cubicBezTo>
                            <a:pt x="83" y="94"/>
                            <a:pt x="85" y="91"/>
                            <a:pt x="85" y="88"/>
                          </a:cubicBezTo>
                          <a:cubicBezTo>
                            <a:pt x="85" y="83"/>
                            <a:pt x="83" y="82"/>
                            <a:pt x="78" y="82"/>
                          </a:cubicBezTo>
                          <a:cubicBezTo>
                            <a:pt x="77" y="82"/>
                            <a:pt x="75" y="82"/>
                            <a:pt x="74" y="82"/>
                          </a:cubicBezTo>
                          <a:cubicBezTo>
                            <a:pt x="74" y="82"/>
                            <a:pt x="73" y="82"/>
                            <a:pt x="73" y="82"/>
                          </a:cubicBezTo>
                          <a:cubicBezTo>
                            <a:pt x="71" y="82"/>
                            <a:pt x="69" y="82"/>
                            <a:pt x="68" y="81"/>
                          </a:cubicBezTo>
                          <a:cubicBezTo>
                            <a:pt x="68" y="81"/>
                            <a:pt x="67" y="80"/>
                            <a:pt x="67" y="78"/>
                          </a:cubicBezTo>
                          <a:cubicBezTo>
                            <a:pt x="67" y="75"/>
                            <a:pt x="69" y="73"/>
                            <a:pt x="70" y="70"/>
                          </a:cubicBezTo>
                          <a:cubicBezTo>
                            <a:pt x="71" y="67"/>
                            <a:pt x="72" y="64"/>
                            <a:pt x="72" y="61"/>
                          </a:cubicBezTo>
                          <a:cubicBezTo>
                            <a:pt x="72" y="59"/>
                            <a:pt x="71" y="58"/>
                            <a:pt x="70" y="56"/>
                          </a:cubicBezTo>
                          <a:cubicBezTo>
                            <a:pt x="69" y="54"/>
                            <a:pt x="67" y="52"/>
                            <a:pt x="67" y="48"/>
                          </a:cubicBezTo>
                          <a:cubicBezTo>
                            <a:pt x="67" y="45"/>
                            <a:pt x="70" y="44"/>
                            <a:pt x="72" y="44"/>
                          </a:cubicBezTo>
                          <a:cubicBezTo>
                            <a:pt x="73" y="43"/>
                            <a:pt x="73" y="43"/>
                            <a:pt x="74" y="43"/>
                          </a:cubicBezTo>
                          <a:cubicBezTo>
                            <a:pt x="74" y="39"/>
                            <a:pt x="77" y="38"/>
                            <a:pt x="79" y="37"/>
                          </a:cubicBezTo>
                          <a:cubicBezTo>
                            <a:pt x="81" y="36"/>
                            <a:pt x="83" y="35"/>
                            <a:pt x="83" y="31"/>
                          </a:cubicBezTo>
                          <a:cubicBezTo>
                            <a:pt x="83" y="24"/>
                            <a:pt x="80" y="20"/>
                            <a:pt x="77" y="16"/>
                          </a:cubicBezTo>
                          <a:cubicBezTo>
                            <a:pt x="74" y="14"/>
                            <a:pt x="72" y="11"/>
                            <a:pt x="72" y="7"/>
                          </a:cubicBezTo>
                          <a:cubicBezTo>
                            <a:pt x="72" y="7"/>
                            <a:pt x="72" y="6"/>
                            <a:pt x="72" y="5"/>
                          </a:cubicBezTo>
                          <a:cubicBezTo>
                            <a:pt x="72" y="3"/>
                            <a:pt x="72" y="2"/>
                            <a:pt x="71" y="0"/>
                          </a:cubicBezTo>
                          <a:cubicBezTo>
                            <a:pt x="68" y="0"/>
                            <a:pt x="66" y="2"/>
                            <a:pt x="65" y="4"/>
                          </a:cubicBezTo>
                          <a:cubicBezTo>
                            <a:pt x="63" y="6"/>
                            <a:pt x="61" y="8"/>
                            <a:pt x="58" y="8"/>
                          </a:cubicBezTo>
                          <a:cubicBezTo>
                            <a:pt x="55" y="8"/>
                            <a:pt x="54" y="6"/>
                            <a:pt x="53" y="5"/>
                          </a:cubicBezTo>
                          <a:cubicBezTo>
                            <a:pt x="52" y="5"/>
                            <a:pt x="52" y="5"/>
                            <a:pt x="52" y="5"/>
                          </a:cubicBezTo>
                          <a:lnTo>
                            <a:pt x="48" y="5"/>
                          </a:lnTo>
                          <a:lnTo>
                            <a:pt x="48" y="8"/>
                          </a:lnTo>
                          <a:lnTo>
                            <a:pt x="42" y="8"/>
                          </a:lnTo>
                          <a:cubicBezTo>
                            <a:pt x="41" y="7"/>
                            <a:pt x="41" y="7"/>
                            <a:pt x="40" y="6"/>
                          </a:cubicBezTo>
                          <a:cubicBezTo>
                            <a:pt x="39" y="5"/>
                            <a:pt x="38" y="4"/>
                            <a:pt x="37" y="4"/>
                          </a:cubicBezTo>
                          <a:cubicBezTo>
                            <a:pt x="35" y="4"/>
                            <a:pt x="33" y="4"/>
                            <a:pt x="32" y="5"/>
                          </a:cubicBezTo>
                          <a:cubicBezTo>
                            <a:pt x="31" y="6"/>
                            <a:pt x="29" y="6"/>
                            <a:pt x="27" y="6"/>
                          </a:cubicBezTo>
                          <a:cubicBezTo>
                            <a:pt x="25" y="6"/>
                            <a:pt x="23" y="8"/>
                            <a:pt x="21" y="10"/>
                          </a:cubicBezTo>
                          <a:cubicBezTo>
                            <a:pt x="19" y="13"/>
                            <a:pt x="16" y="16"/>
                            <a:pt x="11" y="16"/>
                          </a:cubicBezTo>
                          <a:cubicBezTo>
                            <a:pt x="9" y="16"/>
                            <a:pt x="7" y="17"/>
                            <a:pt x="4" y="18"/>
                          </a:cubicBezTo>
                          <a:cubicBezTo>
                            <a:pt x="3" y="19"/>
                            <a:pt x="1" y="19"/>
                            <a:pt x="0" y="19"/>
                          </a:cubicBezTo>
                          <a:lnTo>
                            <a:pt x="0" y="27"/>
                          </a:lnTo>
                          <a:cubicBezTo>
                            <a:pt x="1" y="30"/>
                            <a:pt x="2" y="33"/>
                            <a:pt x="2" y="37"/>
                          </a:cubicBezTo>
                          <a:lnTo>
                            <a:pt x="2" y="41"/>
                          </a:lnTo>
                          <a:cubicBezTo>
                            <a:pt x="2" y="43"/>
                            <a:pt x="3" y="45"/>
                            <a:pt x="4" y="48"/>
                          </a:cubicBezTo>
                          <a:cubicBezTo>
                            <a:pt x="5" y="52"/>
                            <a:pt x="7" y="55"/>
                            <a:pt x="7" y="59"/>
                          </a:cubicBezTo>
                          <a:cubicBezTo>
                            <a:pt x="7" y="61"/>
                            <a:pt x="6" y="62"/>
                            <a:pt x="5" y="63"/>
                          </a:cubicBezTo>
                          <a:cubicBezTo>
                            <a:pt x="5" y="63"/>
                            <a:pt x="4" y="63"/>
                            <a:pt x="4" y="64"/>
                          </a:cubicBezTo>
                          <a:cubicBezTo>
                            <a:pt x="4" y="75"/>
                            <a:pt x="13" y="80"/>
                            <a:pt x="20" y="84"/>
                          </a:cubicBezTo>
                          <a:cubicBezTo>
                            <a:pt x="20" y="85"/>
                            <a:pt x="21" y="85"/>
                            <a:pt x="22" y="86"/>
                          </a:cubicBezTo>
                          <a:cubicBezTo>
                            <a:pt x="25" y="88"/>
                            <a:pt x="26" y="92"/>
                            <a:pt x="28" y="95"/>
                          </a:cubicBezTo>
                          <a:cubicBezTo>
                            <a:pt x="30" y="100"/>
                            <a:pt x="32" y="105"/>
                            <a:pt x="38" y="105"/>
                          </a:cubicBezTo>
                          <a:lnTo>
                            <a:pt x="39" y="105"/>
                          </a:lnTo>
                          <a:lnTo>
                            <a:pt x="39" y="107"/>
                          </a:lnTo>
                          <a:cubicBezTo>
                            <a:pt x="39" y="109"/>
                            <a:pt x="38" y="110"/>
                            <a:pt x="37" y="112"/>
                          </a:cubicBezTo>
                          <a:cubicBezTo>
                            <a:pt x="36" y="112"/>
                            <a:pt x="35" y="113"/>
                            <a:pt x="35" y="114"/>
                          </a:cubicBezTo>
                          <a:cubicBezTo>
                            <a:pt x="35" y="115"/>
                            <a:pt x="36" y="116"/>
                            <a:pt x="38" y="117"/>
                          </a:cubicBezTo>
                          <a:cubicBezTo>
                            <a:pt x="39" y="118"/>
                            <a:pt x="41" y="120"/>
                            <a:pt x="41" y="122"/>
                          </a:cubicBezTo>
                          <a:cubicBezTo>
                            <a:pt x="41" y="124"/>
                            <a:pt x="40" y="125"/>
                            <a:pt x="40" y="126"/>
                          </a:cubicBezTo>
                          <a:cubicBezTo>
                            <a:pt x="39" y="126"/>
                            <a:pt x="39" y="127"/>
                            <a:pt x="39" y="128"/>
                          </a:cubicBezTo>
                          <a:cubicBezTo>
                            <a:pt x="39" y="134"/>
                            <a:pt x="45" y="135"/>
                            <a:pt x="53" y="137"/>
                          </a:cubicBezTo>
                          <a:cubicBezTo>
                            <a:pt x="58" y="137"/>
                            <a:pt x="63" y="138"/>
                            <a:pt x="66" y="141"/>
                          </a:cubicBezTo>
                          <a:cubicBezTo>
                            <a:pt x="67" y="142"/>
                            <a:pt x="67" y="144"/>
                            <a:pt x="67" y="146"/>
                          </a:cubicBezTo>
                          <a:cubicBezTo>
                            <a:pt x="73" y="142"/>
                            <a:pt x="79" y="139"/>
                            <a:pt x="79" y="131"/>
                          </a:cubicBezTo>
                          <a:cubicBezTo>
                            <a:pt x="79" y="128"/>
                            <a:pt x="78" y="125"/>
                            <a:pt x="77" y="122"/>
                          </a:cubicBezTo>
                          <a:cubicBezTo>
                            <a:pt x="75" y="118"/>
                            <a:pt x="74" y="114"/>
                            <a:pt x="74" y="110"/>
                          </a:cubicBezTo>
                          <a:cubicBezTo>
                            <a:pt x="74" y="104"/>
                            <a:pt x="77" y="100"/>
                            <a:pt x="80" y="9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5" name="Freeform 1171">
                      <a:extLst>
                        <a:ext uri="{FF2B5EF4-FFF2-40B4-BE49-F238E27FC236}">
                          <a16:creationId xmlns:a16="http://schemas.microsoft.com/office/drawing/2014/main" id="{FA737935-DE83-6BB5-E826-8494DAA0E5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3620" y="4643771"/>
                      <a:ext cx="99612" cy="77059"/>
                    </a:xfrm>
                    <a:custGeom>
                      <a:avLst/>
                      <a:gdLst>
                        <a:gd name="T0" fmla="*/ 208 w 234"/>
                        <a:gd name="T1" fmla="*/ 153 h 178"/>
                        <a:gd name="T2" fmla="*/ 222 w 234"/>
                        <a:gd name="T3" fmla="*/ 147 h 178"/>
                        <a:gd name="T4" fmla="*/ 228 w 234"/>
                        <a:gd name="T5" fmla="*/ 125 h 178"/>
                        <a:gd name="T6" fmla="*/ 225 w 234"/>
                        <a:gd name="T7" fmla="*/ 108 h 178"/>
                        <a:gd name="T8" fmla="*/ 219 w 234"/>
                        <a:gd name="T9" fmla="*/ 82 h 178"/>
                        <a:gd name="T10" fmla="*/ 217 w 234"/>
                        <a:gd name="T11" fmla="*/ 69 h 178"/>
                        <a:gd name="T12" fmla="*/ 205 w 234"/>
                        <a:gd name="T13" fmla="*/ 55 h 178"/>
                        <a:gd name="T14" fmla="*/ 186 w 234"/>
                        <a:gd name="T15" fmla="*/ 44 h 178"/>
                        <a:gd name="T16" fmla="*/ 167 w 234"/>
                        <a:gd name="T17" fmla="*/ 46 h 178"/>
                        <a:gd name="T18" fmla="*/ 162 w 234"/>
                        <a:gd name="T19" fmla="*/ 26 h 178"/>
                        <a:gd name="T20" fmla="*/ 156 w 234"/>
                        <a:gd name="T21" fmla="*/ 14 h 178"/>
                        <a:gd name="T22" fmla="*/ 144 w 234"/>
                        <a:gd name="T23" fmla="*/ 7 h 178"/>
                        <a:gd name="T24" fmla="*/ 123 w 234"/>
                        <a:gd name="T25" fmla="*/ 19 h 178"/>
                        <a:gd name="T26" fmla="*/ 98 w 234"/>
                        <a:gd name="T27" fmla="*/ 9 h 178"/>
                        <a:gd name="T28" fmla="*/ 65 w 234"/>
                        <a:gd name="T29" fmla="*/ 4 h 178"/>
                        <a:gd name="T30" fmla="*/ 52 w 234"/>
                        <a:gd name="T31" fmla="*/ 0 h 178"/>
                        <a:gd name="T32" fmla="*/ 32 w 234"/>
                        <a:gd name="T33" fmla="*/ 32 h 178"/>
                        <a:gd name="T34" fmla="*/ 16 w 234"/>
                        <a:gd name="T35" fmla="*/ 43 h 178"/>
                        <a:gd name="T36" fmla="*/ 9 w 234"/>
                        <a:gd name="T37" fmla="*/ 60 h 178"/>
                        <a:gd name="T38" fmla="*/ 4 w 234"/>
                        <a:gd name="T39" fmla="*/ 60 h 178"/>
                        <a:gd name="T40" fmla="*/ 6 w 234"/>
                        <a:gd name="T41" fmla="*/ 63 h 178"/>
                        <a:gd name="T42" fmla="*/ 6 w 234"/>
                        <a:gd name="T43" fmla="*/ 67 h 178"/>
                        <a:gd name="T44" fmla="*/ 0 w 234"/>
                        <a:gd name="T45" fmla="*/ 77 h 178"/>
                        <a:gd name="T46" fmla="*/ 6 w 234"/>
                        <a:gd name="T47" fmla="*/ 90 h 178"/>
                        <a:gd name="T48" fmla="*/ 6 w 234"/>
                        <a:gd name="T49" fmla="*/ 103 h 178"/>
                        <a:gd name="T50" fmla="*/ 10 w 234"/>
                        <a:gd name="T51" fmla="*/ 108 h 178"/>
                        <a:gd name="T52" fmla="*/ 18 w 234"/>
                        <a:gd name="T53" fmla="*/ 111 h 178"/>
                        <a:gd name="T54" fmla="*/ 40 w 234"/>
                        <a:gd name="T55" fmla="*/ 116 h 178"/>
                        <a:gd name="T56" fmla="*/ 66 w 234"/>
                        <a:gd name="T57" fmla="*/ 128 h 178"/>
                        <a:gd name="T58" fmla="*/ 75 w 234"/>
                        <a:gd name="T59" fmla="*/ 144 h 178"/>
                        <a:gd name="T60" fmla="*/ 85 w 234"/>
                        <a:gd name="T61" fmla="*/ 145 h 178"/>
                        <a:gd name="T62" fmla="*/ 97 w 234"/>
                        <a:gd name="T63" fmla="*/ 149 h 178"/>
                        <a:gd name="T64" fmla="*/ 116 w 234"/>
                        <a:gd name="T65" fmla="*/ 152 h 178"/>
                        <a:gd name="T66" fmla="*/ 129 w 234"/>
                        <a:gd name="T67" fmla="*/ 155 h 178"/>
                        <a:gd name="T68" fmla="*/ 126 w 234"/>
                        <a:gd name="T69" fmla="*/ 162 h 178"/>
                        <a:gd name="T70" fmla="*/ 130 w 234"/>
                        <a:gd name="T71" fmla="*/ 170 h 178"/>
                        <a:gd name="T72" fmla="*/ 129 w 234"/>
                        <a:gd name="T73" fmla="*/ 178 h 178"/>
                        <a:gd name="T74" fmla="*/ 147 w 234"/>
                        <a:gd name="T75" fmla="*/ 167 h 178"/>
                        <a:gd name="T76" fmla="*/ 148 w 234"/>
                        <a:gd name="T77" fmla="*/ 165 h 178"/>
                        <a:gd name="T78" fmla="*/ 161 w 234"/>
                        <a:gd name="T79" fmla="*/ 162 h 178"/>
                        <a:gd name="T80" fmla="*/ 177 w 234"/>
                        <a:gd name="T81" fmla="*/ 152 h 178"/>
                        <a:gd name="T82" fmla="*/ 187 w 234"/>
                        <a:gd name="T83" fmla="*/ 149 h 178"/>
                        <a:gd name="T84" fmla="*/ 193 w 234"/>
                        <a:gd name="T85" fmla="*/ 153 h 178"/>
                        <a:gd name="T86" fmla="*/ 195 w 234"/>
                        <a:gd name="T87" fmla="*/ 150 h 178"/>
                        <a:gd name="T88" fmla="*/ 204 w 234"/>
                        <a:gd name="T89" fmla="*/ 152 h 1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34" h="178">
                          <a:moveTo>
                            <a:pt x="204" y="152"/>
                          </a:moveTo>
                          <a:cubicBezTo>
                            <a:pt x="205" y="153"/>
                            <a:pt x="206" y="153"/>
                            <a:pt x="208" y="153"/>
                          </a:cubicBezTo>
                          <a:cubicBezTo>
                            <a:pt x="210" y="153"/>
                            <a:pt x="212" y="152"/>
                            <a:pt x="213" y="151"/>
                          </a:cubicBezTo>
                          <a:cubicBezTo>
                            <a:pt x="215" y="149"/>
                            <a:pt x="218" y="147"/>
                            <a:pt x="222" y="147"/>
                          </a:cubicBezTo>
                          <a:lnTo>
                            <a:pt x="222" y="135"/>
                          </a:lnTo>
                          <a:cubicBezTo>
                            <a:pt x="222" y="130"/>
                            <a:pt x="225" y="128"/>
                            <a:pt x="228" y="125"/>
                          </a:cubicBezTo>
                          <a:cubicBezTo>
                            <a:pt x="231" y="123"/>
                            <a:pt x="234" y="121"/>
                            <a:pt x="234" y="116"/>
                          </a:cubicBezTo>
                          <a:cubicBezTo>
                            <a:pt x="234" y="111"/>
                            <a:pt x="230" y="109"/>
                            <a:pt x="225" y="108"/>
                          </a:cubicBezTo>
                          <a:cubicBezTo>
                            <a:pt x="219" y="107"/>
                            <a:pt x="213" y="105"/>
                            <a:pt x="213" y="97"/>
                          </a:cubicBezTo>
                          <a:cubicBezTo>
                            <a:pt x="213" y="91"/>
                            <a:pt x="216" y="86"/>
                            <a:pt x="219" y="82"/>
                          </a:cubicBezTo>
                          <a:cubicBezTo>
                            <a:pt x="221" y="80"/>
                            <a:pt x="223" y="77"/>
                            <a:pt x="223" y="74"/>
                          </a:cubicBezTo>
                          <a:cubicBezTo>
                            <a:pt x="223" y="71"/>
                            <a:pt x="221" y="70"/>
                            <a:pt x="217" y="69"/>
                          </a:cubicBezTo>
                          <a:cubicBezTo>
                            <a:pt x="215" y="68"/>
                            <a:pt x="213" y="68"/>
                            <a:pt x="212" y="67"/>
                          </a:cubicBezTo>
                          <a:cubicBezTo>
                            <a:pt x="209" y="64"/>
                            <a:pt x="206" y="58"/>
                            <a:pt x="205" y="55"/>
                          </a:cubicBezTo>
                          <a:cubicBezTo>
                            <a:pt x="201" y="54"/>
                            <a:pt x="199" y="52"/>
                            <a:pt x="197" y="49"/>
                          </a:cubicBezTo>
                          <a:cubicBezTo>
                            <a:pt x="194" y="47"/>
                            <a:pt x="192" y="44"/>
                            <a:pt x="186" y="44"/>
                          </a:cubicBezTo>
                          <a:cubicBezTo>
                            <a:pt x="182" y="44"/>
                            <a:pt x="180" y="45"/>
                            <a:pt x="177" y="45"/>
                          </a:cubicBezTo>
                          <a:cubicBezTo>
                            <a:pt x="174" y="46"/>
                            <a:pt x="171" y="46"/>
                            <a:pt x="167" y="46"/>
                          </a:cubicBezTo>
                          <a:cubicBezTo>
                            <a:pt x="163" y="46"/>
                            <a:pt x="162" y="41"/>
                            <a:pt x="162" y="39"/>
                          </a:cubicBezTo>
                          <a:lnTo>
                            <a:pt x="162" y="26"/>
                          </a:lnTo>
                          <a:cubicBezTo>
                            <a:pt x="162" y="23"/>
                            <a:pt x="160" y="22"/>
                            <a:pt x="159" y="20"/>
                          </a:cubicBezTo>
                          <a:cubicBezTo>
                            <a:pt x="158" y="19"/>
                            <a:pt x="156" y="17"/>
                            <a:pt x="156" y="14"/>
                          </a:cubicBezTo>
                          <a:cubicBezTo>
                            <a:pt x="153" y="14"/>
                            <a:pt x="152" y="12"/>
                            <a:pt x="150" y="10"/>
                          </a:cubicBezTo>
                          <a:cubicBezTo>
                            <a:pt x="148" y="9"/>
                            <a:pt x="146" y="7"/>
                            <a:pt x="144" y="7"/>
                          </a:cubicBezTo>
                          <a:cubicBezTo>
                            <a:pt x="139" y="7"/>
                            <a:pt x="136" y="10"/>
                            <a:pt x="132" y="13"/>
                          </a:cubicBezTo>
                          <a:cubicBezTo>
                            <a:pt x="130" y="16"/>
                            <a:pt x="127" y="19"/>
                            <a:pt x="123" y="19"/>
                          </a:cubicBezTo>
                          <a:cubicBezTo>
                            <a:pt x="118" y="19"/>
                            <a:pt x="114" y="16"/>
                            <a:pt x="111" y="14"/>
                          </a:cubicBezTo>
                          <a:cubicBezTo>
                            <a:pt x="108" y="12"/>
                            <a:pt x="104" y="9"/>
                            <a:pt x="98" y="9"/>
                          </a:cubicBezTo>
                          <a:cubicBezTo>
                            <a:pt x="90" y="9"/>
                            <a:pt x="84" y="8"/>
                            <a:pt x="78" y="4"/>
                          </a:cubicBezTo>
                          <a:lnTo>
                            <a:pt x="65" y="4"/>
                          </a:lnTo>
                          <a:cubicBezTo>
                            <a:pt x="64" y="3"/>
                            <a:pt x="62" y="3"/>
                            <a:pt x="61" y="2"/>
                          </a:cubicBezTo>
                          <a:cubicBezTo>
                            <a:pt x="58" y="1"/>
                            <a:pt x="55" y="0"/>
                            <a:pt x="52" y="0"/>
                          </a:cubicBezTo>
                          <a:cubicBezTo>
                            <a:pt x="44" y="0"/>
                            <a:pt x="40" y="11"/>
                            <a:pt x="37" y="20"/>
                          </a:cubicBezTo>
                          <a:cubicBezTo>
                            <a:pt x="36" y="25"/>
                            <a:pt x="34" y="29"/>
                            <a:pt x="32" y="32"/>
                          </a:cubicBezTo>
                          <a:cubicBezTo>
                            <a:pt x="30" y="35"/>
                            <a:pt x="27" y="36"/>
                            <a:pt x="24" y="38"/>
                          </a:cubicBezTo>
                          <a:cubicBezTo>
                            <a:pt x="20" y="39"/>
                            <a:pt x="18" y="40"/>
                            <a:pt x="16" y="43"/>
                          </a:cubicBezTo>
                          <a:cubicBezTo>
                            <a:pt x="14" y="46"/>
                            <a:pt x="13" y="48"/>
                            <a:pt x="13" y="50"/>
                          </a:cubicBezTo>
                          <a:cubicBezTo>
                            <a:pt x="12" y="53"/>
                            <a:pt x="11" y="57"/>
                            <a:pt x="9" y="60"/>
                          </a:cubicBezTo>
                          <a:lnTo>
                            <a:pt x="8" y="61"/>
                          </a:lnTo>
                          <a:lnTo>
                            <a:pt x="4" y="60"/>
                          </a:lnTo>
                          <a:lnTo>
                            <a:pt x="5" y="63"/>
                          </a:lnTo>
                          <a:cubicBezTo>
                            <a:pt x="6" y="63"/>
                            <a:pt x="6" y="63"/>
                            <a:pt x="6" y="63"/>
                          </a:cubicBezTo>
                          <a:cubicBezTo>
                            <a:pt x="7" y="64"/>
                            <a:pt x="6" y="65"/>
                            <a:pt x="6" y="65"/>
                          </a:cubicBezTo>
                          <a:cubicBezTo>
                            <a:pt x="6" y="65"/>
                            <a:pt x="6" y="66"/>
                            <a:pt x="6" y="67"/>
                          </a:cubicBezTo>
                          <a:cubicBezTo>
                            <a:pt x="6" y="69"/>
                            <a:pt x="4" y="70"/>
                            <a:pt x="3" y="71"/>
                          </a:cubicBezTo>
                          <a:cubicBezTo>
                            <a:pt x="2" y="73"/>
                            <a:pt x="0" y="74"/>
                            <a:pt x="0" y="77"/>
                          </a:cubicBezTo>
                          <a:cubicBezTo>
                            <a:pt x="0" y="80"/>
                            <a:pt x="2" y="83"/>
                            <a:pt x="4" y="86"/>
                          </a:cubicBezTo>
                          <a:cubicBezTo>
                            <a:pt x="5" y="87"/>
                            <a:pt x="6" y="89"/>
                            <a:pt x="6" y="90"/>
                          </a:cubicBezTo>
                          <a:lnTo>
                            <a:pt x="6" y="90"/>
                          </a:lnTo>
                          <a:lnTo>
                            <a:pt x="6" y="103"/>
                          </a:lnTo>
                          <a:cubicBezTo>
                            <a:pt x="7" y="104"/>
                            <a:pt x="8" y="105"/>
                            <a:pt x="9" y="107"/>
                          </a:cubicBezTo>
                          <a:cubicBezTo>
                            <a:pt x="9" y="107"/>
                            <a:pt x="10" y="107"/>
                            <a:pt x="10" y="108"/>
                          </a:cubicBezTo>
                          <a:lnTo>
                            <a:pt x="18" y="110"/>
                          </a:lnTo>
                          <a:lnTo>
                            <a:pt x="18" y="111"/>
                          </a:lnTo>
                          <a:cubicBezTo>
                            <a:pt x="19" y="113"/>
                            <a:pt x="32" y="115"/>
                            <a:pt x="36" y="116"/>
                          </a:cubicBezTo>
                          <a:cubicBezTo>
                            <a:pt x="38" y="116"/>
                            <a:pt x="39" y="116"/>
                            <a:pt x="40" y="116"/>
                          </a:cubicBezTo>
                          <a:cubicBezTo>
                            <a:pt x="49" y="118"/>
                            <a:pt x="57" y="122"/>
                            <a:pt x="64" y="126"/>
                          </a:cubicBezTo>
                          <a:cubicBezTo>
                            <a:pt x="65" y="127"/>
                            <a:pt x="66" y="127"/>
                            <a:pt x="66" y="128"/>
                          </a:cubicBezTo>
                          <a:cubicBezTo>
                            <a:pt x="70" y="130"/>
                            <a:pt x="71" y="134"/>
                            <a:pt x="72" y="137"/>
                          </a:cubicBezTo>
                          <a:cubicBezTo>
                            <a:pt x="73" y="140"/>
                            <a:pt x="73" y="142"/>
                            <a:pt x="75" y="144"/>
                          </a:cubicBezTo>
                          <a:cubicBezTo>
                            <a:pt x="76" y="145"/>
                            <a:pt x="77" y="145"/>
                            <a:pt x="81" y="145"/>
                          </a:cubicBezTo>
                          <a:cubicBezTo>
                            <a:pt x="83" y="145"/>
                            <a:pt x="84" y="145"/>
                            <a:pt x="85" y="145"/>
                          </a:cubicBezTo>
                          <a:cubicBezTo>
                            <a:pt x="87" y="145"/>
                            <a:pt x="88" y="145"/>
                            <a:pt x="89" y="145"/>
                          </a:cubicBezTo>
                          <a:cubicBezTo>
                            <a:pt x="92" y="145"/>
                            <a:pt x="94" y="147"/>
                            <a:pt x="97" y="149"/>
                          </a:cubicBezTo>
                          <a:cubicBezTo>
                            <a:pt x="100" y="151"/>
                            <a:pt x="104" y="153"/>
                            <a:pt x="109" y="153"/>
                          </a:cubicBezTo>
                          <a:cubicBezTo>
                            <a:pt x="112" y="153"/>
                            <a:pt x="114" y="153"/>
                            <a:pt x="116" y="152"/>
                          </a:cubicBezTo>
                          <a:cubicBezTo>
                            <a:pt x="118" y="151"/>
                            <a:pt x="120" y="149"/>
                            <a:pt x="123" y="149"/>
                          </a:cubicBezTo>
                          <a:cubicBezTo>
                            <a:pt x="127" y="149"/>
                            <a:pt x="129" y="152"/>
                            <a:pt x="129" y="155"/>
                          </a:cubicBezTo>
                          <a:cubicBezTo>
                            <a:pt x="129" y="157"/>
                            <a:pt x="128" y="158"/>
                            <a:pt x="127" y="159"/>
                          </a:cubicBezTo>
                          <a:cubicBezTo>
                            <a:pt x="127" y="160"/>
                            <a:pt x="126" y="161"/>
                            <a:pt x="126" y="162"/>
                          </a:cubicBezTo>
                          <a:cubicBezTo>
                            <a:pt x="126" y="163"/>
                            <a:pt x="127" y="164"/>
                            <a:pt x="128" y="165"/>
                          </a:cubicBezTo>
                          <a:cubicBezTo>
                            <a:pt x="129" y="166"/>
                            <a:pt x="130" y="168"/>
                            <a:pt x="130" y="170"/>
                          </a:cubicBezTo>
                          <a:cubicBezTo>
                            <a:pt x="130" y="172"/>
                            <a:pt x="130" y="174"/>
                            <a:pt x="129" y="175"/>
                          </a:cubicBezTo>
                          <a:cubicBezTo>
                            <a:pt x="129" y="176"/>
                            <a:pt x="129" y="177"/>
                            <a:pt x="129" y="178"/>
                          </a:cubicBezTo>
                          <a:lnTo>
                            <a:pt x="131" y="178"/>
                          </a:lnTo>
                          <a:cubicBezTo>
                            <a:pt x="132" y="171"/>
                            <a:pt x="138" y="167"/>
                            <a:pt x="147" y="167"/>
                          </a:cubicBezTo>
                          <a:lnTo>
                            <a:pt x="147" y="165"/>
                          </a:lnTo>
                          <a:lnTo>
                            <a:pt x="148" y="165"/>
                          </a:lnTo>
                          <a:cubicBezTo>
                            <a:pt x="150" y="165"/>
                            <a:pt x="152" y="164"/>
                            <a:pt x="154" y="164"/>
                          </a:cubicBezTo>
                          <a:cubicBezTo>
                            <a:pt x="156" y="163"/>
                            <a:pt x="158" y="162"/>
                            <a:pt x="161" y="162"/>
                          </a:cubicBezTo>
                          <a:cubicBezTo>
                            <a:pt x="165" y="162"/>
                            <a:pt x="167" y="159"/>
                            <a:pt x="170" y="157"/>
                          </a:cubicBezTo>
                          <a:cubicBezTo>
                            <a:pt x="172" y="154"/>
                            <a:pt x="174" y="152"/>
                            <a:pt x="177" y="152"/>
                          </a:cubicBezTo>
                          <a:cubicBezTo>
                            <a:pt x="179" y="152"/>
                            <a:pt x="180" y="151"/>
                            <a:pt x="181" y="151"/>
                          </a:cubicBezTo>
                          <a:cubicBezTo>
                            <a:pt x="183" y="150"/>
                            <a:pt x="184" y="149"/>
                            <a:pt x="187" y="149"/>
                          </a:cubicBezTo>
                          <a:cubicBezTo>
                            <a:pt x="189" y="149"/>
                            <a:pt x="191" y="151"/>
                            <a:pt x="192" y="152"/>
                          </a:cubicBezTo>
                          <a:cubicBezTo>
                            <a:pt x="192" y="153"/>
                            <a:pt x="193" y="153"/>
                            <a:pt x="193" y="153"/>
                          </a:cubicBezTo>
                          <a:lnTo>
                            <a:pt x="195" y="153"/>
                          </a:lnTo>
                          <a:lnTo>
                            <a:pt x="195" y="150"/>
                          </a:lnTo>
                          <a:lnTo>
                            <a:pt x="203" y="150"/>
                          </a:lnTo>
                          <a:cubicBezTo>
                            <a:pt x="203" y="151"/>
                            <a:pt x="204" y="151"/>
                            <a:pt x="204" y="1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6" name="Freeform 1172">
                      <a:extLst>
                        <a:ext uri="{FF2B5EF4-FFF2-40B4-BE49-F238E27FC236}">
                          <a16:creationId xmlns:a16="http://schemas.microsoft.com/office/drawing/2014/main" id="{93AA0B61-7DAF-CFFF-53D5-DA20377443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765936"/>
                      <a:ext cx="46987" cy="46987"/>
                    </a:xfrm>
                    <a:custGeom>
                      <a:avLst/>
                      <a:gdLst>
                        <a:gd name="T0" fmla="*/ 105 w 113"/>
                        <a:gd name="T1" fmla="*/ 61 h 112"/>
                        <a:gd name="T2" fmla="*/ 96 w 113"/>
                        <a:gd name="T3" fmla="*/ 50 h 112"/>
                        <a:gd name="T4" fmla="*/ 93 w 113"/>
                        <a:gd name="T5" fmla="*/ 38 h 112"/>
                        <a:gd name="T6" fmla="*/ 92 w 113"/>
                        <a:gd name="T7" fmla="*/ 39 h 112"/>
                        <a:gd name="T8" fmla="*/ 86 w 113"/>
                        <a:gd name="T9" fmla="*/ 44 h 112"/>
                        <a:gd name="T10" fmla="*/ 75 w 113"/>
                        <a:gd name="T11" fmla="*/ 38 h 112"/>
                        <a:gd name="T12" fmla="*/ 76 w 113"/>
                        <a:gd name="T13" fmla="*/ 33 h 112"/>
                        <a:gd name="T14" fmla="*/ 76 w 113"/>
                        <a:gd name="T15" fmla="*/ 31 h 112"/>
                        <a:gd name="T16" fmla="*/ 76 w 113"/>
                        <a:gd name="T17" fmla="*/ 29 h 112"/>
                        <a:gd name="T18" fmla="*/ 74 w 113"/>
                        <a:gd name="T19" fmla="*/ 26 h 112"/>
                        <a:gd name="T20" fmla="*/ 85 w 113"/>
                        <a:gd name="T21" fmla="*/ 12 h 112"/>
                        <a:gd name="T22" fmla="*/ 73 w 113"/>
                        <a:gd name="T23" fmla="*/ 5 h 112"/>
                        <a:gd name="T24" fmla="*/ 60 w 113"/>
                        <a:gd name="T25" fmla="*/ 0 h 112"/>
                        <a:gd name="T26" fmla="*/ 52 w 113"/>
                        <a:gd name="T27" fmla="*/ 6 h 112"/>
                        <a:gd name="T28" fmla="*/ 54 w 113"/>
                        <a:gd name="T29" fmla="*/ 11 h 112"/>
                        <a:gd name="T30" fmla="*/ 56 w 113"/>
                        <a:gd name="T31" fmla="*/ 17 h 112"/>
                        <a:gd name="T32" fmla="*/ 39 w 113"/>
                        <a:gd name="T33" fmla="*/ 26 h 112"/>
                        <a:gd name="T34" fmla="*/ 34 w 113"/>
                        <a:gd name="T35" fmla="*/ 27 h 112"/>
                        <a:gd name="T36" fmla="*/ 30 w 113"/>
                        <a:gd name="T37" fmla="*/ 29 h 112"/>
                        <a:gd name="T38" fmla="*/ 27 w 113"/>
                        <a:gd name="T39" fmla="*/ 30 h 112"/>
                        <a:gd name="T40" fmla="*/ 24 w 113"/>
                        <a:gd name="T41" fmla="*/ 32 h 112"/>
                        <a:gd name="T42" fmla="*/ 0 w 113"/>
                        <a:gd name="T43" fmla="*/ 45 h 112"/>
                        <a:gd name="T44" fmla="*/ 4 w 113"/>
                        <a:gd name="T45" fmla="*/ 49 h 112"/>
                        <a:gd name="T46" fmla="*/ 10 w 113"/>
                        <a:gd name="T47" fmla="*/ 54 h 112"/>
                        <a:gd name="T48" fmla="*/ 4 w 113"/>
                        <a:gd name="T49" fmla="*/ 61 h 112"/>
                        <a:gd name="T50" fmla="*/ 2 w 113"/>
                        <a:gd name="T51" fmla="*/ 63 h 112"/>
                        <a:gd name="T52" fmla="*/ 1 w 113"/>
                        <a:gd name="T53" fmla="*/ 64 h 112"/>
                        <a:gd name="T54" fmla="*/ 0 w 113"/>
                        <a:gd name="T55" fmla="*/ 65 h 112"/>
                        <a:gd name="T56" fmla="*/ 9 w 113"/>
                        <a:gd name="T57" fmla="*/ 75 h 112"/>
                        <a:gd name="T58" fmla="*/ 13 w 113"/>
                        <a:gd name="T59" fmla="*/ 76 h 112"/>
                        <a:gd name="T60" fmla="*/ 15 w 113"/>
                        <a:gd name="T61" fmla="*/ 85 h 112"/>
                        <a:gd name="T62" fmla="*/ 15 w 113"/>
                        <a:gd name="T63" fmla="*/ 88 h 112"/>
                        <a:gd name="T64" fmla="*/ 30 w 113"/>
                        <a:gd name="T65" fmla="*/ 95 h 112"/>
                        <a:gd name="T66" fmla="*/ 32 w 113"/>
                        <a:gd name="T67" fmla="*/ 96 h 112"/>
                        <a:gd name="T68" fmla="*/ 36 w 113"/>
                        <a:gd name="T69" fmla="*/ 100 h 112"/>
                        <a:gd name="T70" fmla="*/ 42 w 113"/>
                        <a:gd name="T71" fmla="*/ 96 h 112"/>
                        <a:gd name="T72" fmla="*/ 51 w 113"/>
                        <a:gd name="T73" fmla="*/ 91 h 112"/>
                        <a:gd name="T74" fmla="*/ 52 w 113"/>
                        <a:gd name="T75" fmla="*/ 91 h 112"/>
                        <a:gd name="T76" fmla="*/ 52 w 113"/>
                        <a:gd name="T77" fmla="*/ 92 h 112"/>
                        <a:gd name="T78" fmla="*/ 52 w 113"/>
                        <a:gd name="T79" fmla="*/ 102 h 112"/>
                        <a:gd name="T80" fmla="*/ 55 w 113"/>
                        <a:gd name="T81" fmla="*/ 107 h 112"/>
                        <a:gd name="T82" fmla="*/ 58 w 113"/>
                        <a:gd name="T83" fmla="*/ 111 h 112"/>
                        <a:gd name="T84" fmla="*/ 74 w 113"/>
                        <a:gd name="T85" fmla="*/ 107 h 112"/>
                        <a:gd name="T86" fmla="*/ 90 w 113"/>
                        <a:gd name="T87" fmla="*/ 97 h 112"/>
                        <a:gd name="T88" fmla="*/ 99 w 113"/>
                        <a:gd name="T89" fmla="*/ 96 h 112"/>
                        <a:gd name="T90" fmla="*/ 108 w 113"/>
                        <a:gd name="T91" fmla="*/ 90 h 112"/>
                        <a:gd name="T92" fmla="*/ 109 w 113"/>
                        <a:gd name="T93" fmla="*/ 89 h 112"/>
                        <a:gd name="T94" fmla="*/ 104 w 113"/>
                        <a:gd name="T95" fmla="*/ 79 h 112"/>
                        <a:gd name="T96" fmla="*/ 110 w 113"/>
                        <a:gd name="T97" fmla="*/ 71 h 112"/>
                        <a:gd name="T98" fmla="*/ 110 w 113"/>
                        <a:gd name="T99" fmla="*/ 70 h 112"/>
                        <a:gd name="T100" fmla="*/ 113 w 113"/>
                        <a:gd name="T101" fmla="*/ 70 h 112"/>
                        <a:gd name="T102" fmla="*/ 105 w 113"/>
                        <a:gd name="T103" fmla="*/ 61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13" h="112">
                          <a:moveTo>
                            <a:pt x="105" y="61"/>
                          </a:moveTo>
                          <a:cubicBezTo>
                            <a:pt x="101" y="58"/>
                            <a:pt x="97" y="55"/>
                            <a:pt x="96" y="50"/>
                          </a:cubicBezTo>
                          <a:cubicBezTo>
                            <a:pt x="96" y="45"/>
                            <a:pt x="94" y="41"/>
                            <a:pt x="93" y="38"/>
                          </a:cubicBezTo>
                          <a:cubicBezTo>
                            <a:pt x="92" y="38"/>
                            <a:pt x="92" y="39"/>
                            <a:pt x="92" y="39"/>
                          </a:cubicBezTo>
                          <a:cubicBezTo>
                            <a:pt x="91" y="41"/>
                            <a:pt x="88" y="44"/>
                            <a:pt x="86" y="44"/>
                          </a:cubicBezTo>
                          <a:cubicBezTo>
                            <a:pt x="82" y="44"/>
                            <a:pt x="75" y="41"/>
                            <a:pt x="75" y="38"/>
                          </a:cubicBezTo>
                          <a:cubicBezTo>
                            <a:pt x="75" y="36"/>
                            <a:pt x="75" y="34"/>
                            <a:pt x="76" y="33"/>
                          </a:cubicBezTo>
                          <a:cubicBezTo>
                            <a:pt x="76" y="32"/>
                            <a:pt x="76" y="32"/>
                            <a:pt x="76" y="31"/>
                          </a:cubicBezTo>
                          <a:lnTo>
                            <a:pt x="76" y="29"/>
                          </a:lnTo>
                          <a:cubicBezTo>
                            <a:pt x="76" y="29"/>
                            <a:pt x="74" y="28"/>
                            <a:pt x="74" y="26"/>
                          </a:cubicBezTo>
                          <a:cubicBezTo>
                            <a:pt x="74" y="19"/>
                            <a:pt x="80" y="15"/>
                            <a:pt x="85" y="12"/>
                          </a:cubicBezTo>
                          <a:cubicBezTo>
                            <a:pt x="86" y="6"/>
                            <a:pt x="81" y="6"/>
                            <a:pt x="73" y="5"/>
                          </a:cubicBezTo>
                          <a:cubicBezTo>
                            <a:pt x="68" y="4"/>
                            <a:pt x="63" y="3"/>
                            <a:pt x="60" y="0"/>
                          </a:cubicBezTo>
                          <a:cubicBezTo>
                            <a:pt x="55" y="1"/>
                            <a:pt x="52" y="3"/>
                            <a:pt x="52" y="6"/>
                          </a:cubicBezTo>
                          <a:cubicBezTo>
                            <a:pt x="52" y="8"/>
                            <a:pt x="53" y="10"/>
                            <a:pt x="54" y="11"/>
                          </a:cubicBezTo>
                          <a:cubicBezTo>
                            <a:pt x="55" y="13"/>
                            <a:pt x="56" y="14"/>
                            <a:pt x="56" y="17"/>
                          </a:cubicBezTo>
                          <a:cubicBezTo>
                            <a:pt x="56" y="24"/>
                            <a:pt x="47" y="25"/>
                            <a:pt x="39" y="26"/>
                          </a:cubicBezTo>
                          <a:cubicBezTo>
                            <a:pt x="37" y="27"/>
                            <a:pt x="35" y="27"/>
                            <a:pt x="34" y="27"/>
                          </a:cubicBezTo>
                          <a:cubicBezTo>
                            <a:pt x="32" y="27"/>
                            <a:pt x="31" y="28"/>
                            <a:pt x="30" y="29"/>
                          </a:cubicBezTo>
                          <a:cubicBezTo>
                            <a:pt x="29" y="29"/>
                            <a:pt x="28" y="30"/>
                            <a:pt x="27" y="30"/>
                          </a:cubicBezTo>
                          <a:cubicBezTo>
                            <a:pt x="26" y="30"/>
                            <a:pt x="25" y="31"/>
                            <a:pt x="24" y="32"/>
                          </a:cubicBezTo>
                          <a:cubicBezTo>
                            <a:pt x="5" y="40"/>
                            <a:pt x="0" y="44"/>
                            <a:pt x="0" y="45"/>
                          </a:cubicBezTo>
                          <a:cubicBezTo>
                            <a:pt x="0" y="46"/>
                            <a:pt x="2" y="47"/>
                            <a:pt x="4" y="49"/>
                          </a:cubicBezTo>
                          <a:cubicBezTo>
                            <a:pt x="7" y="50"/>
                            <a:pt x="10" y="51"/>
                            <a:pt x="10" y="54"/>
                          </a:cubicBezTo>
                          <a:cubicBezTo>
                            <a:pt x="10" y="59"/>
                            <a:pt x="7" y="60"/>
                            <a:pt x="4" y="61"/>
                          </a:cubicBezTo>
                          <a:cubicBezTo>
                            <a:pt x="3" y="62"/>
                            <a:pt x="2" y="62"/>
                            <a:pt x="2" y="63"/>
                          </a:cubicBezTo>
                          <a:cubicBezTo>
                            <a:pt x="1" y="63"/>
                            <a:pt x="1" y="64"/>
                            <a:pt x="1" y="64"/>
                          </a:cubicBezTo>
                          <a:cubicBezTo>
                            <a:pt x="0" y="65"/>
                            <a:pt x="0" y="65"/>
                            <a:pt x="0" y="65"/>
                          </a:cubicBezTo>
                          <a:cubicBezTo>
                            <a:pt x="0" y="72"/>
                            <a:pt x="5" y="73"/>
                            <a:pt x="9" y="75"/>
                          </a:cubicBezTo>
                          <a:cubicBezTo>
                            <a:pt x="11" y="75"/>
                            <a:pt x="12" y="76"/>
                            <a:pt x="13" y="76"/>
                          </a:cubicBezTo>
                          <a:cubicBezTo>
                            <a:pt x="16" y="78"/>
                            <a:pt x="16" y="82"/>
                            <a:pt x="15" y="85"/>
                          </a:cubicBezTo>
                          <a:cubicBezTo>
                            <a:pt x="15" y="86"/>
                            <a:pt x="15" y="87"/>
                            <a:pt x="15" y="88"/>
                          </a:cubicBezTo>
                          <a:cubicBezTo>
                            <a:pt x="16" y="93"/>
                            <a:pt x="21" y="95"/>
                            <a:pt x="30" y="95"/>
                          </a:cubicBezTo>
                          <a:cubicBezTo>
                            <a:pt x="31" y="95"/>
                            <a:pt x="32" y="95"/>
                            <a:pt x="32" y="96"/>
                          </a:cubicBezTo>
                          <a:cubicBezTo>
                            <a:pt x="32" y="99"/>
                            <a:pt x="33" y="100"/>
                            <a:pt x="36" y="100"/>
                          </a:cubicBezTo>
                          <a:cubicBezTo>
                            <a:pt x="39" y="100"/>
                            <a:pt x="40" y="99"/>
                            <a:pt x="42" y="96"/>
                          </a:cubicBezTo>
                          <a:cubicBezTo>
                            <a:pt x="44" y="94"/>
                            <a:pt x="46" y="91"/>
                            <a:pt x="51" y="91"/>
                          </a:cubicBezTo>
                          <a:cubicBezTo>
                            <a:pt x="51" y="91"/>
                            <a:pt x="51" y="91"/>
                            <a:pt x="52" y="91"/>
                          </a:cubicBezTo>
                          <a:cubicBezTo>
                            <a:pt x="52" y="92"/>
                            <a:pt x="52" y="92"/>
                            <a:pt x="52" y="92"/>
                          </a:cubicBezTo>
                          <a:lnTo>
                            <a:pt x="52" y="102"/>
                          </a:lnTo>
                          <a:cubicBezTo>
                            <a:pt x="52" y="104"/>
                            <a:pt x="53" y="105"/>
                            <a:pt x="55" y="107"/>
                          </a:cubicBezTo>
                          <a:cubicBezTo>
                            <a:pt x="56" y="108"/>
                            <a:pt x="57" y="109"/>
                            <a:pt x="58" y="111"/>
                          </a:cubicBezTo>
                          <a:cubicBezTo>
                            <a:pt x="60" y="111"/>
                            <a:pt x="70" y="112"/>
                            <a:pt x="74" y="107"/>
                          </a:cubicBezTo>
                          <a:cubicBezTo>
                            <a:pt x="76" y="98"/>
                            <a:pt x="83" y="98"/>
                            <a:pt x="90" y="97"/>
                          </a:cubicBezTo>
                          <a:cubicBezTo>
                            <a:pt x="94" y="97"/>
                            <a:pt x="97" y="97"/>
                            <a:pt x="99" y="96"/>
                          </a:cubicBezTo>
                          <a:cubicBezTo>
                            <a:pt x="102" y="94"/>
                            <a:pt x="105" y="92"/>
                            <a:pt x="108" y="90"/>
                          </a:cubicBezTo>
                          <a:lnTo>
                            <a:pt x="109" y="89"/>
                          </a:lnTo>
                          <a:cubicBezTo>
                            <a:pt x="107" y="87"/>
                            <a:pt x="104" y="83"/>
                            <a:pt x="104" y="79"/>
                          </a:cubicBezTo>
                          <a:cubicBezTo>
                            <a:pt x="104" y="75"/>
                            <a:pt x="106" y="72"/>
                            <a:pt x="110" y="71"/>
                          </a:cubicBezTo>
                          <a:cubicBezTo>
                            <a:pt x="110" y="70"/>
                            <a:pt x="110" y="70"/>
                            <a:pt x="110" y="70"/>
                          </a:cubicBezTo>
                          <a:lnTo>
                            <a:pt x="113" y="70"/>
                          </a:lnTo>
                          <a:cubicBezTo>
                            <a:pt x="112" y="67"/>
                            <a:pt x="109" y="64"/>
                            <a:pt x="105" y="6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7" name="Freeform 1173">
                      <a:extLst>
                        <a:ext uri="{FF2B5EF4-FFF2-40B4-BE49-F238E27FC236}">
                          <a16:creationId xmlns:a16="http://schemas.microsoft.com/office/drawing/2014/main" id="{43E58B97-EFBA-EB40-4835-15B72E06D5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9473" y="4749021"/>
                      <a:ext cx="84576" cy="54505"/>
                    </a:xfrm>
                    <a:custGeom>
                      <a:avLst/>
                      <a:gdLst>
                        <a:gd name="T0" fmla="*/ 189 w 197"/>
                        <a:gd name="T1" fmla="*/ 15 h 128"/>
                        <a:gd name="T2" fmla="*/ 187 w 197"/>
                        <a:gd name="T3" fmla="*/ 15 h 128"/>
                        <a:gd name="T4" fmla="*/ 182 w 197"/>
                        <a:gd name="T5" fmla="*/ 17 h 128"/>
                        <a:gd name="T6" fmla="*/ 164 w 197"/>
                        <a:gd name="T7" fmla="*/ 10 h 128"/>
                        <a:gd name="T8" fmla="*/ 159 w 197"/>
                        <a:gd name="T9" fmla="*/ 7 h 128"/>
                        <a:gd name="T10" fmla="*/ 156 w 197"/>
                        <a:gd name="T11" fmla="*/ 4 h 128"/>
                        <a:gd name="T12" fmla="*/ 150 w 197"/>
                        <a:gd name="T13" fmla="*/ 0 h 128"/>
                        <a:gd name="T14" fmla="*/ 146 w 197"/>
                        <a:gd name="T15" fmla="*/ 1 h 128"/>
                        <a:gd name="T16" fmla="*/ 144 w 197"/>
                        <a:gd name="T17" fmla="*/ 2 h 128"/>
                        <a:gd name="T18" fmla="*/ 144 w 197"/>
                        <a:gd name="T19" fmla="*/ 7 h 128"/>
                        <a:gd name="T20" fmla="*/ 143 w 197"/>
                        <a:gd name="T21" fmla="*/ 7 h 128"/>
                        <a:gd name="T22" fmla="*/ 111 w 197"/>
                        <a:gd name="T23" fmla="*/ 14 h 128"/>
                        <a:gd name="T24" fmla="*/ 110 w 197"/>
                        <a:gd name="T25" fmla="*/ 20 h 128"/>
                        <a:gd name="T26" fmla="*/ 108 w 197"/>
                        <a:gd name="T27" fmla="*/ 27 h 128"/>
                        <a:gd name="T28" fmla="*/ 105 w 197"/>
                        <a:gd name="T29" fmla="*/ 28 h 128"/>
                        <a:gd name="T30" fmla="*/ 101 w 197"/>
                        <a:gd name="T31" fmla="*/ 31 h 128"/>
                        <a:gd name="T32" fmla="*/ 63 w 197"/>
                        <a:gd name="T33" fmla="*/ 69 h 128"/>
                        <a:gd name="T34" fmla="*/ 52 w 197"/>
                        <a:gd name="T35" fmla="*/ 65 h 128"/>
                        <a:gd name="T36" fmla="*/ 39 w 197"/>
                        <a:gd name="T37" fmla="*/ 65 h 128"/>
                        <a:gd name="T38" fmla="*/ 39 w 197"/>
                        <a:gd name="T39" fmla="*/ 64 h 128"/>
                        <a:gd name="T40" fmla="*/ 32 w 197"/>
                        <a:gd name="T41" fmla="*/ 57 h 128"/>
                        <a:gd name="T42" fmla="*/ 31 w 197"/>
                        <a:gd name="T43" fmla="*/ 57 h 128"/>
                        <a:gd name="T44" fmla="*/ 26 w 197"/>
                        <a:gd name="T45" fmla="*/ 58 h 128"/>
                        <a:gd name="T46" fmla="*/ 25 w 197"/>
                        <a:gd name="T47" fmla="*/ 62 h 128"/>
                        <a:gd name="T48" fmla="*/ 26 w 197"/>
                        <a:gd name="T49" fmla="*/ 64 h 128"/>
                        <a:gd name="T50" fmla="*/ 10 w 197"/>
                        <a:gd name="T51" fmla="*/ 76 h 128"/>
                        <a:gd name="T52" fmla="*/ 4 w 197"/>
                        <a:gd name="T53" fmla="*/ 74 h 128"/>
                        <a:gd name="T54" fmla="*/ 0 w 197"/>
                        <a:gd name="T55" fmla="*/ 74 h 128"/>
                        <a:gd name="T56" fmla="*/ 0 w 197"/>
                        <a:gd name="T57" fmla="*/ 77 h 128"/>
                        <a:gd name="T58" fmla="*/ 4 w 197"/>
                        <a:gd name="T59" fmla="*/ 89 h 128"/>
                        <a:gd name="T60" fmla="*/ 12 w 197"/>
                        <a:gd name="T61" fmla="*/ 99 h 128"/>
                        <a:gd name="T62" fmla="*/ 20 w 197"/>
                        <a:gd name="T63" fmla="*/ 112 h 128"/>
                        <a:gd name="T64" fmla="*/ 19 w 197"/>
                        <a:gd name="T65" fmla="*/ 113 h 128"/>
                        <a:gd name="T66" fmla="*/ 15 w 197"/>
                        <a:gd name="T67" fmla="*/ 113 h 128"/>
                        <a:gd name="T68" fmla="*/ 11 w 197"/>
                        <a:gd name="T69" fmla="*/ 119 h 128"/>
                        <a:gd name="T70" fmla="*/ 15 w 197"/>
                        <a:gd name="T71" fmla="*/ 126 h 128"/>
                        <a:gd name="T72" fmla="*/ 16 w 197"/>
                        <a:gd name="T73" fmla="*/ 128 h 128"/>
                        <a:gd name="T74" fmla="*/ 28 w 197"/>
                        <a:gd name="T75" fmla="*/ 119 h 128"/>
                        <a:gd name="T76" fmla="*/ 57 w 197"/>
                        <a:gd name="T77" fmla="*/ 101 h 128"/>
                        <a:gd name="T78" fmla="*/ 75 w 197"/>
                        <a:gd name="T79" fmla="*/ 99 h 128"/>
                        <a:gd name="T80" fmla="*/ 109 w 197"/>
                        <a:gd name="T81" fmla="*/ 107 h 128"/>
                        <a:gd name="T82" fmla="*/ 110 w 197"/>
                        <a:gd name="T83" fmla="*/ 111 h 128"/>
                        <a:gd name="T84" fmla="*/ 112 w 197"/>
                        <a:gd name="T85" fmla="*/ 118 h 128"/>
                        <a:gd name="T86" fmla="*/ 139 w 197"/>
                        <a:gd name="T87" fmla="*/ 123 h 128"/>
                        <a:gd name="T88" fmla="*/ 144 w 197"/>
                        <a:gd name="T89" fmla="*/ 123 h 128"/>
                        <a:gd name="T90" fmla="*/ 188 w 197"/>
                        <a:gd name="T91" fmla="*/ 101 h 128"/>
                        <a:gd name="T92" fmla="*/ 184 w 197"/>
                        <a:gd name="T93" fmla="*/ 96 h 128"/>
                        <a:gd name="T94" fmla="*/ 176 w 197"/>
                        <a:gd name="T95" fmla="*/ 83 h 128"/>
                        <a:gd name="T96" fmla="*/ 188 w 197"/>
                        <a:gd name="T97" fmla="*/ 56 h 128"/>
                        <a:gd name="T98" fmla="*/ 193 w 197"/>
                        <a:gd name="T99" fmla="*/ 48 h 128"/>
                        <a:gd name="T100" fmla="*/ 191 w 197"/>
                        <a:gd name="T101" fmla="*/ 46 h 128"/>
                        <a:gd name="T102" fmla="*/ 185 w 197"/>
                        <a:gd name="T103" fmla="*/ 37 h 128"/>
                        <a:gd name="T104" fmla="*/ 187 w 197"/>
                        <a:gd name="T105" fmla="*/ 32 h 128"/>
                        <a:gd name="T106" fmla="*/ 187 w 197"/>
                        <a:gd name="T107" fmla="*/ 31 h 128"/>
                        <a:gd name="T108" fmla="*/ 188 w 197"/>
                        <a:gd name="T109" fmla="*/ 29 h 128"/>
                        <a:gd name="T110" fmla="*/ 189 w 197"/>
                        <a:gd name="T111" fmla="*/ 29 h 128"/>
                        <a:gd name="T112" fmla="*/ 188 w 197"/>
                        <a:gd name="T113" fmla="*/ 26 h 128"/>
                        <a:gd name="T114" fmla="*/ 187 w 197"/>
                        <a:gd name="T115" fmla="*/ 22 h 128"/>
                        <a:gd name="T116" fmla="*/ 188 w 197"/>
                        <a:gd name="T117" fmla="*/ 21 h 128"/>
                        <a:gd name="T118" fmla="*/ 189 w 197"/>
                        <a:gd name="T119" fmla="*/ 21 h 128"/>
                        <a:gd name="T120" fmla="*/ 197 w 197"/>
                        <a:gd name="T121" fmla="*/ 18 h 128"/>
                        <a:gd name="T122" fmla="*/ 189 w 197"/>
                        <a:gd name="T123" fmla="*/ 15 h 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97" h="128">
                          <a:moveTo>
                            <a:pt x="189" y="15"/>
                          </a:moveTo>
                          <a:cubicBezTo>
                            <a:pt x="189" y="15"/>
                            <a:pt x="188" y="15"/>
                            <a:pt x="187" y="15"/>
                          </a:cubicBezTo>
                          <a:cubicBezTo>
                            <a:pt x="186" y="16"/>
                            <a:pt x="185" y="17"/>
                            <a:pt x="182" y="17"/>
                          </a:cubicBezTo>
                          <a:cubicBezTo>
                            <a:pt x="174" y="17"/>
                            <a:pt x="169" y="13"/>
                            <a:pt x="164" y="10"/>
                          </a:cubicBezTo>
                          <a:cubicBezTo>
                            <a:pt x="163" y="9"/>
                            <a:pt x="161" y="8"/>
                            <a:pt x="159" y="7"/>
                          </a:cubicBezTo>
                          <a:cubicBezTo>
                            <a:pt x="158" y="6"/>
                            <a:pt x="157" y="5"/>
                            <a:pt x="156" y="4"/>
                          </a:cubicBezTo>
                          <a:cubicBezTo>
                            <a:pt x="155" y="2"/>
                            <a:pt x="154" y="0"/>
                            <a:pt x="150" y="0"/>
                          </a:cubicBezTo>
                          <a:cubicBezTo>
                            <a:pt x="149" y="0"/>
                            <a:pt x="148" y="1"/>
                            <a:pt x="146" y="1"/>
                          </a:cubicBezTo>
                          <a:cubicBezTo>
                            <a:pt x="146" y="1"/>
                            <a:pt x="145" y="1"/>
                            <a:pt x="144" y="2"/>
                          </a:cubicBezTo>
                          <a:cubicBezTo>
                            <a:pt x="145" y="3"/>
                            <a:pt x="145" y="4"/>
                            <a:pt x="144" y="7"/>
                          </a:cubicBezTo>
                          <a:cubicBezTo>
                            <a:pt x="143" y="7"/>
                            <a:pt x="143" y="7"/>
                            <a:pt x="143" y="7"/>
                          </a:cubicBezTo>
                          <a:cubicBezTo>
                            <a:pt x="134" y="7"/>
                            <a:pt x="118" y="10"/>
                            <a:pt x="111" y="14"/>
                          </a:cubicBezTo>
                          <a:cubicBezTo>
                            <a:pt x="110" y="15"/>
                            <a:pt x="110" y="18"/>
                            <a:pt x="110" y="20"/>
                          </a:cubicBezTo>
                          <a:cubicBezTo>
                            <a:pt x="109" y="23"/>
                            <a:pt x="109" y="25"/>
                            <a:pt x="108" y="27"/>
                          </a:cubicBezTo>
                          <a:cubicBezTo>
                            <a:pt x="107" y="27"/>
                            <a:pt x="106" y="28"/>
                            <a:pt x="105" y="28"/>
                          </a:cubicBezTo>
                          <a:cubicBezTo>
                            <a:pt x="103" y="29"/>
                            <a:pt x="102" y="30"/>
                            <a:pt x="101" y="31"/>
                          </a:cubicBezTo>
                          <a:cubicBezTo>
                            <a:pt x="94" y="51"/>
                            <a:pt x="84" y="69"/>
                            <a:pt x="63" y="69"/>
                          </a:cubicBezTo>
                          <a:cubicBezTo>
                            <a:pt x="58" y="69"/>
                            <a:pt x="54" y="67"/>
                            <a:pt x="52" y="65"/>
                          </a:cubicBezTo>
                          <a:lnTo>
                            <a:pt x="39" y="65"/>
                          </a:lnTo>
                          <a:cubicBezTo>
                            <a:pt x="39" y="65"/>
                            <a:pt x="39" y="65"/>
                            <a:pt x="39" y="64"/>
                          </a:cubicBezTo>
                          <a:cubicBezTo>
                            <a:pt x="38" y="64"/>
                            <a:pt x="34" y="59"/>
                            <a:pt x="32" y="57"/>
                          </a:cubicBezTo>
                          <a:cubicBezTo>
                            <a:pt x="32" y="57"/>
                            <a:pt x="31" y="57"/>
                            <a:pt x="31" y="57"/>
                          </a:cubicBezTo>
                          <a:cubicBezTo>
                            <a:pt x="29" y="57"/>
                            <a:pt x="27" y="57"/>
                            <a:pt x="26" y="58"/>
                          </a:cubicBezTo>
                          <a:cubicBezTo>
                            <a:pt x="25" y="58"/>
                            <a:pt x="25" y="60"/>
                            <a:pt x="25" y="62"/>
                          </a:cubicBezTo>
                          <a:cubicBezTo>
                            <a:pt x="26" y="63"/>
                            <a:pt x="26" y="64"/>
                            <a:pt x="26" y="64"/>
                          </a:cubicBezTo>
                          <a:cubicBezTo>
                            <a:pt x="25" y="69"/>
                            <a:pt x="17" y="76"/>
                            <a:pt x="10" y="76"/>
                          </a:cubicBezTo>
                          <a:cubicBezTo>
                            <a:pt x="8" y="76"/>
                            <a:pt x="6" y="75"/>
                            <a:pt x="4" y="74"/>
                          </a:cubicBezTo>
                          <a:lnTo>
                            <a:pt x="0" y="74"/>
                          </a:lnTo>
                          <a:lnTo>
                            <a:pt x="0" y="77"/>
                          </a:lnTo>
                          <a:cubicBezTo>
                            <a:pt x="1" y="80"/>
                            <a:pt x="3" y="83"/>
                            <a:pt x="4" y="89"/>
                          </a:cubicBezTo>
                          <a:cubicBezTo>
                            <a:pt x="4" y="94"/>
                            <a:pt x="8" y="96"/>
                            <a:pt x="12" y="99"/>
                          </a:cubicBezTo>
                          <a:cubicBezTo>
                            <a:pt x="16" y="103"/>
                            <a:pt x="20" y="106"/>
                            <a:pt x="20" y="112"/>
                          </a:cubicBezTo>
                          <a:cubicBezTo>
                            <a:pt x="20" y="112"/>
                            <a:pt x="20" y="113"/>
                            <a:pt x="19" y="113"/>
                          </a:cubicBezTo>
                          <a:lnTo>
                            <a:pt x="15" y="113"/>
                          </a:lnTo>
                          <a:cubicBezTo>
                            <a:pt x="13" y="114"/>
                            <a:pt x="11" y="116"/>
                            <a:pt x="11" y="119"/>
                          </a:cubicBezTo>
                          <a:cubicBezTo>
                            <a:pt x="11" y="122"/>
                            <a:pt x="13" y="124"/>
                            <a:pt x="15" y="126"/>
                          </a:cubicBezTo>
                          <a:cubicBezTo>
                            <a:pt x="16" y="127"/>
                            <a:pt x="16" y="127"/>
                            <a:pt x="16" y="128"/>
                          </a:cubicBezTo>
                          <a:cubicBezTo>
                            <a:pt x="21" y="125"/>
                            <a:pt x="24" y="122"/>
                            <a:pt x="28" y="119"/>
                          </a:cubicBezTo>
                          <a:cubicBezTo>
                            <a:pt x="39" y="111"/>
                            <a:pt x="47" y="104"/>
                            <a:pt x="57" y="101"/>
                          </a:cubicBezTo>
                          <a:cubicBezTo>
                            <a:pt x="62" y="99"/>
                            <a:pt x="68" y="99"/>
                            <a:pt x="75" y="99"/>
                          </a:cubicBezTo>
                          <a:cubicBezTo>
                            <a:pt x="89" y="99"/>
                            <a:pt x="105" y="103"/>
                            <a:pt x="109" y="107"/>
                          </a:cubicBezTo>
                          <a:cubicBezTo>
                            <a:pt x="110" y="109"/>
                            <a:pt x="110" y="110"/>
                            <a:pt x="110" y="111"/>
                          </a:cubicBezTo>
                          <a:cubicBezTo>
                            <a:pt x="110" y="114"/>
                            <a:pt x="110" y="116"/>
                            <a:pt x="112" y="118"/>
                          </a:cubicBezTo>
                          <a:cubicBezTo>
                            <a:pt x="116" y="123"/>
                            <a:pt x="128" y="123"/>
                            <a:pt x="139" y="123"/>
                          </a:cubicBezTo>
                          <a:lnTo>
                            <a:pt x="144" y="123"/>
                          </a:lnTo>
                          <a:cubicBezTo>
                            <a:pt x="174" y="123"/>
                            <a:pt x="188" y="121"/>
                            <a:pt x="188" y="101"/>
                          </a:cubicBezTo>
                          <a:cubicBezTo>
                            <a:pt x="188" y="100"/>
                            <a:pt x="186" y="98"/>
                            <a:pt x="184" y="96"/>
                          </a:cubicBezTo>
                          <a:cubicBezTo>
                            <a:pt x="180" y="93"/>
                            <a:pt x="176" y="89"/>
                            <a:pt x="176" y="83"/>
                          </a:cubicBezTo>
                          <a:cubicBezTo>
                            <a:pt x="176" y="73"/>
                            <a:pt x="182" y="64"/>
                            <a:pt x="188" y="56"/>
                          </a:cubicBezTo>
                          <a:cubicBezTo>
                            <a:pt x="190" y="53"/>
                            <a:pt x="192" y="51"/>
                            <a:pt x="193" y="48"/>
                          </a:cubicBezTo>
                          <a:cubicBezTo>
                            <a:pt x="193" y="48"/>
                            <a:pt x="192" y="47"/>
                            <a:pt x="191" y="46"/>
                          </a:cubicBezTo>
                          <a:cubicBezTo>
                            <a:pt x="189" y="44"/>
                            <a:pt x="185" y="41"/>
                            <a:pt x="185" y="37"/>
                          </a:cubicBezTo>
                          <a:cubicBezTo>
                            <a:pt x="185" y="35"/>
                            <a:pt x="186" y="33"/>
                            <a:pt x="187" y="32"/>
                          </a:cubicBezTo>
                          <a:cubicBezTo>
                            <a:pt x="187" y="32"/>
                            <a:pt x="187" y="31"/>
                            <a:pt x="187" y="31"/>
                          </a:cubicBezTo>
                          <a:cubicBezTo>
                            <a:pt x="187" y="30"/>
                            <a:pt x="187" y="30"/>
                            <a:pt x="188" y="29"/>
                          </a:cubicBezTo>
                          <a:cubicBezTo>
                            <a:pt x="188" y="29"/>
                            <a:pt x="188" y="29"/>
                            <a:pt x="189" y="29"/>
                          </a:cubicBezTo>
                          <a:cubicBezTo>
                            <a:pt x="189" y="28"/>
                            <a:pt x="188" y="27"/>
                            <a:pt x="188" y="26"/>
                          </a:cubicBezTo>
                          <a:cubicBezTo>
                            <a:pt x="187" y="25"/>
                            <a:pt x="187" y="23"/>
                            <a:pt x="187" y="22"/>
                          </a:cubicBezTo>
                          <a:cubicBezTo>
                            <a:pt x="187" y="21"/>
                            <a:pt x="187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9" y="21"/>
                          </a:cubicBezTo>
                          <a:cubicBezTo>
                            <a:pt x="192" y="22"/>
                            <a:pt x="195" y="21"/>
                            <a:pt x="197" y="18"/>
                          </a:cubicBezTo>
                          <a:cubicBezTo>
                            <a:pt x="194" y="17"/>
                            <a:pt x="191" y="17"/>
                            <a:pt x="189" y="1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8" name="Freeform 1174">
                      <a:extLst>
                        <a:ext uri="{FF2B5EF4-FFF2-40B4-BE49-F238E27FC236}">
                          <a16:creationId xmlns:a16="http://schemas.microsoft.com/office/drawing/2014/main" id="{C2B6C3B1-8719-86D9-299C-C7AE57A7D2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1955" y="4726468"/>
                      <a:ext cx="31951" cy="56384"/>
                    </a:xfrm>
                    <a:custGeom>
                      <a:avLst/>
                      <a:gdLst>
                        <a:gd name="T0" fmla="*/ 76 w 76"/>
                        <a:gd name="T1" fmla="*/ 66 h 131"/>
                        <a:gd name="T2" fmla="*/ 75 w 76"/>
                        <a:gd name="T3" fmla="*/ 63 h 131"/>
                        <a:gd name="T4" fmla="*/ 73 w 76"/>
                        <a:gd name="T5" fmla="*/ 59 h 131"/>
                        <a:gd name="T6" fmla="*/ 64 w 76"/>
                        <a:gd name="T7" fmla="*/ 39 h 131"/>
                        <a:gd name="T8" fmla="*/ 52 w 76"/>
                        <a:gd name="T9" fmla="*/ 17 h 131"/>
                        <a:gd name="T10" fmla="*/ 50 w 76"/>
                        <a:gd name="T11" fmla="*/ 15 h 131"/>
                        <a:gd name="T12" fmla="*/ 43 w 76"/>
                        <a:gd name="T13" fmla="*/ 12 h 131"/>
                        <a:gd name="T14" fmla="*/ 39 w 76"/>
                        <a:gd name="T15" fmla="*/ 12 h 131"/>
                        <a:gd name="T16" fmla="*/ 32 w 76"/>
                        <a:gd name="T17" fmla="*/ 13 h 131"/>
                        <a:gd name="T18" fmla="*/ 18 w 76"/>
                        <a:gd name="T19" fmla="*/ 0 h 131"/>
                        <a:gd name="T20" fmla="*/ 17 w 76"/>
                        <a:gd name="T21" fmla="*/ 1 h 131"/>
                        <a:gd name="T22" fmla="*/ 14 w 76"/>
                        <a:gd name="T23" fmla="*/ 3 h 131"/>
                        <a:gd name="T24" fmla="*/ 16 w 76"/>
                        <a:gd name="T25" fmla="*/ 10 h 131"/>
                        <a:gd name="T26" fmla="*/ 19 w 76"/>
                        <a:gd name="T27" fmla="*/ 16 h 131"/>
                        <a:gd name="T28" fmla="*/ 16 w 76"/>
                        <a:gd name="T29" fmla="*/ 26 h 131"/>
                        <a:gd name="T30" fmla="*/ 14 w 76"/>
                        <a:gd name="T31" fmla="*/ 33 h 131"/>
                        <a:gd name="T32" fmla="*/ 15 w 76"/>
                        <a:gd name="T33" fmla="*/ 35 h 131"/>
                        <a:gd name="T34" fmla="*/ 16 w 76"/>
                        <a:gd name="T35" fmla="*/ 35 h 131"/>
                        <a:gd name="T36" fmla="*/ 18 w 76"/>
                        <a:gd name="T37" fmla="*/ 34 h 131"/>
                        <a:gd name="T38" fmla="*/ 22 w 76"/>
                        <a:gd name="T39" fmla="*/ 34 h 131"/>
                        <a:gd name="T40" fmla="*/ 31 w 76"/>
                        <a:gd name="T41" fmla="*/ 43 h 131"/>
                        <a:gd name="T42" fmla="*/ 26 w 76"/>
                        <a:gd name="T43" fmla="*/ 54 h 131"/>
                        <a:gd name="T44" fmla="*/ 20 w 76"/>
                        <a:gd name="T45" fmla="*/ 65 h 131"/>
                        <a:gd name="T46" fmla="*/ 23 w 76"/>
                        <a:gd name="T47" fmla="*/ 76 h 131"/>
                        <a:gd name="T48" fmla="*/ 26 w 76"/>
                        <a:gd name="T49" fmla="*/ 86 h 131"/>
                        <a:gd name="T50" fmla="*/ 12 w 76"/>
                        <a:gd name="T51" fmla="*/ 103 h 131"/>
                        <a:gd name="T52" fmla="*/ 0 w 76"/>
                        <a:gd name="T53" fmla="*/ 116 h 131"/>
                        <a:gd name="T54" fmla="*/ 2 w 76"/>
                        <a:gd name="T55" fmla="*/ 117 h 131"/>
                        <a:gd name="T56" fmla="*/ 3 w 76"/>
                        <a:gd name="T57" fmla="*/ 118 h 131"/>
                        <a:gd name="T58" fmla="*/ 3 w 76"/>
                        <a:gd name="T59" fmla="*/ 121 h 131"/>
                        <a:gd name="T60" fmla="*/ 3 w 76"/>
                        <a:gd name="T61" fmla="*/ 122 h 131"/>
                        <a:gd name="T62" fmla="*/ 2 w 76"/>
                        <a:gd name="T63" fmla="*/ 123 h 131"/>
                        <a:gd name="T64" fmla="*/ 1 w 76"/>
                        <a:gd name="T65" fmla="*/ 128 h 131"/>
                        <a:gd name="T66" fmla="*/ 10 w 76"/>
                        <a:gd name="T67" fmla="*/ 131 h 131"/>
                        <a:gd name="T68" fmla="*/ 14 w 76"/>
                        <a:gd name="T69" fmla="*/ 127 h 131"/>
                        <a:gd name="T70" fmla="*/ 16 w 76"/>
                        <a:gd name="T71" fmla="*/ 126 h 131"/>
                        <a:gd name="T72" fmla="*/ 16 w 76"/>
                        <a:gd name="T73" fmla="*/ 123 h 131"/>
                        <a:gd name="T74" fmla="*/ 17 w 76"/>
                        <a:gd name="T75" fmla="*/ 122 h 131"/>
                        <a:gd name="T76" fmla="*/ 24 w 76"/>
                        <a:gd name="T77" fmla="*/ 122 h 131"/>
                        <a:gd name="T78" fmla="*/ 24 w 76"/>
                        <a:gd name="T79" fmla="*/ 122 h 131"/>
                        <a:gd name="T80" fmla="*/ 29 w 76"/>
                        <a:gd name="T81" fmla="*/ 123 h 131"/>
                        <a:gd name="T82" fmla="*/ 42 w 76"/>
                        <a:gd name="T83" fmla="*/ 114 h 131"/>
                        <a:gd name="T84" fmla="*/ 42 w 76"/>
                        <a:gd name="T85" fmla="*/ 112 h 131"/>
                        <a:gd name="T86" fmla="*/ 43 w 76"/>
                        <a:gd name="T87" fmla="*/ 106 h 131"/>
                        <a:gd name="T88" fmla="*/ 49 w 76"/>
                        <a:gd name="T89" fmla="*/ 105 h 131"/>
                        <a:gd name="T90" fmla="*/ 51 w 76"/>
                        <a:gd name="T91" fmla="*/ 105 h 131"/>
                        <a:gd name="T92" fmla="*/ 61 w 76"/>
                        <a:gd name="T93" fmla="*/ 90 h 131"/>
                        <a:gd name="T94" fmla="*/ 68 w 76"/>
                        <a:gd name="T95" fmla="*/ 84 h 131"/>
                        <a:gd name="T96" fmla="*/ 69 w 76"/>
                        <a:gd name="T97" fmla="*/ 79 h 131"/>
                        <a:gd name="T98" fmla="*/ 70 w 76"/>
                        <a:gd name="T99" fmla="*/ 74 h 131"/>
                        <a:gd name="T100" fmla="*/ 73 w 76"/>
                        <a:gd name="T101" fmla="*/ 71 h 131"/>
                        <a:gd name="T102" fmla="*/ 76 w 76"/>
                        <a:gd name="T103" fmla="*/ 66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76" h="131">
                          <a:moveTo>
                            <a:pt x="76" y="66"/>
                          </a:moveTo>
                          <a:cubicBezTo>
                            <a:pt x="76" y="65"/>
                            <a:pt x="75" y="64"/>
                            <a:pt x="75" y="63"/>
                          </a:cubicBezTo>
                          <a:cubicBezTo>
                            <a:pt x="74" y="62"/>
                            <a:pt x="73" y="61"/>
                            <a:pt x="73" y="59"/>
                          </a:cubicBezTo>
                          <a:cubicBezTo>
                            <a:pt x="68" y="54"/>
                            <a:pt x="66" y="46"/>
                            <a:pt x="64" y="39"/>
                          </a:cubicBezTo>
                          <a:cubicBezTo>
                            <a:pt x="62" y="30"/>
                            <a:pt x="60" y="22"/>
                            <a:pt x="52" y="17"/>
                          </a:cubicBezTo>
                          <a:cubicBezTo>
                            <a:pt x="51" y="16"/>
                            <a:pt x="50" y="16"/>
                            <a:pt x="50" y="15"/>
                          </a:cubicBezTo>
                          <a:cubicBezTo>
                            <a:pt x="48" y="13"/>
                            <a:pt x="46" y="12"/>
                            <a:pt x="43" y="12"/>
                          </a:cubicBezTo>
                          <a:cubicBezTo>
                            <a:pt x="42" y="12"/>
                            <a:pt x="40" y="12"/>
                            <a:pt x="39" y="12"/>
                          </a:cubicBezTo>
                          <a:cubicBezTo>
                            <a:pt x="37" y="13"/>
                            <a:pt x="35" y="13"/>
                            <a:pt x="32" y="13"/>
                          </a:cubicBezTo>
                          <a:cubicBezTo>
                            <a:pt x="28" y="13"/>
                            <a:pt x="20" y="5"/>
                            <a:pt x="18" y="0"/>
                          </a:cubicBezTo>
                          <a:cubicBezTo>
                            <a:pt x="18" y="0"/>
                            <a:pt x="17" y="1"/>
                            <a:pt x="17" y="1"/>
                          </a:cubicBezTo>
                          <a:cubicBezTo>
                            <a:pt x="15" y="2"/>
                            <a:pt x="14" y="2"/>
                            <a:pt x="14" y="3"/>
                          </a:cubicBezTo>
                          <a:cubicBezTo>
                            <a:pt x="14" y="6"/>
                            <a:pt x="15" y="8"/>
                            <a:pt x="16" y="10"/>
                          </a:cubicBezTo>
                          <a:cubicBezTo>
                            <a:pt x="17" y="11"/>
                            <a:pt x="19" y="13"/>
                            <a:pt x="19" y="16"/>
                          </a:cubicBezTo>
                          <a:cubicBezTo>
                            <a:pt x="19" y="19"/>
                            <a:pt x="17" y="23"/>
                            <a:pt x="16" y="26"/>
                          </a:cubicBezTo>
                          <a:cubicBezTo>
                            <a:pt x="15" y="28"/>
                            <a:pt x="14" y="31"/>
                            <a:pt x="14" y="33"/>
                          </a:cubicBezTo>
                          <a:cubicBezTo>
                            <a:pt x="14" y="35"/>
                            <a:pt x="14" y="35"/>
                            <a:pt x="15" y="35"/>
                          </a:cubicBezTo>
                          <a:cubicBezTo>
                            <a:pt x="15" y="35"/>
                            <a:pt x="16" y="35"/>
                            <a:pt x="16" y="35"/>
                          </a:cubicBezTo>
                          <a:cubicBezTo>
                            <a:pt x="17" y="35"/>
                            <a:pt x="18" y="34"/>
                            <a:pt x="18" y="34"/>
                          </a:cubicBezTo>
                          <a:cubicBezTo>
                            <a:pt x="19" y="34"/>
                            <a:pt x="20" y="34"/>
                            <a:pt x="22" y="34"/>
                          </a:cubicBezTo>
                          <a:cubicBezTo>
                            <a:pt x="26" y="34"/>
                            <a:pt x="31" y="35"/>
                            <a:pt x="31" y="43"/>
                          </a:cubicBezTo>
                          <a:cubicBezTo>
                            <a:pt x="31" y="47"/>
                            <a:pt x="28" y="51"/>
                            <a:pt x="26" y="54"/>
                          </a:cubicBezTo>
                          <a:cubicBezTo>
                            <a:pt x="23" y="57"/>
                            <a:pt x="20" y="60"/>
                            <a:pt x="20" y="65"/>
                          </a:cubicBezTo>
                          <a:cubicBezTo>
                            <a:pt x="20" y="69"/>
                            <a:pt x="22" y="73"/>
                            <a:pt x="23" y="76"/>
                          </a:cubicBezTo>
                          <a:cubicBezTo>
                            <a:pt x="24" y="80"/>
                            <a:pt x="26" y="83"/>
                            <a:pt x="26" y="86"/>
                          </a:cubicBezTo>
                          <a:cubicBezTo>
                            <a:pt x="26" y="95"/>
                            <a:pt x="18" y="99"/>
                            <a:pt x="12" y="103"/>
                          </a:cubicBezTo>
                          <a:cubicBezTo>
                            <a:pt x="6" y="106"/>
                            <a:pt x="0" y="110"/>
                            <a:pt x="0" y="116"/>
                          </a:cubicBezTo>
                          <a:cubicBezTo>
                            <a:pt x="0" y="116"/>
                            <a:pt x="1" y="117"/>
                            <a:pt x="2" y="117"/>
                          </a:cubicBezTo>
                          <a:cubicBezTo>
                            <a:pt x="2" y="117"/>
                            <a:pt x="3" y="118"/>
                            <a:pt x="3" y="118"/>
                          </a:cubicBezTo>
                          <a:lnTo>
                            <a:pt x="3" y="121"/>
                          </a:lnTo>
                          <a:cubicBezTo>
                            <a:pt x="3" y="122"/>
                            <a:pt x="3" y="122"/>
                            <a:pt x="3" y="122"/>
                          </a:cubicBezTo>
                          <a:cubicBezTo>
                            <a:pt x="3" y="122"/>
                            <a:pt x="2" y="123"/>
                            <a:pt x="2" y="123"/>
                          </a:cubicBezTo>
                          <a:cubicBezTo>
                            <a:pt x="2" y="125"/>
                            <a:pt x="1" y="126"/>
                            <a:pt x="1" y="128"/>
                          </a:cubicBezTo>
                          <a:cubicBezTo>
                            <a:pt x="1" y="129"/>
                            <a:pt x="6" y="131"/>
                            <a:pt x="10" y="131"/>
                          </a:cubicBezTo>
                          <a:cubicBezTo>
                            <a:pt x="11" y="131"/>
                            <a:pt x="13" y="129"/>
                            <a:pt x="14" y="127"/>
                          </a:cubicBezTo>
                          <a:cubicBezTo>
                            <a:pt x="15" y="127"/>
                            <a:pt x="15" y="126"/>
                            <a:pt x="16" y="126"/>
                          </a:cubicBezTo>
                          <a:lnTo>
                            <a:pt x="16" y="123"/>
                          </a:lnTo>
                          <a:cubicBezTo>
                            <a:pt x="16" y="122"/>
                            <a:pt x="17" y="122"/>
                            <a:pt x="17" y="122"/>
                          </a:cubicBezTo>
                          <a:lnTo>
                            <a:pt x="24" y="122"/>
                          </a:lnTo>
                          <a:cubicBezTo>
                            <a:pt x="24" y="122"/>
                            <a:pt x="24" y="122"/>
                            <a:pt x="24" y="122"/>
                          </a:cubicBezTo>
                          <a:cubicBezTo>
                            <a:pt x="26" y="123"/>
                            <a:pt x="27" y="123"/>
                            <a:pt x="29" y="123"/>
                          </a:cubicBezTo>
                          <a:cubicBezTo>
                            <a:pt x="36" y="123"/>
                            <a:pt x="42" y="118"/>
                            <a:pt x="42" y="114"/>
                          </a:cubicBezTo>
                          <a:cubicBezTo>
                            <a:pt x="42" y="114"/>
                            <a:pt x="42" y="113"/>
                            <a:pt x="42" y="112"/>
                          </a:cubicBezTo>
                          <a:cubicBezTo>
                            <a:pt x="42" y="110"/>
                            <a:pt x="42" y="107"/>
                            <a:pt x="43" y="106"/>
                          </a:cubicBezTo>
                          <a:cubicBezTo>
                            <a:pt x="45" y="104"/>
                            <a:pt x="47" y="105"/>
                            <a:pt x="49" y="105"/>
                          </a:cubicBezTo>
                          <a:cubicBezTo>
                            <a:pt x="50" y="105"/>
                            <a:pt x="50" y="105"/>
                            <a:pt x="51" y="105"/>
                          </a:cubicBezTo>
                          <a:cubicBezTo>
                            <a:pt x="51" y="97"/>
                            <a:pt x="57" y="93"/>
                            <a:pt x="61" y="90"/>
                          </a:cubicBezTo>
                          <a:cubicBezTo>
                            <a:pt x="64" y="88"/>
                            <a:pt x="66" y="86"/>
                            <a:pt x="68" y="84"/>
                          </a:cubicBezTo>
                          <a:cubicBezTo>
                            <a:pt x="69" y="82"/>
                            <a:pt x="69" y="81"/>
                            <a:pt x="69" y="79"/>
                          </a:cubicBezTo>
                          <a:cubicBezTo>
                            <a:pt x="69" y="78"/>
                            <a:pt x="69" y="76"/>
                            <a:pt x="70" y="74"/>
                          </a:cubicBezTo>
                          <a:cubicBezTo>
                            <a:pt x="70" y="73"/>
                            <a:pt x="72" y="72"/>
                            <a:pt x="73" y="71"/>
                          </a:cubicBezTo>
                          <a:cubicBezTo>
                            <a:pt x="74" y="69"/>
                            <a:pt x="76" y="68"/>
                            <a:pt x="76" y="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Freeform 1175">
                      <a:extLst>
                        <a:ext uri="{FF2B5EF4-FFF2-40B4-BE49-F238E27FC236}">
                          <a16:creationId xmlns:a16="http://schemas.microsoft.com/office/drawing/2014/main" id="{EF7B0335-EAF2-DF8C-78EC-DF246A3AE8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0290" y="4666325"/>
                      <a:ext cx="131562" cy="120286"/>
                    </a:xfrm>
                    <a:custGeom>
                      <a:avLst/>
                      <a:gdLst>
                        <a:gd name="T0" fmla="*/ 302 w 309"/>
                        <a:gd name="T1" fmla="*/ 59 h 283"/>
                        <a:gd name="T2" fmla="*/ 284 w 309"/>
                        <a:gd name="T3" fmla="*/ 54 h 283"/>
                        <a:gd name="T4" fmla="*/ 271 w 309"/>
                        <a:gd name="T5" fmla="*/ 27 h 283"/>
                        <a:gd name="T6" fmla="*/ 264 w 309"/>
                        <a:gd name="T7" fmla="*/ 16 h 283"/>
                        <a:gd name="T8" fmla="*/ 269 w 309"/>
                        <a:gd name="T9" fmla="*/ 0 h 283"/>
                        <a:gd name="T10" fmla="*/ 244 w 309"/>
                        <a:gd name="T11" fmla="*/ 27 h 283"/>
                        <a:gd name="T12" fmla="*/ 232 w 309"/>
                        <a:gd name="T13" fmla="*/ 34 h 283"/>
                        <a:gd name="T14" fmla="*/ 223 w 309"/>
                        <a:gd name="T15" fmla="*/ 35 h 283"/>
                        <a:gd name="T16" fmla="*/ 203 w 309"/>
                        <a:gd name="T17" fmla="*/ 34 h 283"/>
                        <a:gd name="T18" fmla="*/ 194 w 309"/>
                        <a:gd name="T19" fmla="*/ 37 h 283"/>
                        <a:gd name="T20" fmla="*/ 186 w 309"/>
                        <a:gd name="T21" fmla="*/ 42 h 283"/>
                        <a:gd name="T22" fmla="*/ 174 w 309"/>
                        <a:gd name="T23" fmla="*/ 42 h 283"/>
                        <a:gd name="T24" fmla="*/ 163 w 309"/>
                        <a:gd name="T25" fmla="*/ 56 h 283"/>
                        <a:gd name="T26" fmla="*/ 168 w 309"/>
                        <a:gd name="T27" fmla="*/ 76 h 283"/>
                        <a:gd name="T28" fmla="*/ 161 w 309"/>
                        <a:gd name="T29" fmla="*/ 92 h 283"/>
                        <a:gd name="T30" fmla="*/ 170 w 309"/>
                        <a:gd name="T31" fmla="*/ 112 h 283"/>
                        <a:gd name="T32" fmla="*/ 168 w 309"/>
                        <a:gd name="T33" fmla="*/ 91 h 283"/>
                        <a:gd name="T34" fmla="*/ 185 w 309"/>
                        <a:gd name="T35" fmla="*/ 115 h 283"/>
                        <a:gd name="T36" fmla="*/ 182 w 309"/>
                        <a:gd name="T37" fmla="*/ 147 h 283"/>
                        <a:gd name="T38" fmla="*/ 181 w 309"/>
                        <a:gd name="T39" fmla="*/ 151 h 283"/>
                        <a:gd name="T40" fmla="*/ 177 w 309"/>
                        <a:gd name="T41" fmla="*/ 172 h 283"/>
                        <a:gd name="T42" fmla="*/ 168 w 309"/>
                        <a:gd name="T43" fmla="*/ 186 h 283"/>
                        <a:gd name="T44" fmla="*/ 153 w 309"/>
                        <a:gd name="T45" fmla="*/ 201 h 283"/>
                        <a:gd name="T46" fmla="*/ 147 w 309"/>
                        <a:gd name="T47" fmla="*/ 215 h 283"/>
                        <a:gd name="T48" fmla="*/ 120 w 309"/>
                        <a:gd name="T49" fmla="*/ 244 h 283"/>
                        <a:gd name="T50" fmla="*/ 109 w 309"/>
                        <a:gd name="T51" fmla="*/ 254 h 283"/>
                        <a:gd name="T52" fmla="*/ 104 w 309"/>
                        <a:gd name="T53" fmla="*/ 251 h 283"/>
                        <a:gd name="T54" fmla="*/ 98 w 309"/>
                        <a:gd name="T55" fmla="*/ 245 h 283"/>
                        <a:gd name="T56" fmla="*/ 87 w 309"/>
                        <a:gd name="T57" fmla="*/ 236 h 283"/>
                        <a:gd name="T58" fmla="*/ 67 w 309"/>
                        <a:gd name="T59" fmla="*/ 224 h 283"/>
                        <a:gd name="T60" fmla="*/ 46 w 309"/>
                        <a:gd name="T61" fmla="*/ 214 h 283"/>
                        <a:gd name="T62" fmla="*/ 27 w 309"/>
                        <a:gd name="T63" fmla="*/ 201 h 283"/>
                        <a:gd name="T64" fmla="*/ 1 w 309"/>
                        <a:gd name="T65" fmla="*/ 214 h 283"/>
                        <a:gd name="T66" fmla="*/ 1 w 309"/>
                        <a:gd name="T67" fmla="*/ 222 h 283"/>
                        <a:gd name="T68" fmla="*/ 5 w 309"/>
                        <a:gd name="T69" fmla="*/ 236 h 283"/>
                        <a:gd name="T70" fmla="*/ 71 w 309"/>
                        <a:gd name="T71" fmla="*/ 252 h 283"/>
                        <a:gd name="T72" fmla="*/ 126 w 309"/>
                        <a:gd name="T73" fmla="*/ 274 h 283"/>
                        <a:gd name="T74" fmla="*/ 182 w 309"/>
                        <a:gd name="T75" fmla="*/ 271 h 283"/>
                        <a:gd name="T76" fmla="*/ 188 w 309"/>
                        <a:gd name="T77" fmla="*/ 270 h 283"/>
                        <a:gd name="T78" fmla="*/ 200 w 309"/>
                        <a:gd name="T79" fmla="*/ 251 h 283"/>
                        <a:gd name="T80" fmla="*/ 196 w 309"/>
                        <a:gd name="T81" fmla="*/ 231 h 283"/>
                        <a:gd name="T82" fmla="*/ 207 w 309"/>
                        <a:gd name="T83" fmla="*/ 217 h 283"/>
                        <a:gd name="T84" fmla="*/ 224 w 309"/>
                        <a:gd name="T85" fmla="*/ 208 h 283"/>
                        <a:gd name="T86" fmla="*/ 236 w 309"/>
                        <a:gd name="T87" fmla="*/ 197 h 283"/>
                        <a:gd name="T88" fmla="*/ 253 w 309"/>
                        <a:gd name="T89" fmla="*/ 173 h 283"/>
                        <a:gd name="T90" fmla="*/ 283 w 309"/>
                        <a:gd name="T91" fmla="*/ 144 h 283"/>
                        <a:gd name="T92" fmla="*/ 275 w 309"/>
                        <a:gd name="T93" fmla="*/ 117 h 283"/>
                        <a:gd name="T94" fmla="*/ 298 w 309"/>
                        <a:gd name="T95" fmla="*/ 80 h 2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09" h="283">
                          <a:moveTo>
                            <a:pt x="301" y="79"/>
                          </a:moveTo>
                          <a:cubicBezTo>
                            <a:pt x="305" y="76"/>
                            <a:pt x="309" y="75"/>
                            <a:pt x="309" y="68"/>
                          </a:cubicBezTo>
                          <a:cubicBezTo>
                            <a:pt x="309" y="63"/>
                            <a:pt x="306" y="62"/>
                            <a:pt x="302" y="59"/>
                          </a:cubicBezTo>
                          <a:cubicBezTo>
                            <a:pt x="301" y="59"/>
                            <a:pt x="301" y="58"/>
                            <a:pt x="300" y="58"/>
                          </a:cubicBezTo>
                          <a:cubicBezTo>
                            <a:pt x="297" y="55"/>
                            <a:pt x="295" y="55"/>
                            <a:pt x="292" y="55"/>
                          </a:cubicBezTo>
                          <a:cubicBezTo>
                            <a:pt x="290" y="55"/>
                            <a:pt x="287" y="55"/>
                            <a:pt x="284" y="54"/>
                          </a:cubicBezTo>
                          <a:cubicBezTo>
                            <a:pt x="284" y="54"/>
                            <a:pt x="284" y="54"/>
                            <a:pt x="283" y="54"/>
                          </a:cubicBezTo>
                          <a:cubicBezTo>
                            <a:pt x="283" y="53"/>
                            <a:pt x="278" y="42"/>
                            <a:pt x="277" y="39"/>
                          </a:cubicBezTo>
                          <a:cubicBezTo>
                            <a:pt x="275" y="35"/>
                            <a:pt x="273" y="31"/>
                            <a:pt x="271" y="27"/>
                          </a:cubicBezTo>
                          <a:cubicBezTo>
                            <a:pt x="270" y="26"/>
                            <a:pt x="269" y="24"/>
                            <a:pt x="268" y="23"/>
                          </a:cubicBezTo>
                          <a:cubicBezTo>
                            <a:pt x="268" y="23"/>
                            <a:pt x="267" y="22"/>
                            <a:pt x="267" y="22"/>
                          </a:cubicBezTo>
                          <a:cubicBezTo>
                            <a:pt x="266" y="21"/>
                            <a:pt x="264" y="19"/>
                            <a:pt x="264" y="16"/>
                          </a:cubicBezTo>
                          <a:cubicBezTo>
                            <a:pt x="264" y="13"/>
                            <a:pt x="264" y="7"/>
                            <a:pt x="268" y="6"/>
                          </a:cubicBezTo>
                          <a:lnTo>
                            <a:pt x="269" y="2"/>
                          </a:lnTo>
                          <a:lnTo>
                            <a:pt x="269" y="0"/>
                          </a:lnTo>
                          <a:cubicBezTo>
                            <a:pt x="269" y="0"/>
                            <a:pt x="269" y="0"/>
                            <a:pt x="269" y="0"/>
                          </a:cubicBezTo>
                          <a:cubicBezTo>
                            <a:pt x="261" y="0"/>
                            <a:pt x="259" y="6"/>
                            <a:pt x="255" y="13"/>
                          </a:cubicBezTo>
                          <a:cubicBezTo>
                            <a:pt x="253" y="19"/>
                            <a:pt x="250" y="25"/>
                            <a:pt x="244" y="27"/>
                          </a:cubicBezTo>
                          <a:cubicBezTo>
                            <a:pt x="244" y="27"/>
                            <a:pt x="244" y="28"/>
                            <a:pt x="244" y="29"/>
                          </a:cubicBezTo>
                          <a:cubicBezTo>
                            <a:pt x="243" y="31"/>
                            <a:pt x="242" y="35"/>
                            <a:pt x="237" y="35"/>
                          </a:cubicBezTo>
                          <a:cubicBezTo>
                            <a:pt x="236" y="35"/>
                            <a:pt x="234" y="34"/>
                            <a:pt x="232" y="34"/>
                          </a:cubicBezTo>
                          <a:cubicBezTo>
                            <a:pt x="232" y="33"/>
                            <a:pt x="231" y="33"/>
                            <a:pt x="231" y="33"/>
                          </a:cubicBezTo>
                          <a:cubicBezTo>
                            <a:pt x="230" y="33"/>
                            <a:pt x="229" y="33"/>
                            <a:pt x="228" y="34"/>
                          </a:cubicBezTo>
                          <a:cubicBezTo>
                            <a:pt x="226" y="35"/>
                            <a:pt x="225" y="35"/>
                            <a:pt x="223" y="35"/>
                          </a:cubicBezTo>
                          <a:cubicBezTo>
                            <a:pt x="219" y="35"/>
                            <a:pt x="217" y="33"/>
                            <a:pt x="216" y="31"/>
                          </a:cubicBezTo>
                          <a:cubicBezTo>
                            <a:pt x="216" y="30"/>
                            <a:pt x="216" y="30"/>
                            <a:pt x="215" y="30"/>
                          </a:cubicBezTo>
                          <a:cubicBezTo>
                            <a:pt x="213" y="32"/>
                            <a:pt x="208" y="34"/>
                            <a:pt x="203" y="34"/>
                          </a:cubicBezTo>
                          <a:cubicBezTo>
                            <a:pt x="202" y="34"/>
                            <a:pt x="199" y="32"/>
                            <a:pt x="197" y="30"/>
                          </a:cubicBezTo>
                          <a:cubicBezTo>
                            <a:pt x="197" y="30"/>
                            <a:pt x="196" y="29"/>
                            <a:pt x="196" y="29"/>
                          </a:cubicBezTo>
                          <a:cubicBezTo>
                            <a:pt x="195" y="31"/>
                            <a:pt x="194" y="34"/>
                            <a:pt x="194" y="37"/>
                          </a:cubicBezTo>
                          <a:cubicBezTo>
                            <a:pt x="194" y="39"/>
                            <a:pt x="194" y="40"/>
                            <a:pt x="193" y="40"/>
                          </a:cubicBezTo>
                          <a:cubicBezTo>
                            <a:pt x="193" y="41"/>
                            <a:pt x="193" y="41"/>
                            <a:pt x="193" y="41"/>
                          </a:cubicBezTo>
                          <a:cubicBezTo>
                            <a:pt x="191" y="41"/>
                            <a:pt x="188" y="42"/>
                            <a:pt x="186" y="42"/>
                          </a:cubicBezTo>
                          <a:cubicBezTo>
                            <a:pt x="184" y="42"/>
                            <a:pt x="183" y="42"/>
                            <a:pt x="181" y="42"/>
                          </a:cubicBezTo>
                          <a:cubicBezTo>
                            <a:pt x="180" y="42"/>
                            <a:pt x="179" y="41"/>
                            <a:pt x="178" y="41"/>
                          </a:cubicBezTo>
                          <a:cubicBezTo>
                            <a:pt x="177" y="41"/>
                            <a:pt x="175" y="42"/>
                            <a:pt x="174" y="42"/>
                          </a:cubicBezTo>
                          <a:cubicBezTo>
                            <a:pt x="172" y="44"/>
                            <a:pt x="172" y="45"/>
                            <a:pt x="172" y="47"/>
                          </a:cubicBezTo>
                          <a:cubicBezTo>
                            <a:pt x="172" y="48"/>
                            <a:pt x="172" y="50"/>
                            <a:pt x="170" y="52"/>
                          </a:cubicBezTo>
                          <a:cubicBezTo>
                            <a:pt x="168" y="54"/>
                            <a:pt x="166" y="55"/>
                            <a:pt x="163" y="56"/>
                          </a:cubicBezTo>
                          <a:cubicBezTo>
                            <a:pt x="159" y="58"/>
                            <a:pt x="155" y="59"/>
                            <a:pt x="155" y="64"/>
                          </a:cubicBezTo>
                          <a:cubicBezTo>
                            <a:pt x="155" y="68"/>
                            <a:pt x="161" y="71"/>
                            <a:pt x="165" y="74"/>
                          </a:cubicBezTo>
                          <a:cubicBezTo>
                            <a:pt x="166" y="74"/>
                            <a:pt x="167" y="75"/>
                            <a:pt x="168" y="76"/>
                          </a:cubicBezTo>
                          <a:cubicBezTo>
                            <a:pt x="168" y="76"/>
                            <a:pt x="168" y="76"/>
                            <a:pt x="168" y="77"/>
                          </a:cubicBezTo>
                          <a:cubicBezTo>
                            <a:pt x="168" y="77"/>
                            <a:pt x="168" y="77"/>
                            <a:pt x="168" y="78"/>
                          </a:cubicBezTo>
                          <a:cubicBezTo>
                            <a:pt x="164" y="81"/>
                            <a:pt x="161" y="85"/>
                            <a:pt x="161" y="92"/>
                          </a:cubicBezTo>
                          <a:cubicBezTo>
                            <a:pt x="161" y="97"/>
                            <a:pt x="164" y="103"/>
                            <a:pt x="168" y="105"/>
                          </a:cubicBezTo>
                          <a:cubicBezTo>
                            <a:pt x="168" y="105"/>
                            <a:pt x="168" y="105"/>
                            <a:pt x="168" y="105"/>
                          </a:cubicBezTo>
                          <a:cubicBezTo>
                            <a:pt x="169" y="108"/>
                            <a:pt x="170" y="110"/>
                            <a:pt x="170" y="112"/>
                          </a:cubicBezTo>
                          <a:cubicBezTo>
                            <a:pt x="171" y="107"/>
                            <a:pt x="172" y="103"/>
                            <a:pt x="172" y="102"/>
                          </a:cubicBezTo>
                          <a:cubicBezTo>
                            <a:pt x="172" y="100"/>
                            <a:pt x="171" y="98"/>
                            <a:pt x="171" y="97"/>
                          </a:cubicBezTo>
                          <a:cubicBezTo>
                            <a:pt x="170" y="95"/>
                            <a:pt x="168" y="94"/>
                            <a:pt x="168" y="91"/>
                          </a:cubicBezTo>
                          <a:cubicBezTo>
                            <a:pt x="168" y="85"/>
                            <a:pt x="172" y="79"/>
                            <a:pt x="178" y="79"/>
                          </a:cubicBezTo>
                          <a:cubicBezTo>
                            <a:pt x="183" y="79"/>
                            <a:pt x="187" y="99"/>
                            <a:pt x="187" y="100"/>
                          </a:cubicBezTo>
                          <a:lnTo>
                            <a:pt x="185" y="115"/>
                          </a:lnTo>
                          <a:cubicBezTo>
                            <a:pt x="188" y="118"/>
                            <a:pt x="191" y="131"/>
                            <a:pt x="191" y="132"/>
                          </a:cubicBezTo>
                          <a:cubicBezTo>
                            <a:pt x="191" y="141"/>
                            <a:pt x="187" y="146"/>
                            <a:pt x="183" y="146"/>
                          </a:cubicBezTo>
                          <a:cubicBezTo>
                            <a:pt x="182" y="146"/>
                            <a:pt x="182" y="146"/>
                            <a:pt x="182" y="147"/>
                          </a:cubicBezTo>
                          <a:cubicBezTo>
                            <a:pt x="182" y="147"/>
                            <a:pt x="181" y="147"/>
                            <a:pt x="180" y="147"/>
                          </a:cubicBezTo>
                          <a:lnTo>
                            <a:pt x="180" y="152"/>
                          </a:lnTo>
                          <a:cubicBezTo>
                            <a:pt x="180" y="152"/>
                            <a:pt x="181" y="152"/>
                            <a:pt x="181" y="151"/>
                          </a:cubicBezTo>
                          <a:cubicBezTo>
                            <a:pt x="182" y="151"/>
                            <a:pt x="183" y="151"/>
                            <a:pt x="184" y="151"/>
                          </a:cubicBezTo>
                          <a:cubicBezTo>
                            <a:pt x="186" y="151"/>
                            <a:pt x="188" y="152"/>
                            <a:pt x="188" y="155"/>
                          </a:cubicBezTo>
                          <a:cubicBezTo>
                            <a:pt x="188" y="160"/>
                            <a:pt x="182" y="167"/>
                            <a:pt x="177" y="172"/>
                          </a:cubicBezTo>
                          <a:cubicBezTo>
                            <a:pt x="176" y="173"/>
                            <a:pt x="176" y="175"/>
                            <a:pt x="176" y="176"/>
                          </a:cubicBezTo>
                          <a:cubicBezTo>
                            <a:pt x="176" y="179"/>
                            <a:pt x="175" y="182"/>
                            <a:pt x="173" y="184"/>
                          </a:cubicBezTo>
                          <a:cubicBezTo>
                            <a:pt x="171" y="185"/>
                            <a:pt x="170" y="185"/>
                            <a:pt x="168" y="186"/>
                          </a:cubicBezTo>
                          <a:cubicBezTo>
                            <a:pt x="165" y="188"/>
                            <a:pt x="162" y="189"/>
                            <a:pt x="159" y="192"/>
                          </a:cubicBezTo>
                          <a:cubicBezTo>
                            <a:pt x="159" y="192"/>
                            <a:pt x="158" y="193"/>
                            <a:pt x="158" y="195"/>
                          </a:cubicBezTo>
                          <a:cubicBezTo>
                            <a:pt x="157" y="197"/>
                            <a:pt x="155" y="200"/>
                            <a:pt x="153" y="201"/>
                          </a:cubicBezTo>
                          <a:cubicBezTo>
                            <a:pt x="151" y="202"/>
                            <a:pt x="150" y="203"/>
                            <a:pt x="149" y="203"/>
                          </a:cubicBezTo>
                          <a:cubicBezTo>
                            <a:pt x="147" y="204"/>
                            <a:pt x="147" y="204"/>
                            <a:pt x="147" y="207"/>
                          </a:cubicBezTo>
                          <a:lnTo>
                            <a:pt x="147" y="215"/>
                          </a:lnTo>
                          <a:cubicBezTo>
                            <a:pt x="147" y="229"/>
                            <a:pt x="131" y="237"/>
                            <a:pt x="119" y="240"/>
                          </a:cubicBezTo>
                          <a:cubicBezTo>
                            <a:pt x="119" y="240"/>
                            <a:pt x="119" y="240"/>
                            <a:pt x="119" y="240"/>
                          </a:cubicBezTo>
                          <a:cubicBezTo>
                            <a:pt x="119" y="241"/>
                            <a:pt x="120" y="243"/>
                            <a:pt x="120" y="244"/>
                          </a:cubicBezTo>
                          <a:cubicBezTo>
                            <a:pt x="120" y="245"/>
                            <a:pt x="119" y="245"/>
                            <a:pt x="119" y="245"/>
                          </a:cubicBezTo>
                          <a:cubicBezTo>
                            <a:pt x="118" y="246"/>
                            <a:pt x="116" y="247"/>
                            <a:pt x="115" y="248"/>
                          </a:cubicBezTo>
                          <a:cubicBezTo>
                            <a:pt x="111" y="249"/>
                            <a:pt x="109" y="250"/>
                            <a:pt x="109" y="254"/>
                          </a:cubicBezTo>
                          <a:cubicBezTo>
                            <a:pt x="108" y="254"/>
                            <a:pt x="108" y="255"/>
                            <a:pt x="108" y="255"/>
                          </a:cubicBezTo>
                          <a:cubicBezTo>
                            <a:pt x="108" y="255"/>
                            <a:pt x="107" y="255"/>
                            <a:pt x="107" y="255"/>
                          </a:cubicBezTo>
                          <a:cubicBezTo>
                            <a:pt x="104" y="254"/>
                            <a:pt x="104" y="253"/>
                            <a:pt x="104" y="251"/>
                          </a:cubicBezTo>
                          <a:cubicBezTo>
                            <a:pt x="104" y="250"/>
                            <a:pt x="104" y="249"/>
                            <a:pt x="103" y="248"/>
                          </a:cubicBezTo>
                          <a:cubicBezTo>
                            <a:pt x="101" y="245"/>
                            <a:pt x="100" y="244"/>
                            <a:pt x="99" y="244"/>
                          </a:cubicBezTo>
                          <a:cubicBezTo>
                            <a:pt x="99" y="244"/>
                            <a:pt x="98" y="244"/>
                            <a:pt x="98" y="245"/>
                          </a:cubicBezTo>
                          <a:cubicBezTo>
                            <a:pt x="97" y="245"/>
                            <a:pt x="95" y="245"/>
                            <a:pt x="94" y="245"/>
                          </a:cubicBezTo>
                          <a:cubicBezTo>
                            <a:pt x="90" y="245"/>
                            <a:pt x="88" y="241"/>
                            <a:pt x="88" y="239"/>
                          </a:cubicBezTo>
                          <a:cubicBezTo>
                            <a:pt x="87" y="238"/>
                            <a:pt x="87" y="237"/>
                            <a:pt x="87" y="236"/>
                          </a:cubicBezTo>
                          <a:cubicBezTo>
                            <a:pt x="85" y="233"/>
                            <a:pt x="82" y="232"/>
                            <a:pt x="79" y="230"/>
                          </a:cubicBezTo>
                          <a:cubicBezTo>
                            <a:pt x="76" y="229"/>
                            <a:pt x="74" y="227"/>
                            <a:pt x="71" y="224"/>
                          </a:cubicBezTo>
                          <a:cubicBezTo>
                            <a:pt x="70" y="224"/>
                            <a:pt x="68" y="224"/>
                            <a:pt x="67" y="224"/>
                          </a:cubicBezTo>
                          <a:cubicBezTo>
                            <a:pt x="66" y="224"/>
                            <a:pt x="66" y="224"/>
                            <a:pt x="66" y="224"/>
                          </a:cubicBezTo>
                          <a:cubicBezTo>
                            <a:pt x="60" y="224"/>
                            <a:pt x="57" y="221"/>
                            <a:pt x="54" y="219"/>
                          </a:cubicBezTo>
                          <a:cubicBezTo>
                            <a:pt x="52" y="217"/>
                            <a:pt x="50" y="215"/>
                            <a:pt x="46" y="214"/>
                          </a:cubicBezTo>
                          <a:cubicBezTo>
                            <a:pt x="44" y="213"/>
                            <a:pt x="42" y="213"/>
                            <a:pt x="40" y="212"/>
                          </a:cubicBezTo>
                          <a:cubicBezTo>
                            <a:pt x="36" y="212"/>
                            <a:pt x="32" y="211"/>
                            <a:pt x="29" y="207"/>
                          </a:cubicBezTo>
                          <a:cubicBezTo>
                            <a:pt x="28" y="206"/>
                            <a:pt x="27" y="204"/>
                            <a:pt x="27" y="201"/>
                          </a:cubicBezTo>
                          <a:cubicBezTo>
                            <a:pt x="26" y="197"/>
                            <a:pt x="26" y="195"/>
                            <a:pt x="23" y="195"/>
                          </a:cubicBezTo>
                          <a:cubicBezTo>
                            <a:pt x="19" y="195"/>
                            <a:pt x="17" y="199"/>
                            <a:pt x="14" y="204"/>
                          </a:cubicBezTo>
                          <a:cubicBezTo>
                            <a:pt x="11" y="210"/>
                            <a:pt x="8" y="216"/>
                            <a:pt x="1" y="214"/>
                          </a:cubicBezTo>
                          <a:cubicBezTo>
                            <a:pt x="2" y="215"/>
                            <a:pt x="2" y="216"/>
                            <a:pt x="2" y="216"/>
                          </a:cubicBezTo>
                          <a:cubicBezTo>
                            <a:pt x="3" y="218"/>
                            <a:pt x="3" y="219"/>
                            <a:pt x="3" y="221"/>
                          </a:cubicBezTo>
                          <a:cubicBezTo>
                            <a:pt x="2" y="221"/>
                            <a:pt x="2" y="222"/>
                            <a:pt x="1" y="222"/>
                          </a:cubicBezTo>
                          <a:cubicBezTo>
                            <a:pt x="1" y="223"/>
                            <a:pt x="1" y="223"/>
                            <a:pt x="1" y="224"/>
                          </a:cubicBezTo>
                          <a:cubicBezTo>
                            <a:pt x="0" y="225"/>
                            <a:pt x="0" y="226"/>
                            <a:pt x="0" y="228"/>
                          </a:cubicBezTo>
                          <a:cubicBezTo>
                            <a:pt x="0" y="231"/>
                            <a:pt x="3" y="234"/>
                            <a:pt x="5" y="236"/>
                          </a:cubicBezTo>
                          <a:cubicBezTo>
                            <a:pt x="6" y="236"/>
                            <a:pt x="7" y="237"/>
                            <a:pt x="7" y="238"/>
                          </a:cubicBezTo>
                          <a:cubicBezTo>
                            <a:pt x="15" y="240"/>
                            <a:pt x="23" y="241"/>
                            <a:pt x="32" y="243"/>
                          </a:cubicBezTo>
                          <a:cubicBezTo>
                            <a:pt x="46" y="246"/>
                            <a:pt x="59" y="249"/>
                            <a:pt x="71" y="252"/>
                          </a:cubicBezTo>
                          <a:cubicBezTo>
                            <a:pt x="77" y="254"/>
                            <a:pt x="79" y="260"/>
                            <a:pt x="82" y="266"/>
                          </a:cubicBezTo>
                          <a:cubicBezTo>
                            <a:pt x="85" y="274"/>
                            <a:pt x="88" y="283"/>
                            <a:pt x="100" y="283"/>
                          </a:cubicBezTo>
                          <a:cubicBezTo>
                            <a:pt x="113" y="283"/>
                            <a:pt x="119" y="278"/>
                            <a:pt x="126" y="274"/>
                          </a:cubicBezTo>
                          <a:cubicBezTo>
                            <a:pt x="133" y="269"/>
                            <a:pt x="141" y="264"/>
                            <a:pt x="158" y="264"/>
                          </a:cubicBezTo>
                          <a:cubicBezTo>
                            <a:pt x="164" y="264"/>
                            <a:pt x="169" y="266"/>
                            <a:pt x="174" y="268"/>
                          </a:cubicBezTo>
                          <a:cubicBezTo>
                            <a:pt x="177" y="270"/>
                            <a:pt x="180" y="271"/>
                            <a:pt x="182" y="271"/>
                          </a:cubicBezTo>
                          <a:cubicBezTo>
                            <a:pt x="183" y="271"/>
                            <a:pt x="184" y="271"/>
                            <a:pt x="184" y="271"/>
                          </a:cubicBezTo>
                          <a:cubicBezTo>
                            <a:pt x="186" y="270"/>
                            <a:pt x="187" y="270"/>
                            <a:pt x="188" y="270"/>
                          </a:cubicBezTo>
                          <a:lnTo>
                            <a:pt x="188" y="270"/>
                          </a:lnTo>
                          <a:cubicBezTo>
                            <a:pt x="190" y="265"/>
                            <a:pt x="193" y="262"/>
                            <a:pt x="195" y="259"/>
                          </a:cubicBezTo>
                          <a:cubicBezTo>
                            <a:pt x="198" y="257"/>
                            <a:pt x="201" y="254"/>
                            <a:pt x="201" y="251"/>
                          </a:cubicBezTo>
                          <a:cubicBezTo>
                            <a:pt x="201" y="251"/>
                            <a:pt x="201" y="251"/>
                            <a:pt x="200" y="251"/>
                          </a:cubicBezTo>
                          <a:cubicBezTo>
                            <a:pt x="196" y="250"/>
                            <a:pt x="190" y="249"/>
                            <a:pt x="190" y="244"/>
                          </a:cubicBezTo>
                          <a:cubicBezTo>
                            <a:pt x="190" y="239"/>
                            <a:pt x="192" y="236"/>
                            <a:pt x="194" y="233"/>
                          </a:cubicBezTo>
                          <a:cubicBezTo>
                            <a:pt x="195" y="233"/>
                            <a:pt x="195" y="232"/>
                            <a:pt x="196" y="231"/>
                          </a:cubicBezTo>
                          <a:cubicBezTo>
                            <a:pt x="196" y="231"/>
                            <a:pt x="195" y="231"/>
                            <a:pt x="195" y="231"/>
                          </a:cubicBezTo>
                          <a:cubicBezTo>
                            <a:pt x="194" y="230"/>
                            <a:pt x="191" y="228"/>
                            <a:pt x="191" y="224"/>
                          </a:cubicBezTo>
                          <a:cubicBezTo>
                            <a:pt x="191" y="220"/>
                            <a:pt x="197" y="217"/>
                            <a:pt x="207" y="217"/>
                          </a:cubicBezTo>
                          <a:cubicBezTo>
                            <a:pt x="210" y="217"/>
                            <a:pt x="211" y="215"/>
                            <a:pt x="213" y="213"/>
                          </a:cubicBezTo>
                          <a:cubicBezTo>
                            <a:pt x="215" y="211"/>
                            <a:pt x="217" y="208"/>
                            <a:pt x="222" y="208"/>
                          </a:cubicBezTo>
                          <a:cubicBezTo>
                            <a:pt x="222" y="208"/>
                            <a:pt x="223" y="208"/>
                            <a:pt x="224" y="208"/>
                          </a:cubicBezTo>
                          <a:cubicBezTo>
                            <a:pt x="228" y="208"/>
                            <a:pt x="232" y="208"/>
                            <a:pt x="234" y="206"/>
                          </a:cubicBezTo>
                          <a:cubicBezTo>
                            <a:pt x="235" y="205"/>
                            <a:pt x="235" y="204"/>
                            <a:pt x="235" y="203"/>
                          </a:cubicBezTo>
                          <a:cubicBezTo>
                            <a:pt x="235" y="201"/>
                            <a:pt x="235" y="199"/>
                            <a:pt x="236" y="197"/>
                          </a:cubicBezTo>
                          <a:cubicBezTo>
                            <a:pt x="238" y="196"/>
                            <a:pt x="239" y="195"/>
                            <a:pt x="240" y="193"/>
                          </a:cubicBezTo>
                          <a:cubicBezTo>
                            <a:pt x="246" y="188"/>
                            <a:pt x="249" y="185"/>
                            <a:pt x="252" y="174"/>
                          </a:cubicBezTo>
                          <a:cubicBezTo>
                            <a:pt x="252" y="173"/>
                            <a:pt x="253" y="173"/>
                            <a:pt x="253" y="173"/>
                          </a:cubicBezTo>
                          <a:cubicBezTo>
                            <a:pt x="261" y="173"/>
                            <a:pt x="268" y="166"/>
                            <a:pt x="273" y="159"/>
                          </a:cubicBezTo>
                          <a:cubicBezTo>
                            <a:pt x="274" y="159"/>
                            <a:pt x="275" y="158"/>
                            <a:pt x="276" y="157"/>
                          </a:cubicBezTo>
                          <a:cubicBezTo>
                            <a:pt x="280" y="154"/>
                            <a:pt x="283" y="151"/>
                            <a:pt x="283" y="144"/>
                          </a:cubicBezTo>
                          <a:cubicBezTo>
                            <a:pt x="283" y="139"/>
                            <a:pt x="280" y="137"/>
                            <a:pt x="276" y="134"/>
                          </a:cubicBezTo>
                          <a:cubicBezTo>
                            <a:pt x="273" y="132"/>
                            <a:pt x="269" y="129"/>
                            <a:pt x="269" y="124"/>
                          </a:cubicBezTo>
                          <a:cubicBezTo>
                            <a:pt x="269" y="120"/>
                            <a:pt x="272" y="118"/>
                            <a:pt x="275" y="117"/>
                          </a:cubicBezTo>
                          <a:cubicBezTo>
                            <a:pt x="276" y="116"/>
                            <a:pt x="278" y="115"/>
                            <a:pt x="279" y="114"/>
                          </a:cubicBezTo>
                          <a:cubicBezTo>
                            <a:pt x="280" y="112"/>
                            <a:pt x="281" y="109"/>
                            <a:pt x="282" y="106"/>
                          </a:cubicBezTo>
                          <a:cubicBezTo>
                            <a:pt x="286" y="96"/>
                            <a:pt x="291" y="85"/>
                            <a:pt x="298" y="80"/>
                          </a:cubicBezTo>
                          <a:cubicBezTo>
                            <a:pt x="299" y="80"/>
                            <a:pt x="300" y="79"/>
                            <a:pt x="301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0" name="Freeform 1176">
                      <a:extLst>
                        <a:ext uri="{FF2B5EF4-FFF2-40B4-BE49-F238E27FC236}">
                          <a16:creationId xmlns:a16="http://schemas.microsoft.com/office/drawing/2014/main" id="{3A4D9A9E-9CE0-91B4-A1E3-AF0789D65D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737744"/>
                      <a:ext cx="73300" cy="52625"/>
                    </a:xfrm>
                    <a:custGeom>
                      <a:avLst/>
                      <a:gdLst>
                        <a:gd name="T0" fmla="*/ 170 w 171"/>
                        <a:gd name="T1" fmla="*/ 50 h 124"/>
                        <a:gd name="T2" fmla="*/ 165 w 171"/>
                        <a:gd name="T3" fmla="*/ 42 h 124"/>
                        <a:gd name="T4" fmla="*/ 169 w 171"/>
                        <a:gd name="T5" fmla="*/ 36 h 124"/>
                        <a:gd name="T6" fmla="*/ 153 w 171"/>
                        <a:gd name="T7" fmla="*/ 16 h 124"/>
                        <a:gd name="T8" fmla="*/ 136 w 171"/>
                        <a:gd name="T9" fmla="*/ 1 h 124"/>
                        <a:gd name="T10" fmla="*/ 128 w 171"/>
                        <a:gd name="T11" fmla="*/ 10 h 124"/>
                        <a:gd name="T12" fmla="*/ 111 w 171"/>
                        <a:gd name="T13" fmla="*/ 10 h 124"/>
                        <a:gd name="T14" fmla="*/ 110 w 171"/>
                        <a:gd name="T15" fmla="*/ 11 h 124"/>
                        <a:gd name="T16" fmla="*/ 100 w 171"/>
                        <a:gd name="T17" fmla="*/ 13 h 124"/>
                        <a:gd name="T18" fmla="*/ 73 w 171"/>
                        <a:gd name="T19" fmla="*/ 16 h 124"/>
                        <a:gd name="T20" fmla="*/ 68 w 171"/>
                        <a:gd name="T21" fmla="*/ 5 h 124"/>
                        <a:gd name="T22" fmla="*/ 46 w 171"/>
                        <a:gd name="T23" fmla="*/ 8 h 124"/>
                        <a:gd name="T24" fmla="*/ 30 w 171"/>
                        <a:gd name="T25" fmla="*/ 15 h 124"/>
                        <a:gd name="T26" fmla="*/ 23 w 171"/>
                        <a:gd name="T27" fmla="*/ 15 h 124"/>
                        <a:gd name="T28" fmla="*/ 13 w 171"/>
                        <a:gd name="T29" fmla="*/ 19 h 124"/>
                        <a:gd name="T30" fmla="*/ 10 w 171"/>
                        <a:gd name="T31" fmla="*/ 17 h 124"/>
                        <a:gd name="T32" fmla="*/ 3 w 171"/>
                        <a:gd name="T33" fmla="*/ 16 h 124"/>
                        <a:gd name="T34" fmla="*/ 28 w 171"/>
                        <a:gd name="T35" fmla="*/ 104 h 124"/>
                        <a:gd name="T36" fmla="*/ 36 w 171"/>
                        <a:gd name="T37" fmla="*/ 100 h 124"/>
                        <a:gd name="T38" fmla="*/ 53 w 171"/>
                        <a:gd name="T39" fmla="*/ 100 h 124"/>
                        <a:gd name="T40" fmla="*/ 58 w 171"/>
                        <a:gd name="T41" fmla="*/ 114 h 124"/>
                        <a:gd name="T42" fmla="*/ 68 w 171"/>
                        <a:gd name="T43" fmla="*/ 114 h 124"/>
                        <a:gd name="T44" fmla="*/ 93 w 171"/>
                        <a:gd name="T45" fmla="*/ 109 h 124"/>
                        <a:gd name="T46" fmla="*/ 112 w 171"/>
                        <a:gd name="T47" fmla="*/ 124 h 124"/>
                        <a:gd name="T48" fmla="*/ 115 w 171"/>
                        <a:gd name="T49" fmla="*/ 122 h 124"/>
                        <a:gd name="T50" fmla="*/ 115 w 171"/>
                        <a:gd name="T51" fmla="*/ 114 h 124"/>
                        <a:gd name="T52" fmla="*/ 135 w 171"/>
                        <a:gd name="T53" fmla="*/ 92 h 124"/>
                        <a:gd name="T54" fmla="*/ 140 w 171"/>
                        <a:gd name="T55" fmla="*/ 90 h 124"/>
                        <a:gd name="T56" fmla="*/ 151 w 171"/>
                        <a:gd name="T57" fmla="*/ 87 h 124"/>
                        <a:gd name="T58" fmla="*/ 164 w 171"/>
                        <a:gd name="T59" fmla="*/ 76 h 124"/>
                        <a:gd name="T60" fmla="*/ 171 w 171"/>
                        <a:gd name="T61" fmla="*/ 61 h 124"/>
                        <a:gd name="T62" fmla="*/ 170 w 171"/>
                        <a:gd name="T63" fmla="*/ 52 h 1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71" h="124">
                          <a:moveTo>
                            <a:pt x="170" y="52"/>
                          </a:moveTo>
                          <a:cubicBezTo>
                            <a:pt x="170" y="52"/>
                            <a:pt x="170" y="52"/>
                            <a:pt x="170" y="50"/>
                          </a:cubicBezTo>
                          <a:cubicBezTo>
                            <a:pt x="170" y="49"/>
                            <a:pt x="169" y="48"/>
                            <a:pt x="168" y="47"/>
                          </a:cubicBezTo>
                          <a:cubicBezTo>
                            <a:pt x="167" y="46"/>
                            <a:pt x="165" y="44"/>
                            <a:pt x="165" y="42"/>
                          </a:cubicBezTo>
                          <a:cubicBezTo>
                            <a:pt x="165" y="40"/>
                            <a:pt x="166" y="39"/>
                            <a:pt x="167" y="38"/>
                          </a:cubicBezTo>
                          <a:cubicBezTo>
                            <a:pt x="168" y="37"/>
                            <a:pt x="168" y="37"/>
                            <a:pt x="169" y="36"/>
                          </a:cubicBezTo>
                          <a:cubicBezTo>
                            <a:pt x="162" y="35"/>
                            <a:pt x="160" y="29"/>
                            <a:pt x="158" y="24"/>
                          </a:cubicBezTo>
                          <a:cubicBezTo>
                            <a:pt x="156" y="21"/>
                            <a:pt x="155" y="18"/>
                            <a:pt x="153" y="16"/>
                          </a:cubicBezTo>
                          <a:cubicBezTo>
                            <a:pt x="151" y="15"/>
                            <a:pt x="149" y="13"/>
                            <a:pt x="147" y="12"/>
                          </a:cubicBezTo>
                          <a:cubicBezTo>
                            <a:pt x="143" y="9"/>
                            <a:pt x="138" y="6"/>
                            <a:pt x="136" y="1"/>
                          </a:cubicBezTo>
                          <a:cubicBezTo>
                            <a:pt x="135" y="2"/>
                            <a:pt x="134" y="3"/>
                            <a:pt x="133" y="5"/>
                          </a:cubicBezTo>
                          <a:cubicBezTo>
                            <a:pt x="132" y="7"/>
                            <a:pt x="131" y="9"/>
                            <a:pt x="128" y="10"/>
                          </a:cubicBezTo>
                          <a:cubicBezTo>
                            <a:pt x="126" y="10"/>
                            <a:pt x="123" y="10"/>
                            <a:pt x="121" y="9"/>
                          </a:cubicBezTo>
                          <a:cubicBezTo>
                            <a:pt x="118" y="9"/>
                            <a:pt x="114" y="9"/>
                            <a:pt x="111" y="10"/>
                          </a:cubicBezTo>
                          <a:lnTo>
                            <a:pt x="111" y="10"/>
                          </a:lnTo>
                          <a:cubicBezTo>
                            <a:pt x="111" y="10"/>
                            <a:pt x="111" y="10"/>
                            <a:pt x="110" y="11"/>
                          </a:cubicBezTo>
                          <a:cubicBezTo>
                            <a:pt x="110" y="12"/>
                            <a:pt x="108" y="13"/>
                            <a:pt x="107" y="13"/>
                          </a:cubicBezTo>
                          <a:lnTo>
                            <a:pt x="100" y="13"/>
                          </a:lnTo>
                          <a:cubicBezTo>
                            <a:pt x="99" y="17"/>
                            <a:pt x="94" y="29"/>
                            <a:pt x="87" y="29"/>
                          </a:cubicBezTo>
                          <a:cubicBezTo>
                            <a:pt x="84" y="29"/>
                            <a:pt x="73" y="20"/>
                            <a:pt x="73" y="16"/>
                          </a:cubicBezTo>
                          <a:lnTo>
                            <a:pt x="73" y="11"/>
                          </a:lnTo>
                          <a:cubicBezTo>
                            <a:pt x="71" y="10"/>
                            <a:pt x="70" y="8"/>
                            <a:pt x="68" y="5"/>
                          </a:cubicBezTo>
                          <a:cubicBezTo>
                            <a:pt x="66" y="3"/>
                            <a:pt x="65" y="0"/>
                            <a:pt x="62" y="0"/>
                          </a:cubicBezTo>
                          <a:cubicBezTo>
                            <a:pt x="55" y="0"/>
                            <a:pt x="50" y="4"/>
                            <a:pt x="46" y="8"/>
                          </a:cubicBezTo>
                          <a:cubicBezTo>
                            <a:pt x="43" y="10"/>
                            <a:pt x="39" y="13"/>
                            <a:pt x="35" y="15"/>
                          </a:cubicBezTo>
                          <a:cubicBezTo>
                            <a:pt x="33" y="15"/>
                            <a:pt x="32" y="15"/>
                            <a:pt x="30" y="15"/>
                          </a:cubicBezTo>
                          <a:cubicBezTo>
                            <a:pt x="28" y="15"/>
                            <a:pt x="27" y="15"/>
                            <a:pt x="26" y="15"/>
                          </a:cubicBezTo>
                          <a:cubicBezTo>
                            <a:pt x="25" y="15"/>
                            <a:pt x="24" y="15"/>
                            <a:pt x="23" y="15"/>
                          </a:cubicBezTo>
                          <a:cubicBezTo>
                            <a:pt x="19" y="15"/>
                            <a:pt x="16" y="15"/>
                            <a:pt x="13" y="18"/>
                          </a:cubicBezTo>
                          <a:lnTo>
                            <a:pt x="13" y="19"/>
                          </a:lnTo>
                          <a:lnTo>
                            <a:pt x="12" y="18"/>
                          </a:lnTo>
                          <a:cubicBezTo>
                            <a:pt x="11" y="18"/>
                            <a:pt x="10" y="17"/>
                            <a:pt x="10" y="17"/>
                          </a:cubicBezTo>
                          <a:cubicBezTo>
                            <a:pt x="9" y="16"/>
                            <a:pt x="7" y="15"/>
                            <a:pt x="6" y="15"/>
                          </a:cubicBezTo>
                          <a:cubicBezTo>
                            <a:pt x="5" y="15"/>
                            <a:pt x="4" y="15"/>
                            <a:pt x="3" y="16"/>
                          </a:cubicBezTo>
                          <a:cubicBezTo>
                            <a:pt x="3" y="17"/>
                            <a:pt x="2" y="19"/>
                            <a:pt x="0" y="20"/>
                          </a:cubicBezTo>
                          <a:lnTo>
                            <a:pt x="28" y="104"/>
                          </a:lnTo>
                          <a:cubicBezTo>
                            <a:pt x="28" y="105"/>
                            <a:pt x="29" y="107"/>
                            <a:pt x="30" y="107"/>
                          </a:cubicBezTo>
                          <a:cubicBezTo>
                            <a:pt x="33" y="107"/>
                            <a:pt x="34" y="104"/>
                            <a:pt x="36" y="100"/>
                          </a:cubicBezTo>
                          <a:cubicBezTo>
                            <a:pt x="37" y="97"/>
                            <a:pt x="39" y="93"/>
                            <a:pt x="43" y="93"/>
                          </a:cubicBezTo>
                          <a:cubicBezTo>
                            <a:pt x="46" y="93"/>
                            <a:pt x="53" y="97"/>
                            <a:pt x="53" y="100"/>
                          </a:cubicBezTo>
                          <a:cubicBezTo>
                            <a:pt x="53" y="103"/>
                            <a:pt x="54" y="104"/>
                            <a:pt x="55" y="106"/>
                          </a:cubicBezTo>
                          <a:cubicBezTo>
                            <a:pt x="56" y="107"/>
                            <a:pt x="57" y="109"/>
                            <a:pt x="58" y="114"/>
                          </a:cubicBezTo>
                          <a:cubicBezTo>
                            <a:pt x="59" y="113"/>
                            <a:pt x="62" y="114"/>
                            <a:pt x="64" y="114"/>
                          </a:cubicBezTo>
                          <a:cubicBezTo>
                            <a:pt x="66" y="114"/>
                            <a:pt x="67" y="114"/>
                            <a:pt x="68" y="114"/>
                          </a:cubicBezTo>
                          <a:cubicBezTo>
                            <a:pt x="74" y="114"/>
                            <a:pt x="78" y="113"/>
                            <a:pt x="82" y="111"/>
                          </a:cubicBezTo>
                          <a:cubicBezTo>
                            <a:pt x="85" y="110"/>
                            <a:pt x="89" y="109"/>
                            <a:pt x="93" y="109"/>
                          </a:cubicBezTo>
                          <a:cubicBezTo>
                            <a:pt x="101" y="109"/>
                            <a:pt x="108" y="117"/>
                            <a:pt x="111" y="124"/>
                          </a:cubicBezTo>
                          <a:lnTo>
                            <a:pt x="112" y="124"/>
                          </a:lnTo>
                          <a:lnTo>
                            <a:pt x="112" y="124"/>
                          </a:lnTo>
                          <a:cubicBezTo>
                            <a:pt x="113" y="123"/>
                            <a:pt x="114" y="122"/>
                            <a:pt x="115" y="122"/>
                          </a:cubicBezTo>
                          <a:cubicBezTo>
                            <a:pt x="118" y="121"/>
                            <a:pt x="119" y="120"/>
                            <a:pt x="119" y="117"/>
                          </a:cubicBezTo>
                          <a:cubicBezTo>
                            <a:pt x="119" y="116"/>
                            <a:pt x="118" y="115"/>
                            <a:pt x="115" y="114"/>
                          </a:cubicBezTo>
                          <a:cubicBezTo>
                            <a:pt x="113" y="112"/>
                            <a:pt x="110" y="111"/>
                            <a:pt x="110" y="108"/>
                          </a:cubicBezTo>
                          <a:cubicBezTo>
                            <a:pt x="110" y="105"/>
                            <a:pt x="116" y="101"/>
                            <a:pt x="135" y="92"/>
                          </a:cubicBezTo>
                          <a:cubicBezTo>
                            <a:pt x="136" y="92"/>
                            <a:pt x="137" y="91"/>
                            <a:pt x="138" y="91"/>
                          </a:cubicBezTo>
                          <a:cubicBezTo>
                            <a:pt x="139" y="91"/>
                            <a:pt x="140" y="90"/>
                            <a:pt x="140" y="90"/>
                          </a:cubicBezTo>
                          <a:cubicBezTo>
                            <a:pt x="142" y="89"/>
                            <a:pt x="143" y="88"/>
                            <a:pt x="146" y="88"/>
                          </a:cubicBezTo>
                          <a:cubicBezTo>
                            <a:pt x="147" y="87"/>
                            <a:pt x="149" y="87"/>
                            <a:pt x="151" y="87"/>
                          </a:cubicBezTo>
                          <a:cubicBezTo>
                            <a:pt x="157" y="86"/>
                            <a:pt x="166" y="85"/>
                            <a:pt x="166" y="80"/>
                          </a:cubicBezTo>
                          <a:cubicBezTo>
                            <a:pt x="166" y="78"/>
                            <a:pt x="165" y="77"/>
                            <a:pt x="164" y="76"/>
                          </a:cubicBezTo>
                          <a:cubicBezTo>
                            <a:pt x="163" y="74"/>
                            <a:pt x="162" y="72"/>
                            <a:pt x="162" y="69"/>
                          </a:cubicBezTo>
                          <a:cubicBezTo>
                            <a:pt x="162" y="64"/>
                            <a:pt x="167" y="62"/>
                            <a:pt x="171" y="61"/>
                          </a:cubicBezTo>
                          <a:lnTo>
                            <a:pt x="169" y="56"/>
                          </a:lnTo>
                          <a:cubicBezTo>
                            <a:pt x="169" y="54"/>
                            <a:pt x="169" y="53"/>
                            <a:pt x="170" y="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Freeform 1177">
                      <a:extLst>
                        <a:ext uri="{FF2B5EF4-FFF2-40B4-BE49-F238E27FC236}">
                          <a16:creationId xmlns:a16="http://schemas.microsoft.com/office/drawing/2014/main" id="{7D559E3B-8005-8EE5-3072-4D16A195DD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666325"/>
                      <a:ext cx="45107" cy="71420"/>
                    </a:xfrm>
                    <a:custGeom>
                      <a:avLst/>
                      <a:gdLst>
                        <a:gd name="T0" fmla="*/ 107 w 107"/>
                        <a:gd name="T1" fmla="*/ 65 h 167"/>
                        <a:gd name="T2" fmla="*/ 103 w 107"/>
                        <a:gd name="T3" fmla="*/ 54 h 167"/>
                        <a:gd name="T4" fmla="*/ 101 w 107"/>
                        <a:gd name="T5" fmla="*/ 38 h 167"/>
                        <a:gd name="T6" fmla="*/ 100 w 107"/>
                        <a:gd name="T7" fmla="*/ 20 h 167"/>
                        <a:gd name="T8" fmla="*/ 101 w 107"/>
                        <a:gd name="T9" fmla="*/ 12 h 167"/>
                        <a:gd name="T10" fmla="*/ 87 w 107"/>
                        <a:gd name="T11" fmla="*/ 24 h 167"/>
                        <a:gd name="T12" fmla="*/ 69 w 107"/>
                        <a:gd name="T13" fmla="*/ 20 h 167"/>
                        <a:gd name="T14" fmla="*/ 60 w 107"/>
                        <a:gd name="T15" fmla="*/ 23 h 167"/>
                        <a:gd name="T16" fmla="*/ 34 w 107"/>
                        <a:gd name="T17" fmla="*/ 7 h 167"/>
                        <a:gd name="T18" fmla="*/ 34 w 107"/>
                        <a:gd name="T19" fmla="*/ 0 h 167"/>
                        <a:gd name="T20" fmla="*/ 17 w 107"/>
                        <a:gd name="T21" fmla="*/ 29 h 167"/>
                        <a:gd name="T22" fmla="*/ 18 w 107"/>
                        <a:gd name="T23" fmla="*/ 37 h 167"/>
                        <a:gd name="T24" fmla="*/ 22 w 107"/>
                        <a:gd name="T25" fmla="*/ 34 h 167"/>
                        <a:gd name="T26" fmla="*/ 32 w 107"/>
                        <a:gd name="T27" fmla="*/ 48 h 167"/>
                        <a:gd name="T28" fmla="*/ 23 w 107"/>
                        <a:gd name="T29" fmla="*/ 58 h 167"/>
                        <a:gd name="T30" fmla="*/ 13 w 107"/>
                        <a:gd name="T31" fmla="*/ 68 h 167"/>
                        <a:gd name="T32" fmla="*/ 7 w 107"/>
                        <a:gd name="T33" fmla="*/ 77 h 167"/>
                        <a:gd name="T34" fmla="*/ 0 w 107"/>
                        <a:gd name="T35" fmla="*/ 97 h 167"/>
                        <a:gd name="T36" fmla="*/ 0 w 107"/>
                        <a:gd name="T37" fmla="*/ 131 h 167"/>
                        <a:gd name="T38" fmla="*/ 5 w 107"/>
                        <a:gd name="T39" fmla="*/ 136 h 167"/>
                        <a:gd name="T40" fmla="*/ 11 w 107"/>
                        <a:gd name="T41" fmla="*/ 135 h 167"/>
                        <a:gd name="T42" fmla="*/ 22 w 107"/>
                        <a:gd name="T43" fmla="*/ 141 h 167"/>
                        <a:gd name="T44" fmla="*/ 28 w 107"/>
                        <a:gd name="T45" fmla="*/ 143 h 167"/>
                        <a:gd name="T46" fmla="*/ 30 w 107"/>
                        <a:gd name="T47" fmla="*/ 143 h 167"/>
                        <a:gd name="T48" fmla="*/ 36 w 107"/>
                        <a:gd name="T49" fmla="*/ 149 h 167"/>
                        <a:gd name="T50" fmla="*/ 43 w 107"/>
                        <a:gd name="T51" fmla="*/ 152 h 167"/>
                        <a:gd name="T52" fmla="*/ 36 w 107"/>
                        <a:gd name="T53" fmla="*/ 161 h 167"/>
                        <a:gd name="T54" fmla="*/ 42 w 107"/>
                        <a:gd name="T55" fmla="*/ 163 h 167"/>
                        <a:gd name="T56" fmla="*/ 50 w 107"/>
                        <a:gd name="T57" fmla="*/ 167 h 167"/>
                        <a:gd name="T58" fmla="*/ 63 w 107"/>
                        <a:gd name="T59" fmla="*/ 161 h 167"/>
                        <a:gd name="T60" fmla="*/ 81 w 107"/>
                        <a:gd name="T61" fmla="*/ 145 h 167"/>
                        <a:gd name="T62" fmla="*/ 84 w 107"/>
                        <a:gd name="T63" fmla="*/ 141 h 167"/>
                        <a:gd name="T64" fmla="*/ 78 w 107"/>
                        <a:gd name="T65" fmla="*/ 121 h 167"/>
                        <a:gd name="T66" fmla="*/ 85 w 107"/>
                        <a:gd name="T67" fmla="*/ 103 h 167"/>
                        <a:gd name="T68" fmla="*/ 96 w 107"/>
                        <a:gd name="T69" fmla="*/ 92 h 167"/>
                        <a:gd name="T70" fmla="*/ 103 w 107"/>
                        <a:gd name="T71" fmla="*/ 88 h 167"/>
                        <a:gd name="T72" fmla="*/ 100 w 107"/>
                        <a:gd name="T73" fmla="*/ 84 h 1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07" h="167">
                          <a:moveTo>
                            <a:pt x="104" y="75"/>
                          </a:moveTo>
                          <a:cubicBezTo>
                            <a:pt x="105" y="72"/>
                            <a:pt x="107" y="69"/>
                            <a:pt x="107" y="65"/>
                          </a:cubicBezTo>
                          <a:cubicBezTo>
                            <a:pt x="107" y="60"/>
                            <a:pt x="105" y="57"/>
                            <a:pt x="103" y="54"/>
                          </a:cubicBezTo>
                          <a:lnTo>
                            <a:pt x="103" y="54"/>
                          </a:lnTo>
                          <a:lnTo>
                            <a:pt x="103" y="41"/>
                          </a:lnTo>
                          <a:cubicBezTo>
                            <a:pt x="102" y="40"/>
                            <a:pt x="102" y="39"/>
                            <a:pt x="101" y="38"/>
                          </a:cubicBezTo>
                          <a:cubicBezTo>
                            <a:pt x="99" y="35"/>
                            <a:pt x="96" y="31"/>
                            <a:pt x="96" y="27"/>
                          </a:cubicBezTo>
                          <a:cubicBezTo>
                            <a:pt x="96" y="23"/>
                            <a:pt x="98" y="21"/>
                            <a:pt x="100" y="20"/>
                          </a:cubicBezTo>
                          <a:cubicBezTo>
                            <a:pt x="101" y="19"/>
                            <a:pt x="102" y="18"/>
                            <a:pt x="102" y="17"/>
                          </a:cubicBezTo>
                          <a:cubicBezTo>
                            <a:pt x="102" y="16"/>
                            <a:pt x="102" y="13"/>
                            <a:pt x="101" y="12"/>
                          </a:cubicBezTo>
                          <a:lnTo>
                            <a:pt x="98" y="16"/>
                          </a:lnTo>
                          <a:cubicBezTo>
                            <a:pt x="96" y="21"/>
                            <a:pt x="94" y="22"/>
                            <a:pt x="87" y="24"/>
                          </a:cubicBezTo>
                          <a:cubicBezTo>
                            <a:pt x="83" y="25"/>
                            <a:pt x="80" y="24"/>
                            <a:pt x="77" y="22"/>
                          </a:cubicBezTo>
                          <a:cubicBezTo>
                            <a:pt x="75" y="21"/>
                            <a:pt x="72" y="20"/>
                            <a:pt x="69" y="20"/>
                          </a:cubicBezTo>
                          <a:cubicBezTo>
                            <a:pt x="68" y="20"/>
                            <a:pt x="67" y="21"/>
                            <a:pt x="65" y="21"/>
                          </a:cubicBezTo>
                          <a:cubicBezTo>
                            <a:pt x="64" y="22"/>
                            <a:pt x="62" y="23"/>
                            <a:pt x="60" y="23"/>
                          </a:cubicBezTo>
                          <a:cubicBezTo>
                            <a:pt x="56" y="23"/>
                            <a:pt x="32" y="14"/>
                            <a:pt x="32" y="10"/>
                          </a:cubicBezTo>
                          <a:cubicBezTo>
                            <a:pt x="32" y="8"/>
                            <a:pt x="33" y="8"/>
                            <a:pt x="34" y="7"/>
                          </a:cubicBezTo>
                          <a:cubicBezTo>
                            <a:pt x="35" y="6"/>
                            <a:pt x="36" y="5"/>
                            <a:pt x="36" y="4"/>
                          </a:cubicBezTo>
                          <a:cubicBezTo>
                            <a:pt x="36" y="2"/>
                            <a:pt x="35" y="0"/>
                            <a:pt x="34" y="0"/>
                          </a:cubicBezTo>
                          <a:cubicBezTo>
                            <a:pt x="28" y="0"/>
                            <a:pt x="22" y="11"/>
                            <a:pt x="19" y="17"/>
                          </a:cubicBezTo>
                          <a:cubicBezTo>
                            <a:pt x="22" y="23"/>
                            <a:pt x="19" y="26"/>
                            <a:pt x="17" y="29"/>
                          </a:cubicBezTo>
                          <a:cubicBezTo>
                            <a:pt x="16" y="30"/>
                            <a:pt x="15" y="31"/>
                            <a:pt x="15" y="32"/>
                          </a:cubicBezTo>
                          <a:cubicBezTo>
                            <a:pt x="15" y="33"/>
                            <a:pt x="16" y="37"/>
                            <a:pt x="18" y="37"/>
                          </a:cubicBezTo>
                          <a:cubicBezTo>
                            <a:pt x="18" y="37"/>
                            <a:pt x="18" y="36"/>
                            <a:pt x="18" y="36"/>
                          </a:cubicBezTo>
                          <a:cubicBezTo>
                            <a:pt x="18" y="35"/>
                            <a:pt x="19" y="34"/>
                            <a:pt x="22" y="34"/>
                          </a:cubicBezTo>
                          <a:cubicBezTo>
                            <a:pt x="26" y="34"/>
                            <a:pt x="28" y="38"/>
                            <a:pt x="29" y="42"/>
                          </a:cubicBezTo>
                          <a:cubicBezTo>
                            <a:pt x="30" y="44"/>
                            <a:pt x="31" y="47"/>
                            <a:pt x="32" y="48"/>
                          </a:cubicBezTo>
                          <a:cubicBezTo>
                            <a:pt x="32" y="50"/>
                            <a:pt x="33" y="52"/>
                            <a:pt x="32" y="53"/>
                          </a:cubicBezTo>
                          <a:cubicBezTo>
                            <a:pt x="31" y="56"/>
                            <a:pt x="27" y="57"/>
                            <a:pt x="23" y="58"/>
                          </a:cubicBezTo>
                          <a:cubicBezTo>
                            <a:pt x="20" y="59"/>
                            <a:pt x="15" y="60"/>
                            <a:pt x="13" y="63"/>
                          </a:cubicBezTo>
                          <a:cubicBezTo>
                            <a:pt x="13" y="64"/>
                            <a:pt x="13" y="66"/>
                            <a:pt x="13" y="68"/>
                          </a:cubicBezTo>
                          <a:cubicBezTo>
                            <a:pt x="13" y="71"/>
                            <a:pt x="12" y="74"/>
                            <a:pt x="11" y="76"/>
                          </a:cubicBezTo>
                          <a:cubicBezTo>
                            <a:pt x="10" y="77"/>
                            <a:pt x="9" y="77"/>
                            <a:pt x="7" y="77"/>
                          </a:cubicBezTo>
                          <a:cubicBezTo>
                            <a:pt x="5" y="77"/>
                            <a:pt x="4" y="77"/>
                            <a:pt x="4" y="80"/>
                          </a:cubicBezTo>
                          <a:cubicBezTo>
                            <a:pt x="4" y="86"/>
                            <a:pt x="3" y="93"/>
                            <a:pt x="0" y="97"/>
                          </a:cubicBezTo>
                          <a:cubicBezTo>
                            <a:pt x="3" y="102"/>
                            <a:pt x="7" y="117"/>
                            <a:pt x="7" y="117"/>
                          </a:cubicBezTo>
                          <a:cubicBezTo>
                            <a:pt x="7" y="125"/>
                            <a:pt x="5" y="128"/>
                            <a:pt x="0" y="131"/>
                          </a:cubicBezTo>
                          <a:lnTo>
                            <a:pt x="0" y="134"/>
                          </a:lnTo>
                          <a:cubicBezTo>
                            <a:pt x="2" y="135"/>
                            <a:pt x="4" y="135"/>
                            <a:pt x="5" y="136"/>
                          </a:cubicBezTo>
                          <a:cubicBezTo>
                            <a:pt x="6" y="136"/>
                            <a:pt x="7" y="137"/>
                            <a:pt x="8" y="137"/>
                          </a:cubicBezTo>
                          <a:cubicBezTo>
                            <a:pt x="9" y="137"/>
                            <a:pt x="10" y="136"/>
                            <a:pt x="11" y="135"/>
                          </a:cubicBezTo>
                          <a:cubicBezTo>
                            <a:pt x="12" y="135"/>
                            <a:pt x="14" y="134"/>
                            <a:pt x="16" y="134"/>
                          </a:cubicBezTo>
                          <a:cubicBezTo>
                            <a:pt x="20" y="134"/>
                            <a:pt x="21" y="138"/>
                            <a:pt x="22" y="141"/>
                          </a:cubicBezTo>
                          <a:cubicBezTo>
                            <a:pt x="22" y="144"/>
                            <a:pt x="23" y="145"/>
                            <a:pt x="24" y="145"/>
                          </a:cubicBezTo>
                          <a:cubicBezTo>
                            <a:pt x="26" y="145"/>
                            <a:pt x="26" y="145"/>
                            <a:pt x="28" y="143"/>
                          </a:cubicBezTo>
                          <a:lnTo>
                            <a:pt x="29" y="141"/>
                          </a:lnTo>
                          <a:lnTo>
                            <a:pt x="30" y="143"/>
                          </a:lnTo>
                          <a:cubicBezTo>
                            <a:pt x="32" y="145"/>
                            <a:pt x="35" y="149"/>
                            <a:pt x="36" y="149"/>
                          </a:cubicBezTo>
                          <a:cubicBezTo>
                            <a:pt x="36" y="149"/>
                            <a:pt x="36" y="149"/>
                            <a:pt x="36" y="149"/>
                          </a:cubicBezTo>
                          <a:cubicBezTo>
                            <a:pt x="37" y="149"/>
                            <a:pt x="38" y="149"/>
                            <a:pt x="38" y="149"/>
                          </a:cubicBezTo>
                          <a:cubicBezTo>
                            <a:pt x="42" y="149"/>
                            <a:pt x="43" y="150"/>
                            <a:pt x="43" y="152"/>
                          </a:cubicBezTo>
                          <a:cubicBezTo>
                            <a:pt x="43" y="156"/>
                            <a:pt x="41" y="157"/>
                            <a:pt x="39" y="157"/>
                          </a:cubicBezTo>
                          <a:cubicBezTo>
                            <a:pt x="37" y="158"/>
                            <a:pt x="36" y="158"/>
                            <a:pt x="36" y="161"/>
                          </a:cubicBezTo>
                          <a:cubicBezTo>
                            <a:pt x="36" y="162"/>
                            <a:pt x="36" y="163"/>
                            <a:pt x="38" y="163"/>
                          </a:cubicBezTo>
                          <a:lnTo>
                            <a:pt x="42" y="163"/>
                          </a:lnTo>
                          <a:cubicBezTo>
                            <a:pt x="44" y="163"/>
                            <a:pt x="46" y="164"/>
                            <a:pt x="47" y="165"/>
                          </a:cubicBezTo>
                          <a:cubicBezTo>
                            <a:pt x="48" y="166"/>
                            <a:pt x="49" y="167"/>
                            <a:pt x="50" y="167"/>
                          </a:cubicBezTo>
                          <a:cubicBezTo>
                            <a:pt x="53" y="167"/>
                            <a:pt x="55" y="166"/>
                            <a:pt x="57" y="164"/>
                          </a:cubicBezTo>
                          <a:cubicBezTo>
                            <a:pt x="59" y="163"/>
                            <a:pt x="61" y="162"/>
                            <a:pt x="63" y="161"/>
                          </a:cubicBezTo>
                          <a:cubicBezTo>
                            <a:pt x="65" y="161"/>
                            <a:pt x="66" y="160"/>
                            <a:pt x="68" y="160"/>
                          </a:cubicBezTo>
                          <a:cubicBezTo>
                            <a:pt x="76" y="157"/>
                            <a:pt x="77" y="156"/>
                            <a:pt x="81" y="145"/>
                          </a:cubicBezTo>
                          <a:cubicBezTo>
                            <a:pt x="82" y="144"/>
                            <a:pt x="83" y="143"/>
                            <a:pt x="83" y="143"/>
                          </a:cubicBezTo>
                          <a:cubicBezTo>
                            <a:pt x="84" y="142"/>
                            <a:pt x="84" y="142"/>
                            <a:pt x="84" y="141"/>
                          </a:cubicBezTo>
                          <a:cubicBezTo>
                            <a:pt x="84" y="138"/>
                            <a:pt x="83" y="135"/>
                            <a:pt x="82" y="133"/>
                          </a:cubicBezTo>
                          <a:cubicBezTo>
                            <a:pt x="80" y="130"/>
                            <a:pt x="78" y="126"/>
                            <a:pt x="78" y="121"/>
                          </a:cubicBezTo>
                          <a:cubicBezTo>
                            <a:pt x="78" y="115"/>
                            <a:pt x="81" y="111"/>
                            <a:pt x="83" y="108"/>
                          </a:cubicBezTo>
                          <a:cubicBezTo>
                            <a:pt x="84" y="106"/>
                            <a:pt x="84" y="105"/>
                            <a:pt x="85" y="103"/>
                          </a:cubicBezTo>
                          <a:cubicBezTo>
                            <a:pt x="85" y="100"/>
                            <a:pt x="85" y="96"/>
                            <a:pt x="89" y="94"/>
                          </a:cubicBezTo>
                          <a:cubicBezTo>
                            <a:pt x="91" y="92"/>
                            <a:pt x="94" y="92"/>
                            <a:pt x="96" y="92"/>
                          </a:cubicBezTo>
                          <a:cubicBezTo>
                            <a:pt x="97" y="92"/>
                            <a:pt x="97" y="92"/>
                            <a:pt x="98" y="92"/>
                          </a:cubicBezTo>
                          <a:cubicBezTo>
                            <a:pt x="101" y="92"/>
                            <a:pt x="103" y="92"/>
                            <a:pt x="103" y="88"/>
                          </a:cubicBezTo>
                          <a:cubicBezTo>
                            <a:pt x="103" y="87"/>
                            <a:pt x="102" y="87"/>
                            <a:pt x="102" y="86"/>
                          </a:cubicBezTo>
                          <a:cubicBezTo>
                            <a:pt x="101" y="86"/>
                            <a:pt x="100" y="85"/>
                            <a:pt x="100" y="84"/>
                          </a:cubicBezTo>
                          <a:cubicBezTo>
                            <a:pt x="100" y="80"/>
                            <a:pt x="102" y="78"/>
                            <a:pt x="104" y="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Freeform 1178">
                      <a:extLst>
                        <a:ext uri="{FF2B5EF4-FFF2-40B4-BE49-F238E27FC236}">
                          <a16:creationId xmlns:a16="http://schemas.microsoft.com/office/drawing/2014/main" id="{E51854C5-5697-2C27-9927-FB1B6E9AE6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0924" y="4551677"/>
                      <a:ext cx="159755" cy="118407"/>
                    </a:xfrm>
                    <a:custGeom>
                      <a:avLst/>
                      <a:gdLst>
                        <a:gd name="T0" fmla="*/ 80 w 377"/>
                        <a:gd name="T1" fmla="*/ 230 h 277"/>
                        <a:gd name="T2" fmla="*/ 89 w 377"/>
                        <a:gd name="T3" fmla="*/ 230 h 277"/>
                        <a:gd name="T4" fmla="*/ 96 w 377"/>
                        <a:gd name="T5" fmla="*/ 229 h 277"/>
                        <a:gd name="T6" fmla="*/ 100 w 377"/>
                        <a:gd name="T7" fmla="*/ 222 h 277"/>
                        <a:gd name="T8" fmla="*/ 111 w 377"/>
                        <a:gd name="T9" fmla="*/ 217 h 277"/>
                        <a:gd name="T10" fmla="*/ 132 w 377"/>
                        <a:gd name="T11" fmla="*/ 221 h 277"/>
                        <a:gd name="T12" fmla="*/ 139 w 377"/>
                        <a:gd name="T13" fmla="*/ 223 h 277"/>
                        <a:gd name="T14" fmla="*/ 160 w 377"/>
                        <a:gd name="T15" fmla="*/ 251 h 277"/>
                        <a:gd name="T16" fmla="*/ 168 w 377"/>
                        <a:gd name="T17" fmla="*/ 263 h 277"/>
                        <a:gd name="T18" fmla="*/ 199 w 377"/>
                        <a:gd name="T19" fmla="*/ 277 h 277"/>
                        <a:gd name="T20" fmla="*/ 206 w 377"/>
                        <a:gd name="T21" fmla="*/ 269 h 277"/>
                        <a:gd name="T22" fmla="*/ 218 w 377"/>
                        <a:gd name="T23" fmla="*/ 255 h 277"/>
                        <a:gd name="T24" fmla="*/ 230 w 377"/>
                        <a:gd name="T25" fmla="*/ 238 h 277"/>
                        <a:gd name="T26" fmla="*/ 257 w 377"/>
                        <a:gd name="T27" fmla="*/ 219 h 277"/>
                        <a:gd name="T28" fmla="*/ 274 w 377"/>
                        <a:gd name="T29" fmla="*/ 221 h 277"/>
                        <a:gd name="T30" fmla="*/ 294 w 377"/>
                        <a:gd name="T31" fmla="*/ 226 h 277"/>
                        <a:gd name="T32" fmla="*/ 319 w 377"/>
                        <a:gd name="T33" fmla="*/ 236 h 277"/>
                        <a:gd name="T34" fmla="*/ 339 w 377"/>
                        <a:gd name="T35" fmla="*/ 224 h 277"/>
                        <a:gd name="T36" fmla="*/ 352 w 377"/>
                        <a:gd name="T37" fmla="*/ 231 h 277"/>
                        <a:gd name="T38" fmla="*/ 377 w 377"/>
                        <a:gd name="T39" fmla="*/ 209 h 277"/>
                        <a:gd name="T40" fmla="*/ 353 w 377"/>
                        <a:gd name="T41" fmla="*/ 181 h 277"/>
                        <a:gd name="T42" fmla="*/ 345 w 377"/>
                        <a:gd name="T43" fmla="*/ 177 h 277"/>
                        <a:gd name="T44" fmla="*/ 337 w 377"/>
                        <a:gd name="T45" fmla="*/ 175 h 277"/>
                        <a:gd name="T46" fmla="*/ 330 w 377"/>
                        <a:gd name="T47" fmla="*/ 165 h 277"/>
                        <a:gd name="T48" fmla="*/ 326 w 377"/>
                        <a:gd name="T49" fmla="*/ 166 h 277"/>
                        <a:gd name="T50" fmla="*/ 317 w 377"/>
                        <a:gd name="T51" fmla="*/ 164 h 277"/>
                        <a:gd name="T52" fmla="*/ 307 w 377"/>
                        <a:gd name="T53" fmla="*/ 153 h 277"/>
                        <a:gd name="T54" fmla="*/ 288 w 377"/>
                        <a:gd name="T55" fmla="*/ 166 h 277"/>
                        <a:gd name="T56" fmla="*/ 272 w 377"/>
                        <a:gd name="T57" fmla="*/ 165 h 277"/>
                        <a:gd name="T58" fmla="*/ 242 w 377"/>
                        <a:gd name="T59" fmla="*/ 142 h 277"/>
                        <a:gd name="T60" fmla="*/ 210 w 377"/>
                        <a:gd name="T61" fmla="*/ 134 h 277"/>
                        <a:gd name="T62" fmla="*/ 197 w 377"/>
                        <a:gd name="T63" fmla="*/ 121 h 277"/>
                        <a:gd name="T64" fmla="*/ 182 w 377"/>
                        <a:gd name="T65" fmla="*/ 121 h 277"/>
                        <a:gd name="T66" fmla="*/ 175 w 377"/>
                        <a:gd name="T67" fmla="*/ 103 h 277"/>
                        <a:gd name="T68" fmla="*/ 171 w 377"/>
                        <a:gd name="T69" fmla="*/ 86 h 277"/>
                        <a:gd name="T70" fmla="*/ 152 w 377"/>
                        <a:gd name="T71" fmla="*/ 76 h 277"/>
                        <a:gd name="T72" fmla="*/ 143 w 377"/>
                        <a:gd name="T73" fmla="*/ 76 h 277"/>
                        <a:gd name="T74" fmla="*/ 132 w 377"/>
                        <a:gd name="T75" fmla="*/ 80 h 277"/>
                        <a:gd name="T76" fmla="*/ 114 w 377"/>
                        <a:gd name="T77" fmla="*/ 53 h 277"/>
                        <a:gd name="T78" fmla="*/ 80 w 377"/>
                        <a:gd name="T79" fmla="*/ 44 h 277"/>
                        <a:gd name="T80" fmla="*/ 76 w 377"/>
                        <a:gd name="T81" fmla="*/ 24 h 277"/>
                        <a:gd name="T82" fmla="*/ 80 w 377"/>
                        <a:gd name="T83" fmla="*/ 3 h 277"/>
                        <a:gd name="T84" fmla="*/ 79 w 377"/>
                        <a:gd name="T85" fmla="*/ 0 h 277"/>
                        <a:gd name="T86" fmla="*/ 52 w 377"/>
                        <a:gd name="T87" fmla="*/ 14 h 277"/>
                        <a:gd name="T88" fmla="*/ 46 w 377"/>
                        <a:gd name="T89" fmla="*/ 10 h 277"/>
                        <a:gd name="T90" fmla="*/ 22 w 377"/>
                        <a:gd name="T91" fmla="*/ 45 h 277"/>
                        <a:gd name="T92" fmla="*/ 10 w 377"/>
                        <a:gd name="T93" fmla="*/ 69 h 277"/>
                        <a:gd name="T94" fmla="*/ 3 w 377"/>
                        <a:gd name="T95" fmla="*/ 87 h 277"/>
                        <a:gd name="T96" fmla="*/ 2 w 377"/>
                        <a:gd name="T97" fmla="*/ 96 h 277"/>
                        <a:gd name="T98" fmla="*/ 15 w 377"/>
                        <a:gd name="T99" fmla="*/ 114 h 277"/>
                        <a:gd name="T100" fmla="*/ 28 w 377"/>
                        <a:gd name="T101" fmla="*/ 132 h 277"/>
                        <a:gd name="T102" fmla="*/ 31 w 377"/>
                        <a:gd name="T103" fmla="*/ 149 h 277"/>
                        <a:gd name="T104" fmla="*/ 31 w 377"/>
                        <a:gd name="T105" fmla="*/ 167 h 277"/>
                        <a:gd name="T106" fmla="*/ 33 w 377"/>
                        <a:gd name="T107" fmla="*/ 193 h 277"/>
                        <a:gd name="T108" fmla="*/ 31 w 377"/>
                        <a:gd name="T109" fmla="*/ 201 h 277"/>
                        <a:gd name="T110" fmla="*/ 47 w 377"/>
                        <a:gd name="T111" fmla="*/ 214 h 277"/>
                        <a:gd name="T112" fmla="*/ 53 w 377"/>
                        <a:gd name="T113" fmla="*/ 237 h 277"/>
                        <a:gd name="T114" fmla="*/ 68 w 377"/>
                        <a:gd name="T115" fmla="*/ 235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77" h="277">
                          <a:moveTo>
                            <a:pt x="71" y="232"/>
                          </a:moveTo>
                          <a:cubicBezTo>
                            <a:pt x="74" y="230"/>
                            <a:pt x="78" y="230"/>
                            <a:pt x="80" y="230"/>
                          </a:cubicBezTo>
                          <a:cubicBezTo>
                            <a:pt x="82" y="230"/>
                            <a:pt x="83" y="230"/>
                            <a:pt x="85" y="230"/>
                          </a:cubicBezTo>
                          <a:cubicBezTo>
                            <a:pt x="86" y="230"/>
                            <a:pt x="87" y="230"/>
                            <a:pt x="89" y="230"/>
                          </a:cubicBezTo>
                          <a:cubicBezTo>
                            <a:pt x="91" y="230"/>
                            <a:pt x="94" y="230"/>
                            <a:pt x="95" y="229"/>
                          </a:cubicBezTo>
                          <a:cubicBezTo>
                            <a:pt x="95" y="229"/>
                            <a:pt x="95" y="229"/>
                            <a:pt x="96" y="229"/>
                          </a:cubicBezTo>
                          <a:cubicBezTo>
                            <a:pt x="96" y="228"/>
                            <a:pt x="97" y="227"/>
                            <a:pt x="98" y="226"/>
                          </a:cubicBezTo>
                          <a:cubicBezTo>
                            <a:pt x="98" y="224"/>
                            <a:pt x="99" y="223"/>
                            <a:pt x="100" y="222"/>
                          </a:cubicBezTo>
                          <a:cubicBezTo>
                            <a:pt x="104" y="220"/>
                            <a:pt x="107" y="222"/>
                            <a:pt x="109" y="220"/>
                          </a:cubicBezTo>
                          <a:cubicBezTo>
                            <a:pt x="111" y="220"/>
                            <a:pt x="111" y="218"/>
                            <a:pt x="111" y="217"/>
                          </a:cubicBezTo>
                          <a:cubicBezTo>
                            <a:pt x="112" y="215"/>
                            <a:pt x="113" y="212"/>
                            <a:pt x="116" y="212"/>
                          </a:cubicBezTo>
                          <a:cubicBezTo>
                            <a:pt x="119" y="212"/>
                            <a:pt x="126" y="216"/>
                            <a:pt x="132" y="221"/>
                          </a:cubicBezTo>
                          <a:lnTo>
                            <a:pt x="134" y="222"/>
                          </a:lnTo>
                          <a:cubicBezTo>
                            <a:pt x="136" y="223"/>
                            <a:pt x="137" y="223"/>
                            <a:pt x="139" y="223"/>
                          </a:cubicBezTo>
                          <a:cubicBezTo>
                            <a:pt x="142" y="223"/>
                            <a:pt x="144" y="224"/>
                            <a:pt x="147" y="226"/>
                          </a:cubicBezTo>
                          <a:cubicBezTo>
                            <a:pt x="155" y="232"/>
                            <a:pt x="158" y="239"/>
                            <a:pt x="160" y="251"/>
                          </a:cubicBezTo>
                          <a:cubicBezTo>
                            <a:pt x="163" y="257"/>
                            <a:pt x="167" y="262"/>
                            <a:pt x="168" y="263"/>
                          </a:cubicBezTo>
                          <a:cubicBezTo>
                            <a:pt x="168" y="263"/>
                            <a:pt x="168" y="263"/>
                            <a:pt x="168" y="263"/>
                          </a:cubicBezTo>
                          <a:cubicBezTo>
                            <a:pt x="170" y="269"/>
                            <a:pt x="180" y="272"/>
                            <a:pt x="189" y="274"/>
                          </a:cubicBezTo>
                          <a:cubicBezTo>
                            <a:pt x="193" y="275"/>
                            <a:pt x="196" y="276"/>
                            <a:pt x="199" y="277"/>
                          </a:cubicBezTo>
                          <a:lnTo>
                            <a:pt x="202" y="277"/>
                          </a:lnTo>
                          <a:cubicBezTo>
                            <a:pt x="204" y="274"/>
                            <a:pt x="205" y="272"/>
                            <a:pt x="206" y="269"/>
                          </a:cubicBezTo>
                          <a:cubicBezTo>
                            <a:pt x="207" y="266"/>
                            <a:pt x="208" y="264"/>
                            <a:pt x="209" y="261"/>
                          </a:cubicBezTo>
                          <a:cubicBezTo>
                            <a:pt x="211" y="257"/>
                            <a:pt x="215" y="256"/>
                            <a:pt x="218" y="255"/>
                          </a:cubicBezTo>
                          <a:cubicBezTo>
                            <a:pt x="221" y="254"/>
                            <a:pt x="224" y="253"/>
                            <a:pt x="226" y="250"/>
                          </a:cubicBezTo>
                          <a:cubicBezTo>
                            <a:pt x="227" y="247"/>
                            <a:pt x="229" y="243"/>
                            <a:pt x="230" y="238"/>
                          </a:cubicBezTo>
                          <a:cubicBezTo>
                            <a:pt x="234" y="228"/>
                            <a:pt x="238" y="217"/>
                            <a:pt x="247" y="217"/>
                          </a:cubicBezTo>
                          <a:cubicBezTo>
                            <a:pt x="251" y="217"/>
                            <a:pt x="255" y="218"/>
                            <a:pt x="257" y="219"/>
                          </a:cubicBezTo>
                          <a:cubicBezTo>
                            <a:pt x="259" y="220"/>
                            <a:pt x="260" y="220"/>
                            <a:pt x="261" y="221"/>
                          </a:cubicBezTo>
                          <a:lnTo>
                            <a:pt x="274" y="221"/>
                          </a:lnTo>
                          <a:cubicBezTo>
                            <a:pt x="274" y="221"/>
                            <a:pt x="275" y="221"/>
                            <a:pt x="275" y="221"/>
                          </a:cubicBezTo>
                          <a:cubicBezTo>
                            <a:pt x="280" y="225"/>
                            <a:pt x="286" y="226"/>
                            <a:pt x="294" y="226"/>
                          </a:cubicBezTo>
                          <a:cubicBezTo>
                            <a:pt x="301" y="226"/>
                            <a:pt x="304" y="229"/>
                            <a:pt x="308" y="231"/>
                          </a:cubicBezTo>
                          <a:cubicBezTo>
                            <a:pt x="311" y="234"/>
                            <a:pt x="314" y="236"/>
                            <a:pt x="319" y="236"/>
                          </a:cubicBezTo>
                          <a:cubicBezTo>
                            <a:pt x="322" y="236"/>
                            <a:pt x="324" y="233"/>
                            <a:pt x="326" y="231"/>
                          </a:cubicBezTo>
                          <a:cubicBezTo>
                            <a:pt x="330" y="228"/>
                            <a:pt x="333" y="224"/>
                            <a:pt x="339" y="224"/>
                          </a:cubicBezTo>
                          <a:cubicBezTo>
                            <a:pt x="343" y="224"/>
                            <a:pt x="345" y="226"/>
                            <a:pt x="347" y="228"/>
                          </a:cubicBezTo>
                          <a:cubicBezTo>
                            <a:pt x="348" y="229"/>
                            <a:pt x="350" y="230"/>
                            <a:pt x="352" y="231"/>
                          </a:cubicBezTo>
                          <a:cubicBezTo>
                            <a:pt x="352" y="225"/>
                            <a:pt x="359" y="223"/>
                            <a:pt x="364" y="221"/>
                          </a:cubicBezTo>
                          <a:cubicBezTo>
                            <a:pt x="371" y="218"/>
                            <a:pt x="377" y="216"/>
                            <a:pt x="377" y="209"/>
                          </a:cubicBezTo>
                          <a:cubicBezTo>
                            <a:pt x="365" y="208"/>
                            <a:pt x="357" y="198"/>
                            <a:pt x="357" y="184"/>
                          </a:cubicBezTo>
                          <a:cubicBezTo>
                            <a:pt x="355" y="183"/>
                            <a:pt x="354" y="182"/>
                            <a:pt x="353" y="181"/>
                          </a:cubicBezTo>
                          <a:cubicBezTo>
                            <a:pt x="351" y="179"/>
                            <a:pt x="350" y="178"/>
                            <a:pt x="348" y="177"/>
                          </a:cubicBezTo>
                          <a:cubicBezTo>
                            <a:pt x="347" y="177"/>
                            <a:pt x="346" y="177"/>
                            <a:pt x="345" y="177"/>
                          </a:cubicBezTo>
                          <a:lnTo>
                            <a:pt x="343" y="177"/>
                          </a:lnTo>
                          <a:cubicBezTo>
                            <a:pt x="341" y="177"/>
                            <a:pt x="339" y="176"/>
                            <a:pt x="337" y="175"/>
                          </a:cubicBezTo>
                          <a:cubicBezTo>
                            <a:pt x="335" y="174"/>
                            <a:pt x="335" y="172"/>
                            <a:pt x="334" y="170"/>
                          </a:cubicBezTo>
                          <a:cubicBezTo>
                            <a:pt x="333" y="168"/>
                            <a:pt x="332" y="167"/>
                            <a:pt x="330" y="165"/>
                          </a:cubicBezTo>
                          <a:cubicBezTo>
                            <a:pt x="330" y="165"/>
                            <a:pt x="330" y="165"/>
                            <a:pt x="329" y="165"/>
                          </a:cubicBezTo>
                          <a:cubicBezTo>
                            <a:pt x="328" y="165"/>
                            <a:pt x="327" y="166"/>
                            <a:pt x="326" y="166"/>
                          </a:cubicBezTo>
                          <a:cubicBezTo>
                            <a:pt x="324" y="167"/>
                            <a:pt x="323" y="167"/>
                            <a:pt x="322" y="167"/>
                          </a:cubicBezTo>
                          <a:cubicBezTo>
                            <a:pt x="320" y="167"/>
                            <a:pt x="319" y="166"/>
                            <a:pt x="317" y="164"/>
                          </a:cubicBezTo>
                          <a:cubicBezTo>
                            <a:pt x="316" y="163"/>
                            <a:pt x="315" y="161"/>
                            <a:pt x="314" y="160"/>
                          </a:cubicBezTo>
                          <a:cubicBezTo>
                            <a:pt x="312" y="156"/>
                            <a:pt x="310" y="153"/>
                            <a:pt x="307" y="153"/>
                          </a:cubicBezTo>
                          <a:cubicBezTo>
                            <a:pt x="303" y="153"/>
                            <a:pt x="301" y="156"/>
                            <a:pt x="299" y="159"/>
                          </a:cubicBezTo>
                          <a:cubicBezTo>
                            <a:pt x="296" y="162"/>
                            <a:pt x="294" y="166"/>
                            <a:pt x="288" y="166"/>
                          </a:cubicBezTo>
                          <a:cubicBezTo>
                            <a:pt x="285" y="166"/>
                            <a:pt x="283" y="166"/>
                            <a:pt x="280" y="165"/>
                          </a:cubicBezTo>
                          <a:cubicBezTo>
                            <a:pt x="278" y="165"/>
                            <a:pt x="275" y="165"/>
                            <a:pt x="272" y="165"/>
                          </a:cubicBezTo>
                          <a:cubicBezTo>
                            <a:pt x="261" y="165"/>
                            <a:pt x="257" y="159"/>
                            <a:pt x="253" y="153"/>
                          </a:cubicBezTo>
                          <a:cubicBezTo>
                            <a:pt x="250" y="149"/>
                            <a:pt x="247" y="145"/>
                            <a:pt x="242" y="142"/>
                          </a:cubicBezTo>
                          <a:cubicBezTo>
                            <a:pt x="239" y="140"/>
                            <a:pt x="234" y="140"/>
                            <a:pt x="229" y="139"/>
                          </a:cubicBezTo>
                          <a:cubicBezTo>
                            <a:pt x="223" y="138"/>
                            <a:pt x="215" y="137"/>
                            <a:pt x="210" y="134"/>
                          </a:cubicBezTo>
                          <a:cubicBezTo>
                            <a:pt x="205" y="131"/>
                            <a:pt x="202" y="127"/>
                            <a:pt x="198" y="122"/>
                          </a:cubicBezTo>
                          <a:lnTo>
                            <a:pt x="197" y="121"/>
                          </a:lnTo>
                          <a:lnTo>
                            <a:pt x="183" y="121"/>
                          </a:lnTo>
                          <a:cubicBezTo>
                            <a:pt x="182" y="121"/>
                            <a:pt x="182" y="121"/>
                            <a:pt x="182" y="121"/>
                          </a:cubicBezTo>
                          <a:cubicBezTo>
                            <a:pt x="179" y="118"/>
                            <a:pt x="178" y="115"/>
                            <a:pt x="178" y="111"/>
                          </a:cubicBezTo>
                          <a:cubicBezTo>
                            <a:pt x="177" y="109"/>
                            <a:pt x="177" y="106"/>
                            <a:pt x="175" y="103"/>
                          </a:cubicBezTo>
                          <a:cubicBezTo>
                            <a:pt x="173" y="99"/>
                            <a:pt x="171" y="95"/>
                            <a:pt x="171" y="92"/>
                          </a:cubicBezTo>
                          <a:lnTo>
                            <a:pt x="171" y="86"/>
                          </a:lnTo>
                          <a:cubicBezTo>
                            <a:pt x="171" y="83"/>
                            <a:pt x="157" y="74"/>
                            <a:pt x="154" y="74"/>
                          </a:cubicBezTo>
                          <a:cubicBezTo>
                            <a:pt x="154" y="74"/>
                            <a:pt x="153" y="75"/>
                            <a:pt x="152" y="76"/>
                          </a:cubicBezTo>
                          <a:cubicBezTo>
                            <a:pt x="151" y="77"/>
                            <a:pt x="149" y="78"/>
                            <a:pt x="147" y="78"/>
                          </a:cubicBezTo>
                          <a:cubicBezTo>
                            <a:pt x="145" y="78"/>
                            <a:pt x="144" y="77"/>
                            <a:pt x="143" y="76"/>
                          </a:cubicBezTo>
                          <a:cubicBezTo>
                            <a:pt x="141" y="76"/>
                            <a:pt x="140" y="77"/>
                            <a:pt x="139" y="78"/>
                          </a:cubicBezTo>
                          <a:cubicBezTo>
                            <a:pt x="137" y="79"/>
                            <a:pt x="135" y="80"/>
                            <a:pt x="132" y="80"/>
                          </a:cubicBezTo>
                          <a:cubicBezTo>
                            <a:pt x="124" y="80"/>
                            <a:pt x="123" y="72"/>
                            <a:pt x="121" y="65"/>
                          </a:cubicBezTo>
                          <a:cubicBezTo>
                            <a:pt x="120" y="57"/>
                            <a:pt x="119" y="53"/>
                            <a:pt x="114" y="53"/>
                          </a:cubicBezTo>
                          <a:lnTo>
                            <a:pt x="94" y="53"/>
                          </a:lnTo>
                          <a:cubicBezTo>
                            <a:pt x="89" y="53"/>
                            <a:pt x="80" y="53"/>
                            <a:pt x="80" y="44"/>
                          </a:cubicBezTo>
                          <a:cubicBezTo>
                            <a:pt x="75" y="43"/>
                            <a:pt x="72" y="39"/>
                            <a:pt x="72" y="34"/>
                          </a:cubicBezTo>
                          <a:cubicBezTo>
                            <a:pt x="72" y="30"/>
                            <a:pt x="74" y="27"/>
                            <a:pt x="76" y="24"/>
                          </a:cubicBezTo>
                          <a:cubicBezTo>
                            <a:pt x="78" y="21"/>
                            <a:pt x="80" y="19"/>
                            <a:pt x="80" y="15"/>
                          </a:cubicBezTo>
                          <a:lnTo>
                            <a:pt x="80" y="3"/>
                          </a:lnTo>
                          <a:cubicBezTo>
                            <a:pt x="80" y="2"/>
                            <a:pt x="80" y="1"/>
                            <a:pt x="79" y="1"/>
                          </a:cubicBezTo>
                          <a:cubicBezTo>
                            <a:pt x="79" y="0"/>
                            <a:pt x="79" y="0"/>
                            <a:pt x="79" y="0"/>
                          </a:cubicBezTo>
                          <a:cubicBezTo>
                            <a:pt x="74" y="1"/>
                            <a:pt x="71" y="4"/>
                            <a:pt x="68" y="7"/>
                          </a:cubicBezTo>
                          <a:cubicBezTo>
                            <a:pt x="63" y="10"/>
                            <a:pt x="59" y="14"/>
                            <a:pt x="52" y="14"/>
                          </a:cubicBezTo>
                          <a:cubicBezTo>
                            <a:pt x="50" y="14"/>
                            <a:pt x="50" y="12"/>
                            <a:pt x="49" y="10"/>
                          </a:cubicBezTo>
                          <a:lnTo>
                            <a:pt x="46" y="10"/>
                          </a:lnTo>
                          <a:cubicBezTo>
                            <a:pt x="35" y="10"/>
                            <a:pt x="32" y="24"/>
                            <a:pt x="30" y="35"/>
                          </a:cubicBezTo>
                          <a:cubicBezTo>
                            <a:pt x="30" y="37"/>
                            <a:pt x="27" y="40"/>
                            <a:pt x="22" y="45"/>
                          </a:cubicBezTo>
                          <a:cubicBezTo>
                            <a:pt x="21" y="47"/>
                            <a:pt x="19" y="48"/>
                            <a:pt x="18" y="49"/>
                          </a:cubicBezTo>
                          <a:cubicBezTo>
                            <a:pt x="13" y="55"/>
                            <a:pt x="12" y="61"/>
                            <a:pt x="10" y="69"/>
                          </a:cubicBezTo>
                          <a:cubicBezTo>
                            <a:pt x="9" y="73"/>
                            <a:pt x="8" y="77"/>
                            <a:pt x="7" y="82"/>
                          </a:cubicBezTo>
                          <a:cubicBezTo>
                            <a:pt x="6" y="84"/>
                            <a:pt x="5" y="85"/>
                            <a:pt x="3" y="87"/>
                          </a:cubicBezTo>
                          <a:cubicBezTo>
                            <a:pt x="1" y="89"/>
                            <a:pt x="0" y="92"/>
                            <a:pt x="0" y="94"/>
                          </a:cubicBezTo>
                          <a:cubicBezTo>
                            <a:pt x="0" y="95"/>
                            <a:pt x="1" y="96"/>
                            <a:pt x="2" y="96"/>
                          </a:cubicBezTo>
                          <a:cubicBezTo>
                            <a:pt x="3" y="97"/>
                            <a:pt x="3" y="98"/>
                            <a:pt x="3" y="99"/>
                          </a:cubicBezTo>
                          <a:cubicBezTo>
                            <a:pt x="6" y="107"/>
                            <a:pt x="10" y="110"/>
                            <a:pt x="15" y="114"/>
                          </a:cubicBezTo>
                          <a:cubicBezTo>
                            <a:pt x="19" y="118"/>
                            <a:pt x="23" y="122"/>
                            <a:pt x="25" y="129"/>
                          </a:cubicBezTo>
                          <a:cubicBezTo>
                            <a:pt x="26" y="130"/>
                            <a:pt x="27" y="131"/>
                            <a:pt x="28" y="132"/>
                          </a:cubicBezTo>
                          <a:cubicBezTo>
                            <a:pt x="30" y="135"/>
                            <a:pt x="33" y="138"/>
                            <a:pt x="33" y="142"/>
                          </a:cubicBezTo>
                          <a:cubicBezTo>
                            <a:pt x="33" y="145"/>
                            <a:pt x="32" y="147"/>
                            <a:pt x="31" y="149"/>
                          </a:cubicBezTo>
                          <a:cubicBezTo>
                            <a:pt x="31" y="151"/>
                            <a:pt x="30" y="153"/>
                            <a:pt x="30" y="155"/>
                          </a:cubicBezTo>
                          <a:cubicBezTo>
                            <a:pt x="30" y="159"/>
                            <a:pt x="31" y="163"/>
                            <a:pt x="31" y="167"/>
                          </a:cubicBezTo>
                          <a:cubicBezTo>
                            <a:pt x="32" y="171"/>
                            <a:pt x="33" y="175"/>
                            <a:pt x="33" y="179"/>
                          </a:cubicBezTo>
                          <a:lnTo>
                            <a:pt x="33" y="193"/>
                          </a:lnTo>
                          <a:cubicBezTo>
                            <a:pt x="33" y="194"/>
                            <a:pt x="32" y="195"/>
                            <a:pt x="32" y="196"/>
                          </a:cubicBezTo>
                          <a:cubicBezTo>
                            <a:pt x="31" y="198"/>
                            <a:pt x="31" y="199"/>
                            <a:pt x="31" y="201"/>
                          </a:cubicBezTo>
                          <a:cubicBezTo>
                            <a:pt x="32" y="204"/>
                            <a:pt x="35" y="206"/>
                            <a:pt x="39" y="207"/>
                          </a:cubicBezTo>
                          <a:cubicBezTo>
                            <a:pt x="42" y="208"/>
                            <a:pt x="46" y="210"/>
                            <a:pt x="47" y="214"/>
                          </a:cubicBezTo>
                          <a:cubicBezTo>
                            <a:pt x="50" y="221"/>
                            <a:pt x="52" y="233"/>
                            <a:pt x="52" y="236"/>
                          </a:cubicBezTo>
                          <a:cubicBezTo>
                            <a:pt x="52" y="236"/>
                            <a:pt x="53" y="237"/>
                            <a:pt x="53" y="237"/>
                          </a:cubicBezTo>
                          <a:cubicBezTo>
                            <a:pt x="54" y="238"/>
                            <a:pt x="56" y="240"/>
                            <a:pt x="59" y="240"/>
                          </a:cubicBezTo>
                          <a:cubicBezTo>
                            <a:pt x="64" y="240"/>
                            <a:pt x="66" y="237"/>
                            <a:pt x="68" y="235"/>
                          </a:cubicBezTo>
                          <a:cubicBezTo>
                            <a:pt x="69" y="234"/>
                            <a:pt x="70" y="233"/>
                            <a:pt x="71" y="23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1179">
                      <a:extLst>
                        <a:ext uri="{FF2B5EF4-FFF2-40B4-BE49-F238E27FC236}">
                          <a16:creationId xmlns:a16="http://schemas.microsoft.com/office/drawing/2014/main" id="{F92859D5-5025-5B3D-25E6-A0BF299364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42875" y="4465221"/>
                      <a:ext cx="131562" cy="163514"/>
                    </a:xfrm>
                    <a:custGeom>
                      <a:avLst/>
                      <a:gdLst>
                        <a:gd name="T0" fmla="*/ 289 w 310"/>
                        <a:gd name="T1" fmla="*/ 294 h 383"/>
                        <a:gd name="T2" fmla="*/ 277 w 310"/>
                        <a:gd name="T3" fmla="*/ 257 h 383"/>
                        <a:gd name="T4" fmla="*/ 264 w 310"/>
                        <a:gd name="T5" fmla="*/ 198 h 383"/>
                        <a:gd name="T6" fmla="*/ 277 w 310"/>
                        <a:gd name="T7" fmla="*/ 182 h 383"/>
                        <a:gd name="T8" fmla="*/ 276 w 310"/>
                        <a:gd name="T9" fmla="*/ 177 h 383"/>
                        <a:gd name="T10" fmla="*/ 270 w 310"/>
                        <a:gd name="T11" fmla="*/ 153 h 383"/>
                        <a:gd name="T12" fmla="*/ 253 w 310"/>
                        <a:gd name="T13" fmla="*/ 115 h 383"/>
                        <a:gd name="T14" fmla="*/ 258 w 310"/>
                        <a:gd name="T15" fmla="*/ 71 h 383"/>
                        <a:gd name="T16" fmla="*/ 248 w 310"/>
                        <a:gd name="T17" fmla="*/ 46 h 383"/>
                        <a:gd name="T18" fmla="*/ 243 w 310"/>
                        <a:gd name="T19" fmla="*/ 59 h 383"/>
                        <a:gd name="T20" fmla="*/ 237 w 310"/>
                        <a:gd name="T21" fmla="*/ 73 h 383"/>
                        <a:gd name="T22" fmla="*/ 240 w 310"/>
                        <a:gd name="T23" fmla="*/ 94 h 383"/>
                        <a:gd name="T24" fmla="*/ 216 w 310"/>
                        <a:gd name="T25" fmla="*/ 44 h 383"/>
                        <a:gd name="T26" fmla="*/ 214 w 310"/>
                        <a:gd name="T27" fmla="*/ 29 h 383"/>
                        <a:gd name="T28" fmla="*/ 190 w 310"/>
                        <a:gd name="T29" fmla="*/ 80 h 383"/>
                        <a:gd name="T30" fmla="*/ 180 w 310"/>
                        <a:gd name="T31" fmla="*/ 132 h 383"/>
                        <a:gd name="T32" fmla="*/ 222 w 310"/>
                        <a:gd name="T33" fmla="*/ 167 h 383"/>
                        <a:gd name="T34" fmla="*/ 228 w 310"/>
                        <a:gd name="T35" fmla="*/ 204 h 383"/>
                        <a:gd name="T36" fmla="*/ 213 w 310"/>
                        <a:gd name="T37" fmla="*/ 168 h 383"/>
                        <a:gd name="T38" fmla="*/ 182 w 310"/>
                        <a:gd name="T39" fmla="*/ 154 h 383"/>
                        <a:gd name="T40" fmla="*/ 165 w 310"/>
                        <a:gd name="T41" fmla="*/ 204 h 383"/>
                        <a:gd name="T42" fmla="*/ 134 w 310"/>
                        <a:gd name="T43" fmla="*/ 227 h 383"/>
                        <a:gd name="T44" fmla="*/ 100 w 310"/>
                        <a:gd name="T45" fmla="*/ 199 h 383"/>
                        <a:gd name="T46" fmla="*/ 141 w 310"/>
                        <a:gd name="T47" fmla="*/ 200 h 383"/>
                        <a:gd name="T48" fmla="*/ 163 w 310"/>
                        <a:gd name="T49" fmla="*/ 144 h 383"/>
                        <a:gd name="T50" fmla="*/ 176 w 310"/>
                        <a:gd name="T51" fmla="*/ 54 h 383"/>
                        <a:gd name="T52" fmla="*/ 170 w 310"/>
                        <a:gd name="T53" fmla="*/ 3 h 383"/>
                        <a:gd name="T54" fmla="*/ 121 w 310"/>
                        <a:gd name="T55" fmla="*/ 47 h 383"/>
                        <a:gd name="T56" fmla="*/ 108 w 310"/>
                        <a:gd name="T57" fmla="*/ 91 h 383"/>
                        <a:gd name="T58" fmla="*/ 119 w 310"/>
                        <a:gd name="T59" fmla="*/ 126 h 383"/>
                        <a:gd name="T60" fmla="*/ 111 w 310"/>
                        <a:gd name="T61" fmla="*/ 144 h 383"/>
                        <a:gd name="T62" fmla="*/ 74 w 310"/>
                        <a:gd name="T63" fmla="*/ 112 h 383"/>
                        <a:gd name="T64" fmla="*/ 72 w 310"/>
                        <a:gd name="T65" fmla="*/ 145 h 383"/>
                        <a:gd name="T66" fmla="*/ 23 w 310"/>
                        <a:gd name="T67" fmla="*/ 192 h 383"/>
                        <a:gd name="T68" fmla="*/ 8 w 310"/>
                        <a:gd name="T69" fmla="*/ 216 h 383"/>
                        <a:gd name="T70" fmla="*/ 8 w 310"/>
                        <a:gd name="T71" fmla="*/ 244 h 383"/>
                        <a:gd name="T72" fmla="*/ 58 w 310"/>
                        <a:gd name="T73" fmla="*/ 278 h 383"/>
                        <a:gd name="T74" fmla="*/ 73 w 310"/>
                        <a:gd name="T75" fmla="*/ 277 h 383"/>
                        <a:gd name="T76" fmla="*/ 100 w 310"/>
                        <a:gd name="T77" fmla="*/ 293 h 383"/>
                        <a:gd name="T78" fmla="*/ 124 w 310"/>
                        <a:gd name="T79" fmla="*/ 319 h 383"/>
                        <a:gd name="T80" fmla="*/ 156 w 310"/>
                        <a:gd name="T81" fmla="*/ 337 h 383"/>
                        <a:gd name="T82" fmla="*/ 207 w 310"/>
                        <a:gd name="T83" fmla="*/ 363 h 383"/>
                        <a:gd name="T84" fmla="*/ 242 w 310"/>
                        <a:gd name="T85" fmla="*/ 359 h 383"/>
                        <a:gd name="T86" fmla="*/ 251 w 310"/>
                        <a:gd name="T87" fmla="*/ 364 h 383"/>
                        <a:gd name="T88" fmla="*/ 269 w 310"/>
                        <a:gd name="T89" fmla="*/ 374 h 383"/>
                        <a:gd name="T90" fmla="*/ 285 w 310"/>
                        <a:gd name="T91" fmla="*/ 382 h 383"/>
                        <a:gd name="T92" fmla="*/ 291 w 310"/>
                        <a:gd name="T93" fmla="*/ 377 h 383"/>
                        <a:gd name="T94" fmla="*/ 298 w 310"/>
                        <a:gd name="T95" fmla="*/ 350 h 3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10" h="383">
                          <a:moveTo>
                            <a:pt x="310" y="319"/>
                          </a:moveTo>
                          <a:cubicBezTo>
                            <a:pt x="310" y="316"/>
                            <a:pt x="309" y="313"/>
                            <a:pt x="309" y="310"/>
                          </a:cubicBezTo>
                          <a:cubicBezTo>
                            <a:pt x="309" y="308"/>
                            <a:pt x="308" y="306"/>
                            <a:pt x="308" y="305"/>
                          </a:cubicBezTo>
                          <a:cubicBezTo>
                            <a:pt x="302" y="304"/>
                            <a:pt x="289" y="300"/>
                            <a:pt x="289" y="294"/>
                          </a:cubicBezTo>
                          <a:cubicBezTo>
                            <a:pt x="289" y="292"/>
                            <a:pt x="291" y="289"/>
                            <a:pt x="292" y="287"/>
                          </a:cubicBezTo>
                          <a:lnTo>
                            <a:pt x="291" y="274"/>
                          </a:lnTo>
                          <a:cubicBezTo>
                            <a:pt x="290" y="273"/>
                            <a:pt x="290" y="273"/>
                            <a:pt x="289" y="272"/>
                          </a:cubicBezTo>
                          <a:cubicBezTo>
                            <a:pt x="283" y="269"/>
                            <a:pt x="277" y="265"/>
                            <a:pt x="277" y="257"/>
                          </a:cubicBezTo>
                          <a:lnTo>
                            <a:pt x="277" y="235"/>
                          </a:lnTo>
                          <a:cubicBezTo>
                            <a:pt x="277" y="231"/>
                            <a:pt x="276" y="230"/>
                            <a:pt x="274" y="229"/>
                          </a:cubicBezTo>
                          <a:cubicBezTo>
                            <a:pt x="273" y="228"/>
                            <a:pt x="271" y="227"/>
                            <a:pt x="270" y="225"/>
                          </a:cubicBezTo>
                          <a:cubicBezTo>
                            <a:pt x="268" y="222"/>
                            <a:pt x="265" y="201"/>
                            <a:pt x="264" y="198"/>
                          </a:cubicBezTo>
                          <a:cubicBezTo>
                            <a:pt x="264" y="194"/>
                            <a:pt x="268" y="194"/>
                            <a:pt x="270" y="193"/>
                          </a:cubicBezTo>
                          <a:cubicBezTo>
                            <a:pt x="271" y="193"/>
                            <a:pt x="271" y="193"/>
                            <a:pt x="272" y="193"/>
                          </a:cubicBezTo>
                          <a:cubicBezTo>
                            <a:pt x="275" y="191"/>
                            <a:pt x="277" y="186"/>
                            <a:pt x="277" y="183"/>
                          </a:cubicBezTo>
                          <a:cubicBezTo>
                            <a:pt x="277" y="183"/>
                            <a:pt x="277" y="183"/>
                            <a:pt x="277" y="182"/>
                          </a:cubicBezTo>
                          <a:lnTo>
                            <a:pt x="277" y="182"/>
                          </a:lnTo>
                          <a:cubicBezTo>
                            <a:pt x="277" y="182"/>
                            <a:pt x="277" y="182"/>
                            <a:pt x="277" y="182"/>
                          </a:cubicBezTo>
                          <a:cubicBezTo>
                            <a:pt x="277" y="181"/>
                            <a:pt x="277" y="180"/>
                            <a:pt x="276" y="179"/>
                          </a:cubicBezTo>
                          <a:cubicBezTo>
                            <a:pt x="276" y="178"/>
                            <a:pt x="276" y="177"/>
                            <a:pt x="276" y="177"/>
                          </a:cubicBezTo>
                          <a:cubicBezTo>
                            <a:pt x="276" y="176"/>
                            <a:pt x="276" y="176"/>
                            <a:pt x="277" y="176"/>
                          </a:cubicBezTo>
                          <a:cubicBezTo>
                            <a:pt x="280" y="174"/>
                            <a:pt x="280" y="172"/>
                            <a:pt x="280" y="167"/>
                          </a:cubicBezTo>
                          <a:cubicBezTo>
                            <a:pt x="280" y="162"/>
                            <a:pt x="277" y="159"/>
                            <a:pt x="274" y="157"/>
                          </a:cubicBezTo>
                          <a:cubicBezTo>
                            <a:pt x="273" y="155"/>
                            <a:pt x="271" y="154"/>
                            <a:pt x="270" y="153"/>
                          </a:cubicBezTo>
                          <a:cubicBezTo>
                            <a:pt x="270" y="153"/>
                            <a:pt x="270" y="153"/>
                            <a:pt x="269" y="153"/>
                          </a:cubicBezTo>
                          <a:cubicBezTo>
                            <a:pt x="268" y="153"/>
                            <a:pt x="267" y="154"/>
                            <a:pt x="265" y="154"/>
                          </a:cubicBezTo>
                          <a:cubicBezTo>
                            <a:pt x="256" y="154"/>
                            <a:pt x="241" y="140"/>
                            <a:pt x="241" y="131"/>
                          </a:cubicBezTo>
                          <a:cubicBezTo>
                            <a:pt x="241" y="121"/>
                            <a:pt x="247" y="118"/>
                            <a:pt x="253" y="115"/>
                          </a:cubicBezTo>
                          <a:cubicBezTo>
                            <a:pt x="258" y="112"/>
                            <a:pt x="263" y="110"/>
                            <a:pt x="263" y="100"/>
                          </a:cubicBezTo>
                          <a:cubicBezTo>
                            <a:pt x="263" y="93"/>
                            <a:pt x="260" y="89"/>
                            <a:pt x="257" y="86"/>
                          </a:cubicBezTo>
                          <a:cubicBezTo>
                            <a:pt x="255" y="83"/>
                            <a:pt x="252" y="80"/>
                            <a:pt x="252" y="77"/>
                          </a:cubicBezTo>
                          <a:cubicBezTo>
                            <a:pt x="252" y="73"/>
                            <a:pt x="255" y="71"/>
                            <a:pt x="258" y="71"/>
                          </a:cubicBezTo>
                          <a:cubicBezTo>
                            <a:pt x="261" y="69"/>
                            <a:pt x="264" y="68"/>
                            <a:pt x="263" y="61"/>
                          </a:cubicBezTo>
                          <a:cubicBezTo>
                            <a:pt x="263" y="57"/>
                            <a:pt x="260" y="56"/>
                            <a:pt x="256" y="55"/>
                          </a:cubicBezTo>
                          <a:cubicBezTo>
                            <a:pt x="253" y="54"/>
                            <a:pt x="248" y="52"/>
                            <a:pt x="248" y="47"/>
                          </a:cubicBezTo>
                          <a:cubicBezTo>
                            <a:pt x="248" y="46"/>
                            <a:pt x="248" y="46"/>
                            <a:pt x="248" y="46"/>
                          </a:cubicBezTo>
                          <a:cubicBezTo>
                            <a:pt x="248" y="45"/>
                            <a:pt x="248" y="44"/>
                            <a:pt x="248" y="43"/>
                          </a:cubicBezTo>
                          <a:cubicBezTo>
                            <a:pt x="245" y="44"/>
                            <a:pt x="241" y="44"/>
                            <a:pt x="240" y="46"/>
                          </a:cubicBezTo>
                          <a:cubicBezTo>
                            <a:pt x="245" y="51"/>
                            <a:pt x="247" y="55"/>
                            <a:pt x="246" y="57"/>
                          </a:cubicBezTo>
                          <a:cubicBezTo>
                            <a:pt x="245" y="58"/>
                            <a:pt x="245" y="59"/>
                            <a:pt x="243" y="59"/>
                          </a:cubicBezTo>
                          <a:cubicBezTo>
                            <a:pt x="239" y="59"/>
                            <a:pt x="232" y="55"/>
                            <a:pt x="225" y="50"/>
                          </a:cubicBezTo>
                          <a:cubicBezTo>
                            <a:pt x="225" y="50"/>
                            <a:pt x="225" y="50"/>
                            <a:pt x="225" y="51"/>
                          </a:cubicBezTo>
                          <a:cubicBezTo>
                            <a:pt x="223" y="53"/>
                            <a:pt x="220" y="56"/>
                            <a:pt x="221" y="59"/>
                          </a:cubicBezTo>
                          <a:cubicBezTo>
                            <a:pt x="222" y="64"/>
                            <a:pt x="227" y="68"/>
                            <a:pt x="237" y="73"/>
                          </a:cubicBezTo>
                          <a:cubicBezTo>
                            <a:pt x="237" y="73"/>
                            <a:pt x="237" y="73"/>
                            <a:pt x="237" y="73"/>
                          </a:cubicBezTo>
                          <a:cubicBezTo>
                            <a:pt x="238" y="73"/>
                            <a:pt x="246" y="84"/>
                            <a:pt x="244" y="91"/>
                          </a:cubicBezTo>
                          <a:cubicBezTo>
                            <a:pt x="244" y="92"/>
                            <a:pt x="243" y="93"/>
                            <a:pt x="242" y="94"/>
                          </a:cubicBezTo>
                          <a:cubicBezTo>
                            <a:pt x="241" y="94"/>
                            <a:pt x="241" y="94"/>
                            <a:pt x="240" y="94"/>
                          </a:cubicBezTo>
                          <a:cubicBezTo>
                            <a:pt x="238" y="93"/>
                            <a:pt x="236" y="90"/>
                            <a:pt x="235" y="87"/>
                          </a:cubicBezTo>
                          <a:cubicBezTo>
                            <a:pt x="233" y="85"/>
                            <a:pt x="232" y="83"/>
                            <a:pt x="230" y="81"/>
                          </a:cubicBezTo>
                          <a:cubicBezTo>
                            <a:pt x="219" y="81"/>
                            <a:pt x="211" y="70"/>
                            <a:pt x="210" y="66"/>
                          </a:cubicBezTo>
                          <a:cubicBezTo>
                            <a:pt x="209" y="57"/>
                            <a:pt x="213" y="51"/>
                            <a:pt x="216" y="44"/>
                          </a:cubicBezTo>
                          <a:cubicBezTo>
                            <a:pt x="217" y="42"/>
                            <a:pt x="218" y="40"/>
                            <a:pt x="219" y="37"/>
                          </a:cubicBezTo>
                          <a:cubicBezTo>
                            <a:pt x="219" y="37"/>
                            <a:pt x="222" y="27"/>
                            <a:pt x="219" y="16"/>
                          </a:cubicBezTo>
                          <a:cubicBezTo>
                            <a:pt x="219" y="16"/>
                            <a:pt x="218" y="16"/>
                            <a:pt x="218" y="16"/>
                          </a:cubicBezTo>
                          <a:cubicBezTo>
                            <a:pt x="216" y="16"/>
                            <a:pt x="215" y="23"/>
                            <a:pt x="214" y="29"/>
                          </a:cubicBezTo>
                          <a:cubicBezTo>
                            <a:pt x="213" y="37"/>
                            <a:pt x="212" y="46"/>
                            <a:pt x="207" y="45"/>
                          </a:cubicBezTo>
                          <a:cubicBezTo>
                            <a:pt x="191" y="49"/>
                            <a:pt x="190" y="54"/>
                            <a:pt x="189" y="61"/>
                          </a:cubicBezTo>
                          <a:lnTo>
                            <a:pt x="189" y="62"/>
                          </a:lnTo>
                          <a:cubicBezTo>
                            <a:pt x="187" y="67"/>
                            <a:pt x="189" y="74"/>
                            <a:pt x="190" y="80"/>
                          </a:cubicBezTo>
                          <a:cubicBezTo>
                            <a:pt x="192" y="89"/>
                            <a:pt x="194" y="98"/>
                            <a:pt x="188" y="101"/>
                          </a:cubicBezTo>
                          <a:cubicBezTo>
                            <a:pt x="187" y="103"/>
                            <a:pt x="186" y="105"/>
                            <a:pt x="185" y="107"/>
                          </a:cubicBezTo>
                          <a:cubicBezTo>
                            <a:pt x="182" y="115"/>
                            <a:pt x="180" y="121"/>
                            <a:pt x="180" y="128"/>
                          </a:cubicBezTo>
                          <a:cubicBezTo>
                            <a:pt x="180" y="129"/>
                            <a:pt x="180" y="130"/>
                            <a:pt x="180" y="132"/>
                          </a:cubicBezTo>
                          <a:cubicBezTo>
                            <a:pt x="180" y="136"/>
                            <a:pt x="180" y="140"/>
                            <a:pt x="181" y="141"/>
                          </a:cubicBezTo>
                          <a:cubicBezTo>
                            <a:pt x="183" y="143"/>
                            <a:pt x="189" y="143"/>
                            <a:pt x="201" y="140"/>
                          </a:cubicBezTo>
                          <a:cubicBezTo>
                            <a:pt x="201" y="140"/>
                            <a:pt x="202" y="140"/>
                            <a:pt x="202" y="140"/>
                          </a:cubicBezTo>
                          <a:cubicBezTo>
                            <a:pt x="212" y="142"/>
                            <a:pt x="219" y="151"/>
                            <a:pt x="222" y="167"/>
                          </a:cubicBezTo>
                          <a:cubicBezTo>
                            <a:pt x="223" y="176"/>
                            <a:pt x="219" y="178"/>
                            <a:pt x="216" y="180"/>
                          </a:cubicBezTo>
                          <a:cubicBezTo>
                            <a:pt x="214" y="181"/>
                            <a:pt x="212" y="183"/>
                            <a:pt x="211" y="186"/>
                          </a:cubicBezTo>
                          <a:cubicBezTo>
                            <a:pt x="211" y="191"/>
                            <a:pt x="218" y="196"/>
                            <a:pt x="223" y="199"/>
                          </a:cubicBezTo>
                          <a:cubicBezTo>
                            <a:pt x="227" y="201"/>
                            <a:pt x="228" y="202"/>
                            <a:pt x="228" y="204"/>
                          </a:cubicBezTo>
                          <a:cubicBezTo>
                            <a:pt x="228" y="204"/>
                            <a:pt x="227" y="205"/>
                            <a:pt x="227" y="205"/>
                          </a:cubicBezTo>
                          <a:cubicBezTo>
                            <a:pt x="222" y="205"/>
                            <a:pt x="216" y="204"/>
                            <a:pt x="212" y="201"/>
                          </a:cubicBezTo>
                          <a:cubicBezTo>
                            <a:pt x="208" y="198"/>
                            <a:pt x="206" y="194"/>
                            <a:pt x="206" y="191"/>
                          </a:cubicBezTo>
                          <a:cubicBezTo>
                            <a:pt x="206" y="184"/>
                            <a:pt x="208" y="178"/>
                            <a:pt x="213" y="168"/>
                          </a:cubicBezTo>
                          <a:cubicBezTo>
                            <a:pt x="210" y="166"/>
                            <a:pt x="209" y="163"/>
                            <a:pt x="207" y="160"/>
                          </a:cubicBezTo>
                          <a:cubicBezTo>
                            <a:pt x="205" y="154"/>
                            <a:pt x="203" y="150"/>
                            <a:pt x="195" y="150"/>
                          </a:cubicBezTo>
                          <a:cubicBezTo>
                            <a:pt x="194" y="150"/>
                            <a:pt x="193" y="150"/>
                            <a:pt x="191" y="150"/>
                          </a:cubicBezTo>
                          <a:cubicBezTo>
                            <a:pt x="187" y="150"/>
                            <a:pt x="184" y="152"/>
                            <a:pt x="182" y="154"/>
                          </a:cubicBezTo>
                          <a:cubicBezTo>
                            <a:pt x="178" y="159"/>
                            <a:pt x="178" y="170"/>
                            <a:pt x="181" y="188"/>
                          </a:cubicBezTo>
                          <a:cubicBezTo>
                            <a:pt x="181" y="188"/>
                            <a:pt x="180" y="189"/>
                            <a:pt x="180" y="189"/>
                          </a:cubicBezTo>
                          <a:cubicBezTo>
                            <a:pt x="168" y="195"/>
                            <a:pt x="168" y="196"/>
                            <a:pt x="167" y="199"/>
                          </a:cubicBezTo>
                          <a:cubicBezTo>
                            <a:pt x="166" y="201"/>
                            <a:pt x="166" y="202"/>
                            <a:pt x="165" y="204"/>
                          </a:cubicBezTo>
                          <a:cubicBezTo>
                            <a:pt x="159" y="215"/>
                            <a:pt x="152" y="216"/>
                            <a:pt x="146" y="217"/>
                          </a:cubicBezTo>
                          <a:cubicBezTo>
                            <a:pt x="142" y="218"/>
                            <a:pt x="138" y="218"/>
                            <a:pt x="136" y="226"/>
                          </a:cubicBezTo>
                          <a:cubicBezTo>
                            <a:pt x="136" y="227"/>
                            <a:pt x="135" y="227"/>
                            <a:pt x="135" y="227"/>
                          </a:cubicBezTo>
                          <a:cubicBezTo>
                            <a:pt x="135" y="227"/>
                            <a:pt x="134" y="227"/>
                            <a:pt x="134" y="227"/>
                          </a:cubicBezTo>
                          <a:cubicBezTo>
                            <a:pt x="128" y="221"/>
                            <a:pt x="122" y="219"/>
                            <a:pt x="116" y="218"/>
                          </a:cubicBezTo>
                          <a:cubicBezTo>
                            <a:pt x="110" y="217"/>
                            <a:pt x="105" y="215"/>
                            <a:pt x="105" y="209"/>
                          </a:cubicBezTo>
                          <a:cubicBezTo>
                            <a:pt x="105" y="207"/>
                            <a:pt x="103" y="205"/>
                            <a:pt x="102" y="204"/>
                          </a:cubicBezTo>
                          <a:cubicBezTo>
                            <a:pt x="100" y="202"/>
                            <a:pt x="99" y="200"/>
                            <a:pt x="100" y="199"/>
                          </a:cubicBezTo>
                          <a:cubicBezTo>
                            <a:pt x="100" y="197"/>
                            <a:pt x="103" y="196"/>
                            <a:pt x="109" y="197"/>
                          </a:cubicBezTo>
                          <a:cubicBezTo>
                            <a:pt x="114" y="197"/>
                            <a:pt x="115" y="201"/>
                            <a:pt x="117" y="205"/>
                          </a:cubicBezTo>
                          <a:cubicBezTo>
                            <a:pt x="118" y="210"/>
                            <a:pt x="120" y="215"/>
                            <a:pt x="127" y="215"/>
                          </a:cubicBezTo>
                          <a:cubicBezTo>
                            <a:pt x="132" y="214"/>
                            <a:pt x="136" y="208"/>
                            <a:pt x="141" y="200"/>
                          </a:cubicBezTo>
                          <a:cubicBezTo>
                            <a:pt x="145" y="192"/>
                            <a:pt x="151" y="184"/>
                            <a:pt x="160" y="178"/>
                          </a:cubicBezTo>
                          <a:cubicBezTo>
                            <a:pt x="161" y="167"/>
                            <a:pt x="166" y="166"/>
                            <a:pt x="169" y="165"/>
                          </a:cubicBezTo>
                          <a:cubicBezTo>
                            <a:pt x="170" y="164"/>
                            <a:pt x="171" y="164"/>
                            <a:pt x="171" y="164"/>
                          </a:cubicBezTo>
                          <a:cubicBezTo>
                            <a:pt x="172" y="162"/>
                            <a:pt x="168" y="153"/>
                            <a:pt x="163" y="144"/>
                          </a:cubicBezTo>
                          <a:cubicBezTo>
                            <a:pt x="156" y="130"/>
                            <a:pt x="170" y="101"/>
                            <a:pt x="178" y="85"/>
                          </a:cubicBezTo>
                          <a:lnTo>
                            <a:pt x="179" y="83"/>
                          </a:lnTo>
                          <a:cubicBezTo>
                            <a:pt x="183" y="76"/>
                            <a:pt x="181" y="74"/>
                            <a:pt x="179" y="71"/>
                          </a:cubicBezTo>
                          <a:cubicBezTo>
                            <a:pt x="176" y="67"/>
                            <a:pt x="174" y="63"/>
                            <a:pt x="176" y="54"/>
                          </a:cubicBezTo>
                          <a:cubicBezTo>
                            <a:pt x="178" y="46"/>
                            <a:pt x="181" y="45"/>
                            <a:pt x="184" y="43"/>
                          </a:cubicBezTo>
                          <a:cubicBezTo>
                            <a:pt x="187" y="41"/>
                            <a:pt x="190" y="39"/>
                            <a:pt x="193" y="27"/>
                          </a:cubicBezTo>
                          <a:cubicBezTo>
                            <a:pt x="195" y="17"/>
                            <a:pt x="193" y="14"/>
                            <a:pt x="179" y="8"/>
                          </a:cubicBezTo>
                          <a:cubicBezTo>
                            <a:pt x="175" y="6"/>
                            <a:pt x="172" y="4"/>
                            <a:pt x="170" y="3"/>
                          </a:cubicBezTo>
                          <a:cubicBezTo>
                            <a:pt x="168" y="1"/>
                            <a:pt x="166" y="0"/>
                            <a:pt x="165" y="0"/>
                          </a:cubicBezTo>
                          <a:cubicBezTo>
                            <a:pt x="164" y="0"/>
                            <a:pt x="162" y="2"/>
                            <a:pt x="158" y="8"/>
                          </a:cubicBezTo>
                          <a:cubicBezTo>
                            <a:pt x="158" y="9"/>
                            <a:pt x="157" y="10"/>
                            <a:pt x="156" y="13"/>
                          </a:cubicBezTo>
                          <a:cubicBezTo>
                            <a:pt x="152" y="24"/>
                            <a:pt x="143" y="46"/>
                            <a:pt x="121" y="47"/>
                          </a:cubicBezTo>
                          <a:cubicBezTo>
                            <a:pt x="114" y="54"/>
                            <a:pt x="116" y="58"/>
                            <a:pt x="119" y="62"/>
                          </a:cubicBezTo>
                          <a:cubicBezTo>
                            <a:pt x="120" y="64"/>
                            <a:pt x="122" y="66"/>
                            <a:pt x="121" y="69"/>
                          </a:cubicBezTo>
                          <a:cubicBezTo>
                            <a:pt x="121" y="71"/>
                            <a:pt x="119" y="72"/>
                            <a:pt x="117" y="74"/>
                          </a:cubicBezTo>
                          <a:cubicBezTo>
                            <a:pt x="116" y="82"/>
                            <a:pt x="111" y="87"/>
                            <a:pt x="108" y="91"/>
                          </a:cubicBezTo>
                          <a:cubicBezTo>
                            <a:pt x="105" y="94"/>
                            <a:pt x="103" y="96"/>
                            <a:pt x="103" y="98"/>
                          </a:cubicBezTo>
                          <a:cubicBezTo>
                            <a:pt x="103" y="100"/>
                            <a:pt x="105" y="102"/>
                            <a:pt x="108" y="104"/>
                          </a:cubicBezTo>
                          <a:cubicBezTo>
                            <a:pt x="115" y="107"/>
                            <a:pt x="116" y="113"/>
                            <a:pt x="116" y="117"/>
                          </a:cubicBezTo>
                          <a:cubicBezTo>
                            <a:pt x="117" y="121"/>
                            <a:pt x="117" y="124"/>
                            <a:pt x="119" y="126"/>
                          </a:cubicBezTo>
                          <a:cubicBezTo>
                            <a:pt x="119" y="126"/>
                            <a:pt x="119" y="126"/>
                            <a:pt x="119" y="127"/>
                          </a:cubicBezTo>
                          <a:cubicBezTo>
                            <a:pt x="119" y="127"/>
                            <a:pt x="121" y="136"/>
                            <a:pt x="117" y="141"/>
                          </a:cubicBezTo>
                          <a:cubicBezTo>
                            <a:pt x="116" y="143"/>
                            <a:pt x="114" y="144"/>
                            <a:pt x="112" y="144"/>
                          </a:cubicBezTo>
                          <a:cubicBezTo>
                            <a:pt x="112" y="144"/>
                            <a:pt x="111" y="144"/>
                            <a:pt x="111" y="144"/>
                          </a:cubicBezTo>
                          <a:cubicBezTo>
                            <a:pt x="103" y="144"/>
                            <a:pt x="97" y="132"/>
                            <a:pt x="90" y="118"/>
                          </a:cubicBezTo>
                          <a:cubicBezTo>
                            <a:pt x="88" y="113"/>
                            <a:pt x="85" y="107"/>
                            <a:pt x="82" y="102"/>
                          </a:cubicBezTo>
                          <a:cubicBezTo>
                            <a:pt x="81" y="103"/>
                            <a:pt x="80" y="104"/>
                            <a:pt x="79" y="105"/>
                          </a:cubicBezTo>
                          <a:cubicBezTo>
                            <a:pt x="76" y="107"/>
                            <a:pt x="74" y="109"/>
                            <a:pt x="74" y="112"/>
                          </a:cubicBezTo>
                          <a:cubicBezTo>
                            <a:pt x="74" y="114"/>
                            <a:pt x="76" y="116"/>
                            <a:pt x="77" y="118"/>
                          </a:cubicBezTo>
                          <a:cubicBezTo>
                            <a:pt x="79" y="121"/>
                            <a:pt x="81" y="123"/>
                            <a:pt x="81" y="128"/>
                          </a:cubicBezTo>
                          <a:cubicBezTo>
                            <a:pt x="81" y="133"/>
                            <a:pt x="78" y="136"/>
                            <a:pt x="76" y="138"/>
                          </a:cubicBezTo>
                          <a:cubicBezTo>
                            <a:pt x="74" y="140"/>
                            <a:pt x="72" y="141"/>
                            <a:pt x="72" y="145"/>
                          </a:cubicBezTo>
                          <a:cubicBezTo>
                            <a:pt x="72" y="146"/>
                            <a:pt x="73" y="147"/>
                            <a:pt x="74" y="148"/>
                          </a:cubicBezTo>
                          <a:cubicBezTo>
                            <a:pt x="76" y="150"/>
                            <a:pt x="78" y="152"/>
                            <a:pt x="78" y="155"/>
                          </a:cubicBezTo>
                          <a:cubicBezTo>
                            <a:pt x="78" y="170"/>
                            <a:pt x="53" y="178"/>
                            <a:pt x="44" y="181"/>
                          </a:cubicBezTo>
                          <a:cubicBezTo>
                            <a:pt x="35" y="184"/>
                            <a:pt x="29" y="188"/>
                            <a:pt x="23" y="192"/>
                          </a:cubicBezTo>
                          <a:cubicBezTo>
                            <a:pt x="18" y="195"/>
                            <a:pt x="13" y="198"/>
                            <a:pt x="7" y="200"/>
                          </a:cubicBezTo>
                          <a:cubicBezTo>
                            <a:pt x="7" y="200"/>
                            <a:pt x="7" y="201"/>
                            <a:pt x="7" y="201"/>
                          </a:cubicBezTo>
                          <a:cubicBezTo>
                            <a:pt x="8" y="202"/>
                            <a:pt x="8" y="202"/>
                            <a:pt x="8" y="204"/>
                          </a:cubicBezTo>
                          <a:lnTo>
                            <a:pt x="8" y="216"/>
                          </a:lnTo>
                          <a:cubicBezTo>
                            <a:pt x="8" y="221"/>
                            <a:pt x="6" y="224"/>
                            <a:pt x="4" y="227"/>
                          </a:cubicBezTo>
                          <a:cubicBezTo>
                            <a:pt x="2" y="230"/>
                            <a:pt x="0" y="232"/>
                            <a:pt x="0" y="235"/>
                          </a:cubicBezTo>
                          <a:cubicBezTo>
                            <a:pt x="0" y="240"/>
                            <a:pt x="4" y="242"/>
                            <a:pt x="7" y="243"/>
                          </a:cubicBezTo>
                          <a:cubicBezTo>
                            <a:pt x="8" y="243"/>
                            <a:pt x="8" y="243"/>
                            <a:pt x="8" y="244"/>
                          </a:cubicBezTo>
                          <a:cubicBezTo>
                            <a:pt x="8" y="250"/>
                            <a:pt x="12" y="251"/>
                            <a:pt x="20" y="251"/>
                          </a:cubicBezTo>
                          <a:lnTo>
                            <a:pt x="40" y="251"/>
                          </a:lnTo>
                          <a:cubicBezTo>
                            <a:pt x="47" y="251"/>
                            <a:pt x="48" y="258"/>
                            <a:pt x="50" y="265"/>
                          </a:cubicBezTo>
                          <a:cubicBezTo>
                            <a:pt x="51" y="273"/>
                            <a:pt x="53" y="278"/>
                            <a:pt x="58" y="278"/>
                          </a:cubicBezTo>
                          <a:cubicBezTo>
                            <a:pt x="60" y="278"/>
                            <a:pt x="62" y="277"/>
                            <a:pt x="64" y="276"/>
                          </a:cubicBezTo>
                          <a:cubicBezTo>
                            <a:pt x="65" y="275"/>
                            <a:pt x="67" y="275"/>
                            <a:pt x="69" y="274"/>
                          </a:cubicBezTo>
                          <a:cubicBezTo>
                            <a:pt x="70" y="274"/>
                            <a:pt x="70" y="274"/>
                            <a:pt x="70" y="275"/>
                          </a:cubicBezTo>
                          <a:cubicBezTo>
                            <a:pt x="71" y="276"/>
                            <a:pt x="71" y="277"/>
                            <a:pt x="73" y="277"/>
                          </a:cubicBezTo>
                          <a:cubicBezTo>
                            <a:pt x="74" y="277"/>
                            <a:pt x="75" y="276"/>
                            <a:pt x="76" y="275"/>
                          </a:cubicBezTo>
                          <a:cubicBezTo>
                            <a:pt x="78" y="274"/>
                            <a:pt x="79" y="273"/>
                            <a:pt x="80" y="273"/>
                          </a:cubicBezTo>
                          <a:cubicBezTo>
                            <a:pt x="83" y="273"/>
                            <a:pt x="100" y="282"/>
                            <a:pt x="100" y="286"/>
                          </a:cubicBezTo>
                          <a:lnTo>
                            <a:pt x="100" y="293"/>
                          </a:lnTo>
                          <a:cubicBezTo>
                            <a:pt x="100" y="295"/>
                            <a:pt x="101" y="299"/>
                            <a:pt x="103" y="302"/>
                          </a:cubicBezTo>
                          <a:cubicBezTo>
                            <a:pt x="105" y="305"/>
                            <a:pt x="105" y="309"/>
                            <a:pt x="106" y="312"/>
                          </a:cubicBezTo>
                          <a:cubicBezTo>
                            <a:pt x="106" y="315"/>
                            <a:pt x="107" y="317"/>
                            <a:pt x="109" y="319"/>
                          </a:cubicBezTo>
                          <a:lnTo>
                            <a:pt x="124" y="319"/>
                          </a:lnTo>
                          <a:cubicBezTo>
                            <a:pt x="124" y="319"/>
                            <a:pt x="124" y="320"/>
                            <a:pt x="125" y="320"/>
                          </a:cubicBezTo>
                          <a:lnTo>
                            <a:pt x="125" y="321"/>
                          </a:lnTo>
                          <a:cubicBezTo>
                            <a:pt x="130" y="326"/>
                            <a:pt x="133" y="329"/>
                            <a:pt x="138" y="332"/>
                          </a:cubicBezTo>
                          <a:cubicBezTo>
                            <a:pt x="142" y="335"/>
                            <a:pt x="149" y="336"/>
                            <a:pt x="156" y="337"/>
                          </a:cubicBezTo>
                          <a:cubicBezTo>
                            <a:pt x="161" y="338"/>
                            <a:pt x="166" y="339"/>
                            <a:pt x="169" y="340"/>
                          </a:cubicBezTo>
                          <a:cubicBezTo>
                            <a:pt x="175" y="343"/>
                            <a:pt x="178" y="347"/>
                            <a:pt x="181" y="352"/>
                          </a:cubicBezTo>
                          <a:cubicBezTo>
                            <a:pt x="185" y="357"/>
                            <a:pt x="188" y="363"/>
                            <a:pt x="198" y="363"/>
                          </a:cubicBezTo>
                          <a:cubicBezTo>
                            <a:pt x="201" y="363"/>
                            <a:pt x="204" y="363"/>
                            <a:pt x="207" y="363"/>
                          </a:cubicBezTo>
                          <a:cubicBezTo>
                            <a:pt x="209" y="364"/>
                            <a:pt x="212" y="364"/>
                            <a:pt x="214" y="364"/>
                          </a:cubicBezTo>
                          <a:cubicBezTo>
                            <a:pt x="218" y="364"/>
                            <a:pt x="221" y="361"/>
                            <a:pt x="223" y="358"/>
                          </a:cubicBezTo>
                          <a:cubicBezTo>
                            <a:pt x="226" y="354"/>
                            <a:pt x="228" y="351"/>
                            <a:pt x="233" y="351"/>
                          </a:cubicBezTo>
                          <a:cubicBezTo>
                            <a:pt x="237" y="351"/>
                            <a:pt x="240" y="355"/>
                            <a:pt x="242" y="359"/>
                          </a:cubicBezTo>
                          <a:cubicBezTo>
                            <a:pt x="243" y="360"/>
                            <a:pt x="244" y="362"/>
                            <a:pt x="245" y="363"/>
                          </a:cubicBezTo>
                          <a:cubicBezTo>
                            <a:pt x="245" y="363"/>
                            <a:pt x="245" y="363"/>
                            <a:pt x="245" y="363"/>
                          </a:cubicBezTo>
                          <a:cubicBezTo>
                            <a:pt x="246" y="365"/>
                            <a:pt x="247" y="365"/>
                            <a:pt x="248" y="365"/>
                          </a:cubicBezTo>
                          <a:cubicBezTo>
                            <a:pt x="249" y="365"/>
                            <a:pt x="250" y="364"/>
                            <a:pt x="251" y="364"/>
                          </a:cubicBezTo>
                          <a:cubicBezTo>
                            <a:pt x="253" y="363"/>
                            <a:pt x="255" y="363"/>
                            <a:pt x="257" y="363"/>
                          </a:cubicBezTo>
                          <a:cubicBezTo>
                            <a:pt x="260" y="365"/>
                            <a:pt x="261" y="367"/>
                            <a:pt x="262" y="369"/>
                          </a:cubicBezTo>
                          <a:cubicBezTo>
                            <a:pt x="263" y="371"/>
                            <a:pt x="263" y="372"/>
                            <a:pt x="265" y="373"/>
                          </a:cubicBezTo>
                          <a:cubicBezTo>
                            <a:pt x="266" y="374"/>
                            <a:pt x="267" y="374"/>
                            <a:pt x="269" y="374"/>
                          </a:cubicBezTo>
                          <a:lnTo>
                            <a:pt x="271" y="374"/>
                          </a:lnTo>
                          <a:cubicBezTo>
                            <a:pt x="272" y="374"/>
                            <a:pt x="274" y="375"/>
                            <a:pt x="275" y="375"/>
                          </a:cubicBezTo>
                          <a:cubicBezTo>
                            <a:pt x="277" y="376"/>
                            <a:pt x="279" y="377"/>
                            <a:pt x="280" y="379"/>
                          </a:cubicBezTo>
                          <a:cubicBezTo>
                            <a:pt x="282" y="380"/>
                            <a:pt x="283" y="381"/>
                            <a:pt x="285" y="382"/>
                          </a:cubicBezTo>
                          <a:cubicBezTo>
                            <a:pt x="285" y="382"/>
                            <a:pt x="285" y="382"/>
                            <a:pt x="285" y="383"/>
                          </a:cubicBezTo>
                          <a:cubicBezTo>
                            <a:pt x="286" y="383"/>
                            <a:pt x="286" y="382"/>
                            <a:pt x="286" y="382"/>
                          </a:cubicBezTo>
                          <a:cubicBezTo>
                            <a:pt x="287" y="382"/>
                            <a:pt x="288" y="382"/>
                            <a:pt x="289" y="381"/>
                          </a:cubicBezTo>
                          <a:cubicBezTo>
                            <a:pt x="290" y="381"/>
                            <a:pt x="290" y="379"/>
                            <a:pt x="291" y="377"/>
                          </a:cubicBezTo>
                          <a:cubicBezTo>
                            <a:pt x="291" y="376"/>
                            <a:pt x="291" y="374"/>
                            <a:pt x="291" y="373"/>
                          </a:cubicBezTo>
                          <a:cubicBezTo>
                            <a:pt x="292" y="370"/>
                            <a:pt x="294" y="368"/>
                            <a:pt x="296" y="366"/>
                          </a:cubicBezTo>
                          <a:cubicBezTo>
                            <a:pt x="299" y="363"/>
                            <a:pt x="301" y="361"/>
                            <a:pt x="301" y="358"/>
                          </a:cubicBezTo>
                          <a:cubicBezTo>
                            <a:pt x="301" y="355"/>
                            <a:pt x="300" y="352"/>
                            <a:pt x="298" y="350"/>
                          </a:cubicBezTo>
                          <a:cubicBezTo>
                            <a:pt x="297" y="348"/>
                            <a:pt x="296" y="346"/>
                            <a:pt x="296" y="343"/>
                          </a:cubicBezTo>
                          <a:cubicBezTo>
                            <a:pt x="296" y="336"/>
                            <a:pt x="300" y="333"/>
                            <a:pt x="303" y="331"/>
                          </a:cubicBezTo>
                          <a:cubicBezTo>
                            <a:pt x="307" y="328"/>
                            <a:pt x="310" y="326"/>
                            <a:pt x="310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1180">
                      <a:extLst>
                        <a:ext uri="{FF2B5EF4-FFF2-40B4-BE49-F238E27FC236}">
                          <a16:creationId xmlns:a16="http://schemas.microsoft.com/office/drawing/2014/main" id="{C1E22AE3-171E-943B-77A8-142AD69E51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8442" y="4641891"/>
                      <a:ext cx="77059" cy="65782"/>
                    </a:xfrm>
                    <a:custGeom>
                      <a:avLst/>
                      <a:gdLst>
                        <a:gd name="T0" fmla="*/ 149 w 180"/>
                        <a:gd name="T1" fmla="*/ 73 h 153"/>
                        <a:gd name="T2" fmla="*/ 166 w 180"/>
                        <a:gd name="T3" fmla="*/ 77 h 153"/>
                        <a:gd name="T4" fmla="*/ 171 w 180"/>
                        <a:gd name="T5" fmla="*/ 62 h 153"/>
                        <a:gd name="T6" fmla="*/ 141 w 180"/>
                        <a:gd name="T7" fmla="*/ 39 h 153"/>
                        <a:gd name="T8" fmla="*/ 128 w 180"/>
                        <a:gd name="T9" fmla="*/ 14 h 153"/>
                        <a:gd name="T10" fmla="*/ 115 w 180"/>
                        <a:gd name="T11" fmla="*/ 10 h 153"/>
                        <a:gd name="T12" fmla="*/ 99 w 180"/>
                        <a:gd name="T13" fmla="*/ 0 h 153"/>
                        <a:gd name="T14" fmla="*/ 94 w 180"/>
                        <a:gd name="T15" fmla="*/ 8 h 153"/>
                        <a:gd name="T16" fmla="*/ 84 w 180"/>
                        <a:gd name="T17" fmla="*/ 11 h 153"/>
                        <a:gd name="T18" fmla="*/ 83 w 180"/>
                        <a:gd name="T19" fmla="*/ 13 h 153"/>
                        <a:gd name="T20" fmla="*/ 72 w 180"/>
                        <a:gd name="T21" fmla="*/ 19 h 153"/>
                        <a:gd name="T22" fmla="*/ 63 w 180"/>
                        <a:gd name="T23" fmla="*/ 18 h 153"/>
                        <a:gd name="T24" fmla="*/ 52 w 180"/>
                        <a:gd name="T25" fmla="*/ 23 h 153"/>
                        <a:gd name="T26" fmla="*/ 35 w 180"/>
                        <a:gd name="T27" fmla="*/ 26 h 153"/>
                        <a:gd name="T28" fmla="*/ 30 w 180"/>
                        <a:gd name="T29" fmla="*/ 47 h 153"/>
                        <a:gd name="T30" fmla="*/ 11 w 180"/>
                        <a:gd name="T31" fmla="*/ 48 h 153"/>
                        <a:gd name="T32" fmla="*/ 3 w 180"/>
                        <a:gd name="T33" fmla="*/ 60 h 153"/>
                        <a:gd name="T34" fmla="*/ 2 w 180"/>
                        <a:gd name="T35" fmla="*/ 76 h 153"/>
                        <a:gd name="T36" fmla="*/ 0 w 180"/>
                        <a:gd name="T37" fmla="*/ 76 h 153"/>
                        <a:gd name="T38" fmla="*/ 3 w 180"/>
                        <a:gd name="T39" fmla="*/ 90 h 153"/>
                        <a:gd name="T40" fmla="*/ 7 w 180"/>
                        <a:gd name="T41" fmla="*/ 100 h 153"/>
                        <a:gd name="T42" fmla="*/ 15 w 180"/>
                        <a:gd name="T43" fmla="*/ 105 h 153"/>
                        <a:gd name="T44" fmla="*/ 23 w 180"/>
                        <a:gd name="T45" fmla="*/ 106 h 153"/>
                        <a:gd name="T46" fmla="*/ 34 w 180"/>
                        <a:gd name="T47" fmla="*/ 121 h 153"/>
                        <a:gd name="T48" fmla="*/ 43 w 180"/>
                        <a:gd name="T49" fmla="*/ 126 h 153"/>
                        <a:gd name="T50" fmla="*/ 47 w 180"/>
                        <a:gd name="T51" fmla="*/ 140 h 153"/>
                        <a:gd name="T52" fmla="*/ 68 w 180"/>
                        <a:gd name="T53" fmla="*/ 149 h 153"/>
                        <a:gd name="T54" fmla="*/ 82 w 180"/>
                        <a:gd name="T55" fmla="*/ 136 h 153"/>
                        <a:gd name="T56" fmla="*/ 89 w 180"/>
                        <a:gd name="T57" fmla="*/ 129 h 153"/>
                        <a:gd name="T58" fmla="*/ 91 w 180"/>
                        <a:gd name="T59" fmla="*/ 117 h 153"/>
                        <a:gd name="T60" fmla="*/ 110 w 180"/>
                        <a:gd name="T61" fmla="*/ 107 h 153"/>
                        <a:gd name="T62" fmla="*/ 107 w 180"/>
                        <a:gd name="T63" fmla="*/ 98 h 153"/>
                        <a:gd name="T64" fmla="*/ 100 w 180"/>
                        <a:gd name="T65" fmla="*/ 92 h 153"/>
                        <a:gd name="T66" fmla="*/ 93 w 180"/>
                        <a:gd name="T67" fmla="*/ 88 h 153"/>
                        <a:gd name="T68" fmla="*/ 97 w 180"/>
                        <a:gd name="T69" fmla="*/ 72 h 153"/>
                        <a:gd name="T70" fmla="*/ 97 w 180"/>
                        <a:gd name="T71" fmla="*/ 71 h 153"/>
                        <a:gd name="T72" fmla="*/ 118 w 180"/>
                        <a:gd name="T73" fmla="*/ 59 h 153"/>
                        <a:gd name="T74" fmla="*/ 115 w 180"/>
                        <a:gd name="T75" fmla="*/ 65 h 153"/>
                        <a:gd name="T76" fmla="*/ 144 w 180"/>
                        <a:gd name="T77" fmla="*/ 74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0" h="153">
                          <a:moveTo>
                            <a:pt x="144" y="74"/>
                          </a:moveTo>
                          <a:cubicBezTo>
                            <a:pt x="146" y="74"/>
                            <a:pt x="147" y="73"/>
                            <a:pt x="149" y="73"/>
                          </a:cubicBezTo>
                          <a:cubicBezTo>
                            <a:pt x="152" y="73"/>
                            <a:pt x="155" y="74"/>
                            <a:pt x="158" y="75"/>
                          </a:cubicBezTo>
                          <a:cubicBezTo>
                            <a:pt x="161" y="77"/>
                            <a:pt x="163" y="78"/>
                            <a:pt x="166" y="77"/>
                          </a:cubicBezTo>
                          <a:cubicBezTo>
                            <a:pt x="173" y="74"/>
                            <a:pt x="177" y="72"/>
                            <a:pt x="180" y="65"/>
                          </a:cubicBezTo>
                          <a:cubicBezTo>
                            <a:pt x="177" y="64"/>
                            <a:pt x="174" y="63"/>
                            <a:pt x="171" y="62"/>
                          </a:cubicBezTo>
                          <a:cubicBezTo>
                            <a:pt x="162" y="60"/>
                            <a:pt x="152" y="57"/>
                            <a:pt x="149" y="50"/>
                          </a:cubicBezTo>
                          <a:cubicBezTo>
                            <a:pt x="147" y="49"/>
                            <a:pt x="142" y="41"/>
                            <a:pt x="141" y="39"/>
                          </a:cubicBezTo>
                          <a:lnTo>
                            <a:pt x="141" y="38"/>
                          </a:lnTo>
                          <a:cubicBezTo>
                            <a:pt x="139" y="26"/>
                            <a:pt x="136" y="19"/>
                            <a:pt x="128" y="14"/>
                          </a:cubicBezTo>
                          <a:cubicBezTo>
                            <a:pt x="126" y="12"/>
                            <a:pt x="124" y="12"/>
                            <a:pt x="122" y="12"/>
                          </a:cubicBezTo>
                          <a:cubicBezTo>
                            <a:pt x="120" y="11"/>
                            <a:pt x="118" y="11"/>
                            <a:pt x="115" y="10"/>
                          </a:cubicBezTo>
                          <a:lnTo>
                            <a:pt x="114" y="9"/>
                          </a:lnTo>
                          <a:cubicBezTo>
                            <a:pt x="106" y="3"/>
                            <a:pt x="101" y="0"/>
                            <a:pt x="99" y="0"/>
                          </a:cubicBezTo>
                          <a:cubicBezTo>
                            <a:pt x="98" y="0"/>
                            <a:pt x="97" y="1"/>
                            <a:pt x="96" y="4"/>
                          </a:cubicBezTo>
                          <a:cubicBezTo>
                            <a:pt x="96" y="5"/>
                            <a:pt x="95" y="7"/>
                            <a:pt x="94" y="8"/>
                          </a:cubicBezTo>
                          <a:cubicBezTo>
                            <a:pt x="90" y="11"/>
                            <a:pt x="87" y="8"/>
                            <a:pt x="84" y="10"/>
                          </a:cubicBezTo>
                          <a:lnTo>
                            <a:pt x="84" y="11"/>
                          </a:lnTo>
                          <a:lnTo>
                            <a:pt x="84" y="11"/>
                          </a:lnTo>
                          <a:cubicBezTo>
                            <a:pt x="84" y="11"/>
                            <a:pt x="83" y="12"/>
                            <a:pt x="83" y="13"/>
                          </a:cubicBezTo>
                          <a:cubicBezTo>
                            <a:pt x="82" y="14"/>
                            <a:pt x="81" y="16"/>
                            <a:pt x="79" y="17"/>
                          </a:cubicBezTo>
                          <a:cubicBezTo>
                            <a:pt x="77" y="18"/>
                            <a:pt x="74" y="19"/>
                            <a:pt x="72" y="19"/>
                          </a:cubicBezTo>
                          <a:cubicBezTo>
                            <a:pt x="70" y="19"/>
                            <a:pt x="69" y="19"/>
                            <a:pt x="68" y="19"/>
                          </a:cubicBezTo>
                          <a:cubicBezTo>
                            <a:pt x="66" y="19"/>
                            <a:pt x="65" y="18"/>
                            <a:pt x="63" y="18"/>
                          </a:cubicBezTo>
                          <a:cubicBezTo>
                            <a:pt x="61" y="18"/>
                            <a:pt x="57" y="19"/>
                            <a:pt x="55" y="20"/>
                          </a:cubicBezTo>
                          <a:cubicBezTo>
                            <a:pt x="54" y="21"/>
                            <a:pt x="53" y="22"/>
                            <a:pt x="52" y="23"/>
                          </a:cubicBezTo>
                          <a:cubicBezTo>
                            <a:pt x="50" y="25"/>
                            <a:pt x="48" y="28"/>
                            <a:pt x="42" y="28"/>
                          </a:cubicBezTo>
                          <a:cubicBezTo>
                            <a:pt x="38" y="28"/>
                            <a:pt x="36" y="27"/>
                            <a:pt x="35" y="26"/>
                          </a:cubicBezTo>
                          <a:cubicBezTo>
                            <a:pt x="35" y="27"/>
                            <a:pt x="35" y="28"/>
                            <a:pt x="35" y="29"/>
                          </a:cubicBezTo>
                          <a:cubicBezTo>
                            <a:pt x="34" y="36"/>
                            <a:pt x="34" y="41"/>
                            <a:pt x="30" y="47"/>
                          </a:cubicBezTo>
                          <a:lnTo>
                            <a:pt x="30" y="48"/>
                          </a:lnTo>
                          <a:lnTo>
                            <a:pt x="11" y="48"/>
                          </a:lnTo>
                          <a:cubicBezTo>
                            <a:pt x="9" y="50"/>
                            <a:pt x="7" y="52"/>
                            <a:pt x="6" y="55"/>
                          </a:cubicBezTo>
                          <a:cubicBezTo>
                            <a:pt x="5" y="57"/>
                            <a:pt x="4" y="58"/>
                            <a:pt x="3" y="60"/>
                          </a:cubicBezTo>
                          <a:cubicBezTo>
                            <a:pt x="4" y="62"/>
                            <a:pt x="7" y="72"/>
                            <a:pt x="2" y="76"/>
                          </a:cubicBezTo>
                          <a:lnTo>
                            <a:pt x="2" y="76"/>
                          </a:lnTo>
                          <a:lnTo>
                            <a:pt x="2" y="76"/>
                          </a:lnTo>
                          <a:cubicBezTo>
                            <a:pt x="1" y="76"/>
                            <a:pt x="1" y="76"/>
                            <a:pt x="0" y="76"/>
                          </a:cubicBezTo>
                          <a:lnTo>
                            <a:pt x="0" y="84"/>
                          </a:lnTo>
                          <a:cubicBezTo>
                            <a:pt x="0" y="88"/>
                            <a:pt x="1" y="88"/>
                            <a:pt x="3" y="90"/>
                          </a:cubicBezTo>
                          <a:cubicBezTo>
                            <a:pt x="4" y="91"/>
                            <a:pt x="5" y="92"/>
                            <a:pt x="7" y="95"/>
                          </a:cubicBezTo>
                          <a:cubicBezTo>
                            <a:pt x="7" y="97"/>
                            <a:pt x="7" y="98"/>
                            <a:pt x="7" y="100"/>
                          </a:cubicBezTo>
                          <a:cubicBezTo>
                            <a:pt x="7" y="102"/>
                            <a:pt x="7" y="103"/>
                            <a:pt x="8" y="103"/>
                          </a:cubicBezTo>
                          <a:cubicBezTo>
                            <a:pt x="10" y="105"/>
                            <a:pt x="12" y="105"/>
                            <a:pt x="15" y="105"/>
                          </a:cubicBezTo>
                          <a:lnTo>
                            <a:pt x="17" y="105"/>
                          </a:lnTo>
                          <a:cubicBezTo>
                            <a:pt x="19" y="105"/>
                            <a:pt x="21" y="105"/>
                            <a:pt x="23" y="106"/>
                          </a:cubicBezTo>
                          <a:cubicBezTo>
                            <a:pt x="28" y="108"/>
                            <a:pt x="30" y="112"/>
                            <a:pt x="32" y="116"/>
                          </a:cubicBezTo>
                          <a:cubicBezTo>
                            <a:pt x="32" y="118"/>
                            <a:pt x="33" y="119"/>
                            <a:pt x="34" y="121"/>
                          </a:cubicBezTo>
                          <a:cubicBezTo>
                            <a:pt x="35" y="122"/>
                            <a:pt x="37" y="123"/>
                            <a:pt x="39" y="123"/>
                          </a:cubicBezTo>
                          <a:cubicBezTo>
                            <a:pt x="40" y="124"/>
                            <a:pt x="42" y="125"/>
                            <a:pt x="43" y="126"/>
                          </a:cubicBezTo>
                          <a:cubicBezTo>
                            <a:pt x="44" y="128"/>
                            <a:pt x="44" y="130"/>
                            <a:pt x="44" y="132"/>
                          </a:cubicBezTo>
                          <a:cubicBezTo>
                            <a:pt x="44" y="137"/>
                            <a:pt x="45" y="140"/>
                            <a:pt x="47" y="140"/>
                          </a:cubicBezTo>
                          <a:cubicBezTo>
                            <a:pt x="53" y="140"/>
                            <a:pt x="56" y="140"/>
                            <a:pt x="63" y="144"/>
                          </a:cubicBezTo>
                          <a:cubicBezTo>
                            <a:pt x="65" y="145"/>
                            <a:pt x="66" y="147"/>
                            <a:pt x="68" y="149"/>
                          </a:cubicBezTo>
                          <a:cubicBezTo>
                            <a:pt x="70" y="151"/>
                            <a:pt x="72" y="153"/>
                            <a:pt x="75" y="153"/>
                          </a:cubicBezTo>
                          <a:cubicBezTo>
                            <a:pt x="79" y="153"/>
                            <a:pt x="82" y="147"/>
                            <a:pt x="82" y="136"/>
                          </a:cubicBezTo>
                          <a:cubicBezTo>
                            <a:pt x="82" y="130"/>
                            <a:pt x="85" y="130"/>
                            <a:pt x="87" y="130"/>
                          </a:cubicBezTo>
                          <a:cubicBezTo>
                            <a:pt x="88" y="129"/>
                            <a:pt x="89" y="129"/>
                            <a:pt x="89" y="129"/>
                          </a:cubicBezTo>
                          <a:cubicBezTo>
                            <a:pt x="90" y="128"/>
                            <a:pt x="90" y="125"/>
                            <a:pt x="90" y="123"/>
                          </a:cubicBezTo>
                          <a:cubicBezTo>
                            <a:pt x="90" y="120"/>
                            <a:pt x="90" y="118"/>
                            <a:pt x="91" y="117"/>
                          </a:cubicBezTo>
                          <a:cubicBezTo>
                            <a:pt x="93" y="113"/>
                            <a:pt x="98" y="112"/>
                            <a:pt x="103" y="111"/>
                          </a:cubicBezTo>
                          <a:cubicBezTo>
                            <a:pt x="106" y="110"/>
                            <a:pt x="109" y="109"/>
                            <a:pt x="110" y="107"/>
                          </a:cubicBezTo>
                          <a:cubicBezTo>
                            <a:pt x="110" y="107"/>
                            <a:pt x="110" y="106"/>
                            <a:pt x="109" y="105"/>
                          </a:cubicBezTo>
                          <a:cubicBezTo>
                            <a:pt x="108" y="102"/>
                            <a:pt x="108" y="100"/>
                            <a:pt x="107" y="98"/>
                          </a:cubicBezTo>
                          <a:cubicBezTo>
                            <a:pt x="105" y="94"/>
                            <a:pt x="104" y="91"/>
                            <a:pt x="102" y="91"/>
                          </a:cubicBezTo>
                          <a:cubicBezTo>
                            <a:pt x="101" y="91"/>
                            <a:pt x="100" y="91"/>
                            <a:pt x="100" y="92"/>
                          </a:cubicBezTo>
                          <a:cubicBezTo>
                            <a:pt x="100" y="93"/>
                            <a:pt x="99" y="94"/>
                            <a:pt x="98" y="94"/>
                          </a:cubicBezTo>
                          <a:cubicBezTo>
                            <a:pt x="94" y="94"/>
                            <a:pt x="93" y="90"/>
                            <a:pt x="93" y="88"/>
                          </a:cubicBezTo>
                          <a:cubicBezTo>
                            <a:pt x="93" y="85"/>
                            <a:pt x="94" y="83"/>
                            <a:pt x="95" y="82"/>
                          </a:cubicBezTo>
                          <a:cubicBezTo>
                            <a:pt x="97" y="80"/>
                            <a:pt x="99" y="78"/>
                            <a:pt x="97" y="72"/>
                          </a:cubicBezTo>
                          <a:lnTo>
                            <a:pt x="96" y="72"/>
                          </a:lnTo>
                          <a:lnTo>
                            <a:pt x="97" y="71"/>
                          </a:lnTo>
                          <a:cubicBezTo>
                            <a:pt x="99" y="66"/>
                            <a:pt x="106" y="52"/>
                            <a:pt x="113" y="52"/>
                          </a:cubicBezTo>
                          <a:cubicBezTo>
                            <a:pt x="116" y="52"/>
                            <a:pt x="118" y="56"/>
                            <a:pt x="118" y="59"/>
                          </a:cubicBezTo>
                          <a:cubicBezTo>
                            <a:pt x="118" y="61"/>
                            <a:pt x="116" y="63"/>
                            <a:pt x="115" y="64"/>
                          </a:cubicBezTo>
                          <a:cubicBezTo>
                            <a:pt x="115" y="64"/>
                            <a:pt x="115" y="64"/>
                            <a:pt x="115" y="65"/>
                          </a:cubicBezTo>
                          <a:cubicBezTo>
                            <a:pt x="116" y="67"/>
                            <a:pt x="135" y="75"/>
                            <a:pt x="140" y="75"/>
                          </a:cubicBezTo>
                          <a:cubicBezTo>
                            <a:pt x="142" y="75"/>
                            <a:pt x="143" y="75"/>
                            <a:pt x="144" y="7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1181">
                      <a:extLst>
                        <a:ext uri="{FF2B5EF4-FFF2-40B4-BE49-F238E27FC236}">
                          <a16:creationId xmlns:a16="http://schemas.microsoft.com/office/drawing/2014/main" id="{5F8FBDC1-C329-4069-BC1F-D2450E8141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3977" y="4591146"/>
                      <a:ext cx="154116" cy="182309"/>
                    </a:xfrm>
                    <a:custGeom>
                      <a:avLst/>
                      <a:gdLst>
                        <a:gd name="T0" fmla="*/ 339 w 362"/>
                        <a:gd name="T1" fmla="*/ 92 h 424"/>
                        <a:gd name="T2" fmla="*/ 321 w 362"/>
                        <a:gd name="T3" fmla="*/ 98 h 424"/>
                        <a:gd name="T4" fmla="*/ 281 w 362"/>
                        <a:gd name="T5" fmla="*/ 83 h 424"/>
                        <a:gd name="T6" fmla="*/ 266 w 362"/>
                        <a:gd name="T7" fmla="*/ 126 h 424"/>
                        <a:gd name="T8" fmla="*/ 259 w 362"/>
                        <a:gd name="T9" fmla="*/ 140 h 424"/>
                        <a:gd name="T10" fmla="*/ 248 w 362"/>
                        <a:gd name="T11" fmla="*/ 134 h 424"/>
                        <a:gd name="T12" fmla="*/ 207 w 362"/>
                        <a:gd name="T13" fmla="*/ 153 h 424"/>
                        <a:gd name="T14" fmla="*/ 203 w 362"/>
                        <a:gd name="T15" fmla="*/ 86 h 424"/>
                        <a:gd name="T16" fmla="*/ 172 w 362"/>
                        <a:gd name="T17" fmla="*/ 45 h 424"/>
                        <a:gd name="T18" fmla="*/ 151 w 362"/>
                        <a:gd name="T19" fmla="*/ 14 h 424"/>
                        <a:gd name="T20" fmla="*/ 146 w 362"/>
                        <a:gd name="T21" fmla="*/ 13 h 424"/>
                        <a:gd name="T22" fmla="*/ 151 w 362"/>
                        <a:gd name="T23" fmla="*/ 0 h 424"/>
                        <a:gd name="T24" fmla="*/ 137 w 362"/>
                        <a:gd name="T25" fmla="*/ 8 h 424"/>
                        <a:gd name="T26" fmla="*/ 131 w 362"/>
                        <a:gd name="T27" fmla="*/ 32 h 424"/>
                        <a:gd name="T28" fmla="*/ 136 w 362"/>
                        <a:gd name="T29" fmla="*/ 60 h 424"/>
                        <a:gd name="T30" fmla="*/ 135 w 362"/>
                        <a:gd name="T31" fmla="*/ 78 h 424"/>
                        <a:gd name="T32" fmla="*/ 129 w 362"/>
                        <a:gd name="T33" fmla="*/ 90 h 424"/>
                        <a:gd name="T34" fmla="*/ 121 w 362"/>
                        <a:gd name="T35" fmla="*/ 98 h 424"/>
                        <a:gd name="T36" fmla="*/ 121 w 362"/>
                        <a:gd name="T37" fmla="*/ 107 h 424"/>
                        <a:gd name="T38" fmla="*/ 137 w 362"/>
                        <a:gd name="T39" fmla="*/ 130 h 424"/>
                        <a:gd name="T40" fmla="*/ 131 w 362"/>
                        <a:gd name="T41" fmla="*/ 154 h 424"/>
                        <a:gd name="T42" fmla="*/ 142 w 362"/>
                        <a:gd name="T43" fmla="*/ 169 h 424"/>
                        <a:gd name="T44" fmla="*/ 129 w 362"/>
                        <a:gd name="T45" fmla="*/ 189 h 424"/>
                        <a:gd name="T46" fmla="*/ 106 w 362"/>
                        <a:gd name="T47" fmla="*/ 174 h 424"/>
                        <a:gd name="T48" fmla="*/ 101 w 362"/>
                        <a:gd name="T49" fmla="*/ 187 h 424"/>
                        <a:gd name="T50" fmla="*/ 88 w 362"/>
                        <a:gd name="T51" fmla="*/ 209 h 424"/>
                        <a:gd name="T52" fmla="*/ 79 w 362"/>
                        <a:gd name="T53" fmla="*/ 225 h 424"/>
                        <a:gd name="T54" fmla="*/ 66 w 362"/>
                        <a:gd name="T55" fmla="*/ 228 h 424"/>
                        <a:gd name="T56" fmla="*/ 32 w 362"/>
                        <a:gd name="T57" fmla="*/ 233 h 424"/>
                        <a:gd name="T58" fmla="*/ 21 w 362"/>
                        <a:gd name="T59" fmla="*/ 290 h 424"/>
                        <a:gd name="T60" fmla="*/ 20 w 362"/>
                        <a:gd name="T61" fmla="*/ 311 h 424"/>
                        <a:gd name="T62" fmla="*/ 19 w 362"/>
                        <a:gd name="T63" fmla="*/ 332 h 424"/>
                        <a:gd name="T64" fmla="*/ 3 w 362"/>
                        <a:gd name="T65" fmla="*/ 350 h 424"/>
                        <a:gd name="T66" fmla="*/ 24 w 362"/>
                        <a:gd name="T67" fmla="*/ 363 h 424"/>
                        <a:gd name="T68" fmla="*/ 56 w 362"/>
                        <a:gd name="T69" fmla="*/ 379 h 424"/>
                        <a:gd name="T70" fmla="*/ 66 w 362"/>
                        <a:gd name="T71" fmla="*/ 378 h 424"/>
                        <a:gd name="T72" fmla="*/ 92 w 362"/>
                        <a:gd name="T73" fmla="*/ 376 h 424"/>
                        <a:gd name="T74" fmla="*/ 118 w 362"/>
                        <a:gd name="T75" fmla="*/ 391 h 424"/>
                        <a:gd name="T76" fmla="*/ 135 w 362"/>
                        <a:gd name="T77" fmla="*/ 394 h 424"/>
                        <a:gd name="T78" fmla="*/ 153 w 362"/>
                        <a:gd name="T79" fmla="*/ 413 h 424"/>
                        <a:gd name="T80" fmla="*/ 168 w 362"/>
                        <a:gd name="T81" fmla="*/ 422 h 424"/>
                        <a:gd name="T82" fmla="*/ 178 w 362"/>
                        <a:gd name="T83" fmla="*/ 417 h 424"/>
                        <a:gd name="T84" fmla="*/ 183 w 362"/>
                        <a:gd name="T85" fmla="*/ 393 h 424"/>
                        <a:gd name="T86" fmla="*/ 210 w 362"/>
                        <a:gd name="T87" fmla="*/ 348 h 424"/>
                        <a:gd name="T88" fmla="*/ 217 w 362"/>
                        <a:gd name="T89" fmla="*/ 331 h 424"/>
                        <a:gd name="T90" fmla="*/ 228 w 362"/>
                        <a:gd name="T91" fmla="*/ 295 h 424"/>
                        <a:gd name="T92" fmla="*/ 220 w 362"/>
                        <a:gd name="T93" fmla="*/ 267 h 424"/>
                        <a:gd name="T94" fmla="*/ 224 w 362"/>
                        <a:gd name="T95" fmla="*/ 228 h 424"/>
                        <a:gd name="T96" fmla="*/ 240 w 362"/>
                        <a:gd name="T97" fmla="*/ 213 h 424"/>
                        <a:gd name="T98" fmla="*/ 253 w 362"/>
                        <a:gd name="T99" fmla="*/ 211 h 424"/>
                        <a:gd name="T100" fmla="*/ 265 w 362"/>
                        <a:gd name="T101" fmla="*/ 205 h 424"/>
                        <a:gd name="T102" fmla="*/ 281 w 362"/>
                        <a:gd name="T103" fmla="*/ 204 h 424"/>
                        <a:gd name="T104" fmla="*/ 296 w 362"/>
                        <a:gd name="T105" fmla="*/ 206 h 424"/>
                        <a:gd name="T106" fmla="*/ 314 w 362"/>
                        <a:gd name="T107" fmla="*/ 187 h 424"/>
                        <a:gd name="T108" fmla="*/ 333 w 362"/>
                        <a:gd name="T109" fmla="*/ 181 h 424"/>
                        <a:gd name="T110" fmla="*/ 353 w 362"/>
                        <a:gd name="T111" fmla="*/ 172 h 424"/>
                        <a:gd name="T112" fmla="*/ 338 w 362"/>
                        <a:gd name="T113" fmla="*/ 130 h 424"/>
                        <a:gd name="T114" fmla="*/ 362 w 362"/>
                        <a:gd name="T115" fmla="*/ 121 h 4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62" h="424">
                          <a:moveTo>
                            <a:pt x="356" y="117"/>
                          </a:moveTo>
                          <a:cubicBezTo>
                            <a:pt x="351" y="114"/>
                            <a:pt x="346" y="110"/>
                            <a:pt x="345" y="106"/>
                          </a:cubicBezTo>
                          <a:cubicBezTo>
                            <a:pt x="344" y="104"/>
                            <a:pt x="343" y="102"/>
                            <a:pt x="343" y="100"/>
                          </a:cubicBezTo>
                          <a:cubicBezTo>
                            <a:pt x="342" y="97"/>
                            <a:pt x="342" y="94"/>
                            <a:pt x="339" y="92"/>
                          </a:cubicBezTo>
                          <a:lnTo>
                            <a:pt x="333" y="92"/>
                          </a:lnTo>
                          <a:cubicBezTo>
                            <a:pt x="333" y="94"/>
                            <a:pt x="332" y="95"/>
                            <a:pt x="331" y="96"/>
                          </a:cubicBezTo>
                          <a:cubicBezTo>
                            <a:pt x="331" y="98"/>
                            <a:pt x="329" y="99"/>
                            <a:pt x="325" y="99"/>
                          </a:cubicBezTo>
                          <a:cubicBezTo>
                            <a:pt x="324" y="99"/>
                            <a:pt x="322" y="99"/>
                            <a:pt x="321" y="98"/>
                          </a:cubicBezTo>
                          <a:cubicBezTo>
                            <a:pt x="315" y="97"/>
                            <a:pt x="312" y="92"/>
                            <a:pt x="310" y="87"/>
                          </a:cubicBezTo>
                          <a:cubicBezTo>
                            <a:pt x="308" y="84"/>
                            <a:pt x="306" y="80"/>
                            <a:pt x="302" y="78"/>
                          </a:cubicBezTo>
                          <a:cubicBezTo>
                            <a:pt x="301" y="78"/>
                            <a:pt x="300" y="78"/>
                            <a:pt x="298" y="78"/>
                          </a:cubicBezTo>
                          <a:cubicBezTo>
                            <a:pt x="288" y="78"/>
                            <a:pt x="283" y="80"/>
                            <a:pt x="281" y="83"/>
                          </a:cubicBezTo>
                          <a:cubicBezTo>
                            <a:pt x="279" y="86"/>
                            <a:pt x="279" y="90"/>
                            <a:pt x="278" y="95"/>
                          </a:cubicBezTo>
                          <a:cubicBezTo>
                            <a:pt x="278" y="99"/>
                            <a:pt x="277" y="104"/>
                            <a:pt x="275" y="110"/>
                          </a:cubicBezTo>
                          <a:cubicBezTo>
                            <a:pt x="274" y="115"/>
                            <a:pt x="272" y="118"/>
                            <a:pt x="269" y="122"/>
                          </a:cubicBezTo>
                          <a:cubicBezTo>
                            <a:pt x="268" y="123"/>
                            <a:pt x="267" y="125"/>
                            <a:pt x="266" y="126"/>
                          </a:cubicBezTo>
                          <a:cubicBezTo>
                            <a:pt x="266" y="127"/>
                            <a:pt x="265" y="127"/>
                            <a:pt x="265" y="128"/>
                          </a:cubicBezTo>
                          <a:cubicBezTo>
                            <a:pt x="263" y="131"/>
                            <a:pt x="261" y="134"/>
                            <a:pt x="261" y="138"/>
                          </a:cubicBezTo>
                          <a:lnTo>
                            <a:pt x="260" y="140"/>
                          </a:lnTo>
                          <a:lnTo>
                            <a:pt x="259" y="140"/>
                          </a:lnTo>
                          <a:lnTo>
                            <a:pt x="259" y="140"/>
                          </a:lnTo>
                          <a:lnTo>
                            <a:pt x="258" y="140"/>
                          </a:lnTo>
                          <a:cubicBezTo>
                            <a:pt x="257" y="140"/>
                            <a:pt x="257" y="140"/>
                            <a:pt x="256" y="139"/>
                          </a:cubicBezTo>
                          <a:cubicBezTo>
                            <a:pt x="252" y="138"/>
                            <a:pt x="250" y="136"/>
                            <a:pt x="248" y="134"/>
                          </a:cubicBezTo>
                          <a:cubicBezTo>
                            <a:pt x="248" y="133"/>
                            <a:pt x="247" y="132"/>
                            <a:pt x="247" y="131"/>
                          </a:cubicBezTo>
                          <a:cubicBezTo>
                            <a:pt x="240" y="132"/>
                            <a:pt x="236" y="137"/>
                            <a:pt x="231" y="142"/>
                          </a:cubicBezTo>
                          <a:cubicBezTo>
                            <a:pt x="226" y="148"/>
                            <a:pt x="221" y="154"/>
                            <a:pt x="212" y="154"/>
                          </a:cubicBezTo>
                          <a:cubicBezTo>
                            <a:pt x="210" y="154"/>
                            <a:pt x="209" y="154"/>
                            <a:pt x="207" y="153"/>
                          </a:cubicBezTo>
                          <a:cubicBezTo>
                            <a:pt x="199" y="152"/>
                            <a:pt x="199" y="144"/>
                            <a:pt x="199" y="139"/>
                          </a:cubicBezTo>
                          <a:lnTo>
                            <a:pt x="199" y="102"/>
                          </a:lnTo>
                          <a:cubicBezTo>
                            <a:pt x="199" y="98"/>
                            <a:pt x="200" y="94"/>
                            <a:pt x="202" y="91"/>
                          </a:cubicBezTo>
                          <a:cubicBezTo>
                            <a:pt x="202" y="89"/>
                            <a:pt x="203" y="88"/>
                            <a:pt x="203" y="86"/>
                          </a:cubicBezTo>
                          <a:cubicBezTo>
                            <a:pt x="194" y="81"/>
                            <a:pt x="184" y="75"/>
                            <a:pt x="184" y="62"/>
                          </a:cubicBezTo>
                          <a:lnTo>
                            <a:pt x="184" y="53"/>
                          </a:lnTo>
                          <a:cubicBezTo>
                            <a:pt x="184" y="51"/>
                            <a:pt x="182" y="50"/>
                            <a:pt x="179" y="49"/>
                          </a:cubicBezTo>
                          <a:cubicBezTo>
                            <a:pt x="176" y="48"/>
                            <a:pt x="174" y="47"/>
                            <a:pt x="172" y="45"/>
                          </a:cubicBezTo>
                          <a:cubicBezTo>
                            <a:pt x="170" y="41"/>
                            <a:pt x="170" y="38"/>
                            <a:pt x="169" y="34"/>
                          </a:cubicBezTo>
                          <a:cubicBezTo>
                            <a:pt x="169" y="31"/>
                            <a:pt x="168" y="29"/>
                            <a:pt x="167" y="26"/>
                          </a:cubicBezTo>
                          <a:cubicBezTo>
                            <a:pt x="165" y="20"/>
                            <a:pt x="162" y="17"/>
                            <a:pt x="157" y="16"/>
                          </a:cubicBezTo>
                          <a:cubicBezTo>
                            <a:pt x="155" y="15"/>
                            <a:pt x="153" y="15"/>
                            <a:pt x="151" y="14"/>
                          </a:cubicBezTo>
                          <a:lnTo>
                            <a:pt x="150" y="14"/>
                          </a:lnTo>
                          <a:lnTo>
                            <a:pt x="150" y="14"/>
                          </a:lnTo>
                          <a:cubicBezTo>
                            <a:pt x="149" y="14"/>
                            <a:pt x="149" y="14"/>
                            <a:pt x="149" y="14"/>
                          </a:cubicBezTo>
                          <a:lnTo>
                            <a:pt x="146" y="13"/>
                          </a:lnTo>
                          <a:lnTo>
                            <a:pt x="147" y="11"/>
                          </a:lnTo>
                          <a:cubicBezTo>
                            <a:pt x="147" y="9"/>
                            <a:pt x="148" y="7"/>
                            <a:pt x="149" y="6"/>
                          </a:cubicBezTo>
                          <a:cubicBezTo>
                            <a:pt x="150" y="5"/>
                            <a:pt x="151" y="4"/>
                            <a:pt x="151" y="2"/>
                          </a:cubicBezTo>
                          <a:cubicBezTo>
                            <a:pt x="151" y="1"/>
                            <a:pt x="151" y="1"/>
                            <a:pt x="151" y="0"/>
                          </a:cubicBezTo>
                          <a:cubicBezTo>
                            <a:pt x="151" y="0"/>
                            <a:pt x="150" y="0"/>
                            <a:pt x="150" y="0"/>
                          </a:cubicBezTo>
                          <a:lnTo>
                            <a:pt x="149" y="0"/>
                          </a:lnTo>
                          <a:cubicBezTo>
                            <a:pt x="148" y="0"/>
                            <a:pt x="148" y="0"/>
                            <a:pt x="147" y="0"/>
                          </a:cubicBezTo>
                          <a:cubicBezTo>
                            <a:pt x="146" y="4"/>
                            <a:pt x="141" y="6"/>
                            <a:pt x="137" y="8"/>
                          </a:cubicBezTo>
                          <a:cubicBezTo>
                            <a:pt x="131" y="10"/>
                            <a:pt x="128" y="11"/>
                            <a:pt x="128" y="15"/>
                          </a:cubicBezTo>
                          <a:cubicBezTo>
                            <a:pt x="128" y="19"/>
                            <a:pt x="129" y="20"/>
                            <a:pt x="131" y="22"/>
                          </a:cubicBezTo>
                          <a:cubicBezTo>
                            <a:pt x="132" y="23"/>
                            <a:pt x="133" y="25"/>
                            <a:pt x="133" y="27"/>
                          </a:cubicBezTo>
                          <a:cubicBezTo>
                            <a:pt x="133" y="29"/>
                            <a:pt x="132" y="31"/>
                            <a:pt x="131" y="32"/>
                          </a:cubicBezTo>
                          <a:cubicBezTo>
                            <a:pt x="129" y="34"/>
                            <a:pt x="128" y="35"/>
                            <a:pt x="128" y="37"/>
                          </a:cubicBezTo>
                          <a:cubicBezTo>
                            <a:pt x="128" y="41"/>
                            <a:pt x="130" y="42"/>
                            <a:pt x="133" y="44"/>
                          </a:cubicBezTo>
                          <a:cubicBezTo>
                            <a:pt x="135" y="46"/>
                            <a:pt x="139" y="49"/>
                            <a:pt x="139" y="54"/>
                          </a:cubicBezTo>
                          <a:cubicBezTo>
                            <a:pt x="139" y="56"/>
                            <a:pt x="137" y="58"/>
                            <a:pt x="136" y="60"/>
                          </a:cubicBezTo>
                          <a:cubicBezTo>
                            <a:pt x="136" y="60"/>
                            <a:pt x="135" y="61"/>
                            <a:pt x="135" y="62"/>
                          </a:cubicBezTo>
                          <a:cubicBezTo>
                            <a:pt x="135" y="63"/>
                            <a:pt x="136" y="64"/>
                            <a:pt x="137" y="65"/>
                          </a:cubicBezTo>
                          <a:cubicBezTo>
                            <a:pt x="137" y="66"/>
                            <a:pt x="139" y="67"/>
                            <a:pt x="139" y="69"/>
                          </a:cubicBezTo>
                          <a:cubicBezTo>
                            <a:pt x="139" y="73"/>
                            <a:pt x="137" y="76"/>
                            <a:pt x="135" y="78"/>
                          </a:cubicBezTo>
                          <a:cubicBezTo>
                            <a:pt x="134" y="80"/>
                            <a:pt x="133" y="81"/>
                            <a:pt x="133" y="83"/>
                          </a:cubicBezTo>
                          <a:cubicBezTo>
                            <a:pt x="133" y="86"/>
                            <a:pt x="131" y="88"/>
                            <a:pt x="130" y="89"/>
                          </a:cubicBezTo>
                          <a:cubicBezTo>
                            <a:pt x="130" y="89"/>
                            <a:pt x="130" y="89"/>
                            <a:pt x="130" y="90"/>
                          </a:cubicBezTo>
                          <a:lnTo>
                            <a:pt x="129" y="90"/>
                          </a:lnTo>
                          <a:lnTo>
                            <a:pt x="129" y="90"/>
                          </a:lnTo>
                          <a:cubicBezTo>
                            <a:pt x="127" y="92"/>
                            <a:pt x="126" y="93"/>
                            <a:pt x="125" y="94"/>
                          </a:cubicBezTo>
                          <a:cubicBezTo>
                            <a:pt x="124" y="96"/>
                            <a:pt x="123" y="97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lnTo>
                            <a:pt x="124" y="98"/>
                          </a:lnTo>
                          <a:lnTo>
                            <a:pt x="124" y="101"/>
                          </a:lnTo>
                          <a:cubicBezTo>
                            <a:pt x="123" y="104"/>
                            <a:pt x="122" y="106"/>
                            <a:pt x="121" y="107"/>
                          </a:cubicBezTo>
                          <a:cubicBezTo>
                            <a:pt x="120" y="109"/>
                            <a:pt x="120" y="111"/>
                            <a:pt x="120" y="115"/>
                          </a:cubicBezTo>
                          <a:cubicBezTo>
                            <a:pt x="120" y="122"/>
                            <a:pt x="121" y="127"/>
                            <a:pt x="122" y="129"/>
                          </a:cubicBezTo>
                          <a:lnTo>
                            <a:pt x="136" y="129"/>
                          </a:lnTo>
                          <a:lnTo>
                            <a:pt x="137" y="130"/>
                          </a:lnTo>
                          <a:cubicBezTo>
                            <a:pt x="137" y="131"/>
                            <a:pt x="137" y="132"/>
                            <a:pt x="138" y="132"/>
                          </a:cubicBezTo>
                          <a:cubicBezTo>
                            <a:pt x="139" y="134"/>
                            <a:pt x="140" y="137"/>
                            <a:pt x="140" y="140"/>
                          </a:cubicBezTo>
                          <a:cubicBezTo>
                            <a:pt x="140" y="144"/>
                            <a:pt x="137" y="146"/>
                            <a:pt x="135" y="148"/>
                          </a:cubicBezTo>
                          <a:cubicBezTo>
                            <a:pt x="133" y="150"/>
                            <a:pt x="131" y="151"/>
                            <a:pt x="131" y="154"/>
                          </a:cubicBezTo>
                          <a:cubicBezTo>
                            <a:pt x="132" y="155"/>
                            <a:pt x="134" y="156"/>
                            <a:pt x="135" y="157"/>
                          </a:cubicBezTo>
                          <a:cubicBezTo>
                            <a:pt x="137" y="159"/>
                            <a:pt x="141" y="161"/>
                            <a:pt x="142" y="164"/>
                          </a:cubicBezTo>
                          <a:lnTo>
                            <a:pt x="142" y="165"/>
                          </a:lnTo>
                          <a:lnTo>
                            <a:pt x="142" y="169"/>
                          </a:lnTo>
                          <a:cubicBezTo>
                            <a:pt x="142" y="171"/>
                            <a:pt x="141" y="172"/>
                            <a:pt x="140" y="173"/>
                          </a:cubicBezTo>
                          <a:cubicBezTo>
                            <a:pt x="139" y="174"/>
                            <a:pt x="139" y="175"/>
                            <a:pt x="139" y="176"/>
                          </a:cubicBezTo>
                          <a:lnTo>
                            <a:pt x="139" y="182"/>
                          </a:lnTo>
                          <a:cubicBezTo>
                            <a:pt x="139" y="185"/>
                            <a:pt x="136" y="189"/>
                            <a:pt x="129" y="189"/>
                          </a:cubicBezTo>
                          <a:cubicBezTo>
                            <a:pt x="126" y="189"/>
                            <a:pt x="114" y="182"/>
                            <a:pt x="109" y="180"/>
                          </a:cubicBezTo>
                          <a:lnTo>
                            <a:pt x="109" y="179"/>
                          </a:lnTo>
                          <a:cubicBezTo>
                            <a:pt x="108" y="178"/>
                            <a:pt x="107" y="176"/>
                            <a:pt x="107" y="175"/>
                          </a:cubicBezTo>
                          <a:cubicBezTo>
                            <a:pt x="107" y="175"/>
                            <a:pt x="106" y="174"/>
                            <a:pt x="106" y="174"/>
                          </a:cubicBezTo>
                          <a:cubicBezTo>
                            <a:pt x="102" y="174"/>
                            <a:pt x="98" y="176"/>
                            <a:pt x="98" y="180"/>
                          </a:cubicBezTo>
                          <a:lnTo>
                            <a:pt x="98" y="182"/>
                          </a:lnTo>
                          <a:cubicBezTo>
                            <a:pt x="98" y="182"/>
                            <a:pt x="99" y="183"/>
                            <a:pt x="99" y="183"/>
                          </a:cubicBezTo>
                          <a:cubicBezTo>
                            <a:pt x="100" y="183"/>
                            <a:pt x="101" y="184"/>
                            <a:pt x="101" y="187"/>
                          </a:cubicBezTo>
                          <a:cubicBezTo>
                            <a:pt x="101" y="192"/>
                            <a:pt x="97" y="196"/>
                            <a:pt x="94" y="199"/>
                          </a:cubicBezTo>
                          <a:cubicBezTo>
                            <a:pt x="92" y="200"/>
                            <a:pt x="91" y="202"/>
                            <a:pt x="90" y="203"/>
                          </a:cubicBezTo>
                          <a:cubicBezTo>
                            <a:pt x="89" y="204"/>
                            <a:pt x="89" y="204"/>
                            <a:pt x="88" y="206"/>
                          </a:cubicBezTo>
                          <a:cubicBezTo>
                            <a:pt x="88" y="207"/>
                            <a:pt x="88" y="208"/>
                            <a:pt x="88" y="209"/>
                          </a:cubicBezTo>
                          <a:cubicBezTo>
                            <a:pt x="88" y="210"/>
                            <a:pt x="86" y="212"/>
                            <a:pt x="84" y="212"/>
                          </a:cubicBezTo>
                          <a:cubicBezTo>
                            <a:pt x="84" y="212"/>
                            <a:pt x="83" y="212"/>
                            <a:pt x="83" y="212"/>
                          </a:cubicBezTo>
                          <a:cubicBezTo>
                            <a:pt x="83" y="212"/>
                            <a:pt x="82" y="212"/>
                            <a:pt x="82" y="212"/>
                          </a:cubicBezTo>
                          <a:cubicBezTo>
                            <a:pt x="81" y="214"/>
                            <a:pt x="79" y="222"/>
                            <a:pt x="79" y="225"/>
                          </a:cubicBezTo>
                          <a:cubicBezTo>
                            <a:pt x="79" y="226"/>
                            <a:pt x="80" y="228"/>
                            <a:pt x="80" y="230"/>
                          </a:cubicBezTo>
                          <a:cubicBezTo>
                            <a:pt x="81" y="233"/>
                            <a:pt x="81" y="236"/>
                            <a:pt x="80" y="238"/>
                          </a:cubicBezTo>
                          <a:cubicBezTo>
                            <a:pt x="79" y="238"/>
                            <a:pt x="78" y="239"/>
                            <a:pt x="77" y="239"/>
                          </a:cubicBezTo>
                          <a:cubicBezTo>
                            <a:pt x="70" y="239"/>
                            <a:pt x="68" y="233"/>
                            <a:pt x="66" y="228"/>
                          </a:cubicBezTo>
                          <a:cubicBezTo>
                            <a:pt x="64" y="222"/>
                            <a:pt x="63" y="220"/>
                            <a:pt x="60" y="220"/>
                          </a:cubicBezTo>
                          <a:cubicBezTo>
                            <a:pt x="58" y="220"/>
                            <a:pt x="57" y="222"/>
                            <a:pt x="55" y="225"/>
                          </a:cubicBezTo>
                          <a:cubicBezTo>
                            <a:pt x="52" y="228"/>
                            <a:pt x="49" y="233"/>
                            <a:pt x="43" y="233"/>
                          </a:cubicBezTo>
                          <a:lnTo>
                            <a:pt x="32" y="233"/>
                          </a:lnTo>
                          <a:cubicBezTo>
                            <a:pt x="27" y="233"/>
                            <a:pt x="24" y="244"/>
                            <a:pt x="24" y="254"/>
                          </a:cubicBezTo>
                          <a:cubicBezTo>
                            <a:pt x="24" y="257"/>
                            <a:pt x="25" y="259"/>
                            <a:pt x="27" y="261"/>
                          </a:cubicBezTo>
                          <a:cubicBezTo>
                            <a:pt x="29" y="264"/>
                            <a:pt x="32" y="267"/>
                            <a:pt x="32" y="272"/>
                          </a:cubicBezTo>
                          <a:cubicBezTo>
                            <a:pt x="32" y="279"/>
                            <a:pt x="28" y="287"/>
                            <a:pt x="21" y="290"/>
                          </a:cubicBezTo>
                          <a:cubicBezTo>
                            <a:pt x="20" y="292"/>
                            <a:pt x="19" y="294"/>
                            <a:pt x="18" y="296"/>
                          </a:cubicBezTo>
                          <a:cubicBezTo>
                            <a:pt x="17" y="298"/>
                            <a:pt x="16" y="300"/>
                            <a:pt x="16" y="300"/>
                          </a:cubicBezTo>
                          <a:cubicBezTo>
                            <a:pt x="16" y="302"/>
                            <a:pt x="17" y="303"/>
                            <a:pt x="18" y="305"/>
                          </a:cubicBezTo>
                          <a:cubicBezTo>
                            <a:pt x="18" y="306"/>
                            <a:pt x="20" y="309"/>
                            <a:pt x="20" y="311"/>
                          </a:cubicBezTo>
                          <a:cubicBezTo>
                            <a:pt x="20" y="315"/>
                            <a:pt x="18" y="317"/>
                            <a:pt x="18" y="319"/>
                          </a:cubicBezTo>
                          <a:cubicBezTo>
                            <a:pt x="17" y="321"/>
                            <a:pt x="16" y="322"/>
                            <a:pt x="16" y="323"/>
                          </a:cubicBezTo>
                          <a:cubicBezTo>
                            <a:pt x="16" y="324"/>
                            <a:pt x="17" y="325"/>
                            <a:pt x="17" y="327"/>
                          </a:cubicBezTo>
                          <a:cubicBezTo>
                            <a:pt x="18" y="328"/>
                            <a:pt x="19" y="330"/>
                            <a:pt x="19" y="332"/>
                          </a:cubicBezTo>
                          <a:cubicBezTo>
                            <a:pt x="19" y="341"/>
                            <a:pt x="13" y="341"/>
                            <a:pt x="7" y="341"/>
                          </a:cubicBezTo>
                          <a:cubicBezTo>
                            <a:pt x="6" y="342"/>
                            <a:pt x="1" y="346"/>
                            <a:pt x="0" y="348"/>
                          </a:cubicBezTo>
                          <a:cubicBezTo>
                            <a:pt x="0" y="348"/>
                            <a:pt x="1" y="349"/>
                            <a:pt x="2" y="349"/>
                          </a:cubicBezTo>
                          <a:cubicBezTo>
                            <a:pt x="2" y="349"/>
                            <a:pt x="3" y="350"/>
                            <a:pt x="3" y="350"/>
                          </a:cubicBezTo>
                          <a:cubicBezTo>
                            <a:pt x="5" y="351"/>
                            <a:pt x="7" y="354"/>
                            <a:pt x="9" y="357"/>
                          </a:cubicBezTo>
                          <a:cubicBezTo>
                            <a:pt x="12" y="361"/>
                            <a:pt x="15" y="365"/>
                            <a:pt x="17" y="365"/>
                          </a:cubicBezTo>
                          <a:cubicBezTo>
                            <a:pt x="18" y="365"/>
                            <a:pt x="19" y="365"/>
                            <a:pt x="19" y="364"/>
                          </a:cubicBezTo>
                          <a:cubicBezTo>
                            <a:pt x="20" y="364"/>
                            <a:pt x="22" y="363"/>
                            <a:pt x="24" y="363"/>
                          </a:cubicBezTo>
                          <a:cubicBezTo>
                            <a:pt x="29" y="363"/>
                            <a:pt x="31" y="366"/>
                            <a:pt x="33" y="368"/>
                          </a:cubicBezTo>
                          <a:cubicBezTo>
                            <a:pt x="33" y="369"/>
                            <a:pt x="34" y="370"/>
                            <a:pt x="35" y="370"/>
                          </a:cubicBezTo>
                          <a:cubicBezTo>
                            <a:pt x="37" y="371"/>
                            <a:pt x="38" y="372"/>
                            <a:pt x="40" y="373"/>
                          </a:cubicBezTo>
                          <a:cubicBezTo>
                            <a:pt x="45" y="376"/>
                            <a:pt x="49" y="379"/>
                            <a:pt x="56" y="379"/>
                          </a:cubicBezTo>
                          <a:cubicBezTo>
                            <a:pt x="58" y="379"/>
                            <a:pt x="59" y="379"/>
                            <a:pt x="60" y="378"/>
                          </a:cubicBezTo>
                          <a:cubicBezTo>
                            <a:pt x="61" y="378"/>
                            <a:pt x="62" y="377"/>
                            <a:pt x="63" y="377"/>
                          </a:cubicBezTo>
                          <a:lnTo>
                            <a:pt x="65" y="377"/>
                          </a:lnTo>
                          <a:lnTo>
                            <a:pt x="66" y="378"/>
                          </a:lnTo>
                          <a:cubicBezTo>
                            <a:pt x="67" y="380"/>
                            <a:pt x="69" y="381"/>
                            <a:pt x="71" y="381"/>
                          </a:cubicBezTo>
                          <a:cubicBezTo>
                            <a:pt x="72" y="380"/>
                            <a:pt x="73" y="378"/>
                            <a:pt x="73" y="377"/>
                          </a:cubicBezTo>
                          <a:cubicBezTo>
                            <a:pt x="76" y="372"/>
                            <a:pt x="79" y="367"/>
                            <a:pt x="85" y="367"/>
                          </a:cubicBezTo>
                          <a:cubicBezTo>
                            <a:pt x="91" y="367"/>
                            <a:pt x="92" y="372"/>
                            <a:pt x="92" y="376"/>
                          </a:cubicBezTo>
                          <a:cubicBezTo>
                            <a:pt x="93" y="377"/>
                            <a:pt x="93" y="379"/>
                            <a:pt x="94" y="380"/>
                          </a:cubicBezTo>
                          <a:cubicBezTo>
                            <a:pt x="96" y="383"/>
                            <a:pt x="99" y="383"/>
                            <a:pt x="103" y="384"/>
                          </a:cubicBezTo>
                          <a:cubicBezTo>
                            <a:pt x="105" y="384"/>
                            <a:pt x="107" y="385"/>
                            <a:pt x="109" y="386"/>
                          </a:cubicBezTo>
                          <a:cubicBezTo>
                            <a:pt x="113" y="387"/>
                            <a:pt x="116" y="389"/>
                            <a:pt x="118" y="391"/>
                          </a:cubicBezTo>
                          <a:cubicBezTo>
                            <a:pt x="121" y="393"/>
                            <a:pt x="123" y="395"/>
                            <a:pt x="128" y="395"/>
                          </a:cubicBezTo>
                          <a:cubicBezTo>
                            <a:pt x="128" y="395"/>
                            <a:pt x="129" y="395"/>
                            <a:pt x="130" y="395"/>
                          </a:cubicBezTo>
                          <a:cubicBezTo>
                            <a:pt x="131" y="396"/>
                            <a:pt x="132" y="396"/>
                            <a:pt x="133" y="395"/>
                          </a:cubicBezTo>
                          <a:lnTo>
                            <a:pt x="135" y="394"/>
                          </a:lnTo>
                          <a:lnTo>
                            <a:pt x="136" y="396"/>
                          </a:lnTo>
                          <a:cubicBezTo>
                            <a:pt x="138" y="399"/>
                            <a:pt x="140" y="401"/>
                            <a:pt x="143" y="402"/>
                          </a:cubicBezTo>
                          <a:cubicBezTo>
                            <a:pt x="146" y="404"/>
                            <a:pt x="149" y="406"/>
                            <a:pt x="152" y="410"/>
                          </a:cubicBezTo>
                          <a:cubicBezTo>
                            <a:pt x="152" y="411"/>
                            <a:pt x="152" y="412"/>
                            <a:pt x="153" y="413"/>
                          </a:cubicBezTo>
                          <a:cubicBezTo>
                            <a:pt x="154" y="416"/>
                            <a:pt x="154" y="416"/>
                            <a:pt x="156" y="416"/>
                          </a:cubicBezTo>
                          <a:cubicBezTo>
                            <a:pt x="157" y="416"/>
                            <a:pt x="158" y="416"/>
                            <a:pt x="159" y="416"/>
                          </a:cubicBezTo>
                          <a:cubicBezTo>
                            <a:pt x="160" y="416"/>
                            <a:pt x="161" y="416"/>
                            <a:pt x="161" y="416"/>
                          </a:cubicBezTo>
                          <a:cubicBezTo>
                            <a:pt x="165" y="416"/>
                            <a:pt x="166" y="418"/>
                            <a:pt x="168" y="422"/>
                          </a:cubicBezTo>
                          <a:cubicBezTo>
                            <a:pt x="169" y="422"/>
                            <a:pt x="169" y="423"/>
                            <a:pt x="169" y="424"/>
                          </a:cubicBezTo>
                          <a:cubicBezTo>
                            <a:pt x="171" y="422"/>
                            <a:pt x="173" y="421"/>
                            <a:pt x="175" y="420"/>
                          </a:cubicBezTo>
                          <a:cubicBezTo>
                            <a:pt x="176" y="419"/>
                            <a:pt x="177" y="419"/>
                            <a:pt x="178" y="418"/>
                          </a:cubicBezTo>
                          <a:cubicBezTo>
                            <a:pt x="178" y="418"/>
                            <a:pt x="178" y="417"/>
                            <a:pt x="178" y="417"/>
                          </a:cubicBezTo>
                          <a:cubicBezTo>
                            <a:pt x="176" y="417"/>
                            <a:pt x="174" y="417"/>
                            <a:pt x="172" y="417"/>
                          </a:cubicBezTo>
                          <a:cubicBezTo>
                            <a:pt x="168" y="417"/>
                            <a:pt x="160" y="417"/>
                            <a:pt x="160" y="411"/>
                          </a:cubicBezTo>
                          <a:cubicBezTo>
                            <a:pt x="160" y="408"/>
                            <a:pt x="165" y="404"/>
                            <a:pt x="180" y="395"/>
                          </a:cubicBezTo>
                          <a:cubicBezTo>
                            <a:pt x="182" y="394"/>
                            <a:pt x="183" y="393"/>
                            <a:pt x="183" y="393"/>
                          </a:cubicBezTo>
                          <a:cubicBezTo>
                            <a:pt x="187" y="389"/>
                            <a:pt x="190" y="384"/>
                            <a:pt x="193" y="379"/>
                          </a:cubicBezTo>
                          <a:cubicBezTo>
                            <a:pt x="195" y="376"/>
                            <a:pt x="197" y="373"/>
                            <a:pt x="199" y="369"/>
                          </a:cubicBezTo>
                          <a:cubicBezTo>
                            <a:pt x="202" y="365"/>
                            <a:pt x="204" y="362"/>
                            <a:pt x="206" y="357"/>
                          </a:cubicBezTo>
                          <a:cubicBezTo>
                            <a:pt x="207" y="355"/>
                            <a:pt x="208" y="352"/>
                            <a:pt x="210" y="348"/>
                          </a:cubicBezTo>
                          <a:cubicBezTo>
                            <a:pt x="211" y="346"/>
                            <a:pt x="212" y="345"/>
                            <a:pt x="214" y="344"/>
                          </a:cubicBezTo>
                          <a:cubicBezTo>
                            <a:pt x="215" y="343"/>
                            <a:pt x="215" y="342"/>
                            <a:pt x="215" y="342"/>
                          </a:cubicBezTo>
                          <a:cubicBezTo>
                            <a:pt x="216" y="340"/>
                            <a:pt x="216" y="339"/>
                            <a:pt x="216" y="338"/>
                          </a:cubicBezTo>
                          <a:cubicBezTo>
                            <a:pt x="216" y="336"/>
                            <a:pt x="215" y="334"/>
                            <a:pt x="217" y="331"/>
                          </a:cubicBezTo>
                          <a:cubicBezTo>
                            <a:pt x="218" y="329"/>
                            <a:pt x="220" y="327"/>
                            <a:pt x="221" y="326"/>
                          </a:cubicBezTo>
                          <a:cubicBezTo>
                            <a:pt x="223" y="323"/>
                            <a:pt x="225" y="320"/>
                            <a:pt x="228" y="316"/>
                          </a:cubicBezTo>
                          <a:lnTo>
                            <a:pt x="228" y="296"/>
                          </a:lnTo>
                          <a:lnTo>
                            <a:pt x="228" y="295"/>
                          </a:lnTo>
                          <a:cubicBezTo>
                            <a:pt x="228" y="295"/>
                            <a:pt x="229" y="295"/>
                            <a:pt x="229" y="292"/>
                          </a:cubicBezTo>
                          <a:cubicBezTo>
                            <a:pt x="229" y="291"/>
                            <a:pt x="229" y="290"/>
                            <a:pt x="229" y="289"/>
                          </a:cubicBezTo>
                          <a:cubicBezTo>
                            <a:pt x="229" y="287"/>
                            <a:pt x="228" y="285"/>
                            <a:pt x="227" y="282"/>
                          </a:cubicBezTo>
                          <a:cubicBezTo>
                            <a:pt x="223" y="280"/>
                            <a:pt x="220" y="272"/>
                            <a:pt x="220" y="267"/>
                          </a:cubicBezTo>
                          <a:cubicBezTo>
                            <a:pt x="220" y="260"/>
                            <a:pt x="222" y="256"/>
                            <a:pt x="226" y="252"/>
                          </a:cubicBezTo>
                          <a:cubicBezTo>
                            <a:pt x="225" y="252"/>
                            <a:pt x="225" y="252"/>
                            <a:pt x="225" y="252"/>
                          </a:cubicBezTo>
                          <a:cubicBezTo>
                            <a:pt x="220" y="249"/>
                            <a:pt x="214" y="245"/>
                            <a:pt x="214" y="239"/>
                          </a:cubicBezTo>
                          <a:cubicBezTo>
                            <a:pt x="214" y="231"/>
                            <a:pt x="219" y="229"/>
                            <a:pt x="224" y="228"/>
                          </a:cubicBezTo>
                          <a:cubicBezTo>
                            <a:pt x="226" y="227"/>
                            <a:pt x="229" y="226"/>
                            <a:pt x="230" y="225"/>
                          </a:cubicBezTo>
                          <a:cubicBezTo>
                            <a:pt x="231" y="224"/>
                            <a:pt x="231" y="223"/>
                            <a:pt x="231" y="222"/>
                          </a:cubicBezTo>
                          <a:cubicBezTo>
                            <a:pt x="231" y="220"/>
                            <a:pt x="231" y="217"/>
                            <a:pt x="234" y="214"/>
                          </a:cubicBezTo>
                          <a:cubicBezTo>
                            <a:pt x="235" y="213"/>
                            <a:pt x="237" y="213"/>
                            <a:pt x="240" y="213"/>
                          </a:cubicBezTo>
                          <a:cubicBezTo>
                            <a:pt x="241" y="213"/>
                            <a:pt x="242" y="213"/>
                            <a:pt x="243" y="213"/>
                          </a:cubicBezTo>
                          <a:cubicBezTo>
                            <a:pt x="245" y="213"/>
                            <a:pt x="246" y="213"/>
                            <a:pt x="248" y="213"/>
                          </a:cubicBezTo>
                          <a:cubicBezTo>
                            <a:pt x="250" y="213"/>
                            <a:pt x="251" y="213"/>
                            <a:pt x="253" y="213"/>
                          </a:cubicBezTo>
                          <a:cubicBezTo>
                            <a:pt x="253" y="212"/>
                            <a:pt x="253" y="212"/>
                            <a:pt x="253" y="211"/>
                          </a:cubicBezTo>
                          <a:cubicBezTo>
                            <a:pt x="253" y="208"/>
                            <a:pt x="253" y="202"/>
                            <a:pt x="257" y="201"/>
                          </a:cubicBezTo>
                          <a:lnTo>
                            <a:pt x="257" y="201"/>
                          </a:lnTo>
                          <a:cubicBezTo>
                            <a:pt x="259" y="201"/>
                            <a:pt x="259" y="201"/>
                            <a:pt x="261" y="202"/>
                          </a:cubicBezTo>
                          <a:cubicBezTo>
                            <a:pt x="263" y="204"/>
                            <a:pt x="265" y="205"/>
                            <a:pt x="265" y="205"/>
                          </a:cubicBezTo>
                          <a:cubicBezTo>
                            <a:pt x="270" y="205"/>
                            <a:pt x="274" y="204"/>
                            <a:pt x="275" y="201"/>
                          </a:cubicBezTo>
                          <a:lnTo>
                            <a:pt x="277" y="200"/>
                          </a:lnTo>
                          <a:lnTo>
                            <a:pt x="278" y="201"/>
                          </a:lnTo>
                          <a:cubicBezTo>
                            <a:pt x="280" y="202"/>
                            <a:pt x="280" y="203"/>
                            <a:pt x="281" y="204"/>
                          </a:cubicBezTo>
                          <a:cubicBezTo>
                            <a:pt x="282" y="206"/>
                            <a:pt x="283" y="207"/>
                            <a:pt x="285" y="207"/>
                          </a:cubicBezTo>
                          <a:cubicBezTo>
                            <a:pt x="286" y="207"/>
                            <a:pt x="287" y="206"/>
                            <a:pt x="288" y="206"/>
                          </a:cubicBezTo>
                          <a:cubicBezTo>
                            <a:pt x="289" y="205"/>
                            <a:pt x="291" y="204"/>
                            <a:pt x="293" y="204"/>
                          </a:cubicBezTo>
                          <a:cubicBezTo>
                            <a:pt x="294" y="204"/>
                            <a:pt x="295" y="205"/>
                            <a:pt x="296" y="206"/>
                          </a:cubicBezTo>
                          <a:cubicBezTo>
                            <a:pt x="297" y="206"/>
                            <a:pt x="298" y="207"/>
                            <a:pt x="299" y="207"/>
                          </a:cubicBezTo>
                          <a:cubicBezTo>
                            <a:pt x="301" y="207"/>
                            <a:pt x="302" y="206"/>
                            <a:pt x="302" y="203"/>
                          </a:cubicBezTo>
                          <a:cubicBezTo>
                            <a:pt x="303" y="202"/>
                            <a:pt x="303" y="200"/>
                            <a:pt x="305" y="199"/>
                          </a:cubicBezTo>
                          <a:cubicBezTo>
                            <a:pt x="309" y="197"/>
                            <a:pt x="312" y="192"/>
                            <a:pt x="314" y="187"/>
                          </a:cubicBezTo>
                          <a:cubicBezTo>
                            <a:pt x="318" y="179"/>
                            <a:pt x="322" y="170"/>
                            <a:pt x="333" y="171"/>
                          </a:cubicBezTo>
                          <a:lnTo>
                            <a:pt x="335" y="172"/>
                          </a:lnTo>
                          <a:lnTo>
                            <a:pt x="334" y="178"/>
                          </a:lnTo>
                          <a:lnTo>
                            <a:pt x="333" y="181"/>
                          </a:lnTo>
                          <a:cubicBezTo>
                            <a:pt x="334" y="182"/>
                            <a:pt x="335" y="182"/>
                            <a:pt x="335" y="183"/>
                          </a:cubicBezTo>
                          <a:cubicBezTo>
                            <a:pt x="337" y="183"/>
                            <a:pt x="338" y="184"/>
                            <a:pt x="340" y="184"/>
                          </a:cubicBezTo>
                          <a:cubicBezTo>
                            <a:pt x="343" y="184"/>
                            <a:pt x="346" y="181"/>
                            <a:pt x="348" y="178"/>
                          </a:cubicBezTo>
                          <a:cubicBezTo>
                            <a:pt x="350" y="176"/>
                            <a:pt x="351" y="174"/>
                            <a:pt x="353" y="172"/>
                          </a:cubicBezTo>
                          <a:cubicBezTo>
                            <a:pt x="352" y="169"/>
                            <a:pt x="351" y="167"/>
                            <a:pt x="351" y="166"/>
                          </a:cubicBezTo>
                          <a:cubicBezTo>
                            <a:pt x="351" y="164"/>
                            <a:pt x="352" y="163"/>
                            <a:pt x="352" y="162"/>
                          </a:cubicBezTo>
                          <a:cubicBezTo>
                            <a:pt x="346" y="161"/>
                            <a:pt x="338" y="159"/>
                            <a:pt x="338" y="152"/>
                          </a:cubicBezTo>
                          <a:lnTo>
                            <a:pt x="338" y="130"/>
                          </a:lnTo>
                          <a:cubicBezTo>
                            <a:pt x="338" y="127"/>
                            <a:pt x="341" y="125"/>
                            <a:pt x="346" y="125"/>
                          </a:cubicBezTo>
                          <a:lnTo>
                            <a:pt x="355" y="125"/>
                          </a:lnTo>
                          <a:cubicBezTo>
                            <a:pt x="359" y="125"/>
                            <a:pt x="360" y="124"/>
                            <a:pt x="362" y="122"/>
                          </a:cubicBezTo>
                          <a:cubicBezTo>
                            <a:pt x="362" y="121"/>
                            <a:pt x="362" y="121"/>
                            <a:pt x="362" y="121"/>
                          </a:cubicBezTo>
                          <a:lnTo>
                            <a:pt x="362" y="121"/>
                          </a:lnTo>
                          <a:cubicBezTo>
                            <a:pt x="360" y="120"/>
                            <a:pt x="358" y="118"/>
                            <a:pt x="356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1182">
                      <a:extLst>
                        <a:ext uri="{FF2B5EF4-FFF2-40B4-BE49-F238E27FC236}">
                          <a16:creationId xmlns:a16="http://schemas.microsoft.com/office/drawing/2014/main" id="{D7A85D01-3D0B-77C1-D8E4-AF02CF457F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1178" y="4388164"/>
                      <a:ext cx="1880" cy="3759"/>
                    </a:xfrm>
                    <a:custGeom>
                      <a:avLst/>
                      <a:gdLst>
                        <a:gd name="T0" fmla="*/ 2 w 6"/>
                        <a:gd name="T1" fmla="*/ 0 h 9"/>
                        <a:gd name="T2" fmla="*/ 0 w 6"/>
                        <a:gd name="T3" fmla="*/ 1 h 9"/>
                        <a:gd name="T4" fmla="*/ 5 w 6"/>
                        <a:gd name="T5" fmla="*/ 9 h 9"/>
                        <a:gd name="T6" fmla="*/ 6 w 6"/>
                        <a:gd name="T7" fmla="*/ 6 h 9"/>
                        <a:gd name="T8" fmla="*/ 5 w 6"/>
                        <a:gd name="T9" fmla="*/ 3 h 9"/>
                        <a:gd name="T10" fmla="*/ 4 w 6"/>
                        <a:gd name="T11" fmla="*/ 2 h 9"/>
                        <a:gd name="T12" fmla="*/ 4 w 6"/>
                        <a:gd name="T13" fmla="*/ 1 h 9"/>
                        <a:gd name="T14" fmla="*/ 4 w 6"/>
                        <a:gd name="T15" fmla="*/ 0 h 9"/>
                        <a:gd name="T16" fmla="*/ 2 w 6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9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4"/>
                            <a:pt x="3" y="9"/>
                            <a:pt x="5" y="9"/>
                          </a:cubicBezTo>
                          <a:cubicBezTo>
                            <a:pt x="5" y="9"/>
                            <a:pt x="6" y="7"/>
                            <a:pt x="6" y="6"/>
                          </a:cubicBezTo>
                          <a:cubicBezTo>
                            <a:pt x="6" y="5"/>
                            <a:pt x="5" y="4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7" name="Freeform 1183">
                      <a:extLst>
                        <a:ext uri="{FF2B5EF4-FFF2-40B4-BE49-F238E27FC236}">
                          <a16:creationId xmlns:a16="http://schemas.microsoft.com/office/drawing/2014/main" id="{495C1161-D831-8A6F-06CB-04F02F6D7D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2986" y="4382525"/>
                      <a:ext cx="1880" cy="5639"/>
                    </a:xfrm>
                    <a:custGeom>
                      <a:avLst/>
                      <a:gdLst>
                        <a:gd name="T0" fmla="*/ 5 w 7"/>
                        <a:gd name="T1" fmla="*/ 3 h 11"/>
                        <a:gd name="T2" fmla="*/ 5 w 7"/>
                        <a:gd name="T3" fmla="*/ 3 h 11"/>
                        <a:gd name="T4" fmla="*/ 5 w 7"/>
                        <a:gd name="T5" fmla="*/ 2 h 11"/>
                        <a:gd name="T6" fmla="*/ 0 w 7"/>
                        <a:gd name="T7" fmla="*/ 0 h 11"/>
                        <a:gd name="T8" fmla="*/ 0 w 7"/>
                        <a:gd name="T9" fmla="*/ 0 h 11"/>
                        <a:gd name="T10" fmla="*/ 6 w 7"/>
                        <a:gd name="T11" fmla="*/ 11 h 11"/>
                        <a:gd name="T12" fmla="*/ 7 w 7"/>
                        <a:gd name="T13" fmla="*/ 9 h 11"/>
                        <a:gd name="T14" fmla="*/ 6 w 7"/>
                        <a:gd name="T15" fmla="*/ 5 h 11"/>
                        <a:gd name="T16" fmla="*/ 5 w 7"/>
                        <a:gd name="T17" fmla="*/ 3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11">
                          <a:moveTo>
                            <a:pt x="5" y="3"/>
                          </a:move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5" y="2"/>
                          </a:cubicBezTo>
                          <a:cubicBezTo>
                            <a:pt x="5" y="2"/>
                            <a:pt x="3" y="1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2"/>
                            <a:pt x="4" y="10"/>
                            <a:pt x="6" y="11"/>
                          </a:cubicBezTo>
                          <a:cubicBezTo>
                            <a:pt x="7" y="11"/>
                            <a:pt x="7" y="11"/>
                            <a:pt x="7" y="9"/>
                          </a:cubicBezTo>
                          <a:cubicBezTo>
                            <a:pt x="7" y="8"/>
                            <a:pt x="7" y="6"/>
                            <a:pt x="6" y="5"/>
                          </a:cubicBezTo>
                          <a:cubicBezTo>
                            <a:pt x="6" y="5"/>
                            <a:pt x="5" y="5"/>
                            <a:pt x="5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8" name="Freeform 1184">
                      <a:extLst>
                        <a:ext uri="{FF2B5EF4-FFF2-40B4-BE49-F238E27FC236}">
                          <a16:creationId xmlns:a16="http://schemas.microsoft.com/office/drawing/2014/main" id="{6B8DF3C0-7057-68ED-5CA8-295777DFF8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6745" y="4361851"/>
                      <a:ext cx="24434" cy="26313"/>
                    </a:xfrm>
                    <a:custGeom>
                      <a:avLst/>
                      <a:gdLst>
                        <a:gd name="T0" fmla="*/ 60 w 61"/>
                        <a:gd name="T1" fmla="*/ 11 h 62"/>
                        <a:gd name="T2" fmla="*/ 60 w 61"/>
                        <a:gd name="T3" fmla="*/ 9 h 62"/>
                        <a:gd name="T4" fmla="*/ 56 w 61"/>
                        <a:gd name="T5" fmla="*/ 4 h 62"/>
                        <a:gd name="T6" fmla="*/ 54 w 61"/>
                        <a:gd name="T7" fmla="*/ 0 h 62"/>
                        <a:gd name="T8" fmla="*/ 41 w 61"/>
                        <a:gd name="T9" fmla="*/ 1 h 62"/>
                        <a:gd name="T10" fmla="*/ 38 w 61"/>
                        <a:gd name="T11" fmla="*/ 3 h 62"/>
                        <a:gd name="T12" fmla="*/ 29 w 61"/>
                        <a:gd name="T13" fmla="*/ 8 h 62"/>
                        <a:gd name="T14" fmla="*/ 25 w 61"/>
                        <a:gd name="T15" fmla="*/ 7 h 62"/>
                        <a:gd name="T16" fmla="*/ 24 w 61"/>
                        <a:gd name="T17" fmla="*/ 6 h 62"/>
                        <a:gd name="T18" fmla="*/ 22 w 61"/>
                        <a:gd name="T19" fmla="*/ 9 h 62"/>
                        <a:gd name="T20" fmla="*/ 28 w 61"/>
                        <a:gd name="T21" fmla="*/ 20 h 62"/>
                        <a:gd name="T22" fmla="*/ 28 w 61"/>
                        <a:gd name="T23" fmla="*/ 21 h 62"/>
                        <a:gd name="T24" fmla="*/ 28 w 61"/>
                        <a:gd name="T25" fmla="*/ 23 h 62"/>
                        <a:gd name="T26" fmla="*/ 27 w 61"/>
                        <a:gd name="T27" fmla="*/ 24 h 62"/>
                        <a:gd name="T28" fmla="*/ 22 w 61"/>
                        <a:gd name="T29" fmla="*/ 24 h 62"/>
                        <a:gd name="T30" fmla="*/ 20 w 61"/>
                        <a:gd name="T31" fmla="*/ 23 h 62"/>
                        <a:gd name="T32" fmla="*/ 18 w 61"/>
                        <a:gd name="T33" fmla="*/ 23 h 62"/>
                        <a:gd name="T34" fmla="*/ 10 w 61"/>
                        <a:gd name="T35" fmla="*/ 21 h 62"/>
                        <a:gd name="T36" fmla="*/ 3 w 61"/>
                        <a:gd name="T37" fmla="*/ 20 h 62"/>
                        <a:gd name="T38" fmla="*/ 0 w 61"/>
                        <a:gd name="T39" fmla="*/ 30 h 62"/>
                        <a:gd name="T40" fmla="*/ 1 w 61"/>
                        <a:gd name="T41" fmla="*/ 33 h 62"/>
                        <a:gd name="T42" fmla="*/ 3 w 61"/>
                        <a:gd name="T43" fmla="*/ 37 h 62"/>
                        <a:gd name="T44" fmla="*/ 2 w 61"/>
                        <a:gd name="T45" fmla="*/ 40 h 62"/>
                        <a:gd name="T46" fmla="*/ 1 w 61"/>
                        <a:gd name="T47" fmla="*/ 41 h 62"/>
                        <a:gd name="T48" fmla="*/ 5 w 61"/>
                        <a:gd name="T49" fmla="*/ 45 h 62"/>
                        <a:gd name="T50" fmla="*/ 9 w 61"/>
                        <a:gd name="T51" fmla="*/ 47 h 62"/>
                        <a:gd name="T52" fmla="*/ 10 w 61"/>
                        <a:gd name="T53" fmla="*/ 51 h 62"/>
                        <a:gd name="T54" fmla="*/ 11 w 61"/>
                        <a:gd name="T55" fmla="*/ 53 h 62"/>
                        <a:gd name="T56" fmla="*/ 28 w 61"/>
                        <a:gd name="T57" fmla="*/ 60 h 62"/>
                        <a:gd name="T58" fmla="*/ 29 w 61"/>
                        <a:gd name="T59" fmla="*/ 61 h 62"/>
                        <a:gd name="T60" fmla="*/ 34 w 61"/>
                        <a:gd name="T61" fmla="*/ 62 h 62"/>
                        <a:gd name="T62" fmla="*/ 37 w 61"/>
                        <a:gd name="T63" fmla="*/ 58 h 62"/>
                        <a:gd name="T64" fmla="*/ 36 w 61"/>
                        <a:gd name="T65" fmla="*/ 54 h 62"/>
                        <a:gd name="T66" fmla="*/ 36 w 61"/>
                        <a:gd name="T67" fmla="*/ 52 h 62"/>
                        <a:gd name="T68" fmla="*/ 36 w 61"/>
                        <a:gd name="T69" fmla="*/ 49 h 62"/>
                        <a:gd name="T70" fmla="*/ 37 w 61"/>
                        <a:gd name="T71" fmla="*/ 48 h 62"/>
                        <a:gd name="T72" fmla="*/ 45 w 61"/>
                        <a:gd name="T73" fmla="*/ 40 h 62"/>
                        <a:gd name="T74" fmla="*/ 46 w 61"/>
                        <a:gd name="T75" fmla="*/ 38 h 62"/>
                        <a:gd name="T76" fmla="*/ 54 w 61"/>
                        <a:gd name="T77" fmla="*/ 33 h 62"/>
                        <a:gd name="T78" fmla="*/ 59 w 61"/>
                        <a:gd name="T79" fmla="*/ 30 h 62"/>
                        <a:gd name="T80" fmla="*/ 59 w 61"/>
                        <a:gd name="T81" fmla="*/ 28 h 62"/>
                        <a:gd name="T82" fmla="*/ 59 w 61"/>
                        <a:gd name="T83" fmla="*/ 26 h 62"/>
                        <a:gd name="T84" fmla="*/ 56 w 61"/>
                        <a:gd name="T85" fmla="*/ 26 h 62"/>
                        <a:gd name="T86" fmla="*/ 55 w 61"/>
                        <a:gd name="T87" fmla="*/ 27 h 62"/>
                        <a:gd name="T88" fmla="*/ 51 w 61"/>
                        <a:gd name="T89" fmla="*/ 28 h 62"/>
                        <a:gd name="T90" fmla="*/ 36 w 61"/>
                        <a:gd name="T91" fmla="*/ 15 h 62"/>
                        <a:gd name="T92" fmla="*/ 36 w 61"/>
                        <a:gd name="T93" fmla="*/ 9 h 62"/>
                        <a:gd name="T94" fmla="*/ 37 w 61"/>
                        <a:gd name="T95" fmla="*/ 8 h 62"/>
                        <a:gd name="T96" fmla="*/ 41 w 61"/>
                        <a:gd name="T97" fmla="*/ 8 h 62"/>
                        <a:gd name="T98" fmla="*/ 42 w 61"/>
                        <a:gd name="T99" fmla="*/ 9 h 62"/>
                        <a:gd name="T100" fmla="*/ 51 w 61"/>
                        <a:gd name="T101" fmla="*/ 21 h 62"/>
                        <a:gd name="T102" fmla="*/ 61 w 61"/>
                        <a:gd name="T103" fmla="*/ 16 h 62"/>
                        <a:gd name="T104" fmla="*/ 60 w 61"/>
                        <a:gd name="T105" fmla="*/ 11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61" h="62">
                          <a:moveTo>
                            <a:pt x="60" y="11"/>
                          </a:moveTo>
                          <a:cubicBezTo>
                            <a:pt x="60" y="10"/>
                            <a:pt x="60" y="9"/>
                            <a:pt x="60" y="9"/>
                          </a:cubicBezTo>
                          <a:cubicBezTo>
                            <a:pt x="58" y="8"/>
                            <a:pt x="57" y="5"/>
                            <a:pt x="56" y="4"/>
                          </a:cubicBezTo>
                          <a:cubicBezTo>
                            <a:pt x="55" y="1"/>
                            <a:pt x="55" y="0"/>
                            <a:pt x="54" y="0"/>
                          </a:cubicBezTo>
                          <a:cubicBezTo>
                            <a:pt x="49" y="0"/>
                            <a:pt x="45" y="0"/>
                            <a:pt x="41" y="1"/>
                          </a:cubicBezTo>
                          <a:cubicBezTo>
                            <a:pt x="40" y="1"/>
                            <a:pt x="39" y="2"/>
                            <a:pt x="38" y="3"/>
                          </a:cubicBezTo>
                          <a:cubicBezTo>
                            <a:pt x="36" y="5"/>
                            <a:pt x="34" y="8"/>
                            <a:pt x="29" y="8"/>
                          </a:cubicBezTo>
                          <a:cubicBezTo>
                            <a:pt x="27" y="8"/>
                            <a:pt x="26" y="7"/>
                            <a:pt x="25" y="7"/>
                          </a:cubicBezTo>
                          <a:cubicBezTo>
                            <a:pt x="25" y="6"/>
                            <a:pt x="24" y="6"/>
                            <a:pt x="24" y="6"/>
                          </a:cubicBezTo>
                          <a:cubicBezTo>
                            <a:pt x="22" y="6"/>
                            <a:pt x="22" y="9"/>
                            <a:pt x="22" y="9"/>
                          </a:cubicBezTo>
                          <a:cubicBezTo>
                            <a:pt x="22" y="16"/>
                            <a:pt x="25" y="18"/>
                            <a:pt x="28" y="20"/>
                          </a:cubicBezTo>
                          <a:cubicBezTo>
                            <a:pt x="28" y="20"/>
                            <a:pt x="28" y="21"/>
                            <a:pt x="28" y="21"/>
                          </a:cubicBezTo>
                          <a:lnTo>
                            <a:pt x="28" y="23"/>
                          </a:lnTo>
                          <a:cubicBezTo>
                            <a:pt x="28" y="24"/>
                            <a:pt x="28" y="24"/>
                            <a:pt x="27" y="24"/>
                          </a:cubicBezTo>
                          <a:cubicBezTo>
                            <a:pt x="25" y="25"/>
                            <a:pt x="23" y="24"/>
                            <a:pt x="22" y="24"/>
                          </a:cubicBezTo>
                          <a:cubicBezTo>
                            <a:pt x="21" y="23"/>
                            <a:pt x="21" y="23"/>
                            <a:pt x="20" y="23"/>
                          </a:cubicBezTo>
                          <a:lnTo>
                            <a:pt x="18" y="23"/>
                          </a:lnTo>
                          <a:cubicBezTo>
                            <a:pt x="15" y="23"/>
                            <a:pt x="12" y="22"/>
                            <a:pt x="10" y="21"/>
                          </a:cubicBezTo>
                          <a:cubicBezTo>
                            <a:pt x="8" y="20"/>
                            <a:pt x="6" y="20"/>
                            <a:pt x="3" y="20"/>
                          </a:cubicBezTo>
                          <a:cubicBezTo>
                            <a:pt x="2" y="20"/>
                            <a:pt x="0" y="28"/>
                            <a:pt x="0" y="30"/>
                          </a:cubicBezTo>
                          <a:cubicBezTo>
                            <a:pt x="0" y="31"/>
                            <a:pt x="0" y="32"/>
                            <a:pt x="1" y="33"/>
                          </a:cubicBezTo>
                          <a:cubicBezTo>
                            <a:pt x="2" y="34"/>
                            <a:pt x="3" y="35"/>
                            <a:pt x="3" y="37"/>
                          </a:cubicBezTo>
                          <a:cubicBezTo>
                            <a:pt x="3" y="39"/>
                            <a:pt x="2" y="39"/>
                            <a:pt x="2" y="40"/>
                          </a:cubicBezTo>
                          <a:cubicBezTo>
                            <a:pt x="2" y="41"/>
                            <a:pt x="1" y="41"/>
                            <a:pt x="1" y="41"/>
                          </a:cubicBezTo>
                          <a:cubicBezTo>
                            <a:pt x="1" y="44"/>
                            <a:pt x="3" y="44"/>
                            <a:pt x="5" y="45"/>
                          </a:cubicBezTo>
                          <a:cubicBezTo>
                            <a:pt x="6" y="45"/>
                            <a:pt x="8" y="46"/>
                            <a:pt x="9" y="47"/>
                          </a:cubicBezTo>
                          <a:cubicBezTo>
                            <a:pt x="10" y="48"/>
                            <a:pt x="10" y="50"/>
                            <a:pt x="10" y="51"/>
                          </a:cubicBezTo>
                          <a:cubicBezTo>
                            <a:pt x="10" y="52"/>
                            <a:pt x="11" y="53"/>
                            <a:pt x="11" y="53"/>
                          </a:cubicBezTo>
                          <a:cubicBezTo>
                            <a:pt x="14" y="59"/>
                            <a:pt x="20" y="60"/>
                            <a:pt x="28" y="60"/>
                          </a:cubicBezTo>
                          <a:cubicBezTo>
                            <a:pt x="28" y="60"/>
                            <a:pt x="29" y="60"/>
                            <a:pt x="29" y="61"/>
                          </a:cubicBezTo>
                          <a:cubicBezTo>
                            <a:pt x="29" y="62"/>
                            <a:pt x="32" y="62"/>
                            <a:pt x="34" y="62"/>
                          </a:cubicBezTo>
                          <a:cubicBezTo>
                            <a:pt x="37" y="62"/>
                            <a:pt x="37" y="61"/>
                            <a:pt x="37" y="58"/>
                          </a:cubicBezTo>
                          <a:cubicBezTo>
                            <a:pt x="37" y="56"/>
                            <a:pt x="37" y="55"/>
                            <a:pt x="36" y="54"/>
                          </a:cubicBezTo>
                          <a:cubicBezTo>
                            <a:pt x="36" y="53"/>
                            <a:pt x="36" y="52"/>
                            <a:pt x="36" y="52"/>
                          </a:cubicBezTo>
                          <a:lnTo>
                            <a:pt x="36" y="49"/>
                          </a:lnTo>
                          <a:cubicBezTo>
                            <a:pt x="36" y="49"/>
                            <a:pt x="37" y="48"/>
                            <a:pt x="37" y="48"/>
                          </a:cubicBezTo>
                          <a:cubicBezTo>
                            <a:pt x="42" y="48"/>
                            <a:pt x="44" y="43"/>
                            <a:pt x="45" y="40"/>
                          </a:cubicBezTo>
                          <a:cubicBezTo>
                            <a:pt x="45" y="39"/>
                            <a:pt x="45" y="38"/>
                            <a:pt x="46" y="38"/>
                          </a:cubicBezTo>
                          <a:cubicBezTo>
                            <a:pt x="47" y="34"/>
                            <a:pt x="51" y="33"/>
                            <a:pt x="54" y="33"/>
                          </a:cubicBezTo>
                          <a:cubicBezTo>
                            <a:pt x="58" y="32"/>
                            <a:pt x="59" y="32"/>
                            <a:pt x="59" y="30"/>
                          </a:cubicBezTo>
                          <a:cubicBezTo>
                            <a:pt x="59" y="29"/>
                            <a:pt x="59" y="28"/>
                            <a:pt x="59" y="28"/>
                          </a:cubicBezTo>
                          <a:cubicBezTo>
                            <a:pt x="59" y="27"/>
                            <a:pt x="59" y="27"/>
                            <a:pt x="59" y="26"/>
                          </a:cubicBezTo>
                          <a:lnTo>
                            <a:pt x="56" y="26"/>
                          </a:lnTo>
                          <a:cubicBezTo>
                            <a:pt x="56" y="26"/>
                            <a:pt x="55" y="26"/>
                            <a:pt x="55" y="27"/>
                          </a:cubicBezTo>
                          <a:cubicBezTo>
                            <a:pt x="54" y="27"/>
                            <a:pt x="53" y="28"/>
                            <a:pt x="51" y="28"/>
                          </a:cubicBezTo>
                          <a:cubicBezTo>
                            <a:pt x="45" y="28"/>
                            <a:pt x="36" y="20"/>
                            <a:pt x="36" y="15"/>
                          </a:cubicBezTo>
                          <a:lnTo>
                            <a:pt x="36" y="9"/>
                          </a:lnTo>
                          <a:cubicBezTo>
                            <a:pt x="36" y="8"/>
                            <a:pt x="37" y="8"/>
                            <a:pt x="37" y="8"/>
                          </a:cubicBezTo>
                          <a:lnTo>
                            <a:pt x="41" y="8"/>
                          </a:lnTo>
                          <a:cubicBezTo>
                            <a:pt x="42" y="8"/>
                            <a:pt x="42" y="8"/>
                            <a:pt x="42" y="9"/>
                          </a:cubicBezTo>
                          <a:cubicBezTo>
                            <a:pt x="43" y="15"/>
                            <a:pt x="46" y="21"/>
                            <a:pt x="51" y="21"/>
                          </a:cubicBezTo>
                          <a:cubicBezTo>
                            <a:pt x="57" y="21"/>
                            <a:pt x="59" y="19"/>
                            <a:pt x="61" y="16"/>
                          </a:cubicBezTo>
                          <a:cubicBezTo>
                            <a:pt x="61" y="16"/>
                            <a:pt x="61" y="13"/>
                            <a:pt x="60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9" name="Freeform 1185">
                      <a:extLst>
                        <a:ext uri="{FF2B5EF4-FFF2-40B4-BE49-F238E27FC236}">
                          <a16:creationId xmlns:a16="http://schemas.microsoft.com/office/drawing/2014/main" id="{1ED3D75F-2423-D8A4-5715-2D53CE6EFA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4937" y="4352454"/>
                      <a:ext cx="15036" cy="11277"/>
                    </a:xfrm>
                    <a:custGeom>
                      <a:avLst/>
                      <a:gdLst>
                        <a:gd name="T0" fmla="*/ 23 w 39"/>
                        <a:gd name="T1" fmla="*/ 4 h 27"/>
                        <a:gd name="T2" fmla="*/ 22 w 39"/>
                        <a:gd name="T3" fmla="*/ 7 h 27"/>
                        <a:gd name="T4" fmla="*/ 19 w 39"/>
                        <a:gd name="T5" fmla="*/ 11 h 27"/>
                        <a:gd name="T6" fmla="*/ 18 w 39"/>
                        <a:gd name="T7" fmla="*/ 11 h 27"/>
                        <a:gd name="T8" fmla="*/ 16 w 39"/>
                        <a:gd name="T9" fmla="*/ 11 h 27"/>
                        <a:gd name="T10" fmla="*/ 15 w 39"/>
                        <a:gd name="T11" fmla="*/ 10 h 27"/>
                        <a:gd name="T12" fmla="*/ 12 w 39"/>
                        <a:gd name="T13" fmla="*/ 8 h 27"/>
                        <a:gd name="T14" fmla="*/ 8 w 39"/>
                        <a:gd name="T15" fmla="*/ 15 h 27"/>
                        <a:gd name="T16" fmla="*/ 7 w 39"/>
                        <a:gd name="T17" fmla="*/ 19 h 27"/>
                        <a:gd name="T18" fmla="*/ 6 w 39"/>
                        <a:gd name="T19" fmla="*/ 19 h 27"/>
                        <a:gd name="T20" fmla="*/ 0 w 39"/>
                        <a:gd name="T21" fmla="*/ 15 h 27"/>
                        <a:gd name="T22" fmla="*/ 0 w 39"/>
                        <a:gd name="T23" fmla="*/ 18 h 27"/>
                        <a:gd name="T24" fmla="*/ 7 w 39"/>
                        <a:gd name="T25" fmla="*/ 27 h 27"/>
                        <a:gd name="T26" fmla="*/ 14 w 39"/>
                        <a:gd name="T27" fmla="*/ 25 h 27"/>
                        <a:gd name="T28" fmla="*/ 20 w 39"/>
                        <a:gd name="T29" fmla="*/ 24 h 27"/>
                        <a:gd name="T30" fmla="*/ 22 w 39"/>
                        <a:gd name="T31" fmla="*/ 24 h 27"/>
                        <a:gd name="T32" fmla="*/ 30 w 39"/>
                        <a:gd name="T33" fmla="*/ 19 h 27"/>
                        <a:gd name="T34" fmla="*/ 39 w 39"/>
                        <a:gd name="T35" fmla="*/ 3 h 27"/>
                        <a:gd name="T36" fmla="*/ 39 w 39"/>
                        <a:gd name="T37" fmla="*/ 1 h 27"/>
                        <a:gd name="T38" fmla="*/ 38 w 39"/>
                        <a:gd name="T39" fmla="*/ 0 h 27"/>
                        <a:gd name="T40" fmla="*/ 36 w 39"/>
                        <a:gd name="T41" fmla="*/ 0 h 27"/>
                        <a:gd name="T42" fmla="*/ 23 w 39"/>
                        <a:gd name="T43" fmla="*/ 4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39" h="27">
                          <a:moveTo>
                            <a:pt x="23" y="4"/>
                          </a:moveTo>
                          <a:cubicBezTo>
                            <a:pt x="23" y="5"/>
                            <a:pt x="22" y="6"/>
                            <a:pt x="22" y="7"/>
                          </a:cubicBezTo>
                          <a:cubicBezTo>
                            <a:pt x="21" y="8"/>
                            <a:pt x="20" y="10"/>
                            <a:pt x="19" y="11"/>
                          </a:cubicBezTo>
                          <a:cubicBezTo>
                            <a:pt x="19" y="11"/>
                            <a:pt x="19" y="11"/>
                            <a:pt x="18" y="11"/>
                          </a:cubicBezTo>
                          <a:lnTo>
                            <a:pt x="16" y="11"/>
                          </a:lnTo>
                          <a:cubicBezTo>
                            <a:pt x="15" y="11"/>
                            <a:pt x="15" y="10"/>
                            <a:pt x="15" y="10"/>
                          </a:cubicBezTo>
                          <a:cubicBezTo>
                            <a:pt x="15" y="8"/>
                            <a:pt x="12" y="8"/>
                            <a:pt x="12" y="8"/>
                          </a:cubicBezTo>
                          <a:cubicBezTo>
                            <a:pt x="10" y="8"/>
                            <a:pt x="9" y="12"/>
                            <a:pt x="8" y="15"/>
                          </a:cubicBezTo>
                          <a:cubicBezTo>
                            <a:pt x="8" y="16"/>
                            <a:pt x="8" y="18"/>
                            <a:pt x="7" y="19"/>
                          </a:cubicBezTo>
                          <a:cubicBezTo>
                            <a:pt x="7" y="19"/>
                            <a:pt x="6" y="20"/>
                            <a:pt x="6" y="19"/>
                          </a:cubicBezTo>
                          <a:cubicBezTo>
                            <a:pt x="2" y="19"/>
                            <a:pt x="1" y="17"/>
                            <a:pt x="0" y="15"/>
                          </a:cubicBezTo>
                          <a:lnTo>
                            <a:pt x="0" y="18"/>
                          </a:lnTo>
                          <a:cubicBezTo>
                            <a:pt x="0" y="22"/>
                            <a:pt x="2" y="27"/>
                            <a:pt x="7" y="27"/>
                          </a:cubicBezTo>
                          <a:cubicBezTo>
                            <a:pt x="11" y="27"/>
                            <a:pt x="12" y="26"/>
                            <a:pt x="14" y="25"/>
                          </a:cubicBezTo>
                          <a:cubicBezTo>
                            <a:pt x="15" y="25"/>
                            <a:pt x="17" y="24"/>
                            <a:pt x="20" y="24"/>
                          </a:cubicBezTo>
                          <a:lnTo>
                            <a:pt x="22" y="24"/>
                          </a:lnTo>
                          <a:cubicBezTo>
                            <a:pt x="23" y="22"/>
                            <a:pt x="27" y="19"/>
                            <a:pt x="30" y="19"/>
                          </a:cubicBezTo>
                          <a:cubicBezTo>
                            <a:pt x="34" y="19"/>
                            <a:pt x="39" y="8"/>
                            <a:pt x="39" y="3"/>
                          </a:cubicBezTo>
                          <a:lnTo>
                            <a:pt x="39" y="1"/>
                          </a:lnTo>
                          <a:cubicBezTo>
                            <a:pt x="39" y="1"/>
                            <a:pt x="38" y="1"/>
                            <a:pt x="38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4" y="0"/>
                            <a:pt x="25" y="2"/>
                            <a:pt x="23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0" name="Freeform 1186">
                      <a:extLst>
                        <a:ext uri="{FF2B5EF4-FFF2-40B4-BE49-F238E27FC236}">
                          <a16:creationId xmlns:a16="http://schemas.microsoft.com/office/drawing/2014/main" id="{11497C2B-8F41-5A2F-1CBF-05D7E6C643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88164"/>
                      <a:ext cx="11277" cy="9398"/>
                    </a:xfrm>
                    <a:custGeom>
                      <a:avLst/>
                      <a:gdLst>
                        <a:gd name="T0" fmla="*/ 11 w 27"/>
                        <a:gd name="T1" fmla="*/ 17 h 20"/>
                        <a:gd name="T2" fmla="*/ 14 w 27"/>
                        <a:gd name="T3" fmla="*/ 17 h 20"/>
                        <a:gd name="T4" fmla="*/ 16 w 27"/>
                        <a:gd name="T5" fmla="*/ 16 h 20"/>
                        <a:gd name="T6" fmla="*/ 27 w 27"/>
                        <a:gd name="T7" fmla="*/ 7 h 20"/>
                        <a:gd name="T8" fmla="*/ 12 w 27"/>
                        <a:gd name="T9" fmla="*/ 0 h 20"/>
                        <a:gd name="T10" fmla="*/ 8 w 27"/>
                        <a:gd name="T11" fmla="*/ 0 h 20"/>
                        <a:gd name="T12" fmla="*/ 5 w 27"/>
                        <a:gd name="T13" fmla="*/ 0 h 20"/>
                        <a:gd name="T14" fmla="*/ 0 w 27"/>
                        <a:gd name="T15" fmla="*/ 10 h 20"/>
                        <a:gd name="T16" fmla="*/ 1 w 27"/>
                        <a:gd name="T17" fmla="*/ 14 h 20"/>
                        <a:gd name="T18" fmla="*/ 4 w 27"/>
                        <a:gd name="T19" fmla="*/ 19 h 20"/>
                        <a:gd name="T20" fmla="*/ 4 w 27"/>
                        <a:gd name="T21" fmla="*/ 20 h 20"/>
                        <a:gd name="T22" fmla="*/ 11 w 27"/>
                        <a:gd name="T23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7" h="20">
                          <a:moveTo>
                            <a:pt x="11" y="17"/>
                          </a:moveTo>
                          <a:cubicBezTo>
                            <a:pt x="12" y="17"/>
                            <a:pt x="13" y="17"/>
                            <a:pt x="14" y="17"/>
                          </a:cubicBezTo>
                          <a:cubicBezTo>
                            <a:pt x="15" y="17"/>
                            <a:pt x="15" y="16"/>
                            <a:pt x="16" y="16"/>
                          </a:cubicBezTo>
                          <a:cubicBezTo>
                            <a:pt x="22" y="14"/>
                            <a:pt x="27" y="12"/>
                            <a:pt x="27" y="7"/>
                          </a:cubicBezTo>
                          <a:cubicBezTo>
                            <a:pt x="27" y="2"/>
                            <a:pt x="22" y="0"/>
                            <a:pt x="12" y="0"/>
                          </a:cubicBezTo>
                          <a:cubicBezTo>
                            <a:pt x="10" y="0"/>
                            <a:pt x="9" y="0"/>
                            <a:pt x="8" y="0"/>
                          </a:cubicBezTo>
                          <a:cubicBezTo>
                            <a:pt x="7" y="0"/>
                            <a:pt x="6" y="0"/>
                            <a:pt x="5" y="0"/>
                          </a:cubicBezTo>
                          <a:cubicBezTo>
                            <a:pt x="4" y="1"/>
                            <a:pt x="0" y="8"/>
                            <a:pt x="0" y="10"/>
                          </a:cubicBezTo>
                          <a:cubicBezTo>
                            <a:pt x="0" y="12"/>
                            <a:pt x="1" y="13"/>
                            <a:pt x="1" y="14"/>
                          </a:cubicBezTo>
                          <a:cubicBezTo>
                            <a:pt x="3" y="16"/>
                            <a:pt x="4" y="17"/>
                            <a:pt x="4" y="19"/>
                          </a:cubicBezTo>
                          <a:cubicBezTo>
                            <a:pt x="4" y="20"/>
                            <a:pt x="4" y="20"/>
                            <a:pt x="4" y="20"/>
                          </a:cubicBezTo>
                          <a:cubicBezTo>
                            <a:pt x="5" y="18"/>
                            <a:pt x="9" y="18"/>
                            <a:pt x="11" y="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1" name="Freeform 1187">
                      <a:extLst>
                        <a:ext uri="{FF2B5EF4-FFF2-40B4-BE49-F238E27FC236}">
                          <a16:creationId xmlns:a16="http://schemas.microsoft.com/office/drawing/2014/main" id="{641237F2-E5AF-67A3-9497-B5B36E66F2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99441"/>
                      <a:ext cx="0" cy="0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Freeform 1188">
                      <a:extLst>
                        <a:ext uri="{FF2B5EF4-FFF2-40B4-BE49-F238E27FC236}">
                          <a16:creationId xmlns:a16="http://schemas.microsoft.com/office/drawing/2014/main" id="{6CEB2AEB-949F-34AF-331D-E1AD2DC1DC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6245" y="4401320"/>
                      <a:ext cx="159755" cy="375893"/>
                    </a:xfrm>
                    <a:custGeom>
                      <a:avLst/>
                      <a:gdLst>
                        <a:gd name="T0" fmla="*/ 352 w 373"/>
                        <a:gd name="T1" fmla="*/ 442 h 878"/>
                        <a:gd name="T2" fmla="*/ 344 w 373"/>
                        <a:gd name="T3" fmla="*/ 409 h 878"/>
                        <a:gd name="T4" fmla="*/ 317 w 373"/>
                        <a:gd name="T5" fmla="*/ 364 h 878"/>
                        <a:gd name="T6" fmla="*/ 307 w 373"/>
                        <a:gd name="T7" fmla="*/ 276 h 878"/>
                        <a:gd name="T8" fmla="*/ 337 w 373"/>
                        <a:gd name="T9" fmla="*/ 255 h 878"/>
                        <a:gd name="T10" fmla="*/ 357 w 373"/>
                        <a:gd name="T11" fmla="*/ 204 h 878"/>
                        <a:gd name="T12" fmla="*/ 323 w 373"/>
                        <a:gd name="T13" fmla="*/ 156 h 878"/>
                        <a:gd name="T14" fmla="*/ 317 w 373"/>
                        <a:gd name="T15" fmla="*/ 129 h 878"/>
                        <a:gd name="T16" fmla="*/ 308 w 373"/>
                        <a:gd name="T17" fmla="*/ 127 h 878"/>
                        <a:gd name="T18" fmla="*/ 274 w 373"/>
                        <a:gd name="T19" fmla="*/ 164 h 878"/>
                        <a:gd name="T20" fmla="*/ 255 w 373"/>
                        <a:gd name="T21" fmla="*/ 40 h 878"/>
                        <a:gd name="T22" fmla="*/ 233 w 373"/>
                        <a:gd name="T23" fmla="*/ 21 h 878"/>
                        <a:gd name="T24" fmla="*/ 223 w 373"/>
                        <a:gd name="T25" fmla="*/ 4 h 878"/>
                        <a:gd name="T26" fmla="*/ 203 w 373"/>
                        <a:gd name="T27" fmla="*/ 52 h 878"/>
                        <a:gd name="T28" fmla="*/ 207 w 373"/>
                        <a:gd name="T29" fmla="*/ 68 h 878"/>
                        <a:gd name="T30" fmla="*/ 174 w 373"/>
                        <a:gd name="T31" fmla="*/ 74 h 878"/>
                        <a:gd name="T32" fmla="*/ 151 w 373"/>
                        <a:gd name="T33" fmla="*/ 69 h 878"/>
                        <a:gd name="T34" fmla="*/ 138 w 373"/>
                        <a:gd name="T35" fmla="*/ 84 h 878"/>
                        <a:gd name="T36" fmla="*/ 88 w 373"/>
                        <a:gd name="T37" fmla="*/ 149 h 878"/>
                        <a:gd name="T38" fmla="*/ 32 w 373"/>
                        <a:gd name="T39" fmla="*/ 183 h 878"/>
                        <a:gd name="T40" fmla="*/ 48 w 373"/>
                        <a:gd name="T41" fmla="*/ 210 h 878"/>
                        <a:gd name="T42" fmla="*/ 40 w 373"/>
                        <a:gd name="T43" fmla="*/ 270 h 878"/>
                        <a:gd name="T44" fmla="*/ 33 w 373"/>
                        <a:gd name="T45" fmla="*/ 273 h 878"/>
                        <a:gd name="T46" fmla="*/ 38 w 373"/>
                        <a:gd name="T47" fmla="*/ 218 h 878"/>
                        <a:gd name="T48" fmla="*/ 7 w 373"/>
                        <a:gd name="T49" fmla="*/ 197 h 878"/>
                        <a:gd name="T50" fmla="*/ 22 w 373"/>
                        <a:gd name="T51" fmla="*/ 250 h 878"/>
                        <a:gd name="T52" fmla="*/ 28 w 373"/>
                        <a:gd name="T53" fmla="*/ 301 h 878"/>
                        <a:gd name="T54" fmla="*/ 37 w 373"/>
                        <a:gd name="T55" fmla="*/ 335 h 878"/>
                        <a:gd name="T56" fmla="*/ 28 w 373"/>
                        <a:gd name="T57" fmla="*/ 374 h 878"/>
                        <a:gd name="T58" fmla="*/ 50 w 373"/>
                        <a:gd name="T59" fmla="*/ 423 h 878"/>
                        <a:gd name="T60" fmla="*/ 67 w 373"/>
                        <a:gd name="T61" fmla="*/ 454 h 878"/>
                        <a:gd name="T62" fmla="*/ 60 w 373"/>
                        <a:gd name="T63" fmla="*/ 509 h 878"/>
                        <a:gd name="T64" fmla="*/ 42 w 373"/>
                        <a:gd name="T65" fmla="*/ 535 h 878"/>
                        <a:gd name="T66" fmla="*/ 39 w 373"/>
                        <a:gd name="T67" fmla="*/ 589 h 878"/>
                        <a:gd name="T68" fmla="*/ 76 w 373"/>
                        <a:gd name="T69" fmla="*/ 618 h 878"/>
                        <a:gd name="T70" fmla="*/ 103 w 373"/>
                        <a:gd name="T71" fmla="*/ 644 h 878"/>
                        <a:gd name="T72" fmla="*/ 103 w 373"/>
                        <a:gd name="T73" fmla="*/ 705 h 878"/>
                        <a:gd name="T74" fmla="*/ 116 w 373"/>
                        <a:gd name="T75" fmla="*/ 773 h 878"/>
                        <a:gd name="T76" fmla="*/ 159 w 373"/>
                        <a:gd name="T77" fmla="*/ 820 h 878"/>
                        <a:gd name="T78" fmla="*/ 156 w 373"/>
                        <a:gd name="T79" fmla="*/ 837 h 878"/>
                        <a:gd name="T80" fmla="*/ 156 w 373"/>
                        <a:gd name="T81" fmla="*/ 874 h 878"/>
                        <a:gd name="T82" fmla="*/ 210 w 373"/>
                        <a:gd name="T83" fmla="*/ 832 h 878"/>
                        <a:gd name="T84" fmla="*/ 229 w 373"/>
                        <a:gd name="T85" fmla="*/ 798 h 878"/>
                        <a:gd name="T86" fmla="*/ 243 w 373"/>
                        <a:gd name="T87" fmla="*/ 764 h 878"/>
                        <a:gd name="T88" fmla="*/ 247 w 373"/>
                        <a:gd name="T89" fmla="*/ 733 h 878"/>
                        <a:gd name="T90" fmla="*/ 272 w 373"/>
                        <a:gd name="T91" fmla="*/ 677 h 878"/>
                        <a:gd name="T92" fmla="*/ 305 w 373"/>
                        <a:gd name="T93" fmla="*/ 672 h 878"/>
                        <a:gd name="T94" fmla="*/ 316 w 373"/>
                        <a:gd name="T95" fmla="*/ 647 h 878"/>
                        <a:gd name="T96" fmla="*/ 324 w 373"/>
                        <a:gd name="T97" fmla="*/ 627 h 878"/>
                        <a:gd name="T98" fmla="*/ 364 w 373"/>
                        <a:gd name="T99" fmla="*/ 628 h 878"/>
                        <a:gd name="T100" fmla="*/ 357 w 373"/>
                        <a:gd name="T101" fmla="*/ 601 h 878"/>
                        <a:gd name="T102" fmla="*/ 349 w 373"/>
                        <a:gd name="T103" fmla="*/ 579 h 878"/>
                        <a:gd name="T104" fmla="*/ 347 w 373"/>
                        <a:gd name="T105" fmla="*/ 543 h 878"/>
                        <a:gd name="T106" fmla="*/ 364 w 373"/>
                        <a:gd name="T107" fmla="*/ 516 h 878"/>
                        <a:gd name="T108" fmla="*/ 354 w 373"/>
                        <a:gd name="T109" fmla="*/ 485 h 878"/>
                        <a:gd name="T110" fmla="*/ 373 w 373"/>
                        <a:gd name="T111" fmla="*/ 447 h 8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73" h="878">
                          <a:moveTo>
                            <a:pt x="372" y="446"/>
                          </a:moveTo>
                          <a:cubicBezTo>
                            <a:pt x="370" y="446"/>
                            <a:pt x="369" y="446"/>
                            <a:pt x="368" y="446"/>
                          </a:cubicBezTo>
                          <a:cubicBezTo>
                            <a:pt x="368" y="446"/>
                            <a:pt x="367" y="446"/>
                            <a:pt x="367" y="446"/>
                          </a:cubicBezTo>
                          <a:cubicBezTo>
                            <a:pt x="365" y="446"/>
                            <a:pt x="363" y="446"/>
                            <a:pt x="361" y="445"/>
                          </a:cubicBezTo>
                          <a:cubicBezTo>
                            <a:pt x="359" y="445"/>
                            <a:pt x="358" y="444"/>
                            <a:pt x="357" y="443"/>
                          </a:cubicBezTo>
                          <a:cubicBezTo>
                            <a:pt x="355" y="443"/>
                            <a:pt x="354" y="442"/>
                            <a:pt x="352" y="442"/>
                          </a:cubicBezTo>
                          <a:cubicBezTo>
                            <a:pt x="350" y="442"/>
                            <a:pt x="349" y="442"/>
                            <a:pt x="347" y="442"/>
                          </a:cubicBezTo>
                          <a:cubicBezTo>
                            <a:pt x="344" y="443"/>
                            <a:pt x="340" y="443"/>
                            <a:pt x="337" y="442"/>
                          </a:cubicBezTo>
                          <a:lnTo>
                            <a:pt x="337" y="442"/>
                          </a:lnTo>
                          <a:lnTo>
                            <a:pt x="337" y="423"/>
                          </a:lnTo>
                          <a:cubicBezTo>
                            <a:pt x="337" y="418"/>
                            <a:pt x="339" y="415"/>
                            <a:pt x="341" y="413"/>
                          </a:cubicBezTo>
                          <a:cubicBezTo>
                            <a:pt x="342" y="411"/>
                            <a:pt x="344" y="410"/>
                            <a:pt x="344" y="409"/>
                          </a:cubicBezTo>
                          <a:cubicBezTo>
                            <a:pt x="344" y="404"/>
                            <a:pt x="340" y="400"/>
                            <a:pt x="337" y="396"/>
                          </a:cubicBezTo>
                          <a:cubicBezTo>
                            <a:pt x="333" y="392"/>
                            <a:pt x="329" y="388"/>
                            <a:pt x="329" y="383"/>
                          </a:cubicBezTo>
                          <a:cubicBezTo>
                            <a:pt x="328" y="380"/>
                            <a:pt x="328" y="377"/>
                            <a:pt x="329" y="375"/>
                          </a:cubicBezTo>
                          <a:cubicBezTo>
                            <a:pt x="330" y="373"/>
                            <a:pt x="330" y="371"/>
                            <a:pt x="329" y="369"/>
                          </a:cubicBezTo>
                          <a:cubicBezTo>
                            <a:pt x="329" y="366"/>
                            <a:pt x="323" y="365"/>
                            <a:pt x="319" y="365"/>
                          </a:cubicBezTo>
                          <a:lnTo>
                            <a:pt x="317" y="364"/>
                          </a:lnTo>
                          <a:lnTo>
                            <a:pt x="317" y="363"/>
                          </a:lnTo>
                          <a:cubicBezTo>
                            <a:pt x="318" y="359"/>
                            <a:pt x="321" y="357"/>
                            <a:pt x="324" y="355"/>
                          </a:cubicBezTo>
                          <a:cubicBezTo>
                            <a:pt x="326" y="353"/>
                            <a:pt x="329" y="352"/>
                            <a:pt x="329" y="348"/>
                          </a:cubicBezTo>
                          <a:cubicBezTo>
                            <a:pt x="329" y="326"/>
                            <a:pt x="321" y="302"/>
                            <a:pt x="306" y="278"/>
                          </a:cubicBezTo>
                          <a:lnTo>
                            <a:pt x="305" y="276"/>
                          </a:lnTo>
                          <a:lnTo>
                            <a:pt x="307" y="276"/>
                          </a:lnTo>
                          <a:cubicBezTo>
                            <a:pt x="310" y="274"/>
                            <a:pt x="314" y="270"/>
                            <a:pt x="317" y="267"/>
                          </a:cubicBezTo>
                          <a:cubicBezTo>
                            <a:pt x="320" y="263"/>
                            <a:pt x="322" y="260"/>
                            <a:pt x="325" y="259"/>
                          </a:cubicBezTo>
                          <a:cubicBezTo>
                            <a:pt x="326" y="259"/>
                            <a:pt x="328" y="258"/>
                            <a:pt x="330" y="258"/>
                          </a:cubicBezTo>
                          <a:cubicBezTo>
                            <a:pt x="330" y="258"/>
                            <a:pt x="331" y="258"/>
                            <a:pt x="331" y="259"/>
                          </a:cubicBezTo>
                          <a:cubicBezTo>
                            <a:pt x="332" y="259"/>
                            <a:pt x="332" y="259"/>
                            <a:pt x="333" y="259"/>
                          </a:cubicBezTo>
                          <a:cubicBezTo>
                            <a:pt x="335" y="259"/>
                            <a:pt x="337" y="258"/>
                            <a:pt x="337" y="255"/>
                          </a:cubicBezTo>
                          <a:cubicBezTo>
                            <a:pt x="337" y="253"/>
                            <a:pt x="336" y="252"/>
                            <a:pt x="335" y="250"/>
                          </a:cubicBezTo>
                          <a:cubicBezTo>
                            <a:pt x="334" y="249"/>
                            <a:pt x="333" y="247"/>
                            <a:pt x="333" y="245"/>
                          </a:cubicBezTo>
                          <a:lnTo>
                            <a:pt x="333" y="244"/>
                          </a:lnTo>
                          <a:lnTo>
                            <a:pt x="344" y="216"/>
                          </a:lnTo>
                          <a:cubicBezTo>
                            <a:pt x="345" y="215"/>
                            <a:pt x="347" y="214"/>
                            <a:pt x="349" y="213"/>
                          </a:cubicBezTo>
                          <a:cubicBezTo>
                            <a:pt x="353" y="211"/>
                            <a:pt x="357" y="209"/>
                            <a:pt x="357" y="204"/>
                          </a:cubicBezTo>
                          <a:cubicBezTo>
                            <a:pt x="357" y="200"/>
                            <a:pt x="354" y="199"/>
                            <a:pt x="352" y="197"/>
                          </a:cubicBezTo>
                          <a:cubicBezTo>
                            <a:pt x="350" y="197"/>
                            <a:pt x="349" y="196"/>
                            <a:pt x="348" y="194"/>
                          </a:cubicBezTo>
                          <a:cubicBezTo>
                            <a:pt x="346" y="191"/>
                            <a:pt x="345" y="188"/>
                            <a:pt x="345" y="184"/>
                          </a:cubicBezTo>
                          <a:cubicBezTo>
                            <a:pt x="345" y="181"/>
                            <a:pt x="345" y="177"/>
                            <a:pt x="342" y="175"/>
                          </a:cubicBezTo>
                          <a:cubicBezTo>
                            <a:pt x="340" y="172"/>
                            <a:pt x="337" y="169"/>
                            <a:pt x="334" y="167"/>
                          </a:cubicBezTo>
                          <a:cubicBezTo>
                            <a:pt x="330" y="165"/>
                            <a:pt x="326" y="161"/>
                            <a:pt x="323" y="156"/>
                          </a:cubicBezTo>
                          <a:cubicBezTo>
                            <a:pt x="321" y="153"/>
                            <a:pt x="321" y="150"/>
                            <a:pt x="320" y="148"/>
                          </a:cubicBezTo>
                          <a:cubicBezTo>
                            <a:pt x="320" y="145"/>
                            <a:pt x="319" y="142"/>
                            <a:pt x="314" y="141"/>
                          </a:cubicBezTo>
                          <a:lnTo>
                            <a:pt x="313" y="140"/>
                          </a:lnTo>
                          <a:lnTo>
                            <a:pt x="313" y="139"/>
                          </a:lnTo>
                          <a:cubicBezTo>
                            <a:pt x="314" y="137"/>
                            <a:pt x="315" y="135"/>
                            <a:pt x="315" y="133"/>
                          </a:cubicBezTo>
                          <a:cubicBezTo>
                            <a:pt x="316" y="131"/>
                            <a:pt x="317" y="130"/>
                            <a:pt x="317" y="129"/>
                          </a:cubicBezTo>
                          <a:cubicBezTo>
                            <a:pt x="317" y="128"/>
                            <a:pt x="317" y="127"/>
                            <a:pt x="317" y="126"/>
                          </a:cubicBezTo>
                          <a:cubicBezTo>
                            <a:pt x="318" y="125"/>
                            <a:pt x="318" y="123"/>
                            <a:pt x="318" y="120"/>
                          </a:cubicBezTo>
                          <a:lnTo>
                            <a:pt x="317" y="120"/>
                          </a:lnTo>
                          <a:cubicBezTo>
                            <a:pt x="315" y="119"/>
                            <a:pt x="314" y="119"/>
                            <a:pt x="311" y="117"/>
                          </a:cubicBezTo>
                          <a:cubicBezTo>
                            <a:pt x="305" y="119"/>
                            <a:pt x="304" y="121"/>
                            <a:pt x="304" y="122"/>
                          </a:cubicBezTo>
                          <a:cubicBezTo>
                            <a:pt x="303" y="124"/>
                            <a:pt x="306" y="126"/>
                            <a:pt x="308" y="127"/>
                          </a:cubicBezTo>
                          <a:cubicBezTo>
                            <a:pt x="311" y="129"/>
                            <a:pt x="313" y="131"/>
                            <a:pt x="313" y="133"/>
                          </a:cubicBezTo>
                          <a:cubicBezTo>
                            <a:pt x="313" y="134"/>
                            <a:pt x="312" y="135"/>
                            <a:pt x="311" y="136"/>
                          </a:cubicBezTo>
                          <a:cubicBezTo>
                            <a:pt x="306" y="146"/>
                            <a:pt x="297" y="151"/>
                            <a:pt x="289" y="156"/>
                          </a:cubicBezTo>
                          <a:cubicBezTo>
                            <a:pt x="284" y="158"/>
                            <a:pt x="279" y="161"/>
                            <a:pt x="276" y="165"/>
                          </a:cubicBezTo>
                          <a:lnTo>
                            <a:pt x="274" y="167"/>
                          </a:lnTo>
                          <a:lnTo>
                            <a:pt x="274" y="164"/>
                          </a:lnTo>
                          <a:cubicBezTo>
                            <a:pt x="274" y="156"/>
                            <a:pt x="282" y="143"/>
                            <a:pt x="292" y="128"/>
                          </a:cubicBezTo>
                          <a:cubicBezTo>
                            <a:pt x="305" y="109"/>
                            <a:pt x="322" y="85"/>
                            <a:pt x="322" y="63"/>
                          </a:cubicBezTo>
                          <a:cubicBezTo>
                            <a:pt x="322" y="50"/>
                            <a:pt x="298" y="25"/>
                            <a:pt x="286" y="25"/>
                          </a:cubicBezTo>
                          <a:cubicBezTo>
                            <a:pt x="281" y="25"/>
                            <a:pt x="272" y="25"/>
                            <a:pt x="268" y="27"/>
                          </a:cubicBezTo>
                          <a:cubicBezTo>
                            <a:pt x="267" y="38"/>
                            <a:pt x="262" y="40"/>
                            <a:pt x="257" y="40"/>
                          </a:cubicBezTo>
                          <a:cubicBezTo>
                            <a:pt x="257" y="40"/>
                            <a:pt x="256" y="40"/>
                            <a:pt x="255" y="40"/>
                          </a:cubicBezTo>
                          <a:cubicBezTo>
                            <a:pt x="255" y="40"/>
                            <a:pt x="254" y="40"/>
                            <a:pt x="253" y="40"/>
                          </a:cubicBezTo>
                          <a:cubicBezTo>
                            <a:pt x="253" y="40"/>
                            <a:pt x="252" y="39"/>
                            <a:pt x="252" y="39"/>
                          </a:cubicBezTo>
                          <a:cubicBezTo>
                            <a:pt x="251" y="38"/>
                            <a:pt x="252" y="36"/>
                            <a:pt x="254" y="34"/>
                          </a:cubicBezTo>
                          <a:cubicBezTo>
                            <a:pt x="255" y="30"/>
                            <a:pt x="258" y="25"/>
                            <a:pt x="257" y="23"/>
                          </a:cubicBezTo>
                          <a:cubicBezTo>
                            <a:pt x="255" y="19"/>
                            <a:pt x="247" y="19"/>
                            <a:pt x="234" y="21"/>
                          </a:cubicBezTo>
                          <a:lnTo>
                            <a:pt x="233" y="21"/>
                          </a:lnTo>
                          <a:lnTo>
                            <a:pt x="233" y="20"/>
                          </a:lnTo>
                          <a:cubicBezTo>
                            <a:pt x="232" y="20"/>
                            <a:pt x="232" y="19"/>
                            <a:pt x="232" y="18"/>
                          </a:cubicBezTo>
                          <a:cubicBezTo>
                            <a:pt x="232" y="17"/>
                            <a:pt x="234" y="16"/>
                            <a:pt x="236" y="15"/>
                          </a:cubicBezTo>
                          <a:cubicBezTo>
                            <a:pt x="238" y="14"/>
                            <a:pt x="242" y="12"/>
                            <a:pt x="242" y="10"/>
                          </a:cubicBezTo>
                          <a:cubicBezTo>
                            <a:pt x="242" y="8"/>
                            <a:pt x="241" y="6"/>
                            <a:pt x="239" y="4"/>
                          </a:cubicBezTo>
                          <a:cubicBezTo>
                            <a:pt x="231" y="0"/>
                            <a:pt x="224" y="1"/>
                            <a:pt x="223" y="4"/>
                          </a:cubicBezTo>
                          <a:lnTo>
                            <a:pt x="223" y="4"/>
                          </a:lnTo>
                          <a:lnTo>
                            <a:pt x="223" y="5"/>
                          </a:lnTo>
                          <a:cubicBezTo>
                            <a:pt x="221" y="7"/>
                            <a:pt x="218" y="11"/>
                            <a:pt x="216" y="16"/>
                          </a:cubicBezTo>
                          <a:cubicBezTo>
                            <a:pt x="214" y="20"/>
                            <a:pt x="211" y="25"/>
                            <a:pt x="209" y="28"/>
                          </a:cubicBezTo>
                          <a:cubicBezTo>
                            <a:pt x="207" y="30"/>
                            <a:pt x="208" y="33"/>
                            <a:pt x="209" y="36"/>
                          </a:cubicBezTo>
                          <a:cubicBezTo>
                            <a:pt x="211" y="41"/>
                            <a:pt x="214" y="47"/>
                            <a:pt x="203" y="52"/>
                          </a:cubicBezTo>
                          <a:lnTo>
                            <a:pt x="202" y="52"/>
                          </a:lnTo>
                          <a:lnTo>
                            <a:pt x="202" y="52"/>
                          </a:lnTo>
                          <a:cubicBezTo>
                            <a:pt x="202" y="52"/>
                            <a:pt x="198" y="51"/>
                            <a:pt x="195" y="51"/>
                          </a:cubicBezTo>
                          <a:cubicBezTo>
                            <a:pt x="194" y="51"/>
                            <a:pt x="193" y="51"/>
                            <a:pt x="193" y="51"/>
                          </a:cubicBezTo>
                          <a:cubicBezTo>
                            <a:pt x="193" y="52"/>
                            <a:pt x="192" y="54"/>
                            <a:pt x="201" y="63"/>
                          </a:cubicBezTo>
                          <a:lnTo>
                            <a:pt x="207" y="68"/>
                          </a:lnTo>
                          <a:lnTo>
                            <a:pt x="200" y="65"/>
                          </a:lnTo>
                          <a:cubicBezTo>
                            <a:pt x="195" y="62"/>
                            <a:pt x="193" y="62"/>
                            <a:pt x="192" y="62"/>
                          </a:cubicBezTo>
                          <a:cubicBezTo>
                            <a:pt x="191" y="62"/>
                            <a:pt x="191" y="62"/>
                            <a:pt x="190" y="62"/>
                          </a:cubicBezTo>
                          <a:cubicBezTo>
                            <a:pt x="190" y="62"/>
                            <a:pt x="190" y="62"/>
                            <a:pt x="189" y="62"/>
                          </a:cubicBezTo>
                          <a:cubicBezTo>
                            <a:pt x="189" y="63"/>
                            <a:pt x="188" y="63"/>
                            <a:pt x="188" y="64"/>
                          </a:cubicBezTo>
                          <a:cubicBezTo>
                            <a:pt x="183" y="69"/>
                            <a:pt x="178" y="75"/>
                            <a:pt x="174" y="74"/>
                          </a:cubicBezTo>
                          <a:cubicBezTo>
                            <a:pt x="173" y="74"/>
                            <a:pt x="173" y="73"/>
                            <a:pt x="173" y="73"/>
                          </a:cubicBezTo>
                          <a:cubicBezTo>
                            <a:pt x="172" y="71"/>
                            <a:pt x="173" y="69"/>
                            <a:pt x="174" y="67"/>
                          </a:cubicBezTo>
                          <a:cubicBezTo>
                            <a:pt x="175" y="65"/>
                            <a:pt x="176" y="62"/>
                            <a:pt x="176" y="61"/>
                          </a:cubicBezTo>
                          <a:cubicBezTo>
                            <a:pt x="176" y="61"/>
                            <a:pt x="175" y="61"/>
                            <a:pt x="174" y="61"/>
                          </a:cubicBezTo>
                          <a:cubicBezTo>
                            <a:pt x="166" y="67"/>
                            <a:pt x="161" y="68"/>
                            <a:pt x="156" y="69"/>
                          </a:cubicBezTo>
                          <a:cubicBezTo>
                            <a:pt x="154" y="69"/>
                            <a:pt x="153" y="69"/>
                            <a:pt x="151" y="69"/>
                          </a:cubicBezTo>
                          <a:lnTo>
                            <a:pt x="151" y="69"/>
                          </a:lnTo>
                          <a:cubicBezTo>
                            <a:pt x="146" y="69"/>
                            <a:pt x="145" y="70"/>
                            <a:pt x="145" y="70"/>
                          </a:cubicBezTo>
                          <a:cubicBezTo>
                            <a:pt x="145" y="71"/>
                            <a:pt x="146" y="72"/>
                            <a:pt x="147" y="72"/>
                          </a:cubicBezTo>
                          <a:cubicBezTo>
                            <a:pt x="148" y="74"/>
                            <a:pt x="150" y="76"/>
                            <a:pt x="149" y="78"/>
                          </a:cubicBezTo>
                          <a:cubicBezTo>
                            <a:pt x="149" y="79"/>
                            <a:pt x="149" y="79"/>
                            <a:pt x="148" y="80"/>
                          </a:cubicBezTo>
                          <a:cubicBezTo>
                            <a:pt x="146" y="82"/>
                            <a:pt x="142" y="82"/>
                            <a:pt x="138" y="84"/>
                          </a:cubicBezTo>
                          <a:cubicBezTo>
                            <a:pt x="132" y="85"/>
                            <a:pt x="125" y="87"/>
                            <a:pt x="121" y="90"/>
                          </a:cubicBezTo>
                          <a:cubicBezTo>
                            <a:pt x="107" y="100"/>
                            <a:pt x="99" y="110"/>
                            <a:pt x="92" y="120"/>
                          </a:cubicBezTo>
                          <a:cubicBezTo>
                            <a:pt x="89" y="124"/>
                            <a:pt x="93" y="134"/>
                            <a:pt x="96" y="141"/>
                          </a:cubicBezTo>
                          <a:cubicBezTo>
                            <a:pt x="99" y="148"/>
                            <a:pt x="100" y="151"/>
                            <a:pt x="99" y="153"/>
                          </a:cubicBezTo>
                          <a:cubicBezTo>
                            <a:pt x="98" y="154"/>
                            <a:pt x="98" y="154"/>
                            <a:pt x="97" y="154"/>
                          </a:cubicBezTo>
                          <a:cubicBezTo>
                            <a:pt x="96" y="154"/>
                            <a:pt x="94" y="153"/>
                            <a:pt x="88" y="149"/>
                          </a:cubicBezTo>
                          <a:cubicBezTo>
                            <a:pt x="78" y="151"/>
                            <a:pt x="71" y="152"/>
                            <a:pt x="63" y="152"/>
                          </a:cubicBezTo>
                          <a:cubicBezTo>
                            <a:pt x="59" y="152"/>
                            <a:pt x="56" y="151"/>
                            <a:pt x="53" y="151"/>
                          </a:cubicBezTo>
                          <a:cubicBezTo>
                            <a:pt x="50" y="151"/>
                            <a:pt x="47" y="151"/>
                            <a:pt x="44" y="151"/>
                          </a:cubicBezTo>
                          <a:cubicBezTo>
                            <a:pt x="35" y="151"/>
                            <a:pt x="30" y="153"/>
                            <a:pt x="28" y="156"/>
                          </a:cubicBezTo>
                          <a:cubicBezTo>
                            <a:pt x="26" y="159"/>
                            <a:pt x="27" y="165"/>
                            <a:pt x="32" y="174"/>
                          </a:cubicBezTo>
                          <a:cubicBezTo>
                            <a:pt x="34" y="177"/>
                            <a:pt x="33" y="180"/>
                            <a:pt x="32" y="183"/>
                          </a:cubicBezTo>
                          <a:cubicBezTo>
                            <a:pt x="30" y="189"/>
                            <a:pt x="29" y="195"/>
                            <a:pt x="37" y="199"/>
                          </a:cubicBezTo>
                          <a:cubicBezTo>
                            <a:pt x="38" y="198"/>
                            <a:pt x="38" y="198"/>
                            <a:pt x="39" y="198"/>
                          </a:cubicBezTo>
                          <a:cubicBezTo>
                            <a:pt x="42" y="198"/>
                            <a:pt x="42" y="202"/>
                            <a:pt x="43" y="205"/>
                          </a:cubicBezTo>
                          <a:cubicBezTo>
                            <a:pt x="44" y="208"/>
                            <a:pt x="45" y="211"/>
                            <a:pt x="46" y="211"/>
                          </a:cubicBezTo>
                          <a:cubicBezTo>
                            <a:pt x="46" y="211"/>
                            <a:pt x="47" y="211"/>
                            <a:pt x="47" y="211"/>
                          </a:cubicBezTo>
                          <a:lnTo>
                            <a:pt x="48" y="210"/>
                          </a:lnTo>
                          <a:lnTo>
                            <a:pt x="49" y="211"/>
                          </a:lnTo>
                          <a:cubicBezTo>
                            <a:pt x="56" y="220"/>
                            <a:pt x="59" y="225"/>
                            <a:pt x="48" y="237"/>
                          </a:cubicBezTo>
                          <a:cubicBezTo>
                            <a:pt x="50" y="241"/>
                            <a:pt x="57" y="257"/>
                            <a:pt x="54" y="262"/>
                          </a:cubicBezTo>
                          <a:cubicBezTo>
                            <a:pt x="48" y="273"/>
                            <a:pt x="46" y="275"/>
                            <a:pt x="44" y="275"/>
                          </a:cubicBezTo>
                          <a:cubicBezTo>
                            <a:pt x="42" y="275"/>
                            <a:pt x="41" y="273"/>
                            <a:pt x="40" y="271"/>
                          </a:cubicBezTo>
                          <a:cubicBezTo>
                            <a:pt x="40" y="271"/>
                            <a:pt x="40" y="270"/>
                            <a:pt x="40" y="270"/>
                          </a:cubicBezTo>
                          <a:lnTo>
                            <a:pt x="39" y="269"/>
                          </a:lnTo>
                          <a:lnTo>
                            <a:pt x="40" y="269"/>
                          </a:lnTo>
                          <a:cubicBezTo>
                            <a:pt x="46" y="256"/>
                            <a:pt x="46" y="248"/>
                            <a:pt x="45" y="246"/>
                          </a:cubicBezTo>
                          <a:cubicBezTo>
                            <a:pt x="45" y="246"/>
                            <a:pt x="44" y="246"/>
                            <a:pt x="44" y="246"/>
                          </a:cubicBezTo>
                          <a:cubicBezTo>
                            <a:pt x="43" y="246"/>
                            <a:pt x="39" y="250"/>
                            <a:pt x="36" y="264"/>
                          </a:cubicBezTo>
                          <a:lnTo>
                            <a:pt x="33" y="273"/>
                          </a:lnTo>
                          <a:lnTo>
                            <a:pt x="33" y="264"/>
                          </a:lnTo>
                          <a:cubicBezTo>
                            <a:pt x="33" y="258"/>
                            <a:pt x="38" y="236"/>
                            <a:pt x="41" y="232"/>
                          </a:cubicBezTo>
                          <a:cubicBezTo>
                            <a:pt x="47" y="222"/>
                            <a:pt x="47" y="219"/>
                            <a:pt x="47" y="218"/>
                          </a:cubicBezTo>
                          <a:cubicBezTo>
                            <a:pt x="47" y="218"/>
                            <a:pt x="46" y="218"/>
                            <a:pt x="46" y="218"/>
                          </a:cubicBezTo>
                          <a:cubicBezTo>
                            <a:pt x="45" y="218"/>
                            <a:pt x="44" y="218"/>
                            <a:pt x="42" y="218"/>
                          </a:cubicBezTo>
                          <a:cubicBezTo>
                            <a:pt x="41" y="218"/>
                            <a:pt x="39" y="218"/>
                            <a:pt x="38" y="218"/>
                          </a:cubicBezTo>
                          <a:cubicBezTo>
                            <a:pt x="34" y="218"/>
                            <a:pt x="31" y="217"/>
                            <a:pt x="30" y="214"/>
                          </a:cubicBezTo>
                          <a:cubicBezTo>
                            <a:pt x="27" y="206"/>
                            <a:pt x="24" y="203"/>
                            <a:pt x="19" y="199"/>
                          </a:cubicBezTo>
                          <a:cubicBezTo>
                            <a:pt x="17" y="197"/>
                            <a:pt x="14" y="195"/>
                            <a:pt x="11" y="192"/>
                          </a:cubicBezTo>
                          <a:cubicBezTo>
                            <a:pt x="10" y="192"/>
                            <a:pt x="9" y="192"/>
                            <a:pt x="8" y="193"/>
                          </a:cubicBezTo>
                          <a:cubicBezTo>
                            <a:pt x="7" y="194"/>
                            <a:pt x="7" y="194"/>
                            <a:pt x="7" y="195"/>
                          </a:cubicBezTo>
                          <a:cubicBezTo>
                            <a:pt x="7" y="196"/>
                            <a:pt x="7" y="196"/>
                            <a:pt x="7" y="197"/>
                          </a:cubicBezTo>
                          <a:cubicBezTo>
                            <a:pt x="7" y="200"/>
                            <a:pt x="10" y="201"/>
                            <a:pt x="13" y="202"/>
                          </a:cubicBezTo>
                          <a:cubicBezTo>
                            <a:pt x="17" y="204"/>
                            <a:pt x="22" y="205"/>
                            <a:pt x="22" y="211"/>
                          </a:cubicBezTo>
                          <a:cubicBezTo>
                            <a:pt x="23" y="220"/>
                            <a:pt x="19" y="222"/>
                            <a:pt x="15" y="223"/>
                          </a:cubicBezTo>
                          <a:cubicBezTo>
                            <a:pt x="12" y="224"/>
                            <a:pt x="11" y="224"/>
                            <a:pt x="11" y="227"/>
                          </a:cubicBezTo>
                          <a:cubicBezTo>
                            <a:pt x="11" y="229"/>
                            <a:pt x="13" y="232"/>
                            <a:pt x="15" y="234"/>
                          </a:cubicBezTo>
                          <a:cubicBezTo>
                            <a:pt x="18" y="238"/>
                            <a:pt x="22" y="243"/>
                            <a:pt x="22" y="250"/>
                          </a:cubicBezTo>
                          <a:cubicBezTo>
                            <a:pt x="22" y="261"/>
                            <a:pt x="16" y="264"/>
                            <a:pt x="10" y="267"/>
                          </a:cubicBezTo>
                          <a:cubicBezTo>
                            <a:pt x="5" y="270"/>
                            <a:pt x="0" y="273"/>
                            <a:pt x="0" y="282"/>
                          </a:cubicBezTo>
                          <a:cubicBezTo>
                            <a:pt x="0" y="289"/>
                            <a:pt x="14" y="302"/>
                            <a:pt x="21" y="302"/>
                          </a:cubicBezTo>
                          <a:cubicBezTo>
                            <a:pt x="23" y="302"/>
                            <a:pt x="24" y="301"/>
                            <a:pt x="25" y="301"/>
                          </a:cubicBezTo>
                          <a:cubicBezTo>
                            <a:pt x="25" y="301"/>
                            <a:pt x="26" y="300"/>
                            <a:pt x="28" y="301"/>
                          </a:cubicBezTo>
                          <a:lnTo>
                            <a:pt x="28" y="301"/>
                          </a:lnTo>
                          <a:lnTo>
                            <a:pt x="28" y="301"/>
                          </a:lnTo>
                          <a:cubicBezTo>
                            <a:pt x="29" y="303"/>
                            <a:pt x="31" y="304"/>
                            <a:pt x="32" y="305"/>
                          </a:cubicBezTo>
                          <a:cubicBezTo>
                            <a:pt x="35" y="308"/>
                            <a:pt x="39" y="311"/>
                            <a:pt x="39" y="318"/>
                          </a:cubicBezTo>
                          <a:cubicBezTo>
                            <a:pt x="39" y="322"/>
                            <a:pt x="39" y="325"/>
                            <a:pt x="35" y="328"/>
                          </a:cubicBezTo>
                          <a:lnTo>
                            <a:pt x="36" y="331"/>
                          </a:lnTo>
                          <a:lnTo>
                            <a:pt x="37" y="335"/>
                          </a:lnTo>
                          <a:lnTo>
                            <a:pt x="36" y="335"/>
                          </a:lnTo>
                          <a:cubicBezTo>
                            <a:pt x="35" y="338"/>
                            <a:pt x="33" y="343"/>
                            <a:pt x="30" y="345"/>
                          </a:cubicBezTo>
                          <a:lnTo>
                            <a:pt x="29" y="346"/>
                          </a:lnTo>
                          <a:cubicBezTo>
                            <a:pt x="29" y="346"/>
                            <a:pt x="28" y="346"/>
                            <a:pt x="27" y="346"/>
                          </a:cubicBezTo>
                          <a:cubicBezTo>
                            <a:pt x="24" y="346"/>
                            <a:pt x="23" y="347"/>
                            <a:pt x="23" y="348"/>
                          </a:cubicBezTo>
                          <a:cubicBezTo>
                            <a:pt x="25" y="357"/>
                            <a:pt x="27" y="372"/>
                            <a:pt x="28" y="374"/>
                          </a:cubicBezTo>
                          <a:cubicBezTo>
                            <a:pt x="29" y="376"/>
                            <a:pt x="31" y="376"/>
                            <a:pt x="32" y="377"/>
                          </a:cubicBezTo>
                          <a:cubicBezTo>
                            <a:pt x="34" y="379"/>
                            <a:pt x="36" y="380"/>
                            <a:pt x="36" y="386"/>
                          </a:cubicBezTo>
                          <a:lnTo>
                            <a:pt x="36" y="407"/>
                          </a:lnTo>
                          <a:cubicBezTo>
                            <a:pt x="36" y="415"/>
                            <a:pt x="41" y="418"/>
                            <a:pt x="47" y="421"/>
                          </a:cubicBezTo>
                          <a:cubicBezTo>
                            <a:pt x="48" y="422"/>
                            <a:pt x="48" y="422"/>
                            <a:pt x="49" y="423"/>
                          </a:cubicBezTo>
                          <a:lnTo>
                            <a:pt x="50" y="423"/>
                          </a:lnTo>
                          <a:lnTo>
                            <a:pt x="51" y="439"/>
                          </a:lnTo>
                          <a:lnTo>
                            <a:pt x="50" y="439"/>
                          </a:lnTo>
                          <a:cubicBezTo>
                            <a:pt x="49" y="440"/>
                            <a:pt x="47" y="443"/>
                            <a:pt x="47" y="445"/>
                          </a:cubicBezTo>
                          <a:cubicBezTo>
                            <a:pt x="47" y="449"/>
                            <a:pt x="60" y="453"/>
                            <a:pt x="66" y="453"/>
                          </a:cubicBezTo>
                          <a:lnTo>
                            <a:pt x="67" y="453"/>
                          </a:lnTo>
                          <a:lnTo>
                            <a:pt x="67" y="454"/>
                          </a:lnTo>
                          <a:cubicBezTo>
                            <a:pt x="67" y="456"/>
                            <a:pt x="67" y="459"/>
                            <a:pt x="68" y="461"/>
                          </a:cubicBezTo>
                          <a:cubicBezTo>
                            <a:pt x="68" y="463"/>
                            <a:pt x="69" y="466"/>
                            <a:pt x="69" y="470"/>
                          </a:cubicBezTo>
                          <a:cubicBezTo>
                            <a:pt x="69" y="478"/>
                            <a:pt x="65" y="481"/>
                            <a:pt x="61" y="483"/>
                          </a:cubicBezTo>
                          <a:cubicBezTo>
                            <a:pt x="58" y="486"/>
                            <a:pt x="55" y="488"/>
                            <a:pt x="55" y="494"/>
                          </a:cubicBezTo>
                          <a:cubicBezTo>
                            <a:pt x="55" y="496"/>
                            <a:pt x="56" y="498"/>
                            <a:pt x="57" y="500"/>
                          </a:cubicBezTo>
                          <a:cubicBezTo>
                            <a:pt x="58" y="502"/>
                            <a:pt x="60" y="505"/>
                            <a:pt x="60" y="509"/>
                          </a:cubicBezTo>
                          <a:cubicBezTo>
                            <a:pt x="60" y="514"/>
                            <a:pt x="57" y="516"/>
                            <a:pt x="54" y="518"/>
                          </a:cubicBezTo>
                          <a:cubicBezTo>
                            <a:pt x="52" y="520"/>
                            <a:pt x="50" y="522"/>
                            <a:pt x="50" y="524"/>
                          </a:cubicBezTo>
                          <a:cubicBezTo>
                            <a:pt x="50" y="526"/>
                            <a:pt x="49" y="527"/>
                            <a:pt x="49" y="528"/>
                          </a:cubicBezTo>
                          <a:cubicBezTo>
                            <a:pt x="49" y="531"/>
                            <a:pt x="49" y="533"/>
                            <a:pt x="47" y="535"/>
                          </a:cubicBezTo>
                          <a:cubicBezTo>
                            <a:pt x="46" y="535"/>
                            <a:pt x="44" y="535"/>
                            <a:pt x="43" y="535"/>
                          </a:cubicBezTo>
                          <a:cubicBezTo>
                            <a:pt x="43" y="535"/>
                            <a:pt x="42" y="535"/>
                            <a:pt x="42" y="535"/>
                          </a:cubicBezTo>
                          <a:cubicBezTo>
                            <a:pt x="42" y="546"/>
                            <a:pt x="48" y="557"/>
                            <a:pt x="60" y="557"/>
                          </a:cubicBezTo>
                          <a:lnTo>
                            <a:pt x="61" y="557"/>
                          </a:lnTo>
                          <a:lnTo>
                            <a:pt x="62" y="558"/>
                          </a:lnTo>
                          <a:cubicBezTo>
                            <a:pt x="63" y="569"/>
                            <a:pt x="55" y="572"/>
                            <a:pt x="47" y="574"/>
                          </a:cubicBezTo>
                          <a:cubicBezTo>
                            <a:pt x="41" y="576"/>
                            <a:pt x="36" y="578"/>
                            <a:pt x="36" y="583"/>
                          </a:cubicBezTo>
                          <a:cubicBezTo>
                            <a:pt x="36" y="586"/>
                            <a:pt x="38" y="587"/>
                            <a:pt x="39" y="589"/>
                          </a:cubicBezTo>
                          <a:cubicBezTo>
                            <a:pt x="40" y="591"/>
                            <a:pt x="42" y="593"/>
                            <a:pt x="42" y="596"/>
                          </a:cubicBezTo>
                          <a:lnTo>
                            <a:pt x="42" y="609"/>
                          </a:lnTo>
                          <a:cubicBezTo>
                            <a:pt x="42" y="609"/>
                            <a:pt x="42" y="614"/>
                            <a:pt x="45" y="614"/>
                          </a:cubicBezTo>
                          <a:cubicBezTo>
                            <a:pt x="49" y="614"/>
                            <a:pt x="51" y="613"/>
                            <a:pt x="54" y="613"/>
                          </a:cubicBezTo>
                          <a:cubicBezTo>
                            <a:pt x="57" y="612"/>
                            <a:pt x="60" y="612"/>
                            <a:pt x="64" y="612"/>
                          </a:cubicBezTo>
                          <a:cubicBezTo>
                            <a:pt x="71" y="612"/>
                            <a:pt x="74" y="615"/>
                            <a:pt x="76" y="618"/>
                          </a:cubicBezTo>
                          <a:cubicBezTo>
                            <a:pt x="78" y="620"/>
                            <a:pt x="80" y="622"/>
                            <a:pt x="84" y="623"/>
                          </a:cubicBezTo>
                          <a:lnTo>
                            <a:pt x="85" y="623"/>
                          </a:lnTo>
                          <a:lnTo>
                            <a:pt x="85" y="623"/>
                          </a:lnTo>
                          <a:cubicBezTo>
                            <a:pt x="86" y="626"/>
                            <a:pt x="89" y="633"/>
                            <a:pt x="91" y="635"/>
                          </a:cubicBezTo>
                          <a:cubicBezTo>
                            <a:pt x="92" y="636"/>
                            <a:pt x="94" y="636"/>
                            <a:pt x="96" y="636"/>
                          </a:cubicBezTo>
                          <a:cubicBezTo>
                            <a:pt x="99" y="637"/>
                            <a:pt x="103" y="639"/>
                            <a:pt x="103" y="644"/>
                          </a:cubicBezTo>
                          <a:cubicBezTo>
                            <a:pt x="103" y="648"/>
                            <a:pt x="101" y="651"/>
                            <a:pt x="99" y="654"/>
                          </a:cubicBezTo>
                          <a:cubicBezTo>
                            <a:pt x="96" y="657"/>
                            <a:pt x="93" y="661"/>
                            <a:pt x="93" y="667"/>
                          </a:cubicBezTo>
                          <a:cubicBezTo>
                            <a:pt x="93" y="673"/>
                            <a:pt x="98" y="674"/>
                            <a:pt x="103" y="676"/>
                          </a:cubicBezTo>
                          <a:cubicBezTo>
                            <a:pt x="108" y="677"/>
                            <a:pt x="114" y="679"/>
                            <a:pt x="114" y="686"/>
                          </a:cubicBezTo>
                          <a:cubicBezTo>
                            <a:pt x="114" y="692"/>
                            <a:pt x="111" y="694"/>
                            <a:pt x="108" y="697"/>
                          </a:cubicBezTo>
                          <a:cubicBezTo>
                            <a:pt x="105" y="699"/>
                            <a:pt x="103" y="701"/>
                            <a:pt x="103" y="705"/>
                          </a:cubicBezTo>
                          <a:lnTo>
                            <a:pt x="103" y="725"/>
                          </a:lnTo>
                          <a:cubicBezTo>
                            <a:pt x="103" y="728"/>
                            <a:pt x="104" y="730"/>
                            <a:pt x="107" y="733"/>
                          </a:cubicBezTo>
                          <a:cubicBezTo>
                            <a:pt x="110" y="736"/>
                            <a:pt x="114" y="741"/>
                            <a:pt x="114" y="749"/>
                          </a:cubicBezTo>
                          <a:cubicBezTo>
                            <a:pt x="114" y="754"/>
                            <a:pt x="110" y="755"/>
                            <a:pt x="108" y="757"/>
                          </a:cubicBezTo>
                          <a:cubicBezTo>
                            <a:pt x="105" y="758"/>
                            <a:pt x="104" y="759"/>
                            <a:pt x="104" y="761"/>
                          </a:cubicBezTo>
                          <a:cubicBezTo>
                            <a:pt x="104" y="764"/>
                            <a:pt x="113" y="773"/>
                            <a:pt x="116" y="773"/>
                          </a:cubicBezTo>
                          <a:cubicBezTo>
                            <a:pt x="119" y="773"/>
                            <a:pt x="120" y="773"/>
                            <a:pt x="122" y="772"/>
                          </a:cubicBezTo>
                          <a:cubicBezTo>
                            <a:pt x="124" y="772"/>
                            <a:pt x="125" y="772"/>
                            <a:pt x="127" y="772"/>
                          </a:cubicBezTo>
                          <a:cubicBezTo>
                            <a:pt x="131" y="772"/>
                            <a:pt x="133" y="774"/>
                            <a:pt x="135" y="775"/>
                          </a:cubicBezTo>
                          <a:cubicBezTo>
                            <a:pt x="136" y="776"/>
                            <a:pt x="137" y="777"/>
                            <a:pt x="138" y="777"/>
                          </a:cubicBezTo>
                          <a:cubicBezTo>
                            <a:pt x="146" y="782"/>
                            <a:pt x="148" y="792"/>
                            <a:pt x="151" y="801"/>
                          </a:cubicBezTo>
                          <a:cubicBezTo>
                            <a:pt x="153" y="808"/>
                            <a:pt x="154" y="815"/>
                            <a:pt x="159" y="820"/>
                          </a:cubicBezTo>
                          <a:lnTo>
                            <a:pt x="159" y="820"/>
                          </a:lnTo>
                          <a:lnTo>
                            <a:pt x="159" y="821"/>
                          </a:lnTo>
                          <a:cubicBezTo>
                            <a:pt x="159" y="822"/>
                            <a:pt x="160" y="823"/>
                            <a:pt x="161" y="824"/>
                          </a:cubicBezTo>
                          <a:cubicBezTo>
                            <a:pt x="161" y="825"/>
                            <a:pt x="162" y="827"/>
                            <a:pt x="162" y="829"/>
                          </a:cubicBezTo>
                          <a:cubicBezTo>
                            <a:pt x="162" y="832"/>
                            <a:pt x="160" y="833"/>
                            <a:pt x="158" y="835"/>
                          </a:cubicBezTo>
                          <a:cubicBezTo>
                            <a:pt x="157" y="835"/>
                            <a:pt x="156" y="836"/>
                            <a:pt x="156" y="837"/>
                          </a:cubicBezTo>
                          <a:cubicBezTo>
                            <a:pt x="155" y="839"/>
                            <a:pt x="156" y="840"/>
                            <a:pt x="156" y="841"/>
                          </a:cubicBezTo>
                          <a:cubicBezTo>
                            <a:pt x="156" y="843"/>
                            <a:pt x="156" y="845"/>
                            <a:pt x="153" y="847"/>
                          </a:cubicBezTo>
                          <a:cubicBezTo>
                            <a:pt x="152" y="850"/>
                            <a:pt x="149" y="852"/>
                            <a:pt x="147" y="854"/>
                          </a:cubicBezTo>
                          <a:cubicBezTo>
                            <a:pt x="142" y="857"/>
                            <a:pt x="137" y="860"/>
                            <a:pt x="137" y="868"/>
                          </a:cubicBezTo>
                          <a:cubicBezTo>
                            <a:pt x="139" y="870"/>
                            <a:pt x="142" y="873"/>
                            <a:pt x="143" y="874"/>
                          </a:cubicBezTo>
                          <a:lnTo>
                            <a:pt x="156" y="874"/>
                          </a:lnTo>
                          <a:lnTo>
                            <a:pt x="157" y="875"/>
                          </a:lnTo>
                          <a:cubicBezTo>
                            <a:pt x="158" y="877"/>
                            <a:pt x="161" y="878"/>
                            <a:pt x="166" y="878"/>
                          </a:cubicBezTo>
                          <a:cubicBezTo>
                            <a:pt x="185" y="878"/>
                            <a:pt x="195" y="861"/>
                            <a:pt x="202" y="842"/>
                          </a:cubicBezTo>
                          <a:cubicBezTo>
                            <a:pt x="203" y="840"/>
                            <a:pt x="205" y="839"/>
                            <a:pt x="207" y="838"/>
                          </a:cubicBezTo>
                          <a:cubicBezTo>
                            <a:pt x="208" y="838"/>
                            <a:pt x="209" y="838"/>
                            <a:pt x="209" y="837"/>
                          </a:cubicBezTo>
                          <a:cubicBezTo>
                            <a:pt x="210" y="836"/>
                            <a:pt x="210" y="834"/>
                            <a:pt x="210" y="832"/>
                          </a:cubicBezTo>
                          <a:cubicBezTo>
                            <a:pt x="210" y="829"/>
                            <a:pt x="210" y="826"/>
                            <a:pt x="213" y="824"/>
                          </a:cubicBezTo>
                          <a:cubicBezTo>
                            <a:pt x="221" y="819"/>
                            <a:pt x="237" y="817"/>
                            <a:pt x="245" y="817"/>
                          </a:cubicBezTo>
                          <a:cubicBezTo>
                            <a:pt x="245" y="816"/>
                            <a:pt x="245" y="815"/>
                            <a:pt x="245" y="814"/>
                          </a:cubicBezTo>
                          <a:cubicBezTo>
                            <a:pt x="241" y="814"/>
                            <a:pt x="238" y="809"/>
                            <a:pt x="235" y="805"/>
                          </a:cubicBezTo>
                          <a:cubicBezTo>
                            <a:pt x="234" y="803"/>
                            <a:pt x="232" y="800"/>
                            <a:pt x="230" y="799"/>
                          </a:cubicBezTo>
                          <a:cubicBezTo>
                            <a:pt x="230" y="799"/>
                            <a:pt x="229" y="798"/>
                            <a:pt x="229" y="798"/>
                          </a:cubicBezTo>
                          <a:cubicBezTo>
                            <a:pt x="228" y="798"/>
                            <a:pt x="225" y="796"/>
                            <a:pt x="225" y="794"/>
                          </a:cubicBezTo>
                          <a:cubicBezTo>
                            <a:pt x="225" y="792"/>
                            <a:pt x="234" y="784"/>
                            <a:pt x="236" y="784"/>
                          </a:cubicBezTo>
                          <a:cubicBezTo>
                            <a:pt x="242" y="784"/>
                            <a:pt x="244" y="784"/>
                            <a:pt x="244" y="778"/>
                          </a:cubicBezTo>
                          <a:cubicBezTo>
                            <a:pt x="244" y="777"/>
                            <a:pt x="244" y="776"/>
                            <a:pt x="243" y="774"/>
                          </a:cubicBezTo>
                          <a:cubicBezTo>
                            <a:pt x="243" y="773"/>
                            <a:pt x="242" y="772"/>
                            <a:pt x="242" y="770"/>
                          </a:cubicBezTo>
                          <a:cubicBezTo>
                            <a:pt x="242" y="768"/>
                            <a:pt x="243" y="766"/>
                            <a:pt x="243" y="764"/>
                          </a:cubicBezTo>
                          <a:cubicBezTo>
                            <a:pt x="244" y="763"/>
                            <a:pt x="245" y="761"/>
                            <a:pt x="245" y="758"/>
                          </a:cubicBezTo>
                          <a:cubicBezTo>
                            <a:pt x="245" y="756"/>
                            <a:pt x="244" y="754"/>
                            <a:pt x="244" y="752"/>
                          </a:cubicBezTo>
                          <a:cubicBezTo>
                            <a:pt x="243" y="751"/>
                            <a:pt x="242" y="749"/>
                            <a:pt x="242" y="747"/>
                          </a:cubicBezTo>
                          <a:cubicBezTo>
                            <a:pt x="242" y="746"/>
                            <a:pt x="243" y="744"/>
                            <a:pt x="244" y="741"/>
                          </a:cubicBezTo>
                          <a:cubicBezTo>
                            <a:pt x="245" y="739"/>
                            <a:pt x="246" y="737"/>
                            <a:pt x="247" y="734"/>
                          </a:cubicBezTo>
                          <a:lnTo>
                            <a:pt x="247" y="733"/>
                          </a:lnTo>
                          <a:lnTo>
                            <a:pt x="248" y="733"/>
                          </a:lnTo>
                          <a:cubicBezTo>
                            <a:pt x="253" y="732"/>
                            <a:pt x="258" y="724"/>
                            <a:pt x="258" y="719"/>
                          </a:cubicBezTo>
                          <a:cubicBezTo>
                            <a:pt x="258" y="715"/>
                            <a:pt x="256" y="713"/>
                            <a:pt x="253" y="710"/>
                          </a:cubicBezTo>
                          <a:cubicBezTo>
                            <a:pt x="251" y="707"/>
                            <a:pt x="249" y="705"/>
                            <a:pt x="249" y="701"/>
                          </a:cubicBezTo>
                          <a:cubicBezTo>
                            <a:pt x="249" y="689"/>
                            <a:pt x="253" y="677"/>
                            <a:pt x="261" y="677"/>
                          </a:cubicBezTo>
                          <a:lnTo>
                            <a:pt x="272" y="677"/>
                          </a:lnTo>
                          <a:cubicBezTo>
                            <a:pt x="276" y="677"/>
                            <a:pt x="279" y="673"/>
                            <a:pt x="281" y="670"/>
                          </a:cubicBezTo>
                          <a:cubicBezTo>
                            <a:pt x="283" y="666"/>
                            <a:pt x="285" y="663"/>
                            <a:pt x="289" y="663"/>
                          </a:cubicBezTo>
                          <a:cubicBezTo>
                            <a:pt x="295" y="663"/>
                            <a:pt x="297" y="669"/>
                            <a:pt x="298" y="673"/>
                          </a:cubicBezTo>
                          <a:cubicBezTo>
                            <a:pt x="300" y="678"/>
                            <a:pt x="301" y="682"/>
                            <a:pt x="306" y="682"/>
                          </a:cubicBezTo>
                          <a:cubicBezTo>
                            <a:pt x="307" y="682"/>
                            <a:pt x="306" y="679"/>
                            <a:pt x="306" y="677"/>
                          </a:cubicBezTo>
                          <a:cubicBezTo>
                            <a:pt x="305" y="675"/>
                            <a:pt x="305" y="673"/>
                            <a:pt x="305" y="672"/>
                          </a:cubicBezTo>
                          <a:cubicBezTo>
                            <a:pt x="305" y="670"/>
                            <a:pt x="307" y="657"/>
                            <a:pt x="310" y="656"/>
                          </a:cubicBezTo>
                          <a:cubicBezTo>
                            <a:pt x="311" y="655"/>
                            <a:pt x="311" y="655"/>
                            <a:pt x="312" y="655"/>
                          </a:cubicBezTo>
                          <a:cubicBezTo>
                            <a:pt x="312" y="655"/>
                            <a:pt x="313" y="655"/>
                            <a:pt x="313" y="655"/>
                          </a:cubicBezTo>
                          <a:cubicBezTo>
                            <a:pt x="313" y="655"/>
                            <a:pt x="314" y="655"/>
                            <a:pt x="314" y="655"/>
                          </a:cubicBezTo>
                          <a:cubicBezTo>
                            <a:pt x="314" y="654"/>
                            <a:pt x="314" y="653"/>
                            <a:pt x="314" y="652"/>
                          </a:cubicBezTo>
                          <a:cubicBezTo>
                            <a:pt x="314" y="651"/>
                            <a:pt x="314" y="649"/>
                            <a:pt x="316" y="647"/>
                          </a:cubicBezTo>
                          <a:cubicBezTo>
                            <a:pt x="317" y="646"/>
                            <a:pt x="319" y="645"/>
                            <a:pt x="320" y="643"/>
                          </a:cubicBezTo>
                          <a:cubicBezTo>
                            <a:pt x="323" y="641"/>
                            <a:pt x="327" y="637"/>
                            <a:pt x="327" y="634"/>
                          </a:cubicBezTo>
                          <a:cubicBezTo>
                            <a:pt x="327" y="633"/>
                            <a:pt x="327" y="633"/>
                            <a:pt x="326" y="632"/>
                          </a:cubicBezTo>
                          <a:cubicBezTo>
                            <a:pt x="325" y="632"/>
                            <a:pt x="324" y="631"/>
                            <a:pt x="324" y="631"/>
                          </a:cubicBezTo>
                          <a:lnTo>
                            <a:pt x="324" y="630"/>
                          </a:lnTo>
                          <a:lnTo>
                            <a:pt x="324" y="627"/>
                          </a:lnTo>
                          <a:cubicBezTo>
                            <a:pt x="324" y="625"/>
                            <a:pt x="324" y="623"/>
                            <a:pt x="326" y="622"/>
                          </a:cubicBezTo>
                          <a:cubicBezTo>
                            <a:pt x="328" y="619"/>
                            <a:pt x="332" y="617"/>
                            <a:pt x="335" y="617"/>
                          </a:cubicBezTo>
                          <a:cubicBezTo>
                            <a:pt x="338" y="617"/>
                            <a:pt x="338" y="619"/>
                            <a:pt x="339" y="621"/>
                          </a:cubicBezTo>
                          <a:cubicBezTo>
                            <a:pt x="339" y="622"/>
                            <a:pt x="340" y="623"/>
                            <a:pt x="340" y="624"/>
                          </a:cubicBezTo>
                          <a:cubicBezTo>
                            <a:pt x="347" y="628"/>
                            <a:pt x="356" y="633"/>
                            <a:pt x="358" y="633"/>
                          </a:cubicBezTo>
                          <a:cubicBezTo>
                            <a:pt x="364" y="633"/>
                            <a:pt x="364" y="629"/>
                            <a:pt x="364" y="628"/>
                          </a:cubicBezTo>
                          <a:lnTo>
                            <a:pt x="364" y="623"/>
                          </a:lnTo>
                          <a:cubicBezTo>
                            <a:pt x="364" y="621"/>
                            <a:pt x="365" y="619"/>
                            <a:pt x="366" y="618"/>
                          </a:cubicBezTo>
                          <a:cubicBezTo>
                            <a:pt x="367" y="617"/>
                            <a:pt x="367" y="617"/>
                            <a:pt x="367" y="616"/>
                          </a:cubicBezTo>
                          <a:lnTo>
                            <a:pt x="367" y="612"/>
                          </a:lnTo>
                          <a:cubicBezTo>
                            <a:pt x="366" y="610"/>
                            <a:pt x="364" y="608"/>
                            <a:pt x="362" y="607"/>
                          </a:cubicBezTo>
                          <a:cubicBezTo>
                            <a:pt x="359" y="605"/>
                            <a:pt x="357" y="603"/>
                            <a:pt x="357" y="601"/>
                          </a:cubicBezTo>
                          <a:cubicBezTo>
                            <a:pt x="357" y="597"/>
                            <a:pt x="360" y="595"/>
                            <a:pt x="362" y="593"/>
                          </a:cubicBezTo>
                          <a:cubicBezTo>
                            <a:pt x="364" y="591"/>
                            <a:pt x="366" y="589"/>
                            <a:pt x="366" y="587"/>
                          </a:cubicBezTo>
                          <a:cubicBezTo>
                            <a:pt x="366" y="585"/>
                            <a:pt x="365" y="583"/>
                            <a:pt x="364" y="581"/>
                          </a:cubicBezTo>
                          <a:cubicBezTo>
                            <a:pt x="363" y="581"/>
                            <a:pt x="363" y="580"/>
                            <a:pt x="363" y="579"/>
                          </a:cubicBezTo>
                          <a:lnTo>
                            <a:pt x="349" y="579"/>
                          </a:lnTo>
                          <a:lnTo>
                            <a:pt x="349" y="579"/>
                          </a:lnTo>
                          <a:cubicBezTo>
                            <a:pt x="346" y="576"/>
                            <a:pt x="345" y="566"/>
                            <a:pt x="345" y="562"/>
                          </a:cubicBezTo>
                          <a:cubicBezTo>
                            <a:pt x="345" y="557"/>
                            <a:pt x="346" y="555"/>
                            <a:pt x="347" y="553"/>
                          </a:cubicBezTo>
                          <a:cubicBezTo>
                            <a:pt x="348" y="552"/>
                            <a:pt x="349" y="550"/>
                            <a:pt x="349" y="549"/>
                          </a:cubicBezTo>
                          <a:cubicBezTo>
                            <a:pt x="347" y="548"/>
                            <a:pt x="347" y="547"/>
                            <a:pt x="346" y="545"/>
                          </a:cubicBezTo>
                          <a:lnTo>
                            <a:pt x="346" y="544"/>
                          </a:lnTo>
                          <a:lnTo>
                            <a:pt x="347" y="543"/>
                          </a:lnTo>
                          <a:cubicBezTo>
                            <a:pt x="349" y="542"/>
                            <a:pt x="350" y="541"/>
                            <a:pt x="351" y="539"/>
                          </a:cubicBezTo>
                          <a:cubicBezTo>
                            <a:pt x="352" y="538"/>
                            <a:pt x="353" y="537"/>
                            <a:pt x="356" y="535"/>
                          </a:cubicBezTo>
                          <a:cubicBezTo>
                            <a:pt x="356" y="535"/>
                            <a:pt x="356" y="534"/>
                            <a:pt x="357" y="534"/>
                          </a:cubicBezTo>
                          <a:cubicBezTo>
                            <a:pt x="358" y="533"/>
                            <a:pt x="359" y="532"/>
                            <a:pt x="359" y="530"/>
                          </a:cubicBezTo>
                          <a:cubicBezTo>
                            <a:pt x="359" y="527"/>
                            <a:pt x="360" y="525"/>
                            <a:pt x="361" y="523"/>
                          </a:cubicBezTo>
                          <a:cubicBezTo>
                            <a:pt x="363" y="521"/>
                            <a:pt x="364" y="519"/>
                            <a:pt x="364" y="516"/>
                          </a:cubicBezTo>
                          <a:cubicBezTo>
                            <a:pt x="364" y="516"/>
                            <a:pt x="364" y="515"/>
                            <a:pt x="363" y="514"/>
                          </a:cubicBezTo>
                          <a:cubicBezTo>
                            <a:pt x="362" y="513"/>
                            <a:pt x="361" y="512"/>
                            <a:pt x="361" y="509"/>
                          </a:cubicBezTo>
                          <a:cubicBezTo>
                            <a:pt x="361" y="508"/>
                            <a:pt x="362" y="506"/>
                            <a:pt x="363" y="505"/>
                          </a:cubicBezTo>
                          <a:cubicBezTo>
                            <a:pt x="363" y="504"/>
                            <a:pt x="364" y="503"/>
                            <a:pt x="364" y="501"/>
                          </a:cubicBezTo>
                          <a:cubicBezTo>
                            <a:pt x="364" y="498"/>
                            <a:pt x="362" y="496"/>
                            <a:pt x="360" y="494"/>
                          </a:cubicBezTo>
                          <a:cubicBezTo>
                            <a:pt x="357" y="492"/>
                            <a:pt x="354" y="490"/>
                            <a:pt x="354" y="485"/>
                          </a:cubicBezTo>
                          <a:cubicBezTo>
                            <a:pt x="354" y="481"/>
                            <a:pt x="356" y="479"/>
                            <a:pt x="357" y="478"/>
                          </a:cubicBezTo>
                          <a:cubicBezTo>
                            <a:pt x="358" y="476"/>
                            <a:pt x="359" y="476"/>
                            <a:pt x="359" y="475"/>
                          </a:cubicBezTo>
                          <a:cubicBezTo>
                            <a:pt x="359" y="473"/>
                            <a:pt x="358" y="473"/>
                            <a:pt x="357" y="471"/>
                          </a:cubicBezTo>
                          <a:cubicBezTo>
                            <a:pt x="356" y="470"/>
                            <a:pt x="354" y="467"/>
                            <a:pt x="354" y="463"/>
                          </a:cubicBezTo>
                          <a:cubicBezTo>
                            <a:pt x="354" y="455"/>
                            <a:pt x="359" y="454"/>
                            <a:pt x="364" y="452"/>
                          </a:cubicBezTo>
                          <a:cubicBezTo>
                            <a:pt x="368" y="451"/>
                            <a:pt x="371" y="450"/>
                            <a:pt x="373" y="447"/>
                          </a:cubicBezTo>
                          <a:lnTo>
                            <a:pt x="373" y="446"/>
                          </a:lnTo>
                          <a:cubicBezTo>
                            <a:pt x="372" y="446"/>
                            <a:pt x="372" y="446"/>
                            <a:pt x="372" y="44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Freeform 1189">
                      <a:extLst>
                        <a:ext uri="{FF2B5EF4-FFF2-40B4-BE49-F238E27FC236}">
                          <a16:creationId xmlns:a16="http://schemas.microsoft.com/office/drawing/2014/main" id="{886B7C65-DD3C-CB69-0B44-DFB313512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066" y="4234048"/>
                      <a:ext cx="127803" cy="167273"/>
                    </a:xfrm>
                    <a:custGeom>
                      <a:avLst/>
                      <a:gdLst>
                        <a:gd name="T0" fmla="*/ 264 w 300"/>
                        <a:gd name="T1" fmla="*/ 170 h 392"/>
                        <a:gd name="T2" fmla="*/ 226 w 300"/>
                        <a:gd name="T3" fmla="*/ 189 h 392"/>
                        <a:gd name="T4" fmla="*/ 210 w 300"/>
                        <a:gd name="T5" fmla="*/ 181 h 392"/>
                        <a:gd name="T6" fmla="*/ 202 w 300"/>
                        <a:gd name="T7" fmla="*/ 130 h 392"/>
                        <a:gd name="T8" fmla="*/ 188 w 300"/>
                        <a:gd name="T9" fmla="*/ 115 h 392"/>
                        <a:gd name="T10" fmla="*/ 215 w 300"/>
                        <a:gd name="T11" fmla="*/ 109 h 392"/>
                        <a:gd name="T12" fmla="*/ 222 w 300"/>
                        <a:gd name="T13" fmla="*/ 82 h 392"/>
                        <a:gd name="T14" fmla="*/ 234 w 300"/>
                        <a:gd name="T15" fmla="*/ 83 h 392"/>
                        <a:gd name="T16" fmla="*/ 268 w 300"/>
                        <a:gd name="T17" fmla="*/ 50 h 392"/>
                        <a:gd name="T18" fmla="*/ 247 w 300"/>
                        <a:gd name="T19" fmla="*/ 39 h 392"/>
                        <a:gd name="T20" fmla="*/ 226 w 300"/>
                        <a:gd name="T21" fmla="*/ 38 h 392"/>
                        <a:gd name="T22" fmla="*/ 218 w 300"/>
                        <a:gd name="T23" fmla="*/ 0 h 392"/>
                        <a:gd name="T24" fmla="*/ 188 w 300"/>
                        <a:gd name="T25" fmla="*/ 42 h 392"/>
                        <a:gd name="T26" fmla="*/ 202 w 300"/>
                        <a:gd name="T27" fmla="*/ 49 h 392"/>
                        <a:gd name="T28" fmla="*/ 168 w 300"/>
                        <a:gd name="T29" fmla="*/ 55 h 392"/>
                        <a:gd name="T30" fmla="*/ 67 w 300"/>
                        <a:gd name="T31" fmla="*/ 130 h 392"/>
                        <a:gd name="T32" fmla="*/ 40 w 300"/>
                        <a:gd name="T33" fmla="*/ 178 h 392"/>
                        <a:gd name="T34" fmla="*/ 54 w 300"/>
                        <a:gd name="T35" fmla="*/ 203 h 392"/>
                        <a:gd name="T36" fmla="*/ 67 w 300"/>
                        <a:gd name="T37" fmla="*/ 217 h 392"/>
                        <a:gd name="T38" fmla="*/ 51 w 300"/>
                        <a:gd name="T39" fmla="*/ 224 h 392"/>
                        <a:gd name="T40" fmla="*/ 25 w 300"/>
                        <a:gd name="T41" fmla="*/ 226 h 392"/>
                        <a:gd name="T42" fmla="*/ 13 w 300"/>
                        <a:gd name="T43" fmla="*/ 265 h 392"/>
                        <a:gd name="T44" fmla="*/ 5 w 300"/>
                        <a:gd name="T45" fmla="*/ 289 h 392"/>
                        <a:gd name="T46" fmla="*/ 31 w 300"/>
                        <a:gd name="T47" fmla="*/ 319 h 392"/>
                        <a:gd name="T48" fmla="*/ 29 w 300"/>
                        <a:gd name="T49" fmla="*/ 326 h 392"/>
                        <a:gd name="T50" fmla="*/ 16 w 300"/>
                        <a:gd name="T51" fmla="*/ 356 h 392"/>
                        <a:gd name="T52" fmla="*/ 25 w 300"/>
                        <a:gd name="T53" fmla="*/ 362 h 392"/>
                        <a:gd name="T54" fmla="*/ 36 w 300"/>
                        <a:gd name="T55" fmla="*/ 375 h 392"/>
                        <a:gd name="T56" fmla="*/ 58 w 300"/>
                        <a:gd name="T57" fmla="*/ 381 h 392"/>
                        <a:gd name="T58" fmla="*/ 70 w 300"/>
                        <a:gd name="T59" fmla="*/ 383 h 392"/>
                        <a:gd name="T60" fmla="*/ 74 w 300"/>
                        <a:gd name="T61" fmla="*/ 387 h 392"/>
                        <a:gd name="T62" fmla="*/ 98 w 300"/>
                        <a:gd name="T63" fmla="*/ 385 h 392"/>
                        <a:gd name="T64" fmla="*/ 115 w 300"/>
                        <a:gd name="T65" fmla="*/ 381 h 392"/>
                        <a:gd name="T66" fmla="*/ 138 w 300"/>
                        <a:gd name="T67" fmla="*/ 371 h 392"/>
                        <a:gd name="T68" fmla="*/ 140 w 300"/>
                        <a:gd name="T69" fmla="*/ 364 h 392"/>
                        <a:gd name="T70" fmla="*/ 150 w 300"/>
                        <a:gd name="T71" fmla="*/ 344 h 392"/>
                        <a:gd name="T72" fmla="*/ 151 w 300"/>
                        <a:gd name="T73" fmla="*/ 336 h 392"/>
                        <a:gd name="T74" fmla="*/ 198 w 300"/>
                        <a:gd name="T75" fmla="*/ 301 h 392"/>
                        <a:gd name="T76" fmla="*/ 217 w 300"/>
                        <a:gd name="T77" fmla="*/ 305 h 392"/>
                        <a:gd name="T78" fmla="*/ 235 w 300"/>
                        <a:gd name="T79" fmla="*/ 310 h 392"/>
                        <a:gd name="T80" fmla="*/ 262 w 300"/>
                        <a:gd name="T81" fmla="*/ 290 h 392"/>
                        <a:gd name="T82" fmla="*/ 269 w 300"/>
                        <a:gd name="T83" fmla="*/ 262 h 392"/>
                        <a:gd name="T84" fmla="*/ 276 w 300"/>
                        <a:gd name="T85" fmla="*/ 252 h 392"/>
                        <a:gd name="T86" fmla="*/ 290 w 300"/>
                        <a:gd name="T87" fmla="*/ 250 h 392"/>
                        <a:gd name="T88" fmla="*/ 289 w 300"/>
                        <a:gd name="T89" fmla="*/ 197 h 3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300" h="392">
                          <a:moveTo>
                            <a:pt x="284" y="168"/>
                          </a:moveTo>
                          <a:cubicBezTo>
                            <a:pt x="282" y="168"/>
                            <a:pt x="281" y="168"/>
                            <a:pt x="279" y="169"/>
                          </a:cubicBezTo>
                          <a:cubicBezTo>
                            <a:pt x="273" y="170"/>
                            <a:pt x="268" y="170"/>
                            <a:pt x="264" y="170"/>
                          </a:cubicBezTo>
                          <a:cubicBezTo>
                            <a:pt x="262" y="170"/>
                            <a:pt x="260" y="170"/>
                            <a:pt x="258" y="170"/>
                          </a:cubicBezTo>
                          <a:cubicBezTo>
                            <a:pt x="245" y="170"/>
                            <a:pt x="234" y="169"/>
                            <a:pt x="226" y="189"/>
                          </a:cubicBezTo>
                          <a:cubicBezTo>
                            <a:pt x="226" y="189"/>
                            <a:pt x="226" y="189"/>
                            <a:pt x="226" y="189"/>
                          </a:cubicBezTo>
                          <a:cubicBezTo>
                            <a:pt x="223" y="192"/>
                            <a:pt x="219" y="194"/>
                            <a:pt x="216" y="194"/>
                          </a:cubicBezTo>
                          <a:cubicBezTo>
                            <a:pt x="212" y="194"/>
                            <a:pt x="208" y="192"/>
                            <a:pt x="207" y="188"/>
                          </a:cubicBezTo>
                          <a:cubicBezTo>
                            <a:pt x="206" y="186"/>
                            <a:pt x="207" y="183"/>
                            <a:pt x="210" y="181"/>
                          </a:cubicBezTo>
                          <a:cubicBezTo>
                            <a:pt x="212" y="179"/>
                            <a:pt x="215" y="177"/>
                            <a:pt x="217" y="175"/>
                          </a:cubicBezTo>
                          <a:cubicBezTo>
                            <a:pt x="224" y="171"/>
                            <a:pt x="229" y="168"/>
                            <a:pt x="227" y="157"/>
                          </a:cubicBezTo>
                          <a:cubicBezTo>
                            <a:pt x="225" y="132"/>
                            <a:pt x="213" y="131"/>
                            <a:pt x="202" y="130"/>
                          </a:cubicBezTo>
                          <a:cubicBezTo>
                            <a:pt x="196" y="129"/>
                            <a:pt x="189" y="128"/>
                            <a:pt x="186" y="122"/>
                          </a:cubicBezTo>
                          <a:cubicBezTo>
                            <a:pt x="186" y="121"/>
                            <a:pt x="186" y="121"/>
                            <a:pt x="186" y="121"/>
                          </a:cubicBezTo>
                          <a:cubicBezTo>
                            <a:pt x="185" y="118"/>
                            <a:pt x="186" y="116"/>
                            <a:pt x="188" y="115"/>
                          </a:cubicBezTo>
                          <a:cubicBezTo>
                            <a:pt x="190" y="112"/>
                            <a:pt x="194" y="112"/>
                            <a:pt x="198" y="112"/>
                          </a:cubicBezTo>
                          <a:cubicBezTo>
                            <a:pt x="199" y="112"/>
                            <a:pt x="200" y="112"/>
                            <a:pt x="201" y="112"/>
                          </a:cubicBezTo>
                          <a:cubicBezTo>
                            <a:pt x="206" y="112"/>
                            <a:pt x="212" y="112"/>
                            <a:pt x="215" y="109"/>
                          </a:cubicBezTo>
                          <a:cubicBezTo>
                            <a:pt x="216" y="107"/>
                            <a:pt x="216" y="103"/>
                            <a:pt x="215" y="98"/>
                          </a:cubicBezTo>
                          <a:cubicBezTo>
                            <a:pt x="214" y="91"/>
                            <a:pt x="215" y="87"/>
                            <a:pt x="217" y="84"/>
                          </a:cubicBezTo>
                          <a:cubicBezTo>
                            <a:pt x="218" y="83"/>
                            <a:pt x="220" y="82"/>
                            <a:pt x="222" y="82"/>
                          </a:cubicBezTo>
                          <a:cubicBezTo>
                            <a:pt x="224" y="82"/>
                            <a:pt x="225" y="82"/>
                            <a:pt x="227" y="83"/>
                          </a:cubicBezTo>
                          <a:cubicBezTo>
                            <a:pt x="227" y="83"/>
                            <a:pt x="228" y="83"/>
                            <a:pt x="228" y="83"/>
                          </a:cubicBezTo>
                          <a:cubicBezTo>
                            <a:pt x="230" y="83"/>
                            <a:pt x="232" y="83"/>
                            <a:pt x="234" y="83"/>
                          </a:cubicBezTo>
                          <a:cubicBezTo>
                            <a:pt x="243" y="83"/>
                            <a:pt x="244" y="79"/>
                            <a:pt x="246" y="74"/>
                          </a:cubicBezTo>
                          <a:cubicBezTo>
                            <a:pt x="246" y="71"/>
                            <a:pt x="247" y="67"/>
                            <a:pt x="252" y="66"/>
                          </a:cubicBezTo>
                          <a:cubicBezTo>
                            <a:pt x="261" y="65"/>
                            <a:pt x="267" y="57"/>
                            <a:pt x="268" y="50"/>
                          </a:cubicBezTo>
                          <a:cubicBezTo>
                            <a:pt x="269" y="47"/>
                            <a:pt x="269" y="44"/>
                            <a:pt x="268" y="42"/>
                          </a:cubicBezTo>
                          <a:cubicBezTo>
                            <a:pt x="264" y="44"/>
                            <a:pt x="261" y="45"/>
                            <a:pt x="258" y="45"/>
                          </a:cubicBezTo>
                          <a:cubicBezTo>
                            <a:pt x="253" y="45"/>
                            <a:pt x="249" y="42"/>
                            <a:pt x="247" y="39"/>
                          </a:cubicBezTo>
                          <a:cubicBezTo>
                            <a:pt x="244" y="36"/>
                            <a:pt x="242" y="34"/>
                            <a:pt x="238" y="34"/>
                          </a:cubicBezTo>
                          <a:cubicBezTo>
                            <a:pt x="236" y="34"/>
                            <a:pt x="233" y="35"/>
                            <a:pt x="229" y="37"/>
                          </a:cubicBezTo>
                          <a:cubicBezTo>
                            <a:pt x="228" y="38"/>
                            <a:pt x="227" y="38"/>
                            <a:pt x="226" y="38"/>
                          </a:cubicBezTo>
                          <a:cubicBezTo>
                            <a:pt x="226" y="38"/>
                            <a:pt x="225" y="38"/>
                            <a:pt x="225" y="37"/>
                          </a:cubicBezTo>
                          <a:cubicBezTo>
                            <a:pt x="224" y="36"/>
                            <a:pt x="225" y="35"/>
                            <a:pt x="226" y="33"/>
                          </a:cubicBezTo>
                          <a:cubicBezTo>
                            <a:pt x="230" y="25"/>
                            <a:pt x="237" y="10"/>
                            <a:pt x="218" y="0"/>
                          </a:cubicBezTo>
                          <a:cubicBezTo>
                            <a:pt x="214" y="1"/>
                            <a:pt x="211" y="3"/>
                            <a:pt x="208" y="5"/>
                          </a:cubicBezTo>
                          <a:cubicBezTo>
                            <a:pt x="193" y="13"/>
                            <a:pt x="181" y="20"/>
                            <a:pt x="179" y="43"/>
                          </a:cubicBezTo>
                          <a:cubicBezTo>
                            <a:pt x="181" y="43"/>
                            <a:pt x="184" y="42"/>
                            <a:pt x="188" y="42"/>
                          </a:cubicBezTo>
                          <a:cubicBezTo>
                            <a:pt x="193" y="42"/>
                            <a:pt x="198" y="44"/>
                            <a:pt x="202" y="46"/>
                          </a:cubicBezTo>
                          <a:cubicBezTo>
                            <a:pt x="202" y="46"/>
                            <a:pt x="202" y="47"/>
                            <a:pt x="202" y="47"/>
                          </a:cubicBezTo>
                          <a:lnTo>
                            <a:pt x="202" y="49"/>
                          </a:lnTo>
                          <a:cubicBezTo>
                            <a:pt x="202" y="59"/>
                            <a:pt x="201" y="62"/>
                            <a:pt x="189" y="62"/>
                          </a:cubicBezTo>
                          <a:cubicBezTo>
                            <a:pt x="187" y="62"/>
                            <a:pt x="185" y="60"/>
                            <a:pt x="182" y="59"/>
                          </a:cubicBezTo>
                          <a:cubicBezTo>
                            <a:pt x="178" y="57"/>
                            <a:pt x="174" y="55"/>
                            <a:pt x="168" y="55"/>
                          </a:cubicBezTo>
                          <a:cubicBezTo>
                            <a:pt x="164" y="55"/>
                            <a:pt x="160" y="56"/>
                            <a:pt x="155" y="58"/>
                          </a:cubicBezTo>
                          <a:cubicBezTo>
                            <a:pt x="142" y="71"/>
                            <a:pt x="128" y="81"/>
                            <a:pt x="114" y="90"/>
                          </a:cubicBezTo>
                          <a:cubicBezTo>
                            <a:pt x="96" y="101"/>
                            <a:pt x="80" y="112"/>
                            <a:pt x="67" y="130"/>
                          </a:cubicBezTo>
                          <a:cubicBezTo>
                            <a:pt x="64" y="134"/>
                            <a:pt x="61" y="140"/>
                            <a:pt x="58" y="147"/>
                          </a:cubicBezTo>
                          <a:cubicBezTo>
                            <a:pt x="55" y="153"/>
                            <a:pt x="52" y="160"/>
                            <a:pt x="49" y="166"/>
                          </a:cubicBezTo>
                          <a:cubicBezTo>
                            <a:pt x="46" y="170"/>
                            <a:pt x="43" y="175"/>
                            <a:pt x="40" y="178"/>
                          </a:cubicBezTo>
                          <a:cubicBezTo>
                            <a:pt x="34" y="187"/>
                            <a:pt x="29" y="195"/>
                            <a:pt x="31" y="197"/>
                          </a:cubicBezTo>
                          <a:cubicBezTo>
                            <a:pt x="39" y="203"/>
                            <a:pt x="42" y="203"/>
                            <a:pt x="46" y="202"/>
                          </a:cubicBezTo>
                          <a:cubicBezTo>
                            <a:pt x="48" y="202"/>
                            <a:pt x="51" y="202"/>
                            <a:pt x="54" y="203"/>
                          </a:cubicBezTo>
                          <a:cubicBezTo>
                            <a:pt x="56" y="202"/>
                            <a:pt x="57" y="202"/>
                            <a:pt x="58" y="202"/>
                          </a:cubicBezTo>
                          <a:cubicBezTo>
                            <a:pt x="66" y="202"/>
                            <a:pt x="68" y="215"/>
                            <a:pt x="68" y="215"/>
                          </a:cubicBezTo>
                          <a:cubicBezTo>
                            <a:pt x="68" y="216"/>
                            <a:pt x="67" y="216"/>
                            <a:pt x="67" y="217"/>
                          </a:cubicBezTo>
                          <a:cubicBezTo>
                            <a:pt x="66" y="217"/>
                            <a:pt x="66" y="219"/>
                            <a:pt x="65" y="221"/>
                          </a:cubicBezTo>
                          <a:cubicBezTo>
                            <a:pt x="65" y="223"/>
                            <a:pt x="64" y="226"/>
                            <a:pt x="60" y="226"/>
                          </a:cubicBezTo>
                          <a:cubicBezTo>
                            <a:pt x="57" y="226"/>
                            <a:pt x="55" y="225"/>
                            <a:pt x="51" y="224"/>
                          </a:cubicBezTo>
                          <a:cubicBezTo>
                            <a:pt x="48" y="229"/>
                            <a:pt x="44" y="231"/>
                            <a:pt x="40" y="231"/>
                          </a:cubicBezTo>
                          <a:cubicBezTo>
                            <a:pt x="36" y="231"/>
                            <a:pt x="32" y="229"/>
                            <a:pt x="26" y="226"/>
                          </a:cubicBezTo>
                          <a:cubicBezTo>
                            <a:pt x="26" y="226"/>
                            <a:pt x="25" y="226"/>
                            <a:pt x="25" y="226"/>
                          </a:cubicBezTo>
                          <a:cubicBezTo>
                            <a:pt x="25" y="226"/>
                            <a:pt x="25" y="230"/>
                            <a:pt x="26" y="232"/>
                          </a:cubicBezTo>
                          <a:cubicBezTo>
                            <a:pt x="26" y="237"/>
                            <a:pt x="27" y="244"/>
                            <a:pt x="25" y="251"/>
                          </a:cubicBezTo>
                          <a:cubicBezTo>
                            <a:pt x="23" y="257"/>
                            <a:pt x="18" y="261"/>
                            <a:pt x="13" y="265"/>
                          </a:cubicBezTo>
                          <a:cubicBezTo>
                            <a:pt x="7" y="270"/>
                            <a:pt x="0" y="275"/>
                            <a:pt x="0" y="286"/>
                          </a:cubicBezTo>
                          <a:cubicBezTo>
                            <a:pt x="0" y="286"/>
                            <a:pt x="0" y="287"/>
                            <a:pt x="0" y="288"/>
                          </a:cubicBezTo>
                          <a:cubicBezTo>
                            <a:pt x="2" y="288"/>
                            <a:pt x="4" y="289"/>
                            <a:pt x="5" y="289"/>
                          </a:cubicBezTo>
                          <a:cubicBezTo>
                            <a:pt x="5" y="289"/>
                            <a:pt x="5" y="289"/>
                            <a:pt x="6" y="289"/>
                          </a:cubicBezTo>
                          <a:cubicBezTo>
                            <a:pt x="15" y="289"/>
                            <a:pt x="34" y="300"/>
                            <a:pt x="34" y="310"/>
                          </a:cubicBezTo>
                          <a:cubicBezTo>
                            <a:pt x="34" y="315"/>
                            <a:pt x="32" y="318"/>
                            <a:pt x="31" y="319"/>
                          </a:cubicBezTo>
                          <a:cubicBezTo>
                            <a:pt x="30" y="320"/>
                            <a:pt x="29" y="321"/>
                            <a:pt x="29" y="322"/>
                          </a:cubicBezTo>
                          <a:cubicBezTo>
                            <a:pt x="29" y="322"/>
                            <a:pt x="29" y="322"/>
                            <a:pt x="29" y="322"/>
                          </a:cubicBezTo>
                          <a:cubicBezTo>
                            <a:pt x="28" y="324"/>
                            <a:pt x="28" y="325"/>
                            <a:pt x="29" y="326"/>
                          </a:cubicBezTo>
                          <a:cubicBezTo>
                            <a:pt x="29" y="328"/>
                            <a:pt x="29" y="329"/>
                            <a:pt x="29" y="331"/>
                          </a:cubicBezTo>
                          <a:cubicBezTo>
                            <a:pt x="28" y="335"/>
                            <a:pt x="25" y="338"/>
                            <a:pt x="23" y="341"/>
                          </a:cubicBezTo>
                          <a:cubicBezTo>
                            <a:pt x="19" y="346"/>
                            <a:pt x="16" y="350"/>
                            <a:pt x="16" y="356"/>
                          </a:cubicBezTo>
                          <a:cubicBezTo>
                            <a:pt x="16" y="360"/>
                            <a:pt x="18" y="361"/>
                            <a:pt x="21" y="361"/>
                          </a:cubicBezTo>
                          <a:cubicBezTo>
                            <a:pt x="22" y="361"/>
                            <a:pt x="23" y="361"/>
                            <a:pt x="24" y="361"/>
                          </a:cubicBezTo>
                          <a:cubicBezTo>
                            <a:pt x="24" y="361"/>
                            <a:pt x="25" y="361"/>
                            <a:pt x="25" y="362"/>
                          </a:cubicBezTo>
                          <a:cubicBezTo>
                            <a:pt x="26" y="364"/>
                            <a:pt x="26" y="366"/>
                            <a:pt x="26" y="368"/>
                          </a:cubicBezTo>
                          <a:cubicBezTo>
                            <a:pt x="26" y="369"/>
                            <a:pt x="26" y="369"/>
                            <a:pt x="26" y="370"/>
                          </a:cubicBezTo>
                          <a:cubicBezTo>
                            <a:pt x="26" y="371"/>
                            <a:pt x="31" y="375"/>
                            <a:pt x="36" y="375"/>
                          </a:cubicBezTo>
                          <a:cubicBezTo>
                            <a:pt x="38" y="375"/>
                            <a:pt x="40" y="375"/>
                            <a:pt x="42" y="374"/>
                          </a:cubicBezTo>
                          <a:cubicBezTo>
                            <a:pt x="43" y="373"/>
                            <a:pt x="45" y="373"/>
                            <a:pt x="48" y="373"/>
                          </a:cubicBezTo>
                          <a:cubicBezTo>
                            <a:pt x="55" y="373"/>
                            <a:pt x="57" y="378"/>
                            <a:pt x="58" y="381"/>
                          </a:cubicBezTo>
                          <a:cubicBezTo>
                            <a:pt x="60" y="385"/>
                            <a:pt x="60" y="387"/>
                            <a:pt x="63" y="387"/>
                          </a:cubicBezTo>
                          <a:cubicBezTo>
                            <a:pt x="65" y="386"/>
                            <a:pt x="66" y="386"/>
                            <a:pt x="67" y="385"/>
                          </a:cubicBezTo>
                          <a:cubicBezTo>
                            <a:pt x="68" y="384"/>
                            <a:pt x="68" y="384"/>
                            <a:pt x="70" y="383"/>
                          </a:cubicBezTo>
                          <a:cubicBezTo>
                            <a:pt x="70" y="383"/>
                            <a:pt x="70" y="383"/>
                            <a:pt x="70" y="383"/>
                          </a:cubicBezTo>
                          <a:cubicBezTo>
                            <a:pt x="71" y="383"/>
                            <a:pt x="71" y="383"/>
                            <a:pt x="71" y="383"/>
                          </a:cubicBezTo>
                          <a:cubicBezTo>
                            <a:pt x="72" y="384"/>
                            <a:pt x="73" y="386"/>
                            <a:pt x="74" y="387"/>
                          </a:cubicBezTo>
                          <a:cubicBezTo>
                            <a:pt x="77" y="390"/>
                            <a:pt x="79" y="392"/>
                            <a:pt x="84" y="392"/>
                          </a:cubicBezTo>
                          <a:cubicBezTo>
                            <a:pt x="89" y="392"/>
                            <a:pt x="91" y="391"/>
                            <a:pt x="93" y="389"/>
                          </a:cubicBezTo>
                          <a:cubicBezTo>
                            <a:pt x="95" y="388"/>
                            <a:pt x="96" y="386"/>
                            <a:pt x="98" y="385"/>
                          </a:cubicBezTo>
                          <a:cubicBezTo>
                            <a:pt x="100" y="385"/>
                            <a:pt x="102" y="385"/>
                            <a:pt x="103" y="385"/>
                          </a:cubicBezTo>
                          <a:cubicBezTo>
                            <a:pt x="105" y="386"/>
                            <a:pt x="106" y="386"/>
                            <a:pt x="108" y="385"/>
                          </a:cubicBezTo>
                          <a:cubicBezTo>
                            <a:pt x="110" y="385"/>
                            <a:pt x="113" y="382"/>
                            <a:pt x="115" y="381"/>
                          </a:cubicBezTo>
                          <a:cubicBezTo>
                            <a:pt x="116" y="379"/>
                            <a:pt x="117" y="379"/>
                            <a:pt x="118" y="378"/>
                          </a:cubicBezTo>
                          <a:cubicBezTo>
                            <a:pt x="122" y="376"/>
                            <a:pt x="125" y="375"/>
                            <a:pt x="128" y="375"/>
                          </a:cubicBezTo>
                          <a:cubicBezTo>
                            <a:pt x="132" y="374"/>
                            <a:pt x="135" y="374"/>
                            <a:pt x="138" y="371"/>
                          </a:cubicBezTo>
                          <a:cubicBezTo>
                            <a:pt x="139" y="370"/>
                            <a:pt x="139" y="369"/>
                            <a:pt x="139" y="367"/>
                          </a:cubicBezTo>
                          <a:cubicBezTo>
                            <a:pt x="139" y="366"/>
                            <a:pt x="139" y="365"/>
                            <a:pt x="139" y="364"/>
                          </a:cubicBezTo>
                          <a:cubicBezTo>
                            <a:pt x="139" y="364"/>
                            <a:pt x="139" y="364"/>
                            <a:pt x="140" y="364"/>
                          </a:cubicBezTo>
                          <a:cubicBezTo>
                            <a:pt x="139" y="361"/>
                            <a:pt x="139" y="359"/>
                            <a:pt x="139" y="357"/>
                          </a:cubicBezTo>
                          <a:cubicBezTo>
                            <a:pt x="139" y="349"/>
                            <a:pt x="141" y="348"/>
                            <a:pt x="145" y="346"/>
                          </a:cubicBezTo>
                          <a:cubicBezTo>
                            <a:pt x="147" y="346"/>
                            <a:pt x="148" y="345"/>
                            <a:pt x="150" y="344"/>
                          </a:cubicBezTo>
                          <a:cubicBezTo>
                            <a:pt x="151" y="343"/>
                            <a:pt x="151" y="343"/>
                            <a:pt x="151" y="341"/>
                          </a:cubicBezTo>
                          <a:cubicBezTo>
                            <a:pt x="150" y="339"/>
                            <a:pt x="150" y="338"/>
                            <a:pt x="151" y="336"/>
                          </a:cubicBezTo>
                          <a:cubicBezTo>
                            <a:pt x="151" y="336"/>
                            <a:pt x="151" y="336"/>
                            <a:pt x="151" y="336"/>
                          </a:cubicBezTo>
                          <a:cubicBezTo>
                            <a:pt x="154" y="334"/>
                            <a:pt x="156" y="333"/>
                            <a:pt x="158" y="331"/>
                          </a:cubicBezTo>
                          <a:cubicBezTo>
                            <a:pt x="161" y="328"/>
                            <a:pt x="165" y="326"/>
                            <a:pt x="167" y="322"/>
                          </a:cubicBezTo>
                          <a:cubicBezTo>
                            <a:pt x="175" y="310"/>
                            <a:pt x="185" y="305"/>
                            <a:pt x="198" y="301"/>
                          </a:cubicBezTo>
                          <a:cubicBezTo>
                            <a:pt x="200" y="301"/>
                            <a:pt x="201" y="300"/>
                            <a:pt x="202" y="298"/>
                          </a:cubicBezTo>
                          <a:cubicBezTo>
                            <a:pt x="204" y="296"/>
                            <a:pt x="206" y="294"/>
                            <a:pt x="210" y="294"/>
                          </a:cubicBezTo>
                          <a:cubicBezTo>
                            <a:pt x="214" y="294"/>
                            <a:pt x="215" y="300"/>
                            <a:pt x="217" y="305"/>
                          </a:cubicBezTo>
                          <a:cubicBezTo>
                            <a:pt x="218" y="312"/>
                            <a:pt x="219" y="317"/>
                            <a:pt x="224" y="317"/>
                          </a:cubicBezTo>
                          <a:cubicBezTo>
                            <a:pt x="226" y="317"/>
                            <a:pt x="230" y="314"/>
                            <a:pt x="233" y="312"/>
                          </a:cubicBezTo>
                          <a:cubicBezTo>
                            <a:pt x="234" y="311"/>
                            <a:pt x="234" y="310"/>
                            <a:pt x="235" y="310"/>
                          </a:cubicBezTo>
                          <a:cubicBezTo>
                            <a:pt x="238" y="308"/>
                            <a:pt x="243" y="308"/>
                            <a:pt x="247" y="307"/>
                          </a:cubicBezTo>
                          <a:cubicBezTo>
                            <a:pt x="256" y="306"/>
                            <a:pt x="262" y="305"/>
                            <a:pt x="262" y="298"/>
                          </a:cubicBezTo>
                          <a:lnTo>
                            <a:pt x="262" y="290"/>
                          </a:lnTo>
                          <a:cubicBezTo>
                            <a:pt x="262" y="283"/>
                            <a:pt x="264" y="279"/>
                            <a:pt x="266" y="274"/>
                          </a:cubicBezTo>
                          <a:cubicBezTo>
                            <a:pt x="267" y="272"/>
                            <a:pt x="268" y="270"/>
                            <a:pt x="269" y="268"/>
                          </a:cubicBezTo>
                          <a:cubicBezTo>
                            <a:pt x="269" y="266"/>
                            <a:pt x="269" y="264"/>
                            <a:pt x="269" y="262"/>
                          </a:cubicBezTo>
                          <a:cubicBezTo>
                            <a:pt x="270" y="258"/>
                            <a:pt x="270" y="254"/>
                            <a:pt x="273" y="251"/>
                          </a:cubicBezTo>
                          <a:cubicBezTo>
                            <a:pt x="273" y="251"/>
                            <a:pt x="274" y="251"/>
                            <a:pt x="274" y="251"/>
                          </a:cubicBezTo>
                          <a:cubicBezTo>
                            <a:pt x="275" y="251"/>
                            <a:pt x="275" y="252"/>
                            <a:pt x="276" y="252"/>
                          </a:cubicBezTo>
                          <a:cubicBezTo>
                            <a:pt x="277" y="253"/>
                            <a:pt x="278" y="254"/>
                            <a:pt x="280" y="254"/>
                          </a:cubicBezTo>
                          <a:cubicBezTo>
                            <a:pt x="282" y="254"/>
                            <a:pt x="283" y="253"/>
                            <a:pt x="285" y="252"/>
                          </a:cubicBezTo>
                          <a:cubicBezTo>
                            <a:pt x="286" y="251"/>
                            <a:pt x="288" y="250"/>
                            <a:pt x="290" y="250"/>
                          </a:cubicBezTo>
                          <a:cubicBezTo>
                            <a:pt x="288" y="243"/>
                            <a:pt x="287" y="235"/>
                            <a:pt x="285" y="226"/>
                          </a:cubicBezTo>
                          <a:cubicBezTo>
                            <a:pt x="284" y="220"/>
                            <a:pt x="283" y="215"/>
                            <a:pt x="282" y="209"/>
                          </a:cubicBezTo>
                          <a:cubicBezTo>
                            <a:pt x="281" y="205"/>
                            <a:pt x="285" y="201"/>
                            <a:pt x="289" y="197"/>
                          </a:cubicBezTo>
                          <a:cubicBezTo>
                            <a:pt x="294" y="192"/>
                            <a:pt x="300" y="188"/>
                            <a:pt x="300" y="182"/>
                          </a:cubicBezTo>
                          <a:cubicBezTo>
                            <a:pt x="300" y="176"/>
                            <a:pt x="296" y="168"/>
                            <a:pt x="284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1190">
                      <a:extLst>
                        <a:ext uri="{FF2B5EF4-FFF2-40B4-BE49-F238E27FC236}">
                          <a16:creationId xmlns:a16="http://schemas.microsoft.com/office/drawing/2014/main" id="{76509534-E858-A469-3FB6-8C2B475E4D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5509" y="4442668"/>
                      <a:ext cx="58264" cy="90214"/>
                    </a:xfrm>
                    <a:custGeom>
                      <a:avLst/>
                      <a:gdLst>
                        <a:gd name="T0" fmla="*/ 125 w 136"/>
                        <a:gd name="T1" fmla="*/ 163 h 211"/>
                        <a:gd name="T2" fmla="*/ 116 w 136"/>
                        <a:gd name="T3" fmla="*/ 154 h 211"/>
                        <a:gd name="T4" fmla="*/ 104 w 136"/>
                        <a:gd name="T5" fmla="*/ 146 h 211"/>
                        <a:gd name="T6" fmla="*/ 104 w 136"/>
                        <a:gd name="T7" fmla="*/ 129 h 211"/>
                        <a:gd name="T8" fmla="*/ 109 w 136"/>
                        <a:gd name="T9" fmla="*/ 121 h 211"/>
                        <a:gd name="T10" fmla="*/ 116 w 136"/>
                        <a:gd name="T11" fmla="*/ 118 h 211"/>
                        <a:gd name="T12" fmla="*/ 111 w 136"/>
                        <a:gd name="T13" fmla="*/ 116 h 211"/>
                        <a:gd name="T14" fmla="*/ 85 w 136"/>
                        <a:gd name="T15" fmla="*/ 91 h 211"/>
                        <a:gd name="T16" fmla="*/ 84 w 136"/>
                        <a:gd name="T17" fmla="*/ 84 h 211"/>
                        <a:gd name="T18" fmla="*/ 86 w 136"/>
                        <a:gd name="T19" fmla="*/ 72 h 211"/>
                        <a:gd name="T20" fmla="*/ 94 w 136"/>
                        <a:gd name="T21" fmla="*/ 60 h 211"/>
                        <a:gd name="T22" fmla="*/ 76 w 136"/>
                        <a:gd name="T23" fmla="*/ 48 h 211"/>
                        <a:gd name="T24" fmla="*/ 61 w 136"/>
                        <a:gd name="T25" fmla="*/ 38 h 211"/>
                        <a:gd name="T26" fmla="*/ 51 w 136"/>
                        <a:gd name="T27" fmla="*/ 16 h 211"/>
                        <a:gd name="T28" fmla="*/ 52 w 136"/>
                        <a:gd name="T29" fmla="*/ 15 h 211"/>
                        <a:gd name="T30" fmla="*/ 57 w 136"/>
                        <a:gd name="T31" fmla="*/ 18 h 211"/>
                        <a:gd name="T32" fmla="*/ 64 w 136"/>
                        <a:gd name="T33" fmla="*/ 21 h 211"/>
                        <a:gd name="T34" fmla="*/ 65 w 136"/>
                        <a:gd name="T35" fmla="*/ 20 h 211"/>
                        <a:gd name="T36" fmla="*/ 65 w 136"/>
                        <a:gd name="T37" fmla="*/ 10 h 211"/>
                        <a:gd name="T38" fmla="*/ 46 w 136"/>
                        <a:gd name="T39" fmla="*/ 7 h 211"/>
                        <a:gd name="T40" fmla="*/ 46 w 136"/>
                        <a:gd name="T41" fmla="*/ 7 h 211"/>
                        <a:gd name="T42" fmla="*/ 45 w 136"/>
                        <a:gd name="T43" fmla="*/ 7 h 211"/>
                        <a:gd name="T44" fmla="*/ 28 w 136"/>
                        <a:gd name="T45" fmla="*/ 0 h 211"/>
                        <a:gd name="T46" fmla="*/ 28 w 136"/>
                        <a:gd name="T47" fmla="*/ 1 h 211"/>
                        <a:gd name="T48" fmla="*/ 20 w 136"/>
                        <a:gd name="T49" fmla="*/ 16 h 211"/>
                        <a:gd name="T50" fmla="*/ 15 w 136"/>
                        <a:gd name="T51" fmla="*/ 19 h 211"/>
                        <a:gd name="T52" fmla="*/ 5 w 136"/>
                        <a:gd name="T53" fmla="*/ 30 h 211"/>
                        <a:gd name="T54" fmla="*/ 12 w 136"/>
                        <a:gd name="T55" fmla="*/ 47 h 211"/>
                        <a:gd name="T56" fmla="*/ 17 w 136"/>
                        <a:gd name="T57" fmla="*/ 60 h 211"/>
                        <a:gd name="T58" fmla="*/ 15 w 136"/>
                        <a:gd name="T59" fmla="*/ 68 h 211"/>
                        <a:gd name="T60" fmla="*/ 13 w 136"/>
                        <a:gd name="T61" fmla="*/ 76 h 211"/>
                        <a:gd name="T62" fmla="*/ 17 w 136"/>
                        <a:gd name="T63" fmla="*/ 90 h 211"/>
                        <a:gd name="T64" fmla="*/ 21 w 136"/>
                        <a:gd name="T65" fmla="*/ 107 h 211"/>
                        <a:gd name="T66" fmla="*/ 5 w 136"/>
                        <a:gd name="T67" fmla="*/ 131 h 211"/>
                        <a:gd name="T68" fmla="*/ 3 w 136"/>
                        <a:gd name="T69" fmla="*/ 132 h 211"/>
                        <a:gd name="T70" fmla="*/ 0 w 136"/>
                        <a:gd name="T71" fmla="*/ 134 h 211"/>
                        <a:gd name="T72" fmla="*/ 51 w 136"/>
                        <a:gd name="T73" fmla="*/ 170 h 211"/>
                        <a:gd name="T74" fmla="*/ 103 w 136"/>
                        <a:gd name="T75" fmla="*/ 195 h 211"/>
                        <a:gd name="T76" fmla="*/ 136 w 136"/>
                        <a:gd name="T77" fmla="*/ 211 h 211"/>
                        <a:gd name="T78" fmla="*/ 125 w 136"/>
                        <a:gd name="T79" fmla="*/ 163 h 2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36" h="211">
                          <a:moveTo>
                            <a:pt x="125" y="163"/>
                          </a:moveTo>
                          <a:cubicBezTo>
                            <a:pt x="122" y="156"/>
                            <a:pt x="120" y="155"/>
                            <a:pt x="116" y="154"/>
                          </a:cubicBezTo>
                          <a:cubicBezTo>
                            <a:pt x="113" y="153"/>
                            <a:pt x="109" y="151"/>
                            <a:pt x="104" y="146"/>
                          </a:cubicBezTo>
                          <a:cubicBezTo>
                            <a:pt x="102" y="143"/>
                            <a:pt x="102" y="135"/>
                            <a:pt x="104" y="129"/>
                          </a:cubicBezTo>
                          <a:cubicBezTo>
                            <a:pt x="104" y="126"/>
                            <a:pt x="106" y="122"/>
                            <a:pt x="109" y="121"/>
                          </a:cubicBezTo>
                          <a:cubicBezTo>
                            <a:pt x="114" y="119"/>
                            <a:pt x="115" y="118"/>
                            <a:pt x="116" y="118"/>
                          </a:cubicBezTo>
                          <a:cubicBezTo>
                            <a:pt x="115" y="117"/>
                            <a:pt x="113" y="116"/>
                            <a:pt x="111" y="116"/>
                          </a:cubicBezTo>
                          <a:cubicBezTo>
                            <a:pt x="103" y="113"/>
                            <a:pt x="89" y="107"/>
                            <a:pt x="85" y="91"/>
                          </a:cubicBezTo>
                          <a:cubicBezTo>
                            <a:pt x="85" y="88"/>
                            <a:pt x="84" y="86"/>
                            <a:pt x="84" y="84"/>
                          </a:cubicBezTo>
                          <a:cubicBezTo>
                            <a:pt x="82" y="78"/>
                            <a:pt x="82" y="77"/>
                            <a:pt x="86" y="72"/>
                          </a:cubicBezTo>
                          <a:cubicBezTo>
                            <a:pt x="92" y="68"/>
                            <a:pt x="94" y="63"/>
                            <a:pt x="94" y="60"/>
                          </a:cubicBezTo>
                          <a:cubicBezTo>
                            <a:pt x="93" y="54"/>
                            <a:pt x="84" y="51"/>
                            <a:pt x="76" y="48"/>
                          </a:cubicBezTo>
                          <a:cubicBezTo>
                            <a:pt x="69" y="45"/>
                            <a:pt x="63" y="42"/>
                            <a:pt x="61" y="38"/>
                          </a:cubicBezTo>
                          <a:cubicBezTo>
                            <a:pt x="50" y="20"/>
                            <a:pt x="50" y="18"/>
                            <a:pt x="51" y="16"/>
                          </a:cubicBezTo>
                          <a:cubicBezTo>
                            <a:pt x="51" y="16"/>
                            <a:pt x="52" y="15"/>
                            <a:pt x="52" y="15"/>
                          </a:cubicBezTo>
                          <a:cubicBezTo>
                            <a:pt x="53" y="15"/>
                            <a:pt x="55" y="16"/>
                            <a:pt x="57" y="18"/>
                          </a:cubicBezTo>
                          <a:cubicBezTo>
                            <a:pt x="59" y="19"/>
                            <a:pt x="62" y="21"/>
                            <a:pt x="64" y="21"/>
                          </a:cubicBezTo>
                          <a:cubicBezTo>
                            <a:pt x="64" y="21"/>
                            <a:pt x="65" y="21"/>
                            <a:pt x="65" y="20"/>
                          </a:cubicBezTo>
                          <a:cubicBezTo>
                            <a:pt x="65" y="20"/>
                            <a:pt x="66" y="17"/>
                            <a:pt x="65" y="10"/>
                          </a:cubicBezTo>
                          <a:cubicBezTo>
                            <a:pt x="60" y="7"/>
                            <a:pt x="54" y="5"/>
                            <a:pt x="46" y="7"/>
                          </a:cubicBezTo>
                          <a:lnTo>
                            <a:pt x="46" y="7"/>
                          </a:lnTo>
                          <a:lnTo>
                            <a:pt x="45" y="7"/>
                          </a:lnTo>
                          <a:cubicBezTo>
                            <a:pt x="37" y="5"/>
                            <a:pt x="32" y="4"/>
                            <a:pt x="28" y="0"/>
                          </a:cubicBezTo>
                          <a:cubicBezTo>
                            <a:pt x="28" y="1"/>
                            <a:pt x="28" y="1"/>
                            <a:pt x="28" y="1"/>
                          </a:cubicBezTo>
                          <a:cubicBezTo>
                            <a:pt x="26" y="7"/>
                            <a:pt x="24" y="13"/>
                            <a:pt x="20" y="16"/>
                          </a:cubicBezTo>
                          <a:cubicBezTo>
                            <a:pt x="19" y="17"/>
                            <a:pt x="17" y="18"/>
                            <a:pt x="15" y="19"/>
                          </a:cubicBezTo>
                          <a:cubicBezTo>
                            <a:pt x="10" y="21"/>
                            <a:pt x="5" y="24"/>
                            <a:pt x="5" y="30"/>
                          </a:cubicBezTo>
                          <a:cubicBezTo>
                            <a:pt x="5" y="37"/>
                            <a:pt x="9" y="42"/>
                            <a:pt x="12" y="47"/>
                          </a:cubicBezTo>
                          <a:cubicBezTo>
                            <a:pt x="15" y="52"/>
                            <a:pt x="17" y="56"/>
                            <a:pt x="17" y="60"/>
                          </a:cubicBezTo>
                          <a:cubicBezTo>
                            <a:pt x="17" y="63"/>
                            <a:pt x="16" y="66"/>
                            <a:pt x="15" y="68"/>
                          </a:cubicBezTo>
                          <a:cubicBezTo>
                            <a:pt x="14" y="70"/>
                            <a:pt x="13" y="73"/>
                            <a:pt x="13" y="76"/>
                          </a:cubicBezTo>
                          <a:cubicBezTo>
                            <a:pt x="13" y="82"/>
                            <a:pt x="15" y="86"/>
                            <a:pt x="17" y="90"/>
                          </a:cubicBezTo>
                          <a:cubicBezTo>
                            <a:pt x="19" y="95"/>
                            <a:pt x="21" y="100"/>
                            <a:pt x="21" y="107"/>
                          </a:cubicBezTo>
                          <a:cubicBezTo>
                            <a:pt x="21" y="114"/>
                            <a:pt x="12" y="124"/>
                            <a:pt x="5" y="131"/>
                          </a:cubicBezTo>
                          <a:lnTo>
                            <a:pt x="3" y="132"/>
                          </a:lnTo>
                          <a:lnTo>
                            <a:pt x="0" y="134"/>
                          </a:lnTo>
                          <a:cubicBezTo>
                            <a:pt x="4" y="138"/>
                            <a:pt x="26" y="160"/>
                            <a:pt x="51" y="170"/>
                          </a:cubicBezTo>
                          <a:cubicBezTo>
                            <a:pt x="64" y="176"/>
                            <a:pt x="84" y="185"/>
                            <a:pt x="103" y="195"/>
                          </a:cubicBezTo>
                          <a:cubicBezTo>
                            <a:pt x="115" y="201"/>
                            <a:pt x="126" y="207"/>
                            <a:pt x="136" y="211"/>
                          </a:cubicBezTo>
                          <a:cubicBezTo>
                            <a:pt x="135" y="191"/>
                            <a:pt x="131" y="176"/>
                            <a:pt x="125" y="16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1191">
                      <a:extLst>
                        <a:ext uri="{FF2B5EF4-FFF2-40B4-BE49-F238E27FC236}">
                          <a16:creationId xmlns:a16="http://schemas.microsoft.com/office/drawing/2014/main" id="{586818EB-841F-C098-6FA0-240BDCAED6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666325"/>
                      <a:ext cx="3759" cy="13157"/>
                    </a:xfrm>
                    <a:custGeom>
                      <a:avLst/>
                      <a:gdLst>
                        <a:gd name="T0" fmla="*/ 0 w 11"/>
                        <a:gd name="T1" fmla="*/ 12 h 35"/>
                        <a:gd name="T2" fmla="*/ 1 w 11"/>
                        <a:gd name="T3" fmla="*/ 17 h 35"/>
                        <a:gd name="T4" fmla="*/ 2 w 11"/>
                        <a:gd name="T5" fmla="*/ 17 h 35"/>
                        <a:gd name="T6" fmla="*/ 3 w 11"/>
                        <a:gd name="T7" fmla="*/ 23 h 35"/>
                        <a:gd name="T8" fmla="*/ 11 w 11"/>
                        <a:gd name="T9" fmla="*/ 35 h 35"/>
                        <a:gd name="T10" fmla="*/ 11 w 11"/>
                        <a:gd name="T11" fmla="*/ 34 h 35"/>
                        <a:gd name="T12" fmla="*/ 7 w 11"/>
                        <a:gd name="T13" fmla="*/ 24 h 35"/>
                        <a:gd name="T14" fmla="*/ 7 w 11"/>
                        <a:gd name="T15" fmla="*/ 13 h 35"/>
                        <a:gd name="T16" fmla="*/ 10 w 11"/>
                        <a:gd name="T17" fmla="*/ 3 h 35"/>
                        <a:gd name="T18" fmla="*/ 10 w 11"/>
                        <a:gd name="T19" fmla="*/ 0 h 35"/>
                        <a:gd name="T20" fmla="*/ 0 w 11"/>
                        <a:gd name="T21" fmla="*/ 1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" h="35">
                          <a:moveTo>
                            <a:pt x="0" y="12"/>
                          </a:moveTo>
                          <a:cubicBezTo>
                            <a:pt x="0" y="15"/>
                            <a:pt x="1" y="15"/>
                            <a:pt x="1" y="17"/>
                          </a:cubicBezTo>
                          <a:cubicBezTo>
                            <a:pt x="1" y="17"/>
                            <a:pt x="2" y="17"/>
                            <a:pt x="2" y="17"/>
                          </a:cubicBezTo>
                          <a:cubicBezTo>
                            <a:pt x="2" y="19"/>
                            <a:pt x="3" y="21"/>
                            <a:pt x="3" y="23"/>
                          </a:cubicBezTo>
                          <a:cubicBezTo>
                            <a:pt x="4" y="30"/>
                            <a:pt x="6" y="34"/>
                            <a:pt x="11" y="35"/>
                          </a:cubicBezTo>
                          <a:lnTo>
                            <a:pt x="11" y="34"/>
                          </a:lnTo>
                          <a:cubicBezTo>
                            <a:pt x="10" y="32"/>
                            <a:pt x="7" y="28"/>
                            <a:pt x="7" y="24"/>
                          </a:cubicBezTo>
                          <a:lnTo>
                            <a:pt x="7" y="13"/>
                          </a:lnTo>
                          <a:cubicBezTo>
                            <a:pt x="7" y="10"/>
                            <a:pt x="9" y="5"/>
                            <a:pt x="10" y="3"/>
                          </a:cubicBezTo>
                          <a:lnTo>
                            <a:pt x="10" y="0"/>
                          </a:lnTo>
                          <a:cubicBezTo>
                            <a:pt x="4" y="2"/>
                            <a:pt x="0" y="6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1192">
                      <a:extLst>
                        <a:ext uri="{FF2B5EF4-FFF2-40B4-BE49-F238E27FC236}">
                          <a16:creationId xmlns:a16="http://schemas.microsoft.com/office/drawing/2014/main" id="{1715BEE7-B9E5-B8D4-4F69-0F0AFFFB06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640012"/>
                      <a:ext cx="3759" cy="22554"/>
                    </a:xfrm>
                    <a:custGeom>
                      <a:avLst/>
                      <a:gdLst>
                        <a:gd name="T0" fmla="*/ 7 w 12"/>
                        <a:gd name="T1" fmla="*/ 54 h 54"/>
                        <a:gd name="T2" fmla="*/ 8 w 12"/>
                        <a:gd name="T3" fmla="*/ 51 h 54"/>
                        <a:gd name="T4" fmla="*/ 9 w 12"/>
                        <a:gd name="T5" fmla="*/ 46 h 54"/>
                        <a:gd name="T6" fmla="*/ 7 w 12"/>
                        <a:gd name="T7" fmla="*/ 41 h 54"/>
                        <a:gd name="T8" fmla="*/ 6 w 12"/>
                        <a:gd name="T9" fmla="*/ 35 h 54"/>
                        <a:gd name="T10" fmla="*/ 8 w 12"/>
                        <a:gd name="T11" fmla="*/ 30 h 54"/>
                        <a:gd name="T12" fmla="*/ 10 w 12"/>
                        <a:gd name="T13" fmla="*/ 27 h 54"/>
                        <a:gd name="T14" fmla="*/ 10 w 12"/>
                        <a:gd name="T15" fmla="*/ 22 h 54"/>
                        <a:gd name="T16" fmla="*/ 9 w 12"/>
                        <a:gd name="T17" fmla="*/ 15 h 54"/>
                        <a:gd name="T18" fmla="*/ 10 w 12"/>
                        <a:gd name="T19" fmla="*/ 9 h 54"/>
                        <a:gd name="T20" fmla="*/ 12 w 12"/>
                        <a:gd name="T21" fmla="*/ 4 h 54"/>
                        <a:gd name="T22" fmla="*/ 10 w 12"/>
                        <a:gd name="T23" fmla="*/ 0 h 54"/>
                        <a:gd name="T24" fmla="*/ 7 w 12"/>
                        <a:gd name="T25" fmla="*/ 6 h 54"/>
                        <a:gd name="T26" fmla="*/ 0 w 12"/>
                        <a:gd name="T27" fmla="*/ 15 h 54"/>
                        <a:gd name="T28" fmla="*/ 0 w 12"/>
                        <a:gd name="T29" fmla="*/ 16 h 54"/>
                        <a:gd name="T30" fmla="*/ 1 w 12"/>
                        <a:gd name="T31" fmla="*/ 20 h 54"/>
                        <a:gd name="T32" fmla="*/ 2 w 12"/>
                        <a:gd name="T33" fmla="*/ 23 h 54"/>
                        <a:gd name="T34" fmla="*/ 2 w 12"/>
                        <a:gd name="T35" fmla="*/ 35 h 54"/>
                        <a:gd name="T36" fmla="*/ 2 w 12"/>
                        <a:gd name="T37" fmla="*/ 39 h 54"/>
                        <a:gd name="T38" fmla="*/ 3 w 12"/>
                        <a:gd name="T39" fmla="*/ 44 h 54"/>
                        <a:gd name="T40" fmla="*/ 3 w 12"/>
                        <a:gd name="T41" fmla="*/ 44 h 54"/>
                        <a:gd name="T42" fmla="*/ 6 w 12"/>
                        <a:gd name="T43" fmla="*/ 47 h 54"/>
                        <a:gd name="T44" fmla="*/ 6 w 12"/>
                        <a:gd name="T45" fmla="*/ 49 h 54"/>
                        <a:gd name="T46" fmla="*/ 7 w 12"/>
                        <a:gd name="T47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2" h="54">
                          <a:moveTo>
                            <a:pt x="7" y="54"/>
                          </a:moveTo>
                          <a:cubicBezTo>
                            <a:pt x="7" y="53"/>
                            <a:pt x="7" y="52"/>
                            <a:pt x="8" y="51"/>
                          </a:cubicBezTo>
                          <a:cubicBezTo>
                            <a:pt x="8" y="49"/>
                            <a:pt x="9" y="48"/>
                            <a:pt x="9" y="46"/>
                          </a:cubicBezTo>
                          <a:cubicBezTo>
                            <a:pt x="9" y="44"/>
                            <a:pt x="8" y="42"/>
                            <a:pt x="7" y="41"/>
                          </a:cubicBezTo>
                          <a:cubicBezTo>
                            <a:pt x="6" y="39"/>
                            <a:pt x="6" y="37"/>
                            <a:pt x="6" y="35"/>
                          </a:cubicBezTo>
                          <a:cubicBezTo>
                            <a:pt x="6" y="33"/>
                            <a:pt x="7" y="31"/>
                            <a:pt x="8" y="30"/>
                          </a:cubicBezTo>
                          <a:cubicBezTo>
                            <a:pt x="9" y="29"/>
                            <a:pt x="10" y="28"/>
                            <a:pt x="10" y="27"/>
                          </a:cubicBezTo>
                          <a:cubicBezTo>
                            <a:pt x="10" y="25"/>
                            <a:pt x="10" y="23"/>
                            <a:pt x="10" y="22"/>
                          </a:cubicBezTo>
                          <a:cubicBezTo>
                            <a:pt x="9" y="20"/>
                            <a:pt x="9" y="18"/>
                            <a:pt x="9" y="15"/>
                          </a:cubicBezTo>
                          <a:cubicBezTo>
                            <a:pt x="9" y="12"/>
                            <a:pt x="10" y="11"/>
                            <a:pt x="10" y="9"/>
                          </a:cubicBezTo>
                          <a:cubicBezTo>
                            <a:pt x="11" y="8"/>
                            <a:pt x="12" y="7"/>
                            <a:pt x="12" y="4"/>
                          </a:cubicBezTo>
                          <a:cubicBezTo>
                            <a:pt x="12" y="3"/>
                            <a:pt x="10" y="0"/>
                            <a:pt x="10" y="0"/>
                          </a:cubicBezTo>
                          <a:cubicBezTo>
                            <a:pt x="8" y="0"/>
                            <a:pt x="8" y="2"/>
                            <a:pt x="7" y="6"/>
                          </a:cubicBezTo>
                          <a:cubicBezTo>
                            <a:pt x="6" y="9"/>
                            <a:pt x="5" y="14"/>
                            <a:pt x="0" y="15"/>
                          </a:cubicBezTo>
                          <a:lnTo>
                            <a:pt x="0" y="16"/>
                          </a:lnTo>
                          <a:cubicBezTo>
                            <a:pt x="0" y="17"/>
                            <a:pt x="0" y="18"/>
                            <a:pt x="1" y="20"/>
                          </a:cubicBezTo>
                          <a:cubicBezTo>
                            <a:pt x="1" y="21"/>
                            <a:pt x="2" y="22"/>
                            <a:pt x="2" y="23"/>
                          </a:cubicBezTo>
                          <a:lnTo>
                            <a:pt x="2" y="35"/>
                          </a:lnTo>
                          <a:cubicBezTo>
                            <a:pt x="2" y="36"/>
                            <a:pt x="2" y="37"/>
                            <a:pt x="2" y="39"/>
                          </a:cubicBezTo>
                          <a:cubicBezTo>
                            <a:pt x="2" y="41"/>
                            <a:pt x="2" y="43"/>
                            <a:pt x="3" y="44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cubicBezTo>
                            <a:pt x="4" y="44"/>
                            <a:pt x="6" y="45"/>
                            <a:pt x="6" y="47"/>
                          </a:cubicBezTo>
                          <a:cubicBezTo>
                            <a:pt x="6" y="48"/>
                            <a:pt x="6" y="49"/>
                            <a:pt x="6" y="49"/>
                          </a:cubicBezTo>
                          <a:cubicBezTo>
                            <a:pt x="6" y="51"/>
                            <a:pt x="6" y="53"/>
                            <a:pt x="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1193">
                      <a:extLst>
                        <a:ext uri="{FF2B5EF4-FFF2-40B4-BE49-F238E27FC236}">
                          <a16:creationId xmlns:a16="http://schemas.microsoft.com/office/drawing/2014/main" id="{8EAE8EA1-1B21-CDC9-2428-EBABD80EF8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68204"/>
                      <a:ext cx="1880" cy="3759"/>
                    </a:xfrm>
                    <a:custGeom>
                      <a:avLst/>
                      <a:gdLst>
                        <a:gd name="T0" fmla="*/ 0 w 3"/>
                        <a:gd name="T1" fmla="*/ 7 h 7"/>
                        <a:gd name="T2" fmla="*/ 0 w 3"/>
                        <a:gd name="T3" fmla="*/ 7 h 7"/>
                        <a:gd name="T4" fmla="*/ 3 w 3"/>
                        <a:gd name="T5" fmla="*/ 2 h 7"/>
                        <a:gd name="T6" fmla="*/ 1 w 3"/>
                        <a:gd name="T7" fmla="*/ 0 h 7"/>
                        <a:gd name="T8" fmla="*/ 1 w 3"/>
                        <a:gd name="T9" fmla="*/ 0 h 7"/>
                        <a:gd name="T10" fmla="*/ 0 w 3"/>
                        <a:gd name="T11" fmla="*/ 6 h 7"/>
                        <a:gd name="T12" fmla="*/ 0 w 3"/>
                        <a:gd name="T13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0" y="7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5"/>
                            <a:pt x="2" y="3"/>
                            <a:pt x="3" y="2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3"/>
                            <a:pt x="0" y="6"/>
                          </a:cubicBezTo>
                          <a:cubicBezTo>
                            <a:pt x="0" y="6"/>
                            <a:pt x="0" y="6"/>
                            <a:pt x="0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" name="Freeform 1194">
                      <a:extLst>
                        <a:ext uri="{FF2B5EF4-FFF2-40B4-BE49-F238E27FC236}">
                          <a16:creationId xmlns:a16="http://schemas.microsoft.com/office/drawing/2014/main" id="{0232F7F3-CBAF-424A-5459-32700AD18A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19338"/>
                      <a:ext cx="1880" cy="13157"/>
                    </a:xfrm>
                    <a:custGeom>
                      <a:avLst/>
                      <a:gdLst>
                        <a:gd name="T0" fmla="*/ 5 w 7"/>
                        <a:gd name="T1" fmla="*/ 28 h 28"/>
                        <a:gd name="T2" fmla="*/ 7 w 7"/>
                        <a:gd name="T3" fmla="*/ 20 h 28"/>
                        <a:gd name="T4" fmla="*/ 7 w 7"/>
                        <a:gd name="T5" fmla="*/ 6 h 28"/>
                        <a:gd name="T6" fmla="*/ 2 w 7"/>
                        <a:gd name="T7" fmla="*/ 0 h 28"/>
                        <a:gd name="T8" fmla="*/ 1 w 7"/>
                        <a:gd name="T9" fmla="*/ 2 h 28"/>
                        <a:gd name="T10" fmla="*/ 1 w 7"/>
                        <a:gd name="T11" fmla="*/ 8 h 28"/>
                        <a:gd name="T12" fmla="*/ 0 w 7"/>
                        <a:gd name="T13" fmla="*/ 14 h 28"/>
                        <a:gd name="T14" fmla="*/ 4 w 7"/>
                        <a:gd name="T15" fmla="*/ 27 h 28"/>
                        <a:gd name="T16" fmla="*/ 5 w 7"/>
                        <a:gd name="T17" fmla="*/ 28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28">
                          <a:moveTo>
                            <a:pt x="5" y="28"/>
                          </a:moveTo>
                          <a:cubicBezTo>
                            <a:pt x="6" y="25"/>
                            <a:pt x="7" y="21"/>
                            <a:pt x="7" y="20"/>
                          </a:cubicBezTo>
                          <a:lnTo>
                            <a:pt x="7" y="6"/>
                          </a:lnTo>
                          <a:cubicBezTo>
                            <a:pt x="7" y="3"/>
                            <a:pt x="4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2"/>
                          </a:cubicBezTo>
                          <a:cubicBezTo>
                            <a:pt x="1" y="4"/>
                            <a:pt x="1" y="6"/>
                            <a:pt x="1" y="8"/>
                          </a:cubicBezTo>
                          <a:cubicBezTo>
                            <a:pt x="1" y="10"/>
                            <a:pt x="0" y="12"/>
                            <a:pt x="0" y="14"/>
                          </a:cubicBezTo>
                          <a:cubicBezTo>
                            <a:pt x="0" y="20"/>
                            <a:pt x="2" y="23"/>
                            <a:pt x="4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" name="Freeform 1195">
                      <a:extLst>
                        <a:ext uri="{FF2B5EF4-FFF2-40B4-BE49-F238E27FC236}">
                          <a16:creationId xmlns:a16="http://schemas.microsoft.com/office/drawing/2014/main" id="{B95BAF1F-5695-F118-562B-AF0391F475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8664"/>
                      <a:ext cx="3759" cy="5639"/>
                    </a:xfrm>
                    <a:custGeom>
                      <a:avLst/>
                      <a:gdLst>
                        <a:gd name="T0" fmla="*/ 5 w 5"/>
                        <a:gd name="T1" fmla="*/ 14 h 14"/>
                        <a:gd name="T2" fmla="*/ 5 w 5"/>
                        <a:gd name="T3" fmla="*/ 14 h 14"/>
                        <a:gd name="T4" fmla="*/ 5 w 5"/>
                        <a:gd name="T5" fmla="*/ 11 h 14"/>
                        <a:gd name="T6" fmla="*/ 2 w 5"/>
                        <a:gd name="T7" fmla="*/ 1 h 14"/>
                        <a:gd name="T8" fmla="*/ 0 w 5"/>
                        <a:gd name="T9" fmla="*/ 0 h 14"/>
                        <a:gd name="T10" fmla="*/ 0 w 5"/>
                        <a:gd name="T11" fmla="*/ 1 h 14"/>
                        <a:gd name="T12" fmla="*/ 2 w 5"/>
                        <a:gd name="T13" fmla="*/ 5 h 14"/>
                        <a:gd name="T14" fmla="*/ 4 w 5"/>
                        <a:gd name="T15" fmla="*/ 9 h 14"/>
                        <a:gd name="T16" fmla="*/ 4 w 5"/>
                        <a:gd name="T17" fmla="*/ 13 h 14"/>
                        <a:gd name="T18" fmla="*/ 5 w 5"/>
                        <a:gd name="T19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5" y="14"/>
                          </a:moveTo>
                          <a:cubicBezTo>
                            <a:pt x="5" y="14"/>
                            <a:pt x="5" y="14"/>
                            <a:pt x="5" y="14"/>
                          </a:cubicBezTo>
                          <a:cubicBezTo>
                            <a:pt x="5" y="14"/>
                            <a:pt x="5" y="12"/>
                            <a:pt x="5" y="11"/>
                          </a:cubicBezTo>
                          <a:cubicBezTo>
                            <a:pt x="5" y="6"/>
                            <a:pt x="3" y="4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3"/>
                            <a:pt x="1" y="4"/>
                            <a:pt x="2" y="5"/>
                          </a:cubicBezTo>
                          <a:cubicBezTo>
                            <a:pt x="3" y="6"/>
                            <a:pt x="4" y="8"/>
                            <a:pt x="4" y="9"/>
                          </a:cubicBezTo>
                          <a:lnTo>
                            <a:pt x="4" y="13"/>
                          </a:lnTo>
                          <a:cubicBezTo>
                            <a:pt x="4" y="14"/>
                            <a:pt x="5" y="14"/>
                            <a:pt x="5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" name="Freeform 1196">
                      <a:extLst>
                        <a:ext uri="{FF2B5EF4-FFF2-40B4-BE49-F238E27FC236}">
                          <a16:creationId xmlns:a16="http://schemas.microsoft.com/office/drawing/2014/main" id="{E08865AB-CF7A-A512-BC5F-9802B07D4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4905"/>
                      <a:ext cx="0" cy="1880"/>
                    </a:xfrm>
                    <a:custGeom>
                      <a:avLst/>
                      <a:gdLst>
                        <a:gd name="T0" fmla="*/ 1 w 1"/>
                        <a:gd name="T1" fmla="*/ 3 h 3"/>
                        <a:gd name="T2" fmla="*/ 1 w 1"/>
                        <a:gd name="T3" fmla="*/ 3 h 3"/>
                        <a:gd name="T4" fmla="*/ 1 w 1"/>
                        <a:gd name="T5" fmla="*/ 0 h 3"/>
                        <a:gd name="T6" fmla="*/ 0 w 1"/>
                        <a:gd name="T7" fmla="*/ 0 h 3"/>
                        <a:gd name="T8" fmla="*/ 0 w 1"/>
                        <a:gd name="T9" fmla="*/ 2 h 3"/>
                        <a:gd name="T10" fmla="*/ 1 w 1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3"/>
                          </a:moveTo>
                          <a:lnTo>
                            <a:pt x="1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" name="Freeform 1197">
                      <a:extLst>
                        <a:ext uri="{FF2B5EF4-FFF2-40B4-BE49-F238E27FC236}">
                          <a16:creationId xmlns:a16="http://schemas.microsoft.com/office/drawing/2014/main" id="{929D6BF8-D4EB-B6A0-7BCC-A572DA73CA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87387"/>
                      <a:ext cx="0" cy="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1 h 2"/>
                        <a:gd name="T8" fmla="*/ 1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" name="Freeform 1198">
                      <a:extLst>
                        <a:ext uri="{FF2B5EF4-FFF2-40B4-BE49-F238E27FC236}">
                          <a16:creationId xmlns:a16="http://schemas.microsoft.com/office/drawing/2014/main" id="{0B4508E5-42D9-68E2-1E5C-2A485AB48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6928" y="4581748"/>
                      <a:ext cx="0" cy="188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0 w 2"/>
                        <a:gd name="T9" fmla="*/ 0 h 2"/>
                        <a:gd name="T10" fmla="*/ 0 w 2"/>
                        <a:gd name="T11" fmla="*/ 1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" name="Freeform 1199">
                      <a:extLst>
                        <a:ext uri="{FF2B5EF4-FFF2-40B4-BE49-F238E27FC236}">
                          <a16:creationId xmlns:a16="http://schemas.microsoft.com/office/drawing/2014/main" id="{B815DC1E-9734-B6AB-8E2F-43BC704CCF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570471"/>
                      <a:ext cx="0" cy="1880"/>
                    </a:xfrm>
                    <a:custGeom>
                      <a:avLst/>
                      <a:gdLst>
                        <a:gd name="T0" fmla="*/ 2 w 3"/>
                        <a:gd name="T1" fmla="*/ 0 h 6"/>
                        <a:gd name="T2" fmla="*/ 0 w 3"/>
                        <a:gd name="T3" fmla="*/ 3 h 6"/>
                        <a:gd name="T4" fmla="*/ 2 w 3"/>
                        <a:gd name="T5" fmla="*/ 6 h 6"/>
                        <a:gd name="T6" fmla="*/ 3 w 3"/>
                        <a:gd name="T7" fmla="*/ 3 h 6"/>
                        <a:gd name="T8" fmla="*/ 3 w 3"/>
                        <a:gd name="T9" fmla="*/ 0 h 6"/>
                        <a:gd name="T10" fmla="*/ 2 w 3"/>
                        <a:gd name="T11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6"/>
                            <a:pt x="1" y="6"/>
                            <a:pt x="2" y="6"/>
                          </a:cubicBezTo>
                          <a:cubicBezTo>
                            <a:pt x="2" y="6"/>
                            <a:pt x="3" y="4"/>
                            <a:pt x="3" y="3"/>
                          </a:cubicBezTo>
                          <a:lnTo>
                            <a:pt x="3" y="0"/>
                          </a:lnTo>
                          <a:cubicBezTo>
                            <a:pt x="3" y="0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" name="Freeform 1200">
                      <a:extLst>
                        <a:ext uri="{FF2B5EF4-FFF2-40B4-BE49-F238E27FC236}">
                          <a16:creationId xmlns:a16="http://schemas.microsoft.com/office/drawing/2014/main" id="{401C6994-DFBA-0355-9A2C-604E37653B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1289" y="4564834"/>
                      <a:ext cx="1880" cy="0"/>
                    </a:xfrm>
                    <a:custGeom>
                      <a:avLst/>
                      <a:gdLst>
                        <a:gd name="T0" fmla="*/ 0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1 w 2"/>
                        <a:gd name="T7" fmla="*/ 0 h 1"/>
                        <a:gd name="T8" fmla="*/ 0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2" y="1"/>
                          </a:cubicBezTo>
                          <a:lnTo>
                            <a:pt x="1" y="0"/>
                          </a:ln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3" name="Freeform 1201">
                      <a:extLst>
                        <a:ext uri="{FF2B5EF4-FFF2-40B4-BE49-F238E27FC236}">
                          <a16:creationId xmlns:a16="http://schemas.microsoft.com/office/drawing/2014/main" id="{17CCC914-C571-245D-4574-01E671BBA4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559195"/>
                      <a:ext cx="1880" cy="3759"/>
                    </a:xfrm>
                    <a:custGeom>
                      <a:avLst/>
                      <a:gdLst>
                        <a:gd name="T0" fmla="*/ 0 w 8"/>
                        <a:gd name="T1" fmla="*/ 0 h 9"/>
                        <a:gd name="T2" fmla="*/ 0 w 8"/>
                        <a:gd name="T3" fmla="*/ 0 h 9"/>
                        <a:gd name="T4" fmla="*/ 0 w 8"/>
                        <a:gd name="T5" fmla="*/ 2 h 9"/>
                        <a:gd name="T6" fmla="*/ 2 w 8"/>
                        <a:gd name="T7" fmla="*/ 5 h 9"/>
                        <a:gd name="T8" fmla="*/ 3 w 8"/>
                        <a:gd name="T9" fmla="*/ 5 h 9"/>
                        <a:gd name="T10" fmla="*/ 3 w 8"/>
                        <a:gd name="T11" fmla="*/ 6 h 9"/>
                        <a:gd name="T12" fmla="*/ 6 w 8"/>
                        <a:gd name="T13" fmla="*/ 9 h 9"/>
                        <a:gd name="T14" fmla="*/ 8 w 8"/>
                        <a:gd name="T15" fmla="*/ 6 h 9"/>
                        <a:gd name="T16" fmla="*/ 0 w 8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8" h="9">
                          <a:moveTo>
                            <a:pt x="0" y="0"/>
                          </a:moveTo>
                          <a:lnTo>
                            <a:pt x="0" y="0"/>
                          </a:ln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4"/>
                            <a:pt x="1" y="5"/>
                            <a:pt x="2" y="5"/>
                          </a:cubicBezTo>
                          <a:lnTo>
                            <a:pt x="3" y="5"/>
                          </a:lnTo>
                          <a:lnTo>
                            <a:pt x="3" y="6"/>
                          </a:lnTo>
                          <a:cubicBezTo>
                            <a:pt x="3" y="9"/>
                            <a:pt x="3" y="9"/>
                            <a:pt x="6" y="9"/>
                          </a:cubicBezTo>
                          <a:cubicBezTo>
                            <a:pt x="7" y="9"/>
                            <a:pt x="7" y="8"/>
                            <a:pt x="8" y="6"/>
                          </a:cubicBezTo>
                          <a:cubicBezTo>
                            <a:pt x="6" y="4"/>
                            <a:pt x="2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" name="Freeform 1202">
                      <a:extLst>
                        <a:ext uri="{FF2B5EF4-FFF2-40B4-BE49-F238E27FC236}">
                          <a16:creationId xmlns:a16="http://schemas.microsoft.com/office/drawing/2014/main" id="{80C8F3BD-D000-806B-3B7D-687ABD6B25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40400"/>
                      <a:ext cx="1880" cy="11277"/>
                    </a:xfrm>
                    <a:custGeom>
                      <a:avLst/>
                      <a:gdLst>
                        <a:gd name="T0" fmla="*/ 3 w 7"/>
                        <a:gd name="T1" fmla="*/ 2 h 26"/>
                        <a:gd name="T2" fmla="*/ 3 w 7"/>
                        <a:gd name="T3" fmla="*/ 2 h 26"/>
                        <a:gd name="T4" fmla="*/ 0 w 7"/>
                        <a:gd name="T5" fmla="*/ 0 h 26"/>
                        <a:gd name="T6" fmla="*/ 0 w 7"/>
                        <a:gd name="T7" fmla="*/ 4 h 26"/>
                        <a:gd name="T8" fmla="*/ 1 w 7"/>
                        <a:gd name="T9" fmla="*/ 7 h 26"/>
                        <a:gd name="T10" fmla="*/ 2 w 7"/>
                        <a:gd name="T11" fmla="*/ 12 h 26"/>
                        <a:gd name="T12" fmla="*/ 1 w 7"/>
                        <a:gd name="T13" fmla="*/ 16 h 26"/>
                        <a:gd name="T14" fmla="*/ 0 w 7"/>
                        <a:gd name="T15" fmla="*/ 20 h 26"/>
                        <a:gd name="T16" fmla="*/ 5 w 7"/>
                        <a:gd name="T17" fmla="*/ 26 h 26"/>
                        <a:gd name="T18" fmla="*/ 7 w 7"/>
                        <a:gd name="T19" fmla="*/ 24 h 26"/>
                        <a:gd name="T20" fmla="*/ 7 w 7"/>
                        <a:gd name="T21" fmla="*/ 12 h 26"/>
                        <a:gd name="T22" fmla="*/ 5 w 7"/>
                        <a:gd name="T23" fmla="*/ 5 h 26"/>
                        <a:gd name="T24" fmla="*/ 3 w 7"/>
                        <a:gd name="T25" fmla="*/ 2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7" h="26">
                          <a:moveTo>
                            <a:pt x="3" y="2"/>
                          </a:moveTo>
                          <a:lnTo>
                            <a:pt x="3" y="2"/>
                          </a:lnTo>
                          <a:cubicBezTo>
                            <a:pt x="2" y="1"/>
                            <a:pt x="1" y="1"/>
                            <a:pt x="0" y="0"/>
                          </a:cubicBezTo>
                          <a:lnTo>
                            <a:pt x="0" y="4"/>
                          </a:lnTo>
                          <a:cubicBezTo>
                            <a:pt x="0" y="6"/>
                            <a:pt x="0" y="7"/>
                            <a:pt x="1" y="7"/>
                          </a:cubicBezTo>
                          <a:cubicBezTo>
                            <a:pt x="1" y="8"/>
                            <a:pt x="2" y="9"/>
                            <a:pt x="2" y="12"/>
                          </a:cubicBezTo>
                          <a:cubicBezTo>
                            <a:pt x="2" y="14"/>
                            <a:pt x="2" y="15"/>
                            <a:pt x="1" y="16"/>
                          </a:cubicBezTo>
                          <a:cubicBezTo>
                            <a:pt x="0" y="17"/>
                            <a:pt x="0" y="18"/>
                            <a:pt x="0" y="20"/>
                          </a:cubicBezTo>
                          <a:cubicBezTo>
                            <a:pt x="0" y="22"/>
                            <a:pt x="4" y="26"/>
                            <a:pt x="5" y="26"/>
                          </a:cubicBezTo>
                          <a:cubicBezTo>
                            <a:pt x="7" y="26"/>
                            <a:pt x="7" y="24"/>
                            <a:pt x="7" y="24"/>
                          </a:cubicBezTo>
                          <a:lnTo>
                            <a:pt x="7" y="12"/>
                          </a:lnTo>
                          <a:cubicBezTo>
                            <a:pt x="6" y="10"/>
                            <a:pt x="5" y="7"/>
                            <a:pt x="5" y="5"/>
                          </a:cubicBezTo>
                          <a:cubicBezTo>
                            <a:pt x="5" y="2"/>
                            <a:pt x="5" y="2"/>
                            <a:pt x="3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" name="Freeform 1203">
                      <a:extLst>
                        <a:ext uri="{FF2B5EF4-FFF2-40B4-BE49-F238E27FC236}">
                          <a16:creationId xmlns:a16="http://schemas.microsoft.com/office/drawing/2014/main" id="{3372BEE3-7691-CD39-A45A-69530C23E3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36641"/>
                      <a:ext cx="1880" cy="1880"/>
                    </a:xfrm>
                    <a:custGeom>
                      <a:avLst/>
                      <a:gdLst>
                        <a:gd name="T0" fmla="*/ 0 w 6"/>
                        <a:gd name="T1" fmla="*/ 0 h 4"/>
                        <a:gd name="T2" fmla="*/ 0 w 6"/>
                        <a:gd name="T3" fmla="*/ 2 h 4"/>
                        <a:gd name="T4" fmla="*/ 3 w 6"/>
                        <a:gd name="T5" fmla="*/ 4 h 4"/>
                        <a:gd name="T6" fmla="*/ 6 w 6"/>
                        <a:gd name="T7" fmla="*/ 3 h 4"/>
                        <a:gd name="T8" fmla="*/ 2 w 6"/>
                        <a:gd name="T9" fmla="*/ 0 h 4"/>
                        <a:gd name="T10" fmla="*/ 0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0" y="0"/>
                          </a:moveTo>
                          <a:lnTo>
                            <a:pt x="0" y="2"/>
                          </a:lnTo>
                          <a:cubicBezTo>
                            <a:pt x="0" y="3"/>
                            <a:pt x="1" y="4"/>
                            <a:pt x="3" y="4"/>
                          </a:cubicBezTo>
                          <a:cubicBezTo>
                            <a:pt x="5" y="4"/>
                            <a:pt x="6" y="4"/>
                            <a:pt x="6" y="3"/>
                          </a:cubicBezTo>
                          <a:lnTo>
                            <a:pt x="2" y="0"/>
                          </a:ln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" name="Freeform 1204">
                      <a:extLst>
                        <a:ext uri="{FF2B5EF4-FFF2-40B4-BE49-F238E27FC236}">
                          <a16:creationId xmlns:a16="http://schemas.microsoft.com/office/drawing/2014/main" id="{58DB8B95-64C4-D70A-D9D0-773A02D564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8134" y="4542280"/>
                      <a:ext cx="1880" cy="1880"/>
                    </a:xfrm>
                    <a:custGeom>
                      <a:avLst/>
                      <a:gdLst>
                        <a:gd name="T0" fmla="*/ 3 w 5"/>
                        <a:gd name="T1" fmla="*/ 0 h 4"/>
                        <a:gd name="T2" fmla="*/ 2 w 5"/>
                        <a:gd name="T3" fmla="*/ 0 h 4"/>
                        <a:gd name="T4" fmla="*/ 0 w 5"/>
                        <a:gd name="T5" fmla="*/ 3 h 4"/>
                        <a:gd name="T6" fmla="*/ 4 w 5"/>
                        <a:gd name="T7" fmla="*/ 4 h 4"/>
                        <a:gd name="T8" fmla="*/ 5 w 5"/>
                        <a:gd name="T9" fmla="*/ 4 h 4"/>
                        <a:gd name="T10" fmla="*/ 5 w 5"/>
                        <a:gd name="T11" fmla="*/ 1 h 4"/>
                        <a:gd name="T12" fmla="*/ 3 w 5"/>
                        <a:gd name="T1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2" y="0"/>
                          </a:cubicBezTo>
                          <a:cubicBezTo>
                            <a:pt x="2" y="0"/>
                            <a:pt x="1" y="2"/>
                            <a:pt x="0" y="3"/>
                          </a:cubicBezTo>
                          <a:cubicBezTo>
                            <a:pt x="1" y="3"/>
                            <a:pt x="3" y="4"/>
                            <a:pt x="4" y="4"/>
                          </a:cubicBezTo>
                          <a:lnTo>
                            <a:pt x="5" y="4"/>
                          </a:lnTo>
                          <a:lnTo>
                            <a:pt x="5" y="1"/>
                          </a:lnTo>
                          <a:cubicBezTo>
                            <a:pt x="4" y="1"/>
                            <a:pt x="4" y="1"/>
                            <a:pt x="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" name="Freeform 1205">
                      <a:extLst>
                        <a:ext uri="{FF2B5EF4-FFF2-40B4-BE49-F238E27FC236}">
                          <a16:creationId xmlns:a16="http://schemas.microsoft.com/office/drawing/2014/main" id="{F2275830-8CC4-62BF-78F2-A4377F84A4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256601"/>
                      <a:ext cx="7518" cy="16916"/>
                    </a:xfrm>
                    <a:custGeom>
                      <a:avLst/>
                      <a:gdLst>
                        <a:gd name="T0" fmla="*/ 16 w 16"/>
                        <a:gd name="T1" fmla="*/ 43 h 43"/>
                        <a:gd name="T2" fmla="*/ 16 w 16"/>
                        <a:gd name="T3" fmla="*/ 43 h 43"/>
                        <a:gd name="T4" fmla="*/ 16 w 16"/>
                        <a:gd name="T5" fmla="*/ 0 h 43"/>
                        <a:gd name="T6" fmla="*/ 0 w 16"/>
                        <a:gd name="T7" fmla="*/ 29 h 43"/>
                        <a:gd name="T8" fmla="*/ 16 w 16"/>
                        <a:gd name="T9" fmla="*/ 43 h 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43">
                          <a:moveTo>
                            <a:pt x="16" y="43"/>
                          </a:moveTo>
                          <a:lnTo>
                            <a:pt x="16" y="43"/>
                          </a:lnTo>
                          <a:lnTo>
                            <a:pt x="16" y="0"/>
                          </a:lnTo>
                          <a:cubicBezTo>
                            <a:pt x="5" y="6"/>
                            <a:pt x="0" y="16"/>
                            <a:pt x="0" y="29"/>
                          </a:cubicBezTo>
                          <a:cubicBezTo>
                            <a:pt x="0" y="42"/>
                            <a:pt x="7" y="42"/>
                            <a:pt x="16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" name="Freeform 1206">
                      <a:extLst>
                        <a:ext uri="{FF2B5EF4-FFF2-40B4-BE49-F238E27FC236}">
                          <a16:creationId xmlns:a16="http://schemas.microsoft.com/office/drawing/2014/main" id="{07B83963-3BAB-600D-B03C-4BB45E5AF8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52209" y="4341177"/>
                      <a:ext cx="84576" cy="157875"/>
                    </a:xfrm>
                    <a:custGeom>
                      <a:avLst/>
                      <a:gdLst>
                        <a:gd name="T0" fmla="*/ 195 w 199"/>
                        <a:gd name="T1" fmla="*/ 226 h 373"/>
                        <a:gd name="T2" fmla="*/ 186 w 199"/>
                        <a:gd name="T3" fmla="*/ 230 h 373"/>
                        <a:gd name="T4" fmla="*/ 187 w 199"/>
                        <a:gd name="T5" fmla="*/ 243 h 373"/>
                        <a:gd name="T6" fmla="*/ 158 w 199"/>
                        <a:gd name="T7" fmla="*/ 214 h 373"/>
                        <a:gd name="T8" fmla="*/ 134 w 199"/>
                        <a:gd name="T9" fmla="*/ 175 h 373"/>
                        <a:gd name="T10" fmla="*/ 141 w 199"/>
                        <a:gd name="T11" fmla="*/ 158 h 373"/>
                        <a:gd name="T12" fmla="*/ 141 w 199"/>
                        <a:gd name="T13" fmla="*/ 138 h 373"/>
                        <a:gd name="T14" fmla="*/ 144 w 199"/>
                        <a:gd name="T15" fmla="*/ 136 h 373"/>
                        <a:gd name="T16" fmla="*/ 158 w 199"/>
                        <a:gd name="T17" fmla="*/ 148 h 373"/>
                        <a:gd name="T18" fmla="*/ 154 w 199"/>
                        <a:gd name="T19" fmla="*/ 137 h 373"/>
                        <a:gd name="T20" fmla="*/ 179 w 199"/>
                        <a:gd name="T21" fmla="*/ 88 h 373"/>
                        <a:gd name="T22" fmla="*/ 182 w 199"/>
                        <a:gd name="T23" fmla="*/ 88 h 373"/>
                        <a:gd name="T24" fmla="*/ 145 w 199"/>
                        <a:gd name="T25" fmla="*/ 2 h 373"/>
                        <a:gd name="T26" fmla="*/ 133 w 199"/>
                        <a:gd name="T27" fmla="*/ 2 h 373"/>
                        <a:gd name="T28" fmla="*/ 131 w 199"/>
                        <a:gd name="T29" fmla="*/ 10 h 373"/>
                        <a:gd name="T30" fmla="*/ 127 w 199"/>
                        <a:gd name="T31" fmla="*/ 23 h 373"/>
                        <a:gd name="T32" fmla="*/ 123 w 199"/>
                        <a:gd name="T33" fmla="*/ 46 h 373"/>
                        <a:gd name="T34" fmla="*/ 95 w 199"/>
                        <a:gd name="T35" fmla="*/ 60 h 373"/>
                        <a:gd name="T36" fmla="*/ 83 w 199"/>
                        <a:gd name="T37" fmla="*/ 67 h 373"/>
                        <a:gd name="T38" fmla="*/ 69 w 199"/>
                        <a:gd name="T39" fmla="*/ 44 h 373"/>
                        <a:gd name="T40" fmla="*/ 59 w 199"/>
                        <a:gd name="T41" fmla="*/ 51 h 373"/>
                        <a:gd name="T42" fmla="*/ 18 w 199"/>
                        <a:gd name="T43" fmla="*/ 81 h 373"/>
                        <a:gd name="T44" fmla="*/ 12 w 199"/>
                        <a:gd name="T45" fmla="*/ 89 h 373"/>
                        <a:gd name="T46" fmla="*/ 5 w 199"/>
                        <a:gd name="T47" fmla="*/ 97 h 373"/>
                        <a:gd name="T48" fmla="*/ 0 w 199"/>
                        <a:gd name="T49" fmla="*/ 108 h 373"/>
                        <a:gd name="T50" fmla="*/ 5 w 199"/>
                        <a:gd name="T51" fmla="*/ 112 h 373"/>
                        <a:gd name="T52" fmla="*/ 14 w 199"/>
                        <a:gd name="T53" fmla="*/ 121 h 373"/>
                        <a:gd name="T54" fmla="*/ 25 w 199"/>
                        <a:gd name="T55" fmla="*/ 128 h 373"/>
                        <a:gd name="T56" fmla="*/ 40 w 199"/>
                        <a:gd name="T57" fmla="*/ 140 h 373"/>
                        <a:gd name="T58" fmla="*/ 50 w 199"/>
                        <a:gd name="T59" fmla="*/ 150 h 373"/>
                        <a:gd name="T60" fmla="*/ 64 w 199"/>
                        <a:gd name="T61" fmla="*/ 162 h 373"/>
                        <a:gd name="T62" fmla="*/ 68 w 199"/>
                        <a:gd name="T63" fmla="*/ 165 h 373"/>
                        <a:gd name="T64" fmla="*/ 72 w 199"/>
                        <a:gd name="T65" fmla="*/ 165 h 373"/>
                        <a:gd name="T66" fmla="*/ 82 w 199"/>
                        <a:gd name="T67" fmla="*/ 165 h 373"/>
                        <a:gd name="T68" fmla="*/ 62 w 199"/>
                        <a:gd name="T69" fmla="*/ 146 h 373"/>
                        <a:gd name="T70" fmla="*/ 78 w 199"/>
                        <a:gd name="T71" fmla="*/ 116 h 373"/>
                        <a:gd name="T72" fmla="*/ 80 w 199"/>
                        <a:gd name="T73" fmla="*/ 117 h 373"/>
                        <a:gd name="T74" fmla="*/ 95 w 199"/>
                        <a:gd name="T75" fmla="*/ 156 h 373"/>
                        <a:gd name="T76" fmla="*/ 112 w 199"/>
                        <a:gd name="T77" fmla="*/ 193 h 373"/>
                        <a:gd name="T78" fmla="*/ 137 w 199"/>
                        <a:gd name="T79" fmla="*/ 278 h 373"/>
                        <a:gd name="T80" fmla="*/ 145 w 199"/>
                        <a:gd name="T81" fmla="*/ 325 h 373"/>
                        <a:gd name="T82" fmla="*/ 171 w 199"/>
                        <a:gd name="T83" fmla="*/ 373 h 373"/>
                        <a:gd name="T84" fmla="*/ 191 w 199"/>
                        <a:gd name="T85" fmla="*/ 347 h 373"/>
                        <a:gd name="T86" fmla="*/ 183 w 199"/>
                        <a:gd name="T87" fmla="*/ 316 h 373"/>
                        <a:gd name="T88" fmla="*/ 187 w 199"/>
                        <a:gd name="T89" fmla="*/ 300 h 373"/>
                        <a:gd name="T90" fmla="*/ 176 w 199"/>
                        <a:gd name="T91" fmla="*/ 270 h 373"/>
                        <a:gd name="T92" fmla="*/ 190 w 199"/>
                        <a:gd name="T93" fmla="*/ 256 h 373"/>
                        <a:gd name="T94" fmla="*/ 199 w 199"/>
                        <a:gd name="T95" fmla="*/ 238 h 3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99" h="373">
                          <a:moveTo>
                            <a:pt x="199" y="238"/>
                          </a:moveTo>
                          <a:cubicBezTo>
                            <a:pt x="197" y="235"/>
                            <a:pt x="196" y="231"/>
                            <a:pt x="195" y="226"/>
                          </a:cubicBezTo>
                          <a:cubicBezTo>
                            <a:pt x="195" y="225"/>
                            <a:pt x="193" y="224"/>
                            <a:pt x="192" y="224"/>
                          </a:cubicBezTo>
                          <a:cubicBezTo>
                            <a:pt x="190" y="224"/>
                            <a:pt x="188" y="226"/>
                            <a:pt x="186" y="230"/>
                          </a:cubicBezTo>
                          <a:cubicBezTo>
                            <a:pt x="185" y="231"/>
                            <a:pt x="186" y="233"/>
                            <a:pt x="186" y="236"/>
                          </a:cubicBezTo>
                          <a:cubicBezTo>
                            <a:pt x="187" y="239"/>
                            <a:pt x="188" y="241"/>
                            <a:pt x="187" y="243"/>
                          </a:cubicBezTo>
                          <a:cubicBezTo>
                            <a:pt x="186" y="244"/>
                            <a:pt x="184" y="245"/>
                            <a:pt x="181" y="244"/>
                          </a:cubicBezTo>
                          <a:cubicBezTo>
                            <a:pt x="175" y="242"/>
                            <a:pt x="167" y="229"/>
                            <a:pt x="158" y="214"/>
                          </a:cubicBezTo>
                          <a:cubicBezTo>
                            <a:pt x="151" y="204"/>
                            <a:pt x="144" y="192"/>
                            <a:pt x="138" y="186"/>
                          </a:cubicBezTo>
                          <a:cubicBezTo>
                            <a:pt x="134" y="182"/>
                            <a:pt x="133" y="178"/>
                            <a:pt x="134" y="175"/>
                          </a:cubicBezTo>
                          <a:cubicBezTo>
                            <a:pt x="136" y="171"/>
                            <a:pt x="140" y="169"/>
                            <a:pt x="147" y="167"/>
                          </a:cubicBezTo>
                          <a:cubicBezTo>
                            <a:pt x="148" y="164"/>
                            <a:pt x="147" y="162"/>
                            <a:pt x="141" y="158"/>
                          </a:cubicBezTo>
                          <a:cubicBezTo>
                            <a:pt x="141" y="157"/>
                            <a:pt x="141" y="157"/>
                            <a:pt x="141" y="157"/>
                          </a:cubicBezTo>
                          <a:lnTo>
                            <a:pt x="141" y="138"/>
                          </a:lnTo>
                          <a:cubicBezTo>
                            <a:pt x="141" y="138"/>
                            <a:pt x="141" y="138"/>
                            <a:pt x="141" y="138"/>
                          </a:cubicBezTo>
                          <a:cubicBezTo>
                            <a:pt x="142" y="136"/>
                            <a:pt x="143" y="136"/>
                            <a:pt x="144" y="136"/>
                          </a:cubicBezTo>
                          <a:cubicBezTo>
                            <a:pt x="146" y="136"/>
                            <a:pt x="149" y="139"/>
                            <a:pt x="152" y="142"/>
                          </a:cubicBezTo>
                          <a:cubicBezTo>
                            <a:pt x="154" y="145"/>
                            <a:pt x="157" y="148"/>
                            <a:pt x="158" y="148"/>
                          </a:cubicBezTo>
                          <a:cubicBezTo>
                            <a:pt x="160" y="148"/>
                            <a:pt x="160" y="147"/>
                            <a:pt x="160" y="147"/>
                          </a:cubicBezTo>
                          <a:cubicBezTo>
                            <a:pt x="161" y="145"/>
                            <a:pt x="157" y="141"/>
                            <a:pt x="154" y="137"/>
                          </a:cubicBezTo>
                          <a:cubicBezTo>
                            <a:pt x="151" y="132"/>
                            <a:pt x="147" y="127"/>
                            <a:pt x="147" y="123"/>
                          </a:cubicBezTo>
                          <a:cubicBezTo>
                            <a:pt x="148" y="88"/>
                            <a:pt x="171" y="88"/>
                            <a:pt x="179" y="88"/>
                          </a:cubicBezTo>
                          <a:lnTo>
                            <a:pt x="180" y="88"/>
                          </a:lnTo>
                          <a:cubicBezTo>
                            <a:pt x="181" y="88"/>
                            <a:pt x="182" y="88"/>
                            <a:pt x="182" y="88"/>
                          </a:cubicBezTo>
                          <a:cubicBezTo>
                            <a:pt x="173" y="76"/>
                            <a:pt x="161" y="44"/>
                            <a:pt x="151" y="0"/>
                          </a:cubicBezTo>
                          <a:cubicBezTo>
                            <a:pt x="148" y="0"/>
                            <a:pt x="147" y="1"/>
                            <a:pt x="145" y="2"/>
                          </a:cubicBezTo>
                          <a:cubicBezTo>
                            <a:pt x="143" y="3"/>
                            <a:pt x="141" y="4"/>
                            <a:pt x="139" y="4"/>
                          </a:cubicBezTo>
                          <a:cubicBezTo>
                            <a:pt x="136" y="4"/>
                            <a:pt x="135" y="3"/>
                            <a:pt x="133" y="2"/>
                          </a:cubicBezTo>
                          <a:cubicBezTo>
                            <a:pt x="133" y="2"/>
                            <a:pt x="133" y="2"/>
                            <a:pt x="133" y="2"/>
                          </a:cubicBezTo>
                          <a:cubicBezTo>
                            <a:pt x="131" y="4"/>
                            <a:pt x="131" y="7"/>
                            <a:pt x="131" y="10"/>
                          </a:cubicBezTo>
                          <a:cubicBezTo>
                            <a:pt x="131" y="12"/>
                            <a:pt x="130" y="14"/>
                            <a:pt x="130" y="17"/>
                          </a:cubicBezTo>
                          <a:cubicBezTo>
                            <a:pt x="129" y="19"/>
                            <a:pt x="128" y="21"/>
                            <a:pt x="127" y="23"/>
                          </a:cubicBezTo>
                          <a:cubicBezTo>
                            <a:pt x="125" y="27"/>
                            <a:pt x="123" y="32"/>
                            <a:pt x="123" y="38"/>
                          </a:cubicBezTo>
                          <a:lnTo>
                            <a:pt x="123" y="46"/>
                          </a:lnTo>
                          <a:cubicBezTo>
                            <a:pt x="123" y="56"/>
                            <a:pt x="114" y="57"/>
                            <a:pt x="106" y="58"/>
                          </a:cubicBezTo>
                          <a:cubicBezTo>
                            <a:pt x="102" y="58"/>
                            <a:pt x="98" y="58"/>
                            <a:pt x="95" y="60"/>
                          </a:cubicBezTo>
                          <a:cubicBezTo>
                            <a:pt x="95" y="60"/>
                            <a:pt x="94" y="61"/>
                            <a:pt x="93" y="62"/>
                          </a:cubicBezTo>
                          <a:cubicBezTo>
                            <a:pt x="90" y="64"/>
                            <a:pt x="86" y="67"/>
                            <a:pt x="83" y="67"/>
                          </a:cubicBezTo>
                          <a:cubicBezTo>
                            <a:pt x="76" y="67"/>
                            <a:pt x="74" y="60"/>
                            <a:pt x="73" y="53"/>
                          </a:cubicBezTo>
                          <a:cubicBezTo>
                            <a:pt x="72" y="48"/>
                            <a:pt x="71" y="44"/>
                            <a:pt x="69" y="44"/>
                          </a:cubicBezTo>
                          <a:cubicBezTo>
                            <a:pt x="66" y="44"/>
                            <a:pt x="65" y="46"/>
                            <a:pt x="63" y="48"/>
                          </a:cubicBezTo>
                          <a:cubicBezTo>
                            <a:pt x="62" y="49"/>
                            <a:pt x="61" y="51"/>
                            <a:pt x="59" y="51"/>
                          </a:cubicBezTo>
                          <a:cubicBezTo>
                            <a:pt x="45" y="55"/>
                            <a:pt x="36" y="60"/>
                            <a:pt x="28" y="71"/>
                          </a:cubicBezTo>
                          <a:cubicBezTo>
                            <a:pt x="25" y="76"/>
                            <a:pt x="22" y="78"/>
                            <a:pt x="18" y="81"/>
                          </a:cubicBezTo>
                          <a:cubicBezTo>
                            <a:pt x="16" y="82"/>
                            <a:pt x="14" y="84"/>
                            <a:pt x="12" y="86"/>
                          </a:cubicBezTo>
                          <a:cubicBezTo>
                            <a:pt x="12" y="86"/>
                            <a:pt x="12" y="88"/>
                            <a:pt x="12" y="89"/>
                          </a:cubicBezTo>
                          <a:cubicBezTo>
                            <a:pt x="12" y="90"/>
                            <a:pt x="12" y="93"/>
                            <a:pt x="10" y="94"/>
                          </a:cubicBezTo>
                          <a:cubicBezTo>
                            <a:pt x="8" y="95"/>
                            <a:pt x="6" y="96"/>
                            <a:pt x="5" y="97"/>
                          </a:cubicBezTo>
                          <a:cubicBezTo>
                            <a:pt x="2" y="98"/>
                            <a:pt x="1" y="98"/>
                            <a:pt x="1" y="105"/>
                          </a:cubicBezTo>
                          <a:cubicBezTo>
                            <a:pt x="1" y="106"/>
                            <a:pt x="1" y="107"/>
                            <a:pt x="0" y="108"/>
                          </a:cubicBezTo>
                          <a:cubicBezTo>
                            <a:pt x="0" y="109"/>
                            <a:pt x="0" y="111"/>
                            <a:pt x="0" y="111"/>
                          </a:cubicBezTo>
                          <a:cubicBezTo>
                            <a:pt x="1" y="112"/>
                            <a:pt x="3" y="112"/>
                            <a:pt x="5" y="112"/>
                          </a:cubicBezTo>
                          <a:cubicBezTo>
                            <a:pt x="7" y="112"/>
                            <a:pt x="10" y="112"/>
                            <a:pt x="12" y="112"/>
                          </a:cubicBezTo>
                          <a:cubicBezTo>
                            <a:pt x="15" y="114"/>
                            <a:pt x="15" y="118"/>
                            <a:pt x="14" y="121"/>
                          </a:cubicBezTo>
                          <a:cubicBezTo>
                            <a:pt x="14" y="122"/>
                            <a:pt x="14" y="123"/>
                            <a:pt x="14" y="124"/>
                          </a:cubicBezTo>
                          <a:cubicBezTo>
                            <a:pt x="15" y="128"/>
                            <a:pt x="19" y="128"/>
                            <a:pt x="25" y="128"/>
                          </a:cubicBezTo>
                          <a:cubicBezTo>
                            <a:pt x="25" y="128"/>
                            <a:pt x="25" y="128"/>
                            <a:pt x="25" y="128"/>
                          </a:cubicBezTo>
                          <a:lnTo>
                            <a:pt x="40" y="140"/>
                          </a:lnTo>
                          <a:cubicBezTo>
                            <a:pt x="40" y="140"/>
                            <a:pt x="40" y="140"/>
                            <a:pt x="40" y="141"/>
                          </a:cubicBezTo>
                          <a:cubicBezTo>
                            <a:pt x="40" y="150"/>
                            <a:pt x="43" y="150"/>
                            <a:pt x="50" y="150"/>
                          </a:cubicBezTo>
                          <a:cubicBezTo>
                            <a:pt x="51" y="150"/>
                            <a:pt x="53" y="150"/>
                            <a:pt x="56" y="151"/>
                          </a:cubicBezTo>
                          <a:cubicBezTo>
                            <a:pt x="61" y="151"/>
                            <a:pt x="62" y="157"/>
                            <a:pt x="64" y="162"/>
                          </a:cubicBezTo>
                          <a:cubicBezTo>
                            <a:pt x="64" y="164"/>
                            <a:pt x="65" y="166"/>
                            <a:pt x="66" y="166"/>
                          </a:cubicBezTo>
                          <a:cubicBezTo>
                            <a:pt x="67" y="166"/>
                            <a:pt x="67" y="166"/>
                            <a:pt x="68" y="165"/>
                          </a:cubicBezTo>
                          <a:cubicBezTo>
                            <a:pt x="69" y="165"/>
                            <a:pt x="70" y="164"/>
                            <a:pt x="71" y="164"/>
                          </a:cubicBezTo>
                          <a:cubicBezTo>
                            <a:pt x="72" y="164"/>
                            <a:pt x="72" y="165"/>
                            <a:pt x="72" y="165"/>
                          </a:cubicBezTo>
                          <a:cubicBezTo>
                            <a:pt x="72" y="167"/>
                            <a:pt x="75" y="169"/>
                            <a:pt x="77" y="169"/>
                          </a:cubicBezTo>
                          <a:cubicBezTo>
                            <a:pt x="79" y="169"/>
                            <a:pt x="81" y="167"/>
                            <a:pt x="82" y="165"/>
                          </a:cubicBezTo>
                          <a:cubicBezTo>
                            <a:pt x="82" y="165"/>
                            <a:pt x="82" y="165"/>
                            <a:pt x="82" y="165"/>
                          </a:cubicBezTo>
                          <a:cubicBezTo>
                            <a:pt x="78" y="155"/>
                            <a:pt x="67" y="149"/>
                            <a:pt x="62" y="146"/>
                          </a:cubicBezTo>
                          <a:cubicBezTo>
                            <a:pt x="59" y="145"/>
                            <a:pt x="59" y="145"/>
                            <a:pt x="59" y="144"/>
                          </a:cubicBezTo>
                          <a:cubicBezTo>
                            <a:pt x="59" y="138"/>
                            <a:pt x="67" y="116"/>
                            <a:pt x="78" y="116"/>
                          </a:cubicBezTo>
                          <a:cubicBezTo>
                            <a:pt x="78" y="116"/>
                            <a:pt x="79" y="116"/>
                            <a:pt x="79" y="116"/>
                          </a:cubicBezTo>
                          <a:cubicBezTo>
                            <a:pt x="80" y="116"/>
                            <a:pt x="80" y="116"/>
                            <a:pt x="80" y="117"/>
                          </a:cubicBezTo>
                          <a:cubicBezTo>
                            <a:pt x="80" y="117"/>
                            <a:pt x="80" y="117"/>
                            <a:pt x="80" y="118"/>
                          </a:cubicBezTo>
                          <a:cubicBezTo>
                            <a:pt x="69" y="140"/>
                            <a:pt x="84" y="149"/>
                            <a:pt x="95" y="156"/>
                          </a:cubicBezTo>
                          <a:cubicBezTo>
                            <a:pt x="101" y="159"/>
                            <a:pt x="105" y="162"/>
                            <a:pt x="107" y="166"/>
                          </a:cubicBezTo>
                          <a:cubicBezTo>
                            <a:pt x="111" y="177"/>
                            <a:pt x="112" y="184"/>
                            <a:pt x="112" y="193"/>
                          </a:cubicBezTo>
                          <a:cubicBezTo>
                            <a:pt x="112" y="203"/>
                            <a:pt x="113" y="214"/>
                            <a:pt x="122" y="235"/>
                          </a:cubicBezTo>
                          <a:cubicBezTo>
                            <a:pt x="126" y="244"/>
                            <a:pt x="133" y="262"/>
                            <a:pt x="137" y="278"/>
                          </a:cubicBezTo>
                          <a:cubicBezTo>
                            <a:pt x="142" y="295"/>
                            <a:pt x="139" y="304"/>
                            <a:pt x="137" y="309"/>
                          </a:cubicBezTo>
                          <a:cubicBezTo>
                            <a:pt x="135" y="315"/>
                            <a:pt x="134" y="318"/>
                            <a:pt x="145" y="325"/>
                          </a:cubicBezTo>
                          <a:cubicBezTo>
                            <a:pt x="151" y="329"/>
                            <a:pt x="151" y="333"/>
                            <a:pt x="152" y="339"/>
                          </a:cubicBezTo>
                          <a:cubicBezTo>
                            <a:pt x="153" y="347"/>
                            <a:pt x="155" y="357"/>
                            <a:pt x="171" y="373"/>
                          </a:cubicBezTo>
                          <a:lnTo>
                            <a:pt x="175" y="371"/>
                          </a:lnTo>
                          <a:cubicBezTo>
                            <a:pt x="183" y="364"/>
                            <a:pt x="191" y="354"/>
                            <a:pt x="191" y="347"/>
                          </a:cubicBezTo>
                          <a:cubicBezTo>
                            <a:pt x="191" y="340"/>
                            <a:pt x="189" y="335"/>
                            <a:pt x="187" y="330"/>
                          </a:cubicBezTo>
                          <a:cubicBezTo>
                            <a:pt x="185" y="326"/>
                            <a:pt x="183" y="322"/>
                            <a:pt x="183" y="316"/>
                          </a:cubicBezTo>
                          <a:cubicBezTo>
                            <a:pt x="183" y="313"/>
                            <a:pt x="184" y="310"/>
                            <a:pt x="185" y="308"/>
                          </a:cubicBezTo>
                          <a:cubicBezTo>
                            <a:pt x="186" y="306"/>
                            <a:pt x="187" y="303"/>
                            <a:pt x="187" y="300"/>
                          </a:cubicBezTo>
                          <a:cubicBezTo>
                            <a:pt x="187" y="296"/>
                            <a:pt x="185" y="292"/>
                            <a:pt x="182" y="287"/>
                          </a:cubicBezTo>
                          <a:cubicBezTo>
                            <a:pt x="179" y="282"/>
                            <a:pt x="176" y="277"/>
                            <a:pt x="176" y="270"/>
                          </a:cubicBezTo>
                          <a:cubicBezTo>
                            <a:pt x="176" y="264"/>
                            <a:pt x="181" y="261"/>
                            <a:pt x="185" y="259"/>
                          </a:cubicBezTo>
                          <a:cubicBezTo>
                            <a:pt x="187" y="258"/>
                            <a:pt x="189" y="257"/>
                            <a:pt x="190" y="256"/>
                          </a:cubicBezTo>
                          <a:cubicBezTo>
                            <a:pt x="194" y="253"/>
                            <a:pt x="196" y="247"/>
                            <a:pt x="198" y="241"/>
                          </a:cubicBezTo>
                          <a:cubicBezTo>
                            <a:pt x="198" y="240"/>
                            <a:pt x="199" y="239"/>
                            <a:pt x="199" y="23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" name="Freeform 1207">
                      <a:extLst>
                        <a:ext uri="{FF2B5EF4-FFF2-40B4-BE49-F238E27FC236}">
                          <a16:creationId xmlns:a16="http://schemas.microsoft.com/office/drawing/2014/main" id="{A3C52F98-9AE0-12DC-FC03-DCEB55BE33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6643" y="4594905"/>
                      <a:ext cx="78937" cy="84577"/>
                    </a:xfrm>
                    <a:custGeom>
                      <a:avLst/>
                      <a:gdLst>
                        <a:gd name="T0" fmla="*/ 170 w 184"/>
                        <a:gd name="T1" fmla="*/ 166 h 199"/>
                        <a:gd name="T2" fmla="*/ 178 w 184"/>
                        <a:gd name="T3" fmla="*/ 169 h 199"/>
                        <a:gd name="T4" fmla="*/ 184 w 184"/>
                        <a:gd name="T5" fmla="*/ 172 h 199"/>
                        <a:gd name="T6" fmla="*/ 157 w 184"/>
                        <a:gd name="T7" fmla="*/ 157 h 199"/>
                        <a:gd name="T8" fmla="*/ 125 w 184"/>
                        <a:gd name="T9" fmla="*/ 139 h 199"/>
                        <a:gd name="T10" fmla="*/ 118 w 184"/>
                        <a:gd name="T11" fmla="*/ 127 h 199"/>
                        <a:gd name="T12" fmla="*/ 112 w 184"/>
                        <a:gd name="T13" fmla="*/ 115 h 199"/>
                        <a:gd name="T14" fmla="*/ 111 w 184"/>
                        <a:gd name="T15" fmla="*/ 114 h 199"/>
                        <a:gd name="T16" fmla="*/ 112 w 184"/>
                        <a:gd name="T17" fmla="*/ 96 h 199"/>
                        <a:gd name="T18" fmla="*/ 119 w 184"/>
                        <a:gd name="T19" fmla="*/ 90 h 199"/>
                        <a:gd name="T20" fmla="*/ 130 w 184"/>
                        <a:gd name="T21" fmla="*/ 93 h 199"/>
                        <a:gd name="T22" fmla="*/ 146 w 184"/>
                        <a:gd name="T23" fmla="*/ 97 h 199"/>
                        <a:gd name="T24" fmla="*/ 129 w 184"/>
                        <a:gd name="T25" fmla="*/ 87 h 199"/>
                        <a:gd name="T26" fmla="*/ 116 w 184"/>
                        <a:gd name="T27" fmla="*/ 79 h 199"/>
                        <a:gd name="T28" fmla="*/ 56 w 184"/>
                        <a:gd name="T29" fmla="*/ 43 h 199"/>
                        <a:gd name="T30" fmla="*/ 43 w 184"/>
                        <a:gd name="T31" fmla="*/ 27 h 199"/>
                        <a:gd name="T32" fmla="*/ 9 w 184"/>
                        <a:gd name="T33" fmla="*/ 0 h 199"/>
                        <a:gd name="T34" fmla="*/ 11 w 184"/>
                        <a:gd name="T35" fmla="*/ 7 h 199"/>
                        <a:gd name="T36" fmla="*/ 12 w 184"/>
                        <a:gd name="T37" fmla="*/ 15 h 199"/>
                        <a:gd name="T38" fmla="*/ 2 w 184"/>
                        <a:gd name="T39" fmla="*/ 17 h 199"/>
                        <a:gd name="T40" fmla="*/ 0 w 184"/>
                        <a:gd name="T41" fmla="*/ 18 h 199"/>
                        <a:gd name="T42" fmla="*/ 6 w 184"/>
                        <a:gd name="T43" fmla="*/ 24 h 199"/>
                        <a:gd name="T44" fmla="*/ 23 w 184"/>
                        <a:gd name="T45" fmla="*/ 46 h 199"/>
                        <a:gd name="T46" fmla="*/ 28 w 184"/>
                        <a:gd name="T47" fmla="*/ 53 h 199"/>
                        <a:gd name="T48" fmla="*/ 32 w 184"/>
                        <a:gd name="T49" fmla="*/ 61 h 199"/>
                        <a:gd name="T50" fmla="*/ 35 w 184"/>
                        <a:gd name="T51" fmla="*/ 61 h 199"/>
                        <a:gd name="T52" fmla="*/ 102 w 184"/>
                        <a:gd name="T53" fmla="*/ 134 h 199"/>
                        <a:gd name="T54" fmla="*/ 136 w 184"/>
                        <a:gd name="T55" fmla="*/ 168 h 199"/>
                        <a:gd name="T56" fmla="*/ 165 w 184"/>
                        <a:gd name="T57" fmla="*/ 199 h 199"/>
                        <a:gd name="T58" fmla="*/ 160 w 184"/>
                        <a:gd name="T59" fmla="*/ 188 h 199"/>
                        <a:gd name="T60" fmla="*/ 156 w 184"/>
                        <a:gd name="T61" fmla="*/ 174 h 199"/>
                        <a:gd name="T62" fmla="*/ 170 w 184"/>
                        <a:gd name="T63" fmla="*/ 166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84" h="199">
                          <a:moveTo>
                            <a:pt x="170" y="166"/>
                          </a:moveTo>
                          <a:cubicBezTo>
                            <a:pt x="173" y="166"/>
                            <a:pt x="175" y="167"/>
                            <a:pt x="178" y="169"/>
                          </a:cubicBezTo>
                          <a:cubicBezTo>
                            <a:pt x="180" y="170"/>
                            <a:pt x="182" y="171"/>
                            <a:pt x="184" y="172"/>
                          </a:cubicBezTo>
                          <a:cubicBezTo>
                            <a:pt x="180" y="162"/>
                            <a:pt x="169" y="160"/>
                            <a:pt x="157" y="157"/>
                          </a:cubicBezTo>
                          <a:cubicBezTo>
                            <a:pt x="145" y="155"/>
                            <a:pt x="131" y="153"/>
                            <a:pt x="125" y="139"/>
                          </a:cubicBezTo>
                          <a:cubicBezTo>
                            <a:pt x="121" y="136"/>
                            <a:pt x="120" y="131"/>
                            <a:pt x="118" y="127"/>
                          </a:cubicBezTo>
                          <a:cubicBezTo>
                            <a:pt x="117" y="123"/>
                            <a:pt x="115" y="118"/>
                            <a:pt x="112" y="115"/>
                          </a:cubicBezTo>
                          <a:lnTo>
                            <a:pt x="111" y="114"/>
                          </a:lnTo>
                          <a:lnTo>
                            <a:pt x="112" y="96"/>
                          </a:lnTo>
                          <a:cubicBezTo>
                            <a:pt x="113" y="92"/>
                            <a:pt x="116" y="90"/>
                            <a:pt x="119" y="90"/>
                          </a:cubicBezTo>
                          <a:cubicBezTo>
                            <a:pt x="122" y="90"/>
                            <a:pt x="126" y="92"/>
                            <a:pt x="130" y="93"/>
                          </a:cubicBezTo>
                          <a:cubicBezTo>
                            <a:pt x="135" y="95"/>
                            <a:pt x="141" y="97"/>
                            <a:pt x="146" y="97"/>
                          </a:cubicBezTo>
                          <a:cubicBezTo>
                            <a:pt x="137" y="93"/>
                            <a:pt x="133" y="90"/>
                            <a:pt x="129" y="87"/>
                          </a:cubicBezTo>
                          <a:cubicBezTo>
                            <a:pt x="125" y="84"/>
                            <a:pt x="122" y="81"/>
                            <a:pt x="116" y="79"/>
                          </a:cubicBezTo>
                          <a:cubicBezTo>
                            <a:pt x="88" y="67"/>
                            <a:pt x="68" y="56"/>
                            <a:pt x="56" y="43"/>
                          </a:cubicBezTo>
                          <a:cubicBezTo>
                            <a:pt x="51" y="37"/>
                            <a:pt x="47" y="32"/>
                            <a:pt x="43" y="27"/>
                          </a:cubicBezTo>
                          <a:cubicBezTo>
                            <a:pt x="34" y="15"/>
                            <a:pt x="28" y="8"/>
                            <a:pt x="9" y="0"/>
                          </a:cubicBezTo>
                          <a:cubicBezTo>
                            <a:pt x="9" y="2"/>
                            <a:pt x="10" y="5"/>
                            <a:pt x="11" y="7"/>
                          </a:cubicBezTo>
                          <a:cubicBezTo>
                            <a:pt x="12" y="10"/>
                            <a:pt x="13" y="13"/>
                            <a:pt x="12" y="15"/>
                          </a:cubicBezTo>
                          <a:cubicBezTo>
                            <a:pt x="10" y="17"/>
                            <a:pt x="7" y="18"/>
                            <a:pt x="2" y="17"/>
                          </a:cubicBezTo>
                          <a:cubicBezTo>
                            <a:pt x="1" y="17"/>
                            <a:pt x="0" y="18"/>
                            <a:pt x="0" y="18"/>
                          </a:cubicBezTo>
                          <a:cubicBezTo>
                            <a:pt x="1" y="18"/>
                            <a:pt x="4" y="21"/>
                            <a:pt x="6" y="24"/>
                          </a:cubicBezTo>
                          <a:cubicBezTo>
                            <a:pt x="13" y="29"/>
                            <a:pt x="21" y="37"/>
                            <a:pt x="23" y="46"/>
                          </a:cubicBezTo>
                          <a:cubicBezTo>
                            <a:pt x="25" y="49"/>
                            <a:pt x="26" y="51"/>
                            <a:pt x="28" y="53"/>
                          </a:cubicBezTo>
                          <a:cubicBezTo>
                            <a:pt x="29" y="56"/>
                            <a:pt x="30" y="58"/>
                            <a:pt x="32" y="61"/>
                          </a:cubicBezTo>
                          <a:lnTo>
                            <a:pt x="35" y="61"/>
                          </a:lnTo>
                          <a:cubicBezTo>
                            <a:pt x="59" y="63"/>
                            <a:pt x="91" y="106"/>
                            <a:pt x="102" y="134"/>
                          </a:cubicBezTo>
                          <a:cubicBezTo>
                            <a:pt x="119" y="141"/>
                            <a:pt x="128" y="154"/>
                            <a:pt x="136" y="168"/>
                          </a:cubicBezTo>
                          <a:cubicBezTo>
                            <a:pt x="144" y="179"/>
                            <a:pt x="152" y="191"/>
                            <a:pt x="165" y="199"/>
                          </a:cubicBezTo>
                          <a:cubicBezTo>
                            <a:pt x="164" y="196"/>
                            <a:pt x="162" y="192"/>
                            <a:pt x="160" y="188"/>
                          </a:cubicBezTo>
                          <a:cubicBezTo>
                            <a:pt x="157" y="182"/>
                            <a:pt x="154" y="177"/>
                            <a:pt x="156" y="174"/>
                          </a:cubicBezTo>
                          <a:cubicBezTo>
                            <a:pt x="160" y="170"/>
                            <a:pt x="164" y="166"/>
                            <a:pt x="170" y="1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0" name="Freeform 1208">
                      <a:extLst>
                        <a:ext uri="{FF2B5EF4-FFF2-40B4-BE49-F238E27FC236}">
                          <a16:creationId xmlns:a16="http://schemas.microsoft.com/office/drawing/2014/main" id="{568D4EC4-CDE3-27C1-EEA2-F43A8889B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425753"/>
                      <a:ext cx="3759" cy="1880"/>
                    </a:xfrm>
                    <a:custGeom>
                      <a:avLst/>
                      <a:gdLst>
                        <a:gd name="T0" fmla="*/ 10 w 11"/>
                        <a:gd name="T1" fmla="*/ 1 h 5"/>
                        <a:gd name="T2" fmla="*/ 11 w 11"/>
                        <a:gd name="T3" fmla="*/ 1 h 5"/>
                        <a:gd name="T4" fmla="*/ 7 w 11"/>
                        <a:gd name="T5" fmla="*/ 0 h 5"/>
                        <a:gd name="T6" fmla="*/ 0 w 11"/>
                        <a:gd name="T7" fmla="*/ 4 h 5"/>
                        <a:gd name="T8" fmla="*/ 1 w 11"/>
                        <a:gd name="T9" fmla="*/ 5 h 5"/>
                        <a:gd name="T10" fmla="*/ 4 w 11"/>
                        <a:gd name="T11" fmla="*/ 5 h 5"/>
                        <a:gd name="T12" fmla="*/ 8 w 11"/>
                        <a:gd name="T13" fmla="*/ 3 h 5"/>
                        <a:gd name="T14" fmla="*/ 10 w 11"/>
                        <a:gd name="T15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1" h="5">
                          <a:moveTo>
                            <a:pt x="10" y="1"/>
                          </a:move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0"/>
                            <a:pt x="9" y="0"/>
                            <a:pt x="7" y="0"/>
                          </a:cubicBezTo>
                          <a:cubicBezTo>
                            <a:pt x="4" y="0"/>
                            <a:pt x="0" y="2"/>
                            <a:pt x="0" y="4"/>
                          </a:cubicBezTo>
                          <a:cubicBezTo>
                            <a:pt x="0" y="4"/>
                            <a:pt x="1" y="5"/>
                            <a:pt x="1" y="5"/>
                          </a:cubicBezTo>
                          <a:lnTo>
                            <a:pt x="4" y="5"/>
                          </a:lnTo>
                          <a:lnTo>
                            <a:pt x="8" y="3"/>
                          </a:lnTo>
                          <a:cubicBezTo>
                            <a:pt x="8" y="2"/>
                            <a:pt x="9" y="1"/>
                            <a:pt x="1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1" name="Freeform 1209">
                      <a:extLst>
                        <a:ext uri="{FF2B5EF4-FFF2-40B4-BE49-F238E27FC236}">
                          <a16:creationId xmlns:a16="http://schemas.microsoft.com/office/drawing/2014/main" id="{E8711C6B-2DD8-D6B1-DAE6-57A1D977B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2495" y="4433271"/>
                      <a:ext cx="7518" cy="1880"/>
                    </a:xfrm>
                    <a:custGeom>
                      <a:avLst/>
                      <a:gdLst>
                        <a:gd name="T0" fmla="*/ 2 w 16"/>
                        <a:gd name="T1" fmla="*/ 0 h 6"/>
                        <a:gd name="T2" fmla="*/ 1 w 16"/>
                        <a:gd name="T3" fmla="*/ 1 h 6"/>
                        <a:gd name="T4" fmla="*/ 0 w 16"/>
                        <a:gd name="T5" fmla="*/ 3 h 6"/>
                        <a:gd name="T6" fmla="*/ 0 w 16"/>
                        <a:gd name="T7" fmla="*/ 6 h 6"/>
                        <a:gd name="T8" fmla="*/ 6 w 16"/>
                        <a:gd name="T9" fmla="*/ 6 h 6"/>
                        <a:gd name="T10" fmla="*/ 12 w 16"/>
                        <a:gd name="T11" fmla="*/ 6 h 6"/>
                        <a:gd name="T12" fmla="*/ 16 w 16"/>
                        <a:gd name="T13" fmla="*/ 3 h 6"/>
                        <a:gd name="T14" fmla="*/ 13 w 16"/>
                        <a:gd name="T15" fmla="*/ 3 h 6"/>
                        <a:gd name="T16" fmla="*/ 2 w 16"/>
                        <a:gd name="T17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6" h="6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3"/>
                          </a:cubicBezTo>
                          <a:lnTo>
                            <a:pt x="0" y="6"/>
                          </a:lnTo>
                          <a:cubicBezTo>
                            <a:pt x="2" y="6"/>
                            <a:pt x="3" y="6"/>
                            <a:pt x="6" y="6"/>
                          </a:cubicBezTo>
                          <a:cubicBezTo>
                            <a:pt x="7" y="6"/>
                            <a:pt x="9" y="6"/>
                            <a:pt x="12" y="6"/>
                          </a:cubicBezTo>
                          <a:cubicBezTo>
                            <a:pt x="15" y="6"/>
                            <a:pt x="16" y="5"/>
                            <a:pt x="16" y="3"/>
                          </a:cubicBezTo>
                          <a:lnTo>
                            <a:pt x="13" y="3"/>
                          </a:lnTo>
                          <a:cubicBezTo>
                            <a:pt x="9" y="3"/>
                            <a:pt x="5" y="3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2" name="Freeform 1211">
                      <a:extLst>
                        <a:ext uri="{FF2B5EF4-FFF2-40B4-BE49-F238E27FC236}">
                          <a16:creationId xmlns:a16="http://schemas.microsoft.com/office/drawing/2014/main" id="{0C4C6F17-7036-0326-E377-34283FB55F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1750" y="4418235"/>
                      <a:ext cx="3759" cy="9398"/>
                    </a:xfrm>
                    <a:custGeom>
                      <a:avLst/>
                      <a:gdLst>
                        <a:gd name="T0" fmla="*/ 1 w 9"/>
                        <a:gd name="T1" fmla="*/ 4 h 23"/>
                        <a:gd name="T2" fmla="*/ 3 w 9"/>
                        <a:gd name="T3" fmla="*/ 15 h 23"/>
                        <a:gd name="T4" fmla="*/ 5 w 9"/>
                        <a:gd name="T5" fmla="*/ 18 h 23"/>
                        <a:gd name="T6" fmla="*/ 9 w 9"/>
                        <a:gd name="T7" fmla="*/ 23 h 23"/>
                        <a:gd name="T8" fmla="*/ 8 w 9"/>
                        <a:gd name="T9" fmla="*/ 18 h 23"/>
                        <a:gd name="T10" fmla="*/ 7 w 9"/>
                        <a:gd name="T11" fmla="*/ 10 h 23"/>
                        <a:gd name="T12" fmla="*/ 7 w 9"/>
                        <a:gd name="T13" fmla="*/ 3 h 23"/>
                        <a:gd name="T14" fmla="*/ 2 w 9"/>
                        <a:gd name="T15" fmla="*/ 0 h 23"/>
                        <a:gd name="T16" fmla="*/ 0 w 9"/>
                        <a:gd name="T17" fmla="*/ 2 h 23"/>
                        <a:gd name="T18" fmla="*/ 1 w 9"/>
                        <a:gd name="T19" fmla="*/ 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9" h="23">
                          <a:moveTo>
                            <a:pt x="1" y="4"/>
                          </a:moveTo>
                          <a:lnTo>
                            <a:pt x="3" y="15"/>
                          </a:lnTo>
                          <a:cubicBezTo>
                            <a:pt x="3" y="16"/>
                            <a:pt x="4" y="17"/>
                            <a:pt x="5" y="18"/>
                          </a:cubicBezTo>
                          <a:cubicBezTo>
                            <a:pt x="7" y="19"/>
                            <a:pt x="8" y="21"/>
                            <a:pt x="9" y="23"/>
                          </a:cubicBezTo>
                          <a:cubicBezTo>
                            <a:pt x="9" y="21"/>
                            <a:pt x="8" y="20"/>
                            <a:pt x="8" y="18"/>
                          </a:cubicBezTo>
                          <a:cubicBezTo>
                            <a:pt x="7" y="15"/>
                            <a:pt x="7" y="12"/>
                            <a:pt x="7" y="10"/>
                          </a:cubicBezTo>
                          <a:lnTo>
                            <a:pt x="7" y="3"/>
                          </a:lnTo>
                          <a:lnTo>
                            <a:pt x="2" y="0"/>
                          </a:ln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3" name="Freeform 1212">
                      <a:extLst>
                        <a:ext uri="{FF2B5EF4-FFF2-40B4-BE49-F238E27FC236}">
                          <a16:creationId xmlns:a16="http://schemas.microsoft.com/office/drawing/2014/main" id="{0ABA8C05-A812-5491-BF46-96DAB805BD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1004" y="4589266"/>
                      <a:ext cx="7518" cy="3759"/>
                    </a:xfrm>
                    <a:custGeom>
                      <a:avLst/>
                      <a:gdLst>
                        <a:gd name="T0" fmla="*/ 6 w 14"/>
                        <a:gd name="T1" fmla="*/ 0 h 9"/>
                        <a:gd name="T2" fmla="*/ 0 w 14"/>
                        <a:gd name="T3" fmla="*/ 7 h 9"/>
                        <a:gd name="T4" fmla="*/ 5 w 14"/>
                        <a:gd name="T5" fmla="*/ 8 h 9"/>
                        <a:gd name="T6" fmla="*/ 9 w 14"/>
                        <a:gd name="T7" fmla="*/ 9 h 9"/>
                        <a:gd name="T8" fmla="*/ 14 w 14"/>
                        <a:gd name="T9" fmla="*/ 7 h 9"/>
                        <a:gd name="T10" fmla="*/ 11 w 14"/>
                        <a:gd name="T11" fmla="*/ 5 h 9"/>
                        <a:gd name="T12" fmla="*/ 6 w 14"/>
                        <a:gd name="T13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" h="9">
                          <a:moveTo>
                            <a:pt x="6" y="0"/>
                          </a:moveTo>
                          <a:cubicBezTo>
                            <a:pt x="1" y="2"/>
                            <a:pt x="0" y="2"/>
                            <a:pt x="0" y="7"/>
                          </a:cubicBezTo>
                          <a:cubicBezTo>
                            <a:pt x="2" y="8"/>
                            <a:pt x="4" y="8"/>
                            <a:pt x="5" y="8"/>
                          </a:cubicBezTo>
                          <a:cubicBezTo>
                            <a:pt x="7" y="9"/>
                            <a:pt x="8" y="9"/>
                            <a:pt x="9" y="9"/>
                          </a:cubicBezTo>
                          <a:cubicBezTo>
                            <a:pt x="11" y="9"/>
                            <a:pt x="12" y="9"/>
                            <a:pt x="14" y="7"/>
                          </a:cubicBezTo>
                          <a:cubicBezTo>
                            <a:pt x="13" y="6"/>
                            <a:pt x="12" y="5"/>
                            <a:pt x="11" y="5"/>
                          </a:cubicBezTo>
                          <a:cubicBezTo>
                            <a:pt x="9" y="4"/>
                            <a:pt x="7" y="2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4" name="Freeform 1213">
                      <a:extLst>
                        <a:ext uri="{FF2B5EF4-FFF2-40B4-BE49-F238E27FC236}">
                          <a16:creationId xmlns:a16="http://schemas.microsoft.com/office/drawing/2014/main" id="{4D37CB44-7F6E-61F4-4FAD-84094B53BE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3414" y="4611820"/>
                      <a:ext cx="0" cy="1880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0 w 3"/>
                        <a:gd name="T3" fmla="*/ 3 h 4"/>
                        <a:gd name="T4" fmla="*/ 3 w 3"/>
                        <a:gd name="T5" fmla="*/ 4 h 4"/>
                        <a:gd name="T6" fmla="*/ 3 w 3"/>
                        <a:gd name="T7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2" y="1"/>
                            <a:pt x="1" y="2"/>
                            <a:pt x="0" y="3"/>
                          </a:cubicBezTo>
                          <a:cubicBezTo>
                            <a:pt x="1" y="3"/>
                            <a:pt x="2" y="4"/>
                            <a:pt x="3" y="4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5" name="Freeform 1214">
                      <a:extLst>
                        <a:ext uri="{FF2B5EF4-FFF2-40B4-BE49-F238E27FC236}">
                          <a16:creationId xmlns:a16="http://schemas.microsoft.com/office/drawing/2014/main" id="{F2C33E70-8499-C1DC-0A1F-D9BE5E62F9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7173" y="4606182"/>
                      <a:ext cx="5639" cy="5639"/>
                    </a:xfrm>
                    <a:custGeom>
                      <a:avLst/>
                      <a:gdLst>
                        <a:gd name="T0" fmla="*/ 11 w 11"/>
                        <a:gd name="T1" fmla="*/ 13 h 13"/>
                        <a:gd name="T2" fmla="*/ 7 w 11"/>
                        <a:gd name="T3" fmla="*/ 0 h 13"/>
                        <a:gd name="T4" fmla="*/ 0 w 11"/>
                        <a:gd name="T5" fmla="*/ 9 h 13"/>
                        <a:gd name="T6" fmla="*/ 1 w 11"/>
                        <a:gd name="T7" fmla="*/ 13 h 13"/>
                        <a:gd name="T8" fmla="*/ 11 w 11"/>
                        <a:gd name="T9" fmla="*/ 1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3">
                          <a:moveTo>
                            <a:pt x="11" y="13"/>
                          </a:moveTo>
                          <a:lnTo>
                            <a:pt x="7" y="0"/>
                          </a:lnTo>
                          <a:lnTo>
                            <a:pt x="0" y="9"/>
                          </a:lnTo>
                          <a:cubicBezTo>
                            <a:pt x="1" y="10"/>
                            <a:pt x="1" y="12"/>
                            <a:pt x="1" y="13"/>
                          </a:cubicBezTo>
                          <a:lnTo>
                            <a:pt x="11" y="1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6" name="Freeform 1215">
                      <a:extLst>
                        <a:ext uri="{FF2B5EF4-FFF2-40B4-BE49-F238E27FC236}">
                          <a16:creationId xmlns:a16="http://schemas.microsoft.com/office/drawing/2014/main" id="{54BBF252-EF80-5621-D201-ECE9B7B609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390043"/>
                      <a:ext cx="92094" cy="127804"/>
                    </a:xfrm>
                    <a:custGeom>
                      <a:avLst/>
                      <a:gdLst>
                        <a:gd name="T0" fmla="*/ 199 w 216"/>
                        <a:gd name="T1" fmla="*/ 57 h 301"/>
                        <a:gd name="T2" fmla="*/ 188 w 216"/>
                        <a:gd name="T3" fmla="*/ 55 h 301"/>
                        <a:gd name="T4" fmla="*/ 172 w 216"/>
                        <a:gd name="T5" fmla="*/ 38 h 301"/>
                        <a:gd name="T6" fmla="*/ 134 w 216"/>
                        <a:gd name="T7" fmla="*/ 11 h 301"/>
                        <a:gd name="T8" fmla="*/ 128 w 216"/>
                        <a:gd name="T9" fmla="*/ 0 h 301"/>
                        <a:gd name="T10" fmla="*/ 123 w 216"/>
                        <a:gd name="T11" fmla="*/ 4 h 301"/>
                        <a:gd name="T12" fmla="*/ 100 w 216"/>
                        <a:gd name="T13" fmla="*/ 14 h 301"/>
                        <a:gd name="T14" fmla="*/ 85 w 216"/>
                        <a:gd name="T15" fmla="*/ 21 h 301"/>
                        <a:gd name="T16" fmla="*/ 66 w 216"/>
                        <a:gd name="T17" fmla="*/ 28 h 301"/>
                        <a:gd name="T18" fmla="*/ 52 w 216"/>
                        <a:gd name="T19" fmla="*/ 18 h 301"/>
                        <a:gd name="T20" fmla="*/ 46 w 216"/>
                        <a:gd name="T21" fmla="*/ 22 h 301"/>
                        <a:gd name="T22" fmla="*/ 49 w 216"/>
                        <a:gd name="T23" fmla="*/ 35 h 301"/>
                        <a:gd name="T24" fmla="*/ 46 w 216"/>
                        <a:gd name="T25" fmla="*/ 48 h 301"/>
                        <a:gd name="T26" fmla="*/ 37 w 216"/>
                        <a:gd name="T27" fmla="*/ 51 h 301"/>
                        <a:gd name="T28" fmla="*/ 20 w 216"/>
                        <a:gd name="T29" fmla="*/ 70 h 301"/>
                        <a:gd name="T30" fmla="*/ 27 w 216"/>
                        <a:gd name="T31" fmla="*/ 79 h 301"/>
                        <a:gd name="T32" fmla="*/ 26 w 216"/>
                        <a:gd name="T33" fmla="*/ 91 h 301"/>
                        <a:gd name="T34" fmla="*/ 33 w 216"/>
                        <a:gd name="T35" fmla="*/ 111 h 301"/>
                        <a:gd name="T36" fmla="*/ 45 w 216"/>
                        <a:gd name="T37" fmla="*/ 126 h 301"/>
                        <a:gd name="T38" fmla="*/ 46 w 216"/>
                        <a:gd name="T39" fmla="*/ 131 h 301"/>
                        <a:gd name="T40" fmla="*/ 25 w 216"/>
                        <a:gd name="T41" fmla="*/ 155 h 301"/>
                        <a:gd name="T42" fmla="*/ 20 w 216"/>
                        <a:gd name="T43" fmla="*/ 160 h 301"/>
                        <a:gd name="T44" fmla="*/ 11 w 216"/>
                        <a:gd name="T45" fmla="*/ 176 h 301"/>
                        <a:gd name="T46" fmla="*/ 9 w 216"/>
                        <a:gd name="T47" fmla="*/ 189 h 301"/>
                        <a:gd name="T48" fmla="*/ 14 w 216"/>
                        <a:gd name="T49" fmla="*/ 237 h 301"/>
                        <a:gd name="T50" fmla="*/ 26 w 216"/>
                        <a:gd name="T51" fmla="*/ 253 h 301"/>
                        <a:gd name="T52" fmla="*/ 33 w 216"/>
                        <a:gd name="T53" fmla="*/ 264 h 301"/>
                        <a:gd name="T54" fmla="*/ 78 w 216"/>
                        <a:gd name="T55" fmla="*/ 277 h 301"/>
                        <a:gd name="T56" fmla="*/ 81 w 216"/>
                        <a:gd name="T57" fmla="*/ 294 h 301"/>
                        <a:gd name="T58" fmla="*/ 95 w 216"/>
                        <a:gd name="T59" fmla="*/ 290 h 301"/>
                        <a:gd name="T60" fmla="*/ 111 w 216"/>
                        <a:gd name="T61" fmla="*/ 295 h 301"/>
                        <a:gd name="T62" fmla="*/ 122 w 216"/>
                        <a:gd name="T63" fmla="*/ 296 h 301"/>
                        <a:gd name="T64" fmla="*/ 149 w 216"/>
                        <a:gd name="T65" fmla="*/ 250 h 301"/>
                        <a:gd name="T66" fmla="*/ 170 w 216"/>
                        <a:gd name="T67" fmla="*/ 237 h 301"/>
                        <a:gd name="T68" fmla="*/ 171 w 216"/>
                        <a:gd name="T69" fmla="*/ 257 h 301"/>
                        <a:gd name="T70" fmla="*/ 187 w 216"/>
                        <a:gd name="T71" fmla="*/ 221 h 301"/>
                        <a:gd name="T72" fmla="*/ 193 w 216"/>
                        <a:gd name="T73" fmla="*/ 213 h 301"/>
                        <a:gd name="T74" fmla="*/ 195 w 216"/>
                        <a:gd name="T75" fmla="*/ 200 h 301"/>
                        <a:gd name="T76" fmla="*/ 172 w 216"/>
                        <a:gd name="T77" fmla="*/ 174 h 301"/>
                        <a:gd name="T78" fmla="*/ 168 w 216"/>
                        <a:gd name="T79" fmla="*/ 97 h 301"/>
                        <a:gd name="T80" fmla="*/ 176 w 216"/>
                        <a:gd name="T81" fmla="*/ 95 h 301"/>
                        <a:gd name="T82" fmla="*/ 180 w 216"/>
                        <a:gd name="T83" fmla="*/ 81 h 301"/>
                        <a:gd name="T84" fmla="*/ 198 w 216"/>
                        <a:gd name="T85" fmla="*/ 104 h 301"/>
                        <a:gd name="T86" fmla="*/ 212 w 216"/>
                        <a:gd name="T87" fmla="*/ 106 h 301"/>
                        <a:gd name="T88" fmla="*/ 210 w 216"/>
                        <a:gd name="T89" fmla="*/ 91 h 3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16" h="301">
                          <a:moveTo>
                            <a:pt x="205" y="64"/>
                          </a:moveTo>
                          <a:cubicBezTo>
                            <a:pt x="206" y="61"/>
                            <a:pt x="206" y="57"/>
                            <a:pt x="206" y="54"/>
                          </a:cubicBezTo>
                          <a:cubicBezTo>
                            <a:pt x="204" y="55"/>
                            <a:pt x="202" y="57"/>
                            <a:pt x="199" y="57"/>
                          </a:cubicBezTo>
                          <a:cubicBezTo>
                            <a:pt x="197" y="57"/>
                            <a:pt x="194" y="55"/>
                            <a:pt x="193" y="53"/>
                          </a:cubicBezTo>
                          <a:cubicBezTo>
                            <a:pt x="193" y="53"/>
                            <a:pt x="193" y="53"/>
                            <a:pt x="192" y="53"/>
                          </a:cubicBezTo>
                          <a:cubicBezTo>
                            <a:pt x="192" y="54"/>
                            <a:pt x="190" y="55"/>
                            <a:pt x="188" y="55"/>
                          </a:cubicBezTo>
                          <a:cubicBezTo>
                            <a:pt x="186" y="55"/>
                            <a:pt x="185" y="52"/>
                            <a:pt x="184" y="48"/>
                          </a:cubicBezTo>
                          <a:cubicBezTo>
                            <a:pt x="183" y="44"/>
                            <a:pt x="182" y="39"/>
                            <a:pt x="178" y="39"/>
                          </a:cubicBezTo>
                          <a:cubicBezTo>
                            <a:pt x="176" y="39"/>
                            <a:pt x="174" y="39"/>
                            <a:pt x="172" y="38"/>
                          </a:cubicBezTo>
                          <a:cubicBezTo>
                            <a:pt x="166" y="38"/>
                            <a:pt x="161" y="38"/>
                            <a:pt x="160" y="27"/>
                          </a:cubicBezTo>
                          <a:lnTo>
                            <a:pt x="147" y="16"/>
                          </a:lnTo>
                          <a:cubicBezTo>
                            <a:pt x="142" y="16"/>
                            <a:pt x="135" y="16"/>
                            <a:pt x="134" y="11"/>
                          </a:cubicBezTo>
                          <a:cubicBezTo>
                            <a:pt x="134" y="9"/>
                            <a:pt x="135" y="8"/>
                            <a:pt x="135" y="7"/>
                          </a:cubicBezTo>
                          <a:cubicBezTo>
                            <a:pt x="135" y="3"/>
                            <a:pt x="136" y="1"/>
                            <a:pt x="134" y="0"/>
                          </a:cubicBezTo>
                          <a:cubicBezTo>
                            <a:pt x="133" y="0"/>
                            <a:pt x="130" y="0"/>
                            <a:pt x="128" y="0"/>
                          </a:cubicBezTo>
                          <a:cubicBezTo>
                            <a:pt x="125" y="0"/>
                            <a:pt x="127" y="0"/>
                            <a:pt x="125" y="0"/>
                          </a:cubicBezTo>
                          <a:lnTo>
                            <a:pt x="123" y="0"/>
                          </a:lnTo>
                          <a:cubicBezTo>
                            <a:pt x="123" y="0"/>
                            <a:pt x="123" y="3"/>
                            <a:pt x="123" y="4"/>
                          </a:cubicBezTo>
                          <a:cubicBezTo>
                            <a:pt x="123" y="6"/>
                            <a:pt x="121" y="5"/>
                            <a:pt x="120" y="6"/>
                          </a:cubicBezTo>
                          <a:cubicBezTo>
                            <a:pt x="117" y="9"/>
                            <a:pt x="114" y="10"/>
                            <a:pt x="110" y="10"/>
                          </a:cubicBezTo>
                          <a:cubicBezTo>
                            <a:pt x="107" y="11"/>
                            <a:pt x="104" y="11"/>
                            <a:pt x="100" y="14"/>
                          </a:cubicBezTo>
                          <a:cubicBezTo>
                            <a:pt x="99" y="14"/>
                            <a:pt x="98" y="15"/>
                            <a:pt x="97" y="16"/>
                          </a:cubicBezTo>
                          <a:cubicBezTo>
                            <a:pt x="95" y="18"/>
                            <a:pt x="92" y="21"/>
                            <a:pt x="90" y="21"/>
                          </a:cubicBezTo>
                          <a:cubicBezTo>
                            <a:pt x="88" y="21"/>
                            <a:pt x="87" y="21"/>
                            <a:pt x="85" y="21"/>
                          </a:cubicBezTo>
                          <a:cubicBezTo>
                            <a:pt x="83" y="21"/>
                            <a:pt x="82" y="20"/>
                            <a:pt x="80" y="21"/>
                          </a:cubicBezTo>
                          <a:cubicBezTo>
                            <a:pt x="78" y="22"/>
                            <a:pt x="77" y="23"/>
                            <a:pt x="75" y="24"/>
                          </a:cubicBezTo>
                          <a:cubicBezTo>
                            <a:pt x="73" y="26"/>
                            <a:pt x="71" y="28"/>
                            <a:pt x="66" y="28"/>
                          </a:cubicBezTo>
                          <a:cubicBezTo>
                            <a:pt x="61" y="28"/>
                            <a:pt x="59" y="25"/>
                            <a:pt x="56" y="22"/>
                          </a:cubicBezTo>
                          <a:cubicBezTo>
                            <a:pt x="55" y="21"/>
                            <a:pt x="54" y="20"/>
                            <a:pt x="53" y="19"/>
                          </a:cubicBezTo>
                          <a:cubicBezTo>
                            <a:pt x="53" y="18"/>
                            <a:pt x="52" y="18"/>
                            <a:pt x="52" y="18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0" y="19"/>
                            <a:pt x="49" y="20"/>
                            <a:pt x="49" y="20"/>
                          </a:cubicBezTo>
                          <a:cubicBezTo>
                            <a:pt x="48" y="21"/>
                            <a:pt x="47" y="22"/>
                            <a:pt x="46" y="22"/>
                          </a:cubicBezTo>
                          <a:cubicBezTo>
                            <a:pt x="47" y="22"/>
                            <a:pt x="47" y="23"/>
                            <a:pt x="48" y="24"/>
                          </a:cubicBezTo>
                          <a:cubicBezTo>
                            <a:pt x="50" y="25"/>
                            <a:pt x="52" y="27"/>
                            <a:pt x="52" y="29"/>
                          </a:cubicBezTo>
                          <a:cubicBezTo>
                            <a:pt x="52" y="32"/>
                            <a:pt x="50" y="33"/>
                            <a:pt x="49" y="35"/>
                          </a:cubicBezTo>
                          <a:cubicBezTo>
                            <a:pt x="48" y="36"/>
                            <a:pt x="47" y="37"/>
                            <a:pt x="47" y="39"/>
                          </a:cubicBezTo>
                          <a:lnTo>
                            <a:pt x="47" y="48"/>
                          </a:lnTo>
                          <a:lnTo>
                            <a:pt x="46" y="48"/>
                          </a:lnTo>
                          <a:cubicBezTo>
                            <a:pt x="45" y="49"/>
                            <a:pt x="44" y="49"/>
                            <a:pt x="42" y="49"/>
                          </a:cubicBezTo>
                          <a:cubicBezTo>
                            <a:pt x="41" y="49"/>
                            <a:pt x="40" y="48"/>
                            <a:pt x="39" y="48"/>
                          </a:cubicBezTo>
                          <a:cubicBezTo>
                            <a:pt x="38" y="48"/>
                            <a:pt x="37" y="49"/>
                            <a:pt x="37" y="51"/>
                          </a:cubicBezTo>
                          <a:cubicBezTo>
                            <a:pt x="37" y="52"/>
                            <a:pt x="37" y="54"/>
                            <a:pt x="36" y="55"/>
                          </a:cubicBezTo>
                          <a:cubicBezTo>
                            <a:pt x="34" y="58"/>
                            <a:pt x="31" y="60"/>
                            <a:pt x="27" y="62"/>
                          </a:cubicBezTo>
                          <a:cubicBezTo>
                            <a:pt x="24" y="64"/>
                            <a:pt x="20" y="66"/>
                            <a:pt x="20" y="70"/>
                          </a:cubicBezTo>
                          <a:cubicBezTo>
                            <a:pt x="20" y="72"/>
                            <a:pt x="21" y="73"/>
                            <a:pt x="23" y="74"/>
                          </a:cubicBezTo>
                          <a:cubicBezTo>
                            <a:pt x="25" y="75"/>
                            <a:pt x="27" y="76"/>
                            <a:pt x="27" y="79"/>
                          </a:cubicBezTo>
                          <a:lnTo>
                            <a:pt x="27" y="79"/>
                          </a:lnTo>
                          <a:lnTo>
                            <a:pt x="27" y="80"/>
                          </a:lnTo>
                          <a:cubicBezTo>
                            <a:pt x="25" y="81"/>
                            <a:pt x="22" y="84"/>
                            <a:pt x="22" y="86"/>
                          </a:cubicBezTo>
                          <a:cubicBezTo>
                            <a:pt x="22" y="89"/>
                            <a:pt x="24" y="90"/>
                            <a:pt x="26" y="91"/>
                          </a:cubicBezTo>
                          <a:cubicBezTo>
                            <a:pt x="28" y="91"/>
                            <a:pt x="30" y="92"/>
                            <a:pt x="31" y="94"/>
                          </a:cubicBezTo>
                          <a:cubicBezTo>
                            <a:pt x="33" y="98"/>
                            <a:pt x="33" y="104"/>
                            <a:pt x="33" y="109"/>
                          </a:cubicBezTo>
                          <a:cubicBezTo>
                            <a:pt x="33" y="110"/>
                            <a:pt x="33" y="110"/>
                            <a:pt x="33" y="111"/>
                          </a:cubicBezTo>
                          <a:cubicBezTo>
                            <a:pt x="33" y="112"/>
                            <a:pt x="35" y="113"/>
                            <a:pt x="37" y="115"/>
                          </a:cubicBezTo>
                          <a:cubicBezTo>
                            <a:pt x="40" y="117"/>
                            <a:pt x="45" y="119"/>
                            <a:pt x="45" y="124"/>
                          </a:cubicBezTo>
                          <a:cubicBezTo>
                            <a:pt x="45" y="125"/>
                            <a:pt x="45" y="125"/>
                            <a:pt x="45" y="126"/>
                          </a:cubicBezTo>
                          <a:cubicBezTo>
                            <a:pt x="46" y="127"/>
                            <a:pt x="47" y="128"/>
                            <a:pt x="47" y="130"/>
                          </a:cubicBezTo>
                          <a:lnTo>
                            <a:pt x="47" y="131"/>
                          </a:lnTo>
                          <a:lnTo>
                            <a:pt x="46" y="131"/>
                          </a:lnTo>
                          <a:cubicBezTo>
                            <a:pt x="42" y="133"/>
                            <a:pt x="41" y="138"/>
                            <a:pt x="40" y="144"/>
                          </a:cubicBezTo>
                          <a:cubicBezTo>
                            <a:pt x="39" y="150"/>
                            <a:pt x="38" y="156"/>
                            <a:pt x="31" y="156"/>
                          </a:cubicBezTo>
                          <a:cubicBezTo>
                            <a:pt x="28" y="156"/>
                            <a:pt x="27" y="156"/>
                            <a:pt x="25" y="155"/>
                          </a:cubicBezTo>
                          <a:cubicBezTo>
                            <a:pt x="24" y="154"/>
                            <a:pt x="24" y="154"/>
                            <a:pt x="22" y="154"/>
                          </a:cubicBezTo>
                          <a:cubicBezTo>
                            <a:pt x="21" y="154"/>
                            <a:pt x="21" y="157"/>
                            <a:pt x="21" y="158"/>
                          </a:cubicBezTo>
                          <a:cubicBezTo>
                            <a:pt x="21" y="159"/>
                            <a:pt x="20" y="160"/>
                            <a:pt x="20" y="160"/>
                          </a:cubicBezTo>
                          <a:cubicBezTo>
                            <a:pt x="19" y="164"/>
                            <a:pt x="16" y="166"/>
                            <a:pt x="13" y="167"/>
                          </a:cubicBezTo>
                          <a:cubicBezTo>
                            <a:pt x="11" y="169"/>
                            <a:pt x="8" y="171"/>
                            <a:pt x="8" y="173"/>
                          </a:cubicBezTo>
                          <a:cubicBezTo>
                            <a:pt x="8" y="174"/>
                            <a:pt x="9" y="175"/>
                            <a:pt x="11" y="176"/>
                          </a:cubicBezTo>
                          <a:cubicBezTo>
                            <a:pt x="13" y="178"/>
                            <a:pt x="16" y="179"/>
                            <a:pt x="16" y="184"/>
                          </a:cubicBezTo>
                          <a:cubicBezTo>
                            <a:pt x="16" y="188"/>
                            <a:pt x="15" y="189"/>
                            <a:pt x="12" y="189"/>
                          </a:cubicBezTo>
                          <a:cubicBezTo>
                            <a:pt x="12" y="189"/>
                            <a:pt x="10" y="189"/>
                            <a:pt x="9" y="189"/>
                          </a:cubicBezTo>
                          <a:cubicBezTo>
                            <a:pt x="4" y="192"/>
                            <a:pt x="0" y="200"/>
                            <a:pt x="0" y="206"/>
                          </a:cubicBezTo>
                          <a:cubicBezTo>
                            <a:pt x="0" y="218"/>
                            <a:pt x="4" y="223"/>
                            <a:pt x="8" y="228"/>
                          </a:cubicBezTo>
                          <a:cubicBezTo>
                            <a:pt x="10" y="231"/>
                            <a:pt x="12" y="233"/>
                            <a:pt x="14" y="237"/>
                          </a:cubicBezTo>
                          <a:cubicBezTo>
                            <a:pt x="15" y="238"/>
                            <a:pt x="17" y="239"/>
                            <a:pt x="19" y="240"/>
                          </a:cubicBezTo>
                          <a:cubicBezTo>
                            <a:pt x="22" y="241"/>
                            <a:pt x="26" y="243"/>
                            <a:pt x="26" y="247"/>
                          </a:cubicBezTo>
                          <a:lnTo>
                            <a:pt x="26" y="253"/>
                          </a:lnTo>
                          <a:cubicBezTo>
                            <a:pt x="26" y="254"/>
                            <a:pt x="26" y="255"/>
                            <a:pt x="27" y="257"/>
                          </a:cubicBezTo>
                          <a:cubicBezTo>
                            <a:pt x="29" y="258"/>
                            <a:pt x="30" y="260"/>
                            <a:pt x="30" y="264"/>
                          </a:cubicBezTo>
                          <a:lnTo>
                            <a:pt x="33" y="264"/>
                          </a:lnTo>
                          <a:cubicBezTo>
                            <a:pt x="34" y="263"/>
                            <a:pt x="36" y="260"/>
                            <a:pt x="38" y="258"/>
                          </a:cubicBezTo>
                          <a:cubicBezTo>
                            <a:pt x="43" y="254"/>
                            <a:pt x="45" y="252"/>
                            <a:pt x="47" y="252"/>
                          </a:cubicBezTo>
                          <a:cubicBezTo>
                            <a:pt x="59" y="252"/>
                            <a:pt x="78" y="264"/>
                            <a:pt x="78" y="277"/>
                          </a:cubicBezTo>
                          <a:cubicBezTo>
                            <a:pt x="78" y="279"/>
                            <a:pt x="77" y="280"/>
                            <a:pt x="76" y="282"/>
                          </a:cubicBezTo>
                          <a:cubicBezTo>
                            <a:pt x="75" y="283"/>
                            <a:pt x="75" y="284"/>
                            <a:pt x="75" y="286"/>
                          </a:cubicBezTo>
                          <a:cubicBezTo>
                            <a:pt x="75" y="292"/>
                            <a:pt x="77" y="294"/>
                            <a:pt x="81" y="294"/>
                          </a:cubicBezTo>
                          <a:cubicBezTo>
                            <a:pt x="84" y="294"/>
                            <a:pt x="85" y="293"/>
                            <a:pt x="86" y="292"/>
                          </a:cubicBezTo>
                          <a:cubicBezTo>
                            <a:pt x="87" y="290"/>
                            <a:pt x="88" y="289"/>
                            <a:pt x="91" y="289"/>
                          </a:cubicBezTo>
                          <a:cubicBezTo>
                            <a:pt x="93" y="289"/>
                            <a:pt x="94" y="289"/>
                            <a:pt x="95" y="290"/>
                          </a:cubicBezTo>
                          <a:cubicBezTo>
                            <a:pt x="96" y="290"/>
                            <a:pt x="97" y="290"/>
                            <a:pt x="99" y="290"/>
                          </a:cubicBezTo>
                          <a:lnTo>
                            <a:pt x="106" y="290"/>
                          </a:lnTo>
                          <a:cubicBezTo>
                            <a:pt x="109" y="290"/>
                            <a:pt x="110" y="293"/>
                            <a:pt x="111" y="295"/>
                          </a:cubicBezTo>
                          <a:cubicBezTo>
                            <a:pt x="112" y="298"/>
                            <a:pt x="113" y="300"/>
                            <a:pt x="115" y="301"/>
                          </a:cubicBezTo>
                          <a:lnTo>
                            <a:pt x="115" y="301"/>
                          </a:lnTo>
                          <a:cubicBezTo>
                            <a:pt x="117" y="299"/>
                            <a:pt x="119" y="298"/>
                            <a:pt x="122" y="296"/>
                          </a:cubicBezTo>
                          <a:cubicBezTo>
                            <a:pt x="127" y="292"/>
                            <a:pt x="133" y="288"/>
                            <a:pt x="139" y="281"/>
                          </a:cubicBezTo>
                          <a:cubicBezTo>
                            <a:pt x="136" y="279"/>
                            <a:pt x="128" y="269"/>
                            <a:pt x="131" y="263"/>
                          </a:cubicBezTo>
                          <a:cubicBezTo>
                            <a:pt x="134" y="258"/>
                            <a:pt x="141" y="254"/>
                            <a:pt x="149" y="250"/>
                          </a:cubicBezTo>
                          <a:cubicBezTo>
                            <a:pt x="157" y="246"/>
                            <a:pt x="164" y="242"/>
                            <a:pt x="169" y="237"/>
                          </a:cubicBezTo>
                          <a:lnTo>
                            <a:pt x="170" y="237"/>
                          </a:lnTo>
                          <a:lnTo>
                            <a:pt x="170" y="237"/>
                          </a:lnTo>
                          <a:cubicBezTo>
                            <a:pt x="171" y="237"/>
                            <a:pt x="172" y="237"/>
                            <a:pt x="173" y="238"/>
                          </a:cubicBezTo>
                          <a:cubicBezTo>
                            <a:pt x="174" y="240"/>
                            <a:pt x="173" y="244"/>
                            <a:pt x="172" y="249"/>
                          </a:cubicBezTo>
                          <a:cubicBezTo>
                            <a:pt x="171" y="252"/>
                            <a:pt x="170" y="256"/>
                            <a:pt x="171" y="257"/>
                          </a:cubicBezTo>
                          <a:cubicBezTo>
                            <a:pt x="171" y="257"/>
                            <a:pt x="171" y="258"/>
                            <a:pt x="173" y="257"/>
                          </a:cubicBezTo>
                          <a:cubicBezTo>
                            <a:pt x="175" y="251"/>
                            <a:pt x="178" y="247"/>
                            <a:pt x="181" y="243"/>
                          </a:cubicBezTo>
                          <a:cubicBezTo>
                            <a:pt x="186" y="237"/>
                            <a:pt x="190" y="232"/>
                            <a:pt x="187" y="221"/>
                          </a:cubicBezTo>
                          <a:lnTo>
                            <a:pt x="187" y="220"/>
                          </a:lnTo>
                          <a:lnTo>
                            <a:pt x="187" y="220"/>
                          </a:lnTo>
                          <a:cubicBezTo>
                            <a:pt x="189" y="217"/>
                            <a:pt x="191" y="215"/>
                            <a:pt x="193" y="213"/>
                          </a:cubicBezTo>
                          <a:cubicBezTo>
                            <a:pt x="197" y="207"/>
                            <a:pt x="201" y="203"/>
                            <a:pt x="201" y="195"/>
                          </a:cubicBezTo>
                          <a:cubicBezTo>
                            <a:pt x="201" y="194"/>
                            <a:pt x="201" y="194"/>
                            <a:pt x="201" y="194"/>
                          </a:cubicBezTo>
                          <a:cubicBezTo>
                            <a:pt x="200" y="195"/>
                            <a:pt x="197" y="198"/>
                            <a:pt x="195" y="200"/>
                          </a:cubicBezTo>
                          <a:cubicBezTo>
                            <a:pt x="191" y="204"/>
                            <a:pt x="186" y="209"/>
                            <a:pt x="183" y="209"/>
                          </a:cubicBezTo>
                          <a:cubicBezTo>
                            <a:pt x="182" y="209"/>
                            <a:pt x="181" y="208"/>
                            <a:pt x="180" y="207"/>
                          </a:cubicBezTo>
                          <a:cubicBezTo>
                            <a:pt x="177" y="201"/>
                            <a:pt x="174" y="187"/>
                            <a:pt x="172" y="174"/>
                          </a:cubicBezTo>
                          <a:cubicBezTo>
                            <a:pt x="169" y="160"/>
                            <a:pt x="167" y="146"/>
                            <a:pt x="163" y="142"/>
                          </a:cubicBezTo>
                          <a:cubicBezTo>
                            <a:pt x="153" y="133"/>
                            <a:pt x="158" y="120"/>
                            <a:pt x="164" y="109"/>
                          </a:cubicBezTo>
                          <a:cubicBezTo>
                            <a:pt x="165" y="105"/>
                            <a:pt x="167" y="101"/>
                            <a:pt x="168" y="97"/>
                          </a:cubicBezTo>
                          <a:lnTo>
                            <a:pt x="169" y="95"/>
                          </a:lnTo>
                          <a:lnTo>
                            <a:pt x="170" y="96"/>
                          </a:lnTo>
                          <a:cubicBezTo>
                            <a:pt x="173" y="97"/>
                            <a:pt x="175" y="97"/>
                            <a:pt x="176" y="95"/>
                          </a:cubicBezTo>
                          <a:cubicBezTo>
                            <a:pt x="178" y="94"/>
                            <a:pt x="178" y="89"/>
                            <a:pt x="177" y="86"/>
                          </a:cubicBezTo>
                          <a:cubicBezTo>
                            <a:pt x="177" y="84"/>
                            <a:pt x="177" y="82"/>
                            <a:pt x="178" y="81"/>
                          </a:cubicBezTo>
                          <a:cubicBezTo>
                            <a:pt x="178" y="81"/>
                            <a:pt x="179" y="80"/>
                            <a:pt x="180" y="81"/>
                          </a:cubicBezTo>
                          <a:cubicBezTo>
                            <a:pt x="183" y="83"/>
                            <a:pt x="186" y="88"/>
                            <a:pt x="188" y="93"/>
                          </a:cubicBezTo>
                          <a:cubicBezTo>
                            <a:pt x="191" y="98"/>
                            <a:pt x="195" y="105"/>
                            <a:pt x="197" y="105"/>
                          </a:cubicBezTo>
                          <a:cubicBezTo>
                            <a:pt x="197" y="105"/>
                            <a:pt x="197" y="104"/>
                            <a:pt x="198" y="104"/>
                          </a:cubicBezTo>
                          <a:cubicBezTo>
                            <a:pt x="200" y="100"/>
                            <a:pt x="201" y="98"/>
                            <a:pt x="203" y="98"/>
                          </a:cubicBezTo>
                          <a:cubicBezTo>
                            <a:pt x="206" y="98"/>
                            <a:pt x="207" y="100"/>
                            <a:pt x="209" y="103"/>
                          </a:cubicBezTo>
                          <a:cubicBezTo>
                            <a:pt x="210" y="104"/>
                            <a:pt x="211" y="106"/>
                            <a:pt x="212" y="106"/>
                          </a:cubicBezTo>
                          <a:cubicBezTo>
                            <a:pt x="213" y="106"/>
                            <a:pt x="213" y="106"/>
                            <a:pt x="213" y="106"/>
                          </a:cubicBezTo>
                          <a:cubicBezTo>
                            <a:pt x="214" y="106"/>
                            <a:pt x="215" y="105"/>
                            <a:pt x="215" y="104"/>
                          </a:cubicBezTo>
                          <a:cubicBezTo>
                            <a:pt x="216" y="101"/>
                            <a:pt x="213" y="96"/>
                            <a:pt x="210" y="91"/>
                          </a:cubicBezTo>
                          <a:cubicBezTo>
                            <a:pt x="206" y="82"/>
                            <a:pt x="201" y="73"/>
                            <a:pt x="205" y="6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7" name="Freeform 1216">
                      <a:extLst>
                        <a:ext uri="{FF2B5EF4-FFF2-40B4-BE49-F238E27FC236}">
                          <a16:creationId xmlns:a16="http://schemas.microsoft.com/office/drawing/2014/main" id="{77B02CFC-911D-35F6-2E0B-264200695B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4763" y="4677602"/>
                      <a:ext cx="41348" cy="110889"/>
                    </a:xfrm>
                    <a:custGeom>
                      <a:avLst/>
                      <a:gdLst>
                        <a:gd name="T0" fmla="*/ 46 w 100"/>
                        <a:gd name="T1" fmla="*/ 218 h 258"/>
                        <a:gd name="T2" fmla="*/ 52 w 100"/>
                        <a:gd name="T3" fmla="*/ 216 h 258"/>
                        <a:gd name="T4" fmla="*/ 56 w 100"/>
                        <a:gd name="T5" fmla="*/ 220 h 258"/>
                        <a:gd name="T6" fmla="*/ 62 w 100"/>
                        <a:gd name="T7" fmla="*/ 224 h 258"/>
                        <a:gd name="T8" fmla="*/ 97 w 100"/>
                        <a:gd name="T9" fmla="*/ 176 h 258"/>
                        <a:gd name="T10" fmla="*/ 98 w 100"/>
                        <a:gd name="T11" fmla="*/ 101 h 258"/>
                        <a:gd name="T12" fmla="*/ 97 w 100"/>
                        <a:gd name="T13" fmla="*/ 50 h 258"/>
                        <a:gd name="T14" fmla="*/ 87 w 100"/>
                        <a:gd name="T15" fmla="*/ 17 h 258"/>
                        <a:gd name="T16" fmla="*/ 85 w 100"/>
                        <a:gd name="T17" fmla="*/ 18 h 258"/>
                        <a:gd name="T18" fmla="*/ 81 w 100"/>
                        <a:gd name="T19" fmla="*/ 20 h 258"/>
                        <a:gd name="T20" fmla="*/ 78 w 100"/>
                        <a:gd name="T21" fmla="*/ 12 h 258"/>
                        <a:gd name="T22" fmla="*/ 77 w 100"/>
                        <a:gd name="T23" fmla="*/ 8 h 258"/>
                        <a:gd name="T24" fmla="*/ 77 w 100"/>
                        <a:gd name="T25" fmla="*/ 8 h 258"/>
                        <a:gd name="T26" fmla="*/ 62 w 100"/>
                        <a:gd name="T27" fmla="*/ 0 h 258"/>
                        <a:gd name="T28" fmla="*/ 50 w 100"/>
                        <a:gd name="T29" fmla="*/ 17 h 258"/>
                        <a:gd name="T30" fmla="*/ 62 w 100"/>
                        <a:gd name="T31" fmla="*/ 23 h 258"/>
                        <a:gd name="T32" fmla="*/ 66 w 100"/>
                        <a:gd name="T33" fmla="*/ 22 h 258"/>
                        <a:gd name="T34" fmla="*/ 72 w 100"/>
                        <a:gd name="T35" fmla="*/ 23 h 258"/>
                        <a:gd name="T36" fmla="*/ 73 w 100"/>
                        <a:gd name="T37" fmla="*/ 23 h 258"/>
                        <a:gd name="T38" fmla="*/ 73 w 100"/>
                        <a:gd name="T39" fmla="*/ 37 h 258"/>
                        <a:gd name="T40" fmla="*/ 66 w 100"/>
                        <a:gd name="T41" fmla="*/ 43 h 258"/>
                        <a:gd name="T42" fmla="*/ 62 w 100"/>
                        <a:gd name="T43" fmla="*/ 46 h 258"/>
                        <a:gd name="T44" fmla="*/ 64 w 100"/>
                        <a:gd name="T45" fmla="*/ 51 h 258"/>
                        <a:gd name="T46" fmla="*/ 67 w 100"/>
                        <a:gd name="T47" fmla="*/ 57 h 258"/>
                        <a:gd name="T48" fmla="*/ 32 w 100"/>
                        <a:gd name="T49" fmla="*/ 74 h 258"/>
                        <a:gd name="T50" fmla="*/ 24 w 100"/>
                        <a:gd name="T51" fmla="*/ 85 h 258"/>
                        <a:gd name="T52" fmla="*/ 26 w 100"/>
                        <a:gd name="T53" fmla="*/ 91 h 258"/>
                        <a:gd name="T54" fmla="*/ 27 w 100"/>
                        <a:gd name="T55" fmla="*/ 96 h 258"/>
                        <a:gd name="T56" fmla="*/ 19 w 100"/>
                        <a:gd name="T57" fmla="*/ 102 h 258"/>
                        <a:gd name="T58" fmla="*/ 22 w 100"/>
                        <a:gd name="T59" fmla="*/ 108 h 258"/>
                        <a:gd name="T60" fmla="*/ 34 w 100"/>
                        <a:gd name="T61" fmla="*/ 158 h 258"/>
                        <a:gd name="T62" fmla="*/ 34 w 100"/>
                        <a:gd name="T63" fmla="*/ 159 h 258"/>
                        <a:gd name="T64" fmla="*/ 33 w 100"/>
                        <a:gd name="T65" fmla="*/ 160 h 258"/>
                        <a:gd name="T66" fmla="*/ 18 w 100"/>
                        <a:gd name="T67" fmla="*/ 162 h 258"/>
                        <a:gd name="T68" fmla="*/ 5 w 100"/>
                        <a:gd name="T69" fmla="*/ 164 h 258"/>
                        <a:gd name="T70" fmla="*/ 2 w 100"/>
                        <a:gd name="T71" fmla="*/ 184 h 258"/>
                        <a:gd name="T72" fmla="*/ 0 w 100"/>
                        <a:gd name="T73" fmla="*/ 189 h 258"/>
                        <a:gd name="T74" fmla="*/ 7 w 100"/>
                        <a:gd name="T75" fmla="*/ 195 h 258"/>
                        <a:gd name="T76" fmla="*/ 29 w 100"/>
                        <a:gd name="T77" fmla="*/ 223 h 258"/>
                        <a:gd name="T78" fmla="*/ 35 w 100"/>
                        <a:gd name="T79" fmla="*/ 242 h 258"/>
                        <a:gd name="T80" fmla="*/ 35 w 100"/>
                        <a:gd name="T81" fmla="*/ 243 h 258"/>
                        <a:gd name="T82" fmla="*/ 35 w 100"/>
                        <a:gd name="T83" fmla="*/ 243 h 258"/>
                        <a:gd name="T84" fmla="*/ 27 w 100"/>
                        <a:gd name="T85" fmla="*/ 251 h 258"/>
                        <a:gd name="T86" fmla="*/ 31 w 100"/>
                        <a:gd name="T87" fmla="*/ 258 h 258"/>
                        <a:gd name="T88" fmla="*/ 30 w 100"/>
                        <a:gd name="T89" fmla="*/ 254 h 258"/>
                        <a:gd name="T90" fmla="*/ 41 w 100"/>
                        <a:gd name="T91" fmla="*/ 248 h 258"/>
                        <a:gd name="T92" fmla="*/ 41 w 100"/>
                        <a:gd name="T93" fmla="*/ 236 h 258"/>
                        <a:gd name="T94" fmla="*/ 46 w 100"/>
                        <a:gd name="T95" fmla="*/ 218 h 2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00" h="258">
                          <a:moveTo>
                            <a:pt x="46" y="218"/>
                          </a:moveTo>
                          <a:cubicBezTo>
                            <a:pt x="48" y="216"/>
                            <a:pt x="50" y="216"/>
                            <a:pt x="52" y="216"/>
                          </a:cubicBezTo>
                          <a:cubicBezTo>
                            <a:pt x="54" y="216"/>
                            <a:pt x="55" y="218"/>
                            <a:pt x="56" y="220"/>
                          </a:cubicBezTo>
                          <a:cubicBezTo>
                            <a:pt x="58" y="222"/>
                            <a:pt x="59" y="224"/>
                            <a:pt x="62" y="224"/>
                          </a:cubicBezTo>
                          <a:cubicBezTo>
                            <a:pt x="77" y="224"/>
                            <a:pt x="89" y="208"/>
                            <a:pt x="97" y="176"/>
                          </a:cubicBezTo>
                          <a:cubicBezTo>
                            <a:pt x="100" y="162"/>
                            <a:pt x="99" y="133"/>
                            <a:pt x="98" y="101"/>
                          </a:cubicBezTo>
                          <a:cubicBezTo>
                            <a:pt x="98" y="84"/>
                            <a:pt x="97" y="67"/>
                            <a:pt x="97" y="50"/>
                          </a:cubicBezTo>
                          <a:cubicBezTo>
                            <a:pt x="90" y="35"/>
                            <a:pt x="88" y="24"/>
                            <a:pt x="87" y="17"/>
                          </a:cubicBezTo>
                          <a:cubicBezTo>
                            <a:pt x="87" y="17"/>
                            <a:pt x="86" y="18"/>
                            <a:pt x="85" y="18"/>
                          </a:cubicBezTo>
                          <a:cubicBezTo>
                            <a:pt x="84" y="19"/>
                            <a:pt x="83" y="20"/>
                            <a:pt x="81" y="20"/>
                          </a:cubicBezTo>
                          <a:cubicBezTo>
                            <a:pt x="78" y="20"/>
                            <a:pt x="78" y="15"/>
                            <a:pt x="78" y="12"/>
                          </a:cubicBezTo>
                          <a:cubicBezTo>
                            <a:pt x="78" y="10"/>
                            <a:pt x="77" y="9"/>
                            <a:pt x="77" y="8"/>
                          </a:cubicBezTo>
                          <a:lnTo>
                            <a:pt x="77" y="8"/>
                          </a:lnTo>
                          <a:cubicBezTo>
                            <a:pt x="75" y="6"/>
                            <a:pt x="65" y="1"/>
                            <a:pt x="62" y="0"/>
                          </a:cubicBezTo>
                          <a:lnTo>
                            <a:pt x="50" y="17"/>
                          </a:lnTo>
                          <a:cubicBezTo>
                            <a:pt x="55" y="20"/>
                            <a:pt x="61" y="23"/>
                            <a:pt x="62" y="23"/>
                          </a:cubicBezTo>
                          <a:cubicBezTo>
                            <a:pt x="64" y="23"/>
                            <a:pt x="65" y="22"/>
                            <a:pt x="66" y="22"/>
                          </a:cubicBezTo>
                          <a:cubicBezTo>
                            <a:pt x="68" y="22"/>
                            <a:pt x="69" y="21"/>
                            <a:pt x="72" y="23"/>
                          </a:cubicBezTo>
                          <a:lnTo>
                            <a:pt x="73" y="23"/>
                          </a:lnTo>
                          <a:lnTo>
                            <a:pt x="73" y="37"/>
                          </a:lnTo>
                          <a:cubicBezTo>
                            <a:pt x="71" y="40"/>
                            <a:pt x="68" y="41"/>
                            <a:pt x="66" y="43"/>
                          </a:cubicBezTo>
                          <a:cubicBezTo>
                            <a:pt x="64" y="44"/>
                            <a:pt x="62" y="45"/>
                            <a:pt x="62" y="46"/>
                          </a:cubicBezTo>
                          <a:cubicBezTo>
                            <a:pt x="62" y="47"/>
                            <a:pt x="63" y="49"/>
                            <a:pt x="64" y="51"/>
                          </a:cubicBezTo>
                          <a:cubicBezTo>
                            <a:pt x="66" y="53"/>
                            <a:pt x="67" y="55"/>
                            <a:pt x="67" y="57"/>
                          </a:cubicBezTo>
                          <a:cubicBezTo>
                            <a:pt x="67" y="74"/>
                            <a:pt x="43" y="74"/>
                            <a:pt x="32" y="74"/>
                          </a:cubicBezTo>
                          <a:cubicBezTo>
                            <a:pt x="29" y="74"/>
                            <a:pt x="24" y="82"/>
                            <a:pt x="24" y="85"/>
                          </a:cubicBezTo>
                          <a:cubicBezTo>
                            <a:pt x="24" y="88"/>
                            <a:pt x="25" y="90"/>
                            <a:pt x="26" y="91"/>
                          </a:cubicBezTo>
                          <a:cubicBezTo>
                            <a:pt x="26" y="93"/>
                            <a:pt x="27" y="94"/>
                            <a:pt x="27" y="96"/>
                          </a:cubicBezTo>
                          <a:cubicBezTo>
                            <a:pt x="27" y="101"/>
                            <a:pt x="23" y="102"/>
                            <a:pt x="19" y="102"/>
                          </a:cubicBezTo>
                          <a:cubicBezTo>
                            <a:pt x="20" y="104"/>
                            <a:pt x="21" y="106"/>
                            <a:pt x="22" y="108"/>
                          </a:cubicBezTo>
                          <a:cubicBezTo>
                            <a:pt x="27" y="122"/>
                            <a:pt x="32" y="137"/>
                            <a:pt x="34" y="158"/>
                          </a:cubicBezTo>
                          <a:lnTo>
                            <a:pt x="34" y="159"/>
                          </a:lnTo>
                          <a:lnTo>
                            <a:pt x="33" y="160"/>
                          </a:lnTo>
                          <a:cubicBezTo>
                            <a:pt x="29" y="161"/>
                            <a:pt x="24" y="161"/>
                            <a:pt x="18" y="162"/>
                          </a:cubicBezTo>
                          <a:cubicBezTo>
                            <a:pt x="14" y="163"/>
                            <a:pt x="9" y="163"/>
                            <a:pt x="5" y="164"/>
                          </a:cubicBezTo>
                          <a:cubicBezTo>
                            <a:pt x="5" y="171"/>
                            <a:pt x="3" y="179"/>
                            <a:pt x="2" y="184"/>
                          </a:cubicBezTo>
                          <a:cubicBezTo>
                            <a:pt x="1" y="186"/>
                            <a:pt x="0" y="188"/>
                            <a:pt x="0" y="189"/>
                          </a:cubicBezTo>
                          <a:cubicBezTo>
                            <a:pt x="3" y="191"/>
                            <a:pt x="5" y="193"/>
                            <a:pt x="7" y="195"/>
                          </a:cubicBezTo>
                          <a:cubicBezTo>
                            <a:pt x="13" y="200"/>
                            <a:pt x="19" y="205"/>
                            <a:pt x="29" y="223"/>
                          </a:cubicBezTo>
                          <a:cubicBezTo>
                            <a:pt x="30" y="225"/>
                            <a:pt x="35" y="237"/>
                            <a:pt x="35" y="242"/>
                          </a:cubicBezTo>
                          <a:lnTo>
                            <a:pt x="35" y="243"/>
                          </a:lnTo>
                          <a:lnTo>
                            <a:pt x="35" y="243"/>
                          </a:lnTo>
                          <a:cubicBezTo>
                            <a:pt x="30" y="246"/>
                            <a:pt x="27" y="248"/>
                            <a:pt x="27" y="251"/>
                          </a:cubicBezTo>
                          <a:cubicBezTo>
                            <a:pt x="27" y="254"/>
                            <a:pt x="29" y="256"/>
                            <a:pt x="31" y="258"/>
                          </a:cubicBezTo>
                          <a:cubicBezTo>
                            <a:pt x="30" y="257"/>
                            <a:pt x="30" y="256"/>
                            <a:pt x="30" y="254"/>
                          </a:cubicBezTo>
                          <a:cubicBezTo>
                            <a:pt x="31" y="252"/>
                            <a:pt x="34" y="250"/>
                            <a:pt x="41" y="248"/>
                          </a:cubicBezTo>
                          <a:cubicBezTo>
                            <a:pt x="41" y="243"/>
                            <a:pt x="41" y="239"/>
                            <a:pt x="41" y="236"/>
                          </a:cubicBezTo>
                          <a:cubicBezTo>
                            <a:pt x="41" y="226"/>
                            <a:pt x="41" y="222"/>
                            <a:pt x="46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" name="Freeform 1217">
                      <a:extLst>
                        <a:ext uri="{FF2B5EF4-FFF2-40B4-BE49-F238E27FC236}">
                          <a16:creationId xmlns:a16="http://schemas.microsoft.com/office/drawing/2014/main" id="{D0D1304A-6CD1-C217-1D66-7CB4B90A6A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0932" y="4696396"/>
                      <a:ext cx="31951" cy="28193"/>
                    </a:xfrm>
                    <a:custGeom>
                      <a:avLst/>
                      <a:gdLst>
                        <a:gd name="T0" fmla="*/ 75 w 75"/>
                        <a:gd name="T1" fmla="*/ 0 h 69"/>
                        <a:gd name="T2" fmla="*/ 71 w 75"/>
                        <a:gd name="T3" fmla="*/ 1 h 69"/>
                        <a:gd name="T4" fmla="*/ 65 w 75"/>
                        <a:gd name="T5" fmla="*/ 2 h 69"/>
                        <a:gd name="T6" fmla="*/ 65 w 75"/>
                        <a:gd name="T7" fmla="*/ 5 h 69"/>
                        <a:gd name="T8" fmla="*/ 57 w 75"/>
                        <a:gd name="T9" fmla="*/ 12 h 69"/>
                        <a:gd name="T10" fmla="*/ 44 w 75"/>
                        <a:gd name="T11" fmla="*/ 10 h 69"/>
                        <a:gd name="T12" fmla="*/ 31 w 75"/>
                        <a:gd name="T13" fmla="*/ 7 h 69"/>
                        <a:gd name="T14" fmla="*/ 30 w 75"/>
                        <a:gd name="T15" fmla="*/ 9 h 69"/>
                        <a:gd name="T16" fmla="*/ 27 w 75"/>
                        <a:gd name="T17" fmla="*/ 11 h 69"/>
                        <a:gd name="T18" fmla="*/ 24 w 75"/>
                        <a:gd name="T19" fmla="*/ 11 h 69"/>
                        <a:gd name="T20" fmla="*/ 19 w 75"/>
                        <a:gd name="T21" fmla="*/ 10 h 69"/>
                        <a:gd name="T22" fmla="*/ 17 w 75"/>
                        <a:gd name="T23" fmla="*/ 10 h 69"/>
                        <a:gd name="T24" fmla="*/ 15 w 75"/>
                        <a:gd name="T25" fmla="*/ 13 h 69"/>
                        <a:gd name="T26" fmla="*/ 15 w 75"/>
                        <a:gd name="T27" fmla="*/ 19 h 69"/>
                        <a:gd name="T28" fmla="*/ 15 w 75"/>
                        <a:gd name="T29" fmla="*/ 20 h 69"/>
                        <a:gd name="T30" fmla="*/ 14 w 75"/>
                        <a:gd name="T31" fmla="*/ 21 h 69"/>
                        <a:gd name="T32" fmla="*/ 9 w 75"/>
                        <a:gd name="T33" fmla="*/ 22 h 69"/>
                        <a:gd name="T34" fmla="*/ 8 w 75"/>
                        <a:gd name="T35" fmla="*/ 22 h 69"/>
                        <a:gd name="T36" fmla="*/ 7 w 75"/>
                        <a:gd name="T37" fmla="*/ 22 h 69"/>
                        <a:gd name="T38" fmla="*/ 4 w 75"/>
                        <a:gd name="T39" fmla="*/ 26 h 69"/>
                        <a:gd name="T40" fmla="*/ 3 w 75"/>
                        <a:gd name="T41" fmla="*/ 30 h 69"/>
                        <a:gd name="T42" fmla="*/ 3 w 75"/>
                        <a:gd name="T43" fmla="*/ 34 h 69"/>
                        <a:gd name="T44" fmla="*/ 0 w 75"/>
                        <a:gd name="T45" fmla="*/ 44 h 69"/>
                        <a:gd name="T46" fmla="*/ 9 w 75"/>
                        <a:gd name="T47" fmla="*/ 53 h 69"/>
                        <a:gd name="T48" fmla="*/ 14 w 75"/>
                        <a:gd name="T49" fmla="*/ 65 h 69"/>
                        <a:gd name="T50" fmla="*/ 22 w 75"/>
                        <a:gd name="T51" fmla="*/ 69 h 69"/>
                        <a:gd name="T52" fmla="*/ 53 w 75"/>
                        <a:gd name="T53" fmla="*/ 42 h 69"/>
                        <a:gd name="T54" fmla="*/ 59 w 75"/>
                        <a:gd name="T55" fmla="*/ 28 h 69"/>
                        <a:gd name="T56" fmla="*/ 73 w 75"/>
                        <a:gd name="T57" fmla="*/ 5 h 69"/>
                        <a:gd name="T58" fmla="*/ 74 w 75"/>
                        <a:gd name="T59" fmla="*/ 5 h 69"/>
                        <a:gd name="T60" fmla="*/ 75 w 75"/>
                        <a:gd name="T61" fmla="*/ 5 h 69"/>
                        <a:gd name="T62" fmla="*/ 75 w 75"/>
                        <a:gd name="T63" fmla="*/ 0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75" h="69">
                          <a:moveTo>
                            <a:pt x="75" y="0"/>
                          </a:moveTo>
                          <a:cubicBezTo>
                            <a:pt x="74" y="1"/>
                            <a:pt x="73" y="1"/>
                            <a:pt x="71" y="1"/>
                          </a:cubicBezTo>
                          <a:cubicBezTo>
                            <a:pt x="69" y="1"/>
                            <a:pt x="66" y="1"/>
                            <a:pt x="65" y="2"/>
                          </a:cubicBezTo>
                          <a:cubicBezTo>
                            <a:pt x="65" y="3"/>
                            <a:pt x="65" y="4"/>
                            <a:pt x="65" y="5"/>
                          </a:cubicBezTo>
                          <a:cubicBezTo>
                            <a:pt x="64" y="9"/>
                            <a:pt x="63" y="12"/>
                            <a:pt x="57" y="12"/>
                          </a:cubicBezTo>
                          <a:cubicBezTo>
                            <a:pt x="52" y="12"/>
                            <a:pt x="48" y="11"/>
                            <a:pt x="44" y="10"/>
                          </a:cubicBezTo>
                          <a:cubicBezTo>
                            <a:pt x="39" y="9"/>
                            <a:pt x="35" y="7"/>
                            <a:pt x="31" y="7"/>
                          </a:cubicBezTo>
                          <a:cubicBezTo>
                            <a:pt x="31" y="7"/>
                            <a:pt x="30" y="8"/>
                            <a:pt x="30" y="9"/>
                          </a:cubicBezTo>
                          <a:cubicBezTo>
                            <a:pt x="29" y="9"/>
                            <a:pt x="28" y="11"/>
                            <a:pt x="27" y="11"/>
                          </a:cubicBezTo>
                          <a:cubicBezTo>
                            <a:pt x="26" y="11"/>
                            <a:pt x="25" y="11"/>
                            <a:pt x="24" y="11"/>
                          </a:cubicBezTo>
                          <a:cubicBezTo>
                            <a:pt x="22" y="11"/>
                            <a:pt x="21" y="11"/>
                            <a:pt x="19" y="10"/>
                          </a:cubicBezTo>
                          <a:cubicBezTo>
                            <a:pt x="18" y="10"/>
                            <a:pt x="17" y="10"/>
                            <a:pt x="17" y="10"/>
                          </a:cubicBezTo>
                          <a:cubicBezTo>
                            <a:pt x="16" y="10"/>
                            <a:pt x="15" y="10"/>
                            <a:pt x="15" y="13"/>
                          </a:cubicBezTo>
                          <a:lnTo>
                            <a:pt x="15" y="19"/>
                          </a:lnTo>
                          <a:cubicBezTo>
                            <a:pt x="15" y="19"/>
                            <a:pt x="15" y="20"/>
                            <a:pt x="15" y="20"/>
                          </a:cubicBezTo>
                          <a:cubicBezTo>
                            <a:pt x="14" y="20"/>
                            <a:pt x="14" y="20"/>
                            <a:pt x="14" y="21"/>
                          </a:cubicBezTo>
                          <a:cubicBezTo>
                            <a:pt x="12" y="21"/>
                            <a:pt x="11" y="22"/>
                            <a:pt x="9" y="22"/>
                          </a:cubicBezTo>
                          <a:cubicBezTo>
                            <a:pt x="9" y="22"/>
                            <a:pt x="8" y="22"/>
                            <a:pt x="8" y="22"/>
                          </a:cubicBezTo>
                          <a:lnTo>
                            <a:pt x="7" y="22"/>
                          </a:lnTo>
                          <a:cubicBezTo>
                            <a:pt x="7" y="24"/>
                            <a:pt x="5" y="25"/>
                            <a:pt x="4" y="26"/>
                          </a:cubicBezTo>
                          <a:cubicBezTo>
                            <a:pt x="3" y="27"/>
                            <a:pt x="3" y="28"/>
                            <a:pt x="3" y="30"/>
                          </a:cubicBezTo>
                          <a:lnTo>
                            <a:pt x="3" y="34"/>
                          </a:lnTo>
                          <a:cubicBezTo>
                            <a:pt x="3" y="38"/>
                            <a:pt x="2" y="41"/>
                            <a:pt x="0" y="44"/>
                          </a:cubicBezTo>
                          <a:cubicBezTo>
                            <a:pt x="6" y="45"/>
                            <a:pt x="7" y="48"/>
                            <a:pt x="9" y="53"/>
                          </a:cubicBezTo>
                          <a:cubicBezTo>
                            <a:pt x="10" y="56"/>
                            <a:pt x="12" y="60"/>
                            <a:pt x="14" y="65"/>
                          </a:cubicBezTo>
                          <a:cubicBezTo>
                            <a:pt x="16" y="68"/>
                            <a:pt x="18" y="69"/>
                            <a:pt x="22" y="69"/>
                          </a:cubicBezTo>
                          <a:cubicBezTo>
                            <a:pt x="31" y="69"/>
                            <a:pt x="45" y="57"/>
                            <a:pt x="53" y="42"/>
                          </a:cubicBezTo>
                          <a:cubicBezTo>
                            <a:pt x="55" y="37"/>
                            <a:pt x="57" y="33"/>
                            <a:pt x="59" y="28"/>
                          </a:cubicBezTo>
                          <a:cubicBezTo>
                            <a:pt x="63" y="19"/>
                            <a:pt x="67" y="10"/>
                            <a:pt x="73" y="5"/>
                          </a:cubicBezTo>
                          <a:cubicBezTo>
                            <a:pt x="73" y="5"/>
                            <a:pt x="73" y="5"/>
                            <a:pt x="74" y="5"/>
                          </a:cubicBezTo>
                          <a:cubicBezTo>
                            <a:pt x="74" y="5"/>
                            <a:pt x="74" y="5"/>
                            <a:pt x="75" y="5"/>
                          </a:cubicBezTo>
                          <a:cubicBezTo>
                            <a:pt x="75" y="4"/>
                            <a:pt x="75" y="2"/>
                            <a:pt x="7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" name="Freeform 1218">
                      <a:extLst>
                        <a:ext uri="{FF2B5EF4-FFF2-40B4-BE49-F238E27FC236}">
                          <a16:creationId xmlns:a16="http://schemas.microsoft.com/office/drawing/2014/main" id="{56844A37-CE51-ED93-C8CB-930856C402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78911" y="4497173"/>
                      <a:ext cx="133442" cy="223657"/>
                    </a:xfrm>
                    <a:custGeom>
                      <a:avLst/>
                      <a:gdLst>
                        <a:gd name="T0" fmla="*/ 265 w 313"/>
                        <a:gd name="T1" fmla="*/ 325 h 521"/>
                        <a:gd name="T2" fmla="*/ 228 w 313"/>
                        <a:gd name="T3" fmla="*/ 265 h 521"/>
                        <a:gd name="T4" fmla="*/ 214 w 313"/>
                        <a:gd name="T5" fmla="*/ 262 h 521"/>
                        <a:gd name="T6" fmla="*/ 178 w 313"/>
                        <a:gd name="T7" fmla="*/ 282 h 521"/>
                        <a:gd name="T8" fmla="*/ 155 w 313"/>
                        <a:gd name="T9" fmla="*/ 295 h 521"/>
                        <a:gd name="T10" fmla="*/ 145 w 313"/>
                        <a:gd name="T11" fmla="*/ 294 h 521"/>
                        <a:gd name="T12" fmla="*/ 117 w 313"/>
                        <a:gd name="T13" fmla="*/ 298 h 521"/>
                        <a:gd name="T14" fmla="*/ 115 w 313"/>
                        <a:gd name="T15" fmla="*/ 191 h 521"/>
                        <a:gd name="T16" fmla="*/ 125 w 313"/>
                        <a:gd name="T17" fmla="*/ 88 h 521"/>
                        <a:gd name="T18" fmla="*/ 162 w 313"/>
                        <a:gd name="T19" fmla="*/ 47 h 521"/>
                        <a:gd name="T20" fmla="*/ 145 w 313"/>
                        <a:gd name="T21" fmla="*/ 38 h 521"/>
                        <a:gd name="T22" fmla="*/ 121 w 313"/>
                        <a:gd name="T23" fmla="*/ 31 h 521"/>
                        <a:gd name="T24" fmla="*/ 91 w 313"/>
                        <a:gd name="T25" fmla="*/ 6 h 521"/>
                        <a:gd name="T26" fmla="*/ 81 w 313"/>
                        <a:gd name="T27" fmla="*/ 27 h 521"/>
                        <a:gd name="T28" fmla="*/ 58 w 313"/>
                        <a:gd name="T29" fmla="*/ 43 h 521"/>
                        <a:gd name="T30" fmla="*/ 35 w 313"/>
                        <a:gd name="T31" fmla="*/ 42 h 521"/>
                        <a:gd name="T32" fmla="*/ 33 w 313"/>
                        <a:gd name="T33" fmla="*/ 91 h 521"/>
                        <a:gd name="T34" fmla="*/ 42 w 313"/>
                        <a:gd name="T35" fmla="*/ 118 h 521"/>
                        <a:gd name="T36" fmla="*/ 50 w 313"/>
                        <a:gd name="T37" fmla="*/ 150 h 521"/>
                        <a:gd name="T38" fmla="*/ 16 w 313"/>
                        <a:gd name="T39" fmla="*/ 193 h 521"/>
                        <a:gd name="T40" fmla="*/ 1 w 313"/>
                        <a:gd name="T41" fmla="*/ 245 h 521"/>
                        <a:gd name="T42" fmla="*/ 16 w 313"/>
                        <a:gd name="T43" fmla="*/ 250 h 521"/>
                        <a:gd name="T44" fmla="*/ 12 w 313"/>
                        <a:gd name="T45" fmla="*/ 271 h 521"/>
                        <a:gd name="T46" fmla="*/ 35 w 313"/>
                        <a:gd name="T47" fmla="*/ 314 h 521"/>
                        <a:gd name="T48" fmla="*/ 63 w 313"/>
                        <a:gd name="T49" fmla="*/ 334 h 521"/>
                        <a:gd name="T50" fmla="*/ 59 w 313"/>
                        <a:gd name="T51" fmla="*/ 346 h 521"/>
                        <a:gd name="T52" fmla="*/ 61 w 313"/>
                        <a:gd name="T53" fmla="*/ 368 h 521"/>
                        <a:gd name="T54" fmla="*/ 88 w 313"/>
                        <a:gd name="T55" fmla="*/ 373 h 521"/>
                        <a:gd name="T56" fmla="*/ 101 w 313"/>
                        <a:gd name="T57" fmla="*/ 363 h 521"/>
                        <a:gd name="T58" fmla="*/ 117 w 313"/>
                        <a:gd name="T59" fmla="*/ 342 h 521"/>
                        <a:gd name="T60" fmla="*/ 140 w 313"/>
                        <a:gd name="T61" fmla="*/ 371 h 521"/>
                        <a:gd name="T62" fmla="*/ 123 w 313"/>
                        <a:gd name="T63" fmla="*/ 375 h 521"/>
                        <a:gd name="T64" fmla="*/ 124 w 313"/>
                        <a:gd name="T65" fmla="*/ 399 h 521"/>
                        <a:gd name="T66" fmla="*/ 117 w 313"/>
                        <a:gd name="T67" fmla="*/ 426 h 521"/>
                        <a:gd name="T68" fmla="*/ 114 w 313"/>
                        <a:gd name="T69" fmla="*/ 441 h 521"/>
                        <a:gd name="T70" fmla="*/ 124 w 313"/>
                        <a:gd name="T71" fmla="*/ 455 h 521"/>
                        <a:gd name="T72" fmla="*/ 153 w 313"/>
                        <a:gd name="T73" fmla="*/ 480 h 521"/>
                        <a:gd name="T74" fmla="*/ 157 w 313"/>
                        <a:gd name="T75" fmla="*/ 484 h 521"/>
                        <a:gd name="T76" fmla="*/ 163 w 313"/>
                        <a:gd name="T77" fmla="*/ 476 h 521"/>
                        <a:gd name="T78" fmla="*/ 175 w 313"/>
                        <a:gd name="T79" fmla="*/ 473 h 521"/>
                        <a:gd name="T80" fmla="*/ 179 w 313"/>
                        <a:gd name="T81" fmla="*/ 469 h 521"/>
                        <a:gd name="T82" fmla="*/ 212 w 313"/>
                        <a:gd name="T83" fmla="*/ 465 h 521"/>
                        <a:gd name="T84" fmla="*/ 227 w 313"/>
                        <a:gd name="T85" fmla="*/ 463 h 521"/>
                        <a:gd name="T86" fmla="*/ 231 w 313"/>
                        <a:gd name="T87" fmla="*/ 475 h 521"/>
                        <a:gd name="T88" fmla="*/ 245 w 313"/>
                        <a:gd name="T89" fmla="*/ 521 h 521"/>
                        <a:gd name="T90" fmla="*/ 258 w 313"/>
                        <a:gd name="T91" fmla="*/ 493 h 521"/>
                        <a:gd name="T92" fmla="*/ 290 w 313"/>
                        <a:gd name="T93" fmla="*/ 462 h 521"/>
                        <a:gd name="T94" fmla="*/ 288 w 313"/>
                        <a:gd name="T95" fmla="*/ 448 h 521"/>
                        <a:gd name="T96" fmla="*/ 287 w 313"/>
                        <a:gd name="T97" fmla="*/ 419 h 521"/>
                        <a:gd name="T98" fmla="*/ 307 w 313"/>
                        <a:gd name="T99" fmla="*/ 434 h 521"/>
                        <a:gd name="T100" fmla="*/ 312 w 313"/>
                        <a:gd name="T101" fmla="*/ 410 h 5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13" h="521">
                          <a:moveTo>
                            <a:pt x="312" y="410"/>
                          </a:moveTo>
                          <a:cubicBezTo>
                            <a:pt x="313" y="403"/>
                            <a:pt x="313" y="397"/>
                            <a:pt x="310" y="390"/>
                          </a:cubicBezTo>
                          <a:cubicBezTo>
                            <a:pt x="304" y="376"/>
                            <a:pt x="295" y="366"/>
                            <a:pt x="287" y="356"/>
                          </a:cubicBezTo>
                          <a:cubicBezTo>
                            <a:pt x="279" y="346"/>
                            <a:pt x="271" y="336"/>
                            <a:pt x="265" y="325"/>
                          </a:cubicBezTo>
                          <a:cubicBezTo>
                            <a:pt x="263" y="321"/>
                            <a:pt x="261" y="316"/>
                            <a:pt x="260" y="311"/>
                          </a:cubicBezTo>
                          <a:cubicBezTo>
                            <a:pt x="254" y="295"/>
                            <a:pt x="248" y="279"/>
                            <a:pt x="230" y="276"/>
                          </a:cubicBezTo>
                          <a:cubicBezTo>
                            <a:pt x="230" y="276"/>
                            <a:pt x="226" y="276"/>
                            <a:pt x="225" y="273"/>
                          </a:cubicBezTo>
                          <a:cubicBezTo>
                            <a:pt x="224" y="271"/>
                            <a:pt x="226" y="268"/>
                            <a:pt x="228" y="265"/>
                          </a:cubicBezTo>
                          <a:cubicBezTo>
                            <a:pt x="229" y="265"/>
                            <a:pt x="231" y="262"/>
                            <a:pt x="231" y="261"/>
                          </a:cubicBezTo>
                          <a:cubicBezTo>
                            <a:pt x="231" y="261"/>
                            <a:pt x="230" y="261"/>
                            <a:pt x="226" y="261"/>
                          </a:cubicBezTo>
                          <a:cubicBezTo>
                            <a:pt x="223" y="261"/>
                            <a:pt x="219" y="261"/>
                            <a:pt x="214" y="262"/>
                          </a:cubicBezTo>
                          <a:cubicBezTo>
                            <a:pt x="214" y="262"/>
                            <a:pt x="214" y="262"/>
                            <a:pt x="214" y="262"/>
                          </a:cubicBezTo>
                          <a:cubicBezTo>
                            <a:pt x="211" y="262"/>
                            <a:pt x="208" y="260"/>
                            <a:pt x="205" y="259"/>
                          </a:cubicBezTo>
                          <a:cubicBezTo>
                            <a:pt x="202" y="257"/>
                            <a:pt x="198" y="255"/>
                            <a:pt x="194" y="255"/>
                          </a:cubicBezTo>
                          <a:cubicBezTo>
                            <a:pt x="188" y="255"/>
                            <a:pt x="181" y="259"/>
                            <a:pt x="175" y="266"/>
                          </a:cubicBezTo>
                          <a:cubicBezTo>
                            <a:pt x="175" y="273"/>
                            <a:pt x="177" y="278"/>
                            <a:pt x="178" y="282"/>
                          </a:cubicBezTo>
                          <a:cubicBezTo>
                            <a:pt x="180" y="287"/>
                            <a:pt x="182" y="292"/>
                            <a:pt x="176" y="296"/>
                          </a:cubicBezTo>
                          <a:cubicBezTo>
                            <a:pt x="173" y="300"/>
                            <a:pt x="170" y="303"/>
                            <a:pt x="167" y="303"/>
                          </a:cubicBezTo>
                          <a:cubicBezTo>
                            <a:pt x="161" y="303"/>
                            <a:pt x="157" y="295"/>
                            <a:pt x="155" y="290"/>
                          </a:cubicBezTo>
                          <a:cubicBezTo>
                            <a:pt x="155" y="291"/>
                            <a:pt x="155" y="293"/>
                            <a:pt x="155" y="295"/>
                          </a:cubicBezTo>
                          <a:cubicBezTo>
                            <a:pt x="156" y="299"/>
                            <a:pt x="157" y="304"/>
                            <a:pt x="153" y="307"/>
                          </a:cubicBezTo>
                          <a:lnTo>
                            <a:pt x="152" y="308"/>
                          </a:lnTo>
                          <a:lnTo>
                            <a:pt x="151" y="307"/>
                          </a:lnTo>
                          <a:cubicBezTo>
                            <a:pt x="147" y="304"/>
                            <a:pt x="146" y="299"/>
                            <a:pt x="145" y="294"/>
                          </a:cubicBezTo>
                          <a:cubicBezTo>
                            <a:pt x="143" y="287"/>
                            <a:pt x="142" y="284"/>
                            <a:pt x="138" y="284"/>
                          </a:cubicBezTo>
                          <a:cubicBezTo>
                            <a:pt x="134" y="284"/>
                            <a:pt x="128" y="288"/>
                            <a:pt x="118" y="297"/>
                          </a:cubicBezTo>
                          <a:lnTo>
                            <a:pt x="118" y="298"/>
                          </a:lnTo>
                          <a:lnTo>
                            <a:pt x="117" y="298"/>
                          </a:lnTo>
                          <a:cubicBezTo>
                            <a:pt x="113" y="298"/>
                            <a:pt x="110" y="297"/>
                            <a:pt x="108" y="295"/>
                          </a:cubicBezTo>
                          <a:cubicBezTo>
                            <a:pt x="104" y="289"/>
                            <a:pt x="107" y="278"/>
                            <a:pt x="111" y="264"/>
                          </a:cubicBezTo>
                          <a:cubicBezTo>
                            <a:pt x="113" y="254"/>
                            <a:pt x="116" y="244"/>
                            <a:pt x="117" y="235"/>
                          </a:cubicBezTo>
                          <a:cubicBezTo>
                            <a:pt x="118" y="215"/>
                            <a:pt x="116" y="200"/>
                            <a:pt x="115" y="191"/>
                          </a:cubicBezTo>
                          <a:cubicBezTo>
                            <a:pt x="114" y="184"/>
                            <a:pt x="114" y="182"/>
                            <a:pt x="115" y="181"/>
                          </a:cubicBezTo>
                          <a:cubicBezTo>
                            <a:pt x="120" y="169"/>
                            <a:pt x="118" y="154"/>
                            <a:pt x="116" y="137"/>
                          </a:cubicBezTo>
                          <a:cubicBezTo>
                            <a:pt x="115" y="128"/>
                            <a:pt x="114" y="118"/>
                            <a:pt x="114" y="107"/>
                          </a:cubicBezTo>
                          <a:cubicBezTo>
                            <a:pt x="114" y="94"/>
                            <a:pt x="120" y="91"/>
                            <a:pt x="125" y="88"/>
                          </a:cubicBezTo>
                          <a:cubicBezTo>
                            <a:pt x="129" y="85"/>
                            <a:pt x="132" y="83"/>
                            <a:pt x="135" y="76"/>
                          </a:cubicBezTo>
                          <a:lnTo>
                            <a:pt x="135" y="76"/>
                          </a:lnTo>
                          <a:cubicBezTo>
                            <a:pt x="136" y="75"/>
                            <a:pt x="145" y="61"/>
                            <a:pt x="159" y="60"/>
                          </a:cubicBezTo>
                          <a:cubicBezTo>
                            <a:pt x="156" y="54"/>
                            <a:pt x="159" y="50"/>
                            <a:pt x="162" y="47"/>
                          </a:cubicBezTo>
                          <a:cubicBezTo>
                            <a:pt x="160" y="46"/>
                            <a:pt x="159" y="44"/>
                            <a:pt x="158" y="42"/>
                          </a:cubicBezTo>
                          <a:cubicBezTo>
                            <a:pt x="157" y="40"/>
                            <a:pt x="157" y="39"/>
                            <a:pt x="156" y="39"/>
                          </a:cubicBezTo>
                          <a:lnTo>
                            <a:pt x="149" y="39"/>
                          </a:lnTo>
                          <a:cubicBezTo>
                            <a:pt x="147" y="39"/>
                            <a:pt x="146" y="38"/>
                            <a:pt x="145" y="38"/>
                          </a:cubicBezTo>
                          <a:cubicBezTo>
                            <a:pt x="144" y="38"/>
                            <a:pt x="143" y="37"/>
                            <a:pt x="141" y="37"/>
                          </a:cubicBezTo>
                          <a:cubicBezTo>
                            <a:pt x="140" y="37"/>
                            <a:pt x="140" y="38"/>
                            <a:pt x="139" y="39"/>
                          </a:cubicBezTo>
                          <a:cubicBezTo>
                            <a:pt x="138" y="40"/>
                            <a:pt x="136" y="43"/>
                            <a:pt x="132" y="43"/>
                          </a:cubicBezTo>
                          <a:cubicBezTo>
                            <a:pt x="125" y="43"/>
                            <a:pt x="121" y="39"/>
                            <a:pt x="121" y="31"/>
                          </a:cubicBezTo>
                          <a:cubicBezTo>
                            <a:pt x="121" y="28"/>
                            <a:pt x="123" y="27"/>
                            <a:pt x="123" y="25"/>
                          </a:cubicBezTo>
                          <a:cubicBezTo>
                            <a:pt x="124" y="24"/>
                            <a:pt x="125" y="23"/>
                            <a:pt x="125" y="23"/>
                          </a:cubicBezTo>
                          <a:cubicBezTo>
                            <a:pt x="125" y="11"/>
                            <a:pt x="108" y="0"/>
                            <a:pt x="98" y="0"/>
                          </a:cubicBezTo>
                          <a:cubicBezTo>
                            <a:pt x="97" y="1"/>
                            <a:pt x="93" y="5"/>
                            <a:pt x="91" y="6"/>
                          </a:cubicBezTo>
                          <a:cubicBezTo>
                            <a:pt x="90" y="8"/>
                            <a:pt x="88" y="10"/>
                            <a:pt x="87" y="10"/>
                          </a:cubicBezTo>
                          <a:cubicBezTo>
                            <a:pt x="87" y="12"/>
                            <a:pt x="87" y="14"/>
                            <a:pt x="87" y="16"/>
                          </a:cubicBezTo>
                          <a:cubicBezTo>
                            <a:pt x="88" y="20"/>
                            <a:pt x="88" y="25"/>
                            <a:pt x="84" y="26"/>
                          </a:cubicBezTo>
                          <a:cubicBezTo>
                            <a:pt x="83" y="27"/>
                            <a:pt x="82" y="27"/>
                            <a:pt x="81" y="27"/>
                          </a:cubicBezTo>
                          <a:cubicBezTo>
                            <a:pt x="80" y="27"/>
                            <a:pt x="79" y="27"/>
                            <a:pt x="79" y="27"/>
                          </a:cubicBezTo>
                          <a:cubicBezTo>
                            <a:pt x="79" y="27"/>
                            <a:pt x="78" y="26"/>
                            <a:pt x="76" y="26"/>
                          </a:cubicBezTo>
                          <a:cubicBezTo>
                            <a:pt x="69" y="26"/>
                            <a:pt x="67" y="30"/>
                            <a:pt x="65" y="35"/>
                          </a:cubicBezTo>
                          <a:cubicBezTo>
                            <a:pt x="63" y="38"/>
                            <a:pt x="62" y="41"/>
                            <a:pt x="58" y="43"/>
                          </a:cubicBezTo>
                          <a:cubicBezTo>
                            <a:pt x="57" y="43"/>
                            <a:pt x="55" y="44"/>
                            <a:pt x="54" y="44"/>
                          </a:cubicBezTo>
                          <a:cubicBezTo>
                            <a:pt x="51" y="44"/>
                            <a:pt x="48" y="43"/>
                            <a:pt x="47" y="42"/>
                          </a:cubicBezTo>
                          <a:cubicBezTo>
                            <a:pt x="46" y="42"/>
                            <a:pt x="46" y="42"/>
                            <a:pt x="46" y="42"/>
                          </a:cubicBezTo>
                          <a:lnTo>
                            <a:pt x="35" y="42"/>
                          </a:lnTo>
                          <a:cubicBezTo>
                            <a:pt x="34" y="42"/>
                            <a:pt x="27" y="42"/>
                            <a:pt x="27" y="47"/>
                          </a:cubicBezTo>
                          <a:cubicBezTo>
                            <a:pt x="27" y="49"/>
                            <a:pt x="29" y="54"/>
                            <a:pt x="30" y="58"/>
                          </a:cubicBezTo>
                          <a:cubicBezTo>
                            <a:pt x="33" y="65"/>
                            <a:pt x="36" y="72"/>
                            <a:pt x="36" y="77"/>
                          </a:cubicBezTo>
                          <a:cubicBezTo>
                            <a:pt x="36" y="83"/>
                            <a:pt x="34" y="87"/>
                            <a:pt x="33" y="91"/>
                          </a:cubicBezTo>
                          <a:cubicBezTo>
                            <a:pt x="32" y="92"/>
                            <a:pt x="31" y="93"/>
                            <a:pt x="31" y="95"/>
                          </a:cubicBezTo>
                          <a:cubicBezTo>
                            <a:pt x="31" y="96"/>
                            <a:pt x="31" y="97"/>
                            <a:pt x="31" y="98"/>
                          </a:cubicBezTo>
                          <a:cubicBezTo>
                            <a:pt x="31" y="99"/>
                            <a:pt x="31" y="99"/>
                            <a:pt x="31" y="100"/>
                          </a:cubicBezTo>
                          <a:cubicBezTo>
                            <a:pt x="31" y="108"/>
                            <a:pt x="36" y="113"/>
                            <a:pt x="42" y="118"/>
                          </a:cubicBezTo>
                          <a:cubicBezTo>
                            <a:pt x="49" y="123"/>
                            <a:pt x="56" y="129"/>
                            <a:pt x="56" y="139"/>
                          </a:cubicBezTo>
                          <a:cubicBezTo>
                            <a:pt x="56" y="142"/>
                            <a:pt x="54" y="143"/>
                            <a:pt x="52" y="144"/>
                          </a:cubicBezTo>
                          <a:cubicBezTo>
                            <a:pt x="51" y="145"/>
                            <a:pt x="50" y="146"/>
                            <a:pt x="50" y="146"/>
                          </a:cubicBezTo>
                          <a:cubicBezTo>
                            <a:pt x="50" y="148"/>
                            <a:pt x="50" y="149"/>
                            <a:pt x="50" y="150"/>
                          </a:cubicBezTo>
                          <a:cubicBezTo>
                            <a:pt x="51" y="156"/>
                            <a:pt x="51" y="165"/>
                            <a:pt x="42" y="168"/>
                          </a:cubicBezTo>
                          <a:cubicBezTo>
                            <a:pt x="40" y="169"/>
                            <a:pt x="37" y="169"/>
                            <a:pt x="35" y="169"/>
                          </a:cubicBezTo>
                          <a:cubicBezTo>
                            <a:pt x="30" y="169"/>
                            <a:pt x="29" y="170"/>
                            <a:pt x="29" y="173"/>
                          </a:cubicBezTo>
                          <a:cubicBezTo>
                            <a:pt x="29" y="186"/>
                            <a:pt x="22" y="190"/>
                            <a:pt x="16" y="193"/>
                          </a:cubicBezTo>
                          <a:cubicBezTo>
                            <a:pt x="9" y="197"/>
                            <a:pt x="3" y="200"/>
                            <a:pt x="3" y="213"/>
                          </a:cubicBezTo>
                          <a:cubicBezTo>
                            <a:pt x="3" y="217"/>
                            <a:pt x="4" y="221"/>
                            <a:pt x="5" y="224"/>
                          </a:cubicBezTo>
                          <a:cubicBezTo>
                            <a:pt x="6" y="228"/>
                            <a:pt x="7" y="232"/>
                            <a:pt x="7" y="236"/>
                          </a:cubicBezTo>
                          <a:cubicBezTo>
                            <a:pt x="7" y="240"/>
                            <a:pt x="3" y="243"/>
                            <a:pt x="1" y="245"/>
                          </a:cubicBezTo>
                          <a:cubicBezTo>
                            <a:pt x="0" y="245"/>
                            <a:pt x="0" y="245"/>
                            <a:pt x="0" y="246"/>
                          </a:cubicBezTo>
                          <a:cubicBezTo>
                            <a:pt x="3" y="249"/>
                            <a:pt x="4" y="249"/>
                            <a:pt x="10" y="250"/>
                          </a:cubicBezTo>
                          <a:cubicBezTo>
                            <a:pt x="11" y="250"/>
                            <a:pt x="12" y="250"/>
                            <a:pt x="14" y="250"/>
                          </a:cubicBezTo>
                          <a:lnTo>
                            <a:pt x="16" y="250"/>
                          </a:lnTo>
                          <a:lnTo>
                            <a:pt x="16" y="265"/>
                          </a:lnTo>
                          <a:lnTo>
                            <a:pt x="15" y="265"/>
                          </a:lnTo>
                          <a:cubicBezTo>
                            <a:pt x="15" y="266"/>
                            <a:pt x="14" y="267"/>
                            <a:pt x="14" y="267"/>
                          </a:cubicBezTo>
                          <a:cubicBezTo>
                            <a:pt x="13" y="269"/>
                            <a:pt x="12" y="270"/>
                            <a:pt x="12" y="271"/>
                          </a:cubicBezTo>
                          <a:cubicBezTo>
                            <a:pt x="12" y="272"/>
                            <a:pt x="14" y="273"/>
                            <a:pt x="18" y="274"/>
                          </a:cubicBezTo>
                          <a:cubicBezTo>
                            <a:pt x="23" y="276"/>
                            <a:pt x="31" y="278"/>
                            <a:pt x="31" y="285"/>
                          </a:cubicBezTo>
                          <a:cubicBezTo>
                            <a:pt x="31" y="294"/>
                            <a:pt x="31" y="304"/>
                            <a:pt x="33" y="314"/>
                          </a:cubicBezTo>
                          <a:lnTo>
                            <a:pt x="35" y="314"/>
                          </a:lnTo>
                          <a:cubicBezTo>
                            <a:pt x="36" y="314"/>
                            <a:pt x="36" y="314"/>
                            <a:pt x="36" y="313"/>
                          </a:cubicBezTo>
                          <a:cubicBezTo>
                            <a:pt x="41" y="307"/>
                            <a:pt x="47" y="301"/>
                            <a:pt x="57" y="301"/>
                          </a:cubicBezTo>
                          <a:cubicBezTo>
                            <a:pt x="66" y="301"/>
                            <a:pt x="68" y="305"/>
                            <a:pt x="68" y="312"/>
                          </a:cubicBezTo>
                          <a:cubicBezTo>
                            <a:pt x="68" y="320"/>
                            <a:pt x="65" y="327"/>
                            <a:pt x="63" y="334"/>
                          </a:cubicBezTo>
                          <a:lnTo>
                            <a:pt x="62" y="338"/>
                          </a:lnTo>
                          <a:cubicBezTo>
                            <a:pt x="61" y="339"/>
                            <a:pt x="60" y="341"/>
                            <a:pt x="59" y="341"/>
                          </a:cubicBezTo>
                          <a:cubicBezTo>
                            <a:pt x="59" y="342"/>
                            <a:pt x="58" y="342"/>
                            <a:pt x="58" y="343"/>
                          </a:cubicBezTo>
                          <a:cubicBezTo>
                            <a:pt x="58" y="344"/>
                            <a:pt x="59" y="345"/>
                            <a:pt x="59" y="346"/>
                          </a:cubicBezTo>
                          <a:cubicBezTo>
                            <a:pt x="60" y="347"/>
                            <a:pt x="61" y="348"/>
                            <a:pt x="61" y="350"/>
                          </a:cubicBezTo>
                          <a:cubicBezTo>
                            <a:pt x="61" y="354"/>
                            <a:pt x="60" y="356"/>
                            <a:pt x="58" y="358"/>
                          </a:cubicBezTo>
                          <a:cubicBezTo>
                            <a:pt x="57" y="360"/>
                            <a:pt x="56" y="362"/>
                            <a:pt x="56" y="364"/>
                          </a:cubicBezTo>
                          <a:cubicBezTo>
                            <a:pt x="56" y="366"/>
                            <a:pt x="59" y="368"/>
                            <a:pt x="61" y="368"/>
                          </a:cubicBezTo>
                          <a:cubicBezTo>
                            <a:pt x="63" y="368"/>
                            <a:pt x="64" y="367"/>
                            <a:pt x="65" y="366"/>
                          </a:cubicBezTo>
                          <a:cubicBezTo>
                            <a:pt x="67" y="365"/>
                            <a:pt x="68" y="364"/>
                            <a:pt x="71" y="364"/>
                          </a:cubicBezTo>
                          <a:cubicBezTo>
                            <a:pt x="77" y="364"/>
                            <a:pt x="79" y="367"/>
                            <a:pt x="81" y="369"/>
                          </a:cubicBezTo>
                          <a:cubicBezTo>
                            <a:pt x="83" y="372"/>
                            <a:pt x="85" y="373"/>
                            <a:pt x="88" y="373"/>
                          </a:cubicBezTo>
                          <a:cubicBezTo>
                            <a:pt x="89" y="373"/>
                            <a:pt x="90" y="373"/>
                            <a:pt x="91" y="371"/>
                          </a:cubicBezTo>
                          <a:cubicBezTo>
                            <a:pt x="91" y="370"/>
                            <a:pt x="92" y="369"/>
                            <a:pt x="93" y="368"/>
                          </a:cubicBezTo>
                          <a:cubicBezTo>
                            <a:pt x="95" y="366"/>
                            <a:pt x="97" y="365"/>
                            <a:pt x="99" y="365"/>
                          </a:cubicBezTo>
                          <a:cubicBezTo>
                            <a:pt x="100" y="364"/>
                            <a:pt x="101" y="364"/>
                            <a:pt x="101" y="363"/>
                          </a:cubicBezTo>
                          <a:cubicBezTo>
                            <a:pt x="103" y="362"/>
                            <a:pt x="104" y="359"/>
                            <a:pt x="105" y="356"/>
                          </a:cubicBezTo>
                          <a:cubicBezTo>
                            <a:pt x="105" y="353"/>
                            <a:pt x="106" y="350"/>
                            <a:pt x="108" y="348"/>
                          </a:cubicBezTo>
                          <a:cubicBezTo>
                            <a:pt x="109" y="346"/>
                            <a:pt x="112" y="345"/>
                            <a:pt x="114" y="344"/>
                          </a:cubicBezTo>
                          <a:cubicBezTo>
                            <a:pt x="115" y="343"/>
                            <a:pt x="116" y="343"/>
                            <a:pt x="117" y="342"/>
                          </a:cubicBezTo>
                          <a:cubicBezTo>
                            <a:pt x="118" y="341"/>
                            <a:pt x="119" y="340"/>
                            <a:pt x="120" y="339"/>
                          </a:cubicBezTo>
                          <a:cubicBezTo>
                            <a:pt x="122" y="336"/>
                            <a:pt x="124" y="333"/>
                            <a:pt x="129" y="333"/>
                          </a:cubicBezTo>
                          <a:cubicBezTo>
                            <a:pt x="136" y="333"/>
                            <a:pt x="148" y="357"/>
                            <a:pt x="148" y="363"/>
                          </a:cubicBezTo>
                          <a:cubicBezTo>
                            <a:pt x="148" y="368"/>
                            <a:pt x="143" y="370"/>
                            <a:pt x="140" y="371"/>
                          </a:cubicBezTo>
                          <a:cubicBezTo>
                            <a:pt x="139" y="371"/>
                            <a:pt x="138" y="372"/>
                            <a:pt x="137" y="372"/>
                          </a:cubicBezTo>
                          <a:lnTo>
                            <a:pt x="137" y="372"/>
                          </a:lnTo>
                          <a:lnTo>
                            <a:pt x="124" y="372"/>
                          </a:lnTo>
                          <a:cubicBezTo>
                            <a:pt x="123" y="373"/>
                            <a:pt x="123" y="374"/>
                            <a:pt x="123" y="375"/>
                          </a:cubicBezTo>
                          <a:cubicBezTo>
                            <a:pt x="123" y="377"/>
                            <a:pt x="124" y="378"/>
                            <a:pt x="126" y="378"/>
                          </a:cubicBezTo>
                          <a:cubicBezTo>
                            <a:pt x="129" y="379"/>
                            <a:pt x="132" y="380"/>
                            <a:pt x="132" y="385"/>
                          </a:cubicBezTo>
                          <a:cubicBezTo>
                            <a:pt x="132" y="388"/>
                            <a:pt x="130" y="391"/>
                            <a:pt x="128" y="393"/>
                          </a:cubicBezTo>
                          <a:cubicBezTo>
                            <a:pt x="126" y="395"/>
                            <a:pt x="124" y="396"/>
                            <a:pt x="124" y="399"/>
                          </a:cubicBezTo>
                          <a:lnTo>
                            <a:pt x="124" y="404"/>
                          </a:lnTo>
                          <a:cubicBezTo>
                            <a:pt x="124" y="409"/>
                            <a:pt x="120" y="413"/>
                            <a:pt x="117" y="416"/>
                          </a:cubicBezTo>
                          <a:cubicBezTo>
                            <a:pt x="115" y="418"/>
                            <a:pt x="113" y="421"/>
                            <a:pt x="113" y="422"/>
                          </a:cubicBezTo>
                          <a:cubicBezTo>
                            <a:pt x="113" y="423"/>
                            <a:pt x="114" y="425"/>
                            <a:pt x="117" y="426"/>
                          </a:cubicBezTo>
                          <a:lnTo>
                            <a:pt x="120" y="427"/>
                          </a:lnTo>
                          <a:lnTo>
                            <a:pt x="119" y="429"/>
                          </a:lnTo>
                          <a:cubicBezTo>
                            <a:pt x="118" y="430"/>
                            <a:pt x="117" y="431"/>
                            <a:pt x="117" y="432"/>
                          </a:cubicBezTo>
                          <a:cubicBezTo>
                            <a:pt x="115" y="435"/>
                            <a:pt x="114" y="438"/>
                            <a:pt x="114" y="441"/>
                          </a:cubicBezTo>
                          <a:cubicBezTo>
                            <a:pt x="114" y="446"/>
                            <a:pt x="114" y="449"/>
                            <a:pt x="115" y="451"/>
                          </a:cubicBezTo>
                          <a:cubicBezTo>
                            <a:pt x="116" y="454"/>
                            <a:pt x="118" y="454"/>
                            <a:pt x="122" y="453"/>
                          </a:cubicBezTo>
                          <a:lnTo>
                            <a:pt x="124" y="453"/>
                          </a:lnTo>
                          <a:lnTo>
                            <a:pt x="124" y="455"/>
                          </a:lnTo>
                          <a:cubicBezTo>
                            <a:pt x="125" y="458"/>
                            <a:pt x="126" y="459"/>
                            <a:pt x="127" y="459"/>
                          </a:cubicBezTo>
                          <a:lnTo>
                            <a:pt x="132" y="459"/>
                          </a:lnTo>
                          <a:cubicBezTo>
                            <a:pt x="139" y="459"/>
                            <a:pt x="142" y="465"/>
                            <a:pt x="145" y="471"/>
                          </a:cubicBezTo>
                          <a:cubicBezTo>
                            <a:pt x="147" y="475"/>
                            <a:pt x="149" y="479"/>
                            <a:pt x="153" y="480"/>
                          </a:cubicBezTo>
                          <a:lnTo>
                            <a:pt x="157" y="451"/>
                          </a:lnTo>
                          <a:lnTo>
                            <a:pt x="157" y="484"/>
                          </a:lnTo>
                          <a:cubicBezTo>
                            <a:pt x="156" y="484"/>
                            <a:pt x="156" y="484"/>
                            <a:pt x="156" y="484"/>
                          </a:cubicBezTo>
                          <a:lnTo>
                            <a:pt x="157" y="484"/>
                          </a:lnTo>
                          <a:lnTo>
                            <a:pt x="157" y="484"/>
                          </a:lnTo>
                          <a:cubicBezTo>
                            <a:pt x="159" y="484"/>
                            <a:pt x="160" y="483"/>
                            <a:pt x="161" y="483"/>
                          </a:cubicBezTo>
                          <a:cubicBezTo>
                            <a:pt x="162" y="482"/>
                            <a:pt x="162" y="482"/>
                            <a:pt x="162" y="482"/>
                          </a:cubicBezTo>
                          <a:lnTo>
                            <a:pt x="163" y="476"/>
                          </a:lnTo>
                          <a:cubicBezTo>
                            <a:pt x="163" y="473"/>
                            <a:pt x="163" y="472"/>
                            <a:pt x="165" y="472"/>
                          </a:cubicBezTo>
                          <a:cubicBezTo>
                            <a:pt x="166" y="472"/>
                            <a:pt x="167" y="472"/>
                            <a:pt x="168" y="472"/>
                          </a:cubicBezTo>
                          <a:cubicBezTo>
                            <a:pt x="169" y="473"/>
                            <a:pt x="170" y="473"/>
                            <a:pt x="172" y="473"/>
                          </a:cubicBezTo>
                          <a:cubicBezTo>
                            <a:pt x="173" y="473"/>
                            <a:pt x="174" y="473"/>
                            <a:pt x="175" y="473"/>
                          </a:cubicBezTo>
                          <a:lnTo>
                            <a:pt x="175" y="473"/>
                          </a:lnTo>
                          <a:cubicBezTo>
                            <a:pt x="176" y="473"/>
                            <a:pt x="176" y="472"/>
                            <a:pt x="177" y="471"/>
                          </a:cubicBezTo>
                          <a:cubicBezTo>
                            <a:pt x="178" y="470"/>
                            <a:pt x="178" y="470"/>
                            <a:pt x="179" y="469"/>
                          </a:cubicBezTo>
                          <a:cubicBezTo>
                            <a:pt x="179" y="469"/>
                            <a:pt x="179" y="469"/>
                            <a:pt x="179" y="469"/>
                          </a:cubicBezTo>
                          <a:cubicBezTo>
                            <a:pt x="184" y="469"/>
                            <a:pt x="188" y="471"/>
                            <a:pt x="192" y="472"/>
                          </a:cubicBezTo>
                          <a:cubicBezTo>
                            <a:pt x="196" y="473"/>
                            <a:pt x="200" y="474"/>
                            <a:pt x="205" y="474"/>
                          </a:cubicBezTo>
                          <a:cubicBezTo>
                            <a:pt x="210" y="474"/>
                            <a:pt x="211" y="472"/>
                            <a:pt x="211" y="468"/>
                          </a:cubicBezTo>
                          <a:cubicBezTo>
                            <a:pt x="212" y="467"/>
                            <a:pt x="212" y="466"/>
                            <a:pt x="212" y="465"/>
                          </a:cubicBezTo>
                          <a:cubicBezTo>
                            <a:pt x="213" y="463"/>
                            <a:pt x="216" y="463"/>
                            <a:pt x="219" y="463"/>
                          </a:cubicBezTo>
                          <a:cubicBezTo>
                            <a:pt x="221" y="463"/>
                            <a:pt x="223" y="463"/>
                            <a:pt x="224" y="462"/>
                          </a:cubicBezTo>
                          <a:lnTo>
                            <a:pt x="227" y="462"/>
                          </a:lnTo>
                          <a:lnTo>
                            <a:pt x="227" y="463"/>
                          </a:lnTo>
                          <a:cubicBezTo>
                            <a:pt x="227" y="465"/>
                            <a:pt x="227" y="466"/>
                            <a:pt x="227" y="467"/>
                          </a:cubicBezTo>
                          <a:cubicBezTo>
                            <a:pt x="227" y="468"/>
                            <a:pt x="227" y="468"/>
                            <a:pt x="227" y="469"/>
                          </a:cubicBezTo>
                          <a:cubicBezTo>
                            <a:pt x="227" y="469"/>
                            <a:pt x="228" y="470"/>
                            <a:pt x="228" y="471"/>
                          </a:cubicBezTo>
                          <a:cubicBezTo>
                            <a:pt x="229" y="472"/>
                            <a:pt x="230" y="473"/>
                            <a:pt x="231" y="475"/>
                          </a:cubicBezTo>
                          <a:cubicBezTo>
                            <a:pt x="233" y="478"/>
                            <a:pt x="235" y="481"/>
                            <a:pt x="240" y="482"/>
                          </a:cubicBezTo>
                          <a:lnTo>
                            <a:pt x="243" y="482"/>
                          </a:lnTo>
                          <a:lnTo>
                            <a:pt x="242" y="484"/>
                          </a:lnTo>
                          <a:cubicBezTo>
                            <a:pt x="239" y="499"/>
                            <a:pt x="242" y="511"/>
                            <a:pt x="245" y="521"/>
                          </a:cubicBezTo>
                          <a:cubicBezTo>
                            <a:pt x="249" y="521"/>
                            <a:pt x="250" y="520"/>
                            <a:pt x="250" y="518"/>
                          </a:cubicBezTo>
                          <a:cubicBezTo>
                            <a:pt x="250" y="517"/>
                            <a:pt x="249" y="516"/>
                            <a:pt x="249" y="515"/>
                          </a:cubicBezTo>
                          <a:cubicBezTo>
                            <a:pt x="248" y="513"/>
                            <a:pt x="247" y="511"/>
                            <a:pt x="247" y="507"/>
                          </a:cubicBezTo>
                          <a:cubicBezTo>
                            <a:pt x="247" y="502"/>
                            <a:pt x="253" y="493"/>
                            <a:pt x="258" y="493"/>
                          </a:cubicBezTo>
                          <a:cubicBezTo>
                            <a:pt x="273" y="493"/>
                            <a:pt x="290" y="491"/>
                            <a:pt x="290" y="479"/>
                          </a:cubicBezTo>
                          <a:cubicBezTo>
                            <a:pt x="290" y="478"/>
                            <a:pt x="289" y="476"/>
                            <a:pt x="288" y="475"/>
                          </a:cubicBezTo>
                          <a:cubicBezTo>
                            <a:pt x="286" y="473"/>
                            <a:pt x="284" y="471"/>
                            <a:pt x="284" y="468"/>
                          </a:cubicBezTo>
                          <a:cubicBezTo>
                            <a:pt x="284" y="465"/>
                            <a:pt x="287" y="464"/>
                            <a:pt x="290" y="462"/>
                          </a:cubicBezTo>
                          <a:cubicBezTo>
                            <a:pt x="292" y="461"/>
                            <a:pt x="294" y="460"/>
                            <a:pt x="296" y="458"/>
                          </a:cubicBezTo>
                          <a:lnTo>
                            <a:pt x="296" y="448"/>
                          </a:lnTo>
                          <a:cubicBezTo>
                            <a:pt x="295" y="447"/>
                            <a:pt x="294" y="447"/>
                            <a:pt x="293" y="448"/>
                          </a:cubicBezTo>
                          <a:cubicBezTo>
                            <a:pt x="292" y="448"/>
                            <a:pt x="291" y="448"/>
                            <a:pt x="288" y="448"/>
                          </a:cubicBezTo>
                          <a:cubicBezTo>
                            <a:pt x="287" y="448"/>
                            <a:pt x="282" y="446"/>
                            <a:pt x="273" y="442"/>
                          </a:cubicBezTo>
                          <a:lnTo>
                            <a:pt x="271" y="441"/>
                          </a:lnTo>
                          <a:lnTo>
                            <a:pt x="286" y="419"/>
                          </a:lnTo>
                          <a:lnTo>
                            <a:pt x="287" y="419"/>
                          </a:lnTo>
                          <a:cubicBezTo>
                            <a:pt x="289" y="419"/>
                            <a:pt x="301" y="424"/>
                            <a:pt x="305" y="428"/>
                          </a:cubicBezTo>
                          <a:lnTo>
                            <a:pt x="305" y="428"/>
                          </a:lnTo>
                          <a:lnTo>
                            <a:pt x="306" y="428"/>
                          </a:lnTo>
                          <a:cubicBezTo>
                            <a:pt x="307" y="430"/>
                            <a:pt x="307" y="432"/>
                            <a:pt x="307" y="434"/>
                          </a:cubicBezTo>
                          <a:cubicBezTo>
                            <a:pt x="307" y="435"/>
                            <a:pt x="307" y="438"/>
                            <a:pt x="307" y="438"/>
                          </a:cubicBezTo>
                          <a:cubicBezTo>
                            <a:pt x="308" y="438"/>
                            <a:pt x="309" y="438"/>
                            <a:pt x="310" y="438"/>
                          </a:cubicBezTo>
                          <a:cubicBezTo>
                            <a:pt x="310" y="437"/>
                            <a:pt x="311" y="437"/>
                            <a:pt x="312" y="437"/>
                          </a:cubicBezTo>
                          <a:cubicBezTo>
                            <a:pt x="310" y="425"/>
                            <a:pt x="311" y="417"/>
                            <a:pt x="312" y="4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" name="Freeform 1219">
                      <a:extLst>
                        <a:ext uri="{FF2B5EF4-FFF2-40B4-BE49-F238E27FC236}">
                          <a16:creationId xmlns:a16="http://schemas.microsoft.com/office/drawing/2014/main" id="{FF5301E6-B028-6CFA-B763-D45A0F7906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13129" y="4626855"/>
                      <a:ext cx="129684" cy="92094"/>
                    </a:xfrm>
                    <a:custGeom>
                      <a:avLst/>
                      <a:gdLst>
                        <a:gd name="T0" fmla="*/ 286 w 307"/>
                        <a:gd name="T1" fmla="*/ 158 h 213"/>
                        <a:gd name="T2" fmla="*/ 275 w 307"/>
                        <a:gd name="T3" fmla="*/ 153 h 213"/>
                        <a:gd name="T4" fmla="*/ 265 w 307"/>
                        <a:gd name="T5" fmla="*/ 137 h 213"/>
                        <a:gd name="T6" fmla="*/ 269 w 307"/>
                        <a:gd name="T7" fmla="*/ 124 h 213"/>
                        <a:gd name="T8" fmla="*/ 269 w 307"/>
                        <a:gd name="T9" fmla="*/ 110 h 213"/>
                        <a:gd name="T10" fmla="*/ 275 w 307"/>
                        <a:gd name="T11" fmla="*/ 95 h 213"/>
                        <a:gd name="T12" fmla="*/ 283 w 307"/>
                        <a:gd name="T13" fmla="*/ 80 h 213"/>
                        <a:gd name="T14" fmla="*/ 273 w 307"/>
                        <a:gd name="T15" fmla="*/ 70 h 213"/>
                        <a:gd name="T16" fmla="*/ 278 w 307"/>
                        <a:gd name="T17" fmla="*/ 64 h 213"/>
                        <a:gd name="T18" fmla="*/ 293 w 307"/>
                        <a:gd name="T19" fmla="*/ 63 h 213"/>
                        <a:gd name="T20" fmla="*/ 283 w 307"/>
                        <a:gd name="T21" fmla="*/ 31 h 213"/>
                        <a:gd name="T22" fmla="*/ 274 w 307"/>
                        <a:gd name="T23" fmla="*/ 40 h 213"/>
                        <a:gd name="T24" fmla="*/ 265 w 307"/>
                        <a:gd name="T25" fmla="*/ 46 h 213"/>
                        <a:gd name="T26" fmla="*/ 257 w 307"/>
                        <a:gd name="T27" fmla="*/ 62 h 213"/>
                        <a:gd name="T28" fmla="*/ 249 w 307"/>
                        <a:gd name="T29" fmla="*/ 66 h 213"/>
                        <a:gd name="T30" fmla="*/ 248 w 307"/>
                        <a:gd name="T31" fmla="*/ 68 h 213"/>
                        <a:gd name="T32" fmla="*/ 233 w 307"/>
                        <a:gd name="T33" fmla="*/ 67 h 213"/>
                        <a:gd name="T34" fmla="*/ 221 w 307"/>
                        <a:gd name="T35" fmla="*/ 64 h 213"/>
                        <a:gd name="T36" fmla="*/ 206 w 307"/>
                        <a:gd name="T37" fmla="*/ 59 h 213"/>
                        <a:gd name="T38" fmla="*/ 212 w 307"/>
                        <a:gd name="T39" fmla="*/ 46 h 213"/>
                        <a:gd name="T40" fmla="*/ 209 w 307"/>
                        <a:gd name="T41" fmla="*/ 38 h 213"/>
                        <a:gd name="T42" fmla="*/ 213 w 307"/>
                        <a:gd name="T43" fmla="*/ 32 h 213"/>
                        <a:gd name="T44" fmla="*/ 218 w 307"/>
                        <a:gd name="T45" fmla="*/ 7 h 213"/>
                        <a:gd name="T46" fmla="*/ 193 w 307"/>
                        <a:gd name="T47" fmla="*/ 11 h 213"/>
                        <a:gd name="T48" fmla="*/ 191 w 307"/>
                        <a:gd name="T49" fmla="*/ 13 h 213"/>
                        <a:gd name="T50" fmla="*/ 176 w 307"/>
                        <a:gd name="T51" fmla="*/ 19 h 213"/>
                        <a:gd name="T52" fmla="*/ 161 w 307"/>
                        <a:gd name="T53" fmla="*/ 35 h 213"/>
                        <a:gd name="T54" fmla="*/ 146 w 307"/>
                        <a:gd name="T55" fmla="*/ 43 h 213"/>
                        <a:gd name="T56" fmla="*/ 135 w 307"/>
                        <a:gd name="T57" fmla="*/ 49 h 213"/>
                        <a:gd name="T58" fmla="*/ 115 w 307"/>
                        <a:gd name="T59" fmla="*/ 60 h 213"/>
                        <a:gd name="T60" fmla="*/ 87 w 307"/>
                        <a:gd name="T61" fmla="*/ 67 h 213"/>
                        <a:gd name="T62" fmla="*/ 67 w 307"/>
                        <a:gd name="T63" fmla="*/ 59 h 213"/>
                        <a:gd name="T64" fmla="*/ 50 w 307"/>
                        <a:gd name="T65" fmla="*/ 63 h 213"/>
                        <a:gd name="T66" fmla="*/ 10 w 307"/>
                        <a:gd name="T67" fmla="*/ 66 h 213"/>
                        <a:gd name="T68" fmla="*/ 9 w 307"/>
                        <a:gd name="T69" fmla="*/ 67 h 213"/>
                        <a:gd name="T70" fmla="*/ 4 w 307"/>
                        <a:gd name="T71" fmla="*/ 72 h 213"/>
                        <a:gd name="T72" fmla="*/ 3 w 307"/>
                        <a:gd name="T73" fmla="*/ 73 h 213"/>
                        <a:gd name="T74" fmla="*/ 2 w 307"/>
                        <a:gd name="T75" fmla="*/ 73 h 213"/>
                        <a:gd name="T76" fmla="*/ 3 w 307"/>
                        <a:gd name="T77" fmla="*/ 82 h 213"/>
                        <a:gd name="T78" fmla="*/ 11 w 307"/>
                        <a:gd name="T79" fmla="*/ 85 h 213"/>
                        <a:gd name="T80" fmla="*/ 18 w 307"/>
                        <a:gd name="T81" fmla="*/ 88 h 213"/>
                        <a:gd name="T82" fmla="*/ 15 w 307"/>
                        <a:gd name="T83" fmla="*/ 98 h 213"/>
                        <a:gd name="T84" fmla="*/ 23 w 307"/>
                        <a:gd name="T85" fmla="*/ 96 h 213"/>
                        <a:gd name="T86" fmla="*/ 37 w 307"/>
                        <a:gd name="T87" fmla="*/ 96 h 213"/>
                        <a:gd name="T88" fmla="*/ 44 w 307"/>
                        <a:gd name="T89" fmla="*/ 99 h 213"/>
                        <a:gd name="T90" fmla="*/ 54 w 307"/>
                        <a:gd name="T91" fmla="*/ 105 h 213"/>
                        <a:gd name="T92" fmla="*/ 60 w 307"/>
                        <a:gd name="T93" fmla="*/ 122 h 213"/>
                        <a:gd name="T94" fmla="*/ 68 w 307"/>
                        <a:gd name="T95" fmla="*/ 131 h 213"/>
                        <a:gd name="T96" fmla="*/ 62 w 307"/>
                        <a:gd name="T97" fmla="*/ 135 h 213"/>
                        <a:gd name="T98" fmla="*/ 69 w 307"/>
                        <a:gd name="T99" fmla="*/ 144 h 213"/>
                        <a:gd name="T100" fmla="*/ 79 w 307"/>
                        <a:gd name="T101" fmla="*/ 155 h 213"/>
                        <a:gd name="T102" fmla="*/ 136 w 307"/>
                        <a:gd name="T103" fmla="*/ 137 h 213"/>
                        <a:gd name="T104" fmla="*/ 141 w 307"/>
                        <a:gd name="T105" fmla="*/ 136 h 213"/>
                        <a:gd name="T106" fmla="*/ 237 w 307"/>
                        <a:gd name="T107" fmla="*/ 212 h 213"/>
                        <a:gd name="T108" fmla="*/ 254 w 307"/>
                        <a:gd name="T109" fmla="*/ 208 h 213"/>
                        <a:gd name="T110" fmla="*/ 291 w 307"/>
                        <a:gd name="T111" fmla="*/ 202 h 213"/>
                        <a:gd name="T112" fmla="*/ 302 w 307"/>
                        <a:gd name="T113" fmla="*/ 196 h 213"/>
                        <a:gd name="T114" fmla="*/ 306 w 307"/>
                        <a:gd name="T115" fmla="*/ 181 h 213"/>
                        <a:gd name="T116" fmla="*/ 297 w 307"/>
                        <a:gd name="T117" fmla="*/ 168 h 2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307" h="213">
                          <a:moveTo>
                            <a:pt x="297" y="168"/>
                          </a:moveTo>
                          <a:cubicBezTo>
                            <a:pt x="294" y="163"/>
                            <a:pt x="291" y="158"/>
                            <a:pt x="286" y="158"/>
                          </a:cubicBezTo>
                          <a:lnTo>
                            <a:pt x="281" y="158"/>
                          </a:lnTo>
                          <a:cubicBezTo>
                            <a:pt x="277" y="158"/>
                            <a:pt x="276" y="155"/>
                            <a:pt x="275" y="153"/>
                          </a:cubicBezTo>
                          <a:cubicBezTo>
                            <a:pt x="271" y="154"/>
                            <a:pt x="268" y="152"/>
                            <a:pt x="266" y="148"/>
                          </a:cubicBezTo>
                          <a:cubicBezTo>
                            <a:pt x="265" y="145"/>
                            <a:pt x="265" y="142"/>
                            <a:pt x="265" y="137"/>
                          </a:cubicBezTo>
                          <a:cubicBezTo>
                            <a:pt x="265" y="132"/>
                            <a:pt x="266" y="129"/>
                            <a:pt x="268" y="126"/>
                          </a:cubicBezTo>
                          <a:cubicBezTo>
                            <a:pt x="268" y="126"/>
                            <a:pt x="269" y="125"/>
                            <a:pt x="269" y="124"/>
                          </a:cubicBezTo>
                          <a:cubicBezTo>
                            <a:pt x="266" y="123"/>
                            <a:pt x="264" y="121"/>
                            <a:pt x="264" y="117"/>
                          </a:cubicBezTo>
                          <a:cubicBezTo>
                            <a:pt x="264" y="115"/>
                            <a:pt x="266" y="112"/>
                            <a:pt x="269" y="110"/>
                          </a:cubicBezTo>
                          <a:cubicBezTo>
                            <a:pt x="271" y="107"/>
                            <a:pt x="275" y="103"/>
                            <a:pt x="275" y="99"/>
                          </a:cubicBezTo>
                          <a:lnTo>
                            <a:pt x="275" y="95"/>
                          </a:lnTo>
                          <a:cubicBezTo>
                            <a:pt x="275" y="90"/>
                            <a:pt x="277" y="88"/>
                            <a:pt x="280" y="86"/>
                          </a:cubicBezTo>
                          <a:cubicBezTo>
                            <a:pt x="281" y="84"/>
                            <a:pt x="283" y="83"/>
                            <a:pt x="283" y="80"/>
                          </a:cubicBezTo>
                          <a:cubicBezTo>
                            <a:pt x="283" y="78"/>
                            <a:pt x="282" y="78"/>
                            <a:pt x="279" y="77"/>
                          </a:cubicBezTo>
                          <a:cubicBezTo>
                            <a:pt x="277" y="76"/>
                            <a:pt x="273" y="75"/>
                            <a:pt x="273" y="70"/>
                          </a:cubicBezTo>
                          <a:cubicBezTo>
                            <a:pt x="273" y="68"/>
                            <a:pt x="275" y="65"/>
                            <a:pt x="277" y="64"/>
                          </a:cubicBezTo>
                          <a:lnTo>
                            <a:pt x="278" y="64"/>
                          </a:lnTo>
                          <a:lnTo>
                            <a:pt x="290" y="64"/>
                          </a:lnTo>
                          <a:cubicBezTo>
                            <a:pt x="291" y="64"/>
                            <a:pt x="292" y="64"/>
                            <a:pt x="293" y="63"/>
                          </a:cubicBezTo>
                          <a:cubicBezTo>
                            <a:pt x="296" y="62"/>
                            <a:pt x="299" y="61"/>
                            <a:pt x="299" y="58"/>
                          </a:cubicBezTo>
                          <a:cubicBezTo>
                            <a:pt x="299" y="52"/>
                            <a:pt x="287" y="31"/>
                            <a:pt x="283" y="31"/>
                          </a:cubicBezTo>
                          <a:cubicBezTo>
                            <a:pt x="280" y="31"/>
                            <a:pt x="279" y="33"/>
                            <a:pt x="277" y="36"/>
                          </a:cubicBezTo>
                          <a:cubicBezTo>
                            <a:pt x="276" y="37"/>
                            <a:pt x="275" y="39"/>
                            <a:pt x="274" y="40"/>
                          </a:cubicBezTo>
                          <a:cubicBezTo>
                            <a:pt x="272" y="41"/>
                            <a:pt x="270" y="42"/>
                            <a:pt x="269" y="42"/>
                          </a:cubicBezTo>
                          <a:cubicBezTo>
                            <a:pt x="267" y="43"/>
                            <a:pt x="266" y="44"/>
                            <a:pt x="265" y="46"/>
                          </a:cubicBezTo>
                          <a:cubicBezTo>
                            <a:pt x="263" y="47"/>
                            <a:pt x="263" y="49"/>
                            <a:pt x="262" y="52"/>
                          </a:cubicBezTo>
                          <a:cubicBezTo>
                            <a:pt x="261" y="55"/>
                            <a:pt x="260" y="59"/>
                            <a:pt x="257" y="62"/>
                          </a:cubicBezTo>
                          <a:cubicBezTo>
                            <a:pt x="256" y="62"/>
                            <a:pt x="255" y="63"/>
                            <a:pt x="254" y="63"/>
                          </a:cubicBezTo>
                          <a:cubicBezTo>
                            <a:pt x="252" y="64"/>
                            <a:pt x="251" y="64"/>
                            <a:pt x="249" y="66"/>
                          </a:cubicBezTo>
                          <a:lnTo>
                            <a:pt x="249" y="66"/>
                          </a:lnTo>
                          <a:cubicBezTo>
                            <a:pt x="248" y="67"/>
                            <a:pt x="248" y="68"/>
                            <a:pt x="248" y="68"/>
                          </a:cubicBezTo>
                          <a:cubicBezTo>
                            <a:pt x="247" y="70"/>
                            <a:pt x="245" y="72"/>
                            <a:pt x="242" y="72"/>
                          </a:cubicBezTo>
                          <a:cubicBezTo>
                            <a:pt x="237" y="72"/>
                            <a:pt x="235" y="69"/>
                            <a:pt x="233" y="67"/>
                          </a:cubicBezTo>
                          <a:cubicBezTo>
                            <a:pt x="231" y="65"/>
                            <a:pt x="229" y="63"/>
                            <a:pt x="225" y="63"/>
                          </a:cubicBezTo>
                          <a:cubicBezTo>
                            <a:pt x="223" y="63"/>
                            <a:pt x="223" y="63"/>
                            <a:pt x="221" y="64"/>
                          </a:cubicBezTo>
                          <a:cubicBezTo>
                            <a:pt x="220" y="65"/>
                            <a:pt x="218" y="67"/>
                            <a:pt x="215" y="67"/>
                          </a:cubicBezTo>
                          <a:cubicBezTo>
                            <a:pt x="211" y="67"/>
                            <a:pt x="206" y="64"/>
                            <a:pt x="206" y="59"/>
                          </a:cubicBezTo>
                          <a:cubicBezTo>
                            <a:pt x="206" y="56"/>
                            <a:pt x="208" y="54"/>
                            <a:pt x="209" y="52"/>
                          </a:cubicBezTo>
                          <a:cubicBezTo>
                            <a:pt x="211" y="50"/>
                            <a:pt x="212" y="48"/>
                            <a:pt x="212" y="46"/>
                          </a:cubicBezTo>
                          <a:cubicBezTo>
                            <a:pt x="212" y="45"/>
                            <a:pt x="211" y="44"/>
                            <a:pt x="211" y="43"/>
                          </a:cubicBezTo>
                          <a:cubicBezTo>
                            <a:pt x="210" y="42"/>
                            <a:pt x="209" y="40"/>
                            <a:pt x="209" y="38"/>
                          </a:cubicBezTo>
                          <a:cubicBezTo>
                            <a:pt x="209" y="36"/>
                            <a:pt x="210" y="35"/>
                            <a:pt x="211" y="34"/>
                          </a:cubicBezTo>
                          <a:cubicBezTo>
                            <a:pt x="212" y="33"/>
                            <a:pt x="212" y="33"/>
                            <a:pt x="213" y="32"/>
                          </a:cubicBezTo>
                          <a:cubicBezTo>
                            <a:pt x="213" y="31"/>
                            <a:pt x="213" y="30"/>
                            <a:pt x="214" y="29"/>
                          </a:cubicBezTo>
                          <a:cubicBezTo>
                            <a:pt x="216" y="22"/>
                            <a:pt x="218" y="14"/>
                            <a:pt x="218" y="7"/>
                          </a:cubicBezTo>
                          <a:cubicBezTo>
                            <a:pt x="218" y="2"/>
                            <a:pt x="217" y="0"/>
                            <a:pt x="211" y="0"/>
                          </a:cubicBezTo>
                          <a:cubicBezTo>
                            <a:pt x="202" y="0"/>
                            <a:pt x="198" y="5"/>
                            <a:pt x="193" y="11"/>
                          </a:cubicBezTo>
                          <a:cubicBezTo>
                            <a:pt x="192" y="11"/>
                            <a:pt x="192" y="12"/>
                            <a:pt x="191" y="13"/>
                          </a:cubicBezTo>
                          <a:lnTo>
                            <a:pt x="191" y="13"/>
                          </a:lnTo>
                          <a:lnTo>
                            <a:pt x="185" y="13"/>
                          </a:lnTo>
                          <a:cubicBezTo>
                            <a:pt x="181" y="15"/>
                            <a:pt x="178" y="17"/>
                            <a:pt x="176" y="19"/>
                          </a:cubicBezTo>
                          <a:cubicBezTo>
                            <a:pt x="173" y="21"/>
                            <a:pt x="171" y="24"/>
                            <a:pt x="169" y="27"/>
                          </a:cubicBezTo>
                          <a:cubicBezTo>
                            <a:pt x="167" y="29"/>
                            <a:pt x="164" y="32"/>
                            <a:pt x="161" y="35"/>
                          </a:cubicBezTo>
                          <a:cubicBezTo>
                            <a:pt x="160" y="37"/>
                            <a:pt x="158" y="38"/>
                            <a:pt x="155" y="40"/>
                          </a:cubicBezTo>
                          <a:cubicBezTo>
                            <a:pt x="153" y="42"/>
                            <a:pt x="149" y="42"/>
                            <a:pt x="146" y="43"/>
                          </a:cubicBezTo>
                          <a:cubicBezTo>
                            <a:pt x="143" y="44"/>
                            <a:pt x="139" y="44"/>
                            <a:pt x="138" y="46"/>
                          </a:cubicBezTo>
                          <a:cubicBezTo>
                            <a:pt x="137" y="47"/>
                            <a:pt x="136" y="48"/>
                            <a:pt x="135" y="49"/>
                          </a:cubicBezTo>
                          <a:cubicBezTo>
                            <a:pt x="133" y="51"/>
                            <a:pt x="131" y="53"/>
                            <a:pt x="129" y="54"/>
                          </a:cubicBezTo>
                          <a:cubicBezTo>
                            <a:pt x="126" y="58"/>
                            <a:pt x="121" y="60"/>
                            <a:pt x="115" y="60"/>
                          </a:cubicBezTo>
                          <a:cubicBezTo>
                            <a:pt x="109" y="60"/>
                            <a:pt x="104" y="62"/>
                            <a:pt x="100" y="64"/>
                          </a:cubicBezTo>
                          <a:cubicBezTo>
                            <a:pt x="96" y="66"/>
                            <a:pt x="92" y="67"/>
                            <a:pt x="87" y="67"/>
                          </a:cubicBezTo>
                          <a:cubicBezTo>
                            <a:pt x="82" y="67"/>
                            <a:pt x="78" y="65"/>
                            <a:pt x="75" y="63"/>
                          </a:cubicBezTo>
                          <a:cubicBezTo>
                            <a:pt x="73" y="61"/>
                            <a:pt x="71" y="59"/>
                            <a:pt x="67" y="59"/>
                          </a:cubicBezTo>
                          <a:cubicBezTo>
                            <a:pt x="64" y="59"/>
                            <a:pt x="61" y="60"/>
                            <a:pt x="58" y="61"/>
                          </a:cubicBezTo>
                          <a:cubicBezTo>
                            <a:pt x="55" y="62"/>
                            <a:pt x="53" y="63"/>
                            <a:pt x="50" y="63"/>
                          </a:cubicBezTo>
                          <a:lnTo>
                            <a:pt x="19" y="63"/>
                          </a:lnTo>
                          <a:cubicBezTo>
                            <a:pt x="15" y="63"/>
                            <a:pt x="12" y="64"/>
                            <a:pt x="10" y="66"/>
                          </a:cubicBezTo>
                          <a:cubicBezTo>
                            <a:pt x="10" y="66"/>
                            <a:pt x="10" y="66"/>
                            <a:pt x="10" y="66"/>
                          </a:cubicBezTo>
                          <a:cubicBezTo>
                            <a:pt x="9" y="66"/>
                            <a:pt x="9" y="66"/>
                            <a:pt x="9" y="67"/>
                          </a:cubicBezTo>
                          <a:cubicBezTo>
                            <a:pt x="7" y="68"/>
                            <a:pt x="5" y="70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lnTo>
                            <a:pt x="3" y="73"/>
                          </a:lnTo>
                          <a:lnTo>
                            <a:pt x="3" y="73"/>
                          </a:lnTo>
                          <a:cubicBezTo>
                            <a:pt x="2" y="73"/>
                            <a:pt x="2" y="73"/>
                            <a:pt x="2" y="73"/>
                          </a:cubicBezTo>
                          <a:cubicBezTo>
                            <a:pt x="1" y="74"/>
                            <a:pt x="0" y="76"/>
                            <a:pt x="0" y="79"/>
                          </a:cubicBezTo>
                          <a:cubicBezTo>
                            <a:pt x="1" y="80"/>
                            <a:pt x="1" y="81"/>
                            <a:pt x="3" y="82"/>
                          </a:cubicBezTo>
                          <a:cubicBezTo>
                            <a:pt x="6" y="83"/>
                            <a:pt x="7" y="83"/>
                            <a:pt x="7" y="83"/>
                          </a:cubicBezTo>
                          <a:cubicBezTo>
                            <a:pt x="8" y="83"/>
                            <a:pt x="9" y="83"/>
                            <a:pt x="11" y="85"/>
                          </a:cubicBezTo>
                          <a:cubicBezTo>
                            <a:pt x="13" y="86"/>
                            <a:pt x="14" y="86"/>
                            <a:pt x="15" y="87"/>
                          </a:cubicBezTo>
                          <a:cubicBezTo>
                            <a:pt x="16" y="87"/>
                            <a:pt x="18" y="87"/>
                            <a:pt x="18" y="88"/>
                          </a:cubicBezTo>
                          <a:cubicBezTo>
                            <a:pt x="18" y="90"/>
                            <a:pt x="17" y="91"/>
                            <a:pt x="15" y="93"/>
                          </a:cubicBezTo>
                          <a:cubicBezTo>
                            <a:pt x="14" y="95"/>
                            <a:pt x="14" y="96"/>
                            <a:pt x="15" y="98"/>
                          </a:cubicBezTo>
                          <a:cubicBezTo>
                            <a:pt x="15" y="99"/>
                            <a:pt x="16" y="99"/>
                            <a:pt x="17" y="99"/>
                          </a:cubicBezTo>
                          <a:cubicBezTo>
                            <a:pt x="19" y="99"/>
                            <a:pt x="21" y="98"/>
                            <a:pt x="23" y="96"/>
                          </a:cubicBezTo>
                          <a:cubicBezTo>
                            <a:pt x="26" y="92"/>
                            <a:pt x="29" y="91"/>
                            <a:pt x="31" y="91"/>
                          </a:cubicBezTo>
                          <a:cubicBezTo>
                            <a:pt x="34" y="91"/>
                            <a:pt x="36" y="94"/>
                            <a:pt x="37" y="96"/>
                          </a:cubicBezTo>
                          <a:cubicBezTo>
                            <a:pt x="38" y="97"/>
                            <a:pt x="40" y="101"/>
                            <a:pt x="41" y="101"/>
                          </a:cubicBezTo>
                          <a:cubicBezTo>
                            <a:pt x="42" y="101"/>
                            <a:pt x="43" y="100"/>
                            <a:pt x="44" y="99"/>
                          </a:cubicBezTo>
                          <a:cubicBezTo>
                            <a:pt x="45" y="98"/>
                            <a:pt x="46" y="97"/>
                            <a:pt x="47" y="97"/>
                          </a:cubicBezTo>
                          <a:cubicBezTo>
                            <a:pt x="50" y="97"/>
                            <a:pt x="52" y="100"/>
                            <a:pt x="54" y="105"/>
                          </a:cubicBezTo>
                          <a:cubicBezTo>
                            <a:pt x="58" y="111"/>
                            <a:pt x="60" y="116"/>
                            <a:pt x="58" y="120"/>
                          </a:cubicBezTo>
                          <a:cubicBezTo>
                            <a:pt x="58" y="120"/>
                            <a:pt x="58" y="120"/>
                            <a:pt x="60" y="122"/>
                          </a:cubicBezTo>
                          <a:cubicBezTo>
                            <a:pt x="61" y="123"/>
                            <a:pt x="62" y="123"/>
                            <a:pt x="63" y="124"/>
                          </a:cubicBezTo>
                          <a:cubicBezTo>
                            <a:pt x="66" y="127"/>
                            <a:pt x="68" y="129"/>
                            <a:pt x="68" y="131"/>
                          </a:cubicBezTo>
                          <a:cubicBezTo>
                            <a:pt x="68" y="132"/>
                            <a:pt x="65" y="133"/>
                            <a:pt x="65" y="134"/>
                          </a:cubicBezTo>
                          <a:cubicBezTo>
                            <a:pt x="62" y="134"/>
                            <a:pt x="62" y="135"/>
                            <a:pt x="62" y="135"/>
                          </a:cubicBezTo>
                          <a:cubicBezTo>
                            <a:pt x="62" y="136"/>
                            <a:pt x="62" y="137"/>
                            <a:pt x="65" y="139"/>
                          </a:cubicBezTo>
                          <a:cubicBezTo>
                            <a:pt x="67" y="141"/>
                            <a:pt x="68" y="143"/>
                            <a:pt x="69" y="144"/>
                          </a:cubicBezTo>
                          <a:cubicBezTo>
                            <a:pt x="70" y="146"/>
                            <a:pt x="71" y="147"/>
                            <a:pt x="73" y="148"/>
                          </a:cubicBezTo>
                          <a:cubicBezTo>
                            <a:pt x="76" y="150"/>
                            <a:pt x="78" y="153"/>
                            <a:pt x="79" y="155"/>
                          </a:cubicBezTo>
                          <a:cubicBezTo>
                            <a:pt x="88" y="148"/>
                            <a:pt x="98" y="144"/>
                            <a:pt x="103" y="143"/>
                          </a:cubicBezTo>
                          <a:cubicBezTo>
                            <a:pt x="125" y="142"/>
                            <a:pt x="132" y="139"/>
                            <a:pt x="136" y="137"/>
                          </a:cubicBezTo>
                          <a:cubicBezTo>
                            <a:pt x="137" y="136"/>
                            <a:pt x="138" y="136"/>
                            <a:pt x="140" y="136"/>
                          </a:cubicBezTo>
                          <a:cubicBezTo>
                            <a:pt x="140" y="136"/>
                            <a:pt x="140" y="136"/>
                            <a:pt x="141" y="136"/>
                          </a:cubicBezTo>
                          <a:cubicBezTo>
                            <a:pt x="162" y="138"/>
                            <a:pt x="186" y="163"/>
                            <a:pt x="206" y="185"/>
                          </a:cubicBezTo>
                          <a:cubicBezTo>
                            <a:pt x="219" y="198"/>
                            <a:pt x="229" y="209"/>
                            <a:pt x="237" y="212"/>
                          </a:cubicBezTo>
                          <a:cubicBezTo>
                            <a:pt x="239" y="213"/>
                            <a:pt x="240" y="213"/>
                            <a:pt x="242" y="213"/>
                          </a:cubicBezTo>
                          <a:cubicBezTo>
                            <a:pt x="246" y="213"/>
                            <a:pt x="250" y="211"/>
                            <a:pt x="254" y="208"/>
                          </a:cubicBezTo>
                          <a:cubicBezTo>
                            <a:pt x="259" y="205"/>
                            <a:pt x="265" y="201"/>
                            <a:pt x="271" y="201"/>
                          </a:cubicBezTo>
                          <a:cubicBezTo>
                            <a:pt x="280" y="201"/>
                            <a:pt x="286" y="202"/>
                            <a:pt x="291" y="202"/>
                          </a:cubicBezTo>
                          <a:cubicBezTo>
                            <a:pt x="294" y="202"/>
                            <a:pt x="297" y="202"/>
                            <a:pt x="299" y="202"/>
                          </a:cubicBezTo>
                          <a:lnTo>
                            <a:pt x="302" y="196"/>
                          </a:lnTo>
                          <a:lnTo>
                            <a:pt x="303" y="185"/>
                          </a:lnTo>
                          <a:lnTo>
                            <a:pt x="306" y="181"/>
                          </a:lnTo>
                          <a:cubicBezTo>
                            <a:pt x="306" y="181"/>
                            <a:pt x="307" y="180"/>
                            <a:pt x="307" y="180"/>
                          </a:cubicBezTo>
                          <a:cubicBezTo>
                            <a:pt x="302" y="178"/>
                            <a:pt x="299" y="173"/>
                            <a:pt x="297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" name="Freeform 1220">
                      <a:extLst>
                        <a:ext uri="{FF2B5EF4-FFF2-40B4-BE49-F238E27FC236}">
                          <a16:creationId xmlns:a16="http://schemas.microsoft.com/office/drawing/2014/main" id="{A8CEBB22-3B12-1D63-BDF0-B29CE71B4B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9687" y="4358093"/>
                      <a:ext cx="240571" cy="300714"/>
                    </a:xfrm>
                    <a:custGeom>
                      <a:avLst/>
                      <a:gdLst>
                        <a:gd name="T0" fmla="*/ 316 w 567"/>
                        <a:gd name="T1" fmla="*/ 702 h 704"/>
                        <a:gd name="T2" fmla="*/ 331 w 567"/>
                        <a:gd name="T3" fmla="*/ 693 h 704"/>
                        <a:gd name="T4" fmla="*/ 392 w 567"/>
                        <a:gd name="T5" fmla="*/ 695 h 704"/>
                        <a:gd name="T6" fmla="*/ 442 w 567"/>
                        <a:gd name="T7" fmla="*/ 684 h 704"/>
                        <a:gd name="T8" fmla="*/ 475 w 567"/>
                        <a:gd name="T9" fmla="*/ 664 h 704"/>
                        <a:gd name="T10" fmla="*/ 485 w 567"/>
                        <a:gd name="T11" fmla="*/ 608 h 704"/>
                        <a:gd name="T12" fmla="*/ 477 w 567"/>
                        <a:gd name="T13" fmla="*/ 584 h 704"/>
                        <a:gd name="T14" fmla="*/ 469 w 567"/>
                        <a:gd name="T15" fmla="*/ 555 h 704"/>
                        <a:gd name="T16" fmla="*/ 508 w 567"/>
                        <a:gd name="T17" fmla="*/ 493 h 704"/>
                        <a:gd name="T18" fmla="*/ 519 w 567"/>
                        <a:gd name="T19" fmla="*/ 469 h 704"/>
                        <a:gd name="T20" fmla="*/ 494 w 567"/>
                        <a:gd name="T21" fmla="*/ 423 h 704"/>
                        <a:gd name="T22" fmla="*/ 503 w 567"/>
                        <a:gd name="T23" fmla="*/ 366 h 704"/>
                        <a:gd name="T24" fmla="*/ 529 w 567"/>
                        <a:gd name="T25" fmla="*/ 362 h 704"/>
                        <a:gd name="T26" fmla="*/ 551 w 567"/>
                        <a:gd name="T27" fmla="*/ 341 h 704"/>
                        <a:gd name="T28" fmla="*/ 541 w 567"/>
                        <a:gd name="T29" fmla="*/ 321 h 704"/>
                        <a:gd name="T30" fmla="*/ 526 w 567"/>
                        <a:gd name="T31" fmla="*/ 260 h 704"/>
                        <a:gd name="T32" fmla="*/ 523 w 567"/>
                        <a:gd name="T33" fmla="*/ 247 h 704"/>
                        <a:gd name="T34" fmla="*/ 545 w 567"/>
                        <a:gd name="T35" fmla="*/ 226 h 704"/>
                        <a:gd name="T36" fmla="*/ 559 w 567"/>
                        <a:gd name="T37" fmla="*/ 198 h 704"/>
                        <a:gd name="T38" fmla="*/ 546 w 567"/>
                        <a:gd name="T39" fmla="*/ 170 h 704"/>
                        <a:gd name="T40" fmla="*/ 535 w 567"/>
                        <a:gd name="T41" fmla="*/ 144 h 704"/>
                        <a:gd name="T42" fmla="*/ 560 w 567"/>
                        <a:gd name="T43" fmla="*/ 119 h 704"/>
                        <a:gd name="T44" fmla="*/ 564 w 567"/>
                        <a:gd name="T45" fmla="*/ 100 h 704"/>
                        <a:gd name="T46" fmla="*/ 536 w 567"/>
                        <a:gd name="T47" fmla="*/ 86 h 704"/>
                        <a:gd name="T48" fmla="*/ 513 w 567"/>
                        <a:gd name="T49" fmla="*/ 64 h 704"/>
                        <a:gd name="T50" fmla="*/ 528 w 567"/>
                        <a:gd name="T51" fmla="*/ 25 h 704"/>
                        <a:gd name="T52" fmla="*/ 517 w 567"/>
                        <a:gd name="T53" fmla="*/ 20 h 704"/>
                        <a:gd name="T54" fmla="*/ 487 w 567"/>
                        <a:gd name="T55" fmla="*/ 15 h 704"/>
                        <a:gd name="T56" fmla="*/ 449 w 567"/>
                        <a:gd name="T57" fmla="*/ 6 h 704"/>
                        <a:gd name="T58" fmla="*/ 360 w 567"/>
                        <a:gd name="T59" fmla="*/ 77 h 704"/>
                        <a:gd name="T60" fmla="*/ 355 w 567"/>
                        <a:gd name="T61" fmla="*/ 62 h 704"/>
                        <a:gd name="T62" fmla="*/ 327 w 567"/>
                        <a:gd name="T63" fmla="*/ 99 h 704"/>
                        <a:gd name="T64" fmla="*/ 310 w 567"/>
                        <a:gd name="T65" fmla="*/ 94 h 704"/>
                        <a:gd name="T66" fmla="*/ 280 w 567"/>
                        <a:gd name="T67" fmla="*/ 113 h 704"/>
                        <a:gd name="T68" fmla="*/ 287 w 567"/>
                        <a:gd name="T69" fmla="*/ 142 h 704"/>
                        <a:gd name="T70" fmla="*/ 286 w 567"/>
                        <a:gd name="T71" fmla="*/ 173 h 704"/>
                        <a:gd name="T72" fmla="*/ 256 w 567"/>
                        <a:gd name="T73" fmla="*/ 178 h 704"/>
                        <a:gd name="T74" fmla="*/ 229 w 567"/>
                        <a:gd name="T75" fmla="*/ 190 h 704"/>
                        <a:gd name="T76" fmla="*/ 194 w 567"/>
                        <a:gd name="T77" fmla="*/ 195 h 704"/>
                        <a:gd name="T78" fmla="*/ 154 w 567"/>
                        <a:gd name="T79" fmla="*/ 171 h 704"/>
                        <a:gd name="T80" fmla="*/ 119 w 567"/>
                        <a:gd name="T81" fmla="*/ 182 h 704"/>
                        <a:gd name="T82" fmla="*/ 110 w 567"/>
                        <a:gd name="T83" fmla="*/ 217 h 704"/>
                        <a:gd name="T84" fmla="*/ 75 w 567"/>
                        <a:gd name="T85" fmla="*/ 209 h 704"/>
                        <a:gd name="T86" fmla="*/ 26 w 567"/>
                        <a:gd name="T87" fmla="*/ 220 h 704"/>
                        <a:gd name="T88" fmla="*/ 8 w 567"/>
                        <a:gd name="T89" fmla="*/ 238 h 704"/>
                        <a:gd name="T90" fmla="*/ 35 w 567"/>
                        <a:gd name="T91" fmla="*/ 276 h 704"/>
                        <a:gd name="T92" fmla="*/ 40 w 567"/>
                        <a:gd name="T93" fmla="*/ 319 h 704"/>
                        <a:gd name="T94" fmla="*/ 23 w 567"/>
                        <a:gd name="T95" fmla="*/ 365 h 704"/>
                        <a:gd name="T96" fmla="*/ 0 w 567"/>
                        <a:gd name="T97" fmla="*/ 382 h 704"/>
                        <a:gd name="T98" fmla="*/ 22 w 567"/>
                        <a:gd name="T99" fmla="*/ 480 h 704"/>
                        <a:gd name="T100" fmla="*/ 30 w 567"/>
                        <a:gd name="T101" fmla="*/ 527 h 704"/>
                        <a:gd name="T102" fmla="*/ 52 w 567"/>
                        <a:gd name="T103" fmla="*/ 546 h 704"/>
                        <a:gd name="T104" fmla="*/ 72 w 567"/>
                        <a:gd name="T105" fmla="*/ 561 h 704"/>
                        <a:gd name="T106" fmla="*/ 99 w 567"/>
                        <a:gd name="T107" fmla="*/ 596 h 704"/>
                        <a:gd name="T108" fmla="*/ 125 w 567"/>
                        <a:gd name="T109" fmla="*/ 644 h 704"/>
                        <a:gd name="T110" fmla="*/ 165 w 567"/>
                        <a:gd name="T111" fmla="*/ 678 h 704"/>
                        <a:gd name="T112" fmla="*/ 193 w 567"/>
                        <a:gd name="T113" fmla="*/ 646 h 704"/>
                        <a:gd name="T114" fmla="*/ 251 w 567"/>
                        <a:gd name="T115" fmla="*/ 639 h 704"/>
                        <a:gd name="T116" fmla="*/ 277 w 567"/>
                        <a:gd name="T117" fmla="*/ 665 h 7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67" h="704">
                          <a:moveTo>
                            <a:pt x="313" y="703"/>
                          </a:moveTo>
                          <a:cubicBezTo>
                            <a:pt x="314" y="703"/>
                            <a:pt x="314" y="703"/>
                            <a:pt x="315" y="703"/>
                          </a:cubicBezTo>
                          <a:lnTo>
                            <a:pt x="315" y="703"/>
                          </a:lnTo>
                          <a:lnTo>
                            <a:pt x="316" y="703"/>
                          </a:ln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7" y="700"/>
                            <a:pt x="319" y="699"/>
                            <a:pt x="320" y="697"/>
                          </a:cubicBezTo>
                          <a:cubicBezTo>
                            <a:pt x="321" y="697"/>
                            <a:pt x="321" y="696"/>
                            <a:pt x="321" y="696"/>
                          </a:cubicBezTo>
                          <a:cubicBezTo>
                            <a:pt x="322" y="696"/>
                            <a:pt x="322" y="696"/>
                            <a:pt x="322" y="696"/>
                          </a:cubicBezTo>
                          <a:cubicBezTo>
                            <a:pt x="324" y="694"/>
                            <a:pt x="327" y="693"/>
                            <a:pt x="331" y="693"/>
                          </a:cubicBezTo>
                          <a:lnTo>
                            <a:pt x="362" y="693"/>
                          </a:lnTo>
                          <a:cubicBezTo>
                            <a:pt x="365" y="693"/>
                            <a:pt x="368" y="692"/>
                            <a:pt x="370" y="691"/>
                          </a:cubicBezTo>
                          <a:cubicBezTo>
                            <a:pt x="373" y="690"/>
                            <a:pt x="376" y="689"/>
                            <a:pt x="380" y="689"/>
                          </a:cubicBezTo>
                          <a:cubicBezTo>
                            <a:pt x="383" y="689"/>
                            <a:pt x="385" y="690"/>
                            <a:pt x="387" y="691"/>
                          </a:cubicBezTo>
                          <a:cubicBezTo>
                            <a:pt x="389" y="692"/>
                            <a:pt x="390" y="694"/>
                            <a:pt x="392" y="695"/>
                          </a:cubicBezTo>
                          <a:cubicBezTo>
                            <a:pt x="392" y="695"/>
                            <a:pt x="392" y="695"/>
                            <a:pt x="393" y="696"/>
                          </a:cubicBezTo>
                          <a:cubicBezTo>
                            <a:pt x="395" y="697"/>
                            <a:pt x="397" y="697"/>
                            <a:pt x="400" y="697"/>
                          </a:cubicBezTo>
                          <a:cubicBezTo>
                            <a:pt x="405" y="697"/>
                            <a:pt x="409" y="695"/>
                            <a:pt x="413" y="694"/>
                          </a:cubicBezTo>
                          <a:cubicBezTo>
                            <a:pt x="417" y="692"/>
                            <a:pt x="422" y="690"/>
                            <a:pt x="428" y="690"/>
                          </a:cubicBezTo>
                          <a:cubicBezTo>
                            <a:pt x="434" y="690"/>
                            <a:pt x="439" y="687"/>
                            <a:pt x="442" y="684"/>
                          </a:cubicBezTo>
                          <a:cubicBezTo>
                            <a:pt x="444" y="682"/>
                            <a:pt x="446" y="680"/>
                            <a:pt x="448" y="678"/>
                          </a:cubicBezTo>
                          <a:cubicBezTo>
                            <a:pt x="449" y="677"/>
                            <a:pt x="450" y="676"/>
                            <a:pt x="451" y="675"/>
                          </a:cubicBezTo>
                          <a:cubicBezTo>
                            <a:pt x="453" y="674"/>
                            <a:pt x="456" y="673"/>
                            <a:pt x="459" y="673"/>
                          </a:cubicBezTo>
                          <a:cubicBezTo>
                            <a:pt x="463" y="672"/>
                            <a:pt x="466" y="671"/>
                            <a:pt x="469" y="669"/>
                          </a:cubicBezTo>
                          <a:cubicBezTo>
                            <a:pt x="471" y="668"/>
                            <a:pt x="473" y="666"/>
                            <a:pt x="475" y="664"/>
                          </a:cubicBezTo>
                          <a:cubicBezTo>
                            <a:pt x="478" y="662"/>
                            <a:pt x="480" y="659"/>
                            <a:pt x="482" y="656"/>
                          </a:cubicBezTo>
                          <a:cubicBezTo>
                            <a:pt x="484" y="653"/>
                            <a:pt x="486" y="651"/>
                            <a:pt x="489" y="648"/>
                          </a:cubicBezTo>
                          <a:cubicBezTo>
                            <a:pt x="491" y="646"/>
                            <a:pt x="493" y="645"/>
                            <a:pt x="496" y="644"/>
                          </a:cubicBezTo>
                          <a:cubicBezTo>
                            <a:pt x="495" y="633"/>
                            <a:pt x="494" y="623"/>
                            <a:pt x="494" y="615"/>
                          </a:cubicBezTo>
                          <a:cubicBezTo>
                            <a:pt x="494" y="611"/>
                            <a:pt x="491" y="610"/>
                            <a:pt x="485" y="608"/>
                          </a:cubicBezTo>
                          <a:cubicBezTo>
                            <a:pt x="480" y="607"/>
                            <a:pt x="475" y="606"/>
                            <a:pt x="475" y="601"/>
                          </a:cubicBezTo>
                          <a:cubicBezTo>
                            <a:pt x="475" y="598"/>
                            <a:pt x="477" y="596"/>
                            <a:pt x="478" y="594"/>
                          </a:cubicBezTo>
                          <a:cubicBezTo>
                            <a:pt x="479" y="594"/>
                            <a:pt x="479" y="594"/>
                            <a:pt x="479" y="593"/>
                          </a:cubicBezTo>
                          <a:lnTo>
                            <a:pt x="479" y="584"/>
                          </a:lnTo>
                          <a:cubicBezTo>
                            <a:pt x="478" y="584"/>
                            <a:pt x="478" y="584"/>
                            <a:pt x="477" y="584"/>
                          </a:cubicBezTo>
                          <a:cubicBezTo>
                            <a:pt x="471" y="583"/>
                            <a:pt x="468" y="582"/>
                            <a:pt x="463" y="576"/>
                          </a:cubicBezTo>
                          <a:cubicBezTo>
                            <a:pt x="462" y="575"/>
                            <a:pt x="462" y="574"/>
                            <a:pt x="463" y="573"/>
                          </a:cubicBezTo>
                          <a:cubicBezTo>
                            <a:pt x="464" y="573"/>
                            <a:pt x="465" y="572"/>
                            <a:pt x="466" y="571"/>
                          </a:cubicBezTo>
                          <a:cubicBezTo>
                            <a:pt x="468" y="570"/>
                            <a:pt x="470" y="568"/>
                            <a:pt x="470" y="566"/>
                          </a:cubicBezTo>
                          <a:cubicBezTo>
                            <a:pt x="470" y="562"/>
                            <a:pt x="470" y="559"/>
                            <a:pt x="469" y="555"/>
                          </a:cubicBezTo>
                          <a:cubicBezTo>
                            <a:pt x="468" y="551"/>
                            <a:pt x="467" y="547"/>
                            <a:pt x="467" y="543"/>
                          </a:cubicBezTo>
                          <a:cubicBezTo>
                            <a:pt x="467" y="527"/>
                            <a:pt x="475" y="522"/>
                            <a:pt x="482" y="518"/>
                          </a:cubicBezTo>
                          <a:cubicBezTo>
                            <a:pt x="488" y="515"/>
                            <a:pt x="492" y="513"/>
                            <a:pt x="492" y="503"/>
                          </a:cubicBezTo>
                          <a:cubicBezTo>
                            <a:pt x="492" y="495"/>
                            <a:pt x="499" y="494"/>
                            <a:pt x="503" y="494"/>
                          </a:cubicBezTo>
                          <a:cubicBezTo>
                            <a:pt x="505" y="494"/>
                            <a:pt x="507" y="494"/>
                            <a:pt x="508" y="493"/>
                          </a:cubicBezTo>
                          <a:cubicBezTo>
                            <a:pt x="514" y="491"/>
                            <a:pt x="514" y="486"/>
                            <a:pt x="514" y="479"/>
                          </a:cubicBezTo>
                          <a:lnTo>
                            <a:pt x="514" y="479"/>
                          </a:lnTo>
                          <a:cubicBezTo>
                            <a:pt x="514" y="478"/>
                            <a:pt x="514" y="477"/>
                            <a:pt x="514" y="476"/>
                          </a:cubicBezTo>
                          <a:cubicBezTo>
                            <a:pt x="514" y="472"/>
                            <a:pt x="516" y="471"/>
                            <a:pt x="518" y="470"/>
                          </a:cubicBezTo>
                          <a:cubicBezTo>
                            <a:pt x="519" y="469"/>
                            <a:pt x="519" y="469"/>
                            <a:pt x="519" y="469"/>
                          </a:cubicBezTo>
                          <a:cubicBezTo>
                            <a:pt x="519" y="460"/>
                            <a:pt x="513" y="455"/>
                            <a:pt x="507" y="450"/>
                          </a:cubicBezTo>
                          <a:cubicBezTo>
                            <a:pt x="501" y="445"/>
                            <a:pt x="494" y="439"/>
                            <a:pt x="494" y="429"/>
                          </a:cubicBezTo>
                          <a:cubicBezTo>
                            <a:pt x="494" y="428"/>
                            <a:pt x="494" y="427"/>
                            <a:pt x="494" y="427"/>
                          </a:cubicBezTo>
                          <a:cubicBezTo>
                            <a:pt x="494" y="425"/>
                            <a:pt x="494" y="425"/>
                            <a:pt x="494" y="425"/>
                          </a:cubicBezTo>
                          <a:cubicBezTo>
                            <a:pt x="494" y="424"/>
                            <a:pt x="494" y="424"/>
                            <a:pt x="494" y="423"/>
                          </a:cubicBezTo>
                          <a:cubicBezTo>
                            <a:pt x="495" y="421"/>
                            <a:pt x="496" y="419"/>
                            <a:pt x="496" y="418"/>
                          </a:cubicBezTo>
                          <a:cubicBezTo>
                            <a:pt x="498" y="414"/>
                            <a:pt x="500" y="411"/>
                            <a:pt x="500" y="406"/>
                          </a:cubicBezTo>
                          <a:cubicBezTo>
                            <a:pt x="500" y="402"/>
                            <a:pt x="497" y="395"/>
                            <a:pt x="494" y="389"/>
                          </a:cubicBezTo>
                          <a:cubicBezTo>
                            <a:pt x="492" y="384"/>
                            <a:pt x="490" y="379"/>
                            <a:pt x="490" y="376"/>
                          </a:cubicBezTo>
                          <a:cubicBezTo>
                            <a:pt x="490" y="369"/>
                            <a:pt x="497" y="366"/>
                            <a:pt x="503" y="366"/>
                          </a:cubicBezTo>
                          <a:lnTo>
                            <a:pt x="514" y="366"/>
                          </a:lnTo>
                          <a:cubicBezTo>
                            <a:pt x="515" y="366"/>
                            <a:pt x="515" y="367"/>
                            <a:pt x="516" y="367"/>
                          </a:cubicBezTo>
                          <a:cubicBezTo>
                            <a:pt x="517" y="367"/>
                            <a:pt x="519" y="368"/>
                            <a:pt x="521" y="368"/>
                          </a:cubicBezTo>
                          <a:cubicBezTo>
                            <a:pt x="523" y="368"/>
                            <a:pt x="524" y="368"/>
                            <a:pt x="524" y="367"/>
                          </a:cubicBezTo>
                          <a:cubicBezTo>
                            <a:pt x="526" y="367"/>
                            <a:pt x="527" y="364"/>
                            <a:pt x="529" y="362"/>
                          </a:cubicBezTo>
                          <a:cubicBezTo>
                            <a:pt x="531" y="357"/>
                            <a:pt x="534" y="351"/>
                            <a:pt x="544" y="351"/>
                          </a:cubicBezTo>
                          <a:cubicBezTo>
                            <a:pt x="547" y="351"/>
                            <a:pt x="548" y="351"/>
                            <a:pt x="549" y="352"/>
                          </a:cubicBezTo>
                          <a:cubicBezTo>
                            <a:pt x="549" y="352"/>
                            <a:pt x="550" y="351"/>
                            <a:pt x="550" y="351"/>
                          </a:cubicBezTo>
                          <a:cubicBezTo>
                            <a:pt x="551" y="351"/>
                            <a:pt x="552" y="350"/>
                            <a:pt x="551" y="342"/>
                          </a:cubicBezTo>
                          <a:cubicBezTo>
                            <a:pt x="551" y="342"/>
                            <a:pt x="551" y="341"/>
                            <a:pt x="551" y="341"/>
                          </a:cubicBezTo>
                          <a:lnTo>
                            <a:pt x="548" y="341"/>
                          </a:lnTo>
                          <a:cubicBezTo>
                            <a:pt x="546" y="341"/>
                            <a:pt x="545" y="340"/>
                            <a:pt x="545" y="339"/>
                          </a:cubicBezTo>
                          <a:cubicBezTo>
                            <a:pt x="545" y="336"/>
                            <a:pt x="544" y="334"/>
                            <a:pt x="543" y="333"/>
                          </a:cubicBezTo>
                          <a:cubicBezTo>
                            <a:pt x="542" y="331"/>
                            <a:pt x="541" y="329"/>
                            <a:pt x="541" y="327"/>
                          </a:cubicBezTo>
                          <a:lnTo>
                            <a:pt x="541" y="321"/>
                          </a:lnTo>
                          <a:cubicBezTo>
                            <a:pt x="541" y="319"/>
                            <a:pt x="539" y="319"/>
                            <a:pt x="536" y="317"/>
                          </a:cubicBezTo>
                          <a:cubicBezTo>
                            <a:pt x="533" y="316"/>
                            <a:pt x="530" y="315"/>
                            <a:pt x="529" y="312"/>
                          </a:cubicBezTo>
                          <a:cubicBezTo>
                            <a:pt x="527" y="309"/>
                            <a:pt x="525" y="307"/>
                            <a:pt x="524" y="304"/>
                          </a:cubicBezTo>
                          <a:cubicBezTo>
                            <a:pt x="519" y="299"/>
                            <a:pt x="515" y="293"/>
                            <a:pt x="515" y="280"/>
                          </a:cubicBezTo>
                          <a:cubicBezTo>
                            <a:pt x="515" y="272"/>
                            <a:pt x="520" y="263"/>
                            <a:pt x="526" y="260"/>
                          </a:cubicBezTo>
                          <a:cubicBezTo>
                            <a:pt x="528" y="260"/>
                            <a:pt x="529" y="259"/>
                            <a:pt x="530" y="259"/>
                          </a:cubicBezTo>
                          <a:cubicBezTo>
                            <a:pt x="531" y="259"/>
                            <a:pt x="531" y="259"/>
                            <a:pt x="531" y="259"/>
                          </a:cubicBezTo>
                          <a:cubicBezTo>
                            <a:pt x="531" y="259"/>
                            <a:pt x="531" y="258"/>
                            <a:pt x="531" y="258"/>
                          </a:cubicBezTo>
                          <a:cubicBezTo>
                            <a:pt x="531" y="255"/>
                            <a:pt x="530" y="254"/>
                            <a:pt x="527" y="253"/>
                          </a:cubicBezTo>
                          <a:cubicBezTo>
                            <a:pt x="526" y="252"/>
                            <a:pt x="523" y="250"/>
                            <a:pt x="523" y="247"/>
                          </a:cubicBezTo>
                          <a:cubicBezTo>
                            <a:pt x="523" y="243"/>
                            <a:pt x="527" y="240"/>
                            <a:pt x="530" y="238"/>
                          </a:cubicBezTo>
                          <a:cubicBezTo>
                            <a:pt x="532" y="237"/>
                            <a:pt x="534" y="235"/>
                            <a:pt x="535" y="233"/>
                          </a:cubicBezTo>
                          <a:cubicBezTo>
                            <a:pt x="535" y="233"/>
                            <a:pt x="536" y="232"/>
                            <a:pt x="536" y="231"/>
                          </a:cubicBezTo>
                          <a:cubicBezTo>
                            <a:pt x="536" y="229"/>
                            <a:pt x="537" y="225"/>
                            <a:pt x="540" y="225"/>
                          </a:cubicBezTo>
                          <a:cubicBezTo>
                            <a:pt x="543" y="225"/>
                            <a:pt x="544" y="225"/>
                            <a:pt x="545" y="226"/>
                          </a:cubicBezTo>
                          <a:cubicBezTo>
                            <a:pt x="546" y="227"/>
                            <a:pt x="547" y="227"/>
                            <a:pt x="549" y="227"/>
                          </a:cubicBezTo>
                          <a:cubicBezTo>
                            <a:pt x="553" y="227"/>
                            <a:pt x="554" y="224"/>
                            <a:pt x="555" y="217"/>
                          </a:cubicBezTo>
                          <a:cubicBezTo>
                            <a:pt x="556" y="212"/>
                            <a:pt x="557" y="206"/>
                            <a:pt x="561" y="203"/>
                          </a:cubicBezTo>
                          <a:cubicBezTo>
                            <a:pt x="561" y="203"/>
                            <a:pt x="561" y="202"/>
                            <a:pt x="561" y="202"/>
                          </a:cubicBezTo>
                          <a:cubicBezTo>
                            <a:pt x="560" y="201"/>
                            <a:pt x="559" y="200"/>
                            <a:pt x="559" y="198"/>
                          </a:cubicBezTo>
                          <a:cubicBezTo>
                            <a:pt x="559" y="195"/>
                            <a:pt x="557" y="194"/>
                            <a:pt x="554" y="192"/>
                          </a:cubicBezTo>
                          <a:cubicBezTo>
                            <a:pt x="551" y="190"/>
                            <a:pt x="549" y="189"/>
                            <a:pt x="548" y="186"/>
                          </a:cubicBezTo>
                          <a:cubicBezTo>
                            <a:pt x="548" y="186"/>
                            <a:pt x="548" y="185"/>
                            <a:pt x="548" y="185"/>
                          </a:cubicBezTo>
                          <a:cubicBezTo>
                            <a:pt x="548" y="184"/>
                            <a:pt x="548" y="184"/>
                            <a:pt x="548" y="183"/>
                          </a:cubicBezTo>
                          <a:cubicBezTo>
                            <a:pt x="548" y="179"/>
                            <a:pt x="548" y="172"/>
                            <a:pt x="546" y="170"/>
                          </a:cubicBezTo>
                          <a:cubicBezTo>
                            <a:pt x="546" y="169"/>
                            <a:pt x="545" y="168"/>
                            <a:pt x="543" y="168"/>
                          </a:cubicBezTo>
                          <a:cubicBezTo>
                            <a:pt x="541" y="167"/>
                            <a:pt x="537" y="166"/>
                            <a:pt x="537" y="160"/>
                          </a:cubicBezTo>
                          <a:cubicBezTo>
                            <a:pt x="537" y="157"/>
                            <a:pt x="540" y="154"/>
                            <a:pt x="542" y="152"/>
                          </a:cubicBezTo>
                          <a:cubicBezTo>
                            <a:pt x="541" y="152"/>
                            <a:pt x="541" y="151"/>
                            <a:pt x="540" y="151"/>
                          </a:cubicBezTo>
                          <a:cubicBezTo>
                            <a:pt x="538" y="150"/>
                            <a:pt x="535" y="148"/>
                            <a:pt x="535" y="144"/>
                          </a:cubicBezTo>
                          <a:cubicBezTo>
                            <a:pt x="535" y="138"/>
                            <a:pt x="540" y="135"/>
                            <a:pt x="544" y="133"/>
                          </a:cubicBezTo>
                          <a:cubicBezTo>
                            <a:pt x="547" y="131"/>
                            <a:pt x="550" y="130"/>
                            <a:pt x="551" y="127"/>
                          </a:cubicBezTo>
                          <a:cubicBezTo>
                            <a:pt x="552" y="126"/>
                            <a:pt x="552" y="125"/>
                            <a:pt x="552" y="124"/>
                          </a:cubicBezTo>
                          <a:cubicBezTo>
                            <a:pt x="552" y="122"/>
                            <a:pt x="553" y="119"/>
                            <a:pt x="557" y="119"/>
                          </a:cubicBezTo>
                          <a:cubicBezTo>
                            <a:pt x="558" y="119"/>
                            <a:pt x="559" y="119"/>
                            <a:pt x="560" y="119"/>
                          </a:cubicBezTo>
                          <a:cubicBezTo>
                            <a:pt x="561" y="119"/>
                            <a:pt x="561" y="119"/>
                            <a:pt x="562" y="119"/>
                          </a:cubicBezTo>
                          <a:lnTo>
                            <a:pt x="562" y="113"/>
                          </a:lnTo>
                          <a:cubicBezTo>
                            <a:pt x="562" y="110"/>
                            <a:pt x="563" y="108"/>
                            <a:pt x="565" y="106"/>
                          </a:cubicBezTo>
                          <a:cubicBezTo>
                            <a:pt x="566" y="105"/>
                            <a:pt x="567" y="104"/>
                            <a:pt x="567" y="103"/>
                          </a:cubicBezTo>
                          <a:cubicBezTo>
                            <a:pt x="566" y="103"/>
                            <a:pt x="564" y="101"/>
                            <a:pt x="564" y="100"/>
                          </a:cubicBezTo>
                          <a:cubicBezTo>
                            <a:pt x="563" y="99"/>
                            <a:pt x="562" y="99"/>
                            <a:pt x="562" y="98"/>
                          </a:cubicBezTo>
                          <a:cubicBezTo>
                            <a:pt x="558" y="97"/>
                            <a:pt x="556" y="94"/>
                            <a:pt x="555" y="91"/>
                          </a:cubicBezTo>
                          <a:cubicBezTo>
                            <a:pt x="554" y="87"/>
                            <a:pt x="553" y="84"/>
                            <a:pt x="548" y="84"/>
                          </a:cubicBezTo>
                          <a:cubicBezTo>
                            <a:pt x="546" y="84"/>
                            <a:pt x="544" y="85"/>
                            <a:pt x="543" y="85"/>
                          </a:cubicBezTo>
                          <a:cubicBezTo>
                            <a:pt x="541" y="86"/>
                            <a:pt x="539" y="86"/>
                            <a:pt x="536" y="86"/>
                          </a:cubicBezTo>
                          <a:cubicBezTo>
                            <a:pt x="530" y="86"/>
                            <a:pt x="522" y="82"/>
                            <a:pt x="522" y="78"/>
                          </a:cubicBezTo>
                          <a:cubicBezTo>
                            <a:pt x="522" y="77"/>
                            <a:pt x="522" y="77"/>
                            <a:pt x="523" y="76"/>
                          </a:cubicBezTo>
                          <a:cubicBezTo>
                            <a:pt x="523" y="75"/>
                            <a:pt x="523" y="74"/>
                            <a:pt x="522" y="73"/>
                          </a:cubicBezTo>
                          <a:cubicBezTo>
                            <a:pt x="519" y="73"/>
                            <a:pt x="517" y="72"/>
                            <a:pt x="515" y="71"/>
                          </a:cubicBezTo>
                          <a:cubicBezTo>
                            <a:pt x="514" y="69"/>
                            <a:pt x="513" y="67"/>
                            <a:pt x="513" y="64"/>
                          </a:cubicBezTo>
                          <a:cubicBezTo>
                            <a:pt x="513" y="57"/>
                            <a:pt x="517" y="52"/>
                            <a:pt x="520" y="47"/>
                          </a:cubicBezTo>
                          <a:cubicBezTo>
                            <a:pt x="522" y="44"/>
                            <a:pt x="524" y="41"/>
                            <a:pt x="526" y="38"/>
                          </a:cubicBezTo>
                          <a:cubicBezTo>
                            <a:pt x="526" y="37"/>
                            <a:pt x="526" y="36"/>
                            <a:pt x="525" y="35"/>
                          </a:cubicBezTo>
                          <a:cubicBezTo>
                            <a:pt x="525" y="34"/>
                            <a:pt x="525" y="32"/>
                            <a:pt x="526" y="29"/>
                          </a:cubicBezTo>
                          <a:cubicBezTo>
                            <a:pt x="526" y="27"/>
                            <a:pt x="527" y="26"/>
                            <a:pt x="528" y="25"/>
                          </a:cubicBezTo>
                          <a:cubicBezTo>
                            <a:pt x="530" y="23"/>
                            <a:pt x="531" y="22"/>
                            <a:pt x="531" y="18"/>
                          </a:cubicBezTo>
                          <a:cubicBezTo>
                            <a:pt x="531" y="10"/>
                            <a:pt x="514" y="1"/>
                            <a:pt x="506" y="1"/>
                          </a:cubicBezTo>
                          <a:cubicBezTo>
                            <a:pt x="505" y="1"/>
                            <a:pt x="504" y="0"/>
                            <a:pt x="503" y="0"/>
                          </a:cubicBezTo>
                          <a:cubicBezTo>
                            <a:pt x="503" y="0"/>
                            <a:pt x="503" y="0"/>
                            <a:pt x="502" y="0"/>
                          </a:cubicBezTo>
                          <a:cubicBezTo>
                            <a:pt x="505" y="8"/>
                            <a:pt x="512" y="16"/>
                            <a:pt x="517" y="20"/>
                          </a:cubicBezTo>
                          <a:cubicBezTo>
                            <a:pt x="517" y="20"/>
                            <a:pt x="517" y="20"/>
                            <a:pt x="517" y="20"/>
                          </a:cubicBezTo>
                          <a:cubicBezTo>
                            <a:pt x="520" y="25"/>
                            <a:pt x="520" y="27"/>
                            <a:pt x="519" y="28"/>
                          </a:cubicBezTo>
                          <a:cubicBezTo>
                            <a:pt x="519" y="29"/>
                            <a:pt x="518" y="30"/>
                            <a:pt x="517" y="30"/>
                          </a:cubicBezTo>
                          <a:cubicBezTo>
                            <a:pt x="515" y="30"/>
                            <a:pt x="513" y="28"/>
                            <a:pt x="508" y="25"/>
                          </a:cubicBezTo>
                          <a:cubicBezTo>
                            <a:pt x="502" y="21"/>
                            <a:pt x="493" y="15"/>
                            <a:pt x="487" y="15"/>
                          </a:cubicBezTo>
                          <a:cubicBezTo>
                            <a:pt x="485" y="15"/>
                            <a:pt x="483" y="16"/>
                            <a:pt x="482" y="17"/>
                          </a:cubicBezTo>
                          <a:cubicBezTo>
                            <a:pt x="480" y="19"/>
                            <a:pt x="479" y="21"/>
                            <a:pt x="477" y="21"/>
                          </a:cubicBezTo>
                          <a:cubicBezTo>
                            <a:pt x="474" y="21"/>
                            <a:pt x="473" y="19"/>
                            <a:pt x="472" y="17"/>
                          </a:cubicBezTo>
                          <a:cubicBezTo>
                            <a:pt x="470" y="14"/>
                            <a:pt x="466" y="9"/>
                            <a:pt x="453" y="6"/>
                          </a:cubicBezTo>
                          <a:cubicBezTo>
                            <a:pt x="452" y="6"/>
                            <a:pt x="451" y="6"/>
                            <a:pt x="449" y="6"/>
                          </a:cubicBezTo>
                          <a:cubicBezTo>
                            <a:pt x="430" y="6"/>
                            <a:pt x="417" y="29"/>
                            <a:pt x="417" y="39"/>
                          </a:cubicBezTo>
                          <a:cubicBezTo>
                            <a:pt x="417" y="47"/>
                            <a:pt x="413" y="69"/>
                            <a:pt x="397" y="69"/>
                          </a:cubicBezTo>
                          <a:cubicBezTo>
                            <a:pt x="393" y="69"/>
                            <a:pt x="390" y="68"/>
                            <a:pt x="386" y="66"/>
                          </a:cubicBezTo>
                          <a:cubicBezTo>
                            <a:pt x="376" y="68"/>
                            <a:pt x="369" y="72"/>
                            <a:pt x="366" y="75"/>
                          </a:cubicBezTo>
                          <a:cubicBezTo>
                            <a:pt x="363" y="76"/>
                            <a:pt x="362" y="77"/>
                            <a:pt x="360" y="77"/>
                          </a:cubicBezTo>
                          <a:cubicBezTo>
                            <a:pt x="359" y="77"/>
                            <a:pt x="358" y="77"/>
                            <a:pt x="357" y="76"/>
                          </a:cubicBezTo>
                          <a:cubicBezTo>
                            <a:pt x="357" y="75"/>
                            <a:pt x="357" y="74"/>
                            <a:pt x="357" y="73"/>
                          </a:cubicBezTo>
                          <a:cubicBezTo>
                            <a:pt x="357" y="72"/>
                            <a:pt x="357" y="71"/>
                            <a:pt x="358" y="69"/>
                          </a:cubicBezTo>
                          <a:cubicBezTo>
                            <a:pt x="358" y="67"/>
                            <a:pt x="359" y="63"/>
                            <a:pt x="358" y="62"/>
                          </a:cubicBezTo>
                          <a:cubicBezTo>
                            <a:pt x="357" y="62"/>
                            <a:pt x="356" y="62"/>
                            <a:pt x="355" y="62"/>
                          </a:cubicBezTo>
                          <a:cubicBezTo>
                            <a:pt x="353" y="62"/>
                            <a:pt x="349" y="62"/>
                            <a:pt x="341" y="66"/>
                          </a:cubicBezTo>
                          <a:cubicBezTo>
                            <a:pt x="330" y="69"/>
                            <a:pt x="332" y="80"/>
                            <a:pt x="335" y="89"/>
                          </a:cubicBezTo>
                          <a:cubicBezTo>
                            <a:pt x="336" y="97"/>
                            <a:pt x="338" y="104"/>
                            <a:pt x="332" y="107"/>
                          </a:cubicBezTo>
                          <a:cubicBezTo>
                            <a:pt x="332" y="107"/>
                            <a:pt x="331" y="107"/>
                            <a:pt x="331" y="107"/>
                          </a:cubicBezTo>
                          <a:cubicBezTo>
                            <a:pt x="328" y="107"/>
                            <a:pt x="328" y="105"/>
                            <a:pt x="327" y="99"/>
                          </a:cubicBezTo>
                          <a:cubicBezTo>
                            <a:pt x="327" y="97"/>
                            <a:pt x="326" y="92"/>
                            <a:pt x="325" y="89"/>
                          </a:cubicBezTo>
                          <a:cubicBezTo>
                            <a:pt x="323" y="91"/>
                            <a:pt x="321" y="92"/>
                            <a:pt x="319" y="94"/>
                          </a:cubicBezTo>
                          <a:cubicBezTo>
                            <a:pt x="318" y="95"/>
                            <a:pt x="316" y="96"/>
                            <a:pt x="315" y="97"/>
                          </a:cubicBezTo>
                          <a:cubicBezTo>
                            <a:pt x="314" y="98"/>
                            <a:pt x="313" y="98"/>
                            <a:pt x="312" y="97"/>
                          </a:cubicBezTo>
                          <a:cubicBezTo>
                            <a:pt x="311" y="96"/>
                            <a:pt x="310" y="95"/>
                            <a:pt x="310" y="94"/>
                          </a:cubicBezTo>
                          <a:cubicBezTo>
                            <a:pt x="310" y="91"/>
                            <a:pt x="312" y="89"/>
                            <a:pt x="314" y="87"/>
                          </a:cubicBezTo>
                          <a:cubicBezTo>
                            <a:pt x="316" y="85"/>
                            <a:pt x="318" y="84"/>
                            <a:pt x="318" y="82"/>
                          </a:cubicBezTo>
                          <a:cubicBezTo>
                            <a:pt x="313" y="84"/>
                            <a:pt x="308" y="88"/>
                            <a:pt x="302" y="92"/>
                          </a:cubicBezTo>
                          <a:cubicBezTo>
                            <a:pt x="294" y="98"/>
                            <a:pt x="285" y="105"/>
                            <a:pt x="276" y="106"/>
                          </a:cubicBezTo>
                          <a:cubicBezTo>
                            <a:pt x="279" y="108"/>
                            <a:pt x="280" y="110"/>
                            <a:pt x="280" y="113"/>
                          </a:cubicBezTo>
                          <a:cubicBezTo>
                            <a:pt x="281" y="116"/>
                            <a:pt x="279" y="118"/>
                            <a:pt x="277" y="120"/>
                          </a:cubicBezTo>
                          <a:cubicBezTo>
                            <a:pt x="274" y="123"/>
                            <a:pt x="271" y="127"/>
                            <a:pt x="270" y="133"/>
                          </a:cubicBezTo>
                          <a:cubicBezTo>
                            <a:pt x="274" y="133"/>
                            <a:pt x="275" y="130"/>
                            <a:pt x="277" y="129"/>
                          </a:cubicBezTo>
                          <a:cubicBezTo>
                            <a:pt x="277" y="128"/>
                            <a:pt x="278" y="127"/>
                            <a:pt x="280" y="127"/>
                          </a:cubicBezTo>
                          <a:cubicBezTo>
                            <a:pt x="283" y="127"/>
                            <a:pt x="283" y="128"/>
                            <a:pt x="287" y="142"/>
                          </a:cubicBezTo>
                          <a:cubicBezTo>
                            <a:pt x="297" y="146"/>
                            <a:pt x="298" y="150"/>
                            <a:pt x="298" y="152"/>
                          </a:cubicBezTo>
                          <a:cubicBezTo>
                            <a:pt x="297" y="155"/>
                            <a:pt x="294" y="157"/>
                            <a:pt x="288" y="157"/>
                          </a:cubicBezTo>
                          <a:cubicBezTo>
                            <a:pt x="286" y="157"/>
                            <a:pt x="283" y="157"/>
                            <a:pt x="280" y="156"/>
                          </a:cubicBezTo>
                          <a:cubicBezTo>
                            <a:pt x="278" y="159"/>
                            <a:pt x="280" y="162"/>
                            <a:pt x="284" y="167"/>
                          </a:cubicBezTo>
                          <a:cubicBezTo>
                            <a:pt x="286" y="170"/>
                            <a:pt x="287" y="172"/>
                            <a:pt x="286" y="173"/>
                          </a:cubicBezTo>
                          <a:cubicBezTo>
                            <a:pt x="286" y="174"/>
                            <a:pt x="285" y="175"/>
                            <a:pt x="283" y="175"/>
                          </a:cubicBezTo>
                          <a:cubicBezTo>
                            <a:pt x="281" y="175"/>
                            <a:pt x="279" y="174"/>
                            <a:pt x="274" y="173"/>
                          </a:cubicBezTo>
                          <a:cubicBezTo>
                            <a:pt x="270" y="173"/>
                            <a:pt x="267" y="173"/>
                            <a:pt x="265" y="173"/>
                          </a:cubicBezTo>
                          <a:cubicBezTo>
                            <a:pt x="264" y="173"/>
                            <a:pt x="263" y="173"/>
                            <a:pt x="262" y="173"/>
                          </a:cubicBezTo>
                          <a:cubicBezTo>
                            <a:pt x="258" y="173"/>
                            <a:pt x="258" y="173"/>
                            <a:pt x="256" y="178"/>
                          </a:cubicBezTo>
                          <a:cubicBezTo>
                            <a:pt x="255" y="180"/>
                            <a:pt x="253" y="184"/>
                            <a:pt x="249" y="189"/>
                          </a:cubicBezTo>
                          <a:cubicBezTo>
                            <a:pt x="249" y="190"/>
                            <a:pt x="249" y="190"/>
                            <a:pt x="249" y="190"/>
                          </a:cubicBezTo>
                          <a:cubicBezTo>
                            <a:pt x="246" y="193"/>
                            <a:pt x="243" y="194"/>
                            <a:pt x="240" y="194"/>
                          </a:cubicBezTo>
                          <a:cubicBezTo>
                            <a:pt x="235" y="194"/>
                            <a:pt x="232" y="192"/>
                            <a:pt x="230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2"/>
                            <a:pt x="231" y="197"/>
                            <a:pt x="232" y="201"/>
                          </a:cubicBezTo>
                          <a:cubicBezTo>
                            <a:pt x="235" y="210"/>
                            <a:pt x="239" y="220"/>
                            <a:pt x="235" y="225"/>
                          </a:cubicBezTo>
                          <a:cubicBezTo>
                            <a:pt x="233" y="228"/>
                            <a:pt x="229" y="229"/>
                            <a:pt x="222" y="227"/>
                          </a:cubicBezTo>
                          <a:cubicBezTo>
                            <a:pt x="203" y="223"/>
                            <a:pt x="194" y="213"/>
                            <a:pt x="194" y="195"/>
                          </a:cubicBezTo>
                          <a:cubicBezTo>
                            <a:pt x="194" y="194"/>
                            <a:pt x="192" y="194"/>
                            <a:pt x="189" y="193"/>
                          </a:cubicBezTo>
                          <a:cubicBezTo>
                            <a:pt x="185" y="192"/>
                            <a:pt x="179" y="191"/>
                            <a:pt x="180" y="184"/>
                          </a:cubicBezTo>
                          <a:cubicBezTo>
                            <a:pt x="178" y="181"/>
                            <a:pt x="177" y="179"/>
                            <a:pt x="176" y="177"/>
                          </a:cubicBezTo>
                          <a:cubicBezTo>
                            <a:pt x="175" y="173"/>
                            <a:pt x="174" y="170"/>
                            <a:pt x="162" y="170"/>
                          </a:cubicBezTo>
                          <a:cubicBezTo>
                            <a:pt x="160" y="170"/>
                            <a:pt x="157" y="170"/>
                            <a:pt x="154" y="171"/>
                          </a:cubicBezTo>
                          <a:cubicBezTo>
                            <a:pt x="152" y="179"/>
                            <a:pt x="144" y="179"/>
                            <a:pt x="141" y="179"/>
                          </a:cubicBezTo>
                          <a:cubicBezTo>
                            <a:pt x="139" y="179"/>
                            <a:pt x="137" y="179"/>
                            <a:pt x="134" y="179"/>
                          </a:cubicBezTo>
                          <a:cubicBezTo>
                            <a:pt x="132" y="179"/>
                            <a:pt x="130" y="178"/>
                            <a:pt x="128" y="178"/>
                          </a:cubicBezTo>
                          <a:cubicBezTo>
                            <a:pt x="123" y="178"/>
                            <a:pt x="121" y="179"/>
                            <a:pt x="119" y="182"/>
                          </a:cubicBezTo>
                          <a:cubicBezTo>
                            <a:pt x="119" y="182"/>
                            <a:pt x="119" y="182"/>
                            <a:pt x="119" y="182"/>
                          </a:cubicBezTo>
                          <a:cubicBezTo>
                            <a:pt x="118" y="182"/>
                            <a:pt x="118" y="183"/>
                            <a:pt x="118" y="183"/>
                          </a:cubicBezTo>
                          <a:cubicBezTo>
                            <a:pt x="118" y="185"/>
                            <a:pt x="122" y="190"/>
                            <a:pt x="124" y="193"/>
                          </a:cubicBezTo>
                          <a:cubicBezTo>
                            <a:pt x="125" y="195"/>
                            <a:pt x="127" y="197"/>
                            <a:pt x="127" y="198"/>
                          </a:cubicBezTo>
                          <a:cubicBezTo>
                            <a:pt x="129" y="202"/>
                            <a:pt x="129" y="206"/>
                            <a:pt x="128" y="209"/>
                          </a:cubicBezTo>
                          <a:cubicBezTo>
                            <a:pt x="125" y="214"/>
                            <a:pt x="118" y="215"/>
                            <a:pt x="110" y="217"/>
                          </a:cubicBezTo>
                          <a:cubicBezTo>
                            <a:pt x="105" y="218"/>
                            <a:pt x="101" y="219"/>
                            <a:pt x="97" y="220"/>
                          </a:cubicBezTo>
                          <a:cubicBezTo>
                            <a:pt x="93" y="222"/>
                            <a:pt x="90" y="223"/>
                            <a:pt x="87" y="223"/>
                          </a:cubicBezTo>
                          <a:cubicBezTo>
                            <a:pt x="78" y="223"/>
                            <a:pt x="77" y="215"/>
                            <a:pt x="76" y="211"/>
                          </a:cubicBezTo>
                          <a:cubicBezTo>
                            <a:pt x="76" y="210"/>
                            <a:pt x="76" y="209"/>
                            <a:pt x="76" y="208"/>
                          </a:cubicBezTo>
                          <a:cubicBezTo>
                            <a:pt x="76" y="209"/>
                            <a:pt x="75" y="209"/>
                            <a:pt x="75" y="209"/>
                          </a:cubicBezTo>
                          <a:lnTo>
                            <a:pt x="51" y="214"/>
                          </a:lnTo>
                          <a:cubicBezTo>
                            <a:pt x="43" y="221"/>
                            <a:pt x="37" y="224"/>
                            <a:pt x="33" y="224"/>
                          </a:cubicBezTo>
                          <a:cubicBezTo>
                            <a:pt x="31" y="224"/>
                            <a:pt x="29" y="223"/>
                            <a:pt x="28" y="221"/>
                          </a:cubicBezTo>
                          <a:cubicBezTo>
                            <a:pt x="27" y="220"/>
                            <a:pt x="27" y="219"/>
                            <a:pt x="27" y="219"/>
                          </a:cubicBezTo>
                          <a:cubicBezTo>
                            <a:pt x="26" y="219"/>
                            <a:pt x="26" y="220"/>
                            <a:pt x="26" y="220"/>
                          </a:cubicBezTo>
                          <a:cubicBezTo>
                            <a:pt x="24" y="222"/>
                            <a:pt x="21" y="225"/>
                            <a:pt x="14" y="225"/>
                          </a:cubicBezTo>
                          <a:cubicBezTo>
                            <a:pt x="13" y="225"/>
                            <a:pt x="13" y="225"/>
                            <a:pt x="12" y="225"/>
                          </a:cubicBezTo>
                          <a:cubicBezTo>
                            <a:pt x="11" y="227"/>
                            <a:pt x="11" y="229"/>
                            <a:pt x="11" y="230"/>
                          </a:cubicBezTo>
                          <a:cubicBezTo>
                            <a:pt x="10" y="231"/>
                            <a:pt x="10" y="231"/>
                            <a:pt x="10" y="232"/>
                          </a:cubicBezTo>
                          <a:cubicBezTo>
                            <a:pt x="10" y="234"/>
                            <a:pt x="9" y="236"/>
                            <a:pt x="8" y="238"/>
                          </a:cubicBezTo>
                          <a:cubicBezTo>
                            <a:pt x="8" y="239"/>
                            <a:pt x="7" y="240"/>
                            <a:pt x="7" y="241"/>
                          </a:cubicBezTo>
                          <a:cubicBezTo>
                            <a:pt x="12" y="244"/>
                            <a:pt x="13" y="247"/>
                            <a:pt x="14" y="250"/>
                          </a:cubicBezTo>
                          <a:cubicBezTo>
                            <a:pt x="14" y="252"/>
                            <a:pt x="15" y="255"/>
                            <a:pt x="16" y="257"/>
                          </a:cubicBezTo>
                          <a:cubicBezTo>
                            <a:pt x="19" y="262"/>
                            <a:pt x="22" y="265"/>
                            <a:pt x="26" y="268"/>
                          </a:cubicBezTo>
                          <a:cubicBezTo>
                            <a:pt x="29" y="270"/>
                            <a:pt x="32" y="272"/>
                            <a:pt x="35" y="276"/>
                          </a:cubicBezTo>
                          <a:cubicBezTo>
                            <a:pt x="38" y="279"/>
                            <a:pt x="38" y="283"/>
                            <a:pt x="38" y="287"/>
                          </a:cubicBezTo>
                          <a:cubicBezTo>
                            <a:pt x="39" y="290"/>
                            <a:pt x="39" y="293"/>
                            <a:pt x="41" y="296"/>
                          </a:cubicBezTo>
                          <a:cubicBezTo>
                            <a:pt x="41" y="296"/>
                            <a:pt x="42" y="297"/>
                            <a:pt x="43" y="298"/>
                          </a:cubicBezTo>
                          <a:cubicBezTo>
                            <a:pt x="46" y="299"/>
                            <a:pt x="50" y="302"/>
                            <a:pt x="50" y="307"/>
                          </a:cubicBezTo>
                          <a:cubicBezTo>
                            <a:pt x="50" y="314"/>
                            <a:pt x="44" y="317"/>
                            <a:pt x="40" y="319"/>
                          </a:cubicBezTo>
                          <a:cubicBezTo>
                            <a:pt x="39" y="320"/>
                            <a:pt x="37" y="320"/>
                            <a:pt x="37" y="321"/>
                          </a:cubicBezTo>
                          <a:lnTo>
                            <a:pt x="26" y="349"/>
                          </a:lnTo>
                          <a:cubicBezTo>
                            <a:pt x="26" y="350"/>
                            <a:pt x="27" y="351"/>
                            <a:pt x="28" y="352"/>
                          </a:cubicBezTo>
                          <a:cubicBezTo>
                            <a:pt x="29" y="354"/>
                            <a:pt x="30" y="356"/>
                            <a:pt x="30" y="358"/>
                          </a:cubicBezTo>
                          <a:cubicBezTo>
                            <a:pt x="30" y="365"/>
                            <a:pt x="26" y="365"/>
                            <a:pt x="23" y="365"/>
                          </a:cubicBezTo>
                          <a:cubicBezTo>
                            <a:pt x="22" y="365"/>
                            <a:pt x="22" y="365"/>
                            <a:pt x="21" y="365"/>
                          </a:cubicBezTo>
                          <a:cubicBezTo>
                            <a:pt x="21" y="365"/>
                            <a:pt x="20" y="365"/>
                            <a:pt x="20" y="365"/>
                          </a:cubicBezTo>
                          <a:cubicBezTo>
                            <a:pt x="18" y="365"/>
                            <a:pt x="17" y="365"/>
                            <a:pt x="16" y="366"/>
                          </a:cubicBezTo>
                          <a:cubicBezTo>
                            <a:pt x="14" y="367"/>
                            <a:pt x="12" y="370"/>
                            <a:pt x="9" y="373"/>
                          </a:cubicBezTo>
                          <a:cubicBezTo>
                            <a:pt x="6" y="376"/>
                            <a:pt x="3" y="380"/>
                            <a:pt x="0" y="382"/>
                          </a:cubicBezTo>
                          <a:cubicBezTo>
                            <a:pt x="15" y="407"/>
                            <a:pt x="22" y="430"/>
                            <a:pt x="22" y="452"/>
                          </a:cubicBezTo>
                          <a:cubicBezTo>
                            <a:pt x="22" y="457"/>
                            <a:pt x="18" y="460"/>
                            <a:pt x="15" y="462"/>
                          </a:cubicBezTo>
                          <a:cubicBezTo>
                            <a:pt x="14" y="463"/>
                            <a:pt x="12" y="464"/>
                            <a:pt x="11" y="465"/>
                          </a:cubicBezTo>
                          <a:cubicBezTo>
                            <a:pt x="16" y="466"/>
                            <a:pt x="22" y="467"/>
                            <a:pt x="23" y="472"/>
                          </a:cubicBezTo>
                          <a:cubicBezTo>
                            <a:pt x="24" y="475"/>
                            <a:pt x="23" y="478"/>
                            <a:pt x="22" y="480"/>
                          </a:cubicBezTo>
                          <a:cubicBezTo>
                            <a:pt x="22" y="482"/>
                            <a:pt x="21" y="484"/>
                            <a:pt x="22" y="486"/>
                          </a:cubicBezTo>
                          <a:cubicBezTo>
                            <a:pt x="23" y="491"/>
                            <a:pt x="26" y="494"/>
                            <a:pt x="29" y="498"/>
                          </a:cubicBezTo>
                          <a:cubicBezTo>
                            <a:pt x="33" y="502"/>
                            <a:pt x="37" y="507"/>
                            <a:pt x="37" y="513"/>
                          </a:cubicBezTo>
                          <a:cubicBezTo>
                            <a:pt x="37" y="515"/>
                            <a:pt x="35" y="517"/>
                            <a:pt x="34" y="519"/>
                          </a:cubicBezTo>
                          <a:cubicBezTo>
                            <a:pt x="32" y="521"/>
                            <a:pt x="30" y="524"/>
                            <a:pt x="30" y="527"/>
                          </a:cubicBezTo>
                          <a:lnTo>
                            <a:pt x="30" y="543"/>
                          </a:lnTo>
                          <a:cubicBezTo>
                            <a:pt x="32" y="544"/>
                            <a:pt x="35" y="543"/>
                            <a:pt x="37" y="543"/>
                          </a:cubicBezTo>
                          <a:cubicBezTo>
                            <a:pt x="38" y="543"/>
                            <a:pt x="40" y="543"/>
                            <a:pt x="42" y="543"/>
                          </a:cubicBezTo>
                          <a:cubicBezTo>
                            <a:pt x="44" y="543"/>
                            <a:pt x="46" y="544"/>
                            <a:pt x="48" y="544"/>
                          </a:cubicBezTo>
                          <a:cubicBezTo>
                            <a:pt x="49" y="545"/>
                            <a:pt x="50" y="546"/>
                            <a:pt x="52" y="546"/>
                          </a:cubicBezTo>
                          <a:cubicBezTo>
                            <a:pt x="53" y="546"/>
                            <a:pt x="55" y="547"/>
                            <a:pt x="57" y="547"/>
                          </a:cubicBezTo>
                          <a:cubicBezTo>
                            <a:pt x="58" y="547"/>
                            <a:pt x="59" y="547"/>
                            <a:pt x="61" y="547"/>
                          </a:cubicBezTo>
                          <a:cubicBezTo>
                            <a:pt x="62" y="546"/>
                            <a:pt x="63" y="546"/>
                            <a:pt x="64" y="546"/>
                          </a:cubicBezTo>
                          <a:cubicBezTo>
                            <a:pt x="67" y="546"/>
                            <a:pt x="74" y="546"/>
                            <a:pt x="74" y="554"/>
                          </a:cubicBezTo>
                          <a:cubicBezTo>
                            <a:pt x="74" y="557"/>
                            <a:pt x="73" y="559"/>
                            <a:pt x="72" y="561"/>
                          </a:cubicBezTo>
                          <a:cubicBezTo>
                            <a:pt x="71" y="561"/>
                            <a:pt x="71" y="561"/>
                            <a:pt x="71" y="561"/>
                          </a:cubicBezTo>
                          <a:cubicBezTo>
                            <a:pt x="81" y="563"/>
                            <a:pt x="87" y="567"/>
                            <a:pt x="90" y="576"/>
                          </a:cubicBezTo>
                          <a:cubicBezTo>
                            <a:pt x="92" y="579"/>
                            <a:pt x="92" y="582"/>
                            <a:pt x="92" y="586"/>
                          </a:cubicBezTo>
                          <a:cubicBezTo>
                            <a:pt x="93" y="588"/>
                            <a:pt x="93" y="591"/>
                            <a:pt x="95" y="594"/>
                          </a:cubicBezTo>
                          <a:cubicBezTo>
                            <a:pt x="95" y="595"/>
                            <a:pt x="97" y="596"/>
                            <a:pt x="99" y="596"/>
                          </a:cubicBezTo>
                          <a:cubicBezTo>
                            <a:pt x="102" y="598"/>
                            <a:pt x="107" y="599"/>
                            <a:pt x="107" y="605"/>
                          </a:cubicBezTo>
                          <a:lnTo>
                            <a:pt x="107" y="614"/>
                          </a:lnTo>
                          <a:cubicBezTo>
                            <a:pt x="107" y="622"/>
                            <a:pt x="112" y="628"/>
                            <a:pt x="125" y="634"/>
                          </a:cubicBezTo>
                          <a:cubicBezTo>
                            <a:pt x="126" y="635"/>
                            <a:pt x="127" y="636"/>
                            <a:pt x="127" y="637"/>
                          </a:cubicBezTo>
                          <a:cubicBezTo>
                            <a:pt x="126" y="640"/>
                            <a:pt x="126" y="642"/>
                            <a:pt x="125" y="644"/>
                          </a:cubicBezTo>
                          <a:cubicBezTo>
                            <a:pt x="124" y="647"/>
                            <a:pt x="123" y="650"/>
                            <a:pt x="123" y="654"/>
                          </a:cubicBezTo>
                          <a:lnTo>
                            <a:pt x="123" y="691"/>
                          </a:lnTo>
                          <a:cubicBezTo>
                            <a:pt x="123" y="698"/>
                            <a:pt x="124" y="701"/>
                            <a:pt x="130" y="701"/>
                          </a:cubicBezTo>
                          <a:cubicBezTo>
                            <a:pt x="138" y="701"/>
                            <a:pt x="143" y="695"/>
                            <a:pt x="148" y="690"/>
                          </a:cubicBezTo>
                          <a:cubicBezTo>
                            <a:pt x="153" y="684"/>
                            <a:pt x="157" y="678"/>
                            <a:pt x="165" y="678"/>
                          </a:cubicBezTo>
                          <a:cubicBezTo>
                            <a:pt x="167" y="678"/>
                            <a:pt x="169" y="681"/>
                            <a:pt x="171" y="683"/>
                          </a:cubicBezTo>
                          <a:cubicBezTo>
                            <a:pt x="172" y="684"/>
                            <a:pt x="174" y="686"/>
                            <a:pt x="176" y="687"/>
                          </a:cubicBezTo>
                          <a:cubicBezTo>
                            <a:pt x="177" y="682"/>
                            <a:pt x="180" y="678"/>
                            <a:pt x="183" y="673"/>
                          </a:cubicBezTo>
                          <a:cubicBezTo>
                            <a:pt x="186" y="670"/>
                            <a:pt x="189" y="666"/>
                            <a:pt x="190" y="660"/>
                          </a:cubicBezTo>
                          <a:cubicBezTo>
                            <a:pt x="191" y="655"/>
                            <a:pt x="192" y="650"/>
                            <a:pt x="193" y="646"/>
                          </a:cubicBezTo>
                          <a:cubicBezTo>
                            <a:pt x="194" y="634"/>
                            <a:pt x="195" y="625"/>
                            <a:pt x="216" y="625"/>
                          </a:cubicBezTo>
                          <a:cubicBezTo>
                            <a:pt x="226" y="625"/>
                            <a:pt x="230" y="632"/>
                            <a:pt x="233" y="637"/>
                          </a:cubicBezTo>
                          <a:cubicBezTo>
                            <a:pt x="235" y="642"/>
                            <a:pt x="238" y="646"/>
                            <a:pt x="243" y="646"/>
                          </a:cubicBezTo>
                          <a:cubicBezTo>
                            <a:pt x="247" y="646"/>
                            <a:pt x="248" y="645"/>
                            <a:pt x="248" y="641"/>
                          </a:cubicBezTo>
                          <a:cubicBezTo>
                            <a:pt x="249" y="640"/>
                            <a:pt x="249" y="639"/>
                            <a:pt x="251" y="639"/>
                          </a:cubicBezTo>
                          <a:lnTo>
                            <a:pt x="258" y="639"/>
                          </a:lnTo>
                          <a:cubicBezTo>
                            <a:pt x="259" y="639"/>
                            <a:pt x="259" y="639"/>
                            <a:pt x="260" y="639"/>
                          </a:cubicBezTo>
                          <a:cubicBezTo>
                            <a:pt x="264" y="643"/>
                            <a:pt x="265" y="647"/>
                            <a:pt x="266" y="651"/>
                          </a:cubicBezTo>
                          <a:cubicBezTo>
                            <a:pt x="267" y="653"/>
                            <a:pt x="267" y="654"/>
                            <a:pt x="268" y="656"/>
                          </a:cubicBezTo>
                          <a:cubicBezTo>
                            <a:pt x="269" y="659"/>
                            <a:pt x="273" y="662"/>
                            <a:pt x="277" y="665"/>
                          </a:cubicBezTo>
                          <a:cubicBezTo>
                            <a:pt x="280" y="666"/>
                            <a:pt x="282" y="668"/>
                            <a:pt x="284" y="670"/>
                          </a:cubicBezTo>
                          <a:cubicBezTo>
                            <a:pt x="288" y="674"/>
                            <a:pt x="291" y="680"/>
                            <a:pt x="294" y="685"/>
                          </a:cubicBezTo>
                          <a:cubicBezTo>
                            <a:pt x="298" y="695"/>
                            <a:pt x="302" y="703"/>
                            <a:pt x="313" y="704"/>
                          </a:cubicBezTo>
                          <a:cubicBezTo>
                            <a:pt x="313" y="704"/>
                            <a:pt x="313" y="703"/>
                            <a:pt x="313" y="70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" name="Freeform 1221">
                      <a:extLst>
                        <a:ext uri="{FF2B5EF4-FFF2-40B4-BE49-F238E27FC236}">
                          <a16:creationId xmlns:a16="http://schemas.microsoft.com/office/drawing/2014/main" id="{4AF65108-C298-5854-E9FB-CFD144386E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476498"/>
                      <a:ext cx="93973" cy="92094"/>
                    </a:xfrm>
                    <a:custGeom>
                      <a:avLst/>
                      <a:gdLst>
                        <a:gd name="T0" fmla="*/ 215 w 221"/>
                        <a:gd name="T1" fmla="*/ 70 h 215"/>
                        <a:gd name="T2" fmla="*/ 202 w 221"/>
                        <a:gd name="T3" fmla="*/ 73 h 215"/>
                        <a:gd name="T4" fmla="*/ 195 w 221"/>
                        <a:gd name="T5" fmla="*/ 62 h 215"/>
                        <a:gd name="T6" fmla="*/ 177 w 221"/>
                        <a:gd name="T7" fmla="*/ 30 h 215"/>
                        <a:gd name="T8" fmla="*/ 176 w 221"/>
                        <a:gd name="T9" fmla="*/ 30 h 215"/>
                        <a:gd name="T10" fmla="*/ 168 w 221"/>
                        <a:gd name="T11" fmla="*/ 41 h 215"/>
                        <a:gd name="T12" fmla="*/ 166 w 221"/>
                        <a:gd name="T13" fmla="*/ 41 h 215"/>
                        <a:gd name="T14" fmla="*/ 157 w 221"/>
                        <a:gd name="T15" fmla="*/ 31 h 215"/>
                        <a:gd name="T16" fmla="*/ 155 w 221"/>
                        <a:gd name="T17" fmla="*/ 13 h 215"/>
                        <a:gd name="T18" fmla="*/ 126 w 221"/>
                        <a:gd name="T19" fmla="*/ 15 h 215"/>
                        <a:gd name="T20" fmla="*/ 105 w 221"/>
                        <a:gd name="T21" fmla="*/ 32 h 215"/>
                        <a:gd name="T22" fmla="*/ 100 w 221"/>
                        <a:gd name="T23" fmla="*/ 47 h 215"/>
                        <a:gd name="T24" fmla="*/ 80 w 221"/>
                        <a:gd name="T25" fmla="*/ 4 h 215"/>
                        <a:gd name="T26" fmla="*/ 72 w 221"/>
                        <a:gd name="T27" fmla="*/ 0 h 215"/>
                        <a:gd name="T28" fmla="*/ 69 w 221"/>
                        <a:gd name="T29" fmla="*/ 30 h 215"/>
                        <a:gd name="T30" fmla="*/ 45 w 221"/>
                        <a:gd name="T31" fmla="*/ 29 h 215"/>
                        <a:gd name="T32" fmla="*/ 38 w 221"/>
                        <a:gd name="T33" fmla="*/ 32 h 215"/>
                        <a:gd name="T34" fmla="*/ 34 w 221"/>
                        <a:gd name="T35" fmla="*/ 28 h 215"/>
                        <a:gd name="T36" fmla="*/ 27 w 221"/>
                        <a:gd name="T37" fmla="*/ 43 h 215"/>
                        <a:gd name="T38" fmla="*/ 24 w 221"/>
                        <a:gd name="T39" fmla="*/ 61 h 215"/>
                        <a:gd name="T40" fmla="*/ 23 w 221"/>
                        <a:gd name="T41" fmla="*/ 71 h 215"/>
                        <a:gd name="T42" fmla="*/ 10 w 221"/>
                        <a:gd name="T43" fmla="*/ 94 h 215"/>
                        <a:gd name="T44" fmla="*/ 7 w 221"/>
                        <a:gd name="T45" fmla="*/ 130 h 215"/>
                        <a:gd name="T46" fmla="*/ 17 w 221"/>
                        <a:gd name="T47" fmla="*/ 142 h 215"/>
                        <a:gd name="T48" fmla="*/ 22 w 221"/>
                        <a:gd name="T49" fmla="*/ 142 h 215"/>
                        <a:gd name="T50" fmla="*/ 28 w 221"/>
                        <a:gd name="T51" fmla="*/ 152 h 215"/>
                        <a:gd name="T52" fmla="*/ 42 w 221"/>
                        <a:gd name="T53" fmla="*/ 157 h 215"/>
                        <a:gd name="T54" fmla="*/ 52 w 221"/>
                        <a:gd name="T55" fmla="*/ 162 h 215"/>
                        <a:gd name="T56" fmla="*/ 54 w 221"/>
                        <a:gd name="T57" fmla="*/ 170 h 215"/>
                        <a:gd name="T58" fmla="*/ 67 w 221"/>
                        <a:gd name="T59" fmla="*/ 171 h 215"/>
                        <a:gd name="T60" fmla="*/ 77 w 221"/>
                        <a:gd name="T61" fmla="*/ 179 h 215"/>
                        <a:gd name="T62" fmla="*/ 77 w 221"/>
                        <a:gd name="T63" fmla="*/ 180 h 215"/>
                        <a:gd name="T64" fmla="*/ 80 w 221"/>
                        <a:gd name="T65" fmla="*/ 185 h 215"/>
                        <a:gd name="T66" fmla="*/ 89 w 221"/>
                        <a:gd name="T67" fmla="*/ 180 h 215"/>
                        <a:gd name="T68" fmla="*/ 94 w 221"/>
                        <a:gd name="T69" fmla="*/ 188 h 215"/>
                        <a:gd name="T70" fmla="*/ 99 w 221"/>
                        <a:gd name="T71" fmla="*/ 196 h 215"/>
                        <a:gd name="T72" fmla="*/ 106 w 221"/>
                        <a:gd name="T73" fmla="*/ 202 h 215"/>
                        <a:gd name="T74" fmla="*/ 113 w 221"/>
                        <a:gd name="T75" fmla="*/ 201 h 215"/>
                        <a:gd name="T76" fmla="*/ 119 w 221"/>
                        <a:gd name="T77" fmla="*/ 213 h 215"/>
                        <a:gd name="T78" fmla="*/ 127 w 221"/>
                        <a:gd name="T79" fmla="*/ 212 h 215"/>
                        <a:gd name="T80" fmla="*/ 145 w 221"/>
                        <a:gd name="T81" fmla="*/ 207 h 215"/>
                        <a:gd name="T82" fmla="*/ 143 w 221"/>
                        <a:gd name="T83" fmla="*/ 196 h 215"/>
                        <a:gd name="T84" fmla="*/ 150 w 221"/>
                        <a:gd name="T85" fmla="*/ 191 h 215"/>
                        <a:gd name="T86" fmla="*/ 166 w 221"/>
                        <a:gd name="T87" fmla="*/ 176 h 215"/>
                        <a:gd name="T88" fmla="*/ 152 w 221"/>
                        <a:gd name="T89" fmla="*/ 173 h 215"/>
                        <a:gd name="T90" fmla="*/ 132 w 221"/>
                        <a:gd name="T91" fmla="*/ 169 h 215"/>
                        <a:gd name="T92" fmla="*/ 144 w 221"/>
                        <a:gd name="T93" fmla="*/ 150 h 215"/>
                        <a:gd name="T94" fmla="*/ 150 w 221"/>
                        <a:gd name="T95" fmla="*/ 145 h 215"/>
                        <a:gd name="T96" fmla="*/ 150 w 221"/>
                        <a:gd name="T97" fmla="*/ 133 h 215"/>
                        <a:gd name="T98" fmla="*/ 149 w 221"/>
                        <a:gd name="T99" fmla="*/ 114 h 215"/>
                        <a:gd name="T100" fmla="*/ 146 w 221"/>
                        <a:gd name="T101" fmla="*/ 105 h 215"/>
                        <a:gd name="T102" fmla="*/ 147 w 221"/>
                        <a:gd name="T103" fmla="*/ 101 h 215"/>
                        <a:gd name="T104" fmla="*/ 153 w 221"/>
                        <a:gd name="T105" fmla="*/ 103 h 215"/>
                        <a:gd name="T106" fmla="*/ 179 w 221"/>
                        <a:gd name="T107" fmla="*/ 118 h 215"/>
                        <a:gd name="T108" fmla="*/ 195 w 221"/>
                        <a:gd name="T109" fmla="*/ 122 h 215"/>
                        <a:gd name="T110" fmla="*/ 197 w 221"/>
                        <a:gd name="T111" fmla="*/ 125 h 215"/>
                        <a:gd name="T112" fmla="*/ 200 w 221"/>
                        <a:gd name="T113" fmla="*/ 122 h 215"/>
                        <a:gd name="T114" fmla="*/ 204 w 221"/>
                        <a:gd name="T115" fmla="*/ 126 h 215"/>
                        <a:gd name="T116" fmla="*/ 213 w 221"/>
                        <a:gd name="T117" fmla="*/ 127 h 215"/>
                        <a:gd name="T118" fmla="*/ 211 w 221"/>
                        <a:gd name="T119" fmla="*/ 108 h 215"/>
                        <a:gd name="T120" fmla="*/ 206 w 221"/>
                        <a:gd name="T121" fmla="*/ 101 h 215"/>
                        <a:gd name="T122" fmla="*/ 221 w 221"/>
                        <a:gd name="T123" fmla="*/ 77 h 215"/>
                        <a:gd name="T124" fmla="*/ 221 w 221"/>
                        <a:gd name="T125" fmla="*/ 75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21" h="215">
                          <a:moveTo>
                            <a:pt x="216" y="70"/>
                          </a:moveTo>
                          <a:cubicBezTo>
                            <a:pt x="216" y="70"/>
                            <a:pt x="216" y="70"/>
                            <a:pt x="215" y="70"/>
                          </a:cubicBezTo>
                          <a:cubicBezTo>
                            <a:pt x="213" y="70"/>
                            <a:pt x="210" y="71"/>
                            <a:pt x="208" y="72"/>
                          </a:cubicBezTo>
                          <a:cubicBezTo>
                            <a:pt x="206" y="73"/>
                            <a:pt x="204" y="73"/>
                            <a:pt x="202" y="73"/>
                          </a:cubicBezTo>
                          <a:cubicBezTo>
                            <a:pt x="199" y="73"/>
                            <a:pt x="198" y="70"/>
                            <a:pt x="196" y="66"/>
                          </a:cubicBezTo>
                          <a:cubicBezTo>
                            <a:pt x="196" y="64"/>
                            <a:pt x="195" y="63"/>
                            <a:pt x="195" y="62"/>
                          </a:cubicBezTo>
                          <a:cubicBezTo>
                            <a:pt x="193" y="57"/>
                            <a:pt x="189" y="53"/>
                            <a:pt x="186" y="50"/>
                          </a:cubicBezTo>
                          <a:cubicBezTo>
                            <a:pt x="182" y="45"/>
                            <a:pt x="177" y="40"/>
                            <a:pt x="177" y="30"/>
                          </a:cubicBezTo>
                          <a:lnTo>
                            <a:pt x="176" y="30"/>
                          </a:lnTo>
                          <a:cubicBezTo>
                            <a:pt x="176" y="30"/>
                            <a:pt x="176" y="30"/>
                            <a:pt x="176" y="30"/>
                          </a:cubicBezTo>
                          <a:cubicBezTo>
                            <a:pt x="176" y="30"/>
                            <a:pt x="175" y="31"/>
                            <a:pt x="175" y="32"/>
                          </a:cubicBezTo>
                          <a:cubicBezTo>
                            <a:pt x="173" y="34"/>
                            <a:pt x="171" y="37"/>
                            <a:pt x="168" y="41"/>
                          </a:cubicBezTo>
                          <a:lnTo>
                            <a:pt x="165" y="48"/>
                          </a:lnTo>
                          <a:lnTo>
                            <a:pt x="166" y="41"/>
                          </a:lnTo>
                          <a:cubicBezTo>
                            <a:pt x="167" y="36"/>
                            <a:pt x="164" y="34"/>
                            <a:pt x="160" y="33"/>
                          </a:cubicBezTo>
                          <a:cubicBezTo>
                            <a:pt x="158" y="33"/>
                            <a:pt x="157" y="32"/>
                            <a:pt x="157" y="31"/>
                          </a:cubicBezTo>
                          <a:cubicBezTo>
                            <a:pt x="157" y="30"/>
                            <a:pt x="158" y="29"/>
                            <a:pt x="167" y="26"/>
                          </a:cubicBezTo>
                          <a:cubicBezTo>
                            <a:pt x="163" y="19"/>
                            <a:pt x="159" y="12"/>
                            <a:pt x="155" y="13"/>
                          </a:cubicBezTo>
                          <a:cubicBezTo>
                            <a:pt x="150" y="16"/>
                            <a:pt x="145" y="18"/>
                            <a:pt x="139" y="18"/>
                          </a:cubicBezTo>
                          <a:cubicBezTo>
                            <a:pt x="134" y="18"/>
                            <a:pt x="130" y="16"/>
                            <a:pt x="126" y="15"/>
                          </a:cubicBezTo>
                          <a:cubicBezTo>
                            <a:pt x="123" y="14"/>
                            <a:pt x="120" y="14"/>
                            <a:pt x="118" y="14"/>
                          </a:cubicBezTo>
                          <a:cubicBezTo>
                            <a:pt x="106" y="14"/>
                            <a:pt x="105" y="23"/>
                            <a:pt x="105" y="32"/>
                          </a:cubicBezTo>
                          <a:cubicBezTo>
                            <a:pt x="104" y="38"/>
                            <a:pt x="104" y="44"/>
                            <a:pt x="100" y="46"/>
                          </a:cubicBezTo>
                          <a:lnTo>
                            <a:pt x="100" y="47"/>
                          </a:lnTo>
                          <a:lnTo>
                            <a:pt x="99" y="47"/>
                          </a:lnTo>
                          <a:cubicBezTo>
                            <a:pt x="89" y="40"/>
                            <a:pt x="79" y="20"/>
                            <a:pt x="80" y="4"/>
                          </a:cubicBezTo>
                          <a:cubicBezTo>
                            <a:pt x="80" y="4"/>
                            <a:pt x="80" y="4"/>
                            <a:pt x="80" y="3"/>
                          </a:cubicBezTo>
                          <a:cubicBezTo>
                            <a:pt x="78" y="2"/>
                            <a:pt x="75" y="0"/>
                            <a:pt x="72" y="0"/>
                          </a:cubicBezTo>
                          <a:cubicBezTo>
                            <a:pt x="65" y="0"/>
                            <a:pt x="61" y="6"/>
                            <a:pt x="61" y="17"/>
                          </a:cubicBezTo>
                          <a:cubicBezTo>
                            <a:pt x="67" y="22"/>
                            <a:pt x="70" y="26"/>
                            <a:pt x="69" y="30"/>
                          </a:cubicBezTo>
                          <a:cubicBezTo>
                            <a:pt x="68" y="35"/>
                            <a:pt x="62" y="38"/>
                            <a:pt x="59" y="38"/>
                          </a:cubicBezTo>
                          <a:cubicBezTo>
                            <a:pt x="49" y="37"/>
                            <a:pt x="46" y="33"/>
                            <a:pt x="45" y="29"/>
                          </a:cubicBezTo>
                          <a:cubicBezTo>
                            <a:pt x="44" y="29"/>
                            <a:pt x="44" y="29"/>
                            <a:pt x="44" y="29"/>
                          </a:cubicBezTo>
                          <a:cubicBezTo>
                            <a:pt x="43" y="30"/>
                            <a:pt x="41" y="32"/>
                            <a:pt x="38" y="32"/>
                          </a:cubicBezTo>
                          <a:cubicBezTo>
                            <a:pt x="37" y="32"/>
                            <a:pt x="36" y="31"/>
                            <a:pt x="34" y="29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lnTo>
                            <a:pt x="31" y="28"/>
                          </a:lnTo>
                          <a:cubicBezTo>
                            <a:pt x="31" y="35"/>
                            <a:pt x="29" y="39"/>
                            <a:pt x="27" y="43"/>
                          </a:cubicBezTo>
                          <a:cubicBezTo>
                            <a:pt x="24" y="48"/>
                            <a:pt x="22" y="51"/>
                            <a:pt x="22" y="58"/>
                          </a:cubicBezTo>
                          <a:cubicBezTo>
                            <a:pt x="22" y="60"/>
                            <a:pt x="23" y="60"/>
                            <a:pt x="24" y="61"/>
                          </a:cubicBezTo>
                          <a:cubicBezTo>
                            <a:pt x="25" y="62"/>
                            <a:pt x="27" y="63"/>
                            <a:pt x="27" y="65"/>
                          </a:cubicBezTo>
                          <a:cubicBezTo>
                            <a:pt x="27" y="69"/>
                            <a:pt x="25" y="70"/>
                            <a:pt x="23" y="71"/>
                          </a:cubicBezTo>
                          <a:cubicBezTo>
                            <a:pt x="22" y="72"/>
                            <a:pt x="21" y="72"/>
                            <a:pt x="20" y="74"/>
                          </a:cubicBezTo>
                          <a:cubicBezTo>
                            <a:pt x="19" y="82"/>
                            <a:pt x="15" y="88"/>
                            <a:pt x="10" y="94"/>
                          </a:cubicBezTo>
                          <a:cubicBezTo>
                            <a:pt x="5" y="101"/>
                            <a:pt x="0" y="108"/>
                            <a:pt x="0" y="120"/>
                          </a:cubicBezTo>
                          <a:cubicBezTo>
                            <a:pt x="0" y="126"/>
                            <a:pt x="3" y="128"/>
                            <a:pt x="7" y="130"/>
                          </a:cubicBezTo>
                          <a:cubicBezTo>
                            <a:pt x="10" y="131"/>
                            <a:pt x="13" y="133"/>
                            <a:pt x="13" y="139"/>
                          </a:cubicBezTo>
                          <a:cubicBezTo>
                            <a:pt x="13" y="141"/>
                            <a:pt x="14" y="142"/>
                            <a:pt x="17" y="142"/>
                          </a:cubicBezTo>
                          <a:lnTo>
                            <a:pt x="19" y="142"/>
                          </a:lnTo>
                          <a:cubicBezTo>
                            <a:pt x="20" y="142"/>
                            <a:pt x="21" y="142"/>
                            <a:pt x="22" y="142"/>
                          </a:cubicBezTo>
                          <a:cubicBezTo>
                            <a:pt x="25" y="143"/>
                            <a:pt x="25" y="146"/>
                            <a:pt x="26" y="148"/>
                          </a:cubicBezTo>
                          <a:cubicBezTo>
                            <a:pt x="26" y="151"/>
                            <a:pt x="27" y="152"/>
                            <a:pt x="28" y="152"/>
                          </a:cubicBezTo>
                          <a:lnTo>
                            <a:pt x="34" y="152"/>
                          </a:lnTo>
                          <a:cubicBezTo>
                            <a:pt x="37" y="152"/>
                            <a:pt x="40" y="154"/>
                            <a:pt x="42" y="157"/>
                          </a:cubicBezTo>
                          <a:cubicBezTo>
                            <a:pt x="45" y="159"/>
                            <a:pt x="47" y="161"/>
                            <a:pt x="51" y="162"/>
                          </a:cubicBezTo>
                          <a:lnTo>
                            <a:pt x="52" y="162"/>
                          </a:lnTo>
                          <a:lnTo>
                            <a:pt x="52" y="163"/>
                          </a:lnTo>
                          <a:cubicBezTo>
                            <a:pt x="52" y="167"/>
                            <a:pt x="53" y="169"/>
                            <a:pt x="54" y="170"/>
                          </a:cubicBezTo>
                          <a:lnTo>
                            <a:pt x="67" y="170"/>
                          </a:lnTo>
                          <a:lnTo>
                            <a:pt x="67" y="171"/>
                          </a:lnTo>
                          <a:cubicBezTo>
                            <a:pt x="71" y="173"/>
                            <a:pt x="73" y="175"/>
                            <a:pt x="75" y="177"/>
                          </a:cubicBezTo>
                          <a:cubicBezTo>
                            <a:pt x="75" y="178"/>
                            <a:pt x="76" y="179"/>
                            <a:pt x="77" y="179"/>
                          </a:cubicBezTo>
                          <a:lnTo>
                            <a:pt x="77" y="180"/>
                          </a:lnTo>
                          <a:lnTo>
                            <a:pt x="77" y="180"/>
                          </a:lnTo>
                          <a:cubicBezTo>
                            <a:pt x="77" y="180"/>
                            <a:pt x="77" y="181"/>
                            <a:pt x="77" y="181"/>
                          </a:cubicBezTo>
                          <a:cubicBezTo>
                            <a:pt x="78" y="184"/>
                            <a:pt x="78" y="185"/>
                            <a:pt x="80" y="185"/>
                          </a:cubicBezTo>
                          <a:cubicBezTo>
                            <a:pt x="82" y="185"/>
                            <a:pt x="83" y="184"/>
                            <a:pt x="84" y="182"/>
                          </a:cubicBezTo>
                          <a:cubicBezTo>
                            <a:pt x="85" y="181"/>
                            <a:pt x="86" y="180"/>
                            <a:pt x="89" y="180"/>
                          </a:cubicBezTo>
                          <a:cubicBezTo>
                            <a:pt x="90" y="180"/>
                            <a:pt x="94" y="181"/>
                            <a:pt x="94" y="183"/>
                          </a:cubicBezTo>
                          <a:cubicBezTo>
                            <a:pt x="96" y="185"/>
                            <a:pt x="95" y="187"/>
                            <a:pt x="94" y="188"/>
                          </a:cubicBezTo>
                          <a:cubicBezTo>
                            <a:pt x="94" y="189"/>
                            <a:pt x="94" y="190"/>
                            <a:pt x="94" y="191"/>
                          </a:cubicBezTo>
                          <a:cubicBezTo>
                            <a:pt x="94" y="194"/>
                            <a:pt x="96" y="195"/>
                            <a:pt x="99" y="196"/>
                          </a:cubicBezTo>
                          <a:cubicBezTo>
                            <a:pt x="101" y="197"/>
                            <a:pt x="103" y="198"/>
                            <a:pt x="105" y="201"/>
                          </a:cubicBezTo>
                          <a:cubicBezTo>
                            <a:pt x="105" y="202"/>
                            <a:pt x="105" y="202"/>
                            <a:pt x="106" y="202"/>
                          </a:cubicBezTo>
                          <a:cubicBezTo>
                            <a:pt x="107" y="202"/>
                            <a:pt x="108" y="202"/>
                            <a:pt x="109" y="202"/>
                          </a:cubicBezTo>
                          <a:cubicBezTo>
                            <a:pt x="110" y="202"/>
                            <a:pt x="111" y="201"/>
                            <a:pt x="113" y="201"/>
                          </a:cubicBezTo>
                          <a:cubicBezTo>
                            <a:pt x="114" y="201"/>
                            <a:pt x="116" y="202"/>
                            <a:pt x="116" y="203"/>
                          </a:cubicBezTo>
                          <a:cubicBezTo>
                            <a:pt x="119" y="206"/>
                            <a:pt x="119" y="210"/>
                            <a:pt x="119" y="213"/>
                          </a:cubicBezTo>
                          <a:cubicBezTo>
                            <a:pt x="119" y="213"/>
                            <a:pt x="119" y="214"/>
                            <a:pt x="119" y="215"/>
                          </a:cubicBezTo>
                          <a:cubicBezTo>
                            <a:pt x="121" y="213"/>
                            <a:pt x="124" y="212"/>
                            <a:pt x="127" y="212"/>
                          </a:cubicBezTo>
                          <a:cubicBezTo>
                            <a:pt x="132" y="212"/>
                            <a:pt x="139" y="210"/>
                            <a:pt x="143" y="208"/>
                          </a:cubicBezTo>
                          <a:cubicBezTo>
                            <a:pt x="144" y="208"/>
                            <a:pt x="145" y="208"/>
                            <a:pt x="145" y="207"/>
                          </a:cubicBezTo>
                          <a:cubicBezTo>
                            <a:pt x="146" y="206"/>
                            <a:pt x="145" y="204"/>
                            <a:pt x="144" y="202"/>
                          </a:cubicBezTo>
                          <a:cubicBezTo>
                            <a:pt x="143" y="200"/>
                            <a:pt x="141" y="197"/>
                            <a:pt x="143" y="196"/>
                          </a:cubicBezTo>
                          <a:cubicBezTo>
                            <a:pt x="144" y="195"/>
                            <a:pt x="145" y="195"/>
                            <a:pt x="146" y="194"/>
                          </a:cubicBezTo>
                          <a:cubicBezTo>
                            <a:pt x="148" y="193"/>
                            <a:pt x="149" y="193"/>
                            <a:pt x="150" y="191"/>
                          </a:cubicBezTo>
                          <a:cubicBezTo>
                            <a:pt x="151" y="190"/>
                            <a:pt x="154" y="187"/>
                            <a:pt x="157" y="185"/>
                          </a:cubicBezTo>
                          <a:cubicBezTo>
                            <a:pt x="161" y="182"/>
                            <a:pt x="166" y="178"/>
                            <a:pt x="166" y="176"/>
                          </a:cubicBezTo>
                          <a:cubicBezTo>
                            <a:pt x="166" y="174"/>
                            <a:pt x="161" y="169"/>
                            <a:pt x="156" y="169"/>
                          </a:cubicBezTo>
                          <a:cubicBezTo>
                            <a:pt x="155" y="169"/>
                            <a:pt x="154" y="170"/>
                            <a:pt x="152" y="173"/>
                          </a:cubicBezTo>
                          <a:cubicBezTo>
                            <a:pt x="151" y="175"/>
                            <a:pt x="149" y="177"/>
                            <a:pt x="147" y="177"/>
                          </a:cubicBezTo>
                          <a:cubicBezTo>
                            <a:pt x="142" y="177"/>
                            <a:pt x="132" y="173"/>
                            <a:pt x="132" y="169"/>
                          </a:cubicBezTo>
                          <a:cubicBezTo>
                            <a:pt x="132" y="163"/>
                            <a:pt x="138" y="153"/>
                            <a:pt x="142" y="151"/>
                          </a:cubicBezTo>
                          <a:cubicBezTo>
                            <a:pt x="142" y="151"/>
                            <a:pt x="143" y="150"/>
                            <a:pt x="144" y="150"/>
                          </a:cubicBezTo>
                          <a:cubicBezTo>
                            <a:pt x="147" y="150"/>
                            <a:pt x="150" y="149"/>
                            <a:pt x="150" y="147"/>
                          </a:cubicBezTo>
                          <a:cubicBezTo>
                            <a:pt x="150" y="146"/>
                            <a:pt x="150" y="146"/>
                            <a:pt x="150" y="145"/>
                          </a:cubicBezTo>
                          <a:cubicBezTo>
                            <a:pt x="149" y="144"/>
                            <a:pt x="148" y="143"/>
                            <a:pt x="148" y="141"/>
                          </a:cubicBezTo>
                          <a:cubicBezTo>
                            <a:pt x="148" y="138"/>
                            <a:pt x="149" y="135"/>
                            <a:pt x="150" y="133"/>
                          </a:cubicBezTo>
                          <a:cubicBezTo>
                            <a:pt x="151" y="131"/>
                            <a:pt x="152" y="128"/>
                            <a:pt x="152" y="125"/>
                          </a:cubicBezTo>
                          <a:cubicBezTo>
                            <a:pt x="152" y="121"/>
                            <a:pt x="150" y="117"/>
                            <a:pt x="149" y="114"/>
                          </a:cubicBezTo>
                          <a:cubicBezTo>
                            <a:pt x="148" y="112"/>
                            <a:pt x="147" y="110"/>
                            <a:pt x="147" y="107"/>
                          </a:cubicBezTo>
                          <a:cubicBezTo>
                            <a:pt x="147" y="106"/>
                            <a:pt x="146" y="105"/>
                            <a:pt x="146" y="105"/>
                          </a:cubicBezTo>
                          <a:cubicBezTo>
                            <a:pt x="146" y="104"/>
                            <a:pt x="146" y="103"/>
                            <a:pt x="147" y="102"/>
                          </a:cubicBezTo>
                          <a:lnTo>
                            <a:pt x="147" y="101"/>
                          </a:lnTo>
                          <a:lnTo>
                            <a:pt x="148" y="101"/>
                          </a:lnTo>
                          <a:cubicBezTo>
                            <a:pt x="150" y="102"/>
                            <a:pt x="152" y="102"/>
                            <a:pt x="153" y="103"/>
                          </a:cubicBezTo>
                          <a:cubicBezTo>
                            <a:pt x="161" y="106"/>
                            <a:pt x="168" y="109"/>
                            <a:pt x="176" y="114"/>
                          </a:cubicBezTo>
                          <a:cubicBezTo>
                            <a:pt x="177" y="115"/>
                            <a:pt x="178" y="117"/>
                            <a:pt x="179" y="118"/>
                          </a:cubicBezTo>
                          <a:cubicBezTo>
                            <a:pt x="180" y="120"/>
                            <a:pt x="181" y="122"/>
                            <a:pt x="185" y="122"/>
                          </a:cubicBezTo>
                          <a:lnTo>
                            <a:pt x="195" y="122"/>
                          </a:lnTo>
                          <a:lnTo>
                            <a:pt x="195" y="123"/>
                          </a:lnTo>
                          <a:cubicBezTo>
                            <a:pt x="195" y="124"/>
                            <a:pt x="196" y="125"/>
                            <a:pt x="197" y="125"/>
                          </a:cubicBezTo>
                          <a:cubicBezTo>
                            <a:pt x="197" y="125"/>
                            <a:pt x="199" y="124"/>
                            <a:pt x="199" y="123"/>
                          </a:cubicBezTo>
                          <a:lnTo>
                            <a:pt x="200" y="122"/>
                          </a:lnTo>
                          <a:lnTo>
                            <a:pt x="201" y="123"/>
                          </a:lnTo>
                          <a:cubicBezTo>
                            <a:pt x="202" y="124"/>
                            <a:pt x="203" y="125"/>
                            <a:pt x="204" y="126"/>
                          </a:cubicBezTo>
                          <a:cubicBezTo>
                            <a:pt x="205" y="129"/>
                            <a:pt x="206" y="131"/>
                            <a:pt x="210" y="131"/>
                          </a:cubicBezTo>
                          <a:cubicBezTo>
                            <a:pt x="211" y="131"/>
                            <a:pt x="213" y="131"/>
                            <a:pt x="213" y="127"/>
                          </a:cubicBezTo>
                          <a:cubicBezTo>
                            <a:pt x="213" y="126"/>
                            <a:pt x="213" y="124"/>
                            <a:pt x="213" y="123"/>
                          </a:cubicBezTo>
                          <a:cubicBezTo>
                            <a:pt x="213" y="119"/>
                            <a:pt x="213" y="114"/>
                            <a:pt x="211" y="108"/>
                          </a:cubicBezTo>
                          <a:cubicBezTo>
                            <a:pt x="211" y="107"/>
                            <a:pt x="210" y="107"/>
                            <a:pt x="209" y="106"/>
                          </a:cubicBezTo>
                          <a:cubicBezTo>
                            <a:pt x="208" y="106"/>
                            <a:pt x="206" y="105"/>
                            <a:pt x="206" y="101"/>
                          </a:cubicBezTo>
                          <a:cubicBezTo>
                            <a:pt x="206" y="94"/>
                            <a:pt x="209" y="91"/>
                            <a:pt x="214" y="86"/>
                          </a:cubicBezTo>
                          <a:cubicBezTo>
                            <a:pt x="216" y="84"/>
                            <a:pt x="219" y="81"/>
                            <a:pt x="221" y="77"/>
                          </a:cubicBezTo>
                          <a:lnTo>
                            <a:pt x="217" y="75"/>
                          </a:lnTo>
                          <a:lnTo>
                            <a:pt x="221" y="75"/>
                          </a:lnTo>
                          <a:cubicBezTo>
                            <a:pt x="219" y="74"/>
                            <a:pt x="218" y="73"/>
                            <a:pt x="216" y="7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" name="Freeform 1222">
                      <a:extLst>
                        <a:ext uri="{FF2B5EF4-FFF2-40B4-BE49-F238E27FC236}">
                          <a16:creationId xmlns:a16="http://schemas.microsoft.com/office/drawing/2014/main" id="{30D01960-C2D7-5109-1409-85A674976E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43263" y="4591146"/>
                      <a:ext cx="63902" cy="65782"/>
                    </a:xfrm>
                    <a:custGeom>
                      <a:avLst/>
                      <a:gdLst>
                        <a:gd name="T0" fmla="*/ 123 w 148"/>
                        <a:gd name="T1" fmla="*/ 6 h 155"/>
                        <a:gd name="T2" fmla="*/ 103 w 148"/>
                        <a:gd name="T3" fmla="*/ 1 h 155"/>
                        <a:gd name="T4" fmla="*/ 86 w 148"/>
                        <a:gd name="T5" fmla="*/ 3 h 155"/>
                        <a:gd name="T6" fmla="*/ 77 w 148"/>
                        <a:gd name="T7" fmla="*/ 3 h 155"/>
                        <a:gd name="T8" fmla="*/ 76 w 148"/>
                        <a:gd name="T9" fmla="*/ 3 h 155"/>
                        <a:gd name="T10" fmla="*/ 73 w 148"/>
                        <a:gd name="T11" fmla="*/ 19 h 155"/>
                        <a:gd name="T12" fmla="*/ 62 w 148"/>
                        <a:gd name="T13" fmla="*/ 48 h 155"/>
                        <a:gd name="T14" fmla="*/ 71 w 148"/>
                        <a:gd name="T15" fmla="*/ 60 h 155"/>
                        <a:gd name="T16" fmla="*/ 61 w 148"/>
                        <a:gd name="T17" fmla="*/ 64 h 155"/>
                        <a:gd name="T18" fmla="*/ 55 w 148"/>
                        <a:gd name="T19" fmla="*/ 64 h 155"/>
                        <a:gd name="T20" fmla="*/ 30 w 148"/>
                        <a:gd name="T21" fmla="*/ 55 h 155"/>
                        <a:gd name="T22" fmla="*/ 17 w 148"/>
                        <a:gd name="T23" fmla="*/ 85 h 155"/>
                        <a:gd name="T24" fmla="*/ 11 w 148"/>
                        <a:gd name="T25" fmla="*/ 109 h 155"/>
                        <a:gd name="T26" fmla="*/ 7 w 148"/>
                        <a:gd name="T27" fmla="*/ 111 h 155"/>
                        <a:gd name="T28" fmla="*/ 7 w 148"/>
                        <a:gd name="T29" fmla="*/ 123 h 155"/>
                        <a:gd name="T30" fmla="*/ 8 w 148"/>
                        <a:gd name="T31" fmla="*/ 124 h 155"/>
                        <a:gd name="T32" fmla="*/ 19 w 148"/>
                        <a:gd name="T33" fmla="*/ 136 h 155"/>
                        <a:gd name="T34" fmla="*/ 28 w 148"/>
                        <a:gd name="T35" fmla="*/ 142 h 155"/>
                        <a:gd name="T36" fmla="*/ 34 w 148"/>
                        <a:gd name="T37" fmla="*/ 144 h 155"/>
                        <a:gd name="T38" fmla="*/ 36 w 148"/>
                        <a:gd name="T39" fmla="*/ 153 h 155"/>
                        <a:gd name="T40" fmla="*/ 42 w 148"/>
                        <a:gd name="T41" fmla="*/ 154 h 155"/>
                        <a:gd name="T42" fmla="*/ 44 w 148"/>
                        <a:gd name="T43" fmla="*/ 154 h 155"/>
                        <a:gd name="T44" fmla="*/ 60 w 148"/>
                        <a:gd name="T45" fmla="*/ 136 h 155"/>
                        <a:gd name="T46" fmla="*/ 66 w 148"/>
                        <a:gd name="T47" fmla="*/ 131 h 155"/>
                        <a:gd name="T48" fmla="*/ 81 w 148"/>
                        <a:gd name="T49" fmla="*/ 123 h 155"/>
                        <a:gd name="T50" fmla="*/ 86 w 148"/>
                        <a:gd name="T51" fmla="*/ 119 h 155"/>
                        <a:gd name="T52" fmla="*/ 107 w 148"/>
                        <a:gd name="T53" fmla="*/ 101 h 155"/>
                        <a:gd name="T54" fmla="*/ 104 w 148"/>
                        <a:gd name="T55" fmla="*/ 94 h 155"/>
                        <a:gd name="T56" fmla="*/ 109 w 148"/>
                        <a:gd name="T57" fmla="*/ 85 h 155"/>
                        <a:gd name="T58" fmla="*/ 104 w 148"/>
                        <a:gd name="T59" fmla="*/ 71 h 155"/>
                        <a:gd name="T60" fmla="*/ 121 w 148"/>
                        <a:gd name="T61" fmla="*/ 59 h 155"/>
                        <a:gd name="T62" fmla="*/ 134 w 148"/>
                        <a:gd name="T63" fmla="*/ 41 h 155"/>
                        <a:gd name="T64" fmla="*/ 142 w 148"/>
                        <a:gd name="T65" fmla="*/ 13 h 1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48" h="155">
                          <a:moveTo>
                            <a:pt x="142" y="13"/>
                          </a:moveTo>
                          <a:cubicBezTo>
                            <a:pt x="134" y="13"/>
                            <a:pt x="128" y="9"/>
                            <a:pt x="123" y="6"/>
                          </a:cubicBezTo>
                          <a:cubicBezTo>
                            <a:pt x="118" y="3"/>
                            <a:pt x="113" y="0"/>
                            <a:pt x="107" y="0"/>
                          </a:cubicBezTo>
                          <a:cubicBezTo>
                            <a:pt x="106" y="0"/>
                            <a:pt x="105" y="1"/>
                            <a:pt x="103" y="1"/>
                          </a:cubicBezTo>
                          <a:cubicBezTo>
                            <a:pt x="102" y="2"/>
                            <a:pt x="100" y="3"/>
                            <a:pt x="98" y="3"/>
                          </a:cubicBezTo>
                          <a:cubicBezTo>
                            <a:pt x="93" y="3"/>
                            <a:pt x="89" y="3"/>
                            <a:pt x="86" y="3"/>
                          </a:cubicBezTo>
                          <a:cubicBezTo>
                            <a:pt x="83" y="3"/>
                            <a:pt x="80" y="2"/>
                            <a:pt x="77" y="2"/>
                          </a:cubicBezTo>
                          <a:lnTo>
                            <a:pt x="77" y="3"/>
                          </a:lnTo>
                          <a:lnTo>
                            <a:pt x="76" y="3"/>
                          </a:lnTo>
                          <a:lnTo>
                            <a:pt x="76" y="3"/>
                          </a:lnTo>
                          <a:cubicBezTo>
                            <a:pt x="75" y="5"/>
                            <a:pt x="75" y="7"/>
                            <a:pt x="75" y="8"/>
                          </a:cubicBezTo>
                          <a:cubicBezTo>
                            <a:pt x="74" y="12"/>
                            <a:pt x="73" y="15"/>
                            <a:pt x="73" y="19"/>
                          </a:cubicBezTo>
                          <a:cubicBezTo>
                            <a:pt x="73" y="26"/>
                            <a:pt x="70" y="30"/>
                            <a:pt x="67" y="35"/>
                          </a:cubicBezTo>
                          <a:cubicBezTo>
                            <a:pt x="65" y="39"/>
                            <a:pt x="62" y="43"/>
                            <a:pt x="62" y="48"/>
                          </a:cubicBezTo>
                          <a:cubicBezTo>
                            <a:pt x="62" y="52"/>
                            <a:pt x="65" y="53"/>
                            <a:pt x="67" y="55"/>
                          </a:cubicBezTo>
                          <a:cubicBezTo>
                            <a:pt x="69" y="57"/>
                            <a:pt x="71" y="58"/>
                            <a:pt x="71" y="60"/>
                          </a:cubicBezTo>
                          <a:cubicBezTo>
                            <a:pt x="71" y="63"/>
                            <a:pt x="67" y="64"/>
                            <a:pt x="64" y="64"/>
                          </a:cubicBezTo>
                          <a:cubicBezTo>
                            <a:pt x="63" y="64"/>
                            <a:pt x="62" y="64"/>
                            <a:pt x="61" y="64"/>
                          </a:cubicBezTo>
                          <a:cubicBezTo>
                            <a:pt x="59" y="64"/>
                            <a:pt x="57" y="64"/>
                            <a:pt x="55" y="64"/>
                          </a:cubicBezTo>
                          <a:lnTo>
                            <a:pt x="55" y="64"/>
                          </a:lnTo>
                          <a:cubicBezTo>
                            <a:pt x="54" y="64"/>
                            <a:pt x="52" y="64"/>
                            <a:pt x="51" y="64"/>
                          </a:cubicBezTo>
                          <a:cubicBezTo>
                            <a:pt x="41" y="64"/>
                            <a:pt x="31" y="63"/>
                            <a:pt x="30" y="55"/>
                          </a:cubicBezTo>
                          <a:lnTo>
                            <a:pt x="28" y="56"/>
                          </a:lnTo>
                          <a:cubicBezTo>
                            <a:pt x="21" y="59"/>
                            <a:pt x="18" y="74"/>
                            <a:pt x="17" y="85"/>
                          </a:cubicBezTo>
                          <a:cubicBezTo>
                            <a:pt x="16" y="89"/>
                            <a:pt x="16" y="92"/>
                            <a:pt x="15" y="94"/>
                          </a:cubicBezTo>
                          <a:cubicBezTo>
                            <a:pt x="14" y="101"/>
                            <a:pt x="13" y="107"/>
                            <a:pt x="11" y="109"/>
                          </a:cubicBezTo>
                          <a:lnTo>
                            <a:pt x="11" y="109"/>
                          </a:lnTo>
                          <a:cubicBezTo>
                            <a:pt x="10" y="110"/>
                            <a:pt x="8" y="111"/>
                            <a:pt x="7" y="111"/>
                          </a:cubicBezTo>
                          <a:cubicBezTo>
                            <a:pt x="2" y="113"/>
                            <a:pt x="0" y="114"/>
                            <a:pt x="0" y="117"/>
                          </a:cubicBezTo>
                          <a:cubicBezTo>
                            <a:pt x="0" y="121"/>
                            <a:pt x="2" y="123"/>
                            <a:pt x="7" y="123"/>
                          </a:cubicBezTo>
                          <a:lnTo>
                            <a:pt x="8" y="123"/>
                          </a:lnTo>
                          <a:lnTo>
                            <a:pt x="8" y="124"/>
                          </a:lnTo>
                          <a:cubicBezTo>
                            <a:pt x="9" y="131"/>
                            <a:pt x="12" y="135"/>
                            <a:pt x="16" y="136"/>
                          </a:cubicBezTo>
                          <a:cubicBezTo>
                            <a:pt x="17" y="136"/>
                            <a:pt x="18" y="136"/>
                            <a:pt x="19" y="136"/>
                          </a:cubicBezTo>
                          <a:cubicBezTo>
                            <a:pt x="22" y="136"/>
                            <a:pt x="25" y="136"/>
                            <a:pt x="26" y="139"/>
                          </a:cubicBezTo>
                          <a:cubicBezTo>
                            <a:pt x="27" y="141"/>
                            <a:pt x="27" y="141"/>
                            <a:pt x="28" y="142"/>
                          </a:cubicBezTo>
                          <a:cubicBezTo>
                            <a:pt x="28" y="142"/>
                            <a:pt x="28" y="142"/>
                            <a:pt x="28" y="142"/>
                          </a:cubicBezTo>
                          <a:cubicBezTo>
                            <a:pt x="29" y="142"/>
                            <a:pt x="31" y="142"/>
                            <a:pt x="34" y="144"/>
                          </a:cubicBezTo>
                          <a:cubicBezTo>
                            <a:pt x="36" y="145"/>
                            <a:pt x="36" y="147"/>
                            <a:pt x="35" y="150"/>
                          </a:cubicBezTo>
                          <a:cubicBezTo>
                            <a:pt x="35" y="151"/>
                            <a:pt x="35" y="152"/>
                            <a:pt x="36" y="153"/>
                          </a:cubicBezTo>
                          <a:cubicBezTo>
                            <a:pt x="36" y="153"/>
                            <a:pt x="37" y="154"/>
                            <a:pt x="39" y="154"/>
                          </a:cubicBezTo>
                          <a:cubicBezTo>
                            <a:pt x="40" y="154"/>
                            <a:pt x="41" y="154"/>
                            <a:pt x="42" y="154"/>
                          </a:cubicBezTo>
                          <a:cubicBezTo>
                            <a:pt x="42" y="155"/>
                            <a:pt x="43" y="155"/>
                            <a:pt x="43" y="155"/>
                          </a:cubicBezTo>
                          <a:cubicBezTo>
                            <a:pt x="43" y="155"/>
                            <a:pt x="43" y="155"/>
                            <a:pt x="44" y="154"/>
                          </a:cubicBezTo>
                          <a:cubicBezTo>
                            <a:pt x="44" y="148"/>
                            <a:pt x="50" y="137"/>
                            <a:pt x="56" y="136"/>
                          </a:cubicBezTo>
                          <a:cubicBezTo>
                            <a:pt x="57" y="135"/>
                            <a:pt x="58" y="135"/>
                            <a:pt x="60" y="136"/>
                          </a:cubicBezTo>
                          <a:cubicBezTo>
                            <a:pt x="61" y="136"/>
                            <a:pt x="63" y="136"/>
                            <a:pt x="64" y="135"/>
                          </a:cubicBezTo>
                          <a:cubicBezTo>
                            <a:pt x="64" y="134"/>
                            <a:pt x="65" y="133"/>
                            <a:pt x="66" y="131"/>
                          </a:cubicBezTo>
                          <a:cubicBezTo>
                            <a:pt x="68" y="127"/>
                            <a:pt x="71" y="122"/>
                            <a:pt x="76" y="122"/>
                          </a:cubicBezTo>
                          <a:cubicBezTo>
                            <a:pt x="78" y="122"/>
                            <a:pt x="80" y="123"/>
                            <a:pt x="81" y="123"/>
                          </a:cubicBezTo>
                          <a:cubicBezTo>
                            <a:pt x="82" y="123"/>
                            <a:pt x="83" y="124"/>
                            <a:pt x="83" y="124"/>
                          </a:cubicBezTo>
                          <a:cubicBezTo>
                            <a:pt x="86" y="124"/>
                            <a:pt x="86" y="122"/>
                            <a:pt x="86" y="119"/>
                          </a:cubicBezTo>
                          <a:cubicBezTo>
                            <a:pt x="87" y="116"/>
                            <a:pt x="88" y="111"/>
                            <a:pt x="94" y="111"/>
                          </a:cubicBezTo>
                          <a:cubicBezTo>
                            <a:pt x="99" y="111"/>
                            <a:pt x="107" y="108"/>
                            <a:pt x="107" y="101"/>
                          </a:cubicBezTo>
                          <a:cubicBezTo>
                            <a:pt x="107" y="100"/>
                            <a:pt x="107" y="99"/>
                            <a:pt x="106" y="98"/>
                          </a:cubicBezTo>
                          <a:cubicBezTo>
                            <a:pt x="105" y="97"/>
                            <a:pt x="104" y="96"/>
                            <a:pt x="104" y="94"/>
                          </a:cubicBezTo>
                          <a:cubicBezTo>
                            <a:pt x="104" y="92"/>
                            <a:pt x="106" y="90"/>
                            <a:pt x="107" y="89"/>
                          </a:cubicBezTo>
                          <a:cubicBezTo>
                            <a:pt x="108" y="87"/>
                            <a:pt x="109" y="86"/>
                            <a:pt x="109" y="85"/>
                          </a:cubicBezTo>
                          <a:cubicBezTo>
                            <a:pt x="109" y="83"/>
                            <a:pt x="108" y="81"/>
                            <a:pt x="107" y="80"/>
                          </a:cubicBezTo>
                          <a:cubicBezTo>
                            <a:pt x="106" y="78"/>
                            <a:pt x="104" y="75"/>
                            <a:pt x="104" y="71"/>
                          </a:cubicBezTo>
                          <a:cubicBezTo>
                            <a:pt x="104" y="64"/>
                            <a:pt x="110" y="63"/>
                            <a:pt x="115" y="61"/>
                          </a:cubicBezTo>
                          <a:cubicBezTo>
                            <a:pt x="118" y="61"/>
                            <a:pt x="120" y="60"/>
                            <a:pt x="121" y="59"/>
                          </a:cubicBezTo>
                          <a:cubicBezTo>
                            <a:pt x="126" y="56"/>
                            <a:pt x="129" y="51"/>
                            <a:pt x="132" y="44"/>
                          </a:cubicBezTo>
                          <a:cubicBezTo>
                            <a:pt x="132" y="43"/>
                            <a:pt x="133" y="42"/>
                            <a:pt x="134" y="41"/>
                          </a:cubicBezTo>
                          <a:cubicBezTo>
                            <a:pt x="139" y="32"/>
                            <a:pt x="144" y="22"/>
                            <a:pt x="148" y="12"/>
                          </a:cubicBezTo>
                          <a:cubicBezTo>
                            <a:pt x="146" y="13"/>
                            <a:pt x="144" y="13"/>
                            <a:pt x="142" y="1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" name="Freeform 1223">
                      <a:extLst>
                        <a:ext uri="{FF2B5EF4-FFF2-40B4-BE49-F238E27FC236}">
                          <a16:creationId xmlns:a16="http://schemas.microsoft.com/office/drawing/2014/main" id="{D017314A-AC9D-9DBC-352C-0B1E7F2525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491534"/>
                      <a:ext cx="30071" cy="48866"/>
                    </a:xfrm>
                    <a:custGeom>
                      <a:avLst/>
                      <a:gdLst>
                        <a:gd name="T0" fmla="*/ 70 w 70"/>
                        <a:gd name="T1" fmla="*/ 20 h 114"/>
                        <a:gd name="T2" fmla="*/ 68 w 70"/>
                        <a:gd name="T3" fmla="*/ 13 h 114"/>
                        <a:gd name="T4" fmla="*/ 65 w 70"/>
                        <a:gd name="T5" fmla="*/ 4 h 114"/>
                        <a:gd name="T6" fmla="*/ 65 w 70"/>
                        <a:gd name="T7" fmla="*/ 0 h 114"/>
                        <a:gd name="T8" fmla="*/ 53 w 70"/>
                        <a:gd name="T9" fmla="*/ 0 h 114"/>
                        <a:gd name="T10" fmla="*/ 46 w 70"/>
                        <a:gd name="T11" fmla="*/ 9 h 114"/>
                        <a:gd name="T12" fmla="*/ 40 w 70"/>
                        <a:gd name="T13" fmla="*/ 14 h 114"/>
                        <a:gd name="T14" fmla="*/ 38 w 70"/>
                        <a:gd name="T15" fmla="*/ 18 h 114"/>
                        <a:gd name="T16" fmla="*/ 35 w 70"/>
                        <a:gd name="T17" fmla="*/ 24 h 114"/>
                        <a:gd name="T18" fmla="*/ 31 w 70"/>
                        <a:gd name="T19" fmla="*/ 25 h 114"/>
                        <a:gd name="T20" fmla="*/ 29 w 70"/>
                        <a:gd name="T21" fmla="*/ 25 h 114"/>
                        <a:gd name="T22" fmla="*/ 27 w 70"/>
                        <a:gd name="T23" fmla="*/ 25 h 114"/>
                        <a:gd name="T24" fmla="*/ 23 w 70"/>
                        <a:gd name="T25" fmla="*/ 26 h 114"/>
                        <a:gd name="T26" fmla="*/ 22 w 70"/>
                        <a:gd name="T27" fmla="*/ 31 h 114"/>
                        <a:gd name="T28" fmla="*/ 23 w 70"/>
                        <a:gd name="T29" fmla="*/ 38 h 114"/>
                        <a:gd name="T30" fmla="*/ 23 w 70"/>
                        <a:gd name="T31" fmla="*/ 38 h 114"/>
                        <a:gd name="T32" fmla="*/ 23 w 70"/>
                        <a:gd name="T33" fmla="*/ 38 h 114"/>
                        <a:gd name="T34" fmla="*/ 13 w 70"/>
                        <a:gd name="T35" fmla="*/ 42 h 114"/>
                        <a:gd name="T36" fmla="*/ 8 w 70"/>
                        <a:gd name="T37" fmla="*/ 54 h 114"/>
                        <a:gd name="T38" fmla="*/ 5 w 70"/>
                        <a:gd name="T39" fmla="*/ 62 h 114"/>
                        <a:gd name="T40" fmla="*/ 2 w 70"/>
                        <a:gd name="T41" fmla="*/ 65 h 114"/>
                        <a:gd name="T42" fmla="*/ 0 w 70"/>
                        <a:gd name="T43" fmla="*/ 70 h 114"/>
                        <a:gd name="T44" fmla="*/ 3 w 70"/>
                        <a:gd name="T45" fmla="*/ 77 h 114"/>
                        <a:gd name="T46" fmla="*/ 7 w 70"/>
                        <a:gd name="T47" fmla="*/ 84 h 114"/>
                        <a:gd name="T48" fmla="*/ 3 w 70"/>
                        <a:gd name="T49" fmla="*/ 89 h 114"/>
                        <a:gd name="T50" fmla="*/ 1 w 70"/>
                        <a:gd name="T51" fmla="*/ 92 h 114"/>
                        <a:gd name="T52" fmla="*/ 5 w 70"/>
                        <a:gd name="T53" fmla="*/ 95 h 114"/>
                        <a:gd name="T54" fmla="*/ 14 w 70"/>
                        <a:gd name="T55" fmla="*/ 101 h 114"/>
                        <a:gd name="T56" fmla="*/ 15 w 70"/>
                        <a:gd name="T57" fmla="*/ 106 h 114"/>
                        <a:gd name="T58" fmla="*/ 17 w 70"/>
                        <a:gd name="T59" fmla="*/ 113 h 114"/>
                        <a:gd name="T60" fmla="*/ 18 w 70"/>
                        <a:gd name="T61" fmla="*/ 112 h 114"/>
                        <a:gd name="T62" fmla="*/ 21 w 70"/>
                        <a:gd name="T63" fmla="*/ 110 h 114"/>
                        <a:gd name="T64" fmla="*/ 24 w 70"/>
                        <a:gd name="T65" fmla="*/ 112 h 114"/>
                        <a:gd name="T66" fmla="*/ 26 w 70"/>
                        <a:gd name="T67" fmla="*/ 114 h 114"/>
                        <a:gd name="T68" fmla="*/ 40 w 70"/>
                        <a:gd name="T69" fmla="*/ 103 h 114"/>
                        <a:gd name="T70" fmla="*/ 40 w 70"/>
                        <a:gd name="T71" fmla="*/ 97 h 114"/>
                        <a:gd name="T72" fmla="*/ 41 w 70"/>
                        <a:gd name="T73" fmla="*/ 91 h 114"/>
                        <a:gd name="T74" fmla="*/ 42 w 70"/>
                        <a:gd name="T75" fmla="*/ 85 h 114"/>
                        <a:gd name="T76" fmla="*/ 42 w 70"/>
                        <a:gd name="T77" fmla="*/ 84 h 114"/>
                        <a:gd name="T78" fmla="*/ 43 w 70"/>
                        <a:gd name="T79" fmla="*/ 84 h 114"/>
                        <a:gd name="T80" fmla="*/ 45 w 70"/>
                        <a:gd name="T81" fmla="*/ 84 h 114"/>
                        <a:gd name="T82" fmla="*/ 47 w 70"/>
                        <a:gd name="T83" fmla="*/ 84 h 114"/>
                        <a:gd name="T84" fmla="*/ 47 w 70"/>
                        <a:gd name="T85" fmla="*/ 80 h 114"/>
                        <a:gd name="T86" fmla="*/ 56 w 70"/>
                        <a:gd name="T87" fmla="*/ 68 h 114"/>
                        <a:gd name="T88" fmla="*/ 64 w 70"/>
                        <a:gd name="T89" fmla="*/ 57 h 114"/>
                        <a:gd name="T90" fmla="*/ 63 w 70"/>
                        <a:gd name="T91" fmla="*/ 54 h 114"/>
                        <a:gd name="T92" fmla="*/ 61 w 70"/>
                        <a:gd name="T93" fmla="*/ 48 h 114"/>
                        <a:gd name="T94" fmla="*/ 68 w 70"/>
                        <a:gd name="T95" fmla="*/ 38 h 114"/>
                        <a:gd name="T96" fmla="*/ 68 w 70"/>
                        <a:gd name="T97" fmla="*/ 32 h 114"/>
                        <a:gd name="T98" fmla="*/ 69 w 70"/>
                        <a:gd name="T99" fmla="*/ 26 h 114"/>
                        <a:gd name="T100" fmla="*/ 70 w 70"/>
                        <a:gd name="T101" fmla="*/ 20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70" h="114">
                          <a:moveTo>
                            <a:pt x="70" y="20"/>
                          </a:moveTo>
                          <a:cubicBezTo>
                            <a:pt x="70" y="17"/>
                            <a:pt x="69" y="15"/>
                            <a:pt x="68" y="13"/>
                          </a:cubicBezTo>
                          <a:cubicBezTo>
                            <a:pt x="67" y="11"/>
                            <a:pt x="65" y="9"/>
                            <a:pt x="65" y="4"/>
                          </a:cubicBezTo>
                          <a:cubicBezTo>
                            <a:pt x="65" y="2"/>
                            <a:pt x="65" y="1"/>
                            <a:pt x="65" y="0"/>
                          </a:cubicBezTo>
                          <a:lnTo>
                            <a:pt x="53" y="0"/>
                          </a:lnTo>
                          <a:cubicBezTo>
                            <a:pt x="51" y="4"/>
                            <a:pt x="48" y="6"/>
                            <a:pt x="46" y="9"/>
                          </a:cubicBezTo>
                          <a:cubicBezTo>
                            <a:pt x="44" y="10"/>
                            <a:pt x="42" y="11"/>
                            <a:pt x="40" y="14"/>
                          </a:cubicBezTo>
                          <a:cubicBezTo>
                            <a:pt x="39" y="15"/>
                            <a:pt x="39" y="16"/>
                            <a:pt x="38" y="18"/>
                          </a:cubicBezTo>
                          <a:cubicBezTo>
                            <a:pt x="37" y="20"/>
                            <a:pt x="37" y="22"/>
                            <a:pt x="35" y="24"/>
                          </a:cubicBezTo>
                          <a:cubicBezTo>
                            <a:pt x="33" y="25"/>
                            <a:pt x="32" y="25"/>
                            <a:pt x="31" y="25"/>
                          </a:cubicBezTo>
                          <a:cubicBezTo>
                            <a:pt x="30" y="25"/>
                            <a:pt x="29" y="25"/>
                            <a:pt x="29" y="25"/>
                          </a:cubicBezTo>
                          <a:cubicBezTo>
                            <a:pt x="28" y="25"/>
                            <a:pt x="27" y="25"/>
                            <a:pt x="27" y="25"/>
                          </a:cubicBezTo>
                          <a:cubicBezTo>
                            <a:pt x="25" y="25"/>
                            <a:pt x="23" y="25"/>
                            <a:pt x="23" y="26"/>
                          </a:cubicBezTo>
                          <a:cubicBezTo>
                            <a:pt x="21" y="27"/>
                            <a:pt x="21" y="29"/>
                            <a:pt x="22" y="31"/>
                          </a:cubicBezTo>
                          <a:cubicBezTo>
                            <a:pt x="23" y="33"/>
                            <a:pt x="23" y="35"/>
                            <a:pt x="23" y="38"/>
                          </a:cubicBezTo>
                          <a:lnTo>
                            <a:pt x="23" y="38"/>
                          </a:lnTo>
                          <a:lnTo>
                            <a:pt x="23" y="38"/>
                          </a:lnTo>
                          <a:cubicBezTo>
                            <a:pt x="22" y="39"/>
                            <a:pt x="17" y="41"/>
                            <a:pt x="13" y="42"/>
                          </a:cubicBezTo>
                          <a:cubicBezTo>
                            <a:pt x="10" y="45"/>
                            <a:pt x="9" y="50"/>
                            <a:pt x="8" y="54"/>
                          </a:cubicBezTo>
                          <a:cubicBezTo>
                            <a:pt x="7" y="57"/>
                            <a:pt x="6" y="60"/>
                            <a:pt x="5" y="62"/>
                          </a:cubicBezTo>
                          <a:cubicBezTo>
                            <a:pt x="4" y="64"/>
                            <a:pt x="3" y="65"/>
                            <a:pt x="2" y="65"/>
                          </a:cubicBezTo>
                          <a:cubicBezTo>
                            <a:pt x="1" y="67"/>
                            <a:pt x="0" y="67"/>
                            <a:pt x="0" y="70"/>
                          </a:cubicBezTo>
                          <a:cubicBezTo>
                            <a:pt x="0" y="73"/>
                            <a:pt x="1" y="75"/>
                            <a:pt x="3" y="77"/>
                          </a:cubicBezTo>
                          <a:cubicBezTo>
                            <a:pt x="5" y="79"/>
                            <a:pt x="7" y="81"/>
                            <a:pt x="7" y="84"/>
                          </a:cubicBezTo>
                          <a:cubicBezTo>
                            <a:pt x="7" y="86"/>
                            <a:pt x="5" y="88"/>
                            <a:pt x="3" y="89"/>
                          </a:cubicBezTo>
                          <a:cubicBezTo>
                            <a:pt x="2" y="90"/>
                            <a:pt x="1" y="91"/>
                            <a:pt x="1" y="92"/>
                          </a:cubicBezTo>
                          <a:cubicBezTo>
                            <a:pt x="2" y="93"/>
                            <a:pt x="4" y="94"/>
                            <a:pt x="5" y="95"/>
                          </a:cubicBezTo>
                          <a:cubicBezTo>
                            <a:pt x="10" y="97"/>
                            <a:pt x="13" y="99"/>
                            <a:pt x="14" y="101"/>
                          </a:cubicBezTo>
                          <a:cubicBezTo>
                            <a:pt x="14" y="102"/>
                            <a:pt x="14" y="104"/>
                            <a:pt x="15" y="106"/>
                          </a:cubicBezTo>
                          <a:cubicBezTo>
                            <a:pt x="15" y="111"/>
                            <a:pt x="15" y="113"/>
                            <a:pt x="17" y="113"/>
                          </a:cubicBezTo>
                          <a:cubicBezTo>
                            <a:pt x="18" y="113"/>
                            <a:pt x="18" y="112"/>
                            <a:pt x="18" y="112"/>
                          </a:cubicBezTo>
                          <a:cubicBezTo>
                            <a:pt x="19" y="111"/>
                            <a:pt x="20" y="110"/>
                            <a:pt x="21" y="110"/>
                          </a:cubicBezTo>
                          <a:cubicBezTo>
                            <a:pt x="22" y="110"/>
                            <a:pt x="23" y="111"/>
                            <a:pt x="24" y="112"/>
                          </a:cubicBezTo>
                          <a:cubicBezTo>
                            <a:pt x="25" y="113"/>
                            <a:pt x="25" y="114"/>
                            <a:pt x="26" y="114"/>
                          </a:cubicBezTo>
                          <a:cubicBezTo>
                            <a:pt x="30" y="114"/>
                            <a:pt x="40" y="106"/>
                            <a:pt x="40" y="103"/>
                          </a:cubicBezTo>
                          <a:lnTo>
                            <a:pt x="40" y="97"/>
                          </a:lnTo>
                          <a:cubicBezTo>
                            <a:pt x="40" y="95"/>
                            <a:pt x="40" y="93"/>
                            <a:pt x="41" y="91"/>
                          </a:cubicBezTo>
                          <a:cubicBezTo>
                            <a:pt x="41" y="89"/>
                            <a:pt x="42" y="87"/>
                            <a:pt x="42" y="85"/>
                          </a:cubicBezTo>
                          <a:lnTo>
                            <a:pt x="42" y="84"/>
                          </a:lnTo>
                          <a:lnTo>
                            <a:pt x="43" y="84"/>
                          </a:lnTo>
                          <a:cubicBezTo>
                            <a:pt x="44" y="84"/>
                            <a:pt x="44" y="84"/>
                            <a:pt x="45" y="84"/>
                          </a:cubicBezTo>
                          <a:cubicBezTo>
                            <a:pt x="45" y="84"/>
                            <a:pt x="46" y="84"/>
                            <a:pt x="47" y="84"/>
                          </a:cubicBezTo>
                          <a:lnTo>
                            <a:pt x="47" y="80"/>
                          </a:lnTo>
                          <a:cubicBezTo>
                            <a:pt x="47" y="76"/>
                            <a:pt x="51" y="72"/>
                            <a:pt x="56" y="68"/>
                          </a:cubicBezTo>
                          <a:cubicBezTo>
                            <a:pt x="60" y="64"/>
                            <a:pt x="64" y="61"/>
                            <a:pt x="64" y="57"/>
                          </a:cubicBezTo>
                          <a:cubicBezTo>
                            <a:pt x="64" y="56"/>
                            <a:pt x="64" y="55"/>
                            <a:pt x="63" y="54"/>
                          </a:cubicBezTo>
                          <a:cubicBezTo>
                            <a:pt x="62" y="52"/>
                            <a:pt x="61" y="51"/>
                            <a:pt x="61" y="48"/>
                          </a:cubicBezTo>
                          <a:cubicBezTo>
                            <a:pt x="61" y="42"/>
                            <a:pt x="63" y="38"/>
                            <a:pt x="68" y="38"/>
                          </a:cubicBezTo>
                          <a:cubicBezTo>
                            <a:pt x="68" y="36"/>
                            <a:pt x="68" y="34"/>
                            <a:pt x="68" y="32"/>
                          </a:cubicBezTo>
                          <a:cubicBezTo>
                            <a:pt x="68" y="29"/>
                            <a:pt x="69" y="27"/>
                            <a:pt x="69" y="26"/>
                          </a:cubicBezTo>
                          <a:cubicBezTo>
                            <a:pt x="70" y="24"/>
                            <a:pt x="70" y="22"/>
                            <a:pt x="70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" name="Freeform 1224">
                      <a:extLst>
                        <a:ext uri="{FF2B5EF4-FFF2-40B4-BE49-F238E27FC236}">
                          <a16:creationId xmlns:a16="http://schemas.microsoft.com/office/drawing/2014/main" id="{C7D51924-2B08-9ABF-F5B8-7D532FD462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506570"/>
                      <a:ext cx="43228" cy="33830"/>
                    </a:xfrm>
                    <a:custGeom>
                      <a:avLst/>
                      <a:gdLst>
                        <a:gd name="T0" fmla="*/ 0 w 100"/>
                        <a:gd name="T1" fmla="*/ 43 h 76"/>
                        <a:gd name="T2" fmla="*/ 0 w 100"/>
                        <a:gd name="T3" fmla="*/ 47 h 76"/>
                        <a:gd name="T4" fmla="*/ 4 w 100"/>
                        <a:gd name="T5" fmla="*/ 52 h 76"/>
                        <a:gd name="T6" fmla="*/ 6 w 100"/>
                        <a:gd name="T7" fmla="*/ 54 h 76"/>
                        <a:gd name="T8" fmla="*/ 20 w 100"/>
                        <a:gd name="T9" fmla="*/ 57 h 76"/>
                        <a:gd name="T10" fmla="*/ 32 w 100"/>
                        <a:gd name="T11" fmla="*/ 59 h 76"/>
                        <a:gd name="T12" fmla="*/ 36 w 100"/>
                        <a:gd name="T13" fmla="*/ 62 h 76"/>
                        <a:gd name="T14" fmla="*/ 39 w 100"/>
                        <a:gd name="T15" fmla="*/ 65 h 76"/>
                        <a:gd name="T16" fmla="*/ 51 w 100"/>
                        <a:gd name="T17" fmla="*/ 60 h 76"/>
                        <a:gd name="T18" fmla="*/ 60 w 100"/>
                        <a:gd name="T19" fmla="*/ 57 h 76"/>
                        <a:gd name="T20" fmla="*/ 68 w 100"/>
                        <a:gd name="T21" fmla="*/ 65 h 76"/>
                        <a:gd name="T22" fmla="*/ 71 w 100"/>
                        <a:gd name="T23" fmla="*/ 68 h 76"/>
                        <a:gd name="T24" fmla="*/ 73 w 100"/>
                        <a:gd name="T25" fmla="*/ 67 h 76"/>
                        <a:gd name="T26" fmla="*/ 76 w 100"/>
                        <a:gd name="T27" fmla="*/ 66 h 76"/>
                        <a:gd name="T28" fmla="*/ 77 w 100"/>
                        <a:gd name="T29" fmla="*/ 66 h 76"/>
                        <a:gd name="T30" fmla="*/ 77 w 100"/>
                        <a:gd name="T31" fmla="*/ 67 h 76"/>
                        <a:gd name="T32" fmla="*/ 81 w 100"/>
                        <a:gd name="T33" fmla="*/ 72 h 76"/>
                        <a:gd name="T34" fmla="*/ 82 w 100"/>
                        <a:gd name="T35" fmla="*/ 71 h 76"/>
                        <a:gd name="T36" fmla="*/ 85 w 100"/>
                        <a:gd name="T37" fmla="*/ 69 h 76"/>
                        <a:gd name="T38" fmla="*/ 91 w 100"/>
                        <a:gd name="T39" fmla="*/ 72 h 76"/>
                        <a:gd name="T40" fmla="*/ 98 w 100"/>
                        <a:gd name="T41" fmla="*/ 76 h 76"/>
                        <a:gd name="T42" fmla="*/ 98 w 100"/>
                        <a:gd name="T43" fmla="*/ 74 h 76"/>
                        <a:gd name="T44" fmla="*/ 98 w 100"/>
                        <a:gd name="T45" fmla="*/ 63 h 76"/>
                        <a:gd name="T46" fmla="*/ 96 w 100"/>
                        <a:gd name="T47" fmla="*/ 63 h 76"/>
                        <a:gd name="T48" fmla="*/ 90 w 100"/>
                        <a:gd name="T49" fmla="*/ 59 h 76"/>
                        <a:gd name="T50" fmla="*/ 91 w 100"/>
                        <a:gd name="T51" fmla="*/ 53 h 76"/>
                        <a:gd name="T52" fmla="*/ 93 w 100"/>
                        <a:gd name="T53" fmla="*/ 47 h 76"/>
                        <a:gd name="T54" fmla="*/ 84 w 100"/>
                        <a:gd name="T55" fmla="*/ 35 h 76"/>
                        <a:gd name="T56" fmla="*/ 83 w 100"/>
                        <a:gd name="T57" fmla="*/ 29 h 76"/>
                        <a:gd name="T58" fmla="*/ 79 w 100"/>
                        <a:gd name="T59" fmla="*/ 21 h 76"/>
                        <a:gd name="T60" fmla="*/ 79 w 100"/>
                        <a:gd name="T61" fmla="*/ 21 h 76"/>
                        <a:gd name="T62" fmla="*/ 79 w 100"/>
                        <a:gd name="T63" fmla="*/ 21 h 76"/>
                        <a:gd name="T64" fmla="*/ 78 w 100"/>
                        <a:gd name="T65" fmla="*/ 21 h 76"/>
                        <a:gd name="T66" fmla="*/ 75 w 100"/>
                        <a:gd name="T67" fmla="*/ 21 h 76"/>
                        <a:gd name="T68" fmla="*/ 69 w 100"/>
                        <a:gd name="T69" fmla="*/ 13 h 76"/>
                        <a:gd name="T70" fmla="*/ 63 w 100"/>
                        <a:gd name="T71" fmla="*/ 6 h 76"/>
                        <a:gd name="T72" fmla="*/ 61 w 100"/>
                        <a:gd name="T73" fmla="*/ 7 h 76"/>
                        <a:gd name="T74" fmla="*/ 57 w 100"/>
                        <a:gd name="T75" fmla="*/ 9 h 76"/>
                        <a:gd name="T76" fmla="*/ 51 w 100"/>
                        <a:gd name="T77" fmla="*/ 6 h 76"/>
                        <a:gd name="T78" fmla="*/ 49 w 100"/>
                        <a:gd name="T79" fmla="*/ 5 h 76"/>
                        <a:gd name="T80" fmla="*/ 42 w 100"/>
                        <a:gd name="T81" fmla="*/ 4 h 76"/>
                        <a:gd name="T82" fmla="*/ 35 w 100"/>
                        <a:gd name="T83" fmla="*/ 4 h 76"/>
                        <a:gd name="T84" fmla="*/ 33 w 100"/>
                        <a:gd name="T85" fmla="*/ 2 h 76"/>
                        <a:gd name="T86" fmla="*/ 30 w 100"/>
                        <a:gd name="T87" fmla="*/ 0 h 76"/>
                        <a:gd name="T88" fmla="*/ 29 w 100"/>
                        <a:gd name="T89" fmla="*/ 2 h 76"/>
                        <a:gd name="T90" fmla="*/ 24 w 100"/>
                        <a:gd name="T91" fmla="*/ 5 h 76"/>
                        <a:gd name="T92" fmla="*/ 21 w 100"/>
                        <a:gd name="T93" fmla="*/ 3 h 76"/>
                        <a:gd name="T94" fmla="*/ 14 w 100"/>
                        <a:gd name="T95" fmla="*/ 11 h 76"/>
                        <a:gd name="T96" fmla="*/ 16 w 100"/>
                        <a:gd name="T97" fmla="*/ 16 h 76"/>
                        <a:gd name="T98" fmla="*/ 17 w 100"/>
                        <a:gd name="T99" fmla="*/ 20 h 76"/>
                        <a:gd name="T100" fmla="*/ 8 w 100"/>
                        <a:gd name="T101" fmla="*/ 33 h 76"/>
                        <a:gd name="T102" fmla="*/ 0 w 100"/>
                        <a:gd name="T103" fmla="*/ 43 h 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0" y="43"/>
                          </a:moveTo>
                          <a:lnTo>
                            <a:pt x="0" y="47"/>
                          </a:lnTo>
                          <a:cubicBezTo>
                            <a:pt x="3" y="48"/>
                            <a:pt x="4" y="50"/>
                            <a:pt x="4" y="52"/>
                          </a:cubicBezTo>
                          <a:cubicBezTo>
                            <a:pt x="5" y="53"/>
                            <a:pt x="6" y="54"/>
                            <a:pt x="6" y="54"/>
                          </a:cubicBezTo>
                          <a:cubicBezTo>
                            <a:pt x="12" y="56"/>
                            <a:pt x="16" y="56"/>
                            <a:pt x="20" y="57"/>
                          </a:cubicBezTo>
                          <a:cubicBezTo>
                            <a:pt x="24" y="57"/>
                            <a:pt x="27" y="57"/>
                            <a:pt x="32" y="59"/>
                          </a:cubicBezTo>
                          <a:cubicBezTo>
                            <a:pt x="34" y="60"/>
                            <a:pt x="35" y="61"/>
                            <a:pt x="36" y="62"/>
                          </a:cubicBezTo>
                          <a:cubicBezTo>
                            <a:pt x="37" y="64"/>
                            <a:pt x="38" y="65"/>
                            <a:pt x="39" y="65"/>
                          </a:cubicBezTo>
                          <a:cubicBezTo>
                            <a:pt x="44" y="65"/>
                            <a:pt x="48" y="62"/>
                            <a:pt x="51" y="60"/>
                          </a:cubicBezTo>
                          <a:cubicBezTo>
                            <a:pt x="54" y="58"/>
                            <a:pt x="57" y="57"/>
                            <a:pt x="60" y="57"/>
                          </a:cubicBezTo>
                          <a:cubicBezTo>
                            <a:pt x="66" y="57"/>
                            <a:pt x="68" y="62"/>
                            <a:pt x="68" y="65"/>
                          </a:cubicBezTo>
                          <a:cubicBezTo>
                            <a:pt x="69" y="67"/>
                            <a:pt x="70" y="68"/>
                            <a:pt x="71" y="68"/>
                          </a:cubicBezTo>
                          <a:cubicBezTo>
                            <a:pt x="71" y="68"/>
                            <a:pt x="72" y="68"/>
                            <a:pt x="73" y="67"/>
                          </a:cubicBezTo>
                          <a:cubicBezTo>
                            <a:pt x="74" y="67"/>
                            <a:pt x="75" y="66"/>
                            <a:pt x="76" y="66"/>
                          </a:cubicBezTo>
                          <a:lnTo>
                            <a:pt x="77" y="66"/>
                          </a:lnTo>
                          <a:lnTo>
                            <a:pt x="77" y="67"/>
                          </a:lnTo>
                          <a:cubicBezTo>
                            <a:pt x="78" y="68"/>
                            <a:pt x="79" y="72"/>
                            <a:pt x="81" y="72"/>
                          </a:cubicBezTo>
                          <a:cubicBezTo>
                            <a:pt x="81" y="72"/>
                            <a:pt x="82" y="71"/>
                            <a:pt x="82" y="71"/>
                          </a:cubicBezTo>
                          <a:cubicBezTo>
                            <a:pt x="83" y="70"/>
                            <a:pt x="84" y="69"/>
                            <a:pt x="85" y="69"/>
                          </a:cubicBezTo>
                          <a:cubicBezTo>
                            <a:pt x="87" y="69"/>
                            <a:pt x="89" y="71"/>
                            <a:pt x="91" y="72"/>
                          </a:cubicBezTo>
                          <a:cubicBezTo>
                            <a:pt x="93" y="74"/>
                            <a:pt x="95" y="75"/>
                            <a:pt x="98" y="76"/>
                          </a:cubicBezTo>
                          <a:cubicBezTo>
                            <a:pt x="98" y="75"/>
                            <a:pt x="98" y="74"/>
                            <a:pt x="98" y="74"/>
                          </a:cubicBezTo>
                          <a:cubicBezTo>
                            <a:pt x="99" y="70"/>
                            <a:pt x="100" y="66"/>
                            <a:pt x="98" y="63"/>
                          </a:cubicBezTo>
                          <a:cubicBezTo>
                            <a:pt x="98" y="63"/>
                            <a:pt x="97" y="63"/>
                            <a:pt x="96" y="63"/>
                          </a:cubicBezTo>
                          <a:cubicBezTo>
                            <a:pt x="93" y="62"/>
                            <a:pt x="90" y="61"/>
                            <a:pt x="90" y="59"/>
                          </a:cubicBezTo>
                          <a:cubicBezTo>
                            <a:pt x="90" y="57"/>
                            <a:pt x="91" y="55"/>
                            <a:pt x="91" y="53"/>
                          </a:cubicBezTo>
                          <a:cubicBezTo>
                            <a:pt x="92" y="52"/>
                            <a:pt x="93" y="50"/>
                            <a:pt x="93" y="47"/>
                          </a:cubicBezTo>
                          <a:cubicBezTo>
                            <a:pt x="89" y="44"/>
                            <a:pt x="86" y="41"/>
                            <a:pt x="84" y="35"/>
                          </a:cubicBezTo>
                          <a:cubicBezTo>
                            <a:pt x="84" y="33"/>
                            <a:pt x="83" y="31"/>
                            <a:pt x="83" y="29"/>
                          </a:cubicBezTo>
                          <a:cubicBezTo>
                            <a:pt x="82" y="24"/>
                            <a:pt x="81" y="21"/>
                            <a:pt x="79" y="21"/>
                          </a:cubicBezTo>
                          <a:lnTo>
                            <a:pt x="79" y="21"/>
                          </a:lnTo>
                          <a:lnTo>
                            <a:pt x="79" y="21"/>
                          </a:lnTo>
                          <a:cubicBezTo>
                            <a:pt x="78" y="21"/>
                            <a:pt x="78" y="21"/>
                            <a:pt x="78" y="21"/>
                          </a:cubicBezTo>
                          <a:cubicBezTo>
                            <a:pt x="77" y="21"/>
                            <a:pt x="77" y="21"/>
                            <a:pt x="75" y="21"/>
                          </a:cubicBezTo>
                          <a:cubicBezTo>
                            <a:pt x="70" y="21"/>
                            <a:pt x="70" y="17"/>
                            <a:pt x="69" y="13"/>
                          </a:cubicBezTo>
                          <a:cubicBezTo>
                            <a:pt x="68" y="9"/>
                            <a:pt x="67" y="6"/>
                            <a:pt x="63" y="6"/>
                          </a:cubicBezTo>
                          <a:cubicBezTo>
                            <a:pt x="62" y="6"/>
                            <a:pt x="62" y="7"/>
                            <a:pt x="61" y="7"/>
                          </a:cubicBezTo>
                          <a:cubicBezTo>
                            <a:pt x="60" y="8"/>
                            <a:pt x="59" y="9"/>
                            <a:pt x="57" y="9"/>
                          </a:cubicBezTo>
                          <a:cubicBezTo>
                            <a:pt x="54" y="9"/>
                            <a:pt x="53" y="7"/>
                            <a:pt x="51" y="6"/>
                          </a:cubicBezTo>
                          <a:cubicBezTo>
                            <a:pt x="50" y="5"/>
                            <a:pt x="50" y="5"/>
                            <a:pt x="49" y="5"/>
                          </a:cubicBezTo>
                          <a:cubicBezTo>
                            <a:pt x="47" y="4"/>
                            <a:pt x="45" y="4"/>
                            <a:pt x="42" y="4"/>
                          </a:cubicBezTo>
                          <a:cubicBezTo>
                            <a:pt x="40" y="4"/>
                            <a:pt x="37" y="5"/>
                            <a:pt x="35" y="4"/>
                          </a:cubicBezTo>
                          <a:cubicBezTo>
                            <a:pt x="34" y="3"/>
                            <a:pt x="33" y="2"/>
                            <a:pt x="33" y="2"/>
                          </a:cubicBezTo>
                          <a:cubicBezTo>
                            <a:pt x="33" y="1"/>
                            <a:pt x="32" y="0"/>
                            <a:pt x="30" y="0"/>
                          </a:cubicBezTo>
                          <a:cubicBezTo>
                            <a:pt x="30" y="0"/>
                            <a:pt x="29" y="1"/>
                            <a:pt x="29" y="2"/>
                          </a:cubicBezTo>
                          <a:cubicBezTo>
                            <a:pt x="28" y="3"/>
                            <a:pt x="26" y="5"/>
                            <a:pt x="24" y="5"/>
                          </a:cubicBezTo>
                          <a:cubicBezTo>
                            <a:pt x="23" y="5"/>
                            <a:pt x="22" y="4"/>
                            <a:pt x="21" y="3"/>
                          </a:cubicBezTo>
                          <a:cubicBezTo>
                            <a:pt x="17" y="3"/>
                            <a:pt x="14" y="5"/>
                            <a:pt x="14" y="11"/>
                          </a:cubicBezTo>
                          <a:cubicBezTo>
                            <a:pt x="14" y="13"/>
                            <a:pt x="15" y="14"/>
                            <a:pt x="16" y="16"/>
                          </a:cubicBezTo>
                          <a:cubicBezTo>
                            <a:pt x="17" y="17"/>
                            <a:pt x="17" y="18"/>
                            <a:pt x="17" y="20"/>
                          </a:cubicBezTo>
                          <a:cubicBezTo>
                            <a:pt x="17" y="25"/>
                            <a:pt x="13" y="29"/>
                            <a:pt x="8" y="33"/>
                          </a:cubicBezTo>
                          <a:cubicBezTo>
                            <a:pt x="4" y="36"/>
                            <a:pt x="0" y="40"/>
                            <a:pt x="0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" name="Freeform 1225">
                      <a:extLst>
                        <a:ext uri="{FF2B5EF4-FFF2-40B4-BE49-F238E27FC236}">
                          <a16:creationId xmlns:a16="http://schemas.microsoft.com/office/drawing/2014/main" id="{C6913D85-ED6B-B846-D486-64AE2A2684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3049" y="4512209"/>
                      <a:ext cx="78937" cy="65782"/>
                    </a:xfrm>
                    <a:custGeom>
                      <a:avLst/>
                      <a:gdLst>
                        <a:gd name="T0" fmla="*/ 24 w 185"/>
                        <a:gd name="T1" fmla="*/ 80 h 151"/>
                        <a:gd name="T2" fmla="*/ 27 w 185"/>
                        <a:gd name="T3" fmla="*/ 80 h 151"/>
                        <a:gd name="T4" fmla="*/ 37 w 185"/>
                        <a:gd name="T5" fmla="*/ 85 h 151"/>
                        <a:gd name="T6" fmla="*/ 42 w 185"/>
                        <a:gd name="T7" fmla="*/ 88 h 151"/>
                        <a:gd name="T8" fmla="*/ 57 w 185"/>
                        <a:gd name="T9" fmla="*/ 101 h 151"/>
                        <a:gd name="T10" fmla="*/ 72 w 185"/>
                        <a:gd name="T11" fmla="*/ 113 h 151"/>
                        <a:gd name="T12" fmla="*/ 85 w 185"/>
                        <a:gd name="T13" fmla="*/ 113 h 151"/>
                        <a:gd name="T14" fmla="*/ 92 w 185"/>
                        <a:gd name="T15" fmla="*/ 112 h 151"/>
                        <a:gd name="T16" fmla="*/ 95 w 185"/>
                        <a:gd name="T17" fmla="*/ 108 h 151"/>
                        <a:gd name="T18" fmla="*/ 99 w 185"/>
                        <a:gd name="T19" fmla="*/ 114 h 151"/>
                        <a:gd name="T20" fmla="*/ 114 w 185"/>
                        <a:gd name="T21" fmla="*/ 130 h 151"/>
                        <a:gd name="T22" fmla="*/ 125 w 185"/>
                        <a:gd name="T23" fmla="*/ 140 h 151"/>
                        <a:gd name="T24" fmla="*/ 149 w 185"/>
                        <a:gd name="T25" fmla="*/ 151 h 151"/>
                        <a:gd name="T26" fmla="*/ 185 w 185"/>
                        <a:gd name="T27" fmla="*/ 116 h 151"/>
                        <a:gd name="T28" fmla="*/ 174 w 185"/>
                        <a:gd name="T29" fmla="*/ 106 h 151"/>
                        <a:gd name="T30" fmla="*/ 175 w 185"/>
                        <a:gd name="T31" fmla="*/ 99 h 151"/>
                        <a:gd name="T32" fmla="*/ 172 w 185"/>
                        <a:gd name="T33" fmla="*/ 97 h 151"/>
                        <a:gd name="T34" fmla="*/ 163 w 185"/>
                        <a:gd name="T35" fmla="*/ 102 h 151"/>
                        <a:gd name="T36" fmla="*/ 158 w 185"/>
                        <a:gd name="T37" fmla="*/ 96 h 151"/>
                        <a:gd name="T38" fmla="*/ 149 w 185"/>
                        <a:gd name="T39" fmla="*/ 88 h 151"/>
                        <a:gd name="T40" fmla="*/ 135 w 185"/>
                        <a:gd name="T41" fmla="*/ 87 h 151"/>
                        <a:gd name="T42" fmla="*/ 123 w 185"/>
                        <a:gd name="T43" fmla="*/ 73 h 151"/>
                        <a:gd name="T44" fmla="*/ 111 w 185"/>
                        <a:gd name="T45" fmla="*/ 70 h 151"/>
                        <a:gd name="T46" fmla="*/ 104 w 185"/>
                        <a:gd name="T47" fmla="*/ 59 h 151"/>
                        <a:gd name="T48" fmla="*/ 100 w 185"/>
                        <a:gd name="T49" fmla="*/ 59 h 151"/>
                        <a:gd name="T50" fmla="*/ 88 w 185"/>
                        <a:gd name="T51" fmla="*/ 47 h 151"/>
                        <a:gd name="T52" fmla="*/ 88 w 185"/>
                        <a:gd name="T53" fmla="*/ 12 h 151"/>
                        <a:gd name="T54" fmla="*/ 80 w 185"/>
                        <a:gd name="T55" fmla="*/ 1 h 151"/>
                        <a:gd name="T56" fmla="*/ 70 w 185"/>
                        <a:gd name="T57" fmla="*/ 0 h 151"/>
                        <a:gd name="T58" fmla="*/ 61 w 185"/>
                        <a:gd name="T59" fmla="*/ 7 h 151"/>
                        <a:gd name="T60" fmla="*/ 27 w 185"/>
                        <a:gd name="T61" fmla="*/ 17 h 151"/>
                        <a:gd name="T62" fmla="*/ 27 w 185"/>
                        <a:gd name="T63" fmla="*/ 29 h 151"/>
                        <a:gd name="T64" fmla="*/ 3 w 185"/>
                        <a:gd name="T65" fmla="*/ 35 h 151"/>
                        <a:gd name="T66" fmla="*/ 0 w 185"/>
                        <a:gd name="T67" fmla="*/ 46 h 151"/>
                        <a:gd name="T68" fmla="*/ 8 w 185"/>
                        <a:gd name="T69" fmla="*/ 49 h 151"/>
                        <a:gd name="T70" fmla="*/ 8 w 185"/>
                        <a:gd name="T71" fmla="*/ 65 h 151"/>
                        <a:gd name="T72" fmla="*/ 13 w 185"/>
                        <a:gd name="T73" fmla="*/ 66 h 151"/>
                        <a:gd name="T74" fmla="*/ 21 w 185"/>
                        <a:gd name="T75" fmla="*/ 65 h 151"/>
                        <a:gd name="T76" fmla="*/ 23 w 185"/>
                        <a:gd name="T77" fmla="*/ 78 h 1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5" h="151">
                          <a:moveTo>
                            <a:pt x="23" y="78"/>
                          </a:moveTo>
                          <a:cubicBezTo>
                            <a:pt x="23" y="79"/>
                            <a:pt x="23" y="80"/>
                            <a:pt x="24" y="80"/>
                          </a:cubicBezTo>
                          <a:cubicBezTo>
                            <a:pt x="24" y="80"/>
                            <a:pt x="24" y="80"/>
                            <a:pt x="25" y="80"/>
                          </a:cubicBezTo>
                          <a:cubicBezTo>
                            <a:pt x="25" y="80"/>
                            <a:pt x="26" y="80"/>
                            <a:pt x="27" y="80"/>
                          </a:cubicBezTo>
                          <a:cubicBezTo>
                            <a:pt x="27" y="80"/>
                            <a:pt x="28" y="80"/>
                            <a:pt x="29" y="80"/>
                          </a:cubicBezTo>
                          <a:cubicBezTo>
                            <a:pt x="33" y="80"/>
                            <a:pt x="35" y="82"/>
                            <a:pt x="37" y="85"/>
                          </a:cubicBezTo>
                          <a:cubicBezTo>
                            <a:pt x="38" y="87"/>
                            <a:pt x="40" y="88"/>
                            <a:pt x="42" y="89"/>
                          </a:cubicBezTo>
                          <a:cubicBezTo>
                            <a:pt x="42" y="88"/>
                            <a:pt x="42" y="88"/>
                            <a:pt x="42" y="88"/>
                          </a:cubicBezTo>
                          <a:cubicBezTo>
                            <a:pt x="43" y="87"/>
                            <a:pt x="44" y="85"/>
                            <a:pt x="46" y="85"/>
                          </a:cubicBezTo>
                          <a:cubicBezTo>
                            <a:pt x="53" y="85"/>
                            <a:pt x="55" y="93"/>
                            <a:pt x="57" y="101"/>
                          </a:cubicBezTo>
                          <a:cubicBezTo>
                            <a:pt x="58" y="108"/>
                            <a:pt x="60" y="115"/>
                            <a:pt x="66" y="115"/>
                          </a:cubicBezTo>
                          <a:cubicBezTo>
                            <a:pt x="69" y="115"/>
                            <a:pt x="70" y="114"/>
                            <a:pt x="72" y="113"/>
                          </a:cubicBezTo>
                          <a:cubicBezTo>
                            <a:pt x="74" y="112"/>
                            <a:pt x="76" y="111"/>
                            <a:pt x="79" y="111"/>
                          </a:cubicBezTo>
                          <a:cubicBezTo>
                            <a:pt x="81" y="111"/>
                            <a:pt x="83" y="112"/>
                            <a:pt x="85" y="113"/>
                          </a:cubicBezTo>
                          <a:cubicBezTo>
                            <a:pt x="86" y="114"/>
                            <a:pt x="88" y="115"/>
                            <a:pt x="90" y="115"/>
                          </a:cubicBezTo>
                          <a:cubicBezTo>
                            <a:pt x="91" y="115"/>
                            <a:pt x="91" y="114"/>
                            <a:pt x="92" y="112"/>
                          </a:cubicBezTo>
                          <a:cubicBezTo>
                            <a:pt x="93" y="111"/>
                            <a:pt x="93" y="109"/>
                            <a:pt x="95" y="108"/>
                          </a:cubicBezTo>
                          <a:lnTo>
                            <a:pt x="95" y="108"/>
                          </a:lnTo>
                          <a:lnTo>
                            <a:pt x="96" y="109"/>
                          </a:lnTo>
                          <a:cubicBezTo>
                            <a:pt x="98" y="111"/>
                            <a:pt x="98" y="113"/>
                            <a:pt x="99" y="114"/>
                          </a:cubicBezTo>
                          <a:cubicBezTo>
                            <a:pt x="99" y="116"/>
                            <a:pt x="99" y="117"/>
                            <a:pt x="100" y="118"/>
                          </a:cubicBezTo>
                          <a:cubicBezTo>
                            <a:pt x="104" y="124"/>
                            <a:pt x="109" y="127"/>
                            <a:pt x="114" y="130"/>
                          </a:cubicBezTo>
                          <a:cubicBezTo>
                            <a:pt x="118" y="133"/>
                            <a:pt x="121" y="136"/>
                            <a:pt x="125" y="139"/>
                          </a:cubicBezTo>
                          <a:lnTo>
                            <a:pt x="125" y="140"/>
                          </a:lnTo>
                          <a:cubicBezTo>
                            <a:pt x="128" y="145"/>
                            <a:pt x="137" y="151"/>
                            <a:pt x="146" y="151"/>
                          </a:cubicBezTo>
                          <a:cubicBezTo>
                            <a:pt x="147" y="151"/>
                            <a:pt x="148" y="151"/>
                            <a:pt x="149" y="151"/>
                          </a:cubicBezTo>
                          <a:cubicBezTo>
                            <a:pt x="159" y="148"/>
                            <a:pt x="166" y="139"/>
                            <a:pt x="173" y="130"/>
                          </a:cubicBezTo>
                          <a:cubicBezTo>
                            <a:pt x="177" y="125"/>
                            <a:pt x="181" y="120"/>
                            <a:pt x="185" y="116"/>
                          </a:cubicBezTo>
                          <a:cubicBezTo>
                            <a:pt x="184" y="115"/>
                            <a:pt x="182" y="114"/>
                            <a:pt x="181" y="113"/>
                          </a:cubicBezTo>
                          <a:cubicBezTo>
                            <a:pt x="178" y="112"/>
                            <a:pt x="175" y="110"/>
                            <a:pt x="174" y="106"/>
                          </a:cubicBezTo>
                          <a:cubicBezTo>
                            <a:pt x="174" y="105"/>
                            <a:pt x="175" y="104"/>
                            <a:pt x="175" y="103"/>
                          </a:cubicBezTo>
                          <a:cubicBezTo>
                            <a:pt x="176" y="101"/>
                            <a:pt x="176" y="100"/>
                            <a:pt x="175" y="99"/>
                          </a:cubicBezTo>
                          <a:lnTo>
                            <a:pt x="175" y="99"/>
                          </a:lnTo>
                          <a:cubicBezTo>
                            <a:pt x="175" y="98"/>
                            <a:pt x="173" y="97"/>
                            <a:pt x="172" y="97"/>
                          </a:cubicBezTo>
                          <a:cubicBezTo>
                            <a:pt x="170" y="97"/>
                            <a:pt x="170" y="98"/>
                            <a:pt x="169" y="99"/>
                          </a:cubicBezTo>
                          <a:cubicBezTo>
                            <a:pt x="168" y="100"/>
                            <a:pt x="167" y="102"/>
                            <a:pt x="163" y="102"/>
                          </a:cubicBezTo>
                          <a:cubicBezTo>
                            <a:pt x="159" y="102"/>
                            <a:pt x="159" y="99"/>
                            <a:pt x="158" y="97"/>
                          </a:cubicBezTo>
                          <a:cubicBezTo>
                            <a:pt x="158" y="96"/>
                            <a:pt x="158" y="96"/>
                            <a:pt x="158" y="96"/>
                          </a:cubicBezTo>
                          <a:cubicBezTo>
                            <a:pt x="157" y="95"/>
                            <a:pt x="157" y="94"/>
                            <a:pt x="156" y="94"/>
                          </a:cubicBezTo>
                          <a:cubicBezTo>
                            <a:pt x="154" y="92"/>
                            <a:pt x="152" y="90"/>
                            <a:pt x="149" y="88"/>
                          </a:cubicBezTo>
                          <a:lnTo>
                            <a:pt x="136" y="88"/>
                          </a:lnTo>
                          <a:lnTo>
                            <a:pt x="135" y="87"/>
                          </a:lnTo>
                          <a:cubicBezTo>
                            <a:pt x="134" y="85"/>
                            <a:pt x="133" y="83"/>
                            <a:pt x="133" y="79"/>
                          </a:cubicBezTo>
                          <a:cubicBezTo>
                            <a:pt x="129" y="78"/>
                            <a:pt x="126" y="76"/>
                            <a:pt x="123" y="73"/>
                          </a:cubicBezTo>
                          <a:cubicBezTo>
                            <a:pt x="121" y="71"/>
                            <a:pt x="119" y="70"/>
                            <a:pt x="117" y="70"/>
                          </a:cubicBezTo>
                          <a:lnTo>
                            <a:pt x="111" y="70"/>
                          </a:lnTo>
                          <a:cubicBezTo>
                            <a:pt x="107" y="70"/>
                            <a:pt x="107" y="66"/>
                            <a:pt x="106" y="64"/>
                          </a:cubicBezTo>
                          <a:cubicBezTo>
                            <a:pt x="106" y="62"/>
                            <a:pt x="105" y="60"/>
                            <a:pt x="104" y="59"/>
                          </a:cubicBezTo>
                          <a:cubicBezTo>
                            <a:pt x="103" y="59"/>
                            <a:pt x="102" y="59"/>
                            <a:pt x="102" y="59"/>
                          </a:cubicBezTo>
                          <a:lnTo>
                            <a:pt x="100" y="59"/>
                          </a:lnTo>
                          <a:cubicBezTo>
                            <a:pt x="98" y="59"/>
                            <a:pt x="94" y="59"/>
                            <a:pt x="94" y="54"/>
                          </a:cubicBezTo>
                          <a:cubicBezTo>
                            <a:pt x="94" y="50"/>
                            <a:pt x="92" y="48"/>
                            <a:pt x="88" y="47"/>
                          </a:cubicBezTo>
                          <a:cubicBezTo>
                            <a:pt x="85" y="45"/>
                            <a:pt x="81" y="42"/>
                            <a:pt x="81" y="35"/>
                          </a:cubicBezTo>
                          <a:cubicBezTo>
                            <a:pt x="81" y="24"/>
                            <a:pt x="84" y="18"/>
                            <a:pt x="88" y="12"/>
                          </a:cubicBezTo>
                          <a:cubicBezTo>
                            <a:pt x="86" y="11"/>
                            <a:pt x="85" y="8"/>
                            <a:pt x="83" y="5"/>
                          </a:cubicBezTo>
                          <a:cubicBezTo>
                            <a:pt x="82" y="3"/>
                            <a:pt x="81" y="1"/>
                            <a:pt x="80" y="1"/>
                          </a:cubicBezTo>
                          <a:cubicBezTo>
                            <a:pt x="78" y="0"/>
                            <a:pt x="75" y="0"/>
                            <a:pt x="72" y="0"/>
                          </a:cubicBezTo>
                          <a:lnTo>
                            <a:pt x="70" y="0"/>
                          </a:lnTo>
                          <a:cubicBezTo>
                            <a:pt x="69" y="0"/>
                            <a:pt x="69" y="0"/>
                            <a:pt x="69" y="0"/>
                          </a:cubicBezTo>
                          <a:cubicBezTo>
                            <a:pt x="68" y="2"/>
                            <a:pt x="66" y="7"/>
                            <a:pt x="61" y="7"/>
                          </a:cubicBezTo>
                          <a:cubicBezTo>
                            <a:pt x="60" y="7"/>
                            <a:pt x="50" y="6"/>
                            <a:pt x="48" y="3"/>
                          </a:cubicBezTo>
                          <a:cubicBezTo>
                            <a:pt x="39" y="7"/>
                            <a:pt x="31" y="13"/>
                            <a:pt x="27" y="17"/>
                          </a:cubicBezTo>
                          <a:cubicBezTo>
                            <a:pt x="26" y="18"/>
                            <a:pt x="26" y="20"/>
                            <a:pt x="27" y="22"/>
                          </a:cubicBezTo>
                          <a:cubicBezTo>
                            <a:pt x="27" y="24"/>
                            <a:pt x="28" y="26"/>
                            <a:pt x="27" y="29"/>
                          </a:cubicBezTo>
                          <a:cubicBezTo>
                            <a:pt x="26" y="31"/>
                            <a:pt x="15" y="37"/>
                            <a:pt x="13" y="37"/>
                          </a:cubicBezTo>
                          <a:cubicBezTo>
                            <a:pt x="10" y="37"/>
                            <a:pt x="6" y="37"/>
                            <a:pt x="3" y="35"/>
                          </a:cubicBezTo>
                          <a:cubicBezTo>
                            <a:pt x="3" y="38"/>
                            <a:pt x="2" y="40"/>
                            <a:pt x="1" y="41"/>
                          </a:cubicBezTo>
                          <a:cubicBezTo>
                            <a:pt x="1" y="43"/>
                            <a:pt x="0" y="44"/>
                            <a:pt x="0" y="46"/>
                          </a:cubicBezTo>
                          <a:cubicBezTo>
                            <a:pt x="1" y="46"/>
                            <a:pt x="4" y="47"/>
                            <a:pt x="5" y="47"/>
                          </a:cubicBezTo>
                          <a:cubicBezTo>
                            <a:pt x="7" y="48"/>
                            <a:pt x="8" y="48"/>
                            <a:pt x="8" y="49"/>
                          </a:cubicBezTo>
                          <a:cubicBezTo>
                            <a:pt x="10" y="53"/>
                            <a:pt x="9" y="57"/>
                            <a:pt x="9" y="61"/>
                          </a:cubicBezTo>
                          <a:cubicBezTo>
                            <a:pt x="8" y="63"/>
                            <a:pt x="8" y="64"/>
                            <a:pt x="8" y="65"/>
                          </a:cubicBezTo>
                          <a:cubicBezTo>
                            <a:pt x="8" y="66"/>
                            <a:pt x="8" y="68"/>
                            <a:pt x="9" y="68"/>
                          </a:cubicBezTo>
                          <a:cubicBezTo>
                            <a:pt x="11" y="68"/>
                            <a:pt x="12" y="67"/>
                            <a:pt x="13" y="66"/>
                          </a:cubicBezTo>
                          <a:cubicBezTo>
                            <a:pt x="15" y="65"/>
                            <a:pt x="16" y="64"/>
                            <a:pt x="18" y="64"/>
                          </a:cubicBezTo>
                          <a:cubicBezTo>
                            <a:pt x="19" y="64"/>
                            <a:pt x="20" y="65"/>
                            <a:pt x="21" y="65"/>
                          </a:cubicBezTo>
                          <a:cubicBezTo>
                            <a:pt x="23" y="67"/>
                            <a:pt x="23" y="71"/>
                            <a:pt x="23" y="74"/>
                          </a:cubicBezTo>
                          <a:cubicBezTo>
                            <a:pt x="23" y="75"/>
                            <a:pt x="23" y="77"/>
                            <a:pt x="2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" name="Freeform 1226">
                      <a:extLst>
                        <a:ext uri="{FF2B5EF4-FFF2-40B4-BE49-F238E27FC236}">
                          <a16:creationId xmlns:a16="http://schemas.microsoft.com/office/drawing/2014/main" id="{8F39E103-8E70-00E0-F02C-D4DA1E6773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476498"/>
                      <a:ext cx="54505" cy="50746"/>
                    </a:xfrm>
                    <a:custGeom>
                      <a:avLst/>
                      <a:gdLst>
                        <a:gd name="T0" fmla="*/ 125 w 128"/>
                        <a:gd name="T1" fmla="*/ 80 h 118"/>
                        <a:gd name="T2" fmla="*/ 128 w 128"/>
                        <a:gd name="T3" fmla="*/ 77 h 118"/>
                        <a:gd name="T4" fmla="*/ 122 w 128"/>
                        <a:gd name="T5" fmla="*/ 70 h 118"/>
                        <a:gd name="T6" fmla="*/ 111 w 128"/>
                        <a:gd name="T7" fmla="*/ 58 h 118"/>
                        <a:gd name="T8" fmla="*/ 111 w 128"/>
                        <a:gd name="T9" fmla="*/ 59 h 118"/>
                        <a:gd name="T10" fmla="*/ 108 w 128"/>
                        <a:gd name="T11" fmla="*/ 65 h 118"/>
                        <a:gd name="T12" fmla="*/ 89 w 128"/>
                        <a:gd name="T13" fmla="*/ 60 h 118"/>
                        <a:gd name="T14" fmla="*/ 87 w 128"/>
                        <a:gd name="T15" fmla="*/ 61 h 118"/>
                        <a:gd name="T16" fmla="*/ 82 w 128"/>
                        <a:gd name="T17" fmla="*/ 63 h 118"/>
                        <a:gd name="T18" fmla="*/ 78 w 128"/>
                        <a:gd name="T19" fmla="*/ 66 h 118"/>
                        <a:gd name="T20" fmla="*/ 78 w 128"/>
                        <a:gd name="T21" fmla="*/ 67 h 118"/>
                        <a:gd name="T22" fmla="*/ 72 w 128"/>
                        <a:gd name="T23" fmla="*/ 67 h 118"/>
                        <a:gd name="T24" fmla="*/ 71 w 128"/>
                        <a:gd name="T25" fmla="*/ 67 h 118"/>
                        <a:gd name="T26" fmla="*/ 67 w 128"/>
                        <a:gd name="T27" fmla="*/ 64 h 118"/>
                        <a:gd name="T28" fmla="*/ 53 w 128"/>
                        <a:gd name="T29" fmla="*/ 56 h 118"/>
                        <a:gd name="T30" fmla="*/ 61 w 128"/>
                        <a:gd name="T31" fmla="*/ 36 h 118"/>
                        <a:gd name="T32" fmla="*/ 67 w 128"/>
                        <a:gd name="T33" fmla="*/ 26 h 118"/>
                        <a:gd name="T34" fmla="*/ 68 w 128"/>
                        <a:gd name="T35" fmla="*/ 20 h 118"/>
                        <a:gd name="T36" fmla="*/ 69 w 128"/>
                        <a:gd name="T37" fmla="*/ 12 h 118"/>
                        <a:gd name="T38" fmla="*/ 67 w 128"/>
                        <a:gd name="T39" fmla="*/ 2 h 118"/>
                        <a:gd name="T40" fmla="*/ 44 w 128"/>
                        <a:gd name="T41" fmla="*/ 0 h 118"/>
                        <a:gd name="T42" fmla="*/ 43 w 128"/>
                        <a:gd name="T43" fmla="*/ 3 h 118"/>
                        <a:gd name="T44" fmla="*/ 39 w 128"/>
                        <a:gd name="T45" fmla="*/ 19 h 118"/>
                        <a:gd name="T46" fmla="*/ 42 w 128"/>
                        <a:gd name="T47" fmla="*/ 28 h 118"/>
                        <a:gd name="T48" fmla="*/ 45 w 128"/>
                        <a:gd name="T49" fmla="*/ 44 h 118"/>
                        <a:gd name="T50" fmla="*/ 41 w 128"/>
                        <a:gd name="T51" fmla="*/ 48 h 118"/>
                        <a:gd name="T52" fmla="*/ 37 w 128"/>
                        <a:gd name="T53" fmla="*/ 38 h 118"/>
                        <a:gd name="T54" fmla="*/ 34 w 128"/>
                        <a:gd name="T55" fmla="*/ 30 h 118"/>
                        <a:gd name="T56" fmla="*/ 26 w 128"/>
                        <a:gd name="T57" fmla="*/ 27 h 118"/>
                        <a:gd name="T58" fmla="*/ 21 w 128"/>
                        <a:gd name="T59" fmla="*/ 25 h 118"/>
                        <a:gd name="T60" fmla="*/ 16 w 128"/>
                        <a:gd name="T61" fmla="*/ 22 h 118"/>
                        <a:gd name="T62" fmla="*/ 12 w 128"/>
                        <a:gd name="T63" fmla="*/ 24 h 118"/>
                        <a:gd name="T64" fmla="*/ 11 w 128"/>
                        <a:gd name="T65" fmla="*/ 25 h 118"/>
                        <a:gd name="T66" fmla="*/ 11 w 128"/>
                        <a:gd name="T67" fmla="*/ 32 h 118"/>
                        <a:gd name="T68" fmla="*/ 6 w 128"/>
                        <a:gd name="T69" fmla="*/ 32 h 118"/>
                        <a:gd name="T70" fmla="*/ 0 w 128"/>
                        <a:gd name="T71" fmla="*/ 38 h 118"/>
                        <a:gd name="T72" fmla="*/ 3 w 128"/>
                        <a:gd name="T73" fmla="*/ 46 h 118"/>
                        <a:gd name="T74" fmla="*/ 6 w 128"/>
                        <a:gd name="T75" fmla="*/ 54 h 118"/>
                        <a:gd name="T76" fmla="*/ 5 w 128"/>
                        <a:gd name="T77" fmla="*/ 60 h 118"/>
                        <a:gd name="T78" fmla="*/ 3 w 128"/>
                        <a:gd name="T79" fmla="*/ 66 h 118"/>
                        <a:gd name="T80" fmla="*/ 5 w 128"/>
                        <a:gd name="T81" fmla="*/ 73 h 118"/>
                        <a:gd name="T82" fmla="*/ 9 w 128"/>
                        <a:gd name="T83" fmla="*/ 71 h 118"/>
                        <a:gd name="T84" fmla="*/ 12 w 128"/>
                        <a:gd name="T85" fmla="*/ 69 h 118"/>
                        <a:gd name="T86" fmla="*/ 17 w 128"/>
                        <a:gd name="T87" fmla="*/ 72 h 118"/>
                        <a:gd name="T88" fmla="*/ 18 w 128"/>
                        <a:gd name="T89" fmla="*/ 73 h 118"/>
                        <a:gd name="T90" fmla="*/ 24 w 128"/>
                        <a:gd name="T91" fmla="*/ 73 h 118"/>
                        <a:gd name="T92" fmla="*/ 32 w 128"/>
                        <a:gd name="T93" fmla="*/ 73 h 118"/>
                        <a:gd name="T94" fmla="*/ 35 w 128"/>
                        <a:gd name="T95" fmla="*/ 75 h 118"/>
                        <a:gd name="T96" fmla="*/ 39 w 128"/>
                        <a:gd name="T97" fmla="*/ 77 h 118"/>
                        <a:gd name="T98" fmla="*/ 42 w 128"/>
                        <a:gd name="T99" fmla="*/ 76 h 118"/>
                        <a:gd name="T100" fmla="*/ 45 w 128"/>
                        <a:gd name="T101" fmla="*/ 75 h 118"/>
                        <a:gd name="T102" fmla="*/ 53 w 128"/>
                        <a:gd name="T103" fmla="*/ 84 h 118"/>
                        <a:gd name="T104" fmla="*/ 57 w 128"/>
                        <a:gd name="T105" fmla="*/ 90 h 118"/>
                        <a:gd name="T106" fmla="*/ 59 w 128"/>
                        <a:gd name="T107" fmla="*/ 90 h 118"/>
                        <a:gd name="T108" fmla="*/ 62 w 128"/>
                        <a:gd name="T109" fmla="*/ 90 h 118"/>
                        <a:gd name="T110" fmla="*/ 68 w 128"/>
                        <a:gd name="T111" fmla="*/ 101 h 118"/>
                        <a:gd name="T112" fmla="*/ 69 w 128"/>
                        <a:gd name="T113" fmla="*/ 106 h 118"/>
                        <a:gd name="T114" fmla="*/ 87 w 128"/>
                        <a:gd name="T115" fmla="*/ 118 h 118"/>
                        <a:gd name="T116" fmla="*/ 99 w 128"/>
                        <a:gd name="T117" fmla="*/ 112 h 118"/>
                        <a:gd name="T118" fmla="*/ 98 w 128"/>
                        <a:gd name="T119" fmla="*/ 106 h 118"/>
                        <a:gd name="T120" fmla="*/ 100 w 128"/>
                        <a:gd name="T121" fmla="*/ 99 h 118"/>
                        <a:gd name="T122" fmla="*/ 122 w 128"/>
                        <a:gd name="T123" fmla="*/ 84 h 118"/>
                        <a:gd name="T124" fmla="*/ 125 w 128"/>
                        <a:gd name="T125" fmla="*/ 80 h 1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128" h="118">
                          <a:moveTo>
                            <a:pt x="125" y="80"/>
                          </a:moveTo>
                          <a:cubicBezTo>
                            <a:pt x="126" y="79"/>
                            <a:pt x="127" y="78"/>
                            <a:pt x="128" y="77"/>
                          </a:cubicBezTo>
                          <a:cubicBezTo>
                            <a:pt x="126" y="75"/>
                            <a:pt x="124" y="72"/>
                            <a:pt x="122" y="70"/>
                          </a:cubicBezTo>
                          <a:cubicBezTo>
                            <a:pt x="119" y="65"/>
                            <a:pt x="115" y="61"/>
                            <a:pt x="111" y="58"/>
                          </a:cubicBezTo>
                          <a:cubicBezTo>
                            <a:pt x="111" y="58"/>
                            <a:pt x="111" y="59"/>
                            <a:pt x="111" y="59"/>
                          </a:cubicBezTo>
                          <a:cubicBezTo>
                            <a:pt x="110" y="63"/>
                            <a:pt x="110" y="65"/>
                            <a:pt x="108" y="65"/>
                          </a:cubicBezTo>
                          <a:cubicBezTo>
                            <a:pt x="103" y="65"/>
                            <a:pt x="94" y="63"/>
                            <a:pt x="89" y="60"/>
                          </a:cubicBezTo>
                          <a:cubicBezTo>
                            <a:pt x="88" y="61"/>
                            <a:pt x="88" y="61"/>
                            <a:pt x="87" y="61"/>
                          </a:cubicBezTo>
                          <a:cubicBezTo>
                            <a:pt x="85" y="62"/>
                            <a:pt x="83" y="62"/>
                            <a:pt x="82" y="63"/>
                          </a:cubicBezTo>
                          <a:cubicBezTo>
                            <a:pt x="80" y="63"/>
                            <a:pt x="79" y="63"/>
                            <a:pt x="78" y="66"/>
                          </a:cubicBezTo>
                          <a:lnTo>
                            <a:pt x="78" y="67"/>
                          </a:lnTo>
                          <a:lnTo>
                            <a:pt x="72" y="67"/>
                          </a:lnTo>
                          <a:lnTo>
                            <a:pt x="71" y="67"/>
                          </a:lnTo>
                          <a:cubicBezTo>
                            <a:pt x="71" y="66"/>
                            <a:pt x="69" y="65"/>
                            <a:pt x="67" y="64"/>
                          </a:cubicBezTo>
                          <a:cubicBezTo>
                            <a:pt x="55" y="58"/>
                            <a:pt x="53" y="57"/>
                            <a:pt x="53" y="56"/>
                          </a:cubicBezTo>
                          <a:cubicBezTo>
                            <a:pt x="53" y="47"/>
                            <a:pt x="57" y="42"/>
                            <a:pt x="61" y="36"/>
                          </a:cubicBezTo>
                          <a:cubicBezTo>
                            <a:pt x="64" y="33"/>
                            <a:pt x="66" y="30"/>
                            <a:pt x="67" y="26"/>
                          </a:cubicBezTo>
                          <a:cubicBezTo>
                            <a:pt x="68" y="24"/>
                            <a:pt x="68" y="22"/>
                            <a:pt x="68" y="20"/>
                          </a:cubicBezTo>
                          <a:cubicBezTo>
                            <a:pt x="68" y="18"/>
                            <a:pt x="67" y="15"/>
                            <a:pt x="69" y="12"/>
                          </a:cubicBezTo>
                          <a:cubicBezTo>
                            <a:pt x="68" y="9"/>
                            <a:pt x="67" y="6"/>
                            <a:pt x="67" y="2"/>
                          </a:cubicBezTo>
                          <a:cubicBezTo>
                            <a:pt x="58" y="2"/>
                            <a:pt x="50" y="1"/>
                            <a:pt x="44" y="0"/>
                          </a:cubicBezTo>
                          <a:cubicBezTo>
                            <a:pt x="44" y="1"/>
                            <a:pt x="43" y="2"/>
                            <a:pt x="43" y="3"/>
                          </a:cubicBezTo>
                          <a:cubicBezTo>
                            <a:pt x="41" y="9"/>
                            <a:pt x="39" y="14"/>
                            <a:pt x="39" y="19"/>
                          </a:cubicBezTo>
                          <a:cubicBezTo>
                            <a:pt x="38" y="23"/>
                            <a:pt x="40" y="25"/>
                            <a:pt x="42" y="28"/>
                          </a:cubicBezTo>
                          <a:cubicBezTo>
                            <a:pt x="45" y="32"/>
                            <a:pt x="49" y="37"/>
                            <a:pt x="45" y="44"/>
                          </a:cubicBezTo>
                          <a:cubicBezTo>
                            <a:pt x="44" y="47"/>
                            <a:pt x="43" y="48"/>
                            <a:pt x="41" y="48"/>
                          </a:cubicBezTo>
                          <a:cubicBezTo>
                            <a:pt x="39" y="48"/>
                            <a:pt x="38" y="43"/>
                            <a:pt x="37" y="38"/>
                          </a:cubicBezTo>
                          <a:cubicBezTo>
                            <a:pt x="36" y="35"/>
                            <a:pt x="35" y="31"/>
                            <a:pt x="34" y="30"/>
                          </a:cubicBezTo>
                          <a:cubicBezTo>
                            <a:pt x="31" y="28"/>
                            <a:pt x="28" y="27"/>
                            <a:pt x="26" y="27"/>
                          </a:cubicBezTo>
                          <a:cubicBezTo>
                            <a:pt x="24" y="26"/>
                            <a:pt x="23" y="26"/>
                            <a:pt x="21" y="25"/>
                          </a:cubicBezTo>
                          <a:cubicBezTo>
                            <a:pt x="19" y="23"/>
                            <a:pt x="17" y="22"/>
                            <a:pt x="16" y="22"/>
                          </a:cubicBezTo>
                          <a:cubicBezTo>
                            <a:pt x="14" y="22"/>
                            <a:pt x="13" y="23"/>
                            <a:pt x="12" y="24"/>
                          </a:cubicBezTo>
                          <a:cubicBezTo>
                            <a:pt x="12" y="25"/>
                            <a:pt x="11" y="25"/>
                            <a:pt x="11" y="25"/>
                          </a:cubicBezTo>
                          <a:lnTo>
                            <a:pt x="11" y="32"/>
                          </a:lnTo>
                          <a:lnTo>
                            <a:pt x="6" y="32"/>
                          </a:lnTo>
                          <a:cubicBezTo>
                            <a:pt x="1" y="32"/>
                            <a:pt x="0" y="32"/>
                            <a:pt x="0" y="38"/>
                          </a:cubicBezTo>
                          <a:cubicBezTo>
                            <a:pt x="0" y="42"/>
                            <a:pt x="2" y="44"/>
                            <a:pt x="3" y="46"/>
                          </a:cubicBezTo>
                          <a:cubicBezTo>
                            <a:pt x="4" y="48"/>
                            <a:pt x="6" y="50"/>
                            <a:pt x="6" y="54"/>
                          </a:cubicBezTo>
                          <a:cubicBezTo>
                            <a:pt x="6" y="57"/>
                            <a:pt x="5" y="58"/>
                            <a:pt x="5" y="60"/>
                          </a:cubicBezTo>
                          <a:cubicBezTo>
                            <a:pt x="4" y="62"/>
                            <a:pt x="3" y="64"/>
                            <a:pt x="3" y="66"/>
                          </a:cubicBezTo>
                          <a:cubicBezTo>
                            <a:pt x="3" y="70"/>
                            <a:pt x="4" y="73"/>
                            <a:pt x="5" y="73"/>
                          </a:cubicBezTo>
                          <a:cubicBezTo>
                            <a:pt x="7" y="73"/>
                            <a:pt x="8" y="72"/>
                            <a:pt x="9" y="71"/>
                          </a:cubicBezTo>
                          <a:cubicBezTo>
                            <a:pt x="10" y="70"/>
                            <a:pt x="11" y="69"/>
                            <a:pt x="12" y="69"/>
                          </a:cubicBezTo>
                          <a:cubicBezTo>
                            <a:pt x="16" y="69"/>
                            <a:pt x="17" y="71"/>
                            <a:pt x="17" y="72"/>
                          </a:cubicBezTo>
                          <a:cubicBezTo>
                            <a:pt x="17" y="72"/>
                            <a:pt x="18" y="73"/>
                            <a:pt x="18" y="73"/>
                          </a:cubicBezTo>
                          <a:cubicBezTo>
                            <a:pt x="19" y="73"/>
                            <a:pt x="22" y="73"/>
                            <a:pt x="24" y="73"/>
                          </a:cubicBezTo>
                          <a:cubicBezTo>
                            <a:pt x="27" y="73"/>
                            <a:pt x="30" y="73"/>
                            <a:pt x="32" y="73"/>
                          </a:cubicBezTo>
                          <a:cubicBezTo>
                            <a:pt x="33" y="74"/>
                            <a:pt x="34" y="74"/>
                            <a:pt x="35" y="75"/>
                          </a:cubicBezTo>
                          <a:cubicBezTo>
                            <a:pt x="36" y="76"/>
                            <a:pt x="37" y="77"/>
                            <a:pt x="39" y="77"/>
                          </a:cubicBezTo>
                          <a:cubicBezTo>
                            <a:pt x="40" y="77"/>
                            <a:pt x="41" y="77"/>
                            <a:pt x="42" y="76"/>
                          </a:cubicBezTo>
                          <a:cubicBezTo>
                            <a:pt x="43" y="75"/>
                            <a:pt x="44" y="75"/>
                            <a:pt x="45" y="75"/>
                          </a:cubicBezTo>
                          <a:cubicBezTo>
                            <a:pt x="52" y="75"/>
                            <a:pt x="53" y="80"/>
                            <a:pt x="53" y="84"/>
                          </a:cubicBezTo>
                          <a:cubicBezTo>
                            <a:pt x="54" y="88"/>
                            <a:pt x="54" y="90"/>
                            <a:pt x="57" y="90"/>
                          </a:cubicBezTo>
                          <a:cubicBezTo>
                            <a:pt x="58" y="90"/>
                            <a:pt x="59" y="90"/>
                            <a:pt x="59" y="90"/>
                          </a:cubicBezTo>
                          <a:cubicBezTo>
                            <a:pt x="59" y="89"/>
                            <a:pt x="60" y="89"/>
                            <a:pt x="62" y="90"/>
                          </a:cubicBezTo>
                          <a:cubicBezTo>
                            <a:pt x="66" y="90"/>
                            <a:pt x="67" y="96"/>
                            <a:pt x="68" y="101"/>
                          </a:cubicBezTo>
                          <a:cubicBezTo>
                            <a:pt x="68" y="103"/>
                            <a:pt x="68" y="104"/>
                            <a:pt x="69" y="106"/>
                          </a:cubicBezTo>
                          <a:cubicBezTo>
                            <a:pt x="71" y="116"/>
                            <a:pt x="77" y="118"/>
                            <a:pt x="87" y="118"/>
                          </a:cubicBezTo>
                          <a:cubicBezTo>
                            <a:pt x="89" y="118"/>
                            <a:pt x="98" y="113"/>
                            <a:pt x="99" y="112"/>
                          </a:cubicBezTo>
                          <a:cubicBezTo>
                            <a:pt x="99" y="110"/>
                            <a:pt x="99" y="108"/>
                            <a:pt x="98" y="106"/>
                          </a:cubicBezTo>
                          <a:cubicBezTo>
                            <a:pt x="98" y="104"/>
                            <a:pt x="97" y="102"/>
                            <a:pt x="100" y="99"/>
                          </a:cubicBezTo>
                          <a:cubicBezTo>
                            <a:pt x="106" y="93"/>
                            <a:pt x="117" y="87"/>
                            <a:pt x="122" y="84"/>
                          </a:cubicBezTo>
                          <a:cubicBezTo>
                            <a:pt x="122" y="82"/>
                            <a:pt x="124" y="81"/>
                            <a:pt x="125" y="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" name="Freeform 1227">
                      <a:extLst>
                        <a:ext uri="{FF2B5EF4-FFF2-40B4-BE49-F238E27FC236}">
                          <a16:creationId xmlns:a16="http://schemas.microsoft.com/office/drawing/2014/main" id="{040BFE90-7417-3F3F-0481-F0DCA5D666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1107" y="4643771"/>
                      <a:ext cx="93973" cy="144719"/>
                    </a:xfrm>
                    <a:custGeom>
                      <a:avLst/>
                      <a:gdLst>
                        <a:gd name="T0" fmla="*/ 216 w 221"/>
                        <a:gd name="T1" fmla="*/ 177 h 339"/>
                        <a:gd name="T2" fmla="*/ 213 w 221"/>
                        <a:gd name="T3" fmla="*/ 159 h 339"/>
                        <a:gd name="T4" fmla="*/ 201 w 221"/>
                        <a:gd name="T5" fmla="*/ 161 h 339"/>
                        <a:gd name="T6" fmla="*/ 196 w 221"/>
                        <a:gd name="T7" fmla="*/ 157 h 339"/>
                        <a:gd name="T8" fmla="*/ 220 w 221"/>
                        <a:gd name="T9" fmla="*/ 116 h 339"/>
                        <a:gd name="T10" fmla="*/ 210 w 221"/>
                        <a:gd name="T11" fmla="*/ 105 h 339"/>
                        <a:gd name="T12" fmla="*/ 203 w 221"/>
                        <a:gd name="T13" fmla="*/ 95 h 339"/>
                        <a:gd name="T14" fmla="*/ 209 w 221"/>
                        <a:gd name="T15" fmla="*/ 90 h 339"/>
                        <a:gd name="T16" fmla="*/ 202 w 221"/>
                        <a:gd name="T17" fmla="*/ 84 h 339"/>
                        <a:gd name="T18" fmla="*/ 195 w 221"/>
                        <a:gd name="T19" fmla="*/ 66 h 339"/>
                        <a:gd name="T20" fmla="*/ 188 w 221"/>
                        <a:gd name="T21" fmla="*/ 61 h 339"/>
                        <a:gd name="T22" fmla="*/ 178 w 221"/>
                        <a:gd name="T23" fmla="*/ 57 h 339"/>
                        <a:gd name="T24" fmla="*/ 168 w 221"/>
                        <a:gd name="T25" fmla="*/ 58 h 339"/>
                        <a:gd name="T26" fmla="*/ 155 w 221"/>
                        <a:gd name="T27" fmla="*/ 59 h 339"/>
                        <a:gd name="T28" fmla="*/ 158 w 221"/>
                        <a:gd name="T29" fmla="*/ 49 h 339"/>
                        <a:gd name="T30" fmla="*/ 153 w 221"/>
                        <a:gd name="T31" fmla="*/ 47 h 339"/>
                        <a:gd name="T32" fmla="*/ 145 w 221"/>
                        <a:gd name="T33" fmla="*/ 44 h 339"/>
                        <a:gd name="T34" fmla="*/ 141 w 221"/>
                        <a:gd name="T35" fmla="*/ 34 h 339"/>
                        <a:gd name="T36" fmla="*/ 120 w 221"/>
                        <a:gd name="T37" fmla="*/ 12 h 339"/>
                        <a:gd name="T38" fmla="*/ 113 w 221"/>
                        <a:gd name="T39" fmla="*/ 1 h 339"/>
                        <a:gd name="T40" fmla="*/ 94 w 221"/>
                        <a:gd name="T41" fmla="*/ 5 h 339"/>
                        <a:gd name="T42" fmla="*/ 89 w 221"/>
                        <a:gd name="T43" fmla="*/ 29 h 339"/>
                        <a:gd name="T44" fmla="*/ 104 w 221"/>
                        <a:gd name="T45" fmla="*/ 36 h 339"/>
                        <a:gd name="T46" fmla="*/ 105 w 221"/>
                        <a:gd name="T47" fmla="*/ 38 h 339"/>
                        <a:gd name="T48" fmla="*/ 103 w 221"/>
                        <a:gd name="T49" fmla="*/ 43 h 339"/>
                        <a:gd name="T50" fmla="*/ 105 w 221"/>
                        <a:gd name="T51" fmla="*/ 50 h 339"/>
                        <a:gd name="T52" fmla="*/ 104 w 221"/>
                        <a:gd name="T53" fmla="*/ 52 h 339"/>
                        <a:gd name="T54" fmla="*/ 88 w 221"/>
                        <a:gd name="T55" fmla="*/ 64 h 339"/>
                        <a:gd name="T56" fmla="*/ 78 w 221"/>
                        <a:gd name="T57" fmla="*/ 61 h 339"/>
                        <a:gd name="T58" fmla="*/ 76 w 221"/>
                        <a:gd name="T59" fmla="*/ 67 h 339"/>
                        <a:gd name="T60" fmla="*/ 78 w 221"/>
                        <a:gd name="T61" fmla="*/ 72 h 339"/>
                        <a:gd name="T62" fmla="*/ 83 w 221"/>
                        <a:gd name="T63" fmla="*/ 78 h 339"/>
                        <a:gd name="T64" fmla="*/ 95 w 221"/>
                        <a:gd name="T65" fmla="*/ 104 h 339"/>
                        <a:gd name="T66" fmla="*/ 111 w 221"/>
                        <a:gd name="T67" fmla="*/ 108 h 339"/>
                        <a:gd name="T68" fmla="*/ 121 w 221"/>
                        <a:gd name="T69" fmla="*/ 120 h 339"/>
                        <a:gd name="T70" fmla="*/ 109 w 221"/>
                        <a:gd name="T71" fmla="*/ 134 h 339"/>
                        <a:gd name="T72" fmla="*/ 91 w 221"/>
                        <a:gd name="T73" fmla="*/ 167 h 339"/>
                        <a:gd name="T74" fmla="*/ 82 w 221"/>
                        <a:gd name="T75" fmla="*/ 176 h 339"/>
                        <a:gd name="T76" fmla="*/ 96 w 221"/>
                        <a:gd name="T77" fmla="*/ 196 h 339"/>
                        <a:gd name="T78" fmla="*/ 85 w 221"/>
                        <a:gd name="T79" fmla="*/ 213 h 339"/>
                        <a:gd name="T80" fmla="*/ 52 w 221"/>
                        <a:gd name="T81" fmla="*/ 247 h 339"/>
                        <a:gd name="T82" fmla="*/ 47 w 221"/>
                        <a:gd name="T83" fmla="*/ 255 h 339"/>
                        <a:gd name="T84" fmla="*/ 36 w 221"/>
                        <a:gd name="T85" fmla="*/ 262 h 339"/>
                        <a:gd name="T86" fmla="*/ 32 w 221"/>
                        <a:gd name="T87" fmla="*/ 262 h 339"/>
                        <a:gd name="T88" fmla="*/ 17 w 221"/>
                        <a:gd name="T89" fmla="*/ 272 h 339"/>
                        <a:gd name="T90" fmla="*/ 7 w 221"/>
                        <a:gd name="T91" fmla="*/ 281 h 339"/>
                        <a:gd name="T92" fmla="*/ 9 w 221"/>
                        <a:gd name="T93" fmla="*/ 283 h 339"/>
                        <a:gd name="T94" fmla="*/ 6 w 221"/>
                        <a:gd name="T95" fmla="*/ 287 h 339"/>
                        <a:gd name="T96" fmla="*/ 11 w 221"/>
                        <a:gd name="T97" fmla="*/ 300 h 339"/>
                        <a:gd name="T98" fmla="*/ 14 w 221"/>
                        <a:gd name="T99" fmla="*/ 301 h 339"/>
                        <a:gd name="T100" fmla="*/ 7 w 221"/>
                        <a:gd name="T101" fmla="*/ 314 h 339"/>
                        <a:gd name="T102" fmla="*/ 31 w 221"/>
                        <a:gd name="T103" fmla="*/ 338 h 339"/>
                        <a:gd name="T104" fmla="*/ 124 w 221"/>
                        <a:gd name="T105" fmla="*/ 269 h 339"/>
                        <a:gd name="T106" fmla="*/ 146 w 221"/>
                        <a:gd name="T107" fmla="*/ 273 h 339"/>
                        <a:gd name="T108" fmla="*/ 156 w 221"/>
                        <a:gd name="T109" fmla="*/ 268 h 339"/>
                        <a:gd name="T110" fmla="*/ 176 w 221"/>
                        <a:gd name="T111" fmla="*/ 266 h 339"/>
                        <a:gd name="T112" fmla="*/ 209 w 221"/>
                        <a:gd name="T113" fmla="*/ 255 h 339"/>
                        <a:gd name="T114" fmla="*/ 221 w 221"/>
                        <a:gd name="T115" fmla="*/ 241 h 339"/>
                        <a:gd name="T116" fmla="*/ 212 w 221"/>
                        <a:gd name="T117" fmla="*/ 218 h 3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221" h="339">
                          <a:moveTo>
                            <a:pt x="212" y="218"/>
                          </a:moveTo>
                          <a:cubicBezTo>
                            <a:pt x="212" y="199"/>
                            <a:pt x="212" y="196"/>
                            <a:pt x="216" y="177"/>
                          </a:cubicBezTo>
                          <a:cubicBezTo>
                            <a:pt x="218" y="169"/>
                            <a:pt x="219" y="163"/>
                            <a:pt x="217" y="161"/>
                          </a:cubicBezTo>
                          <a:cubicBezTo>
                            <a:pt x="216" y="160"/>
                            <a:pt x="215" y="159"/>
                            <a:pt x="213" y="159"/>
                          </a:cubicBezTo>
                          <a:cubicBezTo>
                            <a:pt x="211" y="159"/>
                            <a:pt x="209" y="160"/>
                            <a:pt x="207" y="160"/>
                          </a:cubicBezTo>
                          <a:cubicBezTo>
                            <a:pt x="205" y="161"/>
                            <a:pt x="203" y="161"/>
                            <a:pt x="201" y="161"/>
                          </a:cubicBezTo>
                          <a:cubicBezTo>
                            <a:pt x="198" y="161"/>
                            <a:pt x="196" y="160"/>
                            <a:pt x="196" y="157"/>
                          </a:cubicBezTo>
                          <a:lnTo>
                            <a:pt x="196" y="157"/>
                          </a:lnTo>
                          <a:lnTo>
                            <a:pt x="196" y="157"/>
                          </a:lnTo>
                          <a:cubicBezTo>
                            <a:pt x="198" y="136"/>
                            <a:pt x="213" y="122"/>
                            <a:pt x="220" y="116"/>
                          </a:cubicBezTo>
                          <a:cubicBezTo>
                            <a:pt x="219" y="115"/>
                            <a:pt x="217" y="112"/>
                            <a:pt x="214" y="110"/>
                          </a:cubicBezTo>
                          <a:cubicBezTo>
                            <a:pt x="212" y="108"/>
                            <a:pt x="211" y="107"/>
                            <a:pt x="210" y="105"/>
                          </a:cubicBezTo>
                          <a:cubicBezTo>
                            <a:pt x="209" y="104"/>
                            <a:pt x="208" y="103"/>
                            <a:pt x="206" y="101"/>
                          </a:cubicBezTo>
                          <a:cubicBezTo>
                            <a:pt x="203" y="99"/>
                            <a:pt x="202" y="97"/>
                            <a:pt x="203" y="95"/>
                          </a:cubicBezTo>
                          <a:cubicBezTo>
                            <a:pt x="203" y="93"/>
                            <a:pt x="204" y="92"/>
                            <a:pt x="207" y="91"/>
                          </a:cubicBezTo>
                          <a:cubicBezTo>
                            <a:pt x="209" y="91"/>
                            <a:pt x="209" y="90"/>
                            <a:pt x="209" y="90"/>
                          </a:cubicBezTo>
                          <a:cubicBezTo>
                            <a:pt x="209" y="89"/>
                            <a:pt x="206" y="87"/>
                            <a:pt x="205" y="86"/>
                          </a:cubicBezTo>
                          <a:cubicBezTo>
                            <a:pt x="204" y="85"/>
                            <a:pt x="203" y="85"/>
                            <a:pt x="202" y="84"/>
                          </a:cubicBezTo>
                          <a:cubicBezTo>
                            <a:pt x="200" y="83"/>
                            <a:pt x="197" y="81"/>
                            <a:pt x="199" y="78"/>
                          </a:cubicBezTo>
                          <a:cubicBezTo>
                            <a:pt x="200" y="76"/>
                            <a:pt x="199" y="73"/>
                            <a:pt x="195" y="66"/>
                          </a:cubicBezTo>
                          <a:cubicBezTo>
                            <a:pt x="193" y="62"/>
                            <a:pt x="192" y="60"/>
                            <a:pt x="190" y="60"/>
                          </a:cubicBezTo>
                          <a:cubicBezTo>
                            <a:pt x="190" y="60"/>
                            <a:pt x="189" y="60"/>
                            <a:pt x="188" y="61"/>
                          </a:cubicBezTo>
                          <a:cubicBezTo>
                            <a:pt x="187" y="62"/>
                            <a:pt x="186" y="63"/>
                            <a:pt x="184" y="63"/>
                          </a:cubicBezTo>
                          <a:cubicBezTo>
                            <a:pt x="182" y="63"/>
                            <a:pt x="180" y="61"/>
                            <a:pt x="178" y="57"/>
                          </a:cubicBezTo>
                          <a:cubicBezTo>
                            <a:pt x="176" y="53"/>
                            <a:pt x="175" y="53"/>
                            <a:pt x="174" y="53"/>
                          </a:cubicBezTo>
                          <a:cubicBezTo>
                            <a:pt x="173" y="53"/>
                            <a:pt x="171" y="55"/>
                            <a:pt x="168" y="58"/>
                          </a:cubicBezTo>
                          <a:cubicBezTo>
                            <a:pt x="166" y="60"/>
                            <a:pt x="163" y="61"/>
                            <a:pt x="160" y="61"/>
                          </a:cubicBezTo>
                          <a:cubicBezTo>
                            <a:pt x="158" y="61"/>
                            <a:pt x="156" y="60"/>
                            <a:pt x="155" y="59"/>
                          </a:cubicBezTo>
                          <a:cubicBezTo>
                            <a:pt x="154" y="57"/>
                            <a:pt x="155" y="54"/>
                            <a:pt x="157" y="51"/>
                          </a:cubicBezTo>
                          <a:cubicBezTo>
                            <a:pt x="158" y="50"/>
                            <a:pt x="158" y="49"/>
                            <a:pt x="158" y="49"/>
                          </a:cubicBezTo>
                          <a:cubicBezTo>
                            <a:pt x="158" y="49"/>
                            <a:pt x="158" y="49"/>
                            <a:pt x="158" y="49"/>
                          </a:cubicBezTo>
                          <a:cubicBezTo>
                            <a:pt x="156" y="49"/>
                            <a:pt x="155" y="48"/>
                            <a:pt x="153" y="47"/>
                          </a:cubicBezTo>
                          <a:cubicBezTo>
                            <a:pt x="151" y="46"/>
                            <a:pt x="151" y="46"/>
                            <a:pt x="150" y="46"/>
                          </a:cubicBezTo>
                          <a:cubicBezTo>
                            <a:pt x="149" y="46"/>
                            <a:pt x="148" y="45"/>
                            <a:pt x="145" y="44"/>
                          </a:cubicBezTo>
                          <a:cubicBezTo>
                            <a:pt x="142" y="43"/>
                            <a:pt x="141" y="41"/>
                            <a:pt x="141" y="39"/>
                          </a:cubicBezTo>
                          <a:cubicBezTo>
                            <a:pt x="140" y="37"/>
                            <a:pt x="141" y="35"/>
                            <a:pt x="141" y="34"/>
                          </a:cubicBezTo>
                          <a:cubicBezTo>
                            <a:pt x="135" y="33"/>
                            <a:pt x="131" y="29"/>
                            <a:pt x="128" y="25"/>
                          </a:cubicBezTo>
                          <a:cubicBezTo>
                            <a:pt x="125" y="21"/>
                            <a:pt x="122" y="16"/>
                            <a:pt x="120" y="12"/>
                          </a:cubicBezTo>
                          <a:cubicBezTo>
                            <a:pt x="118" y="8"/>
                            <a:pt x="116" y="4"/>
                            <a:pt x="113" y="0"/>
                          </a:cubicBezTo>
                          <a:cubicBezTo>
                            <a:pt x="113" y="1"/>
                            <a:pt x="113" y="1"/>
                            <a:pt x="113" y="1"/>
                          </a:cubicBezTo>
                          <a:cubicBezTo>
                            <a:pt x="110" y="3"/>
                            <a:pt x="108" y="5"/>
                            <a:pt x="103" y="5"/>
                          </a:cubicBezTo>
                          <a:lnTo>
                            <a:pt x="94" y="5"/>
                          </a:lnTo>
                          <a:cubicBezTo>
                            <a:pt x="93" y="5"/>
                            <a:pt x="89" y="6"/>
                            <a:pt x="89" y="7"/>
                          </a:cubicBezTo>
                          <a:lnTo>
                            <a:pt x="89" y="29"/>
                          </a:lnTo>
                          <a:cubicBezTo>
                            <a:pt x="89" y="33"/>
                            <a:pt x="94" y="34"/>
                            <a:pt x="101" y="36"/>
                          </a:cubicBezTo>
                          <a:cubicBezTo>
                            <a:pt x="102" y="36"/>
                            <a:pt x="103" y="36"/>
                            <a:pt x="104" y="36"/>
                          </a:cubicBezTo>
                          <a:lnTo>
                            <a:pt x="106" y="36"/>
                          </a:lnTo>
                          <a:lnTo>
                            <a:pt x="105" y="38"/>
                          </a:lnTo>
                          <a:cubicBezTo>
                            <a:pt x="105" y="39"/>
                            <a:pt x="104" y="39"/>
                            <a:pt x="104" y="40"/>
                          </a:cubicBezTo>
                          <a:cubicBezTo>
                            <a:pt x="103" y="41"/>
                            <a:pt x="103" y="41"/>
                            <a:pt x="103" y="43"/>
                          </a:cubicBezTo>
                          <a:cubicBezTo>
                            <a:pt x="103" y="44"/>
                            <a:pt x="104" y="46"/>
                            <a:pt x="104" y="48"/>
                          </a:cubicBezTo>
                          <a:cubicBezTo>
                            <a:pt x="105" y="49"/>
                            <a:pt x="105" y="50"/>
                            <a:pt x="105" y="50"/>
                          </a:cubicBezTo>
                          <a:lnTo>
                            <a:pt x="106" y="51"/>
                          </a:lnTo>
                          <a:lnTo>
                            <a:pt x="104" y="52"/>
                          </a:lnTo>
                          <a:cubicBezTo>
                            <a:pt x="102" y="52"/>
                            <a:pt x="101" y="54"/>
                            <a:pt x="99" y="57"/>
                          </a:cubicBezTo>
                          <a:cubicBezTo>
                            <a:pt x="96" y="60"/>
                            <a:pt x="93" y="64"/>
                            <a:pt x="88" y="64"/>
                          </a:cubicBezTo>
                          <a:cubicBezTo>
                            <a:pt x="85" y="64"/>
                            <a:pt x="83" y="63"/>
                            <a:pt x="82" y="63"/>
                          </a:cubicBezTo>
                          <a:cubicBezTo>
                            <a:pt x="81" y="62"/>
                            <a:pt x="80" y="61"/>
                            <a:pt x="78" y="61"/>
                          </a:cubicBezTo>
                          <a:cubicBezTo>
                            <a:pt x="77" y="61"/>
                            <a:pt x="77" y="62"/>
                            <a:pt x="77" y="62"/>
                          </a:cubicBezTo>
                          <a:cubicBezTo>
                            <a:pt x="76" y="63"/>
                            <a:pt x="76" y="65"/>
                            <a:pt x="76" y="67"/>
                          </a:cubicBezTo>
                          <a:cubicBezTo>
                            <a:pt x="76" y="67"/>
                            <a:pt x="76" y="68"/>
                            <a:pt x="76" y="68"/>
                          </a:cubicBezTo>
                          <a:cubicBezTo>
                            <a:pt x="76" y="70"/>
                            <a:pt x="77" y="71"/>
                            <a:pt x="78" y="72"/>
                          </a:cubicBezTo>
                          <a:cubicBezTo>
                            <a:pt x="79" y="73"/>
                            <a:pt x="80" y="73"/>
                            <a:pt x="80" y="74"/>
                          </a:cubicBezTo>
                          <a:cubicBezTo>
                            <a:pt x="81" y="75"/>
                            <a:pt x="82" y="77"/>
                            <a:pt x="83" y="78"/>
                          </a:cubicBezTo>
                          <a:cubicBezTo>
                            <a:pt x="85" y="82"/>
                            <a:pt x="88" y="86"/>
                            <a:pt x="89" y="90"/>
                          </a:cubicBezTo>
                          <a:cubicBezTo>
                            <a:pt x="90" y="92"/>
                            <a:pt x="94" y="102"/>
                            <a:pt x="95" y="104"/>
                          </a:cubicBezTo>
                          <a:cubicBezTo>
                            <a:pt x="98" y="105"/>
                            <a:pt x="100" y="105"/>
                            <a:pt x="102" y="105"/>
                          </a:cubicBezTo>
                          <a:cubicBezTo>
                            <a:pt x="105" y="105"/>
                            <a:pt x="108" y="105"/>
                            <a:pt x="111" y="108"/>
                          </a:cubicBezTo>
                          <a:cubicBezTo>
                            <a:pt x="112" y="108"/>
                            <a:pt x="113" y="109"/>
                            <a:pt x="113" y="109"/>
                          </a:cubicBezTo>
                          <a:cubicBezTo>
                            <a:pt x="117" y="112"/>
                            <a:pt x="121" y="114"/>
                            <a:pt x="121" y="120"/>
                          </a:cubicBezTo>
                          <a:cubicBezTo>
                            <a:pt x="121" y="128"/>
                            <a:pt x="116" y="131"/>
                            <a:pt x="112" y="133"/>
                          </a:cubicBezTo>
                          <a:cubicBezTo>
                            <a:pt x="111" y="133"/>
                            <a:pt x="110" y="134"/>
                            <a:pt x="109" y="134"/>
                          </a:cubicBezTo>
                          <a:cubicBezTo>
                            <a:pt x="102" y="138"/>
                            <a:pt x="98" y="149"/>
                            <a:pt x="94" y="159"/>
                          </a:cubicBezTo>
                          <a:cubicBezTo>
                            <a:pt x="93" y="162"/>
                            <a:pt x="92" y="165"/>
                            <a:pt x="91" y="167"/>
                          </a:cubicBezTo>
                          <a:cubicBezTo>
                            <a:pt x="90" y="169"/>
                            <a:pt x="88" y="170"/>
                            <a:pt x="86" y="171"/>
                          </a:cubicBezTo>
                          <a:cubicBezTo>
                            <a:pt x="83" y="172"/>
                            <a:pt x="82" y="173"/>
                            <a:pt x="82" y="176"/>
                          </a:cubicBezTo>
                          <a:cubicBezTo>
                            <a:pt x="82" y="180"/>
                            <a:pt x="84" y="182"/>
                            <a:pt x="88" y="184"/>
                          </a:cubicBezTo>
                          <a:cubicBezTo>
                            <a:pt x="91" y="187"/>
                            <a:pt x="96" y="190"/>
                            <a:pt x="96" y="196"/>
                          </a:cubicBezTo>
                          <a:cubicBezTo>
                            <a:pt x="96" y="204"/>
                            <a:pt x="92" y="207"/>
                            <a:pt x="87" y="211"/>
                          </a:cubicBezTo>
                          <a:cubicBezTo>
                            <a:pt x="87" y="212"/>
                            <a:pt x="86" y="212"/>
                            <a:pt x="85" y="213"/>
                          </a:cubicBezTo>
                          <a:cubicBezTo>
                            <a:pt x="79" y="220"/>
                            <a:pt x="72" y="227"/>
                            <a:pt x="64" y="227"/>
                          </a:cubicBezTo>
                          <a:cubicBezTo>
                            <a:pt x="61" y="238"/>
                            <a:pt x="58" y="242"/>
                            <a:pt x="52" y="247"/>
                          </a:cubicBezTo>
                          <a:cubicBezTo>
                            <a:pt x="51" y="248"/>
                            <a:pt x="49" y="249"/>
                            <a:pt x="48" y="251"/>
                          </a:cubicBezTo>
                          <a:cubicBezTo>
                            <a:pt x="47" y="252"/>
                            <a:pt x="47" y="253"/>
                            <a:pt x="47" y="255"/>
                          </a:cubicBezTo>
                          <a:cubicBezTo>
                            <a:pt x="47" y="256"/>
                            <a:pt x="47" y="258"/>
                            <a:pt x="46" y="259"/>
                          </a:cubicBezTo>
                          <a:cubicBezTo>
                            <a:pt x="43" y="262"/>
                            <a:pt x="40" y="262"/>
                            <a:pt x="36" y="262"/>
                          </a:cubicBezTo>
                          <a:cubicBezTo>
                            <a:pt x="36" y="262"/>
                            <a:pt x="35" y="262"/>
                            <a:pt x="34" y="262"/>
                          </a:cubicBezTo>
                          <a:cubicBezTo>
                            <a:pt x="33" y="262"/>
                            <a:pt x="32" y="262"/>
                            <a:pt x="32" y="262"/>
                          </a:cubicBezTo>
                          <a:cubicBezTo>
                            <a:pt x="28" y="262"/>
                            <a:pt x="27" y="264"/>
                            <a:pt x="25" y="267"/>
                          </a:cubicBezTo>
                          <a:cubicBezTo>
                            <a:pt x="23" y="269"/>
                            <a:pt x="21" y="272"/>
                            <a:pt x="17" y="272"/>
                          </a:cubicBezTo>
                          <a:cubicBezTo>
                            <a:pt x="9" y="272"/>
                            <a:pt x="4" y="273"/>
                            <a:pt x="4" y="276"/>
                          </a:cubicBezTo>
                          <a:cubicBezTo>
                            <a:pt x="4" y="278"/>
                            <a:pt x="5" y="280"/>
                            <a:pt x="7" y="281"/>
                          </a:cubicBezTo>
                          <a:cubicBezTo>
                            <a:pt x="7" y="281"/>
                            <a:pt x="8" y="282"/>
                            <a:pt x="8" y="282"/>
                          </a:cubicBezTo>
                          <a:lnTo>
                            <a:pt x="9" y="283"/>
                          </a:lnTo>
                          <a:lnTo>
                            <a:pt x="8" y="284"/>
                          </a:lnTo>
                          <a:cubicBezTo>
                            <a:pt x="7" y="285"/>
                            <a:pt x="7" y="286"/>
                            <a:pt x="6" y="287"/>
                          </a:cubicBezTo>
                          <a:cubicBezTo>
                            <a:pt x="4" y="289"/>
                            <a:pt x="2" y="292"/>
                            <a:pt x="2" y="296"/>
                          </a:cubicBezTo>
                          <a:cubicBezTo>
                            <a:pt x="2" y="299"/>
                            <a:pt x="6" y="300"/>
                            <a:pt x="11" y="300"/>
                          </a:cubicBezTo>
                          <a:cubicBezTo>
                            <a:pt x="12" y="300"/>
                            <a:pt x="12" y="301"/>
                            <a:pt x="13" y="301"/>
                          </a:cubicBezTo>
                          <a:lnTo>
                            <a:pt x="14" y="301"/>
                          </a:lnTo>
                          <a:lnTo>
                            <a:pt x="14" y="302"/>
                          </a:lnTo>
                          <a:cubicBezTo>
                            <a:pt x="13" y="307"/>
                            <a:pt x="10" y="310"/>
                            <a:pt x="7" y="314"/>
                          </a:cubicBezTo>
                          <a:cubicBezTo>
                            <a:pt x="4" y="317"/>
                            <a:pt x="1" y="319"/>
                            <a:pt x="0" y="323"/>
                          </a:cubicBezTo>
                          <a:cubicBezTo>
                            <a:pt x="1" y="325"/>
                            <a:pt x="6" y="339"/>
                            <a:pt x="31" y="338"/>
                          </a:cubicBezTo>
                          <a:cubicBezTo>
                            <a:pt x="78" y="336"/>
                            <a:pt x="110" y="293"/>
                            <a:pt x="117" y="273"/>
                          </a:cubicBezTo>
                          <a:cubicBezTo>
                            <a:pt x="118" y="270"/>
                            <a:pt x="121" y="269"/>
                            <a:pt x="124" y="269"/>
                          </a:cubicBezTo>
                          <a:cubicBezTo>
                            <a:pt x="127" y="269"/>
                            <a:pt x="131" y="270"/>
                            <a:pt x="134" y="271"/>
                          </a:cubicBezTo>
                          <a:cubicBezTo>
                            <a:pt x="138" y="272"/>
                            <a:pt x="142" y="273"/>
                            <a:pt x="146" y="273"/>
                          </a:cubicBezTo>
                          <a:cubicBezTo>
                            <a:pt x="147" y="273"/>
                            <a:pt x="148" y="273"/>
                            <a:pt x="149" y="272"/>
                          </a:cubicBezTo>
                          <a:cubicBezTo>
                            <a:pt x="151" y="272"/>
                            <a:pt x="154" y="270"/>
                            <a:pt x="156" y="268"/>
                          </a:cubicBezTo>
                          <a:cubicBezTo>
                            <a:pt x="159" y="266"/>
                            <a:pt x="162" y="264"/>
                            <a:pt x="165" y="264"/>
                          </a:cubicBezTo>
                          <a:cubicBezTo>
                            <a:pt x="169" y="264"/>
                            <a:pt x="173" y="265"/>
                            <a:pt x="176" y="266"/>
                          </a:cubicBezTo>
                          <a:cubicBezTo>
                            <a:pt x="179" y="267"/>
                            <a:pt x="183" y="269"/>
                            <a:pt x="188" y="269"/>
                          </a:cubicBezTo>
                          <a:cubicBezTo>
                            <a:pt x="200" y="272"/>
                            <a:pt x="205" y="264"/>
                            <a:pt x="209" y="255"/>
                          </a:cubicBezTo>
                          <a:cubicBezTo>
                            <a:pt x="212" y="250"/>
                            <a:pt x="215" y="245"/>
                            <a:pt x="220" y="242"/>
                          </a:cubicBezTo>
                          <a:cubicBezTo>
                            <a:pt x="221" y="241"/>
                            <a:pt x="221" y="241"/>
                            <a:pt x="221" y="241"/>
                          </a:cubicBezTo>
                          <a:cubicBezTo>
                            <a:pt x="221" y="240"/>
                            <a:pt x="220" y="238"/>
                            <a:pt x="218" y="236"/>
                          </a:cubicBezTo>
                          <a:cubicBezTo>
                            <a:pt x="216" y="232"/>
                            <a:pt x="212" y="226"/>
                            <a:pt x="212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8" name="Freeform 1228">
                      <a:extLst>
                        <a:ext uri="{FF2B5EF4-FFF2-40B4-BE49-F238E27FC236}">
                          <a16:creationId xmlns:a16="http://schemas.microsoft.com/office/drawing/2014/main" id="{6730101D-F697-2793-F1FB-4CDE64E5F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05286" y="4506570"/>
                      <a:ext cx="3759" cy="3759"/>
                    </a:xfrm>
                    <a:custGeom>
                      <a:avLst/>
                      <a:gdLst>
                        <a:gd name="T0" fmla="*/ 11 w 11"/>
                        <a:gd name="T1" fmla="*/ 7 h 7"/>
                        <a:gd name="T2" fmla="*/ 0 w 11"/>
                        <a:gd name="T3" fmla="*/ 0 h 7"/>
                        <a:gd name="T4" fmla="*/ 11 w 11"/>
                        <a:gd name="T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7"/>
                          </a:moveTo>
                          <a:cubicBezTo>
                            <a:pt x="8" y="3"/>
                            <a:pt x="4" y="0"/>
                            <a:pt x="0" y="0"/>
                          </a:cubicBezTo>
                          <a:cubicBezTo>
                            <a:pt x="4" y="0"/>
                            <a:pt x="8" y="3"/>
                            <a:pt x="1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9" name="Freeform 1229">
                      <a:extLst>
                        <a:ext uri="{FF2B5EF4-FFF2-40B4-BE49-F238E27FC236}">
                          <a16:creationId xmlns:a16="http://schemas.microsoft.com/office/drawing/2014/main" id="{3251497A-1856-CAD2-F325-093498F0D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2343" y="4482137"/>
                      <a:ext cx="56384" cy="80818"/>
                    </a:xfrm>
                    <a:custGeom>
                      <a:avLst/>
                      <a:gdLst>
                        <a:gd name="T0" fmla="*/ 129 w 136"/>
                        <a:gd name="T1" fmla="*/ 128 h 187"/>
                        <a:gd name="T2" fmla="*/ 110 w 136"/>
                        <a:gd name="T3" fmla="*/ 102 h 187"/>
                        <a:gd name="T4" fmla="*/ 87 w 136"/>
                        <a:gd name="T5" fmla="*/ 89 h 187"/>
                        <a:gd name="T6" fmla="*/ 95 w 136"/>
                        <a:gd name="T7" fmla="*/ 61 h 187"/>
                        <a:gd name="T8" fmla="*/ 96 w 136"/>
                        <a:gd name="T9" fmla="*/ 23 h 187"/>
                        <a:gd name="T10" fmla="*/ 104 w 136"/>
                        <a:gd name="T11" fmla="*/ 9 h 187"/>
                        <a:gd name="T12" fmla="*/ 98 w 136"/>
                        <a:gd name="T13" fmla="*/ 0 h 187"/>
                        <a:gd name="T14" fmla="*/ 85 w 136"/>
                        <a:gd name="T15" fmla="*/ 15 h 187"/>
                        <a:gd name="T16" fmla="*/ 89 w 136"/>
                        <a:gd name="T17" fmla="*/ 45 h 187"/>
                        <a:gd name="T18" fmla="*/ 73 w 136"/>
                        <a:gd name="T19" fmla="*/ 105 h 187"/>
                        <a:gd name="T20" fmla="*/ 69 w 136"/>
                        <a:gd name="T21" fmla="*/ 139 h 187"/>
                        <a:gd name="T22" fmla="*/ 35 w 136"/>
                        <a:gd name="T23" fmla="*/ 177 h 187"/>
                        <a:gd name="T24" fmla="*/ 17 w 136"/>
                        <a:gd name="T25" fmla="*/ 159 h 187"/>
                        <a:gd name="T26" fmla="*/ 15 w 136"/>
                        <a:gd name="T27" fmla="*/ 170 h 187"/>
                        <a:gd name="T28" fmla="*/ 43 w 136"/>
                        <a:gd name="T29" fmla="*/ 187 h 187"/>
                        <a:gd name="T30" fmla="*/ 72 w 136"/>
                        <a:gd name="T31" fmla="*/ 164 h 187"/>
                        <a:gd name="T32" fmla="*/ 88 w 136"/>
                        <a:gd name="T33" fmla="*/ 149 h 187"/>
                        <a:gd name="T34" fmla="*/ 100 w 136"/>
                        <a:gd name="T35" fmla="*/ 110 h 187"/>
                        <a:gd name="T36" fmla="*/ 122 w 136"/>
                        <a:gd name="T37" fmla="*/ 128 h 187"/>
                        <a:gd name="T38" fmla="*/ 115 w 136"/>
                        <a:gd name="T39" fmla="*/ 152 h 187"/>
                        <a:gd name="T40" fmla="*/ 135 w 136"/>
                        <a:gd name="T41" fmla="*/ 164 h 187"/>
                        <a:gd name="T42" fmla="*/ 119 w 136"/>
                        <a:gd name="T43" fmla="*/ 146 h 187"/>
                        <a:gd name="T44" fmla="*/ 129 w 136"/>
                        <a:gd name="T45" fmla="*/ 128 h 1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36" h="187">
                          <a:moveTo>
                            <a:pt x="129" y="128"/>
                          </a:moveTo>
                          <a:cubicBezTo>
                            <a:pt x="126" y="115"/>
                            <a:pt x="121" y="104"/>
                            <a:pt x="110" y="102"/>
                          </a:cubicBezTo>
                          <a:cubicBezTo>
                            <a:pt x="84" y="109"/>
                            <a:pt x="87" y="103"/>
                            <a:pt x="87" y="89"/>
                          </a:cubicBezTo>
                          <a:cubicBezTo>
                            <a:pt x="87" y="81"/>
                            <a:pt x="91" y="72"/>
                            <a:pt x="95" y="61"/>
                          </a:cubicBezTo>
                          <a:cubicBezTo>
                            <a:pt x="106" y="57"/>
                            <a:pt x="92" y="36"/>
                            <a:pt x="96" y="23"/>
                          </a:cubicBezTo>
                          <a:cubicBezTo>
                            <a:pt x="97" y="18"/>
                            <a:pt x="97" y="13"/>
                            <a:pt x="104" y="9"/>
                          </a:cubicBezTo>
                          <a:lnTo>
                            <a:pt x="98" y="0"/>
                          </a:lnTo>
                          <a:cubicBezTo>
                            <a:pt x="94" y="7"/>
                            <a:pt x="89" y="4"/>
                            <a:pt x="85" y="15"/>
                          </a:cubicBezTo>
                          <a:cubicBezTo>
                            <a:pt x="81" y="33"/>
                            <a:pt x="96" y="30"/>
                            <a:pt x="89" y="45"/>
                          </a:cubicBezTo>
                          <a:cubicBezTo>
                            <a:pt x="81" y="59"/>
                            <a:pt x="65" y="90"/>
                            <a:pt x="73" y="105"/>
                          </a:cubicBezTo>
                          <a:cubicBezTo>
                            <a:pt x="90" y="140"/>
                            <a:pt x="73" y="115"/>
                            <a:pt x="69" y="139"/>
                          </a:cubicBezTo>
                          <a:cubicBezTo>
                            <a:pt x="52" y="151"/>
                            <a:pt x="46" y="176"/>
                            <a:pt x="35" y="177"/>
                          </a:cubicBezTo>
                          <a:cubicBezTo>
                            <a:pt x="21" y="177"/>
                            <a:pt x="26" y="160"/>
                            <a:pt x="17" y="159"/>
                          </a:cubicBezTo>
                          <a:cubicBezTo>
                            <a:pt x="0" y="158"/>
                            <a:pt x="15" y="164"/>
                            <a:pt x="15" y="170"/>
                          </a:cubicBezTo>
                          <a:cubicBezTo>
                            <a:pt x="15" y="181"/>
                            <a:pt x="31" y="175"/>
                            <a:pt x="43" y="187"/>
                          </a:cubicBezTo>
                          <a:cubicBezTo>
                            <a:pt x="48" y="169"/>
                            <a:pt x="60" y="185"/>
                            <a:pt x="72" y="164"/>
                          </a:cubicBezTo>
                          <a:cubicBezTo>
                            <a:pt x="76" y="157"/>
                            <a:pt x="72" y="157"/>
                            <a:pt x="88" y="149"/>
                          </a:cubicBezTo>
                          <a:cubicBezTo>
                            <a:pt x="84" y="120"/>
                            <a:pt x="85" y="111"/>
                            <a:pt x="100" y="110"/>
                          </a:cubicBezTo>
                          <a:cubicBezTo>
                            <a:pt x="117" y="107"/>
                            <a:pt x="115" y="122"/>
                            <a:pt x="122" y="128"/>
                          </a:cubicBezTo>
                          <a:cubicBezTo>
                            <a:pt x="118" y="139"/>
                            <a:pt x="115" y="145"/>
                            <a:pt x="115" y="152"/>
                          </a:cubicBezTo>
                          <a:cubicBezTo>
                            <a:pt x="115" y="159"/>
                            <a:pt x="126" y="165"/>
                            <a:pt x="135" y="164"/>
                          </a:cubicBezTo>
                          <a:cubicBezTo>
                            <a:pt x="136" y="162"/>
                            <a:pt x="118" y="157"/>
                            <a:pt x="119" y="146"/>
                          </a:cubicBezTo>
                          <a:cubicBezTo>
                            <a:pt x="120" y="138"/>
                            <a:pt x="131" y="142"/>
                            <a:pt x="129" y="1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0" name="Freeform 1230">
                      <a:extLst>
                        <a:ext uri="{FF2B5EF4-FFF2-40B4-BE49-F238E27FC236}">
                          <a16:creationId xmlns:a16="http://schemas.microsoft.com/office/drawing/2014/main" id="{806AF70F-4C88-4B7D-738A-799B19410D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66531" y="4455825"/>
                      <a:ext cx="13157" cy="13157"/>
                    </a:xfrm>
                    <a:custGeom>
                      <a:avLst/>
                      <a:gdLst>
                        <a:gd name="T0" fmla="*/ 0 w 30"/>
                        <a:gd name="T1" fmla="*/ 31 h 31"/>
                        <a:gd name="T2" fmla="*/ 17 w 30"/>
                        <a:gd name="T3" fmla="*/ 0 h 31"/>
                        <a:gd name="T4" fmla="*/ 21 w 30"/>
                        <a:gd name="T5" fmla="*/ 1 h 31"/>
                        <a:gd name="T6" fmla="*/ 26 w 30"/>
                        <a:gd name="T7" fmla="*/ 9 h 31"/>
                        <a:gd name="T8" fmla="*/ 0 w 30"/>
                        <a:gd name="T9" fmla="*/ 31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0" h="31">
                          <a:moveTo>
                            <a:pt x="0" y="31"/>
                          </a:moveTo>
                          <a:cubicBezTo>
                            <a:pt x="0" y="24"/>
                            <a:pt x="8" y="13"/>
                            <a:pt x="17" y="0"/>
                          </a:cubicBezTo>
                          <a:lnTo>
                            <a:pt x="21" y="1"/>
                          </a:lnTo>
                          <a:cubicBezTo>
                            <a:pt x="22" y="4"/>
                            <a:pt x="30" y="7"/>
                            <a:pt x="26" y="9"/>
                          </a:cubicBezTo>
                          <a:cubicBezTo>
                            <a:pt x="21" y="22"/>
                            <a:pt x="5" y="24"/>
                            <a:pt x="0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1" name="Freeform 1231">
                      <a:extLst>
                        <a:ext uri="{FF2B5EF4-FFF2-40B4-BE49-F238E27FC236}">
                          <a16:creationId xmlns:a16="http://schemas.microsoft.com/office/drawing/2014/main" id="{B277290B-0858-9F03-BC2F-23B4F51208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13518" y="4702034"/>
                      <a:ext cx="37589" cy="65782"/>
                    </a:xfrm>
                    <a:custGeom>
                      <a:avLst/>
                      <a:gdLst>
                        <a:gd name="T0" fmla="*/ 10 w 88"/>
                        <a:gd name="T1" fmla="*/ 157 h 157"/>
                        <a:gd name="T2" fmla="*/ 16 w 88"/>
                        <a:gd name="T3" fmla="*/ 156 h 157"/>
                        <a:gd name="T4" fmla="*/ 16 w 88"/>
                        <a:gd name="T5" fmla="*/ 156 h 157"/>
                        <a:gd name="T6" fmla="*/ 44 w 88"/>
                        <a:gd name="T7" fmla="*/ 134 h 157"/>
                        <a:gd name="T8" fmla="*/ 44 w 88"/>
                        <a:gd name="T9" fmla="*/ 125 h 157"/>
                        <a:gd name="T10" fmla="*/ 47 w 88"/>
                        <a:gd name="T11" fmla="*/ 120 h 157"/>
                        <a:gd name="T12" fmla="*/ 51 w 88"/>
                        <a:gd name="T13" fmla="*/ 118 h 157"/>
                        <a:gd name="T14" fmla="*/ 55 w 88"/>
                        <a:gd name="T15" fmla="*/ 112 h 157"/>
                        <a:gd name="T16" fmla="*/ 57 w 88"/>
                        <a:gd name="T17" fmla="*/ 108 h 157"/>
                        <a:gd name="T18" fmla="*/ 66 w 88"/>
                        <a:gd name="T19" fmla="*/ 103 h 157"/>
                        <a:gd name="T20" fmla="*/ 70 w 88"/>
                        <a:gd name="T21" fmla="*/ 100 h 157"/>
                        <a:gd name="T22" fmla="*/ 72 w 88"/>
                        <a:gd name="T23" fmla="*/ 95 h 157"/>
                        <a:gd name="T24" fmla="*/ 74 w 88"/>
                        <a:gd name="T25" fmla="*/ 89 h 157"/>
                        <a:gd name="T26" fmla="*/ 85 w 88"/>
                        <a:gd name="T27" fmla="*/ 74 h 157"/>
                        <a:gd name="T28" fmla="*/ 83 w 88"/>
                        <a:gd name="T29" fmla="*/ 72 h 157"/>
                        <a:gd name="T30" fmla="*/ 81 w 88"/>
                        <a:gd name="T31" fmla="*/ 72 h 157"/>
                        <a:gd name="T32" fmla="*/ 78 w 88"/>
                        <a:gd name="T33" fmla="*/ 73 h 157"/>
                        <a:gd name="T34" fmla="*/ 77 w 88"/>
                        <a:gd name="T35" fmla="*/ 71 h 157"/>
                        <a:gd name="T36" fmla="*/ 77 w 88"/>
                        <a:gd name="T37" fmla="*/ 64 h 157"/>
                        <a:gd name="T38" fmla="*/ 77 w 88"/>
                        <a:gd name="T39" fmla="*/ 63 h 157"/>
                        <a:gd name="T40" fmla="*/ 79 w 88"/>
                        <a:gd name="T41" fmla="*/ 63 h 157"/>
                        <a:gd name="T42" fmla="*/ 80 w 88"/>
                        <a:gd name="T43" fmla="*/ 63 h 157"/>
                        <a:gd name="T44" fmla="*/ 82 w 88"/>
                        <a:gd name="T45" fmla="*/ 62 h 157"/>
                        <a:gd name="T46" fmla="*/ 88 w 88"/>
                        <a:gd name="T47" fmla="*/ 50 h 157"/>
                        <a:gd name="T48" fmla="*/ 82 w 88"/>
                        <a:gd name="T49" fmla="*/ 35 h 157"/>
                        <a:gd name="T50" fmla="*/ 82 w 88"/>
                        <a:gd name="T51" fmla="*/ 34 h 157"/>
                        <a:gd name="T52" fmla="*/ 82 w 88"/>
                        <a:gd name="T53" fmla="*/ 33 h 157"/>
                        <a:gd name="T54" fmla="*/ 84 w 88"/>
                        <a:gd name="T55" fmla="*/ 19 h 157"/>
                        <a:gd name="T56" fmla="*/ 77 w 88"/>
                        <a:gd name="T57" fmla="*/ 0 h 157"/>
                        <a:gd name="T58" fmla="*/ 70 w 88"/>
                        <a:gd name="T59" fmla="*/ 9 h 157"/>
                        <a:gd name="T60" fmla="*/ 72 w 88"/>
                        <a:gd name="T61" fmla="*/ 14 h 157"/>
                        <a:gd name="T62" fmla="*/ 74 w 88"/>
                        <a:gd name="T63" fmla="*/ 20 h 157"/>
                        <a:gd name="T64" fmla="*/ 70 w 88"/>
                        <a:gd name="T65" fmla="*/ 36 h 157"/>
                        <a:gd name="T66" fmla="*/ 70 w 88"/>
                        <a:gd name="T67" fmla="*/ 36 h 157"/>
                        <a:gd name="T68" fmla="*/ 68 w 88"/>
                        <a:gd name="T69" fmla="*/ 40 h 157"/>
                        <a:gd name="T70" fmla="*/ 68 w 88"/>
                        <a:gd name="T71" fmla="*/ 60 h 157"/>
                        <a:gd name="T72" fmla="*/ 68 w 88"/>
                        <a:gd name="T73" fmla="*/ 60 h 157"/>
                        <a:gd name="T74" fmla="*/ 60 w 88"/>
                        <a:gd name="T75" fmla="*/ 71 h 157"/>
                        <a:gd name="T76" fmla="*/ 57 w 88"/>
                        <a:gd name="T77" fmla="*/ 76 h 157"/>
                        <a:gd name="T78" fmla="*/ 56 w 88"/>
                        <a:gd name="T79" fmla="*/ 81 h 157"/>
                        <a:gd name="T80" fmla="*/ 56 w 88"/>
                        <a:gd name="T81" fmla="*/ 86 h 157"/>
                        <a:gd name="T82" fmla="*/ 53 w 88"/>
                        <a:gd name="T83" fmla="*/ 90 h 157"/>
                        <a:gd name="T84" fmla="*/ 50 w 88"/>
                        <a:gd name="T85" fmla="*/ 93 h 157"/>
                        <a:gd name="T86" fmla="*/ 46 w 88"/>
                        <a:gd name="T87" fmla="*/ 102 h 157"/>
                        <a:gd name="T88" fmla="*/ 39 w 88"/>
                        <a:gd name="T89" fmla="*/ 115 h 157"/>
                        <a:gd name="T90" fmla="*/ 33 w 88"/>
                        <a:gd name="T91" fmla="*/ 124 h 157"/>
                        <a:gd name="T92" fmla="*/ 22 w 88"/>
                        <a:gd name="T93" fmla="*/ 139 h 157"/>
                        <a:gd name="T94" fmla="*/ 19 w 88"/>
                        <a:gd name="T95" fmla="*/ 141 h 157"/>
                        <a:gd name="T96" fmla="*/ 0 w 88"/>
                        <a:gd name="T97" fmla="*/ 154 h 157"/>
                        <a:gd name="T98" fmla="*/ 10 w 88"/>
                        <a:gd name="T99" fmla="*/ 157 h 1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8" h="157">
                          <a:moveTo>
                            <a:pt x="10" y="157"/>
                          </a:moveTo>
                          <a:cubicBezTo>
                            <a:pt x="11" y="157"/>
                            <a:pt x="14" y="157"/>
                            <a:pt x="16" y="156"/>
                          </a:cubicBezTo>
                          <a:lnTo>
                            <a:pt x="16" y="156"/>
                          </a:lnTo>
                          <a:cubicBezTo>
                            <a:pt x="30" y="154"/>
                            <a:pt x="44" y="145"/>
                            <a:pt x="44" y="134"/>
                          </a:cubicBezTo>
                          <a:lnTo>
                            <a:pt x="44" y="125"/>
                          </a:lnTo>
                          <a:cubicBezTo>
                            <a:pt x="44" y="121"/>
                            <a:pt x="45" y="120"/>
                            <a:pt x="47" y="120"/>
                          </a:cubicBezTo>
                          <a:cubicBezTo>
                            <a:pt x="48" y="119"/>
                            <a:pt x="49" y="119"/>
                            <a:pt x="51" y="118"/>
                          </a:cubicBezTo>
                          <a:cubicBezTo>
                            <a:pt x="52" y="117"/>
                            <a:pt x="54" y="114"/>
                            <a:pt x="55" y="112"/>
                          </a:cubicBezTo>
                          <a:cubicBezTo>
                            <a:pt x="55" y="110"/>
                            <a:pt x="56" y="109"/>
                            <a:pt x="57" y="108"/>
                          </a:cubicBezTo>
                          <a:cubicBezTo>
                            <a:pt x="60" y="106"/>
                            <a:pt x="63" y="104"/>
                            <a:pt x="66" y="103"/>
                          </a:cubicBezTo>
                          <a:cubicBezTo>
                            <a:pt x="68" y="102"/>
                            <a:pt x="69" y="101"/>
                            <a:pt x="70" y="100"/>
                          </a:cubicBezTo>
                          <a:cubicBezTo>
                            <a:pt x="72" y="99"/>
                            <a:pt x="72" y="97"/>
                            <a:pt x="72" y="95"/>
                          </a:cubicBezTo>
                          <a:cubicBezTo>
                            <a:pt x="73" y="93"/>
                            <a:pt x="73" y="91"/>
                            <a:pt x="74" y="89"/>
                          </a:cubicBezTo>
                          <a:cubicBezTo>
                            <a:pt x="77" y="86"/>
                            <a:pt x="85" y="78"/>
                            <a:pt x="85" y="74"/>
                          </a:cubicBezTo>
                          <a:cubicBezTo>
                            <a:pt x="85" y="72"/>
                            <a:pt x="84" y="72"/>
                            <a:pt x="83" y="72"/>
                          </a:cubicBezTo>
                          <a:cubicBezTo>
                            <a:pt x="82" y="72"/>
                            <a:pt x="81" y="72"/>
                            <a:pt x="81" y="72"/>
                          </a:cubicBezTo>
                          <a:cubicBezTo>
                            <a:pt x="80" y="72"/>
                            <a:pt x="79" y="73"/>
                            <a:pt x="78" y="73"/>
                          </a:cubicBezTo>
                          <a:cubicBezTo>
                            <a:pt x="77" y="73"/>
                            <a:pt x="77" y="72"/>
                            <a:pt x="77" y="71"/>
                          </a:cubicBezTo>
                          <a:lnTo>
                            <a:pt x="77" y="64"/>
                          </a:lnTo>
                          <a:cubicBezTo>
                            <a:pt x="77" y="63"/>
                            <a:pt x="77" y="63"/>
                            <a:pt x="77" y="63"/>
                          </a:cubicBezTo>
                          <a:cubicBezTo>
                            <a:pt x="78" y="62"/>
                            <a:pt x="78" y="62"/>
                            <a:pt x="79" y="63"/>
                          </a:cubicBezTo>
                          <a:cubicBezTo>
                            <a:pt x="79" y="63"/>
                            <a:pt x="80" y="63"/>
                            <a:pt x="80" y="63"/>
                          </a:cubicBezTo>
                          <a:cubicBezTo>
                            <a:pt x="80" y="63"/>
                            <a:pt x="81" y="62"/>
                            <a:pt x="82" y="62"/>
                          </a:cubicBezTo>
                          <a:cubicBezTo>
                            <a:pt x="84" y="62"/>
                            <a:pt x="88" y="58"/>
                            <a:pt x="88" y="50"/>
                          </a:cubicBezTo>
                          <a:cubicBezTo>
                            <a:pt x="88" y="48"/>
                            <a:pt x="84" y="36"/>
                            <a:pt x="82" y="35"/>
                          </a:cubicBezTo>
                          <a:cubicBezTo>
                            <a:pt x="82" y="35"/>
                            <a:pt x="82" y="35"/>
                            <a:pt x="82" y="34"/>
                          </a:cubicBezTo>
                          <a:cubicBezTo>
                            <a:pt x="82" y="34"/>
                            <a:pt x="82" y="34"/>
                            <a:pt x="82" y="33"/>
                          </a:cubicBezTo>
                          <a:lnTo>
                            <a:pt x="84" y="19"/>
                          </a:lnTo>
                          <a:cubicBezTo>
                            <a:pt x="84" y="17"/>
                            <a:pt x="79" y="1"/>
                            <a:pt x="77" y="0"/>
                          </a:cubicBezTo>
                          <a:cubicBezTo>
                            <a:pt x="73" y="0"/>
                            <a:pt x="70" y="5"/>
                            <a:pt x="70" y="9"/>
                          </a:cubicBezTo>
                          <a:cubicBezTo>
                            <a:pt x="70" y="11"/>
                            <a:pt x="71" y="13"/>
                            <a:pt x="72" y="14"/>
                          </a:cubicBezTo>
                          <a:cubicBezTo>
                            <a:pt x="73" y="16"/>
                            <a:pt x="74" y="18"/>
                            <a:pt x="74" y="20"/>
                          </a:cubicBezTo>
                          <a:cubicBezTo>
                            <a:pt x="74" y="22"/>
                            <a:pt x="72" y="31"/>
                            <a:pt x="70" y="36"/>
                          </a:cubicBezTo>
                          <a:cubicBezTo>
                            <a:pt x="70" y="36"/>
                            <a:pt x="70" y="36"/>
                            <a:pt x="70" y="36"/>
                          </a:cubicBezTo>
                          <a:cubicBezTo>
                            <a:pt x="69" y="39"/>
                            <a:pt x="69" y="40"/>
                            <a:pt x="68" y="40"/>
                          </a:cubicBezTo>
                          <a:lnTo>
                            <a:pt x="68" y="60"/>
                          </a:lnTo>
                          <a:lnTo>
                            <a:pt x="68" y="60"/>
                          </a:lnTo>
                          <a:cubicBezTo>
                            <a:pt x="65" y="65"/>
                            <a:pt x="63" y="68"/>
                            <a:pt x="60" y="71"/>
                          </a:cubicBezTo>
                          <a:cubicBezTo>
                            <a:pt x="59" y="73"/>
                            <a:pt x="58" y="74"/>
                            <a:pt x="57" y="76"/>
                          </a:cubicBezTo>
                          <a:cubicBezTo>
                            <a:pt x="56" y="78"/>
                            <a:pt x="56" y="79"/>
                            <a:pt x="56" y="81"/>
                          </a:cubicBezTo>
                          <a:cubicBezTo>
                            <a:pt x="56" y="82"/>
                            <a:pt x="56" y="84"/>
                            <a:pt x="56" y="86"/>
                          </a:cubicBezTo>
                          <a:cubicBezTo>
                            <a:pt x="55" y="88"/>
                            <a:pt x="54" y="89"/>
                            <a:pt x="53" y="90"/>
                          </a:cubicBezTo>
                          <a:cubicBezTo>
                            <a:pt x="52" y="91"/>
                            <a:pt x="51" y="91"/>
                            <a:pt x="50" y="93"/>
                          </a:cubicBezTo>
                          <a:cubicBezTo>
                            <a:pt x="48" y="97"/>
                            <a:pt x="47" y="99"/>
                            <a:pt x="46" y="102"/>
                          </a:cubicBezTo>
                          <a:cubicBezTo>
                            <a:pt x="44" y="107"/>
                            <a:pt x="42" y="110"/>
                            <a:pt x="39" y="115"/>
                          </a:cubicBezTo>
                          <a:cubicBezTo>
                            <a:pt x="36" y="118"/>
                            <a:pt x="35" y="121"/>
                            <a:pt x="33" y="124"/>
                          </a:cubicBezTo>
                          <a:cubicBezTo>
                            <a:pt x="30" y="130"/>
                            <a:pt x="27" y="135"/>
                            <a:pt x="22" y="139"/>
                          </a:cubicBezTo>
                          <a:cubicBezTo>
                            <a:pt x="22" y="140"/>
                            <a:pt x="21" y="140"/>
                            <a:pt x="19" y="141"/>
                          </a:cubicBezTo>
                          <a:cubicBezTo>
                            <a:pt x="7" y="148"/>
                            <a:pt x="1" y="153"/>
                            <a:pt x="0" y="154"/>
                          </a:cubicBezTo>
                          <a:cubicBezTo>
                            <a:pt x="0" y="157"/>
                            <a:pt x="5" y="157"/>
                            <a:pt x="10" y="1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2" name="Freeform 1232">
                      <a:extLst>
                        <a:ext uri="{FF2B5EF4-FFF2-40B4-BE49-F238E27FC236}">
                          <a16:creationId xmlns:a16="http://schemas.microsoft.com/office/drawing/2014/main" id="{FB654A32-848B-D028-6082-2D305F9C3F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4040" y="4692637"/>
                      <a:ext cx="15036" cy="22554"/>
                    </a:xfrm>
                    <a:custGeom>
                      <a:avLst/>
                      <a:gdLst>
                        <a:gd name="T0" fmla="*/ 33 w 33"/>
                        <a:gd name="T1" fmla="*/ 26 h 51"/>
                        <a:gd name="T2" fmla="*/ 18 w 33"/>
                        <a:gd name="T3" fmla="*/ 8 h 51"/>
                        <a:gd name="T4" fmla="*/ 6 w 33"/>
                        <a:gd name="T5" fmla="*/ 1 h 51"/>
                        <a:gd name="T6" fmla="*/ 5 w 33"/>
                        <a:gd name="T7" fmla="*/ 0 h 51"/>
                        <a:gd name="T8" fmla="*/ 4 w 33"/>
                        <a:gd name="T9" fmla="*/ 0 h 51"/>
                        <a:gd name="T10" fmla="*/ 4 w 33"/>
                        <a:gd name="T11" fmla="*/ 4 h 51"/>
                        <a:gd name="T12" fmla="*/ 15 w 33"/>
                        <a:gd name="T13" fmla="*/ 13 h 51"/>
                        <a:gd name="T14" fmla="*/ 16 w 33"/>
                        <a:gd name="T15" fmla="*/ 13 h 51"/>
                        <a:gd name="T16" fmla="*/ 20 w 33"/>
                        <a:gd name="T17" fmla="*/ 12 h 51"/>
                        <a:gd name="T18" fmla="*/ 24 w 33"/>
                        <a:gd name="T19" fmla="*/ 19 h 51"/>
                        <a:gd name="T20" fmla="*/ 12 w 33"/>
                        <a:gd name="T21" fmla="*/ 28 h 51"/>
                        <a:gd name="T22" fmla="*/ 12 w 33"/>
                        <a:gd name="T23" fmla="*/ 31 h 51"/>
                        <a:gd name="T24" fmla="*/ 7 w 33"/>
                        <a:gd name="T25" fmla="*/ 41 h 51"/>
                        <a:gd name="T26" fmla="*/ 6 w 33"/>
                        <a:gd name="T27" fmla="*/ 41 h 51"/>
                        <a:gd name="T28" fmla="*/ 6 w 33"/>
                        <a:gd name="T29" fmla="*/ 40 h 51"/>
                        <a:gd name="T30" fmla="*/ 4 w 33"/>
                        <a:gd name="T31" fmla="*/ 37 h 51"/>
                        <a:gd name="T32" fmla="*/ 0 w 33"/>
                        <a:gd name="T33" fmla="*/ 40 h 51"/>
                        <a:gd name="T34" fmla="*/ 7 w 33"/>
                        <a:gd name="T35" fmla="*/ 51 h 51"/>
                        <a:gd name="T36" fmla="*/ 23 w 33"/>
                        <a:gd name="T37" fmla="*/ 31 h 51"/>
                        <a:gd name="T38" fmla="*/ 23 w 33"/>
                        <a:gd name="T39" fmla="*/ 30 h 51"/>
                        <a:gd name="T40" fmla="*/ 24 w 33"/>
                        <a:gd name="T41" fmla="*/ 30 h 51"/>
                        <a:gd name="T42" fmla="*/ 27 w 33"/>
                        <a:gd name="T43" fmla="*/ 30 h 51"/>
                        <a:gd name="T44" fmla="*/ 28 w 33"/>
                        <a:gd name="T45" fmla="*/ 30 h 51"/>
                        <a:gd name="T46" fmla="*/ 29 w 33"/>
                        <a:gd name="T47" fmla="*/ 30 h 51"/>
                        <a:gd name="T48" fmla="*/ 29 w 33"/>
                        <a:gd name="T49" fmla="*/ 31 h 51"/>
                        <a:gd name="T50" fmla="*/ 30 w 33"/>
                        <a:gd name="T51" fmla="*/ 39 h 51"/>
                        <a:gd name="T52" fmla="*/ 31 w 33"/>
                        <a:gd name="T53" fmla="*/ 35 h 51"/>
                        <a:gd name="T54" fmla="*/ 33 w 33"/>
                        <a:gd name="T55" fmla="*/ 29 h 51"/>
                        <a:gd name="T56" fmla="*/ 33 w 33"/>
                        <a:gd name="T57" fmla="*/ 28 h 51"/>
                        <a:gd name="T58" fmla="*/ 33 w 33"/>
                        <a:gd name="T59" fmla="*/ 2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51">
                          <a:moveTo>
                            <a:pt x="33" y="26"/>
                          </a:moveTo>
                          <a:cubicBezTo>
                            <a:pt x="33" y="18"/>
                            <a:pt x="24" y="8"/>
                            <a:pt x="18" y="8"/>
                          </a:cubicBezTo>
                          <a:cubicBezTo>
                            <a:pt x="12" y="8"/>
                            <a:pt x="9" y="4"/>
                            <a:pt x="6" y="1"/>
                          </a:cubicBezTo>
                          <a:cubicBezTo>
                            <a:pt x="6" y="1"/>
                            <a:pt x="5" y="1"/>
                            <a:pt x="5" y="0"/>
                          </a:cubicBezTo>
                          <a:lnTo>
                            <a:pt x="4" y="0"/>
                          </a:lnTo>
                          <a:lnTo>
                            <a:pt x="4" y="4"/>
                          </a:lnTo>
                          <a:cubicBezTo>
                            <a:pt x="5" y="8"/>
                            <a:pt x="10" y="13"/>
                            <a:pt x="15" y="13"/>
                          </a:cubicBezTo>
                          <a:cubicBezTo>
                            <a:pt x="15" y="13"/>
                            <a:pt x="16" y="13"/>
                            <a:pt x="16" y="13"/>
                          </a:cubicBezTo>
                          <a:cubicBezTo>
                            <a:pt x="17" y="12"/>
                            <a:pt x="19" y="12"/>
                            <a:pt x="20" y="12"/>
                          </a:cubicBezTo>
                          <a:cubicBezTo>
                            <a:pt x="23" y="12"/>
                            <a:pt x="24" y="16"/>
                            <a:pt x="24" y="19"/>
                          </a:cubicBezTo>
                          <a:cubicBezTo>
                            <a:pt x="24" y="22"/>
                            <a:pt x="16" y="27"/>
                            <a:pt x="12" y="28"/>
                          </a:cubicBezTo>
                          <a:cubicBezTo>
                            <a:pt x="12" y="29"/>
                            <a:pt x="12" y="30"/>
                            <a:pt x="12" y="31"/>
                          </a:cubicBezTo>
                          <a:cubicBezTo>
                            <a:pt x="12" y="35"/>
                            <a:pt x="12" y="40"/>
                            <a:pt x="7" y="41"/>
                          </a:cubicBezTo>
                          <a:lnTo>
                            <a:pt x="6" y="41"/>
                          </a:lnTo>
                          <a:lnTo>
                            <a:pt x="6" y="40"/>
                          </a:lnTo>
                          <a:cubicBezTo>
                            <a:pt x="5" y="38"/>
                            <a:pt x="5" y="37"/>
                            <a:pt x="4" y="37"/>
                          </a:cubicBezTo>
                          <a:cubicBezTo>
                            <a:pt x="3" y="37"/>
                            <a:pt x="0" y="39"/>
                            <a:pt x="0" y="40"/>
                          </a:cubicBezTo>
                          <a:cubicBezTo>
                            <a:pt x="0" y="46"/>
                            <a:pt x="2" y="51"/>
                            <a:pt x="7" y="51"/>
                          </a:cubicBezTo>
                          <a:cubicBezTo>
                            <a:pt x="13" y="51"/>
                            <a:pt x="20" y="38"/>
                            <a:pt x="23" y="31"/>
                          </a:cubicBezTo>
                          <a:lnTo>
                            <a:pt x="23" y="30"/>
                          </a:lnTo>
                          <a:lnTo>
                            <a:pt x="24" y="30"/>
                          </a:lnTo>
                          <a:cubicBezTo>
                            <a:pt x="25" y="30"/>
                            <a:pt x="26" y="30"/>
                            <a:pt x="27" y="30"/>
                          </a:cubicBezTo>
                          <a:cubicBezTo>
                            <a:pt x="27" y="30"/>
                            <a:pt x="27" y="30"/>
                            <a:pt x="28" y="30"/>
                          </a:cubicBezTo>
                          <a:lnTo>
                            <a:pt x="29" y="30"/>
                          </a:lnTo>
                          <a:lnTo>
                            <a:pt x="29" y="31"/>
                          </a:lnTo>
                          <a:cubicBezTo>
                            <a:pt x="29" y="35"/>
                            <a:pt x="30" y="39"/>
                            <a:pt x="30" y="39"/>
                          </a:cubicBezTo>
                          <a:cubicBezTo>
                            <a:pt x="31" y="39"/>
                            <a:pt x="31" y="37"/>
                            <a:pt x="31" y="35"/>
                          </a:cubicBezTo>
                          <a:cubicBezTo>
                            <a:pt x="31" y="33"/>
                            <a:pt x="31" y="30"/>
                            <a:pt x="33" y="29"/>
                          </a:cubicBezTo>
                          <a:cubicBezTo>
                            <a:pt x="33" y="29"/>
                            <a:pt x="33" y="28"/>
                            <a:pt x="33" y="28"/>
                          </a:cubicBezTo>
                          <a:cubicBezTo>
                            <a:pt x="33" y="27"/>
                            <a:pt x="33" y="26"/>
                            <a:pt x="33" y="2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" name="Freeform 1233">
                      <a:extLst>
                        <a:ext uri="{FF2B5EF4-FFF2-40B4-BE49-F238E27FC236}">
                          <a16:creationId xmlns:a16="http://schemas.microsoft.com/office/drawing/2014/main" id="{228B65FF-A090-058F-EB0D-BDBDBD94F6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76498"/>
                      <a:ext cx="39469" cy="41348"/>
                    </a:xfrm>
                    <a:custGeom>
                      <a:avLst/>
                      <a:gdLst>
                        <a:gd name="T0" fmla="*/ 80 w 91"/>
                        <a:gd name="T1" fmla="*/ 59 h 95"/>
                        <a:gd name="T2" fmla="*/ 81 w 91"/>
                        <a:gd name="T3" fmla="*/ 59 h 95"/>
                        <a:gd name="T4" fmla="*/ 82 w 91"/>
                        <a:gd name="T5" fmla="*/ 36 h 95"/>
                        <a:gd name="T6" fmla="*/ 81 w 91"/>
                        <a:gd name="T7" fmla="*/ 37 h 95"/>
                        <a:gd name="T8" fmla="*/ 76 w 91"/>
                        <a:gd name="T9" fmla="*/ 29 h 95"/>
                        <a:gd name="T10" fmla="*/ 73 w 91"/>
                        <a:gd name="T11" fmla="*/ 24 h 95"/>
                        <a:gd name="T12" fmla="*/ 73 w 91"/>
                        <a:gd name="T13" fmla="*/ 24 h 95"/>
                        <a:gd name="T14" fmla="*/ 72 w 91"/>
                        <a:gd name="T15" fmla="*/ 24 h 95"/>
                        <a:gd name="T16" fmla="*/ 72 w 91"/>
                        <a:gd name="T17" fmla="*/ 24 h 95"/>
                        <a:gd name="T18" fmla="*/ 64 w 91"/>
                        <a:gd name="T19" fmla="*/ 8 h 95"/>
                        <a:gd name="T20" fmla="*/ 63 w 91"/>
                        <a:gd name="T21" fmla="*/ 8 h 95"/>
                        <a:gd name="T22" fmla="*/ 62 w 91"/>
                        <a:gd name="T23" fmla="*/ 5 h 95"/>
                        <a:gd name="T24" fmla="*/ 49 w 91"/>
                        <a:gd name="T25" fmla="*/ 0 h 95"/>
                        <a:gd name="T26" fmla="*/ 45 w 91"/>
                        <a:gd name="T27" fmla="*/ 2 h 95"/>
                        <a:gd name="T28" fmla="*/ 36 w 91"/>
                        <a:gd name="T29" fmla="*/ 7 h 95"/>
                        <a:gd name="T30" fmla="*/ 33 w 91"/>
                        <a:gd name="T31" fmla="*/ 9 h 95"/>
                        <a:gd name="T32" fmla="*/ 11 w 91"/>
                        <a:gd name="T33" fmla="*/ 13 h 95"/>
                        <a:gd name="T34" fmla="*/ 10 w 91"/>
                        <a:gd name="T35" fmla="*/ 13 h 95"/>
                        <a:gd name="T36" fmla="*/ 2 w 91"/>
                        <a:gd name="T37" fmla="*/ 39 h 95"/>
                        <a:gd name="T38" fmla="*/ 22 w 91"/>
                        <a:gd name="T39" fmla="*/ 53 h 95"/>
                        <a:gd name="T40" fmla="*/ 32 w 91"/>
                        <a:gd name="T41" fmla="*/ 66 h 95"/>
                        <a:gd name="T42" fmla="*/ 27 w 91"/>
                        <a:gd name="T43" fmla="*/ 46 h 95"/>
                        <a:gd name="T44" fmla="*/ 16 w 91"/>
                        <a:gd name="T45" fmla="*/ 21 h 95"/>
                        <a:gd name="T46" fmla="*/ 30 w 91"/>
                        <a:gd name="T47" fmla="*/ 19 h 95"/>
                        <a:gd name="T48" fmla="*/ 38 w 91"/>
                        <a:gd name="T49" fmla="*/ 15 h 95"/>
                        <a:gd name="T50" fmla="*/ 39 w 91"/>
                        <a:gd name="T51" fmla="*/ 15 h 95"/>
                        <a:gd name="T52" fmla="*/ 39 w 91"/>
                        <a:gd name="T53" fmla="*/ 15 h 95"/>
                        <a:gd name="T54" fmla="*/ 40 w 91"/>
                        <a:gd name="T55" fmla="*/ 15 h 95"/>
                        <a:gd name="T56" fmla="*/ 40 w 91"/>
                        <a:gd name="T57" fmla="*/ 14 h 95"/>
                        <a:gd name="T58" fmla="*/ 47 w 91"/>
                        <a:gd name="T59" fmla="*/ 13 h 95"/>
                        <a:gd name="T60" fmla="*/ 47 w 91"/>
                        <a:gd name="T61" fmla="*/ 13 h 95"/>
                        <a:gd name="T62" fmla="*/ 55 w 91"/>
                        <a:gd name="T63" fmla="*/ 20 h 95"/>
                        <a:gd name="T64" fmla="*/ 67 w 91"/>
                        <a:gd name="T65" fmla="*/ 36 h 95"/>
                        <a:gd name="T66" fmla="*/ 72 w 91"/>
                        <a:gd name="T67" fmla="*/ 39 h 95"/>
                        <a:gd name="T68" fmla="*/ 77 w 91"/>
                        <a:gd name="T69" fmla="*/ 39 h 95"/>
                        <a:gd name="T70" fmla="*/ 80 w 91"/>
                        <a:gd name="T71" fmla="*/ 38 h 95"/>
                        <a:gd name="T72" fmla="*/ 83 w 91"/>
                        <a:gd name="T73" fmla="*/ 40 h 95"/>
                        <a:gd name="T74" fmla="*/ 78 w 91"/>
                        <a:gd name="T75" fmla="*/ 56 h 95"/>
                        <a:gd name="T76" fmla="*/ 72 w 91"/>
                        <a:gd name="T77" fmla="*/ 73 h 95"/>
                        <a:gd name="T78" fmla="*/ 79 w 91"/>
                        <a:gd name="T79" fmla="*/ 66 h 95"/>
                        <a:gd name="T80" fmla="*/ 81 w 91"/>
                        <a:gd name="T81" fmla="*/ 67 h 95"/>
                        <a:gd name="T82" fmla="*/ 77 w 91"/>
                        <a:gd name="T83" fmla="*/ 91 h 95"/>
                        <a:gd name="T84" fmla="*/ 77 w 91"/>
                        <a:gd name="T85" fmla="*/ 93 h 95"/>
                        <a:gd name="T86" fmla="*/ 79 w 91"/>
                        <a:gd name="T87" fmla="*/ 95 h 95"/>
                        <a:gd name="T88" fmla="*/ 87 w 91"/>
                        <a:gd name="T89" fmla="*/ 84 h 95"/>
                        <a:gd name="T90" fmla="*/ 80 w 91"/>
                        <a:gd name="T91" fmla="*/ 60 h 95"/>
                        <a:gd name="T92" fmla="*/ 80 w 91"/>
                        <a:gd name="T93" fmla="*/ 59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91" h="95">
                          <a:moveTo>
                            <a:pt x="80" y="59"/>
                          </a:moveTo>
                          <a:lnTo>
                            <a:pt x="81" y="59"/>
                          </a:lnTo>
                          <a:cubicBezTo>
                            <a:pt x="91" y="48"/>
                            <a:pt x="89" y="45"/>
                            <a:pt x="82" y="36"/>
                          </a:cubicBezTo>
                          <a:cubicBezTo>
                            <a:pt x="82" y="36"/>
                            <a:pt x="81" y="37"/>
                            <a:pt x="81" y="37"/>
                          </a:cubicBezTo>
                          <a:cubicBezTo>
                            <a:pt x="78" y="37"/>
                            <a:pt x="77" y="33"/>
                            <a:pt x="76" y="29"/>
                          </a:cubicBezTo>
                          <a:cubicBezTo>
                            <a:pt x="75" y="27"/>
                            <a:pt x="74" y="24"/>
                            <a:pt x="73" y="24"/>
                          </a:cubicBezTo>
                          <a:cubicBezTo>
                            <a:pt x="73" y="24"/>
                            <a:pt x="73" y="24"/>
                            <a:pt x="73" y="24"/>
                          </a:cubicBezTo>
                          <a:lnTo>
                            <a:pt x="72" y="24"/>
                          </a:lnTo>
                          <a:lnTo>
                            <a:pt x="72" y="24"/>
                          </a:lnTo>
                          <a:cubicBezTo>
                            <a:pt x="62" y="20"/>
                            <a:pt x="62" y="13"/>
                            <a:pt x="64" y="8"/>
                          </a:cubicBezTo>
                          <a:cubicBezTo>
                            <a:pt x="63" y="8"/>
                            <a:pt x="63" y="8"/>
                            <a:pt x="63" y="8"/>
                          </a:cubicBezTo>
                          <a:cubicBezTo>
                            <a:pt x="63" y="7"/>
                            <a:pt x="64" y="6"/>
                            <a:pt x="62" y="5"/>
                          </a:cubicBezTo>
                          <a:cubicBezTo>
                            <a:pt x="60" y="2"/>
                            <a:pt x="52" y="1"/>
                            <a:pt x="49" y="0"/>
                          </a:cubicBezTo>
                          <a:cubicBezTo>
                            <a:pt x="45" y="0"/>
                            <a:pt x="45" y="2"/>
                            <a:pt x="45" y="2"/>
                          </a:cubicBezTo>
                          <a:lnTo>
                            <a:pt x="36" y="7"/>
                          </a:lnTo>
                          <a:lnTo>
                            <a:pt x="33" y="9"/>
                          </a:lnTo>
                          <a:lnTo>
                            <a:pt x="11" y="13"/>
                          </a:lnTo>
                          <a:lnTo>
                            <a:pt x="10" y="13"/>
                          </a:lnTo>
                          <a:cubicBezTo>
                            <a:pt x="7" y="21"/>
                            <a:pt x="1" y="28"/>
                            <a:pt x="2" y="39"/>
                          </a:cubicBezTo>
                          <a:cubicBezTo>
                            <a:pt x="3" y="42"/>
                            <a:pt x="11" y="53"/>
                            <a:pt x="22" y="53"/>
                          </a:cubicBezTo>
                          <a:cubicBezTo>
                            <a:pt x="26" y="56"/>
                            <a:pt x="27" y="64"/>
                            <a:pt x="32" y="66"/>
                          </a:cubicBezTo>
                          <a:cubicBezTo>
                            <a:pt x="39" y="62"/>
                            <a:pt x="27" y="46"/>
                            <a:pt x="27" y="46"/>
                          </a:cubicBezTo>
                          <a:cubicBezTo>
                            <a:pt x="0" y="34"/>
                            <a:pt x="13" y="25"/>
                            <a:pt x="16" y="21"/>
                          </a:cubicBezTo>
                          <a:cubicBezTo>
                            <a:pt x="31" y="34"/>
                            <a:pt x="44" y="34"/>
                            <a:pt x="30" y="19"/>
                          </a:cubicBezTo>
                          <a:cubicBezTo>
                            <a:pt x="30" y="17"/>
                            <a:pt x="34" y="16"/>
                            <a:pt x="38" y="15"/>
                          </a:cubicBezTo>
                          <a:lnTo>
                            <a:pt x="39" y="15"/>
                          </a:ln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40" y="15"/>
                            <a:pt x="40" y="15"/>
                          </a:cubicBezTo>
                          <a:cubicBezTo>
                            <a:pt x="40" y="14"/>
                            <a:pt x="40" y="14"/>
                            <a:pt x="40" y="14"/>
                          </a:cubicBezTo>
                          <a:cubicBezTo>
                            <a:pt x="42" y="14"/>
                            <a:pt x="45" y="13"/>
                            <a:pt x="47" y="13"/>
                          </a:cubicBezTo>
                          <a:lnTo>
                            <a:pt x="47" y="13"/>
                          </a:lnTo>
                          <a:cubicBezTo>
                            <a:pt x="50" y="16"/>
                            <a:pt x="53" y="19"/>
                            <a:pt x="55" y="20"/>
                          </a:cubicBezTo>
                          <a:cubicBezTo>
                            <a:pt x="60" y="24"/>
                            <a:pt x="63" y="27"/>
                            <a:pt x="67" y="36"/>
                          </a:cubicBezTo>
                          <a:cubicBezTo>
                            <a:pt x="68" y="38"/>
                            <a:pt x="69" y="39"/>
                            <a:pt x="72" y="39"/>
                          </a:cubicBezTo>
                          <a:cubicBezTo>
                            <a:pt x="74" y="39"/>
                            <a:pt x="75" y="39"/>
                            <a:pt x="77" y="39"/>
                          </a:cubicBezTo>
                          <a:cubicBezTo>
                            <a:pt x="78" y="38"/>
                            <a:pt x="79" y="38"/>
                            <a:pt x="80" y="38"/>
                          </a:cubicBezTo>
                          <a:cubicBezTo>
                            <a:pt x="81" y="38"/>
                            <a:pt x="83" y="38"/>
                            <a:pt x="83" y="40"/>
                          </a:cubicBezTo>
                          <a:cubicBezTo>
                            <a:pt x="85" y="42"/>
                            <a:pt x="84" y="45"/>
                            <a:pt x="78" y="56"/>
                          </a:cubicBezTo>
                          <a:cubicBezTo>
                            <a:pt x="76" y="58"/>
                            <a:pt x="74" y="66"/>
                            <a:pt x="72" y="73"/>
                          </a:cubicBezTo>
                          <a:cubicBezTo>
                            <a:pt x="75" y="69"/>
                            <a:pt x="77" y="66"/>
                            <a:pt x="79" y="66"/>
                          </a:cubicBezTo>
                          <a:cubicBezTo>
                            <a:pt x="80" y="66"/>
                            <a:pt x="81" y="66"/>
                            <a:pt x="81" y="67"/>
                          </a:cubicBezTo>
                          <a:cubicBezTo>
                            <a:pt x="83" y="70"/>
                            <a:pt x="82" y="79"/>
                            <a:pt x="77" y="91"/>
                          </a:cubicBezTo>
                          <a:cubicBezTo>
                            <a:pt x="77" y="92"/>
                            <a:pt x="77" y="92"/>
                            <a:pt x="77" y="93"/>
                          </a:cubicBezTo>
                          <a:cubicBezTo>
                            <a:pt x="77" y="94"/>
                            <a:pt x="78" y="95"/>
                            <a:pt x="79" y="95"/>
                          </a:cubicBezTo>
                          <a:cubicBezTo>
                            <a:pt x="79" y="95"/>
                            <a:pt x="81" y="94"/>
                            <a:pt x="87" y="84"/>
                          </a:cubicBezTo>
                          <a:cubicBezTo>
                            <a:pt x="88" y="80"/>
                            <a:pt x="84" y="68"/>
                            <a:pt x="80" y="60"/>
                          </a:cubicBezTo>
                          <a:lnTo>
                            <a:pt x="80" y="59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4" name="Freeform 1234">
                      <a:extLst>
                        <a:ext uri="{FF2B5EF4-FFF2-40B4-BE49-F238E27FC236}">
                          <a16:creationId xmlns:a16="http://schemas.microsoft.com/office/drawing/2014/main" id="{AD2357EA-96A0-157A-A24D-E50F9EA6AD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7911" y="4406959"/>
                      <a:ext cx="67661" cy="35710"/>
                    </a:xfrm>
                    <a:custGeom>
                      <a:avLst/>
                      <a:gdLst>
                        <a:gd name="T0" fmla="*/ 100 w 161"/>
                        <a:gd name="T1" fmla="*/ 35 h 83"/>
                        <a:gd name="T2" fmla="*/ 136 w 161"/>
                        <a:gd name="T3" fmla="*/ 33 h 83"/>
                        <a:gd name="T4" fmla="*/ 161 w 161"/>
                        <a:gd name="T5" fmla="*/ 10 h 83"/>
                        <a:gd name="T6" fmla="*/ 147 w 161"/>
                        <a:gd name="T7" fmla="*/ 0 h 83"/>
                        <a:gd name="T8" fmla="*/ 141 w 161"/>
                        <a:gd name="T9" fmla="*/ 7 h 83"/>
                        <a:gd name="T10" fmla="*/ 131 w 161"/>
                        <a:gd name="T11" fmla="*/ 11 h 83"/>
                        <a:gd name="T12" fmla="*/ 121 w 161"/>
                        <a:gd name="T13" fmla="*/ 12 h 83"/>
                        <a:gd name="T14" fmla="*/ 102 w 161"/>
                        <a:gd name="T15" fmla="*/ 10 h 83"/>
                        <a:gd name="T16" fmla="*/ 93 w 161"/>
                        <a:gd name="T17" fmla="*/ 9 h 83"/>
                        <a:gd name="T18" fmla="*/ 74 w 161"/>
                        <a:gd name="T19" fmla="*/ 10 h 83"/>
                        <a:gd name="T20" fmla="*/ 61 w 161"/>
                        <a:gd name="T21" fmla="*/ 17 h 83"/>
                        <a:gd name="T22" fmla="*/ 57 w 161"/>
                        <a:gd name="T23" fmla="*/ 23 h 83"/>
                        <a:gd name="T24" fmla="*/ 45 w 161"/>
                        <a:gd name="T25" fmla="*/ 24 h 83"/>
                        <a:gd name="T26" fmla="*/ 42 w 161"/>
                        <a:gd name="T27" fmla="*/ 22 h 83"/>
                        <a:gd name="T28" fmla="*/ 40 w 161"/>
                        <a:gd name="T29" fmla="*/ 22 h 83"/>
                        <a:gd name="T30" fmla="*/ 43 w 161"/>
                        <a:gd name="T31" fmla="*/ 29 h 83"/>
                        <a:gd name="T32" fmla="*/ 42 w 161"/>
                        <a:gd name="T33" fmla="*/ 31 h 83"/>
                        <a:gd name="T34" fmla="*/ 38 w 161"/>
                        <a:gd name="T35" fmla="*/ 34 h 83"/>
                        <a:gd name="T36" fmla="*/ 40 w 161"/>
                        <a:gd name="T37" fmla="*/ 39 h 83"/>
                        <a:gd name="T38" fmla="*/ 33 w 161"/>
                        <a:gd name="T39" fmla="*/ 36 h 83"/>
                        <a:gd name="T40" fmla="*/ 31 w 161"/>
                        <a:gd name="T41" fmla="*/ 38 h 83"/>
                        <a:gd name="T42" fmla="*/ 30 w 161"/>
                        <a:gd name="T43" fmla="*/ 43 h 83"/>
                        <a:gd name="T44" fmla="*/ 24 w 161"/>
                        <a:gd name="T45" fmla="*/ 47 h 83"/>
                        <a:gd name="T46" fmla="*/ 21 w 161"/>
                        <a:gd name="T47" fmla="*/ 54 h 83"/>
                        <a:gd name="T48" fmla="*/ 14 w 161"/>
                        <a:gd name="T49" fmla="*/ 49 h 83"/>
                        <a:gd name="T50" fmla="*/ 7 w 161"/>
                        <a:gd name="T51" fmla="*/ 60 h 83"/>
                        <a:gd name="T52" fmla="*/ 11 w 161"/>
                        <a:gd name="T53" fmla="*/ 65 h 83"/>
                        <a:gd name="T54" fmla="*/ 5 w 161"/>
                        <a:gd name="T55" fmla="*/ 65 h 83"/>
                        <a:gd name="T56" fmla="*/ 3 w 161"/>
                        <a:gd name="T57" fmla="*/ 65 h 83"/>
                        <a:gd name="T58" fmla="*/ 3 w 161"/>
                        <a:gd name="T59" fmla="*/ 69 h 83"/>
                        <a:gd name="T60" fmla="*/ 9 w 161"/>
                        <a:gd name="T61" fmla="*/ 76 h 83"/>
                        <a:gd name="T62" fmla="*/ 21 w 161"/>
                        <a:gd name="T63" fmla="*/ 83 h 83"/>
                        <a:gd name="T64" fmla="*/ 23 w 161"/>
                        <a:gd name="T65" fmla="*/ 76 h 83"/>
                        <a:gd name="T66" fmla="*/ 23 w 161"/>
                        <a:gd name="T67" fmla="*/ 72 h 83"/>
                        <a:gd name="T68" fmla="*/ 27 w 161"/>
                        <a:gd name="T69" fmla="*/ 73 h 83"/>
                        <a:gd name="T70" fmla="*/ 29 w 161"/>
                        <a:gd name="T71" fmla="*/ 70 h 83"/>
                        <a:gd name="T72" fmla="*/ 29 w 161"/>
                        <a:gd name="T73" fmla="*/ 65 h 83"/>
                        <a:gd name="T74" fmla="*/ 31 w 161"/>
                        <a:gd name="T75" fmla="*/ 66 h 83"/>
                        <a:gd name="T76" fmla="*/ 36 w 161"/>
                        <a:gd name="T77" fmla="*/ 67 h 83"/>
                        <a:gd name="T78" fmla="*/ 37 w 161"/>
                        <a:gd name="T79" fmla="*/ 59 h 83"/>
                        <a:gd name="T80" fmla="*/ 39 w 161"/>
                        <a:gd name="T81" fmla="*/ 60 h 83"/>
                        <a:gd name="T82" fmla="*/ 47 w 161"/>
                        <a:gd name="T83" fmla="*/ 56 h 83"/>
                        <a:gd name="T84" fmla="*/ 53 w 161"/>
                        <a:gd name="T85" fmla="*/ 51 h 83"/>
                        <a:gd name="T86" fmla="*/ 57 w 161"/>
                        <a:gd name="T87" fmla="*/ 54 h 83"/>
                        <a:gd name="T88" fmla="*/ 60 w 161"/>
                        <a:gd name="T89" fmla="*/ 50 h 83"/>
                        <a:gd name="T90" fmla="*/ 73 w 161"/>
                        <a:gd name="T91" fmla="*/ 46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61" h="83">
                          <a:moveTo>
                            <a:pt x="76" y="42"/>
                          </a:moveTo>
                          <a:cubicBezTo>
                            <a:pt x="85" y="38"/>
                            <a:pt x="91" y="37"/>
                            <a:pt x="100" y="35"/>
                          </a:cubicBezTo>
                          <a:cubicBezTo>
                            <a:pt x="103" y="35"/>
                            <a:pt x="106" y="34"/>
                            <a:pt x="110" y="33"/>
                          </a:cubicBezTo>
                          <a:lnTo>
                            <a:pt x="136" y="33"/>
                          </a:lnTo>
                          <a:cubicBezTo>
                            <a:pt x="137" y="32"/>
                            <a:pt x="139" y="32"/>
                            <a:pt x="140" y="31"/>
                          </a:cubicBezTo>
                          <a:cubicBezTo>
                            <a:pt x="150" y="27"/>
                            <a:pt x="161" y="23"/>
                            <a:pt x="161" y="10"/>
                          </a:cubicBezTo>
                          <a:cubicBezTo>
                            <a:pt x="161" y="2"/>
                            <a:pt x="152" y="0"/>
                            <a:pt x="149" y="0"/>
                          </a:cubicBezTo>
                          <a:cubicBezTo>
                            <a:pt x="148" y="0"/>
                            <a:pt x="147" y="0"/>
                            <a:pt x="147" y="0"/>
                          </a:cubicBezTo>
                          <a:cubicBezTo>
                            <a:pt x="147" y="0"/>
                            <a:pt x="147" y="1"/>
                            <a:pt x="147" y="1"/>
                          </a:cubicBezTo>
                          <a:cubicBezTo>
                            <a:pt x="144" y="2"/>
                            <a:pt x="143" y="4"/>
                            <a:pt x="141" y="7"/>
                          </a:cubicBezTo>
                          <a:cubicBezTo>
                            <a:pt x="140" y="9"/>
                            <a:pt x="139" y="11"/>
                            <a:pt x="137" y="11"/>
                          </a:cubicBezTo>
                          <a:cubicBezTo>
                            <a:pt x="136" y="11"/>
                            <a:pt x="133" y="11"/>
                            <a:pt x="131" y="11"/>
                          </a:cubicBezTo>
                          <a:cubicBezTo>
                            <a:pt x="130" y="10"/>
                            <a:pt x="129" y="10"/>
                            <a:pt x="129" y="10"/>
                          </a:cubicBezTo>
                          <a:cubicBezTo>
                            <a:pt x="126" y="10"/>
                            <a:pt x="123" y="11"/>
                            <a:pt x="121" y="12"/>
                          </a:cubicBezTo>
                          <a:cubicBezTo>
                            <a:pt x="119" y="13"/>
                            <a:pt x="116" y="14"/>
                            <a:pt x="113" y="14"/>
                          </a:cubicBezTo>
                          <a:cubicBezTo>
                            <a:pt x="109" y="14"/>
                            <a:pt x="105" y="12"/>
                            <a:pt x="102" y="10"/>
                          </a:cubicBezTo>
                          <a:cubicBezTo>
                            <a:pt x="99" y="8"/>
                            <a:pt x="97" y="7"/>
                            <a:pt x="93" y="6"/>
                          </a:cubicBezTo>
                          <a:lnTo>
                            <a:pt x="93" y="9"/>
                          </a:lnTo>
                          <a:cubicBezTo>
                            <a:pt x="93" y="10"/>
                            <a:pt x="93" y="10"/>
                            <a:pt x="92" y="10"/>
                          </a:cubicBezTo>
                          <a:lnTo>
                            <a:pt x="74" y="10"/>
                          </a:lnTo>
                          <a:cubicBezTo>
                            <a:pt x="72" y="11"/>
                            <a:pt x="70" y="13"/>
                            <a:pt x="68" y="14"/>
                          </a:cubicBezTo>
                          <a:cubicBezTo>
                            <a:pt x="65" y="15"/>
                            <a:pt x="63" y="16"/>
                            <a:pt x="61" y="17"/>
                          </a:cubicBezTo>
                          <a:cubicBezTo>
                            <a:pt x="61" y="17"/>
                            <a:pt x="60" y="18"/>
                            <a:pt x="60" y="19"/>
                          </a:cubicBezTo>
                          <a:cubicBezTo>
                            <a:pt x="60" y="20"/>
                            <a:pt x="59" y="23"/>
                            <a:pt x="57" y="23"/>
                          </a:cubicBezTo>
                          <a:cubicBezTo>
                            <a:pt x="57" y="23"/>
                            <a:pt x="56" y="23"/>
                            <a:pt x="52" y="20"/>
                          </a:cubicBezTo>
                          <a:cubicBezTo>
                            <a:pt x="49" y="23"/>
                            <a:pt x="48" y="24"/>
                            <a:pt x="45" y="24"/>
                          </a:cubicBezTo>
                          <a:cubicBezTo>
                            <a:pt x="44" y="25"/>
                            <a:pt x="44" y="24"/>
                            <a:pt x="44" y="24"/>
                          </a:cubicBezTo>
                          <a:cubicBezTo>
                            <a:pt x="43" y="22"/>
                            <a:pt x="43" y="22"/>
                            <a:pt x="42" y="22"/>
                          </a:cubicBezTo>
                          <a:cubicBezTo>
                            <a:pt x="42" y="22"/>
                            <a:pt x="41" y="22"/>
                            <a:pt x="41" y="22"/>
                          </a:cubicBezTo>
                          <a:cubicBezTo>
                            <a:pt x="41" y="22"/>
                            <a:pt x="41" y="22"/>
                            <a:pt x="40" y="22"/>
                          </a:cubicBezTo>
                          <a:lnTo>
                            <a:pt x="40" y="26"/>
                          </a:lnTo>
                          <a:cubicBezTo>
                            <a:pt x="42" y="27"/>
                            <a:pt x="43" y="27"/>
                            <a:pt x="43" y="29"/>
                          </a:cubicBezTo>
                          <a:cubicBezTo>
                            <a:pt x="44" y="29"/>
                            <a:pt x="44" y="30"/>
                            <a:pt x="43" y="30"/>
                          </a:cubicBezTo>
                          <a:cubicBezTo>
                            <a:pt x="43" y="31"/>
                            <a:pt x="43" y="31"/>
                            <a:pt x="42" y="31"/>
                          </a:cubicBezTo>
                          <a:lnTo>
                            <a:pt x="37" y="31"/>
                          </a:lnTo>
                          <a:cubicBezTo>
                            <a:pt x="37" y="32"/>
                            <a:pt x="38" y="33"/>
                            <a:pt x="38" y="34"/>
                          </a:cubicBezTo>
                          <a:cubicBezTo>
                            <a:pt x="39" y="35"/>
                            <a:pt x="40" y="36"/>
                            <a:pt x="40" y="38"/>
                          </a:cubicBezTo>
                          <a:cubicBezTo>
                            <a:pt x="40" y="38"/>
                            <a:pt x="40" y="39"/>
                            <a:pt x="40" y="39"/>
                          </a:cubicBezTo>
                          <a:cubicBezTo>
                            <a:pt x="40" y="39"/>
                            <a:pt x="40" y="39"/>
                            <a:pt x="39" y="39"/>
                          </a:cubicBezTo>
                          <a:cubicBezTo>
                            <a:pt x="36" y="39"/>
                            <a:pt x="34" y="38"/>
                            <a:pt x="33" y="36"/>
                          </a:cubicBezTo>
                          <a:lnTo>
                            <a:pt x="31" y="36"/>
                          </a:lnTo>
                          <a:cubicBezTo>
                            <a:pt x="31" y="37"/>
                            <a:pt x="31" y="38"/>
                            <a:pt x="31" y="38"/>
                          </a:cubicBezTo>
                          <a:cubicBezTo>
                            <a:pt x="31" y="40"/>
                            <a:pt x="31" y="41"/>
                            <a:pt x="31" y="43"/>
                          </a:cubicBezTo>
                          <a:cubicBezTo>
                            <a:pt x="31" y="43"/>
                            <a:pt x="31" y="43"/>
                            <a:pt x="30" y="43"/>
                          </a:cubicBezTo>
                          <a:cubicBezTo>
                            <a:pt x="29" y="44"/>
                            <a:pt x="26" y="44"/>
                            <a:pt x="26" y="43"/>
                          </a:cubicBezTo>
                          <a:cubicBezTo>
                            <a:pt x="24" y="43"/>
                            <a:pt x="24" y="44"/>
                            <a:pt x="24" y="47"/>
                          </a:cubicBezTo>
                          <a:cubicBezTo>
                            <a:pt x="23" y="49"/>
                            <a:pt x="23" y="51"/>
                            <a:pt x="22" y="53"/>
                          </a:cubicBezTo>
                          <a:cubicBezTo>
                            <a:pt x="22" y="53"/>
                            <a:pt x="22" y="54"/>
                            <a:pt x="21" y="54"/>
                          </a:cubicBezTo>
                          <a:cubicBezTo>
                            <a:pt x="21" y="54"/>
                            <a:pt x="20" y="53"/>
                            <a:pt x="20" y="53"/>
                          </a:cubicBezTo>
                          <a:cubicBezTo>
                            <a:pt x="18" y="51"/>
                            <a:pt x="16" y="49"/>
                            <a:pt x="14" y="49"/>
                          </a:cubicBezTo>
                          <a:cubicBezTo>
                            <a:pt x="8" y="49"/>
                            <a:pt x="0" y="53"/>
                            <a:pt x="0" y="56"/>
                          </a:cubicBezTo>
                          <a:cubicBezTo>
                            <a:pt x="1" y="56"/>
                            <a:pt x="5" y="59"/>
                            <a:pt x="7" y="60"/>
                          </a:cubicBezTo>
                          <a:cubicBezTo>
                            <a:pt x="9" y="62"/>
                            <a:pt x="10" y="63"/>
                            <a:pt x="11" y="63"/>
                          </a:cubicBezTo>
                          <a:cubicBezTo>
                            <a:pt x="11" y="64"/>
                            <a:pt x="11" y="64"/>
                            <a:pt x="11" y="65"/>
                          </a:cubicBezTo>
                          <a:cubicBezTo>
                            <a:pt x="11" y="65"/>
                            <a:pt x="11" y="65"/>
                            <a:pt x="10" y="65"/>
                          </a:cubicBezTo>
                          <a:lnTo>
                            <a:pt x="5" y="65"/>
                          </a:lnTo>
                          <a:cubicBezTo>
                            <a:pt x="4" y="65"/>
                            <a:pt x="4" y="65"/>
                            <a:pt x="4" y="65"/>
                          </a:cubicBezTo>
                          <a:cubicBezTo>
                            <a:pt x="3" y="65"/>
                            <a:pt x="3" y="65"/>
                            <a:pt x="3" y="65"/>
                          </a:cubicBezTo>
                          <a:cubicBezTo>
                            <a:pt x="1" y="65"/>
                            <a:pt x="0" y="66"/>
                            <a:pt x="0" y="67"/>
                          </a:cubicBezTo>
                          <a:cubicBezTo>
                            <a:pt x="0" y="69"/>
                            <a:pt x="1" y="69"/>
                            <a:pt x="3" y="69"/>
                          </a:cubicBezTo>
                          <a:cubicBezTo>
                            <a:pt x="4" y="69"/>
                            <a:pt x="5" y="70"/>
                            <a:pt x="6" y="70"/>
                          </a:cubicBezTo>
                          <a:cubicBezTo>
                            <a:pt x="9" y="72"/>
                            <a:pt x="9" y="74"/>
                            <a:pt x="9" y="76"/>
                          </a:cubicBezTo>
                          <a:cubicBezTo>
                            <a:pt x="9" y="77"/>
                            <a:pt x="9" y="78"/>
                            <a:pt x="10" y="79"/>
                          </a:cubicBezTo>
                          <a:cubicBezTo>
                            <a:pt x="10" y="81"/>
                            <a:pt x="17" y="83"/>
                            <a:pt x="21" y="83"/>
                          </a:cubicBezTo>
                          <a:cubicBezTo>
                            <a:pt x="22" y="83"/>
                            <a:pt x="22" y="82"/>
                            <a:pt x="22" y="82"/>
                          </a:cubicBezTo>
                          <a:cubicBezTo>
                            <a:pt x="23" y="81"/>
                            <a:pt x="23" y="79"/>
                            <a:pt x="23" y="76"/>
                          </a:cubicBezTo>
                          <a:cubicBezTo>
                            <a:pt x="22" y="75"/>
                            <a:pt x="22" y="74"/>
                            <a:pt x="22" y="73"/>
                          </a:cubicBezTo>
                          <a:cubicBezTo>
                            <a:pt x="22" y="73"/>
                            <a:pt x="22" y="72"/>
                            <a:pt x="23" y="72"/>
                          </a:cubicBezTo>
                          <a:cubicBezTo>
                            <a:pt x="23" y="72"/>
                            <a:pt x="23" y="72"/>
                            <a:pt x="24" y="72"/>
                          </a:cubicBezTo>
                          <a:cubicBezTo>
                            <a:pt x="25" y="72"/>
                            <a:pt x="26" y="73"/>
                            <a:pt x="27" y="73"/>
                          </a:cubicBezTo>
                          <a:cubicBezTo>
                            <a:pt x="28" y="73"/>
                            <a:pt x="29" y="74"/>
                            <a:pt x="29" y="74"/>
                          </a:cubicBezTo>
                          <a:cubicBezTo>
                            <a:pt x="29" y="73"/>
                            <a:pt x="29" y="71"/>
                            <a:pt x="29" y="70"/>
                          </a:cubicBezTo>
                          <a:cubicBezTo>
                            <a:pt x="28" y="68"/>
                            <a:pt x="27" y="67"/>
                            <a:pt x="28" y="65"/>
                          </a:cubicBezTo>
                          <a:cubicBezTo>
                            <a:pt x="28" y="65"/>
                            <a:pt x="28" y="65"/>
                            <a:pt x="29" y="65"/>
                          </a:cubicBezTo>
                          <a:cubicBezTo>
                            <a:pt x="29" y="65"/>
                            <a:pt x="30" y="65"/>
                            <a:pt x="30" y="65"/>
                          </a:cubicBezTo>
                          <a:cubicBezTo>
                            <a:pt x="30" y="66"/>
                            <a:pt x="30" y="66"/>
                            <a:pt x="31" y="66"/>
                          </a:cubicBezTo>
                          <a:cubicBezTo>
                            <a:pt x="32" y="68"/>
                            <a:pt x="33" y="70"/>
                            <a:pt x="34" y="70"/>
                          </a:cubicBezTo>
                          <a:cubicBezTo>
                            <a:pt x="36" y="70"/>
                            <a:pt x="36" y="69"/>
                            <a:pt x="36" y="67"/>
                          </a:cubicBezTo>
                          <a:cubicBezTo>
                            <a:pt x="36" y="65"/>
                            <a:pt x="36" y="64"/>
                            <a:pt x="36" y="64"/>
                          </a:cubicBezTo>
                          <a:cubicBezTo>
                            <a:pt x="35" y="62"/>
                            <a:pt x="35" y="61"/>
                            <a:pt x="37" y="59"/>
                          </a:cubicBezTo>
                          <a:cubicBezTo>
                            <a:pt x="37" y="59"/>
                            <a:pt x="37" y="59"/>
                            <a:pt x="38" y="59"/>
                          </a:cubicBezTo>
                          <a:cubicBezTo>
                            <a:pt x="38" y="59"/>
                            <a:pt x="38" y="59"/>
                            <a:pt x="39" y="60"/>
                          </a:cubicBezTo>
                          <a:cubicBezTo>
                            <a:pt x="39" y="61"/>
                            <a:pt x="41" y="63"/>
                            <a:pt x="42" y="63"/>
                          </a:cubicBezTo>
                          <a:cubicBezTo>
                            <a:pt x="43" y="63"/>
                            <a:pt x="46" y="59"/>
                            <a:pt x="47" y="56"/>
                          </a:cubicBezTo>
                          <a:cubicBezTo>
                            <a:pt x="49" y="53"/>
                            <a:pt x="50" y="51"/>
                            <a:pt x="51" y="51"/>
                          </a:cubicBezTo>
                          <a:cubicBezTo>
                            <a:pt x="52" y="50"/>
                            <a:pt x="52" y="50"/>
                            <a:pt x="53" y="51"/>
                          </a:cubicBezTo>
                          <a:cubicBezTo>
                            <a:pt x="53" y="51"/>
                            <a:pt x="53" y="51"/>
                            <a:pt x="54" y="52"/>
                          </a:cubicBezTo>
                          <a:cubicBezTo>
                            <a:pt x="55" y="53"/>
                            <a:pt x="55" y="54"/>
                            <a:pt x="57" y="54"/>
                          </a:cubicBezTo>
                          <a:cubicBezTo>
                            <a:pt x="57" y="54"/>
                            <a:pt x="57" y="53"/>
                            <a:pt x="57" y="52"/>
                          </a:cubicBezTo>
                          <a:cubicBezTo>
                            <a:pt x="58" y="51"/>
                            <a:pt x="58" y="50"/>
                            <a:pt x="60" y="50"/>
                          </a:cubicBezTo>
                          <a:cubicBezTo>
                            <a:pt x="68" y="50"/>
                            <a:pt x="71" y="49"/>
                            <a:pt x="72" y="48"/>
                          </a:cubicBezTo>
                          <a:cubicBezTo>
                            <a:pt x="72" y="48"/>
                            <a:pt x="72" y="47"/>
                            <a:pt x="73" y="46"/>
                          </a:cubicBezTo>
                          <a:cubicBezTo>
                            <a:pt x="73" y="44"/>
                            <a:pt x="73" y="42"/>
                            <a:pt x="7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" name="Freeform 1235">
                      <a:extLst>
                        <a:ext uri="{FF2B5EF4-FFF2-40B4-BE49-F238E27FC236}">
                          <a16:creationId xmlns:a16="http://schemas.microsoft.com/office/drawing/2014/main" id="{729C7E12-35ED-32DE-FD7D-4243B92A4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37030"/>
                      <a:ext cx="28193" cy="39469"/>
                    </a:xfrm>
                    <a:custGeom>
                      <a:avLst/>
                      <a:gdLst>
                        <a:gd name="T0" fmla="*/ 56 w 65"/>
                        <a:gd name="T1" fmla="*/ 5 h 95"/>
                        <a:gd name="T2" fmla="*/ 46 w 65"/>
                        <a:gd name="T3" fmla="*/ 2 h 95"/>
                        <a:gd name="T4" fmla="*/ 43 w 65"/>
                        <a:gd name="T5" fmla="*/ 0 h 95"/>
                        <a:gd name="T6" fmla="*/ 42 w 65"/>
                        <a:gd name="T7" fmla="*/ 0 h 95"/>
                        <a:gd name="T8" fmla="*/ 41 w 65"/>
                        <a:gd name="T9" fmla="*/ 4 h 95"/>
                        <a:gd name="T10" fmla="*/ 39 w 65"/>
                        <a:gd name="T11" fmla="*/ 10 h 95"/>
                        <a:gd name="T12" fmla="*/ 38 w 65"/>
                        <a:gd name="T13" fmla="*/ 11 h 95"/>
                        <a:gd name="T14" fmla="*/ 37 w 65"/>
                        <a:gd name="T15" fmla="*/ 11 h 95"/>
                        <a:gd name="T16" fmla="*/ 34 w 65"/>
                        <a:gd name="T17" fmla="*/ 9 h 95"/>
                        <a:gd name="T18" fmla="*/ 30 w 65"/>
                        <a:gd name="T19" fmla="*/ 8 h 95"/>
                        <a:gd name="T20" fmla="*/ 25 w 65"/>
                        <a:gd name="T21" fmla="*/ 8 h 95"/>
                        <a:gd name="T22" fmla="*/ 25 w 65"/>
                        <a:gd name="T23" fmla="*/ 10 h 95"/>
                        <a:gd name="T24" fmla="*/ 31 w 65"/>
                        <a:gd name="T25" fmla="*/ 17 h 95"/>
                        <a:gd name="T26" fmla="*/ 33 w 65"/>
                        <a:gd name="T27" fmla="*/ 19 h 95"/>
                        <a:gd name="T28" fmla="*/ 30 w 65"/>
                        <a:gd name="T29" fmla="*/ 19 h 95"/>
                        <a:gd name="T30" fmla="*/ 21 w 65"/>
                        <a:gd name="T31" fmla="*/ 21 h 95"/>
                        <a:gd name="T32" fmla="*/ 21 w 65"/>
                        <a:gd name="T33" fmla="*/ 21 h 95"/>
                        <a:gd name="T34" fmla="*/ 20 w 65"/>
                        <a:gd name="T35" fmla="*/ 25 h 95"/>
                        <a:gd name="T36" fmla="*/ 15 w 65"/>
                        <a:gd name="T37" fmla="*/ 30 h 95"/>
                        <a:gd name="T38" fmla="*/ 10 w 65"/>
                        <a:gd name="T39" fmla="*/ 27 h 95"/>
                        <a:gd name="T40" fmla="*/ 9 w 65"/>
                        <a:gd name="T41" fmla="*/ 25 h 95"/>
                        <a:gd name="T42" fmla="*/ 0 w 65"/>
                        <a:gd name="T43" fmla="*/ 38 h 95"/>
                        <a:gd name="T44" fmla="*/ 14 w 65"/>
                        <a:gd name="T45" fmla="*/ 51 h 95"/>
                        <a:gd name="T46" fmla="*/ 15 w 65"/>
                        <a:gd name="T47" fmla="*/ 51 h 95"/>
                        <a:gd name="T48" fmla="*/ 15 w 65"/>
                        <a:gd name="T49" fmla="*/ 52 h 95"/>
                        <a:gd name="T50" fmla="*/ 15 w 65"/>
                        <a:gd name="T51" fmla="*/ 57 h 95"/>
                        <a:gd name="T52" fmla="*/ 15 w 65"/>
                        <a:gd name="T53" fmla="*/ 62 h 95"/>
                        <a:gd name="T54" fmla="*/ 12 w 65"/>
                        <a:gd name="T55" fmla="*/ 67 h 95"/>
                        <a:gd name="T56" fmla="*/ 9 w 65"/>
                        <a:gd name="T57" fmla="*/ 71 h 95"/>
                        <a:gd name="T58" fmla="*/ 29 w 65"/>
                        <a:gd name="T59" fmla="*/ 91 h 95"/>
                        <a:gd name="T60" fmla="*/ 36 w 65"/>
                        <a:gd name="T61" fmla="*/ 95 h 95"/>
                        <a:gd name="T62" fmla="*/ 39 w 65"/>
                        <a:gd name="T63" fmla="*/ 95 h 95"/>
                        <a:gd name="T64" fmla="*/ 37 w 65"/>
                        <a:gd name="T65" fmla="*/ 88 h 95"/>
                        <a:gd name="T66" fmla="*/ 35 w 65"/>
                        <a:gd name="T67" fmla="*/ 68 h 95"/>
                        <a:gd name="T68" fmla="*/ 52 w 65"/>
                        <a:gd name="T69" fmla="*/ 30 h 95"/>
                        <a:gd name="T70" fmla="*/ 59 w 65"/>
                        <a:gd name="T71" fmla="*/ 24 h 95"/>
                        <a:gd name="T72" fmla="*/ 57 w 65"/>
                        <a:gd name="T73" fmla="*/ 21 h 95"/>
                        <a:gd name="T74" fmla="*/ 57 w 65"/>
                        <a:gd name="T75" fmla="*/ 20 h 95"/>
                        <a:gd name="T76" fmla="*/ 58 w 65"/>
                        <a:gd name="T77" fmla="*/ 20 h 95"/>
                        <a:gd name="T78" fmla="*/ 65 w 65"/>
                        <a:gd name="T79" fmla="*/ 18 h 95"/>
                        <a:gd name="T80" fmla="*/ 62 w 65"/>
                        <a:gd name="T81" fmla="*/ 15 h 95"/>
                        <a:gd name="T82" fmla="*/ 56 w 65"/>
                        <a:gd name="T83" fmla="*/ 5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5" h="95">
                          <a:moveTo>
                            <a:pt x="56" y="5"/>
                          </a:moveTo>
                          <a:cubicBezTo>
                            <a:pt x="53" y="5"/>
                            <a:pt x="48" y="4"/>
                            <a:pt x="46" y="2"/>
                          </a:cubicBezTo>
                          <a:cubicBezTo>
                            <a:pt x="45" y="1"/>
                            <a:pt x="44" y="1"/>
                            <a:pt x="43" y="0"/>
                          </a:cubicBezTo>
                          <a:cubicBezTo>
                            <a:pt x="43" y="0"/>
                            <a:pt x="42" y="0"/>
                            <a:pt x="42" y="0"/>
                          </a:cubicBezTo>
                          <a:cubicBezTo>
                            <a:pt x="42" y="1"/>
                            <a:pt x="41" y="3"/>
                            <a:pt x="41" y="4"/>
                          </a:cubicBezTo>
                          <a:cubicBezTo>
                            <a:pt x="40" y="6"/>
                            <a:pt x="40" y="8"/>
                            <a:pt x="39" y="10"/>
                          </a:cubicBezTo>
                          <a:lnTo>
                            <a:pt x="38" y="11"/>
                          </a:lnTo>
                          <a:lnTo>
                            <a:pt x="37" y="11"/>
                          </a:lnTo>
                          <a:cubicBezTo>
                            <a:pt x="36" y="10"/>
                            <a:pt x="35" y="10"/>
                            <a:pt x="34" y="9"/>
                          </a:cubicBezTo>
                          <a:cubicBezTo>
                            <a:pt x="32" y="8"/>
                            <a:pt x="31" y="8"/>
                            <a:pt x="30" y="8"/>
                          </a:cubicBezTo>
                          <a:lnTo>
                            <a:pt x="25" y="8"/>
                          </a:lnTo>
                          <a:lnTo>
                            <a:pt x="25" y="10"/>
                          </a:lnTo>
                          <a:cubicBezTo>
                            <a:pt x="27" y="13"/>
                            <a:pt x="28" y="14"/>
                            <a:pt x="31" y="17"/>
                          </a:cubicBezTo>
                          <a:lnTo>
                            <a:pt x="33" y="19"/>
                          </a:lnTo>
                          <a:lnTo>
                            <a:pt x="30" y="19"/>
                          </a:lnTo>
                          <a:cubicBezTo>
                            <a:pt x="27" y="19"/>
                            <a:pt x="22" y="20"/>
                            <a:pt x="21" y="21"/>
                          </a:cubicBezTo>
                          <a:lnTo>
                            <a:pt x="21" y="21"/>
                          </a:lnTo>
                          <a:cubicBezTo>
                            <a:pt x="21" y="22"/>
                            <a:pt x="20" y="23"/>
                            <a:pt x="20" y="25"/>
                          </a:cubicBezTo>
                          <a:cubicBezTo>
                            <a:pt x="19" y="27"/>
                            <a:pt x="19" y="30"/>
                            <a:pt x="15" y="30"/>
                          </a:cubicBezTo>
                          <a:cubicBezTo>
                            <a:pt x="13" y="30"/>
                            <a:pt x="11" y="28"/>
                            <a:pt x="10" y="27"/>
                          </a:cubicBezTo>
                          <a:cubicBezTo>
                            <a:pt x="10" y="26"/>
                            <a:pt x="9" y="25"/>
                            <a:pt x="9" y="25"/>
                          </a:cubicBezTo>
                          <a:cubicBezTo>
                            <a:pt x="3" y="25"/>
                            <a:pt x="0" y="33"/>
                            <a:pt x="0" y="38"/>
                          </a:cubicBezTo>
                          <a:cubicBezTo>
                            <a:pt x="0" y="46"/>
                            <a:pt x="11" y="50"/>
                            <a:pt x="14" y="51"/>
                          </a:cubicBezTo>
                          <a:lnTo>
                            <a:pt x="15" y="51"/>
                          </a:lnTo>
                          <a:lnTo>
                            <a:pt x="15" y="52"/>
                          </a:lnTo>
                          <a:cubicBezTo>
                            <a:pt x="14" y="56"/>
                            <a:pt x="14" y="56"/>
                            <a:pt x="15" y="57"/>
                          </a:cubicBezTo>
                          <a:cubicBezTo>
                            <a:pt x="15" y="58"/>
                            <a:pt x="15" y="59"/>
                            <a:pt x="15" y="62"/>
                          </a:cubicBezTo>
                          <a:cubicBezTo>
                            <a:pt x="15" y="65"/>
                            <a:pt x="13" y="66"/>
                            <a:pt x="12" y="67"/>
                          </a:cubicBezTo>
                          <a:cubicBezTo>
                            <a:pt x="10" y="68"/>
                            <a:pt x="9" y="69"/>
                            <a:pt x="9" y="71"/>
                          </a:cubicBezTo>
                          <a:cubicBezTo>
                            <a:pt x="9" y="81"/>
                            <a:pt x="20" y="87"/>
                            <a:pt x="29" y="91"/>
                          </a:cubicBezTo>
                          <a:cubicBezTo>
                            <a:pt x="32" y="93"/>
                            <a:pt x="34" y="94"/>
                            <a:pt x="36" y="95"/>
                          </a:cubicBezTo>
                          <a:lnTo>
                            <a:pt x="39" y="95"/>
                          </a:lnTo>
                          <a:cubicBezTo>
                            <a:pt x="38" y="92"/>
                            <a:pt x="38" y="90"/>
                            <a:pt x="37" y="88"/>
                          </a:cubicBezTo>
                          <a:cubicBezTo>
                            <a:pt x="36" y="82"/>
                            <a:pt x="35" y="77"/>
                            <a:pt x="35" y="68"/>
                          </a:cubicBezTo>
                          <a:cubicBezTo>
                            <a:pt x="35" y="45"/>
                            <a:pt x="43" y="38"/>
                            <a:pt x="52" y="30"/>
                          </a:cubicBezTo>
                          <a:cubicBezTo>
                            <a:pt x="54" y="28"/>
                            <a:pt x="56" y="26"/>
                            <a:pt x="59" y="24"/>
                          </a:cubicBezTo>
                          <a:cubicBezTo>
                            <a:pt x="58" y="23"/>
                            <a:pt x="57" y="22"/>
                            <a:pt x="57" y="21"/>
                          </a:cubicBezTo>
                          <a:lnTo>
                            <a:pt x="57" y="20"/>
                          </a:lnTo>
                          <a:lnTo>
                            <a:pt x="58" y="20"/>
                          </a:lnTo>
                          <a:cubicBezTo>
                            <a:pt x="61" y="20"/>
                            <a:pt x="64" y="18"/>
                            <a:pt x="65" y="18"/>
                          </a:cubicBezTo>
                          <a:cubicBezTo>
                            <a:pt x="64" y="17"/>
                            <a:pt x="63" y="16"/>
                            <a:pt x="62" y="15"/>
                          </a:cubicBezTo>
                          <a:cubicBezTo>
                            <a:pt x="60" y="12"/>
                            <a:pt x="58" y="10"/>
                            <a:pt x="56" y="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6" name="Freeform 1236">
                      <a:extLst>
                        <a:ext uri="{FF2B5EF4-FFF2-40B4-BE49-F238E27FC236}">
                          <a16:creationId xmlns:a16="http://schemas.microsoft.com/office/drawing/2014/main" id="{0E502164-6C9A-95FD-9E10-9DCC77E219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57704"/>
                      <a:ext cx="1880" cy="7518"/>
                    </a:xfrm>
                    <a:custGeom>
                      <a:avLst/>
                      <a:gdLst>
                        <a:gd name="T0" fmla="*/ 2 w 5"/>
                        <a:gd name="T1" fmla="*/ 14 h 14"/>
                        <a:gd name="T2" fmla="*/ 3 w 5"/>
                        <a:gd name="T3" fmla="*/ 14 h 14"/>
                        <a:gd name="T4" fmla="*/ 5 w 5"/>
                        <a:gd name="T5" fmla="*/ 14 h 14"/>
                        <a:gd name="T6" fmla="*/ 5 w 5"/>
                        <a:gd name="T7" fmla="*/ 6 h 14"/>
                        <a:gd name="T8" fmla="*/ 2 w 5"/>
                        <a:gd name="T9" fmla="*/ 0 h 14"/>
                        <a:gd name="T10" fmla="*/ 0 w 5"/>
                        <a:gd name="T11" fmla="*/ 0 h 14"/>
                        <a:gd name="T12" fmla="*/ 0 w 5"/>
                        <a:gd name="T13" fmla="*/ 2 h 14"/>
                        <a:gd name="T14" fmla="*/ 1 w 5"/>
                        <a:gd name="T15" fmla="*/ 7 h 14"/>
                        <a:gd name="T16" fmla="*/ 3 w 5"/>
                        <a:gd name="T17" fmla="*/ 11 h 14"/>
                        <a:gd name="T18" fmla="*/ 3 w 5"/>
                        <a:gd name="T19" fmla="*/ 13 h 14"/>
                        <a:gd name="T20" fmla="*/ 2 w 5"/>
                        <a:gd name="T21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2" y="14"/>
                          </a:move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5" y="14"/>
                            <a:pt x="5" y="14"/>
                            <a:pt x="5" y="14"/>
                          </a:cubicBezTo>
                          <a:lnTo>
                            <a:pt x="5" y="6"/>
                          </a:lnTo>
                          <a:cubicBezTo>
                            <a:pt x="5" y="1"/>
                            <a:pt x="4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5"/>
                            <a:pt x="1" y="7"/>
                          </a:cubicBezTo>
                          <a:cubicBezTo>
                            <a:pt x="2" y="8"/>
                            <a:pt x="3" y="10"/>
                            <a:pt x="3" y="11"/>
                          </a:cubicBezTo>
                          <a:cubicBezTo>
                            <a:pt x="3" y="12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2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7" name="Freeform 1237">
                      <a:extLst>
                        <a:ext uri="{FF2B5EF4-FFF2-40B4-BE49-F238E27FC236}">
                          <a16:creationId xmlns:a16="http://schemas.microsoft.com/office/drawing/2014/main" id="{07432C66-D73D-D2A6-41BA-6C51BE69F2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7982" y="4324262"/>
                      <a:ext cx="7518" cy="3759"/>
                    </a:xfrm>
                    <a:custGeom>
                      <a:avLst/>
                      <a:gdLst>
                        <a:gd name="T0" fmla="*/ 18 w 18"/>
                        <a:gd name="T1" fmla="*/ 9 h 9"/>
                        <a:gd name="T2" fmla="*/ 17 w 18"/>
                        <a:gd name="T3" fmla="*/ 3 h 9"/>
                        <a:gd name="T4" fmla="*/ 14 w 18"/>
                        <a:gd name="T5" fmla="*/ 2 h 9"/>
                        <a:gd name="T6" fmla="*/ 3 w 18"/>
                        <a:gd name="T7" fmla="*/ 2 h 9"/>
                        <a:gd name="T8" fmla="*/ 2 w 18"/>
                        <a:gd name="T9" fmla="*/ 1 h 9"/>
                        <a:gd name="T10" fmla="*/ 0 w 18"/>
                        <a:gd name="T11" fmla="*/ 0 h 9"/>
                        <a:gd name="T12" fmla="*/ 0 w 18"/>
                        <a:gd name="T13" fmla="*/ 0 h 9"/>
                        <a:gd name="T14" fmla="*/ 0 w 18"/>
                        <a:gd name="T15" fmla="*/ 1 h 9"/>
                        <a:gd name="T16" fmla="*/ 0 w 18"/>
                        <a:gd name="T17" fmla="*/ 2 h 9"/>
                        <a:gd name="T18" fmla="*/ 4 w 18"/>
                        <a:gd name="T19" fmla="*/ 6 h 9"/>
                        <a:gd name="T20" fmla="*/ 7 w 18"/>
                        <a:gd name="T21" fmla="*/ 6 h 9"/>
                        <a:gd name="T22" fmla="*/ 11 w 18"/>
                        <a:gd name="T23" fmla="*/ 6 h 9"/>
                        <a:gd name="T24" fmla="*/ 15 w 18"/>
                        <a:gd name="T25" fmla="*/ 6 h 9"/>
                        <a:gd name="T26" fmla="*/ 15 w 18"/>
                        <a:gd name="T27" fmla="*/ 7 h 9"/>
                        <a:gd name="T28" fmla="*/ 18 w 18"/>
                        <a:gd name="T29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8" h="9">
                          <a:moveTo>
                            <a:pt x="18" y="9"/>
                          </a:moveTo>
                          <a:cubicBezTo>
                            <a:pt x="18" y="8"/>
                            <a:pt x="17" y="6"/>
                            <a:pt x="17" y="3"/>
                          </a:cubicBezTo>
                          <a:cubicBezTo>
                            <a:pt x="16" y="3"/>
                            <a:pt x="15" y="2"/>
                            <a:pt x="14" y="2"/>
                          </a:cubicBezTo>
                          <a:lnTo>
                            <a:pt x="3" y="2"/>
                          </a:ln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5"/>
                            <a:pt x="2" y="6"/>
                            <a:pt x="4" y="6"/>
                          </a:cubicBezTo>
                          <a:cubicBezTo>
                            <a:pt x="5" y="6"/>
                            <a:pt x="6" y="6"/>
                            <a:pt x="7" y="6"/>
                          </a:cubicBezTo>
                          <a:cubicBezTo>
                            <a:pt x="9" y="6"/>
                            <a:pt x="10" y="6"/>
                            <a:pt x="11" y="6"/>
                          </a:cubicBezTo>
                          <a:lnTo>
                            <a:pt x="15" y="6"/>
                          </a:lnTo>
                          <a:lnTo>
                            <a:pt x="15" y="7"/>
                          </a:lnTo>
                          <a:cubicBezTo>
                            <a:pt x="15" y="8"/>
                            <a:pt x="16" y="9"/>
                            <a:pt x="18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" name="Freeform 1238">
                      <a:extLst>
                        <a:ext uri="{FF2B5EF4-FFF2-40B4-BE49-F238E27FC236}">
                          <a16:creationId xmlns:a16="http://schemas.microsoft.com/office/drawing/2014/main" id="{19C49CF2-95FE-826E-B8A4-E00AFC3B66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9861" y="4326141"/>
                      <a:ext cx="11277" cy="9398"/>
                    </a:xfrm>
                    <a:custGeom>
                      <a:avLst/>
                      <a:gdLst>
                        <a:gd name="T0" fmla="*/ 18 w 30"/>
                        <a:gd name="T1" fmla="*/ 11 h 18"/>
                        <a:gd name="T2" fmla="*/ 24 w 30"/>
                        <a:gd name="T3" fmla="*/ 11 h 18"/>
                        <a:gd name="T4" fmla="*/ 26 w 30"/>
                        <a:gd name="T5" fmla="*/ 11 h 18"/>
                        <a:gd name="T6" fmla="*/ 27 w 30"/>
                        <a:gd name="T7" fmla="*/ 11 h 18"/>
                        <a:gd name="T8" fmla="*/ 30 w 30"/>
                        <a:gd name="T9" fmla="*/ 9 h 18"/>
                        <a:gd name="T10" fmla="*/ 30 w 30"/>
                        <a:gd name="T11" fmla="*/ 8 h 18"/>
                        <a:gd name="T12" fmla="*/ 26 w 30"/>
                        <a:gd name="T13" fmla="*/ 5 h 18"/>
                        <a:gd name="T14" fmla="*/ 26 w 30"/>
                        <a:gd name="T15" fmla="*/ 2 h 18"/>
                        <a:gd name="T16" fmla="*/ 26 w 30"/>
                        <a:gd name="T17" fmla="*/ 0 h 18"/>
                        <a:gd name="T18" fmla="*/ 25 w 30"/>
                        <a:gd name="T19" fmla="*/ 0 h 18"/>
                        <a:gd name="T20" fmla="*/ 21 w 30"/>
                        <a:gd name="T21" fmla="*/ 5 h 18"/>
                        <a:gd name="T22" fmla="*/ 15 w 30"/>
                        <a:gd name="T23" fmla="*/ 10 h 18"/>
                        <a:gd name="T24" fmla="*/ 11 w 30"/>
                        <a:gd name="T25" fmla="*/ 9 h 18"/>
                        <a:gd name="T26" fmla="*/ 9 w 30"/>
                        <a:gd name="T27" fmla="*/ 7 h 18"/>
                        <a:gd name="T28" fmla="*/ 8 w 30"/>
                        <a:gd name="T29" fmla="*/ 8 h 18"/>
                        <a:gd name="T30" fmla="*/ 4 w 30"/>
                        <a:gd name="T31" fmla="*/ 10 h 18"/>
                        <a:gd name="T32" fmla="*/ 0 w 30"/>
                        <a:gd name="T33" fmla="*/ 9 h 18"/>
                        <a:gd name="T34" fmla="*/ 0 w 30"/>
                        <a:gd name="T35" fmla="*/ 12 h 18"/>
                        <a:gd name="T36" fmla="*/ 2 w 30"/>
                        <a:gd name="T37" fmla="*/ 18 h 18"/>
                        <a:gd name="T38" fmla="*/ 7 w 30"/>
                        <a:gd name="T39" fmla="*/ 15 h 18"/>
                        <a:gd name="T40" fmla="*/ 10 w 30"/>
                        <a:gd name="T41" fmla="*/ 13 h 18"/>
                        <a:gd name="T42" fmla="*/ 12 w 30"/>
                        <a:gd name="T43" fmla="*/ 14 h 18"/>
                        <a:gd name="T44" fmla="*/ 13 w 30"/>
                        <a:gd name="T45" fmla="*/ 14 h 18"/>
                        <a:gd name="T46" fmla="*/ 14 w 30"/>
                        <a:gd name="T47" fmla="*/ 13 h 18"/>
                        <a:gd name="T48" fmla="*/ 18 w 30"/>
                        <a:gd name="T49" fmla="*/ 11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" h="18">
                          <a:moveTo>
                            <a:pt x="18" y="11"/>
                          </a:moveTo>
                          <a:lnTo>
                            <a:pt x="24" y="11"/>
                          </a:lnTo>
                          <a:cubicBezTo>
                            <a:pt x="25" y="11"/>
                            <a:pt x="25" y="11"/>
                            <a:pt x="26" y="11"/>
                          </a:cubicBezTo>
                          <a:lnTo>
                            <a:pt x="27" y="11"/>
                          </a:lnTo>
                          <a:cubicBezTo>
                            <a:pt x="28" y="11"/>
                            <a:pt x="28" y="11"/>
                            <a:pt x="30" y="9"/>
                          </a:cubicBezTo>
                          <a:lnTo>
                            <a:pt x="30" y="8"/>
                          </a:lnTo>
                          <a:cubicBezTo>
                            <a:pt x="28" y="8"/>
                            <a:pt x="26" y="8"/>
                            <a:pt x="26" y="5"/>
                          </a:cubicBezTo>
                          <a:cubicBezTo>
                            <a:pt x="26" y="3"/>
                            <a:pt x="26" y="2"/>
                            <a:pt x="26" y="2"/>
                          </a:cubicBezTo>
                          <a:cubicBezTo>
                            <a:pt x="26" y="1"/>
                            <a:pt x="26" y="1"/>
                            <a:pt x="26" y="0"/>
                          </a:cubicBezTo>
                          <a:lnTo>
                            <a:pt x="25" y="0"/>
                          </a:lnTo>
                          <a:cubicBezTo>
                            <a:pt x="23" y="0"/>
                            <a:pt x="22" y="2"/>
                            <a:pt x="21" y="5"/>
                          </a:cubicBezTo>
                          <a:cubicBezTo>
                            <a:pt x="19" y="7"/>
                            <a:pt x="18" y="10"/>
                            <a:pt x="15" y="10"/>
                          </a:cubicBezTo>
                          <a:cubicBezTo>
                            <a:pt x="13" y="10"/>
                            <a:pt x="12" y="9"/>
                            <a:pt x="11" y="9"/>
                          </a:cubicBezTo>
                          <a:cubicBezTo>
                            <a:pt x="10" y="8"/>
                            <a:pt x="10" y="7"/>
                            <a:pt x="9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9"/>
                            <a:pt x="6" y="10"/>
                            <a:pt x="4" y="10"/>
                          </a:cubicBezTo>
                          <a:cubicBezTo>
                            <a:pt x="3" y="10"/>
                            <a:pt x="1" y="10"/>
                            <a:pt x="0" y="9"/>
                          </a:cubicBezTo>
                          <a:cubicBezTo>
                            <a:pt x="0" y="10"/>
                            <a:pt x="0" y="11"/>
                            <a:pt x="0" y="12"/>
                          </a:cubicBezTo>
                          <a:cubicBezTo>
                            <a:pt x="0" y="18"/>
                            <a:pt x="0" y="18"/>
                            <a:pt x="2" y="18"/>
                          </a:cubicBezTo>
                          <a:cubicBezTo>
                            <a:pt x="4" y="18"/>
                            <a:pt x="6" y="16"/>
                            <a:pt x="7" y="15"/>
                          </a:cubicBezTo>
                          <a:cubicBezTo>
                            <a:pt x="8" y="14"/>
                            <a:pt x="9" y="13"/>
                            <a:pt x="10" y="13"/>
                          </a:cubicBezTo>
                          <a:cubicBezTo>
                            <a:pt x="11" y="13"/>
                            <a:pt x="11" y="13"/>
                            <a:pt x="12" y="14"/>
                          </a:cubicBezTo>
                          <a:cubicBezTo>
                            <a:pt x="12" y="14"/>
                            <a:pt x="13" y="14"/>
                            <a:pt x="13" y="14"/>
                          </a:cubicBezTo>
                          <a:cubicBezTo>
                            <a:pt x="13" y="14"/>
                            <a:pt x="14" y="14"/>
                            <a:pt x="14" y="13"/>
                          </a:cubicBezTo>
                          <a:cubicBezTo>
                            <a:pt x="15" y="13"/>
                            <a:pt x="16" y="11"/>
                            <a:pt x="18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9" name="Freeform 1239">
                      <a:extLst>
                        <a:ext uri="{FF2B5EF4-FFF2-40B4-BE49-F238E27FC236}">
                          <a16:creationId xmlns:a16="http://schemas.microsoft.com/office/drawing/2014/main" id="{D7ED1CCB-1710-07E0-3AAE-BE77D7E2EF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337418"/>
                      <a:ext cx="1880" cy="3759"/>
                    </a:xfrm>
                    <a:custGeom>
                      <a:avLst/>
                      <a:gdLst>
                        <a:gd name="T0" fmla="*/ 6 w 6"/>
                        <a:gd name="T1" fmla="*/ 0 h 8"/>
                        <a:gd name="T2" fmla="*/ 6 w 6"/>
                        <a:gd name="T3" fmla="*/ 0 h 8"/>
                        <a:gd name="T4" fmla="*/ 4 w 6"/>
                        <a:gd name="T5" fmla="*/ 1 h 8"/>
                        <a:gd name="T6" fmla="*/ 3 w 6"/>
                        <a:gd name="T7" fmla="*/ 1 h 8"/>
                        <a:gd name="T8" fmla="*/ 0 w 6"/>
                        <a:gd name="T9" fmla="*/ 5 h 8"/>
                        <a:gd name="T10" fmla="*/ 2 w 6"/>
                        <a:gd name="T11" fmla="*/ 8 h 8"/>
                        <a:gd name="T12" fmla="*/ 3 w 6"/>
                        <a:gd name="T13" fmla="*/ 8 h 8"/>
                        <a:gd name="T14" fmla="*/ 4 w 6"/>
                        <a:gd name="T15" fmla="*/ 8 h 8"/>
                        <a:gd name="T16" fmla="*/ 5 w 6"/>
                        <a:gd name="T17" fmla="*/ 3 h 8"/>
                        <a:gd name="T18" fmla="*/ 6 w 6"/>
                        <a:gd name="T19" fmla="*/ 0 h 8"/>
                        <a:gd name="T20" fmla="*/ 6 w 6"/>
                        <a:gd name="T21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8">
                          <a:moveTo>
                            <a:pt x="6" y="0"/>
                          </a:move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0"/>
                            <a:pt x="4" y="0"/>
                            <a:pt x="4" y="1"/>
                          </a:cubicBezTo>
                          <a:lnTo>
                            <a:pt x="3" y="1"/>
                          </a:lnTo>
                          <a:cubicBezTo>
                            <a:pt x="1" y="2"/>
                            <a:pt x="0" y="3"/>
                            <a:pt x="0" y="5"/>
                          </a:cubicBezTo>
                          <a:cubicBezTo>
                            <a:pt x="0" y="7"/>
                            <a:pt x="1" y="7"/>
                            <a:pt x="2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lnTo>
                            <a:pt x="4" y="8"/>
                          </a:lnTo>
                          <a:cubicBezTo>
                            <a:pt x="4" y="6"/>
                            <a:pt x="5" y="4"/>
                            <a:pt x="5" y="3"/>
                          </a:cubicBezTo>
                          <a:cubicBezTo>
                            <a:pt x="6" y="2"/>
                            <a:pt x="6" y="1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0" name="Freeform 1240">
                      <a:extLst>
                        <a:ext uri="{FF2B5EF4-FFF2-40B4-BE49-F238E27FC236}">
                          <a16:creationId xmlns:a16="http://schemas.microsoft.com/office/drawing/2014/main" id="{6899DBA9-7F6D-FF04-CFAF-1805072ECC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9330" y="4341177"/>
                      <a:ext cx="5639" cy="3759"/>
                    </a:xfrm>
                    <a:custGeom>
                      <a:avLst/>
                      <a:gdLst>
                        <a:gd name="T0" fmla="*/ 12 w 15"/>
                        <a:gd name="T1" fmla="*/ 0 h 12"/>
                        <a:gd name="T2" fmla="*/ 12 w 15"/>
                        <a:gd name="T3" fmla="*/ 3 h 12"/>
                        <a:gd name="T4" fmla="*/ 5 w 15"/>
                        <a:gd name="T5" fmla="*/ 6 h 12"/>
                        <a:gd name="T6" fmla="*/ 0 w 15"/>
                        <a:gd name="T7" fmla="*/ 8 h 12"/>
                        <a:gd name="T8" fmla="*/ 5 w 15"/>
                        <a:gd name="T9" fmla="*/ 12 h 12"/>
                        <a:gd name="T10" fmla="*/ 15 w 15"/>
                        <a:gd name="T11" fmla="*/ 2 h 12"/>
                        <a:gd name="T12" fmla="*/ 12 w 15"/>
                        <a:gd name="T1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12" y="0"/>
                          </a:moveTo>
                          <a:lnTo>
                            <a:pt x="12" y="3"/>
                          </a:lnTo>
                          <a:cubicBezTo>
                            <a:pt x="11" y="6"/>
                            <a:pt x="8" y="6"/>
                            <a:pt x="5" y="6"/>
                          </a:cubicBezTo>
                          <a:cubicBezTo>
                            <a:pt x="1" y="6"/>
                            <a:pt x="0" y="6"/>
                            <a:pt x="0" y="8"/>
                          </a:cubicBezTo>
                          <a:cubicBezTo>
                            <a:pt x="0" y="11"/>
                            <a:pt x="1" y="12"/>
                            <a:pt x="5" y="12"/>
                          </a:cubicBezTo>
                          <a:cubicBezTo>
                            <a:pt x="13" y="12"/>
                            <a:pt x="15" y="8"/>
                            <a:pt x="15" y="2"/>
                          </a:cubicBezTo>
                          <a:cubicBezTo>
                            <a:pt x="15" y="1"/>
                            <a:pt x="14" y="0"/>
                            <a:pt x="1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1" name="Freeform 1241">
                      <a:extLst>
                        <a:ext uri="{FF2B5EF4-FFF2-40B4-BE49-F238E27FC236}">
                          <a16:creationId xmlns:a16="http://schemas.microsoft.com/office/drawing/2014/main" id="{2D4D180D-14E3-83F0-5A28-C25A1DF28E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8054" y="4341177"/>
                      <a:ext cx="7518" cy="5639"/>
                    </a:xfrm>
                    <a:custGeom>
                      <a:avLst/>
                      <a:gdLst>
                        <a:gd name="T0" fmla="*/ 11 w 17"/>
                        <a:gd name="T1" fmla="*/ 4 h 15"/>
                        <a:gd name="T2" fmla="*/ 7 w 17"/>
                        <a:gd name="T3" fmla="*/ 1 h 15"/>
                        <a:gd name="T4" fmla="*/ 6 w 17"/>
                        <a:gd name="T5" fmla="*/ 0 h 15"/>
                        <a:gd name="T6" fmla="*/ 4 w 17"/>
                        <a:gd name="T7" fmla="*/ 0 h 15"/>
                        <a:gd name="T8" fmla="*/ 0 w 17"/>
                        <a:gd name="T9" fmla="*/ 10 h 15"/>
                        <a:gd name="T10" fmla="*/ 8 w 17"/>
                        <a:gd name="T11" fmla="*/ 15 h 15"/>
                        <a:gd name="T12" fmla="*/ 15 w 17"/>
                        <a:gd name="T13" fmla="*/ 12 h 15"/>
                        <a:gd name="T14" fmla="*/ 16 w 17"/>
                        <a:gd name="T15" fmla="*/ 3 h 15"/>
                        <a:gd name="T16" fmla="*/ 14 w 17"/>
                        <a:gd name="T17" fmla="*/ 3 h 15"/>
                        <a:gd name="T18" fmla="*/ 11 w 17"/>
                        <a:gd name="T19" fmla="*/ 4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15">
                          <a:moveTo>
                            <a:pt x="11" y="4"/>
                          </a:moveTo>
                          <a:cubicBezTo>
                            <a:pt x="9" y="4"/>
                            <a:pt x="8" y="2"/>
                            <a:pt x="7" y="1"/>
                          </a:cubicBezTo>
                          <a:cubicBezTo>
                            <a:pt x="7" y="1"/>
                            <a:pt x="6" y="1"/>
                            <a:pt x="6" y="0"/>
                          </a:cubicBezTo>
                          <a:cubicBezTo>
                            <a:pt x="5" y="0"/>
                            <a:pt x="5" y="0"/>
                            <a:pt x="4" y="0"/>
                          </a:cubicBezTo>
                          <a:cubicBezTo>
                            <a:pt x="3" y="0"/>
                            <a:pt x="0" y="7"/>
                            <a:pt x="0" y="10"/>
                          </a:cubicBezTo>
                          <a:cubicBezTo>
                            <a:pt x="0" y="13"/>
                            <a:pt x="4" y="15"/>
                            <a:pt x="8" y="15"/>
                          </a:cubicBezTo>
                          <a:cubicBezTo>
                            <a:pt x="11" y="15"/>
                            <a:pt x="14" y="14"/>
                            <a:pt x="15" y="12"/>
                          </a:cubicBezTo>
                          <a:cubicBezTo>
                            <a:pt x="17" y="10"/>
                            <a:pt x="17" y="7"/>
                            <a:pt x="16" y="3"/>
                          </a:cubicBezTo>
                          <a:cubicBezTo>
                            <a:pt x="16" y="3"/>
                            <a:pt x="15" y="3"/>
                            <a:pt x="14" y="3"/>
                          </a:cubicBezTo>
                          <a:cubicBezTo>
                            <a:pt x="13" y="3"/>
                            <a:pt x="12" y="4"/>
                            <a:pt x="1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2" name="Freeform 1242">
                      <a:extLst>
                        <a:ext uri="{FF2B5EF4-FFF2-40B4-BE49-F238E27FC236}">
                          <a16:creationId xmlns:a16="http://schemas.microsoft.com/office/drawing/2014/main" id="{6B7CF225-6E81-09B5-D23B-EDD8D2706F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43057"/>
                      <a:ext cx="3759" cy="5639"/>
                    </a:xfrm>
                    <a:custGeom>
                      <a:avLst/>
                      <a:gdLst>
                        <a:gd name="T0" fmla="*/ 10 w 11"/>
                        <a:gd name="T1" fmla="*/ 2 h 11"/>
                        <a:gd name="T2" fmla="*/ 8 w 11"/>
                        <a:gd name="T3" fmla="*/ 1 h 11"/>
                        <a:gd name="T4" fmla="*/ 7 w 11"/>
                        <a:gd name="T5" fmla="*/ 0 h 11"/>
                        <a:gd name="T6" fmla="*/ 0 w 11"/>
                        <a:gd name="T7" fmla="*/ 8 h 11"/>
                        <a:gd name="T8" fmla="*/ 1 w 11"/>
                        <a:gd name="T9" fmla="*/ 11 h 11"/>
                        <a:gd name="T10" fmla="*/ 5 w 11"/>
                        <a:gd name="T11" fmla="*/ 9 h 11"/>
                        <a:gd name="T12" fmla="*/ 10 w 11"/>
                        <a:gd name="T13" fmla="*/ 6 h 11"/>
                        <a:gd name="T14" fmla="*/ 11 w 11"/>
                        <a:gd name="T15" fmla="*/ 5 h 11"/>
                        <a:gd name="T16" fmla="*/ 11 w 11"/>
                        <a:gd name="T17" fmla="*/ 2 h 11"/>
                        <a:gd name="T18" fmla="*/ 10 w 11"/>
                        <a:gd name="T19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0" y="2"/>
                          </a:moveTo>
                          <a:cubicBezTo>
                            <a:pt x="9" y="2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4" y="0"/>
                            <a:pt x="0" y="7"/>
                            <a:pt x="0" y="8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2" y="11"/>
                            <a:pt x="4" y="10"/>
                            <a:pt x="5" y="9"/>
                          </a:cubicBezTo>
                          <a:cubicBezTo>
                            <a:pt x="6" y="8"/>
                            <a:pt x="8" y="6"/>
                            <a:pt x="10" y="6"/>
                          </a:cubicBezTo>
                          <a:cubicBezTo>
                            <a:pt x="10" y="6"/>
                            <a:pt x="11" y="5"/>
                            <a:pt x="11" y="5"/>
                          </a:cubicBezTo>
                          <a:lnTo>
                            <a:pt x="11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3" name="Freeform 1243">
                      <a:extLst>
                        <a:ext uri="{FF2B5EF4-FFF2-40B4-BE49-F238E27FC236}">
                          <a16:creationId xmlns:a16="http://schemas.microsoft.com/office/drawing/2014/main" id="{D6F06A31-70C3-0F51-DDEE-AB1810EB35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8656" y="4343057"/>
                      <a:ext cx="3759" cy="3759"/>
                    </a:xfrm>
                    <a:custGeom>
                      <a:avLst/>
                      <a:gdLst>
                        <a:gd name="T0" fmla="*/ 9 w 9"/>
                        <a:gd name="T1" fmla="*/ 0 h 8"/>
                        <a:gd name="T2" fmla="*/ 8 w 9"/>
                        <a:gd name="T3" fmla="*/ 0 h 8"/>
                        <a:gd name="T4" fmla="*/ 8 w 9"/>
                        <a:gd name="T5" fmla="*/ 0 h 8"/>
                        <a:gd name="T6" fmla="*/ 8 w 9"/>
                        <a:gd name="T7" fmla="*/ 0 h 8"/>
                        <a:gd name="T8" fmla="*/ 0 w 9"/>
                        <a:gd name="T9" fmla="*/ 6 h 8"/>
                        <a:gd name="T10" fmla="*/ 1 w 9"/>
                        <a:gd name="T11" fmla="*/ 8 h 8"/>
                        <a:gd name="T12" fmla="*/ 9 w 9"/>
                        <a:gd name="T13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9" h="8">
                          <a:moveTo>
                            <a:pt x="9" y="0"/>
                          </a:moveTo>
                          <a:cubicBezTo>
                            <a:pt x="9" y="0"/>
                            <a:pt x="8" y="0"/>
                            <a:pt x="8" y="0"/>
                          </a:cubicBezTo>
                          <a:lnTo>
                            <a:pt x="8" y="0"/>
                          </a:ln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5" y="0"/>
                            <a:pt x="0" y="4"/>
                            <a:pt x="0" y="6"/>
                          </a:cubicBezTo>
                          <a:cubicBezTo>
                            <a:pt x="0" y="7"/>
                            <a:pt x="1" y="8"/>
                            <a:pt x="1" y="8"/>
                          </a:cubicBezTo>
                          <a:cubicBezTo>
                            <a:pt x="3" y="7"/>
                            <a:pt x="8" y="2"/>
                            <a:pt x="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" name="Freeform 1244">
                      <a:extLst>
                        <a:ext uri="{FF2B5EF4-FFF2-40B4-BE49-F238E27FC236}">
                          <a16:creationId xmlns:a16="http://schemas.microsoft.com/office/drawing/2014/main" id="{B82EB855-251A-44BD-27A5-B0D14A1B13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350575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3 w 3"/>
                        <a:gd name="T3" fmla="*/ 1 h 3"/>
                        <a:gd name="T4" fmla="*/ 2 w 3"/>
                        <a:gd name="T5" fmla="*/ 1 h 3"/>
                        <a:gd name="T6" fmla="*/ 2 w 3"/>
                        <a:gd name="T7" fmla="*/ 0 h 3"/>
                        <a:gd name="T8" fmla="*/ 0 w 3"/>
                        <a:gd name="T9" fmla="*/ 1 h 3"/>
                        <a:gd name="T10" fmla="*/ 1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2" y="3"/>
                            <a:pt x="3" y="3"/>
                            <a:pt x="3" y="1"/>
                          </a:cubicBez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" name="Freeform 1245">
                      <a:extLst>
                        <a:ext uri="{FF2B5EF4-FFF2-40B4-BE49-F238E27FC236}">
                          <a16:creationId xmlns:a16="http://schemas.microsoft.com/office/drawing/2014/main" id="{D66690B9-4C07-BFC4-96B7-E00BD2D5BF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31780"/>
                      <a:ext cx="3759" cy="7518"/>
                    </a:xfrm>
                    <a:custGeom>
                      <a:avLst/>
                      <a:gdLst>
                        <a:gd name="T0" fmla="*/ 10 w 11"/>
                        <a:gd name="T1" fmla="*/ 12 h 17"/>
                        <a:gd name="T2" fmla="*/ 9 w 11"/>
                        <a:gd name="T3" fmla="*/ 10 h 17"/>
                        <a:gd name="T4" fmla="*/ 10 w 11"/>
                        <a:gd name="T5" fmla="*/ 8 h 17"/>
                        <a:gd name="T6" fmla="*/ 10 w 11"/>
                        <a:gd name="T7" fmla="*/ 6 h 17"/>
                        <a:gd name="T8" fmla="*/ 8 w 11"/>
                        <a:gd name="T9" fmla="*/ 5 h 17"/>
                        <a:gd name="T10" fmla="*/ 1 w 11"/>
                        <a:gd name="T11" fmla="*/ 1 h 17"/>
                        <a:gd name="T12" fmla="*/ 0 w 11"/>
                        <a:gd name="T13" fmla="*/ 0 h 17"/>
                        <a:gd name="T14" fmla="*/ 0 w 11"/>
                        <a:gd name="T15" fmla="*/ 0 h 17"/>
                        <a:gd name="T16" fmla="*/ 0 w 11"/>
                        <a:gd name="T17" fmla="*/ 1 h 17"/>
                        <a:gd name="T18" fmla="*/ 8 w 11"/>
                        <a:gd name="T19" fmla="*/ 17 h 17"/>
                        <a:gd name="T20" fmla="*/ 9 w 11"/>
                        <a:gd name="T21" fmla="*/ 17 h 17"/>
                        <a:gd name="T22" fmla="*/ 10 w 11"/>
                        <a:gd name="T23" fmla="*/ 15 h 17"/>
                        <a:gd name="T24" fmla="*/ 11 w 11"/>
                        <a:gd name="T25" fmla="*/ 14 h 17"/>
                        <a:gd name="T26" fmla="*/ 10 w 11"/>
                        <a:gd name="T2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1" h="17">
                          <a:moveTo>
                            <a:pt x="10" y="12"/>
                          </a:moveTo>
                          <a:cubicBezTo>
                            <a:pt x="10" y="11"/>
                            <a:pt x="9" y="10"/>
                            <a:pt x="9" y="10"/>
                          </a:cubicBezTo>
                          <a:cubicBezTo>
                            <a:pt x="9" y="9"/>
                            <a:pt x="9" y="8"/>
                            <a:pt x="10" y="8"/>
                          </a:cubicBezTo>
                          <a:cubicBezTo>
                            <a:pt x="10" y="7"/>
                            <a:pt x="10" y="7"/>
                            <a:pt x="10" y="6"/>
                          </a:cubicBezTo>
                          <a:cubicBezTo>
                            <a:pt x="10" y="5"/>
                            <a:pt x="8" y="5"/>
                            <a:pt x="8" y="5"/>
                          </a:cubicBezTo>
                          <a:cubicBezTo>
                            <a:pt x="4" y="5"/>
                            <a:pt x="2" y="3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6"/>
                            <a:pt x="4" y="17"/>
                            <a:pt x="8" y="17"/>
                          </a:cubicBezTo>
                          <a:lnTo>
                            <a:pt x="9" y="17"/>
                          </a:ln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1" y="15"/>
                            <a:pt x="11" y="14"/>
                            <a:pt x="11" y="14"/>
                          </a:cubicBezTo>
                          <a:cubicBezTo>
                            <a:pt x="11" y="13"/>
                            <a:pt x="10" y="13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" name="Freeform 1246">
                      <a:extLst>
                        <a:ext uri="{FF2B5EF4-FFF2-40B4-BE49-F238E27FC236}">
                          <a16:creationId xmlns:a16="http://schemas.microsoft.com/office/drawing/2014/main" id="{D8401F97-BC85-19D6-17D5-ED8060B850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6174" y="4328021"/>
                      <a:ext cx="3759" cy="3759"/>
                    </a:xfrm>
                    <a:custGeom>
                      <a:avLst/>
                      <a:gdLst>
                        <a:gd name="T0" fmla="*/ 5 w 10"/>
                        <a:gd name="T1" fmla="*/ 6 h 6"/>
                        <a:gd name="T2" fmla="*/ 6 w 10"/>
                        <a:gd name="T3" fmla="*/ 4 h 6"/>
                        <a:gd name="T4" fmla="*/ 8 w 10"/>
                        <a:gd name="T5" fmla="*/ 2 h 6"/>
                        <a:gd name="T6" fmla="*/ 10 w 10"/>
                        <a:gd name="T7" fmla="*/ 2 h 6"/>
                        <a:gd name="T8" fmla="*/ 6 w 10"/>
                        <a:gd name="T9" fmla="*/ 0 h 6"/>
                        <a:gd name="T10" fmla="*/ 0 w 10"/>
                        <a:gd name="T11" fmla="*/ 0 h 6"/>
                        <a:gd name="T12" fmla="*/ 0 w 10"/>
                        <a:gd name="T13" fmla="*/ 1 h 6"/>
                        <a:gd name="T14" fmla="*/ 5 w 10"/>
                        <a:gd name="T15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6">
                          <a:moveTo>
                            <a:pt x="5" y="6"/>
                          </a:moveTo>
                          <a:cubicBezTo>
                            <a:pt x="5" y="6"/>
                            <a:pt x="6" y="5"/>
                            <a:pt x="6" y="4"/>
                          </a:cubicBezTo>
                          <a:cubicBezTo>
                            <a:pt x="6" y="3"/>
                            <a:pt x="7" y="2"/>
                            <a:pt x="8" y="2"/>
                          </a:cubicBezTo>
                          <a:lnTo>
                            <a:pt x="10" y="2"/>
                          </a:lnTo>
                          <a:cubicBezTo>
                            <a:pt x="9" y="2"/>
                            <a:pt x="7" y="1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1"/>
                          </a:lnTo>
                          <a:cubicBezTo>
                            <a:pt x="0" y="3"/>
                            <a:pt x="2" y="6"/>
                            <a:pt x="5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" name="Freeform 1247">
                      <a:extLst>
                        <a:ext uri="{FF2B5EF4-FFF2-40B4-BE49-F238E27FC236}">
                          <a16:creationId xmlns:a16="http://schemas.microsoft.com/office/drawing/2014/main" id="{2F439412-E65C-6DC1-E83C-347134AF8E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9933" y="4328021"/>
                      <a:ext cx="1880" cy="1880"/>
                    </a:xfrm>
                    <a:custGeom>
                      <a:avLst/>
                      <a:gdLst>
                        <a:gd name="T0" fmla="*/ 0 w 3"/>
                        <a:gd name="T1" fmla="*/ 4 h 5"/>
                        <a:gd name="T2" fmla="*/ 0 w 3"/>
                        <a:gd name="T3" fmla="*/ 5 h 5"/>
                        <a:gd name="T4" fmla="*/ 2 w 3"/>
                        <a:gd name="T5" fmla="*/ 5 h 5"/>
                        <a:gd name="T6" fmla="*/ 3 w 3"/>
                        <a:gd name="T7" fmla="*/ 3 h 5"/>
                        <a:gd name="T8" fmla="*/ 1 w 3"/>
                        <a:gd name="T9" fmla="*/ 0 h 5"/>
                        <a:gd name="T10" fmla="*/ 0 w 3"/>
                        <a:gd name="T11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0" y="4"/>
                          </a:moveTo>
                          <a:lnTo>
                            <a:pt x="0" y="5"/>
                          </a:lnTo>
                          <a:lnTo>
                            <a:pt x="2" y="5"/>
                          </a:lnTo>
                          <a:cubicBezTo>
                            <a:pt x="3" y="5"/>
                            <a:pt x="3" y="5"/>
                            <a:pt x="3" y="3"/>
                          </a:cubicBezTo>
                          <a:cubicBezTo>
                            <a:pt x="3" y="1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" name="Freeform 1248">
                      <a:extLst>
                        <a:ext uri="{FF2B5EF4-FFF2-40B4-BE49-F238E27FC236}">
                          <a16:creationId xmlns:a16="http://schemas.microsoft.com/office/drawing/2014/main" id="{329396BF-3B12-8E85-306B-0B7C499A3F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3691" y="4337418"/>
                      <a:ext cx="3759" cy="1880"/>
                    </a:xfrm>
                    <a:custGeom>
                      <a:avLst/>
                      <a:gdLst>
                        <a:gd name="T0" fmla="*/ 6 w 6"/>
                        <a:gd name="T1" fmla="*/ 1 h 3"/>
                        <a:gd name="T2" fmla="*/ 6 w 6"/>
                        <a:gd name="T3" fmla="*/ 0 h 3"/>
                        <a:gd name="T4" fmla="*/ 6 w 6"/>
                        <a:gd name="T5" fmla="*/ 0 h 3"/>
                        <a:gd name="T6" fmla="*/ 0 w 6"/>
                        <a:gd name="T7" fmla="*/ 0 h 3"/>
                        <a:gd name="T8" fmla="*/ 0 w 6"/>
                        <a:gd name="T9" fmla="*/ 0 h 3"/>
                        <a:gd name="T10" fmla="*/ 3 w 6"/>
                        <a:gd name="T11" fmla="*/ 3 h 3"/>
                        <a:gd name="T12" fmla="*/ 6 w 6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6" y="1"/>
                          </a:move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2"/>
                            <a:pt x="1" y="3"/>
                            <a:pt x="3" y="3"/>
                          </a:cubicBezTo>
                          <a:cubicBezTo>
                            <a:pt x="5" y="3"/>
                            <a:pt x="6" y="2"/>
                            <a:pt x="6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" name="Freeform 1249">
                      <a:extLst>
                        <a:ext uri="{FF2B5EF4-FFF2-40B4-BE49-F238E27FC236}">
                          <a16:creationId xmlns:a16="http://schemas.microsoft.com/office/drawing/2014/main" id="{BF08B297-A19D-9036-E796-F925A565AA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3089" y="4329900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7 h 7"/>
                        <a:gd name="T2" fmla="*/ 3 w 3"/>
                        <a:gd name="T3" fmla="*/ 2 h 7"/>
                        <a:gd name="T4" fmla="*/ 0 w 3"/>
                        <a:gd name="T5" fmla="*/ 0 h 7"/>
                        <a:gd name="T6" fmla="*/ 0 w 3"/>
                        <a:gd name="T7" fmla="*/ 2 h 7"/>
                        <a:gd name="T8" fmla="*/ 1 w 3"/>
                        <a:gd name="T9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1" y="7"/>
                          </a:moveTo>
                          <a:cubicBezTo>
                            <a:pt x="2" y="7"/>
                            <a:pt x="3" y="5"/>
                            <a:pt x="3" y="2"/>
                          </a:cubicBezTo>
                          <a:lnTo>
                            <a:pt x="0" y="0"/>
                          </a:lnTo>
                          <a:lnTo>
                            <a:pt x="0" y="2"/>
                          </a:lnTo>
                          <a:cubicBezTo>
                            <a:pt x="0" y="5"/>
                            <a:pt x="1" y="7"/>
                            <a:pt x="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" name="Freeform 1250">
                      <a:extLst>
                        <a:ext uri="{FF2B5EF4-FFF2-40B4-BE49-F238E27FC236}">
                          <a16:creationId xmlns:a16="http://schemas.microsoft.com/office/drawing/2014/main" id="{417DD5A8-C4AB-A813-A6AE-B3400B0FCF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5572" y="4324262"/>
                      <a:ext cx="1880" cy="1880"/>
                    </a:xfrm>
                    <a:custGeom>
                      <a:avLst/>
                      <a:gdLst>
                        <a:gd name="T0" fmla="*/ 5 w 5"/>
                        <a:gd name="T1" fmla="*/ 2 h 3"/>
                        <a:gd name="T2" fmla="*/ 4 w 5"/>
                        <a:gd name="T3" fmla="*/ 1 h 3"/>
                        <a:gd name="T4" fmla="*/ 3 w 5"/>
                        <a:gd name="T5" fmla="*/ 0 h 3"/>
                        <a:gd name="T6" fmla="*/ 2 w 5"/>
                        <a:gd name="T7" fmla="*/ 0 h 3"/>
                        <a:gd name="T8" fmla="*/ 0 w 5"/>
                        <a:gd name="T9" fmla="*/ 2 h 3"/>
                        <a:gd name="T10" fmla="*/ 3 w 5"/>
                        <a:gd name="T11" fmla="*/ 3 h 3"/>
                        <a:gd name="T12" fmla="*/ 5 w 5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5" y="2"/>
                          </a:move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2"/>
                          </a:cubicBezTo>
                          <a:cubicBezTo>
                            <a:pt x="1" y="2"/>
                            <a:pt x="2" y="3"/>
                            <a:pt x="3" y="3"/>
                          </a:cubicBezTo>
                          <a:cubicBezTo>
                            <a:pt x="4" y="3"/>
                            <a:pt x="5" y="3"/>
                            <a:pt x="5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" name="Freeform 1251">
                      <a:extLst>
                        <a:ext uri="{FF2B5EF4-FFF2-40B4-BE49-F238E27FC236}">
                          <a16:creationId xmlns:a16="http://schemas.microsoft.com/office/drawing/2014/main" id="{C17358FD-25A8-13AB-A584-0AF9938BDE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96991" y="4350575"/>
                      <a:ext cx="3759" cy="1880"/>
                    </a:xfrm>
                    <a:custGeom>
                      <a:avLst/>
                      <a:gdLst>
                        <a:gd name="T0" fmla="*/ 3 w 6"/>
                        <a:gd name="T1" fmla="*/ 0 h 4"/>
                        <a:gd name="T2" fmla="*/ 0 w 6"/>
                        <a:gd name="T3" fmla="*/ 1 h 4"/>
                        <a:gd name="T4" fmla="*/ 4 w 6"/>
                        <a:gd name="T5" fmla="*/ 4 h 4"/>
                        <a:gd name="T6" fmla="*/ 5 w 6"/>
                        <a:gd name="T7" fmla="*/ 3 h 4"/>
                        <a:gd name="T8" fmla="*/ 6 w 6"/>
                        <a:gd name="T9" fmla="*/ 2 h 4"/>
                        <a:gd name="T10" fmla="*/ 3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3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4"/>
                            <a:pt x="4" y="4"/>
                          </a:cubicBezTo>
                          <a:cubicBezTo>
                            <a:pt x="4" y="4"/>
                            <a:pt x="4" y="4"/>
                            <a:pt x="5" y="3"/>
                          </a:cubicBezTo>
                          <a:cubicBezTo>
                            <a:pt x="5" y="3"/>
                            <a:pt x="5" y="3"/>
                            <a:pt x="6" y="2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" name="Freeform 1252">
                      <a:extLst>
                        <a:ext uri="{FF2B5EF4-FFF2-40B4-BE49-F238E27FC236}">
                          <a16:creationId xmlns:a16="http://schemas.microsoft.com/office/drawing/2014/main" id="{F11646A4-DEDA-B18C-848F-1A6596CFBD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69369"/>
                      <a:ext cx="5639" cy="3759"/>
                    </a:xfrm>
                    <a:custGeom>
                      <a:avLst/>
                      <a:gdLst>
                        <a:gd name="T0" fmla="*/ 10 w 14"/>
                        <a:gd name="T1" fmla="*/ 12 h 12"/>
                        <a:gd name="T2" fmla="*/ 14 w 14"/>
                        <a:gd name="T3" fmla="*/ 5 h 12"/>
                        <a:gd name="T4" fmla="*/ 4 w 14"/>
                        <a:gd name="T5" fmla="*/ 0 h 12"/>
                        <a:gd name="T6" fmla="*/ 2 w 14"/>
                        <a:gd name="T7" fmla="*/ 0 h 12"/>
                        <a:gd name="T8" fmla="*/ 1 w 14"/>
                        <a:gd name="T9" fmla="*/ 1 h 12"/>
                        <a:gd name="T10" fmla="*/ 1 w 14"/>
                        <a:gd name="T11" fmla="*/ 3 h 12"/>
                        <a:gd name="T12" fmla="*/ 1 w 14"/>
                        <a:gd name="T13" fmla="*/ 5 h 12"/>
                        <a:gd name="T14" fmla="*/ 7 w 14"/>
                        <a:gd name="T15" fmla="*/ 9 h 12"/>
                        <a:gd name="T16" fmla="*/ 8 w 14"/>
                        <a:gd name="T17" fmla="*/ 9 h 12"/>
                        <a:gd name="T18" fmla="*/ 8 w 14"/>
                        <a:gd name="T19" fmla="*/ 10 h 12"/>
                        <a:gd name="T20" fmla="*/ 10 w 14"/>
                        <a:gd name="T21" fmla="*/ 1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4" h="12">
                          <a:moveTo>
                            <a:pt x="10" y="12"/>
                          </a:moveTo>
                          <a:cubicBezTo>
                            <a:pt x="11" y="12"/>
                            <a:pt x="13" y="8"/>
                            <a:pt x="14" y="5"/>
                          </a:cubicBezTo>
                          <a:cubicBezTo>
                            <a:pt x="14" y="2"/>
                            <a:pt x="7" y="0"/>
                            <a:pt x="4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ubicBezTo>
                            <a:pt x="1" y="4"/>
                            <a:pt x="1" y="4"/>
                            <a:pt x="1" y="5"/>
                          </a:cubicBezTo>
                          <a:cubicBezTo>
                            <a:pt x="1" y="7"/>
                            <a:pt x="3" y="9"/>
                            <a:pt x="7" y="9"/>
                          </a:cubicBezTo>
                          <a:lnTo>
                            <a:pt x="8" y="9"/>
                          </a:lnTo>
                          <a:lnTo>
                            <a:pt x="8" y="10"/>
                          </a:lnTo>
                          <a:cubicBezTo>
                            <a:pt x="8" y="11"/>
                            <a:pt x="8" y="12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" name="Freeform 1253">
                      <a:extLst>
                        <a:ext uri="{FF2B5EF4-FFF2-40B4-BE49-F238E27FC236}">
                          <a16:creationId xmlns:a16="http://schemas.microsoft.com/office/drawing/2014/main" id="{B11A6204-7972-EAC5-1E39-BEAC589238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48695"/>
                      <a:ext cx="15036" cy="20675"/>
                    </a:xfrm>
                    <a:custGeom>
                      <a:avLst/>
                      <a:gdLst>
                        <a:gd name="T0" fmla="*/ 3 w 35"/>
                        <a:gd name="T1" fmla="*/ 37 h 46"/>
                        <a:gd name="T2" fmla="*/ 5 w 35"/>
                        <a:gd name="T3" fmla="*/ 37 h 46"/>
                        <a:gd name="T4" fmla="*/ 9 w 35"/>
                        <a:gd name="T5" fmla="*/ 42 h 46"/>
                        <a:gd name="T6" fmla="*/ 13 w 35"/>
                        <a:gd name="T7" fmla="*/ 46 h 46"/>
                        <a:gd name="T8" fmla="*/ 19 w 35"/>
                        <a:gd name="T9" fmla="*/ 43 h 46"/>
                        <a:gd name="T10" fmla="*/ 24 w 35"/>
                        <a:gd name="T11" fmla="*/ 39 h 46"/>
                        <a:gd name="T12" fmla="*/ 26 w 35"/>
                        <a:gd name="T13" fmla="*/ 38 h 46"/>
                        <a:gd name="T14" fmla="*/ 35 w 35"/>
                        <a:gd name="T15" fmla="*/ 34 h 46"/>
                        <a:gd name="T16" fmla="*/ 33 w 35"/>
                        <a:gd name="T17" fmla="*/ 31 h 46"/>
                        <a:gd name="T18" fmla="*/ 30 w 35"/>
                        <a:gd name="T19" fmla="*/ 26 h 46"/>
                        <a:gd name="T20" fmla="*/ 32 w 35"/>
                        <a:gd name="T21" fmla="*/ 22 h 46"/>
                        <a:gd name="T22" fmla="*/ 35 w 35"/>
                        <a:gd name="T23" fmla="*/ 17 h 46"/>
                        <a:gd name="T24" fmla="*/ 30 w 35"/>
                        <a:gd name="T25" fmla="*/ 12 h 46"/>
                        <a:gd name="T26" fmla="*/ 25 w 35"/>
                        <a:gd name="T27" fmla="*/ 6 h 46"/>
                        <a:gd name="T28" fmla="*/ 21 w 35"/>
                        <a:gd name="T29" fmla="*/ 0 h 46"/>
                        <a:gd name="T30" fmla="*/ 20 w 35"/>
                        <a:gd name="T31" fmla="*/ 2 h 46"/>
                        <a:gd name="T32" fmla="*/ 20 w 35"/>
                        <a:gd name="T33" fmla="*/ 3 h 46"/>
                        <a:gd name="T34" fmla="*/ 20 w 35"/>
                        <a:gd name="T35" fmla="*/ 3 h 46"/>
                        <a:gd name="T36" fmla="*/ 14 w 35"/>
                        <a:gd name="T37" fmla="*/ 8 h 46"/>
                        <a:gd name="T38" fmla="*/ 14 w 35"/>
                        <a:gd name="T39" fmla="*/ 8 h 46"/>
                        <a:gd name="T40" fmla="*/ 13 w 35"/>
                        <a:gd name="T41" fmla="*/ 8 h 46"/>
                        <a:gd name="T42" fmla="*/ 6 w 35"/>
                        <a:gd name="T43" fmla="*/ 14 h 46"/>
                        <a:gd name="T44" fmla="*/ 8 w 35"/>
                        <a:gd name="T45" fmla="*/ 17 h 46"/>
                        <a:gd name="T46" fmla="*/ 10 w 35"/>
                        <a:gd name="T47" fmla="*/ 20 h 46"/>
                        <a:gd name="T48" fmla="*/ 3 w 35"/>
                        <a:gd name="T49" fmla="*/ 30 h 46"/>
                        <a:gd name="T50" fmla="*/ 3 w 35"/>
                        <a:gd name="T51" fmla="*/ 33 h 46"/>
                        <a:gd name="T52" fmla="*/ 2 w 35"/>
                        <a:gd name="T53" fmla="*/ 33 h 46"/>
                        <a:gd name="T54" fmla="*/ 0 w 35"/>
                        <a:gd name="T55" fmla="*/ 35 h 46"/>
                        <a:gd name="T56" fmla="*/ 3 w 35"/>
                        <a:gd name="T57" fmla="*/ 37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35" h="46">
                          <a:moveTo>
                            <a:pt x="3" y="37"/>
                          </a:moveTo>
                          <a:cubicBezTo>
                            <a:pt x="4" y="37"/>
                            <a:pt x="5" y="37"/>
                            <a:pt x="5" y="37"/>
                          </a:cubicBezTo>
                          <a:cubicBezTo>
                            <a:pt x="7" y="39"/>
                            <a:pt x="8" y="40"/>
                            <a:pt x="9" y="42"/>
                          </a:cubicBezTo>
                          <a:cubicBezTo>
                            <a:pt x="10" y="44"/>
                            <a:pt x="11" y="46"/>
                            <a:pt x="13" y="46"/>
                          </a:cubicBezTo>
                          <a:cubicBezTo>
                            <a:pt x="16" y="46"/>
                            <a:pt x="17" y="44"/>
                            <a:pt x="19" y="43"/>
                          </a:cubicBezTo>
                          <a:cubicBezTo>
                            <a:pt x="20" y="41"/>
                            <a:pt x="22" y="40"/>
                            <a:pt x="24" y="39"/>
                          </a:cubicBezTo>
                          <a:cubicBezTo>
                            <a:pt x="25" y="39"/>
                            <a:pt x="25" y="39"/>
                            <a:pt x="26" y="38"/>
                          </a:cubicBezTo>
                          <a:cubicBezTo>
                            <a:pt x="29" y="38"/>
                            <a:pt x="35" y="37"/>
                            <a:pt x="35" y="34"/>
                          </a:cubicBezTo>
                          <a:cubicBezTo>
                            <a:pt x="35" y="33"/>
                            <a:pt x="34" y="32"/>
                            <a:pt x="33" y="31"/>
                          </a:cubicBezTo>
                          <a:cubicBezTo>
                            <a:pt x="31" y="30"/>
                            <a:pt x="30" y="28"/>
                            <a:pt x="30" y="26"/>
                          </a:cubicBezTo>
                          <a:cubicBezTo>
                            <a:pt x="30" y="24"/>
                            <a:pt x="31" y="23"/>
                            <a:pt x="32" y="22"/>
                          </a:cubicBezTo>
                          <a:cubicBezTo>
                            <a:pt x="34" y="20"/>
                            <a:pt x="35" y="19"/>
                            <a:pt x="35" y="17"/>
                          </a:cubicBezTo>
                          <a:cubicBezTo>
                            <a:pt x="35" y="14"/>
                            <a:pt x="32" y="12"/>
                            <a:pt x="30" y="12"/>
                          </a:cubicBezTo>
                          <a:cubicBezTo>
                            <a:pt x="28" y="12"/>
                            <a:pt x="26" y="9"/>
                            <a:pt x="25" y="6"/>
                          </a:cubicBezTo>
                          <a:cubicBezTo>
                            <a:pt x="24" y="4"/>
                            <a:pt x="23" y="0"/>
                            <a:pt x="21" y="0"/>
                          </a:cubicBezTo>
                          <a:cubicBezTo>
                            <a:pt x="21" y="0"/>
                            <a:pt x="20" y="0"/>
                            <a:pt x="20" y="2"/>
                          </a:cubicBezTo>
                          <a:lnTo>
                            <a:pt x="20" y="3"/>
                          </a:lnTo>
                          <a:lnTo>
                            <a:pt x="20" y="3"/>
                          </a:lnTo>
                          <a:cubicBezTo>
                            <a:pt x="18" y="4"/>
                            <a:pt x="15" y="7"/>
                            <a:pt x="14" y="8"/>
                          </a:cubicBezTo>
                          <a:lnTo>
                            <a:pt x="14" y="8"/>
                          </a:lnTo>
                          <a:lnTo>
                            <a:pt x="13" y="8"/>
                          </a:lnTo>
                          <a:cubicBezTo>
                            <a:pt x="11" y="8"/>
                            <a:pt x="6" y="12"/>
                            <a:pt x="6" y="14"/>
                          </a:cubicBezTo>
                          <a:cubicBezTo>
                            <a:pt x="6" y="15"/>
                            <a:pt x="7" y="16"/>
                            <a:pt x="8" y="17"/>
                          </a:cubicBezTo>
                          <a:cubicBezTo>
                            <a:pt x="9" y="18"/>
                            <a:pt x="10" y="18"/>
                            <a:pt x="10" y="20"/>
                          </a:cubicBezTo>
                          <a:cubicBezTo>
                            <a:pt x="10" y="23"/>
                            <a:pt x="7" y="29"/>
                            <a:pt x="3" y="30"/>
                          </a:cubicBezTo>
                          <a:lnTo>
                            <a:pt x="3" y="33"/>
                          </a:lnTo>
                          <a:lnTo>
                            <a:pt x="2" y="33"/>
                          </a:lnTo>
                          <a:cubicBezTo>
                            <a:pt x="1" y="34"/>
                            <a:pt x="0" y="34"/>
                            <a:pt x="0" y="35"/>
                          </a:cubicBezTo>
                          <a:cubicBezTo>
                            <a:pt x="0" y="36"/>
                            <a:pt x="1" y="36"/>
                            <a:pt x="3" y="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" name="Freeform 1254">
                      <a:extLst>
                        <a:ext uri="{FF2B5EF4-FFF2-40B4-BE49-F238E27FC236}">
                          <a16:creationId xmlns:a16="http://schemas.microsoft.com/office/drawing/2014/main" id="{DD5AB09F-61AF-186F-2F07-529977F972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6388" y="4367489"/>
                      <a:ext cx="18795" cy="18795"/>
                    </a:xfrm>
                    <a:custGeom>
                      <a:avLst/>
                      <a:gdLst>
                        <a:gd name="T0" fmla="*/ 3 w 42"/>
                        <a:gd name="T1" fmla="*/ 19 h 46"/>
                        <a:gd name="T2" fmla="*/ 0 w 42"/>
                        <a:gd name="T3" fmla="*/ 22 h 46"/>
                        <a:gd name="T4" fmla="*/ 3 w 42"/>
                        <a:gd name="T5" fmla="*/ 25 h 46"/>
                        <a:gd name="T6" fmla="*/ 8 w 42"/>
                        <a:gd name="T7" fmla="*/ 30 h 46"/>
                        <a:gd name="T8" fmla="*/ 13 w 42"/>
                        <a:gd name="T9" fmla="*/ 38 h 46"/>
                        <a:gd name="T10" fmla="*/ 24 w 42"/>
                        <a:gd name="T11" fmla="*/ 42 h 46"/>
                        <a:gd name="T12" fmla="*/ 34 w 42"/>
                        <a:gd name="T13" fmla="*/ 46 h 46"/>
                        <a:gd name="T14" fmla="*/ 42 w 42"/>
                        <a:gd name="T15" fmla="*/ 40 h 46"/>
                        <a:gd name="T16" fmla="*/ 40 w 42"/>
                        <a:gd name="T17" fmla="*/ 35 h 46"/>
                        <a:gd name="T18" fmla="*/ 38 w 42"/>
                        <a:gd name="T19" fmla="*/ 30 h 46"/>
                        <a:gd name="T20" fmla="*/ 40 w 42"/>
                        <a:gd name="T21" fmla="*/ 26 h 46"/>
                        <a:gd name="T22" fmla="*/ 40 w 42"/>
                        <a:gd name="T23" fmla="*/ 11 h 46"/>
                        <a:gd name="T24" fmla="*/ 34 w 42"/>
                        <a:gd name="T25" fmla="*/ 2 h 46"/>
                        <a:gd name="T26" fmla="*/ 34 w 42"/>
                        <a:gd name="T27" fmla="*/ 2 h 46"/>
                        <a:gd name="T28" fmla="*/ 34 w 42"/>
                        <a:gd name="T29" fmla="*/ 4 h 46"/>
                        <a:gd name="T30" fmla="*/ 34 w 42"/>
                        <a:gd name="T31" fmla="*/ 5 h 46"/>
                        <a:gd name="T32" fmla="*/ 34 w 42"/>
                        <a:gd name="T33" fmla="*/ 6 h 46"/>
                        <a:gd name="T34" fmla="*/ 27 w 42"/>
                        <a:gd name="T35" fmla="*/ 16 h 46"/>
                        <a:gd name="T36" fmla="*/ 26 w 42"/>
                        <a:gd name="T37" fmla="*/ 16 h 46"/>
                        <a:gd name="T38" fmla="*/ 26 w 42"/>
                        <a:gd name="T39" fmla="*/ 15 h 46"/>
                        <a:gd name="T40" fmla="*/ 25 w 42"/>
                        <a:gd name="T41" fmla="*/ 14 h 46"/>
                        <a:gd name="T42" fmla="*/ 24 w 42"/>
                        <a:gd name="T43" fmla="*/ 11 h 46"/>
                        <a:gd name="T44" fmla="*/ 26 w 42"/>
                        <a:gd name="T45" fmla="*/ 6 h 46"/>
                        <a:gd name="T46" fmla="*/ 27 w 42"/>
                        <a:gd name="T47" fmla="*/ 2 h 46"/>
                        <a:gd name="T48" fmla="*/ 26 w 42"/>
                        <a:gd name="T49" fmla="*/ 0 h 46"/>
                        <a:gd name="T50" fmla="*/ 25 w 42"/>
                        <a:gd name="T51" fmla="*/ 0 h 46"/>
                        <a:gd name="T52" fmla="*/ 23 w 42"/>
                        <a:gd name="T53" fmla="*/ 0 h 46"/>
                        <a:gd name="T54" fmla="*/ 8 w 42"/>
                        <a:gd name="T55" fmla="*/ 7 h 46"/>
                        <a:gd name="T56" fmla="*/ 8 w 42"/>
                        <a:gd name="T57" fmla="*/ 10 h 46"/>
                        <a:gd name="T58" fmla="*/ 6 w 42"/>
                        <a:gd name="T59" fmla="*/ 15 h 46"/>
                        <a:gd name="T60" fmla="*/ 3 w 42"/>
                        <a:gd name="T6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2" h="46">
                          <a:moveTo>
                            <a:pt x="3" y="19"/>
                          </a:moveTo>
                          <a:cubicBezTo>
                            <a:pt x="2" y="20"/>
                            <a:pt x="0" y="21"/>
                            <a:pt x="0" y="22"/>
                          </a:cubicBezTo>
                          <a:cubicBezTo>
                            <a:pt x="0" y="23"/>
                            <a:pt x="1" y="23"/>
                            <a:pt x="3" y="25"/>
                          </a:cubicBezTo>
                          <a:cubicBezTo>
                            <a:pt x="5" y="26"/>
                            <a:pt x="8" y="27"/>
                            <a:pt x="8" y="30"/>
                          </a:cubicBezTo>
                          <a:cubicBezTo>
                            <a:pt x="8" y="34"/>
                            <a:pt x="10" y="38"/>
                            <a:pt x="13" y="38"/>
                          </a:cubicBezTo>
                          <a:cubicBezTo>
                            <a:pt x="17" y="38"/>
                            <a:pt x="21" y="40"/>
                            <a:pt x="24" y="42"/>
                          </a:cubicBezTo>
                          <a:cubicBezTo>
                            <a:pt x="27" y="44"/>
                            <a:pt x="30" y="46"/>
                            <a:pt x="34" y="46"/>
                          </a:cubicBezTo>
                          <a:cubicBezTo>
                            <a:pt x="37" y="46"/>
                            <a:pt x="42" y="45"/>
                            <a:pt x="42" y="40"/>
                          </a:cubicBezTo>
                          <a:cubicBezTo>
                            <a:pt x="42" y="38"/>
                            <a:pt x="41" y="37"/>
                            <a:pt x="40" y="35"/>
                          </a:cubicBezTo>
                          <a:cubicBezTo>
                            <a:pt x="39" y="34"/>
                            <a:pt x="38" y="33"/>
                            <a:pt x="38" y="30"/>
                          </a:cubicBezTo>
                          <a:cubicBezTo>
                            <a:pt x="38" y="29"/>
                            <a:pt x="39" y="28"/>
                            <a:pt x="40" y="26"/>
                          </a:cubicBezTo>
                          <a:lnTo>
                            <a:pt x="40" y="11"/>
                          </a:lnTo>
                          <a:cubicBezTo>
                            <a:pt x="40" y="7"/>
                            <a:pt x="38" y="2"/>
                            <a:pt x="34" y="2"/>
                          </a:cubicBezTo>
                          <a:cubicBezTo>
                            <a:pt x="34" y="2"/>
                            <a:pt x="34" y="2"/>
                            <a:pt x="34" y="2"/>
                          </a:cubicBezTo>
                          <a:cubicBezTo>
                            <a:pt x="34" y="3"/>
                            <a:pt x="34" y="4"/>
                            <a:pt x="34" y="4"/>
                          </a:cubicBezTo>
                          <a:cubicBezTo>
                            <a:pt x="34" y="4"/>
                            <a:pt x="34" y="5"/>
                            <a:pt x="34" y="5"/>
                          </a:cubicBezTo>
                          <a:lnTo>
                            <a:pt x="34" y="6"/>
                          </a:lnTo>
                          <a:cubicBezTo>
                            <a:pt x="32" y="10"/>
                            <a:pt x="30" y="14"/>
                            <a:pt x="27" y="16"/>
                          </a:cubicBezTo>
                          <a:lnTo>
                            <a:pt x="26" y="16"/>
                          </a:lnTo>
                          <a:lnTo>
                            <a:pt x="26" y="15"/>
                          </a:ln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4" y="12"/>
                            <a:pt x="24" y="11"/>
                          </a:cubicBezTo>
                          <a:cubicBezTo>
                            <a:pt x="24" y="9"/>
                            <a:pt x="25" y="7"/>
                            <a:pt x="26" y="6"/>
                          </a:cubicBezTo>
                          <a:cubicBezTo>
                            <a:pt x="26" y="4"/>
                            <a:pt x="27" y="3"/>
                            <a:pt x="27" y="2"/>
                          </a:cubicBezTo>
                          <a:cubicBezTo>
                            <a:pt x="27" y="0"/>
                            <a:pt x="27" y="0"/>
                            <a:pt x="26" y="0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3" y="0"/>
                          </a:cubicBezTo>
                          <a:cubicBezTo>
                            <a:pt x="22" y="0"/>
                            <a:pt x="10" y="5"/>
                            <a:pt x="8" y="7"/>
                          </a:cubicBezTo>
                          <a:cubicBezTo>
                            <a:pt x="8" y="8"/>
                            <a:pt x="8" y="9"/>
                            <a:pt x="8" y="10"/>
                          </a:cubicBezTo>
                          <a:cubicBezTo>
                            <a:pt x="8" y="12"/>
                            <a:pt x="7" y="13"/>
                            <a:pt x="6" y="15"/>
                          </a:cubicBezTo>
                          <a:cubicBezTo>
                            <a:pt x="6" y="16"/>
                            <a:pt x="4" y="18"/>
                            <a:pt x="3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" name="Freeform 1255">
                      <a:extLst>
                        <a:ext uri="{FF2B5EF4-FFF2-40B4-BE49-F238E27FC236}">
                          <a16:creationId xmlns:a16="http://schemas.microsoft.com/office/drawing/2014/main" id="{5A485BAC-EB90-C6A5-ADA0-764E1474E5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7063" y="4376887"/>
                      <a:ext cx="15036" cy="22554"/>
                    </a:xfrm>
                    <a:custGeom>
                      <a:avLst/>
                      <a:gdLst>
                        <a:gd name="T0" fmla="*/ 13 w 35"/>
                        <a:gd name="T1" fmla="*/ 0 h 53"/>
                        <a:gd name="T2" fmla="*/ 8 w 35"/>
                        <a:gd name="T3" fmla="*/ 7 h 53"/>
                        <a:gd name="T4" fmla="*/ 8 w 35"/>
                        <a:gd name="T5" fmla="*/ 14 h 53"/>
                        <a:gd name="T6" fmla="*/ 7 w 35"/>
                        <a:gd name="T7" fmla="*/ 20 h 53"/>
                        <a:gd name="T8" fmla="*/ 3 w 35"/>
                        <a:gd name="T9" fmla="*/ 34 h 53"/>
                        <a:gd name="T10" fmla="*/ 3 w 35"/>
                        <a:gd name="T11" fmla="*/ 42 h 53"/>
                        <a:gd name="T12" fmla="*/ 2 w 35"/>
                        <a:gd name="T13" fmla="*/ 42 h 53"/>
                        <a:gd name="T14" fmla="*/ 0 w 35"/>
                        <a:gd name="T15" fmla="*/ 51 h 53"/>
                        <a:gd name="T16" fmla="*/ 2 w 35"/>
                        <a:gd name="T17" fmla="*/ 53 h 53"/>
                        <a:gd name="T18" fmla="*/ 6 w 35"/>
                        <a:gd name="T19" fmla="*/ 50 h 53"/>
                        <a:gd name="T20" fmla="*/ 7 w 35"/>
                        <a:gd name="T21" fmla="*/ 48 h 53"/>
                        <a:gd name="T22" fmla="*/ 23 w 35"/>
                        <a:gd name="T23" fmla="*/ 40 h 53"/>
                        <a:gd name="T24" fmla="*/ 35 w 35"/>
                        <a:gd name="T25" fmla="*/ 25 h 53"/>
                        <a:gd name="T26" fmla="*/ 23 w 35"/>
                        <a:gd name="T27" fmla="*/ 10 h 53"/>
                        <a:gd name="T28" fmla="*/ 17 w 35"/>
                        <a:gd name="T29" fmla="*/ 18 h 53"/>
                        <a:gd name="T30" fmla="*/ 17 w 35"/>
                        <a:gd name="T31" fmla="*/ 19 h 53"/>
                        <a:gd name="T32" fmla="*/ 12 w 35"/>
                        <a:gd name="T33" fmla="*/ 19 h 53"/>
                        <a:gd name="T34" fmla="*/ 12 w 35"/>
                        <a:gd name="T35" fmla="*/ 13 h 53"/>
                        <a:gd name="T36" fmla="*/ 15 w 35"/>
                        <a:gd name="T37" fmla="*/ 4 h 53"/>
                        <a:gd name="T38" fmla="*/ 15 w 35"/>
                        <a:gd name="T39" fmla="*/ 2 h 53"/>
                        <a:gd name="T40" fmla="*/ 13 w 35"/>
                        <a:gd name="T41" fmla="*/ 0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35" h="53">
                          <a:moveTo>
                            <a:pt x="13" y="0"/>
                          </a:moveTo>
                          <a:cubicBezTo>
                            <a:pt x="12" y="1"/>
                            <a:pt x="8" y="5"/>
                            <a:pt x="8" y="7"/>
                          </a:cubicBezTo>
                          <a:lnTo>
                            <a:pt x="8" y="14"/>
                          </a:lnTo>
                          <a:cubicBezTo>
                            <a:pt x="7" y="16"/>
                            <a:pt x="7" y="18"/>
                            <a:pt x="7" y="20"/>
                          </a:cubicBezTo>
                          <a:cubicBezTo>
                            <a:pt x="6" y="25"/>
                            <a:pt x="5" y="30"/>
                            <a:pt x="3" y="34"/>
                          </a:cubicBezTo>
                          <a:lnTo>
                            <a:pt x="3" y="42"/>
                          </a:lnTo>
                          <a:lnTo>
                            <a:pt x="2" y="42"/>
                          </a:lnTo>
                          <a:cubicBezTo>
                            <a:pt x="1" y="43"/>
                            <a:pt x="0" y="48"/>
                            <a:pt x="0" y="51"/>
                          </a:cubicBezTo>
                          <a:cubicBezTo>
                            <a:pt x="0" y="51"/>
                            <a:pt x="0" y="53"/>
                            <a:pt x="2" y="53"/>
                          </a:cubicBezTo>
                          <a:cubicBezTo>
                            <a:pt x="4" y="53"/>
                            <a:pt x="5" y="51"/>
                            <a:pt x="6" y="50"/>
                          </a:cubicBezTo>
                          <a:cubicBezTo>
                            <a:pt x="6" y="49"/>
                            <a:pt x="7" y="49"/>
                            <a:pt x="7" y="48"/>
                          </a:cubicBezTo>
                          <a:cubicBezTo>
                            <a:pt x="11" y="45"/>
                            <a:pt x="16" y="42"/>
                            <a:pt x="23" y="40"/>
                          </a:cubicBezTo>
                          <a:cubicBezTo>
                            <a:pt x="28" y="38"/>
                            <a:pt x="35" y="34"/>
                            <a:pt x="35" y="25"/>
                          </a:cubicBezTo>
                          <a:cubicBezTo>
                            <a:pt x="35" y="21"/>
                            <a:pt x="26" y="10"/>
                            <a:pt x="23" y="10"/>
                          </a:cubicBezTo>
                          <a:cubicBezTo>
                            <a:pt x="18" y="10"/>
                            <a:pt x="17" y="15"/>
                            <a:pt x="17" y="18"/>
                          </a:cubicBezTo>
                          <a:lnTo>
                            <a:pt x="17" y="19"/>
                          </a:lnTo>
                          <a:lnTo>
                            <a:pt x="12" y="19"/>
                          </a:lnTo>
                          <a:lnTo>
                            <a:pt x="12" y="13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cubicBezTo>
                            <a:pt x="15" y="1"/>
                            <a:pt x="14" y="0"/>
                            <a:pt x="1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33" name="Овал 32">
                <a:extLst>
                  <a:ext uri="{FF2B5EF4-FFF2-40B4-BE49-F238E27FC236}">
                    <a16:creationId xmlns:a16="http://schemas.microsoft.com/office/drawing/2014/main" id="{83EE7F21-1C20-9777-17C3-620DA40194E3}"/>
                  </a:ext>
                </a:extLst>
              </p:cNvPr>
              <p:cNvSpPr/>
              <p:nvPr/>
            </p:nvSpPr>
            <p:spPr>
              <a:xfrm>
                <a:off x="4869650" y="1415833"/>
                <a:ext cx="360583" cy="36058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Овал 33">
                <a:extLst>
                  <a:ext uri="{FF2B5EF4-FFF2-40B4-BE49-F238E27FC236}">
                    <a16:creationId xmlns:a16="http://schemas.microsoft.com/office/drawing/2014/main" id="{1F292BBD-20B4-8BC1-A3D4-9582508D4A11}"/>
                  </a:ext>
                </a:extLst>
              </p:cNvPr>
              <p:cNvSpPr/>
              <p:nvPr/>
            </p:nvSpPr>
            <p:spPr>
              <a:xfrm>
                <a:off x="4882094" y="5605779"/>
                <a:ext cx="360583" cy="36058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C6DEB64D-470A-C197-DAF7-237E03A1184E}"/>
              </a:ext>
            </a:extLst>
          </p:cNvPr>
          <p:cNvSpPr/>
          <p:nvPr/>
        </p:nvSpPr>
        <p:spPr>
          <a:xfrm>
            <a:off x="884499" y="3929908"/>
            <a:ext cx="2058789" cy="510977"/>
          </a:xfrm>
          <a:prstGeom prst="rect">
            <a:avLst/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I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категории</a:t>
            </a:r>
          </a:p>
        </p:txBody>
      </p:sp>
      <p:sp>
        <p:nvSpPr>
          <p:cNvPr id="782" name="Прямоугольник 781">
            <a:extLst>
              <a:ext uri="{FF2B5EF4-FFF2-40B4-BE49-F238E27FC236}">
                <a16:creationId xmlns:a16="http://schemas.microsoft.com/office/drawing/2014/main" id="{470CFEFE-C34C-4BD3-DDC8-D3BC194CAE55}"/>
              </a:ext>
            </a:extLst>
          </p:cNvPr>
          <p:cNvSpPr/>
          <p:nvPr/>
        </p:nvSpPr>
        <p:spPr>
          <a:xfrm>
            <a:off x="3340806" y="3938232"/>
            <a:ext cx="2058789" cy="510977"/>
          </a:xfrm>
          <a:prstGeom prst="rect">
            <a:avLst/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II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категории</a:t>
            </a:r>
          </a:p>
        </p:txBody>
      </p:sp>
      <p:sp>
        <p:nvSpPr>
          <p:cNvPr id="783" name="Прямоугольник 782">
            <a:extLst>
              <a:ext uri="{FF2B5EF4-FFF2-40B4-BE49-F238E27FC236}">
                <a16:creationId xmlns:a16="http://schemas.microsoft.com/office/drawing/2014/main" id="{5CC10526-47BF-EBC4-DC8B-26A7DB6D515C}"/>
              </a:ext>
            </a:extLst>
          </p:cNvPr>
          <p:cNvSpPr/>
          <p:nvPr/>
        </p:nvSpPr>
        <p:spPr>
          <a:xfrm>
            <a:off x="5864363" y="3953188"/>
            <a:ext cx="2905891" cy="510977"/>
          </a:xfrm>
          <a:prstGeom prst="rect">
            <a:avLst/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III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категории</a:t>
            </a:r>
          </a:p>
        </p:txBody>
      </p:sp>
      <p:sp>
        <p:nvSpPr>
          <p:cNvPr id="784" name="Прямоугольник 783">
            <a:extLst>
              <a:ext uri="{FF2B5EF4-FFF2-40B4-BE49-F238E27FC236}">
                <a16:creationId xmlns:a16="http://schemas.microsoft.com/office/drawing/2014/main" id="{FD1734A7-7959-360C-3599-8621983A4DD5}"/>
              </a:ext>
            </a:extLst>
          </p:cNvPr>
          <p:cNvSpPr/>
          <p:nvPr/>
        </p:nvSpPr>
        <p:spPr>
          <a:xfrm>
            <a:off x="9348931" y="3953187"/>
            <a:ext cx="2424032" cy="510977"/>
          </a:xfrm>
          <a:prstGeom prst="rect">
            <a:avLst/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IV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категории</a:t>
            </a:r>
          </a:p>
        </p:txBody>
      </p:sp>
      <p:sp>
        <p:nvSpPr>
          <p:cNvPr id="785" name="Прямоугольник 784">
            <a:extLst>
              <a:ext uri="{FF2B5EF4-FFF2-40B4-BE49-F238E27FC236}">
                <a16:creationId xmlns:a16="http://schemas.microsoft.com/office/drawing/2014/main" id="{192C1EFB-0D21-0829-1BB7-E4851DEF4D67}"/>
              </a:ext>
            </a:extLst>
          </p:cNvPr>
          <p:cNvSpPr/>
          <p:nvPr/>
        </p:nvSpPr>
        <p:spPr>
          <a:xfrm>
            <a:off x="885632" y="4744717"/>
            <a:ext cx="2058789" cy="1664229"/>
          </a:xfrm>
          <a:prstGeom prst="rect">
            <a:avLst/>
          </a:prstGeom>
          <a:solidFill>
            <a:srgbClr val="FFFFFF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устанавливают НООЛР на основании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комплексного экологического разрешения</a:t>
            </a:r>
          </a:p>
        </p:txBody>
      </p:sp>
      <p:sp>
        <p:nvSpPr>
          <p:cNvPr id="787" name="Прямоугольник 786">
            <a:extLst>
              <a:ext uri="{FF2B5EF4-FFF2-40B4-BE49-F238E27FC236}">
                <a16:creationId xmlns:a16="http://schemas.microsoft.com/office/drawing/2014/main" id="{93DF709B-E507-5745-2893-DA39B58CFD75}"/>
              </a:ext>
            </a:extLst>
          </p:cNvPr>
          <p:cNvSpPr/>
          <p:nvPr/>
        </p:nvSpPr>
        <p:spPr>
          <a:xfrm>
            <a:off x="5802207" y="4761734"/>
            <a:ext cx="3028750" cy="1654436"/>
          </a:xfrm>
          <a:prstGeom prst="rect">
            <a:avLst/>
          </a:prstGeom>
          <a:solidFill>
            <a:srgbClr val="FFFFFF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400" kern="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представляют отчетность об образовании, утилизации, обезвреживании, о размещении отходов в составе </a:t>
            </a:r>
            <a:r>
              <a:rPr lang="ru-RU" sz="1400" b="1" kern="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отчета об организации и о результатах осуществления производственного экологического контроля</a:t>
            </a:r>
            <a:endParaRPr lang="ru-RU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8" name="Прямоугольник 787">
            <a:extLst>
              <a:ext uri="{FF2B5EF4-FFF2-40B4-BE49-F238E27FC236}">
                <a16:creationId xmlns:a16="http://schemas.microsoft.com/office/drawing/2014/main" id="{009795AE-A128-C942-76B2-0EDF917625E2}"/>
              </a:ext>
            </a:extLst>
          </p:cNvPr>
          <p:cNvSpPr/>
          <p:nvPr/>
        </p:nvSpPr>
        <p:spPr>
          <a:xfrm>
            <a:off x="9216248" y="4739559"/>
            <a:ext cx="2689767" cy="1664229"/>
          </a:xfrm>
          <a:prstGeom prst="rect">
            <a:avLst/>
          </a:prstGeom>
          <a:solidFill>
            <a:srgbClr val="FFFFFF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разработка НООЛР </a:t>
            </a:r>
            <a:br>
              <a:rPr lang="ru-RU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 представление отчетности об образовании, использовании, обезвреживании, о размещении отходов </a:t>
            </a:r>
            <a:b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НЕ ТРЕБУЮТСЯ</a:t>
            </a:r>
          </a:p>
        </p:txBody>
      </p:sp>
      <p:cxnSp>
        <p:nvCxnSpPr>
          <p:cNvPr id="790" name="Прямая соединительная линия 789">
            <a:extLst>
              <a:ext uri="{FF2B5EF4-FFF2-40B4-BE49-F238E27FC236}">
                <a16:creationId xmlns:a16="http://schemas.microsoft.com/office/drawing/2014/main" id="{8E0A6348-2BFC-9B09-7AE6-E677F60F66DF}"/>
              </a:ext>
            </a:extLst>
          </p:cNvPr>
          <p:cNvCxnSpPr>
            <a:stCxn id="3" idx="2"/>
            <a:endCxn id="785" idx="0"/>
          </p:cNvCxnSpPr>
          <p:nvPr/>
        </p:nvCxnSpPr>
        <p:spPr>
          <a:xfrm>
            <a:off x="1913894" y="4440885"/>
            <a:ext cx="1133" cy="30383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3" name="Прямая соединительная линия 792">
            <a:extLst>
              <a:ext uri="{FF2B5EF4-FFF2-40B4-BE49-F238E27FC236}">
                <a16:creationId xmlns:a16="http://schemas.microsoft.com/office/drawing/2014/main" id="{F543FBB0-0888-8102-496A-5D132F89722F}"/>
              </a:ext>
            </a:extLst>
          </p:cNvPr>
          <p:cNvCxnSpPr>
            <a:cxnSpLocks/>
            <a:stCxn id="782" idx="2"/>
          </p:cNvCxnSpPr>
          <p:nvPr/>
        </p:nvCxnSpPr>
        <p:spPr>
          <a:xfrm>
            <a:off x="4370201" y="4449209"/>
            <a:ext cx="0" cy="45249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6" name="Прямая соединительная линия 795">
            <a:extLst>
              <a:ext uri="{FF2B5EF4-FFF2-40B4-BE49-F238E27FC236}">
                <a16:creationId xmlns:a16="http://schemas.microsoft.com/office/drawing/2014/main" id="{3FAAE37B-203E-6BF3-044A-46433A0B84A1}"/>
              </a:ext>
            </a:extLst>
          </p:cNvPr>
          <p:cNvCxnSpPr>
            <a:cxnSpLocks/>
            <a:stCxn id="783" idx="2"/>
            <a:endCxn id="787" idx="0"/>
          </p:cNvCxnSpPr>
          <p:nvPr/>
        </p:nvCxnSpPr>
        <p:spPr>
          <a:xfrm flipH="1">
            <a:off x="7316582" y="4464165"/>
            <a:ext cx="727" cy="29756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82" name="Прямая соединительная линия 881">
            <a:extLst>
              <a:ext uri="{FF2B5EF4-FFF2-40B4-BE49-F238E27FC236}">
                <a16:creationId xmlns:a16="http://schemas.microsoft.com/office/drawing/2014/main" id="{DCC985C6-5E89-7B38-B2BA-857BB73CCE91}"/>
              </a:ext>
            </a:extLst>
          </p:cNvPr>
          <p:cNvCxnSpPr>
            <a:cxnSpLocks/>
            <a:stCxn id="784" idx="2"/>
            <a:endCxn id="788" idx="0"/>
          </p:cNvCxnSpPr>
          <p:nvPr/>
        </p:nvCxnSpPr>
        <p:spPr>
          <a:xfrm>
            <a:off x="10560947" y="4464164"/>
            <a:ext cx="185" cy="27539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86" name="Прямоугольник 785">
            <a:extLst>
              <a:ext uri="{FF2B5EF4-FFF2-40B4-BE49-F238E27FC236}">
                <a16:creationId xmlns:a16="http://schemas.microsoft.com/office/drawing/2014/main" id="{AF5662F0-A0D8-A882-6B1A-7BC98749379C}"/>
              </a:ext>
            </a:extLst>
          </p:cNvPr>
          <p:cNvSpPr/>
          <p:nvPr/>
        </p:nvSpPr>
        <p:spPr>
          <a:xfrm>
            <a:off x="3358127" y="4756838"/>
            <a:ext cx="2058789" cy="1664229"/>
          </a:xfrm>
          <a:prstGeom prst="rect">
            <a:avLst/>
          </a:prstGeom>
          <a:solidFill>
            <a:srgbClr val="FFFFFF"/>
          </a:solidFill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включают информацию об объеме или о массе образовавшихся и размещенных отходов </a:t>
            </a:r>
          </a:p>
          <a:p>
            <a:pPr algn="ctr"/>
            <a:r>
              <a:rPr lang="ru-RU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декларацию о воздействии на окружающую среду</a:t>
            </a:r>
          </a:p>
        </p:txBody>
      </p:sp>
    </p:spTree>
    <p:extLst>
      <p:ext uri="{BB962C8B-B14F-4D97-AF65-F5344CB8AC3E}">
        <p14:creationId xmlns:p14="http://schemas.microsoft.com/office/powerpoint/2010/main" val="157217878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-4" y="10702"/>
            <a:ext cx="12191996" cy="6858000"/>
          </a:xfrm>
          <a:prstGeom prst="rect">
            <a:avLst/>
          </a:prstGeom>
        </p:spPr>
      </p:pic>
      <p:grpSp>
        <p:nvGrpSpPr>
          <p:cNvPr id="878" name="Группа 877"/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/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/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/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/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/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/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/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/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/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/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/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/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/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/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/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/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/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/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/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/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/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/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/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/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/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/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/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/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/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/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/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/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/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/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/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/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/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/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/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/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/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/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/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/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/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/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/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/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/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/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/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/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/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/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/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/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/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/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/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/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/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/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/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/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/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/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/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/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/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/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/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/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/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/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/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/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/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/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/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/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/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/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/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/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/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/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/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/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/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/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/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/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/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/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/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/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/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/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/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/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/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/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/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/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/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/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/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/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/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/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/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/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/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/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/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/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/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/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/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/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/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/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/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/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/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/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/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/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/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/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/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/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/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/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/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/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0" name="TextBox 169"/>
          <p:cNvSpPr txBox="1"/>
          <p:nvPr/>
        </p:nvSpPr>
        <p:spPr>
          <a:xfrm>
            <a:off x="1180470" y="353527"/>
            <a:ext cx="9964608" cy="561177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0">
              <a:lnSpc>
                <a:spcPts val="4000"/>
              </a:lnSpc>
              <a:defRPr/>
            </a:pPr>
            <a:r>
              <a:rPr kumimoji="0" lang="ru-RU" sz="2800" i="0" u="none" strike="noStrike" kern="1200" normalizeH="0" baseline="0" noProof="0" dirty="0">
                <a:solidFill>
                  <a:srgbClr val="002060"/>
                </a:solidFill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Порядок паспортизации отходов</a:t>
            </a:r>
          </a:p>
        </p:txBody>
      </p: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2BBF52E2-CFE7-B20C-E78D-BAF36153888F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7A9BC693-3774-6BFB-0608-2EF902B9A2D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>
                <a:solidFill>
                  <a:srgbClr val="9BBEBE"/>
                </a:solidFill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0ABE71D7-4469-14CF-7369-A804A6615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/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6C869F85-412B-BF61-399A-B184E26A0DD1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278577B7-8566-621F-1A23-664B7EF56CE0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ru-RU" sz="1100" dirty="0">
                <a:solidFill>
                  <a:srgbClr val="407778"/>
                </a:solidFill>
                <a:latin typeface="Arial Narrow" pitchFamily="34" charset="0"/>
              </a:rPr>
              <a:t>Приокское межрегиональное управление Росприроднадзора</a:t>
            </a:r>
            <a:endParaRPr lang="ru-RU" sz="1100" dirty="0"/>
          </a:p>
        </p:txBody>
      </p:sp>
      <p:sp>
        <p:nvSpPr>
          <p:cNvPr id="2" name="Параллелограмм 1">
            <a:extLst>
              <a:ext uri="{FF2B5EF4-FFF2-40B4-BE49-F238E27FC236}">
                <a16:creationId xmlns:a16="http://schemas.microsoft.com/office/drawing/2014/main" id="{F66C2DA8-C7B7-9B79-9CD2-1DA539B95680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1CD9303C-F4A4-59C4-19A6-7963C2DB8572}"/>
              </a:ext>
            </a:extLst>
          </p:cNvPr>
          <p:cNvGrpSpPr/>
          <p:nvPr/>
        </p:nvGrpSpPr>
        <p:grpSpPr>
          <a:xfrm>
            <a:off x="317575" y="1508722"/>
            <a:ext cx="4834929" cy="834760"/>
            <a:chOff x="7907898" y="2207507"/>
            <a:chExt cx="3939754" cy="773322"/>
          </a:xfrm>
        </p:grpSpPr>
        <p:grpSp>
          <p:nvGrpSpPr>
            <p:cNvPr id="7" name="Группа 6">
              <a:extLst>
                <a:ext uri="{FF2B5EF4-FFF2-40B4-BE49-F238E27FC236}">
                  <a16:creationId xmlns:a16="http://schemas.microsoft.com/office/drawing/2014/main" id="{29076B8F-E7EF-6CF9-B0B0-FC06755253AD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34" name="Группа 33">
                <a:extLst>
                  <a:ext uri="{FF2B5EF4-FFF2-40B4-BE49-F238E27FC236}">
                    <a16:creationId xmlns:a16="http://schemas.microsoft.com/office/drawing/2014/main" id="{2D531170-23A3-B8BD-E3C2-CA567CB8CCBE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39" name="Freeform 169">
                  <a:extLst>
                    <a:ext uri="{FF2B5EF4-FFF2-40B4-BE49-F238E27FC236}">
                      <a16:creationId xmlns:a16="http://schemas.microsoft.com/office/drawing/2014/main" id="{1F4FEBAD-D71A-D50C-CFF9-C8ED14D89B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40" name="Группа 39">
                  <a:extLst>
                    <a:ext uri="{FF2B5EF4-FFF2-40B4-BE49-F238E27FC236}">
                      <a16:creationId xmlns:a16="http://schemas.microsoft.com/office/drawing/2014/main" id="{6AA4B805-9E72-68B7-9E46-D74A2797346B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41" name="Freeform 163">
                    <a:extLst>
                      <a:ext uri="{FF2B5EF4-FFF2-40B4-BE49-F238E27FC236}">
                        <a16:creationId xmlns:a16="http://schemas.microsoft.com/office/drawing/2014/main" id="{6825E7B0-B0E5-B72E-8413-7EDE9DD8D2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42" name="Freeform 164">
                    <a:extLst>
                      <a:ext uri="{FF2B5EF4-FFF2-40B4-BE49-F238E27FC236}">
                        <a16:creationId xmlns:a16="http://schemas.microsoft.com/office/drawing/2014/main" id="{557A6922-AE01-A130-F266-3E946016F7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43" name="Freeform 165">
                    <a:extLst>
                      <a:ext uri="{FF2B5EF4-FFF2-40B4-BE49-F238E27FC236}">
                        <a16:creationId xmlns:a16="http://schemas.microsoft.com/office/drawing/2014/main" id="{224B70BD-5FC5-4EA2-DEF1-F7260AF99B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35" name="Группа 1543">
                <a:extLst>
                  <a:ext uri="{FF2B5EF4-FFF2-40B4-BE49-F238E27FC236}">
                    <a16:creationId xmlns:a16="http://schemas.microsoft.com/office/drawing/2014/main" id="{456618C7-97A7-107D-CC8A-2EF61C6B7427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36" name="Freeform 1284">
                  <a:extLst>
                    <a:ext uri="{FF2B5EF4-FFF2-40B4-BE49-F238E27FC236}">
                      <a16:creationId xmlns:a16="http://schemas.microsoft.com/office/drawing/2014/main" id="{110D6151-E8A4-6CFD-1229-95E5DD806A8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" name="Oval 1286">
                  <a:extLst>
                    <a:ext uri="{FF2B5EF4-FFF2-40B4-BE49-F238E27FC236}">
                      <a16:creationId xmlns:a16="http://schemas.microsoft.com/office/drawing/2014/main" id="{B5A2DAA2-4CFC-C965-919C-0F058B9AD8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" name="Freeform 1287">
                  <a:extLst>
                    <a:ext uri="{FF2B5EF4-FFF2-40B4-BE49-F238E27FC236}">
                      <a16:creationId xmlns:a16="http://schemas.microsoft.com/office/drawing/2014/main" id="{C783FC5E-A549-534E-A5A2-A6958658BF4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32" name="Заголовок 5">
              <a:extLst>
                <a:ext uri="{FF2B5EF4-FFF2-40B4-BE49-F238E27FC236}">
                  <a16:creationId xmlns:a16="http://schemas.microsoft.com/office/drawing/2014/main" id="{D2BBBB3C-5487-A231-CB07-DFC0AC60E9E6}"/>
                </a:ext>
              </a:extLst>
            </p:cNvPr>
            <p:cNvSpPr txBox="1">
              <a:spLocks/>
            </p:cNvSpPr>
            <p:nvPr/>
          </p:nvSpPr>
          <p:spPr>
            <a:xfrm>
              <a:off x="8639048" y="2347332"/>
              <a:ext cx="3090242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Пункты 8, 9 Порядка № 1026 определяют случаи для переоформления паспорта отхода I - IV классов опасности: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33" name="Прямоугольник 32">
              <a:extLst>
                <a:ext uri="{FF2B5EF4-FFF2-40B4-BE49-F238E27FC236}">
                  <a16:creationId xmlns:a16="http://schemas.microsoft.com/office/drawing/2014/main" id="{02D0A860-B4F8-DE33-A403-DDABA2A0C3A3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4" name="Группа 43">
            <a:extLst>
              <a:ext uri="{FF2B5EF4-FFF2-40B4-BE49-F238E27FC236}">
                <a16:creationId xmlns:a16="http://schemas.microsoft.com/office/drawing/2014/main" id="{1427E45E-83B1-43E6-0601-4A5E300AB3D4}"/>
              </a:ext>
            </a:extLst>
          </p:cNvPr>
          <p:cNvGrpSpPr/>
          <p:nvPr/>
        </p:nvGrpSpPr>
        <p:grpSpPr>
          <a:xfrm>
            <a:off x="336152" y="2984075"/>
            <a:ext cx="4834929" cy="834760"/>
            <a:chOff x="7907898" y="2207507"/>
            <a:chExt cx="3939754" cy="773322"/>
          </a:xfrm>
        </p:grpSpPr>
        <p:grpSp>
          <p:nvGrpSpPr>
            <p:cNvPr id="45" name="Группа 44">
              <a:extLst>
                <a:ext uri="{FF2B5EF4-FFF2-40B4-BE49-F238E27FC236}">
                  <a16:creationId xmlns:a16="http://schemas.microsoft.com/office/drawing/2014/main" id="{CB1DB987-D226-5CC8-9791-5E25A885BEE7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48" name="Группа 47">
                <a:extLst>
                  <a:ext uri="{FF2B5EF4-FFF2-40B4-BE49-F238E27FC236}">
                    <a16:creationId xmlns:a16="http://schemas.microsoft.com/office/drawing/2014/main" id="{D73D2306-1E55-B0C9-C0AD-830DD85DE6CC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53" name="Freeform 169">
                  <a:extLst>
                    <a:ext uri="{FF2B5EF4-FFF2-40B4-BE49-F238E27FC236}">
                      <a16:creationId xmlns:a16="http://schemas.microsoft.com/office/drawing/2014/main" id="{FDF877A0-8000-676C-C4F1-795831E7E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54" name="Группа 53">
                  <a:extLst>
                    <a:ext uri="{FF2B5EF4-FFF2-40B4-BE49-F238E27FC236}">
                      <a16:creationId xmlns:a16="http://schemas.microsoft.com/office/drawing/2014/main" id="{978C9FBB-8B21-0FD6-3EE2-ABA3BF4B1242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55" name="Freeform 163">
                    <a:extLst>
                      <a:ext uri="{FF2B5EF4-FFF2-40B4-BE49-F238E27FC236}">
                        <a16:creationId xmlns:a16="http://schemas.microsoft.com/office/drawing/2014/main" id="{CF1F28AE-9CD6-4F15-616E-C466673EEC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56" name="Freeform 164">
                    <a:extLst>
                      <a:ext uri="{FF2B5EF4-FFF2-40B4-BE49-F238E27FC236}">
                        <a16:creationId xmlns:a16="http://schemas.microsoft.com/office/drawing/2014/main" id="{51EF2769-DC24-E9D3-467C-68A607A34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57" name="Freeform 165">
                    <a:extLst>
                      <a:ext uri="{FF2B5EF4-FFF2-40B4-BE49-F238E27FC236}">
                        <a16:creationId xmlns:a16="http://schemas.microsoft.com/office/drawing/2014/main" id="{24C77E7F-84C4-EC11-5D2F-EA675FAE7A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49" name="Группа 1543">
                <a:extLst>
                  <a:ext uri="{FF2B5EF4-FFF2-40B4-BE49-F238E27FC236}">
                    <a16:creationId xmlns:a16="http://schemas.microsoft.com/office/drawing/2014/main" id="{34AB25B9-5DBA-A27D-7D13-2ED298954057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50" name="Freeform 1284">
                  <a:extLst>
                    <a:ext uri="{FF2B5EF4-FFF2-40B4-BE49-F238E27FC236}">
                      <a16:creationId xmlns:a16="http://schemas.microsoft.com/office/drawing/2014/main" id="{451682F8-C73D-EC07-BBE2-0027AD2BAB9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" name="Oval 1286">
                  <a:extLst>
                    <a:ext uri="{FF2B5EF4-FFF2-40B4-BE49-F238E27FC236}">
                      <a16:creationId xmlns:a16="http://schemas.microsoft.com/office/drawing/2014/main" id="{11EDCBE4-BA36-0259-07F9-A87DF4AC8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" name="Freeform 1287">
                  <a:extLst>
                    <a:ext uri="{FF2B5EF4-FFF2-40B4-BE49-F238E27FC236}">
                      <a16:creationId xmlns:a16="http://schemas.microsoft.com/office/drawing/2014/main" id="{96A57582-EFC9-7239-ABDC-CA8AC00C56B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46" name="Заголовок 5">
              <a:extLst>
                <a:ext uri="{FF2B5EF4-FFF2-40B4-BE49-F238E27FC236}">
                  <a16:creationId xmlns:a16="http://schemas.microsoft.com/office/drawing/2014/main" id="{873CD03B-310A-CE8D-130A-C3A378CDE9CA}"/>
                </a:ext>
              </a:extLst>
            </p:cNvPr>
            <p:cNvSpPr txBox="1">
              <a:spLocks/>
            </p:cNvSpPr>
            <p:nvPr/>
          </p:nvSpPr>
          <p:spPr>
            <a:xfrm>
              <a:off x="8639048" y="2347332"/>
              <a:ext cx="3056881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реорганизация юридического лица, изменение наименования юридического лица, адреса места его нахождения, - для юридических лиц;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47" name="Прямоугольник 46">
              <a:extLst>
                <a:ext uri="{FF2B5EF4-FFF2-40B4-BE49-F238E27FC236}">
                  <a16:creationId xmlns:a16="http://schemas.microsoft.com/office/drawing/2014/main" id="{A1314DDF-E9FD-E351-52BF-1C406BB6A0CB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8" name="Группа 57">
            <a:extLst>
              <a:ext uri="{FF2B5EF4-FFF2-40B4-BE49-F238E27FC236}">
                <a16:creationId xmlns:a16="http://schemas.microsoft.com/office/drawing/2014/main" id="{042A1FC4-8873-DC14-05BD-56471F23C03E}"/>
              </a:ext>
            </a:extLst>
          </p:cNvPr>
          <p:cNvGrpSpPr/>
          <p:nvPr/>
        </p:nvGrpSpPr>
        <p:grpSpPr>
          <a:xfrm>
            <a:off x="317575" y="4688040"/>
            <a:ext cx="4834929" cy="834760"/>
            <a:chOff x="7907898" y="2207507"/>
            <a:chExt cx="3939754" cy="773322"/>
          </a:xfrm>
        </p:grpSpPr>
        <p:grpSp>
          <p:nvGrpSpPr>
            <p:cNvPr id="59" name="Группа 58">
              <a:extLst>
                <a:ext uri="{FF2B5EF4-FFF2-40B4-BE49-F238E27FC236}">
                  <a16:creationId xmlns:a16="http://schemas.microsoft.com/office/drawing/2014/main" id="{4772C497-989D-63B7-9684-A0E989E58786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62" name="Группа 61">
                <a:extLst>
                  <a:ext uri="{FF2B5EF4-FFF2-40B4-BE49-F238E27FC236}">
                    <a16:creationId xmlns:a16="http://schemas.microsoft.com/office/drawing/2014/main" id="{2F590882-7B49-D2B0-004C-4FA1B736A013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899" name="Freeform 169">
                  <a:extLst>
                    <a:ext uri="{FF2B5EF4-FFF2-40B4-BE49-F238E27FC236}">
                      <a16:creationId xmlns:a16="http://schemas.microsoft.com/office/drawing/2014/main" id="{CA4EC0A6-CA4A-86C2-6631-AA06834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901" name="Группа 900">
                  <a:extLst>
                    <a:ext uri="{FF2B5EF4-FFF2-40B4-BE49-F238E27FC236}">
                      <a16:creationId xmlns:a16="http://schemas.microsoft.com/office/drawing/2014/main" id="{AAC3D8A0-8389-BA1F-558C-87C5F8992EDD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902" name="Freeform 163">
                    <a:extLst>
                      <a:ext uri="{FF2B5EF4-FFF2-40B4-BE49-F238E27FC236}">
                        <a16:creationId xmlns:a16="http://schemas.microsoft.com/office/drawing/2014/main" id="{D89E8D56-5978-31A1-2641-A3E103E1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903" name="Freeform 164">
                    <a:extLst>
                      <a:ext uri="{FF2B5EF4-FFF2-40B4-BE49-F238E27FC236}">
                        <a16:creationId xmlns:a16="http://schemas.microsoft.com/office/drawing/2014/main" id="{060174B9-2926-F3CE-D59B-BD745695C3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904" name="Freeform 165">
                    <a:extLst>
                      <a:ext uri="{FF2B5EF4-FFF2-40B4-BE49-F238E27FC236}">
                        <a16:creationId xmlns:a16="http://schemas.microsoft.com/office/drawing/2014/main" id="{55A5A7DE-23FB-BC8D-BFC1-0BA8ED7CD6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63" name="Группа 1543">
                <a:extLst>
                  <a:ext uri="{FF2B5EF4-FFF2-40B4-BE49-F238E27FC236}">
                    <a16:creationId xmlns:a16="http://schemas.microsoft.com/office/drawing/2014/main" id="{32B73E5F-490C-247F-48F6-28D37038E794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896" name="Freeform 1284">
                  <a:extLst>
                    <a:ext uri="{FF2B5EF4-FFF2-40B4-BE49-F238E27FC236}">
                      <a16:creationId xmlns:a16="http://schemas.microsoft.com/office/drawing/2014/main" id="{1BE11FF9-4FB4-02AE-D644-D5F8E238C3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897" name="Oval 1286">
                  <a:extLst>
                    <a:ext uri="{FF2B5EF4-FFF2-40B4-BE49-F238E27FC236}">
                      <a16:creationId xmlns:a16="http://schemas.microsoft.com/office/drawing/2014/main" id="{B914BD2D-DD50-53A8-3776-2119EADAF3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898" name="Freeform 1287">
                  <a:extLst>
                    <a:ext uri="{FF2B5EF4-FFF2-40B4-BE49-F238E27FC236}">
                      <a16:creationId xmlns:a16="http://schemas.microsoft.com/office/drawing/2014/main" id="{A84832B8-D5F2-132C-E0B1-AFDDD95309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60" name="Заголовок 5">
              <a:extLst>
                <a:ext uri="{FF2B5EF4-FFF2-40B4-BE49-F238E27FC236}">
                  <a16:creationId xmlns:a16="http://schemas.microsoft.com/office/drawing/2014/main" id="{67F2B51F-443B-A506-2A19-7485C9DB189B}"/>
                </a:ext>
              </a:extLst>
            </p:cNvPr>
            <p:cNvSpPr txBox="1">
              <a:spLocks/>
            </p:cNvSpPr>
            <p:nvPr/>
          </p:nvSpPr>
          <p:spPr>
            <a:xfrm>
              <a:off x="8639048" y="2347331"/>
              <a:ext cx="3031770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изменения места жительства, фамилии, имени и отчества (при наличии) индивидуального предпринимателя, реквизитов документа, удостоверяющего его личность, - для индивидуальных предпринимателей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61" name="Прямоугольник 60">
              <a:extLst>
                <a:ext uri="{FF2B5EF4-FFF2-40B4-BE49-F238E27FC236}">
                  <a16:creationId xmlns:a16="http://schemas.microsoft.com/office/drawing/2014/main" id="{D4543033-AEE9-298C-CA42-743D23B9DBEC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19" name="Группа 918">
            <a:extLst>
              <a:ext uri="{FF2B5EF4-FFF2-40B4-BE49-F238E27FC236}">
                <a16:creationId xmlns:a16="http://schemas.microsoft.com/office/drawing/2014/main" id="{D830D12A-7C9F-7421-B65D-A8970FC58FF7}"/>
              </a:ext>
            </a:extLst>
          </p:cNvPr>
          <p:cNvGrpSpPr/>
          <p:nvPr/>
        </p:nvGrpSpPr>
        <p:grpSpPr>
          <a:xfrm>
            <a:off x="4958964" y="1128722"/>
            <a:ext cx="501669" cy="5396626"/>
            <a:chOff x="4781787" y="813860"/>
            <a:chExt cx="557433" cy="5911994"/>
          </a:xfrm>
        </p:grpSpPr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9D9EB9DF-86E1-4886-740A-AC5B96BFAA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62386" y="813860"/>
              <a:ext cx="1846" cy="5911994"/>
            </a:xfrm>
            <a:prstGeom prst="line">
              <a:avLst/>
            </a:prstGeom>
            <a:ln>
              <a:solidFill>
                <a:srgbClr val="5AA0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21" name="Группа 920">
              <a:extLst>
                <a:ext uri="{FF2B5EF4-FFF2-40B4-BE49-F238E27FC236}">
                  <a16:creationId xmlns:a16="http://schemas.microsoft.com/office/drawing/2014/main" id="{B987C9EB-46EB-C992-BE85-291CD08D8E9D}"/>
                </a:ext>
              </a:extLst>
            </p:cNvPr>
            <p:cNvGrpSpPr/>
            <p:nvPr/>
          </p:nvGrpSpPr>
          <p:grpSpPr>
            <a:xfrm>
              <a:off x="4781787" y="1539658"/>
              <a:ext cx="557433" cy="4550529"/>
              <a:chOff x="4791779" y="1415833"/>
              <a:chExt cx="557433" cy="4550529"/>
            </a:xfrm>
          </p:grpSpPr>
          <p:grpSp>
            <p:nvGrpSpPr>
              <p:cNvPr id="922" name="Группа 921">
                <a:extLst>
                  <a:ext uri="{FF2B5EF4-FFF2-40B4-BE49-F238E27FC236}">
                    <a16:creationId xmlns:a16="http://schemas.microsoft.com/office/drawing/2014/main" id="{5A70FC91-47D5-3AD1-F429-A4F280CDF39F}"/>
                  </a:ext>
                </a:extLst>
              </p:cNvPr>
              <p:cNvGrpSpPr/>
              <p:nvPr/>
            </p:nvGrpSpPr>
            <p:grpSpPr>
              <a:xfrm>
                <a:off x="4791779" y="1639734"/>
                <a:ext cx="557433" cy="3620755"/>
                <a:chOff x="356288" y="1161820"/>
                <a:chExt cx="557433" cy="3620755"/>
              </a:xfrm>
            </p:grpSpPr>
            <p:cxnSp>
              <p:nvCxnSpPr>
                <p:cNvPr id="925" name="Прямая соединительная линия 924">
                  <a:extLst>
                    <a:ext uri="{FF2B5EF4-FFF2-40B4-BE49-F238E27FC236}">
                      <a16:creationId xmlns:a16="http://schemas.microsoft.com/office/drawing/2014/main" id="{7C789009-034E-00D5-DFFD-5E3C5E41A7AC}"/>
                    </a:ext>
                  </a:extLst>
                </p:cNvPr>
                <p:cNvCxnSpPr/>
                <p:nvPr/>
              </p:nvCxnSpPr>
              <p:spPr>
                <a:xfrm>
                  <a:off x="632928" y="1161820"/>
                  <a:ext cx="4144" cy="324000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26" name="Группа 39">
                  <a:extLst>
                    <a:ext uri="{FF2B5EF4-FFF2-40B4-BE49-F238E27FC236}">
                      <a16:creationId xmlns:a16="http://schemas.microsoft.com/office/drawing/2014/main" id="{8CE76497-3B37-DBBC-B487-6AB167686B23}"/>
                    </a:ext>
                  </a:extLst>
                </p:cNvPr>
                <p:cNvGrpSpPr/>
                <p:nvPr/>
              </p:nvGrpSpPr>
              <p:grpSpPr>
                <a:xfrm>
                  <a:off x="356288" y="3355700"/>
                  <a:ext cx="557433" cy="557433"/>
                  <a:chOff x="5538566" y="2510133"/>
                  <a:chExt cx="743353" cy="743353"/>
                </a:xfrm>
              </p:grpSpPr>
              <p:sp>
                <p:nvSpPr>
                  <p:cNvPr id="981" name="Овал 980">
                    <a:extLst>
                      <a:ext uri="{FF2B5EF4-FFF2-40B4-BE49-F238E27FC236}">
                        <a16:creationId xmlns:a16="http://schemas.microsoft.com/office/drawing/2014/main" id="{2E83D836-A3A9-718A-4601-C0598FF95BC8}"/>
                      </a:ext>
                    </a:extLst>
                  </p:cNvPr>
                  <p:cNvSpPr/>
                  <p:nvPr/>
                </p:nvSpPr>
                <p:spPr>
                  <a:xfrm>
                    <a:off x="5538566" y="2510133"/>
                    <a:ext cx="743353" cy="74335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982" name="Группа 1545">
                    <a:extLst>
                      <a:ext uri="{FF2B5EF4-FFF2-40B4-BE49-F238E27FC236}">
                        <a16:creationId xmlns:a16="http://schemas.microsoft.com/office/drawing/2014/main" id="{2C72206F-8CD4-20A2-A92B-AF47DBE7BC4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5699637" y="2629173"/>
                    <a:ext cx="396291" cy="496800"/>
                    <a:chOff x="7593013" y="5494337"/>
                    <a:chExt cx="438150" cy="549276"/>
                  </a:xfrm>
                  <a:solidFill>
                    <a:schemeClr val="bg1"/>
                  </a:solidFill>
                </p:grpSpPr>
                <p:sp>
                  <p:nvSpPr>
                    <p:cNvPr id="983" name="Freeform 1285">
                      <a:extLst>
                        <a:ext uri="{FF2B5EF4-FFF2-40B4-BE49-F238E27FC236}">
                          <a16:creationId xmlns:a16="http://schemas.microsoft.com/office/drawing/2014/main" id="{C19007D0-08F3-1B41-821B-652F397833E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593013" y="5494337"/>
                      <a:ext cx="282575" cy="282575"/>
                    </a:xfrm>
                    <a:custGeom>
                      <a:avLst/>
                      <a:gdLst>
                        <a:gd name="T0" fmla="*/ 646 w 786"/>
                        <a:gd name="T1" fmla="*/ 140 h 787"/>
                        <a:gd name="T2" fmla="*/ 140 w 786"/>
                        <a:gd name="T3" fmla="*/ 140 h 787"/>
                        <a:gd name="T4" fmla="*/ 140 w 786"/>
                        <a:gd name="T5" fmla="*/ 647 h 787"/>
                        <a:gd name="T6" fmla="*/ 646 w 786"/>
                        <a:gd name="T7" fmla="*/ 647 h 787"/>
                        <a:gd name="T8" fmla="*/ 646 w 786"/>
                        <a:gd name="T9" fmla="*/ 140 h 787"/>
                        <a:gd name="T10" fmla="*/ 543 w 786"/>
                        <a:gd name="T11" fmla="*/ 482 h 787"/>
                        <a:gd name="T12" fmla="*/ 543 w 786"/>
                        <a:gd name="T13" fmla="*/ 482 h 787"/>
                        <a:gd name="T14" fmla="*/ 514 w 786"/>
                        <a:gd name="T15" fmla="*/ 524 h 787"/>
                        <a:gd name="T16" fmla="*/ 489 w 786"/>
                        <a:gd name="T17" fmla="*/ 560 h 787"/>
                        <a:gd name="T18" fmla="*/ 443 w 786"/>
                        <a:gd name="T19" fmla="*/ 627 h 787"/>
                        <a:gd name="T20" fmla="*/ 416 w 786"/>
                        <a:gd name="T21" fmla="*/ 648 h 787"/>
                        <a:gd name="T22" fmla="*/ 385 w 786"/>
                        <a:gd name="T23" fmla="*/ 656 h 787"/>
                        <a:gd name="T24" fmla="*/ 355 w 786"/>
                        <a:gd name="T25" fmla="*/ 656 h 787"/>
                        <a:gd name="T26" fmla="*/ 325 w 786"/>
                        <a:gd name="T27" fmla="*/ 648 h 787"/>
                        <a:gd name="T28" fmla="*/ 298 w 786"/>
                        <a:gd name="T29" fmla="*/ 627 h 787"/>
                        <a:gd name="T30" fmla="*/ 256 w 786"/>
                        <a:gd name="T31" fmla="*/ 567 h 787"/>
                        <a:gd name="T32" fmla="*/ 231 w 786"/>
                        <a:gd name="T33" fmla="*/ 531 h 787"/>
                        <a:gd name="T34" fmla="*/ 108 w 786"/>
                        <a:gd name="T35" fmla="*/ 353 h 787"/>
                        <a:gd name="T36" fmla="*/ 103 w 786"/>
                        <a:gd name="T37" fmla="*/ 327 h 787"/>
                        <a:gd name="T38" fmla="*/ 117 w 786"/>
                        <a:gd name="T39" fmla="*/ 305 h 787"/>
                        <a:gd name="T40" fmla="*/ 146 w 786"/>
                        <a:gd name="T41" fmla="*/ 285 h 787"/>
                        <a:gd name="T42" fmla="*/ 195 w 786"/>
                        <a:gd name="T43" fmla="*/ 294 h 787"/>
                        <a:gd name="T44" fmla="*/ 317 w 786"/>
                        <a:gd name="T45" fmla="*/ 471 h 787"/>
                        <a:gd name="T46" fmla="*/ 318 w 786"/>
                        <a:gd name="T47" fmla="*/ 471 h 787"/>
                        <a:gd name="T48" fmla="*/ 353 w 786"/>
                        <a:gd name="T49" fmla="*/ 523 h 787"/>
                        <a:gd name="T50" fmla="*/ 371 w 786"/>
                        <a:gd name="T51" fmla="*/ 529 h 787"/>
                        <a:gd name="T52" fmla="*/ 386 w 786"/>
                        <a:gd name="T53" fmla="*/ 525 h 787"/>
                        <a:gd name="T54" fmla="*/ 397 w 786"/>
                        <a:gd name="T55" fmla="*/ 509 h 787"/>
                        <a:gd name="T56" fmla="*/ 397 w 786"/>
                        <a:gd name="T57" fmla="*/ 509 h 787"/>
                        <a:gd name="T58" fmla="*/ 397 w 786"/>
                        <a:gd name="T59" fmla="*/ 509 h 787"/>
                        <a:gd name="T60" fmla="*/ 457 w 786"/>
                        <a:gd name="T61" fmla="*/ 423 h 787"/>
                        <a:gd name="T62" fmla="*/ 457 w 786"/>
                        <a:gd name="T63" fmla="*/ 423 h 787"/>
                        <a:gd name="T64" fmla="*/ 580 w 786"/>
                        <a:gd name="T65" fmla="*/ 245 h 787"/>
                        <a:gd name="T66" fmla="*/ 628 w 786"/>
                        <a:gd name="T67" fmla="*/ 236 h 787"/>
                        <a:gd name="T68" fmla="*/ 657 w 786"/>
                        <a:gd name="T69" fmla="*/ 256 h 787"/>
                        <a:gd name="T70" fmla="*/ 671 w 786"/>
                        <a:gd name="T71" fmla="*/ 279 h 787"/>
                        <a:gd name="T72" fmla="*/ 666 w 786"/>
                        <a:gd name="T73" fmla="*/ 305 h 787"/>
                        <a:gd name="T74" fmla="*/ 543 w 786"/>
                        <a:gd name="T75" fmla="*/ 482 h 7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86" h="787">
                          <a:moveTo>
                            <a:pt x="646" y="140"/>
                          </a:moveTo>
                          <a:cubicBezTo>
                            <a:pt x="506" y="1"/>
                            <a:pt x="280" y="0"/>
                            <a:pt x="140" y="140"/>
                          </a:cubicBezTo>
                          <a:cubicBezTo>
                            <a:pt x="0" y="280"/>
                            <a:pt x="0" y="507"/>
                            <a:pt x="140" y="647"/>
                          </a:cubicBezTo>
                          <a:cubicBezTo>
                            <a:pt x="280" y="787"/>
                            <a:pt x="506" y="787"/>
                            <a:pt x="646" y="647"/>
                          </a:cubicBezTo>
                          <a:cubicBezTo>
                            <a:pt x="786" y="507"/>
                            <a:pt x="786" y="280"/>
                            <a:pt x="646" y="140"/>
                          </a:cubicBezTo>
                          <a:close/>
                          <a:moveTo>
                            <a:pt x="543" y="482"/>
                          </a:moveTo>
                          <a:lnTo>
                            <a:pt x="543" y="482"/>
                          </a:lnTo>
                          <a:lnTo>
                            <a:pt x="514" y="524"/>
                          </a:lnTo>
                          <a:lnTo>
                            <a:pt x="489" y="560"/>
                          </a:lnTo>
                          <a:lnTo>
                            <a:pt x="443" y="627"/>
                          </a:lnTo>
                          <a:cubicBezTo>
                            <a:pt x="437" y="635"/>
                            <a:pt x="428" y="642"/>
                            <a:pt x="416" y="648"/>
                          </a:cubicBezTo>
                          <a:cubicBezTo>
                            <a:pt x="406" y="653"/>
                            <a:pt x="395" y="655"/>
                            <a:pt x="385" y="656"/>
                          </a:cubicBezTo>
                          <a:lnTo>
                            <a:pt x="355" y="656"/>
                          </a:lnTo>
                          <a:cubicBezTo>
                            <a:pt x="346" y="655"/>
                            <a:pt x="335" y="653"/>
                            <a:pt x="325" y="648"/>
                          </a:cubicBezTo>
                          <a:cubicBezTo>
                            <a:pt x="313" y="642"/>
                            <a:pt x="304" y="635"/>
                            <a:pt x="298" y="627"/>
                          </a:cubicBezTo>
                          <a:lnTo>
                            <a:pt x="256" y="567"/>
                          </a:lnTo>
                          <a:lnTo>
                            <a:pt x="231" y="531"/>
                          </a:lnTo>
                          <a:lnTo>
                            <a:pt x="108" y="353"/>
                          </a:lnTo>
                          <a:cubicBezTo>
                            <a:pt x="103" y="346"/>
                            <a:pt x="101" y="336"/>
                            <a:pt x="103" y="327"/>
                          </a:cubicBezTo>
                          <a:cubicBezTo>
                            <a:pt x="105" y="318"/>
                            <a:pt x="110" y="310"/>
                            <a:pt x="117" y="305"/>
                          </a:cubicBezTo>
                          <a:lnTo>
                            <a:pt x="146" y="285"/>
                          </a:lnTo>
                          <a:cubicBezTo>
                            <a:pt x="162" y="274"/>
                            <a:pt x="184" y="278"/>
                            <a:pt x="195" y="294"/>
                          </a:cubicBezTo>
                          <a:lnTo>
                            <a:pt x="317" y="471"/>
                          </a:lnTo>
                          <a:lnTo>
                            <a:pt x="318" y="471"/>
                          </a:lnTo>
                          <a:lnTo>
                            <a:pt x="353" y="523"/>
                          </a:lnTo>
                          <a:cubicBezTo>
                            <a:pt x="356" y="525"/>
                            <a:pt x="361" y="528"/>
                            <a:pt x="371" y="529"/>
                          </a:cubicBezTo>
                          <a:cubicBezTo>
                            <a:pt x="379" y="528"/>
                            <a:pt x="384" y="526"/>
                            <a:pt x="386" y="525"/>
                          </a:cubicBezTo>
                          <a:lnTo>
                            <a:pt x="397" y="509"/>
                          </a:lnTo>
                          <a:lnTo>
                            <a:pt x="397" y="509"/>
                          </a:lnTo>
                          <a:lnTo>
                            <a:pt x="397" y="509"/>
                          </a:lnTo>
                          <a:lnTo>
                            <a:pt x="457" y="423"/>
                          </a:lnTo>
                          <a:lnTo>
                            <a:pt x="457" y="423"/>
                          </a:lnTo>
                          <a:lnTo>
                            <a:pt x="580" y="245"/>
                          </a:lnTo>
                          <a:cubicBezTo>
                            <a:pt x="591" y="229"/>
                            <a:pt x="612" y="225"/>
                            <a:pt x="628" y="236"/>
                          </a:cubicBezTo>
                          <a:lnTo>
                            <a:pt x="657" y="256"/>
                          </a:lnTo>
                          <a:cubicBezTo>
                            <a:pt x="665" y="261"/>
                            <a:pt x="670" y="270"/>
                            <a:pt x="671" y="279"/>
                          </a:cubicBezTo>
                          <a:cubicBezTo>
                            <a:pt x="673" y="288"/>
                            <a:pt x="671" y="297"/>
                            <a:pt x="666" y="305"/>
                          </a:cubicBezTo>
                          <a:lnTo>
                            <a:pt x="543" y="48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1288">
                      <a:extLst>
                        <a:ext uri="{FF2B5EF4-FFF2-40B4-BE49-F238E27FC236}">
                          <a16:creationId xmlns:a16="http://schemas.microsoft.com/office/drawing/2014/main" id="{9CA351B1-59FF-C65C-8131-77523EBD0B63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645400" y="5540375"/>
                      <a:ext cx="385763" cy="503238"/>
                    </a:xfrm>
                    <a:custGeom>
                      <a:avLst/>
                      <a:gdLst>
                        <a:gd name="T0" fmla="*/ 973 w 1069"/>
                        <a:gd name="T1" fmla="*/ 0 h 1396"/>
                        <a:gd name="T2" fmla="*/ 531 w 1069"/>
                        <a:gd name="T3" fmla="*/ 0 h 1396"/>
                        <a:gd name="T4" fmla="*/ 637 w 1069"/>
                        <a:gd name="T5" fmla="*/ 268 h 1396"/>
                        <a:gd name="T6" fmla="*/ 246 w 1069"/>
                        <a:gd name="T7" fmla="*/ 659 h 1396"/>
                        <a:gd name="T8" fmla="*/ 0 w 1069"/>
                        <a:gd name="T9" fmla="*/ 572 h 1396"/>
                        <a:gd name="T10" fmla="*/ 0 w 1069"/>
                        <a:gd name="T11" fmla="*/ 1099 h 1396"/>
                        <a:gd name="T12" fmla="*/ 0 w 1069"/>
                        <a:gd name="T13" fmla="*/ 1241 h 1396"/>
                        <a:gd name="T14" fmla="*/ 0 w 1069"/>
                        <a:gd name="T15" fmla="*/ 1299 h 1396"/>
                        <a:gd name="T16" fmla="*/ 96 w 1069"/>
                        <a:gd name="T17" fmla="*/ 1396 h 1396"/>
                        <a:gd name="T18" fmla="*/ 973 w 1069"/>
                        <a:gd name="T19" fmla="*/ 1396 h 1396"/>
                        <a:gd name="T20" fmla="*/ 1068 w 1069"/>
                        <a:gd name="T21" fmla="*/ 1306 h 1396"/>
                        <a:gd name="T22" fmla="*/ 1068 w 1069"/>
                        <a:gd name="T23" fmla="*/ 1276 h 1396"/>
                        <a:gd name="T24" fmla="*/ 1069 w 1069"/>
                        <a:gd name="T25" fmla="*/ 1276 h 1396"/>
                        <a:gd name="T26" fmla="*/ 1069 w 1069"/>
                        <a:gd name="T27" fmla="*/ 1273 h 1396"/>
                        <a:gd name="T28" fmla="*/ 1069 w 1069"/>
                        <a:gd name="T29" fmla="*/ 1245 h 1396"/>
                        <a:gd name="T30" fmla="*/ 1069 w 1069"/>
                        <a:gd name="T31" fmla="*/ 493 h 1396"/>
                        <a:gd name="T32" fmla="*/ 1069 w 1069"/>
                        <a:gd name="T33" fmla="*/ 463 h 1396"/>
                        <a:gd name="T34" fmla="*/ 1069 w 1069"/>
                        <a:gd name="T35" fmla="*/ 441 h 1396"/>
                        <a:gd name="T36" fmla="*/ 1069 w 1069"/>
                        <a:gd name="T37" fmla="*/ 397 h 1396"/>
                        <a:gd name="T38" fmla="*/ 1069 w 1069"/>
                        <a:gd name="T39" fmla="*/ 97 h 1396"/>
                        <a:gd name="T40" fmla="*/ 973 w 1069"/>
                        <a:gd name="T41" fmla="*/ 0 h 1396"/>
                        <a:gd name="T42" fmla="*/ 737 w 1069"/>
                        <a:gd name="T43" fmla="*/ 198 h 1396"/>
                        <a:gd name="T44" fmla="*/ 737 w 1069"/>
                        <a:gd name="T45" fmla="*/ 198 h 1396"/>
                        <a:gd name="T46" fmla="*/ 938 w 1069"/>
                        <a:gd name="T47" fmla="*/ 198 h 1396"/>
                        <a:gd name="T48" fmla="*/ 938 w 1069"/>
                        <a:gd name="T49" fmla="*/ 260 h 1396"/>
                        <a:gd name="T50" fmla="*/ 737 w 1069"/>
                        <a:gd name="T51" fmla="*/ 260 h 1396"/>
                        <a:gd name="T52" fmla="*/ 737 w 1069"/>
                        <a:gd name="T53" fmla="*/ 198 h 1396"/>
                        <a:gd name="T54" fmla="*/ 737 w 1069"/>
                        <a:gd name="T55" fmla="*/ 375 h 1396"/>
                        <a:gd name="T56" fmla="*/ 737 w 1069"/>
                        <a:gd name="T57" fmla="*/ 375 h 1396"/>
                        <a:gd name="T58" fmla="*/ 938 w 1069"/>
                        <a:gd name="T59" fmla="*/ 375 h 1396"/>
                        <a:gd name="T60" fmla="*/ 938 w 1069"/>
                        <a:gd name="T61" fmla="*/ 436 h 1396"/>
                        <a:gd name="T62" fmla="*/ 737 w 1069"/>
                        <a:gd name="T63" fmla="*/ 436 h 1396"/>
                        <a:gd name="T64" fmla="*/ 737 w 1069"/>
                        <a:gd name="T65" fmla="*/ 375 h 1396"/>
                        <a:gd name="T66" fmla="*/ 664 w 1069"/>
                        <a:gd name="T67" fmla="*/ 1189 h 1396"/>
                        <a:gd name="T68" fmla="*/ 664 w 1069"/>
                        <a:gd name="T69" fmla="*/ 1189 h 1396"/>
                        <a:gd name="T70" fmla="*/ 116 w 1069"/>
                        <a:gd name="T71" fmla="*/ 1189 h 1396"/>
                        <a:gd name="T72" fmla="*/ 116 w 1069"/>
                        <a:gd name="T73" fmla="*/ 1127 h 1396"/>
                        <a:gd name="T74" fmla="*/ 664 w 1069"/>
                        <a:gd name="T75" fmla="*/ 1127 h 1396"/>
                        <a:gd name="T76" fmla="*/ 664 w 1069"/>
                        <a:gd name="T77" fmla="*/ 1189 h 1396"/>
                        <a:gd name="T78" fmla="*/ 664 w 1069"/>
                        <a:gd name="T79" fmla="*/ 1007 h 1396"/>
                        <a:gd name="T80" fmla="*/ 664 w 1069"/>
                        <a:gd name="T81" fmla="*/ 1007 h 1396"/>
                        <a:gd name="T82" fmla="*/ 116 w 1069"/>
                        <a:gd name="T83" fmla="*/ 1007 h 1396"/>
                        <a:gd name="T84" fmla="*/ 116 w 1069"/>
                        <a:gd name="T85" fmla="*/ 945 h 1396"/>
                        <a:gd name="T86" fmla="*/ 664 w 1069"/>
                        <a:gd name="T87" fmla="*/ 945 h 1396"/>
                        <a:gd name="T88" fmla="*/ 664 w 1069"/>
                        <a:gd name="T89" fmla="*/ 1007 h 1396"/>
                        <a:gd name="T90" fmla="*/ 664 w 1069"/>
                        <a:gd name="T91" fmla="*/ 824 h 1396"/>
                        <a:gd name="T92" fmla="*/ 664 w 1069"/>
                        <a:gd name="T93" fmla="*/ 824 h 1396"/>
                        <a:gd name="T94" fmla="*/ 116 w 1069"/>
                        <a:gd name="T95" fmla="*/ 824 h 1396"/>
                        <a:gd name="T96" fmla="*/ 116 w 1069"/>
                        <a:gd name="T97" fmla="*/ 763 h 1396"/>
                        <a:gd name="T98" fmla="*/ 664 w 1069"/>
                        <a:gd name="T99" fmla="*/ 763 h 1396"/>
                        <a:gd name="T100" fmla="*/ 664 w 1069"/>
                        <a:gd name="T101" fmla="*/ 824 h 13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1069" h="1396">
                          <a:moveTo>
                            <a:pt x="973" y="0"/>
                          </a:moveTo>
                          <a:lnTo>
                            <a:pt x="531" y="0"/>
                          </a:lnTo>
                          <a:cubicBezTo>
                            <a:pt x="597" y="70"/>
                            <a:pt x="637" y="164"/>
                            <a:pt x="637" y="268"/>
                          </a:cubicBezTo>
                          <a:cubicBezTo>
                            <a:pt x="637" y="484"/>
                            <a:pt x="462" y="659"/>
                            <a:pt x="246" y="659"/>
                          </a:cubicBezTo>
                          <a:cubicBezTo>
                            <a:pt x="153" y="659"/>
                            <a:pt x="67" y="626"/>
                            <a:pt x="0" y="572"/>
                          </a:cubicBezTo>
                          <a:lnTo>
                            <a:pt x="0" y="1099"/>
                          </a:lnTo>
                          <a:lnTo>
                            <a:pt x="0" y="1241"/>
                          </a:lnTo>
                          <a:lnTo>
                            <a:pt x="0" y="1299"/>
                          </a:lnTo>
                          <a:cubicBezTo>
                            <a:pt x="0" y="1352"/>
                            <a:pt x="43" y="1396"/>
                            <a:pt x="96" y="1396"/>
                          </a:cubicBezTo>
                          <a:lnTo>
                            <a:pt x="973" y="1396"/>
                          </a:lnTo>
                          <a:cubicBezTo>
                            <a:pt x="1023" y="1396"/>
                            <a:pt x="1064" y="1356"/>
                            <a:pt x="1068" y="1306"/>
                          </a:cubicBezTo>
                          <a:lnTo>
                            <a:pt x="1068" y="1276"/>
                          </a:lnTo>
                          <a:lnTo>
                            <a:pt x="1069" y="1276"/>
                          </a:lnTo>
                          <a:lnTo>
                            <a:pt x="1069" y="1273"/>
                          </a:lnTo>
                          <a:lnTo>
                            <a:pt x="1069" y="1245"/>
                          </a:lnTo>
                          <a:lnTo>
                            <a:pt x="1069" y="493"/>
                          </a:lnTo>
                          <a:lnTo>
                            <a:pt x="1069" y="463"/>
                          </a:lnTo>
                          <a:lnTo>
                            <a:pt x="1069" y="441"/>
                          </a:lnTo>
                          <a:lnTo>
                            <a:pt x="1069" y="397"/>
                          </a:lnTo>
                          <a:lnTo>
                            <a:pt x="1069" y="97"/>
                          </a:lnTo>
                          <a:cubicBezTo>
                            <a:pt x="1069" y="44"/>
                            <a:pt x="1026" y="0"/>
                            <a:pt x="973" y="0"/>
                          </a:cubicBezTo>
                          <a:close/>
                          <a:moveTo>
                            <a:pt x="737" y="198"/>
                          </a:moveTo>
                          <a:lnTo>
                            <a:pt x="737" y="198"/>
                          </a:lnTo>
                          <a:lnTo>
                            <a:pt x="938" y="198"/>
                          </a:lnTo>
                          <a:lnTo>
                            <a:pt x="938" y="260"/>
                          </a:lnTo>
                          <a:lnTo>
                            <a:pt x="737" y="260"/>
                          </a:lnTo>
                          <a:lnTo>
                            <a:pt x="737" y="198"/>
                          </a:lnTo>
                          <a:close/>
                          <a:moveTo>
                            <a:pt x="737" y="375"/>
                          </a:moveTo>
                          <a:lnTo>
                            <a:pt x="737" y="375"/>
                          </a:lnTo>
                          <a:lnTo>
                            <a:pt x="938" y="375"/>
                          </a:lnTo>
                          <a:lnTo>
                            <a:pt x="938" y="436"/>
                          </a:lnTo>
                          <a:lnTo>
                            <a:pt x="737" y="436"/>
                          </a:lnTo>
                          <a:lnTo>
                            <a:pt x="737" y="375"/>
                          </a:lnTo>
                          <a:close/>
                          <a:moveTo>
                            <a:pt x="664" y="1189"/>
                          </a:moveTo>
                          <a:lnTo>
                            <a:pt x="664" y="1189"/>
                          </a:lnTo>
                          <a:lnTo>
                            <a:pt x="116" y="1189"/>
                          </a:lnTo>
                          <a:lnTo>
                            <a:pt x="116" y="1127"/>
                          </a:lnTo>
                          <a:lnTo>
                            <a:pt x="664" y="1127"/>
                          </a:lnTo>
                          <a:lnTo>
                            <a:pt x="664" y="1189"/>
                          </a:lnTo>
                          <a:close/>
                          <a:moveTo>
                            <a:pt x="664" y="1007"/>
                          </a:moveTo>
                          <a:lnTo>
                            <a:pt x="664" y="1007"/>
                          </a:lnTo>
                          <a:lnTo>
                            <a:pt x="116" y="1007"/>
                          </a:lnTo>
                          <a:lnTo>
                            <a:pt x="116" y="945"/>
                          </a:lnTo>
                          <a:lnTo>
                            <a:pt x="664" y="945"/>
                          </a:lnTo>
                          <a:lnTo>
                            <a:pt x="664" y="1007"/>
                          </a:lnTo>
                          <a:close/>
                          <a:moveTo>
                            <a:pt x="664" y="824"/>
                          </a:moveTo>
                          <a:lnTo>
                            <a:pt x="664" y="824"/>
                          </a:lnTo>
                          <a:lnTo>
                            <a:pt x="116" y="824"/>
                          </a:lnTo>
                          <a:lnTo>
                            <a:pt x="116" y="763"/>
                          </a:lnTo>
                          <a:lnTo>
                            <a:pt x="664" y="763"/>
                          </a:lnTo>
                          <a:lnTo>
                            <a:pt x="664" y="824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927" name="Группа 926">
                  <a:extLst>
                    <a:ext uri="{FF2B5EF4-FFF2-40B4-BE49-F238E27FC236}">
                      <a16:creationId xmlns:a16="http://schemas.microsoft.com/office/drawing/2014/main" id="{F7CE2E1B-12DF-2FF5-5AB9-53CBA87799A9}"/>
                    </a:ext>
                  </a:extLst>
                </p:cNvPr>
                <p:cNvGrpSpPr/>
                <p:nvPr/>
              </p:nvGrpSpPr>
              <p:grpSpPr>
                <a:xfrm>
                  <a:off x="356288" y="1616816"/>
                  <a:ext cx="557433" cy="557433"/>
                  <a:chOff x="356288" y="1616816"/>
                  <a:chExt cx="557433" cy="557433"/>
                </a:xfrm>
              </p:grpSpPr>
              <p:sp>
                <p:nvSpPr>
                  <p:cNvPr id="977" name="Овал 976">
                    <a:extLst>
                      <a:ext uri="{FF2B5EF4-FFF2-40B4-BE49-F238E27FC236}">
                        <a16:creationId xmlns:a16="http://schemas.microsoft.com/office/drawing/2014/main" id="{198BB132-BD8D-6C72-69D0-F15AB13FD659}"/>
                      </a:ext>
                    </a:extLst>
                  </p:cNvPr>
                  <p:cNvSpPr/>
                  <p:nvPr/>
                </p:nvSpPr>
                <p:spPr>
                  <a:xfrm>
                    <a:off x="356288" y="1616816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978" name="Группа 85">
                    <a:extLst>
                      <a:ext uri="{FF2B5EF4-FFF2-40B4-BE49-F238E27FC236}">
                        <a16:creationId xmlns:a16="http://schemas.microsoft.com/office/drawing/2014/main" id="{0A187C7B-0B1E-8D09-75BA-72284F4FEA0D}"/>
                      </a:ext>
                    </a:extLst>
                  </p:cNvPr>
                  <p:cNvGrpSpPr/>
                  <p:nvPr/>
                </p:nvGrpSpPr>
                <p:grpSpPr>
                  <a:xfrm>
                    <a:off x="485250" y="1693251"/>
                    <a:ext cx="295343" cy="372957"/>
                    <a:chOff x="5603350" y="3090251"/>
                    <a:chExt cx="295343" cy="372957"/>
                  </a:xfrm>
                </p:grpSpPr>
                <p:sp>
                  <p:nvSpPr>
                    <p:cNvPr id="979" name="Freeform 1290">
                      <a:extLst>
                        <a:ext uri="{FF2B5EF4-FFF2-40B4-BE49-F238E27FC236}">
                          <a16:creationId xmlns:a16="http://schemas.microsoft.com/office/drawing/2014/main" id="{CB28FCEE-33E8-5642-267F-45FCF61B8B9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31916" y="3113750"/>
                      <a:ext cx="266777" cy="349458"/>
                    </a:xfrm>
                    <a:custGeom>
                      <a:avLst/>
                      <a:gdLst>
                        <a:gd name="T0" fmla="*/ 636 w 1068"/>
                        <a:gd name="T1" fmla="*/ 268 h 1396"/>
                        <a:gd name="T2" fmla="*/ 0 w 1068"/>
                        <a:gd name="T3" fmla="*/ 1099 h 1396"/>
                        <a:gd name="T4" fmla="*/ 95 w 1068"/>
                        <a:gd name="T5" fmla="*/ 1396 h 1396"/>
                        <a:gd name="T6" fmla="*/ 1068 w 1068"/>
                        <a:gd name="T7" fmla="*/ 1276 h 1396"/>
                        <a:gd name="T8" fmla="*/ 1068 w 1068"/>
                        <a:gd name="T9" fmla="*/ 1245 h 1396"/>
                        <a:gd name="T10" fmla="*/ 1068 w 1068"/>
                        <a:gd name="T11" fmla="*/ 441 h 1396"/>
                        <a:gd name="T12" fmla="*/ 972 w 1068"/>
                        <a:gd name="T13" fmla="*/ 0 h 1396"/>
                        <a:gd name="T14" fmla="*/ 838 w 1068"/>
                        <a:gd name="T15" fmla="*/ 829 h 1396"/>
                        <a:gd name="T16" fmla="*/ 820 w 1068"/>
                        <a:gd name="T17" fmla="*/ 834 h 1396"/>
                        <a:gd name="T18" fmla="*/ 816 w 1068"/>
                        <a:gd name="T19" fmla="*/ 846 h 1396"/>
                        <a:gd name="T20" fmla="*/ 795 w 1068"/>
                        <a:gd name="T21" fmla="*/ 840 h 1396"/>
                        <a:gd name="T22" fmla="*/ 775 w 1068"/>
                        <a:gd name="T23" fmla="*/ 846 h 1396"/>
                        <a:gd name="T24" fmla="*/ 770 w 1068"/>
                        <a:gd name="T25" fmla="*/ 834 h 1396"/>
                        <a:gd name="T26" fmla="*/ 752 w 1068"/>
                        <a:gd name="T27" fmla="*/ 829 h 1396"/>
                        <a:gd name="T28" fmla="*/ 752 w 1068"/>
                        <a:gd name="T29" fmla="*/ 815 h 1396"/>
                        <a:gd name="T30" fmla="*/ 747 w 1068"/>
                        <a:gd name="T31" fmla="*/ 799 h 1396"/>
                        <a:gd name="T32" fmla="*/ 741 w 1068"/>
                        <a:gd name="T33" fmla="*/ 788 h 1396"/>
                        <a:gd name="T34" fmla="*/ 752 w 1068"/>
                        <a:gd name="T35" fmla="*/ 775 h 1396"/>
                        <a:gd name="T36" fmla="*/ 752 w 1068"/>
                        <a:gd name="T37" fmla="*/ 762 h 1396"/>
                        <a:gd name="T38" fmla="*/ 770 w 1068"/>
                        <a:gd name="T39" fmla="*/ 757 h 1396"/>
                        <a:gd name="T40" fmla="*/ 775 w 1068"/>
                        <a:gd name="T41" fmla="*/ 745 h 1396"/>
                        <a:gd name="T42" fmla="*/ 793 w 1068"/>
                        <a:gd name="T43" fmla="*/ 749 h 1396"/>
                        <a:gd name="T44" fmla="*/ 803 w 1068"/>
                        <a:gd name="T45" fmla="*/ 741 h 1396"/>
                        <a:gd name="T46" fmla="*/ 817 w 1068"/>
                        <a:gd name="T47" fmla="*/ 755 h 1396"/>
                        <a:gd name="T48" fmla="*/ 829 w 1068"/>
                        <a:gd name="T49" fmla="*/ 752 h 1396"/>
                        <a:gd name="T50" fmla="*/ 834 w 1068"/>
                        <a:gd name="T51" fmla="*/ 772 h 1396"/>
                        <a:gd name="T52" fmla="*/ 849 w 1068"/>
                        <a:gd name="T53" fmla="*/ 787 h 1396"/>
                        <a:gd name="T54" fmla="*/ 843 w 1068"/>
                        <a:gd name="T55" fmla="*/ 799 h 1396"/>
                        <a:gd name="T56" fmla="*/ 839 w 1068"/>
                        <a:gd name="T57" fmla="*/ 815 h 1396"/>
                        <a:gd name="T58" fmla="*/ 835 w 1068"/>
                        <a:gd name="T59" fmla="*/ 823 h 1396"/>
                        <a:gd name="T60" fmla="*/ 856 w 1068"/>
                        <a:gd name="T61" fmla="*/ 831 h 1396"/>
                        <a:gd name="T62" fmla="*/ 861 w 1068"/>
                        <a:gd name="T63" fmla="*/ 821 h 1396"/>
                        <a:gd name="T64" fmla="*/ 867 w 1068"/>
                        <a:gd name="T65" fmla="*/ 801 h 1396"/>
                        <a:gd name="T66" fmla="*/ 867 w 1068"/>
                        <a:gd name="T67" fmla="*/ 789 h 1396"/>
                        <a:gd name="T68" fmla="*/ 861 w 1068"/>
                        <a:gd name="T69" fmla="*/ 769 h 1396"/>
                        <a:gd name="T70" fmla="*/ 855 w 1068"/>
                        <a:gd name="T71" fmla="*/ 759 h 1396"/>
                        <a:gd name="T72" fmla="*/ 911 w 1068"/>
                        <a:gd name="T73" fmla="*/ 751 h 1396"/>
                        <a:gd name="T74" fmla="*/ 854 w 1068"/>
                        <a:gd name="T75" fmla="*/ 834 h 1396"/>
                        <a:gd name="T76" fmla="*/ 827 w 1068"/>
                        <a:gd name="T77" fmla="*/ 638 h 1396"/>
                        <a:gd name="T78" fmla="*/ 827 w 1068"/>
                        <a:gd name="T79" fmla="*/ 738 h 1396"/>
                        <a:gd name="T80" fmla="*/ 907 w 1068"/>
                        <a:gd name="T81" fmla="*/ 375 h 1396"/>
                        <a:gd name="T82" fmla="*/ 710 w 1068"/>
                        <a:gd name="T83" fmla="*/ 375 h 1396"/>
                        <a:gd name="T84" fmla="*/ 764 w 1068"/>
                        <a:gd name="T85" fmla="*/ 637 h 1396"/>
                        <a:gd name="T86" fmla="*/ 680 w 1068"/>
                        <a:gd name="T87" fmla="*/ 637 h 1396"/>
                        <a:gd name="T88" fmla="*/ 742 w 1068"/>
                        <a:gd name="T89" fmla="*/ 751 h 1396"/>
                        <a:gd name="T90" fmla="*/ 741 w 1068"/>
                        <a:gd name="T91" fmla="*/ 768 h 1396"/>
                        <a:gd name="T92" fmla="*/ 729 w 1068"/>
                        <a:gd name="T93" fmla="*/ 772 h 1396"/>
                        <a:gd name="T94" fmla="*/ 733 w 1068"/>
                        <a:gd name="T95" fmla="*/ 795 h 1396"/>
                        <a:gd name="T96" fmla="*/ 725 w 1068"/>
                        <a:gd name="T97" fmla="*/ 804 h 1396"/>
                        <a:gd name="T98" fmla="*/ 740 w 1068"/>
                        <a:gd name="T99" fmla="*/ 821 h 1396"/>
                        <a:gd name="T100" fmla="*/ 737 w 1068"/>
                        <a:gd name="T101" fmla="*/ 834 h 1396"/>
                        <a:gd name="T102" fmla="*/ 680 w 1068"/>
                        <a:gd name="T103" fmla="*/ 751 h 1396"/>
                        <a:gd name="T104" fmla="*/ 580 w 1068"/>
                        <a:gd name="T105" fmla="*/ 760 h 1396"/>
                        <a:gd name="T106" fmla="*/ 201 w 1068"/>
                        <a:gd name="T107" fmla="*/ 760 h 1396"/>
                        <a:gd name="T108" fmla="*/ 153 w 1068"/>
                        <a:gd name="T109" fmla="*/ 1286 h 1396"/>
                        <a:gd name="T110" fmla="*/ 168 w 1068"/>
                        <a:gd name="T111" fmla="*/ 956 h 1396"/>
                        <a:gd name="T112" fmla="*/ 680 w 1068"/>
                        <a:gd name="T113" fmla="*/ 1223 h 1396"/>
                        <a:gd name="T114" fmla="*/ 764 w 1068"/>
                        <a:gd name="T115" fmla="*/ 1223 h 1396"/>
                        <a:gd name="T116" fmla="*/ 911 w 1068"/>
                        <a:gd name="T117" fmla="*/ 852 h 1396"/>
                        <a:gd name="T118" fmla="*/ 940 w 1068"/>
                        <a:gd name="T119" fmla="*/ 1286 h 13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1068" h="1396">
                          <a:moveTo>
                            <a:pt x="972" y="0"/>
                          </a:moveTo>
                          <a:lnTo>
                            <a:pt x="530" y="0"/>
                          </a:lnTo>
                          <a:cubicBezTo>
                            <a:pt x="596" y="70"/>
                            <a:pt x="636" y="164"/>
                            <a:pt x="636" y="268"/>
                          </a:cubicBezTo>
                          <a:cubicBezTo>
                            <a:pt x="636" y="484"/>
                            <a:pt x="461" y="659"/>
                            <a:pt x="245" y="659"/>
                          </a:cubicBezTo>
                          <a:cubicBezTo>
                            <a:pt x="152" y="659"/>
                            <a:pt x="67" y="626"/>
                            <a:pt x="0" y="572"/>
                          </a:cubicBezTo>
                          <a:lnTo>
                            <a:pt x="0" y="1099"/>
                          </a:lnTo>
                          <a:lnTo>
                            <a:pt x="0" y="1241"/>
                          </a:lnTo>
                          <a:lnTo>
                            <a:pt x="0" y="1299"/>
                          </a:lnTo>
                          <a:cubicBezTo>
                            <a:pt x="0" y="1352"/>
                            <a:pt x="42" y="1396"/>
                            <a:pt x="95" y="1396"/>
                          </a:cubicBezTo>
                          <a:lnTo>
                            <a:pt x="972" y="1396"/>
                          </a:lnTo>
                          <a:cubicBezTo>
                            <a:pt x="1023" y="1396"/>
                            <a:pt x="1064" y="1356"/>
                            <a:pt x="1067" y="1306"/>
                          </a:cubicBezTo>
                          <a:lnTo>
                            <a:pt x="1068" y="1276"/>
                          </a:lnTo>
                          <a:lnTo>
                            <a:pt x="1068" y="1276"/>
                          </a:lnTo>
                          <a:lnTo>
                            <a:pt x="1068" y="1273"/>
                          </a:lnTo>
                          <a:lnTo>
                            <a:pt x="1068" y="1245"/>
                          </a:lnTo>
                          <a:lnTo>
                            <a:pt x="1068" y="493"/>
                          </a:lnTo>
                          <a:lnTo>
                            <a:pt x="1068" y="463"/>
                          </a:lnTo>
                          <a:lnTo>
                            <a:pt x="1068" y="441"/>
                          </a:lnTo>
                          <a:lnTo>
                            <a:pt x="1068" y="397"/>
                          </a:lnTo>
                          <a:lnTo>
                            <a:pt x="1068" y="97"/>
                          </a:lnTo>
                          <a:cubicBezTo>
                            <a:pt x="1068" y="44"/>
                            <a:pt x="1025" y="0"/>
                            <a:pt x="972" y="0"/>
                          </a:cubicBezTo>
                          <a:close/>
                          <a:moveTo>
                            <a:pt x="835" y="823"/>
                          </a:moveTo>
                          <a:lnTo>
                            <a:pt x="835" y="823"/>
                          </a:lnTo>
                          <a:lnTo>
                            <a:pt x="838" y="829"/>
                          </a:lnTo>
                          <a:cubicBezTo>
                            <a:pt x="836" y="832"/>
                            <a:pt x="832" y="835"/>
                            <a:pt x="829" y="838"/>
                          </a:cubicBezTo>
                          <a:lnTo>
                            <a:pt x="823" y="834"/>
                          </a:lnTo>
                          <a:cubicBezTo>
                            <a:pt x="822" y="834"/>
                            <a:pt x="821" y="834"/>
                            <a:pt x="820" y="834"/>
                          </a:cubicBezTo>
                          <a:cubicBezTo>
                            <a:pt x="819" y="834"/>
                            <a:pt x="818" y="834"/>
                            <a:pt x="817" y="835"/>
                          </a:cubicBezTo>
                          <a:cubicBezTo>
                            <a:pt x="816" y="836"/>
                            <a:pt x="815" y="837"/>
                            <a:pt x="815" y="839"/>
                          </a:cubicBezTo>
                          <a:lnTo>
                            <a:pt x="816" y="846"/>
                          </a:lnTo>
                          <a:cubicBezTo>
                            <a:pt x="812" y="847"/>
                            <a:pt x="807" y="848"/>
                            <a:pt x="803" y="849"/>
                          </a:cubicBezTo>
                          <a:lnTo>
                            <a:pt x="799" y="843"/>
                          </a:lnTo>
                          <a:cubicBezTo>
                            <a:pt x="799" y="841"/>
                            <a:pt x="797" y="840"/>
                            <a:pt x="795" y="840"/>
                          </a:cubicBezTo>
                          <a:cubicBezTo>
                            <a:pt x="793" y="840"/>
                            <a:pt x="792" y="841"/>
                            <a:pt x="791" y="843"/>
                          </a:cubicBezTo>
                          <a:lnTo>
                            <a:pt x="788" y="849"/>
                          </a:lnTo>
                          <a:cubicBezTo>
                            <a:pt x="783" y="848"/>
                            <a:pt x="779" y="847"/>
                            <a:pt x="775" y="846"/>
                          </a:cubicBezTo>
                          <a:lnTo>
                            <a:pt x="775" y="839"/>
                          </a:lnTo>
                          <a:cubicBezTo>
                            <a:pt x="775" y="837"/>
                            <a:pt x="775" y="836"/>
                            <a:pt x="774" y="835"/>
                          </a:cubicBezTo>
                          <a:cubicBezTo>
                            <a:pt x="773" y="834"/>
                            <a:pt x="771" y="834"/>
                            <a:pt x="770" y="834"/>
                          </a:cubicBezTo>
                          <a:cubicBezTo>
                            <a:pt x="769" y="834"/>
                            <a:pt x="768" y="834"/>
                            <a:pt x="768" y="834"/>
                          </a:cubicBezTo>
                          <a:lnTo>
                            <a:pt x="762" y="838"/>
                          </a:lnTo>
                          <a:cubicBezTo>
                            <a:pt x="758" y="835"/>
                            <a:pt x="755" y="832"/>
                            <a:pt x="752" y="829"/>
                          </a:cubicBezTo>
                          <a:lnTo>
                            <a:pt x="756" y="823"/>
                          </a:lnTo>
                          <a:cubicBezTo>
                            <a:pt x="757" y="821"/>
                            <a:pt x="757" y="819"/>
                            <a:pt x="756" y="818"/>
                          </a:cubicBezTo>
                          <a:cubicBezTo>
                            <a:pt x="755" y="816"/>
                            <a:pt x="754" y="815"/>
                            <a:pt x="752" y="815"/>
                          </a:cubicBezTo>
                          <a:lnTo>
                            <a:pt x="745" y="815"/>
                          </a:lnTo>
                          <a:cubicBezTo>
                            <a:pt x="743" y="811"/>
                            <a:pt x="742" y="807"/>
                            <a:pt x="741" y="803"/>
                          </a:cubicBezTo>
                          <a:lnTo>
                            <a:pt x="747" y="799"/>
                          </a:lnTo>
                          <a:cubicBezTo>
                            <a:pt x="749" y="799"/>
                            <a:pt x="750" y="797"/>
                            <a:pt x="750" y="795"/>
                          </a:cubicBezTo>
                          <a:cubicBezTo>
                            <a:pt x="750" y="793"/>
                            <a:pt x="749" y="792"/>
                            <a:pt x="747" y="791"/>
                          </a:cubicBezTo>
                          <a:lnTo>
                            <a:pt x="741" y="788"/>
                          </a:lnTo>
                          <a:cubicBezTo>
                            <a:pt x="742" y="783"/>
                            <a:pt x="743" y="779"/>
                            <a:pt x="745" y="775"/>
                          </a:cubicBezTo>
                          <a:lnTo>
                            <a:pt x="752" y="775"/>
                          </a:lnTo>
                          <a:lnTo>
                            <a:pt x="752" y="775"/>
                          </a:lnTo>
                          <a:cubicBezTo>
                            <a:pt x="753" y="775"/>
                            <a:pt x="755" y="774"/>
                            <a:pt x="756" y="772"/>
                          </a:cubicBezTo>
                          <a:cubicBezTo>
                            <a:pt x="757" y="771"/>
                            <a:pt x="757" y="769"/>
                            <a:pt x="756" y="768"/>
                          </a:cubicBezTo>
                          <a:lnTo>
                            <a:pt x="752" y="762"/>
                          </a:lnTo>
                          <a:cubicBezTo>
                            <a:pt x="755" y="758"/>
                            <a:pt x="758" y="755"/>
                            <a:pt x="762" y="752"/>
                          </a:cubicBezTo>
                          <a:lnTo>
                            <a:pt x="768" y="756"/>
                          </a:lnTo>
                          <a:cubicBezTo>
                            <a:pt x="768" y="756"/>
                            <a:pt x="769" y="757"/>
                            <a:pt x="770" y="757"/>
                          </a:cubicBezTo>
                          <a:cubicBezTo>
                            <a:pt x="771" y="757"/>
                            <a:pt x="773" y="756"/>
                            <a:pt x="774" y="755"/>
                          </a:cubicBezTo>
                          <a:cubicBezTo>
                            <a:pt x="775" y="754"/>
                            <a:pt x="775" y="753"/>
                            <a:pt x="775" y="752"/>
                          </a:cubicBezTo>
                          <a:lnTo>
                            <a:pt x="775" y="745"/>
                          </a:lnTo>
                          <a:cubicBezTo>
                            <a:pt x="779" y="743"/>
                            <a:pt x="783" y="742"/>
                            <a:pt x="788" y="741"/>
                          </a:cubicBezTo>
                          <a:lnTo>
                            <a:pt x="791" y="747"/>
                          </a:lnTo>
                          <a:cubicBezTo>
                            <a:pt x="791" y="748"/>
                            <a:pt x="792" y="749"/>
                            <a:pt x="793" y="749"/>
                          </a:cubicBezTo>
                          <a:cubicBezTo>
                            <a:pt x="794" y="750"/>
                            <a:pt x="794" y="750"/>
                            <a:pt x="795" y="750"/>
                          </a:cubicBezTo>
                          <a:cubicBezTo>
                            <a:pt x="797" y="750"/>
                            <a:pt x="799" y="749"/>
                            <a:pt x="799" y="747"/>
                          </a:cubicBezTo>
                          <a:lnTo>
                            <a:pt x="803" y="741"/>
                          </a:lnTo>
                          <a:cubicBezTo>
                            <a:pt x="807" y="742"/>
                            <a:pt x="812" y="743"/>
                            <a:pt x="816" y="745"/>
                          </a:cubicBezTo>
                          <a:lnTo>
                            <a:pt x="815" y="752"/>
                          </a:lnTo>
                          <a:cubicBezTo>
                            <a:pt x="815" y="753"/>
                            <a:pt x="816" y="754"/>
                            <a:pt x="817" y="755"/>
                          </a:cubicBezTo>
                          <a:cubicBezTo>
                            <a:pt x="818" y="756"/>
                            <a:pt x="819" y="757"/>
                            <a:pt x="820" y="757"/>
                          </a:cubicBezTo>
                          <a:cubicBezTo>
                            <a:pt x="821" y="757"/>
                            <a:pt x="822" y="756"/>
                            <a:pt x="823" y="756"/>
                          </a:cubicBezTo>
                          <a:lnTo>
                            <a:pt x="829" y="752"/>
                          </a:lnTo>
                          <a:cubicBezTo>
                            <a:pt x="832" y="755"/>
                            <a:pt x="835" y="758"/>
                            <a:pt x="838" y="762"/>
                          </a:cubicBezTo>
                          <a:lnTo>
                            <a:pt x="835" y="768"/>
                          </a:lnTo>
                          <a:cubicBezTo>
                            <a:pt x="834" y="769"/>
                            <a:pt x="834" y="771"/>
                            <a:pt x="834" y="772"/>
                          </a:cubicBezTo>
                          <a:cubicBezTo>
                            <a:pt x="835" y="774"/>
                            <a:pt x="837" y="775"/>
                            <a:pt x="839" y="775"/>
                          </a:cubicBezTo>
                          <a:lnTo>
                            <a:pt x="846" y="775"/>
                          </a:lnTo>
                          <a:cubicBezTo>
                            <a:pt x="848" y="779"/>
                            <a:pt x="849" y="783"/>
                            <a:pt x="849" y="787"/>
                          </a:cubicBezTo>
                          <a:lnTo>
                            <a:pt x="843" y="791"/>
                          </a:lnTo>
                          <a:cubicBezTo>
                            <a:pt x="842" y="792"/>
                            <a:pt x="841" y="793"/>
                            <a:pt x="841" y="795"/>
                          </a:cubicBezTo>
                          <a:cubicBezTo>
                            <a:pt x="841" y="797"/>
                            <a:pt x="842" y="799"/>
                            <a:pt x="843" y="799"/>
                          </a:cubicBezTo>
                          <a:lnTo>
                            <a:pt x="849" y="803"/>
                          </a:lnTo>
                          <a:cubicBezTo>
                            <a:pt x="849" y="807"/>
                            <a:pt x="848" y="811"/>
                            <a:pt x="846" y="815"/>
                          </a:cubicBezTo>
                          <a:lnTo>
                            <a:pt x="839" y="815"/>
                          </a:lnTo>
                          <a:lnTo>
                            <a:pt x="839" y="815"/>
                          </a:lnTo>
                          <a:cubicBezTo>
                            <a:pt x="837" y="815"/>
                            <a:pt x="835" y="816"/>
                            <a:pt x="835" y="818"/>
                          </a:cubicBezTo>
                          <a:cubicBezTo>
                            <a:pt x="834" y="819"/>
                            <a:pt x="834" y="821"/>
                            <a:pt x="835" y="823"/>
                          </a:cubicBezTo>
                          <a:close/>
                          <a:moveTo>
                            <a:pt x="854" y="834"/>
                          </a:moveTo>
                          <a:lnTo>
                            <a:pt x="854" y="834"/>
                          </a:lnTo>
                          <a:lnTo>
                            <a:pt x="856" y="831"/>
                          </a:lnTo>
                          <a:lnTo>
                            <a:pt x="850" y="822"/>
                          </a:lnTo>
                          <a:lnTo>
                            <a:pt x="851" y="821"/>
                          </a:lnTo>
                          <a:lnTo>
                            <a:pt x="861" y="821"/>
                          </a:lnTo>
                          <a:lnTo>
                            <a:pt x="862" y="818"/>
                          </a:lnTo>
                          <a:cubicBezTo>
                            <a:pt x="864" y="814"/>
                            <a:pt x="866" y="809"/>
                            <a:pt x="866" y="804"/>
                          </a:cubicBezTo>
                          <a:lnTo>
                            <a:pt x="867" y="801"/>
                          </a:lnTo>
                          <a:lnTo>
                            <a:pt x="857" y="796"/>
                          </a:lnTo>
                          <a:lnTo>
                            <a:pt x="857" y="795"/>
                          </a:lnTo>
                          <a:lnTo>
                            <a:pt x="867" y="789"/>
                          </a:lnTo>
                          <a:lnTo>
                            <a:pt x="866" y="786"/>
                          </a:lnTo>
                          <a:cubicBezTo>
                            <a:pt x="866" y="781"/>
                            <a:pt x="864" y="777"/>
                            <a:pt x="862" y="772"/>
                          </a:cubicBezTo>
                          <a:lnTo>
                            <a:pt x="861" y="769"/>
                          </a:lnTo>
                          <a:lnTo>
                            <a:pt x="851" y="769"/>
                          </a:lnTo>
                          <a:lnTo>
                            <a:pt x="850" y="768"/>
                          </a:lnTo>
                          <a:lnTo>
                            <a:pt x="855" y="759"/>
                          </a:lnTo>
                          <a:lnTo>
                            <a:pt x="854" y="757"/>
                          </a:lnTo>
                          <a:cubicBezTo>
                            <a:pt x="852" y="755"/>
                            <a:pt x="850" y="753"/>
                            <a:pt x="849" y="751"/>
                          </a:cubicBezTo>
                          <a:lnTo>
                            <a:pt x="911" y="751"/>
                          </a:lnTo>
                          <a:lnTo>
                            <a:pt x="911" y="839"/>
                          </a:lnTo>
                          <a:lnTo>
                            <a:pt x="848" y="839"/>
                          </a:lnTo>
                          <a:cubicBezTo>
                            <a:pt x="850" y="838"/>
                            <a:pt x="852" y="836"/>
                            <a:pt x="854" y="834"/>
                          </a:cubicBezTo>
                          <a:close/>
                          <a:moveTo>
                            <a:pt x="827" y="738"/>
                          </a:moveTo>
                          <a:lnTo>
                            <a:pt x="827" y="738"/>
                          </a:lnTo>
                          <a:lnTo>
                            <a:pt x="827" y="638"/>
                          </a:lnTo>
                          <a:lnTo>
                            <a:pt x="911" y="638"/>
                          </a:lnTo>
                          <a:lnTo>
                            <a:pt x="911" y="738"/>
                          </a:lnTo>
                          <a:lnTo>
                            <a:pt x="827" y="738"/>
                          </a:lnTo>
                          <a:close/>
                          <a:moveTo>
                            <a:pt x="710" y="375"/>
                          </a:moveTo>
                          <a:lnTo>
                            <a:pt x="710" y="375"/>
                          </a:lnTo>
                          <a:lnTo>
                            <a:pt x="907" y="375"/>
                          </a:lnTo>
                          <a:lnTo>
                            <a:pt x="907" y="436"/>
                          </a:lnTo>
                          <a:lnTo>
                            <a:pt x="710" y="436"/>
                          </a:lnTo>
                          <a:lnTo>
                            <a:pt x="710" y="375"/>
                          </a:lnTo>
                          <a:close/>
                          <a:moveTo>
                            <a:pt x="680" y="637"/>
                          </a:moveTo>
                          <a:lnTo>
                            <a:pt x="680" y="637"/>
                          </a:lnTo>
                          <a:lnTo>
                            <a:pt x="764" y="637"/>
                          </a:lnTo>
                          <a:lnTo>
                            <a:pt x="764" y="737"/>
                          </a:lnTo>
                          <a:lnTo>
                            <a:pt x="680" y="737"/>
                          </a:lnTo>
                          <a:lnTo>
                            <a:pt x="680" y="637"/>
                          </a:lnTo>
                          <a:close/>
                          <a:moveTo>
                            <a:pt x="680" y="751"/>
                          </a:moveTo>
                          <a:lnTo>
                            <a:pt x="680" y="751"/>
                          </a:lnTo>
                          <a:lnTo>
                            <a:pt x="742" y="751"/>
                          </a:lnTo>
                          <a:cubicBezTo>
                            <a:pt x="740" y="753"/>
                            <a:pt x="739" y="755"/>
                            <a:pt x="737" y="757"/>
                          </a:cubicBezTo>
                          <a:lnTo>
                            <a:pt x="735" y="759"/>
                          </a:lnTo>
                          <a:lnTo>
                            <a:pt x="741" y="768"/>
                          </a:lnTo>
                          <a:lnTo>
                            <a:pt x="740" y="769"/>
                          </a:lnTo>
                          <a:lnTo>
                            <a:pt x="730" y="769"/>
                          </a:lnTo>
                          <a:lnTo>
                            <a:pt x="729" y="772"/>
                          </a:lnTo>
                          <a:cubicBezTo>
                            <a:pt x="727" y="777"/>
                            <a:pt x="725" y="781"/>
                            <a:pt x="725" y="786"/>
                          </a:cubicBezTo>
                          <a:lnTo>
                            <a:pt x="724" y="789"/>
                          </a:lnTo>
                          <a:lnTo>
                            <a:pt x="733" y="795"/>
                          </a:lnTo>
                          <a:lnTo>
                            <a:pt x="733" y="796"/>
                          </a:lnTo>
                          <a:lnTo>
                            <a:pt x="724" y="801"/>
                          </a:lnTo>
                          <a:lnTo>
                            <a:pt x="725" y="804"/>
                          </a:lnTo>
                          <a:cubicBezTo>
                            <a:pt x="725" y="809"/>
                            <a:pt x="727" y="814"/>
                            <a:pt x="728" y="818"/>
                          </a:cubicBezTo>
                          <a:lnTo>
                            <a:pt x="730" y="821"/>
                          </a:lnTo>
                          <a:lnTo>
                            <a:pt x="740" y="821"/>
                          </a:lnTo>
                          <a:lnTo>
                            <a:pt x="741" y="822"/>
                          </a:lnTo>
                          <a:lnTo>
                            <a:pt x="735" y="831"/>
                          </a:lnTo>
                          <a:lnTo>
                            <a:pt x="737" y="834"/>
                          </a:lnTo>
                          <a:cubicBezTo>
                            <a:pt x="739" y="836"/>
                            <a:pt x="741" y="838"/>
                            <a:pt x="743" y="839"/>
                          </a:cubicBezTo>
                          <a:lnTo>
                            <a:pt x="680" y="839"/>
                          </a:lnTo>
                          <a:lnTo>
                            <a:pt x="680" y="751"/>
                          </a:lnTo>
                          <a:close/>
                          <a:moveTo>
                            <a:pt x="201" y="760"/>
                          </a:moveTo>
                          <a:lnTo>
                            <a:pt x="201" y="760"/>
                          </a:lnTo>
                          <a:lnTo>
                            <a:pt x="580" y="760"/>
                          </a:lnTo>
                          <a:lnTo>
                            <a:pt x="580" y="822"/>
                          </a:lnTo>
                          <a:lnTo>
                            <a:pt x="201" y="822"/>
                          </a:lnTo>
                          <a:lnTo>
                            <a:pt x="201" y="760"/>
                          </a:lnTo>
                          <a:close/>
                          <a:moveTo>
                            <a:pt x="940" y="1286"/>
                          </a:moveTo>
                          <a:lnTo>
                            <a:pt x="940" y="1286"/>
                          </a:lnTo>
                          <a:lnTo>
                            <a:pt x="153" y="1286"/>
                          </a:lnTo>
                          <a:lnTo>
                            <a:pt x="96" y="1223"/>
                          </a:lnTo>
                          <a:lnTo>
                            <a:pt x="168" y="1223"/>
                          </a:lnTo>
                          <a:lnTo>
                            <a:pt x="168" y="956"/>
                          </a:lnTo>
                          <a:lnTo>
                            <a:pt x="613" y="956"/>
                          </a:lnTo>
                          <a:lnTo>
                            <a:pt x="613" y="1223"/>
                          </a:lnTo>
                          <a:lnTo>
                            <a:pt x="680" y="1223"/>
                          </a:lnTo>
                          <a:lnTo>
                            <a:pt x="680" y="850"/>
                          </a:lnTo>
                          <a:lnTo>
                            <a:pt x="764" y="850"/>
                          </a:lnTo>
                          <a:lnTo>
                            <a:pt x="764" y="1223"/>
                          </a:lnTo>
                          <a:lnTo>
                            <a:pt x="827" y="1223"/>
                          </a:lnTo>
                          <a:lnTo>
                            <a:pt x="827" y="852"/>
                          </a:lnTo>
                          <a:lnTo>
                            <a:pt x="911" y="852"/>
                          </a:lnTo>
                          <a:lnTo>
                            <a:pt x="911" y="1223"/>
                          </a:lnTo>
                          <a:lnTo>
                            <a:pt x="940" y="1223"/>
                          </a:lnTo>
                          <a:lnTo>
                            <a:pt x="940" y="128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Freeform 531">
                      <a:extLst>
                        <a:ext uri="{FF2B5EF4-FFF2-40B4-BE49-F238E27FC236}">
                          <a16:creationId xmlns:a16="http://schemas.microsoft.com/office/drawing/2014/main" id="{069FB25C-065A-9726-88F5-1DDB3C061A28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 rot="485880">
                      <a:off x="5603350" y="3090251"/>
                      <a:ext cx="180000" cy="180000"/>
                    </a:xfrm>
                    <a:custGeom>
                      <a:avLst/>
                      <a:gdLst>
                        <a:gd name="T0" fmla="*/ 387 w 774"/>
                        <a:gd name="T1" fmla="*/ 0 h 774"/>
                        <a:gd name="T2" fmla="*/ 0 w 774"/>
                        <a:gd name="T3" fmla="*/ 387 h 774"/>
                        <a:gd name="T4" fmla="*/ 387 w 774"/>
                        <a:gd name="T5" fmla="*/ 774 h 774"/>
                        <a:gd name="T6" fmla="*/ 774 w 774"/>
                        <a:gd name="T7" fmla="*/ 387 h 774"/>
                        <a:gd name="T8" fmla="*/ 387 w 774"/>
                        <a:gd name="T9" fmla="*/ 0 h 774"/>
                        <a:gd name="T10" fmla="*/ 600 w 774"/>
                        <a:gd name="T11" fmla="*/ 243 h 774"/>
                        <a:gd name="T12" fmla="*/ 600 w 774"/>
                        <a:gd name="T13" fmla="*/ 243 h 774"/>
                        <a:gd name="T14" fmla="*/ 644 w 774"/>
                        <a:gd name="T15" fmla="*/ 389 h 774"/>
                        <a:gd name="T16" fmla="*/ 386 w 774"/>
                        <a:gd name="T17" fmla="*/ 647 h 774"/>
                        <a:gd name="T18" fmla="*/ 239 w 774"/>
                        <a:gd name="T19" fmla="*/ 601 h 774"/>
                        <a:gd name="T20" fmla="*/ 600 w 774"/>
                        <a:gd name="T21" fmla="*/ 243 h 774"/>
                        <a:gd name="T22" fmla="*/ 177 w 774"/>
                        <a:gd name="T23" fmla="*/ 540 h 774"/>
                        <a:gd name="T24" fmla="*/ 177 w 774"/>
                        <a:gd name="T25" fmla="*/ 540 h 774"/>
                        <a:gd name="T26" fmla="*/ 128 w 774"/>
                        <a:gd name="T27" fmla="*/ 389 h 774"/>
                        <a:gd name="T28" fmla="*/ 386 w 774"/>
                        <a:gd name="T29" fmla="*/ 130 h 774"/>
                        <a:gd name="T30" fmla="*/ 539 w 774"/>
                        <a:gd name="T31" fmla="*/ 180 h 774"/>
                        <a:gd name="T32" fmla="*/ 177 w 774"/>
                        <a:gd name="T33" fmla="*/ 540 h 7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774" h="774">
                          <a:moveTo>
                            <a:pt x="387" y="0"/>
                          </a:moveTo>
                          <a:cubicBezTo>
                            <a:pt x="173" y="0"/>
                            <a:pt x="0" y="174"/>
                            <a:pt x="0" y="387"/>
                          </a:cubicBezTo>
                          <a:cubicBezTo>
                            <a:pt x="0" y="600"/>
                            <a:pt x="173" y="774"/>
                            <a:pt x="387" y="774"/>
                          </a:cubicBezTo>
                          <a:cubicBezTo>
                            <a:pt x="600" y="774"/>
                            <a:pt x="774" y="600"/>
                            <a:pt x="774" y="387"/>
                          </a:cubicBezTo>
                          <a:cubicBezTo>
                            <a:pt x="774" y="174"/>
                            <a:pt x="600" y="0"/>
                            <a:pt x="387" y="0"/>
                          </a:cubicBezTo>
                          <a:close/>
                          <a:moveTo>
                            <a:pt x="600" y="243"/>
                          </a:moveTo>
                          <a:lnTo>
                            <a:pt x="600" y="243"/>
                          </a:lnTo>
                          <a:cubicBezTo>
                            <a:pt x="628" y="285"/>
                            <a:pt x="644" y="335"/>
                            <a:pt x="644" y="389"/>
                          </a:cubicBezTo>
                          <a:cubicBezTo>
                            <a:pt x="644" y="531"/>
                            <a:pt x="529" y="647"/>
                            <a:pt x="386" y="647"/>
                          </a:cubicBezTo>
                          <a:cubicBezTo>
                            <a:pt x="332" y="647"/>
                            <a:pt x="281" y="630"/>
                            <a:pt x="239" y="601"/>
                          </a:cubicBezTo>
                          <a:lnTo>
                            <a:pt x="600" y="243"/>
                          </a:lnTo>
                          <a:close/>
                          <a:moveTo>
                            <a:pt x="177" y="540"/>
                          </a:moveTo>
                          <a:lnTo>
                            <a:pt x="177" y="540"/>
                          </a:lnTo>
                          <a:cubicBezTo>
                            <a:pt x="146" y="497"/>
                            <a:pt x="128" y="445"/>
                            <a:pt x="128" y="389"/>
                          </a:cubicBezTo>
                          <a:cubicBezTo>
                            <a:pt x="128" y="246"/>
                            <a:pt x="244" y="130"/>
                            <a:pt x="386" y="130"/>
                          </a:cubicBezTo>
                          <a:cubicBezTo>
                            <a:pt x="443" y="130"/>
                            <a:pt x="496" y="149"/>
                            <a:pt x="539" y="180"/>
                          </a:cubicBezTo>
                          <a:lnTo>
                            <a:pt x="177" y="54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928" name="Группа 927">
                  <a:extLst>
                    <a:ext uri="{FF2B5EF4-FFF2-40B4-BE49-F238E27FC236}">
                      <a16:creationId xmlns:a16="http://schemas.microsoft.com/office/drawing/2014/main" id="{FF71FE44-426E-93E7-E74D-ABF785C3E553}"/>
                    </a:ext>
                  </a:extLst>
                </p:cNvPr>
                <p:cNvGrpSpPr/>
                <p:nvPr/>
              </p:nvGrpSpPr>
              <p:grpSpPr>
                <a:xfrm>
                  <a:off x="356288" y="4225142"/>
                  <a:ext cx="557433" cy="557433"/>
                  <a:chOff x="356288" y="4225142"/>
                  <a:chExt cx="557433" cy="557433"/>
                </a:xfrm>
              </p:grpSpPr>
              <p:sp>
                <p:nvSpPr>
                  <p:cNvPr id="615" name="Овал 614">
                    <a:extLst>
                      <a:ext uri="{FF2B5EF4-FFF2-40B4-BE49-F238E27FC236}">
                        <a16:creationId xmlns:a16="http://schemas.microsoft.com/office/drawing/2014/main" id="{8DFEB374-1905-53DD-CD95-A82672CFC074}"/>
                      </a:ext>
                    </a:extLst>
                  </p:cNvPr>
                  <p:cNvSpPr/>
                  <p:nvPr/>
                </p:nvSpPr>
                <p:spPr>
                  <a:xfrm>
                    <a:off x="356288" y="4225142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616" name="Группа 92">
                    <a:extLst>
                      <a:ext uri="{FF2B5EF4-FFF2-40B4-BE49-F238E27FC236}">
                        <a16:creationId xmlns:a16="http://schemas.microsoft.com/office/drawing/2014/main" id="{B3AB89AC-81FE-E73C-D3EA-281AF60BDB28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5" y="4394200"/>
                    <a:ext cx="482218" cy="241300"/>
                    <a:chOff x="7695174" y="4234048"/>
                    <a:chExt cx="1007392" cy="578875"/>
                  </a:xfrm>
                  <a:solidFill>
                    <a:schemeClr val="bg1"/>
                  </a:solidFill>
                </p:grpSpPr>
                <p:sp>
                  <p:nvSpPr>
                    <p:cNvPr id="617" name="Freeform 1112">
                      <a:extLst>
                        <a:ext uri="{FF2B5EF4-FFF2-40B4-BE49-F238E27FC236}">
                          <a16:creationId xmlns:a16="http://schemas.microsoft.com/office/drawing/2014/main" id="{21B4227F-F233-FA22-DEA1-8BF528B75D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95174" y="4634373"/>
                      <a:ext cx="31951" cy="39469"/>
                    </a:xfrm>
                    <a:custGeom>
                      <a:avLst/>
                      <a:gdLst>
                        <a:gd name="T0" fmla="*/ 52 w 77"/>
                        <a:gd name="T1" fmla="*/ 56 h 90"/>
                        <a:gd name="T2" fmla="*/ 67 w 77"/>
                        <a:gd name="T3" fmla="*/ 20 h 90"/>
                        <a:gd name="T4" fmla="*/ 61 w 77"/>
                        <a:gd name="T5" fmla="*/ 16 h 90"/>
                        <a:gd name="T6" fmla="*/ 51 w 77"/>
                        <a:gd name="T7" fmla="*/ 21 h 90"/>
                        <a:gd name="T8" fmla="*/ 14 w 77"/>
                        <a:gd name="T9" fmla="*/ 0 h 90"/>
                        <a:gd name="T10" fmla="*/ 13 w 77"/>
                        <a:gd name="T11" fmla="*/ 3 h 90"/>
                        <a:gd name="T12" fmla="*/ 14 w 77"/>
                        <a:gd name="T13" fmla="*/ 29 h 90"/>
                        <a:gd name="T14" fmla="*/ 0 w 77"/>
                        <a:gd name="T15" fmla="*/ 41 h 90"/>
                        <a:gd name="T16" fmla="*/ 3 w 77"/>
                        <a:gd name="T17" fmla="*/ 53 h 90"/>
                        <a:gd name="T18" fmla="*/ 26 w 77"/>
                        <a:gd name="T19" fmla="*/ 52 h 90"/>
                        <a:gd name="T20" fmla="*/ 55 w 77"/>
                        <a:gd name="T21" fmla="*/ 82 h 90"/>
                        <a:gd name="T22" fmla="*/ 70 w 77"/>
                        <a:gd name="T23" fmla="*/ 90 h 90"/>
                        <a:gd name="T24" fmla="*/ 77 w 77"/>
                        <a:gd name="T25" fmla="*/ 83 h 90"/>
                        <a:gd name="T26" fmla="*/ 52 w 77"/>
                        <a:gd name="T27" fmla="*/ 56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7" h="90">
                          <a:moveTo>
                            <a:pt x="52" y="56"/>
                          </a:moveTo>
                          <a:lnTo>
                            <a:pt x="67" y="20"/>
                          </a:lnTo>
                          <a:lnTo>
                            <a:pt x="61" y="16"/>
                          </a:lnTo>
                          <a:lnTo>
                            <a:pt x="51" y="21"/>
                          </a:lnTo>
                          <a:lnTo>
                            <a:pt x="14" y="0"/>
                          </a:lnTo>
                          <a:lnTo>
                            <a:pt x="13" y="3"/>
                          </a:lnTo>
                          <a:lnTo>
                            <a:pt x="14" y="29"/>
                          </a:lnTo>
                          <a:lnTo>
                            <a:pt x="0" y="41"/>
                          </a:lnTo>
                          <a:lnTo>
                            <a:pt x="3" y="53"/>
                          </a:lnTo>
                          <a:lnTo>
                            <a:pt x="26" y="52"/>
                          </a:lnTo>
                          <a:lnTo>
                            <a:pt x="55" y="82"/>
                          </a:lnTo>
                          <a:lnTo>
                            <a:pt x="70" y="90"/>
                          </a:lnTo>
                          <a:lnTo>
                            <a:pt x="77" y="83"/>
                          </a:lnTo>
                          <a:lnTo>
                            <a:pt x="52" y="5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8" name="Freeform 1113">
                      <a:extLst>
                        <a:ext uri="{FF2B5EF4-FFF2-40B4-BE49-F238E27FC236}">
                          <a16:creationId xmlns:a16="http://schemas.microsoft.com/office/drawing/2014/main" id="{4A2F6E62-642B-14AA-F5F5-C26399A406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30884" y="4459584"/>
                      <a:ext cx="20675" cy="24434"/>
                    </a:xfrm>
                    <a:custGeom>
                      <a:avLst/>
                      <a:gdLst>
                        <a:gd name="T0" fmla="*/ 30 w 47"/>
                        <a:gd name="T1" fmla="*/ 57 h 57"/>
                        <a:gd name="T2" fmla="*/ 45 w 47"/>
                        <a:gd name="T3" fmla="*/ 50 h 57"/>
                        <a:gd name="T4" fmla="*/ 47 w 47"/>
                        <a:gd name="T5" fmla="*/ 19 h 57"/>
                        <a:gd name="T6" fmla="*/ 43 w 47"/>
                        <a:gd name="T7" fmla="*/ 15 h 57"/>
                        <a:gd name="T8" fmla="*/ 39 w 47"/>
                        <a:gd name="T9" fmla="*/ 28 h 57"/>
                        <a:gd name="T10" fmla="*/ 21 w 47"/>
                        <a:gd name="T11" fmla="*/ 18 h 57"/>
                        <a:gd name="T12" fmla="*/ 14 w 47"/>
                        <a:gd name="T13" fmla="*/ 0 h 57"/>
                        <a:gd name="T14" fmla="*/ 7 w 47"/>
                        <a:gd name="T15" fmla="*/ 4 h 57"/>
                        <a:gd name="T16" fmla="*/ 0 w 47"/>
                        <a:gd name="T17" fmla="*/ 4 h 57"/>
                        <a:gd name="T18" fmla="*/ 30 w 47"/>
                        <a:gd name="T19" fmla="*/ 57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7" h="57">
                          <a:moveTo>
                            <a:pt x="30" y="57"/>
                          </a:moveTo>
                          <a:lnTo>
                            <a:pt x="45" y="50"/>
                          </a:lnTo>
                          <a:lnTo>
                            <a:pt x="47" y="19"/>
                          </a:lnTo>
                          <a:lnTo>
                            <a:pt x="43" y="15"/>
                          </a:lnTo>
                          <a:lnTo>
                            <a:pt x="39" y="28"/>
                          </a:lnTo>
                          <a:lnTo>
                            <a:pt x="21" y="18"/>
                          </a:lnTo>
                          <a:lnTo>
                            <a:pt x="14" y="0"/>
                          </a:lnTo>
                          <a:lnTo>
                            <a:pt x="7" y="4"/>
                          </a:lnTo>
                          <a:lnTo>
                            <a:pt x="0" y="4"/>
                          </a:lnTo>
                          <a:lnTo>
                            <a:pt x="30" y="57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9" name="Freeform 1114">
                      <a:extLst>
                        <a:ext uri="{FF2B5EF4-FFF2-40B4-BE49-F238E27FC236}">
                          <a16:creationId xmlns:a16="http://schemas.microsoft.com/office/drawing/2014/main" id="{224E26FD-7231-CFA8-82C1-2A421FF7DF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9361" y="4651289"/>
                      <a:ext cx="37589" cy="31951"/>
                    </a:xfrm>
                    <a:custGeom>
                      <a:avLst/>
                      <a:gdLst>
                        <a:gd name="T0" fmla="*/ 73 w 88"/>
                        <a:gd name="T1" fmla="*/ 42 h 75"/>
                        <a:gd name="T2" fmla="*/ 78 w 88"/>
                        <a:gd name="T3" fmla="*/ 38 h 75"/>
                        <a:gd name="T4" fmla="*/ 83 w 88"/>
                        <a:gd name="T5" fmla="*/ 34 h 75"/>
                        <a:gd name="T6" fmla="*/ 84 w 88"/>
                        <a:gd name="T7" fmla="*/ 30 h 75"/>
                        <a:gd name="T8" fmla="*/ 88 w 88"/>
                        <a:gd name="T9" fmla="*/ 22 h 75"/>
                        <a:gd name="T10" fmla="*/ 79 w 88"/>
                        <a:gd name="T11" fmla="*/ 6 h 75"/>
                        <a:gd name="T12" fmla="*/ 77 w 88"/>
                        <a:gd name="T13" fmla="*/ 2 h 75"/>
                        <a:gd name="T14" fmla="*/ 75 w 88"/>
                        <a:gd name="T15" fmla="*/ 6 h 75"/>
                        <a:gd name="T16" fmla="*/ 75 w 88"/>
                        <a:gd name="T17" fmla="*/ 7 h 75"/>
                        <a:gd name="T18" fmla="*/ 69 w 88"/>
                        <a:gd name="T19" fmla="*/ 7 h 75"/>
                        <a:gd name="T20" fmla="*/ 57 w 88"/>
                        <a:gd name="T21" fmla="*/ 1 h 75"/>
                        <a:gd name="T22" fmla="*/ 44 w 88"/>
                        <a:gd name="T23" fmla="*/ 12 h 75"/>
                        <a:gd name="T24" fmla="*/ 33 w 88"/>
                        <a:gd name="T25" fmla="*/ 7 h 75"/>
                        <a:gd name="T26" fmla="*/ 17 w 88"/>
                        <a:gd name="T27" fmla="*/ 0 h 75"/>
                        <a:gd name="T28" fmla="*/ 14 w 88"/>
                        <a:gd name="T29" fmla="*/ 5 h 75"/>
                        <a:gd name="T30" fmla="*/ 14 w 88"/>
                        <a:gd name="T31" fmla="*/ 6 h 75"/>
                        <a:gd name="T32" fmla="*/ 13 w 88"/>
                        <a:gd name="T33" fmla="*/ 6 h 75"/>
                        <a:gd name="T34" fmla="*/ 6 w 88"/>
                        <a:gd name="T35" fmla="*/ 5 h 75"/>
                        <a:gd name="T36" fmla="*/ 4 w 88"/>
                        <a:gd name="T37" fmla="*/ 11 h 75"/>
                        <a:gd name="T38" fmla="*/ 4 w 88"/>
                        <a:gd name="T39" fmla="*/ 16 h 75"/>
                        <a:gd name="T40" fmla="*/ 5 w 88"/>
                        <a:gd name="T41" fmla="*/ 20 h 75"/>
                        <a:gd name="T42" fmla="*/ 2 w 88"/>
                        <a:gd name="T43" fmla="*/ 26 h 75"/>
                        <a:gd name="T44" fmla="*/ 0 w 88"/>
                        <a:gd name="T45" fmla="*/ 29 h 75"/>
                        <a:gd name="T46" fmla="*/ 8 w 88"/>
                        <a:gd name="T47" fmla="*/ 41 h 75"/>
                        <a:gd name="T48" fmla="*/ 12 w 88"/>
                        <a:gd name="T49" fmla="*/ 45 h 75"/>
                        <a:gd name="T50" fmla="*/ 19 w 88"/>
                        <a:gd name="T51" fmla="*/ 60 h 75"/>
                        <a:gd name="T52" fmla="*/ 25 w 88"/>
                        <a:gd name="T53" fmla="*/ 75 h 75"/>
                        <a:gd name="T54" fmla="*/ 25 w 88"/>
                        <a:gd name="T55" fmla="*/ 75 h 75"/>
                        <a:gd name="T56" fmla="*/ 32 w 88"/>
                        <a:gd name="T57" fmla="*/ 73 h 75"/>
                        <a:gd name="T58" fmla="*/ 40 w 88"/>
                        <a:gd name="T59" fmla="*/ 71 h 75"/>
                        <a:gd name="T60" fmla="*/ 44 w 88"/>
                        <a:gd name="T61" fmla="*/ 67 h 75"/>
                        <a:gd name="T62" fmla="*/ 58 w 88"/>
                        <a:gd name="T63" fmla="*/ 56 h 75"/>
                        <a:gd name="T64" fmla="*/ 69 w 88"/>
                        <a:gd name="T65" fmla="*/ 48 h 75"/>
                        <a:gd name="T66" fmla="*/ 73 w 88"/>
                        <a:gd name="T67" fmla="*/ 42 h 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88" h="75">
                          <a:moveTo>
                            <a:pt x="73" y="42"/>
                          </a:moveTo>
                          <a:cubicBezTo>
                            <a:pt x="75" y="40"/>
                            <a:pt x="76" y="39"/>
                            <a:pt x="78" y="38"/>
                          </a:cubicBezTo>
                          <a:cubicBezTo>
                            <a:pt x="80" y="37"/>
                            <a:pt x="82" y="36"/>
                            <a:pt x="83" y="34"/>
                          </a:cubicBezTo>
                          <a:cubicBezTo>
                            <a:pt x="84" y="33"/>
                            <a:pt x="84" y="31"/>
                            <a:pt x="84" y="30"/>
                          </a:cubicBezTo>
                          <a:cubicBezTo>
                            <a:pt x="85" y="27"/>
                            <a:pt x="85" y="23"/>
                            <a:pt x="88" y="22"/>
                          </a:cubicBezTo>
                          <a:cubicBezTo>
                            <a:pt x="85" y="18"/>
                            <a:pt x="82" y="12"/>
                            <a:pt x="79" y="6"/>
                          </a:cubicBezTo>
                          <a:cubicBezTo>
                            <a:pt x="79" y="5"/>
                            <a:pt x="78" y="4"/>
                            <a:pt x="77" y="2"/>
                          </a:cubicBezTo>
                          <a:cubicBezTo>
                            <a:pt x="76" y="3"/>
                            <a:pt x="75" y="4"/>
                            <a:pt x="75" y="6"/>
                          </a:cubicBezTo>
                          <a:lnTo>
                            <a:pt x="75" y="7"/>
                          </a:lnTo>
                          <a:lnTo>
                            <a:pt x="69" y="7"/>
                          </a:lnTo>
                          <a:cubicBezTo>
                            <a:pt x="65" y="7"/>
                            <a:pt x="61" y="5"/>
                            <a:pt x="57" y="1"/>
                          </a:cubicBezTo>
                          <a:cubicBezTo>
                            <a:pt x="56" y="8"/>
                            <a:pt x="51" y="12"/>
                            <a:pt x="44" y="12"/>
                          </a:cubicBezTo>
                          <a:cubicBezTo>
                            <a:pt x="41" y="12"/>
                            <a:pt x="37" y="10"/>
                            <a:pt x="33" y="7"/>
                          </a:cubicBezTo>
                          <a:cubicBezTo>
                            <a:pt x="27" y="4"/>
                            <a:pt x="21" y="0"/>
                            <a:pt x="17" y="0"/>
                          </a:cubicBezTo>
                          <a:cubicBezTo>
                            <a:pt x="15" y="0"/>
                            <a:pt x="14" y="3"/>
                            <a:pt x="14" y="5"/>
                          </a:cubicBezTo>
                          <a:lnTo>
                            <a:pt x="14" y="6"/>
                          </a:lnTo>
                          <a:lnTo>
                            <a:pt x="13" y="6"/>
                          </a:lnTo>
                          <a:cubicBezTo>
                            <a:pt x="10" y="6"/>
                            <a:pt x="7" y="5"/>
                            <a:pt x="6" y="5"/>
                          </a:cubicBezTo>
                          <a:cubicBezTo>
                            <a:pt x="5" y="6"/>
                            <a:pt x="4" y="8"/>
                            <a:pt x="4" y="11"/>
                          </a:cubicBezTo>
                          <a:cubicBezTo>
                            <a:pt x="4" y="13"/>
                            <a:pt x="4" y="14"/>
                            <a:pt x="4" y="16"/>
                          </a:cubicBezTo>
                          <a:cubicBezTo>
                            <a:pt x="5" y="17"/>
                            <a:pt x="5" y="18"/>
                            <a:pt x="5" y="20"/>
                          </a:cubicBezTo>
                          <a:cubicBezTo>
                            <a:pt x="5" y="24"/>
                            <a:pt x="3" y="25"/>
                            <a:pt x="2" y="26"/>
                          </a:cubicBezTo>
                          <a:cubicBezTo>
                            <a:pt x="0" y="27"/>
                            <a:pt x="0" y="28"/>
                            <a:pt x="0" y="29"/>
                          </a:cubicBezTo>
                          <a:cubicBezTo>
                            <a:pt x="0" y="34"/>
                            <a:pt x="4" y="38"/>
                            <a:pt x="8" y="41"/>
                          </a:cubicBezTo>
                          <a:cubicBezTo>
                            <a:pt x="10" y="42"/>
                            <a:pt x="11" y="44"/>
                            <a:pt x="12" y="45"/>
                          </a:cubicBezTo>
                          <a:cubicBezTo>
                            <a:pt x="15" y="49"/>
                            <a:pt x="17" y="55"/>
                            <a:pt x="19" y="60"/>
                          </a:cubicBezTo>
                          <a:cubicBezTo>
                            <a:pt x="20" y="66"/>
                            <a:pt x="22" y="71"/>
                            <a:pt x="25" y="75"/>
                          </a:cubicBezTo>
                          <a:lnTo>
                            <a:pt x="25" y="75"/>
                          </a:lnTo>
                          <a:cubicBezTo>
                            <a:pt x="27" y="74"/>
                            <a:pt x="29" y="74"/>
                            <a:pt x="32" y="73"/>
                          </a:cubicBezTo>
                          <a:cubicBezTo>
                            <a:pt x="35" y="73"/>
                            <a:pt x="38" y="72"/>
                            <a:pt x="40" y="71"/>
                          </a:cubicBezTo>
                          <a:cubicBezTo>
                            <a:pt x="41" y="70"/>
                            <a:pt x="43" y="68"/>
                            <a:pt x="44" y="67"/>
                          </a:cubicBezTo>
                          <a:cubicBezTo>
                            <a:pt x="48" y="62"/>
                            <a:pt x="52" y="56"/>
                            <a:pt x="58" y="56"/>
                          </a:cubicBezTo>
                          <a:cubicBezTo>
                            <a:pt x="64" y="56"/>
                            <a:pt x="67" y="52"/>
                            <a:pt x="69" y="48"/>
                          </a:cubicBezTo>
                          <a:cubicBezTo>
                            <a:pt x="70" y="46"/>
                            <a:pt x="72" y="43"/>
                            <a:pt x="73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0" name="Freeform 1115">
                      <a:extLst>
                        <a:ext uri="{FF2B5EF4-FFF2-40B4-BE49-F238E27FC236}">
                          <a16:creationId xmlns:a16="http://schemas.microsoft.com/office/drawing/2014/main" id="{0D1BC169-742B-3E52-CD41-B10EFCBA8C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8299" y="4583628"/>
                      <a:ext cx="16916" cy="33830"/>
                    </a:xfrm>
                    <a:custGeom>
                      <a:avLst/>
                      <a:gdLst>
                        <a:gd name="T0" fmla="*/ 20 w 43"/>
                        <a:gd name="T1" fmla="*/ 79 h 79"/>
                        <a:gd name="T2" fmla="*/ 24 w 43"/>
                        <a:gd name="T3" fmla="*/ 79 h 79"/>
                        <a:gd name="T4" fmla="*/ 24 w 43"/>
                        <a:gd name="T5" fmla="*/ 79 h 79"/>
                        <a:gd name="T6" fmla="*/ 31 w 43"/>
                        <a:gd name="T7" fmla="*/ 79 h 79"/>
                        <a:gd name="T8" fmla="*/ 33 w 43"/>
                        <a:gd name="T9" fmla="*/ 79 h 79"/>
                        <a:gd name="T10" fmla="*/ 38 w 43"/>
                        <a:gd name="T11" fmla="*/ 79 h 79"/>
                        <a:gd name="T12" fmla="*/ 35 w 43"/>
                        <a:gd name="T13" fmla="*/ 76 h 79"/>
                        <a:gd name="T14" fmla="*/ 29 w 43"/>
                        <a:gd name="T15" fmla="*/ 66 h 79"/>
                        <a:gd name="T16" fmla="*/ 35 w 43"/>
                        <a:gd name="T17" fmla="*/ 51 h 79"/>
                        <a:gd name="T18" fmla="*/ 41 w 43"/>
                        <a:gd name="T19" fmla="*/ 36 h 79"/>
                        <a:gd name="T20" fmla="*/ 42 w 43"/>
                        <a:gd name="T21" fmla="*/ 25 h 79"/>
                        <a:gd name="T22" fmla="*/ 43 w 43"/>
                        <a:gd name="T23" fmla="*/ 21 h 79"/>
                        <a:gd name="T24" fmla="*/ 35 w 43"/>
                        <a:gd name="T25" fmla="*/ 16 h 79"/>
                        <a:gd name="T26" fmla="*/ 32 w 43"/>
                        <a:gd name="T27" fmla="*/ 13 h 79"/>
                        <a:gd name="T28" fmla="*/ 28 w 43"/>
                        <a:gd name="T29" fmla="*/ 13 h 79"/>
                        <a:gd name="T30" fmla="*/ 24 w 43"/>
                        <a:gd name="T31" fmla="*/ 5 h 79"/>
                        <a:gd name="T32" fmla="*/ 18 w 43"/>
                        <a:gd name="T33" fmla="*/ 0 h 79"/>
                        <a:gd name="T34" fmla="*/ 14 w 43"/>
                        <a:gd name="T35" fmla="*/ 0 h 79"/>
                        <a:gd name="T36" fmla="*/ 10 w 43"/>
                        <a:gd name="T37" fmla="*/ 1 h 79"/>
                        <a:gd name="T38" fmla="*/ 5 w 43"/>
                        <a:gd name="T39" fmla="*/ 1 h 79"/>
                        <a:gd name="T40" fmla="*/ 3 w 43"/>
                        <a:gd name="T41" fmla="*/ 0 h 79"/>
                        <a:gd name="T42" fmla="*/ 2 w 43"/>
                        <a:gd name="T43" fmla="*/ 0 h 79"/>
                        <a:gd name="T44" fmla="*/ 3 w 43"/>
                        <a:gd name="T45" fmla="*/ 3 h 79"/>
                        <a:gd name="T46" fmla="*/ 4 w 43"/>
                        <a:gd name="T47" fmla="*/ 10 h 79"/>
                        <a:gd name="T48" fmla="*/ 1 w 43"/>
                        <a:gd name="T49" fmla="*/ 16 h 79"/>
                        <a:gd name="T50" fmla="*/ 8 w 43"/>
                        <a:gd name="T51" fmla="*/ 22 h 79"/>
                        <a:gd name="T52" fmla="*/ 17 w 43"/>
                        <a:gd name="T53" fmla="*/ 34 h 79"/>
                        <a:gd name="T54" fmla="*/ 7 w 43"/>
                        <a:gd name="T55" fmla="*/ 47 h 79"/>
                        <a:gd name="T56" fmla="*/ 0 w 43"/>
                        <a:gd name="T57" fmla="*/ 55 h 79"/>
                        <a:gd name="T58" fmla="*/ 0 w 43"/>
                        <a:gd name="T59" fmla="*/ 72 h 79"/>
                        <a:gd name="T60" fmla="*/ 20 w 43"/>
                        <a:gd name="T61" fmla="*/ 79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3" h="79">
                          <a:moveTo>
                            <a:pt x="20" y="79"/>
                          </a:moveTo>
                          <a:cubicBezTo>
                            <a:pt x="21" y="79"/>
                            <a:pt x="22" y="79"/>
                            <a:pt x="24" y="79"/>
                          </a:cubicBezTo>
                          <a:lnTo>
                            <a:pt x="24" y="79"/>
                          </a:lnTo>
                          <a:cubicBezTo>
                            <a:pt x="27" y="79"/>
                            <a:pt x="29" y="79"/>
                            <a:pt x="31" y="79"/>
                          </a:cubicBezTo>
                          <a:cubicBezTo>
                            <a:pt x="32" y="79"/>
                            <a:pt x="33" y="79"/>
                            <a:pt x="33" y="79"/>
                          </a:cubicBezTo>
                          <a:cubicBezTo>
                            <a:pt x="38" y="79"/>
                            <a:pt x="38" y="79"/>
                            <a:pt x="38" y="79"/>
                          </a:cubicBezTo>
                          <a:cubicBezTo>
                            <a:pt x="38" y="78"/>
                            <a:pt x="37" y="77"/>
                            <a:pt x="35" y="76"/>
                          </a:cubicBezTo>
                          <a:cubicBezTo>
                            <a:pt x="33" y="74"/>
                            <a:pt x="29" y="71"/>
                            <a:pt x="29" y="66"/>
                          </a:cubicBezTo>
                          <a:cubicBezTo>
                            <a:pt x="29" y="60"/>
                            <a:pt x="32" y="55"/>
                            <a:pt x="35" y="51"/>
                          </a:cubicBezTo>
                          <a:cubicBezTo>
                            <a:pt x="38" y="47"/>
                            <a:pt x="41" y="42"/>
                            <a:pt x="41" y="36"/>
                          </a:cubicBezTo>
                          <a:cubicBezTo>
                            <a:pt x="41" y="32"/>
                            <a:pt x="41" y="29"/>
                            <a:pt x="42" y="25"/>
                          </a:cubicBezTo>
                          <a:cubicBezTo>
                            <a:pt x="42" y="24"/>
                            <a:pt x="43" y="23"/>
                            <a:pt x="43" y="21"/>
                          </a:cubicBezTo>
                          <a:cubicBezTo>
                            <a:pt x="39" y="20"/>
                            <a:pt x="37" y="18"/>
                            <a:pt x="35" y="16"/>
                          </a:cubicBezTo>
                          <a:cubicBezTo>
                            <a:pt x="34" y="14"/>
                            <a:pt x="33" y="13"/>
                            <a:pt x="32" y="13"/>
                          </a:cubicBezTo>
                          <a:lnTo>
                            <a:pt x="28" y="13"/>
                          </a:lnTo>
                          <a:cubicBezTo>
                            <a:pt x="24" y="13"/>
                            <a:pt x="24" y="7"/>
                            <a:pt x="24" y="5"/>
                          </a:cubicBezTo>
                          <a:cubicBezTo>
                            <a:pt x="24" y="2"/>
                            <a:pt x="23" y="0"/>
                            <a:pt x="18" y="0"/>
                          </a:cubicBezTo>
                          <a:cubicBezTo>
                            <a:pt x="17" y="0"/>
                            <a:pt x="16" y="0"/>
                            <a:pt x="14" y="0"/>
                          </a:cubicBezTo>
                          <a:cubicBezTo>
                            <a:pt x="13" y="1"/>
                            <a:pt x="11" y="1"/>
                            <a:pt x="10" y="1"/>
                          </a:cubicBezTo>
                          <a:lnTo>
                            <a:pt x="5" y="1"/>
                          </a:lnTo>
                          <a:cubicBezTo>
                            <a:pt x="4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3" y="2"/>
                            <a:pt x="3" y="3"/>
                          </a:cubicBezTo>
                          <a:cubicBezTo>
                            <a:pt x="3" y="5"/>
                            <a:pt x="4" y="7"/>
                            <a:pt x="4" y="10"/>
                          </a:cubicBezTo>
                          <a:cubicBezTo>
                            <a:pt x="4" y="12"/>
                            <a:pt x="3" y="14"/>
                            <a:pt x="1" y="16"/>
                          </a:cubicBezTo>
                          <a:cubicBezTo>
                            <a:pt x="2" y="19"/>
                            <a:pt x="5" y="20"/>
                            <a:pt x="8" y="22"/>
                          </a:cubicBezTo>
                          <a:cubicBezTo>
                            <a:pt x="12" y="24"/>
                            <a:pt x="17" y="27"/>
                            <a:pt x="17" y="34"/>
                          </a:cubicBezTo>
                          <a:cubicBezTo>
                            <a:pt x="17" y="41"/>
                            <a:pt x="12" y="44"/>
                            <a:pt x="7" y="47"/>
                          </a:cubicBezTo>
                          <a:cubicBezTo>
                            <a:pt x="3" y="49"/>
                            <a:pt x="0" y="51"/>
                            <a:pt x="0" y="55"/>
                          </a:cubicBezTo>
                          <a:lnTo>
                            <a:pt x="0" y="72"/>
                          </a:lnTo>
                          <a:cubicBezTo>
                            <a:pt x="0" y="77"/>
                            <a:pt x="5" y="79"/>
                            <a:pt x="20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" name="Freeform 1116">
                      <a:extLst>
                        <a:ext uri="{FF2B5EF4-FFF2-40B4-BE49-F238E27FC236}">
                          <a16:creationId xmlns:a16="http://schemas.microsoft.com/office/drawing/2014/main" id="{FEE40986-1EB0-6D2B-CE1E-CEAEBBC826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2233" y="4745262"/>
                      <a:ext cx="24434" cy="20675"/>
                    </a:xfrm>
                    <a:custGeom>
                      <a:avLst/>
                      <a:gdLst>
                        <a:gd name="T0" fmla="*/ 55 w 55"/>
                        <a:gd name="T1" fmla="*/ 19 h 46"/>
                        <a:gd name="T2" fmla="*/ 38 w 55"/>
                        <a:gd name="T3" fmla="*/ 5 h 46"/>
                        <a:gd name="T4" fmla="*/ 37 w 55"/>
                        <a:gd name="T5" fmla="*/ 3 h 46"/>
                        <a:gd name="T6" fmla="*/ 33 w 55"/>
                        <a:gd name="T7" fmla="*/ 3 h 46"/>
                        <a:gd name="T8" fmla="*/ 31 w 55"/>
                        <a:gd name="T9" fmla="*/ 2 h 46"/>
                        <a:gd name="T10" fmla="*/ 28 w 55"/>
                        <a:gd name="T11" fmla="*/ 0 h 46"/>
                        <a:gd name="T12" fmla="*/ 8 w 55"/>
                        <a:gd name="T13" fmla="*/ 7 h 46"/>
                        <a:gd name="T14" fmla="*/ 9 w 55"/>
                        <a:gd name="T15" fmla="*/ 10 h 46"/>
                        <a:gd name="T16" fmla="*/ 10 w 55"/>
                        <a:gd name="T17" fmla="*/ 15 h 46"/>
                        <a:gd name="T18" fmla="*/ 5 w 55"/>
                        <a:gd name="T19" fmla="*/ 24 h 46"/>
                        <a:gd name="T20" fmla="*/ 0 w 55"/>
                        <a:gd name="T21" fmla="*/ 22 h 46"/>
                        <a:gd name="T22" fmla="*/ 0 w 55"/>
                        <a:gd name="T23" fmla="*/ 22 h 46"/>
                        <a:gd name="T24" fmla="*/ 1 w 55"/>
                        <a:gd name="T25" fmla="*/ 24 h 46"/>
                        <a:gd name="T26" fmla="*/ 4 w 55"/>
                        <a:gd name="T27" fmla="*/ 28 h 46"/>
                        <a:gd name="T28" fmla="*/ 11 w 55"/>
                        <a:gd name="T29" fmla="*/ 33 h 46"/>
                        <a:gd name="T30" fmla="*/ 14 w 55"/>
                        <a:gd name="T31" fmla="*/ 39 h 46"/>
                        <a:gd name="T32" fmla="*/ 16 w 55"/>
                        <a:gd name="T33" fmla="*/ 46 h 46"/>
                        <a:gd name="T34" fmla="*/ 27 w 55"/>
                        <a:gd name="T35" fmla="*/ 43 h 46"/>
                        <a:gd name="T36" fmla="*/ 31 w 55"/>
                        <a:gd name="T37" fmla="*/ 44 h 46"/>
                        <a:gd name="T38" fmla="*/ 34 w 55"/>
                        <a:gd name="T39" fmla="*/ 45 h 46"/>
                        <a:gd name="T40" fmla="*/ 40 w 55"/>
                        <a:gd name="T41" fmla="*/ 37 h 46"/>
                        <a:gd name="T42" fmla="*/ 42 w 55"/>
                        <a:gd name="T43" fmla="*/ 32 h 46"/>
                        <a:gd name="T44" fmla="*/ 42 w 55"/>
                        <a:gd name="T45" fmla="*/ 31 h 46"/>
                        <a:gd name="T46" fmla="*/ 50 w 55"/>
                        <a:gd name="T47" fmla="*/ 24 h 46"/>
                        <a:gd name="T48" fmla="*/ 51 w 55"/>
                        <a:gd name="T49" fmla="*/ 22 h 46"/>
                        <a:gd name="T50" fmla="*/ 55 w 55"/>
                        <a:gd name="T5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55" h="46">
                          <a:moveTo>
                            <a:pt x="55" y="19"/>
                          </a:moveTo>
                          <a:cubicBezTo>
                            <a:pt x="45" y="17"/>
                            <a:pt x="42" y="14"/>
                            <a:pt x="38" y="5"/>
                          </a:cubicBezTo>
                          <a:lnTo>
                            <a:pt x="37" y="3"/>
                          </a:lnTo>
                          <a:lnTo>
                            <a:pt x="33" y="3"/>
                          </a:lnTo>
                          <a:cubicBezTo>
                            <a:pt x="32" y="3"/>
                            <a:pt x="31" y="3"/>
                            <a:pt x="31" y="2"/>
                          </a:cubicBezTo>
                          <a:cubicBezTo>
                            <a:pt x="30" y="1"/>
                            <a:pt x="29" y="0"/>
                            <a:pt x="28" y="0"/>
                          </a:cubicBezTo>
                          <a:cubicBezTo>
                            <a:pt x="23" y="0"/>
                            <a:pt x="8" y="3"/>
                            <a:pt x="8" y="7"/>
                          </a:cubicBezTo>
                          <a:cubicBezTo>
                            <a:pt x="8" y="8"/>
                            <a:pt x="9" y="9"/>
                            <a:pt x="9" y="10"/>
                          </a:cubicBezTo>
                          <a:cubicBezTo>
                            <a:pt x="10" y="11"/>
                            <a:pt x="10" y="13"/>
                            <a:pt x="10" y="15"/>
                          </a:cubicBezTo>
                          <a:cubicBezTo>
                            <a:pt x="10" y="18"/>
                            <a:pt x="10" y="24"/>
                            <a:pt x="5" y="24"/>
                          </a:cubicBezTo>
                          <a:cubicBezTo>
                            <a:pt x="3" y="24"/>
                            <a:pt x="2" y="23"/>
                            <a:pt x="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23"/>
                            <a:pt x="1" y="23"/>
                            <a:pt x="1" y="24"/>
                          </a:cubicBezTo>
                          <a:cubicBezTo>
                            <a:pt x="1" y="26"/>
                            <a:pt x="2" y="27"/>
                            <a:pt x="4" y="28"/>
                          </a:cubicBezTo>
                          <a:cubicBezTo>
                            <a:pt x="7" y="29"/>
                            <a:pt x="9" y="30"/>
                            <a:pt x="11" y="33"/>
                          </a:cubicBezTo>
                          <a:cubicBezTo>
                            <a:pt x="13" y="35"/>
                            <a:pt x="13" y="37"/>
                            <a:pt x="14" y="39"/>
                          </a:cubicBezTo>
                          <a:cubicBezTo>
                            <a:pt x="14" y="42"/>
                            <a:pt x="14" y="44"/>
                            <a:pt x="16" y="46"/>
                          </a:cubicBezTo>
                          <a:cubicBezTo>
                            <a:pt x="19" y="44"/>
                            <a:pt x="22" y="43"/>
                            <a:pt x="27" y="43"/>
                          </a:cubicBezTo>
                          <a:cubicBezTo>
                            <a:pt x="28" y="43"/>
                            <a:pt x="30" y="44"/>
                            <a:pt x="31" y="44"/>
                          </a:cubicBezTo>
                          <a:cubicBezTo>
                            <a:pt x="32" y="45"/>
                            <a:pt x="33" y="45"/>
                            <a:pt x="34" y="45"/>
                          </a:cubicBezTo>
                          <a:cubicBezTo>
                            <a:pt x="38" y="45"/>
                            <a:pt x="39" y="43"/>
                            <a:pt x="40" y="37"/>
                          </a:cubicBezTo>
                          <a:cubicBezTo>
                            <a:pt x="41" y="35"/>
                            <a:pt x="41" y="34"/>
                            <a:pt x="42" y="32"/>
                          </a:cubicBezTo>
                          <a:cubicBezTo>
                            <a:pt x="42" y="32"/>
                            <a:pt x="42" y="32"/>
                            <a:pt x="42" y="31"/>
                          </a:cubicBezTo>
                          <a:lnTo>
                            <a:pt x="50" y="24"/>
                          </a:lnTo>
                          <a:cubicBezTo>
                            <a:pt x="50" y="23"/>
                            <a:pt x="51" y="23"/>
                            <a:pt x="51" y="22"/>
                          </a:cubicBezTo>
                          <a:cubicBezTo>
                            <a:pt x="52" y="22"/>
                            <a:pt x="54" y="20"/>
                            <a:pt x="55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2" name="Freeform 1117">
                      <a:extLst>
                        <a:ext uri="{FF2B5EF4-FFF2-40B4-BE49-F238E27FC236}">
                          <a16:creationId xmlns:a16="http://schemas.microsoft.com/office/drawing/2014/main" id="{3D1AD8B7-9D55-0812-EF51-7D2185E758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7411" y="4611820"/>
                      <a:ext cx="35710" cy="24434"/>
                    </a:xfrm>
                    <a:custGeom>
                      <a:avLst/>
                      <a:gdLst>
                        <a:gd name="T0" fmla="*/ 66 w 81"/>
                        <a:gd name="T1" fmla="*/ 53 h 55"/>
                        <a:gd name="T2" fmla="*/ 72 w 81"/>
                        <a:gd name="T3" fmla="*/ 55 h 55"/>
                        <a:gd name="T4" fmla="*/ 76 w 81"/>
                        <a:gd name="T5" fmla="*/ 43 h 55"/>
                        <a:gd name="T6" fmla="*/ 79 w 81"/>
                        <a:gd name="T7" fmla="*/ 39 h 55"/>
                        <a:gd name="T8" fmla="*/ 81 w 81"/>
                        <a:gd name="T9" fmla="*/ 38 h 55"/>
                        <a:gd name="T10" fmla="*/ 79 w 81"/>
                        <a:gd name="T11" fmla="*/ 36 h 55"/>
                        <a:gd name="T12" fmla="*/ 77 w 81"/>
                        <a:gd name="T13" fmla="*/ 34 h 55"/>
                        <a:gd name="T14" fmla="*/ 70 w 81"/>
                        <a:gd name="T15" fmla="*/ 25 h 55"/>
                        <a:gd name="T16" fmla="*/ 60 w 81"/>
                        <a:gd name="T17" fmla="*/ 30 h 55"/>
                        <a:gd name="T18" fmla="*/ 50 w 81"/>
                        <a:gd name="T19" fmla="*/ 34 h 55"/>
                        <a:gd name="T20" fmla="*/ 40 w 81"/>
                        <a:gd name="T21" fmla="*/ 22 h 55"/>
                        <a:gd name="T22" fmla="*/ 35 w 81"/>
                        <a:gd name="T23" fmla="*/ 4 h 55"/>
                        <a:gd name="T24" fmla="*/ 22 w 81"/>
                        <a:gd name="T25" fmla="*/ 0 h 55"/>
                        <a:gd name="T26" fmla="*/ 0 w 81"/>
                        <a:gd name="T27" fmla="*/ 17 h 55"/>
                        <a:gd name="T28" fmla="*/ 10 w 81"/>
                        <a:gd name="T29" fmla="*/ 26 h 55"/>
                        <a:gd name="T30" fmla="*/ 14 w 81"/>
                        <a:gd name="T31" fmla="*/ 25 h 55"/>
                        <a:gd name="T32" fmla="*/ 17 w 81"/>
                        <a:gd name="T33" fmla="*/ 24 h 55"/>
                        <a:gd name="T34" fmla="*/ 26 w 81"/>
                        <a:gd name="T35" fmla="*/ 37 h 55"/>
                        <a:gd name="T36" fmla="*/ 31 w 81"/>
                        <a:gd name="T37" fmla="*/ 48 h 55"/>
                        <a:gd name="T38" fmla="*/ 33 w 81"/>
                        <a:gd name="T39" fmla="*/ 45 h 55"/>
                        <a:gd name="T40" fmla="*/ 38 w 81"/>
                        <a:gd name="T41" fmla="*/ 42 h 55"/>
                        <a:gd name="T42" fmla="*/ 48 w 81"/>
                        <a:gd name="T43" fmla="*/ 47 h 55"/>
                        <a:gd name="T44" fmla="*/ 55 w 81"/>
                        <a:gd name="T45" fmla="*/ 52 h 55"/>
                        <a:gd name="T46" fmla="*/ 58 w 81"/>
                        <a:gd name="T47" fmla="*/ 52 h 55"/>
                        <a:gd name="T48" fmla="*/ 60 w 81"/>
                        <a:gd name="T49" fmla="*/ 51 h 55"/>
                        <a:gd name="T50" fmla="*/ 66 w 81"/>
                        <a:gd name="T51" fmla="*/ 53 h 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81" h="55">
                          <a:moveTo>
                            <a:pt x="66" y="53"/>
                          </a:moveTo>
                          <a:cubicBezTo>
                            <a:pt x="67" y="54"/>
                            <a:pt x="69" y="55"/>
                            <a:pt x="72" y="55"/>
                          </a:cubicBezTo>
                          <a:cubicBezTo>
                            <a:pt x="76" y="55"/>
                            <a:pt x="76" y="50"/>
                            <a:pt x="76" y="43"/>
                          </a:cubicBezTo>
                          <a:cubicBezTo>
                            <a:pt x="76" y="41"/>
                            <a:pt x="77" y="40"/>
                            <a:pt x="79" y="39"/>
                          </a:cubicBezTo>
                          <a:cubicBezTo>
                            <a:pt x="80" y="39"/>
                            <a:pt x="81" y="38"/>
                            <a:pt x="81" y="38"/>
                          </a:cubicBezTo>
                          <a:cubicBezTo>
                            <a:pt x="81" y="37"/>
                            <a:pt x="80" y="36"/>
                            <a:pt x="79" y="36"/>
                          </a:cubicBezTo>
                          <a:cubicBezTo>
                            <a:pt x="79" y="35"/>
                            <a:pt x="78" y="35"/>
                            <a:pt x="77" y="34"/>
                          </a:cubicBezTo>
                          <a:cubicBezTo>
                            <a:pt x="73" y="30"/>
                            <a:pt x="71" y="27"/>
                            <a:pt x="70" y="25"/>
                          </a:cubicBezTo>
                          <a:cubicBezTo>
                            <a:pt x="67" y="26"/>
                            <a:pt x="63" y="28"/>
                            <a:pt x="60" y="30"/>
                          </a:cubicBezTo>
                          <a:cubicBezTo>
                            <a:pt x="56" y="32"/>
                            <a:pt x="53" y="34"/>
                            <a:pt x="50" y="34"/>
                          </a:cubicBezTo>
                          <a:cubicBezTo>
                            <a:pt x="45" y="34"/>
                            <a:pt x="40" y="28"/>
                            <a:pt x="40" y="22"/>
                          </a:cubicBezTo>
                          <a:cubicBezTo>
                            <a:pt x="40" y="10"/>
                            <a:pt x="38" y="4"/>
                            <a:pt x="35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19" y="6"/>
                            <a:pt x="12" y="12"/>
                            <a:pt x="0" y="17"/>
                          </a:cubicBezTo>
                          <a:cubicBezTo>
                            <a:pt x="1" y="21"/>
                            <a:pt x="7" y="26"/>
                            <a:pt x="10" y="26"/>
                          </a:cubicBezTo>
                          <a:cubicBezTo>
                            <a:pt x="11" y="26"/>
                            <a:pt x="13" y="26"/>
                            <a:pt x="14" y="25"/>
                          </a:cubicBezTo>
                          <a:cubicBezTo>
                            <a:pt x="15" y="24"/>
                            <a:pt x="16" y="24"/>
                            <a:pt x="17" y="24"/>
                          </a:cubicBezTo>
                          <a:cubicBezTo>
                            <a:pt x="24" y="24"/>
                            <a:pt x="25" y="31"/>
                            <a:pt x="26" y="37"/>
                          </a:cubicBezTo>
                          <a:cubicBezTo>
                            <a:pt x="26" y="44"/>
                            <a:pt x="27" y="48"/>
                            <a:pt x="31" y="48"/>
                          </a:cubicBezTo>
                          <a:cubicBezTo>
                            <a:pt x="31" y="48"/>
                            <a:pt x="32" y="47"/>
                            <a:pt x="33" y="45"/>
                          </a:cubicBezTo>
                          <a:cubicBezTo>
                            <a:pt x="34" y="44"/>
                            <a:pt x="36" y="42"/>
                            <a:pt x="38" y="42"/>
                          </a:cubicBezTo>
                          <a:cubicBezTo>
                            <a:pt x="43" y="42"/>
                            <a:pt x="45" y="45"/>
                            <a:pt x="48" y="47"/>
                          </a:cubicBezTo>
                          <a:cubicBezTo>
                            <a:pt x="50" y="50"/>
                            <a:pt x="52" y="52"/>
                            <a:pt x="55" y="52"/>
                          </a:cubicBezTo>
                          <a:lnTo>
                            <a:pt x="58" y="52"/>
                          </a:lnTo>
                          <a:cubicBezTo>
                            <a:pt x="58" y="52"/>
                            <a:pt x="59" y="51"/>
                            <a:pt x="60" y="51"/>
                          </a:cubicBezTo>
                          <a:cubicBezTo>
                            <a:pt x="62" y="51"/>
                            <a:pt x="64" y="52"/>
                            <a:pt x="66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3" name="Freeform 1118">
                      <a:extLst>
                        <a:ext uri="{FF2B5EF4-FFF2-40B4-BE49-F238E27FC236}">
                          <a16:creationId xmlns:a16="http://schemas.microsoft.com/office/drawing/2014/main" id="{A7EE3534-83C7-DD57-3C91-7D259B995E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593025"/>
                      <a:ext cx="67661" cy="82696"/>
                    </a:xfrm>
                    <a:custGeom>
                      <a:avLst/>
                      <a:gdLst>
                        <a:gd name="T0" fmla="*/ 138 w 160"/>
                        <a:gd name="T1" fmla="*/ 162 h 194"/>
                        <a:gd name="T2" fmla="*/ 156 w 160"/>
                        <a:gd name="T3" fmla="*/ 162 h 194"/>
                        <a:gd name="T4" fmla="*/ 160 w 160"/>
                        <a:gd name="T5" fmla="*/ 140 h 194"/>
                        <a:gd name="T6" fmla="*/ 148 w 160"/>
                        <a:gd name="T7" fmla="*/ 112 h 194"/>
                        <a:gd name="T8" fmla="*/ 140 w 160"/>
                        <a:gd name="T9" fmla="*/ 98 h 194"/>
                        <a:gd name="T10" fmla="*/ 140 w 160"/>
                        <a:gd name="T11" fmla="*/ 82 h 194"/>
                        <a:gd name="T12" fmla="*/ 138 w 160"/>
                        <a:gd name="T13" fmla="*/ 58 h 194"/>
                        <a:gd name="T14" fmla="*/ 140 w 160"/>
                        <a:gd name="T15" fmla="*/ 45 h 194"/>
                        <a:gd name="T16" fmla="*/ 133 w 160"/>
                        <a:gd name="T17" fmla="*/ 33 h 194"/>
                        <a:gd name="T18" fmla="*/ 111 w 160"/>
                        <a:gd name="T19" fmla="*/ 2 h 194"/>
                        <a:gd name="T20" fmla="*/ 110 w 160"/>
                        <a:gd name="T21" fmla="*/ 1 h 194"/>
                        <a:gd name="T22" fmla="*/ 90 w 160"/>
                        <a:gd name="T23" fmla="*/ 38 h 194"/>
                        <a:gd name="T24" fmla="*/ 77 w 160"/>
                        <a:gd name="T25" fmla="*/ 57 h 194"/>
                        <a:gd name="T26" fmla="*/ 61 w 160"/>
                        <a:gd name="T27" fmla="*/ 67 h 194"/>
                        <a:gd name="T28" fmla="*/ 65 w 160"/>
                        <a:gd name="T29" fmla="*/ 81 h 194"/>
                        <a:gd name="T30" fmla="*/ 61 w 160"/>
                        <a:gd name="T31" fmla="*/ 90 h 194"/>
                        <a:gd name="T32" fmla="*/ 64 w 160"/>
                        <a:gd name="T33" fmla="*/ 97 h 194"/>
                        <a:gd name="T34" fmla="*/ 43 w 160"/>
                        <a:gd name="T35" fmla="*/ 115 h 194"/>
                        <a:gd name="T36" fmla="*/ 35 w 160"/>
                        <a:gd name="T37" fmla="*/ 121 h 194"/>
                        <a:gd name="T38" fmla="*/ 22 w 160"/>
                        <a:gd name="T39" fmla="*/ 128 h 194"/>
                        <a:gd name="T40" fmla="*/ 13 w 160"/>
                        <a:gd name="T41" fmla="*/ 134 h 194"/>
                        <a:gd name="T42" fmla="*/ 0 w 160"/>
                        <a:gd name="T43" fmla="*/ 152 h 194"/>
                        <a:gd name="T44" fmla="*/ 23 w 160"/>
                        <a:gd name="T45" fmla="*/ 166 h 194"/>
                        <a:gd name="T46" fmla="*/ 47 w 160"/>
                        <a:gd name="T47" fmla="*/ 176 h 194"/>
                        <a:gd name="T48" fmla="*/ 55 w 160"/>
                        <a:gd name="T49" fmla="*/ 179 h 194"/>
                        <a:gd name="T50" fmla="*/ 64 w 160"/>
                        <a:gd name="T51" fmla="*/ 180 h 194"/>
                        <a:gd name="T52" fmla="*/ 73 w 160"/>
                        <a:gd name="T53" fmla="*/ 187 h 194"/>
                        <a:gd name="T54" fmla="*/ 84 w 160"/>
                        <a:gd name="T55" fmla="*/ 181 h 194"/>
                        <a:gd name="T56" fmla="*/ 111 w 160"/>
                        <a:gd name="T57" fmla="*/ 194 h 194"/>
                        <a:gd name="T58" fmla="*/ 120 w 160"/>
                        <a:gd name="T59" fmla="*/ 188 h 194"/>
                        <a:gd name="T60" fmla="*/ 128 w 160"/>
                        <a:gd name="T61" fmla="*/ 191 h 194"/>
                        <a:gd name="T62" fmla="*/ 127 w 160"/>
                        <a:gd name="T63" fmla="*/ 177 h 194"/>
                        <a:gd name="T64" fmla="*/ 131 w 160"/>
                        <a:gd name="T65" fmla="*/ 171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60" h="194">
                          <a:moveTo>
                            <a:pt x="131" y="171"/>
                          </a:moveTo>
                          <a:cubicBezTo>
                            <a:pt x="133" y="168"/>
                            <a:pt x="134" y="165"/>
                            <a:pt x="138" y="162"/>
                          </a:cubicBezTo>
                          <a:lnTo>
                            <a:pt x="138" y="162"/>
                          </a:lnTo>
                          <a:lnTo>
                            <a:pt x="156" y="162"/>
                          </a:lnTo>
                          <a:cubicBezTo>
                            <a:pt x="159" y="157"/>
                            <a:pt x="159" y="152"/>
                            <a:pt x="160" y="146"/>
                          </a:cubicBezTo>
                          <a:cubicBezTo>
                            <a:pt x="160" y="144"/>
                            <a:pt x="160" y="142"/>
                            <a:pt x="160" y="140"/>
                          </a:cubicBezTo>
                          <a:cubicBezTo>
                            <a:pt x="160" y="140"/>
                            <a:pt x="158" y="124"/>
                            <a:pt x="155" y="118"/>
                          </a:cubicBezTo>
                          <a:cubicBezTo>
                            <a:pt x="154" y="115"/>
                            <a:pt x="151" y="113"/>
                            <a:pt x="148" y="112"/>
                          </a:cubicBezTo>
                          <a:cubicBezTo>
                            <a:pt x="144" y="111"/>
                            <a:pt x="140" y="109"/>
                            <a:pt x="139" y="105"/>
                          </a:cubicBezTo>
                          <a:cubicBezTo>
                            <a:pt x="138" y="102"/>
                            <a:pt x="139" y="100"/>
                            <a:pt x="140" y="98"/>
                          </a:cubicBezTo>
                          <a:cubicBezTo>
                            <a:pt x="140" y="98"/>
                            <a:pt x="140" y="97"/>
                            <a:pt x="140" y="96"/>
                          </a:cubicBezTo>
                          <a:lnTo>
                            <a:pt x="140" y="82"/>
                          </a:lnTo>
                          <a:cubicBezTo>
                            <a:pt x="140" y="78"/>
                            <a:pt x="140" y="74"/>
                            <a:pt x="139" y="70"/>
                          </a:cubicBezTo>
                          <a:cubicBezTo>
                            <a:pt x="138" y="66"/>
                            <a:pt x="138" y="62"/>
                            <a:pt x="138" y="58"/>
                          </a:cubicBezTo>
                          <a:cubicBezTo>
                            <a:pt x="138" y="55"/>
                            <a:pt x="138" y="53"/>
                            <a:pt x="139" y="51"/>
                          </a:cubicBezTo>
                          <a:cubicBezTo>
                            <a:pt x="140" y="49"/>
                            <a:pt x="140" y="47"/>
                            <a:pt x="140" y="45"/>
                          </a:cubicBezTo>
                          <a:cubicBezTo>
                            <a:pt x="140" y="42"/>
                            <a:pt x="138" y="39"/>
                            <a:pt x="136" y="37"/>
                          </a:cubicBezTo>
                          <a:cubicBezTo>
                            <a:pt x="135" y="36"/>
                            <a:pt x="134" y="35"/>
                            <a:pt x="133" y="33"/>
                          </a:cubicBezTo>
                          <a:cubicBezTo>
                            <a:pt x="131" y="27"/>
                            <a:pt x="127" y="23"/>
                            <a:pt x="123" y="19"/>
                          </a:cubicBezTo>
                          <a:cubicBezTo>
                            <a:pt x="118" y="15"/>
                            <a:pt x="114" y="11"/>
                            <a:pt x="111" y="2"/>
                          </a:cubicBezTo>
                          <a:lnTo>
                            <a:pt x="111" y="2"/>
                          </a:lnTo>
                          <a:cubicBezTo>
                            <a:pt x="111" y="2"/>
                            <a:pt x="110" y="2"/>
                            <a:pt x="110" y="1"/>
                          </a:cubicBezTo>
                          <a:cubicBezTo>
                            <a:pt x="109" y="1"/>
                            <a:pt x="109" y="0"/>
                            <a:pt x="108" y="0"/>
                          </a:cubicBezTo>
                          <a:cubicBezTo>
                            <a:pt x="102" y="13"/>
                            <a:pt x="97" y="27"/>
                            <a:pt x="90" y="38"/>
                          </a:cubicBezTo>
                          <a:cubicBezTo>
                            <a:pt x="89" y="39"/>
                            <a:pt x="89" y="40"/>
                            <a:pt x="88" y="41"/>
                          </a:cubicBezTo>
                          <a:cubicBezTo>
                            <a:pt x="85" y="48"/>
                            <a:pt x="82" y="53"/>
                            <a:pt x="77" y="57"/>
                          </a:cubicBezTo>
                          <a:cubicBezTo>
                            <a:pt x="75" y="58"/>
                            <a:pt x="73" y="59"/>
                            <a:pt x="70" y="60"/>
                          </a:cubicBezTo>
                          <a:cubicBezTo>
                            <a:pt x="64" y="61"/>
                            <a:pt x="61" y="62"/>
                            <a:pt x="61" y="67"/>
                          </a:cubicBezTo>
                          <a:cubicBezTo>
                            <a:pt x="61" y="70"/>
                            <a:pt x="62" y="72"/>
                            <a:pt x="63" y="74"/>
                          </a:cubicBezTo>
                          <a:cubicBezTo>
                            <a:pt x="64" y="76"/>
                            <a:pt x="65" y="78"/>
                            <a:pt x="65" y="81"/>
                          </a:cubicBezTo>
                          <a:cubicBezTo>
                            <a:pt x="65" y="83"/>
                            <a:pt x="64" y="85"/>
                            <a:pt x="63" y="86"/>
                          </a:cubicBezTo>
                          <a:cubicBezTo>
                            <a:pt x="62" y="88"/>
                            <a:pt x="61" y="89"/>
                            <a:pt x="61" y="90"/>
                          </a:cubicBezTo>
                          <a:cubicBezTo>
                            <a:pt x="61" y="91"/>
                            <a:pt x="61" y="92"/>
                            <a:pt x="62" y="93"/>
                          </a:cubicBezTo>
                          <a:cubicBezTo>
                            <a:pt x="63" y="94"/>
                            <a:pt x="64" y="95"/>
                            <a:pt x="64" y="97"/>
                          </a:cubicBezTo>
                          <a:cubicBezTo>
                            <a:pt x="64" y="105"/>
                            <a:pt x="54" y="109"/>
                            <a:pt x="48" y="109"/>
                          </a:cubicBezTo>
                          <a:cubicBezTo>
                            <a:pt x="44" y="109"/>
                            <a:pt x="43" y="112"/>
                            <a:pt x="43" y="115"/>
                          </a:cubicBezTo>
                          <a:cubicBezTo>
                            <a:pt x="42" y="118"/>
                            <a:pt x="42" y="122"/>
                            <a:pt x="37" y="122"/>
                          </a:cubicBezTo>
                          <a:cubicBezTo>
                            <a:pt x="37" y="122"/>
                            <a:pt x="36" y="122"/>
                            <a:pt x="35" y="121"/>
                          </a:cubicBezTo>
                          <a:cubicBezTo>
                            <a:pt x="33" y="121"/>
                            <a:pt x="32" y="121"/>
                            <a:pt x="30" y="121"/>
                          </a:cubicBezTo>
                          <a:cubicBezTo>
                            <a:pt x="26" y="121"/>
                            <a:pt x="24" y="124"/>
                            <a:pt x="22" y="128"/>
                          </a:cubicBezTo>
                          <a:cubicBezTo>
                            <a:pt x="21" y="130"/>
                            <a:pt x="20" y="131"/>
                            <a:pt x="19" y="133"/>
                          </a:cubicBezTo>
                          <a:cubicBezTo>
                            <a:pt x="18" y="134"/>
                            <a:pt x="16" y="134"/>
                            <a:pt x="13" y="134"/>
                          </a:cubicBezTo>
                          <a:cubicBezTo>
                            <a:pt x="12" y="134"/>
                            <a:pt x="11" y="134"/>
                            <a:pt x="10" y="134"/>
                          </a:cubicBezTo>
                          <a:cubicBezTo>
                            <a:pt x="5" y="135"/>
                            <a:pt x="0" y="146"/>
                            <a:pt x="0" y="152"/>
                          </a:cubicBezTo>
                          <a:cubicBezTo>
                            <a:pt x="0" y="157"/>
                            <a:pt x="15" y="167"/>
                            <a:pt x="22" y="167"/>
                          </a:cubicBezTo>
                          <a:cubicBezTo>
                            <a:pt x="22" y="167"/>
                            <a:pt x="23" y="167"/>
                            <a:pt x="23" y="166"/>
                          </a:cubicBezTo>
                          <a:cubicBezTo>
                            <a:pt x="24" y="166"/>
                            <a:pt x="26" y="165"/>
                            <a:pt x="28" y="165"/>
                          </a:cubicBezTo>
                          <a:cubicBezTo>
                            <a:pt x="36" y="165"/>
                            <a:pt x="43" y="172"/>
                            <a:pt x="47" y="176"/>
                          </a:cubicBezTo>
                          <a:lnTo>
                            <a:pt x="48" y="177"/>
                          </a:lnTo>
                          <a:cubicBezTo>
                            <a:pt x="50" y="178"/>
                            <a:pt x="52" y="179"/>
                            <a:pt x="55" y="179"/>
                          </a:cubicBezTo>
                          <a:lnTo>
                            <a:pt x="57" y="179"/>
                          </a:lnTo>
                          <a:cubicBezTo>
                            <a:pt x="59" y="179"/>
                            <a:pt x="61" y="179"/>
                            <a:pt x="64" y="180"/>
                          </a:cubicBezTo>
                          <a:cubicBezTo>
                            <a:pt x="65" y="180"/>
                            <a:pt x="67" y="182"/>
                            <a:pt x="68" y="183"/>
                          </a:cubicBezTo>
                          <a:cubicBezTo>
                            <a:pt x="69" y="185"/>
                            <a:pt x="71" y="187"/>
                            <a:pt x="73" y="187"/>
                          </a:cubicBezTo>
                          <a:cubicBezTo>
                            <a:pt x="76" y="187"/>
                            <a:pt x="77" y="185"/>
                            <a:pt x="78" y="184"/>
                          </a:cubicBezTo>
                          <a:cubicBezTo>
                            <a:pt x="80" y="183"/>
                            <a:pt x="81" y="181"/>
                            <a:pt x="84" y="181"/>
                          </a:cubicBezTo>
                          <a:cubicBezTo>
                            <a:pt x="89" y="181"/>
                            <a:pt x="95" y="185"/>
                            <a:pt x="101" y="189"/>
                          </a:cubicBezTo>
                          <a:cubicBezTo>
                            <a:pt x="105" y="191"/>
                            <a:pt x="109" y="194"/>
                            <a:pt x="111" y="194"/>
                          </a:cubicBezTo>
                          <a:cubicBezTo>
                            <a:pt x="112" y="194"/>
                            <a:pt x="113" y="193"/>
                            <a:pt x="115" y="191"/>
                          </a:cubicBezTo>
                          <a:cubicBezTo>
                            <a:pt x="116" y="190"/>
                            <a:pt x="118" y="188"/>
                            <a:pt x="120" y="188"/>
                          </a:cubicBezTo>
                          <a:cubicBezTo>
                            <a:pt x="122" y="188"/>
                            <a:pt x="123" y="189"/>
                            <a:pt x="125" y="190"/>
                          </a:cubicBezTo>
                          <a:cubicBezTo>
                            <a:pt x="126" y="190"/>
                            <a:pt x="127" y="190"/>
                            <a:pt x="128" y="191"/>
                          </a:cubicBezTo>
                          <a:cubicBezTo>
                            <a:pt x="131" y="188"/>
                            <a:pt x="129" y="180"/>
                            <a:pt x="128" y="177"/>
                          </a:cubicBezTo>
                          <a:lnTo>
                            <a:pt x="127" y="177"/>
                          </a:lnTo>
                          <a:lnTo>
                            <a:pt x="128" y="176"/>
                          </a:lnTo>
                          <a:cubicBezTo>
                            <a:pt x="129" y="174"/>
                            <a:pt x="130" y="173"/>
                            <a:pt x="131" y="17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4" name="Freeform 1119">
                      <a:extLst>
                        <a:ext uri="{FF2B5EF4-FFF2-40B4-BE49-F238E27FC236}">
                          <a16:creationId xmlns:a16="http://schemas.microsoft.com/office/drawing/2014/main" id="{A75BDF99-E698-D8B9-F79A-9EC5526057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87387"/>
                      <a:ext cx="54505" cy="39469"/>
                    </a:xfrm>
                    <a:custGeom>
                      <a:avLst/>
                      <a:gdLst>
                        <a:gd name="T0" fmla="*/ 101 w 132"/>
                        <a:gd name="T1" fmla="*/ 44 h 92"/>
                        <a:gd name="T2" fmla="*/ 103 w 132"/>
                        <a:gd name="T3" fmla="*/ 44 h 92"/>
                        <a:gd name="T4" fmla="*/ 116 w 132"/>
                        <a:gd name="T5" fmla="*/ 33 h 92"/>
                        <a:gd name="T6" fmla="*/ 121 w 132"/>
                        <a:gd name="T7" fmla="*/ 34 h 92"/>
                        <a:gd name="T8" fmla="*/ 123 w 132"/>
                        <a:gd name="T9" fmla="*/ 36 h 92"/>
                        <a:gd name="T10" fmla="*/ 126 w 132"/>
                        <a:gd name="T11" fmla="*/ 34 h 92"/>
                        <a:gd name="T12" fmla="*/ 132 w 132"/>
                        <a:gd name="T13" fmla="*/ 32 h 92"/>
                        <a:gd name="T14" fmla="*/ 132 w 132"/>
                        <a:gd name="T15" fmla="*/ 30 h 92"/>
                        <a:gd name="T16" fmla="*/ 119 w 132"/>
                        <a:gd name="T17" fmla="*/ 13 h 92"/>
                        <a:gd name="T18" fmla="*/ 106 w 132"/>
                        <a:gd name="T19" fmla="*/ 10 h 92"/>
                        <a:gd name="T20" fmla="*/ 104 w 132"/>
                        <a:gd name="T21" fmla="*/ 5 h 92"/>
                        <a:gd name="T22" fmla="*/ 100 w 132"/>
                        <a:gd name="T23" fmla="*/ 0 h 92"/>
                        <a:gd name="T24" fmla="*/ 95 w 132"/>
                        <a:gd name="T25" fmla="*/ 3 h 92"/>
                        <a:gd name="T26" fmla="*/ 86 w 132"/>
                        <a:gd name="T27" fmla="*/ 7 h 92"/>
                        <a:gd name="T28" fmla="*/ 72 w 132"/>
                        <a:gd name="T29" fmla="*/ 6 h 92"/>
                        <a:gd name="T30" fmla="*/ 65 w 132"/>
                        <a:gd name="T31" fmla="*/ 6 h 92"/>
                        <a:gd name="T32" fmla="*/ 54 w 132"/>
                        <a:gd name="T33" fmla="*/ 16 h 92"/>
                        <a:gd name="T34" fmla="*/ 50 w 132"/>
                        <a:gd name="T35" fmla="*/ 13 h 92"/>
                        <a:gd name="T36" fmla="*/ 47 w 132"/>
                        <a:gd name="T37" fmla="*/ 11 h 92"/>
                        <a:gd name="T38" fmla="*/ 44 w 132"/>
                        <a:gd name="T39" fmla="*/ 13 h 92"/>
                        <a:gd name="T40" fmla="*/ 39 w 132"/>
                        <a:gd name="T41" fmla="*/ 17 h 92"/>
                        <a:gd name="T42" fmla="*/ 17 w 132"/>
                        <a:gd name="T43" fmla="*/ 31 h 92"/>
                        <a:gd name="T44" fmla="*/ 0 w 132"/>
                        <a:gd name="T45" fmla="*/ 42 h 92"/>
                        <a:gd name="T46" fmla="*/ 6 w 132"/>
                        <a:gd name="T47" fmla="*/ 48 h 92"/>
                        <a:gd name="T48" fmla="*/ 6 w 132"/>
                        <a:gd name="T49" fmla="*/ 48 h 92"/>
                        <a:gd name="T50" fmla="*/ 6 w 132"/>
                        <a:gd name="T51" fmla="*/ 52 h 92"/>
                        <a:gd name="T52" fmla="*/ 5 w 132"/>
                        <a:gd name="T53" fmla="*/ 54 h 92"/>
                        <a:gd name="T54" fmla="*/ 4 w 132"/>
                        <a:gd name="T55" fmla="*/ 56 h 92"/>
                        <a:gd name="T56" fmla="*/ 16 w 132"/>
                        <a:gd name="T57" fmla="*/ 62 h 92"/>
                        <a:gd name="T58" fmla="*/ 24 w 132"/>
                        <a:gd name="T59" fmla="*/ 82 h 92"/>
                        <a:gd name="T60" fmla="*/ 31 w 132"/>
                        <a:gd name="T61" fmla="*/ 92 h 92"/>
                        <a:gd name="T62" fmla="*/ 40 w 132"/>
                        <a:gd name="T63" fmla="*/ 88 h 92"/>
                        <a:gd name="T64" fmla="*/ 52 w 132"/>
                        <a:gd name="T65" fmla="*/ 83 h 92"/>
                        <a:gd name="T66" fmla="*/ 53 w 132"/>
                        <a:gd name="T67" fmla="*/ 83 h 92"/>
                        <a:gd name="T68" fmla="*/ 53 w 132"/>
                        <a:gd name="T69" fmla="*/ 84 h 92"/>
                        <a:gd name="T70" fmla="*/ 57 w 132"/>
                        <a:gd name="T71" fmla="*/ 89 h 92"/>
                        <a:gd name="T72" fmla="*/ 64 w 132"/>
                        <a:gd name="T73" fmla="*/ 84 h 92"/>
                        <a:gd name="T74" fmla="*/ 70 w 132"/>
                        <a:gd name="T75" fmla="*/ 80 h 92"/>
                        <a:gd name="T76" fmla="*/ 71 w 132"/>
                        <a:gd name="T77" fmla="*/ 73 h 92"/>
                        <a:gd name="T78" fmla="*/ 80 w 132"/>
                        <a:gd name="T79" fmla="*/ 64 h 92"/>
                        <a:gd name="T80" fmla="*/ 79 w 132"/>
                        <a:gd name="T81" fmla="*/ 61 h 92"/>
                        <a:gd name="T82" fmla="*/ 77 w 132"/>
                        <a:gd name="T83" fmla="*/ 55 h 92"/>
                        <a:gd name="T84" fmla="*/ 94 w 132"/>
                        <a:gd name="T85" fmla="*/ 41 h 92"/>
                        <a:gd name="T86" fmla="*/ 101 w 132"/>
                        <a:gd name="T87" fmla="*/ 44 h 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32" h="92">
                          <a:moveTo>
                            <a:pt x="101" y="44"/>
                          </a:moveTo>
                          <a:cubicBezTo>
                            <a:pt x="102" y="44"/>
                            <a:pt x="102" y="44"/>
                            <a:pt x="103" y="44"/>
                          </a:cubicBezTo>
                          <a:cubicBezTo>
                            <a:pt x="104" y="40"/>
                            <a:pt x="111" y="33"/>
                            <a:pt x="116" y="33"/>
                          </a:cubicBezTo>
                          <a:cubicBezTo>
                            <a:pt x="118" y="33"/>
                            <a:pt x="120" y="34"/>
                            <a:pt x="121" y="34"/>
                          </a:cubicBezTo>
                          <a:cubicBezTo>
                            <a:pt x="122" y="35"/>
                            <a:pt x="122" y="36"/>
                            <a:pt x="123" y="36"/>
                          </a:cubicBezTo>
                          <a:cubicBezTo>
                            <a:pt x="124" y="36"/>
                            <a:pt x="125" y="35"/>
                            <a:pt x="126" y="34"/>
                          </a:cubicBezTo>
                          <a:cubicBezTo>
                            <a:pt x="128" y="33"/>
                            <a:pt x="129" y="32"/>
                            <a:pt x="132" y="32"/>
                          </a:cubicBezTo>
                          <a:lnTo>
                            <a:pt x="132" y="30"/>
                          </a:lnTo>
                          <a:cubicBezTo>
                            <a:pt x="130" y="27"/>
                            <a:pt x="121" y="17"/>
                            <a:pt x="119" y="13"/>
                          </a:cubicBezTo>
                          <a:cubicBezTo>
                            <a:pt x="115" y="13"/>
                            <a:pt x="109" y="11"/>
                            <a:pt x="106" y="10"/>
                          </a:cubicBezTo>
                          <a:cubicBezTo>
                            <a:pt x="105" y="9"/>
                            <a:pt x="104" y="7"/>
                            <a:pt x="104" y="5"/>
                          </a:cubicBezTo>
                          <a:cubicBezTo>
                            <a:pt x="103" y="1"/>
                            <a:pt x="102" y="0"/>
                            <a:pt x="100" y="0"/>
                          </a:cubicBezTo>
                          <a:cubicBezTo>
                            <a:pt x="98" y="0"/>
                            <a:pt x="97" y="1"/>
                            <a:pt x="95" y="3"/>
                          </a:cubicBezTo>
                          <a:cubicBezTo>
                            <a:pt x="93" y="5"/>
                            <a:pt x="90" y="7"/>
                            <a:pt x="86" y="7"/>
                          </a:cubicBezTo>
                          <a:cubicBezTo>
                            <a:pt x="82" y="7"/>
                            <a:pt x="76" y="7"/>
                            <a:pt x="72" y="6"/>
                          </a:cubicBezTo>
                          <a:lnTo>
                            <a:pt x="65" y="6"/>
                          </a:lnTo>
                          <a:cubicBezTo>
                            <a:pt x="64" y="13"/>
                            <a:pt x="61" y="16"/>
                            <a:pt x="54" y="16"/>
                          </a:cubicBezTo>
                          <a:cubicBezTo>
                            <a:pt x="52" y="16"/>
                            <a:pt x="51" y="14"/>
                            <a:pt x="50" y="13"/>
                          </a:cubicBezTo>
                          <a:cubicBezTo>
                            <a:pt x="49" y="11"/>
                            <a:pt x="48" y="11"/>
                            <a:pt x="47" y="11"/>
                          </a:cubicBezTo>
                          <a:cubicBezTo>
                            <a:pt x="46" y="11"/>
                            <a:pt x="45" y="12"/>
                            <a:pt x="44" y="13"/>
                          </a:cubicBezTo>
                          <a:cubicBezTo>
                            <a:pt x="43" y="14"/>
                            <a:pt x="41" y="16"/>
                            <a:pt x="39" y="17"/>
                          </a:cubicBezTo>
                          <a:cubicBezTo>
                            <a:pt x="37" y="27"/>
                            <a:pt x="26" y="29"/>
                            <a:pt x="17" y="31"/>
                          </a:cubicBezTo>
                          <a:cubicBezTo>
                            <a:pt x="8" y="33"/>
                            <a:pt x="0" y="34"/>
                            <a:pt x="0" y="42"/>
                          </a:cubicBezTo>
                          <a:cubicBezTo>
                            <a:pt x="0" y="46"/>
                            <a:pt x="2" y="47"/>
                            <a:pt x="6" y="48"/>
                          </a:cubicBezTo>
                          <a:lnTo>
                            <a:pt x="6" y="48"/>
                          </a:lnTo>
                          <a:lnTo>
                            <a:pt x="6" y="52"/>
                          </a:lnTo>
                          <a:cubicBezTo>
                            <a:pt x="6" y="53"/>
                            <a:pt x="5" y="54"/>
                            <a:pt x="5" y="54"/>
                          </a:cubicBezTo>
                          <a:cubicBezTo>
                            <a:pt x="4" y="55"/>
                            <a:pt x="4" y="55"/>
                            <a:pt x="4" y="56"/>
                          </a:cubicBezTo>
                          <a:cubicBezTo>
                            <a:pt x="4" y="60"/>
                            <a:pt x="12" y="62"/>
                            <a:pt x="16" y="62"/>
                          </a:cubicBezTo>
                          <a:cubicBezTo>
                            <a:pt x="24" y="62"/>
                            <a:pt x="24" y="76"/>
                            <a:pt x="24" y="82"/>
                          </a:cubicBezTo>
                          <a:cubicBezTo>
                            <a:pt x="24" y="87"/>
                            <a:pt x="27" y="92"/>
                            <a:pt x="31" y="92"/>
                          </a:cubicBezTo>
                          <a:cubicBezTo>
                            <a:pt x="34" y="92"/>
                            <a:pt x="36" y="90"/>
                            <a:pt x="40" y="88"/>
                          </a:cubicBezTo>
                          <a:cubicBezTo>
                            <a:pt x="44" y="86"/>
                            <a:pt x="48" y="83"/>
                            <a:pt x="52" y="83"/>
                          </a:cubicBezTo>
                          <a:lnTo>
                            <a:pt x="53" y="83"/>
                          </a:lnTo>
                          <a:lnTo>
                            <a:pt x="53" y="84"/>
                          </a:lnTo>
                          <a:cubicBezTo>
                            <a:pt x="53" y="85"/>
                            <a:pt x="55" y="87"/>
                            <a:pt x="57" y="89"/>
                          </a:cubicBezTo>
                          <a:cubicBezTo>
                            <a:pt x="58" y="87"/>
                            <a:pt x="61" y="85"/>
                            <a:pt x="64" y="84"/>
                          </a:cubicBezTo>
                          <a:cubicBezTo>
                            <a:pt x="66" y="83"/>
                            <a:pt x="69" y="81"/>
                            <a:pt x="70" y="80"/>
                          </a:cubicBezTo>
                          <a:cubicBezTo>
                            <a:pt x="71" y="77"/>
                            <a:pt x="71" y="75"/>
                            <a:pt x="71" y="73"/>
                          </a:cubicBezTo>
                          <a:cubicBezTo>
                            <a:pt x="72" y="69"/>
                            <a:pt x="72" y="65"/>
                            <a:pt x="80" y="64"/>
                          </a:cubicBezTo>
                          <a:cubicBezTo>
                            <a:pt x="80" y="63"/>
                            <a:pt x="79" y="62"/>
                            <a:pt x="79" y="61"/>
                          </a:cubicBezTo>
                          <a:cubicBezTo>
                            <a:pt x="78" y="57"/>
                            <a:pt x="77" y="56"/>
                            <a:pt x="77" y="55"/>
                          </a:cubicBezTo>
                          <a:cubicBezTo>
                            <a:pt x="77" y="46"/>
                            <a:pt x="86" y="41"/>
                            <a:pt x="94" y="41"/>
                          </a:cubicBezTo>
                          <a:cubicBezTo>
                            <a:pt x="97" y="41"/>
                            <a:pt x="100" y="42"/>
                            <a:pt x="101" y="4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" name="Freeform 1120">
                      <a:extLst>
                        <a:ext uri="{FF2B5EF4-FFF2-40B4-BE49-F238E27FC236}">
                          <a16:creationId xmlns:a16="http://schemas.microsoft.com/office/drawing/2014/main" id="{F165CB3F-7482-D7ED-144B-59A7DE417F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6206" y="4559195"/>
                      <a:ext cx="58264" cy="31951"/>
                    </a:xfrm>
                    <a:custGeom>
                      <a:avLst/>
                      <a:gdLst>
                        <a:gd name="T0" fmla="*/ 116 w 133"/>
                        <a:gd name="T1" fmla="*/ 42 h 74"/>
                        <a:gd name="T2" fmla="*/ 112 w 133"/>
                        <a:gd name="T3" fmla="*/ 43 h 74"/>
                        <a:gd name="T4" fmla="*/ 89 w 133"/>
                        <a:gd name="T5" fmla="*/ 30 h 74"/>
                        <a:gd name="T6" fmla="*/ 79 w 133"/>
                        <a:gd name="T7" fmla="*/ 21 h 74"/>
                        <a:gd name="T8" fmla="*/ 64 w 133"/>
                        <a:gd name="T9" fmla="*/ 9 h 74"/>
                        <a:gd name="T10" fmla="*/ 62 w 133"/>
                        <a:gd name="T11" fmla="*/ 4 h 74"/>
                        <a:gd name="T12" fmla="*/ 61 w 133"/>
                        <a:gd name="T13" fmla="*/ 0 h 74"/>
                        <a:gd name="T14" fmla="*/ 60 w 133"/>
                        <a:gd name="T15" fmla="*/ 2 h 74"/>
                        <a:gd name="T16" fmla="*/ 56 w 133"/>
                        <a:gd name="T17" fmla="*/ 6 h 74"/>
                        <a:gd name="T18" fmla="*/ 50 w 133"/>
                        <a:gd name="T19" fmla="*/ 4 h 74"/>
                        <a:gd name="T20" fmla="*/ 45 w 133"/>
                        <a:gd name="T21" fmla="*/ 2 h 74"/>
                        <a:gd name="T22" fmla="*/ 39 w 133"/>
                        <a:gd name="T23" fmla="*/ 4 h 74"/>
                        <a:gd name="T24" fmla="*/ 33 w 133"/>
                        <a:gd name="T25" fmla="*/ 7 h 74"/>
                        <a:gd name="T26" fmla="*/ 13 w 133"/>
                        <a:gd name="T27" fmla="*/ 19 h 74"/>
                        <a:gd name="T28" fmla="*/ 5 w 133"/>
                        <a:gd name="T29" fmla="*/ 27 h 74"/>
                        <a:gd name="T30" fmla="*/ 0 w 133"/>
                        <a:gd name="T31" fmla="*/ 31 h 74"/>
                        <a:gd name="T32" fmla="*/ 14 w 133"/>
                        <a:gd name="T33" fmla="*/ 38 h 74"/>
                        <a:gd name="T34" fmla="*/ 20 w 133"/>
                        <a:gd name="T35" fmla="*/ 34 h 74"/>
                        <a:gd name="T36" fmla="*/ 22 w 133"/>
                        <a:gd name="T37" fmla="*/ 32 h 74"/>
                        <a:gd name="T38" fmla="*/ 23 w 133"/>
                        <a:gd name="T39" fmla="*/ 31 h 74"/>
                        <a:gd name="T40" fmla="*/ 24 w 133"/>
                        <a:gd name="T41" fmla="*/ 33 h 74"/>
                        <a:gd name="T42" fmla="*/ 25 w 133"/>
                        <a:gd name="T43" fmla="*/ 38 h 74"/>
                        <a:gd name="T44" fmla="*/ 27 w 133"/>
                        <a:gd name="T45" fmla="*/ 43 h 74"/>
                        <a:gd name="T46" fmla="*/ 32 w 133"/>
                        <a:gd name="T47" fmla="*/ 46 h 74"/>
                        <a:gd name="T48" fmla="*/ 39 w 133"/>
                        <a:gd name="T49" fmla="*/ 51 h 74"/>
                        <a:gd name="T50" fmla="*/ 39 w 133"/>
                        <a:gd name="T51" fmla="*/ 53 h 74"/>
                        <a:gd name="T52" fmla="*/ 38 w 133"/>
                        <a:gd name="T53" fmla="*/ 53 h 74"/>
                        <a:gd name="T54" fmla="*/ 35 w 133"/>
                        <a:gd name="T55" fmla="*/ 54 h 74"/>
                        <a:gd name="T56" fmla="*/ 35 w 133"/>
                        <a:gd name="T57" fmla="*/ 56 h 74"/>
                        <a:gd name="T58" fmla="*/ 42 w 133"/>
                        <a:gd name="T59" fmla="*/ 59 h 74"/>
                        <a:gd name="T60" fmla="*/ 50 w 133"/>
                        <a:gd name="T61" fmla="*/ 67 h 74"/>
                        <a:gd name="T62" fmla="*/ 60 w 133"/>
                        <a:gd name="T63" fmla="*/ 68 h 74"/>
                        <a:gd name="T64" fmla="*/ 67 w 133"/>
                        <a:gd name="T65" fmla="*/ 64 h 74"/>
                        <a:gd name="T66" fmla="*/ 74 w 133"/>
                        <a:gd name="T67" fmla="*/ 60 h 74"/>
                        <a:gd name="T68" fmla="*/ 80 w 133"/>
                        <a:gd name="T69" fmla="*/ 67 h 74"/>
                        <a:gd name="T70" fmla="*/ 81 w 133"/>
                        <a:gd name="T71" fmla="*/ 71 h 74"/>
                        <a:gd name="T72" fmla="*/ 93 w 133"/>
                        <a:gd name="T73" fmla="*/ 74 h 74"/>
                        <a:gd name="T74" fmla="*/ 97 w 133"/>
                        <a:gd name="T75" fmla="*/ 71 h 74"/>
                        <a:gd name="T76" fmla="*/ 99 w 133"/>
                        <a:gd name="T77" fmla="*/ 68 h 74"/>
                        <a:gd name="T78" fmla="*/ 103 w 133"/>
                        <a:gd name="T79" fmla="*/ 64 h 74"/>
                        <a:gd name="T80" fmla="*/ 109 w 133"/>
                        <a:gd name="T81" fmla="*/ 64 h 74"/>
                        <a:gd name="T82" fmla="*/ 118 w 133"/>
                        <a:gd name="T83" fmla="*/ 65 h 74"/>
                        <a:gd name="T84" fmla="*/ 126 w 133"/>
                        <a:gd name="T85" fmla="*/ 61 h 74"/>
                        <a:gd name="T86" fmla="*/ 130 w 133"/>
                        <a:gd name="T87" fmla="*/ 41 h 74"/>
                        <a:gd name="T88" fmla="*/ 133 w 133"/>
                        <a:gd name="T89" fmla="*/ 31 h 74"/>
                        <a:gd name="T90" fmla="*/ 116 w 133"/>
                        <a:gd name="T91" fmla="*/ 42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33" h="74">
                          <a:moveTo>
                            <a:pt x="116" y="42"/>
                          </a:moveTo>
                          <a:cubicBezTo>
                            <a:pt x="115" y="42"/>
                            <a:pt x="113" y="43"/>
                            <a:pt x="112" y="43"/>
                          </a:cubicBezTo>
                          <a:cubicBezTo>
                            <a:pt x="103" y="43"/>
                            <a:pt x="93" y="37"/>
                            <a:pt x="89" y="30"/>
                          </a:cubicBezTo>
                          <a:cubicBezTo>
                            <a:pt x="86" y="26"/>
                            <a:pt x="82" y="24"/>
                            <a:pt x="79" y="21"/>
                          </a:cubicBezTo>
                          <a:cubicBezTo>
                            <a:pt x="74" y="18"/>
                            <a:pt x="69" y="15"/>
                            <a:pt x="64" y="9"/>
                          </a:cubicBezTo>
                          <a:cubicBezTo>
                            <a:pt x="63" y="7"/>
                            <a:pt x="63" y="5"/>
                            <a:pt x="62" y="4"/>
                          </a:cubicBezTo>
                          <a:cubicBezTo>
                            <a:pt x="62" y="2"/>
                            <a:pt x="62" y="1"/>
                            <a:pt x="61" y="0"/>
                          </a:cubicBezTo>
                          <a:cubicBezTo>
                            <a:pt x="61" y="1"/>
                            <a:pt x="60" y="1"/>
                            <a:pt x="60" y="2"/>
                          </a:cubicBezTo>
                          <a:cubicBezTo>
                            <a:pt x="59" y="4"/>
                            <a:pt x="58" y="6"/>
                            <a:pt x="56" y="6"/>
                          </a:cubicBezTo>
                          <a:cubicBezTo>
                            <a:pt x="53" y="6"/>
                            <a:pt x="51" y="5"/>
                            <a:pt x="50" y="4"/>
                          </a:cubicBezTo>
                          <a:cubicBezTo>
                            <a:pt x="48" y="3"/>
                            <a:pt x="46" y="2"/>
                            <a:pt x="45" y="2"/>
                          </a:cubicBezTo>
                          <a:cubicBezTo>
                            <a:pt x="42" y="2"/>
                            <a:pt x="41" y="3"/>
                            <a:pt x="39" y="4"/>
                          </a:cubicBezTo>
                          <a:cubicBezTo>
                            <a:pt x="38" y="5"/>
                            <a:pt x="36" y="6"/>
                            <a:pt x="33" y="7"/>
                          </a:cubicBezTo>
                          <a:cubicBezTo>
                            <a:pt x="30" y="14"/>
                            <a:pt x="23" y="19"/>
                            <a:pt x="13" y="19"/>
                          </a:cubicBezTo>
                          <a:cubicBezTo>
                            <a:pt x="13" y="25"/>
                            <a:pt x="8" y="26"/>
                            <a:pt x="5" y="27"/>
                          </a:cubicBezTo>
                          <a:cubicBezTo>
                            <a:pt x="2" y="28"/>
                            <a:pt x="0" y="29"/>
                            <a:pt x="0" y="31"/>
                          </a:cubicBezTo>
                          <a:cubicBezTo>
                            <a:pt x="0" y="33"/>
                            <a:pt x="10" y="38"/>
                            <a:pt x="14" y="38"/>
                          </a:cubicBezTo>
                          <a:cubicBezTo>
                            <a:pt x="17" y="38"/>
                            <a:pt x="19" y="36"/>
                            <a:pt x="20" y="34"/>
                          </a:cubicBezTo>
                          <a:cubicBezTo>
                            <a:pt x="21" y="34"/>
                            <a:pt x="21" y="33"/>
                            <a:pt x="22" y="32"/>
                          </a:cubicBezTo>
                          <a:lnTo>
                            <a:pt x="23" y="31"/>
                          </a:lnTo>
                          <a:lnTo>
                            <a:pt x="24" y="33"/>
                          </a:lnTo>
                          <a:cubicBezTo>
                            <a:pt x="24" y="34"/>
                            <a:pt x="25" y="36"/>
                            <a:pt x="25" y="38"/>
                          </a:cubicBezTo>
                          <a:cubicBezTo>
                            <a:pt x="26" y="40"/>
                            <a:pt x="26" y="42"/>
                            <a:pt x="27" y="43"/>
                          </a:cubicBezTo>
                          <a:cubicBezTo>
                            <a:pt x="28" y="44"/>
                            <a:pt x="30" y="45"/>
                            <a:pt x="32" y="46"/>
                          </a:cubicBezTo>
                          <a:cubicBezTo>
                            <a:pt x="34" y="47"/>
                            <a:pt x="37" y="49"/>
                            <a:pt x="39" y="51"/>
                          </a:cubicBezTo>
                          <a:lnTo>
                            <a:pt x="39" y="53"/>
                          </a:lnTo>
                          <a:lnTo>
                            <a:pt x="38" y="53"/>
                          </a:lnTo>
                          <a:cubicBezTo>
                            <a:pt x="37" y="54"/>
                            <a:pt x="36" y="54"/>
                            <a:pt x="35" y="54"/>
                          </a:cubicBezTo>
                          <a:lnTo>
                            <a:pt x="35" y="56"/>
                          </a:lnTo>
                          <a:cubicBezTo>
                            <a:pt x="37" y="58"/>
                            <a:pt x="39" y="59"/>
                            <a:pt x="42" y="59"/>
                          </a:cubicBezTo>
                          <a:cubicBezTo>
                            <a:pt x="45" y="60"/>
                            <a:pt x="49" y="61"/>
                            <a:pt x="50" y="67"/>
                          </a:cubicBezTo>
                          <a:cubicBezTo>
                            <a:pt x="54" y="68"/>
                            <a:pt x="57" y="68"/>
                            <a:pt x="60" y="68"/>
                          </a:cubicBezTo>
                          <a:cubicBezTo>
                            <a:pt x="63" y="68"/>
                            <a:pt x="65" y="66"/>
                            <a:pt x="67" y="64"/>
                          </a:cubicBezTo>
                          <a:cubicBezTo>
                            <a:pt x="69" y="62"/>
                            <a:pt x="71" y="60"/>
                            <a:pt x="74" y="60"/>
                          </a:cubicBezTo>
                          <a:cubicBezTo>
                            <a:pt x="79" y="60"/>
                            <a:pt x="79" y="64"/>
                            <a:pt x="80" y="67"/>
                          </a:cubicBezTo>
                          <a:cubicBezTo>
                            <a:pt x="80" y="69"/>
                            <a:pt x="81" y="70"/>
                            <a:pt x="81" y="71"/>
                          </a:cubicBezTo>
                          <a:cubicBezTo>
                            <a:pt x="83" y="72"/>
                            <a:pt x="90" y="73"/>
                            <a:pt x="93" y="74"/>
                          </a:cubicBezTo>
                          <a:cubicBezTo>
                            <a:pt x="94" y="72"/>
                            <a:pt x="96" y="71"/>
                            <a:pt x="97" y="71"/>
                          </a:cubicBezTo>
                          <a:cubicBezTo>
                            <a:pt x="98" y="70"/>
                            <a:pt x="98" y="69"/>
                            <a:pt x="99" y="68"/>
                          </a:cubicBezTo>
                          <a:cubicBezTo>
                            <a:pt x="99" y="67"/>
                            <a:pt x="100" y="65"/>
                            <a:pt x="103" y="64"/>
                          </a:cubicBezTo>
                          <a:cubicBezTo>
                            <a:pt x="104" y="64"/>
                            <a:pt x="107" y="64"/>
                            <a:pt x="109" y="64"/>
                          </a:cubicBezTo>
                          <a:cubicBezTo>
                            <a:pt x="112" y="65"/>
                            <a:pt x="115" y="65"/>
                            <a:pt x="118" y="65"/>
                          </a:cubicBezTo>
                          <a:cubicBezTo>
                            <a:pt x="125" y="65"/>
                            <a:pt x="126" y="63"/>
                            <a:pt x="126" y="61"/>
                          </a:cubicBezTo>
                          <a:cubicBezTo>
                            <a:pt x="126" y="53"/>
                            <a:pt x="128" y="47"/>
                            <a:pt x="130" y="41"/>
                          </a:cubicBezTo>
                          <a:cubicBezTo>
                            <a:pt x="131" y="38"/>
                            <a:pt x="132" y="35"/>
                            <a:pt x="133" y="31"/>
                          </a:cubicBezTo>
                          <a:cubicBezTo>
                            <a:pt x="128" y="36"/>
                            <a:pt x="123" y="41"/>
                            <a:pt x="11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6" name="Freeform 1121">
                      <a:extLst>
                        <a:ext uri="{FF2B5EF4-FFF2-40B4-BE49-F238E27FC236}">
                          <a16:creationId xmlns:a16="http://schemas.microsoft.com/office/drawing/2014/main" id="{95A8320E-DE1F-8E02-7554-3D136468D7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9290" y="4547918"/>
                      <a:ext cx="30071" cy="26313"/>
                    </a:xfrm>
                    <a:custGeom>
                      <a:avLst/>
                      <a:gdLst>
                        <a:gd name="T0" fmla="*/ 9 w 70"/>
                        <a:gd name="T1" fmla="*/ 39 h 64"/>
                        <a:gd name="T2" fmla="*/ 0 w 70"/>
                        <a:gd name="T3" fmla="*/ 53 h 64"/>
                        <a:gd name="T4" fmla="*/ 7 w 70"/>
                        <a:gd name="T5" fmla="*/ 64 h 64"/>
                        <a:gd name="T6" fmla="*/ 14 w 70"/>
                        <a:gd name="T7" fmla="*/ 61 h 64"/>
                        <a:gd name="T8" fmla="*/ 21 w 70"/>
                        <a:gd name="T9" fmla="*/ 57 h 64"/>
                        <a:gd name="T10" fmla="*/ 30 w 70"/>
                        <a:gd name="T11" fmla="*/ 58 h 64"/>
                        <a:gd name="T12" fmla="*/ 38 w 70"/>
                        <a:gd name="T13" fmla="*/ 59 h 64"/>
                        <a:gd name="T14" fmla="*/ 44 w 70"/>
                        <a:gd name="T15" fmla="*/ 54 h 64"/>
                        <a:gd name="T16" fmla="*/ 51 w 70"/>
                        <a:gd name="T17" fmla="*/ 47 h 64"/>
                        <a:gd name="T18" fmla="*/ 51 w 70"/>
                        <a:gd name="T19" fmla="*/ 46 h 64"/>
                        <a:gd name="T20" fmla="*/ 52 w 70"/>
                        <a:gd name="T21" fmla="*/ 46 h 64"/>
                        <a:gd name="T22" fmla="*/ 70 w 70"/>
                        <a:gd name="T23" fmla="*/ 36 h 64"/>
                        <a:gd name="T24" fmla="*/ 60 w 70"/>
                        <a:gd name="T25" fmla="*/ 19 h 64"/>
                        <a:gd name="T26" fmla="*/ 52 w 70"/>
                        <a:gd name="T27" fmla="*/ 6 h 64"/>
                        <a:gd name="T28" fmla="*/ 50 w 70"/>
                        <a:gd name="T29" fmla="*/ 7 h 64"/>
                        <a:gd name="T30" fmla="*/ 48 w 70"/>
                        <a:gd name="T31" fmla="*/ 9 h 64"/>
                        <a:gd name="T32" fmla="*/ 41 w 70"/>
                        <a:gd name="T33" fmla="*/ 4 h 64"/>
                        <a:gd name="T34" fmla="*/ 35 w 70"/>
                        <a:gd name="T35" fmla="*/ 0 h 64"/>
                        <a:gd name="T36" fmla="*/ 33 w 70"/>
                        <a:gd name="T37" fmla="*/ 1 h 64"/>
                        <a:gd name="T38" fmla="*/ 30 w 70"/>
                        <a:gd name="T39" fmla="*/ 1 h 64"/>
                        <a:gd name="T40" fmla="*/ 26 w 70"/>
                        <a:gd name="T41" fmla="*/ 3 h 64"/>
                        <a:gd name="T42" fmla="*/ 20 w 70"/>
                        <a:gd name="T43" fmla="*/ 3 h 64"/>
                        <a:gd name="T44" fmla="*/ 16 w 70"/>
                        <a:gd name="T45" fmla="*/ 12 h 64"/>
                        <a:gd name="T46" fmla="*/ 13 w 70"/>
                        <a:gd name="T47" fmla="*/ 18 h 64"/>
                        <a:gd name="T48" fmla="*/ 17 w 70"/>
                        <a:gd name="T49" fmla="*/ 22 h 64"/>
                        <a:gd name="T50" fmla="*/ 18 w 70"/>
                        <a:gd name="T51" fmla="*/ 22 h 64"/>
                        <a:gd name="T52" fmla="*/ 18 w 70"/>
                        <a:gd name="T53" fmla="*/ 27 h 64"/>
                        <a:gd name="T54" fmla="*/ 9 w 70"/>
                        <a:gd name="T55" fmla="*/ 39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0" h="64">
                          <a:moveTo>
                            <a:pt x="9" y="39"/>
                          </a:moveTo>
                          <a:cubicBezTo>
                            <a:pt x="5" y="42"/>
                            <a:pt x="0" y="46"/>
                            <a:pt x="0" y="53"/>
                          </a:cubicBezTo>
                          <a:cubicBezTo>
                            <a:pt x="0" y="57"/>
                            <a:pt x="4" y="64"/>
                            <a:pt x="7" y="64"/>
                          </a:cubicBezTo>
                          <a:cubicBezTo>
                            <a:pt x="10" y="64"/>
                            <a:pt x="12" y="62"/>
                            <a:pt x="14" y="61"/>
                          </a:cubicBezTo>
                          <a:cubicBezTo>
                            <a:pt x="16" y="59"/>
                            <a:pt x="18" y="57"/>
                            <a:pt x="21" y="57"/>
                          </a:cubicBezTo>
                          <a:cubicBezTo>
                            <a:pt x="24" y="57"/>
                            <a:pt x="27" y="58"/>
                            <a:pt x="30" y="58"/>
                          </a:cubicBezTo>
                          <a:cubicBezTo>
                            <a:pt x="32" y="59"/>
                            <a:pt x="35" y="59"/>
                            <a:pt x="38" y="59"/>
                          </a:cubicBezTo>
                          <a:cubicBezTo>
                            <a:pt x="38" y="56"/>
                            <a:pt x="42" y="55"/>
                            <a:pt x="44" y="54"/>
                          </a:cubicBezTo>
                          <a:cubicBezTo>
                            <a:pt x="48" y="53"/>
                            <a:pt x="51" y="52"/>
                            <a:pt x="51" y="47"/>
                          </a:cubicBezTo>
                          <a:lnTo>
                            <a:pt x="51" y="46"/>
                          </a:lnTo>
                          <a:lnTo>
                            <a:pt x="52" y="46"/>
                          </a:lnTo>
                          <a:cubicBezTo>
                            <a:pt x="61" y="46"/>
                            <a:pt x="68" y="42"/>
                            <a:pt x="70" y="36"/>
                          </a:cubicBezTo>
                          <a:cubicBezTo>
                            <a:pt x="64" y="34"/>
                            <a:pt x="62" y="27"/>
                            <a:pt x="60" y="19"/>
                          </a:cubicBezTo>
                          <a:cubicBezTo>
                            <a:pt x="59" y="12"/>
                            <a:pt x="57" y="6"/>
                            <a:pt x="52" y="6"/>
                          </a:cubicBezTo>
                          <a:cubicBezTo>
                            <a:pt x="51" y="6"/>
                            <a:pt x="51" y="7"/>
                            <a:pt x="50" y="7"/>
                          </a:cubicBezTo>
                          <a:cubicBezTo>
                            <a:pt x="50" y="8"/>
                            <a:pt x="49" y="9"/>
                            <a:pt x="48" y="9"/>
                          </a:cubicBezTo>
                          <a:cubicBezTo>
                            <a:pt x="45" y="9"/>
                            <a:pt x="43" y="6"/>
                            <a:pt x="41" y="4"/>
                          </a:cubicBezTo>
                          <a:cubicBezTo>
                            <a:pt x="39" y="2"/>
                            <a:pt x="38" y="0"/>
                            <a:pt x="35" y="0"/>
                          </a:cubicBezTo>
                          <a:cubicBezTo>
                            <a:pt x="34" y="0"/>
                            <a:pt x="34" y="0"/>
                            <a:pt x="33" y="1"/>
                          </a:cubicBezTo>
                          <a:cubicBezTo>
                            <a:pt x="32" y="1"/>
                            <a:pt x="30" y="1"/>
                            <a:pt x="30" y="1"/>
                          </a:cubicBezTo>
                          <a:cubicBezTo>
                            <a:pt x="28" y="2"/>
                            <a:pt x="27" y="3"/>
                            <a:pt x="26" y="3"/>
                          </a:cubicBezTo>
                          <a:lnTo>
                            <a:pt x="20" y="3"/>
                          </a:lnTo>
                          <a:cubicBezTo>
                            <a:pt x="20" y="8"/>
                            <a:pt x="18" y="10"/>
                            <a:pt x="16" y="12"/>
                          </a:cubicBezTo>
                          <a:cubicBezTo>
                            <a:pt x="14" y="14"/>
                            <a:pt x="13" y="15"/>
                            <a:pt x="13" y="18"/>
                          </a:cubicBezTo>
                          <a:cubicBezTo>
                            <a:pt x="13" y="21"/>
                            <a:pt x="14" y="22"/>
                            <a:pt x="17" y="22"/>
                          </a:cubicBezTo>
                          <a:lnTo>
                            <a:pt x="18" y="22"/>
                          </a:lnTo>
                          <a:lnTo>
                            <a:pt x="18" y="27"/>
                          </a:lnTo>
                          <a:cubicBezTo>
                            <a:pt x="18" y="33"/>
                            <a:pt x="14" y="36"/>
                            <a:pt x="9" y="3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7" name="Freeform 1122">
                      <a:extLst>
                        <a:ext uri="{FF2B5EF4-FFF2-40B4-BE49-F238E27FC236}">
                          <a16:creationId xmlns:a16="http://schemas.microsoft.com/office/drawing/2014/main" id="{0053E9FA-7E5A-F67F-4C39-E96BC9640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527244"/>
                      <a:ext cx="58264" cy="39469"/>
                    </a:xfrm>
                    <a:custGeom>
                      <a:avLst/>
                      <a:gdLst>
                        <a:gd name="T0" fmla="*/ 135 w 135"/>
                        <a:gd name="T1" fmla="*/ 45 h 91"/>
                        <a:gd name="T2" fmla="*/ 134 w 135"/>
                        <a:gd name="T3" fmla="*/ 42 h 91"/>
                        <a:gd name="T4" fmla="*/ 134 w 135"/>
                        <a:gd name="T5" fmla="*/ 38 h 91"/>
                        <a:gd name="T6" fmla="*/ 133 w 135"/>
                        <a:gd name="T7" fmla="*/ 31 h 91"/>
                        <a:gd name="T8" fmla="*/ 131 w 135"/>
                        <a:gd name="T9" fmla="*/ 30 h 91"/>
                        <a:gd name="T10" fmla="*/ 128 w 135"/>
                        <a:gd name="T11" fmla="*/ 32 h 91"/>
                        <a:gd name="T12" fmla="*/ 122 w 135"/>
                        <a:gd name="T13" fmla="*/ 34 h 91"/>
                        <a:gd name="T14" fmla="*/ 119 w 135"/>
                        <a:gd name="T15" fmla="*/ 30 h 91"/>
                        <a:gd name="T16" fmla="*/ 118 w 135"/>
                        <a:gd name="T17" fmla="*/ 29 h 91"/>
                        <a:gd name="T18" fmla="*/ 110 w 135"/>
                        <a:gd name="T19" fmla="*/ 25 h 91"/>
                        <a:gd name="T20" fmla="*/ 106 w 135"/>
                        <a:gd name="T21" fmla="*/ 23 h 91"/>
                        <a:gd name="T22" fmla="*/ 105 w 135"/>
                        <a:gd name="T23" fmla="*/ 23 h 91"/>
                        <a:gd name="T24" fmla="*/ 102 w 135"/>
                        <a:gd name="T25" fmla="*/ 25 h 91"/>
                        <a:gd name="T26" fmla="*/ 96 w 135"/>
                        <a:gd name="T27" fmla="*/ 20 h 91"/>
                        <a:gd name="T28" fmla="*/ 95 w 135"/>
                        <a:gd name="T29" fmla="*/ 21 h 91"/>
                        <a:gd name="T30" fmla="*/ 92 w 135"/>
                        <a:gd name="T31" fmla="*/ 22 h 91"/>
                        <a:gd name="T32" fmla="*/ 87 w 135"/>
                        <a:gd name="T33" fmla="*/ 17 h 91"/>
                        <a:gd name="T34" fmla="*/ 81 w 135"/>
                        <a:gd name="T35" fmla="*/ 10 h 91"/>
                        <a:gd name="T36" fmla="*/ 73 w 135"/>
                        <a:gd name="T37" fmla="*/ 13 h 91"/>
                        <a:gd name="T38" fmla="*/ 60 w 135"/>
                        <a:gd name="T39" fmla="*/ 18 h 91"/>
                        <a:gd name="T40" fmla="*/ 55 w 135"/>
                        <a:gd name="T41" fmla="*/ 15 h 91"/>
                        <a:gd name="T42" fmla="*/ 53 w 135"/>
                        <a:gd name="T43" fmla="*/ 12 h 91"/>
                        <a:gd name="T44" fmla="*/ 41 w 135"/>
                        <a:gd name="T45" fmla="*/ 10 h 91"/>
                        <a:gd name="T46" fmla="*/ 27 w 135"/>
                        <a:gd name="T47" fmla="*/ 8 h 91"/>
                        <a:gd name="T48" fmla="*/ 23 w 135"/>
                        <a:gd name="T49" fmla="*/ 4 h 91"/>
                        <a:gd name="T50" fmla="*/ 20 w 135"/>
                        <a:gd name="T51" fmla="*/ 0 h 91"/>
                        <a:gd name="T52" fmla="*/ 17 w 135"/>
                        <a:gd name="T53" fmla="*/ 0 h 91"/>
                        <a:gd name="T54" fmla="*/ 16 w 135"/>
                        <a:gd name="T55" fmla="*/ 0 h 91"/>
                        <a:gd name="T56" fmla="*/ 15 w 135"/>
                        <a:gd name="T57" fmla="*/ 5 h 91"/>
                        <a:gd name="T58" fmla="*/ 14 w 135"/>
                        <a:gd name="T59" fmla="*/ 11 h 91"/>
                        <a:gd name="T60" fmla="*/ 14 w 135"/>
                        <a:gd name="T61" fmla="*/ 17 h 91"/>
                        <a:gd name="T62" fmla="*/ 0 w 135"/>
                        <a:gd name="T63" fmla="*/ 30 h 91"/>
                        <a:gd name="T64" fmla="*/ 25 w 135"/>
                        <a:gd name="T65" fmla="*/ 56 h 91"/>
                        <a:gd name="T66" fmla="*/ 32 w 135"/>
                        <a:gd name="T67" fmla="*/ 56 h 91"/>
                        <a:gd name="T68" fmla="*/ 44 w 135"/>
                        <a:gd name="T69" fmla="*/ 66 h 91"/>
                        <a:gd name="T70" fmla="*/ 52 w 135"/>
                        <a:gd name="T71" fmla="*/ 73 h 91"/>
                        <a:gd name="T72" fmla="*/ 59 w 135"/>
                        <a:gd name="T73" fmla="*/ 73 h 91"/>
                        <a:gd name="T74" fmla="*/ 61 w 135"/>
                        <a:gd name="T75" fmla="*/ 71 h 91"/>
                        <a:gd name="T76" fmla="*/ 65 w 135"/>
                        <a:gd name="T77" fmla="*/ 68 h 91"/>
                        <a:gd name="T78" fmla="*/ 67 w 135"/>
                        <a:gd name="T79" fmla="*/ 68 h 91"/>
                        <a:gd name="T80" fmla="*/ 67 w 135"/>
                        <a:gd name="T81" fmla="*/ 69 h 91"/>
                        <a:gd name="T82" fmla="*/ 74 w 135"/>
                        <a:gd name="T83" fmla="*/ 78 h 91"/>
                        <a:gd name="T84" fmla="*/ 81 w 135"/>
                        <a:gd name="T85" fmla="*/ 80 h 91"/>
                        <a:gd name="T86" fmla="*/ 84 w 135"/>
                        <a:gd name="T87" fmla="*/ 83 h 91"/>
                        <a:gd name="T88" fmla="*/ 86 w 135"/>
                        <a:gd name="T89" fmla="*/ 85 h 91"/>
                        <a:gd name="T90" fmla="*/ 89 w 135"/>
                        <a:gd name="T91" fmla="*/ 84 h 91"/>
                        <a:gd name="T92" fmla="*/ 94 w 135"/>
                        <a:gd name="T93" fmla="*/ 82 h 91"/>
                        <a:gd name="T94" fmla="*/ 107 w 135"/>
                        <a:gd name="T95" fmla="*/ 91 h 91"/>
                        <a:gd name="T96" fmla="*/ 115 w 135"/>
                        <a:gd name="T97" fmla="*/ 83 h 91"/>
                        <a:gd name="T98" fmla="*/ 123 w 135"/>
                        <a:gd name="T99" fmla="*/ 73 h 91"/>
                        <a:gd name="T100" fmla="*/ 123 w 135"/>
                        <a:gd name="T101" fmla="*/ 71 h 91"/>
                        <a:gd name="T102" fmla="*/ 117 w 135"/>
                        <a:gd name="T103" fmla="*/ 64 h 91"/>
                        <a:gd name="T104" fmla="*/ 121 w 135"/>
                        <a:gd name="T105" fmla="*/ 56 h 91"/>
                        <a:gd name="T106" fmla="*/ 125 w 135"/>
                        <a:gd name="T107" fmla="*/ 47 h 91"/>
                        <a:gd name="T108" fmla="*/ 125 w 135"/>
                        <a:gd name="T109" fmla="*/ 46 h 91"/>
                        <a:gd name="T110" fmla="*/ 133 w 135"/>
                        <a:gd name="T111" fmla="*/ 46 h 91"/>
                        <a:gd name="T112" fmla="*/ 135 w 135"/>
                        <a:gd name="T113" fmla="*/ 45 h 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135" h="91">
                          <a:moveTo>
                            <a:pt x="135" y="45"/>
                          </a:moveTo>
                          <a:cubicBezTo>
                            <a:pt x="134" y="44"/>
                            <a:pt x="134" y="43"/>
                            <a:pt x="134" y="42"/>
                          </a:cubicBezTo>
                          <a:cubicBezTo>
                            <a:pt x="134" y="41"/>
                            <a:pt x="134" y="39"/>
                            <a:pt x="134" y="38"/>
                          </a:cubicBezTo>
                          <a:cubicBezTo>
                            <a:pt x="134" y="35"/>
                            <a:pt x="134" y="32"/>
                            <a:pt x="133" y="31"/>
                          </a:cubicBezTo>
                          <a:cubicBezTo>
                            <a:pt x="132" y="31"/>
                            <a:pt x="132" y="30"/>
                            <a:pt x="131" y="30"/>
                          </a:cubicBezTo>
                          <a:cubicBezTo>
                            <a:pt x="130" y="30"/>
                            <a:pt x="129" y="31"/>
                            <a:pt x="128" y="32"/>
                          </a:cubicBezTo>
                          <a:cubicBezTo>
                            <a:pt x="127" y="33"/>
                            <a:pt x="125" y="34"/>
                            <a:pt x="122" y="34"/>
                          </a:cubicBezTo>
                          <a:cubicBezTo>
                            <a:pt x="122" y="34"/>
                            <a:pt x="119" y="34"/>
                            <a:pt x="119" y="30"/>
                          </a:cubicBezTo>
                          <a:lnTo>
                            <a:pt x="118" y="29"/>
                          </a:lnTo>
                          <a:cubicBezTo>
                            <a:pt x="115" y="29"/>
                            <a:pt x="112" y="27"/>
                            <a:pt x="110" y="25"/>
                          </a:cubicBezTo>
                          <a:cubicBezTo>
                            <a:pt x="109" y="24"/>
                            <a:pt x="107" y="23"/>
                            <a:pt x="106" y="23"/>
                          </a:cubicBezTo>
                          <a:cubicBezTo>
                            <a:pt x="105" y="23"/>
                            <a:pt x="105" y="23"/>
                            <a:pt x="105" y="23"/>
                          </a:cubicBezTo>
                          <a:cubicBezTo>
                            <a:pt x="104" y="24"/>
                            <a:pt x="103" y="25"/>
                            <a:pt x="102" y="25"/>
                          </a:cubicBezTo>
                          <a:cubicBezTo>
                            <a:pt x="99" y="25"/>
                            <a:pt x="97" y="23"/>
                            <a:pt x="96" y="20"/>
                          </a:cubicBezTo>
                          <a:cubicBezTo>
                            <a:pt x="96" y="20"/>
                            <a:pt x="95" y="20"/>
                            <a:pt x="95" y="21"/>
                          </a:cubicBezTo>
                          <a:cubicBezTo>
                            <a:pt x="94" y="21"/>
                            <a:pt x="93" y="22"/>
                            <a:pt x="92" y="22"/>
                          </a:cubicBezTo>
                          <a:cubicBezTo>
                            <a:pt x="89" y="22"/>
                            <a:pt x="88" y="19"/>
                            <a:pt x="87" y="17"/>
                          </a:cubicBezTo>
                          <a:cubicBezTo>
                            <a:pt x="86" y="13"/>
                            <a:pt x="85" y="10"/>
                            <a:pt x="81" y="10"/>
                          </a:cubicBezTo>
                          <a:cubicBezTo>
                            <a:pt x="78" y="10"/>
                            <a:pt x="76" y="11"/>
                            <a:pt x="73" y="13"/>
                          </a:cubicBezTo>
                          <a:cubicBezTo>
                            <a:pt x="70" y="15"/>
                            <a:pt x="65" y="18"/>
                            <a:pt x="60" y="18"/>
                          </a:cubicBezTo>
                          <a:cubicBezTo>
                            <a:pt x="58" y="18"/>
                            <a:pt x="56" y="16"/>
                            <a:pt x="55" y="15"/>
                          </a:cubicBezTo>
                          <a:cubicBezTo>
                            <a:pt x="54" y="14"/>
                            <a:pt x="54" y="13"/>
                            <a:pt x="53" y="12"/>
                          </a:cubicBezTo>
                          <a:cubicBezTo>
                            <a:pt x="48" y="10"/>
                            <a:pt x="44" y="10"/>
                            <a:pt x="41" y="10"/>
                          </a:cubicBezTo>
                          <a:cubicBezTo>
                            <a:pt x="37" y="10"/>
                            <a:pt x="33" y="10"/>
                            <a:pt x="27" y="8"/>
                          </a:cubicBezTo>
                          <a:cubicBezTo>
                            <a:pt x="25" y="7"/>
                            <a:pt x="24" y="6"/>
                            <a:pt x="23" y="4"/>
                          </a:cubicBezTo>
                          <a:cubicBezTo>
                            <a:pt x="22" y="3"/>
                            <a:pt x="22" y="1"/>
                            <a:pt x="20" y="0"/>
                          </a:cubicBezTo>
                          <a:cubicBezTo>
                            <a:pt x="19" y="0"/>
                            <a:pt x="18" y="0"/>
                            <a:pt x="17" y="0"/>
                          </a:cubicBezTo>
                          <a:cubicBezTo>
                            <a:pt x="17" y="0"/>
                            <a:pt x="17" y="0"/>
                            <a:pt x="16" y="0"/>
                          </a:cubicBezTo>
                          <a:cubicBezTo>
                            <a:pt x="16" y="2"/>
                            <a:pt x="16" y="4"/>
                            <a:pt x="15" y="5"/>
                          </a:cubicBezTo>
                          <a:cubicBezTo>
                            <a:pt x="15" y="7"/>
                            <a:pt x="14" y="9"/>
                            <a:pt x="14" y="11"/>
                          </a:cubicBezTo>
                          <a:lnTo>
                            <a:pt x="14" y="17"/>
                          </a:lnTo>
                          <a:cubicBezTo>
                            <a:pt x="14" y="21"/>
                            <a:pt x="5" y="28"/>
                            <a:pt x="0" y="30"/>
                          </a:cubicBezTo>
                          <a:cubicBezTo>
                            <a:pt x="3" y="36"/>
                            <a:pt x="15" y="56"/>
                            <a:pt x="25" y="56"/>
                          </a:cubicBezTo>
                          <a:lnTo>
                            <a:pt x="32" y="56"/>
                          </a:lnTo>
                          <a:cubicBezTo>
                            <a:pt x="39" y="56"/>
                            <a:pt x="42" y="61"/>
                            <a:pt x="44" y="66"/>
                          </a:cubicBezTo>
                          <a:cubicBezTo>
                            <a:pt x="46" y="70"/>
                            <a:pt x="47" y="73"/>
                            <a:pt x="52" y="73"/>
                          </a:cubicBezTo>
                          <a:lnTo>
                            <a:pt x="59" y="73"/>
                          </a:lnTo>
                          <a:cubicBezTo>
                            <a:pt x="60" y="73"/>
                            <a:pt x="60" y="72"/>
                            <a:pt x="61" y="71"/>
                          </a:cubicBezTo>
                          <a:cubicBezTo>
                            <a:pt x="62" y="70"/>
                            <a:pt x="63" y="69"/>
                            <a:pt x="65" y="68"/>
                          </a:cubicBezTo>
                          <a:lnTo>
                            <a:pt x="67" y="68"/>
                          </a:lnTo>
                          <a:lnTo>
                            <a:pt x="67" y="69"/>
                          </a:lnTo>
                          <a:cubicBezTo>
                            <a:pt x="69" y="77"/>
                            <a:pt x="70" y="77"/>
                            <a:pt x="74" y="78"/>
                          </a:cubicBezTo>
                          <a:cubicBezTo>
                            <a:pt x="76" y="78"/>
                            <a:pt x="78" y="79"/>
                            <a:pt x="81" y="80"/>
                          </a:cubicBezTo>
                          <a:cubicBezTo>
                            <a:pt x="82" y="81"/>
                            <a:pt x="83" y="82"/>
                            <a:pt x="84" y="83"/>
                          </a:cubicBezTo>
                          <a:cubicBezTo>
                            <a:pt x="84" y="84"/>
                            <a:pt x="85" y="85"/>
                            <a:pt x="86" y="85"/>
                          </a:cubicBezTo>
                          <a:cubicBezTo>
                            <a:pt x="87" y="85"/>
                            <a:pt x="88" y="84"/>
                            <a:pt x="89" y="84"/>
                          </a:cubicBezTo>
                          <a:cubicBezTo>
                            <a:pt x="90" y="83"/>
                            <a:pt x="92" y="82"/>
                            <a:pt x="94" y="82"/>
                          </a:cubicBezTo>
                          <a:cubicBezTo>
                            <a:pt x="102" y="82"/>
                            <a:pt x="105" y="86"/>
                            <a:pt x="107" y="91"/>
                          </a:cubicBezTo>
                          <a:cubicBezTo>
                            <a:pt x="109" y="87"/>
                            <a:pt x="112" y="85"/>
                            <a:pt x="115" y="83"/>
                          </a:cubicBezTo>
                          <a:cubicBezTo>
                            <a:pt x="119" y="80"/>
                            <a:pt x="123" y="78"/>
                            <a:pt x="123" y="73"/>
                          </a:cubicBezTo>
                          <a:lnTo>
                            <a:pt x="123" y="71"/>
                          </a:lnTo>
                          <a:cubicBezTo>
                            <a:pt x="119" y="70"/>
                            <a:pt x="117" y="68"/>
                            <a:pt x="117" y="64"/>
                          </a:cubicBezTo>
                          <a:cubicBezTo>
                            <a:pt x="117" y="60"/>
                            <a:pt x="119" y="58"/>
                            <a:pt x="121" y="56"/>
                          </a:cubicBezTo>
                          <a:cubicBezTo>
                            <a:pt x="123" y="55"/>
                            <a:pt x="125" y="53"/>
                            <a:pt x="125" y="47"/>
                          </a:cubicBezTo>
                          <a:lnTo>
                            <a:pt x="125" y="46"/>
                          </a:lnTo>
                          <a:lnTo>
                            <a:pt x="133" y="46"/>
                          </a:lnTo>
                          <a:cubicBezTo>
                            <a:pt x="133" y="46"/>
                            <a:pt x="134" y="46"/>
                            <a:pt x="135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8" name="Freeform 1123">
                      <a:extLst>
                        <a:ext uri="{FF2B5EF4-FFF2-40B4-BE49-F238E27FC236}">
                          <a16:creationId xmlns:a16="http://schemas.microsoft.com/office/drawing/2014/main" id="{8BBC62BE-B6B7-D019-358F-B3F7BCBA99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85388" y="4540400"/>
                      <a:ext cx="39469" cy="30071"/>
                    </a:xfrm>
                    <a:custGeom>
                      <a:avLst/>
                      <a:gdLst>
                        <a:gd name="T0" fmla="*/ 65 w 91"/>
                        <a:gd name="T1" fmla="*/ 69 h 73"/>
                        <a:gd name="T2" fmla="*/ 84 w 91"/>
                        <a:gd name="T3" fmla="*/ 56 h 73"/>
                        <a:gd name="T4" fmla="*/ 91 w 91"/>
                        <a:gd name="T5" fmla="*/ 47 h 73"/>
                        <a:gd name="T6" fmla="*/ 86 w 91"/>
                        <a:gd name="T7" fmla="*/ 40 h 73"/>
                        <a:gd name="T8" fmla="*/ 76 w 91"/>
                        <a:gd name="T9" fmla="*/ 32 h 73"/>
                        <a:gd name="T10" fmla="*/ 69 w 91"/>
                        <a:gd name="T11" fmla="*/ 32 h 73"/>
                        <a:gd name="T12" fmla="*/ 48 w 91"/>
                        <a:gd name="T13" fmla="*/ 13 h 73"/>
                        <a:gd name="T14" fmla="*/ 41 w 91"/>
                        <a:gd name="T15" fmla="*/ 3 h 73"/>
                        <a:gd name="T16" fmla="*/ 38 w 91"/>
                        <a:gd name="T17" fmla="*/ 1 h 73"/>
                        <a:gd name="T18" fmla="*/ 37 w 91"/>
                        <a:gd name="T19" fmla="*/ 0 h 73"/>
                        <a:gd name="T20" fmla="*/ 36 w 91"/>
                        <a:gd name="T21" fmla="*/ 0 h 73"/>
                        <a:gd name="T22" fmla="*/ 34 w 91"/>
                        <a:gd name="T23" fmla="*/ 2 h 73"/>
                        <a:gd name="T24" fmla="*/ 28 w 91"/>
                        <a:gd name="T25" fmla="*/ 7 h 73"/>
                        <a:gd name="T26" fmla="*/ 26 w 91"/>
                        <a:gd name="T27" fmla="*/ 7 h 73"/>
                        <a:gd name="T28" fmla="*/ 23 w 91"/>
                        <a:gd name="T29" fmla="*/ 12 h 73"/>
                        <a:gd name="T30" fmla="*/ 11 w 91"/>
                        <a:gd name="T31" fmla="*/ 19 h 73"/>
                        <a:gd name="T32" fmla="*/ 8 w 91"/>
                        <a:gd name="T33" fmla="*/ 31 h 73"/>
                        <a:gd name="T34" fmla="*/ 6 w 91"/>
                        <a:gd name="T35" fmla="*/ 39 h 73"/>
                        <a:gd name="T36" fmla="*/ 7 w 91"/>
                        <a:gd name="T37" fmla="*/ 43 h 73"/>
                        <a:gd name="T38" fmla="*/ 7 w 91"/>
                        <a:gd name="T39" fmla="*/ 49 h 73"/>
                        <a:gd name="T40" fmla="*/ 1 w 91"/>
                        <a:gd name="T41" fmla="*/ 52 h 73"/>
                        <a:gd name="T42" fmla="*/ 0 w 91"/>
                        <a:gd name="T43" fmla="*/ 52 h 73"/>
                        <a:gd name="T44" fmla="*/ 2 w 91"/>
                        <a:gd name="T45" fmla="*/ 55 h 73"/>
                        <a:gd name="T46" fmla="*/ 6 w 91"/>
                        <a:gd name="T47" fmla="*/ 63 h 73"/>
                        <a:gd name="T48" fmla="*/ 5 w 91"/>
                        <a:gd name="T49" fmla="*/ 67 h 73"/>
                        <a:gd name="T50" fmla="*/ 4 w 91"/>
                        <a:gd name="T51" fmla="*/ 69 h 73"/>
                        <a:gd name="T52" fmla="*/ 8 w 91"/>
                        <a:gd name="T53" fmla="*/ 72 h 73"/>
                        <a:gd name="T54" fmla="*/ 10 w 91"/>
                        <a:gd name="T55" fmla="*/ 72 h 73"/>
                        <a:gd name="T56" fmla="*/ 11 w 91"/>
                        <a:gd name="T57" fmla="*/ 72 h 73"/>
                        <a:gd name="T58" fmla="*/ 35 w 91"/>
                        <a:gd name="T59" fmla="*/ 64 h 73"/>
                        <a:gd name="T60" fmla="*/ 44 w 91"/>
                        <a:gd name="T61" fmla="*/ 60 h 73"/>
                        <a:gd name="T62" fmla="*/ 45 w 91"/>
                        <a:gd name="T63" fmla="*/ 60 h 73"/>
                        <a:gd name="T64" fmla="*/ 45 w 91"/>
                        <a:gd name="T65" fmla="*/ 61 h 73"/>
                        <a:gd name="T66" fmla="*/ 47 w 91"/>
                        <a:gd name="T67" fmla="*/ 65 h 73"/>
                        <a:gd name="T68" fmla="*/ 51 w 91"/>
                        <a:gd name="T69" fmla="*/ 70 h 73"/>
                        <a:gd name="T70" fmla="*/ 53 w 91"/>
                        <a:gd name="T71" fmla="*/ 68 h 73"/>
                        <a:gd name="T72" fmla="*/ 53 w 91"/>
                        <a:gd name="T73" fmla="*/ 68 h 73"/>
                        <a:gd name="T74" fmla="*/ 54 w 91"/>
                        <a:gd name="T75" fmla="*/ 68 h 73"/>
                        <a:gd name="T76" fmla="*/ 58 w 91"/>
                        <a:gd name="T77" fmla="*/ 71 h 73"/>
                        <a:gd name="T78" fmla="*/ 60 w 91"/>
                        <a:gd name="T79" fmla="*/ 73 h 73"/>
                        <a:gd name="T80" fmla="*/ 62 w 91"/>
                        <a:gd name="T81" fmla="*/ 71 h 73"/>
                        <a:gd name="T82" fmla="*/ 65 w 91"/>
                        <a:gd name="T83" fmla="*/ 69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91" h="73">
                          <a:moveTo>
                            <a:pt x="65" y="69"/>
                          </a:moveTo>
                          <a:cubicBezTo>
                            <a:pt x="77" y="67"/>
                            <a:pt x="80" y="62"/>
                            <a:pt x="84" y="56"/>
                          </a:cubicBezTo>
                          <a:cubicBezTo>
                            <a:pt x="86" y="53"/>
                            <a:pt x="88" y="50"/>
                            <a:pt x="91" y="47"/>
                          </a:cubicBezTo>
                          <a:cubicBezTo>
                            <a:pt x="88" y="45"/>
                            <a:pt x="87" y="42"/>
                            <a:pt x="86" y="40"/>
                          </a:cubicBezTo>
                          <a:cubicBezTo>
                            <a:pt x="84" y="35"/>
                            <a:pt x="82" y="32"/>
                            <a:pt x="76" y="32"/>
                          </a:cubicBezTo>
                          <a:lnTo>
                            <a:pt x="69" y="32"/>
                          </a:lnTo>
                          <a:cubicBezTo>
                            <a:pt x="60" y="32"/>
                            <a:pt x="54" y="22"/>
                            <a:pt x="48" y="13"/>
                          </a:cubicBezTo>
                          <a:cubicBezTo>
                            <a:pt x="46" y="10"/>
                            <a:pt x="44" y="6"/>
                            <a:pt x="41" y="3"/>
                          </a:cubicBezTo>
                          <a:cubicBezTo>
                            <a:pt x="40" y="3"/>
                            <a:pt x="39" y="2"/>
                            <a:pt x="38" y="1"/>
                          </a:cubicBezTo>
                          <a:cubicBezTo>
                            <a:pt x="38" y="0"/>
                            <a:pt x="37" y="0"/>
                            <a:pt x="37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6" y="1"/>
                            <a:pt x="35" y="1"/>
                            <a:pt x="34" y="2"/>
                          </a:cubicBezTo>
                          <a:cubicBezTo>
                            <a:pt x="33" y="5"/>
                            <a:pt x="31" y="6"/>
                            <a:pt x="28" y="7"/>
                          </a:cubicBezTo>
                          <a:cubicBezTo>
                            <a:pt x="27" y="7"/>
                            <a:pt x="27" y="7"/>
                            <a:pt x="26" y="7"/>
                          </a:cubicBezTo>
                          <a:cubicBezTo>
                            <a:pt x="24" y="8"/>
                            <a:pt x="24" y="10"/>
                            <a:pt x="23" y="12"/>
                          </a:cubicBezTo>
                          <a:cubicBezTo>
                            <a:pt x="21" y="15"/>
                            <a:pt x="19" y="19"/>
                            <a:pt x="11" y="19"/>
                          </a:cubicBezTo>
                          <a:cubicBezTo>
                            <a:pt x="10" y="24"/>
                            <a:pt x="9" y="27"/>
                            <a:pt x="8" y="31"/>
                          </a:cubicBezTo>
                          <a:cubicBezTo>
                            <a:pt x="7" y="33"/>
                            <a:pt x="7" y="36"/>
                            <a:pt x="6" y="39"/>
                          </a:cubicBezTo>
                          <a:cubicBezTo>
                            <a:pt x="6" y="41"/>
                            <a:pt x="6" y="42"/>
                            <a:pt x="7" y="43"/>
                          </a:cubicBezTo>
                          <a:cubicBezTo>
                            <a:pt x="7" y="45"/>
                            <a:pt x="8" y="47"/>
                            <a:pt x="7" y="49"/>
                          </a:cubicBezTo>
                          <a:cubicBezTo>
                            <a:pt x="5" y="52"/>
                            <a:pt x="2" y="52"/>
                            <a:pt x="1" y="52"/>
                          </a:cubicBezTo>
                          <a:cubicBezTo>
                            <a:pt x="1" y="52"/>
                            <a:pt x="0" y="52"/>
                            <a:pt x="0" y="52"/>
                          </a:cubicBezTo>
                          <a:cubicBezTo>
                            <a:pt x="0" y="53"/>
                            <a:pt x="1" y="54"/>
                            <a:pt x="2" y="55"/>
                          </a:cubicBezTo>
                          <a:cubicBezTo>
                            <a:pt x="4" y="57"/>
                            <a:pt x="6" y="59"/>
                            <a:pt x="6" y="63"/>
                          </a:cubicBezTo>
                          <a:cubicBezTo>
                            <a:pt x="6" y="64"/>
                            <a:pt x="6" y="66"/>
                            <a:pt x="5" y="67"/>
                          </a:cubicBezTo>
                          <a:cubicBezTo>
                            <a:pt x="5" y="68"/>
                            <a:pt x="4" y="68"/>
                            <a:pt x="4" y="69"/>
                          </a:cubicBezTo>
                          <a:cubicBezTo>
                            <a:pt x="4" y="71"/>
                            <a:pt x="5" y="72"/>
                            <a:pt x="8" y="72"/>
                          </a:cubicBezTo>
                          <a:cubicBezTo>
                            <a:pt x="9" y="72"/>
                            <a:pt x="9" y="72"/>
                            <a:pt x="10" y="72"/>
                          </a:cubicBezTo>
                          <a:cubicBezTo>
                            <a:pt x="10" y="72"/>
                            <a:pt x="11" y="72"/>
                            <a:pt x="11" y="72"/>
                          </a:cubicBezTo>
                          <a:cubicBezTo>
                            <a:pt x="20" y="72"/>
                            <a:pt x="28" y="68"/>
                            <a:pt x="35" y="64"/>
                          </a:cubicBezTo>
                          <a:cubicBezTo>
                            <a:pt x="38" y="63"/>
                            <a:pt x="41" y="61"/>
                            <a:pt x="44" y="60"/>
                          </a:cubicBezTo>
                          <a:lnTo>
                            <a:pt x="45" y="60"/>
                          </a:lnTo>
                          <a:lnTo>
                            <a:pt x="45" y="61"/>
                          </a:lnTo>
                          <a:cubicBezTo>
                            <a:pt x="46" y="62"/>
                            <a:pt x="47" y="64"/>
                            <a:pt x="47" y="65"/>
                          </a:cubicBezTo>
                          <a:cubicBezTo>
                            <a:pt x="48" y="67"/>
                            <a:pt x="49" y="69"/>
                            <a:pt x="51" y="70"/>
                          </a:cubicBezTo>
                          <a:cubicBezTo>
                            <a:pt x="52" y="70"/>
                            <a:pt x="52" y="69"/>
                            <a:pt x="53" y="68"/>
                          </a:cubicBezTo>
                          <a:lnTo>
                            <a:pt x="53" y="68"/>
                          </a:lnTo>
                          <a:lnTo>
                            <a:pt x="54" y="68"/>
                          </a:lnTo>
                          <a:cubicBezTo>
                            <a:pt x="56" y="69"/>
                            <a:pt x="57" y="70"/>
                            <a:pt x="58" y="71"/>
                          </a:cubicBezTo>
                          <a:cubicBezTo>
                            <a:pt x="59" y="72"/>
                            <a:pt x="59" y="73"/>
                            <a:pt x="60" y="73"/>
                          </a:cubicBezTo>
                          <a:cubicBezTo>
                            <a:pt x="61" y="73"/>
                            <a:pt x="62" y="72"/>
                            <a:pt x="62" y="71"/>
                          </a:cubicBezTo>
                          <a:cubicBezTo>
                            <a:pt x="63" y="71"/>
                            <a:pt x="63" y="69"/>
                            <a:pt x="65" y="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9" name="Freeform 1124">
                      <a:extLst>
                        <a:ext uri="{FF2B5EF4-FFF2-40B4-BE49-F238E27FC236}">
                          <a16:creationId xmlns:a16="http://schemas.microsoft.com/office/drawing/2014/main" id="{C11ABF86-E2A6-59EA-2E8F-453D75B984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5531" y="4570471"/>
                      <a:ext cx="26312" cy="31951"/>
                    </a:xfrm>
                    <a:custGeom>
                      <a:avLst/>
                      <a:gdLst>
                        <a:gd name="T0" fmla="*/ 61 w 61"/>
                        <a:gd name="T1" fmla="*/ 54 h 74"/>
                        <a:gd name="T2" fmla="*/ 59 w 61"/>
                        <a:gd name="T3" fmla="*/ 52 h 74"/>
                        <a:gd name="T4" fmla="*/ 52 w 61"/>
                        <a:gd name="T5" fmla="*/ 50 h 74"/>
                        <a:gd name="T6" fmla="*/ 51 w 61"/>
                        <a:gd name="T7" fmla="*/ 50 h 74"/>
                        <a:gd name="T8" fmla="*/ 51 w 61"/>
                        <a:gd name="T9" fmla="*/ 49 h 74"/>
                        <a:gd name="T10" fmla="*/ 46 w 61"/>
                        <a:gd name="T11" fmla="*/ 41 h 74"/>
                        <a:gd name="T12" fmla="*/ 41 w 61"/>
                        <a:gd name="T13" fmla="*/ 36 h 74"/>
                        <a:gd name="T14" fmla="*/ 40 w 61"/>
                        <a:gd name="T15" fmla="*/ 31 h 74"/>
                        <a:gd name="T16" fmla="*/ 37 w 61"/>
                        <a:gd name="T17" fmla="*/ 27 h 74"/>
                        <a:gd name="T18" fmla="*/ 33 w 61"/>
                        <a:gd name="T19" fmla="*/ 26 h 74"/>
                        <a:gd name="T20" fmla="*/ 26 w 61"/>
                        <a:gd name="T21" fmla="*/ 20 h 74"/>
                        <a:gd name="T22" fmla="*/ 27 w 61"/>
                        <a:gd name="T23" fmla="*/ 17 h 74"/>
                        <a:gd name="T24" fmla="*/ 28 w 61"/>
                        <a:gd name="T25" fmla="*/ 13 h 74"/>
                        <a:gd name="T26" fmla="*/ 27 w 61"/>
                        <a:gd name="T27" fmla="*/ 9 h 74"/>
                        <a:gd name="T28" fmla="*/ 26 w 61"/>
                        <a:gd name="T29" fmla="*/ 8 h 74"/>
                        <a:gd name="T30" fmla="*/ 18 w 61"/>
                        <a:gd name="T31" fmla="*/ 11 h 74"/>
                        <a:gd name="T32" fmla="*/ 9 w 61"/>
                        <a:gd name="T33" fmla="*/ 1 h 74"/>
                        <a:gd name="T34" fmla="*/ 7 w 61"/>
                        <a:gd name="T35" fmla="*/ 7 h 74"/>
                        <a:gd name="T36" fmla="*/ 8 w 61"/>
                        <a:gd name="T37" fmla="*/ 0 h 74"/>
                        <a:gd name="T38" fmla="*/ 6 w 61"/>
                        <a:gd name="T39" fmla="*/ 3 h 74"/>
                        <a:gd name="T40" fmla="*/ 0 w 61"/>
                        <a:gd name="T41" fmla="*/ 14 h 74"/>
                        <a:gd name="T42" fmla="*/ 6 w 61"/>
                        <a:gd name="T43" fmla="*/ 28 h 74"/>
                        <a:gd name="T44" fmla="*/ 13 w 61"/>
                        <a:gd name="T45" fmla="*/ 42 h 74"/>
                        <a:gd name="T46" fmla="*/ 11 w 61"/>
                        <a:gd name="T47" fmla="*/ 49 h 74"/>
                        <a:gd name="T48" fmla="*/ 11 w 61"/>
                        <a:gd name="T49" fmla="*/ 57 h 74"/>
                        <a:gd name="T50" fmla="*/ 16 w 61"/>
                        <a:gd name="T51" fmla="*/ 63 h 74"/>
                        <a:gd name="T52" fmla="*/ 17 w 61"/>
                        <a:gd name="T53" fmla="*/ 64 h 74"/>
                        <a:gd name="T54" fmla="*/ 17 w 61"/>
                        <a:gd name="T55" fmla="*/ 64 h 74"/>
                        <a:gd name="T56" fmla="*/ 24 w 61"/>
                        <a:gd name="T57" fmla="*/ 74 h 74"/>
                        <a:gd name="T58" fmla="*/ 41 w 61"/>
                        <a:gd name="T59" fmla="*/ 66 h 74"/>
                        <a:gd name="T60" fmla="*/ 61 w 61"/>
                        <a:gd name="T61" fmla="*/ 54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61" h="74">
                          <a:moveTo>
                            <a:pt x="61" y="54"/>
                          </a:moveTo>
                          <a:cubicBezTo>
                            <a:pt x="61" y="53"/>
                            <a:pt x="60" y="53"/>
                            <a:pt x="59" y="52"/>
                          </a:cubicBezTo>
                          <a:cubicBezTo>
                            <a:pt x="57" y="51"/>
                            <a:pt x="55" y="50"/>
                            <a:pt x="52" y="50"/>
                          </a:cubicBezTo>
                          <a:lnTo>
                            <a:pt x="51" y="50"/>
                          </a:lnTo>
                          <a:lnTo>
                            <a:pt x="51" y="49"/>
                          </a:lnTo>
                          <a:cubicBezTo>
                            <a:pt x="51" y="44"/>
                            <a:pt x="49" y="42"/>
                            <a:pt x="46" y="41"/>
                          </a:cubicBezTo>
                          <a:cubicBezTo>
                            <a:pt x="44" y="40"/>
                            <a:pt x="42" y="38"/>
                            <a:pt x="41" y="36"/>
                          </a:cubicBezTo>
                          <a:cubicBezTo>
                            <a:pt x="40" y="34"/>
                            <a:pt x="40" y="32"/>
                            <a:pt x="40" y="31"/>
                          </a:cubicBezTo>
                          <a:cubicBezTo>
                            <a:pt x="40" y="29"/>
                            <a:pt x="40" y="28"/>
                            <a:pt x="37" y="27"/>
                          </a:cubicBezTo>
                          <a:cubicBezTo>
                            <a:pt x="36" y="27"/>
                            <a:pt x="35" y="27"/>
                            <a:pt x="33" y="26"/>
                          </a:cubicBezTo>
                          <a:cubicBezTo>
                            <a:pt x="30" y="26"/>
                            <a:pt x="26" y="26"/>
                            <a:pt x="26" y="20"/>
                          </a:cubicBezTo>
                          <a:cubicBezTo>
                            <a:pt x="26" y="19"/>
                            <a:pt x="27" y="18"/>
                            <a:pt x="27" y="17"/>
                          </a:cubicBezTo>
                          <a:cubicBezTo>
                            <a:pt x="28" y="16"/>
                            <a:pt x="28" y="15"/>
                            <a:pt x="28" y="13"/>
                          </a:cubicBezTo>
                          <a:cubicBezTo>
                            <a:pt x="28" y="12"/>
                            <a:pt x="28" y="11"/>
                            <a:pt x="27" y="9"/>
                          </a:cubicBezTo>
                          <a:cubicBezTo>
                            <a:pt x="26" y="9"/>
                            <a:pt x="26" y="9"/>
                            <a:pt x="26" y="8"/>
                          </a:cubicBezTo>
                          <a:cubicBezTo>
                            <a:pt x="24" y="10"/>
                            <a:pt x="22" y="11"/>
                            <a:pt x="18" y="11"/>
                          </a:cubicBezTo>
                          <a:cubicBezTo>
                            <a:pt x="14" y="11"/>
                            <a:pt x="10" y="6"/>
                            <a:pt x="9" y="1"/>
                          </a:cubicBezTo>
                          <a:lnTo>
                            <a:pt x="7" y="7"/>
                          </a:lnTo>
                          <a:lnTo>
                            <a:pt x="8" y="0"/>
                          </a:lnTo>
                          <a:cubicBezTo>
                            <a:pt x="7" y="1"/>
                            <a:pt x="6" y="2"/>
                            <a:pt x="6" y="3"/>
                          </a:cubicBezTo>
                          <a:cubicBezTo>
                            <a:pt x="3" y="6"/>
                            <a:pt x="0" y="9"/>
                            <a:pt x="0" y="14"/>
                          </a:cubicBezTo>
                          <a:cubicBezTo>
                            <a:pt x="0" y="20"/>
                            <a:pt x="3" y="24"/>
                            <a:pt x="6" y="28"/>
                          </a:cubicBezTo>
                          <a:cubicBezTo>
                            <a:pt x="9" y="32"/>
                            <a:pt x="13" y="36"/>
                            <a:pt x="13" y="42"/>
                          </a:cubicBezTo>
                          <a:cubicBezTo>
                            <a:pt x="13" y="45"/>
                            <a:pt x="12" y="48"/>
                            <a:pt x="11" y="49"/>
                          </a:cubicBezTo>
                          <a:lnTo>
                            <a:pt x="11" y="57"/>
                          </a:lnTo>
                          <a:cubicBezTo>
                            <a:pt x="11" y="61"/>
                            <a:pt x="14" y="63"/>
                            <a:pt x="16" y="63"/>
                          </a:cubicBezTo>
                          <a:lnTo>
                            <a:pt x="17" y="64"/>
                          </a:lnTo>
                          <a:lnTo>
                            <a:pt x="17" y="64"/>
                          </a:lnTo>
                          <a:cubicBezTo>
                            <a:pt x="19" y="69"/>
                            <a:pt x="21" y="72"/>
                            <a:pt x="24" y="74"/>
                          </a:cubicBezTo>
                          <a:cubicBezTo>
                            <a:pt x="27" y="69"/>
                            <a:pt x="34" y="67"/>
                            <a:pt x="41" y="66"/>
                          </a:cubicBezTo>
                          <a:cubicBezTo>
                            <a:pt x="50" y="64"/>
                            <a:pt x="60" y="62"/>
                            <a:pt x="61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0" name="Freeform 1125">
                      <a:extLst>
                        <a:ext uri="{FF2B5EF4-FFF2-40B4-BE49-F238E27FC236}">
                          <a16:creationId xmlns:a16="http://schemas.microsoft.com/office/drawing/2014/main" id="{448D5A76-D2BE-AA9A-00B8-5F730B62D2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9219" y="4559195"/>
                      <a:ext cx="30071" cy="37589"/>
                    </a:xfrm>
                    <a:custGeom>
                      <a:avLst/>
                      <a:gdLst>
                        <a:gd name="T0" fmla="*/ 65 w 71"/>
                        <a:gd name="T1" fmla="*/ 60 h 88"/>
                        <a:gd name="T2" fmla="*/ 59 w 71"/>
                        <a:gd name="T3" fmla="*/ 44 h 88"/>
                        <a:gd name="T4" fmla="*/ 65 w 71"/>
                        <a:gd name="T5" fmla="*/ 31 h 88"/>
                        <a:gd name="T6" fmla="*/ 70 w 71"/>
                        <a:gd name="T7" fmla="*/ 25 h 88"/>
                        <a:gd name="T8" fmla="*/ 70 w 71"/>
                        <a:gd name="T9" fmla="*/ 23 h 88"/>
                        <a:gd name="T10" fmla="*/ 70 w 71"/>
                        <a:gd name="T11" fmla="*/ 22 h 88"/>
                        <a:gd name="T12" fmla="*/ 59 w 71"/>
                        <a:gd name="T13" fmla="*/ 13 h 88"/>
                        <a:gd name="T14" fmla="*/ 55 w 71"/>
                        <a:gd name="T15" fmla="*/ 15 h 88"/>
                        <a:gd name="T16" fmla="*/ 51 w 71"/>
                        <a:gd name="T17" fmla="*/ 16 h 88"/>
                        <a:gd name="T18" fmla="*/ 47 w 71"/>
                        <a:gd name="T19" fmla="*/ 13 h 88"/>
                        <a:gd name="T20" fmla="*/ 45 w 71"/>
                        <a:gd name="T21" fmla="*/ 11 h 88"/>
                        <a:gd name="T22" fmla="*/ 38 w 71"/>
                        <a:gd name="T23" fmla="*/ 9 h 88"/>
                        <a:gd name="T24" fmla="*/ 30 w 71"/>
                        <a:gd name="T25" fmla="*/ 0 h 88"/>
                        <a:gd name="T26" fmla="*/ 28 w 71"/>
                        <a:gd name="T27" fmla="*/ 2 h 88"/>
                        <a:gd name="T28" fmla="*/ 24 w 71"/>
                        <a:gd name="T29" fmla="*/ 4 h 88"/>
                        <a:gd name="T30" fmla="*/ 17 w 71"/>
                        <a:gd name="T31" fmla="*/ 4 h 88"/>
                        <a:gd name="T32" fmla="*/ 13 w 71"/>
                        <a:gd name="T33" fmla="*/ 3 h 88"/>
                        <a:gd name="T34" fmla="*/ 7 w 71"/>
                        <a:gd name="T35" fmla="*/ 13 h 88"/>
                        <a:gd name="T36" fmla="*/ 0 w 71"/>
                        <a:gd name="T37" fmla="*/ 22 h 88"/>
                        <a:gd name="T38" fmla="*/ 9 w 71"/>
                        <a:gd name="T39" fmla="*/ 31 h 88"/>
                        <a:gd name="T40" fmla="*/ 10 w 71"/>
                        <a:gd name="T41" fmla="*/ 33 h 88"/>
                        <a:gd name="T42" fmla="*/ 14 w 71"/>
                        <a:gd name="T43" fmla="*/ 36 h 88"/>
                        <a:gd name="T44" fmla="*/ 22 w 71"/>
                        <a:gd name="T45" fmla="*/ 48 h 88"/>
                        <a:gd name="T46" fmla="*/ 21 w 71"/>
                        <a:gd name="T47" fmla="*/ 53 h 88"/>
                        <a:gd name="T48" fmla="*/ 19 w 71"/>
                        <a:gd name="T49" fmla="*/ 58 h 88"/>
                        <a:gd name="T50" fmla="*/ 24 w 71"/>
                        <a:gd name="T51" fmla="*/ 67 h 88"/>
                        <a:gd name="T52" fmla="*/ 29 w 71"/>
                        <a:gd name="T53" fmla="*/ 78 h 88"/>
                        <a:gd name="T54" fmla="*/ 27 w 71"/>
                        <a:gd name="T55" fmla="*/ 82 h 88"/>
                        <a:gd name="T56" fmla="*/ 25 w 71"/>
                        <a:gd name="T57" fmla="*/ 86 h 88"/>
                        <a:gd name="T58" fmla="*/ 27 w 71"/>
                        <a:gd name="T59" fmla="*/ 88 h 88"/>
                        <a:gd name="T60" fmla="*/ 29 w 71"/>
                        <a:gd name="T61" fmla="*/ 86 h 88"/>
                        <a:gd name="T62" fmla="*/ 32 w 71"/>
                        <a:gd name="T63" fmla="*/ 84 h 88"/>
                        <a:gd name="T64" fmla="*/ 39 w 71"/>
                        <a:gd name="T65" fmla="*/ 84 h 88"/>
                        <a:gd name="T66" fmla="*/ 43 w 71"/>
                        <a:gd name="T67" fmla="*/ 83 h 88"/>
                        <a:gd name="T68" fmla="*/ 50 w 71"/>
                        <a:gd name="T69" fmla="*/ 82 h 88"/>
                        <a:gd name="T70" fmla="*/ 55 w 71"/>
                        <a:gd name="T71" fmla="*/ 83 h 88"/>
                        <a:gd name="T72" fmla="*/ 61 w 71"/>
                        <a:gd name="T73" fmla="*/ 84 h 88"/>
                        <a:gd name="T74" fmla="*/ 71 w 71"/>
                        <a:gd name="T75" fmla="*/ 72 h 88"/>
                        <a:gd name="T76" fmla="*/ 65 w 71"/>
                        <a:gd name="T77" fmla="*/ 60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71" h="88">
                          <a:moveTo>
                            <a:pt x="65" y="60"/>
                          </a:moveTo>
                          <a:cubicBezTo>
                            <a:pt x="62" y="55"/>
                            <a:pt x="59" y="51"/>
                            <a:pt x="59" y="44"/>
                          </a:cubicBezTo>
                          <a:cubicBezTo>
                            <a:pt x="59" y="38"/>
                            <a:pt x="62" y="35"/>
                            <a:pt x="65" y="31"/>
                          </a:cubicBezTo>
                          <a:cubicBezTo>
                            <a:pt x="67" y="29"/>
                            <a:pt x="69" y="27"/>
                            <a:pt x="70" y="25"/>
                          </a:cubicBezTo>
                          <a:lnTo>
                            <a:pt x="70" y="23"/>
                          </a:lnTo>
                          <a:lnTo>
                            <a:pt x="70" y="22"/>
                          </a:lnTo>
                          <a:cubicBezTo>
                            <a:pt x="68" y="17"/>
                            <a:pt x="66" y="13"/>
                            <a:pt x="59" y="13"/>
                          </a:cubicBezTo>
                          <a:cubicBezTo>
                            <a:pt x="58" y="13"/>
                            <a:pt x="56" y="14"/>
                            <a:pt x="55" y="15"/>
                          </a:cubicBezTo>
                          <a:cubicBezTo>
                            <a:pt x="54" y="15"/>
                            <a:pt x="53" y="16"/>
                            <a:pt x="51" y="16"/>
                          </a:cubicBezTo>
                          <a:cubicBezTo>
                            <a:pt x="49" y="16"/>
                            <a:pt x="48" y="15"/>
                            <a:pt x="47" y="13"/>
                          </a:cubicBezTo>
                          <a:cubicBezTo>
                            <a:pt x="46" y="12"/>
                            <a:pt x="46" y="12"/>
                            <a:pt x="45" y="11"/>
                          </a:cubicBezTo>
                          <a:cubicBezTo>
                            <a:pt x="42" y="10"/>
                            <a:pt x="40" y="10"/>
                            <a:pt x="38" y="9"/>
                          </a:cubicBezTo>
                          <a:cubicBezTo>
                            <a:pt x="34" y="9"/>
                            <a:pt x="32" y="8"/>
                            <a:pt x="30" y="0"/>
                          </a:cubicBezTo>
                          <a:cubicBezTo>
                            <a:pt x="29" y="1"/>
                            <a:pt x="29" y="1"/>
                            <a:pt x="28" y="2"/>
                          </a:cubicBezTo>
                          <a:cubicBezTo>
                            <a:pt x="27" y="3"/>
                            <a:pt x="26" y="4"/>
                            <a:pt x="24" y="4"/>
                          </a:cubicBezTo>
                          <a:lnTo>
                            <a:pt x="17" y="4"/>
                          </a:lnTo>
                          <a:cubicBezTo>
                            <a:pt x="16" y="4"/>
                            <a:pt x="14" y="4"/>
                            <a:pt x="13" y="3"/>
                          </a:cubicBezTo>
                          <a:cubicBezTo>
                            <a:pt x="11" y="7"/>
                            <a:pt x="9" y="10"/>
                            <a:pt x="7" y="13"/>
                          </a:cubicBezTo>
                          <a:cubicBezTo>
                            <a:pt x="5" y="16"/>
                            <a:pt x="3" y="20"/>
                            <a:pt x="0" y="22"/>
                          </a:cubicBezTo>
                          <a:cubicBezTo>
                            <a:pt x="6" y="24"/>
                            <a:pt x="7" y="27"/>
                            <a:pt x="9" y="31"/>
                          </a:cubicBezTo>
                          <a:cubicBezTo>
                            <a:pt x="10" y="31"/>
                            <a:pt x="10" y="32"/>
                            <a:pt x="10" y="33"/>
                          </a:cubicBezTo>
                          <a:cubicBezTo>
                            <a:pt x="11" y="34"/>
                            <a:pt x="13" y="35"/>
                            <a:pt x="14" y="36"/>
                          </a:cubicBezTo>
                          <a:cubicBezTo>
                            <a:pt x="18" y="37"/>
                            <a:pt x="22" y="40"/>
                            <a:pt x="22" y="48"/>
                          </a:cubicBezTo>
                          <a:cubicBezTo>
                            <a:pt x="22" y="50"/>
                            <a:pt x="22" y="51"/>
                            <a:pt x="21" y="53"/>
                          </a:cubicBezTo>
                          <a:cubicBezTo>
                            <a:pt x="20" y="54"/>
                            <a:pt x="19" y="56"/>
                            <a:pt x="19" y="58"/>
                          </a:cubicBezTo>
                          <a:cubicBezTo>
                            <a:pt x="19" y="63"/>
                            <a:pt x="21" y="65"/>
                            <a:pt x="24" y="67"/>
                          </a:cubicBezTo>
                          <a:cubicBezTo>
                            <a:pt x="27" y="69"/>
                            <a:pt x="29" y="72"/>
                            <a:pt x="29" y="78"/>
                          </a:cubicBezTo>
                          <a:cubicBezTo>
                            <a:pt x="29" y="80"/>
                            <a:pt x="28" y="81"/>
                            <a:pt x="27" y="82"/>
                          </a:cubicBezTo>
                          <a:cubicBezTo>
                            <a:pt x="26" y="83"/>
                            <a:pt x="25" y="84"/>
                            <a:pt x="25" y="86"/>
                          </a:cubicBezTo>
                          <a:cubicBezTo>
                            <a:pt x="25" y="87"/>
                            <a:pt x="25" y="88"/>
                            <a:pt x="27" y="88"/>
                          </a:cubicBezTo>
                          <a:cubicBezTo>
                            <a:pt x="27" y="88"/>
                            <a:pt x="28" y="87"/>
                            <a:pt x="29" y="86"/>
                          </a:cubicBezTo>
                          <a:cubicBezTo>
                            <a:pt x="29" y="85"/>
                            <a:pt x="30" y="84"/>
                            <a:pt x="32" y="84"/>
                          </a:cubicBezTo>
                          <a:lnTo>
                            <a:pt x="39" y="84"/>
                          </a:lnTo>
                          <a:cubicBezTo>
                            <a:pt x="41" y="84"/>
                            <a:pt x="42" y="84"/>
                            <a:pt x="43" y="83"/>
                          </a:cubicBezTo>
                          <a:cubicBezTo>
                            <a:pt x="45" y="82"/>
                            <a:pt x="48" y="82"/>
                            <a:pt x="50" y="82"/>
                          </a:cubicBezTo>
                          <a:cubicBezTo>
                            <a:pt x="52" y="82"/>
                            <a:pt x="54" y="82"/>
                            <a:pt x="55" y="83"/>
                          </a:cubicBezTo>
                          <a:cubicBezTo>
                            <a:pt x="57" y="83"/>
                            <a:pt x="58" y="84"/>
                            <a:pt x="61" y="84"/>
                          </a:cubicBezTo>
                          <a:cubicBezTo>
                            <a:pt x="68" y="84"/>
                            <a:pt x="71" y="80"/>
                            <a:pt x="71" y="72"/>
                          </a:cubicBezTo>
                          <a:cubicBezTo>
                            <a:pt x="71" y="67"/>
                            <a:pt x="68" y="64"/>
                            <a:pt x="6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1" name="Freeform 1126">
                      <a:extLst>
                        <a:ext uri="{FF2B5EF4-FFF2-40B4-BE49-F238E27FC236}">
                          <a16:creationId xmlns:a16="http://schemas.microsoft.com/office/drawing/2014/main" id="{070E0358-7CB4-7DD3-A246-177EA4A2F1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72352"/>
                      <a:ext cx="30071" cy="20675"/>
                    </a:xfrm>
                    <a:custGeom>
                      <a:avLst/>
                      <a:gdLst>
                        <a:gd name="T0" fmla="*/ 6 w 71"/>
                        <a:gd name="T1" fmla="*/ 20 h 48"/>
                        <a:gd name="T2" fmla="*/ 10 w 71"/>
                        <a:gd name="T3" fmla="*/ 21 h 48"/>
                        <a:gd name="T4" fmla="*/ 14 w 71"/>
                        <a:gd name="T5" fmla="*/ 27 h 48"/>
                        <a:gd name="T6" fmla="*/ 15 w 71"/>
                        <a:gd name="T7" fmla="*/ 31 h 48"/>
                        <a:gd name="T8" fmla="*/ 19 w 71"/>
                        <a:gd name="T9" fmla="*/ 35 h 48"/>
                        <a:gd name="T10" fmla="*/ 25 w 71"/>
                        <a:gd name="T11" fmla="*/ 44 h 48"/>
                        <a:gd name="T12" fmla="*/ 33 w 71"/>
                        <a:gd name="T13" fmla="*/ 46 h 48"/>
                        <a:gd name="T14" fmla="*/ 35 w 71"/>
                        <a:gd name="T15" fmla="*/ 48 h 48"/>
                        <a:gd name="T16" fmla="*/ 39 w 71"/>
                        <a:gd name="T17" fmla="*/ 44 h 48"/>
                        <a:gd name="T18" fmla="*/ 44 w 71"/>
                        <a:gd name="T19" fmla="*/ 41 h 48"/>
                        <a:gd name="T20" fmla="*/ 49 w 71"/>
                        <a:gd name="T21" fmla="*/ 45 h 48"/>
                        <a:gd name="T22" fmla="*/ 51 w 71"/>
                        <a:gd name="T23" fmla="*/ 47 h 48"/>
                        <a:gd name="T24" fmla="*/ 59 w 71"/>
                        <a:gd name="T25" fmla="*/ 38 h 48"/>
                        <a:gd name="T26" fmla="*/ 59 w 71"/>
                        <a:gd name="T27" fmla="*/ 37 h 48"/>
                        <a:gd name="T28" fmla="*/ 69 w 71"/>
                        <a:gd name="T29" fmla="*/ 37 h 48"/>
                        <a:gd name="T30" fmla="*/ 71 w 71"/>
                        <a:gd name="T31" fmla="*/ 37 h 48"/>
                        <a:gd name="T32" fmla="*/ 64 w 71"/>
                        <a:gd name="T33" fmla="*/ 32 h 48"/>
                        <a:gd name="T34" fmla="*/ 56 w 71"/>
                        <a:gd name="T35" fmla="*/ 27 h 48"/>
                        <a:gd name="T36" fmla="*/ 55 w 71"/>
                        <a:gd name="T37" fmla="*/ 27 h 48"/>
                        <a:gd name="T38" fmla="*/ 55 w 71"/>
                        <a:gd name="T39" fmla="*/ 19 h 48"/>
                        <a:gd name="T40" fmla="*/ 57 w 71"/>
                        <a:gd name="T41" fmla="*/ 21 h 48"/>
                        <a:gd name="T42" fmla="*/ 58 w 71"/>
                        <a:gd name="T43" fmla="*/ 22 h 48"/>
                        <a:gd name="T44" fmla="*/ 59 w 71"/>
                        <a:gd name="T45" fmla="*/ 22 h 48"/>
                        <a:gd name="T46" fmla="*/ 54 w 71"/>
                        <a:gd name="T47" fmla="*/ 18 h 48"/>
                        <a:gd name="T48" fmla="*/ 48 w 71"/>
                        <a:gd name="T49" fmla="*/ 14 h 48"/>
                        <a:gd name="T50" fmla="*/ 46 w 71"/>
                        <a:gd name="T51" fmla="*/ 9 h 48"/>
                        <a:gd name="T52" fmla="*/ 45 w 71"/>
                        <a:gd name="T53" fmla="*/ 5 h 48"/>
                        <a:gd name="T54" fmla="*/ 45 w 71"/>
                        <a:gd name="T55" fmla="*/ 6 h 48"/>
                        <a:gd name="T56" fmla="*/ 37 w 71"/>
                        <a:gd name="T57" fmla="*/ 11 h 48"/>
                        <a:gd name="T58" fmla="*/ 21 w 71"/>
                        <a:gd name="T59" fmla="*/ 3 h 48"/>
                        <a:gd name="T60" fmla="*/ 13 w 71"/>
                        <a:gd name="T61" fmla="*/ 1 h 48"/>
                        <a:gd name="T62" fmla="*/ 4 w 71"/>
                        <a:gd name="T63" fmla="*/ 0 h 48"/>
                        <a:gd name="T64" fmla="*/ 0 w 71"/>
                        <a:gd name="T65" fmla="*/ 3 h 48"/>
                        <a:gd name="T66" fmla="*/ 1 w 71"/>
                        <a:gd name="T67" fmla="*/ 4 h 48"/>
                        <a:gd name="T68" fmla="*/ 3 w 71"/>
                        <a:gd name="T69" fmla="*/ 9 h 48"/>
                        <a:gd name="T70" fmla="*/ 1 w 71"/>
                        <a:gd name="T71" fmla="*/ 14 h 48"/>
                        <a:gd name="T72" fmla="*/ 0 w 71"/>
                        <a:gd name="T73" fmla="*/ 16 h 48"/>
                        <a:gd name="T74" fmla="*/ 6 w 71"/>
                        <a:gd name="T75" fmla="*/ 20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1" h="48">
                          <a:moveTo>
                            <a:pt x="6" y="20"/>
                          </a:moveTo>
                          <a:cubicBezTo>
                            <a:pt x="7" y="20"/>
                            <a:pt x="9" y="20"/>
                            <a:pt x="10" y="21"/>
                          </a:cubicBezTo>
                          <a:cubicBezTo>
                            <a:pt x="14" y="22"/>
                            <a:pt x="14" y="25"/>
                            <a:pt x="14" y="27"/>
                          </a:cubicBezTo>
                          <a:cubicBezTo>
                            <a:pt x="14" y="28"/>
                            <a:pt x="14" y="30"/>
                            <a:pt x="15" y="31"/>
                          </a:cubicBezTo>
                          <a:cubicBezTo>
                            <a:pt x="16" y="33"/>
                            <a:pt x="18" y="34"/>
                            <a:pt x="19" y="35"/>
                          </a:cubicBezTo>
                          <a:cubicBezTo>
                            <a:pt x="22" y="36"/>
                            <a:pt x="25" y="38"/>
                            <a:pt x="25" y="44"/>
                          </a:cubicBezTo>
                          <a:cubicBezTo>
                            <a:pt x="28" y="44"/>
                            <a:pt x="31" y="45"/>
                            <a:pt x="33" y="46"/>
                          </a:cubicBezTo>
                          <a:cubicBezTo>
                            <a:pt x="33" y="47"/>
                            <a:pt x="34" y="47"/>
                            <a:pt x="35" y="48"/>
                          </a:cubicBezTo>
                          <a:cubicBezTo>
                            <a:pt x="37" y="47"/>
                            <a:pt x="38" y="46"/>
                            <a:pt x="39" y="44"/>
                          </a:cubicBezTo>
                          <a:cubicBezTo>
                            <a:pt x="41" y="43"/>
                            <a:pt x="42" y="41"/>
                            <a:pt x="44" y="41"/>
                          </a:cubicBezTo>
                          <a:cubicBezTo>
                            <a:pt x="46" y="41"/>
                            <a:pt x="47" y="43"/>
                            <a:pt x="49" y="45"/>
                          </a:cubicBezTo>
                          <a:cubicBezTo>
                            <a:pt x="50" y="46"/>
                            <a:pt x="50" y="47"/>
                            <a:pt x="51" y="47"/>
                          </a:cubicBezTo>
                          <a:cubicBezTo>
                            <a:pt x="57" y="47"/>
                            <a:pt x="59" y="44"/>
                            <a:pt x="59" y="38"/>
                          </a:cubicBezTo>
                          <a:lnTo>
                            <a:pt x="59" y="37"/>
                          </a:lnTo>
                          <a:lnTo>
                            <a:pt x="69" y="37"/>
                          </a:lnTo>
                          <a:cubicBezTo>
                            <a:pt x="70" y="37"/>
                            <a:pt x="70" y="37"/>
                            <a:pt x="71" y="37"/>
                          </a:cubicBezTo>
                          <a:cubicBezTo>
                            <a:pt x="69" y="33"/>
                            <a:pt x="67" y="32"/>
                            <a:pt x="64" y="32"/>
                          </a:cubicBezTo>
                          <a:cubicBezTo>
                            <a:pt x="61" y="31"/>
                            <a:pt x="58" y="31"/>
                            <a:pt x="56" y="27"/>
                          </a:cubicBezTo>
                          <a:lnTo>
                            <a:pt x="55" y="27"/>
                          </a:lnTo>
                          <a:lnTo>
                            <a:pt x="55" y="19"/>
                          </a:lnTo>
                          <a:lnTo>
                            <a:pt x="57" y="21"/>
                          </a:lnTo>
                          <a:cubicBezTo>
                            <a:pt x="58" y="21"/>
                            <a:pt x="58" y="22"/>
                            <a:pt x="58" y="22"/>
                          </a:cubicBezTo>
                          <a:cubicBezTo>
                            <a:pt x="58" y="22"/>
                            <a:pt x="59" y="22"/>
                            <a:pt x="59" y="22"/>
                          </a:cubicBezTo>
                          <a:cubicBezTo>
                            <a:pt x="58" y="20"/>
                            <a:pt x="56" y="19"/>
                            <a:pt x="54" y="18"/>
                          </a:cubicBezTo>
                          <a:cubicBezTo>
                            <a:pt x="52" y="17"/>
                            <a:pt x="49" y="16"/>
                            <a:pt x="48" y="14"/>
                          </a:cubicBezTo>
                          <a:cubicBezTo>
                            <a:pt x="47" y="13"/>
                            <a:pt x="46" y="11"/>
                            <a:pt x="46" y="9"/>
                          </a:cubicBezTo>
                          <a:cubicBezTo>
                            <a:pt x="46" y="7"/>
                            <a:pt x="46" y="6"/>
                            <a:pt x="45" y="5"/>
                          </a:cubicBezTo>
                          <a:cubicBezTo>
                            <a:pt x="45" y="6"/>
                            <a:pt x="45" y="6"/>
                            <a:pt x="45" y="6"/>
                          </a:cubicBezTo>
                          <a:cubicBezTo>
                            <a:pt x="43" y="8"/>
                            <a:pt x="42" y="11"/>
                            <a:pt x="37" y="11"/>
                          </a:cubicBezTo>
                          <a:cubicBezTo>
                            <a:pt x="33" y="11"/>
                            <a:pt x="23" y="7"/>
                            <a:pt x="21" y="3"/>
                          </a:cubicBezTo>
                          <a:cubicBezTo>
                            <a:pt x="18" y="3"/>
                            <a:pt x="15" y="2"/>
                            <a:pt x="13" y="1"/>
                          </a:cubicBezTo>
                          <a:cubicBezTo>
                            <a:pt x="10" y="1"/>
                            <a:pt x="7" y="0"/>
                            <a:pt x="4" y="0"/>
                          </a:cubicBezTo>
                          <a:cubicBezTo>
                            <a:pt x="2" y="0"/>
                            <a:pt x="1" y="1"/>
                            <a:pt x="0" y="3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ubicBezTo>
                            <a:pt x="2" y="5"/>
                            <a:pt x="3" y="7"/>
                            <a:pt x="3" y="9"/>
                          </a:cubicBezTo>
                          <a:cubicBezTo>
                            <a:pt x="3" y="12"/>
                            <a:pt x="2" y="13"/>
                            <a:pt x="1" y="14"/>
                          </a:cubicBezTo>
                          <a:cubicBezTo>
                            <a:pt x="1" y="15"/>
                            <a:pt x="0" y="15"/>
                            <a:pt x="0" y="16"/>
                          </a:cubicBezTo>
                          <a:cubicBezTo>
                            <a:pt x="0" y="19"/>
                            <a:pt x="2" y="20"/>
                            <a:pt x="6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2" name="Freeform 1127">
                      <a:extLst>
                        <a:ext uri="{FF2B5EF4-FFF2-40B4-BE49-F238E27FC236}">
                          <a16:creationId xmlns:a16="http://schemas.microsoft.com/office/drawing/2014/main" id="{C49E7741-FF57-7B7E-D720-7C2EC9281B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8616" y="4640012"/>
                      <a:ext cx="60143" cy="56384"/>
                    </a:xfrm>
                    <a:custGeom>
                      <a:avLst/>
                      <a:gdLst>
                        <a:gd name="T0" fmla="*/ 61 w 139"/>
                        <a:gd name="T1" fmla="*/ 117 h 131"/>
                        <a:gd name="T2" fmla="*/ 62 w 139"/>
                        <a:gd name="T3" fmla="*/ 129 h 131"/>
                        <a:gd name="T4" fmla="*/ 62 w 139"/>
                        <a:gd name="T5" fmla="*/ 129 h 131"/>
                        <a:gd name="T6" fmla="*/ 70 w 139"/>
                        <a:gd name="T7" fmla="*/ 131 h 131"/>
                        <a:gd name="T8" fmla="*/ 77 w 139"/>
                        <a:gd name="T9" fmla="*/ 124 h 131"/>
                        <a:gd name="T10" fmla="*/ 89 w 139"/>
                        <a:gd name="T11" fmla="*/ 113 h 131"/>
                        <a:gd name="T12" fmla="*/ 97 w 139"/>
                        <a:gd name="T13" fmla="*/ 111 h 131"/>
                        <a:gd name="T14" fmla="*/ 104 w 139"/>
                        <a:gd name="T15" fmla="*/ 109 h 131"/>
                        <a:gd name="T16" fmla="*/ 108 w 139"/>
                        <a:gd name="T17" fmla="*/ 110 h 131"/>
                        <a:gd name="T18" fmla="*/ 112 w 139"/>
                        <a:gd name="T19" fmla="*/ 112 h 131"/>
                        <a:gd name="T20" fmla="*/ 122 w 139"/>
                        <a:gd name="T21" fmla="*/ 110 h 131"/>
                        <a:gd name="T22" fmla="*/ 133 w 139"/>
                        <a:gd name="T23" fmla="*/ 108 h 131"/>
                        <a:gd name="T24" fmla="*/ 134 w 139"/>
                        <a:gd name="T25" fmla="*/ 107 h 131"/>
                        <a:gd name="T26" fmla="*/ 136 w 139"/>
                        <a:gd name="T27" fmla="*/ 107 h 131"/>
                        <a:gd name="T28" fmla="*/ 139 w 139"/>
                        <a:gd name="T29" fmla="*/ 103 h 131"/>
                        <a:gd name="T30" fmla="*/ 132 w 139"/>
                        <a:gd name="T31" fmla="*/ 87 h 131"/>
                        <a:gd name="T32" fmla="*/ 126 w 139"/>
                        <a:gd name="T33" fmla="*/ 73 h 131"/>
                        <a:gd name="T34" fmla="*/ 122 w 139"/>
                        <a:gd name="T35" fmla="*/ 70 h 131"/>
                        <a:gd name="T36" fmla="*/ 113 w 139"/>
                        <a:gd name="T37" fmla="*/ 56 h 131"/>
                        <a:gd name="T38" fmla="*/ 116 w 139"/>
                        <a:gd name="T39" fmla="*/ 51 h 131"/>
                        <a:gd name="T40" fmla="*/ 117 w 139"/>
                        <a:gd name="T41" fmla="*/ 51 h 131"/>
                        <a:gd name="T42" fmla="*/ 87 w 139"/>
                        <a:gd name="T43" fmla="*/ 39 h 131"/>
                        <a:gd name="T44" fmla="*/ 87 w 139"/>
                        <a:gd name="T45" fmla="*/ 38 h 131"/>
                        <a:gd name="T46" fmla="*/ 71 w 139"/>
                        <a:gd name="T47" fmla="*/ 31 h 131"/>
                        <a:gd name="T48" fmla="*/ 54 w 139"/>
                        <a:gd name="T49" fmla="*/ 20 h 131"/>
                        <a:gd name="T50" fmla="*/ 46 w 139"/>
                        <a:gd name="T51" fmla="*/ 15 h 131"/>
                        <a:gd name="T52" fmla="*/ 37 w 139"/>
                        <a:gd name="T53" fmla="*/ 12 h 131"/>
                        <a:gd name="T54" fmla="*/ 24 w 139"/>
                        <a:gd name="T55" fmla="*/ 0 h 131"/>
                        <a:gd name="T56" fmla="*/ 20 w 139"/>
                        <a:gd name="T57" fmla="*/ 1 h 131"/>
                        <a:gd name="T58" fmla="*/ 17 w 139"/>
                        <a:gd name="T59" fmla="*/ 2 h 131"/>
                        <a:gd name="T60" fmla="*/ 2 w 139"/>
                        <a:gd name="T61" fmla="*/ 12 h 131"/>
                        <a:gd name="T62" fmla="*/ 2 w 139"/>
                        <a:gd name="T63" fmla="*/ 18 h 131"/>
                        <a:gd name="T64" fmla="*/ 1 w 139"/>
                        <a:gd name="T65" fmla="*/ 22 h 131"/>
                        <a:gd name="T66" fmla="*/ 0 w 139"/>
                        <a:gd name="T67" fmla="*/ 29 h 131"/>
                        <a:gd name="T68" fmla="*/ 7 w 139"/>
                        <a:gd name="T69" fmla="*/ 36 h 131"/>
                        <a:gd name="T70" fmla="*/ 15 w 139"/>
                        <a:gd name="T71" fmla="*/ 41 h 131"/>
                        <a:gd name="T72" fmla="*/ 23 w 139"/>
                        <a:gd name="T73" fmla="*/ 47 h 131"/>
                        <a:gd name="T74" fmla="*/ 34 w 139"/>
                        <a:gd name="T75" fmla="*/ 62 h 131"/>
                        <a:gd name="T76" fmla="*/ 30 w 139"/>
                        <a:gd name="T77" fmla="*/ 68 h 131"/>
                        <a:gd name="T78" fmla="*/ 28 w 139"/>
                        <a:gd name="T79" fmla="*/ 72 h 131"/>
                        <a:gd name="T80" fmla="*/ 32 w 139"/>
                        <a:gd name="T81" fmla="*/ 75 h 131"/>
                        <a:gd name="T82" fmla="*/ 37 w 139"/>
                        <a:gd name="T83" fmla="*/ 75 h 131"/>
                        <a:gd name="T84" fmla="*/ 40 w 139"/>
                        <a:gd name="T85" fmla="*/ 81 h 131"/>
                        <a:gd name="T86" fmla="*/ 44 w 139"/>
                        <a:gd name="T87" fmla="*/ 87 h 131"/>
                        <a:gd name="T88" fmla="*/ 49 w 139"/>
                        <a:gd name="T89" fmla="*/ 87 h 131"/>
                        <a:gd name="T90" fmla="*/ 49 w 139"/>
                        <a:gd name="T91" fmla="*/ 88 h 131"/>
                        <a:gd name="T92" fmla="*/ 60 w 139"/>
                        <a:gd name="T93" fmla="*/ 106 h 131"/>
                        <a:gd name="T94" fmla="*/ 60 w 139"/>
                        <a:gd name="T95" fmla="*/ 106 h 131"/>
                        <a:gd name="T96" fmla="*/ 61 w 139"/>
                        <a:gd name="T97" fmla="*/ 106 h 131"/>
                        <a:gd name="T98" fmla="*/ 62 w 139"/>
                        <a:gd name="T99" fmla="*/ 107 h 131"/>
                        <a:gd name="T100" fmla="*/ 62 w 139"/>
                        <a:gd name="T101" fmla="*/ 108 h 131"/>
                        <a:gd name="T102" fmla="*/ 61 w 139"/>
                        <a:gd name="T103" fmla="*/ 117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39" h="131">
                          <a:moveTo>
                            <a:pt x="61" y="117"/>
                          </a:moveTo>
                          <a:cubicBezTo>
                            <a:pt x="62" y="120"/>
                            <a:pt x="62" y="124"/>
                            <a:pt x="62" y="129"/>
                          </a:cubicBezTo>
                          <a:lnTo>
                            <a:pt x="62" y="129"/>
                          </a:lnTo>
                          <a:cubicBezTo>
                            <a:pt x="64" y="130"/>
                            <a:pt x="67" y="131"/>
                            <a:pt x="70" y="131"/>
                          </a:cubicBezTo>
                          <a:cubicBezTo>
                            <a:pt x="74" y="131"/>
                            <a:pt x="76" y="128"/>
                            <a:pt x="77" y="124"/>
                          </a:cubicBezTo>
                          <a:cubicBezTo>
                            <a:pt x="79" y="119"/>
                            <a:pt x="81" y="113"/>
                            <a:pt x="89" y="113"/>
                          </a:cubicBezTo>
                          <a:cubicBezTo>
                            <a:pt x="92" y="113"/>
                            <a:pt x="95" y="112"/>
                            <a:pt x="97" y="111"/>
                          </a:cubicBezTo>
                          <a:cubicBezTo>
                            <a:pt x="99" y="110"/>
                            <a:pt x="101" y="109"/>
                            <a:pt x="104" y="109"/>
                          </a:cubicBezTo>
                          <a:cubicBezTo>
                            <a:pt x="106" y="109"/>
                            <a:pt x="107" y="110"/>
                            <a:pt x="108" y="110"/>
                          </a:cubicBezTo>
                          <a:cubicBezTo>
                            <a:pt x="109" y="111"/>
                            <a:pt x="111" y="112"/>
                            <a:pt x="112" y="112"/>
                          </a:cubicBezTo>
                          <a:cubicBezTo>
                            <a:pt x="116" y="112"/>
                            <a:pt x="119" y="111"/>
                            <a:pt x="122" y="110"/>
                          </a:cubicBezTo>
                          <a:cubicBezTo>
                            <a:pt x="125" y="109"/>
                            <a:pt x="128" y="108"/>
                            <a:pt x="133" y="108"/>
                          </a:cubicBezTo>
                          <a:cubicBezTo>
                            <a:pt x="133" y="108"/>
                            <a:pt x="134" y="108"/>
                            <a:pt x="134" y="107"/>
                          </a:cubicBezTo>
                          <a:cubicBezTo>
                            <a:pt x="135" y="107"/>
                            <a:pt x="135" y="107"/>
                            <a:pt x="136" y="107"/>
                          </a:cubicBezTo>
                          <a:cubicBezTo>
                            <a:pt x="136" y="105"/>
                            <a:pt x="137" y="104"/>
                            <a:pt x="139" y="103"/>
                          </a:cubicBezTo>
                          <a:cubicBezTo>
                            <a:pt x="136" y="99"/>
                            <a:pt x="134" y="93"/>
                            <a:pt x="132" y="87"/>
                          </a:cubicBezTo>
                          <a:cubicBezTo>
                            <a:pt x="130" y="82"/>
                            <a:pt x="129" y="77"/>
                            <a:pt x="126" y="73"/>
                          </a:cubicBezTo>
                          <a:cubicBezTo>
                            <a:pt x="125" y="72"/>
                            <a:pt x="124" y="71"/>
                            <a:pt x="122" y="70"/>
                          </a:cubicBezTo>
                          <a:cubicBezTo>
                            <a:pt x="118" y="67"/>
                            <a:pt x="113" y="62"/>
                            <a:pt x="113" y="56"/>
                          </a:cubicBezTo>
                          <a:cubicBezTo>
                            <a:pt x="113" y="53"/>
                            <a:pt x="115" y="52"/>
                            <a:pt x="116" y="51"/>
                          </a:cubicBezTo>
                          <a:cubicBezTo>
                            <a:pt x="117" y="51"/>
                            <a:pt x="117" y="51"/>
                            <a:pt x="117" y="51"/>
                          </a:cubicBezTo>
                          <a:cubicBezTo>
                            <a:pt x="109" y="50"/>
                            <a:pt x="87" y="45"/>
                            <a:pt x="87" y="39"/>
                          </a:cubicBezTo>
                          <a:lnTo>
                            <a:pt x="87" y="38"/>
                          </a:lnTo>
                          <a:cubicBezTo>
                            <a:pt x="85" y="32"/>
                            <a:pt x="78" y="32"/>
                            <a:pt x="71" y="31"/>
                          </a:cubicBezTo>
                          <a:cubicBezTo>
                            <a:pt x="63" y="30"/>
                            <a:pt x="55" y="29"/>
                            <a:pt x="54" y="20"/>
                          </a:cubicBezTo>
                          <a:cubicBezTo>
                            <a:pt x="53" y="17"/>
                            <a:pt x="50" y="16"/>
                            <a:pt x="46" y="15"/>
                          </a:cubicBezTo>
                          <a:cubicBezTo>
                            <a:pt x="43" y="15"/>
                            <a:pt x="39" y="14"/>
                            <a:pt x="37" y="12"/>
                          </a:cubicBezTo>
                          <a:cubicBezTo>
                            <a:pt x="35" y="8"/>
                            <a:pt x="29" y="0"/>
                            <a:pt x="24" y="0"/>
                          </a:cubicBezTo>
                          <a:cubicBezTo>
                            <a:pt x="22" y="0"/>
                            <a:pt x="21" y="0"/>
                            <a:pt x="20" y="1"/>
                          </a:cubicBezTo>
                          <a:cubicBezTo>
                            <a:pt x="19" y="1"/>
                            <a:pt x="18" y="2"/>
                            <a:pt x="17" y="2"/>
                          </a:cubicBezTo>
                          <a:lnTo>
                            <a:pt x="2" y="12"/>
                          </a:lnTo>
                          <a:lnTo>
                            <a:pt x="2" y="18"/>
                          </a:lnTo>
                          <a:cubicBezTo>
                            <a:pt x="2" y="19"/>
                            <a:pt x="2" y="21"/>
                            <a:pt x="1" y="22"/>
                          </a:cubicBezTo>
                          <a:cubicBezTo>
                            <a:pt x="1" y="24"/>
                            <a:pt x="0" y="26"/>
                            <a:pt x="0" y="29"/>
                          </a:cubicBezTo>
                          <a:cubicBezTo>
                            <a:pt x="0" y="34"/>
                            <a:pt x="3" y="35"/>
                            <a:pt x="7" y="36"/>
                          </a:cubicBezTo>
                          <a:cubicBezTo>
                            <a:pt x="10" y="37"/>
                            <a:pt x="13" y="38"/>
                            <a:pt x="15" y="41"/>
                          </a:cubicBezTo>
                          <a:cubicBezTo>
                            <a:pt x="16" y="43"/>
                            <a:pt x="20" y="45"/>
                            <a:pt x="23" y="47"/>
                          </a:cubicBezTo>
                          <a:cubicBezTo>
                            <a:pt x="28" y="50"/>
                            <a:pt x="34" y="53"/>
                            <a:pt x="34" y="62"/>
                          </a:cubicBezTo>
                          <a:cubicBezTo>
                            <a:pt x="34" y="65"/>
                            <a:pt x="32" y="66"/>
                            <a:pt x="30" y="68"/>
                          </a:cubicBezTo>
                          <a:cubicBezTo>
                            <a:pt x="29" y="69"/>
                            <a:pt x="28" y="70"/>
                            <a:pt x="28" y="72"/>
                          </a:cubicBezTo>
                          <a:cubicBezTo>
                            <a:pt x="28" y="74"/>
                            <a:pt x="30" y="75"/>
                            <a:pt x="32" y="75"/>
                          </a:cubicBezTo>
                          <a:lnTo>
                            <a:pt x="37" y="75"/>
                          </a:lnTo>
                          <a:cubicBezTo>
                            <a:pt x="40" y="75"/>
                            <a:pt x="40" y="78"/>
                            <a:pt x="40" y="81"/>
                          </a:cubicBezTo>
                          <a:cubicBezTo>
                            <a:pt x="41" y="85"/>
                            <a:pt x="41" y="87"/>
                            <a:pt x="44" y="87"/>
                          </a:cubicBezTo>
                          <a:lnTo>
                            <a:pt x="49" y="87"/>
                          </a:lnTo>
                          <a:lnTo>
                            <a:pt x="49" y="88"/>
                          </a:lnTo>
                          <a:cubicBezTo>
                            <a:pt x="50" y="89"/>
                            <a:pt x="58" y="102"/>
                            <a:pt x="60" y="106"/>
                          </a:cubicBezTo>
                          <a:cubicBezTo>
                            <a:pt x="60" y="106"/>
                            <a:pt x="60" y="106"/>
                            <a:pt x="60" y="106"/>
                          </a:cubicBezTo>
                          <a:cubicBezTo>
                            <a:pt x="60" y="106"/>
                            <a:pt x="60" y="106"/>
                            <a:pt x="61" y="106"/>
                          </a:cubicBezTo>
                          <a:lnTo>
                            <a:pt x="62" y="107"/>
                          </a:lnTo>
                          <a:lnTo>
                            <a:pt x="62" y="108"/>
                          </a:lnTo>
                          <a:cubicBezTo>
                            <a:pt x="61" y="110"/>
                            <a:pt x="61" y="113"/>
                            <a:pt x="61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3" name="Freeform 1128">
                      <a:extLst>
                        <a:ext uri="{FF2B5EF4-FFF2-40B4-BE49-F238E27FC236}">
                          <a16:creationId xmlns:a16="http://schemas.microsoft.com/office/drawing/2014/main" id="{3A1B8B14-19F0-A664-B0B0-76289F0E32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39893" y="4619338"/>
                      <a:ext cx="33830" cy="35710"/>
                    </a:xfrm>
                    <a:custGeom>
                      <a:avLst/>
                      <a:gdLst>
                        <a:gd name="T0" fmla="*/ 64 w 76"/>
                        <a:gd name="T1" fmla="*/ 31 h 82"/>
                        <a:gd name="T2" fmla="*/ 55 w 76"/>
                        <a:gd name="T3" fmla="*/ 26 h 82"/>
                        <a:gd name="T4" fmla="*/ 52 w 76"/>
                        <a:gd name="T5" fmla="*/ 29 h 82"/>
                        <a:gd name="T6" fmla="*/ 48 w 76"/>
                        <a:gd name="T7" fmla="*/ 32 h 82"/>
                        <a:gd name="T8" fmla="*/ 40 w 76"/>
                        <a:gd name="T9" fmla="*/ 20 h 82"/>
                        <a:gd name="T10" fmla="*/ 34 w 76"/>
                        <a:gd name="T11" fmla="*/ 8 h 82"/>
                        <a:gd name="T12" fmla="*/ 32 w 76"/>
                        <a:gd name="T13" fmla="*/ 9 h 82"/>
                        <a:gd name="T14" fmla="*/ 27 w 76"/>
                        <a:gd name="T15" fmla="*/ 11 h 82"/>
                        <a:gd name="T16" fmla="*/ 15 w 76"/>
                        <a:gd name="T17" fmla="*/ 0 h 82"/>
                        <a:gd name="T18" fmla="*/ 10 w 76"/>
                        <a:gd name="T19" fmla="*/ 7 h 82"/>
                        <a:gd name="T20" fmla="*/ 10 w 76"/>
                        <a:gd name="T21" fmla="*/ 32 h 82"/>
                        <a:gd name="T22" fmla="*/ 3 w 76"/>
                        <a:gd name="T23" fmla="*/ 43 h 82"/>
                        <a:gd name="T24" fmla="*/ 0 w 76"/>
                        <a:gd name="T25" fmla="*/ 45 h 82"/>
                        <a:gd name="T26" fmla="*/ 13 w 76"/>
                        <a:gd name="T27" fmla="*/ 58 h 82"/>
                        <a:gd name="T28" fmla="*/ 20 w 76"/>
                        <a:gd name="T29" fmla="*/ 60 h 82"/>
                        <a:gd name="T30" fmla="*/ 30 w 76"/>
                        <a:gd name="T31" fmla="*/ 67 h 82"/>
                        <a:gd name="T32" fmla="*/ 45 w 76"/>
                        <a:gd name="T33" fmla="*/ 75 h 82"/>
                        <a:gd name="T34" fmla="*/ 63 w 76"/>
                        <a:gd name="T35" fmla="*/ 82 h 82"/>
                        <a:gd name="T36" fmla="*/ 68 w 76"/>
                        <a:gd name="T37" fmla="*/ 76 h 82"/>
                        <a:gd name="T38" fmla="*/ 76 w 76"/>
                        <a:gd name="T39" fmla="*/ 67 h 82"/>
                        <a:gd name="T40" fmla="*/ 74 w 76"/>
                        <a:gd name="T41" fmla="*/ 64 h 82"/>
                        <a:gd name="T42" fmla="*/ 72 w 76"/>
                        <a:gd name="T43" fmla="*/ 60 h 82"/>
                        <a:gd name="T44" fmla="*/ 74 w 76"/>
                        <a:gd name="T45" fmla="*/ 54 h 82"/>
                        <a:gd name="T46" fmla="*/ 76 w 76"/>
                        <a:gd name="T47" fmla="*/ 48 h 82"/>
                        <a:gd name="T48" fmla="*/ 72 w 76"/>
                        <a:gd name="T49" fmla="*/ 40 h 82"/>
                        <a:gd name="T50" fmla="*/ 72 w 76"/>
                        <a:gd name="T51" fmla="*/ 40 h 82"/>
                        <a:gd name="T52" fmla="*/ 72 w 76"/>
                        <a:gd name="T53" fmla="*/ 36 h 82"/>
                        <a:gd name="T54" fmla="*/ 64 w 76"/>
                        <a:gd name="T55" fmla="*/ 3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6" h="82">
                          <a:moveTo>
                            <a:pt x="64" y="31"/>
                          </a:moveTo>
                          <a:cubicBezTo>
                            <a:pt x="61" y="29"/>
                            <a:pt x="59" y="26"/>
                            <a:pt x="55" y="26"/>
                          </a:cubicBezTo>
                          <a:cubicBezTo>
                            <a:pt x="54" y="26"/>
                            <a:pt x="53" y="27"/>
                            <a:pt x="52" y="29"/>
                          </a:cubicBezTo>
                          <a:cubicBezTo>
                            <a:pt x="51" y="30"/>
                            <a:pt x="50" y="32"/>
                            <a:pt x="48" y="32"/>
                          </a:cubicBezTo>
                          <a:cubicBezTo>
                            <a:pt x="42" y="32"/>
                            <a:pt x="41" y="25"/>
                            <a:pt x="40" y="20"/>
                          </a:cubicBezTo>
                          <a:cubicBezTo>
                            <a:pt x="40" y="13"/>
                            <a:pt x="39" y="8"/>
                            <a:pt x="34" y="8"/>
                          </a:cubicBezTo>
                          <a:cubicBezTo>
                            <a:pt x="33" y="8"/>
                            <a:pt x="33" y="9"/>
                            <a:pt x="32" y="9"/>
                          </a:cubicBezTo>
                          <a:cubicBezTo>
                            <a:pt x="31" y="10"/>
                            <a:pt x="29" y="11"/>
                            <a:pt x="27" y="11"/>
                          </a:cubicBezTo>
                          <a:cubicBezTo>
                            <a:pt x="23" y="11"/>
                            <a:pt x="16" y="5"/>
                            <a:pt x="15" y="0"/>
                          </a:cubicBezTo>
                          <a:cubicBezTo>
                            <a:pt x="12" y="2"/>
                            <a:pt x="10" y="4"/>
                            <a:pt x="10" y="7"/>
                          </a:cubicBezTo>
                          <a:lnTo>
                            <a:pt x="10" y="32"/>
                          </a:lnTo>
                          <a:cubicBezTo>
                            <a:pt x="10" y="38"/>
                            <a:pt x="6" y="41"/>
                            <a:pt x="3" y="43"/>
                          </a:cubicBezTo>
                          <a:cubicBezTo>
                            <a:pt x="2" y="44"/>
                            <a:pt x="1" y="44"/>
                            <a:pt x="0" y="45"/>
                          </a:cubicBezTo>
                          <a:cubicBezTo>
                            <a:pt x="7" y="47"/>
                            <a:pt x="12" y="56"/>
                            <a:pt x="13" y="58"/>
                          </a:cubicBezTo>
                          <a:cubicBezTo>
                            <a:pt x="14" y="59"/>
                            <a:pt x="17" y="60"/>
                            <a:pt x="20" y="60"/>
                          </a:cubicBezTo>
                          <a:cubicBezTo>
                            <a:pt x="24" y="61"/>
                            <a:pt x="29" y="61"/>
                            <a:pt x="30" y="67"/>
                          </a:cubicBezTo>
                          <a:cubicBezTo>
                            <a:pt x="31" y="74"/>
                            <a:pt x="38" y="75"/>
                            <a:pt x="45" y="75"/>
                          </a:cubicBezTo>
                          <a:cubicBezTo>
                            <a:pt x="52" y="76"/>
                            <a:pt x="59" y="77"/>
                            <a:pt x="63" y="82"/>
                          </a:cubicBezTo>
                          <a:cubicBezTo>
                            <a:pt x="64" y="80"/>
                            <a:pt x="66" y="78"/>
                            <a:pt x="68" y="76"/>
                          </a:cubicBezTo>
                          <a:cubicBezTo>
                            <a:pt x="72" y="74"/>
                            <a:pt x="76" y="71"/>
                            <a:pt x="76" y="67"/>
                          </a:cubicBezTo>
                          <a:cubicBezTo>
                            <a:pt x="76" y="66"/>
                            <a:pt x="75" y="65"/>
                            <a:pt x="74" y="64"/>
                          </a:cubicBezTo>
                          <a:cubicBezTo>
                            <a:pt x="73" y="64"/>
                            <a:pt x="72" y="62"/>
                            <a:pt x="72" y="60"/>
                          </a:cubicBezTo>
                          <a:cubicBezTo>
                            <a:pt x="72" y="57"/>
                            <a:pt x="73" y="56"/>
                            <a:pt x="74" y="54"/>
                          </a:cubicBezTo>
                          <a:cubicBezTo>
                            <a:pt x="75" y="53"/>
                            <a:pt x="76" y="51"/>
                            <a:pt x="76" y="48"/>
                          </a:cubicBezTo>
                          <a:cubicBezTo>
                            <a:pt x="76" y="42"/>
                            <a:pt x="74" y="41"/>
                            <a:pt x="72" y="40"/>
                          </a:cubicBezTo>
                          <a:lnTo>
                            <a:pt x="72" y="40"/>
                          </a:lnTo>
                          <a:lnTo>
                            <a:pt x="72" y="36"/>
                          </a:lnTo>
                          <a:cubicBezTo>
                            <a:pt x="68" y="35"/>
                            <a:pt x="66" y="33"/>
                            <a:pt x="64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4" name="Freeform 1129">
                      <a:extLst>
                        <a:ext uri="{FF2B5EF4-FFF2-40B4-BE49-F238E27FC236}">
                          <a16:creationId xmlns:a16="http://schemas.microsoft.com/office/drawing/2014/main" id="{C7AEFC8D-F345-0010-B111-D9F5AA2B1D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6665" y="4647530"/>
                      <a:ext cx="56384" cy="50746"/>
                    </a:xfrm>
                    <a:custGeom>
                      <a:avLst/>
                      <a:gdLst>
                        <a:gd name="T0" fmla="*/ 14 w 132"/>
                        <a:gd name="T1" fmla="*/ 114 h 122"/>
                        <a:gd name="T2" fmla="*/ 18 w 132"/>
                        <a:gd name="T3" fmla="*/ 113 h 122"/>
                        <a:gd name="T4" fmla="*/ 23 w 132"/>
                        <a:gd name="T5" fmla="*/ 111 h 122"/>
                        <a:gd name="T6" fmla="*/ 30 w 132"/>
                        <a:gd name="T7" fmla="*/ 113 h 122"/>
                        <a:gd name="T8" fmla="*/ 34 w 132"/>
                        <a:gd name="T9" fmla="*/ 115 h 122"/>
                        <a:gd name="T10" fmla="*/ 37 w 132"/>
                        <a:gd name="T11" fmla="*/ 110 h 122"/>
                        <a:gd name="T12" fmla="*/ 39 w 132"/>
                        <a:gd name="T13" fmla="*/ 105 h 122"/>
                        <a:gd name="T14" fmla="*/ 40 w 132"/>
                        <a:gd name="T15" fmla="*/ 105 h 122"/>
                        <a:gd name="T16" fmla="*/ 41 w 132"/>
                        <a:gd name="T17" fmla="*/ 106 h 122"/>
                        <a:gd name="T18" fmla="*/ 42 w 132"/>
                        <a:gd name="T19" fmla="*/ 109 h 122"/>
                        <a:gd name="T20" fmla="*/ 46 w 132"/>
                        <a:gd name="T21" fmla="*/ 115 h 122"/>
                        <a:gd name="T22" fmla="*/ 50 w 132"/>
                        <a:gd name="T23" fmla="*/ 114 h 122"/>
                        <a:gd name="T24" fmla="*/ 57 w 132"/>
                        <a:gd name="T25" fmla="*/ 111 h 122"/>
                        <a:gd name="T26" fmla="*/ 64 w 132"/>
                        <a:gd name="T27" fmla="*/ 111 h 122"/>
                        <a:gd name="T28" fmla="*/ 70 w 132"/>
                        <a:gd name="T29" fmla="*/ 112 h 122"/>
                        <a:gd name="T30" fmla="*/ 74 w 132"/>
                        <a:gd name="T31" fmla="*/ 111 h 122"/>
                        <a:gd name="T32" fmla="*/ 78 w 132"/>
                        <a:gd name="T33" fmla="*/ 111 h 122"/>
                        <a:gd name="T34" fmla="*/ 86 w 132"/>
                        <a:gd name="T35" fmla="*/ 119 h 122"/>
                        <a:gd name="T36" fmla="*/ 87 w 132"/>
                        <a:gd name="T37" fmla="*/ 122 h 122"/>
                        <a:gd name="T38" fmla="*/ 90 w 132"/>
                        <a:gd name="T39" fmla="*/ 121 h 122"/>
                        <a:gd name="T40" fmla="*/ 102 w 132"/>
                        <a:gd name="T41" fmla="*/ 108 h 122"/>
                        <a:gd name="T42" fmla="*/ 119 w 132"/>
                        <a:gd name="T43" fmla="*/ 96 h 122"/>
                        <a:gd name="T44" fmla="*/ 125 w 132"/>
                        <a:gd name="T45" fmla="*/ 95 h 122"/>
                        <a:gd name="T46" fmla="*/ 127 w 132"/>
                        <a:gd name="T47" fmla="*/ 93 h 122"/>
                        <a:gd name="T48" fmla="*/ 132 w 132"/>
                        <a:gd name="T49" fmla="*/ 90 h 122"/>
                        <a:gd name="T50" fmla="*/ 132 w 132"/>
                        <a:gd name="T51" fmla="*/ 90 h 122"/>
                        <a:gd name="T52" fmla="*/ 123 w 132"/>
                        <a:gd name="T53" fmla="*/ 74 h 122"/>
                        <a:gd name="T54" fmla="*/ 119 w 132"/>
                        <a:gd name="T55" fmla="*/ 74 h 122"/>
                        <a:gd name="T56" fmla="*/ 113 w 132"/>
                        <a:gd name="T57" fmla="*/ 65 h 122"/>
                        <a:gd name="T58" fmla="*/ 112 w 132"/>
                        <a:gd name="T59" fmla="*/ 62 h 122"/>
                        <a:gd name="T60" fmla="*/ 107 w 132"/>
                        <a:gd name="T61" fmla="*/ 62 h 122"/>
                        <a:gd name="T62" fmla="*/ 100 w 132"/>
                        <a:gd name="T63" fmla="*/ 56 h 122"/>
                        <a:gd name="T64" fmla="*/ 104 w 132"/>
                        <a:gd name="T65" fmla="*/ 50 h 122"/>
                        <a:gd name="T66" fmla="*/ 106 w 132"/>
                        <a:gd name="T67" fmla="*/ 46 h 122"/>
                        <a:gd name="T68" fmla="*/ 97 w 132"/>
                        <a:gd name="T69" fmla="*/ 33 h 122"/>
                        <a:gd name="T70" fmla="*/ 88 w 132"/>
                        <a:gd name="T71" fmla="*/ 26 h 122"/>
                        <a:gd name="T72" fmla="*/ 82 w 132"/>
                        <a:gd name="T73" fmla="*/ 22 h 122"/>
                        <a:gd name="T74" fmla="*/ 73 w 132"/>
                        <a:gd name="T75" fmla="*/ 13 h 122"/>
                        <a:gd name="T76" fmla="*/ 72 w 132"/>
                        <a:gd name="T77" fmla="*/ 11 h 122"/>
                        <a:gd name="T78" fmla="*/ 72 w 132"/>
                        <a:gd name="T79" fmla="*/ 10 h 122"/>
                        <a:gd name="T80" fmla="*/ 64 w 132"/>
                        <a:gd name="T81" fmla="*/ 4 h 122"/>
                        <a:gd name="T82" fmla="*/ 59 w 132"/>
                        <a:gd name="T83" fmla="*/ 0 h 122"/>
                        <a:gd name="T84" fmla="*/ 43 w 132"/>
                        <a:gd name="T85" fmla="*/ 0 h 122"/>
                        <a:gd name="T86" fmla="*/ 36 w 132"/>
                        <a:gd name="T87" fmla="*/ 12 h 122"/>
                        <a:gd name="T88" fmla="*/ 31 w 132"/>
                        <a:gd name="T89" fmla="*/ 22 h 122"/>
                        <a:gd name="T90" fmla="*/ 33 w 132"/>
                        <a:gd name="T91" fmla="*/ 28 h 122"/>
                        <a:gd name="T92" fmla="*/ 36 w 132"/>
                        <a:gd name="T93" fmla="*/ 35 h 122"/>
                        <a:gd name="T94" fmla="*/ 30 w 132"/>
                        <a:gd name="T95" fmla="*/ 46 h 122"/>
                        <a:gd name="T96" fmla="*/ 26 w 132"/>
                        <a:gd name="T97" fmla="*/ 54 h 122"/>
                        <a:gd name="T98" fmla="*/ 26 w 132"/>
                        <a:gd name="T99" fmla="*/ 63 h 122"/>
                        <a:gd name="T100" fmla="*/ 26 w 132"/>
                        <a:gd name="T101" fmla="*/ 66 h 122"/>
                        <a:gd name="T102" fmla="*/ 25 w 132"/>
                        <a:gd name="T103" fmla="*/ 74 h 122"/>
                        <a:gd name="T104" fmla="*/ 20 w 132"/>
                        <a:gd name="T105" fmla="*/ 75 h 122"/>
                        <a:gd name="T106" fmla="*/ 15 w 132"/>
                        <a:gd name="T107" fmla="*/ 74 h 122"/>
                        <a:gd name="T108" fmla="*/ 10 w 132"/>
                        <a:gd name="T109" fmla="*/ 73 h 122"/>
                        <a:gd name="T110" fmla="*/ 0 w 132"/>
                        <a:gd name="T111" fmla="*/ 80 h 122"/>
                        <a:gd name="T112" fmla="*/ 2 w 132"/>
                        <a:gd name="T113" fmla="*/ 84 h 122"/>
                        <a:gd name="T114" fmla="*/ 6 w 132"/>
                        <a:gd name="T115" fmla="*/ 91 h 122"/>
                        <a:gd name="T116" fmla="*/ 5 w 132"/>
                        <a:gd name="T117" fmla="*/ 97 h 122"/>
                        <a:gd name="T118" fmla="*/ 4 w 132"/>
                        <a:gd name="T119" fmla="*/ 102 h 122"/>
                        <a:gd name="T120" fmla="*/ 14 w 132"/>
                        <a:gd name="T121" fmla="*/ 114 h 12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32" h="122">
                          <a:moveTo>
                            <a:pt x="14" y="114"/>
                          </a:moveTo>
                          <a:cubicBezTo>
                            <a:pt x="16" y="114"/>
                            <a:pt x="17" y="113"/>
                            <a:pt x="18" y="113"/>
                          </a:cubicBezTo>
                          <a:cubicBezTo>
                            <a:pt x="20" y="112"/>
                            <a:pt x="21" y="111"/>
                            <a:pt x="23" y="111"/>
                          </a:cubicBezTo>
                          <a:cubicBezTo>
                            <a:pt x="27" y="111"/>
                            <a:pt x="29" y="112"/>
                            <a:pt x="30" y="113"/>
                          </a:cubicBezTo>
                          <a:cubicBezTo>
                            <a:pt x="32" y="114"/>
                            <a:pt x="33" y="115"/>
                            <a:pt x="34" y="115"/>
                          </a:cubicBezTo>
                          <a:cubicBezTo>
                            <a:pt x="35" y="115"/>
                            <a:pt x="37" y="111"/>
                            <a:pt x="37" y="110"/>
                          </a:cubicBezTo>
                          <a:cubicBezTo>
                            <a:pt x="38" y="107"/>
                            <a:pt x="38" y="106"/>
                            <a:pt x="39" y="105"/>
                          </a:cubicBezTo>
                          <a:lnTo>
                            <a:pt x="40" y="105"/>
                          </a:lnTo>
                          <a:lnTo>
                            <a:pt x="41" y="106"/>
                          </a:lnTo>
                          <a:cubicBezTo>
                            <a:pt x="41" y="107"/>
                            <a:pt x="42" y="108"/>
                            <a:pt x="42" y="109"/>
                          </a:cubicBezTo>
                          <a:cubicBezTo>
                            <a:pt x="43" y="112"/>
                            <a:pt x="44" y="115"/>
                            <a:pt x="46" y="115"/>
                          </a:cubicBezTo>
                          <a:cubicBezTo>
                            <a:pt x="48" y="115"/>
                            <a:pt x="49" y="115"/>
                            <a:pt x="50" y="114"/>
                          </a:cubicBezTo>
                          <a:cubicBezTo>
                            <a:pt x="52" y="112"/>
                            <a:pt x="54" y="111"/>
                            <a:pt x="57" y="111"/>
                          </a:cubicBezTo>
                          <a:cubicBezTo>
                            <a:pt x="60" y="111"/>
                            <a:pt x="62" y="111"/>
                            <a:pt x="64" y="111"/>
                          </a:cubicBezTo>
                          <a:cubicBezTo>
                            <a:pt x="66" y="112"/>
                            <a:pt x="67" y="112"/>
                            <a:pt x="70" y="112"/>
                          </a:cubicBezTo>
                          <a:cubicBezTo>
                            <a:pt x="72" y="112"/>
                            <a:pt x="73" y="112"/>
                            <a:pt x="74" y="111"/>
                          </a:cubicBezTo>
                          <a:cubicBezTo>
                            <a:pt x="75" y="111"/>
                            <a:pt x="76" y="111"/>
                            <a:pt x="78" y="111"/>
                          </a:cubicBezTo>
                          <a:cubicBezTo>
                            <a:pt x="84" y="111"/>
                            <a:pt x="85" y="116"/>
                            <a:pt x="86" y="119"/>
                          </a:cubicBezTo>
                          <a:cubicBezTo>
                            <a:pt x="86" y="120"/>
                            <a:pt x="87" y="121"/>
                            <a:pt x="87" y="122"/>
                          </a:cubicBezTo>
                          <a:cubicBezTo>
                            <a:pt x="88" y="122"/>
                            <a:pt x="89" y="121"/>
                            <a:pt x="90" y="121"/>
                          </a:cubicBezTo>
                          <a:cubicBezTo>
                            <a:pt x="95" y="119"/>
                            <a:pt x="101" y="117"/>
                            <a:pt x="102" y="108"/>
                          </a:cubicBezTo>
                          <a:cubicBezTo>
                            <a:pt x="103" y="100"/>
                            <a:pt x="112" y="98"/>
                            <a:pt x="119" y="96"/>
                          </a:cubicBezTo>
                          <a:cubicBezTo>
                            <a:pt x="121" y="96"/>
                            <a:pt x="123" y="95"/>
                            <a:pt x="125" y="95"/>
                          </a:cubicBezTo>
                          <a:cubicBezTo>
                            <a:pt x="126" y="95"/>
                            <a:pt x="126" y="94"/>
                            <a:pt x="127" y="93"/>
                          </a:cubicBezTo>
                          <a:cubicBezTo>
                            <a:pt x="128" y="92"/>
                            <a:pt x="129" y="90"/>
                            <a:pt x="132" y="90"/>
                          </a:cubicBezTo>
                          <a:lnTo>
                            <a:pt x="132" y="90"/>
                          </a:lnTo>
                          <a:cubicBezTo>
                            <a:pt x="131" y="87"/>
                            <a:pt x="126" y="79"/>
                            <a:pt x="123" y="74"/>
                          </a:cubicBezTo>
                          <a:lnTo>
                            <a:pt x="119" y="74"/>
                          </a:lnTo>
                          <a:cubicBezTo>
                            <a:pt x="114" y="74"/>
                            <a:pt x="113" y="69"/>
                            <a:pt x="113" y="65"/>
                          </a:cubicBezTo>
                          <a:cubicBezTo>
                            <a:pt x="113" y="64"/>
                            <a:pt x="113" y="62"/>
                            <a:pt x="112" y="62"/>
                          </a:cubicBezTo>
                          <a:lnTo>
                            <a:pt x="107" y="62"/>
                          </a:lnTo>
                          <a:cubicBezTo>
                            <a:pt x="104" y="62"/>
                            <a:pt x="100" y="60"/>
                            <a:pt x="100" y="56"/>
                          </a:cubicBezTo>
                          <a:cubicBezTo>
                            <a:pt x="100" y="53"/>
                            <a:pt x="102" y="51"/>
                            <a:pt x="104" y="50"/>
                          </a:cubicBezTo>
                          <a:cubicBezTo>
                            <a:pt x="105" y="49"/>
                            <a:pt x="106" y="47"/>
                            <a:pt x="106" y="46"/>
                          </a:cubicBezTo>
                          <a:cubicBezTo>
                            <a:pt x="106" y="39"/>
                            <a:pt x="102" y="36"/>
                            <a:pt x="97" y="33"/>
                          </a:cubicBezTo>
                          <a:cubicBezTo>
                            <a:pt x="93" y="31"/>
                            <a:pt x="90" y="29"/>
                            <a:pt x="88" y="26"/>
                          </a:cubicBezTo>
                          <a:cubicBezTo>
                            <a:pt x="87" y="24"/>
                            <a:pt x="84" y="23"/>
                            <a:pt x="82" y="22"/>
                          </a:cubicBezTo>
                          <a:cubicBezTo>
                            <a:pt x="78" y="21"/>
                            <a:pt x="73" y="20"/>
                            <a:pt x="73" y="13"/>
                          </a:cubicBezTo>
                          <a:cubicBezTo>
                            <a:pt x="73" y="12"/>
                            <a:pt x="72" y="12"/>
                            <a:pt x="72" y="11"/>
                          </a:cubicBezTo>
                          <a:cubicBezTo>
                            <a:pt x="72" y="11"/>
                            <a:pt x="72" y="10"/>
                            <a:pt x="72" y="10"/>
                          </a:cubicBezTo>
                          <a:cubicBezTo>
                            <a:pt x="69" y="9"/>
                            <a:pt x="66" y="6"/>
                            <a:pt x="64" y="4"/>
                          </a:cubicBezTo>
                          <a:cubicBezTo>
                            <a:pt x="62" y="2"/>
                            <a:pt x="60" y="0"/>
                            <a:pt x="59" y="0"/>
                          </a:cubicBezTo>
                          <a:lnTo>
                            <a:pt x="43" y="0"/>
                          </a:lnTo>
                          <a:cubicBezTo>
                            <a:pt x="42" y="5"/>
                            <a:pt x="39" y="8"/>
                            <a:pt x="36" y="12"/>
                          </a:cubicBezTo>
                          <a:cubicBezTo>
                            <a:pt x="34" y="15"/>
                            <a:pt x="31" y="19"/>
                            <a:pt x="31" y="22"/>
                          </a:cubicBezTo>
                          <a:cubicBezTo>
                            <a:pt x="31" y="24"/>
                            <a:pt x="32" y="26"/>
                            <a:pt x="33" y="28"/>
                          </a:cubicBezTo>
                          <a:cubicBezTo>
                            <a:pt x="34" y="30"/>
                            <a:pt x="36" y="32"/>
                            <a:pt x="36" y="35"/>
                          </a:cubicBezTo>
                          <a:cubicBezTo>
                            <a:pt x="36" y="41"/>
                            <a:pt x="33" y="44"/>
                            <a:pt x="30" y="46"/>
                          </a:cubicBezTo>
                          <a:cubicBezTo>
                            <a:pt x="28" y="48"/>
                            <a:pt x="26" y="50"/>
                            <a:pt x="26" y="54"/>
                          </a:cubicBezTo>
                          <a:lnTo>
                            <a:pt x="26" y="63"/>
                          </a:lnTo>
                          <a:cubicBezTo>
                            <a:pt x="26" y="64"/>
                            <a:pt x="26" y="65"/>
                            <a:pt x="26" y="66"/>
                          </a:cubicBezTo>
                          <a:cubicBezTo>
                            <a:pt x="26" y="69"/>
                            <a:pt x="26" y="72"/>
                            <a:pt x="25" y="74"/>
                          </a:cubicBezTo>
                          <a:cubicBezTo>
                            <a:pt x="24" y="75"/>
                            <a:pt x="22" y="75"/>
                            <a:pt x="20" y="75"/>
                          </a:cubicBezTo>
                          <a:cubicBezTo>
                            <a:pt x="18" y="75"/>
                            <a:pt x="16" y="75"/>
                            <a:pt x="15" y="74"/>
                          </a:cubicBezTo>
                          <a:cubicBezTo>
                            <a:pt x="13" y="73"/>
                            <a:pt x="12" y="73"/>
                            <a:pt x="10" y="73"/>
                          </a:cubicBezTo>
                          <a:cubicBezTo>
                            <a:pt x="7" y="73"/>
                            <a:pt x="0" y="77"/>
                            <a:pt x="0" y="80"/>
                          </a:cubicBezTo>
                          <a:cubicBezTo>
                            <a:pt x="0" y="82"/>
                            <a:pt x="1" y="82"/>
                            <a:pt x="2" y="84"/>
                          </a:cubicBezTo>
                          <a:cubicBezTo>
                            <a:pt x="4" y="85"/>
                            <a:pt x="6" y="87"/>
                            <a:pt x="6" y="91"/>
                          </a:cubicBezTo>
                          <a:cubicBezTo>
                            <a:pt x="6" y="93"/>
                            <a:pt x="6" y="95"/>
                            <a:pt x="5" y="97"/>
                          </a:cubicBezTo>
                          <a:cubicBezTo>
                            <a:pt x="5" y="99"/>
                            <a:pt x="4" y="100"/>
                            <a:pt x="4" y="102"/>
                          </a:cubicBezTo>
                          <a:cubicBezTo>
                            <a:pt x="4" y="107"/>
                            <a:pt x="11" y="114"/>
                            <a:pt x="14" y="1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5" name="Freeform 1130">
                      <a:extLst>
                        <a:ext uri="{FF2B5EF4-FFF2-40B4-BE49-F238E27FC236}">
                          <a16:creationId xmlns:a16="http://schemas.microsoft.com/office/drawing/2014/main" id="{11FF23E5-77DB-8466-E0A8-93749CEB5A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4858" y="4593025"/>
                      <a:ext cx="31951" cy="26313"/>
                    </a:xfrm>
                    <a:custGeom>
                      <a:avLst/>
                      <a:gdLst>
                        <a:gd name="T0" fmla="*/ 76 w 76"/>
                        <a:gd name="T1" fmla="*/ 36 h 59"/>
                        <a:gd name="T2" fmla="*/ 76 w 76"/>
                        <a:gd name="T3" fmla="*/ 34 h 59"/>
                        <a:gd name="T4" fmla="*/ 70 w 76"/>
                        <a:gd name="T5" fmla="*/ 26 h 59"/>
                        <a:gd name="T6" fmla="*/ 70 w 76"/>
                        <a:gd name="T7" fmla="*/ 25 h 59"/>
                        <a:gd name="T8" fmla="*/ 70 w 76"/>
                        <a:gd name="T9" fmla="*/ 23 h 59"/>
                        <a:gd name="T10" fmla="*/ 62 w 76"/>
                        <a:gd name="T11" fmla="*/ 12 h 59"/>
                        <a:gd name="T12" fmla="*/ 56 w 76"/>
                        <a:gd name="T13" fmla="*/ 4 h 59"/>
                        <a:gd name="T14" fmla="*/ 56 w 76"/>
                        <a:gd name="T15" fmla="*/ 0 h 59"/>
                        <a:gd name="T16" fmla="*/ 47 w 76"/>
                        <a:gd name="T17" fmla="*/ 3 h 59"/>
                        <a:gd name="T18" fmla="*/ 41 w 76"/>
                        <a:gd name="T19" fmla="*/ 2 h 59"/>
                        <a:gd name="T20" fmla="*/ 36 w 76"/>
                        <a:gd name="T21" fmla="*/ 1 h 59"/>
                        <a:gd name="T22" fmla="*/ 30 w 76"/>
                        <a:gd name="T23" fmla="*/ 2 h 59"/>
                        <a:gd name="T24" fmla="*/ 25 w 76"/>
                        <a:gd name="T25" fmla="*/ 3 h 59"/>
                        <a:gd name="T26" fmla="*/ 18 w 76"/>
                        <a:gd name="T27" fmla="*/ 3 h 59"/>
                        <a:gd name="T28" fmla="*/ 16 w 76"/>
                        <a:gd name="T29" fmla="*/ 5 h 59"/>
                        <a:gd name="T30" fmla="*/ 13 w 76"/>
                        <a:gd name="T31" fmla="*/ 7 h 59"/>
                        <a:gd name="T32" fmla="*/ 10 w 76"/>
                        <a:gd name="T33" fmla="*/ 6 h 59"/>
                        <a:gd name="T34" fmla="*/ 0 w 76"/>
                        <a:gd name="T35" fmla="*/ 32 h 59"/>
                        <a:gd name="T36" fmla="*/ 3 w 76"/>
                        <a:gd name="T37" fmla="*/ 36 h 59"/>
                        <a:gd name="T38" fmla="*/ 9 w 76"/>
                        <a:gd name="T39" fmla="*/ 36 h 59"/>
                        <a:gd name="T40" fmla="*/ 13 w 76"/>
                        <a:gd name="T41" fmla="*/ 43 h 59"/>
                        <a:gd name="T42" fmla="*/ 16 w 76"/>
                        <a:gd name="T43" fmla="*/ 50 h 59"/>
                        <a:gd name="T44" fmla="*/ 18 w 76"/>
                        <a:gd name="T45" fmla="*/ 49 h 59"/>
                        <a:gd name="T46" fmla="*/ 21 w 76"/>
                        <a:gd name="T47" fmla="*/ 47 h 59"/>
                        <a:gd name="T48" fmla="*/ 27 w 76"/>
                        <a:gd name="T49" fmla="*/ 52 h 59"/>
                        <a:gd name="T50" fmla="*/ 32 w 76"/>
                        <a:gd name="T51" fmla="*/ 57 h 59"/>
                        <a:gd name="T52" fmla="*/ 35 w 76"/>
                        <a:gd name="T53" fmla="*/ 55 h 59"/>
                        <a:gd name="T54" fmla="*/ 40 w 76"/>
                        <a:gd name="T55" fmla="*/ 52 h 59"/>
                        <a:gd name="T56" fmla="*/ 48 w 76"/>
                        <a:gd name="T57" fmla="*/ 56 h 59"/>
                        <a:gd name="T58" fmla="*/ 51 w 76"/>
                        <a:gd name="T59" fmla="*/ 59 h 59"/>
                        <a:gd name="T60" fmla="*/ 55 w 76"/>
                        <a:gd name="T61" fmla="*/ 57 h 59"/>
                        <a:gd name="T62" fmla="*/ 74 w 76"/>
                        <a:gd name="T63" fmla="*/ 40 h 59"/>
                        <a:gd name="T64" fmla="*/ 75 w 76"/>
                        <a:gd name="T65" fmla="*/ 37 h 59"/>
                        <a:gd name="T66" fmla="*/ 76 w 76"/>
                        <a:gd name="T67" fmla="*/ 36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76" h="59">
                          <a:moveTo>
                            <a:pt x="76" y="36"/>
                          </a:moveTo>
                          <a:lnTo>
                            <a:pt x="76" y="34"/>
                          </a:lnTo>
                          <a:cubicBezTo>
                            <a:pt x="72" y="33"/>
                            <a:pt x="70" y="32"/>
                            <a:pt x="70" y="26"/>
                          </a:cubicBezTo>
                          <a:lnTo>
                            <a:pt x="70" y="25"/>
                          </a:lnTo>
                          <a:lnTo>
                            <a:pt x="70" y="23"/>
                          </a:lnTo>
                          <a:cubicBezTo>
                            <a:pt x="67" y="21"/>
                            <a:pt x="64" y="18"/>
                            <a:pt x="62" y="12"/>
                          </a:cubicBezTo>
                          <a:cubicBezTo>
                            <a:pt x="59" y="11"/>
                            <a:pt x="56" y="9"/>
                            <a:pt x="56" y="4"/>
                          </a:cubicBezTo>
                          <a:lnTo>
                            <a:pt x="56" y="0"/>
                          </a:lnTo>
                          <a:cubicBezTo>
                            <a:pt x="54" y="2"/>
                            <a:pt x="51" y="3"/>
                            <a:pt x="47" y="3"/>
                          </a:cubicBezTo>
                          <a:cubicBezTo>
                            <a:pt x="44" y="3"/>
                            <a:pt x="42" y="3"/>
                            <a:pt x="41" y="2"/>
                          </a:cubicBezTo>
                          <a:cubicBezTo>
                            <a:pt x="39" y="1"/>
                            <a:pt x="38" y="1"/>
                            <a:pt x="36" y="1"/>
                          </a:cubicBezTo>
                          <a:cubicBezTo>
                            <a:pt x="34" y="1"/>
                            <a:pt x="32" y="2"/>
                            <a:pt x="30" y="2"/>
                          </a:cubicBezTo>
                          <a:cubicBezTo>
                            <a:pt x="28" y="3"/>
                            <a:pt x="27" y="3"/>
                            <a:pt x="25" y="3"/>
                          </a:cubicBezTo>
                          <a:lnTo>
                            <a:pt x="18" y="3"/>
                          </a:lnTo>
                          <a:cubicBezTo>
                            <a:pt x="18" y="3"/>
                            <a:pt x="17" y="4"/>
                            <a:pt x="16" y="5"/>
                          </a:cubicBezTo>
                          <a:cubicBezTo>
                            <a:pt x="16" y="6"/>
                            <a:pt x="14" y="7"/>
                            <a:pt x="13" y="7"/>
                          </a:cubicBezTo>
                          <a:cubicBezTo>
                            <a:pt x="11" y="7"/>
                            <a:pt x="10" y="7"/>
                            <a:pt x="10" y="6"/>
                          </a:cubicBezTo>
                          <a:cubicBezTo>
                            <a:pt x="7" y="11"/>
                            <a:pt x="0" y="23"/>
                            <a:pt x="0" y="32"/>
                          </a:cubicBezTo>
                          <a:cubicBezTo>
                            <a:pt x="0" y="35"/>
                            <a:pt x="1" y="36"/>
                            <a:pt x="3" y="36"/>
                          </a:cubicBezTo>
                          <a:lnTo>
                            <a:pt x="9" y="36"/>
                          </a:lnTo>
                          <a:cubicBezTo>
                            <a:pt x="12" y="36"/>
                            <a:pt x="13" y="40"/>
                            <a:pt x="13" y="43"/>
                          </a:cubicBezTo>
                          <a:cubicBezTo>
                            <a:pt x="13" y="48"/>
                            <a:pt x="14" y="50"/>
                            <a:pt x="16" y="50"/>
                          </a:cubicBezTo>
                          <a:cubicBezTo>
                            <a:pt x="17" y="50"/>
                            <a:pt x="17" y="49"/>
                            <a:pt x="18" y="49"/>
                          </a:cubicBezTo>
                          <a:cubicBezTo>
                            <a:pt x="19" y="48"/>
                            <a:pt x="20" y="47"/>
                            <a:pt x="21" y="47"/>
                          </a:cubicBezTo>
                          <a:cubicBezTo>
                            <a:pt x="24" y="47"/>
                            <a:pt x="25" y="50"/>
                            <a:pt x="27" y="52"/>
                          </a:cubicBezTo>
                          <a:cubicBezTo>
                            <a:pt x="28" y="55"/>
                            <a:pt x="29" y="57"/>
                            <a:pt x="32" y="57"/>
                          </a:cubicBezTo>
                          <a:cubicBezTo>
                            <a:pt x="34" y="57"/>
                            <a:pt x="35" y="56"/>
                            <a:pt x="35" y="55"/>
                          </a:cubicBezTo>
                          <a:cubicBezTo>
                            <a:pt x="36" y="54"/>
                            <a:pt x="37" y="52"/>
                            <a:pt x="40" y="52"/>
                          </a:cubicBezTo>
                          <a:cubicBezTo>
                            <a:pt x="44" y="52"/>
                            <a:pt x="46" y="54"/>
                            <a:pt x="48" y="56"/>
                          </a:cubicBezTo>
                          <a:cubicBezTo>
                            <a:pt x="49" y="57"/>
                            <a:pt x="50" y="58"/>
                            <a:pt x="51" y="59"/>
                          </a:cubicBezTo>
                          <a:cubicBezTo>
                            <a:pt x="52" y="58"/>
                            <a:pt x="53" y="58"/>
                            <a:pt x="55" y="57"/>
                          </a:cubicBezTo>
                          <a:cubicBezTo>
                            <a:pt x="63" y="53"/>
                            <a:pt x="75" y="48"/>
                            <a:pt x="74" y="40"/>
                          </a:cubicBezTo>
                          <a:cubicBezTo>
                            <a:pt x="74" y="39"/>
                            <a:pt x="75" y="38"/>
                            <a:pt x="75" y="37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6" name="Freeform 1131">
                      <a:extLst>
                        <a:ext uri="{FF2B5EF4-FFF2-40B4-BE49-F238E27FC236}">
                          <a16:creationId xmlns:a16="http://schemas.microsoft.com/office/drawing/2014/main" id="{EB3A209C-E9A7-DE02-5015-B5E3F891F9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8545" y="4566713"/>
                      <a:ext cx="30071" cy="20675"/>
                    </a:xfrm>
                    <a:custGeom>
                      <a:avLst/>
                      <a:gdLst>
                        <a:gd name="T0" fmla="*/ 69 w 69"/>
                        <a:gd name="T1" fmla="*/ 29 h 48"/>
                        <a:gd name="T2" fmla="*/ 62 w 69"/>
                        <a:gd name="T3" fmla="*/ 19 h 48"/>
                        <a:gd name="T4" fmla="*/ 57 w 69"/>
                        <a:gd name="T5" fmla="*/ 15 h 48"/>
                        <a:gd name="T6" fmla="*/ 56 w 69"/>
                        <a:gd name="T7" fmla="*/ 13 h 48"/>
                        <a:gd name="T8" fmla="*/ 46 w 69"/>
                        <a:gd name="T9" fmla="*/ 5 h 48"/>
                        <a:gd name="T10" fmla="*/ 36 w 69"/>
                        <a:gd name="T11" fmla="*/ 8 h 48"/>
                        <a:gd name="T12" fmla="*/ 34 w 69"/>
                        <a:gd name="T13" fmla="*/ 10 h 48"/>
                        <a:gd name="T14" fmla="*/ 30 w 69"/>
                        <a:gd name="T15" fmla="*/ 12 h 48"/>
                        <a:gd name="T16" fmla="*/ 26 w 69"/>
                        <a:gd name="T17" fmla="*/ 10 h 48"/>
                        <a:gd name="T18" fmla="*/ 24 w 69"/>
                        <a:gd name="T19" fmla="*/ 8 h 48"/>
                        <a:gd name="T20" fmla="*/ 21 w 69"/>
                        <a:gd name="T21" fmla="*/ 10 h 48"/>
                        <a:gd name="T22" fmla="*/ 20 w 69"/>
                        <a:gd name="T23" fmla="*/ 10 h 48"/>
                        <a:gd name="T24" fmla="*/ 20 w 69"/>
                        <a:gd name="T25" fmla="*/ 10 h 48"/>
                        <a:gd name="T26" fmla="*/ 15 w 69"/>
                        <a:gd name="T27" fmla="*/ 3 h 48"/>
                        <a:gd name="T28" fmla="*/ 14 w 69"/>
                        <a:gd name="T29" fmla="*/ 0 h 48"/>
                        <a:gd name="T30" fmla="*/ 5 w 69"/>
                        <a:gd name="T31" fmla="*/ 4 h 48"/>
                        <a:gd name="T32" fmla="*/ 0 w 69"/>
                        <a:gd name="T33" fmla="*/ 7 h 48"/>
                        <a:gd name="T34" fmla="*/ 0 w 69"/>
                        <a:gd name="T35" fmla="*/ 14 h 48"/>
                        <a:gd name="T36" fmla="*/ 0 w 69"/>
                        <a:gd name="T37" fmla="*/ 16 h 48"/>
                        <a:gd name="T38" fmla="*/ 2 w 69"/>
                        <a:gd name="T39" fmla="*/ 19 h 48"/>
                        <a:gd name="T40" fmla="*/ 6 w 69"/>
                        <a:gd name="T41" fmla="*/ 24 h 48"/>
                        <a:gd name="T42" fmla="*/ 4 w 69"/>
                        <a:gd name="T43" fmla="*/ 30 h 48"/>
                        <a:gd name="T44" fmla="*/ 2 w 69"/>
                        <a:gd name="T45" fmla="*/ 35 h 48"/>
                        <a:gd name="T46" fmla="*/ 19 w 69"/>
                        <a:gd name="T47" fmla="*/ 48 h 48"/>
                        <a:gd name="T48" fmla="*/ 28 w 69"/>
                        <a:gd name="T49" fmla="*/ 43 h 48"/>
                        <a:gd name="T50" fmla="*/ 37 w 69"/>
                        <a:gd name="T51" fmla="*/ 38 h 48"/>
                        <a:gd name="T52" fmla="*/ 44 w 69"/>
                        <a:gd name="T53" fmla="*/ 42 h 48"/>
                        <a:gd name="T54" fmla="*/ 48 w 69"/>
                        <a:gd name="T55" fmla="*/ 44 h 48"/>
                        <a:gd name="T56" fmla="*/ 51 w 69"/>
                        <a:gd name="T57" fmla="*/ 42 h 48"/>
                        <a:gd name="T58" fmla="*/ 54 w 69"/>
                        <a:gd name="T59" fmla="*/ 39 h 48"/>
                        <a:gd name="T60" fmla="*/ 58 w 69"/>
                        <a:gd name="T61" fmla="*/ 40 h 48"/>
                        <a:gd name="T62" fmla="*/ 59 w 69"/>
                        <a:gd name="T63" fmla="*/ 41 h 48"/>
                        <a:gd name="T64" fmla="*/ 65 w 69"/>
                        <a:gd name="T65" fmla="*/ 38 h 48"/>
                        <a:gd name="T66" fmla="*/ 66 w 69"/>
                        <a:gd name="T67" fmla="*/ 37 h 48"/>
                        <a:gd name="T68" fmla="*/ 68 w 69"/>
                        <a:gd name="T69" fmla="*/ 33 h 48"/>
                        <a:gd name="T70" fmla="*/ 69 w 69"/>
                        <a:gd name="T71" fmla="*/ 29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9" h="48">
                          <a:moveTo>
                            <a:pt x="69" y="29"/>
                          </a:moveTo>
                          <a:cubicBezTo>
                            <a:pt x="69" y="22"/>
                            <a:pt x="66" y="20"/>
                            <a:pt x="62" y="19"/>
                          </a:cubicBezTo>
                          <a:cubicBezTo>
                            <a:pt x="60" y="18"/>
                            <a:pt x="58" y="17"/>
                            <a:pt x="57" y="15"/>
                          </a:cubicBezTo>
                          <a:cubicBezTo>
                            <a:pt x="57" y="14"/>
                            <a:pt x="57" y="14"/>
                            <a:pt x="56" y="13"/>
                          </a:cubicBezTo>
                          <a:cubicBezTo>
                            <a:pt x="54" y="9"/>
                            <a:pt x="53" y="6"/>
                            <a:pt x="46" y="5"/>
                          </a:cubicBezTo>
                          <a:cubicBezTo>
                            <a:pt x="43" y="7"/>
                            <a:pt x="40" y="7"/>
                            <a:pt x="36" y="8"/>
                          </a:cubicBezTo>
                          <a:cubicBezTo>
                            <a:pt x="35" y="8"/>
                            <a:pt x="35" y="9"/>
                            <a:pt x="34" y="10"/>
                          </a:cubicBezTo>
                          <a:cubicBezTo>
                            <a:pt x="34" y="11"/>
                            <a:pt x="33" y="12"/>
                            <a:pt x="30" y="12"/>
                          </a:cubicBezTo>
                          <a:cubicBezTo>
                            <a:pt x="28" y="12"/>
                            <a:pt x="27" y="11"/>
                            <a:pt x="26" y="10"/>
                          </a:cubicBezTo>
                          <a:cubicBezTo>
                            <a:pt x="25" y="9"/>
                            <a:pt x="25" y="8"/>
                            <a:pt x="24" y="8"/>
                          </a:cubicBezTo>
                          <a:cubicBezTo>
                            <a:pt x="23" y="8"/>
                            <a:pt x="22" y="9"/>
                            <a:pt x="21" y="10"/>
                          </a:cubicBezTo>
                          <a:lnTo>
                            <a:pt x="20" y="10"/>
                          </a:lnTo>
                          <a:lnTo>
                            <a:pt x="20" y="10"/>
                          </a:lnTo>
                          <a:cubicBezTo>
                            <a:pt x="18" y="8"/>
                            <a:pt x="16" y="5"/>
                            <a:pt x="15" y="3"/>
                          </a:cubicBezTo>
                          <a:cubicBezTo>
                            <a:pt x="15" y="2"/>
                            <a:pt x="14" y="1"/>
                            <a:pt x="14" y="0"/>
                          </a:cubicBezTo>
                          <a:cubicBezTo>
                            <a:pt x="11" y="1"/>
                            <a:pt x="8" y="2"/>
                            <a:pt x="5" y="4"/>
                          </a:cubicBezTo>
                          <a:cubicBezTo>
                            <a:pt x="4" y="5"/>
                            <a:pt x="2" y="6"/>
                            <a:pt x="0" y="7"/>
                          </a:cubicBezTo>
                          <a:cubicBezTo>
                            <a:pt x="2" y="10"/>
                            <a:pt x="1" y="12"/>
                            <a:pt x="0" y="14"/>
                          </a:cubicBezTo>
                          <a:cubicBezTo>
                            <a:pt x="0" y="15"/>
                            <a:pt x="0" y="15"/>
                            <a:pt x="0" y="16"/>
                          </a:cubicBezTo>
                          <a:cubicBezTo>
                            <a:pt x="0" y="17"/>
                            <a:pt x="1" y="18"/>
                            <a:pt x="2" y="19"/>
                          </a:cubicBezTo>
                          <a:cubicBezTo>
                            <a:pt x="4" y="20"/>
                            <a:pt x="6" y="22"/>
                            <a:pt x="6" y="24"/>
                          </a:cubicBezTo>
                          <a:cubicBezTo>
                            <a:pt x="6" y="27"/>
                            <a:pt x="5" y="29"/>
                            <a:pt x="4" y="30"/>
                          </a:cubicBezTo>
                          <a:cubicBezTo>
                            <a:pt x="3" y="32"/>
                            <a:pt x="2" y="33"/>
                            <a:pt x="2" y="35"/>
                          </a:cubicBezTo>
                          <a:cubicBezTo>
                            <a:pt x="2" y="44"/>
                            <a:pt x="7" y="48"/>
                            <a:pt x="19" y="48"/>
                          </a:cubicBezTo>
                          <a:cubicBezTo>
                            <a:pt x="23" y="48"/>
                            <a:pt x="25" y="46"/>
                            <a:pt x="28" y="43"/>
                          </a:cubicBezTo>
                          <a:cubicBezTo>
                            <a:pt x="30" y="41"/>
                            <a:pt x="32" y="38"/>
                            <a:pt x="37" y="38"/>
                          </a:cubicBezTo>
                          <a:cubicBezTo>
                            <a:pt x="41" y="38"/>
                            <a:pt x="42" y="40"/>
                            <a:pt x="44" y="42"/>
                          </a:cubicBezTo>
                          <a:cubicBezTo>
                            <a:pt x="45" y="43"/>
                            <a:pt x="46" y="44"/>
                            <a:pt x="48" y="44"/>
                          </a:cubicBezTo>
                          <a:cubicBezTo>
                            <a:pt x="49" y="44"/>
                            <a:pt x="50" y="44"/>
                            <a:pt x="51" y="42"/>
                          </a:cubicBezTo>
                          <a:cubicBezTo>
                            <a:pt x="51" y="41"/>
                            <a:pt x="52" y="39"/>
                            <a:pt x="54" y="39"/>
                          </a:cubicBezTo>
                          <a:cubicBezTo>
                            <a:pt x="56" y="39"/>
                            <a:pt x="57" y="40"/>
                            <a:pt x="58" y="40"/>
                          </a:cubicBezTo>
                          <a:cubicBezTo>
                            <a:pt x="58" y="41"/>
                            <a:pt x="58" y="41"/>
                            <a:pt x="59" y="41"/>
                          </a:cubicBezTo>
                          <a:cubicBezTo>
                            <a:pt x="61" y="41"/>
                            <a:pt x="65" y="39"/>
                            <a:pt x="65" y="38"/>
                          </a:cubicBezTo>
                          <a:lnTo>
                            <a:pt x="66" y="37"/>
                          </a:lnTo>
                          <a:cubicBezTo>
                            <a:pt x="66" y="36"/>
                            <a:pt x="67" y="34"/>
                            <a:pt x="68" y="33"/>
                          </a:cubicBezTo>
                          <a:cubicBezTo>
                            <a:pt x="68" y="31"/>
                            <a:pt x="69" y="30"/>
                            <a:pt x="69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7" name="Freeform 1132">
                      <a:extLst>
                        <a:ext uri="{FF2B5EF4-FFF2-40B4-BE49-F238E27FC236}">
                          <a16:creationId xmlns:a16="http://schemas.microsoft.com/office/drawing/2014/main" id="{AFE8530F-5347-2E62-DC4A-2FE9F44251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613700"/>
                      <a:ext cx="24434" cy="30071"/>
                    </a:xfrm>
                    <a:custGeom>
                      <a:avLst/>
                      <a:gdLst>
                        <a:gd name="T0" fmla="*/ 42 w 58"/>
                        <a:gd name="T1" fmla="*/ 57 h 69"/>
                        <a:gd name="T2" fmla="*/ 47 w 58"/>
                        <a:gd name="T3" fmla="*/ 54 h 69"/>
                        <a:gd name="T4" fmla="*/ 53 w 58"/>
                        <a:gd name="T5" fmla="*/ 45 h 69"/>
                        <a:gd name="T6" fmla="*/ 53 w 58"/>
                        <a:gd name="T7" fmla="*/ 20 h 69"/>
                        <a:gd name="T8" fmla="*/ 58 w 58"/>
                        <a:gd name="T9" fmla="*/ 11 h 69"/>
                        <a:gd name="T10" fmla="*/ 55 w 58"/>
                        <a:gd name="T11" fmla="*/ 9 h 69"/>
                        <a:gd name="T12" fmla="*/ 49 w 58"/>
                        <a:gd name="T13" fmla="*/ 6 h 69"/>
                        <a:gd name="T14" fmla="*/ 46 w 58"/>
                        <a:gd name="T15" fmla="*/ 7 h 69"/>
                        <a:gd name="T16" fmla="*/ 41 w 58"/>
                        <a:gd name="T17" fmla="*/ 10 h 69"/>
                        <a:gd name="T18" fmla="*/ 34 w 58"/>
                        <a:gd name="T19" fmla="*/ 4 h 69"/>
                        <a:gd name="T20" fmla="*/ 30 w 58"/>
                        <a:gd name="T21" fmla="*/ 1 h 69"/>
                        <a:gd name="T22" fmla="*/ 28 w 58"/>
                        <a:gd name="T23" fmla="*/ 2 h 69"/>
                        <a:gd name="T24" fmla="*/ 25 w 58"/>
                        <a:gd name="T25" fmla="*/ 3 h 69"/>
                        <a:gd name="T26" fmla="*/ 20 w 58"/>
                        <a:gd name="T27" fmla="*/ 0 h 69"/>
                        <a:gd name="T28" fmla="*/ 6 w 58"/>
                        <a:gd name="T29" fmla="*/ 15 h 69"/>
                        <a:gd name="T30" fmla="*/ 6 w 58"/>
                        <a:gd name="T31" fmla="*/ 26 h 69"/>
                        <a:gd name="T32" fmla="*/ 0 w 58"/>
                        <a:gd name="T33" fmla="*/ 37 h 69"/>
                        <a:gd name="T34" fmla="*/ 3 w 58"/>
                        <a:gd name="T35" fmla="*/ 43 h 69"/>
                        <a:gd name="T36" fmla="*/ 13 w 58"/>
                        <a:gd name="T37" fmla="*/ 63 h 69"/>
                        <a:gd name="T38" fmla="*/ 16 w 58"/>
                        <a:gd name="T39" fmla="*/ 65 h 69"/>
                        <a:gd name="T40" fmla="*/ 21 w 58"/>
                        <a:gd name="T41" fmla="*/ 66 h 69"/>
                        <a:gd name="T42" fmla="*/ 22 w 58"/>
                        <a:gd name="T43" fmla="*/ 69 h 69"/>
                        <a:gd name="T44" fmla="*/ 35 w 58"/>
                        <a:gd name="T45" fmla="*/ 60 h 69"/>
                        <a:gd name="T46" fmla="*/ 38 w 58"/>
                        <a:gd name="T47" fmla="*/ 59 h 69"/>
                        <a:gd name="T48" fmla="*/ 42 w 58"/>
                        <a:gd name="T49" fmla="*/ 57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8" h="69">
                          <a:moveTo>
                            <a:pt x="42" y="57"/>
                          </a:moveTo>
                          <a:cubicBezTo>
                            <a:pt x="43" y="56"/>
                            <a:pt x="45" y="55"/>
                            <a:pt x="47" y="54"/>
                          </a:cubicBezTo>
                          <a:cubicBezTo>
                            <a:pt x="50" y="52"/>
                            <a:pt x="53" y="50"/>
                            <a:pt x="53" y="45"/>
                          </a:cubicBezTo>
                          <a:lnTo>
                            <a:pt x="53" y="20"/>
                          </a:lnTo>
                          <a:cubicBezTo>
                            <a:pt x="53" y="17"/>
                            <a:pt x="55" y="13"/>
                            <a:pt x="58" y="11"/>
                          </a:cubicBezTo>
                          <a:cubicBezTo>
                            <a:pt x="57" y="11"/>
                            <a:pt x="56" y="10"/>
                            <a:pt x="55" y="9"/>
                          </a:cubicBezTo>
                          <a:cubicBezTo>
                            <a:pt x="53" y="7"/>
                            <a:pt x="52" y="6"/>
                            <a:pt x="49" y="6"/>
                          </a:cubicBezTo>
                          <a:cubicBezTo>
                            <a:pt x="47" y="6"/>
                            <a:pt x="47" y="6"/>
                            <a:pt x="46" y="7"/>
                          </a:cubicBezTo>
                          <a:cubicBezTo>
                            <a:pt x="46" y="8"/>
                            <a:pt x="45" y="10"/>
                            <a:pt x="41" y="10"/>
                          </a:cubicBezTo>
                          <a:cubicBezTo>
                            <a:pt x="37" y="10"/>
                            <a:pt x="35" y="7"/>
                            <a:pt x="34" y="4"/>
                          </a:cubicBezTo>
                          <a:cubicBezTo>
                            <a:pt x="32" y="3"/>
                            <a:pt x="31" y="1"/>
                            <a:pt x="30" y="1"/>
                          </a:cubicBezTo>
                          <a:cubicBezTo>
                            <a:pt x="30" y="1"/>
                            <a:pt x="29" y="1"/>
                            <a:pt x="28" y="2"/>
                          </a:cubicBezTo>
                          <a:cubicBezTo>
                            <a:pt x="27" y="2"/>
                            <a:pt x="26" y="3"/>
                            <a:pt x="25" y="3"/>
                          </a:cubicBezTo>
                          <a:cubicBezTo>
                            <a:pt x="22" y="3"/>
                            <a:pt x="21" y="2"/>
                            <a:pt x="20" y="0"/>
                          </a:cubicBezTo>
                          <a:cubicBezTo>
                            <a:pt x="13" y="5"/>
                            <a:pt x="6" y="11"/>
                            <a:pt x="6" y="15"/>
                          </a:cubicBezTo>
                          <a:lnTo>
                            <a:pt x="6" y="26"/>
                          </a:lnTo>
                          <a:cubicBezTo>
                            <a:pt x="6" y="31"/>
                            <a:pt x="6" y="36"/>
                            <a:pt x="0" y="37"/>
                          </a:cubicBezTo>
                          <a:cubicBezTo>
                            <a:pt x="1" y="39"/>
                            <a:pt x="2" y="41"/>
                            <a:pt x="3" y="43"/>
                          </a:cubicBezTo>
                          <a:cubicBezTo>
                            <a:pt x="7" y="49"/>
                            <a:pt x="10" y="54"/>
                            <a:pt x="13" y="63"/>
                          </a:cubicBezTo>
                          <a:cubicBezTo>
                            <a:pt x="13" y="65"/>
                            <a:pt x="14" y="65"/>
                            <a:pt x="16" y="65"/>
                          </a:cubicBezTo>
                          <a:cubicBezTo>
                            <a:pt x="18" y="65"/>
                            <a:pt x="20" y="65"/>
                            <a:pt x="21" y="66"/>
                          </a:cubicBezTo>
                          <a:cubicBezTo>
                            <a:pt x="21" y="67"/>
                            <a:pt x="21" y="68"/>
                            <a:pt x="22" y="69"/>
                          </a:cubicBezTo>
                          <a:lnTo>
                            <a:pt x="35" y="60"/>
                          </a:lnTo>
                          <a:cubicBezTo>
                            <a:pt x="36" y="60"/>
                            <a:pt x="37" y="59"/>
                            <a:pt x="38" y="59"/>
                          </a:cubicBezTo>
                          <a:cubicBezTo>
                            <a:pt x="39" y="58"/>
                            <a:pt x="41" y="58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8" name="Freeform 1133">
                      <a:extLst>
                        <a:ext uri="{FF2B5EF4-FFF2-40B4-BE49-F238E27FC236}">
                          <a16:creationId xmlns:a16="http://schemas.microsoft.com/office/drawing/2014/main" id="{56BF1070-AF48-2953-9983-57A8D9B942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619338"/>
                      <a:ext cx="35710" cy="37589"/>
                    </a:xfrm>
                    <a:custGeom>
                      <a:avLst/>
                      <a:gdLst>
                        <a:gd name="T0" fmla="*/ 0 w 84"/>
                        <a:gd name="T1" fmla="*/ 67 h 89"/>
                        <a:gd name="T2" fmla="*/ 4 w 84"/>
                        <a:gd name="T3" fmla="*/ 81 h 89"/>
                        <a:gd name="T4" fmla="*/ 6 w 84"/>
                        <a:gd name="T5" fmla="*/ 81 h 89"/>
                        <a:gd name="T6" fmla="*/ 15 w 84"/>
                        <a:gd name="T7" fmla="*/ 85 h 89"/>
                        <a:gd name="T8" fmla="*/ 24 w 84"/>
                        <a:gd name="T9" fmla="*/ 89 h 89"/>
                        <a:gd name="T10" fmla="*/ 29 w 84"/>
                        <a:gd name="T11" fmla="*/ 87 h 89"/>
                        <a:gd name="T12" fmla="*/ 35 w 84"/>
                        <a:gd name="T13" fmla="*/ 86 h 89"/>
                        <a:gd name="T14" fmla="*/ 38 w 84"/>
                        <a:gd name="T15" fmla="*/ 87 h 89"/>
                        <a:gd name="T16" fmla="*/ 44 w 84"/>
                        <a:gd name="T17" fmla="*/ 77 h 89"/>
                        <a:gd name="T18" fmla="*/ 50 w 84"/>
                        <a:gd name="T19" fmla="*/ 66 h 89"/>
                        <a:gd name="T20" fmla="*/ 50 w 84"/>
                        <a:gd name="T21" fmla="*/ 65 h 89"/>
                        <a:gd name="T22" fmla="*/ 68 w 84"/>
                        <a:gd name="T23" fmla="*/ 65 h 89"/>
                        <a:gd name="T24" fmla="*/ 75 w 84"/>
                        <a:gd name="T25" fmla="*/ 70 h 89"/>
                        <a:gd name="T26" fmla="*/ 82 w 84"/>
                        <a:gd name="T27" fmla="*/ 76 h 89"/>
                        <a:gd name="T28" fmla="*/ 84 w 84"/>
                        <a:gd name="T29" fmla="*/ 69 h 89"/>
                        <a:gd name="T30" fmla="*/ 84 w 84"/>
                        <a:gd name="T31" fmla="*/ 62 h 89"/>
                        <a:gd name="T32" fmla="*/ 84 w 84"/>
                        <a:gd name="T33" fmla="*/ 58 h 89"/>
                        <a:gd name="T34" fmla="*/ 81 w 84"/>
                        <a:gd name="T35" fmla="*/ 58 h 89"/>
                        <a:gd name="T36" fmla="*/ 75 w 84"/>
                        <a:gd name="T37" fmla="*/ 55 h 89"/>
                        <a:gd name="T38" fmla="*/ 66 w 84"/>
                        <a:gd name="T39" fmla="*/ 35 h 89"/>
                        <a:gd name="T40" fmla="*/ 62 w 84"/>
                        <a:gd name="T41" fmla="*/ 28 h 89"/>
                        <a:gd name="T42" fmla="*/ 47 w 84"/>
                        <a:gd name="T43" fmla="*/ 17 h 89"/>
                        <a:gd name="T44" fmla="*/ 47 w 84"/>
                        <a:gd name="T45" fmla="*/ 12 h 89"/>
                        <a:gd name="T46" fmla="*/ 44 w 84"/>
                        <a:gd name="T47" fmla="*/ 8 h 89"/>
                        <a:gd name="T48" fmla="*/ 40 w 84"/>
                        <a:gd name="T49" fmla="*/ 4 h 89"/>
                        <a:gd name="T50" fmla="*/ 35 w 84"/>
                        <a:gd name="T51" fmla="*/ 0 h 89"/>
                        <a:gd name="T52" fmla="*/ 31 w 84"/>
                        <a:gd name="T53" fmla="*/ 0 h 89"/>
                        <a:gd name="T54" fmla="*/ 27 w 84"/>
                        <a:gd name="T55" fmla="*/ 0 h 89"/>
                        <a:gd name="T56" fmla="*/ 20 w 84"/>
                        <a:gd name="T57" fmla="*/ 12 h 89"/>
                        <a:gd name="T58" fmla="*/ 17 w 84"/>
                        <a:gd name="T59" fmla="*/ 16 h 89"/>
                        <a:gd name="T60" fmla="*/ 17 w 84"/>
                        <a:gd name="T61" fmla="*/ 17 h 89"/>
                        <a:gd name="T62" fmla="*/ 18 w 84"/>
                        <a:gd name="T63" fmla="*/ 20 h 89"/>
                        <a:gd name="T64" fmla="*/ 18 w 84"/>
                        <a:gd name="T65" fmla="*/ 20 h 89"/>
                        <a:gd name="T66" fmla="*/ 17 w 84"/>
                        <a:gd name="T67" fmla="*/ 21 h 89"/>
                        <a:gd name="T68" fmla="*/ 16 w 84"/>
                        <a:gd name="T69" fmla="*/ 22 h 89"/>
                        <a:gd name="T70" fmla="*/ 15 w 84"/>
                        <a:gd name="T71" fmla="*/ 23 h 89"/>
                        <a:gd name="T72" fmla="*/ 19 w 84"/>
                        <a:gd name="T73" fmla="*/ 27 h 89"/>
                        <a:gd name="T74" fmla="*/ 20 w 84"/>
                        <a:gd name="T75" fmla="*/ 27 h 89"/>
                        <a:gd name="T76" fmla="*/ 20 w 84"/>
                        <a:gd name="T77" fmla="*/ 29 h 89"/>
                        <a:gd name="T78" fmla="*/ 16 w 84"/>
                        <a:gd name="T79" fmla="*/ 33 h 89"/>
                        <a:gd name="T80" fmla="*/ 15 w 84"/>
                        <a:gd name="T81" fmla="*/ 35 h 89"/>
                        <a:gd name="T82" fmla="*/ 15 w 84"/>
                        <a:gd name="T83" fmla="*/ 36 h 89"/>
                        <a:gd name="T84" fmla="*/ 16 w 84"/>
                        <a:gd name="T85" fmla="*/ 39 h 89"/>
                        <a:gd name="T86" fmla="*/ 8 w 84"/>
                        <a:gd name="T87" fmla="*/ 53 h 89"/>
                        <a:gd name="T88" fmla="*/ 0 w 84"/>
                        <a:gd name="T89" fmla="*/ 67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84" h="89">
                          <a:moveTo>
                            <a:pt x="0" y="67"/>
                          </a:moveTo>
                          <a:cubicBezTo>
                            <a:pt x="0" y="69"/>
                            <a:pt x="2" y="77"/>
                            <a:pt x="4" y="81"/>
                          </a:cubicBezTo>
                          <a:cubicBezTo>
                            <a:pt x="4" y="81"/>
                            <a:pt x="5" y="81"/>
                            <a:pt x="6" y="81"/>
                          </a:cubicBezTo>
                          <a:cubicBezTo>
                            <a:pt x="11" y="81"/>
                            <a:pt x="13" y="83"/>
                            <a:pt x="15" y="85"/>
                          </a:cubicBezTo>
                          <a:cubicBezTo>
                            <a:pt x="18" y="87"/>
                            <a:pt x="20" y="89"/>
                            <a:pt x="24" y="89"/>
                          </a:cubicBezTo>
                          <a:cubicBezTo>
                            <a:pt x="26" y="89"/>
                            <a:pt x="28" y="88"/>
                            <a:pt x="29" y="87"/>
                          </a:cubicBezTo>
                          <a:cubicBezTo>
                            <a:pt x="31" y="87"/>
                            <a:pt x="33" y="86"/>
                            <a:pt x="35" y="86"/>
                          </a:cubicBezTo>
                          <a:cubicBezTo>
                            <a:pt x="36" y="86"/>
                            <a:pt x="37" y="87"/>
                            <a:pt x="38" y="87"/>
                          </a:cubicBezTo>
                          <a:cubicBezTo>
                            <a:pt x="38" y="84"/>
                            <a:pt x="41" y="81"/>
                            <a:pt x="44" y="77"/>
                          </a:cubicBezTo>
                          <a:cubicBezTo>
                            <a:pt x="46" y="74"/>
                            <a:pt x="49" y="70"/>
                            <a:pt x="50" y="66"/>
                          </a:cubicBezTo>
                          <a:lnTo>
                            <a:pt x="50" y="65"/>
                          </a:lnTo>
                          <a:lnTo>
                            <a:pt x="68" y="65"/>
                          </a:lnTo>
                          <a:cubicBezTo>
                            <a:pt x="70" y="65"/>
                            <a:pt x="72" y="67"/>
                            <a:pt x="75" y="70"/>
                          </a:cubicBezTo>
                          <a:cubicBezTo>
                            <a:pt x="77" y="72"/>
                            <a:pt x="79" y="75"/>
                            <a:pt x="82" y="76"/>
                          </a:cubicBezTo>
                          <a:cubicBezTo>
                            <a:pt x="83" y="74"/>
                            <a:pt x="84" y="71"/>
                            <a:pt x="84" y="69"/>
                          </a:cubicBezTo>
                          <a:lnTo>
                            <a:pt x="84" y="62"/>
                          </a:lnTo>
                          <a:cubicBezTo>
                            <a:pt x="84" y="60"/>
                            <a:pt x="84" y="59"/>
                            <a:pt x="84" y="58"/>
                          </a:cubicBezTo>
                          <a:cubicBezTo>
                            <a:pt x="83" y="58"/>
                            <a:pt x="82" y="58"/>
                            <a:pt x="81" y="58"/>
                          </a:cubicBezTo>
                          <a:cubicBezTo>
                            <a:pt x="79" y="58"/>
                            <a:pt x="77" y="58"/>
                            <a:pt x="75" y="55"/>
                          </a:cubicBezTo>
                          <a:cubicBezTo>
                            <a:pt x="73" y="46"/>
                            <a:pt x="70" y="41"/>
                            <a:pt x="66" y="35"/>
                          </a:cubicBezTo>
                          <a:cubicBezTo>
                            <a:pt x="65" y="33"/>
                            <a:pt x="64" y="31"/>
                            <a:pt x="62" y="28"/>
                          </a:cubicBezTo>
                          <a:cubicBezTo>
                            <a:pt x="56" y="28"/>
                            <a:pt x="49" y="22"/>
                            <a:pt x="47" y="17"/>
                          </a:cubicBezTo>
                          <a:cubicBezTo>
                            <a:pt x="46" y="15"/>
                            <a:pt x="47" y="13"/>
                            <a:pt x="47" y="12"/>
                          </a:cubicBezTo>
                          <a:cubicBezTo>
                            <a:pt x="47" y="10"/>
                            <a:pt x="47" y="9"/>
                            <a:pt x="44" y="8"/>
                          </a:cubicBezTo>
                          <a:cubicBezTo>
                            <a:pt x="42" y="7"/>
                            <a:pt x="41" y="6"/>
                            <a:pt x="40" y="4"/>
                          </a:cubicBezTo>
                          <a:cubicBezTo>
                            <a:pt x="38" y="2"/>
                            <a:pt x="37" y="1"/>
                            <a:pt x="35" y="0"/>
                          </a:cubicBezTo>
                          <a:cubicBezTo>
                            <a:pt x="34" y="0"/>
                            <a:pt x="32" y="0"/>
                            <a:pt x="31" y="0"/>
                          </a:cubicBezTo>
                          <a:cubicBezTo>
                            <a:pt x="30" y="0"/>
                            <a:pt x="28" y="0"/>
                            <a:pt x="27" y="0"/>
                          </a:cubicBezTo>
                          <a:cubicBezTo>
                            <a:pt x="26" y="4"/>
                            <a:pt x="22" y="8"/>
                            <a:pt x="20" y="12"/>
                          </a:cubicBezTo>
                          <a:cubicBezTo>
                            <a:pt x="19" y="13"/>
                            <a:pt x="17" y="15"/>
                            <a:pt x="17" y="16"/>
                          </a:cubicBezTo>
                          <a:cubicBezTo>
                            <a:pt x="17" y="16"/>
                            <a:pt x="17" y="17"/>
                            <a:pt x="17" y="17"/>
                          </a:cubicBezTo>
                          <a:cubicBezTo>
                            <a:pt x="18" y="18"/>
                            <a:pt x="18" y="19"/>
                            <a:pt x="18" y="20"/>
                          </a:cubicBezTo>
                          <a:lnTo>
                            <a:pt x="18" y="20"/>
                          </a:lnTo>
                          <a:lnTo>
                            <a:pt x="17" y="21"/>
                          </a:lnTo>
                          <a:cubicBezTo>
                            <a:pt x="17" y="21"/>
                            <a:pt x="16" y="22"/>
                            <a:pt x="16" y="22"/>
                          </a:cubicBezTo>
                          <a:cubicBezTo>
                            <a:pt x="15" y="22"/>
                            <a:pt x="15" y="23"/>
                            <a:pt x="15" y="23"/>
                          </a:cubicBezTo>
                          <a:cubicBezTo>
                            <a:pt x="16" y="25"/>
                            <a:pt x="18" y="27"/>
                            <a:pt x="19" y="27"/>
                          </a:cubicBezTo>
                          <a:lnTo>
                            <a:pt x="20" y="27"/>
                          </a:lnTo>
                          <a:lnTo>
                            <a:pt x="20" y="29"/>
                          </a:lnTo>
                          <a:cubicBezTo>
                            <a:pt x="20" y="31"/>
                            <a:pt x="18" y="32"/>
                            <a:pt x="16" y="33"/>
                          </a:cubicBezTo>
                          <a:cubicBezTo>
                            <a:pt x="16" y="34"/>
                            <a:pt x="15" y="34"/>
                            <a:pt x="15" y="35"/>
                          </a:cubicBezTo>
                          <a:cubicBezTo>
                            <a:pt x="15" y="35"/>
                            <a:pt x="15" y="35"/>
                            <a:pt x="15" y="36"/>
                          </a:cubicBezTo>
                          <a:cubicBezTo>
                            <a:pt x="16" y="37"/>
                            <a:pt x="16" y="38"/>
                            <a:pt x="16" y="39"/>
                          </a:cubicBezTo>
                          <a:cubicBezTo>
                            <a:pt x="16" y="46"/>
                            <a:pt x="12" y="49"/>
                            <a:pt x="8" y="53"/>
                          </a:cubicBezTo>
                          <a:cubicBezTo>
                            <a:pt x="4" y="57"/>
                            <a:pt x="0" y="61"/>
                            <a:pt x="0" y="6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9" name="Freeform 1134">
                      <a:extLst>
                        <a:ext uri="{FF2B5EF4-FFF2-40B4-BE49-F238E27FC236}">
                          <a16:creationId xmlns:a16="http://schemas.microsoft.com/office/drawing/2014/main" id="{B6FE63A5-603C-002A-C29D-EBCB93F039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1027" y="4587387"/>
                      <a:ext cx="22554" cy="26313"/>
                    </a:xfrm>
                    <a:custGeom>
                      <a:avLst/>
                      <a:gdLst>
                        <a:gd name="T0" fmla="*/ 42 w 52"/>
                        <a:gd name="T1" fmla="*/ 57 h 65"/>
                        <a:gd name="T2" fmla="*/ 52 w 52"/>
                        <a:gd name="T3" fmla="*/ 41 h 65"/>
                        <a:gd name="T4" fmla="*/ 51 w 52"/>
                        <a:gd name="T5" fmla="*/ 36 h 65"/>
                        <a:gd name="T6" fmla="*/ 51 w 52"/>
                        <a:gd name="T7" fmla="*/ 33 h 65"/>
                        <a:gd name="T8" fmla="*/ 46 w 52"/>
                        <a:gd name="T9" fmla="*/ 25 h 65"/>
                        <a:gd name="T10" fmla="*/ 42 w 52"/>
                        <a:gd name="T11" fmla="*/ 20 h 65"/>
                        <a:gd name="T12" fmla="*/ 40 w 52"/>
                        <a:gd name="T13" fmla="*/ 11 h 65"/>
                        <a:gd name="T14" fmla="*/ 39 w 52"/>
                        <a:gd name="T15" fmla="*/ 3 h 65"/>
                        <a:gd name="T16" fmla="*/ 36 w 52"/>
                        <a:gd name="T17" fmla="*/ 4 h 65"/>
                        <a:gd name="T18" fmla="*/ 22 w 52"/>
                        <a:gd name="T19" fmla="*/ 0 h 65"/>
                        <a:gd name="T20" fmla="*/ 20 w 52"/>
                        <a:gd name="T21" fmla="*/ 3 h 65"/>
                        <a:gd name="T22" fmla="*/ 16 w 52"/>
                        <a:gd name="T23" fmla="*/ 7 h 65"/>
                        <a:gd name="T24" fmla="*/ 11 w 52"/>
                        <a:gd name="T25" fmla="*/ 6 h 65"/>
                        <a:gd name="T26" fmla="*/ 9 w 52"/>
                        <a:gd name="T27" fmla="*/ 5 h 65"/>
                        <a:gd name="T28" fmla="*/ 0 w 52"/>
                        <a:gd name="T29" fmla="*/ 17 h 65"/>
                        <a:gd name="T30" fmla="*/ 10 w 52"/>
                        <a:gd name="T31" fmla="*/ 32 h 65"/>
                        <a:gd name="T32" fmla="*/ 12 w 52"/>
                        <a:gd name="T33" fmla="*/ 33 h 65"/>
                        <a:gd name="T34" fmla="*/ 19 w 52"/>
                        <a:gd name="T35" fmla="*/ 37 h 65"/>
                        <a:gd name="T36" fmla="*/ 22 w 52"/>
                        <a:gd name="T37" fmla="*/ 49 h 65"/>
                        <a:gd name="T38" fmla="*/ 29 w 52"/>
                        <a:gd name="T39" fmla="*/ 65 h 65"/>
                        <a:gd name="T40" fmla="*/ 36 w 52"/>
                        <a:gd name="T41" fmla="*/ 61 h 65"/>
                        <a:gd name="T42" fmla="*/ 42 w 52"/>
                        <a:gd name="T43" fmla="*/ 5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5">
                          <a:moveTo>
                            <a:pt x="42" y="57"/>
                          </a:moveTo>
                          <a:cubicBezTo>
                            <a:pt x="44" y="49"/>
                            <a:pt x="47" y="44"/>
                            <a:pt x="52" y="41"/>
                          </a:cubicBezTo>
                          <a:cubicBezTo>
                            <a:pt x="51" y="39"/>
                            <a:pt x="51" y="38"/>
                            <a:pt x="51" y="36"/>
                          </a:cubicBezTo>
                          <a:lnTo>
                            <a:pt x="51" y="33"/>
                          </a:lnTo>
                          <a:cubicBezTo>
                            <a:pt x="51" y="29"/>
                            <a:pt x="49" y="27"/>
                            <a:pt x="46" y="25"/>
                          </a:cubicBezTo>
                          <a:cubicBezTo>
                            <a:pt x="45" y="24"/>
                            <a:pt x="43" y="22"/>
                            <a:pt x="42" y="20"/>
                          </a:cubicBezTo>
                          <a:cubicBezTo>
                            <a:pt x="41" y="17"/>
                            <a:pt x="41" y="14"/>
                            <a:pt x="40" y="11"/>
                          </a:cubicBezTo>
                          <a:cubicBezTo>
                            <a:pt x="40" y="9"/>
                            <a:pt x="40" y="6"/>
                            <a:pt x="39" y="3"/>
                          </a:cubicBezTo>
                          <a:cubicBezTo>
                            <a:pt x="38" y="4"/>
                            <a:pt x="37" y="4"/>
                            <a:pt x="36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21" y="1"/>
                            <a:pt x="20" y="2"/>
                            <a:pt x="20" y="3"/>
                          </a:cubicBezTo>
                          <a:cubicBezTo>
                            <a:pt x="19" y="5"/>
                            <a:pt x="18" y="7"/>
                            <a:pt x="16" y="7"/>
                          </a:cubicBezTo>
                          <a:cubicBezTo>
                            <a:pt x="14" y="7"/>
                            <a:pt x="12" y="6"/>
                            <a:pt x="11" y="6"/>
                          </a:cubicBezTo>
                          <a:cubicBezTo>
                            <a:pt x="10" y="6"/>
                            <a:pt x="10" y="6"/>
                            <a:pt x="9" y="5"/>
                          </a:cubicBezTo>
                          <a:cubicBezTo>
                            <a:pt x="8" y="12"/>
                            <a:pt x="4" y="15"/>
                            <a:pt x="0" y="17"/>
                          </a:cubicBezTo>
                          <a:cubicBezTo>
                            <a:pt x="7" y="19"/>
                            <a:pt x="8" y="26"/>
                            <a:pt x="10" y="32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5" y="34"/>
                            <a:pt x="18" y="34"/>
                            <a:pt x="19" y="37"/>
                          </a:cubicBezTo>
                          <a:cubicBezTo>
                            <a:pt x="21" y="41"/>
                            <a:pt x="21" y="45"/>
                            <a:pt x="22" y="49"/>
                          </a:cubicBezTo>
                          <a:cubicBezTo>
                            <a:pt x="23" y="55"/>
                            <a:pt x="23" y="60"/>
                            <a:pt x="29" y="65"/>
                          </a:cubicBezTo>
                          <a:cubicBezTo>
                            <a:pt x="30" y="61"/>
                            <a:pt x="33" y="61"/>
                            <a:pt x="36" y="61"/>
                          </a:cubicBezTo>
                          <a:cubicBezTo>
                            <a:pt x="39" y="60"/>
                            <a:pt x="42" y="60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7" name="Freeform 1135">
                      <a:extLst>
                        <a:ext uri="{FF2B5EF4-FFF2-40B4-BE49-F238E27FC236}">
                          <a16:creationId xmlns:a16="http://schemas.microsoft.com/office/drawing/2014/main" id="{5A500510-2142-B473-41B2-A230D99DCF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8474" y="4566713"/>
                      <a:ext cx="31951" cy="28193"/>
                    </a:xfrm>
                    <a:custGeom>
                      <a:avLst/>
                      <a:gdLst>
                        <a:gd name="T0" fmla="*/ 72 w 73"/>
                        <a:gd name="T1" fmla="*/ 45 h 67"/>
                        <a:gd name="T2" fmla="*/ 69 w 73"/>
                        <a:gd name="T3" fmla="*/ 35 h 67"/>
                        <a:gd name="T4" fmla="*/ 71 w 73"/>
                        <a:gd name="T5" fmla="*/ 29 h 67"/>
                        <a:gd name="T6" fmla="*/ 73 w 73"/>
                        <a:gd name="T7" fmla="*/ 24 h 67"/>
                        <a:gd name="T8" fmla="*/ 70 w 73"/>
                        <a:gd name="T9" fmla="*/ 21 h 67"/>
                        <a:gd name="T10" fmla="*/ 66 w 73"/>
                        <a:gd name="T11" fmla="*/ 16 h 67"/>
                        <a:gd name="T12" fmla="*/ 67 w 73"/>
                        <a:gd name="T13" fmla="*/ 13 h 67"/>
                        <a:gd name="T14" fmla="*/ 68 w 73"/>
                        <a:gd name="T15" fmla="*/ 7 h 67"/>
                        <a:gd name="T16" fmla="*/ 50 w 73"/>
                        <a:gd name="T17" fmla="*/ 11 h 67"/>
                        <a:gd name="T18" fmla="*/ 49 w 73"/>
                        <a:gd name="T19" fmla="*/ 11 h 67"/>
                        <a:gd name="T20" fmla="*/ 43 w 73"/>
                        <a:gd name="T21" fmla="*/ 11 h 67"/>
                        <a:gd name="T22" fmla="*/ 42 w 73"/>
                        <a:gd name="T23" fmla="*/ 10 h 67"/>
                        <a:gd name="T24" fmla="*/ 42 w 73"/>
                        <a:gd name="T25" fmla="*/ 10 h 67"/>
                        <a:gd name="T26" fmla="*/ 41 w 73"/>
                        <a:gd name="T27" fmla="*/ 11 h 67"/>
                        <a:gd name="T28" fmla="*/ 38 w 73"/>
                        <a:gd name="T29" fmla="*/ 14 h 67"/>
                        <a:gd name="T30" fmla="*/ 25 w 73"/>
                        <a:gd name="T31" fmla="*/ 6 h 67"/>
                        <a:gd name="T32" fmla="*/ 17 w 73"/>
                        <a:gd name="T33" fmla="*/ 0 h 67"/>
                        <a:gd name="T34" fmla="*/ 16 w 73"/>
                        <a:gd name="T35" fmla="*/ 0 h 67"/>
                        <a:gd name="T36" fmla="*/ 16 w 73"/>
                        <a:gd name="T37" fmla="*/ 5 h 67"/>
                        <a:gd name="T38" fmla="*/ 16 w 73"/>
                        <a:gd name="T39" fmla="*/ 6 h 67"/>
                        <a:gd name="T40" fmla="*/ 8 w 73"/>
                        <a:gd name="T41" fmla="*/ 15 h 67"/>
                        <a:gd name="T42" fmla="*/ 0 w 73"/>
                        <a:gd name="T43" fmla="*/ 26 h 67"/>
                        <a:gd name="T44" fmla="*/ 5 w 73"/>
                        <a:gd name="T45" fmla="*/ 32 h 67"/>
                        <a:gd name="T46" fmla="*/ 10 w 73"/>
                        <a:gd name="T47" fmla="*/ 29 h 67"/>
                        <a:gd name="T48" fmla="*/ 11 w 73"/>
                        <a:gd name="T49" fmla="*/ 28 h 67"/>
                        <a:gd name="T50" fmla="*/ 12 w 73"/>
                        <a:gd name="T51" fmla="*/ 29 h 67"/>
                        <a:gd name="T52" fmla="*/ 17 w 73"/>
                        <a:gd name="T53" fmla="*/ 37 h 67"/>
                        <a:gd name="T54" fmla="*/ 20 w 73"/>
                        <a:gd name="T55" fmla="*/ 42 h 67"/>
                        <a:gd name="T56" fmla="*/ 25 w 73"/>
                        <a:gd name="T57" fmla="*/ 44 h 67"/>
                        <a:gd name="T58" fmla="*/ 35 w 73"/>
                        <a:gd name="T59" fmla="*/ 53 h 67"/>
                        <a:gd name="T60" fmla="*/ 32 w 73"/>
                        <a:gd name="T61" fmla="*/ 61 h 67"/>
                        <a:gd name="T62" fmla="*/ 31 w 73"/>
                        <a:gd name="T63" fmla="*/ 63 h 67"/>
                        <a:gd name="T64" fmla="*/ 31 w 73"/>
                        <a:gd name="T65" fmla="*/ 67 h 67"/>
                        <a:gd name="T66" fmla="*/ 35 w 73"/>
                        <a:gd name="T67" fmla="*/ 64 h 67"/>
                        <a:gd name="T68" fmla="*/ 36 w 73"/>
                        <a:gd name="T69" fmla="*/ 63 h 67"/>
                        <a:gd name="T70" fmla="*/ 36 w 73"/>
                        <a:gd name="T71" fmla="*/ 65 h 67"/>
                        <a:gd name="T72" fmla="*/ 38 w 73"/>
                        <a:gd name="T73" fmla="*/ 66 h 67"/>
                        <a:gd name="T74" fmla="*/ 43 w 73"/>
                        <a:gd name="T75" fmla="*/ 65 h 67"/>
                        <a:gd name="T76" fmla="*/ 48 w 73"/>
                        <a:gd name="T77" fmla="*/ 64 h 67"/>
                        <a:gd name="T78" fmla="*/ 52 w 73"/>
                        <a:gd name="T79" fmla="*/ 62 h 67"/>
                        <a:gd name="T80" fmla="*/ 59 w 73"/>
                        <a:gd name="T81" fmla="*/ 51 h 67"/>
                        <a:gd name="T82" fmla="*/ 59 w 73"/>
                        <a:gd name="T83" fmla="*/ 50 h 67"/>
                        <a:gd name="T84" fmla="*/ 60 w 73"/>
                        <a:gd name="T85" fmla="*/ 50 h 67"/>
                        <a:gd name="T86" fmla="*/ 64 w 73"/>
                        <a:gd name="T87" fmla="*/ 51 h 67"/>
                        <a:gd name="T88" fmla="*/ 68 w 73"/>
                        <a:gd name="T89" fmla="*/ 52 h 67"/>
                        <a:gd name="T90" fmla="*/ 70 w 73"/>
                        <a:gd name="T91" fmla="*/ 49 h 67"/>
                        <a:gd name="T92" fmla="*/ 72 w 73"/>
                        <a:gd name="T93" fmla="*/ 45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73" h="67">
                          <a:moveTo>
                            <a:pt x="72" y="45"/>
                          </a:moveTo>
                          <a:cubicBezTo>
                            <a:pt x="70" y="43"/>
                            <a:pt x="69" y="39"/>
                            <a:pt x="69" y="35"/>
                          </a:cubicBezTo>
                          <a:cubicBezTo>
                            <a:pt x="69" y="32"/>
                            <a:pt x="70" y="30"/>
                            <a:pt x="71" y="29"/>
                          </a:cubicBezTo>
                          <a:cubicBezTo>
                            <a:pt x="72" y="27"/>
                            <a:pt x="73" y="26"/>
                            <a:pt x="73" y="24"/>
                          </a:cubicBezTo>
                          <a:cubicBezTo>
                            <a:pt x="73" y="23"/>
                            <a:pt x="72" y="22"/>
                            <a:pt x="70" y="21"/>
                          </a:cubicBezTo>
                          <a:cubicBezTo>
                            <a:pt x="68" y="20"/>
                            <a:pt x="66" y="18"/>
                            <a:pt x="66" y="16"/>
                          </a:cubicBezTo>
                          <a:cubicBezTo>
                            <a:pt x="66" y="15"/>
                            <a:pt x="67" y="14"/>
                            <a:pt x="67" y="13"/>
                          </a:cubicBezTo>
                          <a:cubicBezTo>
                            <a:pt x="68" y="11"/>
                            <a:pt x="69" y="9"/>
                            <a:pt x="68" y="7"/>
                          </a:cubicBezTo>
                          <a:cubicBezTo>
                            <a:pt x="63" y="9"/>
                            <a:pt x="57" y="11"/>
                            <a:pt x="50" y="11"/>
                          </a:cubicBezTo>
                          <a:cubicBezTo>
                            <a:pt x="50" y="11"/>
                            <a:pt x="49" y="11"/>
                            <a:pt x="49" y="11"/>
                          </a:cubicBezTo>
                          <a:cubicBezTo>
                            <a:pt x="47" y="11"/>
                            <a:pt x="45" y="12"/>
                            <a:pt x="43" y="11"/>
                          </a:cubicBezTo>
                          <a:cubicBezTo>
                            <a:pt x="43" y="10"/>
                            <a:pt x="42" y="10"/>
                            <a:pt x="42" y="10"/>
                          </a:cubicBezTo>
                          <a:lnTo>
                            <a:pt x="42" y="10"/>
                          </a:lnTo>
                          <a:cubicBezTo>
                            <a:pt x="41" y="10"/>
                            <a:pt x="41" y="10"/>
                            <a:pt x="41" y="11"/>
                          </a:cubicBezTo>
                          <a:cubicBezTo>
                            <a:pt x="40" y="12"/>
                            <a:pt x="40" y="14"/>
                            <a:pt x="38" y="14"/>
                          </a:cubicBezTo>
                          <a:cubicBezTo>
                            <a:pt x="32" y="14"/>
                            <a:pt x="28" y="9"/>
                            <a:pt x="25" y="6"/>
                          </a:cubicBezTo>
                          <a:cubicBezTo>
                            <a:pt x="22" y="2"/>
                            <a:pt x="20" y="0"/>
                            <a:pt x="17" y="0"/>
                          </a:cubicBezTo>
                          <a:cubicBezTo>
                            <a:pt x="17" y="0"/>
                            <a:pt x="16" y="0"/>
                            <a:pt x="16" y="0"/>
                          </a:cubicBezTo>
                          <a:cubicBezTo>
                            <a:pt x="15" y="1"/>
                            <a:pt x="16" y="3"/>
                            <a:pt x="16" y="5"/>
                          </a:cubicBezTo>
                          <a:cubicBezTo>
                            <a:pt x="16" y="5"/>
                            <a:pt x="16" y="6"/>
                            <a:pt x="16" y="6"/>
                          </a:cubicBezTo>
                          <a:cubicBezTo>
                            <a:pt x="16" y="10"/>
                            <a:pt x="12" y="13"/>
                            <a:pt x="8" y="15"/>
                          </a:cubicBezTo>
                          <a:cubicBezTo>
                            <a:pt x="4" y="18"/>
                            <a:pt x="0" y="21"/>
                            <a:pt x="0" y="26"/>
                          </a:cubicBezTo>
                          <a:cubicBezTo>
                            <a:pt x="0" y="31"/>
                            <a:pt x="2" y="32"/>
                            <a:pt x="5" y="32"/>
                          </a:cubicBezTo>
                          <a:cubicBezTo>
                            <a:pt x="7" y="32"/>
                            <a:pt x="9" y="31"/>
                            <a:pt x="10" y="29"/>
                          </a:cubicBezTo>
                          <a:lnTo>
                            <a:pt x="11" y="28"/>
                          </a:lnTo>
                          <a:lnTo>
                            <a:pt x="12" y="29"/>
                          </a:lnTo>
                          <a:cubicBezTo>
                            <a:pt x="14" y="31"/>
                            <a:pt x="15" y="34"/>
                            <a:pt x="17" y="37"/>
                          </a:cubicBezTo>
                          <a:cubicBezTo>
                            <a:pt x="18" y="39"/>
                            <a:pt x="19" y="40"/>
                            <a:pt x="20" y="42"/>
                          </a:cubicBezTo>
                          <a:cubicBezTo>
                            <a:pt x="21" y="43"/>
                            <a:pt x="23" y="43"/>
                            <a:pt x="25" y="44"/>
                          </a:cubicBezTo>
                          <a:cubicBezTo>
                            <a:pt x="30" y="45"/>
                            <a:pt x="35" y="46"/>
                            <a:pt x="35" y="53"/>
                          </a:cubicBezTo>
                          <a:cubicBezTo>
                            <a:pt x="35" y="56"/>
                            <a:pt x="33" y="59"/>
                            <a:pt x="32" y="61"/>
                          </a:cubicBezTo>
                          <a:cubicBezTo>
                            <a:pt x="32" y="62"/>
                            <a:pt x="31" y="62"/>
                            <a:pt x="31" y="63"/>
                          </a:cubicBezTo>
                          <a:lnTo>
                            <a:pt x="31" y="67"/>
                          </a:lnTo>
                          <a:cubicBezTo>
                            <a:pt x="32" y="66"/>
                            <a:pt x="33" y="65"/>
                            <a:pt x="35" y="64"/>
                          </a:cubicBezTo>
                          <a:lnTo>
                            <a:pt x="36" y="63"/>
                          </a:lnTo>
                          <a:lnTo>
                            <a:pt x="36" y="65"/>
                          </a:lnTo>
                          <a:cubicBezTo>
                            <a:pt x="36" y="65"/>
                            <a:pt x="37" y="66"/>
                            <a:pt x="38" y="66"/>
                          </a:cubicBezTo>
                          <a:cubicBezTo>
                            <a:pt x="40" y="66"/>
                            <a:pt x="41" y="65"/>
                            <a:pt x="43" y="65"/>
                          </a:cubicBezTo>
                          <a:cubicBezTo>
                            <a:pt x="44" y="65"/>
                            <a:pt x="46" y="64"/>
                            <a:pt x="48" y="64"/>
                          </a:cubicBezTo>
                          <a:cubicBezTo>
                            <a:pt x="49" y="63"/>
                            <a:pt x="50" y="63"/>
                            <a:pt x="52" y="62"/>
                          </a:cubicBezTo>
                          <a:cubicBezTo>
                            <a:pt x="55" y="59"/>
                            <a:pt x="59" y="57"/>
                            <a:pt x="59" y="51"/>
                          </a:cubicBezTo>
                          <a:lnTo>
                            <a:pt x="59" y="50"/>
                          </a:lnTo>
                          <a:lnTo>
                            <a:pt x="60" y="50"/>
                          </a:lnTo>
                          <a:cubicBezTo>
                            <a:pt x="62" y="50"/>
                            <a:pt x="63" y="50"/>
                            <a:pt x="64" y="51"/>
                          </a:cubicBezTo>
                          <a:cubicBezTo>
                            <a:pt x="65" y="51"/>
                            <a:pt x="66" y="52"/>
                            <a:pt x="68" y="52"/>
                          </a:cubicBezTo>
                          <a:cubicBezTo>
                            <a:pt x="68" y="52"/>
                            <a:pt x="69" y="51"/>
                            <a:pt x="70" y="49"/>
                          </a:cubicBezTo>
                          <a:cubicBezTo>
                            <a:pt x="70" y="48"/>
                            <a:pt x="71" y="46"/>
                            <a:pt x="72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8" name="Freeform 1136">
                      <a:extLst>
                        <a:ext uri="{FF2B5EF4-FFF2-40B4-BE49-F238E27FC236}">
                          <a16:creationId xmlns:a16="http://schemas.microsoft.com/office/drawing/2014/main" id="{2389BA90-3C65-8F90-8E9D-A44DC712BA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604302"/>
                      <a:ext cx="26312" cy="24434"/>
                    </a:xfrm>
                    <a:custGeom>
                      <a:avLst/>
                      <a:gdLst>
                        <a:gd name="T0" fmla="*/ 24 w 60"/>
                        <a:gd name="T1" fmla="*/ 48 h 58"/>
                        <a:gd name="T2" fmla="*/ 38 w 60"/>
                        <a:gd name="T3" fmla="*/ 58 h 58"/>
                        <a:gd name="T4" fmla="*/ 44 w 60"/>
                        <a:gd name="T5" fmla="*/ 49 h 58"/>
                        <a:gd name="T6" fmla="*/ 44 w 60"/>
                        <a:gd name="T7" fmla="*/ 38 h 58"/>
                        <a:gd name="T8" fmla="*/ 60 w 60"/>
                        <a:gd name="T9" fmla="*/ 21 h 58"/>
                        <a:gd name="T10" fmla="*/ 59 w 60"/>
                        <a:gd name="T11" fmla="*/ 17 h 58"/>
                        <a:gd name="T12" fmla="*/ 58 w 60"/>
                        <a:gd name="T13" fmla="*/ 12 h 58"/>
                        <a:gd name="T14" fmla="*/ 52 w 60"/>
                        <a:gd name="T15" fmla="*/ 12 h 58"/>
                        <a:gd name="T16" fmla="*/ 46 w 60"/>
                        <a:gd name="T17" fmla="*/ 6 h 58"/>
                        <a:gd name="T18" fmla="*/ 47 w 60"/>
                        <a:gd name="T19" fmla="*/ 1 h 58"/>
                        <a:gd name="T20" fmla="*/ 46 w 60"/>
                        <a:gd name="T21" fmla="*/ 1 h 58"/>
                        <a:gd name="T22" fmla="*/ 37 w 60"/>
                        <a:gd name="T23" fmla="*/ 8 h 58"/>
                        <a:gd name="T24" fmla="*/ 37 w 60"/>
                        <a:gd name="T25" fmla="*/ 9 h 58"/>
                        <a:gd name="T26" fmla="*/ 30 w 60"/>
                        <a:gd name="T27" fmla="*/ 9 h 58"/>
                        <a:gd name="T28" fmla="*/ 22 w 60"/>
                        <a:gd name="T29" fmla="*/ 0 h 58"/>
                        <a:gd name="T30" fmla="*/ 22 w 60"/>
                        <a:gd name="T31" fmla="*/ 0 h 58"/>
                        <a:gd name="T32" fmla="*/ 13 w 60"/>
                        <a:gd name="T33" fmla="*/ 14 h 58"/>
                        <a:gd name="T34" fmla="*/ 5 w 60"/>
                        <a:gd name="T35" fmla="*/ 20 h 58"/>
                        <a:gd name="T36" fmla="*/ 0 w 60"/>
                        <a:gd name="T37" fmla="*/ 23 h 58"/>
                        <a:gd name="T38" fmla="*/ 1 w 60"/>
                        <a:gd name="T39" fmla="*/ 28 h 58"/>
                        <a:gd name="T40" fmla="*/ 6 w 60"/>
                        <a:gd name="T41" fmla="*/ 30 h 58"/>
                        <a:gd name="T42" fmla="*/ 11 w 60"/>
                        <a:gd name="T43" fmla="*/ 30 h 58"/>
                        <a:gd name="T44" fmla="*/ 16 w 60"/>
                        <a:gd name="T45" fmla="*/ 34 h 58"/>
                        <a:gd name="T46" fmla="*/ 20 w 60"/>
                        <a:gd name="T47" fmla="*/ 38 h 58"/>
                        <a:gd name="T48" fmla="*/ 24 w 60"/>
                        <a:gd name="T49" fmla="*/ 44 h 58"/>
                        <a:gd name="T50" fmla="*/ 24 w 60"/>
                        <a:gd name="T51" fmla="*/ 4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60" h="58">
                          <a:moveTo>
                            <a:pt x="24" y="48"/>
                          </a:moveTo>
                          <a:cubicBezTo>
                            <a:pt x="26" y="53"/>
                            <a:pt x="33" y="58"/>
                            <a:pt x="38" y="58"/>
                          </a:cubicBezTo>
                          <a:cubicBezTo>
                            <a:pt x="44" y="58"/>
                            <a:pt x="44" y="55"/>
                            <a:pt x="44" y="49"/>
                          </a:cubicBezTo>
                          <a:lnTo>
                            <a:pt x="44" y="38"/>
                          </a:lnTo>
                          <a:cubicBezTo>
                            <a:pt x="44" y="31"/>
                            <a:pt x="56" y="23"/>
                            <a:pt x="60" y="21"/>
                          </a:cubicBezTo>
                          <a:cubicBezTo>
                            <a:pt x="60" y="20"/>
                            <a:pt x="59" y="19"/>
                            <a:pt x="59" y="17"/>
                          </a:cubicBezTo>
                          <a:cubicBezTo>
                            <a:pt x="59" y="13"/>
                            <a:pt x="59" y="12"/>
                            <a:pt x="58" y="12"/>
                          </a:cubicBezTo>
                          <a:lnTo>
                            <a:pt x="52" y="12"/>
                          </a:lnTo>
                          <a:cubicBezTo>
                            <a:pt x="48" y="12"/>
                            <a:pt x="46" y="10"/>
                            <a:pt x="46" y="6"/>
                          </a:cubicBezTo>
                          <a:cubicBezTo>
                            <a:pt x="46" y="4"/>
                            <a:pt x="47" y="3"/>
                            <a:pt x="47" y="1"/>
                          </a:cubicBezTo>
                          <a:lnTo>
                            <a:pt x="46" y="1"/>
                          </a:lnTo>
                          <a:cubicBezTo>
                            <a:pt x="40" y="1"/>
                            <a:pt x="37" y="2"/>
                            <a:pt x="37" y="8"/>
                          </a:cubicBezTo>
                          <a:lnTo>
                            <a:pt x="37" y="9"/>
                          </a:lnTo>
                          <a:lnTo>
                            <a:pt x="30" y="9"/>
                          </a:lnTo>
                          <a:cubicBezTo>
                            <a:pt x="26" y="8"/>
                            <a:pt x="23" y="3"/>
                            <a:pt x="22" y="0"/>
                          </a:cubicBezTo>
                          <a:lnTo>
                            <a:pt x="22" y="0"/>
                          </a:lnTo>
                          <a:cubicBezTo>
                            <a:pt x="17" y="3"/>
                            <a:pt x="15" y="7"/>
                            <a:pt x="13" y="14"/>
                          </a:cubicBezTo>
                          <a:cubicBezTo>
                            <a:pt x="13" y="19"/>
                            <a:pt x="8" y="20"/>
                            <a:pt x="5" y="20"/>
                          </a:cubicBezTo>
                          <a:cubicBezTo>
                            <a:pt x="1" y="20"/>
                            <a:pt x="0" y="21"/>
                            <a:pt x="0" y="23"/>
                          </a:cubicBezTo>
                          <a:cubicBezTo>
                            <a:pt x="0" y="26"/>
                            <a:pt x="0" y="26"/>
                            <a:pt x="1" y="28"/>
                          </a:cubicBezTo>
                          <a:cubicBezTo>
                            <a:pt x="2" y="30"/>
                            <a:pt x="4" y="30"/>
                            <a:pt x="6" y="30"/>
                          </a:cubicBezTo>
                          <a:cubicBezTo>
                            <a:pt x="8" y="30"/>
                            <a:pt x="9" y="30"/>
                            <a:pt x="11" y="30"/>
                          </a:cubicBezTo>
                          <a:cubicBezTo>
                            <a:pt x="13" y="31"/>
                            <a:pt x="15" y="33"/>
                            <a:pt x="16" y="34"/>
                          </a:cubicBezTo>
                          <a:cubicBezTo>
                            <a:pt x="18" y="36"/>
                            <a:pt x="19" y="37"/>
                            <a:pt x="20" y="38"/>
                          </a:cubicBezTo>
                          <a:cubicBezTo>
                            <a:pt x="25" y="40"/>
                            <a:pt x="24" y="42"/>
                            <a:pt x="24" y="44"/>
                          </a:cubicBezTo>
                          <a:cubicBezTo>
                            <a:pt x="24" y="45"/>
                            <a:pt x="24" y="47"/>
                            <a:pt x="24" y="4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9" name="Freeform 1137">
                      <a:extLst>
                        <a:ext uri="{FF2B5EF4-FFF2-40B4-BE49-F238E27FC236}">
                          <a16:creationId xmlns:a16="http://schemas.microsoft.com/office/drawing/2014/main" id="{BDD0F75F-CA1B-F0F1-8CC0-E92772F71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8085" y="4632494"/>
                      <a:ext cx="33830" cy="28193"/>
                    </a:xfrm>
                    <a:custGeom>
                      <a:avLst/>
                      <a:gdLst>
                        <a:gd name="T0" fmla="*/ 25 w 82"/>
                        <a:gd name="T1" fmla="*/ 11 h 67"/>
                        <a:gd name="T2" fmla="*/ 18 w 82"/>
                        <a:gd name="T3" fmla="*/ 9 h 67"/>
                        <a:gd name="T4" fmla="*/ 13 w 82"/>
                        <a:gd name="T5" fmla="*/ 7 h 67"/>
                        <a:gd name="T6" fmla="*/ 10 w 82"/>
                        <a:gd name="T7" fmla="*/ 7 h 67"/>
                        <a:gd name="T8" fmla="*/ 10 w 82"/>
                        <a:gd name="T9" fmla="*/ 9 h 67"/>
                        <a:gd name="T10" fmla="*/ 14 w 82"/>
                        <a:gd name="T11" fmla="*/ 19 h 67"/>
                        <a:gd name="T12" fmla="*/ 12 w 82"/>
                        <a:gd name="T13" fmla="*/ 27 h 67"/>
                        <a:gd name="T14" fmla="*/ 10 w 82"/>
                        <a:gd name="T15" fmla="*/ 31 h 67"/>
                        <a:gd name="T16" fmla="*/ 12 w 82"/>
                        <a:gd name="T17" fmla="*/ 33 h 67"/>
                        <a:gd name="T18" fmla="*/ 14 w 82"/>
                        <a:gd name="T19" fmla="*/ 38 h 67"/>
                        <a:gd name="T20" fmla="*/ 6 w 82"/>
                        <a:gd name="T21" fmla="*/ 49 h 67"/>
                        <a:gd name="T22" fmla="*/ 0 w 82"/>
                        <a:gd name="T23" fmla="*/ 57 h 67"/>
                        <a:gd name="T24" fmla="*/ 29 w 82"/>
                        <a:gd name="T25" fmla="*/ 67 h 67"/>
                        <a:gd name="T26" fmla="*/ 29 w 82"/>
                        <a:gd name="T27" fmla="*/ 65 h 67"/>
                        <a:gd name="T28" fmla="*/ 28 w 82"/>
                        <a:gd name="T29" fmla="*/ 61 h 67"/>
                        <a:gd name="T30" fmla="*/ 27 w 82"/>
                        <a:gd name="T31" fmla="*/ 56 h 67"/>
                        <a:gd name="T32" fmla="*/ 31 w 82"/>
                        <a:gd name="T33" fmla="*/ 47 h 67"/>
                        <a:gd name="T34" fmla="*/ 31 w 82"/>
                        <a:gd name="T35" fmla="*/ 47 h 67"/>
                        <a:gd name="T36" fmla="*/ 32 w 82"/>
                        <a:gd name="T37" fmla="*/ 47 h 67"/>
                        <a:gd name="T38" fmla="*/ 38 w 82"/>
                        <a:gd name="T39" fmla="*/ 49 h 67"/>
                        <a:gd name="T40" fmla="*/ 43 w 82"/>
                        <a:gd name="T41" fmla="*/ 43 h 67"/>
                        <a:gd name="T42" fmla="*/ 60 w 82"/>
                        <a:gd name="T43" fmla="*/ 50 h 67"/>
                        <a:gd name="T44" fmla="*/ 70 w 82"/>
                        <a:gd name="T45" fmla="*/ 55 h 67"/>
                        <a:gd name="T46" fmla="*/ 82 w 82"/>
                        <a:gd name="T47" fmla="*/ 43 h 67"/>
                        <a:gd name="T48" fmla="*/ 76 w 82"/>
                        <a:gd name="T49" fmla="*/ 30 h 67"/>
                        <a:gd name="T50" fmla="*/ 76 w 82"/>
                        <a:gd name="T51" fmla="*/ 26 h 67"/>
                        <a:gd name="T52" fmla="*/ 76 w 82"/>
                        <a:gd name="T53" fmla="*/ 24 h 67"/>
                        <a:gd name="T54" fmla="*/ 74 w 82"/>
                        <a:gd name="T55" fmla="*/ 23 h 67"/>
                        <a:gd name="T56" fmla="*/ 71 w 82"/>
                        <a:gd name="T57" fmla="*/ 24 h 67"/>
                        <a:gd name="T58" fmla="*/ 65 w 82"/>
                        <a:gd name="T59" fmla="*/ 24 h 67"/>
                        <a:gd name="T60" fmla="*/ 58 w 82"/>
                        <a:gd name="T61" fmla="*/ 17 h 67"/>
                        <a:gd name="T62" fmla="*/ 56 w 82"/>
                        <a:gd name="T63" fmla="*/ 14 h 67"/>
                        <a:gd name="T64" fmla="*/ 51 w 82"/>
                        <a:gd name="T65" fmla="*/ 13 h 67"/>
                        <a:gd name="T66" fmla="*/ 49 w 82"/>
                        <a:gd name="T67" fmla="*/ 13 h 67"/>
                        <a:gd name="T68" fmla="*/ 43 w 82"/>
                        <a:gd name="T69" fmla="*/ 12 h 67"/>
                        <a:gd name="T70" fmla="*/ 38 w 82"/>
                        <a:gd name="T71" fmla="*/ 8 h 67"/>
                        <a:gd name="T72" fmla="*/ 31 w 82"/>
                        <a:gd name="T73" fmla="*/ 0 h 67"/>
                        <a:gd name="T74" fmla="*/ 25 w 82"/>
                        <a:gd name="T75" fmla="*/ 11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82" h="67">
                          <a:moveTo>
                            <a:pt x="25" y="11"/>
                          </a:moveTo>
                          <a:cubicBezTo>
                            <a:pt x="21" y="11"/>
                            <a:pt x="19" y="10"/>
                            <a:pt x="18" y="9"/>
                          </a:cubicBezTo>
                          <a:cubicBezTo>
                            <a:pt x="16" y="8"/>
                            <a:pt x="15" y="7"/>
                            <a:pt x="13" y="7"/>
                          </a:cubicBezTo>
                          <a:lnTo>
                            <a:pt x="10" y="7"/>
                          </a:lnTo>
                          <a:lnTo>
                            <a:pt x="10" y="9"/>
                          </a:lnTo>
                          <a:cubicBezTo>
                            <a:pt x="13" y="11"/>
                            <a:pt x="14" y="15"/>
                            <a:pt x="14" y="19"/>
                          </a:cubicBezTo>
                          <a:cubicBezTo>
                            <a:pt x="14" y="23"/>
                            <a:pt x="13" y="25"/>
                            <a:pt x="12" y="27"/>
                          </a:cubicBezTo>
                          <a:cubicBezTo>
                            <a:pt x="11" y="28"/>
                            <a:pt x="10" y="29"/>
                            <a:pt x="10" y="31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3" y="34"/>
                            <a:pt x="14" y="35"/>
                            <a:pt x="14" y="38"/>
                          </a:cubicBezTo>
                          <a:cubicBezTo>
                            <a:pt x="14" y="43"/>
                            <a:pt x="10" y="46"/>
                            <a:pt x="6" y="49"/>
                          </a:cubicBezTo>
                          <a:cubicBezTo>
                            <a:pt x="3" y="52"/>
                            <a:pt x="0" y="54"/>
                            <a:pt x="0" y="57"/>
                          </a:cubicBezTo>
                          <a:cubicBezTo>
                            <a:pt x="0" y="61"/>
                            <a:pt x="21" y="66"/>
                            <a:pt x="29" y="67"/>
                          </a:cubicBezTo>
                          <a:cubicBezTo>
                            <a:pt x="29" y="66"/>
                            <a:pt x="29" y="66"/>
                            <a:pt x="29" y="65"/>
                          </a:cubicBezTo>
                          <a:cubicBezTo>
                            <a:pt x="29" y="63"/>
                            <a:pt x="29" y="62"/>
                            <a:pt x="28" y="61"/>
                          </a:cubicBezTo>
                          <a:cubicBezTo>
                            <a:pt x="28" y="60"/>
                            <a:pt x="27" y="58"/>
                            <a:pt x="27" y="56"/>
                          </a:cubicBezTo>
                          <a:cubicBezTo>
                            <a:pt x="27" y="53"/>
                            <a:pt x="28" y="50"/>
                            <a:pt x="31" y="47"/>
                          </a:cubicBezTo>
                          <a:lnTo>
                            <a:pt x="31" y="47"/>
                          </a:lnTo>
                          <a:lnTo>
                            <a:pt x="32" y="47"/>
                          </a:lnTo>
                          <a:cubicBezTo>
                            <a:pt x="33" y="48"/>
                            <a:pt x="35" y="48"/>
                            <a:pt x="38" y="49"/>
                          </a:cubicBezTo>
                          <a:cubicBezTo>
                            <a:pt x="38" y="46"/>
                            <a:pt x="40" y="43"/>
                            <a:pt x="43" y="43"/>
                          </a:cubicBezTo>
                          <a:cubicBezTo>
                            <a:pt x="48" y="43"/>
                            <a:pt x="54" y="47"/>
                            <a:pt x="60" y="50"/>
                          </a:cubicBezTo>
                          <a:cubicBezTo>
                            <a:pt x="64" y="53"/>
                            <a:pt x="68" y="55"/>
                            <a:pt x="70" y="55"/>
                          </a:cubicBezTo>
                          <a:cubicBezTo>
                            <a:pt x="77" y="55"/>
                            <a:pt x="81" y="49"/>
                            <a:pt x="82" y="43"/>
                          </a:cubicBezTo>
                          <a:cubicBezTo>
                            <a:pt x="78" y="39"/>
                            <a:pt x="76" y="33"/>
                            <a:pt x="76" y="30"/>
                          </a:cubicBezTo>
                          <a:cubicBezTo>
                            <a:pt x="76" y="29"/>
                            <a:pt x="76" y="28"/>
                            <a:pt x="76" y="26"/>
                          </a:cubicBezTo>
                          <a:cubicBezTo>
                            <a:pt x="76" y="25"/>
                            <a:pt x="76" y="24"/>
                            <a:pt x="76" y="24"/>
                          </a:cubicBezTo>
                          <a:cubicBezTo>
                            <a:pt x="76" y="23"/>
                            <a:pt x="75" y="23"/>
                            <a:pt x="74" y="23"/>
                          </a:cubicBezTo>
                          <a:cubicBezTo>
                            <a:pt x="74" y="23"/>
                            <a:pt x="72" y="23"/>
                            <a:pt x="71" y="24"/>
                          </a:cubicBezTo>
                          <a:cubicBezTo>
                            <a:pt x="69" y="24"/>
                            <a:pt x="67" y="24"/>
                            <a:pt x="65" y="24"/>
                          </a:cubicBezTo>
                          <a:cubicBezTo>
                            <a:pt x="60" y="24"/>
                            <a:pt x="59" y="20"/>
                            <a:pt x="58" y="17"/>
                          </a:cubicBezTo>
                          <a:cubicBezTo>
                            <a:pt x="58" y="16"/>
                            <a:pt x="57" y="14"/>
                            <a:pt x="56" y="14"/>
                          </a:cubicBezTo>
                          <a:cubicBezTo>
                            <a:pt x="55" y="13"/>
                            <a:pt x="53" y="13"/>
                            <a:pt x="51" y="13"/>
                          </a:cubicBezTo>
                          <a:cubicBezTo>
                            <a:pt x="51" y="13"/>
                            <a:pt x="50" y="13"/>
                            <a:pt x="49" y="13"/>
                          </a:cubicBezTo>
                          <a:cubicBezTo>
                            <a:pt x="48" y="13"/>
                            <a:pt x="46" y="13"/>
                            <a:pt x="43" y="12"/>
                          </a:cubicBezTo>
                          <a:cubicBezTo>
                            <a:pt x="42" y="12"/>
                            <a:pt x="41" y="11"/>
                            <a:pt x="38" y="8"/>
                          </a:cubicBezTo>
                          <a:cubicBezTo>
                            <a:pt x="37" y="7"/>
                            <a:pt x="34" y="4"/>
                            <a:pt x="31" y="0"/>
                          </a:cubicBezTo>
                          <a:cubicBezTo>
                            <a:pt x="31" y="6"/>
                            <a:pt x="30" y="11"/>
                            <a:pt x="25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0" name="Freeform 1138">
                      <a:extLst>
                        <a:ext uri="{FF2B5EF4-FFF2-40B4-BE49-F238E27FC236}">
                          <a16:creationId xmlns:a16="http://schemas.microsoft.com/office/drawing/2014/main" id="{45B35805-4BF1-FF86-28B7-B0835731C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7942" y="4583628"/>
                      <a:ext cx="22554" cy="24434"/>
                    </a:xfrm>
                    <a:custGeom>
                      <a:avLst/>
                      <a:gdLst>
                        <a:gd name="T0" fmla="*/ 36 w 52"/>
                        <a:gd name="T1" fmla="*/ 49 h 56"/>
                        <a:gd name="T2" fmla="*/ 38 w 52"/>
                        <a:gd name="T3" fmla="*/ 49 h 56"/>
                        <a:gd name="T4" fmla="*/ 44 w 52"/>
                        <a:gd name="T5" fmla="*/ 34 h 56"/>
                        <a:gd name="T6" fmla="*/ 48 w 52"/>
                        <a:gd name="T7" fmla="*/ 27 h 56"/>
                        <a:gd name="T8" fmla="*/ 50 w 52"/>
                        <a:gd name="T9" fmla="*/ 22 h 56"/>
                        <a:gd name="T10" fmla="*/ 52 w 52"/>
                        <a:gd name="T11" fmla="*/ 19 h 56"/>
                        <a:gd name="T12" fmla="*/ 47 w 52"/>
                        <a:gd name="T13" fmla="*/ 10 h 56"/>
                        <a:gd name="T14" fmla="*/ 42 w 52"/>
                        <a:gd name="T15" fmla="*/ 0 h 56"/>
                        <a:gd name="T16" fmla="*/ 35 w 52"/>
                        <a:gd name="T17" fmla="*/ 4 h 56"/>
                        <a:gd name="T18" fmla="*/ 32 w 52"/>
                        <a:gd name="T19" fmla="*/ 2 h 56"/>
                        <a:gd name="T20" fmla="*/ 30 w 52"/>
                        <a:gd name="T21" fmla="*/ 1 h 56"/>
                        <a:gd name="T22" fmla="*/ 29 w 52"/>
                        <a:gd name="T23" fmla="*/ 3 h 56"/>
                        <a:gd name="T24" fmla="*/ 24 w 52"/>
                        <a:gd name="T25" fmla="*/ 7 h 56"/>
                        <a:gd name="T26" fmla="*/ 18 w 52"/>
                        <a:gd name="T27" fmla="*/ 3 h 56"/>
                        <a:gd name="T28" fmla="*/ 13 w 52"/>
                        <a:gd name="T29" fmla="*/ 1 h 56"/>
                        <a:gd name="T30" fmla="*/ 5 w 52"/>
                        <a:gd name="T31" fmla="*/ 5 h 56"/>
                        <a:gd name="T32" fmla="*/ 0 w 52"/>
                        <a:gd name="T33" fmla="*/ 9 h 56"/>
                        <a:gd name="T34" fmla="*/ 2 w 52"/>
                        <a:gd name="T35" fmla="*/ 18 h 56"/>
                        <a:gd name="T36" fmla="*/ 3 w 52"/>
                        <a:gd name="T37" fmla="*/ 26 h 56"/>
                        <a:gd name="T38" fmla="*/ 7 w 52"/>
                        <a:gd name="T39" fmla="*/ 31 h 56"/>
                        <a:gd name="T40" fmla="*/ 13 w 52"/>
                        <a:gd name="T41" fmla="*/ 40 h 56"/>
                        <a:gd name="T42" fmla="*/ 13 w 52"/>
                        <a:gd name="T43" fmla="*/ 43 h 56"/>
                        <a:gd name="T44" fmla="*/ 20 w 52"/>
                        <a:gd name="T45" fmla="*/ 56 h 56"/>
                        <a:gd name="T46" fmla="*/ 25 w 52"/>
                        <a:gd name="T47" fmla="*/ 56 h 56"/>
                        <a:gd name="T48" fmla="*/ 36 w 52"/>
                        <a:gd name="T49" fmla="*/ 49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2" h="56">
                          <a:moveTo>
                            <a:pt x="36" y="49"/>
                          </a:moveTo>
                          <a:lnTo>
                            <a:pt x="38" y="49"/>
                          </a:lnTo>
                          <a:cubicBezTo>
                            <a:pt x="41" y="39"/>
                            <a:pt x="43" y="34"/>
                            <a:pt x="44" y="34"/>
                          </a:cubicBezTo>
                          <a:lnTo>
                            <a:pt x="48" y="27"/>
                          </a:lnTo>
                          <a:cubicBezTo>
                            <a:pt x="48" y="25"/>
                            <a:pt x="49" y="23"/>
                            <a:pt x="50" y="22"/>
                          </a:cubicBezTo>
                          <a:cubicBezTo>
                            <a:pt x="51" y="21"/>
                            <a:pt x="52" y="20"/>
                            <a:pt x="52" y="19"/>
                          </a:cubicBezTo>
                          <a:cubicBezTo>
                            <a:pt x="52" y="14"/>
                            <a:pt x="50" y="12"/>
                            <a:pt x="47" y="10"/>
                          </a:cubicBezTo>
                          <a:cubicBezTo>
                            <a:pt x="45" y="8"/>
                            <a:pt x="42" y="5"/>
                            <a:pt x="42" y="0"/>
                          </a:cubicBezTo>
                          <a:cubicBezTo>
                            <a:pt x="40" y="2"/>
                            <a:pt x="37" y="4"/>
                            <a:pt x="35" y="4"/>
                          </a:cubicBezTo>
                          <a:cubicBezTo>
                            <a:pt x="33" y="4"/>
                            <a:pt x="33" y="3"/>
                            <a:pt x="32" y="2"/>
                          </a:cubicBezTo>
                          <a:cubicBezTo>
                            <a:pt x="31" y="2"/>
                            <a:pt x="31" y="1"/>
                            <a:pt x="30" y="1"/>
                          </a:cubicBezTo>
                          <a:cubicBezTo>
                            <a:pt x="30" y="1"/>
                            <a:pt x="29" y="2"/>
                            <a:pt x="29" y="3"/>
                          </a:cubicBezTo>
                          <a:cubicBezTo>
                            <a:pt x="28" y="5"/>
                            <a:pt x="27" y="7"/>
                            <a:pt x="24" y="7"/>
                          </a:cubicBezTo>
                          <a:cubicBezTo>
                            <a:pt x="21" y="7"/>
                            <a:pt x="20" y="5"/>
                            <a:pt x="18" y="3"/>
                          </a:cubicBezTo>
                          <a:cubicBezTo>
                            <a:pt x="17" y="2"/>
                            <a:pt x="15" y="1"/>
                            <a:pt x="13" y="1"/>
                          </a:cubicBezTo>
                          <a:cubicBezTo>
                            <a:pt x="9" y="1"/>
                            <a:pt x="7" y="3"/>
                            <a:pt x="5" y="5"/>
                          </a:cubicBezTo>
                          <a:cubicBezTo>
                            <a:pt x="4" y="7"/>
                            <a:pt x="2" y="8"/>
                            <a:pt x="0" y="9"/>
                          </a:cubicBezTo>
                          <a:cubicBezTo>
                            <a:pt x="1" y="12"/>
                            <a:pt x="1" y="15"/>
                            <a:pt x="2" y="18"/>
                          </a:cubicBezTo>
                          <a:cubicBezTo>
                            <a:pt x="2" y="21"/>
                            <a:pt x="2" y="24"/>
                            <a:pt x="3" y="26"/>
                          </a:cubicBezTo>
                          <a:cubicBezTo>
                            <a:pt x="4" y="28"/>
                            <a:pt x="5" y="29"/>
                            <a:pt x="7" y="31"/>
                          </a:cubicBezTo>
                          <a:cubicBezTo>
                            <a:pt x="10" y="33"/>
                            <a:pt x="13" y="35"/>
                            <a:pt x="13" y="40"/>
                          </a:cubicBezTo>
                          <a:lnTo>
                            <a:pt x="13" y="43"/>
                          </a:lnTo>
                          <a:cubicBezTo>
                            <a:pt x="13" y="47"/>
                            <a:pt x="16" y="54"/>
                            <a:pt x="20" y="56"/>
                          </a:cubicBezTo>
                          <a:lnTo>
                            <a:pt x="25" y="56"/>
                          </a:lnTo>
                          <a:cubicBezTo>
                            <a:pt x="25" y="49"/>
                            <a:pt x="32" y="49"/>
                            <a:pt x="36" y="4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1" name="Freeform 1139">
                      <a:extLst>
                        <a:ext uri="{FF2B5EF4-FFF2-40B4-BE49-F238E27FC236}">
                          <a16:creationId xmlns:a16="http://schemas.microsoft.com/office/drawing/2014/main" id="{0638D3E0-5309-F2EC-371B-CA12D3A739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694516"/>
                      <a:ext cx="24434" cy="45107"/>
                    </a:xfrm>
                    <a:custGeom>
                      <a:avLst/>
                      <a:gdLst>
                        <a:gd name="T0" fmla="*/ 53 w 58"/>
                        <a:gd name="T1" fmla="*/ 53 h 106"/>
                        <a:gd name="T2" fmla="*/ 48 w 58"/>
                        <a:gd name="T3" fmla="*/ 51 h 106"/>
                        <a:gd name="T4" fmla="*/ 40 w 58"/>
                        <a:gd name="T5" fmla="*/ 43 h 106"/>
                        <a:gd name="T6" fmla="*/ 44 w 58"/>
                        <a:gd name="T7" fmla="*/ 35 h 106"/>
                        <a:gd name="T8" fmla="*/ 48 w 58"/>
                        <a:gd name="T9" fmla="*/ 31 h 106"/>
                        <a:gd name="T10" fmla="*/ 46 w 58"/>
                        <a:gd name="T11" fmla="*/ 29 h 106"/>
                        <a:gd name="T12" fmla="*/ 45 w 58"/>
                        <a:gd name="T13" fmla="*/ 28 h 106"/>
                        <a:gd name="T14" fmla="*/ 40 w 58"/>
                        <a:gd name="T15" fmla="*/ 20 h 106"/>
                        <a:gd name="T16" fmla="*/ 46 w 58"/>
                        <a:gd name="T17" fmla="*/ 10 h 106"/>
                        <a:gd name="T18" fmla="*/ 45 w 58"/>
                        <a:gd name="T19" fmla="*/ 7 h 106"/>
                        <a:gd name="T20" fmla="*/ 39 w 58"/>
                        <a:gd name="T21" fmla="*/ 0 h 106"/>
                        <a:gd name="T22" fmla="*/ 36 w 58"/>
                        <a:gd name="T23" fmla="*/ 1 h 106"/>
                        <a:gd name="T24" fmla="*/ 31 w 58"/>
                        <a:gd name="T25" fmla="*/ 2 h 106"/>
                        <a:gd name="T26" fmla="*/ 24 w 58"/>
                        <a:gd name="T27" fmla="*/ 1 h 106"/>
                        <a:gd name="T28" fmla="*/ 18 w 58"/>
                        <a:gd name="T29" fmla="*/ 0 h 106"/>
                        <a:gd name="T30" fmla="*/ 14 w 58"/>
                        <a:gd name="T31" fmla="*/ 2 h 106"/>
                        <a:gd name="T32" fmla="*/ 17 w 58"/>
                        <a:gd name="T33" fmla="*/ 12 h 106"/>
                        <a:gd name="T34" fmla="*/ 20 w 58"/>
                        <a:gd name="T35" fmla="*/ 30 h 106"/>
                        <a:gd name="T36" fmla="*/ 27 w 58"/>
                        <a:gd name="T37" fmla="*/ 40 h 106"/>
                        <a:gd name="T38" fmla="*/ 28 w 58"/>
                        <a:gd name="T39" fmla="*/ 40 h 106"/>
                        <a:gd name="T40" fmla="*/ 28 w 58"/>
                        <a:gd name="T41" fmla="*/ 46 h 106"/>
                        <a:gd name="T42" fmla="*/ 28 w 58"/>
                        <a:gd name="T43" fmla="*/ 47 h 106"/>
                        <a:gd name="T44" fmla="*/ 26 w 58"/>
                        <a:gd name="T45" fmla="*/ 49 h 106"/>
                        <a:gd name="T46" fmla="*/ 23 w 58"/>
                        <a:gd name="T47" fmla="*/ 53 h 106"/>
                        <a:gd name="T48" fmla="*/ 24 w 58"/>
                        <a:gd name="T49" fmla="*/ 60 h 106"/>
                        <a:gd name="T50" fmla="*/ 26 w 58"/>
                        <a:gd name="T51" fmla="*/ 67 h 106"/>
                        <a:gd name="T52" fmla="*/ 14 w 58"/>
                        <a:gd name="T53" fmla="*/ 75 h 106"/>
                        <a:gd name="T54" fmla="*/ 11 w 58"/>
                        <a:gd name="T55" fmla="*/ 73 h 106"/>
                        <a:gd name="T56" fmla="*/ 10 w 58"/>
                        <a:gd name="T57" fmla="*/ 72 h 106"/>
                        <a:gd name="T58" fmla="*/ 8 w 58"/>
                        <a:gd name="T59" fmla="*/ 76 h 106"/>
                        <a:gd name="T60" fmla="*/ 9 w 58"/>
                        <a:gd name="T61" fmla="*/ 80 h 106"/>
                        <a:gd name="T62" fmla="*/ 11 w 58"/>
                        <a:gd name="T63" fmla="*/ 85 h 106"/>
                        <a:gd name="T64" fmla="*/ 5 w 58"/>
                        <a:gd name="T65" fmla="*/ 92 h 106"/>
                        <a:gd name="T66" fmla="*/ 0 w 58"/>
                        <a:gd name="T67" fmla="*/ 97 h 106"/>
                        <a:gd name="T68" fmla="*/ 4 w 58"/>
                        <a:gd name="T69" fmla="*/ 101 h 106"/>
                        <a:gd name="T70" fmla="*/ 7 w 58"/>
                        <a:gd name="T71" fmla="*/ 103 h 106"/>
                        <a:gd name="T72" fmla="*/ 10 w 58"/>
                        <a:gd name="T73" fmla="*/ 103 h 106"/>
                        <a:gd name="T74" fmla="*/ 18 w 58"/>
                        <a:gd name="T75" fmla="*/ 105 h 106"/>
                        <a:gd name="T76" fmla="*/ 25 w 58"/>
                        <a:gd name="T77" fmla="*/ 106 h 106"/>
                        <a:gd name="T78" fmla="*/ 48 w 58"/>
                        <a:gd name="T79" fmla="*/ 105 h 106"/>
                        <a:gd name="T80" fmla="*/ 48 w 58"/>
                        <a:gd name="T81" fmla="*/ 105 h 106"/>
                        <a:gd name="T82" fmla="*/ 46 w 58"/>
                        <a:gd name="T83" fmla="*/ 103 h 106"/>
                        <a:gd name="T84" fmla="*/ 45 w 58"/>
                        <a:gd name="T85" fmla="*/ 103 h 106"/>
                        <a:gd name="T86" fmla="*/ 45 w 58"/>
                        <a:gd name="T87" fmla="*/ 85 h 106"/>
                        <a:gd name="T88" fmla="*/ 47 w 58"/>
                        <a:gd name="T89" fmla="*/ 86 h 106"/>
                        <a:gd name="T90" fmla="*/ 53 w 58"/>
                        <a:gd name="T91" fmla="*/ 90 h 106"/>
                        <a:gd name="T92" fmla="*/ 56 w 58"/>
                        <a:gd name="T93" fmla="*/ 92 h 106"/>
                        <a:gd name="T94" fmla="*/ 57 w 58"/>
                        <a:gd name="T95" fmla="*/ 80 h 106"/>
                        <a:gd name="T96" fmla="*/ 57 w 58"/>
                        <a:gd name="T97" fmla="*/ 74 h 106"/>
                        <a:gd name="T98" fmla="*/ 57 w 58"/>
                        <a:gd name="T99" fmla="*/ 70 h 106"/>
                        <a:gd name="T100" fmla="*/ 53 w 58"/>
                        <a:gd name="T101" fmla="*/ 53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8" h="106">
                          <a:moveTo>
                            <a:pt x="53" y="53"/>
                          </a:moveTo>
                          <a:cubicBezTo>
                            <a:pt x="52" y="52"/>
                            <a:pt x="50" y="51"/>
                            <a:pt x="48" y="51"/>
                          </a:cubicBezTo>
                          <a:cubicBezTo>
                            <a:pt x="44" y="50"/>
                            <a:pt x="40" y="49"/>
                            <a:pt x="40" y="43"/>
                          </a:cubicBezTo>
                          <a:cubicBezTo>
                            <a:pt x="40" y="39"/>
                            <a:pt x="42" y="37"/>
                            <a:pt x="44" y="35"/>
                          </a:cubicBezTo>
                          <a:cubicBezTo>
                            <a:pt x="45" y="34"/>
                            <a:pt x="47" y="32"/>
                            <a:pt x="48" y="31"/>
                          </a:cubicBezTo>
                          <a:lnTo>
                            <a:pt x="46" y="29"/>
                          </a:lnTo>
                          <a:cubicBezTo>
                            <a:pt x="45" y="29"/>
                            <a:pt x="45" y="28"/>
                            <a:pt x="45" y="28"/>
                          </a:cubicBezTo>
                          <a:cubicBezTo>
                            <a:pt x="43" y="26"/>
                            <a:pt x="40" y="24"/>
                            <a:pt x="40" y="20"/>
                          </a:cubicBezTo>
                          <a:cubicBezTo>
                            <a:pt x="40" y="15"/>
                            <a:pt x="43" y="13"/>
                            <a:pt x="46" y="10"/>
                          </a:cubicBezTo>
                          <a:cubicBezTo>
                            <a:pt x="45" y="9"/>
                            <a:pt x="45" y="8"/>
                            <a:pt x="45" y="7"/>
                          </a:cubicBezTo>
                          <a:cubicBezTo>
                            <a:pt x="44" y="3"/>
                            <a:pt x="43" y="0"/>
                            <a:pt x="39" y="0"/>
                          </a:cubicBezTo>
                          <a:cubicBezTo>
                            <a:pt x="37" y="0"/>
                            <a:pt x="37" y="0"/>
                            <a:pt x="36" y="1"/>
                          </a:cubicBezTo>
                          <a:cubicBezTo>
                            <a:pt x="34" y="1"/>
                            <a:pt x="33" y="2"/>
                            <a:pt x="31" y="2"/>
                          </a:cubicBezTo>
                          <a:cubicBezTo>
                            <a:pt x="28" y="2"/>
                            <a:pt x="26" y="1"/>
                            <a:pt x="24" y="1"/>
                          </a:cubicBezTo>
                          <a:cubicBezTo>
                            <a:pt x="23" y="0"/>
                            <a:pt x="21" y="0"/>
                            <a:pt x="18" y="0"/>
                          </a:cubicBezTo>
                          <a:cubicBezTo>
                            <a:pt x="16" y="0"/>
                            <a:pt x="15" y="0"/>
                            <a:pt x="14" y="2"/>
                          </a:cubicBezTo>
                          <a:cubicBezTo>
                            <a:pt x="15" y="6"/>
                            <a:pt x="16" y="9"/>
                            <a:pt x="17" y="12"/>
                          </a:cubicBezTo>
                          <a:cubicBezTo>
                            <a:pt x="18" y="16"/>
                            <a:pt x="20" y="21"/>
                            <a:pt x="20" y="30"/>
                          </a:cubicBezTo>
                          <a:cubicBezTo>
                            <a:pt x="20" y="37"/>
                            <a:pt x="21" y="40"/>
                            <a:pt x="27" y="40"/>
                          </a:cubicBezTo>
                          <a:lnTo>
                            <a:pt x="28" y="40"/>
                          </a:lnTo>
                          <a:lnTo>
                            <a:pt x="28" y="46"/>
                          </a:lnTo>
                          <a:lnTo>
                            <a:pt x="28" y="47"/>
                          </a:lnTo>
                          <a:cubicBezTo>
                            <a:pt x="27" y="48"/>
                            <a:pt x="26" y="49"/>
                            <a:pt x="26" y="49"/>
                          </a:cubicBezTo>
                          <a:cubicBezTo>
                            <a:pt x="24" y="51"/>
                            <a:pt x="23" y="52"/>
                            <a:pt x="23" y="53"/>
                          </a:cubicBezTo>
                          <a:cubicBezTo>
                            <a:pt x="23" y="56"/>
                            <a:pt x="24" y="58"/>
                            <a:pt x="24" y="60"/>
                          </a:cubicBezTo>
                          <a:cubicBezTo>
                            <a:pt x="25" y="62"/>
                            <a:pt x="26" y="64"/>
                            <a:pt x="26" y="67"/>
                          </a:cubicBezTo>
                          <a:cubicBezTo>
                            <a:pt x="26" y="71"/>
                            <a:pt x="16" y="75"/>
                            <a:pt x="14" y="75"/>
                          </a:cubicBezTo>
                          <a:cubicBezTo>
                            <a:pt x="13" y="75"/>
                            <a:pt x="12" y="74"/>
                            <a:pt x="11" y="73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8" y="72"/>
                            <a:pt x="8" y="75"/>
                            <a:pt x="8" y="76"/>
                          </a:cubicBezTo>
                          <a:cubicBezTo>
                            <a:pt x="8" y="77"/>
                            <a:pt x="8" y="79"/>
                            <a:pt x="9" y="80"/>
                          </a:cubicBezTo>
                          <a:cubicBezTo>
                            <a:pt x="10" y="81"/>
                            <a:pt x="11" y="83"/>
                            <a:pt x="11" y="85"/>
                          </a:cubicBezTo>
                          <a:cubicBezTo>
                            <a:pt x="11" y="89"/>
                            <a:pt x="7" y="91"/>
                            <a:pt x="5" y="92"/>
                          </a:cubicBezTo>
                          <a:cubicBezTo>
                            <a:pt x="2" y="94"/>
                            <a:pt x="0" y="95"/>
                            <a:pt x="0" y="97"/>
                          </a:cubicBezTo>
                          <a:cubicBezTo>
                            <a:pt x="0" y="99"/>
                            <a:pt x="2" y="100"/>
                            <a:pt x="4" y="101"/>
                          </a:cubicBezTo>
                          <a:cubicBezTo>
                            <a:pt x="5" y="101"/>
                            <a:pt x="6" y="102"/>
                            <a:pt x="7" y="103"/>
                          </a:cubicBezTo>
                          <a:lnTo>
                            <a:pt x="10" y="103"/>
                          </a:lnTo>
                          <a:cubicBezTo>
                            <a:pt x="13" y="103"/>
                            <a:pt x="15" y="104"/>
                            <a:pt x="18" y="105"/>
                          </a:cubicBezTo>
                          <a:cubicBezTo>
                            <a:pt x="20" y="106"/>
                            <a:pt x="23" y="106"/>
                            <a:pt x="25" y="106"/>
                          </a:cubicBezTo>
                          <a:cubicBezTo>
                            <a:pt x="32" y="105"/>
                            <a:pt x="40" y="105"/>
                            <a:pt x="48" y="105"/>
                          </a:cubicBezTo>
                          <a:cubicBezTo>
                            <a:pt x="48" y="105"/>
                            <a:pt x="48" y="105"/>
                            <a:pt x="48" y="105"/>
                          </a:cubicBezTo>
                          <a:cubicBezTo>
                            <a:pt x="47" y="104"/>
                            <a:pt x="47" y="104"/>
                            <a:pt x="46" y="103"/>
                          </a:cubicBezTo>
                          <a:lnTo>
                            <a:pt x="45" y="103"/>
                          </a:lnTo>
                          <a:lnTo>
                            <a:pt x="45" y="85"/>
                          </a:lnTo>
                          <a:lnTo>
                            <a:pt x="47" y="86"/>
                          </a:lnTo>
                          <a:cubicBezTo>
                            <a:pt x="50" y="87"/>
                            <a:pt x="52" y="88"/>
                            <a:pt x="53" y="90"/>
                          </a:cubicBezTo>
                          <a:cubicBezTo>
                            <a:pt x="54" y="90"/>
                            <a:pt x="55" y="91"/>
                            <a:pt x="56" y="92"/>
                          </a:cubicBezTo>
                          <a:cubicBezTo>
                            <a:pt x="57" y="87"/>
                            <a:pt x="57" y="84"/>
                            <a:pt x="57" y="80"/>
                          </a:cubicBezTo>
                          <a:cubicBezTo>
                            <a:pt x="57" y="78"/>
                            <a:pt x="57" y="76"/>
                            <a:pt x="57" y="74"/>
                          </a:cubicBezTo>
                          <a:cubicBezTo>
                            <a:pt x="57" y="73"/>
                            <a:pt x="57" y="72"/>
                            <a:pt x="57" y="70"/>
                          </a:cubicBezTo>
                          <a:cubicBezTo>
                            <a:pt x="58" y="63"/>
                            <a:pt x="58" y="57"/>
                            <a:pt x="53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2" name="Freeform 1140">
                      <a:extLst>
                        <a:ext uri="{FF2B5EF4-FFF2-40B4-BE49-F238E27FC236}">
                          <a16:creationId xmlns:a16="http://schemas.microsoft.com/office/drawing/2014/main" id="{C33A6460-AE34-2D8E-A16B-D4EDF3350D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0956" y="4653168"/>
                      <a:ext cx="50746" cy="58264"/>
                    </a:xfrm>
                    <a:custGeom>
                      <a:avLst/>
                      <a:gdLst>
                        <a:gd name="T0" fmla="*/ 115 w 117"/>
                        <a:gd name="T1" fmla="*/ 13 h 133"/>
                        <a:gd name="T2" fmla="*/ 110 w 117"/>
                        <a:gd name="T3" fmla="*/ 6 h 133"/>
                        <a:gd name="T4" fmla="*/ 99 w 117"/>
                        <a:gd name="T5" fmla="*/ 8 h 133"/>
                        <a:gd name="T6" fmla="*/ 81 w 117"/>
                        <a:gd name="T7" fmla="*/ 0 h 133"/>
                        <a:gd name="T8" fmla="*/ 80 w 117"/>
                        <a:gd name="T9" fmla="*/ 2 h 133"/>
                        <a:gd name="T10" fmla="*/ 80 w 117"/>
                        <a:gd name="T11" fmla="*/ 7 h 133"/>
                        <a:gd name="T12" fmla="*/ 66 w 117"/>
                        <a:gd name="T13" fmla="*/ 11 h 133"/>
                        <a:gd name="T14" fmla="*/ 66 w 117"/>
                        <a:gd name="T15" fmla="*/ 14 h 133"/>
                        <a:gd name="T16" fmla="*/ 67 w 117"/>
                        <a:gd name="T17" fmla="*/ 19 h 133"/>
                        <a:gd name="T18" fmla="*/ 59 w 117"/>
                        <a:gd name="T19" fmla="*/ 19 h 133"/>
                        <a:gd name="T20" fmla="*/ 56 w 117"/>
                        <a:gd name="T21" fmla="*/ 19 h 133"/>
                        <a:gd name="T22" fmla="*/ 41 w 117"/>
                        <a:gd name="T23" fmla="*/ 39 h 133"/>
                        <a:gd name="T24" fmla="*/ 24 w 117"/>
                        <a:gd name="T25" fmla="*/ 26 h 133"/>
                        <a:gd name="T26" fmla="*/ 21 w 117"/>
                        <a:gd name="T27" fmla="*/ 29 h 133"/>
                        <a:gd name="T28" fmla="*/ 11 w 117"/>
                        <a:gd name="T29" fmla="*/ 24 h 133"/>
                        <a:gd name="T30" fmla="*/ 11 w 117"/>
                        <a:gd name="T31" fmla="*/ 37 h 133"/>
                        <a:gd name="T32" fmla="*/ 19 w 117"/>
                        <a:gd name="T33" fmla="*/ 45 h 133"/>
                        <a:gd name="T34" fmla="*/ 5 w 117"/>
                        <a:gd name="T35" fmla="*/ 49 h 133"/>
                        <a:gd name="T36" fmla="*/ 26 w 117"/>
                        <a:gd name="T37" fmla="*/ 67 h 133"/>
                        <a:gd name="T38" fmla="*/ 20 w 117"/>
                        <a:gd name="T39" fmla="*/ 81 h 133"/>
                        <a:gd name="T40" fmla="*/ 29 w 117"/>
                        <a:gd name="T41" fmla="*/ 95 h 133"/>
                        <a:gd name="T42" fmla="*/ 27 w 117"/>
                        <a:gd name="T43" fmla="*/ 105 h 133"/>
                        <a:gd name="T44" fmla="*/ 35 w 117"/>
                        <a:gd name="T45" fmla="*/ 108 h 133"/>
                        <a:gd name="T46" fmla="*/ 46 w 117"/>
                        <a:gd name="T47" fmla="*/ 107 h 133"/>
                        <a:gd name="T48" fmla="*/ 52 w 117"/>
                        <a:gd name="T49" fmla="*/ 105 h 133"/>
                        <a:gd name="T50" fmla="*/ 53 w 117"/>
                        <a:gd name="T51" fmla="*/ 102 h 133"/>
                        <a:gd name="T52" fmla="*/ 58 w 117"/>
                        <a:gd name="T53" fmla="*/ 103 h 133"/>
                        <a:gd name="T54" fmla="*/ 70 w 117"/>
                        <a:gd name="T55" fmla="*/ 122 h 133"/>
                        <a:gd name="T56" fmla="*/ 74 w 117"/>
                        <a:gd name="T57" fmla="*/ 131 h 133"/>
                        <a:gd name="T58" fmla="*/ 81 w 117"/>
                        <a:gd name="T59" fmla="*/ 133 h 133"/>
                        <a:gd name="T60" fmla="*/ 84 w 117"/>
                        <a:gd name="T61" fmla="*/ 129 h 133"/>
                        <a:gd name="T62" fmla="*/ 85 w 117"/>
                        <a:gd name="T63" fmla="*/ 127 h 133"/>
                        <a:gd name="T64" fmla="*/ 94 w 117"/>
                        <a:gd name="T65" fmla="*/ 121 h 133"/>
                        <a:gd name="T66" fmla="*/ 109 w 117"/>
                        <a:gd name="T67" fmla="*/ 106 h 133"/>
                        <a:gd name="T68" fmla="*/ 106 w 117"/>
                        <a:gd name="T69" fmla="*/ 106 h 133"/>
                        <a:gd name="T70" fmla="*/ 98 w 117"/>
                        <a:gd name="T71" fmla="*/ 105 h 133"/>
                        <a:gd name="T72" fmla="*/ 97 w 117"/>
                        <a:gd name="T73" fmla="*/ 102 h 133"/>
                        <a:gd name="T74" fmla="*/ 86 w 117"/>
                        <a:gd name="T75" fmla="*/ 86 h 133"/>
                        <a:gd name="T76" fmla="*/ 88 w 117"/>
                        <a:gd name="T77" fmla="*/ 75 h 133"/>
                        <a:gd name="T78" fmla="*/ 82 w 117"/>
                        <a:gd name="T79" fmla="*/ 64 h 133"/>
                        <a:gd name="T80" fmla="*/ 99 w 117"/>
                        <a:gd name="T81" fmla="*/ 56 h 133"/>
                        <a:gd name="T82" fmla="*/ 107 w 117"/>
                        <a:gd name="T83" fmla="*/ 56 h 133"/>
                        <a:gd name="T84" fmla="*/ 108 w 117"/>
                        <a:gd name="T85" fmla="*/ 47 h 133"/>
                        <a:gd name="T86" fmla="*/ 113 w 117"/>
                        <a:gd name="T87" fmla="*/ 28 h 1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17" h="133">
                          <a:moveTo>
                            <a:pt x="117" y="19"/>
                          </a:moveTo>
                          <a:cubicBezTo>
                            <a:pt x="117" y="17"/>
                            <a:pt x="116" y="15"/>
                            <a:pt x="115" y="13"/>
                          </a:cubicBezTo>
                          <a:cubicBezTo>
                            <a:pt x="114" y="11"/>
                            <a:pt x="113" y="9"/>
                            <a:pt x="113" y="7"/>
                          </a:cubicBezTo>
                          <a:cubicBezTo>
                            <a:pt x="112" y="6"/>
                            <a:pt x="110" y="6"/>
                            <a:pt x="110" y="6"/>
                          </a:cubicBezTo>
                          <a:cubicBezTo>
                            <a:pt x="108" y="6"/>
                            <a:pt x="107" y="6"/>
                            <a:pt x="105" y="7"/>
                          </a:cubicBezTo>
                          <a:cubicBezTo>
                            <a:pt x="103" y="7"/>
                            <a:pt x="101" y="8"/>
                            <a:pt x="99" y="8"/>
                          </a:cubicBezTo>
                          <a:cubicBezTo>
                            <a:pt x="94" y="8"/>
                            <a:pt x="91" y="6"/>
                            <a:pt x="89" y="4"/>
                          </a:cubicBezTo>
                          <a:cubicBezTo>
                            <a:pt x="87" y="2"/>
                            <a:pt x="85" y="0"/>
                            <a:pt x="81" y="0"/>
                          </a:cubicBezTo>
                          <a:cubicBezTo>
                            <a:pt x="80" y="0"/>
                            <a:pt x="80" y="0"/>
                            <a:pt x="80" y="0"/>
                          </a:cubicBezTo>
                          <a:cubicBezTo>
                            <a:pt x="80" y="1"/>
                            <a:pt x="80" y="1"/>
                            <a:pt x="80" y="2"/>
                          </a:cubicBezTo>
                          <a:cubicBezTo>
                            <a:pt x="80" y="3"/>
                            <a:pt x="80" y="5"/>
                            <a:pt x="80" y="6"/>
                          </a:cubicBezTo>
                          <a:lnTo>
                            <a:pt x="80" y="7"/>
                          </a:lnTo>
                          <a:cubicBezTo>
                            <a:pt x="77" y="11"/>
                            <a:pt x="72" y="11"/>
                            <a:pt x="68" y="11"/>
                          </a:cubicBezTo>
                          <a:cubicBezTo>
                            <a:pt x="67" y="11"/>
                            <a:pt x="66" y="11"/>
                            <a:pt x="66" y="11"/>
                          </a:cubicBezTo>
                          <a:cubicBezTo>
                            <a:pt x="65" y="11"/>
                            <a:pt x="65" y="11"/>
                            <a:pt x="65" y="11"/>
                          </a:cubicBezTo>
                          <a:cubicBezTo>
                            <a:pt x="65" y="12"/>
                            <a:pt x="65" y="13"/>
                            <a:pt x="66" y="14"/>
                          </a:cubicBezTo>
                          <a:cubicBezTo>
                            <a:pt x="66" y="15"/>
                            <a:pt x="67" y="16"/>
                            <a:pt x="67" y="18"/>
                          </a:cubicBezTo>
                          <a:lnTo>
                            <a:pt x="67" y="19"/>
                          </a:lnTo>
                          <a:lnTo>
                            <a:pt x="66" y="19"/>
                          </a:lnTo>
                          <a:cubicBezTo>
                            <a:pt x="63" y="19"/>
                            <a:pt x="61" y="19"/>
                            <a:pt x="59" y="19"/>
                          </a:cubicBezTo>
                          <a:cubicBezTo>
                            <a:pt x="58" y="18"/>
                            <a:pt x="58" y="18"/>
                            <a:pt x="57" y="18"/>
                          </a:cubicBezTo>
                          <a:cubicBezTo>
                            <a:pt x="57" y="18"/>
                            <a:pt x="56" y="18"/>
                            <a:pt x="56" y="19"/>
                          </a:cubicBezTo>
                          <a:lnTo>
                            <a:pt x="56" y="23"/>
                          </a:lnTo>
                          <a:cubicBezTo>
                            <a:pt x="56" y="29"/>
                            <a:pt x="50" y="39"/>
                            <a:pt x="41" y="39"/>
                          </a:cubicBezTo>
                          <a:cubicBezTo>
                            <a:pt x="38" y="39"/>
                            <a:pt x="35" y="36"/>
                            <a:pt x="33" y="33"/>
                          </a:cubicBezTo>
                          <a:cubicBezTo>
                            <a:pt x="30" y="29"/>
                            <a:pt x="28" y="26"/>
                            <a:pt x="24" y="26"/>
                          </a:cubicBezTo>
                          <a:cubicBezTo>
                            <a:pt x="24" y="26"/>
                            <a:pt x="24" y="26"/>
                            <a:pt x="24" y="27"/>
                          </a:cubicBezTo>
                          <a:cubicBezTo>
                            <a:pt x="23" y="27"/>
                            <a:pt x="22" y="29"/>
                            <a:pt x="21" y="29"/>
                          </a:cubicBezTo>
                          <a:cubicBezTo>
                            <a:pt x="18" y="29"/>
                            <a:pt x="17" y="27"/>
                            <a:pt x="15" y="26"/>
                          </a:cubicBezTo>
                          <a:cubicBezTo>
                            <a:pt x="14" y="25"/>
                            <a:pt x="13" y="24"/>
                            <a:pt x="11" y="24"/>
                          </a:cubicBezTo>
                          <a:cubicBezTo>
                            <a:pt x="8" y="24"/>
                            <a:pt x="3" y="28"/>
                            <a:pt x="0" y="32"/>
                          </a:cubicBezTo>
                          <a:cubicBezTo>
                            <a:pt x="4" y="35"/>
                            <a:pt x="8" y="36"/>
                            <a:pt x="11" y="37"/>
                          </a:cubicBezTo>
                          <a:cubicBezTo>
                            <a:pt x="13" y="37"/>
                            <a:pt x="14" y="37"/>
                            <a:pt x="15" y="38"/>
                          </a:cubicBezTo>
                          <a:cubicBezTo>
                            <a:pt x="19" y="41"/>
                            <a:pt x="20" y="43"/>
                            <a:pt x="19" y="45"/>
                          </a:cubicBezTo>
                          <a:cubicBezTo>
                            <a:pt x="18" y="48"/>
                            <a:pt x="14" y="49"/>
                            <a:pt x="5" y="48"/>
                          </a:cubicBezTo>
                          <a:cubicBezTo>
                            <a:pt x="5" y="48"/>
                            <a:pt x="5" y="48"/>
                            <a:pt x="5" y="49"/>
                          </a:cubicBezTo>
                          <a:cubicBezTo>
                            <a:pt x="5" y="51"/>
                            <a:pt x="5" y="54"/>
                            <a:pt x="5" y="56"/>
                          </a:cubicBezTo>
                          <a:cubicBezTo>
                            <a:pt x="13" y="56"/>
                            <a:pt x="26" y="61"/>
                            <a:pt x="26" y="67"/>
                          </a:cubicBezTo>
                          <a:cubicBezTo>
                            <a:pt x="26" y="70"/>
                            <a:pt x="25" y="72"/>
                            <a:pt x="23" y="73"/>
                          </a:cubicBezTo>
                          <a:cubicBezTo>
                            <a:pt x="22" y="75"/>
                            <a:pt x="20" y="77"/>
                            <a:pt x="20" y="81"/>
                          </a:cubicBezTo>
                          <a:cubicBezTo>
                            <a:pt x="20" y="84"/>
                            <a:pt x="22" y="86"/>
                            <a:pt x="25" y="88"/>
                          </a:cubicBezTo>
                          <a:cubicBezTo>
                            <a:pt x="27" y="90"/>
                            <a:pt x="29" y="92"/>
                            <a:pt x="29" y="95"/>
                          </a:cubicBezTo>
                          <a:cubicBezTo>
                            <a:pt x="29" y="97"/>
                            <a:pt x="29" y="99"/>
                            <a:pt x="28" y="101"/>
                          </a:cubicBezTo>
                          <a:cubicBezTo>
                            <a:pt x="28" y="102"/>
                            <a:pt x="28" y="103"/>
                            <a:pt x="27" y="105"/>
                          </a:cubicBezTo>
                          <a:cubicBezTo>
                            <a:pt x="28" y="105"/>
                            <a:pt x="28" y="105"/>
                            <a:pt x="29" y="105"/>
                          </a:cubicBezTo>
                          <a:cubicBezTo>
                            <a:pt x="32" y="105"/>
                            <a:pt x="33" y="106"/>
                            <a:pt x="35" y="108"/>
                          </a:cubicBezTo>
                          <a:cubicBezTo>
                            <a:pt x="36" y="106"/>
                            <a:pt x="39" y="105"/>
                            <a:pt x="41" y="105"/>
                          </a:cubicBezTo>
                          <a:cubicBezTo>
                            <a:pt x="43" y="105"/>
                            <a:pt x="45" y="106"/>
                            <a:pt x="46" y="107"/>
                          </a:cubicBezTo>
                          <a:cubicBezTo>
                            <a:pt x="47" y="107"/>
                            <a:pt x="48" y="108"/>
                            <a:pt x="49" y="108"/>
                          </a:cubicBezTo>
                          <a:cubicBezTo>
                            <a:pt x="50" y="108"/>
                            <a:pt x="51" y="107"/>
                            <a:pt x="52" y="105"/>
                          </a:cubicBezTo>
                          <a:cubicBezTo>
                            <a:pt x="52" y="104"/>
                            <a:pt x="52" y="103"/>
                            <a:pt x="53" y="102"/>
                          </a:cubicBezTo>
                          <a:lnTo>
                            <a:pt x="53" y="102"/>
                          </a:lnTo>
                          <a:lnTo>
                            <a:pt x="58" y="102"/>
                          </a:lnTo>
                          <a:lnTo>
                            <a:pt x="58" y="103"/>
                          </a:lnTo>
                          <a:cubicBezTo>
                            <a:pt x="58" y="108"/>
                            <a:pt x="61" y="112"/>
                            <a:pt x="65" y="115"/>
                          </a:cubicBezTo>
                          <a:cubicBezTo>
                            <a:pt x="67" y="117"/>
                            <a:pt x="69" y="120"/>
                            <a:pt x="70" y="122"/>
                          </a:cubicBezTo>
                          <a:cubicBezTo>
                            <a:pt x="70" y="124"/>
                            <a:pt x="71" y="125"/>
                            <a:pt x="71" y="126"/>
                          </a:cubicBezTo>
                          <a:cubicBezTo>
                            <a:pt x="71" y="130"/>
                            <a:pt x="72" y="131"/>
                            <a:pt x="74" y="131"/>
                          </a:cubicBezTo>
                          <a:cubicBezTo>
                            <a:pt x="76" y="131"/>
                            <a:pt x="78" y="132"/>
                            <a:pt x="79" y="132"/>
                          </a:cubicBezTo>
                          <a:cubicBezTo>
                            <a:pt x="80" y="133"/>
                            <a:pt x="81" y="133"/>
                            <a:pt x="81" y="133"/>
                          </a:cubicBezTo>
                          <a:cubicBezTo>
                            <a:pt x="83" y="133"/>
                            <a:pt x="84" y="133"/>
                            <a:pt x="84" y="130"/>
                          </a:cubicBezTo>
                          <a:lnTo>
                            <a:pt x="84" y="129"/>
                          </a:lnTo>
                          <a:lnTo>
                            <a:pt x="84" y="129"/>
                          </a:lnTo>
                          <a:cubicBezTo>
                            <a:pt x="85" y="129"/>
                            <a:pt x="85" y="128"/>
                            <a:pt x="85" y="127"/>
                          </a:cubicBezTo>
                          <a:cubicBezTo>
                            <a:pt x="85" y="126"/>
                            <a:pt x="86" y="124"/>
                            <a:pt x="88" y="123"/>
                          </a:cubicBezTo>
                          <a:cubicBezTo>
                            <a:pt x="90" y="122"/>
                            <a:pt x="92" y="122"/>
                            <a:pt x="94" y="121"/>
                          </a:cubicBezTo>
                          <a:cubicBezTo>
                            <a:pt x="102" y="119"/>
                            <a:pt x="109" y="117"/>
                            <a:pt x="109" y="108"/>
                          </a:cubicBezTo>
                          <a:lnTo>
                            <a:pt x="109" y="106"/>
                          </a:lnTo>
                          <a:lnTo>
                            <a:pt x="106" y="106"/>
                          </a:lnTo>
                          <a:cubicBezTo>
                            <a:pt x="106" y="106"/>
                            <a:pt x="106" y="106"/>
                            <a:pt x="106" y="106"/>
                          </a:cubicBezTo>
                          <a:cubicBezTo>
                            <a:pt x="105" y="108"/>
                            <a:pt x="104" y="108"/>
                            <a:pt x="102" y="108"/>
                          </a:cubicBezTo>
                          <a:cubicBezTo>
                            <a:pt x="101" y="108"/>
                            <a:pt x="99" y="108"/>
                            <a:pt x="98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8" y="104"/>
                            <a:pt x="98" y="103"/>
                            <a:pt x="97" y="102"/>
                          </a:cubicBezTo>
                          <a:lnTo>
                            <a:pt x="97" y="100"/>
                          </a:lnTo>
                          <a:cubicBezTo>
                            <a:pt x="92" y="99"/>
                            <a:pt x="86" y="91"/>
                            <a:pt x="86" y="86"/>
                          </a:cubicBezTo>
                          <a:cubicBezTo>
                            <a:pt x="86" y="84"/>
                            <a:pt x="86" y="82"/>
                            <a:pt x="87" y="80"/>
                          </a:cubicBezTo>
                          <a:cubicBezTo>
                            <a:pt x="88" y="78"/>
                            <a:pt x="88" y="77"/>
                            <a:pt x="88" y="75"/>
                          </a:cubicBezTo>
                          <a:cubicBezTo>
                            <a:pt x="88" y="72"/>
                            <a:pt x="87" y="71"/>
                            <a:pt x="85" y="69"/>
                          </a:cubicBezTo>
                          <a:cubicBezTo>
                            <a:pt x="83" y="68"/>
                            <a:pt x="82" y="67"/>
                            <a:pt x="82" y="64"/>
                          </a:cubicBezTo>
                          <a:cubicBezTo>
                            <a:pt x="82" y="60"/>
                            <a:pt x="90" y="54"/>
                            <a:pt x="94" y="54"/>
                          </a:cubicBezTo>
                          <a:cubicBezTo>
                            <a:pt x="96" y="54"/>
                            <a:pt x="98" y="55"/>
                            <a:pt x="99" y="56"/>
                          </a:cubicBezTo>
                          <a:cubicBezTo>
                            <a:pt x="101" y="56"/>
                            <a:pt x="102" y="57"/>
                            <a:pt x="104" y="57"/>
                          </a:cubicBezTo>
                          <a:cubicBezTo>
                            <a:pt x="106" y="57"/>
                            <a:pt x="106" y="57"/>
                            <a:pt x="107" y="56"/>
                          </a:cubicBezTo>
                          <a:cubicBezTo>
                            <a:pt x="108" y="55"/>
                            <a:pt x="108" y="52"/>
                            <a:pt x="108" y="50"/>
                          </a:cubicBezTo>
                          <a:cubicBezTo>
                            <a:pt x="108" y="49"/>
                            <a:pt x="108" y="48"/>
                            <a:pt x="108" y="47"/>
                          </a:cubicBezTo>
                          <a:lnTo>
                            <a:pt x="108" y="38"/>
                          </a:lnTo>
                          <a:cubicBezTo>
                            <a:pt x="108" y="33"/>
                            <a:pt x="110" y="31"/>
                            <a:pt x="113" y="28"/>
                          </a:cubicBezTo>
                          <a:cubicBezTo>
                            <a:pt x="115" y="26"/>
                            <a:pt x="117" y="24"/>
                            <a:pt x="117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3" name="Freeform 1141">
                      <a:extLst>
                        <a:ext uri="{FF2B5EF4-FFF2-40B4-BE49-F238E27FC236}">
                          <a16:creationId xmlns:a16="http://schemas.microsoft.com/office/drawing/2014/main" id="{77AF1700-F207-61B3-0F2C-58CB0A4D4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4111" y="4609941"/>
                      <a:ext cx="28193" cy="35710"/>
                    </a:xfrm>
                    <a:custGeom>
                      <a:avLst/>
                      <a:gdLst>
                        <a:gd name="T0" fmla="*/ 56 w 63"/>
                        <a:gd name="T1" fmla="*/ 42 h 81"/>
                        <a:gd name="T2" fmla="*/ 56 w 63"/>
                        <a:gd name="T3" fmla="*/ 42 h 81"/>
                        <a:gd name="T4" fmla="*/ 58 w 63"/>
                        <a:gd name="T5" fmla="*/ 38 h 81"/>
                        <a:gd name="T6" fmla="*/ 59 w 63"/>
                        <a:gd name="T7" fmla="*/ 37 h 81"/>
                        <a:gd name="T8" fmla="*/ 59 w 63"/>
                        <a:gd name="T9" fmla="*/ 36 h 81"/>
                        <a:gd name="T10" fmla="*/ 59 w 63"/>
                        <a:gd name="T11" fmla="*/ 34 h 81"/>
                        <a:gd name="T12" fmla="*/ 60 w 63"/>
                        <a:gd name="T13" fmla="*/ 30 h 81"/>
                        <a:gd name="T14" fmla="*/ 63 w 63"/>
                        <a:gd name="T15" fmla="*/ 26 h 81"/>
                        <a:gd name="T16" fmla="*/ 49 w 63"/>
                        <a:gd name="T17" fmla="*/ 21 h 81"/>
                        <a:gd name="T18" fmla="*/ 34 w 63"/>
                        <a:gd name="T19" fmla="*/ 17 h 81"/>
                        <a:gd name="T20" fmla="*/ 28 w 63"/>
                        <a:gd name="T21" fmla="*/ 10 h 81"/>
                        <a:gd name="T22" fmla="*/ 23 w 63"/>
                        <a:gd name="T23" fmla="*/ 5 h 81"/>
                        <a:gd name="T24" fmla="*/ 17 w 63"/>
                        <a:gd name="T25" fmla="*/ 5 h 81"/>
                        <a:gd name="T26" fmla="*/ 12 w 63"/>
                        <a:gd name="T27" fmla="*/ 1 h 81"/>
                        <a:gd name="T28" fmla="*/ 11 w 63"/>
                        <a:gd name="T29" fmla="*/ 0 h 81"/>
                        <a:gd name="T30" fmla="*/ 9 w 63"/>
                        <a:gd name="T31" fmla="*/ 4 h 81"/>
                        <a:gd name="T32" fmla="*/ 7 w 63"/>
                        <a:gd name="T33" fmla="*/ 8 h 81"/>
                        <a:gd name="T34" fmla="*/ 4 w 63"/>
                        <a:gd name="T35" fmla="*/ 11 h 81"/>
                        <a:gd name="T36" fmla="*/ 0 w 63"/>
                        <a:gd name="T37" fmla="*/ 15 h 81"/>
                        <a:gd name="T38" fmla="*/ 5 w 63"/>
                        <a:gd name="T39" fmla="*/ 20 h 81"/>
                        <a:gd name="T40" fmla="*/ 9 w 63"/>
                        <a:gd name="T41" fmla="*/ 23 h 81"/>
                        <a:gd name="T42" fmla="*/ 11 w 63"/>
                        <a:gd name="T43" fmla="*/ 31 h 81"/>
                        <a:gd name="T44" fmla="*/ 13 w 63"/>
                        <a:gd name="T45" fmla="*/ 36 h 81"/>
                        <a:gd name="T46" fmla="*/ 18 w 63"/>
                        <a:gd name="T47" fmla="*/ 38 h 81"/>
                        <a:gd name="T48" fmla="*/ 26 w 63"/>
                        <a:gd name="T49" fmla="*/ 43 h 81"/>
                        <a:gd name="T50" fmla="*/ 26 w 63"/>
                        <a:gd name="T51" fmla="*/ 52 h 81"/>
                        <a:gd name="T52" fmla="*/ 26 w 63"/>
                        <a:gd name="T53" fmla="*/ 55 h 81"/>
                        <a:gd name="T54" fmla="*/ 27 w 63"/>
                        <a:gd name="T55" fmla="*/ 62 h 81"/>
                        <a:gd name="T56" fmla="*/ 30 w 63"/>
                        <a:gd name="T57" fmla="*/ 64 h 81"/>
                        <a:gd name="T58" fmla="*/ 35 w 63"/>
                        <a:gd name="T59" fmla="*/ 67 h 81"/>
                        <a:gd name="T60" fmla="*/ 42 w 63"/>
                        <a:gd name="T61" fmla="*/ 81 h 81"/>
                        <a:gd name="T62" fmla="*/ 50 w 63"/>
                        <a:gd name="T63" fmla="*/ 69 h 81"/>
                        <a:gd name="T64" fmla="*/ 58 w 63"/>
                        <a:gd name="T65" fmla="*/ 57 h 81"/>
                        <a:gd name="T66" fmla="*/ 57 w 63"/>
                        <a:gd name="T67" fmla="*/ 55 h 81"/>
                        <a:gd name="T68" fmla="*/ 56 w 63"/>
                        <a:gd name="T69" fmla="*/ 53 h 81"/>
                        <a:gd name="T70" fmla="*/ 59 w 63"/>
                        <a:gd name="T71" fmla="*/ 50 h 81"/>
                        <a:gd name="T72" fmla="*/ 61 w 63"/>
                        <a:gd name="T73" fmla="*/ 47 h 81"/>
                        <a:gd name="T74" fmla="*/ 57 w 63"/>
                        <a:gd name="T75" fmla="*/ 43 h 81"/>
                        <a:gd name="T76" fmla="*/ 56 w 63"/>
                        <a:gd name="T77" fmla="*/ 42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63" h="81">
                          <a:moveTo>
                            <a:pt x="56" y="42"/>
                          </a:moveTo>
                          <a:lnTo>
                            <a:pt x="56" y="42"/>
                          </a:lnTo>
                          <a:cubicBezTo>
                            <a:pt x="56" y="39"/>
                            <a:pt x="57" y="39"/>
                            <a:pt x="58" y="38"/>
                          </a:cubicBezTo>
                          <a:cubicBezTo>
                            <a:pt x="59" y="38"/>
                            <a:pt x="59" y="37"/>
                            <a:pt x="59" y="37"/>
                          </a:cubicBezTo>
                          <a:cubicBezTo>
                            <a:pt x="59" y="37"/>
                            <a:pt x="59" y="37"/>
                            <a:pt x="59" y="36"/>
                          </a:cubicBezTo>
                          <a:cubicBezTo>
                            <a:pt x="59" y="35"/>
                            <a:pt x="59" y="35"/>
                            <a:pt x="59" y="34"/>
                          </a:cubicBezTo>
                          <a:cubicBezTo>
                            <a:pt x="59" y="33"/>
                            <a:pt x="59" y="32"/>
                            <a:pt x="60" y="30"/>
                          </a:cubicBezTo>
                          <a:cubicBezTo>
                            <a:pt x="61" y="29"/>
                            <a:pt x="62" y="28"/>
                            <a:pt x="63" y="26"/>
                          </a:cubicBezTo>
                          <a:cubicBezTo>
                            <a:pt x="58" y="24"/>
                            <a:pt x="54" y="23"/>
                            <a:pt x="49" y="21"/>
                          </a:cubicBezTo>
                          <a:cubicBezTo>
                            <a:pt x="44" y="20"/>
                            <a:pt x="40" y="19"/>
                            <a:pt x="34" y="17"/>
                          </a:cubicBezTo>
                          <a:cubicBezTo>
                            <a:pt x="31" y="16"/>
                            <a:pt x="30" y="13"/>
                            <a:pt x="28" y="10"/>
                          </a:cubicBezTo>
                          <a:cubicBezTo>
                            <a:pt x="27" y="7"/>
                            <a:pt x="25" y="5"/>
                            <a:pt x="23" y="5"/>
                          </a:cubicBezTo>
                          <a:lnTo>
                            <a:pt x="17" y="5"/>
                          </a:lnTo>
                          <a:cubicBezTo>
                            <a:pt x="14" y="5"/>
                            <a:pt x="13" y="3"/>
                            <a:pt x="12" y="1"/>
                          </a:cubicBezTo>
                          <a:cubicBezTo>
                            <a:pt x="11" y="1"/>
                            <a:pt x="11" y="0"/>
                            <a:pt x="11" y="0"/>
                          </a:cubicBezTo>
                          <a:cubicBezTo>
                            <a:pt x="10" y="1"/>
                            <a:pt x="9" y="3"/>
                            <a:pt x="9" y="4"/>
                          </a:cubicBezTo>
                          <a:cubicBezTo>
                            <a:pt x="8" y="6"/>
                            <a:pt x="8" y="7"/>
                            <a:pt x="7" y="8"/>
                          </a:cubicBezTo>
                          <a:cubicBezTo>
                            <a:pt x="6" y="9"/>
                            <a:pt x="5" y="10"/>
                            <a:pt x="4" y="11"/>
                          </a:cubicBezTo>
                          <a:cubicBezTo>
                            <a:pt x="2" y="12"/>
                            <a:pt x="0" y="13"/>
                            <a:pt x="0" y="15"/>
                          </a:cubicBezTo>
                          <a:cubicBezTo>
                            <a:pt x="0" y="19"/>
                            <a:pt x="2" y="20"/>
                            <a:pt x="5" y="20"/>
                          </a:cubicBezTo>
                          <a:cubicBezTo>
                            <a:pt x="6" y="21"/>
                            <a:pt x="8" y="21"/>
                            <a:pt x="9" y="23"/>
                          </a:cubicBezTo>
                          <a:cubicBezTo>
                            <a:pt x="10" y="26"/>
                            <a:pt x="11" y="28"/>
                            <a:pt x="11" y="31"/>
                          </a:cubicBezTo>
                          <a:cubicBezTo>
                            <a:pt x="11" y="33"/>
                            <a:pt x="11" y="35"/>
                            <a:pt x="13" y="36"/>
                          </a:cubicBezTo>
                          <a:cubicBezTo>
                            <a:pt x="14" y="37"/>
                            <a:pt x="16" y="37"/>
                            <a:pt x="18" y="38"/>
                          </a:cubicBezTo>
                          <a:cubicBezTo>
                            <a:pt x="22" y="39"/>
                            <a:pt x="26" y="40"/>
                            <a:pt x="26" y="43"/>
                          </a:cubicBezTo>
                          <a:lnTo>
                            <a:pt x="26" y="52"/>
                          </a:lnTo>
                          <a:cubicBezTo>
                            <a:pt x="26" y="53"/>
                            <a:pt x="26" y="54"/>
                            <a:pt x="26" y="55"/>
                          </a:cubicBezTo>
                          <a:cubicBezTo>
                            <a:pt x="26" y="58"/>
                            <a:pt x="26" y="59"/>
                            <a:pt x="27" y="62"/>
                          </a:cubicBezTo>
                          <a:cubicBezTo>
                            <a:pt x="28" y="63"/>
                            <a:pt x="29" y="63"/>
                            <a:pt x="30" y="64"/>
                          </a:cubicBezTo>
                          <a:cubicBezTo>
                            <a:pt x="32" y="64"/>
                            <a:pt x="34" y="65"/>
                            <a:pt x="35" y="67"/>
                          </a:cubicBezTo>
                          <a:lnTo>
                            <a:pt x="42" y="81"/>
                          </a:lnTo>
                          <a:cubicBezTo>
                            <a:pt x="43" y="76"/>
                            <a:pt x="47" y="72"/>
                            <a:pt x="50" y="69"/>
                          </a:cubicBezTo>
                          <a:cubicBezTo>
                            <a:pt x="54" y="66"/>
                            <a:pt x="58" y="63"/>
                            <a:pt x="58" y="57"/>
                          </a:cubicBezTo>
                          <a:cubicBezTo>
                            <a:pt x="58" y="56"/>
                            <a:pt x="58" y="56"/>
                            <a:pt x="57" y="55"/>
                          </a:cubicBezTo>
                          <a:cubicBezTo>
                            <a:pt x="57" y="54"/>
                            <a:pt x="56" y="54"/>
                            <a:pt x="56" y="53"/>
                          </a:cubicBezTo>
                          <a:cubicBezTo>
                            <a:pt x="56" y="51"/>
                            <a:pt x="57" y="51"/>
                            <a:pt x="59" y="50"/>
                          </a:cubicBezTo>
                          <a:cubicBezTo>
                            <a:pt x="60" y="49"/>
                            <a:pt x="61" y="48"/>
                            <a:pt x="61" y="47"/>
                          </a:cubicBezTo>
                          <a:cubicBezTo>
                            <a:pt x="61" y="46"/>
                            <a:pt x="59" y="45"/>
                            <a:pt x="57" y="43"/>
                          </a:cubicBezTo>
                          <a:lnTo>
                            <a:pt x="56" y="4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4" name="Freeform 1142">
                      <a:extLst>
                        <a:ext uri="{FF2B5EF4-FFF2-40B4-BE49-F238E27FC236}">
                          <a16:creationId xmlns:a16="http://schemas.microsoft.com/office/drawing/2014/main" id="{53D67056-DF42-9B9B-6A25-0FB81056FA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0036" y="4562954"/>
                      <a:ext cx="63902" cy="73300"/>
                    </a:xfrm>
                    <a:custGeom>
                      <a:avLst/>
                      <a:gdLst>
                        <a:gd name="T0" fmla="*/ 97 w 147"/>
                        <a:gd name="T1" fmla="*/ 112 h 172"/>
                        <a:gd name="T2" fmla="*/ 123 w 147"/>
                        <a:gd name="T3" fmla="*/ 127 h 172"/>
                        <a:gd name="T4" fmla="*/ 131 w 147"/>
                        <a:gd name="T5" fmla="*/ 118 h 172"/>
                        <a:gd name="T6" fmla="*/ 140 w 147"/>
                        <a:gd name="T7" fmla="*/ 91 h 172"/>
                        <a:gd name="T8" fmla="*/ 140 w 147"/>
                        <a:gd name="T9" fmla="*/ 73 h 172"/>
                        <a:gd name="T10" fmla="*/ 129 w 147"/>
                        <a:gd name="T11" fmla="*/ 63 h 172"/>
                        <a:gd name="T12" fmla="*/ 118 w 147"/>
                        <a:gd name="T13" fmla="*/ 68 h 172"/>
                        <a:gd name="T14" fmla="*/ 112 w 147"/>
                        <a:gd name="T15" fmla="*/ 62 h 172"/>
                        <a:gd name="T16" fmla="*/ 101 w 147"/>
                        <a:gd name="T17" fmla="*/ 63 h 172"/>
                        <a:gd name="T18" fmla="*/ 89 w 147"/>
                        <a:gd name="T19" fmla="*/ 67 h 172"/>
                        <a:gd name="T20" fmla="*/ 77 w 147"/>
                        <a:gd name="T21" fmla="*/ 65 h 172"/>
                        <a:gd name="T22" fmla="*/ 74 w 147"/>
                        <a:gd name="T23" fmla="*/ 60 h 172"/>
                        <a:gd name="T24" fmla="*/ 72 w 147"/>
                        <a:gd name="T25" fmla="*/ 45 h 172"/>
                        <a:gd name="T26" fmla="*/ 78 w 147"/>
                        <a:gd name="T27" fmla="*/ 37 h 172"/>
                        <a:gd name="T28" fmla="*/ 87 w 147"/>
                        <a:gd name="T29" fmla="*/ 14 h 172"/>
                        <a:gd name="T30" fmla="*/ 84 w 147"/>
                        <a:gd name="T31" fmla="*/ 2 h 172"/>
                        <a:gd name="T32" fmla="*/ 80 w 147"/>
                        <a:gd name="T33" fmla="*/ 1 h 172"/>
                        <a:gd name="T34" fmla="*/ 73 w 147"/>
                        <a:gd name="T35" fmla="*/ 0 h 172"/>
                        <a:gd name="T36" fmla="*/ 57 w 147"/>
                        <a:gd name="T37" fmla="*/ 19 h 172"/>
                        <a:gd name="T38" fmla="*/ 50 w 147"/>
                        <a:gd name="T39" fmla="*/ 54 h 172"/>
                        <a:gd name="T40" fmla="*/ 30 w 147"/>
                        <a:gd name="T41" fmla="*/ 60 h 172"/>
                        <a:gd name="T42" fmla="*/ 22 w 147"/>
                        <a:gd name="T43" fmla="*/ 62 h 172"/>
                        <a:gd name="T44" fmla="*/ 16 w 147"/>
                        <a:gd name="T45" fmla="*/ 68 h 172"/>
                        <a:gd name="T46" fmla="*/ 29 w 147"/>
                        <a:gd name="T47" fmla="*/ 85 h 172"/>
                        <a:gd name="T48" fmla="*/ 28 w 147"/>
                        <a:gd name="T49" fmla="*/ 90 h 172"/>
                        <a:gd name="T50" fmla="*/ 18 w 147"/>
                        <a:gd name="T51" fmla="*/ 94 h 172"/>
                        <a:gd name="T52" fmla="*/ 11 w 147"/>
                        <a:gd name="T53" fmla="*/ 91 h 172"/>
                        <a:gd name="T54" fmla="*/ 4 w 147"/>
                        <a:gd name="T55" fmla="*/ 106 h 172"/>
                        <a:gd name="T56" fmla="*/ 10 w 147"/>
                        <a:gd name="T57" fmla="*/ 109 h 172"/>
                        <a:gd name="T58" fmla="*/ 15 w 147"/>
                        <a:gd name="T59" fmla="*/ 112 h 172"/>
                        <a:gd name="T60" fmla="*/ 30 w 147"/>
                        <a:gd name="T61" fmla="*/ 115 h 172"/>
                        <a:gd name="T62" fmla="*/ 33 w 147"/>
                        <a:gd name="T63" fmla="*/ 119 h 172"/>
                        <a:gd name="T64" fmla="*/ 37 w 147"/>
                        <a:gd name="T65" fmla="*/ 120 h 172"/>
                        <a:gd name="T66" fmla="*/ 41 w 147"/>
                        <a:gd name="T67" fmla="*/ 127 h 172"/>
                        <a:gd name="T68" fmla="*/ 42 w 147"/>
                        <a:gd name="T69" fmla="*/ 134 h 172"/>
                        <a:gd name="T70" fmla="*/ 46 w 147"/>
                        <a:gd name="T71" fmla="*/ 141 h 172"/>
                        <a:gd name="T72" fmla="*/ 42 w 147"/>
                        <a:gd name="T73" fmla="*/ 149 h 172"/>
                        <a:gd name="T74" fmla="*/ 53 w 147"/>
                        <a:gd name="T75" fmla="*/ 168 h 172"/>
                        <a:gd name="T76" fmla="*/ 59 w 147"/>
                        <a:gd name="T77" fmla="*/ 154 h 172"/>
                        <a:gd name="T78" fmla="*/ 64 w 147"/>
                        <a:gd name="T79" fmla="*/ 142 h 172"/>
                        <a:gd name="T80" fmla="*/ 65 w 147"/>
                        <a:gd name="T81" fmla="*/ 135 h 172"/>
                        <a:gd name="T82" fmla="*/ 76 w 147"/>
                        <a:gd name="T83" fmla="*/ 133 h 172"/>
                        <a:gd name="T84" fmla="*/ 87 w 147"/>
                        <a:gd name="T85" fmla="*/ 123 h 1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47" h="172">
                          <a:moveTo>
                            <a:pt x="87" y="123"/>
                          </a:moveTo>
                          <a:cubicBezTo>
                            <a:pt x="89" y="118"/>
                            <a:pt x="91" y="112"/>
                            <a:pt x="97" y="112"/>
                          </a:cubicBezTo>
                          <a:cubicBezTo>
                            <a:pt x="102" y="112"/>
                            <a:pt x="108" y="117"/>
                            <a:pt x="115" y="121"/>
                          </a:cubicBezTo>
                          <a:cubicBezTo>
                            <a:pt x="118" y="124"/>
                            <a:pt x="120" y="126"/>
                            <a:pt x="123" y="127"/>
                          </a:cubicBezTo>
                          <a:cubicBezTo>
                            <a:pt x="124" y="123"/>
                            <a:pt x="127" y="120"/>
                            <a:pt x="130" y="119"/>
                          </a:cubicBezTo>
                          <a:lnTo>
                            <a:pt x="131" y="118"/>
                          </a:lnTo>
                          <a:lnTo>
                            <a:pt x="131" y="102"/>
                          </a:lnTo>
                          <a:cubicBezTo>
                            <a:pt x="131" y="96"/>
                            <a:pt x="135" y="93"/>
                            <a:pt x="140" y="91"/>
                          </a:cubicBezTo>
                          <a:cubicBezTo>
                            <a:pt x="143" y="88"/>
                            <a:pt x="147" y="86"/>
                            <a:pt x="147" y="81"/>
                          </a:cubicBezTo>
                          <a:cubicBezTo>
                            <a:pt x="147" y="77"/>
                            <a:pt x="144" y="75"/>
                            <a:pt x="140" y="73"/>
                          </a:cubicBezTo>
                          <a:cubicBezTo>
                            <a:pt x="137" y="71"/>
                            <a:pt x="132" y="69"/>
                            <a:pt x="132" y="63"/>
                          </a:cubicBezTo>
                          <a:lnTo>
                            <a:pt x="129" y="63"/>
                          </a:lnTo>
                          <a:cubicBezTo>
                            <a:pt x="127" y="63"/>
                            <a:pt x="125" y="65"/>
                            <a:pt x="124" y="66"/>
                          </a:cubicBezTo>
                          <a:cubicBezTo>
                            <a:pt x="122" y="67"/>
                            <a:pt x="121" y="68"/>
                            <a:pt x="118" y="68"/>
                          </a:cubicBezTo>
                          <a:cubicBezTo>
                            <a:pt x="116" y="68"/>
                            <a:pt x="114" y="66"/>
                            <a:pt x="113" y="62"/>
                          </a:cubicBezTo>
                          <a:cubicBezTo>
                            <a:pt x="113" y="62"/>
                            <a:pt x="113" y="62"/>
                            <a:pt x="112" y="62"/>
                          </a:cubicBezTo>
                          <a:cubicBezTo>
                            <a:pt x="111" y="63"/>
                            <a:pt x="109" y="63"/>
                            <a:pt x="107" y="63"/>
                          </a:cubicBezTo>
                          <a:cubicBezTo>
                            <a:pt x="104" y="63"/>
                            <a:pt x="103" y="63"/>
                            <a:pt x="101" y="63"/>
                          </a:cubicBezTo>
                          <a:cubicBezTo>
                            <a:pt x="100" y="62"/>
                            <a:pt x="99" y="62"/>
                            <a:pt x="97" y="62"/>
                          </a:cubicBezTo>
                          <a:cubicBezTo>
                            <a:pt x="93" y="62"/>
                            <a:pt x="91" y="65"/>
                            <a:pt x="89" y="67"/>
                          </a:cubicBezTo>
                          <a:cubicBezTo>
                            <a:pt x="87" y="69"/>
                            <a:pt x="86" y="71"/>
                            <a:pt x="83" y="71"/>
                          </a:cubicBezTo>
                          <a:cubicBezTo>
                            <a:pt x="79" y="71"/>
                            <a:pt x="78" y="68"/>
                            <a:pt x="77" y="65"/>
                          </a:cubicBezTo>
                          <a:cubicBezTo>
                            <a:pt x="76" y="63"/>
                            <a:pt x="76" y="61"/>
                            <a:pt x="75" y="60"/>
                          </a:cubicBezTo>
                          <a:lnTo>
                            <a:pt x="74" y="60"/>
                          </a:lnTo>
                          <a:lnTo>
                            <a:pt x="78" y="50"/>
                          </a:lnTo>
                          <a:cubicBezTo>
                            <a:pt x="76" y="50"/>
                            <a:pt x="72" y="48"/>
                            <a:pt x="72" y="45"/>
                          </a:cubicBezTo>
                          <a:cubicBezTo>
                            <a:pt x="72" y="42"/>
                            <a:pt x="74" y="40"/>
                            <a:pt x="76" y="39"/>
                          </a:cubicBezTo>
                          <a:cubicBezTo>
                            <a:pt x="77" y="38"/>
                            <a:pt x="78" y="38"/>
                            <a:pt x="78" y="37"/>
                          </a:cubicBezTo>
                          <a:cubicBezTo>
                            <a:pt x="79" y="34"/>
                            <a:pt x="80" y="31"/>
                            <a:pt x="81" y="28"/>
                          </a:cubicBezTo>
                          <a:cubicBezTo>
                            <a:pt x="82" y="24"/>
                            <a:pt x="84" y="18"/>
                            <a:pt x="87" y="14"/>
                          </a:cubicBezTo>
                          <a:cubicBezTo>
                            <a:pt x="86" y="13"/>
                            <a:pt x="86" y="11"/>
                            <a:pt x="86" y="9"/>
                          </a:cubicBezTo>
                          <a:cubicBezTo>
                            <a:pt x="86" y="7"/>
                            <a:pt x="86" y="4"/>
                            <a:pt x="84" y="2"/>
                          </a:cubicBezTo>
                          <a:cubicBezTo>
                            <a:pt x="84" y="1"/>
                            <a:pt x="84" y="1"/>
                            <a:pt x="83" y="1"/>
                          </a:cubicBezTo>
                          <a:cubicBezTo>
                            <a:pt x="82" y="1"/>
                            <a:pt x="81" y="1"/>
                            <a:pt x="80" y="1"/>
                          </a:cubicBezTo>
                          <a:cubicBezTo>
                            <a:pt x="79" y="1"/>
                            <a:pt x="77" y="2"/>
                            <a:pt x="76" y="2"/>
                          </a:cubicBezTo>
                          <a:cubicBezTo>
                            <a:pt x="75" y="2"/>
                            <a:pt x="74" y="1"/>
                            <a:pt x="73" y="0"/>
                          </a:cubicBezTo>
                          <a:cubicBezTo>
                            <a:pt x="69" y="4"/>
                            <a:pt x="64" y="9"/>
                            <a:pt x="60" y="15"/>
                          </a:cubicBezTo>
                          <a:cubicBezTo>
                            <a:pt x="59" y="17"/>
                            <a:pt x="58" y="18"/>
                            <a:pt x="57" y="19"/>
                          </a:cubicBezTo>
                          <a:cubicBezTo>
                            <a:pt x="56" y="26"/>
                            <a:pt x="54" y="30"/>
                            <a:pt x="53" y="35"/>
                          </a:cubicBezTo>
                          <a:cubicBezTo>
                            <a:pt x="51" y="41"/>
                            <a:pt x="50" y="46"/>
                            <a:pt x="50" y="54"/>
                          </a:cubicBezTo>
                          <a:cubicBezTo>
                            <a:pt x="50" y="58"/>
                            <a:pt x="46" y="60"/>
                            <a:pt x="39" y="60"/>
                          </a:cubicBezTo>
                          <a:cubicBezTo>
                            <a:pt x="36" y="60"/>
                            <a:pt x="33" y="60"/>
                            <a:pt x="30" y="60"/>
                          </a:cubicBezTo>
                          <a:cubicBezTo>
                            <a:pt x="28" y="60"/>
                            <a:pt x="25" y="59"/>
                            <a:pt x="24" y="60"/>
                          </a:cubicBezTo>
                          <a:cubicBezTo>
                            <a:pt x="23" y="60"/>
                            <a:pt x="22" y="61"/>
                            <a:pt x="22" y="62"/>
                          </a:cubicBezTo>
                          <a:cubicBezTo>
                            <a:pt x="21" y="63"/>
                            <a:pt x="20" y="65"/>
                            <a:pt x="19" y="66"/>
                          </a:cubicBezTo>
                          <a:cubicBezTo>
                            <a:pt x="18" y="66"/>
                            <a:pt x="16" y="67"/>
                            <a:pt x="16" y="68"/>
                          </a:cubicBezTo>
                          <a:cubicBezTo>
                            <a:pt x="17" y="70"/>
                            <a:pt x="26" y="82"/>
                            <a:pt x="29" y="84"/>
                          </a:cubicBezTo>
                          <a:lnTo>
                            <a:pt x="29" y="85"/>
                          </a:lnTo>
                          <a:lnTo>
                            <a:pt x="29" y="90"/>
                          </a:lnTo>
                          <a:lnTo>
                            <a:pt x="28" y="90"/>
                          </a:lnTo>
                          <a:cubicBezTo>
                            <a:pt x="26" y="90"/>
                            <a:pt x="24" y="91"/>
                            <a:pt x="23" y="92"/>
                          </a:cubicBezTo>
                          <a:cubicBezTo>
                            <a:pt x="22" y="93"/>
                            <a:pt x="20" y="94"/>
                            <a:pt x="18" y="94"/>
                          </a:cubicBezTo>
                          <a:cubicBezTo>
                            <a:pt x="16" y="94"/>
                            <a:pt x="15" y="93"/>
                            <a:pt x="14" y="92"/>
                          </a:cubicBezTo>
                          <a:cubicBezTo>
                            <a:pt x="13" y="92"/>
                            <a:pt x="13" y="91"/>
                            <a:pt x="11" y="91"/>
                          </a:cubicBezTo>
                          <a:cubicBezTo>
                            <a:pt x="6" y="91"/>
                            <a:pt x="0" y="98"/>
                            <a:pt x="0" y="102"/>
                          </a:cubicBezTo>
                          <a:cubicBezTo>
                            <a:pt x="0" y="103"/>
                            <a:pt x="3" y="106"/>
                            <a:pt x="4" y="106"/>
                          </a:cubicBezTo>
                          <a:lnTo>
                            <a:pt x="5" y="106"/>
                          </a:lnTo>
                          <a:cubicBezTo>
                            <a:pt x="7" y="107"/>
                            <a:pt x="9" y="108"/>
                            <a:pt x="10" y="109"/>
                          </a:cubicBezTo>
                          <a:cubicBezTo>
                            <a:pt x="11" y="110"/>
                            <a:pt x="12" y="111"/>
                            <a:pt x="15" y="112"/>
                          </a:cubicBezTo>
                          <a:lnTo>
                            <a:pt x="15" y="112"/>
                          </a:lnTo>
                          <a:cubicBezTo>
                            <a:pt x="17" y="113"/>
                            <a:pt x="20" y="113"/>
                            <a:pt x="22" y="113"/>
                          </a:cubicBezTo>
                          <a:cubicBezTo>
                            <a:pt x="25" y="113"/>
                            <a:pt x="27" y="113"/>
                            <a:pt x="30" y="115"/>
                          </a:cubicBezTo>
                          <a:cubicBezTo>
                            <a:pt x="31" y="116"/>
                            <a:pt x="31" y="117"/>
                            <a:pt x="32" y="118"/>
                          </a:cubicBezTo>
                          <a:cubicBezTo>
                            <a:pt x="33" y="119"/>
                            <a:pt x="33" y="119"/>
                            <a:pt x="33" y="119"/>
                          </a:cubicBezTo>
                          <a:lnTo>
                            <a:pt x="37" y="119"/>
                          </a:lnTo>
                          <a:lnTo>
                            <a:pt x="37" y="120"/>
                          </a:lnTo>
                          <a:cubicBezTo>
                            <a:pt x="39" y="121"/>
                            <a:pt x="39" y="122"/>
                            <a:pt x="39" y="124"/>
                          </a:cubicBezTo>
                          <a:cubicBezTo>
                            <a:pt x="39" y="126"/>
                            <a:pt x="39" y="127"/>
                            <a:pt x="41" y="127"/>
                          </a:cubicBezTo>
                          <a:lnTo>
                            <a:pt x="42" y="127"/>
                          </a:lnTo>
                          <a:lnTo>
                            <a:pt x="42" y="134"/>
                          </a:lnTo>
                          <a:cubicBezTo>
                            <a:pt x="42" y="134"/>
                            <a:pt x="43" y="135"/>
                            <a:pt x="44" y="136"/>
                          </a:cubicBezTo>
                          <a:cubicBezTo>
                            <a:pt x="45" y="138"/>
                            <a:pt x="46" y="139"/>
                            <a:pt x="46" y="141"/>
                          </a:cubicBezTo>
                          <a:cubicBezTo>
                            <a:pt x="46" y="143"/>
                            <a:pt x="45" y="144"/>
                            <a:pt x="44" y="145"/>
                          </a:cubicBezTo>
                          <a:cubicBezTo>
                            <a:pt x="43" y="146"/>
                            <a:pt x="42" y="147"/>
                            <a:pt x="42" y="149"/>
                          </a:cubicBezTo>
                          <a:cubicBezTo>
                            <a:pt x="42" y="153"/>
                            <a:pt x="48" y="169"/>
                            <a:pt x="53" y="172"/>
                          </a:cubicBezTo>
                          <a:cubicBezTo>
                            <a:pt x="53" y="171"/>
                            <a:pt x="53" y="169"/>
                            <a:pt x="53" y="168"/>
                          </a:cubicBezTo>
                          <a:cubicBezTo>
                            <a:pt x="53" y="167"/>
                            <a:pt x="53" y="166"/>
                            <a:pt x="53" y="165"/>
                          </a:cubicBezTo>
                          <a:cubicBezTo>
                            <a:pt x="53" y="159"/>
                            <a:pt x="56" y="156"/>
                            <a:pt x="59" y="154"/>
                          </a:cubicBezTo>
                          <a:cubicBezTo>
                            <a:pt x="61" y="153"/>
                            <a:pt x="62" y="152"/>
                            <a:pt x="63" y="149"/>
                          </a:cubicBezTo>
                          <a:cubicBezTo>
                            <a:pt x="64" y="147"/>
                            <a:pt x="64" y="145"/>
                            <a:pt x="64" y="142"/>
                          </a:cubicBezTo>
                          <a:cubicBezTo>
                            <a:pt x="64" y="139"/>
                            <a:pt x="65" y="137"/>
                            <a:pt x="65" y="135"/>
                          </a:cubicBezTo>
                          <a:lnTo>
                            <a:pt x="65" y="135"/>
                          </a:lnTo>
                          <a:cubicBezTo>
                            <a:pt x="66" y="133"/>
                            <a:pt x="72" y="131"/>
                            <a:pt x="73" y="131"/>
                          </a:cubicBezTo>
                          <a:cubicBezTo>
                            <a:pt x="75" y="131"/>
                            <a:pt x="76" y="132"/>
                            <a:pt x="76" y="133"/>
                          </a:cubicBezTo>
                          <a:cubicBezTo>
                            <a:pt x="77" y="134"/>
                            <a:pt x="77" y="134"/>
                            <a:pt x="78" y="134"/>
                          </a:cubicBezTo>
                          <a:cubicBezTo>
                            <a:pt x="83" y="134"/>
                            <a:pt x="85" y="129"/>
                            <a:pt x="87" y="12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5" name="Freeform 1143">
                      <a:extLst>
                        <a:ext uri="{FF2B5EF4-FFF2-40B4-BE49-F238E27FC236}">
                          <a16:creationId xmlns:a16="http://schemas.microsoft.com/office/drawing/2014/main" id="{51CA806C-B6C1-F2AE-1205-3B65DB0162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594905"/>
                      <a:ext cx="28193" cy="26313"/>
                    </a:xfrm>
                    <a:custGeom>
                      <a:avLst/>
                      <a:gdLst>
                        <a:gd name="T0" fmla="*/ 9 w 67"/>
                        <a:gd name="T1" fmla="*/ 36 h 61"/>
                        <a:gd name="T2" fmla="*/ 11 w 67"/>
                        <a:gd name="T3" fmla="*/ 37 h 61"/>
                        <a:gd name="T4" fmla="*/ 15 w 67"/>
                        <a:gd name="T5" fmla="*/ 40 h 61"/>
                        <a:gd name="T6" fmla="*/ 21 w 67"/>
                        <a:gd name="T7" fmla="*/ 40 h 61"/>
                        <a:gd name="T8" fmla="*/ 28 w 67"/>
                        <a:gd name="T9" fmla="*/ 46 h 61"/>
                        <a:gd name="T10" fmla="*/ 33 w 67"/>
                        <a:gd name="T11" fmla="*/ 52 h 61"/>
                        <a:gd name="T12" fmla="*/ 48 w 67"/>
                        <a:gd name="T13" fmla="*/ 56 h 61"/>
                        <a:gd name="T14" fmla="*/ 63 w 67"/>
                        <a:gd name="T15" fmla="*/ 61 h 61"/>
                        <a:gd name="T16" fmla="*/ 67 w 67"/>
                        <a:gd name="T17" fmla="*/ 53 h 61"/>
                        <a:gd name="T18" fmla="*/ 66 w 67"/>
                        <a:gd name="T19" fmla="*/ 52 h 61"/>
                        <a:gd name="T20" fmla="*/ 64 w 67"/>
                        <a:gd name="T21" fmla="*/ 47 h 61"/>
                        <a:gd name="T22" fmla="*/ 64 w 67"/>
                        <a:gd name="T23" fmla="*/ 47 h 61"/>
                        <a:gd name="T24" fmla="*/ 56 w 67"/>
                        <a:gd name="T25" fmla="*/ 29 h 61"/>
                        <a:gd name="T26" fmla="*/ 53 w 67"/>
                        <a:gd name="T27" fmla="*/ 18 h 61"/>
                        <a:gd name="T28" fmla="*/ 47 w 67"/>
                        <a:gd name="T29" fmla="*/ 15 h 61"/>
                        <a:gd name="T30" fmla="*/ 43 w 67"/>
                        <a:gd name="T31" fmla="*/ 13 h 61"/>
                        <a:gd name="T32" fmla="*/ 43 w 67"/>
                        <a:gd name="T33" fmla="*/ 12 h 61"/>
                        <a:gd name="T34" fmla="*/ 32 w 67"/>
                        <a:gd name="T35" fmla="*/ 0 h 61"/>
                        <a:gd name="T36" fmla="*/ 27 w 67"/>
                        <a:gd name="T37" fmla="*/ 0 h 61"/>
                        <a:gd name="T38" fmla="*/ 22 w 67"/>
                        <a:gd name="T39" fmla="*/ 1 h 61"/>
                        <a:gd name="T40" fmla="*/ 19 w 67"/>
                        <a:gd name="T41" fmla="*/ 0 h 61"/>
                        <a:gd name="T42" fmla="*/ 16 w 67"/>
                        <a:gd name="T43" fmla="*/ 3 h 61"/>
                        <a:gd name="T44" fmla="*/ 11 w 67"/>
                        <a:gd name="T45" fmla="*/ 7 h 61"/>
                        <a:gd name="T46" fmla="*/ 9 w 67"/>
                        <a:gd name="T47" fmla="*/ 5 h 61"/>
                        <a:gd name="T48" fmla="*/ 0 w 67"/>
                        <a:gd name="T49" fmla="*/ 15 h 61"/>
                        <a:gd name="T50" fmla="*/ 4 w 67"/>
                        <a:gd name="T51" fmla="*/ 22 h 61"/>
                        <a:gd name="T52" fmla="*/ 8 w 67"/>
                        <a:gd name="T53" fmla="*/ 25 h 61"/>
                        <a:gd name="T54" fmla="*/ 9 w 67"/>
                        <a:gd name="T55" fmla="*/ 33 h 61"/>
                        <a:gd name="T56" fmla="*/ 9 w 67"/>
                        <a:gd name="T57" fmla="*/ 36 h 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67" h="61">
                          <a:moveTo>
                            <a:pt x="9" y="36"/>
                          </a:moveTo>
                          <a:cubicBezTo>
                            <a:pt x="10" y="36"/>
                            <a:pt x="10" y="37"/>
                            <a:pt x="11" y="37"/>
                          </a:cubicBezTo>
                          <a:cubicBezTo>
                            <a:pt x="12" y="39"/>
                            <a:pt x="13" y="40"/>
                            <a:pt x="15" y="40"/>
                          </a:cubicBezTo>
                          <a:lnTo>
                            <a:pt x="21" y="40"/>
                          </a:lnTo>
                          <a:cubicBezTo>
                            <a:pt x="25" y="40"/>
                            <a:pt x="27" y="43"/>
                            <a:pt x="28" y="46"/>
                          </a:cubicBezTo>
                          <a:cubicBezTo>
                            <a:pt x="30" y="49"/>
                            <a:pt x="31" y="51"/>
                            <a:pt x="33" y="52"/>
                          </a:cubicBezTo>
                          <a:cubicBezTo>
                            <a:pt x="38" y="54"/>
                            <a:pt x="43" y="55"/>
                            <a:pt x="48" y="56"/>
                          </a:cubicBezTo>
                          <a:cubicBezTo>
                            <a:pt x="53" y="58"/>
                            <a:pt x="58" y="59"/>
                            <a:pt x="63" y="61"/>
                          </a:cubicBezTo>
                          <a:cubicBezTo>
                            <a:pt x="65" y="58"/>
                            <a:pt x="67" y="55"/>
                            <a:pt x="67" y="53"/>
                          </a:cubicBezTo>
                          <a:cubicBezTo>
                            <a:pt x="67" y="53"/>
                            <a:pt x="66" y="53"/>
                            <a:pt x="66" y="52"/>
                          </a:cubicBezTo>
                          <a:cubicBezTo>
                            <a:pt x="65" y="50"/>
                            <a:pt x="65" y="50"/>
                            <a:pt x="64" y="47"/>
                          </a:cubicBezTo>
                          <a:lnTo>
                            <a:pt x="64" y="47"/>
                          </a:lnTo>
                          <a:cubicBezTo>
                            <a:pt x="57" y="41"/>
                            <a:pt x="56" y="35"/>
                            <a:pt x="56" y="29"/>
                          </a:cubicBezTo>
                          <a:cubicBezTo>
                            <a:pt x="55" y="25"/>
                            <a:pt x="55" y="21"/>
                            <a:pt x="53" y="18"/>
                          </a:cubicBezTo>
                          <a:cubicBezTo>
                            <a:pt x="52" y="16"/>
                            <a:pt x="49" y="16"/>
                            <a:pt x="47" y="15"/>
                          </a:cubicBezTo>
                          <a:cubicBezTo>
                            <a:pt x="45" y="15"/>
                            <a:pt x="43" y="14"/>
                            <a:pt x="43" y="13"/>
                          </a:cubicBezTo>
                          <a:lnTo>
                            <a:pt x="43" y="12"/>
                          </a:lnTo>
                          <a:cubicBezTo>
                            <a:pt x="42" y="4"/>
                            <a:pt x="41" y="0"/>
                            <a:pt x="32" y="0"/>
                          </a:cubicBezTo>
                          <a:cubicBezTo>
                            <a:pt x="30" y="0"/>
                            <a:pt x="29" y="0"/>
                            <a:pt x="27" y="0"/>
                          </a:cubicBezTo>
                          <a:cubicBezTo>
                            <a:pt x="26" y="1"/>
                            <a:pt x="24" y="1"/>
                            <a:pt x="22" y="1"/>
                          </a:cubicBezTo>
                          <a:cubicBezTo>
                            <a:pt x="21" y="1"/>
                            <a:pt x="20" y="1"/>
                            <a:pt x="19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5" y="5"/>
                            <a:pt x="13" y="7"/>
                            <a:pt x="11" y="7"/>
                          </a:cubicBezTo>
                          <a:cubicBezTo>
                            <a:pt x="11" y="7"/>
                            <a:pt x="10" y="7"/>
                            <a:pt x="9" y="5"/>
                          </a:cubicBezTo>
                          <a:cubicBezTo>
                            <a:pt x="5" y="7"/>
                            <a:pt x="0" y="12"/>
                            <a:pt x="0" y="15"/>
                          </a:cubicBezTo>
                          <a:cubicBezTo>
                            <a:pt x="0" y="19"/>
                            <a:pt x="2" y="20"/>
                            <a:pt x="4" y="22"/>
                          </a:cubicBezTo>
                          <a:cubicBezTo>
                            <a:pt x="6" y="23"/>
                            <a:pt x="7" y="24"/>
                            <a:pt x="8" y="25"/>
                          </a:cubicBezTo>
                          <a:cubicBezTo>
                            <a:pt x="10" y="27"/>
                            <a:pt x="10" y="31"/>
                            <a:pt x="9" y="33"/>
                          </a:cubicBezTo>
                          <a:cubicBezTo>
                            <a:pt x="9" y="34"/>
                            <a:pt x="9" y="35"/>
                            <a:pt x="9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6" name="Freeform 1144">
                      <a:extLst>
                        <a:ext uri="{FF2B5EF4-FFF2-40B4-BE49-F238E27FC236}">
                          <a16:creationId xmlns:a16="http://schemas.microsoft.com/office/drawing/2014/main" id="{CDC641E6-BE62-C187-1F3E-8A2DE67EBF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43771"/>
                      <a:ext cx="52625" cy="71420"/>
                    </a:xfrm>
                    <a:custGeom>
                      <a:avLst/>
                      <a:gdLst>
                        <a:gd name="T0" fmla="*/ 79 w 121"/>
                        <a:gd name="T1" fmla="*/ 128 h 168"/>
                        <a:gd name="T2" fmla="*/ 98 w 121"/>
                        <a:gd name="T3" fmla="*/ 108 h 168"/>
                        <a:gd name="T4" fmla="*/ 104 w 121"/>
                        <a:gd name="T5" fmla="*/ 111 h 168"/>
                        <a:gd name="T6" fmla="*/ 112 w 121"/>
                        <a:gd name="T7" fmla="*/ 91 h 168"/>
                        <a:gd name="T8" fmla="*/ 90 w 121"/>
                        <a:gd name="T9" fmla="*/ 92 h 168"/>
                        <a:gd name="T10" fmla="*/ 72 w 121"/>
                        <a:gd name="T11" fmla="*/ 71 h 168"/>
                        <a:gd name="T12" fmla="*/ 92 w 121"/>
                        <a:gd name="T13" fmla="*/ 64 h 168"/>
                        <a:gd name="T14" fmla="*/ 88 w 121"/>
                        <a:gd name="T15" fmla="*/ 72 h 168"/>
                        <a:gd name="T16" fmla="*/ 90 w 121"/>
                        <a:gd name="T17" fmla="*/ 72 h 168"/>
                        <a:gd name="T18" fmla="*/ 94 w 121"/>
                        <a:gd name="T19" fmla="*/ 72 h 168"/>
                        <a:gd name="T20" fmla="*/ 99 w 121"/>
                        <a:gd name="T21" fmla="*/ 77 h 168"/>
                        <a:gd name="T22" fmla="*/ 103 w 121"/>
                        <a:gd name="T23" fmla="*/ 71 h 168"/>
                        <a:gd name="T24" fmla="*/ 111 w 121"/>
                        <a:gd name="T25" fmla="*/ 72 h 168"/>
                        <a:gd name="T26" fmla="*/ 117 w 121"/>
                        <a:gd name="T27" fmla="*/ 61 h 168"/>
                        <a:gd name="T28" fmla="*/ 121 w 121"/>
                        <a:gd name="T29" fmla="*/ 47 h 168"/>
                        <a:gd name="T30" fmla="*/ 118 w 121"/>
                        <a:gd name="T31" fmla="*/ 48 h 168"/>
                        <a:gd name="T32" fmla="*/ 91 w 121"/>
                        <a:gd name="T33" fmla="*/ 32 h 168"/>
                        <a:gd name="T34" fmla="*/ 84 w 121"/>
                        <a:gd name="T35" fmla="*/ 29 h 168"/>
                        <a:gd name="T36" fmla="*/ 82 w 121"/>
                        <a:gd name="T37" fmla="*/ 21 h 168"/>
                        <a:gd name="T38" fmla="*/ 74 w 121"/>
                        <a:gd name="T39" fmla="*/ 14 h 168"/>
                        <a:gd name="T40" fmla="*/ 65 w 121"/>
                        <a:gd name="T41" fmla="*/ 13 h 168"/>
                        <a:gd name="T42" fmla="*/ 55 w 121"/>
                        <a:gd name="T43" fmla="*/ 0 h 168"/>
                        <a:gd name="T44" fmla="*/ 37 w 121"/>
                        <a:gd name="T45" fmla="*/ 9 h 168"/>
                        <a:gd name="T46" fmla="*/ 36 w 121"/>
                        <a:gd name="T47" fmla="*/ 13 h 168"/>
                        <a:gd name="T48" fmla="*/ 13 w 121"/>
                        <a:gd name="T49" fmla="*/ 28 h 168"/>
                        <a:gd name="T50" fmla="*/ 16 w 121"/>
                        <a:gd name="T51" fmla="*/ 35 h 168"/>
                        <a:gd name="T52" fmla="*/ 2 w 121"/>
                        <a:gd name="T53" fmla="*/ 53 h 168"/>
                        <a:gd name="T54" fmla="*/ 1 w 121"/>
                        <a:gd name="T55" fmla="*/ 68 h 168"/>
                        <a:gd name="T56" fmla="*/ 13 w 121"/>
                        <a:gd name="T57" fmla="*/ 113 h 168"/>
                        <a:gd name="T58" fmla="*/ 14 w 121"/>
                        <a:gd name="T59" fmla="*/ 126 h 168"/>
                        <a:gd name="T60" fmla="*/ 21 w 121"/>
                        <a:gd name="T61" fmla="*/ 122 h 168"/>
                        <a:gd name="T62" fmla="*/ 23 w 121"/>
                        <a:gd name="T63" fmla="*/ 137 h 168"/>
                        <a:gd name="T64" fmla="*/ 21 w 121"/>
                        <a:gd name="T65" fmla="*/ 142 h 168"/>
                        <a:gd name="T66" fmla="*/ 22 w 121"/>
                        <a:gd name="T67" fmla="*/ 154 h 168"/>
                        <a:gd name="T68" fmla="*/ 30 w 121"/>
                        <a:gd name="T69" fmla="*/ 163 h 168"/>
                        <a:gd name="T70" fmla="*/ 37 w 121"/>
                        <a:gd name="T71" fmla="*/ 160 h 168"/>
                        <a:gd name="T72" fmla="*/ 51 w 121"/>
                        <a:gd name="T73" fmla="*/ 168 h 168"/>
                        <a:gd name="T74" fmla="*/ 66 w 121"/>
                        <a:gd name="T75" fmla="*/ 155 h 168"/>
                        <a:gd name="T76" fmla="*/ 65 w 121"/>
                        <a:gd name="T77" fmla="*/ 153 h 168"/>
                        <a:gd name="T78" fmla="*/ 75 w 121"/>
                        <a:gd name="T79" fmla="*/ 137 h 1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21" h="168">
                          <a:moveTo>
                            <a:pt x="75" y="137"/>
                          </a:moveTo>
                          <a:cubicBezTo>
                            <a:pt x="78" y="133"/>
                            <a:pt x="78" y="130"/>
                            <a:pt x="79" y="128"/>
                          </a:cubicBezTo>
                          <a:cubicBezTo>
                            <a:pt x="79" y="125"/>
                            <a:pt x="79" y="122"/>
                            <a:pt x="82" y="118"/>
                          </a:cubicBezTo>
                          <a:cubicBezTo>
                            <a:pt x="83" y="117"/>
                            <a:pt x="94" y="108"/>
                            <a:pt x="98" y="108"/>
                          </a:cubicBezTo>
                          <a:cubicBezTo>
                            <a:pt x="99" y="108"/>
                            <a:pt x="101" y="109"/>
                            <a:pt x="102" y="110"/>
                          </a:cubicBezTo>
                          <a:cubicBezTo>
                            <a:pt x="103" y="110"/>
                            <a:pt x="103" y="111"/>
                            <a:pt x="104" y="111"/>
                          </a:cubicBezTo>
                          <a:cubicBezTo>
                            <a:pt x="106" y="110"/>
                            <a:pt x="113" y="96"/>
                            <a:pt x="114" y="91"/>
                          </a:cubicBezTo>
                          <a:lnTo>
                            <a:pt x="112" y="91"/>
                          </a:lnTo>
                          <a:cubicBezTo>
                            <a:pt x="109" y="92"/>
                            <a:pt x="104" y="94"/>
                            <a:pt x="97" y="94"/>
                          </a:cubicBezTo>
                          <a:cubicBezTo>
                            <a:pt x="94" y="94"/>
                            <a:pt x="92" y="93"/>
                            <a:pt x="90" y="92"/>
                          </a:cubicBezTo>
                          <a:cubicBezTo>
                            <a:pt x="89" y="92"/>
                            <a:pt x="87" y="91"/>
                            <a:pt x="85" y="91"/>
                          </a:cubicBezTo>
                          <a:cubicBezTo>
                            <a:pt x="73" y="91"/>
                            <a:pt x="72" y="81"/>
                            <a:pt x="72" y="71"/>
                          </a:cubicBezTo>
                          <a:cubicBezTo>
                            <a:pt x="72" y="63"/>
                            <a:pt x="75" y="59"/>
                            <a:pt x="83" y="59"/>
                          </a:cubicBezTo>
                          <a:cubicBezTo>
                            <a:pt x="86" y="59"/>
                            <a:pt x="92" y="59"/>
                            <a:pt x="92" y="64"/>
                          </a:cubicBezTo>
                          <a:cubicBezTo>
                            <a:pt x="92" y="67"/>
                            <a:pt x="91" y="68"/>
                            <a:pt x="90" y="70"/>
                          </a:cubicBezTo>
                          <a:cubicBezTo>
                            <a:pt x="89" y="70"/>
                            <a:pt x="88" y="71"/>
                            <a:pt x="88" y="72"/>
                          </a:cubicBezTo>
                          <a:cubicBezTo>
                            <a:pt x="88" y="72"/>
                            <a:pt x="88" y="72"/>
                            <a:pt x="89" y="72"/>
                          </a:cubicBezTo>
                          <a:cubicBezTo>
                            <a:pt x="89" y="72"/>
                            <a:pt x="90" y="72"/>
                            <a:pt x="90" y="72"/>
                          </a:cubicBezTo>
                          <a:cubicBezTo>
                            <a:pt x="91" y="71"/>
                            <a:pt x="92" y="71"/>
                            <a:pt x="93" y="71"/>
                          </a:cubicBezTo>
                          <a:cubicBezTo>
                            <a:pt x="94" y="71"/>
                            <a:pt x="94" y="71"/>
                            <a:pt x="94" y="72"/>
                          </a:cubicBezTo>
                          <a:cubicBezTo>
                            <a:pt x="94" y="72"/>
                            <a:pt x="95" y="73"/>
                            <a:pt x="95" y="73"/>
                          </a:cubicBezTo>
                          <a:cubicBezTo>
                            <a:pt x="96" y="76"/>
                            <a:pt x="97" y="77"/>
                            <a:pt x="99" y="77"/>
                          </a:cubicBezTo>
                          <a:cubicBezTo>
                            <a:pt x="101" y="77"/>
                            <a:pt x="101" y="76"/>
                            <a:pt x="102" y="72"/>
                          </a:cubicBezTo>
                          <a:cubicBezTo>
                            <a:pt x="102" y="72"/>
                            <a:pt x="103" y="71"/>
                            <a:pt x="103" y="71"/>
                          </a:cubicBezTo>
                          <a:cubicBezTo>
                            <a:pt x="104" y="71"/>
                            <a:pt x="105" y="71"/>
                            <a:pt x="106" y="71"/>
                          </a:cubicBezTo>
                          <a:cubicBezTo>
                            <a:pt x="108" y="71"/>
                            <a:pt x="110" y="72"/>
                            <a:pt x="111" y="72"/>
                          </a:cubicBezTo>
                          <a:cubicBezTo>
                            <a:pt x="115" y="72"/>
                            <a:pt x="118" y="71"/>
                            <a:pt x="119" y="70"/>
                          </a:cubicBezTo>
                          <a:cubicBezTo>
                            <a:pt x="118" y="68"/>
                            <a:pt x="117" y="66"/>
                            <a:pt x="117" y="61"/>
                          </a:cubicBezTo>
                          <a:cubicBezTo>
                            <a:pt x="117" y="58"/>
                            <a:pt x="118" y="55"/>
                            <a:pt x="119" y="53"/>
                          </a:cubicBezTo>
                          <a:cubicBezTo>
                            <a:pt x="120" y="51"/>
                            <a:pt x="121" y="49"/>
                            <a:pt x="121" y="47"/>
                          </a:cubicBezTo>
                          <a:cubicBezTo>
                            <a:pt x="121" y="47"/>
                            <a:pt x="121" y="47"/>
                            <a:pt x="120" y="47"/>
                          </a:cubicBezTo>
                          <a:cubicBezTo>
                            <a:pt x="120" y="48"/>
                            <a:pt x="119" y="48"/>
                            <a:pt x="118" y="48"/>
                          </a:cubicBezTo>
                          <a:cubicBezTo>
                            <a:pt x="111" y="48"/>
                            <a:pt x="97" y="39"/>
                            <a:pt x="94" y="32"/>
                          </a:cubicBezTo>
                          <a:cubicBezTo>
                            <a:pt x="93" y="32"/>
                            <a:pt x="92" y="32"/>
                            <a:pt x="91" y="32"/>
                          </a:cubicBezTo>
                          <a:cubicBezTo>
                            <a:pt x="90" y="31"/>
                            <a:pt x="90" y="31"/>
                            <a:pt x="89" y="31"/>
                          </a:cubicBezTo>
                          <a:cubicBezTo>
                            <a:pt x="86" y="31"/>
                            <a:pt x="85" y="30"/>
                            <a:pt x="84" y="29"/>
                          </a:cubicBezTo>
                          <a:cubicBezTo>
                            <a:pt x="82" y="28"/>
                            <a:pt x="83" y="26"/>
                            <a:pt x="83" y="24"/>
                          </a:cubicBezTo>
                          <a:cubicBezTo>
                            <a:pt x="83" y="22"/>
                            <a:pt x="83" y="21"/>
                            <a:pt x="82" y="21"/>
                          </a:cubicBezTo>
                          <a:cubicBezTo>
                            <a:pt x="80" y="19"/>
                            <a:pt x="79" y="19"/>
                            <a:pt x="78" y="19"/>
                          </a:cubicBezTo>
                          <a:cubicBezTo>
                            <a:pt x="76" y="19"/>
                            <a:pt x="75" y="18"/>
                            <a:pt x="74" y="14"/>
                          </a:cubicBezTo>
                          <a:cubicBezTo>
                            <a:pt x="74" y="14"/>
                            <a:pt x="71" y="13"/>
                            <a:pt x="69" y="13"/>
                          </a:cubicBezTo>
                          <a:cubicBezTo>
                            <a:pt x="68" y="13"/>
                            <a:pt x="67" y="13"/>
                            <a:pt x="65" y="13"/>
                          </a:cubicBezTo>
                          <a:cubicBezTo>
                            <a:pt x="62" y="12"/>
                            <a:pt x="57" y="10"/>
                            <a:pt x="56" y="0"/>
                          </a:cubicBezTo>
                          <a:lnTo>
                            <a:pt x="55" y="0"/>
                          </a:lnTo>
                          <a:cubicBezTo>
                            <a:pt x="55" y="1"/>
                            <a:pt x="54" y="1"/>
                            <a:pt x="54" y="1"/>
                          </a:cubicBezTo>
                          <a:cubicBezTo>
                            <a:pt x="49" y="5"/>
                            <a:pt x="44" y="9"/>
                            <a:pt x="37" y="9"/>
                          </a:cubicBezTo>
                          <a:cubicBezTo>
                            <a:pt x="36" y="9"/>
                            <a:pt x="35" y="9"/>
                            <a:pt x="34" y="8"/>
                          </a:cubicBezTo>
                          <a:cubicBezTo>
                            <a:pt x="35" y="11"/>
                            <a:pt x="35" y="12"/>
                            <a:pt x="36" y="13"/>
                          </a:cubicBezTo>
                          <a:cubicBezTo>
                            <a:pt x="37" y="15"/>
                            <a:pt x="39" y="16"/>
                            <a:pt x="39" y="19"/>
                          </a:cubicBezTo>
                          <a:cubicBezTo>
                            <a:pt x="39" y="27"/>
                            <a:pt x="19" y="28"/>
                            <a:pt x="13" y="28"/>
                          </a:cubicBezTo>
                          <a:cubicBezTo>
                            <a:pt x="14" y="29"/>
                            <a:pt x="14" y="29"/>
                            <a:pt x="15" y="30"/>
                          </a:cubicBezTo>
                          <a:cubicBezTo>
                            <a:pt x="15" y="31"/>
                            <a:pt x="16" y="33"/>
                            <a:pt x="16" y="35"/>
                          </a:cubicBezTo>
                          <a:cubicBezTo>
                            <a:pt x="16" y="41"/>
                            <a:pt x="12" y="45"/>
                            <a:pt x="8" y="48"/>
                          </a:cubicBezTo>
                          <a:cubicBezTo>
                            <a:pt x="5" y="50"/>
                            <a:pt x="3" y="51"/>
                            <a:pt x="2" y="53"/>
                          </a:cubicBezTo>
                          <a:cubicBezTo>
                            <a:pt x="0" y="56"/>
                            <a:pt x="0" y="60"/>
                            <a:pt x="0" y="64"/>
                          </a:cubicBezTo>
                          <a:cubicBezTo>
                            <a:pt x="1" y="65"/>
                            <a:pt x="1" y="67"/>
                            <a:pt x="1" y="68"/>
                          </a:cubicBezTo>
                          <a:cubicBezTo>
                            <a:pt x="1" y="79"/>
                            <a:pt x="4" y="85"/>
                            <a:pt x="7" y="91"/>
                          </a:cubicBezTo>
                          <a:cubicBezTo>
                            <a:pt x="10" y="97"/>
                            <a:pt x="13" y="103"/>
                            <a:pt x="13" y="113"/>
                          </a:cubicBezTo>
                          <a:lnTo>
                            <a:pt x="13" y="120"/>
                          </a:lnTo>
                          <a:cubicBezTo>
                            <a:pt x="13" y="123"/>
                            <a:pt x="13" y="126"/>
                            <a:pt x="14" y="126"/>
                          </a:cubicBezTo>
                          <a:cubicBezTo>
                            <a:pt x="16" y="126"/>
                            <a:pt x="16" y="125"/>
                            <a:pt x="17" y="124"/>
                          </a:cubicBezTo>
                          <a:cubicBezTo>
                            <a:pt x="18" y="123"/>
                            <a:pt x="19" y="122"/>
                            <a:pt x="21" y="122"/>
                          </a:cubicBezTo>
                          <a:cubicBezTo>
                            <a:pt x="23" y="122"/>
                            <a:pt x="28" y="128"/>
                            <a:pt x="28" y="131"/>
                          </a:cubicBezTo>
                          <a:cubicBezTo>
                            <a:pt x="28" y="135"/>
                            <a:pt x="25" y="136"/>
                            <a:pt x="23" y="137"/>
                          </a:cubicBezTo>
                          <a:cubicBezTo>
                            <a:pt x="21" y="138"/>
                            <a:pt x="20" y="138"/>
                            <a:pt x="20" y="139"/>
                          </a:cubicBezTo>
                          <a:cubicBezTo>
                            <a:pt x="20" y="140"/>
                            <a:pt x="20" y="141"/>
                            <a:pt x="21" y="142"/>
                          </a:cubicBezTo>
                          <a:cubicBezTo>
                            <a:pt x="23" y="143"/>
                            <a:pt x="24" y="145"/>
                            <a:pt x="24" y="148"/>
                          </a:cubicBezTo>
                          <a:cubicBezTo>
                            <a:pt x="24" y="151"/>
                            <a:pt x="23" y="153"/>
                            <a:pt x="22" y="154"/>
                          </a:cubicBezTo>
                          <a:cubicBezTo>
                            <a:pt x="21" y="154"/>
                            <a:pt x="20" y="155"/>
                            <a:pt x="20" y="157"/>
                          </a:cubicBezTo>
                          <a:cubicBezTo>
                            <a:pt x="22" y="158"/>
                            <a:pt x="29" y="163"/>
                            <a:pt x="30" y="163"/>
                          </a:cubicBezTo>
                          <a:cubicBezTo>
                            <a:pt x="31" y="163"/>
                            <a:pt x="32" y="162"/>
                            <a:pt x="33" y="162"/>
                          </a:cubicBezTo>
                          <a:cubicBezTo>
                            <a:pt x="34" y="161"/>
                            <a:pt x="35" y="160"/>
                            <a:pt x="37" y="160"/>
                          </a:cubicBezTo>
                          <a:cubicBezTo>
                            <a:pt x="41" y="160"/>
                            <a:pt x="43" y="162"/>
                            <a:pt x="44" y="164"/>
                          </a:cubicBezTo>
                          <a:cubicBezTo>
                            <a:pt x="46" y="166"/>
                            <a:pt x="48" y="168"/>
                            <a:pt x="51" y="168"/>
                          </a:cubicBezTo>
                          <a:cubicBezTo>
                            <a:pt x="54" y="168"/>
                            <a:pt x="57" y="164"/>
                            <a:pt x="61" y="161"/>
                          </a:cubicBezTo>
                          <a:cubicBezTo>
                            <a:pt x="63" y="159"/>
                            <a:pt x="64" y="157"/>
                            <a:pt x="66" y="155"/>
                          </a:cubicBezTo>
                          <a:lnTo>
                            <a:pt x="65" y="153"/>
                          </a:lnTo>
                          <a:cubicBezTo>
                            <a:pt x="65" y="153"/>
                            <a:pt x="65" y="153"/>
                            <a:pt x="65" y="153"/>
                          </a:cubicBezTo>
                          <a:cubicBezTo>
                            <a:pt x="65" y="147"/>
                            <a:pt x="68" y="144"/>
                            <a:pt x="71" y="141"/>
                          </a:cubicBezTo>
                          <a:cubicBezTo>
                            <a:pt x="72" y="140"/>
                            <a:pt x="74" y="139"/>
                            <a:pt x="75" y="1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7" name="Freeform 1145">
                      <a:extLst>
                        <a:ext uri="{FF2B5EF4-FFF2-40B4-BE49-F238E27FC236}">
                          <a16:creationId xmlns:a16="http://schemas.microsoft.com/office/drawing/2014/main" id="{E0171D41-AD29-4B77-6DE0-3B0B000612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90638" y="4604302"/>
                      <a:ext cx="28193" cy="20675"/>
                    </a:xfrm>
                    <a:custGeom>
                      <a:avLst/>
                      <a:gdLst>
                        <a:gd name="T0" fmla="*/ 55 w 68"/>
                        <a:gd name="T1" fmla="*/ 20 h 47"/>
                        <a:gd name="T2" fmla="*/ 53 w 68"/>
                        <a:gd name="T3" fmla="*/ 18 h 47"/>
                        <a:gd name="T4" fmla="*/ 47 w 68"/>
                        <a:gd name="T5" fmla="*/ 16 h 47"/>
                        <a:gd name="T6" fmla="*/ 39 w 68"/>
                        <a:gd name="T7" fmla="*/ 15 h 47"/>
                        <a:gd name="T8" fmla="*/ 34 w 68"/>
                        <a:gd name="T9" fmla="*/ 12 h 47"/>
                        <a:gd name="T10" fmla="*/ 29 w 68"/>
                        <a:gd name="T11" fmla="*/ 9 h 47"/>
                        <a:gd name="T12" fmla="*/ 23 w 68"/>
                        <a:gd name="T13" fmla="*/ 5 h 47"/>
                        <a:gd name="T14" fmla="*/ 20 w 68"/>
                        <a:gd name="T15" fmla="*/ 3 h 47"/>
                        <a:gd name="T16" fmla="*/ 14 w 68"/>
                        <a:gd name="T17" fmla="*/ 0 h 47"/>
                        <a:gd name="T18" fmla="*/ 0 w 68"/>
                        <a:gd name="T19" fmla="*/ 12 h 47"/>
                        <a:gd name="T20" fmla="*/ 1 w 68"/>
                        <a:gd name="T21" fmla="*/ 17 h 47"/>
                        <a:gd name="T22" fmla="*/ 3 w 68"/>
                        <a:gd name="T23" fmla="*/ 21 h 47"/>
                        <a:gd name="T24" fmla="*/ 21 w 68"/>
                        <a:gd name="T25" fmla="*/ 26 h 47"/>
                        <a:gd name="T26" fmla="*/ 22 w 68"/>
                        <a:gd name="T27" fmla="*/ 32 h 47"/>
                        <a:gd name="T28" fmla="*/ 25 w 68"/>
                        <a:gd name="T29" fmla="*/ 35 h 47"/>
                        <a:gd name="T30" fmla="*/ 26 w 68"/>
                        <a:gd name="T31" fmla="*/ 37 h 47"/>
                        <a:gd name="T32" fmla="*/ 28 w 68"/>
                        <a:gd name="T33" fmla="*/ 46 h 47"/>
                        <a:gd name="T34" fmla="*/ 35 w 68"/>
                        <a:gd name="T35" fmla="*/ 47 h 47"/>
                        <a:gd name="T36" fmla="*/ 39 w 68"/>
                        <a:gd name="T37" fmla="*/ 45 h 47"/>
                        <a:gd name="T38" fmla="*/ 45 w 68"/>
                        <a:gd name="T39" fmla="*/ 42 h 47"/>
                        <a:gd name="T40" fmla="*/ 50 w 68"/>
                        <a:gd name="T41" fmla="*/ 44 h 47"/>
                        <a:gd name="T42" fmla="*/ 53 w 68"/>
                        <a:gd name="T43" fmla="*/ 46 h 47"/>
                        <a:gd name="T44" fmla="*/ 54 w 68"/>
                        <a:gd name="T45" fmla="*/ 45 h 47"/>
                        <a:gd name="T46" fmla="*/ 58 w 68"/>
                        <a:gd name="T47" fmla="*/ 43 h 47"/>
                        <a:gd name="T48" fmla="*/ 61 w 68"/>
                        <a:gd name="T49" fmla="*/ 46 h 47"/>
                        <a:gd name="T50" fmla="*/ 63 w 68"/>
                        <a:gd name="T51" fmla="*/ 47 h 47"/>
                        <a:gd name="T52" fmla="*/ 65 w 68"/>
                        <a:gd name="T53" fmla="*/ 47 h 47"/>
                        <a:gd name="T54" fmla="*/ 67 w 68"/>
                        <a:gd name="T55" fmla="*/ 44 h 47"/>
                        <a:gd name="T56" fmla="*/ 68 w 68"/>
                        <a:gd name="T57" fmla="*/ 42 h 47"/>
                        <a:gd name="T58" fmla="*/ 67 w 68"/>
                        <a:gd name="T59" fmla="*/ 38 h 47"/>
                        <a:gd name="T60" fmla="*/ 65 w 68"/>
                        <a:gd name="T61" fmla="*/ 35 h 47"/>
                        <a:gd name="T62" fmla="*/ 65 w 68"/>
                        <a:gd name="T63" fmla="*/ 31 h 47"/>
                        <a:gd name="T64" fmla="*/ 61 w 68"/>
                        <a:gd name="T65" fmla="*/ 25 h 47"/>
                        <a:gd name="T66" fmla="*/ 61 w 68"/>
                        <a:gd name="T67" fmla="*/ 23 h 47"/>
                        <a:gd name="T68" fmla="*/ 58 w 68"/>
                        <a:gd name="T69" fmla="*/ 23 h 47"/>
                        <a:gd name="T70" fmla="*/ 55 w 68"/>
                        <a:gd name="T71" fmla="*/ 20 h 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8" h="47">
                          <a:moveTo>
                            <a:pt x="55" y="20"/>
                          </a:moveTo>
                          <a:cubicBezTo>
                            <a:pt x="54" y="19"/>
                            <a:pt x="54" y="18"/>
                            <a:pt x="53" y="18"/>
                          </a:cubicBezTo>
                          <a:cubicBezTo>
                            <a:pt x="51" y="16"/>
                            <a:pt x="49" y="16"/>
                            <a:pt x="47" y="16"/>
                          </a:cubicBezTo>
                          <a:cubicBezTo>
                            <a:pt x="44" y="16"/>
                            <a:pt x="42" y="16"/>
                            <a:pt x="39" y="15"/>
                          </a:cubicBezTo>
                          <a:cubicBezTo>
                            <a:pt x="36" y="14"/>
                            <a:pt x="35" y="13"/>
                            <a:pt x="34" y="12"/>
                          </a:cubicBezTo>
                          <a:cubicBezTo>
                            <a:pt x="32" y="11"/>
                            <a:pt x="31" y="10"/>
                            <a:pt x="29" y="9"/>
                          </a:cubicBezTo>
                          <a:cubicBezTo>
                            <a:pt x="27" y="9"/>
                            <a:pt x="24" y="7"/>
                            <a:pt x="23" y="5"/>
                          </a:cubicBezTo>
                          <a:cubicBezTo>
                            <a:pt x="22" y="4"/>
                            <a:pt x="21" y="3"/>
                            <a:pt x="20" y="3"/>
                          </a:cubicBezTo>
                          <a:cubicBezTo>
                            <a:pt x="18" y="1"/>
                            <a:pt x="17" y="0"/>
                            <a:pt x="14" y="0"/>
                          </a:cubicBezTo>
                          <a:cubicBezTo>
                            <a:pt x="7" y="0"/>
                            <a:pt x="0" y="4"/>
                            <a:pt x="0" y="12"/>
                          </a:cubicBezTo>
                          <a:cubicBezTo>
                            <a:pt x="0" y="13"/>
                            <a:pt x="1" y="15"/>
                            <a:pt x="1" y="17"/>
                          </a:cubicBezTo>
                          <a:cubicBezTo>
                            <a:pt x="2" y="19"/>
                            <a:pt x="2" y="20"/>
                            <a:pt x="3" y="21"/>
                          </a:cubicBezTo>
                          <a:cubicBezTo>
                            <a:pt x="11" y="21"/>
                            <a:pt x="19" y="22"/>
                            <a:pt x="21" y="26"/>
                          </a:cubicBezTo>
                          <a:cubicBezTo>
                            <a:pt x="22" y="28"/>
                            <a:pt x="22" y="30"/>
                            <a:pt x="22" y="32"/>
                          </a:cubicBezTo>
                          <a:cubicBezTo>
                            <a:pt x="23" y="34"/>
                            <a:pt x="23" y="35"/>
                            <a:pt x="25" y="35"/>
                          </a:cubicBezTo>
                          <a:cubicBezTo>
                            <a:pt x="26" y="35"/>
                            <a:pt x="26" y="36"/>
                            <a:pt x="26" y="37"/>
                          </a:cubicBezTo>
                          <a:cubicBezTo>
                            <a:pt x="26" y="41"/>
                            <a:pt x="26" y="44"/>
                            <a:pt x="28" y="46"/>
                          </a:cubicBezTo>
                          <a:cubicBezTo>
                            <a:pt x="30" y="47"/>
                            <a:pt x="31" y="47"/>
                            <a:pt x="35" y="47"/>
                          </a:cubicBezTo>
                          <a:cubicBezTo>
                            <a:pt x="36" y="47"/>
                            <a:pt x="38" y="46"/>
                            <a:pt x="39" y="45"/>
                          </a:cubicBezTo>
                          <a:cubicBezTo>
                            <a:pt x="41" y="44"/>
                            <a:pt x="43" y="42"/>
                            <a:pt x="45" y="42"/>
                          </a:cubicBezTo>
                          <a:cubicBezTo>
                            <a:pt x="47" y="42"/>
                            <a:pt x="49" y="43"/>
                            <a:pt x="50" y="44"/>
                          </a:cubicBezTo>
                          <a:cubicBezTo>
                            <a:pt x="51" y="45"/>
                            <a:pt x="52" y="46"/>
                            <a:pt x="53" y="46"/>
                          </a:cubicBezTo>
                          <a:cubicBezTo>
                            <a:pt x="54" y="46"/>
                            <a:pt x="54" y="45"/>
                            <a:pt x="54" y="45"/>
                          </a:cubicBezTo>
                          <a:cubicBezTo>
                            <a:pt x="55" y="44"/>
                            <a:pt x="56" y="43"/>
                            <a:pt x="58" y="43"/>
                          </a:cubicBezTo>
                          <a:cubicBezTo>
                            <a:pt x="59" y="43"/>
                            <a:pt x="60" y="44"/>
                            <a:pt x="61" y="46"/>
                          </a:cubicBezTo>
                          <a:cubicBezTo>
                            <a:pt x="62" y="46"/>
                            <a:pt x="62" y="47"/>
                            <a:pt x="63" y="47"/>
                          </a:cubicBezTo>
                          <a:lnTo>
                            <a:pt x="65" y="47"/>
                          </a:lnTo>
                          <a:cubicBezTo>
                            <a:pt x="65" y="46"/>
                            <a:pt x="66" y="45"/>
                            <a:pt x="67" y="44"/>
                          </a:cubicBezTo>
                          <a:cubicBezTo>
                            <a:pt x="68" y="43"/>
                            <a:pt x="68" y="43"/>
                            <a:pt x="68" y="42"/>
                          </a:cubicBezTo>
                          <a:cubicBezTo>
                            <a:pt x="68" y="41"/>
                            <a:pt x="67" y="40"/>
                            <a:pt x="67" y="38"/>
                          </a:cubicBezTo>
                          <a:cubicBezTo>
                            <a:pt x="66" y="37"/>
                            <a:pt x="65" y="36"/>
                            <a:pt x="65" y="35"/>
                          </a:cubicBezTo>
                          <a:lnTo>
                            <a:pt x="65" y="31"/>
                          </a:lnTo>
                          <a:cubicBezTo>
                            <a:pt x="62" y="30"/>
                            <a:pt x="62" y="27"/>
                            <a:pt x="61" y="25"/>
                          </a:cubicBezTo>
                          <a:cubicBezTo>
                            <a:pt x="61" y="24"/>
                            <a:pt x="61" y="23"/>
                            <a:pt x="61" y="23"/>
                          </a:cubicBezTo>
                          <a:lnTo>
                            <a:pt x="58" y="23"/>
                          </a:lnTo>
                          <a:cubicBezTo>
                            <a:pt x="56" y="23"/>
                            <a:pt x="56" y="21"/>
                            <a:pt x="55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8" name="Freeform 1146">
                      <a:extLst>
                        <a:ext uri="{FF2B5EF4-FFF2-40B4-BE49-F238E27FC236}">
                          <a16:creationId xmlns:a16="http://schemas.microsoft.com/office/drawing/2014/main" id="{73EAD2EB-165A-A660-9728-8715ABFC71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5000" y="4624977"/>
                      <a:ext cx="52625" cy="45107"/>
                    </a:xfrm>
                    <a:custGeom>
                      <a:avLst/>
                      <a:gdLst>
                        <a:gd name="T0" fmla="*/ 116 w 125"/>
                        <a:gd name="T1" fmla="*/ 54 h 105"/>
                        <a:gd name="T2" fmla="*/ 115 w 125"/>
                        <a:gd name="T3" fmla="*/ 50 h 105"/>
                        <a:gd name="T4" fmla="*/ 122 w 125"/>
                        <a:gd name="T5" fmla="*/ 45 h 105"/>
                        <a:gd name="T6" fmla="*/ 115 w 125"/>
                        <a:gd name="T7" fmla="*/ 44 h 105"/>
                        <a:gd name="T8" fmla="*/ 119 w 125"/>
                        <a:gd name="T9" fmla="*/ 33 h 105"/>
                        <a:gd name="T10" fmla="*/ 114 w 125"/>
                        <a:gd name="T11" fmla="*/ 33 h 105"/>
                        <a:gd name="T12" fmla="*/ 112 w 125"/>
                        <a:gd name="T13" fmla="*/ 37 h 105"/>
                        <a:gd name="T14" fmla="*/ 113 w 125"/>
                        <a:gd name="T15" fmla="*/ 41 h 105"/>
                        <a:gd name="T16" fmla="*/ 103 w 125"/>
                        <a:gd name="T17" fmla="*/ 41 h 105"/>
                        <a:gd name="T18" fmla="*/ 88 w 125"/>
                        <a:gd name="T19" fmla="*/ 33 h 105"/>
                        <a:gd name="T20" fmla="*/ 76 w 125"/>
                        <a:gd name="T21" fmla="*/ 5 h 105"/>
                        <a:gd name="T22" fmla="*/ 74 w 125"/>
                        <a:gd name="T23" fmla="*/ 5 h 105"/>
                        <a:gd name="T24" fmla="*/ 71 w 125"/>
                        <a:gd name="T25" fmla="*/ 2 h 105"/>
                        <a:gd name="T26" fmla="*/ 68 w 125"/>
                        <a:gd name="T27" fmla="*/ 1 h 105"/>
                        <a:gd name="T28" fmla="*/ 61 w 125"/>
                        <a:gd name="T29" fmla="*/ 1 h 105"/>
                        <a:gd name="T30" fmla="*/ 53 w 125"/>
                        <a:gd name="T31" fmla="*/ 2 h 105"/>
                        <a:gd name="T32" fmla="*/ 40 w 125"/>
                        <a:gd name="T33" fmla="*/ 3 h 105"/>
                        <a:gd name="T34" fmla="*/ 23 w 125"/>
                        <a:gd name="T35" fmla="*/ 15 h 105"/>
                        <a:gd name="T36" fmla="*/ 14 w 125"/>
                        <a:gd name="T37" fmla="*/ 27 h 105"/>
                        <a:gd name="T38" fmla="*/ 7 w 125"/>
                        <a:gd name="T39" fmla="*/ 22 h 105"/>
                        <a:gd name="T40" fmla="*/ 0 w 125"/>
                        <a:gd name="T41" fmla="*/ 26 h 105"/>
                        <a:gd name="T42" fmla="*/ 4 w 125"/>
                        <a:gd name="T43" fmla="*/ 29 h 105"/>
                        <a:gd name="T44" fmla="*/ 11 w 125"/>
                        <a:gd name="T45" fmla="*/ 30 h 105"/>
                        <a:gd name="T46" fmla="*/ 17 w 125"/>
                        <a:gd name="T47" fmla="*/ 31 h 105"/>
                        <a:gd name="T48" fmla="*/ 20 w 125"/>
                        <a:gd name="T49" fmla="*/ 36 h 105"/>
                        <a:gd name="T50" fmla="*/ 31 w 125"/>
                        <a:gd name="T51" fmla="*/ 40 h 105"/>
                        <a:gd name="T52" fmla="*/ 37 w 125"/>
                        <a:gd name="T53" fmla="*/ 41 h 105"/>
                        <a:gd name="T54" fmla="*/ 38 w 125"/>
                        <a:gd name="T55" fmla="*/ 49 h 105"/>
                        <a:gd name="T56" fmla="*/ 57 w 125"/>
                        <a:gd name="T57" fmla="*/ 69 h 105"/>
                        <a:gd name="T58" fmla="*/ 64 w 125"/>
                        <a:gd name="T59" fmla="*/ 64 h 105"/>
                        <a:gd name="T60" fmla="*/ 68 w 125"/>
                        <a:gd name="T61" fmla="*/ 69 h 105"/>
                        <a:gd name="T62" fmla="*/ 82 w 125"/>
                        <a:gd name="T63" fmla="*/ 88 h 105"/>
                        <a:gd name="T64" fmla="*/ 86 w 125"/>
                        <a:gd name="T65" fmla="*/ 91 h 105"/>
                        <a:gd name="T66" fmla="*/ 84 w 125"/>
                        <a:gd name="T67" fmla="*/ 96 h 105"/>
                        <a:gd name="T68" fmla="*/ 87 w 125"/>
                        <a:gd name="T69" fmla="*/ 105 h 105"/>
                        <a:gd name="T70" fmla="*/ 95 w 125"/>
                        <a:gd name="T71" fmla="*/ 92 h 105"/>
                        <a:gd name="T72" fmla="*/ 102 w 125"/>
                        <a:gd name="T73" fmla="*/ 77 h 105"/>
                        <a:gd name="T74" fmla="*/ 101 w 125"/>
                        <a:gd name="T75" fmla="*/ 71 h 105"/>
                        <a:gd name="T76" fmla="*/ 123 w 125"/>
                        <a:gd name="T77" fmla="*/ 61 h 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25" h="105">
                          <a:moveTo>
                            <a:pt x="120" y="55"/>
                          </a:moveTo>
                          <a:cubicBezTo>
                            <a:pt x="119" y="55"/>
                            <a:pt x="118" y="55"/>
                            <a:pt x="116" y="54"/>
                          </a:cubicBezTo>
                          <a:cubicBezTo>
                            <a:pt x="115" y="54"/>
                            <a:pt x="115" y="53"/>
                            <a:pt x="115" y="53"/>
                          </a:cubicBezTo>
                          <a:lnTo>
                            <a:pt x="115" y="50"/>
                          </a:lnTo>
                          <a:cubicBezTo>
                            <a:pt x="115" y="49"/>
                            <a:pt x="115" y="49"/>
                            <a:pt x="116" y="49"/>
                          </a:cubicBezTo>
                          <a:cubicBezTo>
                            <a:pt x="119" y="48"/>
                            <a:pt x="121" y="47"/>
                            <a:pt x="122" y="45"/>
                          </a:cubicBezTo>
                          <a:lnTo>
                            <a:pt x="116" y="45"/>
                          </a:lnTo>
                          <a:cubicBezTo>
                            <a:pt x="115" y="45"/>
                            <a:pt x="115" y="44"/>
                            <a:pt x="115" y="44"/>
                          </a:cubicBezTo>
                          <a:cubicBezTo>
                            <a:pt x="115" y="40"/>
                            <a:pt x="117" y="38"/>
                            <a:pt x="119" y="36"/>
                          </a:cubicBezTo>
                          <a:lnTo>
                            <a:pt x="119" y="33"/>
                          </a:lnTo>
                          <a:lnTo>
                            <a:pt x="116" y="33"/>
                          </a:lnTo>
                          <a:cubicBezTo>
                            <a:pt x="115" y="33"/>
                            <a:pt x="115" y="33"/>
                            <a:pt x="114" y="33"/>
                          </a:cubicBezTo>
                          <a:cubicBezTo>
                            <a:pt x="114" y="34"/>
                            <a:pt x="112" y="34"/>
                            <a:pt x="112" y="35"/>
                          </a:cubicBezTo>
                          <a:cubicBezTo>
                            <a:pt x="112" y="36"/>
                            <a:pt x="112" y="36"/>
                            <a:pt x="112" y="37"/>
                          </a:cubicBezTo>
                          <a:cubicBezTo>
                            <a:pt x="113" y="38"/>
                            <a:pt x="113" y="38"/>
                            <a:pt x="113" y="39"/>
                          </a:cubicBezTo>
                          <a:cubicBezTo>
                            <a:pt x="113" y="40"/>
                            <a:pt x="113" y="40"/>
                            <a:pt x="113" y="41"/>
                          </a:cubicBezTo>
                          <a:cubicBezTo>
                            <a:pt x="111" y="41"/>
                            <a:pt x="110" y="42"/>
                            <a:pt x="108" y="42"/>
                          </a:cubicBezTo>
                          <a:cubicBezTo>
                            <a:pt x="106" y="42"/>
                            <a:pt x="105" y="42"/>
                            <a:pt x="103" y="41"/>
                          </a:cubicBezTo>
                          <a:cubicBezTo>
                            <a:pt x="102" y="41"/>
                            <a:pt x="101" y="41"/>
                            <a:pt x="100" y="41"/>
                          </a:cubicBezTo>
                          <a:cubicBezTo>
                            <a:pt x="94" y="41"/>
                            <a:pt x="88" y="38"/>
                            <a:pt x="88" y="33"/>
                          </a:cubicBezTo>
                          <a:cubicBezTo>
                            <a:pt x="88" y="32"/>
                            <a:pt x="89" y="31"/>
                            <a:pt x="89" y="31"/>
                          </a:cubicBezTo>
                          <a:cubicBezTo>
                            <a:pt x="83" y="27"/>
                            <a:pt x="76" y="10"/>
                            <a:pt x="76" y="5"/>
                          </a:cubicBezTo>
                          <a:lnTo>
                            <a:pt x="76" y="5"/>
                          </a:lnTo>
                          <a:lnTo>
                            <a:pt x="74" y="5"/>
                          </a:lnTo>
                          <a:cubicBezTo>
                            <a:pt x="74" y="5"/>
                            <a:pt x="74" y="5"/>
                            <a:pt x="74" y="4"/>
                          </a:cubicBezTo>
                          <a:cubicBezTo>
                            <a:pt x="73" y="4"/>
                            <a:pt x="72" y="3"/>
                            <a:pt x="71" y="2"/>
                          </a:cubicBezTo>
                          <a:cubicBezTo>
                            <a:pt x="71" y="2"/>
                            <a:pt x="70" y="1"/>
                            <a:pt x="70" y="1"/>
                          </a:cubicBezTo>
                          <a:cubicBezTo>
                            <a:pt x="69" y="1"/>
                            <a:pt x="69" y="1"/>
                            <a:pt x="68" y="1"/>
                          </a:cubicBezTo>
                          <a:cubicBezTo>
                            <a:pt x="67" y="2"/>
                            <a:pt x="67" y="3"/>
                            <a:pt x="65" y="3"/>
                          </a:cubicBezTo>
                          <a:cubicBezTo>
                            <a:pt x="63" y="3"/>
                            <a:pt x="62" y="2"/>
                            <a:pt x="61" y="1"/>
                          </a:cubicBezTo>
                          <a:cubicBezTo>
                            <a:pt x="60" y="1"/>
                            <a:pt x="58" y="0"/>
                            <a:pt x="57" y="0"/>
                          </a:cubicBezTo>
                          <a:cubicBezTo>
                            <a:pt x="55" y="0"/>
                            <a:pt x="54" y="1"/>
                            <a:pt x="53" y="2"/>
                          </a:cubicBezTo>
                          <a:cubicBezTo>
                            <a:pt x="51" y="3"/>
                            <a:pt x="49" y="5"/>
                            <a:pt x="47" y="5"/>
                          </a:cubicBezTo>
                          <a:cubicBezTo>
                            <a:pt x="43" y="5"/>
                            <a:pt x="41" y="4"/>
                            <a:pt x="40" y="3"/>
                          </a:cubicBezTo>
                          <a:cubicBezTo>
                            <a:pt x="38" y="4"/>
                            <a:pt x="37" y="5"/>
                            <a:pt x="35" y="6"/>
                          </a:cubicBezTo>
                          <a:cubicBezTo>
                            <a:pt x="30" y="8"/>
                            <a:pt x="23" y="11"/>
                            <a:pt x="23" y="15"/>
                          </a:cubicBezTo>
                          <a:lnTo>
                            <a:pt x="23" y="21"/>
                          </a:lnTo>
                          <a:cubicBezTo>
                            <a:pt x="23" y="23"/>
                            <a:pt x="20" y="27"/>
                            <a:pt x="14" y="27"/>
                          </a:cubicBezTo>
                          <a:cubicBezTo>
                            <a:pt x="12" y="27"/>
                            <a:pt x="10" y="25"/>
                            <a:pt x="8" y="23"/>
                          </a:cubicBezTo>
                          <a:cubicBezTo>
                            <a:pt x="8" y="23"/>
                            <a:pt x="8" y="22"/>
                            <a:pt x="7" y="22"/>
                          </a:cubicBezTo>
                          <a:cubicBezTo>
                            <a:pt x="6" y="23"/>
                            <a:pt x="5" y="23"/>
                            <a:pt x="4" y="24"/>
                          </a:cubicBezTo>
                          <a:cubicBezTo>
                            <a:pt x="3" y="24"/>
                            <a:pt x="1" y="25"/>
                            <a:pt x="0" y="26"/>
                          </a:cubicBezTo>
                          <a:cubicBezTo>
                            <a:pt x="2" y="28"/>
                            <a:pt x="3" y="29"/>
                            <a:pt x="4" y="29"/>
                          </a:cubicBezTo>
                          <a:cubicBezTo>
                            <a:pt x="4" y="29"/>
                            <a:pt x="4" y="29"/>
                            <a:pt x="4" y="29"/>
                          </a:cubicBezTo>
                          <a:cubicBezTo>
                            <a:pt x="6" y="30"/>
                            <a:pt x="8" y="30"/>
                            <a:pt x="9" y="30"/>
                          </a:cubicBezTo>
                          <a:cubicBezTo>
                            <a:pt x="10" y="30"/>
                            <a:pt x="11" y="30"/>
                            <a:pt x="11" y="30"/>
                          </a:cubicBezTo>
                          <a:cubicBezTo>
                            <a:pt x="12" y="30"/>
                            <a:pt x="13" y="30"/>
                            <a:pt x="13" y="30"/>
                          </a:cubicBezTo>
                          <a:cubicBezTo>
                            <a:pt x="14" y="30"/>
                            <a:pt x="16" y="30"/>
                            <a:pt x="17" y="31"/>
                          </a:cubicBezTo>
                          <a:cubicBezTo>
                            <a:pt x="17" y="31"/>
                            <a:pt x="17" y="31"/>
                            <a:pt x="18" y="31"/>
                          </a:cubicBezTo>
                          <a:cubicBezTo>
                            <a:pt x="19" y="32"/>
                            <a:pt x="20" y="34"/>
                            <a:pt x="20" y="36"/>
                          </a:cubicBezTo>
                          <a:cubicBezTo>
                            <a:pt x="21" y="38"/>
                            <a:pt x="22" y="40"/>
                            <a:pt x="25" y="41"/>
                          </a:cubicBezTo>
                          <a:cubicBezTo>
                            <a:pt x="26" y="41"/>
                            <a:pt x="29" y="41"/>
                            <a:pt x="31" y="40"/>
                          </a:cubicBezTo>
                          <a:cubicBezTo>
                            <a:pt x="32" y="40"/>
                            <a:pt x="33" y="40"/>
                            <a:pt x="34" y="40"/>
                          </a:cubicBezTo>
                          <a:cubicBezTo>
                            <a:pt x="36" y="40"/>
                            <a:pt x="37" y="40"/>
                            <a:pt x="37" y="41"/>
                          </a:cubicBezTo>
                          <a:cubicBezTo>
                            <a:pt x="39" y="42"/>
                            <a:pt x="38" y="44"/>
                            <a:pt x="38" y="46"/>
                          </a:cubicBezTo>
                          <a:cubicBezTo>
                            <a:pt x="38" y="47"/>
                            <a:pt x="38" y="48"/>
                            <a:pt x="38" y="49"/>
                          </a:cubicBezTo>
                          <a:cubicBezTo>
                            <a:pt x="40" y="57"/>
                            <a:pt x="47" y="68"/>
                            <a:pt x="54" y="68"/>
                          </a:cubicBezTo>
                          <a:cubicBezTo>
                            <a:pt x="55" y="68"/>
                            <a:pt x="56" y="69"/>
                            <a:pt x="57" y="69"/>
                          </a:cubicBezTo>
                          <a:cubicBezTo>
                            <a:pt x="58" y="69"/>
                            <a:pt x="58" y="69"/>
                            <a:pt x="59" y="69"/>
                          </a:cubicBezTo>
                          <a:cubicBezTo>
                            <a:pt x="59" y="66"/>
                            <a:pt x="60" y="65"/>
                            <a:pt x="64" y="64"/>
                          </a:cubicBezTo>
                          <a:cubicBezTo>
                            <a:pt x="64" y="63"/>
                            <a:pt x="65" y="64"/>
                            <a:pt x="65" y="64"/>
                          </a:cubicBezTo>
                          <a:cubicBezTo>
                            <a:pt x="66" y="66"/>
                            <a:pt x="67" y="67"/>
                            <a:pt x="68" y="69"/>
                          </a:cubicBezTo>
                          <a:cubicBezTo>
                            <a:pt x="71" y="75"/>
                            <a:pt x="74" y="81"/>
                            <a:pt x="77" y="86"/>
                          </a:cubicBezTo>
                          <a:cubicBezTo>
                            <a:pt x="79" y="86"/>
                            <a:pt x="80" y="87"/>
                            <a:pt x="82" y="88"/>
                          </a:cubicBezTo>
                          <a:cubicBezTo>
                            <a:pt x="83" y="89"/>
                            <a:pt x="84" y="90"/>
                            <a:pt x="86" y="90"/>
                          </a:cubicBezTo>
                          <a:cubicBezTo>
                            <a:pt x="86" y="91"/>
                            <a:pt x="86" y="91"/>
                            <a:pt x="86" y="91"/>
                          </a:cubicBezTo>
                          <a:cubicBezTo>
                            <a:pt x="87" y="91"/>
                            <a:pt x="87" y="92"/>
                            <a:pt x="87" y="92"/>
                          </a:cubicBezTo>
                          <a:cubicBezTo>
                            <a:pt x="86" y="94"/>
                            <a:pt x="85" y="95"/>
                            <a:pt x="84" y="96"/>
                          </a:cubicBezTo>
                          <a:cubicBezTo>
                            <a:pt x="83" y="97"/>
                            <a:pt x="83" y="97"/>
                            <a:pt x="83" y="99"/>
                          </a:cubicBezTo>
                          <a:cubicBezTo>
                            <a:pt x="83" y="101"/>
                            <a:pt x="85" y="104"/>
                            <a:pt x="87" y="105"/>
                          </a:cubicBezTo>
                          <a:cubicBezTo>
                            <a:pt x="87" y="103"/>
                            <a:pt x="88" y="100"/>
                            <a:pt x="89" y="98"/>
                          </a:cubicBezTo>
                          <a:cubicBezTo>
                            <a:pt x="90" y="96"/>
                            <a:pt x="93" y="94"/>
                            <a:pt x="95" y="92"/>
                          </a:cubicBezTo>
                          <a:cubicBezTo>
                            <a:pt x="99" y="89"/>
                            <a:pt x="103" y="86"/>
                            <a:pt x="103" y="81"/>
                          </a:cubicBezTo>
                          <a:cubicBezTo>
                            <a:pt x="103" y="80"/>
                            <a:pt x="102" y="78"/>
                            <a:pt x="102" y="77"/>
                          </a:cubicBezTo>
                          <a:cubicBezTo>
                            <a:pt x="101" y="76"/>
                            <a:pt x="100" y="75"/>
                            <a:pt x="100" y="73"/>
                          </a:cubicBezTo>
                          <a:cubicBezTo>
                            <a:pt x="100" y="72"/>
                            <a:pt x="100" y="71"/>
                            <a:pt x="101" y="71"/>
                          </a:cubicBezTo>
                          <a:cubicBezTo>
                            <a:pt x="111" y="71"/>
                            <a:pt x="125" y="69"/>
                            <a:pt x="125" y="65"/>
                          </a:cubicBezTo>
                          <a:cubicBezTo>
                            <a:pt x="125" y="63"/>
                            <a:pt x="124" y="62"/>
                            <a:pt x="123" y="61"/>
                          </a:cubicBezTo>
                          <a:cubicBezTo>
                            <a:pt x="122" y="59"/>
                            <a:pt x="121" y="58"/>
                            <a:pt x="120" y="5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9" name="Freeform 1147">
                      <a:extLst>
                        <a:ext uri="{FF2B5EF4-FFF2-40B4-BE49-F238E27FC236}">
                          <a16:creationId xmlns:a16="http://schemas.microsoft.com/office/drawing/2014/main" id="{D3B4EE0B-DAAB-7983-29E8-5926FD5D8F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1241" y="4615579"/>
                      <a:ext cx="20675" cy="18795"/>
                    </a:xfrm>
                    <a:custGeom>
                      <a:avLst/>
                      <a:gdLst>
                        <a:gd name="T0" fmla="*/ 43 w 47"/>
                        <a:gd name="T1" fmla="*/ 25 h 45"/>
                        <a:gd name="T2" fmla="*/ 47 w 47"/>
                        <a:gd name="T3" fmla="*/ 23 h 45"/>
                        <a:gd name="T4" fmla="*/ 45 w 47"/>
                        <a:gd name="T5" fmla="*/ 14 h 45"/>
                        <a:gd name="T6" fmla="*/ 41 w 47"/>
                        <a:gd name="T7" fmla="*/ 8 h 45"/>
                        <a:gd name="T8" fmla="*/ 40 w 47"/>
                        <a:gd name="T9" fmla="*/ 3 h 45"/>
                        <a:gd name="T10" fmla="*/ 23 w 47"/>
                        <a:gd name="T11" fmla="*/ 0 h 45"/>
                        <a:gd name="T12" fmla="*/ 15 w 47"/>
                        <a:gd name="T13" fmla="*/ 6 h 45"/>
                        <a:gd name="T14" fmla="*/ 13 w 47"/>
                        <a:gd name="T15" fmla="*/ 14 h 45"/>
                        <a:gd name="T16" fmla="*/ 6 w 47"/>
                        <a:gd name="T17" fmla="*/ 19 h 45"/>
                        <a:gd name="T18" fmla="*/ 0 w 47"/>
                        <a:gd name="T19" fmla="*/ 24 h 45"/>
                        <a:gd name="T20" fmla="*/ 2 w 47"/>
                        <a:gd name="T21" fmla="*/ 26 h 45"/>
                        <a:gd name="T22" fmla="*/ 5 w 47"/>
                        <a:gd name="T23" fmla="*/ 31 h 45"/>
                        <a:gd name="T24" fmla="*/ 2 w 47"/>
                        <a:gd name="T25" fmla="*/ 34 h 45"/>
                        <a:gd name="T26" fmla="*/ 0 w 47"/>
                        <a:gd name="T27" fmla="*/ 36 h 45"/>
                        <a:gd name="T28" fmla="*/ 8 w 47"/>
                        <a:gd name="T29" fmla="*/ 45 h 45"/>
                        <a:gd name="T30" fmla="*/ 12 w 47"/>
                        <a:gd name="T31" fmla="*/ 43 h 45"/>
                        <a:gd name="T32" fmla="*/ 16 w 47"/>
                        <a:gd name="T33" fmla="*/ 41 h 45"/>
                        <a:gd name="T34" fmla="*/ 17 w 47"/>
                        <a:gd name="T35" fmla="*/ 41 h 45"/>
                        <a:gd name="T36" fmla="*/ 19 w 47"/>
                        <a:gd name="T37" fmla="*/ 42 h 45"/>
                        <a:gd name="T38" fmla="*/ 23 w 47"/>
                        <a:gd name="T39" fmla="*/ 45 h 45"/>
                        <a:gd name="T40" fmla="*/ 29 w 47"/>
                        <a:gd name="T41" fmla="*/ 42 h 45"/>
                        <a:gd name="T42" fmla="*/ 29 w 47"/>
                        <a:gd name="T43" fmla="*/ 36 h 45"/>
                        <a:gd name="T44" fmla="*/ 43 w 47"/>
                        <a:gd name="T45" fmla="*/ 2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3" y="25"/>
                          </a:moveTo>
                          <a:cubicBezTo>
                            <a:pt x="45" y="24"/>
                            <a:pt x="46" y="23"/>
                            <a:pt x="47" y="23"/>
                          </a:cubicBezTo>
                          <a:cubicBezTo>
                            <a:pt x="45" y="20"/>
                            <a:pt x="45" y="17"/>
                            <a:pt x="45" y="14"/>
                          </a:cubicBezTo>
                          <a:cubicBezTo>
                            <a:pt x="41" y="13"/>
                            <a:pt x="41" y="10"/>
                            <a:pt x="41" y="8"/>
                          </a:cubicBezTo>
                          <a:cubicBezTo>
                            <a:pt x="41" y="6"/>
                            <a:pt x="41" y="5"/>
                            <a:pt x="40" y="3"/>
                          </a:cubicBezTo>
                          <a:cubicBezTo>
                            <a:pt x="39" y="1"/>
                            <a:pt x="33" y="0"/>
                            <a:pt x="23" y="0"/>
                          </a:cubicBezTo>
                          <a:cubicBezTo>
                            <a:pt x="15" y="0"/>
                            <a:pt x="15" y="2"/>
                            <a:pt x="15" y="6"/>
                          </a:cubicBezTo>
                          <a:cubicBezTo>
                            <a:pt x="14" y="8"/>
                            <a:pt x="14" y="11"/>
                            <a:pt x="13" y="14"/>
                          </a:cubicBezTo>
                          <a:cubicBezTo>
                            <a:pt x="12" y="16"/>
                            <a:pt x="9" y="17"/>
                            <a:pt x="6" y="19"/>
                          </a:cubicBezTo>
                          <a:cubicBezTo>
                            <a:pt x="3" y="20"/>
                            <a:pt x="0" y="22"/>
                            <a:pt x="0" y="24"/>
                          </a:cubicBezTo>
                          <a:cubicBezTo>
                            <a:pt x="0" y="25"/>
                            <a:pt x="1" y="25"/>
                            <a:pt x="2" y="26"/>
                          </a:cubicBezTo>
                          <a:cubicBezTo>
                            <a:pt x="3" y="27"/>
                            <a:pt x="5" y="29"/>
                            <a:pt x="5" y="31"/>
                          </a:cubicBezTo>
                          <a:cubicBezTo>
                            <a:pt x="5" y="32"/>
                            <a:pt x="3" y="34"/>
                            <a:pt x="2" y="34"/>
                          </a:cubicBezTo>
                          <a:cubicBezTo>
                            <a:pt x="1" y="35"/>
                            <a:pt x="0" y="36"/>
                            <a:pt x="0" y="36"/>
                          </a:cubicBezTo>
                          <a:cubicBezTo>
                            <a:pt x="0" y="37"/>
                            <a:pt x="3" y="41"/>
                            <a:pt x="8" y="45"/>
                          </a:cubicBezTo>
                          <a:cubicBezTo>
                            <a:pt x="9" y="44"/>
                            <a:pt x="11" y="43"/>
                            <a:pt x="12" y="43"/>
                          </a:cubicBezTo>
                          <a:cubicBezTo>
                            <a:pt x="13" y="42"/>
                            <a:pt x="15" y="42"/>
                            <a:pt x="16" y="41"/>
                          </a:cubicBezTo>
                          <a:cubicBezTo>
                            <a:pt x="16" y="40"/>
                            <a:pt x="17" y="40"/>
                            <a:pt x="17" y="41"/>
                          </a:cubicBezTo>
                          <a:cubicBezTo>
                            <a:pt x="18" y="41"/>
                            <a:pt x="18" y="42"/>
                            <a:pt x="19" y="42"/>
                          </a:cubicBezTo>
                          <a:cubicBezTo>
                            <a:pt x="20" y="44"/>
                            <a:pt x="22" y="45"/>
                            <a:pt x="23" y="45"/>
                          </a:cubicBezTo>
                          <a:cubicBezTo>
                            <a:pt x="28" y="45"/>
                            <a:pt x="29" y="43"/>
                            <a:pt x="29" y="42"/>
                          </a:cubicBezTo>
                          <a:lnTo>
                            <a:pt x="29" y="36"/>
                          </a:lnTo>
                          <a:cubicBezTo>
                            <a:pt x="29" y="31"/>
                            <a:pt x="37" y="27"/>
                            <a:pt x="43" y="2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0" name="Freeform 1148">
                      <a:extLst>
                        <a:ext uri="{FF2B5EF4-FFF2-40B4-BE49-F238E27FC236}">
                          <a16:creationId xmlns:a16="http://schemas.microsoft.com/office/drawing/2014/main" id="{F98624A8-58BC-BDB8-2CCF-7760E43A2F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7870" y="4692637"/>
                      <a:ext cx="46987" cy="52625"/>
                    </a:xfrm>
                    <a:custGeom>
                      <a:avLst/>
                      <a:gdLst>
                        <a:gd name="T0" fmla="*/ 110 w 112"/>
                        <a:gd name="T1" fmla="*/ 52 h 123"/>
                        <a:gd name="T2" fmla="*/ 112 w 112"/>
                        <a:gd name="T3" fmla="*/ 46 h 123"/>
                        <a:gd name="T4" fmla="*/ 101 w 112"/>
                        <a:gd name="T5" fmla="*/ 16 h 123"/>
                        <a:gd name="T6" fmla="*/ 93 w 112"/>
                        <a:gd name="T7" fmla="*/ 9 h 123"/>
                        <a:gd name="T8" fmla="*/ 87 w 112"/>
                        <a:gd name="T9" fmla="*/ 0 h 123"/>
                        <a:gd name="T10" fmla="*/ 81 w 112"/>
                        <a:gd name="T11" fmla="*/ 8 h 123"/>
                        <a:gd name="T12" fmla="*/ 70 w 112"/>
                        <a:gd name="T13" fmla="*/ 5 h 123"/>
                        <a:gd name="T14" fmla="*/ 62 w 112"/>
                        <a:gd name="T15" fmla="*/ 7 h 123"/>
                        <a:gd name="T16" fmla="*/ 63 w 112"/>
                        <a:gd name="T17" fmla="*/ 9 h 123"/>
                        <a:gd name="T18" fmla="*/ 64 w 112"/>
                        <a:gd name="T19" fmla="*/ 11 h 123"/>
                        <a:gd name="T20" fmla="*/ 67 w 112"/>
                        <a:gd name="T21" fmla="*/ 12 h 123"/>
                        <a:gd name="T22" fmla="*/ 69 w 112"/>
                        <a:gd name="T23" fmla="*/ 10 h 123"/>
                        <a:gd name="T24" fmla="*/ 74 w 112"/>
                        <a:gd name="T25" fmla="*/ 12 h 123"/>
                        <a:gd name="T26" fmla="*/ 58 w 112"/>
                        <a:gd name="T27" fmla="*/ 30 h 123"/>
                        <a:gd name="T28" fmla="*/ 50 w 112"/>
                        <a:gd name="T29" fmla="*/ 34 h 123"/>
                        <a:gd name="T30" fmla="*/ 44 w 112"/>
                        <a:gd name="T31" fmla="*/ 43 h 123"/>
                        <a:gd name="T32" fmla="*/ 37 w 112"/>
                        <a:gd name="T33" fmla="*/ 40 h 123"/>
                        <a:gd name="T34" fmla="*/ 31 w 112"/>
                        <a:gd name="T35" fmla="*/ 30 h 123"/>
                        <a:gd name="T36" fmla="*/ 19 w 112"/>
                        <a:gd name="T37" fmla="*/ 11 h 123"/>
                        <a:gd name="T38" fmla="*/ 17 w 112"/>
                        <a:gd name="T39" fmla="*/ 13 h 123"/>
                        <a:gd name="T40" fmla="*/ 7 w 112"/>
                        <a:gd name="T41" fmla="*/ 16 h 123"/>
                        <a:gd name="T42" fmla="*/ 0 w 112"/>
                        <a:gd name="T43" fmla="*/ 18 h 123"/>
                        <a:gd name="T44" fmla="*/ 8 w 112"/>
                        <a:gd name="T45" fmla="*/ 23 h 123"/>
                        <a:gd name="T46" fmla="*/ 11 w 112"/>
                        <a:gd name="T47" fmla="*/ 21 h 123"/>
                        <a:gd name="T48" fmla="*/ 12 w 112"/>
                        <a:gd name="T49" fmla="*/ 22 h 123"/>
                        <a:gd name="T50" fmla="*/ 23 w 112"/>
                        <a:gd name="T51" fmla="*/ 29 h 123"/>
                        <a:gd name="T52" fmla="*/ 26 w 112"/>
                        <a:gd name="T53" fmla="*/ 36 h 123"/>
                        <a:gd name="T54" fmla="*/ 38 w 112"/>
                        <a:gd name="T55" fmla="*/ 52 h 123"/>
                        <a:gd name="T56" fmla="*/ 36 w 112"/>
                        <a:gd name="T57" fmla="*/ 61 h 123"/>
                        <a:gd name="T58" fmla="*/ 53 w 112"/>
                        <a:gd name="T59" fmla="*/ 96 h 123"/>
                        <a:gd name="T60" fmla="*/ 59 w 112"/>
                        <a:gd name="T61" fmla="*/ 108 h 123"/>
                        <a:gd name="T62" fmla="*/ 68 w 112"/>
                        <a:gd name="T63" fmla="*/ 119 h 123"/>
                        <a:gd name="T64" fmla="*/ 69 w 112"/>
                        <a:gd name="T65" fmla="*/ 123 h 123"/>
                        <a:gd name="T66" fmla="*/ 84 w 112"/>
                        <a:gd name="T67" fmla="*/ 115 h 123"/>
                        <a:gd name="T68" fmla="*/ 83 w 112"/>
                        <a:gd name="T69" fmla="*/ 101 h 123"/>
                        <a:gd name="T70" fmla="*/ 94 w 112"/>
                        <a:gd name="T71" fmla="*/ 89 h 123"/>
                        <a:gd name="T72" fmla="*/ 91 w 112"/>
                        <a:gd name="T73" fmla="*/ 80 h 123"/>
                        <a:gd name="T74" fmla="*/ 99 w 112"/>
                        <a:gd name="T75" fmla="*/ 76 h 123"/>
                        <a:gd name="T76" fmla="*/ 109 w 112"/>
                        <a:gd name="T77" fmla="*/ 71 h 123"/>
                        <a:gd name="T78" fmla="*/ 107 w 112"/>
                        <a:gd name="T79" fmla="*/ 57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12" h="123">
                          <a:moveTo>
                            <a:pt x="107" y="57"/>
                          </a:moveTo>
                          <a:cubicBezTo>
                            <a:pt x="107" y="55"/>
                            <a:pt x="108" y="54"/>
                            <a:pt x="110" y="52"/>
                          </a:cubicBezTo>
                          <a:cubicBezTo>
                            <a:pt x="110" y="51"/>
                            <a:pt x="111" y="51"/>
                            <a:pt x="112" y="50"/>
                          </a:cubicBezTo>
                          <a:lnTo>
                            <a:pt x="112" y="46"/>
                          </a:lnTo>
                          <a:cubicBezTo>
                            <a:pt x="104" y="45"/>
                            <a:pt x="104" y="41"/>
                            <a:pt x="104" y="34"/>
                          </a:cubicBezTo>
                          <a:cubicBezTo>
                            <a:pt x="104" y="25"/>
                            <a:pt x="102" y="21"/>
                            <a:pt x="101" y="16"/>
                          </a:cubicBezTo>
                          <a:cubicBezTo>
                            <a:pt x="100" y="14"/>
                            <a:pt x="98" y="11"/>
                            <a:pt x="98" y="7"/>
                          </a:cubicBezTo>
                          <a:cubicBezTo>
                            <a:pt x="96" y="8"/>
                            <a:pt x="95" y="9"/>
                            <a:pt x="93" y="9"/>
                          </a:cubicBezTo>
                          <a:cubicBezTo>
                            <a:pt x="90" y="9"/>
                            <a:pt x="88" y="5"/>
                            <a:pt x="87" y="1"/>
                          </a:cubicBezTo>
                          <a:cubicBezTo>
                            <a:pt x="87" y="1"/>
                            <a:pt x="87" y="0"/>
                            <a:pt x="87" y="0"/>
                          </a:cubicBezTo>
                          <a:cubicBezTo>
                            <a:pt x="87" y="0"/>
                            <a:pt x="86" y="1"/>
                            <a:pt x="86" y="1"/>
                          </a:cubicBezTo>
                          <a:cubicBezTo>
                            <a:pt x="85" y="4"/>
                            <a:pt x="84" y="8"/>
                            <a:pt x="81" y="8"/>
                          </a:cubicBezTo>
                          <a:cubicBezTo>
                            <a:pt x="79" y="8"/>
                            <a:pt x="78" y="7"/>
                            <a:pt x="76" y="6"/>
                          </a:cubicBezTo>
                          <a:cubicBezTo>
                            <a:pt x="75" y="6"/>
                            <a:pt x="73" y="5"/>
                            <a:pt x="70" y="5"/>
                          </a:cubicBezTo>
                          <a:cubicBezTo>
                            <a:pt x="69" y="5"/>
                            <a:pt x="67" y="5"/>
                            <a:pt x="66" y="6"/>
                          </a:cubicBezTo>
                          <a:cubicBezTo>
                            <a:pt x="65" y="6"/>
                            <a:pt x="64" y="7"/>
                            <a:pt x="62" y="7"/>
                          </a:cubicBezTo>
                          <a:lnTo>
                            <a:pt x="63" y="9"/>
                          </a:ln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9"/>
                            <a:pt x="63" y="9"/>
                            <a:pt x="63" y="10"/>
                          </a:cubicBezTo>
                          <a:cubicBezTo>
                            <a:pt x="63" y="10"/>
                            <a:pt x="64" y="10"/>
                            <a:pt x="64" y="11"/>
                          </a:cubicBezTo>
                          <a:cubicBezTo>
                            <a:pt x="64" y="13"/>
                            <a:pt x="64" y="13"/>
                            <a:pt x="65" y="13"/>
                          </a:cubicBezTo>
                          <a:cubicBezTo>
                            <a:pt x="66" y="13"/>
                            <a:pt x="66" y="13"/>
                            <a:pt x="67" y="12"/>
                          </a:cubicBezTo>
                          <a:cubicBezTo>
                            <a:pt x="67" y="12"/>
                            <a:pt x="67" y="11"/>
                            <a:pt x="68" y="11"/>
                          </a:cubicBezTo>
                          <a:cubicBezTo>
                            <a:pt x="68" y="10"/>
                            <a:pt x="68" y="10"/>
                            <a:pt x="69" y="10"/>
                          </a:cubicBezTo>
                          <a:lnTo>
                            <a:pt x="73" y="10"/>
                          </a:lnTo>
                          <a:cubicBezTo>
                            <a:pt x="73" y="10"/>
                            <a:pt x="74" y="11"/>
                            <a:pt x="74" y="12"/>
                          </a:cubicBezTo>
                          <a:lnTo>
                            <a:pt x="74" y="15"/>
                          </a:lnTo>
                          <a:cubicBezTo>
                            <a:pt x="74" y="26"/>
                            <a:pt x="66" y="28"/>
                            <a:pt x="58" y="30"/>
                          </a:cubicBezTo>
                          <a:cubicBezTo>
                            <a:pt x="56" y="31"/>
                            <a:pt x="54" y="32"/>
                            <a:pt x="52" y="32"/>
                          </a:cubicBezTo>
                          <a:cubicBezTo>
                            <a:pt x="51" y="33"/>
                            <a:pt x="51" y="33"/>
                            <a:pt x="50" y="34"/>
                          </a:cubicBezTo>
                          <a:cubicBezTo>
                            <a:pt x="50" y="35"/>
                            <a:pt x="50" y="36"/>
                            <a:pt x="49" y="37"/>
                          </a:cubicBezTo>
                          <a:cubicBezTo>
                            <a:pt x="49" y="40"/>
                            <a:pt x="49" y="43"/>
                            <a:pt x="44" y="43"/>
                          </a:cubicBezTo>
                          <a:cubicBezTo>
                            <a:pt x="43" y="43"/>
                            <a:pt x="42" y="42"/>
                            <a:pt x="41" y="41"/>
                          </a:cubicBezTo>
                          <a:cubicBezTo>
                            <a:pt x="40" y="41"/>
                            <a:pt x="39" y="40"/>
                            <a:pt x="37" y="40"/>
                          </a:cubicBezTo>
                          <a:cubicBezTo>
                            <a:pt x="32" y="40"/>
                            <a:pt x="32" y="37"/>
                            <a:pt x="31" y="34"/>
                          </a:cubicBezTo>
                          <a:cubicBezTo>
                            <a:pt x="31" y="33"/>
                            <a:pt x="31" y="31"/>
                            <a:pt x="31" y="30"/>
                          </a:cubicBezTo>
                          <a:cubicBezTo>
                            <a:pt x="30" y="28"/>
                            <a:pt x="28" y="26"/>
                            <a:pt x="26" y="24"/>
                          </a:cubicBezTo>
                          <a:cubicBezTo>
                            <a:pt x="23" y="20"/>
                            <a:pt x="19" y="17"/>
                            <a:pt x="19" y="11"/>
                          </a:cubicBezTo>
                          <a:lnTo>
                            <a:pt x="17" y="11"/>
                          </a:lnTo>
                          <a:cubicBezTo>
                            <a:pt x="17" y="12"/>
                            <a:pt x="17" y="12"/>
                            <a:pt x="17" y="13"/>
                          </a:cubicBezTo>
                          <a:cubicBezTo>
                            <a:pt x="16" y="15"/>
                            <a:pt x="15" y="17"/>
                            <a:pt x="12" y="17"/>
                          </a:cubicBezTo>
                          <a:cubicBezTo>
                            <a:pt x="10" y="17"/>
                            <a:pt x="9" y="16"/>
                            <a:pt x="7" y="16"/>
                          </a:cubicBezTo>
                          <a:cubicBezTo>
                            <a:pt x="6" y="15"/>
                            <a:pt x="5" y="14"/>
                            <a:pt x="4" y="14"/>
                          </a:cubicBezTo>
                          <a:cubicBezTo>
                            <a:pt x="2" y="14"/>
                            <a:pt x="0" y="15"/>
                            <a:pt x="0" y="18"/>
                          </a:cubicBezTo>
                          <a:cubicBezTo>
                            <a:pt x="0" y="20"/>
                            <a:pt x="2" y="24"/>
                            <a:pt x="5" y="24"/>
                          </a:cubicBezTo>
                          <a:cubicBezTo>
                            <a:pt x="6" y="24"/>
                            <a:pt x="7" y="23"/>
                            <a:pt x="8" y="23"/>
                          </a:cubicBezTo>
                          <a:cubicBezTo>
                            <a:pt x="9" y="22"/>
                            <a:pt x="9" y="22"/>
                            <a:pt x="11" y="21"/>
                          </a:cubicBezTo>
                          <a:cubicBezTo>
                            <a:pt x="11" y="21"/>
                            <a:pt x="11" y="21"/>
                            <a:pt x="11" y="21"/>
                          </a:cubicBezTo>
                          <a:cubicBezTo>
                            <a:pt x="12" y="21"/>
                            <a:pt x="12" y="21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3" y="28"/>
                            <a:pt x="14" y="28"/>
                            <a:pt x="17" y="28"/>
                          </a:cubicBezTo>
                          <a:cubicBezTo>
                            <a:pt x="19" y="28"/>
                            <a:pt x="21" y="29"/>
                            <a:pt x="23" y="29"/>
                          </a:cubicBezTo>
                          <a:cubicBezTo>
                            <a:pt x="25" y="31"/>
                            <a:pt x="25" y="32"/>
                            <a:pt x="25" y="34"/>
                          </a:cubicBezTo>
                          <a:cubicBezTo>
                            <a:pt x="25" y="34"/>
                            <a:pt x="26" y="35"/>
                            <a:pt x="26" y="36"/>
                          </a:cubicBezTo>
                          <a:cubicBezTo>
                            <a:pt x="27" y="38"/>
                            <a:pt x="29" y="40"/>
                            <a:pt x="32" y="42"/>
                          </a:cubicBezTo>
                          <a:cubicBezTo>
                            <a:pt x="35" y="45"/>
                            <a:pt x="38" y="47"/>
                            <a:pt x="38" y="52"/>
                          </a:cubicBezTo>
                          <a:cubicBezTo>
                            <a:pt x="38" y="55"/>
                            <a:pt x="38" y="57"/>
                            <a:pt x="37" y="58"/>
                          </a:cubicBezTo>
                          <a:cubicBezTo>
                            <a:pt x="36" y="59"/>
                            <a:pt x="36" y="60"/>
                            <a:pt x="36" y="61"/>
                          </a:cubicBezTo>
                          <a:cubicBezTo>
                            <a:pt x="36" y="69"/>
                            <a:pt x="40" y="74"/>
                            <a:pt x="45" y="79"/>
                          </a:cubicBezTo>
                          <a:cubicBezTo>
                            <a:pt x="49" y="84"/>
                            <a:pt x="53" y="89"/>
                            <a:pt x="53" y="96"/>
                          </a:cubicBezTo>
                          <a:lnTo>
                            <a:pt x="53" y="101"/>
                          </a:lnTo>
                          <a:cubicBezTo>
                            <a:pt x="53" y="104"/>
                            <a:pt x="56" y="106"/>
                            <a:pt x="59" y="108"/>
                          </a:cubicBezTo>
                          <a:cubicBezTo>
                            <a:pt x="62" y="110"/>
                            <a:pt x="64" y="111"/>
                            <a:pt x="66" y="113"/>
                          </a:cubicBezTo>
                          <a:cubicBezTo>
                            <a:pt x="67" y="115"/>
                            <a:pt x="68" y="117"/>
                            <a:pt x="68" y="119"/>
                          </a:cubicBezTo>
                          <a:cubicBezTo>
                            <a:pt x="68" y="121"/>
                            <a:pt x="68" y="122"/>
                            <a:pt x="69" y="123"/>
                          </a:cubicBezTo>
                          <a:cubicBezTo>
                            <a:pt x="69" y="123"/>
                            <a:pt x="69" y="123"/>
                            <a:pt x="69" y="123"/>
                          </a:cubicBezTo>
                          <a:lnTo>
                            <a:pt x="69" y="123"/>
                          </a:lnTo>
                          <a:cubicBezTo>
                            <a:pt x="74" y="123"/>
                            <a:pt x="80" y="121"/>
                            <a:pt x="84" y="115"/>
                          </a:cubicBezTo>
                          <a:cubicBezTo>
                            <a:pt x="87" y="111"/>
                            <a:pt x="89" y="109"/>
                            <a:pt x="92" y="108"/>
                          </a:cubicBezTo>
                          <a:cubicBezTo>
                            <a:pt x="88" y="107"/>
                            <a:pt x="83" y="105"/>
                            <a:pt x="83" y="101"/>
                          </a:cubicBezTo>
                          <a:cubicBezTo>
                            <a:pt x="83" y="97"/>
                            <a:pt x="87" y="95"/>
                            <a:pt x="90" y="94"/>
                          </a:cubicBezTo>
                          <a:cubicBezTo>
                            <a:pt x="93" y="92"/>
                            <a:pt x="94" y="91"/>
                            <a:pt x="94" y="89"/>
                          </a:cubicBezTo>
                          <a:cubicBezTo>
                            <a:pt x="94" y="87"/>
                            <a:pt x="94" y="86"/>
                            <a:pt x="93" y="85"/>
                          </a:cubicBezTo>
                          <a:cubicBezTo>
                            <a:pt x="92" y="83"/>
                            <a:pt x="91" y="82"/>
                            <a:pt x="91" y="80"/>
                          </a:cubicBezTo>
                          <a:cubicBezTo>
                            <a:pt x="91" y="76"/>
                            <a:pt x="93" y="74"/>
                            <a:pt x="96" y="74"/>
                          </a:cubicBezTo>
                          <a:cubicBezTo>
                            <a:pt x="97" y="74"/>
                            <a:pt x="98" y="75"/>
                            <a:pt x="99" y="76"/>
                          </a:cubicBezTo>
                          <a:cubicBezTo>
                            <a:pt x="99" y="76"/>
                            <a:pt x="100" y="76"/>
                            <a:pt x="100" y="76"/>
                          </a:cubicBezTo>
                          <a:cubicBezTo>
                            <a:pt x="102" y="76"/>
                            <a:pt x="109" y="73"/>
                            <a:pt x="109" y="71"/>
                          </a:cubicBezTo>
                          <a:cubicBezTo>
                            <a:pt x="109" y="69"/>
                            <a:pt x="109" y="67"/>
                            <a:pt x="108" y="65"/>
                          </a:cubicBezTo>
                          <a:cubicBezTo>
                            <a:pt x="108" y="62"/>
                            <a:pt x="107" y="60"/>
                            <a:pt x="107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1" name="Freeform 1149">
                      <a:extLst>
                        <a:ext uri="{FF2B5EF4-FFF2-40B4-BE49-F238E27FC236}">
                          <a16:creationId xmlns:a16="http://schemas.microsoft.com/office/drawing/2014/main" id="{5858075F-0601-5AEB-2E52-4E09A476FB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737744"/>
                      <a:ext cx="30071" cy="56384"/>
                    </a:xfrm>
                    <a:custGeom>
                      <a:avLst/>
                      <a:gdLst>
                        <a:gd name="T0" fmla="*/ 69 w 69"/>
                        <a:gd name="T1" fmla="*/ 21 h 132"/>
                        <a:gd name="T2" fmla="*/ 69 w 69"/>
                        <a:gd name="T3" fmla="*/ 21 h 132"/>
                        <a:gd name="T4" fmla="*/ 68 w 69"/>
                        <a:gd name="T5" fmla="*/ 17 h 132"/>
                        <a:gd name="T6" fmla="*/ 66 w 69"/>
                        <a:gd name="T7" fmla="*/ 12 h 132"/>
                        <a:gd name="T8" fmla="*/ 60 w 69"/>
                        <a:gd name="T9" fmla="*/ 7 h 132"/>
                        <a:gd name="T10" fmla="*/ 53 w 69"/>
                        <a:gd name="T11" fmla="*/ 0 h 132"/>
                        <a:gd name="T12" fmla="*/ 33 w 69"/>
                        <a:gd name="T13" fmla="*/ 3 h 132"/>
                        <a:gd name="T14" fmla="*/ 36 w 69"/>
                        <a:gd name="T15" fmla="*/ 9 h 132"/>
                        <a:gd name="T16" fmla="*/ 36 w 69"/>
                        <a:gd name="T17" fmla="*/ 10 h 132"/>
                        <a:gd name="T18" fmla="*/ 36 w 69"/>
                        <a:gd name="T19" fmla="*/ 10 h 132"/>
                        <a:gd name="T20" fmla="*/ 34 w 69"/>
                        <a:gd name="T21" fmla="*/ 11 h 132"/>
                        <a:gd name="T22" fmla="*/ 32 w 69"/>
                        <a:gd name="T23" fmla="*/ 12 h 132"/>
                        <a:gd name="T24" fmla="*/ 31 w 69"/>
                        <a:gd name="T25" fmla="*/ 18 h 132"/>
                        <a:gd name="T26" fmla="*/ 32 w 69"/>
                        <a:gd name="T27" fmla="*/ 22 h 132"/>
                        <a:gd name="T28" fmla="*/ 48 w 69"/>
                        <a:gd name="T29" fmla="*/ 36 h 132"/>
                        <a:gd name="T30" fmla="*/ 50 w 69"/>
                        <a:gd name="T31" fmla="*/ 37 h 132"/>
                        <a:gd name="T32" fmla="*/ 45 w 69"/>
                        <a:gd name="T33" fmla="*/ 43 h 132"/>
                        <a:gd name="T34" fmla="*/ 43 w 69"/>
                        <a:gd name="T35" fmla="*/ 44 h 132"/>
                        <a:gd name="T36" fmla="*/ 36 w 69"/>
                        <a:gd name="T37" fmla="*/ 52 h 132"/>
                        <a:gd name="T38" fmla="*/ 34 w 69"/>
                        <a:gd name="T39" fmla="*/ 57 h 132"/>
                        <a:gd name="T40" fmla="*/ 26 w 69"/>
                        <a:gd name="T41" fmla="*/ 66 h 132"/>
                        <a:gd name="T42" fmla="*/ 22 w 69"/>
                        <a:gd name="T43" fmla="*/ 65 h 132"/>
                        <a:gd name="T44" fmla="*/ 19 w 69"/>
                        <a:gd name="T45" fmla="*/ 64 h 132"/>
                        <a:gd name="T46" fmla="*/ 0 w 69"/>
                        <a:gd name="T47" fmla="*/ 77 h 132"/>
                        <a:gd name="T48" fmla="*/ 5 w 69"/>
                        <a:gd name="T49" fmla="*/ 84 h 132"/>
                        <a:gd name="T50" fmla="*/ 9 w 69"/>
                        <a:gd name="T51" fmla="*/ 90 h 132"/>
                        <a:gd name="T52" fmla="*/ 11 w 69"/>
                        <a:gd name="T53" fmla="*/ 96 h 132"/>
                        <a:gd name="T54" fmla="*/ 15 w 69"/>
                        <a:gd name="T55" fmla="*/ 106 h 132"/>
                        <a:gd name="T56" fmla="*/ 15 w 69"/>
                        <a:gd name="T57" fmla="*/ 107 h 132"/>
                        <a:gd name="T58" fmla="*/ 15 w 69"/>
                        <a:gd name="T59" fmla="*/ 124 h 132"/>
                        <a:gd name="T60" fmla="*/ 23 w 69"/>
                        <a:gd name="T61" fmla="*/ 132 h 132"/>
                        <a:gd name="T62" fmla="*/ 27 w 69"/>
                        <a:gd name="T63" fmla="*/ 130 h 132"/>
                        <a:gd name="T64" fmla="*/ 32 w 69"/>
                        <a:gd name="T65" fmla="*/ 128 h 132"/>
                        <a:gd name="T66" fmla="*/ 42 w 69"/>
                        <a:gd name="T67" fmla="*/ 128 h 132"/>
                        <a:gd name="T68" fmla="*/ 44 w 69"/>
                        <a:gd name="T69" fmla="*/ 128 h 132"/>
                        <a:gd name="T70" fmla="*/ 49 w 69"/>
                        <a:gd name="T71" fmla="*/ 127 h 132"/>
                        <a:gd name="T72" fmla="*/ 48 w 69"/>
                        <a:gd name="T73" fmla="*/ 107 h 132"/>
                        <a:gd name="T74" fmla="*/ 48 w 69"/>
                        <a:gd name="T75" fmla="*/ 107 h 132"/>
                        <a:gd name="T76" fmla="*/ 47 w 69"/>
                        <a:gd name="T77" fmla="*/ 93 h 132"/>
                        <a:gd name="T78" fmla="*/ 52 w 69"/>
                        <a:gd name="T79" fmla="*/ 69 h 132"/>
                        <a:gd name="T80" fmla="*/ 57 w 69"/>
                        <a:gd name="T81" fmla="*/ 63 h 132"/>
                        <a:gd name="T82" fmla="*/ 64 w 69"/>
                        <a:gd name="T83" fmla="*/ 47 h 132"/>
                        <a:gd name="T84" fmla="*/ 63 w 69"/>
                        <a:gd name="T85" fmla="*/ 24 h 132"/>
                        <a:gd name="T86" fmla="*/ 68 w 69"/>
                        <a:gd name="T87" fmla="*/ 21 h 132"/>
                        <a:gd name="T88" fmla="*/ 69 w 69"/>
                        <a:gd name="T89" fmla="*/ 21 h 1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69" h="132">
                          <a:moveTo>
                            <a:pt x="69" y="21"/>
                          </a:moveTo>
                          <a:lnTo>
                            <a:pt x="69" y="21"/>
                          </a:lnTo>
                          <a:cubicBezTo>
                            <a:pt x="68" y="20"/>
                            <a:pt x="68" y="18"/>
                            <a:pt x="68" y="17"/>
                          </a:cubicBezTo>
                          <a:cubicBezTo>
                            <a:pt x="67" y="15"/>
                            <a:pt x="67" y="13"/>
                            <a:pt x="66" y="12"/>
                          </a:cubicBezTo>
                          <a:cubicBezTo>
                            <a:pt x="64" y="10"/>
                            <a:pt x="62" y="9"/>
                            <a:pt x="60" y="7"/>
                          </a:cubicBezTo>
                          <a:cubicBezTo>
                            <a:pt x="57" y="5"/>
                            <a:pt x="54" y="3"/>
                            <a:pt x="53" y="0"/>
                          </a:cubicBezTo>
                          <a:cubicBezTo>
                            <a:pt x="47" y="3"/>
                            <a:pt x="41" y="3"/>
                            <a:pt x="33" y="3"/>
                          </a:cubicBezTo>
                          <a:lnTo>
                            <a:pt x="36" y="9"/>
                          </a:lnTo>
                          <a:cubicBezTo>
                            <a:pt x="37" y="9"/>
                            <a:pt x="37" y="9"/>
                            <a:pt x="36" y="10"/>
                          </a:cubicBezTo>
                          <a:cubicBezTo>
                            <a:pt x="36" y="10"/>
                            <a:pt x="36" y="10"/>
                            <a:pt x="36" y="10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2" y="11"/>
                            <a:pt x="32" y="12"/>
                            <a:pt x="32" y="12"/>
                          </a:cubicBezTo>
                          <a:cubicBezTo>
                            <a:pt x="32" y="15"/>
                            <a:pt x="31" y="17"/>
                            <a:pt x="31" y="18"/>
                          </a:cubicBezTo>
                          <a:cubicBezTo>
                            <a:pt x="31" y="19"/>
                            <a:pt x="30" y="19"/>
                            <a:pt x="32" y="22"/>
                          </a:cubicBezTo>
                          <a:cubicBezTo>
                            <a:pt x="36" y="32"/>
                            <a:pt x="39" y="34"/>
                            <a:pt x="48" y="36"/>
                          </a:cubicBezTo>
                          <a:cubicBezTo>
                            <a:pt x="49" y="36"/>
                            <a:pt x="50" y="36"/>
                            <a:pt x="50" y="37"/>
                          </a:cubicBezTo>
                          <a:cubicBezTo>
                            <a:pt x="51" y="38"/>
                            <a:pt x="49" y="40"/>
                            <a:pt x="45" y="43"/>
                          </a:cubicBezTo>
                          <a:cubicBezTo>
                            <a:pt x="44" y="44"/>
                            <a:pt x="43" y="44"/>
                            <a:pt x="43" y="44"/>
                          </a:cubicBezTo>
                          <a:lnTo>
                            <a:pt x="36" y="52"/>
                          </a:lnTo>
                          <a:cubicBezTo>
                            <a:pt x="35" y="53"/>
                            <a:pt x="35" y="55"/>
                            <a:pt x="34" y="57"/>
                          </a:cubicBezTo>
                          <a:cubicBezTo>
                            <a:pt x="33" y="62"/>
                            <a:pt x="32" y="66"/>
                            <a:pt x="26" y="66"/>
                          </a:cubicBezTo>
                          <a:cubicBezTo>
                            <a:pt x="24" y="66"/>
                            <a:pt x="23" y="66"/>
                            <a:pt x="22" y="65"/>
                          </a:cubicBezTo>
                          <a:cubicBezTo>
                            <a:pt x="21" y="65"/>
                            <a:pt x="20" y="64"/>
                            <a:pt x="19" y="64"/>
                          </a:cubicBezTo>
                          <a:cubicBezTo>
                            <a:pt x="10" y="64"/>
                            <a:pt x="0" y="68"/>
                            <a:pt x="0" y="77"/>
                          </a:cubicBezTo>
                          <a:cubicBezTo>
                            <a:pt x="0" y="81"/>
                            <a:pt x="2" y="83"/>
                            <a:pt x="5" y="84"/>
                          </a:cubicBezTo>
                          <a:cubicBezTo>
                            <a:pt x="6" y="85"/>
                            <a:pt x="9" y="87"/>
                            <a:pt x="9" y="90"/>
                          </a:cubicBezTo>
                          <a:cubicBezTo>
                            <a:pt x="10" y="92"/>
                            <a:pt x="10" y="94"/>
                            <a:pt x="11" y="96"/>
                          </a:cubicBezTo>
                          <a:cubicBezTo>
                            <a:pt x="12" y="100"/>
                            <a:pt x="13" y="103"/>
                            <a:pt x="15" y="106"/>
                          </a:cubicBezTo>
                          <a:cubicBezTo>
                            <a:pt x="15" y="106"/>
                            <a:pt x="15" y="107"/>
                            <a:pt x="15" y="107"/>
                          </a:cubicBezTo>
                          <a:lnTo>
                            <a:pt x="15" y="124"/>
                          </a:lnTo>
                          <a:cubicBezTo>
                            <a:pt x="16" y="127"/>
                            <a:pt x="20" y="132"/>
                            <a:pt x="23" y="132"/>
                          </a:cubicBezTo>
                          <a:cubicBezTo>
                            <a:pt x="25" y="132"/>
                            <a:pt x="26" y="131"/>
                            <a:pt x="27" y="130"/>
                          </a:cubicBezTo>
                          <a:cubicBezTo>
                            <a:pt x="28" y="129"/>
                            <a:pt x="30" y="128"/>
                            <a:pt x="32" y="128"/>
                          </a:cubicBezTo>
                          <a:lnTo>
                            <a:pt x="42" y="128"/>
                          </a:lnTo>
                          <a:cubicBezTo>
                            <a:pt x="43" y="128"/>
                            <a:pt x="44" y="128"/>
                            <a:pt x="44" y="128"/>
                          </a:cubicBezTo>
                          <a:cubicBezTo>
                            <a:pt x="46" y="128"/>
                            <a:pt x="48" y="128"/>
                            <a:pt x="49" y="127"/>
                          </a:cubicBezTo>
                          <a:cubicBezTo>
                            <a:pt x="50" y="121"/>
                            <a:pt x="49" y="115"/>
                            <a:pt x="48" y="107"/>
                          </a:cubicBezTo>
                          <a:cubicBezTo>
                            <a:pt x="48" y="107"/>
                            <a:pt x="48" y="107"/>
                            <a:pt x="48" y="107"/>
                          </a:cubicBezTo>
                          <a:cubicBezTo>
                            <a:pt x="49" y="102"/>
                            <a:pt x="48" y="97"/>
                            <a:pt x="47" y="93"/>
                          </a:cubicBezTo>
                          <a:cubicBezTo>
                            <a:pt x="45" y="85"/>
                            <a:pt x="44" y="77"/>
                            <a:pt x="52" y="69"/>
                          </a:cubicBezTo>
                          <a:cubicBezTo>
                            <a:pt x="53" y="67"/>
                            <a:pt x="55" y="65"/>
                            <a:pt x="57" y="63"/>
                          </a:cubicBezTo>
                          <a:cubicBezTo>
                            <a:pt x="62" y="58"/>
                            <a:pt x="68" y="53"/>
                            <a:pt x="64" y="47"/>
                          </a:cubicBezTo>
                          <a:cubicBezTo>
                            <a:pt x="58" y="38"/>
                            <a:pt x="58" y="33"/>
                            <a:pt x="63" y="24"/>
                          </a:cubicBezTo>
                          <a:cubicBezTo>
                            <a:pt x="63" y="22"/>
                            <a:pt x="66" y="22"/>
                            <a:pt x="68" y="21"/>
                          </a:cubicBezTo>
                          <a:cubicBezTo>
                            <a:pt x="68" y="21"/>
                            <a:pt x="69" y="21"/>
                            <a:pt x="69" y="2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2" name="Freeform 1150">
                      <a:extLst>
                        <a:ext uri="{FF2B5EF4-FFF2-40B4-BE49-F238E27FC236}">
                          <a16:creationId xmlns:a16="http://schemas.microsoft.com/office/drawing/2014/main" id="{28779EF4-FFAF-D444-5936-481BFD6097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7799" y="4717070"/>
                      <a:ext cx="18795" cy="18795"/>
                    </a:xfrm>
                    <a:custGeom>
                      <a:avLst/>
                      <a:gdLst>
                        <a:gd name="T0" fmla="*/ 41 w 45"/>
                        <a:gd name="T1" fmla="*/ 7 h 40"/>
                        <a:gd name="T2" fmla="*/ 36 w 45"/>
                        <a:gd name="T3" fmla="*/ 3 h 40"/>
                        <a:gd name="T4" fmla="*/ 26 w 45"/>
                        <a:gd name="T5" fmla="*/ 8 h 40"/>
                        <a:gd name="T6" fmla="*/ 19 w 45"/>
                        <a:gd name="T7" fmla="*/ 4 h 40"/>
                        <a:gd name="T8" fmla="*/ 14 w 45"/>
                        <a:gd name="T9" fmla="*/ 0 h 40"/>
                        <a:gd name="T10" fmla="*/ 0 w 45"/>
                        <a:gd name="T11" fmla="*/ 10 h 40"/>
                        <a:gd name="T12" fmla="*/ 22 w 45"/>
                        <a:gd name="T13" fmla="*/ 40 h 40"/>
                        <a:gd name="T14" fmla="*/ 41 w 45"/>
                        <a:gd name="T15" fmla="*/ 32 h 40"/>
                        <a:gd name="T16" fmla="*/ 41 w 45"/>
                        <a:gd name="T17" fmla="*/ 32 h 40"/>
                        <a:gd name="T18" fmla="*/ 40 w 45"/>
                        <a:gd name="T19" fmla="*/ 26 h 40"/>
                        <a:gd name="T20" fmla="*/ 39 w 45"/>
                        <a:gd name="T21" fmla="*/ 21 h 40"/>
                        <a:gd name="T22" fmla="*/ 43 w 45"/>
                        <a:gd name="T23" fmla="*/ 16 h 40"/>
                        <a:gd name="T24" fmla="*/ 45 w 45"/>
                        <a:gd name="T25" fmla="*/ 14 h 40"/>
                        <a:gd name="T26" fmla="*/ 41 w 45"/>
                        <a:gd name="T27" fmla="*/ 7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5" h="40">
                          <a:moveTo>
                            <a:pt x="41" y="7"/>
                          </a:moveTo>
                          <a:cubicBezTo>
                            <a:pt x="39" y="6"/>
                            <a:pt x="37" y="5"/>
                            <a:pt x="36" y="3"/>
                          </a:cubicBezTo>
                          <a:cubicBezTo>
                            <a:pt x="34" y="7"/>
                            <a:pt x="31" y="8"/>
                            <a:pt x="26" y="8"/>
                          </a:cubicBezTo>
                          <a:cubicBezTo>
                            <a:pt x="21" y="8"/>
                            <a:pt x="20" y="6"/>
                            <a:pt x="19" y="4"/>
                          </a:cubicBezTo>
                          <a:cubicBezTo>
                            <a:pt x="18" y="1"/>
                            <a:pt x="18" y="0"/>
                            <a:pt x="14" y="0"/>
                          </a:cubicBezTo>
                          <a:cubicBezTo>
                            <a:pt x="9" y="0"/>
                            <a:pt x="0" y="4"/>
                            <a:pt x="0" y="10"/>
                          </a:cubicBezTo>
                          <a:cubicBezTo>
                            <a:pt x="0" y="20"/>
                            <a:pt x="14" y="35"/>
                            <a:pt x="22" y="40"/>
                          </a:cubicBezTo>
                          <a:cubicBezTo>
                            <a:pt x="24" y="36"/>
                            <a:pt x="35" y="32"/>
                            <a:pt x="41" y="32"/>
                          </a:cubicBezTo>
                          <a:lnTo>
                            <a:pt x="41" y="32"/>
                          </a:lnTo>
                          <a:cubicBezTo>
                            <a:pt x="42" y="30"/>
                            <a:pt x="41" y="28"/>
                            <a:pt x="40" y="26"/>
                          </a:cubicBezTo>
                          <a:cubicBezTo>
                            <a:pt x="40" y="24"/>
                            <a:pt x="39" y="23"/>
                            <a:pt x="39" y="21"/>
                          </a:cubicBezTo>
                          <a:cubicBezTo>
                            <a:pt x="39" y="18"/>
                            <a:pt x="41" y="17"/>
                            <a:pt x="43" y="16"/>
                          </a:cubicBezTo>
                          <a:cubicBezTo>
                            <a:pt x="44" y="15"/>
                            <a:pt x="45" y="15"/>
                            <a:pt x="45" y="14"/>
                          </a:cubicBezTo>
                          <a:cubicBezTo>
                            <a:pt x="45" y="11"/>
                            <a:pt x="43" y="9"/>
                            <a:pt x="4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3" name="Freeform 1151">
                      <a:extLst>
                        <a:ext uri="{FF2B5EF4-FFF2-40B4-BE49-F238E27FC236}">
                          <a16:creationId xmlns:a16="http://schemas.microsoft.com/office/drawing/2014/main" id="{DD88A133-B5B4-5474-BEE3-29993E956F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57197" y="4732105"/>
                      <a:ext cx="20675" cy="13157"/>
                    </a:xfrm>
                    <a:custGeom>
                      <a:avLst/>
                      <a:gdLst>
                        <a:gd name="T0" fmla="*/ 49 w 49"/>
                        <a:gd name="T1" fmla="*/ 18 h 31"/>
                        <a:gd name="T2" fmla="*/ 49 w 49"/>
                        <a:gd name="T3" fmla="*/ 18 h 31"/>
                        <a:gd name="T4" fmla="*/ 48 w 49"/>
                        <a:gd name="T5" fmla="*/ 17 h 31"/>
                        <a:gd name="T6" fmla="*/ 42 w 49"/>
                        <a:gd name="T7" fmla="*/ 12 h 31"/>
                        <a:gd name="T8" fmla="*/ 39 w 49"/>
                        <a:gd name="T9" fmla="*/ 13 h 31"/>
                        <a:gd name="T10" fmla="*/ 30 w 49"/>
                        <a:gd name="T11" fmla="*/ 7 h 31"/>
                        <a:gd name="T12" fmla="*/ 18 w 49"/>
                        <a:gd name="T13" fmla="*/ 0 h 31"/>
                        <a:gd name="T14" fmla="*/ 0 w 49"/>
                        <a:gd name="T15" fmla="*/ 8 h 31"/>
                        <a:gd name="T16" fmla="*/ 4 w 49"/>
                        <a:gd name="T17" fmla="*/ 11 h 31"/>
                        <a:gd name="T18" fmla="*/ 4 w 49"/>
                        <a:gd name="T19" fmla="*/ 11 h 31"/>
                        <a:gd name="T20" fmla="*/ 7 w 49"/>
                        <a:gd name="T21" fmla="*/ 19 h 31"/>
                        <a:gd name="T22" fmla="*/ 13 w 49"/>
                        <a:gd name="T23" fmla="*/ 31 h 31"/>
                        <a:gd name="T24" fmla="*/ 27 w 49"/>
                        <a:gd name="T25" fmla="*/ 28 h 31"/>
                        <a:gd name="T26" fmla="*/ 30 w 49"/>
                        <a:gd name="T27" fmla="*/ 30 h 31"/>
                        <a:gd name="T28" fmla="*/ 31 w 49"/>
                        <a:gd name="T29" fmla="*/ 30 h 31"/>
                        <a:gd name="T30" fmla="*/ 34 w 49"/>
                        <a:gd name="T31" fmla="*/ 28 h 31"/>
                        <a:gd name="T32" fmla="*/ 36 w 49"/>
                        <a:gd name="T33" fmla="*/ 28 h 31"/>
                        <a:gd name="T34" fmla="*/ 37 w 49"/>
                        <a:gd name="T35" fmla="*/ 29 h 31"/>
                        <a:gd name="T36" fmla="*/ 40 w 49"/>
                        <a:gd name="T37" fmla="*/ 30 h 31"/>
                        <a:gd name="T38" fmla="*/ 44 w 49"/>
                        <a:gd name="T39" fmla="*/ 26 h 31"/>
                        <a:gd name="T40" fmla="*/ 47 w 49"/>
                        <a:gd name="T41" fmla="*/ 22 h 31"/>
                        <a:gd name="T42" fmla="*/ 47 w 49"/>
                        <a:gd name="T43" fmla="*/ 22 h 31"/>
                        <a:gd name="T44" fmla="*/ 47 w 49"/>
                        <a:gd name="T45" fmla="*/ 21 h 31"/>
                        <a:gd name="T46" fmla="*/ 49 w 49"/>
                        <a:gd name="T47" fmla="*/ 18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49" h="31">
                          <a:moveTo>
                            <a:pt x="49" y="18"/>
                          </a:moveTo>
                          <a:cubicBezTo>
                            <a:pt x="49" y="18"/>
                            <a:pt x="49" y="18"/>
                            <a:pt x="49" y="18"/>
                          </a:cubicBezTo>
                          <a:cubicBezTo>
                            <a:pt x="49" y="17"/>
                            <a:pt x="48" y="17"/>
                            <a:pt x="48" y="17"/>
                          </a:cubicBezTo>
                          <a:cubicBezTo>
                            <a:pt x="46" y="15"/>
                            <a:pt x="44" y="14"/>
                            <a:pt x="42" y="12"/>
                          </a:cubicBezTo>
                          <a:cubicBezTo>
                            <a:pt x="41" y="12"/>
                            <a:pt x="40" y="13"/>
                            <a:pt x="39" y="13"/>
                          </a:cubicBezTo>
                          <a:cubicBezTo>
                            <a:pt x="35" y="13"/>
                            <a:pt x="33" y="10"/>
                            <a:pt x="30" y="7"/>
                          </a:cubicBezTo>
                          <a:cubicBezTo>
                            <a:pt x="27" y="4"/>
                            <a:pt x="23" y="0"/>
                            <a:pt x="18" y="0"/>
                          </a:cubicBezTo>
                          <a:cubicBezTo>
                            <a:pt x="11" y="0"/>
                            <a:pt x="0" y="5"/>
                            <a:pt x="0" y="8"/>
                          </a:cubicBezTo>
                          <a:cubicBezTo>
                            <a:pt x="0" y="8"/>
                            <a:pt x="2" y="10"/>
                            <a:pt x="4" y="11"/>
                          </a:cubicBezTo>
                          <a:cubicBezTo>
                            <a:pt x="4" y="11"/>
                            <a:pt x="4" y="11"/>
                            <a:pt x="4" y="11"/>
                          </a:cubicBezTo>
                          <a:cubicBezTo>
                            <a:pt x="5" y="13"/>
                            <a:pt x="6" y="15"/>
                            <a:pt x="7" y="19"/>
                          </a:cubicBezTo>
                          <a:cubicBezTo>
                            <a:pt x="9" y="23"/>
                            <a:pt x="11" y="29"/>
                            <a:pt x="13" y="31"/>
                          </a:cubicBezTo>
                          <a:cubicBezTo>
                            <a:pt x="16" y="29"/>
                            <a:pt x="27" y="28"/>
                            <a:pt x="27" y="28"/>
                          </a:cubicBezTo>
                          <a:cubicBezTo>
                            <a:pt x="29" y="28"/>
                            <a:pt x="29" y="29"/>
                            <a:pt x="30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2" y="30"/>
                            <a:pt x="34" y="29"/>
                            <a:pt x="34" y="28"/>
                          </a:cubicBezTo>
                          <a:cubicBezTo>
                            <a:pt x="35" y="28"/>
                            <a:pt x="36" y="28"/>
                            <a:pt x="36" y="28"/>
                          </a:cubicBezTo>
                          <a:cubicBezTo>
                            <a:pt x="36" y="29"/>
                            <a:pt x="37" y="29"/>
                            <a:pt x="37" y="29"/>
                          </a:cubicBezTo>
                          <a:cubicBezTo>
                            <a:pt x="38" y="30"/>
                            <a:pt x="38" y="30"/>
                            <a:pt x="40" y="30"/>
                          </a:cubicBezTo>
                          <a:cubicBezTo>
                            <a:pt x="42" y="30"/>
                            <a:pt x="43" y="29"/>
                            <a:pt x="44" y="26"/>
                          </a:cubicBezTo>
                          <a:cubicBezTo>
                            <a:pt x="45" y="25"/>
                            <a:pt x="45" y="23"/>
                            <a:pt x="47" y="22"/>
                          </a:cubicBezTo>
                          <a:lnTo>
                            <a:pt x="47" y="22"/>
                          </a:lnTo>
                          <a:cubicBezTo>
                            <a:pt x="47" y="21"/>
                            <a:pt x="47" y="21"/>
                            <a:pt x="47" y="21"/>
                          </a:cubicBezTo>
                          <a:cubicBezTo>
                            <a:pt x="48" y="19"/>
                            <a:pt x="48" y="19"/>
                            <a:pt x="49" y="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4" name="Freeform 1152">
                      <a:extLst>
                        <a:ext uri="{FF2B5EF4-FFF2-40B4-BE49-F238E27FC236}">
                          <a16:creationId xmlns:a16="http://schemas.microsoft.com/office/drawing/2014/main" id="{59B25A34-D8F8-34A0-7531-DA9E5B5E3D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43382"/>
                      <a:ext cx="16916" cy="11277"/>
                    </a:xfrm>
                    <a:custGeom>
                      <a:avLst/>
                      <a:gdLst>
                        <a:gd name="T0" fmla="*/ 35 w 42"/>
                        <a:gd name="T1" fmla="*/ 0 h 28"/>
                        <a:gd name="T2" fmla="*/ 32 w 42"/>
                        <a:gd name="T3" fmla="*/ 3 h 28"/>
                        <a:gd name="T4" fmla="*/ 26 w 42"/>
                        <a:gd name="T5" fmla="*/ 9 h 28"/>
                        <a:gd name="T6" fmla="*/ 21 w 42"/>
                        <a:gd name="T7" fmla="*/ 7 h 28"/>
                        <a:gd name="T8" fmla="*/ 17 w 42"/>
                        <a:gd name="T9" fmla="*/ 9 h 28"/>
                        <a:gd name="T10" fmla="*/ 14 w 42"/>
                        <a:gd name="T11" fmla="*/ 7 h 28"/>
                        <a:gd name="T12" fmla="*/ 13 w 42"/>
                        <a:gd name="T13" fmla="*/ 6 h 28"/>
                        <a:gd name="T14" fmla="*/ 0 w 42"/>
                        <a:gd name="T15" fmla="*/ 9 h 28"/>
                        <a:gd name="T16" fmla="*/ 3 w 42"/>
                        <a:gd name="T17" fmla="*/ 13 h 28"/>
                        <a:gd name="T18" fmla="*/ 5 w 42"/>
                        <a:gd name="T19" fmla="*/ 18 h 28"/>
                        <a:gd name="T20" fmla="*/ 4 w 42"/>
                        <a:gd name="T21" fmla="*/ 21 h 28"/>
                        <a:gd name="T22" fmla="*/ 3 w 42"/>
                        <a:gd name="T23" fmla="*/ 22 h 28"/>
                        <a:gd name="T24" fmla="*/ 21 w 42"/>
                        <a:gd name="T25" fmla="*/ 27 h 28"/>
                        <a:gd name="T26" fmla="*/ 22 w 42"/>
                        <a:gd name="T27" fmla="*/ 26 h 28"/>
                        <a:gd name="T28" fmla="*/ 23 w 42"/>
                        <a:gd name="T29" fmla="*/ 26 h 28"/>
                        <a:gd name="T30" fmla="*/ 24 w 42"/>
                        <a:gd name="T31" fmla="*/ 26 h 28"/>
                        <a:gd name="T32" fmla="*/ 27 w 42"/>
                        <a:gd name="T33" fmla="*/ 28 h 28"/>
                        <a:gd name="T34" fmla="*/ 30 w 42"/>
                        <a:gd name="T35" fmla="*/ 22 h 28"/>
                        <a:gd name="T36" fmla="*/ 29 w 42"/>
                        <a:gd name="T37" fmla="*/ 18 h 28"/>
                        <a:gd name="T38" fmla="*/ 28 w 42"/>
                        <a:gd name="T39" fmla="*/ 14 h 28"/>
                        <a:gd name="T40" fmla="*/ 42 w 42"/>
                        <a:gd name="T41" fmla="*/ 6 h 28"/>
                        <a:gd name="T42" fmla="*/ 35 w 42"/>
                        <a:gd name="T43" fmla="*/ 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2" h="28">
                          <a:moveTo>
                            <a:pt x="35" y="0"/>
                          </a:moveTo>
                          <a:cubicBezTo>
                            <a:pt x="34" y="0"/>
                            <a:pt x="33" y="1"/>
                            <a:pt x="32" y="3"/>
                          </a:cubicBezTo>
                          <a:cubicBezTo>
                            <a:pt x="31" y="6"/>
                            <a:pt x="30" y="9"/>
                            <a:pt x="26" y="9"/>
                          </a:cubicBezTo>
                          <a:cubicBezTo>
                            <a:pt x="23" y="9"/>
                            <a:pt x="22" y="8"/>
                            <a:pt x="21" y="7"/>
                          </a:cubicBezTo>
                          <a:cubicBezTo>
                            <a:pt x="20" y="8"/>
                            <a:pt x="19" y="9"/>
                            <a:pt x="17" y="9"/>
                          </a:cubicBezTo>
                          <a:cubicBezTo>
                            <a:pt x="16" y="9"/>
                            <a:pt x="15" y="8"/>
                            <a:pt x="14" y="7"/>
                          </a:cubicBezTo>
                          <a:cubicBezTo>
                            <a:pt x="14" y="7"/>
                            <a:pt x="14" y="6"/>
                            <a:pt x="13" y="6"/>
                          </a:cubicBezTo>
                          <a:cubicBezTo>
                            <a:pt x="9" y="6"/>
                            <a:pt x="1" y="8"/>
                            <a:pt x="0" y="9"/>
                          </a:cubicBezTo>
                          <a:cubicBezTo>
                            <a:pt x="0" y="11"/>
                            <a:pt x="1" y="12"/>
                            <a:pt x="3" y="13"/>
                          </a:cubicBezTo>
                          <a:cubicBezTo>
                            <a:pt x="4" y="14"/>
                            <a:pt x="5" y="16"/>
                            <a:pt x="5" y="18"/>
                          </a:cubicBezTo>
                          <a:cubicBezTo>
                            <a:pt x="5" y="19"/>
                            <a:pt x="4" y="20"/>
                            <a:pt x="4" y="21"/>
                          </a:cubicBezTo>
                          <a:cubicBezTo>
                            <a:pt x="3" y="21"/>
                            <a:pt x="3" y="21"/>
                            <a:pt x="3" y="22"/>
                          </a:cubicBezTo>
                          <a:cubicBezTo>
                            <a:pt x="3" y="27"/>
                            <a:pt x="16" y="27"/>
                            <a:pt x="21" y="27"/>
                          </a:cubicBezTo>
                          <a:lnTo>
                            <a:pt x="22" y="26"/>
                          </a:lnTo>
                          <a:cubicBezTo>
                            <a:pt x="22" y="26"/>
                            <a:pt x="23" y="26"/>
                            <a:pt x="23" y="26"/>
                          </a:cubicBezTo>
                          <a:cubicBezTo>
                            <a:pt x="23" y="26"/>
                            <a:pt x="23" y="26"/>
                            <a:pt x="24" y="26"/>
                          </a:cubicBezTo>
                          <a:cubicBezTo>
                            <a:pt x="24" y="27"/>
                            <a:pt x="26" y="28"/>
                            <a:pt x="27" y="28"/>
                          </a:cubicBezTo>
                          <a:cubicBezTo>
                            <a:pt x="28" y="28"/>
                            <a:pt x="30" y="28"/>
                            <a:pt x="30" y="22"/>
                          </a:cubicBezTo>
                          <a:cubicBezTo>
                            <a:pt x="30" y="20"/>
                            <a:pt x="29" y="19"/>
                            <a:pt x="29" y="18"/>
                          </a:cubicBezTo>
                          <a:cubicBezTo>
                            <a:pt x="28" y="16"/>
                            <a:pt x="28" y="15"/>
                            <a:pt x="28" y="14"/>
                          </a:cubicBezTo>
                          <a:cubicBezTo>
                            <a:pt x="28" y="9"/>
                            <a:pt x="38" y="6"/>
                            <a:pt x="42" y="6"/>
                          </a:cubicBezTo>
                          <a:cubicBezTo>
                            <a:pt x="40" y="2"/>
                            <a:pt x="38" y="0"/>
                            <a:pt x="3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5" name="Freeform 1153">
                      <a:extLst>
                        <a:ext uri="{FF2B5EF4-FFF2-40B4-BE49-F238E27FC236}">
                          <a16:creationId xmlns:a16="http://schemas.microsoft.com/office/drawing/2014/main" id="{284F6FDF-62A3-B839-43C6-36BF220B60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11820"/>
                      <a:ext cx="30071" cy="35710"/>
                    </a:xfrm>
                    <a:custGeom>
                      <a:avLst/>
                      <a:gdLst>
                        <a:gd name="T0" fmla="*/ 58 w 69"/>
                        <a:gd name="T1" fmla="*/ 58 h 83"/>
                        <a:gd name="T2" fmla="*/ 62 w 69"/>
                        <a:gd name="T3" fmla="*/ 45 h 83"/>
                        <a:gd name="T4" fmla="*/ 64 w 69"/>
                        <a:gd name="T5" fmla="*/ 34 h 83"/>
                        <a:gd name="T6" fmla="*/ 69 w 69"/>
                        <a:gd name="T7" fmla="*/ 15 h 83"/>
                        <a:gd name="T8" fmla="*/ 60 w 69"/>
                        <a:gd name="T9" fmla="*/ 9 h 83"/>
                        <a:gd name="T10" fmla="*/ 44 w 69"/>
                        <a:gd name="T11" fmla="*/ 0 h 83"/>
                        <a:gd name="T12" fmla="*/ 36 w 69"/>
                        <a:gd name="T13" fmla="*/ 10 h 83"/>
                        <a:gd name="T14" fmla="*/ 25 w 69"/>
                        <a:gd name="T15" fmla="*/ 23 h 83"/>
                        <a:gd name="T16" fmla="*/ 22 w 69"/>
                        <a:gd name="T17" fmla="*/ 21 h 83"/>
                        <a:gd name="T18" fmla="*/ 20 w 69"/>
                        <a:gd name="T19" fmla="*/ 20 h 83"/>
                        <a:gd name="T20" fmla="*/ 15 w 69"/>
                        <a:gd name="T21" fmla="*/ 22 h 83"/>
                        <a:gd name="T22" fmla="*/ 15 w 69"/>
                        <a:gd name="T23" fmla="*/ 22 h 83"/>
                        <a:gd name="T24" fmla="*/ 13 w 69"/>
                        <a:gd name="T25" fmla="*/ 28 h 83"/>
                        <a:gd name="T26" fmla="*/ 12 w 69"/>
                        <a:gd name="T27" fmla="*/ 36 h 83"/>
                        <a:gd name="T28" fmla="*/ 7 w 69"/>
                        <a:gd name="T29" fmla="*/ 42 h 83"/>
                        <a:gd name="T30" fmla="*/ 2 w 69"/>
                        <a:gd name="T31" fmla="*/ 51 h 83"/>
                        <a:gd name="T32" fmla="*/ 2 w 69"/>
                        <a:gd name="T33" fmla="*/ 54 h 83"/>
                        <a:gd name="T34" fmla="*/ 2 w 69"/>
                        <a:gd name="T35" fmla="*/ 60 h 83"/>
                        <a:gd name="T36" fmla="*/ 1 w 69"/>
                        <a:gd name="T37" fmla="*/ 62 h 83"/>
                        <a:gd name="T38" fmla="*/ 0 w 69"/>
                        <a:gd name="T39" fmla="*/ 63 h 83"/>
                        <a:gd name="T40" fmla="*/ 10 w 69"/>
                        <a:gd name="T41" fmla="*/ 68 h 83"/>
                        <a:gd name="T42" fmla="*/ 14 w 69"/>
                        <a:gd name="T43" fmla="*/ 69 h 83"/>
                        <a:gd name="T44" fmla="*/ 21 w 69"/>
                        <a:gd name="T45" fmla="*/ 69 h 83"/>
                        <a:gd name="T46" fmla="*/ 20 w 69"/>
                        <a:gd name="T47" fmla="*/ 68 h 83"/>
                        <a:gd name="T48" fmla="*/ 19 w 69"/>
                        <a:gd name="T49" fmla="*/ 65 h 83"/>
                        <a:gd name="T50" fmla="*/ 24 w 69"/>
                        <a:gd name="T51" fmla="*/ 61 h 83"/>
                        <a:gd name="T52" fmla="*/ 25 w 69"/>
                        <a:gd name="T53" fmla="*/ 61 h 83"/>
                        <a:gd name="T54" fmla="*/ 25 w 69"/>
                        <a:gd name="T55" fmla="*/ 61 h 83"/>
                        <a:gd name="T56" fmla="*/ 30 w 69"/>
                        <a:gd name="T57" fmla="*/ 61 h 83"/>
                        <a:gd name="T58" fmla="*/ 31 w 69"/>
                        <a:gd name="T59" fmla="*/ 62 h 83"/>
                        <a:gd name="T60" fmla="*/ 31 w 69"/>
                        <a:gd name="T61" fmla="*/ 66 h 83"/>
                        <a:gd name="T62" fmla="*/ 31 w 69"/>
                        <a:gd name="T63" fmla="*/ 67 h 83"/>
                        <a:gd name="T64" fmla="*/ 27 w 69"/>
                        <a:gd name="T65" fmla="*/ 72 h 83"/>
                        <a:gd name="T66" fmla="*/ 33 w 69"/>
                        <a:gd name="T67" fmla="*/ 72 h 83"/>
                        <a:gd name="T68" fmla="*/ 34 w 69"/>
                        <a:gd name="T69" fmla="*/ 74 h 83"/>
                        <a:gd name="T70" fmla="*/ 27 w 69"/>
                        <a:gd name="T71" fmla="*/ 81 h 83"/>
                        <a:gd name="T72" fmla="*/ 27 w 69"/>
                        <a:gd name="T73" fmla="*/ 82 h 83"/>
                        <a:gd name="T74" fmla="*/ 30 w 69"/>
                        <a:gd name="T75" fmla="*/ 82 h 83"/>
                        <a:gd name="T76" fmla="*/ 31 w 69"/>
                        <a:gd name="T77" fmla="*/ 82 h 83"/>
                        <a:gd name="T78" fmla="*/ 32 w 69"/>
                        <a:gd name="T79" fmla="*/ 82 h 83"/>
                        <a:gd name="T80" fmla="*/ 32 w 69"/>
                        <a:gd name="T81" fmla="*/ 82 h 83"/>
                        <a:gd name="T82" fmla="*/ 33 w 69"/>
                        <a:gd name="T83" fmla="*/ 82 h 83"/>
                        <a:gd name="T84" fmla="*/ 36 w 69"/>
                        <a:gd name="T85" fmla="*/ 82 h 83"/>
                        <a:gd name="T86" fmla="*/ 50 w 69"/>
                        <a:gd name="T87" fmla="*/ 76 h 83"/>
                        <a:gd name="T88" fmla="*/ 50 w 69"/>
                        <a:gd name="T89" fmla="*/ 76 h 83"/>
                        <a:gd name="T90" fmla="*/ 46 w 69"/>
                        <a:gd name="T91" fmla="*/ 68 h 83"/>
                        <a:gd name="T92" fmla="*/ 55 w 69"/>
                        <a:gd name="T93" fmla="*/ 60 h 83"/>
                        <a:gd name="T94" fmla="*/ 58 w 69"/>
                        <a:gd name="T95" fmla="*/ 58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69" h="83">
                          <a:moveTo>
                            <a:pt x="58" y="58"/>
                          </a:moveTo>
                          <a:cubicBezTo>
                            <a:pt x="60" y="56"/>
                            <a:pt x="61" y="48"/>
                            <a:pt x="62" y="45"/>
                          </a:cubicBezTo>
                          <a:cubicBezTo>
                            <a:pt x="63" y="42"/>
                            <a:pt x="63" y="38"/>
                            <a:pt x="64" y="34"/>
                          </a:cubicBezTo>
                          <a:cubicBezTo>
                            <a:pt x="65" y="28"/>
                            <a:pt x="66" y="20"/>
                            <a:pt x="69" y="15"/>
                          </a:cubicBezTo>
                          <a:cubicBezTo>
                            <a:pt x="66" y="14"/>
                            <a:pt x="64" y="12"/>
                            <a:pt x="60" y="9"/>
                          </a:cubicBezTo>
                          <a:cubicBezTo>
                            <a:pt x="55" y="5"/>
                            <a:pt x="48" y="0"/>
                            <a:pt x="44" y="0"/>
                          </a:cubicBezTo>
                          <a:cubicBezTo>
                            <a:pt x="40" y="0"/>
                            <a:pt x="38" y="5"/>
                            <a:pt x="36" y="10"/>
                          </a:cubicBezTo>
                          <a:cubicBezTo>
                            <a:pt x="34" y="16"/>
                            <a:pt x="32" y="23"/>
                            <a:pt x="25" y="23"/>
                          </a:cubicBezTo>
                          <a:cubicBezTo>
                            <a:pt x="23" y="23"/>
                            <a:pt x="22" y="22"/>
                            <a:pt x="22" y="21"/>
                          </a:cubicBezTo>
                          <a:cubicBezTo>
                            <a:pt x="21" y="20"/>
                            <a:pt x="21" y="20"/>
                            <a:pt x="20" y="20"/>
                          </a:cubicBezTo>
                          <a:cubicBezTo>
                            <a:pt x="19" y="20"/>
                            <a:pt x="15" y="21"/>
                            <a:pt x="15" y="22"/>
                          </a:cubicBezTo>
                          <a:cubicBezTo>
                            <a:pt x="15" y="22"/>
                            <a:pt x="15" y="22"/>
                            <a:pt x="15" y="22"/>
                          </a:cubicBezTo>
                          <a:cubicBezTo>
                            <a:pt x="14" y="23"/>
                            <a:pt x="14" y="26"/>
                            <a:pt x="13" y="28"/>
                          </a:cubicBezTo>
                          <a:cubicBezTo>
                            <a:pt x="13" y="31"/>
                            <a:pt x="13" y="34"/>
                            <a:pt x="12" y="36"/>
                          </a:cubicBezTo>
                          <a:cubicBezTo>
                            <a:pt x="12" y="39"/>
                            <a:pt x="9" y="41"/>
                            <a:pt x="7" y="42"/>
                          </a:cubicBezTo>
                          <a:cubicBezTo>
                            <a:pt x="5" y="44"/>
                            <a:pt x="2" y="46"/>
                            <a:pt x="2" y="51"/>
                          </a:cubicBezTo>
                          <a:cubicBezTo>
                            <a:pt x="2" y="52"/>
                            <a:pt x="2" y="53"/>
                            <a:pt x="2" y="54"/>
                          </a:cubicBezTo>
                          <a:cubicBezTo>
                            <a:pt x="2" y="56"/>
                            <a:pt x="3" y="58"/>
                            <a:pt x="2" y="60"/>
                          </a:cubicBezTo>
                          <a:cubicBezTo>
                            <a:pt x="2" y="61"/>
                            <a:pt x="1" y="62"/>
                            <a:pt x="1" y="62"/>
                          </a:cubicBezTo>
                          <a:cubicBezTo>
                            <a:pt x="1" y="62"/>
                            <a:pt x="1" y="63"/>
                            <a:pt x="0" y="63"/>
                          </a:cubicBezTo>
                          <a:cubicBezTo>
                            <a:pt x="1" y="68"/>
                            <a:pt x="9" y="68"/>
                            <a:pt x="10" y="68"/>
                          </a:cubicBezTo>
                          <a:cubicBezTo>
                            <a:pt x="11" y="68"/>
                            <a:pt x="12" y="69"/>
                            <a:pt x="14" y="69"/>
                          </a:cubicBezTo>
                          <a:cubicBezTo>
                            <a:pt x="16" y="69"/>
                            <a:pt x="19" y="70"/>
                            <a:pt x="21" y="69"/>
                          </a:cubicBezTo>
                          <a:cubicBezTo>
                            <a:pt x="21" y="69"/>
                            <a:pt x="20" y="68"/>
                            <a:pt x="20" y="68"/>
                          </a:cubicBezTo>
                          <a:cubicBezTo>
                            <a:pt x="20" y="67"/>
                            <a:pt x="19" y="67"/>
                            <a:pt x="19" y="65"/>
                          </a:cubicBezTo>
                          <a:cubicBezTo>
                            <a:pt x="19" y="63"/>
                            <a:pt x="22" y="62"/>
                            <a:pt x="24" y="61"/>
                          </a:cubicBezTo>
                          <a:cubicBezTo>
                            <a:pt x="24" y="61"/>
                            <a:pt x="24" y="61"/>
                            <a:pt x="25" y="61"/>
                          </a:cubicBezTo>
                          <a:cubicBezTo>
                            <a:pt x="25" y="61"/>
                            <a:pt x="25" y="61"/>
                            <a:pt x="25" y="61"/>
                          </a:cubicBezTo>
                          <a:lnTo>
                            <a:pt x="30" y="61"/>
                          </a:lnTo>
                          <a:cubicBezTo>
                            <a:pt x="31" y="61"/>
                            <a:pt x="31" y="61"/>
                            <a:pt x="31" y="62"/>
                          </a:cubicBezTo>
                          <a:lnTo>
                            <a:pt x="31" y="66"/>
                          </a:lnTo>
                          <a:cubicBezTo>
                            <a:pt x="31" y="67"/>
                            <a:pt x="31" y="67"/>
                            <a:pt x="31" y="67"/>
                          </a:cubicBezTo>
                          <a:cubicBezTo>
                            <a:pt x="29" y="69"/>
                            <a:pt x="28" y="70"/>
                            <a:pt x="27" y="72"/>
                          </a:cubicBezTo>
                          <a:lnTo>
                            <a:pt x="33" y="72"/>
                          </a:lnTo>
                          <a:cubicBezTo>
                            <a:pt x="34" y="72"/>
                            <a:pt x="34" y="73"/>
                            <a:pt x="34" y="74"/>
                          </a:cubicBezTo>
                          <a:cubicBezTo>
                            <a:pt x="34" y="77"/>
                            <a:pt x="32" y="79"/>
                            <a:pt x="27" y="81"/>
                          </a:cubicBezTo>
                          <a:lnTo>
                            <a:pt x="27" y="82"/>
                          </a:lnTo>
                          <a:cubicBezTo>
                            <a:pt x="29" y="83"/>
                            <a:pt x="29" y="83"/>
                            <a:pt x="30" y="82"/>
                          </a:cubicBezTo>
                          <a:cubicBezTo>
                            <a:pt x="30" y="82"/>
                            <a:pt x="31" y="82"/>
                            <a:pt x="31" y="82"/>
                          </a:cubicBezTo>
                          <a:cubicBezTo>
                            <a:pt x="31" y="82"/>
                            <a:pt x="31" y="82"/>
                            <a:pt x="32" y="82"/>
                          </a:cubicBezTo>
                          <a:lnTo>
                            <a:pt x="32" y="82"/>
                          </a:lnTo>
                          <a:cubicBezTo>
                            <a:pt x="32" y="82"/>
                            <a:pt x="33" y="82"/>
                            <a:pt x="33" y="82"/>
                          </a:cubicBezTo>
                          <a:cubicBezTo>
                            <a:pt x="34" y="82"/>
                            <a:pt x="35" y="82"/>
                            <a:pt x="36" y="82"/>
                          </a:cubicBezTo>
                          <a:cubicBezTo>
                            <a:pt x="41" y="82"/>
                            <a:pt x="46" y="79"/>
                            <a:pt x="50" y="76"/>
                          </a:cubicBezTo>
                          <a:cubicBezTo>
                            <a:pt x="50" y="76"/>
                            <a:pt x="50" y="76"/>
                            <a:pt x="50" y="76"/>
                          </a:cubicBezTo>
                          <a:cubicBezTo>
                            <a:pt x="48" y="74"/>
                            <a:pt x="46" y="72"/>
                            <a:pt x="46" y="68"/>
                          </a:cubicBezTo>
                          <a:cubicBezTo>
                            <a:pt x="46" y="63"/>
                            <a:pt x="51" y="61"/>
                            <a:pt x="55" y="60"/>
                          </a:cubicBezTo>
                          <a:cubicBezTo>
                            <a:pt x="56" y="60"/>
                            <a:pt x="57" y="59"/>
                            <a:pt x="58" y="5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6" name="Freeform 1154">
                      <a:extLst>
                        <a:ext uri="{FF2B5EF4-FFF2-40B4-BE49-F238E27FC236}">
                          <a16:creationId xmlns:a16="http://schemas.microsoft.com/office/drawing/2014/main" id="{7B0A7DC3-C34E-AE8D-0B18-B97FE3D1274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32763" y="4670084"/>
                      <a:ext cx="39469" cy="50746"/>
                    </a:xfrm>
                    <a:custGeom>
                      <a:avLst/>
                      <a:gdLst>
                        <a:gd name="T0" fmla="*/ 90 w 94"/>
                        <a:gd name="T1" fmla="*/ 70 h 121"/>
                        <a:gd name="T2" fmla="*/ 93 w 94"/>
                        <a:gd name="T3" fmla="*/ 63 h 121"/>
                        <a:gd name="T4" fmla="*/ 90 w 94"/>
                        <a:gd name="T5" fmla="*/ 53 h 121"/>
                        <a:gd name="T6" fmla="*/ 88 w 94"/>
                        <a:gd name="T7" fmla="*/ 35 h 121"/>
                        <a:gd name="T8" fmla="*/ 71 w 94"/>
                        <a:gd name="T9" fmla="*/ 21 h 121"/>
                        <a:gd name="T10" fmla="*/ 70 w 94"/>
                        <a:gd name="T11" fmla="*/ 20 h 121"/>
                        <a:gd name="T12" fmla="*/ 70 w 94"/>
                        <a:gd name="T13" fmla="*/ 10 h 121"/>
                        <a:gd name="T14" fmla="*/ 68 w 94"/>
                        <a:gd name="T15" fmla="*/ 10 h 121"/>
                        <a:gd name="T16" fmla="*/ 53 w 94"/>
                        <a:gd name="T17" fmla="*/ 3 h 121"/>
                        <a:gd name="T18" fmla="*/ 48 w 94"/>
                        <a:gd name="T19" fmla="*/ 3 h 121"/>
                        <a:gd name="T20" fmla="*/ 51 w 94"/>
                        <a:gd name="T21" fmla="*/ 25 h 121"/>
                        <a:gd name="T22" fmla="*/ 49 w 94"/>
                        <a:gd name="T23" fmla="*/ 25 h 121"/>
                        <a:gd name="T24" fmla="*/ 29 w 94"/>
                        <a:gd name="T25" fmla="*/ 21 h 121"/>
                        <a:gd name="T26" fmla="*/ 5 w 94"/>
                        <a:gd name="T27" fmla="*/ 14 h 121"/>
                        <a:gd name="T28" fmla="*/ 3 w 94"/>
                        <a:gd name="T29" fmla="*/ 36 h 121"/>
                        <a:gd name="T30" fmla="*/ 8 w 94"/>
                        <a:gd name="T31" fmla="*/ 63 h 121"/>
                        <a:gd name="T32" fmla="*/ 14 w 94"/>
                        <a:gd name="T33" fmla="*/ 72 h 121"/>
                        <a:gd name="T34" fmla="*/ 18 w 94"/>
                        <a:gd name="T35" fmla="*/ 103 h 121"/>
                        <a:gd name="T36" fmla="*/ 22 w 94"/>
                        <a:gd name="T37" fmla="*/ 111 h 121"/>
                        <a:gd name="T38" fmla="*/ 28 w 94"/>
                        <a:gd name="T39" fmla="*/ 114 h 121"/>
                        <a:gd name="T40" fmla="*/ 49 w 94"/>
                        <a:gd name="T41" fmla="*/ 110 h 121"/>
                        <a:gd name="T42" fmla="*/ 61 w 94"/>
                        <a:gd name="T43" fmla="*/ 119 h 121"/>
                        <a:gd name="T44" fmla="*/ 70 w 94"/>
                        <a:gd name="T45" fmla="*/ 112 h 121"/>
                        <a:gd name="T46" fmla="*/ 79 w 94"/>
                        <a:gd name="T47" fmla="*/ 87 h 121"/>
                        <a:gd name="T48" fmla="*/ 75 w 94"/>
                        <a:gd name="T49" fmla="*/ 82 h 121"/>
                        <a:gd name="T50" fmla="*/ 86 w 94"/>
                        <a:gd name="T51" fmla="*/ 71 h 121"/>
                        <a:gd name="T52" fmla="*/ 90 w 94"/>
                        <a:gd name="T53" fmla="*/ 71 h 121"/>
                        <a:gd name="T54" fmla="*/ 62 w 94"/>
                        <a:gd name="T55" fmla="*/ 87 h 121"/>
                        <a:gd name="T56" fmla="*/ 60 w 94"/>
                        <a:gd name="T57" fmla="*/ 91 h 121"/>
                        <a:gd name="T58" fmla="*/ 53 w 94"/>
                        <a:gd name="T59" fmla="*/ 89 h 121"/>
                        <a:gd name="T60" fmla="*/ 34 w 94"/>
                        <a:gd name="T61" fmla="*/ 110 h 121"/>
                        <a:gd name="T62" fmla="*/ 31 w 94"/>
                        <a:gd name="T63" fmla="*/ 91 h 121"/>
                        <a:gd name="T64" fmla="*/ 36 w 94"/>
                        <a:gd name="T65" fmla="*/ 87 h 121"/>
                        <a:gd name="T66" fmla="*/ 36 w 94"/>
                        <a:gd name="T67" fmla="*/ 82 h 121"/>
                        <a:gd name="T68" fmla="*/ 49 w 94"/>
                        <a:gd name="T69" fmla="*/ 75 h 121"/>
                        <a:gd name="T70" fmla="*/ 44 w 94"/>
                        <a:gd name="T71" fmla="*/ 71 h 121"/>
                        <a:gd name="T72" fmla="*/ 28 w 94"/>
                        <a:gd name="T73" fmla="*/ 61 h 121"/>
                        <a:gd name="T74" fmla="*/ 28 w 94"/>
                        <a:gd name="T75" fmla="*/ 54 h 121"/>
                        <a:gd name="T76" fmla="*/ 33 w 94"/>
                        <a:gd name="T77" fmla="*/ 54 h 121"/>
                        <a:gd name="T78" fmla="*/ 45 w 94"/>
                        <a:gd name="T79" fmla="*/ 62 h 121"/>
                        <a:gd name="T80" fmla="*/ 62 w 94"/>
                        <a:gd name="T81" fmla="*/ 83 h 1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94" h="121">
                          <a:moveTo>
                            <a:pt x="90" y="71"/>
                          </a:moveTo>
                          <a:lnTo>
                            <a:pt x="90" y="70"/>
                          </a:lnTo>
                          <a:lnTo>
                            <a:pt x="92" y="69"/>
                          </a:lnTo>
                          <a:cubicBezTo>
                            <a:pt x="92" y="67"/>
                            <a:pt x="92" y="65"/>
                            <a:pt x="93" y="63"/>
                          </a:cubicBezTo>
                          <a:cubicBezTo>
                            <a:pt x="93" y="62"/>
                            <a:pt x="94" y="60"/>
                            <a:pt x="94" y="58"/>
                          </a:cubicBezTo>
                          <a:cubicBezTo>
                            <a:pt x="94" y="56"/>
                            <a:pt x="92" y="55"/>
                            <a:pt x="90" y="53"/>
                          </a:cubicBezTo>
                          <a:cubicBezTo>
                            <a:pt x="88" y="51"/>
                            <a:pt x="85" y="48"/>
                            <a:pt x="85" y="44"/>
                          </a:cubicBezTo>
                          <a:cubicBezTo>
                            <a:pt x="85" y="40"/>
                            <a:pt x="87" y="37"/>
                            <a:pt x="88" y="35"/>
                          </a:cubicBezTo>
                          <a:cubicBezTo>
                            <a:pt x="90" y="33"/>
                            <a:pt x="90" y="32"/>
                            <a:pt x="90" y="30"/>
                          </a:cubicBezTo>
                          <a:cubicBezTo>
                            <a:pt x="90" y="25"/>
                            <a:pt x="78" y="21"/>
                            <a:pt x="71" y="21"/>
                          </a:cubicBezTo>
                          <a:lnTo>
                            <a:pt x="70" y="22"/>
                          </a:lnTo>
                          <a:lnTo>
                            <a:pt x="70" y="20"/>
                          </a:lnTo>
                          <a:cubicBezTo>
                            <a:pt x="69" y="18"/>
                            <a:pt x="70" y="14"/>
                            <a:pt x="70" y="12"/>
                          </a:cubicBezTo>
                          <a:cubicBezTo>
                            <a:pt x="70" y="11"/>
                            <a:pt x="70" y="11"/>
                            <a:pt x="70" y="10"/>
                          </a:cubicBezTo>
                          <a:cubicBezTo>
                            <a:pt x="70" y="10"/>
                            <a:pt x="69" y="10"/>
                            <a:pt x="69" y="10"/>
                          </a:cubicBezTo>
                          <a:cubicBezTo>
                            <a:pt x="69" y="10"/>
                            <a:pt x="68" y="10"/>
                            <a:pt x="68" y="10"/>
                          </a:cubicBezTo>
                          <a:lnTo>
                            <a:pt x="68" y="10"/>
                          </a:lnTo>
                          <a:cubicBezTo>
                            <a:pt x="61" y="8"/>
                            <a:pt x="55" y="5"/>
                            <a:pt x="53" y="3"/>
                          </a:cubicBezTo>
                          <a:cubicBezTo>
                            <a:pt x="50" y="0"/>
                            <a:pt x="49" y="0"/>
                            <a:pt x="49" y="0"/>
                          </a:cubicBezTo>
                          <a:cubicBezTo>
                            <a:pt x="49" y="0"/>
                            <a:pt x="48" y="2"/>
                            <a:pt x="48" y="3"/>
                          </a:cubicBezTo>
                          <a:cubicBezTo>
                            <a:pt x="48" y="4"/>
                            <a:pt x="47" y="6"/>
                            <a:pt x="46" y="7"/>
                          </a:cubicBezTo>
                          <a:cubicBezTo>
                            <a:pt x="51" y="12"/>
                            <a:pt x="56" y="17"/>
                            <a:pt x="51" y="25"/>
                          </a:cubicBezTo>
                          <a:lnTo>
                            <a:pt x="50" y="26"/>
                          </a:lnTo>
                          <a:lnTo>
                            <a:pt x="49" y="25"/>
                          </a:lnTo>
                          <a:cubicBezTo>
                            <a:pt x="49" y="25"/>
                            <a:pt x="39" y="19"/>
                            <a:pt x="33" y="19"/>
                          </a:cubicBezTo>
                          <a:cubicBezTo>
                            <a:pt x="31" y="19"/>
                            <a:pt x="30" y="19"/>
                            <a:pt x="29" y="21"/>
                          </a:cubicBezTo>
                          <a:cubicBezTo>
                            <a:pt x="24" y="30"/>
                            <a:pt x="19" y="32"/>
                            <a:pt x="14" y="27"/>
                          </a:cubicBezTo>
                          <a:lnTo>
                            <a:pt x="5" y="14"/>
                          </a:lnTo>
                          <a:lnTo>
                            <a:pt x="0" y="17"/>
                          </a:lnTo>
                          <a:cubicBezTo>
                            <a:pt x="3" y="21"/>
                            <a:pt x="3" y="30"/>
                            <a:pt x="3" y="36"/>
                          </a:cubicBezTo>
                          <a:cubicBezTo>
                            <a:pt x="3" y="39"/>
                            <a:pt x="5" y="43"/>
                            <a:pt x="7" y="48"/>
                          </a:cubicBezTo>
                          <a:cubicBezTo>
                            <a:pt x="9" y="54"/>
                            <a:pt x="12" y="59"/>
                            <a:pt x="8" y="63"/>
                          </a:cubicBezTo>
                          <a:cubicBezTo>
                            <a:pt x="8" y="64"/>
                            <a:pt x="8" y="65"/>
                            <a:pt x="9" y="66"/>
                          </a:cubicBezTo>
                          <a:cubicBezTo>
                            <a:pt x="11" y="67"/>
                            <a:pt x="12" y="68"/>
                            <a:pt x="14" y="72"/>
                          </a:cubicBezTo>
                          <a:cubicBezTo>
                            <a:pt x="16" y="78"/>
                            <a:pt x="17" y="83"/>
                            <a:pt x="17" y="89"/>
                          </a:cubicBezTo>
                          <a:cubicBezTo>
                            <a:pt x="17" y="93"/>
                            <a:pt x="17" y="97"/>
                            <a:pt x="18" y="103"/>
                          </a:cubicBezTo>
                          <a:cubicBezTo>
                            <a:pt x="19" y="105"/>
                            <a:pt x="19" y="108"/>
                            <a:pt x="20" y="111"/>
                          </a:cubicBezTo>
                          <a:cubicBezTo>
                            <a:pt x="21" y="111"/>
                            <a:pt x="22" y="111"/>
                            <a:pt x="22" y="111"/>
                          </a:cubicBezTo>
                          <a:cubicBezTo>
                            <a:pt x="24" y="111"/>
                            <a:pt x="25" y="111"/>
                            <a:pt x="26" y="112"/>
                          </a:cubicBezTo>
                          <a:cubicBezTo>
                            <a:pt x="27" y="113"/>
                            <a:pt x="27" y="113"/>
                            <a:pt x="28" y="114"/>
                          </a:cubicBezTo>
                          <a:cubicBezTo>
                            <a:pt x="29" y="116"/>
                            <a:pt x="31" y="119"/>
                            <a:pt x="33" y="121"/>
                          </a:cubicBezTo>
                          <a:cubicBezTo>
                            <a:pt x="35" y="115"/>
                            <a:pt x="43" y="110"/>
                            <a:pt x="49" y="110"/>
                          </a:cubicBezTo>
                          <a:cubicBezTo>
                            <a:pt x="54" y="110"/>
                            <a:pt x="56" y="113"/>
                            <a:pt x="56" y="116"/>
                          </a:cubicBezTo>
                          <a:cubicBezTo>
                            <a:pt x="57" y="118"/>
                            <a:pt x="58" y="119"/>
                            <a:pt x="61" y="119"/>
                          </a:cubicBezTo>
                          <a:cubicBezTo>
                            <a:pt x="66" y="119"/>
                            <a:pt x="68" y="118"/>
                            <a:pt x="70" y="113"/>
                          </a:cubicBezTo>
                          <a:lnTo>
                            <a:pt x="70" y="112"/>
                          </a:lnTo>
                          <a:cubicBezTo>
                            <a:pt x="70" y="106"/>
                            <a:pt x="72" y="103"/>
                            <a:pt x="79" y="101"/>
                          </a:cubicBezTo>
                          <a:lnTo>
                            <a:pt x="79" y="87"/>
                          </a:lnTo>
                          <a:cubicBezTo>
                            <a:pt x="79" y="86"/>
                            <a:pt x="78" y="86"/>
                            <a:pt x="77" y="86"/>
                          </a:cubicBezTo>
                          <a:cubicBezTo>
                            <a:pt x="76" y="86"/>
                            <a:pt x="75" y="85"/>
                            <a:pt x="75" y="82"/>
                          </a:cubicBezTo>
                          <a:cubicBezTo>
                            <a:pt x="75" y="82"/>
                            <a:pt x="80" y="69"/>
                            <a:pt x="82" y="69"/>
                          </a:cubicBezTo>
                          <a:cubicBezTo>
                            <a:pt x="84" y="69"/>
                            <a:pt x="85" y="70"/>
                            <a:pt x="86" y="71"/>
                          </a:cubicBezTo>
                          <a:cubicBezTo>
                            <a:pt x="87" y="72"/>
                            <a:pt x="87" y="73"/>
                            <a:pt x="88" y="73"/>
                          </a:cubicBezTo>
                          <a:cubicBezTo>
                            <a:pt x="89" y="73"/>
                            <a:pt x="90" y="72"/>
                            <a:pt x="90" y="71"/>
                          </a:cubicBezTo>
                          <a:close/>
                          <a:moveTo>
                            <a:pt x="62" y="87"/>
                          </a:moveTo>
                          <a:lnTo>
                            <a:pt x="62" y="87"/>
                          </a:lnTo>
                          <a:cubicBezTo>
                            <a:pt x="62" y="87"/>
                            <a:pt x="62" y="88"/>
                            <a:pt x="61" y="88"/>
                          </a:cubicBezTo>
                          <a:cubicBezTo>
                            <a:pt x="61" y="88"/>
                            <a:pt x="60" y="90"/>
                            <a:pt x="60" y="91"/>
                          </a:cubicBezTo>
                          <a:cubicBezTo>
                            <a:pt x="60" y="94"/>
                            <a:pt x="60" y="98"/>
                            <a:pt x="57" y="98"/>
                          </a:cubicBezTo>
                          <a:cubicBezTo>
                            <a:pt x="54" y="98"/>
                            <a:pt x="54" y="92"/>
                            <a:pt x="53" y="89"/>
                          </a:cubicBezTo>
                          <a:cubicBezTo>
                            <a:pt x="53" y="89"/>
                            <a:pt x="52" y="89"/>
                            <a:pt x="51" y="89"/>
                          </a:cubicBezTo>
                          <a:cubicBezTo>
                            <a:pt x="49" y="95"/>
                            <a:pt x="42" y="110"/>
                            <a:pt x="34" y="110"/>
                          </a:cubicBezTo>
                          <a:cubicBezTo>
                            <a:pt x="28" y="110"/>
                            <a:pt x="24" y="104"/>
                            <a:pt x="24" y="96"/>
                          </a:cubicBezTo>
                          <a:cubicBezTo>
                            <a:pt x="24" y="93"/>
                            <a:pt x="29" y="91"/>
                            <a:pt x="31" y="91"/>
                          </a:cubicBezTo>
                          <a:cubicBezTo>
                            <a:pt x="33" y="91"/>
                            <a:pt x="34" y="93"/>
                            <a:pt x="35" y="94"/>
                          </a:cubicBezTo>
                          <a:cubicBezTo>
                            <a:pt x="36" y="94"/>
                            <a:pt x="36" y="91"/>
                            <a:pt x="36" y="87"/>
                          </a:cubicBezTo>
                          <a:cubicBezTo>
                            <a:pt x="36" y="86"/>
                            <a:pt x="36" y="84"/>
                            <a:pt x="36" y="83"/>
                          </a:cubicBezTo>
                          <a:lnTo>
                            <a:pt x="36" y="82"/>
                          </a:lnTo>
                          <a:lnTo>
                            <a:pt x="37" y="82"/>
                          </a:lnTo>
                          <a:cubicBezTo>
                            <a:pt x="40" y="82"/>
                            <a:pt x="49" y="77"/>
                            <a:pt x="49" y="75"/>
                          </a:cubicBezTo>
                          <a:cubicBezTo>
                            <a:pt x="49" y="73"/>
                            <a:pt x="48" y="70"/>
                            <a:pt x="47" y="70"/>
                          </a:cubicBezTo>
                          <a:cubicBezTo>
                            <a:pt x="46" y="70"/>
                            <a:pt x="45" y="71"/>
                            <a:pt x="44" y="71"/>
                          </a:cubicBezTo>
                          <a:cubicBezTo>
                            <a:pt x="43" y="72"/>
                            <a:pt x="43" y="72"/>
                            <a:pt x="42" y="72"/>
                          </a:cubicBezTo>
                          <a:cubicBezTo>
                            <a:pt x="36" y="72"/>
                            <a:pt x="30" y="65"/>
                            <a:pt x="28" y="61"/>
                          </a:cubicBezTo>
                          <a:lnTo>
                            <a:pt x="28" y="60"/>
                          </a:lnTo>
                          <a:lnTo>
                            <a:pt x="28" y="54"/>
                          </a:lnTo>
                          <a:lnTo>
                            <a:pt x="33" y="54"/>
                          </a:lnTo>
                          <a:lnTo>
                            <a:pt x="33" y="54"/>
                          </a:lnTo>
                          <a:cubicBezTo>
                            <a:pt x="34" y="55"/>
                            <a:pt x="34" y="55"/>
                            <a:pt x="35" y="56"/>
                          </a:cubicBezTo>
                          <a:cubicBezTo>
                            <a:pt x="38" y="59"/>
                            <a:pt x="40" y="62"/>
                            <a:pt x="45" y="62"/>
                          </a:cubicBezTo>
                          <a:cubicBezTo>
                            <a:pt x="53" y="62"/>
                            <a:pt x="62" y="74"/>
                            <a:pt x="62" y="82"/>
                          </a:cubicBezTo>
                          <a:cubicBezTo>
                            <a:pt x="62" y="82"/>
                            <a:pt x="62" y="83"/>
                            <a:pt x="62" y="83"/>
                          </a:cubicBezTo>
                          <a:cubicBezTo>
                            <a:pt x="63" y="85"/>
                            <a:pt x="63" y="86"/>
                            <a:pt x="62" y="8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7" name="Freeform 1155">
                      <a:extLst>
                        <a:ext uri="{FF2B5EF4-FFF2-40B4-BE49-F238E27FC236}">
                          <a16:creationId xmlns:a16="http://schemas.microsoft.com/office/drawing/2014/main" id="{9E4034FD-30FF-AAB6-73CB-D9A38A6ED0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00155"/>
                      <a:ext cx="33830" cy="45107"/>
                    </a:xfrm>
                    <a:custGeom>
                      <a:avLst/>
                      <a:gdLst>
                        <a:gd name="T0" fmla="*/ 64 w 82"/>
                        <a:gd name="T1" fmla="*/ 98 h 109"/>
                        <a:gd name="T2" fmla="*/ 59 w 82"/>
                        <a:gd name="T3" fmla="*/ 90 h 109"/>
                        <a:gd name="T4" fmla="*/ 61 w 82"/>
                        <a:gd name="T5" fmla="*/ 90 h 109"/>
                        <a:gd name="T6" fmla="*/ 82 w 82"/>
                        <a:gd name="T7" fmla="*/ 87 h 109"/>
                        <a:gd name="T8" fmla="*/ 82 w 82"/>
                        <a:gd name="T9" fmla="*/ 82 h 109"/>
                        <a:gd name="T10" fmla="*/ 75 w 82"/>
                        <a:gd name="T11" fmla="*/ 67 h 109"/>
                        <a:gd name="T12" fmla="*/ 66 w 82"/>
                        <a:gd name="T13" fmla="*/ 47 h 109"/>
                        <a:gd name="T14" fmla="*/ 67 w 82"/>
                        <a:gd name="T15" fmla="*/ 43 h 109"/>
                        <a:gd name="T16" fmla="*/ 68 w 82"/>
                        <a:gd name="T17" fmla="*/ 38 h 109"/>
                        <a:gd name="T18" fmla="*/ 62 w 82"/>
                        <a:gd name="T19" fmla="*/ 30 h 109"/>
                        <a:gd name="T20" fmla="*/ 56 w 82"/>
                        <a:gd name="T21" fmla="*/ 22 h 109"/>
                        <a:gd name="T22" fmla="*/ 55 w 82"/>
                        <a:gd name="T23" fmla="*/ 20 h 109"/>
                        <a:gd name="T24" fmla="*/ 54 w 82"/>
                        <a:gd name="T25" fmla="*/ 17 h 109"/>
                        <a:gd name="T26" fmla="*/ 49 w 82"/>
                        <a:gd name="T27" fmla="*/ 16 h 109"/>
                        <a:gd name="T28" fmla="*/ 42 w 82"/>
                        <a:gd name="T29" fmla="*/ 10 h 109"/>
                        <a:gd name="T30" fmla="*/ 41 w 82"/>
                        <a:gd name="T31" fmla="*/ 11 h 109"/>
                        <a:gd name="T32" fmla="*/ 37 w 82"/>
                        <a:gd name="T33" fmla="*/ 12 h 109"/>
                        <a:gd name="T34" fmla="*/ 30 w 82"/>
                        <a:gd name="T35" fmla="*/ 4 h 109"/>
                        <a:gd name="T36" fmla="*/ 24 w 82"/>
                        <a:gd name="T37" fmla="*/ 0 h 109"/>
                        <a:gd name="T38" fmla="*/ 21 w 82"/>
                        <a:gd name="T39" fmla="*/ 2 h 109"/>
                        <a:gd name="T40" fmla="*/ 16 w 82"/>
                        <a:gd name="T41" fmla="*/ 5 h 109"/>
                        <a:gd name="T42" fmla="*/ 12 w 82"/>
                        <a:gd name="T43" fmla="*/ 2 h 109"/>
                        <a:gd name="T44" fmla="*/ 11 w 82"/>
                        <a:gd name="T45" fmla="*/ 1 h 109"/>
                        <a:gd name="T46" fmla="*/ 5 w 82"/>
                        <a:gd name="T47" fmla="*/ 12 h 109"/>
                        <a:gd name="T48" fmla="*/ 6 w 82"/>
                        <a:gd name="T49" fmla="*/ 14 h 109"/>
                        <a:gd name="T50" fmla="*/ 9 w 82"/>
                        <a:gd name="T51" fmla="*/ 17 h 109"/>
                        <a:gd name="T52" fmla="*/ 9 w 82"/>
                        <a:gd name="T53" fmla="*/ 33 h 109"/>
                        <a:gd name="T54" fmla="*/ 8 w 82"/>
                        <a:gd name="T55" fmla="*/ 33 h 109"/>
                        <a:gd name="T56" fmla="*/ 0 w 82"/>
                        <a:gd name="T57" fmla="*/ 42 h 109"/>
                        <a:gd name="T58" fmla="*/ 5 w 82"/>
                        <a:gd name="T59" fmla="*/ 48 h 109"/>
                        <a:gd name="T60" fmla="*/ 11 w 82"/>
                        <a:gd name="T61" fmla="*/ 57 h 109"/>
                        <a:gd name="T62" fmla="*/ 7 w 82"/>
                        <a:gd name="T63" fmla="*/ 61 h 109"/>
                        <a:gd name="T64" fmla="*/ 4 w 82"/>
                        <a:gd name="T65" fmla="*/ 64 h 109"/>
                        <a:gd name="T66" fmla="*/ 5 w 82"/>
                        <a:gd name="T67" fmla="*/ 68 h 109"/>
                        <a:gd name="T68" fmla="*/ 7 w 82"/>
                        <a:gd name="T69" fmla="*/ 75 h 109"/>
                        <a:gd name="T70" fmla="*/ 18 w 82"/>
                        <a:gd name="T71" fmla="*/ 82 h 109"/>
                        <a:gd name="T72" fmla="*/ 28 w 82"/>
                        <a:gd name="T73" fmla="*/ 86 h 109"/>
                        <a:gd name="T74" fmla="*/ 29 w 82"/>
                        <a:gd name="T75" fmla="*/ 86 h 109"/>
                        <a:gd name="T76" fmla="*/ 29 w 82"/>
                        <a:gd name="T77" fmla="*/ 87 h 109"/>
                        <a:gd name="T78" fmla="*/ 35 w 82"/>
                        <a:gd name="T79" fmla="*/ 92 h 109"/>
                        <a:gd name="T80" fmla="*/ 38 w 82"/>
                        <a:gd name="T81" fmla="*/ 93 h 109"/>
                        <a:gd name="T82" fmla="*/ 38 w 82"/>
                        <a:gd name="T83" fmla="*/ 94 h 109"/>
                        <a:gd name="T84" fmla="*/ 38 w 82"/>
                        <a:gd name="T85" fmla="*/ 95 h 109"/>
                        <a:gd name="T86" fmla="*/ 37 w 82"/>
                        <a:gd name="T87" fmla="*/ 97 h 109"/>
                        <a:gd name="T88" fmla="*/ 35 w 82"/>
                        <a:gd name="T89" fmla="*/ 98 h 109"/>
                        <a:gd name="T90" fmla="*/ 35 w 82"/>
                        <a:gd name="T91" fmla="*/ 99 h 109"/>
                        <a:gd name="T92" fmla="*/ 44 w 82"/>
                        <a:gd name="T93" fmla="*/ 106 h 109"/>
                        <a:gd name="T94" fmla="*/ 50 w 82"/>
                        <a:gd name="T95" fmla="*/ 106 h 109"/>
                        <a:gd name="T96" fmla="*/ 54 w 82"/>
                        <a:gd name="T97" fmla="*/ 108 h 109"/>
                        <a:gd name="T98" fmla="*/ 55 w 82"/>
                        <a:gd name="T99" fmla="*/ 109 h 109"/>
                        <a:gd name="T100" fmla="*/ 58 w 82"/>
                        <a:gd name="T101" fmla="*/ 109 h 109"/>
                        <a:gd name="T102" fmla="*/ 59 w 82"/>
                        <a:gd name="T103" fmla="*/ 106 h 109"/>
                        <a:gd name="T104" fmla="*/ 59 w 82"/>
                        <a:gd name="T105" fmla="*/ 101 h 109"/>
                        <a:gd name="T106" fmla="*/ 64 w 82"/>
                        <a:gd name="T107" fmla="*/ 98 h 1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82" h="109">
                          <a:moveTo>
                            <a:pt x="64" y="98"/>
                          </a:moveTo>
                          <a:lnTo>
                            <a:pt x="59" y="90"/>
                          </a:lnTo>
                          <a:lnTo>
                            <a:pt x="61" y="90"/>
                          </a:lnTo>
                          <a:cubicBezTo>
                            <a:pt x="70" y="90"/>
                            <a:pt x="77" y="90"/>
                            <a:pt x="82" y="87"/>
                          </a:cubicBezTo>
                          <a:lnTo>
                            <a:pt x="82" y="82"/>
                          </a:lnTo>
                          <a:cubicBezTo>
                            <a:pt x="82" y="76"/>
                            <a:pt x="79" y="72"/>
                            <a:pt x="75" y="67"/>
                          </a:cubicBezTo>
                          <a:cubicBezTo>
                            <a:pt x="70" y="61"/>
                            <a:pt x="66" y="55"/>
                            <a:pt x="66" y="47"/>
                          </a:cubicBezTo>
                          <a:cubicBezTo>
                            <a:pt x="66" y="45"/>
                            <a:pt x="66" y="44"/>
                            <a:pt x="67" y="43"/>
                          </a:cubicBezTo>
                          <a:cubicBezTo>
                            <a:pt x="67" y="42"/>
                            <a:pt x="68" y="41"/>
                            <a:pt x="68" y="38"/>
                          </a:cubicBezTo>
                          <a:cubicBezTo>
                            <a:pt x="68" y="35"/>
                            <a:pt x="65" y="32"/>
                            <a:pt x="62" y="30"/>
                          </a:cubicBezTo>
                          <a:cubicBezTo>
                            <a:pt x="60" y="28"/>
                            <a:pt x="57" y="26"/>
                            <a:pt x="56" y="22"/>
                          </a:cubicBezTo>
                          <a:cubicBezTo>
                            <a:pt x="55" y="21"/>
                            <a:pt x="55" y="21"/>
                            <a:pt x="55" y="20"/>
                          </a:cubicBezTo>
                          <a:cubicBezTo>
                            <a:pt x="55" y="19"/>
                            <a:pt x="55" y="18"/>
                            <a:pt x="54" y="17"/>
                          </a:cubicBezTo>
                          <a:cubicBezTo>
                            <a:pt x="52" y="17"/>
                            <a:pt x="51" y="17"/>
                            <a:pt x="49" y="16"/>
                          </a:cubicBezTo>
                          <a:cubicBezTo>
                            <a:pt x="45" y="16"/>
                            <a:pt x="43" y="15"/>
                            <a:pt x="42" y="10"/>
                          </a:cubicBezTo>
                          <a:cubicBezTo>
                            <a:pt x="42" y="10"/>
                            <a:pt x="41" y="11"/>
                            <a:pt x="41" y="11"/>
                          </a:cubicBezTo>
                          <a:cubicBezTo>
                            <a:pt x="40" y="11"/>
                            <a:pt x="39" y="12"/>
                            <a:pt x="37" y="12"/>
                          </a:cubicBezTo>
                          <a:cubicBezTo>
                            <a:pt x="33" y="12"/>
                            <a:pt x="30" y="8"/>
                            <a:pt x="30" y="4"/>
                          </a:cubicBezTo>
                          <a:cubicBezTo>
                            <a:pt x="27" y="1"/>
                            <a:pt x="26" y="0"/>
                            <a:pt x="24" y="0"/>
                          </a:cubicBezTo>
                          <a:cubicBezTo>
                            <a:pt x="22" y="0"/>
                            <a:pt x="22" y="1"/>
                            <a:pt x="21" y="2"/>
                          </a:cubicBezTo>
                          <a:cubicBezTo>
                            <a:pt x="20" y="3"/>
                            <a:pt x="20" y="5"/>
                            <a:pt x="16" y="5"/>
                          </a:cubicBezTo>
                          <a:cubicBezTo>
                            <a:pt x="14" y="5"/>
                            <a:pt x="13" y="4"/>
                            <a:pt x="12" y="2"/>
                          </a:cubicBezTo>
                          <a:cubicBezTo>
                            <a:pt x="11" y="2"/>
                            <a:pt x="11" y="1"/>
                            <a:pt x="11" y="1"/>
                          </a:cubicBezTo>
                          <a:cubicBezTo>
                            <a:pt x="9" y="3"/>
                            <a:pt x="5" y="11"/>
                            <a:pt x="5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9" y="15"/>
                            <a:pt x="9" y="17"/>
                          </a:cubicBezTo>
                          <a:lnTo>
                            <a:pt x="9" y="33"/>
                          </a:lnTo>
                          <a:lnTo>
                            <a:pt x="8" y="33"/>
                          </a:lnTo>
                          <a:cubicBezTo>
                            <a:pt x="2" y="35"/>
                            <a:pt x="0" y="37"/>
                            <a:pt x="0" y="42"/>
                          </a:cubicBezTo>
                          <a:cubicBezTo>
                            <a:pt x="0" y="45"/>
                            <a:pt x="3" y="46"/>
                            <a:pt x="5" y="48"/>
                          </a:cubicBezTo>
                          <a:cubicBezTo>
                            <a:pt x="8" y="50"/>
                            <a:pt x="11" y="52"/>
                            <a:pt x="11" y="57"/>
                          </a:cubicBezTo>
                          <a:cubicBezTo>
                            <a:pt x="11" y="60"/>
                            <a:pt x="8" y="61"/>
                            <a:pt x="7" y="61"/>
                          </a:cubicBezTo>
                          <a:cubicBezTo>
                            <a:pt x="5" y="62"/>
                            <a:pt x="4" y="62"/>
                            <a:pt x="4" y="64"/>
                          </a:cubicBezTo>
                          <a:cubicBezTo>
                            <a:pt x="4" y="65"/>
                            <a:pt x="5" y="66"/>
                            <a:pt x="5" y="68"/>
                          </a:cubicBezTo>
                          <a:cubicBezTo>
                            <a:pt x="6" y="70"/>
                            <a:pt x="7" y="72"/>
                            <a:pt x="7" y="75"/>
                          </a:cubicBezTo>
                          <a:cubicBezTo>
                            <a:pt x="12" y="76"/>
                            <a:pt x="15" y="80"/>
                            <a:pt x="18" y="82"/>
                          </a:cubicBezTo>
                          <a:cubicBezTo>
                            <a:pt x="21" y="86"/>
                            <a:pt x="24" y="88"/>
                            <a:pt x="28" y="86"/>
                          </a:cubicBezTo>
                          <a:lnTo>
                            <a:pt x="29" y="86"/>
                          </a:lnTo>
                          <a:lnTo>
                            <a:pt x="29" y="87"/>
                          </a:lnTo>
                          <a:cubicBezTo>
                            <a:pt x="31" y="89"/>
                            <a:pt x="33" y="90"/>
                            <a:pt x="35" y="92"/>
                          </a:cubicBezTo>
                          <a:cubicBezTo>
                            <a:pt x="36" y="92"/>
                            <a:pt x="37" y="93"/>
                            <a:pt x="38" y="93"/>
                          </a:cubicBezTo>
                          <a:lnTo>
                            <a:pt x="38" y="94"/>
                          </a:lnTo>
                          <a:lnTo>
                            <a:pt x="38" y="95"/>
                          </a:lnTo>
                          <a:cubicBezTo>
                            <a:pt x="38" y="96"/>
                            <a:pt x="37" y="96"/>
                            <a:pt x="37" y="97"/>
                          </a:cubicBezTo>
                          <a:cubicBezTo>
                            <a:pt x="36" y="97"/>
                            <a:pt x="36" y="98"/>
                            <a:pt x="35" y="98"/>
                          </a:cubicBezTo>
                          <a:lnTo>
                            <a:pt x="35" y="99"/>
                          </a:lnTo>
                          <a:cubicBezTo>
                            <a:pt x="40" y="99"/>
                            <a:pt x="43" y="103"/>
                            <a:pt x="44" y="106"/>
                          </a:cubicBezTo>
                          <a:cubicBezTo>
                            <a:pt x="47" y="106"/>
                            <a:pt x="49" y="106"/>
                            <a:pt x="50" y="106"/>
                          </a:cubicBezTo>
                          <a:cubicBezTo>
                            <a:pt x="52" y="106"/>
                            <a:pt x="53" y="107"/>
                            <a:pt x="54" y="108"/>
                          </a:cubicBezTo>
                          <a:cubicBezTo>
                            <a:pt x="54" y="108"/>
                            <a:pt x="55" y="109"/>
                            <a:pt x="55" y="109"/>
                          </a:cubicBezTo>
                          <a:lnTo>
                            <a:pt x="58" y="109"/>
                          </a:lnTo>
                          <a:cubicBezTo>
                            <a:pt x="58" y="108"/>
                            <a:pt x="58" y="107"/>
                            <a:pt x="59" y="106"/>
                          </a:cubicBezTo>
                          <a:cubicBezTo>
                            <a:pt x="59" y="105"/>
                            <a:pt x="59" y="104"/>
                            <a:pt x="59" y="101"/>
                          </a:cubicBezTo>
                          <a:cubicBezTo>
                            <a:pt x="59" y="99"/>
                            <a:pt x="62" y="98"/>
                            <a:pt x="64" y="9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8" name="Freeform 1156">
                      <a:extLst>
                        <a:ext uri="{FF2B5EF4-FFF2-40B4-BE49-F238E27FC236}">
                          <a16:creationId xmlns:a16="http://schemas.microsoft.com/office/drawing/2014/main" id="{23C8A6B6-C6F6-4A1E-F806-DD7AE3D4AF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31986" y="4508450"/>
                      <a:ext cx="142839" cy="86455"/>
                    </a:xfrm>
                    <a:custGeom>
                      <a:avLst/>
                      <a:gdLst>
                        <a:gd name="T0" fmla="*/ 96 w 334"/>
                        <a:gd name="T1" fmla="*/ 190 h 205"/>
                        <a:gd name="T2" fmla="*/ 125 w 334"/>
                        <a:gd name="T3" fmla="*/ 195 h 205"/>
                        <a:gd name="T4" fmla="*/ 134 w 334"/>
                        <a:gd name="T5" fmla="*/ 192 h 205"/>
                        <a:gd name="T6" fmla="*/ 169 w 334"/>
                        <a:gd name="T7" fmla="*/ 205 h 205"/>
                        <a:gd name="T8" fmla="*/ 180 w 334"/>
                        <a:gd name="T9" fmla="*/ 195 h 205"/>
                        <a:gd name="T10" fmla="*/ 187 w 334"/>
                        <a:gd name="T11" fmla="*/ 182 h 205"/>
                        <a:gd name="T12" fmla="*/ 199 w 334"/>
                        <a:gd name="T13" fmla="*/ 149 h 205"/>
                        <a:gd name="T14" fmla="*/ 211 w 334"/>
                        <a:gd name="T15" fmla="*/ 135 h 205"/>
                        <a:gd name="T16" fmla="*/ 233 w 334"/>
                        <a:gd name="T17" fmla="*/ 109 h 205"/>
                        <a:gd name="T18" fmla="*/ 235 w 334"/>
                        <a:gd name="T19" fmla="*/ 113 h 205"/>
                        <a:gd name="T20" fmla="*/ 262 w 334"/>
                        <a:gd name="T21" fmla="*/ 98 h 205"/>
                        <a:gd name="T22" fmla="*/ 301 w 334"/>
                        <a:gd name="T23" fmla="*/ 78 h 205"/>
                        <a:gd name="T24" fmla="*/ 329 w 334"/>
                        <a:gd name="T25" fmla="*/ 49 h 205"/>
                        <a:gd name="T26" fmla="*/ 331 w 334"/>
                        <a:gd name="T27" fmla="*/ 36 h 205"/>
                        <a:gd name="T28" fmla="*/ 306 w 334"/>
                        <a:gd name="T29" fmla="*/ 46 h 205"/>
                        <a:gd name="T30" fmla="*/ 273 w 334"/>
                        <a:gd name="T31" fmla="*/ 59 h 205"/>
                        <a:gd name="T32" fmla="*/ 182 w 334"/>
                        <a:gd name="T33" fmla="*/ 9 h 205"/>
                        <a:gd name="T34" fmla="*/ 166 w 334"/>
                        <a:gd name="T35" fmla="*/ 0 h 205"/>
                        <a:gd name="T36" fmla="*/ 119 w 334"/>
                        <a:gd name="T37" fmla="*/ 4 h 205"/>
                        <a:gd name="T38" fmla="*/ 110 w 334"/>
                        <a:gd name="T39" fmla="*/ 14 h 205"/>
                        <a:gd name="T40" fmla="*/ 105 w 334"/>
                        <a:gd name="T41" fmla="*/ 30 h 205"/>
                        <a:gd name="T42" fmla="*/ 110 w 334"/>
                        <a:gd name="T43" fmla="*/ 49 h 205"/>
                        <a:gd name="T44" fmla="*/ 105 w 334"/>
                        <a:gd name="T45" fmla="*/ 59 h 205"/>
                        <a:gd name="T46" fmla="*/ 96 w 334"/>
                        <a:gd name="T47" fmla="*/ 52 h 205"/>
                        <a:gd name="T48" fmla="*/ 87 w 334"/>
                        <a:gd name="T49" fmla="*/ 50 h 205"/>
                        <a:gd name="T50" fmla="*/ 72 w 334"/>
                        <a:gd name="T51" fmla="*/ 45 h 205"/>
                        <a:gd name="T52" fmla="*/ 47 w 334"/>
                        <a:gd name="T53" fmla="*/ 31 h 205"/>
                        <a:gd name="T54" fmla="*/ 43 w 334"/>
                        <a:gd name="T55" fmla="*/ 30 h 205"/>
                        <a:gd name="T56" fmla="*/ 44 w 334"/>
                        <a:gd name="T57" fmla="*/ 33 h 205"/>
                        <a:gd name="T58" fmla="*/ 49 w 334"/>
                        <a:gd name="T59" fmla="*/ 51 h 205"/>
                        <a:gd name="T60" fmla="*/ 45 w 334"/>
                        <a:gd name="T61" fmla="*/ 67 h 205"/>
                        <a:gd name="T62" fmla="*/ 48 w 334"/>
                        <a:gd name="T63" fmla="*/ 73 h 205"/>
                        <a:gd name="T64" fmla="*/ 38 w 334"/>
                        <a:gd name="T65" fmla="*/ 79 h 205"/>
                        <a:gd name="T66" fmla="*/ 42 w 334"/>
                        <a:gd name="T67" fmla="*/ 101 h 205"/>
                        <a:gd name="T68" fmla="*/ 51 w 334"/>
                        <a:gd name="T69" fmla="*/ 92 h 205"/>
                        <a:gd name="T70" fmla="*/ 54 w 334"/>
                        <a:gd name="T71" fmla="*/ 113 h 205"/>
                        <a:gd name="T72" fmla="*/ 42 w 334"/>
                        <a:gd name="T73" fmla="*/ 122 h 205"/>
                        <a:gd name="T74" fmla="*/ 41 w 334"/>
                        <a:gd name="T75" fmla="*/ 127 h 205"/>
                        <a:gd name="T76" fmla="*/ 39 w 334"/>
                        <a:gd name="T77" fmla="*/ 137 h 205"/>
                        <a:gd name="T78" fmla="*/ 9 w 334"/>
                        <a:gd name="T79" fmla="*/ 157 h 205"/>
                        <a:gd name="T80" fmla="*/ 2 w 334"/>
                        <a:gd name="T81" fmla="*/ 170 h 205"/>
                        <a:gd name="T82" fmla="*/ 3 w 334"/>
                        <a:gd name="T83" fmla="*/ 177 h 205"/>
                        <a:gd name="T84" fmla="*/ 5 w 334"/>
                        <a:gd name="T85" fmla="*/ 179 h 205"/>
                        <a:gd name="T86" fmla="*/ 4 w 334"/>
                        <a:gd name="T87" fmla="*/ 193 h 205"/>
                        <a:gd name="T88" fmla="*/ 12 w 334"/>
                        <a:gd name="T89" fmla="*/ 195 h 205"/>
                        <a:gd name="T90" fmla="*/ 27 w 334"/>
                        <a:gd name="T91" fmla="*/ 189 h 205"/>
                        <a:gd name="T92" fmla="*/ 36 w 334"/>
                        <a:gd name="T93" fmla="*/ 189 h 205"/>
                        <a:gd name="T94" fmla="*/ 40 w 334"/>
                        <a:gd name="T95" fmla="*/ 188 h 205"/>
                        <a:gd name="T96" fmla="*/ 43 w 334"/>
                        <a:gd name="T97" fmla="*/ 195 h 205"/>
                        <a:gd name="T98" fmla="*/ 54 w 334"/>
                        <a:gd name="T99" fmla="*/ 190 h 205"/>
                        <a:gd name="T100" fmla="*/ 60 w 334"/>
                        <a:gd name="T101" fmla="*/ 187 h 205"/>
                        <a:gd name="T102" fmla="*/ 58 w 334"/>
                        <a:gd name="T103" fmla="*/ 176 h 205"/>
                        <a:gd name="T104" fmla="*/ 63 w 334"/>
                        <a:gd name="T105" fmla="*/ 174 h 205"/>
                        <a:gd name="T106" fmla="*/ 69 w 334"/>
                        <a:gd name="T107" fmla="*/ 174 h 205"/>
                        <a:gd name="T108" fmla="*/ 77 w 334"/>
                        <a:gd name="T109" fmla="*/ 174 h 205"/>
                        <a:gd name="T110" fmla="*/ 86 w 334"/>
                        <a:gd name="T111" fmla="*/ 186 h 2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34" h="205">
                          <a:moveTo>
                            <a:pt x="89" y="186"/>
                          </a:moveTo>
                          <a:cubicBezTo>
                            <a:pt x="92" y="186"/>
                            <a:pt x="94" y="188"/>
                            <a:pt x="96" y="190"/>
                          </a:cubicBezTo>
                          <a:cubicBezTo>
                            <a:pt x="98" y="193"/>
                            <a:pt x="100" y="195"/>
                            <a:pt x="103" y="195"/>
                          </a:cubicBezTo>
                          <a:lnTo>
                            <a:pt x="125" y="195"/>
                          </a:lnTo>
                          <a:cubicBezTo>
                            <a:pt x="127" y="195"/>
                            <a:pt x="128" y="194"/>
                            <a:pt x="129" y="193"/>
                          </a:cubicBezTo>
                          <a:cubicBezTo>
                            <a:pt x="130" y="193"/>
                            <a:pt x="132" y="192"/>
                            <a:pt x="134" y="192"/>
                          </a:cubicBezTo>
                          <a:cubicBezTo>
                            <a:pt x="141" y="192"/>
                            <a:pt x="146" y="195"/>
                            <a:pt x="151" y="198"/>
                          </a:cubicBezTo>
                          <a:cubicBezTo>
                            <a:pt x="156" y="201"/>
                            <a:pt x="161" y="205"/>
                            <a:pt x="169" y="205"/>
                          </a:cubicBezTo>
                          <a:cubicBezTo>
                            <a:pt x="172" y="205"/>
                            <a:pt x="174" y="204"/>
                            <a:pt x="177" y="204"/>
                          </a:cubicBezTo>
                          <a:lnTo>
                            <a:pt x="180" y="195"/>
                          </a:lnTo>
                          <a:cubicBezTo>
                            <a:pt x="180" y="192"/>
                            <a:pt x="182" y="189"/>
                            <a:pt x="184" y="187"/>
                          </a:cubicBezTo>
                          <a:cubicBezTo>
                            <a:pt x="186" y="185"/>
                            <a:pt x="187" y="184"/>
                            <a:pt x="187" y="182"/>
                          </a:cubicBezTo>
                          <a:cubicBezTo>
                            <a:pt x="189" y="178"/>
                            <a:pt x="190" y="173"/>
                            <a:pt x="191" y="169"/>
                          </a:cubicBezTo>
                          <a:cubicBezTo>
                            <a:pt x="193" y="162"/>
                            <a:pt x="194" y="155"/>
                            <a:pt x="199" y="149"/>
                          </a:cubicBezTo>
                          <a:cubicBezTo>
                            <a:pt x="200" y="148"/>
                            <a:pt x="202" y="146"/>
                            <a:pt x="204" y="144"/>
                          </a:cubicBezTo>
                          <a:cubicBezTo>
                            <a:pt x="206" y="142"/>
                            <a:pt x="211" y="137"/>
                            <a:pt x="211" y="135"/>
                          </a:cubicBezTo>
                          <a:cubicBezTo>
                            <a:pt x="213" y="124"/>
                            <a:pt x="216" y="109"/>
                            <a:pt x="229" y="109"/>
                          </a:cubicBezTo>
                          <a:lnTo>
                            <a:pt x="233" y="109"/>
                          </a:lnTo>
                          <a:cubicBezTo>
                            <a:pt x="234" y="109"/>
                            <a:pt x="234" y="110"/>
                            <a:pt x="234" y="110"/>
                          </a:cubicBezTo>
                          <a:cubicBezTo>
                            <a:pt x="234" y="111"/>
                            <a:pt x="235" y="112"/>
                            <a:pt x="235" y="113"/>
                          </a:cubicBezTo>
                          <a:cubicBezTo>
                            <a:pt x="241" y="113"/>
                            <a:pt x="245" y="109"/>
                            <a:pt x="249" y="106"/>
                          </a:cubicBezTo>
                          <a:cubicBezTo>
                            <a:pt x="253" y="103"/>
                            <a:pt x="257" y="99"/>
                            <a:pt x="262" y="98"/>
                          </a:cubicBezTo>
                          <a:cubicBezTo>
                            <a:pt x="268" y="96"/>
                            <a:pt x="273" y="93"/>
                            <a:pt x="279" y="89"/>
                          </a:cubicBezTo>
                          <a:cubicBezTo>
                            <a:pt x="285" y="85"/>
                            <a:pt x="291" y="81"/>
                            <a:pt x="301" y="78"/>
                          </a:cubicBezTo>
                          <a:cubicBezTo>
                            <a:pt x="308" y="76"/>
                            <a:pt x="332" y="68"/>
                            <a:pt x="332" y="54"/>
                          </a:cubicBezTo>
                          <a:cubicBezTo>
                            <a:pt x="332" y="52"/>
                            <a:pt x="331" y="50"/>
                            <a:pt x="329" y="49"/>
                          </a:cubicBezTo>
                          <a:cubicBezTo>
                            <a:pt x="328" y="47"/>
                            <a:pt x="327" y="46"/>
                            <a:pt x="327" y="44"/>
                          </a:cubicBezTo>
                          <a:cubicBezTo>
                            <a:pt x="327" y="40"/>
                            <a:pt x="329" y="38"/>
                            <a:pt x="331" y="36"/>
                          </a:cubicBezTo>
                          <a:cubicBezTo>
                            <a:pt x="332" y="35"/>
                            <a:pt x="333" y="34"/>
                            <a:pt x="334" y="32"/>
                          </a:cubicBezTo>
                          <a:cubicBezTo>
                            <a:pt x="322" y="33"/>
                            <a:pt x="314" y="39"/>
                            <a:pt x="306" y="46"/>
                          </a:cubicBezTo>
                          <a:cubicBezTo>
                            <a:pt x="297" y="53"/>
                            <a:pt x="289" y="60"/>
                            <a:pt x="277" y="60"/>
                          </a:cubicBezTo>
                          <a:cubicBezTo>
                            <a:pt x="276" y="60"/>
                            <a:pt x="275" y="60"/>
                            <a:pt x="273" y="59"/>
                          </a:cubicBezTo>
                          <a:cubicBezTo>
                            <a:pt x="268" y="58"/>
                            <a:pt x="212" y="31"/>
                            <a:pt x="192" y="19"/>
                          </a:cubicBezTo>
                          <a:cubicBezTo>
                            <a:pt x="188" y="17"/>
                            <a:pt x="185" y="13"/>
                            <a:pt x="182" y="9"/>
                          </a:cubicBezTo>
                          <a:cubicBezTo>
                            <a:pt x="177" y="4"/>
                            <a:pt x="174" y="0"/>
                            <a:pt x="169" y="0"/>
                          </a:cubicBezTo>
                          <a:cubicBezTo>
                            <a:pt x="168" y="0"/>
                            <a:pt x="167" y="0"/>
                            <a:pt x="166" y="0"/>
                          </a:cubicBezTo>
                          <a:cubicBezTo>
                            <a:pt x="154" y="5"/>
                            <a:pt x="142" y="5"/>
                            <a:pt x="127" y="5"/>
                          </a:cubicBezTo>
                          <a:cubicBezTo>
                            <a:pt x="123" y="5"/>
                            <a:pt x="121" y="4"/>
                            <a:pt x="119" y="4"/>
                          </a:cubicBezTo>
                          <a:lnTo>
                            <a:pt x="118" y="4"/>
                          </a:lnTo>
                          <a:cubicBezTo>
                            <a:pt x="116" y="8"/>
                            <a:pt x="113" y="11"/>
                            <a:pt x="110" y="14"/>
                          </a:cubicBezTo>
                          <a:cubicBezTo>
                            <a:pt x="106" y="18"/>
                            <a:pt x="103" y="21"/>
                            <a:pt x="103" y="27"/>
                          </a:cubicBezTo>
                          <a:cubicBezTo>
                            <a:pt x="103" y="29"/>
                            <a:pt x="104" y="30"/>
                            <a:pt x="105" y="30"/>
                          </a:cubicBezTo>
                          <a:cubicBezTo>
                            <a:pt x="106" y="31"/>
                            <a:pt x="108" y="31"/>
                            <a:pt x="108" y="34"/>
                          </a:cubicBezTo>
                          <a:cubicBezTo>
                            <a:pt x="110" y="39"/>
                            <a:pt x="110" y="45"/>
                            <a:pt x="110" y="49"/>
                          </a:cubicBezTo>
                          <a:cubicBezTo>
                            <a:pt x="110" y="50"/>
                            <a:pt x="110" y="52"/>
                            <a:pt x="110" y="53"/>
                          </a:cubicBezTo>
                          <a:cubicBezTo>
                            <a:pt x="110" y="58"/>
                            <a:pt x="107" y="59"/>
                            <a:pt x="105" y="59"/>
                          </a:cubicBezTo>
                          <a:cubicBezTo>
                            <a:pt x="100" y="59"/>
                            <a:pt x="98" y="56"/>
                            <a:pt x="97" y="54"/>
                          </a:cubicBezTo>
                          <a:cubicBezTo>
                            <a:pt x="96" y="53"/>
                            <a:pt x="96" y="52"/>
                            <a:pt x="96" y="52"/>
                          </a:cubicBezTo>
                          <a:cubicBezTo>
                            <a:pt x="95" y="53"/>
                            <a:pt x="93" y="54"/>
                            <a:pt x="92" y="54"/>
                          </a:cubicBezTo>
                          <a:cubicBezTo>
                            <a:pt x="90" y="54"/>
                            <a:pt x="88" y="52"/>
                            <a:pt x="87" y="50"/>
                          </a:cubicBezTo>
                          <a:lnTo>
                            <a:pt x="80" y="50"/>
                          </a:lnTo>
                          <a:cubicBezTo>
                            <a:pt x="74" y="50"/>
                            <a:pt x="73" y="48"/>
                            <a:pt x="72" y="45"/>
                          </a:cubicBezTo>
                          <a:cubicBezTo>
                            <a:pt x="71" y="44"/>
                            <a:pt x="71" y="43"/>
                            <a:pt x="69" y="42"/>
                          </a:cubicBezTo>
                          <a:cubicBezTo>
                            <a:pt x="62" y="37"/>
                            <a:pt x="55" y="34"/>
                            <a:pt x="47" y="31"/>
                          </a:cubicBezTo>
                          <a:cubicBezTo>
                            <a:pt x="46" y="31"/>
                            <a:pt x="45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1"/>
                            <a:pt x="44" y="31"/>
                            <a:pt x="44" y="33"/>
                          </a:cubicBezTo>
                          <a:cubicBezTo>
                            <a:pt x="44" y="35"/>
                            <a:pt x="45" y="37"/>
                            <a:pt x="46" y="39"/>
                          </a:cubicBezTo>
                          <a:cubicBezTo>
                            <a:pt x="48" y="42"/>
                            <a:pt x="49" y="46"/>
                            <a:pt x="49" y="51"/>
                          </a:cubicBezTo>
                          <a:cubicBezTo>
                            <a:pt x="49" y="55"/>
                            <a:pt x="48" y="58"/>
                            <a:pt x="47" y="60"/>
                          </a:cubicBezTo>
                          <a:cubicBezTo>
                            <a:pt x="46" y="62"/>
                            <a:pt x="45" y="64"/>
                            <a:pt x="45" y="67"/>
                          </a:cubicBezTo>
                          <a:cubicBezTo>
                            <a:pt x="45" y="68"/>
                            <a:pt x="46" y="69"/>
                            <a:pt x="47" y="70"/>
                          </a:cubicBezTo>
                          <a:cubicBezTo>
                            <a:pt x="47" y="71"/>
                            <a:pt x="48" y="72"/>
                            <a:pt x="48" y="73"/>
                          </a:cubicBezTo>
                          <a:cubicBezTo>
                            <a:pt x="48" y="77"/>
                            <a:pt x="43" y="78"/>
                            <a:pt x="40" y="79"/>
                          </a:cubicBezTo>
                          <a:cubicBezTo>
                            <a:pt x="39" y="79"/>
                            <a:pt x="38" y="79"/>
                            <a:pt x="38" y="79"/>
                          </a:cubicBezTo>
                          <a:cubicBezTo>
                            <a:pt x="35" y="80"/>
                            <a:pt x="29" y="90"/>
                            <a:pt x="29" y="95"/>
                          </a:cubicBezTo>
                          <a:cubicBezTo>
                            <a:pt x="29" y="97"/>
                            <a:pt x="37" y="101"/>
                            <a:pt x="42" y="101"/>
                          </a:cubicBezTo>
                          <a:cubicBezTo>
                            <a:pt x="43" y="101"/>
                            <a:pt x="44" y="99"/>
                            <a:pt x="45" y="98"/>
                          </a:cubicBezTo>
                          <a:cubicBezTo>
                            <a:pt x="47" y="95"/>
                            <a:pt x="48" y="92"/>
                            <a:pt x="51" y="92"/>
                          </a:cubicBezTo>
                          <a:cubicBezTo>
                            <a:pt x="56" y="92"/>
                            <a:pt x="64" y="98"/>
                            <a:pt x="64" y="102"/>
                          </a:cubicBezTo>
                          <a:cubicBezTo>
                            <a:pt x="64" y="105"/>
                            <a:pt x="60" y="108"/>
                            <a:pt x="54" y="113"/>
                          </a:cubicBezTo>
                          <a:cubicBezTo>
                            <a:pt x="51" y="115"/>
                            <a:pt x="48" y="117"/>
                            <a:pt x="47" y="119"/>
                          </a:cubicBezTo>
                          <a:cubicBezTo>
                            <a:pt x="46" y="120"/>
                            <a:pt x="44" y="121"/>
                            <a:pt x="42" y="122"/>
                          </a:cubicBezTo>
                          <a:cubicBezTo>
                            <a:pt x="41" y="123"/>
                            <a:pt x="40" y="123"/>
                            <a:pt x="40" y="124"/>
                          </a:cubicBezTo>
                          <a:cubicBezTo>
                            <a:pt x="39" y="124"/>
                            <a:pt x="40" y="126"/>
                            <a:pt x="41" y="127"/>
                          </a:cubicBezTo>
                          <a:cubicBezTo>
                            <a:pt x="42" y="129"/>
                            <a:pt x="43" y="132"/>
                            <a:pt x="42" y="134"/>
                          </a:cubicBezTo>
                          <a:cubicBezTo>
                            <a:pt x="42" y="135"/>
                            <a:pt x="41" y="136"/>
                            <a:pt x="39" y="137"/>
                          </a:cubicBezTo>
                          <a:cubicBezTo>
                            <a:pt x="35" y="139"/>
                            <a:pt x="27" y="141"/>
                            <a:pt x="22" y="141"/>
                          </a:cubicBezTo>
                          <a:cubicBezTo>
                            <a:pt x="13" y="141"/>
                            <a:pt x="11" y="149"/>
                            <a:pt x="9" y="157"/>
                          </a:cubicBezTo>
                          <a:cubicBezTo>
                            <a:pt x="8" y="161"/>
                            <a:pt x="7" y="164"/>
                            <a:pt x="5" y="167"/>
                          </a:cubicBezTo>
                          <a:cubicBezTo>
                            <a:pt x="4" y="168"/>
                            <a:pt x="3" y="169"/>
                            <a:pt x="2" y="170"/>
                          </a:cubicBezTo>
                          <a:cubicBezTo>
                            <a:pt x="1" y="171"/>
                            <a:pt x="0" y="172"/>
                            <a:pt x="0" y="174"/>
                          </a:cubicBezTo>
                          <a:cubicBezTo>
                            <a:pt x="0" y="176"/>
                            <a:pt x="1" y="176"/>
                            <a:pt x="3" y="177"/>
                          </a:cubicBezTo>
                          <a:cubicBezTo>
                            <a:pt x="4" y="177"/>
                            <a:pt x="4" y="177"/>
                            <a:pt x="5" y="178"/>
                          </a:cubicBezTo>
                          <a:cubicBezTo>
                            <a:pt x="5" y="178"/>
                            <a:pt x="5" y="179"/>
                            <a:pt x="5" y="179"/>
                          </a:cubicBezTo>
                          <a:lnTo>
                            <a:pt x="2" y="188"/>
                          </a:lnTo>
                          <a:cubicBezTo>
                            <a:pt x="3" y="189"/>
                            <a:pt x="4" y="191"/>
                            <a:pt x="4" y="193"/>
                          </a:cubicBezTo>
                          <a:cubicBezTo>
                            <a:pt x="5" y="196"/>
                            <a:pt x="6" y="198"/>
                            <a:pt x="8" y="198"/>
                          </a:cubicBezTo>
                          <a:cubicBezTo>
                            <a:pt x="10" y="198"/>
                            <a:pt x="11" y="196"/>
                            <a:pt x="12" y="195"/>
                          </a:cubicBezTo>
                          <a:cubicBezTo>
                            <a:pt x="14" y="192"/>
                            <a:pt x="17" y="189"/>
                            <a:pt x="22" y="189"/>
                          </a:cubicBezTo>
                          <a:cubicBezTo>
                            <a:pt x="24" y="189"/>
                            <a:pt x="25" y="189"/>
                            <a:pt x="27" y="189"/>
                          </a:cubicBezTo>
                          <a:cubicBezTo>
                            <a:pt x="28" y="190"/>
                            <a:pt x="30" y="190"/>
                            <a:pt x="32" y="190"/>
                          </a:cubicBezTo>
                          <a:cubicBezTo>
                            <a:pt x="34" y="190"/>
                            <a:pt x="35" y="190"/>
                            <a:pt x="36" y="189"/>
                          </a:cubicBezTo>
                          <a:cubicBezTo>
                            <a:pt x="37" y="189"/>
                            <a:pt x="38" y="188"/>
                            <a:pt x="39" y="188"/>
                          </a:cubicBezTo>
                          <a:cubicBezTo>
                            <a:pt x="40" y="188"/>
                            <a:pt x="40" y="188"/>
                            <a:pt x="40" y="188"/>
                          </a:cubicBezTo>
                          <a:cubicBezTo>
                            <a:pt x="41" y="188"/>
                            <a:pt x="41" y="189"/>
                            <a:pt x="41" y="189"/>
                          </a:cubicBezTo>
                          <a:cubicBezTo>
                            <a:pt x="41" y="190"/>
                            <a:pt x="41" y="195"/>
                            <a:pt x="43" y="195"/>
                          </a:cubicBezTo>
                          <a:cubicBezTo>
                            <a:pt x="45" y="195"/>
                            <a:pt x="46" y="194"/>
                            <a:pt x="47" y="193"/>
                          </a:cubicBezTo>
                          <a:cubicBezTo>
                            <a:pt x="49" y="192"/>
                            <a:pt x="51" y="190"/>
                            <a:pt x="54" y="190"/>
                          </a:cubicBezTo>
                          <a:lnTo>
                            <a:pt x="56" y="190"/>
                          </a:lnTo>
                          <a:cubicBezTo>
                            <a:pt x="56" y="190"/>
                            <a:pt x="60" y="190"/>
                            <a:pt x="60" y="187"/>
                          </a:cubicBezTo>
                          <a:cubicBezTo>
                            <a:pt x="60" y="185"/>
                            <a:pt x="59" y="183"/>
                            <a:pt x="59" y="181"/>
                          </a:cubicBezTo>
                          <a:cubicBezTo>
                            <a:pt x="58" y="180"/>
                            <a:pt x="58" y="178"/>
                            <a:pt x="58" y="176"/>
                          </a:cubicBezTo>
                          <a:cubicBezTo>
                            <a:pt x="58" y="175"/>
                            <a:pt x="58" y="174"/>
                            <a:pt x="60" y="174"/>
                          </a:cubicBezTo>
                          <a:cubicBezTo>
                            <a:pt x="61" y="174"/>
                            <a:pt x="62" y="174"/>
                            <a:pt x="63" y="174"/>
                          </a:cubicBezTo>
                          <a:cubicBezTo>
                            <a:pt x="64" y="174"/>
                            <a:pt x="64" y="174"/>
                            <a:pt x="65" y="174"/>
                          </a:cubicBezTo>
                          <a:lnTo>
                            <a:pt x="69" y="174"/>
                          </a:lnTo>
                          <a:cubicBezTo>
                            <a:pt x="70" y="174"/>
                            <a:pt x="71" y="174"/>
                            <a:pt x="73" y="174"/>
                          </a:cubicBezTo>
                          <a:cubicBezTo>
                            <a:pt x="74" y="174"/>
                            <a:pt x="76" y="174"/>
                            <a:pt x="77" y="174"/>
                          </a:cubicBezTo>
                          <a:cubicBezTo>
                            <a:pt x="79" y="174"/>
                            <a:pt x="86" y="174"/>
                            <a:pt x="86" y="182"/>
                          </a:cubicBezTo>
                          <a:cubicBezTo>
                            <a:pt x="86" y="185"/>
                            <a:pt x="86" y="186"/>
                            <a:pt x="86" y="186"/>
                          </a:cubicBezTo>
                          <a:lnTo>
                            <a:pt x="89" y="18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9" name="Freeform 1157">
                      <a:extLst>
                        <a:ext uri="{FF2B5EF4-FFF2-40B4-BE49-F238E27FC236}">
                          <a16:creationId xmlns:a16="http://schemas.microsoft.com/office/drawing/2014/main" id="{93174053-22E0-1375-8DBD-C48640E72D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86491" y="4670084"/>
                      <a:ext cx="50746" cy="35710"/>
                    </a:xfrm>
                    <a:custGeom>
                      <a:avLst/>
                      <a:gdLst>
                        <a:gd name="T0" fmla="*/ 48 w 117"/>
                        <a:gd name="T1" fmla="*/ 81 h 82"/>
                        <a:gd name="T2" fmla="*/ 52 w 117"/>
                        <a:gd name="T3" fmla="*/ 79 h 82"/>
                        <a:gd name="T4" fmla="*/ 58 w 117"/>
                        <a:gd name="T5" fmla="*/ 76 h 82"/>
                        <a:gd name="T6" fmla="*/ 66 w 117"/>
                        <a:gd name="T7" fmla="*/ 81 h 82"/>
                        <a:gd name="T8" fmla="*/ 66 w 117"/>
                        <a:gd name="T9" fmla="*/ 82 h 82"/>
                        <a:gd name="T10" fmla="*/ 71 w 117"/>
                        <a:gd name="T11" fmla="*/ 80 h 82"/>
                        <a:gd name="T12" fmla="*/ 101 w 117"/>
                        <a:gd name="T13" fmla="*/ 80 h 82"/>
                        <a:gd name="T14" fmla="*/ 106 w 117"/>
                        <a:gd name="T15" fmla="*/ 76 h 82"/>
                        <a:gd name="T16" fmla="*/ 106 w 117"/>
                        <a:gd name="T17" fmla="*/ 75 h 82"/>
                        <a:gd name="T18" fmla="*/ 107 w 117"/>
                        <a:gd name="T19" fmla="*/ 75 h 82"/>
                        <a:gd name="T20" fmla="*/ 116 w 117"/>
                        <a:gd name="T21" fmla="*/ 74 h 82"/>
                        <a:gd name="T22" fmla="*/ 117 w 117"/>
                        <a:gd name="T23" fmla="*/ 74 h 82"/>
                        <a:gd name="T24" fmla="*/ 117 w 117"/>
                        <a:gd name="T25" fmla="*/ 74 h 82"/>
                        <a:gd name="T26" fmla="*/ 114 w 117"/>
                        <a:gd name="T27" fmla="*/ 65 h 82"/>
                        <a:gd name="T28" fmla="*/ 113 w 117"/>
                        <a:gd name="T29" fmla="*/ 60 h 82"/>
                        <a:gd name="T30" fmla="*/ 110 w 117"/>
                        <a:gd name="T31" fmla="*/ 59 h 82"/>
                        <a:gd name="T32" fmla="*/ 104 w 117"/>
                        <a:gd name="T33" fmla="*/ 55 h 82"/>
                        <a:gd name="T34" fmla="*/ 102 w 117"/>
                        <a:gd name="T35" fmla="*/ 50 h 82"/>
                        <a:gd name="T36" fmla="*/ 95 w 117"/>
                        <a:gd name="T37" fmla="*/ 41 h 82"/>
                        <a:gd name="T38" fmla="*/ 89 w 117"/>
                        <a:gd name="T39" fmla="*/ 40 h 82"/>
                        <a:gd name="T40" fmla="*/ 87 w 117"/>
                        <a:gd name="T41" fmla="*/ 40 h 82"/>
                        <a:gd name="T42" fmla="*/ 79 w 117"/>
                        <a:gd name="T43" fmla="*/ 38 h 82"/>
                        <a:gd name="T44" fmla="*/ 77 w 117"/>
                        <a:gd name="T45" fmla="*/ 32 h 82"/>
                        <a:gd name="T46" fmla="*/ 77 w 117"/>
                        <a:gd name="T47" fmla="*/ 29 h 82"/>
                        <a:gd name="T48" fmla="*/ 73 w 117"/>
                        <a:gd name="T49" fmla="*/ 24 h 82"/>
                        <a:gd name="T50" fmla="*/ 70 w 117"/>
                        <a:gd name="T51" fmla="*/ 17 h 82"/>
                        <a:gd name="T52" fmla="*/ 70 w 117"/>
                        <a:gd name="T53" fmla="*/ 8 h 82"/>
                        <a:gd name="T54" fmla="*/ 70 w 117"/>
                        <a:gd name="T55" fmla="*/ 8 h 82"/>
                        <a:gd name="T56" fmla="*/ 65 w 117"/>
                        <a:gd name="T57" fmla="*/ 7 h 82"/>
                        <a:gd name="T58" fmla="*/ 61 w 117"/>
                        <a:gd name="T59" fmla="*/ 9 h 82"/>
                        <a:gd name="T60" fmla="*/ 56 w 117"/>
                        <a:gd name="T61" fmla="*/ 12 h 82"/>
                        <a:gd name="T62" fmla="*/ 44 w 117"/>
                        <a:gd name="T63" fmla="*/ 7 h 82"/>
                        <a:gd name="T64" fmla="*/ 29 w 117"/>
                        <a:gd name="T65" fmla="*/ 0 h 82"/>
                        <a:gd name="T66" fmla="*/ 25 w 117"/>
                        <a:gd name="T67" fmla="*/ 2 h 82"/>
                        <a:gd name="T68" fmla="*/ 18 w 117"/>
                        <a:gd name="T69" fmla="*/ 5 h 82"/>
                        <a:gd name="T70" fmla="*/ 18 w 117"/>
                        <a:gd name="T71" fmla="*/ 5 h 82"/>
                        <a:gd name="T72" fmla="*/ 19 w 117"/>
                        <a:gd name="T73" fmla="*/ 20 h 82"/>
                        <a:gd name="T74" fmla="*/ 9 w 117"/>
                        <a:gd name="T75" fmla="*/ 38 h 82"/>
                        <a:gd name="T76" fmla="*/ 0 w 117"/>
                        <a:gd name="T77" fmla="*/ 50 h 82"/>
                        <a:gd name="T78" fmla="*/ 6 w 117"/>
                        <a:gd name="T79" fmla="*/ 50 h 82"/>
                        <a:gd name="T80" fmla="*/ 7 w 117"/>
                        <a:gd name="T81" fmla="*/ 49 h 82"/>
                        <a:gd name="T82" fmla="*/ 7 w 117"/>
                        <a:gd name="T83" fmla="*/ 51 h 82"/>
                        <a:gd name="T84" fmla="*/ 9 w 117"/>
                        <a:gd name="T85" fmla="*/ 55 h 82"/>
                        <a:gd name="T86" fmla="*/ 13 w 117"/>
                        <a:gd name="T87" fmla="*/ 56 h 82"/>
                        <a:gd name="T88" fmla="*/ 17 w 117"/>
                        <a:gd name="T89" fmla="*/ 55 h 82"/>
                        <a:gd name="T90" fmla="*/ 17 w 117"/>
                        <a:gd name="T91" fmla="*/ 61 h 82"/>
                        <a:gd name="T92" fmla="*/ 16 w 117"/>
                        <a:gd name="T93" fmla="*/ 68 h 82"/>
                        <a:gd name="T94" fmla="*/ 14 w 117"/>
                        <a:gd name="T95" fmla="*/ 70 h 82"/>
                        <a:gd name="T96" fmla="*/ 15 w 117"/>
                        <a:gd name="T97" fmla="*/ 74 h 82"/>
                        <a:gd name="T98" fmla="*/ 25 w 117"/>
                        <a:gd name="T99" fmla="*/ 77 h 82"/>
                        <a:gd name="T100" fmla="*/ 35 w 117"/>
                        <a:gd name="T101" fmla="*/ 80 h 82"/>
                        <a:gd name="T102" fmla="*/ 40 w 117"/>
                        <a:gd name="T103" fmla="*/ 79 h 82"/>
                        <a:gd name="T104" fmla="*/ 40 w 117"/>
                        <a:gd name="T105" fmla="*/ 79 h 82"/>
                        <a:gd name="T106" fmla="*/ 47 w 117"/>
                        <a:gd name="T107" fmla="*/ 79 h 82"/>
                        <a:gd name="T108" fmla="*/ 47 w 117"/>
                        <a:gd name="T109" fmla="*/ 80 h 82"/>
                        <a:gd name="T110" fmla="*/ 48 w 117"/>
                        <a:gd name="T111" fmla="*/ 8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17" h="82">
                          <a:moveTo>
                            <a:pt x="48" y="81"/>
                          </a:moveTo>
                          <a:cubicBezTo>
                            <a:pt x="49" y="81"/>
                            <a:pt x="51" y="80"/>
                            <a:pt x="52" y="79"/>
                          </a:cubicBezTo>
                          <a:cubicBezTo>
                            <a:pt x="54" y="77"/>
                            <a:pt x="56" y="76"/>
                            <a:pt x="58" y="76"/>
                          </a:cubicBezTo>
                          <a:cubicBezTo>
                            <a:pt x="62" y="76"/>
                            <a:pt x="64" y="79"/>
                            <a:pt x="66" y="81"/>
                          </a:cubicBezTo>
                          <a:cubicBezTo>
                            <a:pt x="66" y="81"/>
                            <a:pt x="66" y="81"/>
                            <a:pt x="66" y="82"/>
                          </a:cubicBezTo>
                          <a:cubicBezTo>
                            <a:pt x="67" y="81"/>
                            <a:pt x="69" y="80"/>
                            <a:pt x="71" y="80"/>
                          </a:cubicBezTo>
                          <a:lnTo>
                            <a:pt x="101" y="80"/>
                          </a:lnTo>
                          <a:cubicBezTo>
                            <a:pt x="104" y="80"/>
                            <a:pt x="105" y="79"/>
                            <a:pt x="106" y="76"/>
                          </a:cubicBezTo>
                          <a:lnTo>
                            <a:pt x="106" y="75"/>
                          </a:lnTo>
                          <a:lnTo>
                            <a:pt x="107" y="75"/>
                          </a:lnTo>
                          <a:cubicBezTo>
                            <a:pt x="111" y="76"/>
                            <a:pt x="113" y="76"/>
                            <a:pt x="116" y="74"/>
                          </a:cubicBezTo>
                          <a:cubicBezTo>
                            <a:pt x="116" y="74"/>
                            <a:pt x="116" y="74"/>
                            <a:pt x="117" y="74"/>
                          </a:cubicBezTo>
                          <a:lnTo>
                            <a:pt x="117" y="74"/>
                          </a:lnTo>
                          <a:cubicBezTo>
                            <a:pt x="114" y="72"/>
                            <a:pt x="114" y="68"/>
                            <a:pt x="114" y="65"/>
                          </a:cubicBezTo>
                          <a:cubicBezTo>
                            <a:pt x="114" y="63"/>
                            <a:pt x="113" y="61"/>
                            <a:pt x="113" y="60"/>
                          </a:cubicBezTo>
                          <a:cubicBezTo>
                            <a:pt x="112" y="60"/>
                            <a:pt x="111" y="59"/>
                            <a:pt x="110" y="59"/>
                          </a:cubicBezTo>
                          <a:cubicBezTo>
                            <a:pt x="108" y="58"/>
                            <a:pt x="106" y="57"/>
                            <a:pt x="104" y="55"/>
                          </a:cubicBezTo>
                          <a:cubicBezTo>
                            <a:pt x="103" y="53"/>
                            <a:pt x="102" y="52"/>
                            <a:pt x="102" y="50"/>
                          </a:cubicBezTo>
                          <a:cubicBezTo>
                            <a:pt x="100" y="46"/>
                            <a:pt x="98" y="43"/>
                            <a:pt x="95" y="41"/>
                          </a:cubicBezTo>
                          <a:cubicBezTo>
                            <a:pt x="92" y="40"/>
                            <a:pt x="90" y="40"/>
                            <a:pt x="89" y="40"/>
                          </a:cubicBezTo>
                          <a:lnTo>
                            <a:pt x="87" y="40"/>
                          </a:lnTo>
                          <a:cubicBezTo>
                            <a:pt x="84" y="40"/>
                            <a:pt x="82" y="40"/>
                            <a:pt x="79" y="38"/>
                          </a:cubicBezTo>
                          <a:cubicBezTo>
                            <a:pt x="76" y="37"/>
                            <a:pt x="77" y="34"/>
                            <a:pt x="77" y="32"/>
                          </a:cubicBezTo>
                          <a:cubicBezTo>
                            <a:pt x="77" y="31"/>
                            <a:pt x="77" y="30"/>
                            <a:pt x="77" y="29"/>
                          </a:cubicBezTo>
                          <a:cubicBezTo>
                            <a:pt x="75" y="26"/>
                            <a:pt x="74" y="25"/>
                            <a:pt x="73" y="24"/>
                          </a:cubicBezTo>
                          <a:cubicBezTo>
                            <a:pt x="72" y="23"/>
                            <a:pt x="70" y="21"/>
                            <a:pt x="70" y="17"/>
                          </a:cubicBezTo>
                          <a:lnTo>
                            <a:pt x="70" y="8"/>
                          </a:lnTo>
                          <a:cubicBezTo>
                            <a:pt x="70" y="8"/>
                            <a:pt x="70" y="8"/>
                            <a:pt x="70" y="8"/>
                          </a:cubicBezTo>
                          <a:cubicBezTo>
                            <a:pt x="68" y="7"/>
                            <a:pt x="67" y="7"/>
                            <a:pt x="65" y="7"/>
                          </a:cubicBezTo>
                          <a:cubicBezTo>
                            <a:pt x="64" y="7"/>
                            <a:pt x="63" y="8"/>
                            <a:pt x="61" y="9"/>
                          </a:cubicBezTo>
                          <a:cubicBezTo>
                            <a:pt x="60" y="10"/>
                            <a:pt x="58" y="12"/>
                            <a:pt x="56" y="12"/>
                          </a:cubicBezTo>
                          <a:cubicBezTo>
                            <a:pt x="53" y="12"/>
                            <a:pt x="49" y="10"/>
                            <a:pt x="44" y="7"/>
                          </a:cubicBezTo>
                          <a:cubicBezTo>
                            <a:pt x="39" y="3"/>
                            <a:pt x="33" y="0"/>
                            <a:pt x="29" y="0"/>
                          </a:cubicBezTo>
                          <a:cubicBezTo>
                            <a:pt x="27" y="0"/>
                            <a:pt x="26" y="0"/>
                            <a:pt x="25" y="2"/>
                          </a:cubicBezTo>
                          <a:cubicBezTo>
                            <a:pt x="24" y="3"/>
                            <a:pt x="22" y="5"/>
                            <a:pt x="18" y="5"/>
                          </a:cubicBezTo>
                          <a:lnTo>
                            <a:pt x="18" y="5"/>
                          </a:lnTo>
                          <a:cubicBezTo>
                            <a:pt x="18" y="10"/>
                            <a:pt x="19" y="15"/>
                            <a:pt x="19" y="20"/>
                          </a:cubicBezTo>
                          <a:cubicBezTo>
                            <a:pt x="19" y="28"/>
                            <a:pt x="14" y="33"/>
                            <a:pt x="9" y="38"/>
                          </a:cubicBezTo>
                          <a:cubicBezTo>
                            <a:pt x="5" y="42"/>
                            <a:pt x="2" y="45"/>
                            <a:pt x="0" y="50"/>
                          </a:cubicBezTo>
                          <a:cubicBezTo>
                            <a:pt x="3" y="51"/>
                            <a:pt x="4" y="51"/>
                            <a:pt x="6" y="50"/>
                          </a:cubicBezTo>
                          <a:lnTo>
                            <a:pt x="7" y="49"/>
                          </a:lnTo>
                          <a:lnTo>
                            <a:pt x="7" y="51"/>
                          </a:lnTo>
                          <a:cubicBezTo>
                            <a:pt x="7" y="54"/>
                            <a:pt x="8" y="54"/>
                            <a:pt x="9" y="55"/>
                          </a:cubicBezTo>
                          <a:cubicBezTo>
                            <a:pt x="10" y="55"/>
                            <a:pt x="11" y="56"/>
                            <a:pt x="13" y="56"/>
                          </a:cubicBezTo>
                          <a:lnTo>
                            <a:pt x="17" y="55"/>
                          </a:lnTo>
                          <a:lnTo>
                            <a:pt x="17" y="61"/>
                          </a:lnTo>
                          <a:cubicBezTo>
                            <a:pt x="17" y="64"/>
                            <a:pt x="17" y="65"/>
                            <a:pt x="16" y="68"/>
                          </a:cubicBezTo>
                          <a:cubicBezTo>
                            <a:pt x="15" y="68"/>
                            <a:pt x="15" y="69"/>
                            <a:pt x="14" y="70"/>
                          </a:cubicBezTo>
                          <a:lnTo>
                            <a:pt x="15" y="74"/>
                          </a:lnTo>
                          <a:cubicBezTo>
                            <a:pt x="19" y="75"/>
                            <a:pt x="22" y="76"/>
                            <a:pt x="25" y="77"/>
                          </a:cubicBezTo>
                          <a:cubicBezTo>
                            <a:pt x="29" y="79"/>
                            <a:pt x="32" y="80"/>
                            <a:pt x="35" y="80"/>
                          </a:cubicBezTo>
                          <a:cubicBezTo>
                            <a:pt x="37" y="80"/>
                            <a:pt x="38" y="80"/>
                            <a:pt x="40" y="79"/>
                          </a:cubicBezTo>
                          <a:lnTo>
                            <a:pt x="40" y="79"/>
                          </a:lnTo>
                          <a:lnTo>
                            <a:pt x="47" y="79"/>
                          </a:lnTo>
                          <a:lnTo>
                            <a:pt x="47" y="80"/>
                          </a:lnTo>
                          <a:cubicBezTo>
                            <a:pt x="47" y="80"/>
                            <a:pt x="48" y="81"/>
                            <a:pt x="48" y="8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0" name="Freeform 1158">
                      <a:extLst>
                        <a:ext uri="{FF2B5EF4-FFF2-40B4-BE49-F238E27FC236}">
                          <a16:creationId xmlns:a16="http://schemas.microsoft.com/office/drawing/2014/main" id="{8EC599C7-A69F-BC33-8FCC-A2BEA01A5A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2661" y="4664445"/>
                      <a:ext cx="41348" cy="54505"/>
                    </a:xfrm>
                    <a:custGeom>
                      <a:avLst/>
                      <a:gdLst>
                        <a:gd name="T0" fmla="*/ 98 w 100"/>
                        <a:gd name="T1" fmla="*/ 78 h 130"/>
                        <a:gd name="T2" fmla="*/ 96 w 100"/>
                        <a:gd name="T3" fmla="*/ 75 h 130"/>
                        <a:gd name="T4" fmla="*/ 88 w 100"/>
                        <a:gd name="T5" fmla="*/ 70 h 130"/>
                        <a:gd name="T6" fmla="*/ 81 w 100"/>
                        <a:gd name="T7" fmla="*/ 69 h 130"/>
                        <a:gd name="T8" fmla="*/ 90 w 100"/>
                        <a:gd name="T9" fmla="*/ 53 h 130"/>
                        <a:gd name="T10" fmla="*/ 98 w 100"/>
                        <a:gd name="T11" fmla="*/ 21 h 130"/>
                        <a:gd name="T12" fmla="*/ 91 w 100"/>
                        <a:gd name="T13" fmla="*/ 15 h 130"/>
                        <a:gd name="T14" fmla="*/ 83 w 100"/>
                        <a:gd name="T15" fmla="*/ 14 h 130"/>
                        <a:gd name="T16" fmla="*/ 73 w 100"/>
                        <a:gd name="T17" fmla="*/ 10 h 130"/>
                        <a:gd name="T18" fmla="*/ 56 w 100"/>
                        <a:gd name="T19" fmla="*/ 0 h 130"/>
                        <a:gd name="T20" fmla="*/ 54 w 100"/>
                        <a:gd name="T21" fmla="*/ 8 h 130"/>
                        <a:gd name="T22" fmla="*/ 54 w 100"/>
                        <a:gd name="T23" fmla="*/ 23 h 130"/>
                        <a:gd name="T24" fmla="*/ 54 w 100"/>
                        <a:gd name="T25" fmla="*/ 25 h 130"/>
                        <a:gd name="T26" fmla="*/ 38 w 100"/>
                        <a:gd name="T27" fmla="*/ 28 h 130"/>
                        <a:gd name="T28" fmla="*/ 31 w 100"/>
                        <a:gd name="T29" fmla="*/ 34 h 130"/>
                        <a:gd name="T30" fmla="*/ 24 w 100"/>
                        <a:gd name="T31" fmla="*/ 28 h 130"/>
                        <a:gd name="T32" fmla="*/ 18 w 100"/>
                        <a:gd name="T33" fmla="*/ 27 h 130"/>
                        <a:gd name="T34" fmla="*/ 17 w 100"/>
                        <a:gd name="T35" fmla="*/ 26 h 130"/>
                        <a:gd name="T36" fmla="*/ 22 w 100"/>
                        <a:gd name="T37" fmla="*/ 18 h 130"/>
                        <a:gd name="T38" fmla="*/ 6 w 100"/>
                        <a:gd name="T39" fmla="*/ 25 h 130"/>
                        <a:gd name="T40" fmla="*/ 23 w 100"/>
                        <a:gd name="T41" fmla="*/ 44 h 130"/>
                        <a:gd name="T42" fmla="*/ 43 w 100"/>
                        <a:gd name="T43" fmla="*/ 43 h 130"/>
                        <a:gd name="T44" fmla="*/ 49 w 100"/>
                        <a:gd name="T45" fmla="*/ 42 h 130"/>
                        <a:gd name="T46" fmla="*/ 36 w 100"/>
                        <a:gd name="T47" fmla="*/ 67 h 130"/>
                        <a:gd name="T48" fmla="*/ 29 w 100"/>
                        <a:gd name="T49" fmla="*/ 65 h 130"/>
                        <a:gd name="T50" fmla="*/ 13 w 100"/>
                        <a:gd name="T51" fmla="*/ 82 h 130"/>
                        <a:gd name="T52" fmla="*/ 5 w 100"/>
                        <a:gd name="T53" fmla="*/ 97 h 130"/>
                        <a:gd name="T54" fmla="*/ 3 w 100"/>
                        <a:gd name="T55" fmla="*/ 110 h 130"/>
                        <a:gd name="T56" fmla="*/ 22 w 100"/>
                        <a:gd name="T57" fmla="*/ 120 h 130"/>
                        <a:gd name="T58" fmla="*/ 16 w 100"/>
                        <a:gd name="T59" fmla="*/ 126 h 130"/>
                        <a:gd name="T60" fmla="*/ 18 w 100"/>
                        <a:gd name="T61" fmla="*/ 128 h 130"/>
                        <a:gd name="T62" fmla="*/ 32 w 100"/>
                        <a:gd name="T63" fmla="*/ 124 h 130"/>
                        <a:gd name="T64" fmla="*/ 51 w 100"/>
                        <a:gd name="T65" fmla="*/ 114 h 130"/>
                        <a:gd name="T66" fmla="*/ 62 w 100"/>
                        <a:gd name="T67" fmla="*/ 115 h 130"/>
                        <a:gd name="T68" fmla="*/ 50 w 100"/>
                        <a:gd name="T69" fmla="*/ 104 h 130"/>
                        <a:gd name="T70" fmla="*/ 50 w 100"/>
                        <a:gd name="T71" fmla="*/ 98 h 130"/>
                        <a:gd name="T72" fmla="*/ 57 w 100"/>
                        <a:gd name="T73" fmla="*/ 98 h 130"/>
                        <a:gd name="T74" fmla="*/ 50 w 100"/>
                        <a:gd name="T75" fmla="*/ 92 h 130"/>
                        <a:gd name="T76" fmla="*/ 78 w 100"/>
                        <a:gd name="T77" fmla="*/ 91 h 130"/>
                        <a:gd name="T78" fmla="*/ 95 w 100"/>
                        <a:gd name="T79" fmla="*/ 87 h 130"/>
                        <a:gd name="T80" fmla="*/ 96 w 100"/>
                        <a:gd name="T81" fmla="*/ 84 h 1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00" h="130">
                          <a:moveTo>
                            <a:pt x="96" y="84"/>
                          </a:moveTo>
                          <a:cubicBezTo>
                            <a:pt x="97" y="82"/>
                            <a:pt x="98" y="80"/>
                            <a:pt x="98" y="78"/>
                          </a:cubicBezTo>
                          <a:lnTo>
                            <a:pt x="98" y="75"/>
                          </a:lnTo>
                          <a:lnTo>
                            <a:pt x="96" y="75"/>
                          </a:lnTo>
                          <a:cubicBezTo>
                            <a:pt x="94" y="75"/>
                            <a:pt x="92" y="75"/>
                            <a:pt x="90" y="74"/>
                          </a:cubicBezTo>
                          <a:cubicBezTo>
                            <a:pt x="89" y="73"/>
                            <a:pt x="88" y="72"/>
                            <a:pt x="88" y="70"/>
                          </a:cubicBezTo>
                          <a:cubicBezTo>
                            <a:pt x="86" y="70"/>
                            <a:pt x="85" y="70"/>
                            <a:pt x="82" y="69"/>
                          </a:cubicBezTo>
                          <a:lnTo>
                            <a:pt x="81" y="69"/>
                          </a:lnTo>
                          <a:lnTo>
                            <a:pt x="81" y="68"/>
                          </a:lnTo>
                          <a:cubicBezTo>
                            <a:pt x="82" y="62"/>
                            <a:pt x="86" y="57"/>
                            <a:pt x="90" y="53"/>
                          </a:cubicBezTo>
                          <a:cubicBezTo>
                            <a:pt x="95" y="48"/>
                            <a:pt x="100" y="44"/>
                            <a:pt x="100" y="37"/>
                          </a:cubicBezTo>
                          <a:cubicBezTo>
                            <a:pt x="100" y="32"/>
                            <a:pt x="99" y="26"/>
                            <a:pt x="98" y="21"/>
                          </a:cubicBezTo>
                          <a:cubicBezTo>
                            <a:pt x="96" y="20"/>
                            <a:pt x="95" y="19"/>
                            <a:pt x="94" y="18"/>
                          </a:cubicBezTo>
                          <a:cubicBezTo>
                            <a:pt x="93" y="16"/>
                            <a:pt x="92" y="15"/>
                            <a:pt x="91" y="15"/>
                          </a:cubicBezTo>
                          <a:cubicBezTo>
                            <a:pt x="89" y="14"/>
                            <a:pt x="87" y="14"/>
                            <a:pt x="85" y="14"/>
                          </a:cubicBezTo>
                          <a:lnTo>
                            <a:pt x="83" y="14"/>
                          </a:lnTo>
                          <a:cubicBezTo>
                            <a:pt x="80" y="14"/>
                            <a:pt x="77" y="14"/>
                            <a:pt x="74" y="12"/>
                          </a:cubicBezTo>
                          <a:lnTo>
                            <a:pt x="73" y="10"/>
                          </a:lnTo>
                          <a:cubicBezTo>
                            <a:pt x="69" y="7"/>
                            <a:pt x="63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5" y="4"/>
                            <a:pt x="54" y="6"/>
                            <a:pt x="54" y="8"/>
                          </a:cubicBezTo>
                          <a:cubicBezTo>
                            <a:pt x="53" y="10"/>
                            <a:pt x="52" y="12"/>
                            <a:pt x="52" y="15"/>
                          </a:cubicBezTo>
                          <a:cubicBezTo>
                            <a:pt x="52" y="20"/>
                            <a:pt x="52" y="21"/>
                            <a:pt x="54" y="23"/>
                          </a:cubicBezTo>
                          <a:lnTo>
                            <a:pt x="54" y="24"/>
                          </a:lnTo>
                          <a:lnTo>
                            <a:pt x="54" y="25"/>
                          </a:lnTo>
                          <a:cubicBezTo>
                            <a:pt x="52" y="27"/>
                            <a:pt x="49" y="28"/>
                            <a:pt x="43" y="28"/>
                          </a:cubicBezTo>
                          <a:cubicBezTo>
                            <a:pt x="42" y="28"/>
                            <a:pt x="40" y="28"/>
                            <a:pt x="38" y="28"/>
                          </a:cubicBezTo>
                          <a:cubicBezTo>
                            <a:pt x="38" y="28"/>
                            <a:pt x="37" y="28"/>
                            <a:pt x="36" y="28"/>
                          </a:cubicBezTo>
                          <a:cubicBezTo>
                            <a:pt x="36" y="31"/>
                            <a:pt x="35" y="34"/>
                            <a:pt x="31" y="34"/>
                          </a:cubicBezTo>
                          <a:cubicBezTo>
                            <a:pt x="27" y="34"/>
                            <a:pt x="25" y="30"/>
                            <a:pt x="25" y="28"/>
                          </a:cubicBezTo>
                          <a:cubicBezTo>
                            <a:pt x="25" y="28"/>
                            <a:pt x="25" y="28"/>
                            <a:pt x="24" y="28"/>
                          </a:cubicBezTo>
                          <a:cubicBezTo>
                            <a:pt x="24" y="28"/>
                            <a:pt x="23" y="28"/>
                            <a:pt x="23" y="28"/>
                          </a:cubicBezTo>
                          <a:cubicBezTo>
                            <a:pt x="21" y="28"/>
                            <a:pt x="20" y="28"/>
                            <a:pt x="18" y="27"/>
                          </a:cubicBezTo>
                          <a:lnTo>
                            <a:pt x="17" y="27"/>
                          </a:lnTo>
                          <a:lnTo>
                            <a:pt x="17" y="26"/>
                          </a:lnTo>
                          <a:cubicBezTo>
                            <a:pt x="18" y="24"/>
                            <a:pt x="19" y="23"/>
                            <a:pt x="20" y="22"/>
                          </a:cubicBezTo>
                          <a:cubicBezTo>
                            <a:pt x="21" y="21"/>
                            <a:pt x="22" y="20"/>
                            <a:pt x="22" y="18"/>
                          </a:cubicBezTo>
                          <a:cubicBezTo>
                            <a:pt x="22" y="16"/>
                            <a:pt x="19" y="16"/>
                            <a:pt x="15" y="16"/>
                          </a:cubicBezTo>
                          <a:cubicBezTo>
                            <a:pt x="9" y="16"/>
                            <a:pt x="6" y="18"/>
                            <a:pt x="6" y="25"/>
                          </a:cubicBezTo>
                          <a:cubicBezTo>
                            <a:pt x="6" y="38"/>
                            <a:pt x="9" y="42"/>
                            <a:pt x="17" y="42"/>
                          </a:cubicBezTo>
                          <a:cubicBezTo>
                            <a:pt x="20" y="42"/>
                            <a:pt x="22" y="43"/>
                            <a:pt x="23" y="44"/>
                          </a:cubicBezTo>
                          <a:cubicBezTo>
                            <a:pt x="25" y="45"/>
                            <a:pt x="27" y="46"/>
                            <a:pt x="29" y="46"/>
                          </a:cubicBezTo>
                          <a:cubicBezTo>
                            <a:pt x="35" y="46"/>
                            <a:pt x="41" y="44"/>
                            <a:pt x="43" y="43"/>
                          </a:cubicBezTo>
                          <a:lnTo>
                            <a:pt x="43" y="42"/>
                          </a:lnTo>
                          <a:lnTo>
                            <a:pt x="49" y="42"/>
                          </a:lnTo>
                          <a:lnTo>
                            <a:pt x="49" y="44"/>
                          </a:lnTo>
                          <a:cubicBezTo>
                            <a:pt x="49" y="45"/>
                            <a:pt x="40" y="67"/>
                            <a:pt x="36" y="67"/>
                          </a:cubicBezTo>
                          <a:cubicBezTo>
                            <a:pt x="35" y="67"/>
                            <a:pt x="33" y="66"/>
                            <a:pt x="32" y="66"/>
                          </a:cubicBezTo>
                          <a:cubicBezTo>
                            <a:pt x="31" y="65"/>
                            <a:pt x="30" y="65"/>
                            <a:pt x="29" y="65"/>
                          </a:cubicBezTo>
                          <a:cubicBezTo>
                            <a:pt x="27" y="65"/>
                            <a:pt x="17" y="72"/>
                            <a:pt x="16" y="73"/>
                          </a:cubicBezTo>
                          <a:cubicBezTo>
                            <a:pt x="13" y="77"/>
                            <a:pt x="13" y="79"/>
                            <a:pt x="13" y="82"/>
                          </a:cubicBezTo>
                          <a:cubicBezTo>
                            <a:pt x="12" y="85"/>
                            <a:pt x="12" y="88"/>
                            <a:pt x="9" y="92"/>
                          </a:cubicBezTo>
                          <a:cubicBezTo>
                            <a:pt x="8" y="94"/>
                            <a:pt x="6" y="96"/>
                            <a:pt x="5" y="97"/>
                          </a:cubicBezTo>
                          <a:cubicBezTo>
                            <a:pt x="2" y="100"/>
                            <a:pt x="0" y="102"/>
                            <a:pt x="0" y="107"/>
                          </a:cubicBezTo>
                          <a:cubicBezTo>
                            <a:pt x="0" y="109"/>
                            <a:pt x="1" y="110"/>
                            <a:pt x="3" y="110"/>
                          </a:cubicBezTo>
                          <a:lnTo>
                            <a:pt x="9" y="110"/>
                          </a:lnTo>
                          <a:cubicBezTo>
                            <a:pt x="11" y="110"/>
                            <a:pt x="22" y="114"/>
                            <a:pt x="22" y="120"/>
                          </a:cubicBezTo>
                          <a:cubicBezTo>
                            <a:pt x="22" y="121"/>
                            <a:pt x="21" y="122"/>
                            <a:pt x="16" y="126"/>
                          </a:cubicBezTo>
                          <a:cubicBezTo>
                            <a:pt x="16" y="126"/>
                            <a:pt x="16" y="126"/>
                            <a:pt x="16" y="126"/>
                          </a:cubicBezTo>
                          <a:lnTo>
                            <a:pt x="15" y="129"/>
                          </a:lnTo>
                          <a:cubicBezTo>
                            <a:pt x="16" y="129"/>
                            <a:pt x="17" y="128"/>
                            <a:pt x="18" y="128"/>
                          </a:cubicBezTo>
                          <a:cubicBezTo>
                            <a:pt x="22" y="128"/>
                            <a:pt x="28" y="130"/>
                            <a:pt x="30" y="130"/>
                          </a:cubicBezTo>
                          <a:cubicBezTo>
                            <a:pt x="31" y="129"/>
                            <a:pt x="31" y="126"/>
                            <a:pt x="32" y="124"/>
                          </a:cubicBezTo>
                          <a:cubicBezTo>
                            <a:pt x="33" y="117"/>
                            <a:pt x="34" y="110"/>
                            <a:pt x="41" y="110"/>
                          </a:cubicBezTo>
                          <a:cubicBezTo>
                            <a:pt x="45" y="110"/>
                            <a:pt x="48" y="112"/>
                            <a:pt x="51" y="114"/>
                          </a:cubicBezTo>
                          <a:cubicBezTo>
                            <a:pt x="54" y="116"/>
                            <a:pt x="56" y="117"/>
                            <a:pt x="60" y="117"/>
                          </a:cubicBezTo>
                          <a:cubicBezTo>
                            <a:pt x="61" y="117"/>
                            <a:pt x="62" y="117"/>
                            <a:pt x="62" y="115"/>
                          </a:cubicBezTo>
                          <a:cubicBezTo>
                            <a:pt x="62" y="113"/>
                            <a:pt x="58" y="111"/>
                            <a:pt x="56" y="109"/>
                          </a:cubicBezTo>
                          <a:cubicBezTo>
                            <a:pt x="54" y="108"/>
                            <a:pt x="51" y="106"/>
                            <a:pt x="50" y="104"/>
                          </a:cubicBezTo>
                          <a:lnTo>
                            <a:pt x="50" y="104"/>
                          </a:lnTo>
                          <a:lnTo>
                            <a:pt x="50" y="98"/>
                          </a:lnTo>
                          <a:lnTo>
                            <a:pt x="51" y="98"/>
                          </a:lnTo>
                          <a:cubicBezTo>
                            <a:pt x="54" y="98"/>
                            <a:pt x="56" y="98"/>
                            <a:pt x="57" y="98"/>
                          </a:cubicBezTo>
                          <a:cubicBezTo>
                            <a:pt x="56" y="98"/>
                            <a:pt x="55" y="97"/>
                            <a:pt x="55" y="97"/>
                          </a:cubicBezTo>
                          <a:cubicBezTo>
                            <a:pt x="52" y="96"/>
                            <a:pt x="50" y="94"/>
                            <a:pt x="50" y="92"/>
                          </a:cubicBezTo>
                          <a:cubicBezTo>
                            <a:pt x="50" y="87"/>
                            <a:pt x="54" y="82"/>
                            <a:pt x="60" y="82"/>
                          </a:cubicBezTo>
                          <a:cubicBezTo>
                            <a:pt x="63" y="82"/>
                            <a:pt x="75" y="89"/>
                            <a:pt x="78" y="91"/>
                          </a:cubicBezTo>
                          <a:lnTo>
                            <a:pt x="96" y="91"/>
                          </a:lnTo>
                          <a:lnTo>
                            <a:pt x="95" y="87"/>
                          </a:lnTo>
                          <a:lnTo>
                            <a:pt x="95" y="87"/>
                          </a:lnTo>
                          <a:cubicBezTo>
                            <a:pt x="96" y="85"/>
                            <a:pt x="96" y="84"/>
                            <a:pt x="96" y="8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1" name="Freeform 1159">
                      <a:extLst>
                        <a:ext uri="{FF2B5EF4-FFF2-40B4-BE49-F238E27FC236}">
                          <a16:creationId xmlns:a16="http://schemas.microsoft.com/office/drawing/2014/main" id="{AC5C0622-C176-1C96-DB06-68E18780A5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662566"/>
                      <a:ext cx="77059" cy="77059"/>
                    </a:xfrm>
                    <a:custGeom>
                      <a:avLst/>
                      <a:gdLst>
                        <a:gd name="T0" fmla="*/ 137 w 181"/>
                        <a:gd name="T1" fmla="*/ 174 h 183"/>
                        <a:gd name="T2" fmla="*/ 145 w 181"/>
                        <a:gd name="T3" fmla="*/ 171 h 183"/>
                        <a:gd name="T4" fmla="*/ 160 w 181"/>
                        <a:gd name="T5" fmla="*/ 183 h 183"/>
                        <a:gd name="T6" fmla="*/ 176 w 181"/>
                        <a:gd name="T7" fmla="*/ 163 h 183"/>
                        <a:gd name="T8" fmla="*/ 172 w 181"/>
                        <a:gd name="T9" fmla="*/ 157 h 183"/>
                        <a:gd name="T10" fmla="*/ 171 w 181"/>
                        <a:gd name="T11" fmla="*/ 154 h 183"/>
                        <a:gd name="T12" fmla="*/ 164 w 181"/>
                        <a:gd name="T13" fmla="*/ 149 h 183"/>
                        <a:gd name="T14" fmla="*/ 166 w 181"/>
                        <a:gd name="T15" fmla="*/ 145 h 183"/>
                        <a:gd name="T16" fmla="*/ 161 w 181"/>
                        <a:gd name="T17" fmla="*/ 137 h 183"/>
                        <a:gd name="T18" fmla="*/ 163 w 181"/>
                        <a:gd name="T19" fmla="*/ 130 h 183"/>
                        <a:gd name="T20" fmla="*/ 169 w 181"/>
                        <a:gd name="T21" fmla="*/ 124 h 183"/>
                        <a:gd name="T22" fmla="*/ 153 w 181"/>
                        <a:gd name="T23" fmla="*/ 117 h 183"/>
                        <a:gd name="T24" fmla="*/ 151 w 181"/>
                        <a:gd name="T25" fmla="*/ 117 h 183"/>
                        <a:gd name="T26" fmla="*/ 149 w 181"/>
                        <a:gd name="T27" fmla="*/ 116 h 183"/>
                        <a:gd name="T28" fmla="*/ 133 w 181"/>
                        <a:gd name="T29" fmla="*/ 128 h 183"/>
                        <a:gd name="T30" fmla="*/ 119 w 181"/>
                        <a:gd name="T31" fmla="*/ 121 h 183"/>
                        <a:gd name="T32" fmla="*/ 112 w 181"/>
                        <a:gd name="T33" fmla="*/ 123 h 183"/>
                        <a:gd name="T34" fmla="*/ 102 w 181"/>
                        <a:gd name="T35" fmla="*/ 110 h 183"/>
                        <a:gd name="T36" fmla="*/ 102 w 181"/>
                        <a:gd name="T37" fmla="*/ 102 h 183"/>
                        <a:gd name="T38" fmla="*/ 104 w 181"/>
                        <a:gd name="T39" fmla="*/ 93 h 183"/>
                        <a:gd name="T40" fmla="*/ 103 w 181"/>
                        <a:gd name="T41" fmla="*/ 83 h 183"/>
                        <a:gd name="T42" fmla="*/ 96 w 181"/>
                        <a:gd name="T43" fmla="*/ 86 h 183"/>
                        <a:gd name="T44" fmla="*/ 93 w 181"/>
                        <a:gd name="T45" fmla="*/ 71 h 183"/>
                        <a:gd name="T46" fmla="*/ 80 w 181"/>
                        <a:gd name="T47" fmla="*/ 26 h 183"/>
                        <a:gd name="T48" fmla="*/ 79 w 181"/>
                        <a:gd name="T49" fmla="*/ 19 h 183"/>
                        <a:gd name="T50" fmla="*/ 73 w 181"/>
                        <a:gd name="T51" fmla="*/ 11 h 183"/>
                        <a:gd name="T52" fmla="*/ 77 w 181"/>
                        <a:gd name="T53" fmla="*/ 4 h 183"/>
                        <a:gd name="T54" fmla="*/ 69 w 181"/>
                        <a:gd name="T55" fmla="*/ 0 h 183"/>
                        <a:gd name="T56" fmla="*/ 64 w 181"/>
                        <a:gd name="T57" fmla="*/ 11 h 183"/>
                        <a:gd name="T58" fmla="*/ 54 w 181"/>
                        <a:gd name="T59" fmla="*/ 19 h 183"/>
                        <a:gd name="T60" fmla="*/ 50 w 181"/>
                        <a:gd name="T61" fmla="*/ 25 h 183"/>
                        <a:gd name="T62" fmla="*/ 25 w 181"/>
                        <a:gd name="T63" fmla="*/ 44 h 183"/>
                        <a:gd name="T64" fmla="*/ 11 w 181"/>
                        <a:gd name="T65" fmla="*/ 52 h 183"/>
                        <a:gd name="T66" fmla="*/ 1 w 181"/>
                        <a:gd name="T67" fmla="*/ 58 h 183"/>
                        <a:gd name="T68" fmla="*/ 6 w 181"/>
                        <a:gd name="T69" fmla="*/ 64 h 183"/>
                        <a:gd name="T70" fmla="*/ 17 w 181"/>
                        <a:gd name="T71" fmla="*/ 70 h 183"/>
                        <a:gd name="T72" fmla="*/ 26 w 181"/>
                        <a:gd name="T73" fmla="*/ 79 h 183"/>
                        <a:gd name="T74" fmla="*/ 31 w 181"/>
                        <a:gd name="T75" fmla="*/ 86 h 183"/>
                        <a:gd name="T76" fmla="*/ 50 w 181"/>
                        <a:gd name="T77" fmla="*/ 118 h 183"/>
                        <a:gd name="T78" fmla="*/ 57 w 181"/>
                        <a:gd name="T79" fmla="*/ 127 h 183"/>
                        <a:gd name="T80" fmla="*/ 77 w 181"/>
                        <a:gd name="T81" fmla="*/ 135 h 183"/>
                        <a:gd name="T82" fmla="*/ 98 w 181"/>
                        <a:gd name="T83" fmla="*/ 140 h 183"/>
                        <a:gd name="T84" fmla="*/ 117 w 181"/>
                        <a:gd name="T85" fmla="*/ 146 h 183"/>
                        <a:gd name="T86" fmla="*/ 124 w 181"/>
                        <a:gd name="T87" fmla="*/ 159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81" h="183">
                          <a:moveTo>
                            <a:pt x="124" y="159"/>
                          </a:moveTo>
                          <a:cubicBezTo>
                            <a:pt x="126" y="167"/>
                            <a:pt x="129" y="174"/>
                            <a:pt x="137" y="174"/>
                          </a:cubicBezTo>
                          <a:cubicBezTo>
                            <a:pt x="138" y="174"/>
                            <a:pt x="139" y="174"/>
                            <a:pt x="140" y="173"/>
                          </a:cubicBezTo>
                          <a:cubicBezTo>
                            <a:pt x="141" y="172"/>
                            <a:pt x="143" y="171"/>
                            <a:pt x="145" y="171"/>
                          </a:cubicBezTo>
                          <a:cubicBezTo>
                            <a:pt x="149" y="171"/>
                            <a:pt x="152" y="174"/>
                            <a:pt x="153" y="177"/>
                          </a:cubicBezTo>
                          <a:cubicBezTo>
                            <a:pt x="155" y="180"/>
                            <a:pt x="157" y="183"/>
                            <a:pt x="160" y="183"/>
                          </a:cubicBezTo>
                          <a:cubicBezTo>
                            <a:pt x="174" y="183"/>
                            <a:pt x="178" y="178"/>
                            <a:pt x="181" y="170"/>
                          </a:cubicBezTo>
                          <a:cubicBezTo>
                            <a:pt x="181" y="165"/>
                            <a:pt x="179" y="164"/>
                            <a:pt x="176" y="163"/>
                          </a:cubicBezTo>
                          <a:cubicBezTo>
                            <a:pt x="175" y="163"/>
                            <a:pt x="173" y="162"/>
                            <a:pt x="172" y="160"/>
                          </a:cubicBezTo>
                          <a:cubicBezTo>
                            <a:pt x="171" y="159"/>
                            <a:pt x="171" y="158"/>
                            <a:pt x="172" y="157"/>
                          </a:cubicBezTo>
                          <a:cubicBezTo>
                            <a:pt x="172" y="156"/>
                            <a:pt x="172" y="155"/>
                            <a:pt x="171" y="155"/>
                          </a:cubicBezTo>
                          <a:lnTo>
                            <a:pt x="171" y="154"/>
                          </a:lnTo>
                          <a:cubicBezTo>
                            <a:pt x="171" y="154"/>
                            <a:pt x="169" y="153"/>
                            <a:pt x="168" y="153"/>
                          </a:cubicBezTo>
                          <a:cubicBezTo>
                            <a:pt x="166" y="152"/>
                            <a:pt x="164" y="151"/>
                            <a:pt x="164" y="149"/>
                          </a:cubicBezTo>
                          <a:cubicBezTo>
                            <a:pt x="164" y="148"/>
                            <a:pt x="165" y="147"/>
                            <a:pt x="165" y="146"/>
                          </a:cubicBezTo>
                          <a:cubicBezTo>
                            <a:pt x="166" y="146"/>
                            <a:pt x="166" y="145"/>
                            <a:pt x="166" y="145"/>
                          </a:cubicBezTo>
                          <a:cubicBezTo>
                            <a:pt x="166" y="143"/>
                            <a:pt x="165" y="142"/>
                            <a:pt x="164" y="141"/>
                          </a:cubicBezTo>
                          <a:cubicBezTo>
                            <a:pt x="163" y="140"/>
                            <a:pt x="161" y="139"/>
                            <a:pt x="161" y="137"/>
                          </a:cubicBezTo>
                          <a:lnTo>
                            <a:pt x="162" y="131"/>
                          </a:lnTo>
                          <a:lnTo>
                            <a:pt x="163" y="130"/>
                          </a:lnTo>
                          <a:cubicBezTo>
                            <a:pt x="163" y="130"/>
                            <a:pt x="164" y="129"/>
                            <a:pt x="165" y="128"/>
                          </a:cubicBezTo>
                          <a:cubicBezTo>
                            <a:pt x="166" y="127"/>
                            <a:pt x="169" y="125"/>
                            <a:pt x="169" y="124"/>
                          </a:cubicBezTo>
                          <a:cubicBezTo>
                            <a:pt x="169" y="119"/>
                            <a:pt x="161" y="117"/>
                            <a:pt x="159" y="117"/>
                          </a:cubicBezTo>
                          <a:lnTo>
                            <a:pt x="153" y="117"/>
                          </a:lnTo>
                          <a:cubicBezTo>
                            <a:pt x="153" y="117"/>
                            <a:pt x="152" y="117"/>
                            <a:pt x="152" y="117"/>
                          </a:cubicBezTo>
                          <a:cubicBezTo>
                            <a:pt x="151" y="117"/>
                            <a:pt x="151" y="117"/>
                            <a:pt x="151" y="117"/>
                          </a:cubicBezTo>
                          <a:cubicBezTo>
                            <a:pt x="150" y="117"/>
                            <a:pt x="149" y="117"/>
                            <a:pt x="149" y="116"/>
                          </a:cubicBezTo>
                          <a:cubicBezTo>
                            <a:pt x="149" y="116"/>
                            <a:pt x="149" y="116"/>
                            <a:pt x="149" y="116"/>
                          </a:cubicBezTo>
                          <a:cubicBezTo>
                            <a:pt x="147" y="117"/>
                            <a:pt x="146" y="119"/>
                            <a:pt x="144" y="120"/>
                          </a:cubicBezTo>
                          <a:cubicBezTo>
                            <a:pt x="141" y="124"/>
                            <a:pt x="137" y="128"/>
                            <a:pt x="133" y="128"/>
                          </a:cubicBezTo>
                          <a:cubicBezTo>
                            <a:pt x="129" y="128"/>
                            <a:pt x="126" y="126"/>
                            <a:pt x="125" y="124"/>
                          </a:cubicBezTo>
                          <a:cubicBezTo>
                            <a:pt x="123" y="122"/>
                            <a:pt x="122" y="121"/>
                            <a:pt x="119" y="121"/>
                          </a:cubicBezTo>
                          <a:cubicBezTo>
                            <a:pt x="118" y="121"/>
                            <a:pt x="117" y="121"/>
                            <a:pt x="116" y="122"/>
                          </a:cubicBezTo>
                          <a:cubicBezTo>
                            <a:pt x="115" y="122"/>
                            <a:pt x="114" y="123"/>
                            <a:pt x="112" y="123"/>
                          </a:cubicBezTo>
                          <a:cubicBezTo>
                            <a:pt x="110" y="123"/>
                            <a:pt x="100" y="118"/>
                            <a:pt x="100" y="115"/>
                          </a:cubicBezTo>
                          <a:cubicBezTo>
                            <a:pt x="100" y="112"/>
                            <a:pt x="101" y="111"/>
                            <a:pt x="102" y="110"/>
                          </a:cubicBezTo>
                          <a:cubicBezTo>
                            <a:pt x="103" y="109"/>
                            <a:pt x="104" y="108"/>
                            <a:pt x="104" y="106"/>
                          </a:cubicBezTo>
                          <a:cubicBezTo>
                            <a:pt x="104" y="104"/>
                            <a:pt x="103" y="103"/>
                            <a:pt x="102" y="102"/>
                          </a:cubicBezTo>
                          <a:cubicBezTo>
                            <a:pt x="100" y="100"/>
                            <a:pt x="99" y="99"/>
                            <a:pt x="99" y="97"/>
                          </a:cubicBezTo>
                          <a:cubicBezTo>
                            <a:pt x="99" y="95"/>
                            <a:pt x="102" y="94"/>
                            <a:pt x="104" y="93"/>
                          </a:cubicBezTo>
                          <a:cubicBezTo>
                            <a:pt x="106" y="92"/>
                            <a:pt x="108" y="91"/>
                            <a:pt x="108" y="89"/>
                          </a:cubicBezTo>
                          <a:cubicBezTo>
                            <a:pt x="108" y="87"/>
                            <a:pt x="104" y="83"/>
                            <a:pt x="103" y="83"/>
                          </a:cubicBezTo>
                          <a:cubicBezTo>
                            <a:pt x="102" y="83"/>
                            <a:pt x="102" y="83"/>
                            <a:pt x="101" y="84"/>
                          </a:cubicBezTo>
                          <a:cubicBezTo>
                            <a:pt x="100" y="85"/>
                            <a:pt x="99" y="86"/>
                            <a:pt x="96" y="86"/>
                          </a:cubicBezTo>
                          <a:cubicBezTo>
                            <a:pt x="93" y="86"/>
                            <a:pt x="93" y="82"/>
                            <a:pt x="93" y="78"/>
                          </a:cubicBezTo>
                          <a:lnTo>
                            <a:pt x="93" y="71"/>
                          </a:lnTo>
                          <a:cubicBezTo>
                            <a:pt x="93" y="62"/>
                            <a:pt x="90" y="56"/>
                            <a:pt x="87" y="50"/>
                          </a:cubicBezTo>
                          <a:cubicBezTo>
                            <a:pt x="84" y="44"/>
                            <a:pt x="80" y="38"/>
                            <a:pt x="80" y="26"/>
                          </a:cubicBezTo>
                          <a:cubicBezTo>
                            <a:pt x="80" y="25"/>
                            <a:pt x="80" y="24"/>
                            <a:pt x="80" y="23"/>
                          </a:cubicBezTo>
                          <a:cubicBezTo>
                            <a:pt x="79" y="22"/>
                            <a:pt x="79" y="20"/>
                            <a:pt x="79" y="19"/>
                          </a:cubicBezTo>
                          <a:cubicBezTo>
                            <a:pt x="78" y="18"/>
                            <a:pt x="78" y="18"/>
                            <a:pt x="77" y="17"/>
                          </a:cubicBezTo>
                          <a:cubicBezTo>
                            <a:pt x="75" y="16"/>
                            <a:pt x="73" y="14"/>
                            <a:pt x="73" y="11"/>
                          </a:cubicBezTo>
                          <a:cubicBezTo>
                            <a:pt x="73" y="8"/>
                            <a:pt x="74" y="7"/>
                            <a:pt x="75" y="6"/>
                          </a:cubicBezTo>
                          <a:cubicBezTo>
                            <a:pt x="76" y="6"/>
                            <a:pt x="76" y="5"/>
                            <a:pt x="77" y="4"/>
                          </a:cubicBezTo>
                          <a:cubicBezTo>
                            <a:pt x="75" y="4"/>
                            <a:pt x="74" y="3"/>
                            <a:pt x="73" y="2"/>
                          </a:cubicBezTo>
                          <a:cubicBezTo>
                            <a:pt x="72" y="1"/>
                            <a:pt x="71" y="0"/>
                            <a:pt x="69" y="0"/>
                          </a:cubicBezTo>
                          <a:cubicBezTo>
                            <a:pt x="66" y="0"/>
                            <a:pt x="66" y="2"/>
                            <a:pt x="66" y="6"/>
                          </a:cubicBezTo>
                          <a:cubicBezTo>
                            <a:pt x="66" y="8"/>
                            <a:pt x="65" y="10"/>
                            <a:pt x="64" y="11"/>
                          </a:cubicBezTo>
                          <a:cubicBezTo>
                            <a:pt x="63" y="14"/>
                            <a:pt x="60" y="15"/>
                            <a:pt x="58" y="16"/>
                          </a:cubicBezTo>
                          <a:cubicBezTo>
                            <a:pt x="57" y="17"/>
                            <a:pt x="55" y="18"/>
                            <a:pt x="54" y="19"/>
                          </a:cubicBezTo>
                          <a:lnTo>
                            <a:pt x="54" y="19"/>
                          </a:lnTo>
                          <a:cubicBezTo>
                            <a:pt x="53" y="21"/>
                            <a:pt x="52" y="23"/>
                            <a:pt x="50" y="25"/>
                          </a:cubicBezTo>
                          <a:cubicBezTo>
                            <a:pt x="48" y="29"/>
                            <a:pt x="45" y="35"/>
                            <a:pt x="37" y="35"/>
                          </a:cubicBezTo>
                          <a:cubicBezTo>
                            <a:pt x="32" y="35"/>
                            <a:pt x="28" y="40"/>
                            <a:pt x="25" y="44"/>
                          </a:cubicBezTo>
                          <a:cubicBezTo>
                            <a:pt x="23" y="46"/>
                            <a:pt x="22" y="48"/>
                            <a:pt x="21" y="49"/>
                          </a:cubicBezTo>
                          <a:cubicBezTo>
                            <a:pt x="18" y="51"/>
                            <a:pt x="14" y="51"/>
                            <a:pt x="11" y="52"/>
                          </a:cubicBezTo>
                          <a:cubicBezTo>
                            <a:pt x="5" y="53"/>
                            <a:pt x="1" y="54"/>
                            <a:pt x="1" y="57"/>
                          </a:cubicBezTo>
                          <a:lnTo>
                            <a:pt x="1" y="58"/>
                          </a:lnTo>
                          <a:lnTo>
                            <a:pt x="0" y="58"/>
                          </a:lnTo>
                          <a:cubicBezTo>
                            <a:pt x="3" y="59"/>
                            <a:pt x="4" y="62"/>
                            <a:pt x="6" y="64"/>
                          </a:cubicBezTo>
                          <a:cubicBezTo>
                            <a:pt x="7" y="67"/>
                            <a:pt x="9" y="70"/>
                            <a:pt x="14" y="70"/>
                          </a:cubicBezTo>
                          <a:cubicBezTo>
                            <a:pt x="15" y="70"/>
                            <a:pt x="16" y="70"/>
                            <a:pt x="17" y="70"/>
                          </a:cubicBezTo>
                          <a:cubicBezTo>
                            <a:pt x="20" y="69"/>
                            <a:pt x="22" y="69"/>
                            <a:pt x="24" y="70"/>
                          </a:cubicBezTo>
                          <a:cubicBezTo>
                            <a:pt x="26" y="72"/>
                            <a:pt x="26" y="76"/>
                            <a:pt x="26" y="79"/>
                          </a:cubicBezTo>
                          <a:cubicBezTo>
                            <a:pt x="26" y="80"/>
                            <a:pt x="26" y="82"/>
                            <a:pt x="26" y="83"/>
                          </a:cubicBezTo>
                          <a:cubicBezTo>
                            <a:pt x="26" y="84"/>
                            <a:pt x="29" y="85"/>
                            <a:pt x="31" y="86"/>
                          </a:cubicBezTo>
                          <a:cubicBezTo>
                            <a:pt x="35" y="87"/>
                            <a:pt x="40" y="88"/>
                            <a:pt x="40" y="93"/>
                          </a:cubicBezTo>
                          <a:cubicBezTo>
                            <a:pt x="40" y="100"/>
                            <a:pt x="44" y="115"/>
                            <a:pt x="50" y="118"/>
                          </a:cubicBezTo>
                          <a:cubicBezTo>
                            <a:pt x="56" y="119"/>
                            <a:pt x="57" y="123"/>
                            <a:pt x="57" y="126"/>
                          </a:cubicBezTo>
                          <a:lnTo>
                            <a:pt x="57" y="127"/>
                          </a:lnTo>
                          <a:cubicBezTo>
                            <a:pt x="58" y="133"/>
                            <a:pt x="63" y="137"/>
                            <a:pt x="69" y="137"/>
                          </a:cubicBezTo>
                          <a:cubicBezTo>
                            <a:pt x="72" y="137"/>
                            <a:pt x="74" y="136"/>
                            <a:pt x="77" y="135"/>
                          </a:cubicBezTo>
                          <a:cubicBezTo>
                            <a:pt x="80" y="134"/>
                            <a:pt x="83" y="132"/>
                            <a:pt x="87" y="132"/>
                          </a:cubicBezTo>
                          <a:cubicBezTo>
                            <a:pt x="94" y="132"/>
                            <a:pt x="96" y="136"/>
                            <a:pt x="98" y="140"/>
                          </a:cubicBezTo>
                          <a:cubicBezTo>
                            <a:pt x="99" y="142"/>
                            <a:pt x="101" y="145"/>
                            <a:pt x="103" y="146"/>
                          </a:cubicBezTo>
                          <a:lnTo>
                            <a:pt x="117" y="146"/>
                          </a:lnTo>
                          <a:lnTo>
                            <a:pt x="117" y="146"/>
                          </a:lnTo>
                          <a:cubicBezTo>
                            <a:pt x="121" y="149"/>
                            <a:pt x="122" y="154"/>
                            <a:pt x="124" y="15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2" name="Freeform 1160">
                      <a:extLst>
                        <a:ext uri="{FF2B5EF4-FFF2-40B4-BE49-F238E27FC236}">
                          <a16:creationId xmlns:a16="http://schemas.microsoft.com/office/drawing/2014/main" id="{5058049B-4225-BB7D-FEA2-4369C9AB55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465221"/>
                      <a:ext cx="110889" cy="65782"/>
                    </a:xfrm>
                    <a:custGeom>
                      <a:avLst/>
                      <a:gdLst>
                        <a:gd name="T0" fmla="*/ 243 w 260"/>
                        <a:gd name="T1" fmla="*/ 81 h 153"/>
                        <a:gd name="T2" fmla="*/ 218 w 260"/>
                        <a:gd name="T3" fmla="*/ 70 h 153"/>
                        <a:gd name="T4" fmla="*/ 219 w 260"/>
                        <a:gd name="T5" fmla="*/ 82 h 153"/>
                        <a:gd name="T6" fmla="*/ 212 w 260"/>
                        <a:gd name="T7" fmla="*/ 99 h 153"/>
                        <a:gd name="T8" fmla="*/ 204 w 260"/>
                        <a:gd name="T9" fmla="*/ 97 h 153"/>
                        <a:gd name="T10" fmla="*/ 193 w 260"/>
                        <a:gd name="T11" fmla="*/ 111 h 153"/>
                        <a:gd name="T12" fmla="*/ 185 w 260"/>
                        <a:gd name="T13" fmla="*/ 98 h 153"/>
                        <a:gd name="T14" fmla="*/ 194 w 260"/>
                        <a:gd name="T15" fmla="*/ 85 h 153"/>
                        <a:gd name="T16" fmla="*/ 154 w 260"/>
                        <a:gd name="T17" fmla="*/ 79 h 153"/>
                        <a:gd name="T18" fmla="*/ 135 w 260"/>
                        <a:gd name="T19" fmla="*/ 81 h 153"/>
                        <a:gd name="T20" fmla="*/ 119 w 260"/>
                        <a:gd name="T21" fmla="*/ 69 h 153"/>
                        <a:gd name="T22" fmla="*/ 134 w 260"/>
                        <a:gd name="T23" fmla="*/ 56 h 153"/>
                        <a:gd name="T24" fmla="*/ 117 w 260"/>
                        <a:gd name="T25" fmla="*/ 65 h 153"/>
                        <a:gd name="T26" fmla="*/ 87 w 260"/>
                        <a:gd name="T27" fmla="*/ 58 h 153"/>
                        <a:gd name="T28" fmla="*/ 64 w 260"/>
                        <a:gd name="T29" fmla="*/ 56 h 153"/>
                        <a:gd name="T30" fmla="*/ 36 w 260"/>
                        <a:gd name="T31" fmla="*/ 75 h 153"/>
                        <a:gd name="T32" fmla="*/ 22 w 260"/>
                        <a:gd name="T33" fmla="*/ 64 h 153"/>
                        <a:gd name="T34" fmla="*/ 17 w 260"/>
                        <a:gd name="T35" fmla="*/ 39 h 153"/>
                        <a:gd name="T36" fmla="*/ 20 w 260"/>
                        <a:gd name="T37" fmla="*/ 34 h 153"/>
                        <a:gd name="T38" fmla="*/ 31 w 260"/>
                        <a:gd name="T39" fmla="*/ 28 h 153"/>
                        <a:gd name="T40" fmla="*/ 47 w 260"/>
                        <a:gd name="T41" fmla="*/ 32 h 153"/>
                        <a:gd name="T42" fmla="*/ 47 w 260"/>
                        <a:gd name="T43" fmla="*/ 12 h 153"/>
                        <a:gd name="T44" fmla="*/ 16 w 260"/>
                        <a:gd name="T45" fmla="*/ 24 h 153"/>
                        <a:gd name="T46" fmla="*/ 12 w 260"/>
                        <a:gd name="T47" fmla="*/ 34 h 153"/>
                        <a:gd name="T48" fmla="*/ 7 w 260"/>
                        <a:gd name="T49" fmla="*/ 54 h 153"/>
                        <a:gd name="T50" fmla="*/ 0 w 260"/>
                        <a:gd name="T51" fmla="*/ 56 h 153"/>
                        <a:gd name="T52" fmla="*/ 18 w 260"/>
                        <a:gd name="T53" fmla="*/ 86 h 153"/>
                        <a:gd name="T54" fmla="*/ 23 w 260"/>
                        <a:gd name="T55" fmla="*/ 96 h 153"/>
                        <a:gd name="T56" fmla="*/ 36 w 260"/>
                        <a:gd name="T57" fmla="*/ 92 h 153"/>
                        <a:gd name="T58" fmla="*/ 53 w 260"/>
                        <a:gd name="T59" fmla="*/ 99 h 153"/>
                        <a:gd name="T60" fmla="*/ 95 w 260"/>
                        <a:gd name="T61" fmla="*/ 94 h 153"/>
                        <a:gd name="T62" fmla="*/ 120 w 260"/>
                        <a:gd name="T63" fmla="*/ 114 h 153"/>
                        <a:gd name="T64" fmla="*/ 203 w 260"/>
                        <a:gd name="T65" fmla="*/ 153 h 153"/>
                        <a:gd name="T66" fmla="*/ 259 w 260"/>
                        <a:gd name="T67" fmla="*/ 126 h 153"/>
                        <a:gd name="T68" fmla="*/ 256 w 260"/>
                        <a:gd name="T69" fmla="*/ 119 h 153"/>
                        <a:gd name="T70" fmla="*/ 258 w 260"/>
                        <a:gd name="T71" fmla="*/ 99 h 153"/>
                        <a:gd name="T72" fmla="*/ 258 w 260"/>
                        <a:gd name="T73" fmla="*/ 93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60" h="153">
                          <a:moveTo>
                            <a:pt x="258" y="93"/>
                          </a:moveTo>
                          <a:cubicBezTo>
                            <a:pt x="255" y="89"/>
                            <a:pt x="249" y="85"/>
                            <a:pt x="243" y="81"/>
                          </a:cubicBezTo>
                          <a:cubicBezTo>
                            <a:pt x="236" y="78"/>
                            <a:pt x="229" y="74"/>
                            <a:pt x="224" y="68"/>
                          </a:cubicBezTo>
                          <a:cubicBezTo>
                            <a:pt x="223" y="68"/>
                            <a:pt x="221" y="69"/>
                            <a:pt x="218" y="70"/>
                          </a:cubicBezTo>
                          <a:cubicBezTo>
                            <a:pt x="218" y="70"/>
                            <a:pt x="218" y="71"/>
                            <a:pt x="219" y="73"/>
                          </a:cubicBezTo>
                          <a:cubicBezTo>
                            <a:pt x="219" y="76"/>
                            <a:pt x="220" y="79"/>
                            <a:pt x="219" y="82"/>
                          </a:cubicBezTo>
                          <a:cubicBezTo>
                            <a:pt x="221" y="89"/>
                            <a:pt x="220" y="94"/>
                            <a:pt x="218" y="97"/>
                          </a:cubicBezTo>
                          <a:cubicBezTo>
                            <a:pt x="216" y="98"/>
                            <a:pt x="215" y="99"/>
                            <a:pt x="212" y="99"/>
                          </a:cubicBezTo>
                          <a:cubicBezTo>
                            <a:pt x="210" y="99"/>
                            <a:pt x="208" y="98"/>
                            <a:pt x="206" y="98"/>
                          </a:cubicBezTo>
                          <a:cubicBezTo>
                            <a:pt x="205" y="98"/>
                            <a:pt x="205" y="97"/>
                            <a:pt x="204" y="97"/>
                          </a:cubicBezTo>
                          <a:cubicBezTo>
                            <a:pt x="204" y="100"/>
                            <a:pt x="203" y="104"/>
                            <a:pt x="201" y="106"/>
                          </a:cubicBezTo>
                          <a:cubicBezTo>
                            <a:pt x="199" y="109"/>
                            <a:pt x="196" y="111"/>
                            <a:pt x="193" y="111"/>
                          </a:cubicBezTo>
                          <a:cubicBezTo>
                            <a:pt x="191" y="111"/>
                            <a:pt x="189" y="110"/>
                            <a:pt x="188" y="109"/>
                          </a:cubicBezTo>
                          <a:cubicBezTo>
                            <a:pt x="186" y="106"/>
                            <a:pt x="185" y="103"/>
                            <a:pt x="185" y="98"/>
                          </a:cubicBezTo>
                          <a:cubicBezTo>
                            <a:pt x="185" y="93"/>
                            <a:pt x="189" y="90"/>
                            <a:pt x="192" y="88"/>
                          </a:cubicBezTo>
                          <a:cubicBezTo>
                            <a:pt x="194" y="87"/>
                            <a:pt x="195" y="86"/>
                            <a:pt x="194" y="85"/>
                          </a:cubicBezTo>
                          <a:cubicBezTo>
                            <a:pt x="187" y="87"/>
                            <a:pt x="181" y="88"/>
                            <a:pt x="175" y="88"/>
                          </a:cubicBezTo>
                          <a:cubicBezTo>
                            <a:pt x="167" y="88"/>
                            <a:pt x="162" y="85"/>
                            <a:pt x="154" y="79"/>
                          </a:cubicBezTo>
                          <a:cubicBezTo>
                            <a:pt x="148" y="83"/>
                            <a:pt x="144" y="85"/>
                            <a:pt x="141" y="85"/>
                          </a:cubicBezTo>
                          <a:cubicBezTo>
                            <a:pt x="137" y="85"/>
                            <a:pt x="136" y="82"/>
                            <a:pt x="135" y="81"/>
                          </a:cubicBezTo>
                          <a:cubicBezTo>
                            <a:pt x="135" y="80"/>
                            <a:pt x="134" y="80"/>
                            <a:pt x="134" y="80"/>
                          </a:cubicBezTo>
                          <a:cubicBezTo>
                            <a:pt x="123" y="76"/>
                            <a:pt x="119" y="73"/>
                            <a:pt x="119" y="69"/>
                          </a:cubicBezTo>
                          <a:cubicBezTo>
                            <a:pt x="119" y="65"/>
                            <a:pt x="124" y="63"/>
                            <a:pt x="128" y="62"/>
                          </a:cubicBezTo>
                          <a:cubicBezTo>
                            <a:pt x="129" y="60"/>
                            <a:pt x="132" y="58"/>
                            <a:pt x="134" y="56"/>
                          </a:cubicBezTo>
                          <a:lnTo>
                            <a:pt x="127" y="56"/>
                          </a:lnTo>
                          <a:cubicBezTo>
                            <a:pt x="124" y="63"/>
                            <a:pt x="121" y="65"/>
                            <a:pt x="117" y="65"/>
                          </a:cubicBezTo>
                          <a:cubicBezTo>
                            <a:pt x="114" y="65"/>
                            <a:pt x="111" y="63"/>
                            <a:pt x="109" y="57"/>
                          </a:cubicBezTo>
                          <a:cubicBezTo>
                            <a:pt x="102" y="57"/>
                            <a:pt x="92" y="58"/>
                            <a:pt x="87" y="58"/>
                          </a:cubicBezTo>
                          <a:cubicBezTo>
                            <a:pt x="81" y="58"/>
                            <a:pt x="76" y="57"/>
                            <a:pt x="72" y="57"/>
                          </a:cubicBezTo>
                          <a:cubicBezTo>
                            <a:pt x="69" y="56"/>
                            <a:pt x="66" y="56"/>
                            <a:pt x="64" y="56"/>
                          </a:cubicBezTo>
                          <a:cubicBezTo>
                            <a:pt x="58" y="56"/>
                            <a:pt x="52" y="58"/>
                            <a:pt x="42" y="71"/>
                          </a:cubicBezTo>
                          <a:cubicBezTo>
                            <a:pt x="40" y="74"/>
                            <a:pt x="38" y="75"/>
                            <a:pt x="36" y="75"/>
                          </a:cubicBezTo>
                          <a:cubicBezTo>
                            <a:pt x="32" y="75"/>
                            <a:pt x="29" y="71"/>
                            <a:pt x="26" y="68"/>
                          </a:cubicBezTo>
                          <a:cubicBezTo>
                            <a:pt x="24" y="66"/>
                            <a:pt x="23" y="65"/>
                            <a:pt x="22" y="64"/>
                          </a:cubicBezTo>
                          <a:cubicBezTo>
                            <a:pt x="20" y="63"/>
                            <a:pt x="20" y="61"/>
                            <a:pt x="20" y="59"/>
                          </a:cubicBezTo>
                          <a:cubicBezTo>
                            <a:pt x="22" y="51"/>
                            <a:pt x="17" y="39"/>
                            <a:pt x="17" y="39"/>
                          </a:cubicBezTo>
                          <a:cubicBezTo>
                            <a:pt x="17" y="38"/>
                            <a:pt x="17" y="37"/>
                            <a:pt x="17" y="36"/>
                          </a:cubicBezTo>
                          <a:cubicBezTo>
                            <a:pt x="18" y="35"/>
                            <a:pt x="19" y="34"/>
                            <a:pt x="20" y="34"/>
                          </a:cubicBezTo>
                          <a:cubicBezTo>
                            <a:pt x="20" y="33"/>
                            <a:pt x="21" y="33"/>
                            <a:pt x="22" y="32"/>
                          </a:cubicBezTo>
                          <a:cubicBezTo>
                            <a:pt x="23" y="30"/>
                            <a:pt x="26" y="28"/>
                            <a:pt x="31" y="28"/>
                          </a:cubicBezTo>
                          <a:cubicBezTo>
                            <a:pt x="35" y="28"/>
                            <a:pt x="40" y="29"/>
                            <a:pt x="47" y="32"/>
                          </a:cubicBezTo>
                          <a:cubicBezTo>
                            <a:pt x="47" y="32"/>
                            <a:pt x="47" y="32"/>
                            <a:pt x="47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29"/>
                            <a:pt x="50" y="18"/>
                            <a:pt x="47" y="12"/>
                          </a:cubicBezTo>
                          <a:cubicBezTo>
                            <a:pt x="43" y="9"/>
                            <a:pt x="39" y="4"/>
                            <a:pt x="36" y="0"/>
                          </a:cubicBezTo>
                          <a:cubicBezTo>
                            <a:pt x="36" y="10"/>
                            <a:pt x="33" y="14"/>
                            <a:pt x="16" y="24"/>
                          </a:cubicBezTo>
                          <a:cubicBezTo>
                            <a:pt x="11" y="28"/>
                            <a:pt x="10" y="30"/>
                            <a:pt x="10" y="30"/>
                          </a:cubicBezTo>
                          <a:cubicBezTo>
                            <a:pt x="10" y="31"/>
                            <a:pt x="11" y="33"/>
                            <a:pt x="12" y="34"/>
                          </a:cubicBezTo>
                          <a:cubicBezTo>
                            <a:pt x="13" y="37"/>
                            <a:pt x="15" y="40"/>
                            <a:pt x="15" y="44"/>
                          </a:cubicBezTo>
                          <a:cubicBezTo>
                            <a:pt x="14" y="47"/>
                            <a:pt x="12" y="50"/>
                            <a:pt x="7" y="54"/>
                          </a:cubicBezTo>
                          <a:cubicBezTo>
                            <a:pt x="6" y="55"/>
                            <a:pt x="5" y="55"/>
                            <a:pt x="3" y="55"/>
                          </a:cubicBezTo>
                          <a:cubicBezTo>
                            <a:pt x="2" y="55"/>
                            <a:pt x="2" y="55"/>
                            <a:pt x="0" y="56"/>
                          </a:cubicBezTo>
                          <a:cubicBezTo>
                            <a:pt x="1" y="64"/>
                            <a:pt x="5" y="68"/>
                            <a:pt x="10" y="73"/>
                          </a:cubicBezTo>
                          <a:cubicBezTo>
                            <a:pt x="13" y="77"/>
                            <a:pt x="16" y="80"/>
                            <a:pt x="18" y="86"/>
                          </a:cubicBezTo>
                          <a:cubicBezTo>
                            <a:pt x="19" y="87"/>
                            <a:pt x="19" y="88"/>
                            <a:pt x="20" y="90"/>
                          </a:cubicBezTo>
                          <a:cubicBezTo>
                            <a:pt x="21" y="94"/>
                            <a:pt x="22" y="96"/>
                            <a:pt x="23" y="96"/>
                          </a:cubicBezTo>
                          <a:cubicBezTo>
                            <a:pt x="25" y="96"/>
                            <a:pt x="26" y="95"/>
                            <a:pt x="28" y="94"/>
                          </a:cubicBezTo>
                          <a:cubicBezTo>
                            <a:pt x="30" y="93"/>
                            <a:pt x="33" y="92"/>
                            <a:pt x="36" y="92"/>
                          </a:cubicBezTo>
                          <a:cubicBezTo>
                            <a:pt x="38" y="92"/>
                            <a:pt x="39" y="93"/>
                            <a:pt x="40" y="94"/>
                          </a:cubicBezTo>
                          <a:cubicBezTo>
                            <a:pt x="42" y="98"/>
                            <a:pt x="45" y="99"/>
                            <a:pt x="53" y="99"/>
                          </a:cubicBezTo>
                          <a:cubicBezTo>
                            <a:pt x="67" y="99"/>
                            <a:pt x="79" y="99"/>
                            <a:pt x="90" y="94"/>
                          </a:cubicBezTo>
                          <a:cubicBezTo>
                            <a:pt x="92" y="94"/>
                            <a:pt x="93" y="94"/>
                            <a:pt x="95" y="94"/>
                          </a:cubicBezTo>
                          <a:cubicBezTo>
                            <a:pt x="102" y="94"/>
                            <a:pt x="107" y="99"/>
                            <a:pt x="111" y="105"/>
                          </a:cubicBezTo>
                          <a:cubicBezTo>
                            <a:pt x="114" y="108"/>
                            <a:pt x="117" y="112"/>
                            <a:pt x="120" y="114"/>
                          </a:cubicBezTo>
                          <a:cubicBezTo>
                            <a:pt x="139" y="125"/>
                            <a:pt x="194" y="151"/>
                            <a:pt x="200" y="153"/>
                          </a:cubicBezTo>
                          <a:cubicBezTo>
                            <a:pt x="201" y="153"/>
                            <a:pt x="202" y="153"/>
                            <a:pt x="203" y="153"/>
                          </a:cubicBezTo>
                          <a:cubicBezTo>
                            <a:pt x="213" y="153"/>
                            <a:pt x="221" y="147"/>
                            <a:pt x="228" y="141"/>
                          </a:cubicBezTo>
                          <a:cubicBezTo>
                            <a:pt x="237" y="134"/>
                            <a:pt x="246" y="127"/>
                            <a:pt x="259" y="126"/>
                          </a:cubicBezTo>
                          <a:cubicBezTo>
                            <a:pt x="259" y="126"/>
                            <a:pt x="259" y="126"/>
                            <a:pt x="259" y="126"/>
                          </a:cubicBezTo>
                          <a:cubicBezTo>
                            <a:pt x="259" y="123"/>
                            <a:pt x="257" y="121"/>
                            <a:pt x="256" y="119"/>
                          </a:cubicBezTo>
                          <a:cubicBezTo>
                            <a:pt x="254" y="117"/>
                            <a:pt x="252" y="114"/>
                            <a:pt x="252" y="110"/>
                          </a:cubicBezTo>
                          <a:cubicBezTo>
                            <a:pt x="252" y="105"/>
                            <a:pt x="255" y="102"/>
                            <a:pt x="258" y="99"/>
                          </a:cubicBezTo>
                          <a:cubicBezTo>
                            <a:pt x="259" y="99"/>
                            <a:pt x="260" y="98"/>
                            <a:pt x="260" y="97"/>
                          </a:cubicBezTo>
                          <a:lnTo>
                            <a:pt x="258" y="9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3" name="Freeform 1161">
                      <a:extLst>
                        <a:ext uri="{FF2B5EF4-FFF2-40B4-BE49-F238E27FC236}">
                          <a16:creationId xmlns:a16="http://schemas.microsoft.com/office/drawing/2014/main" id="{651C4A19-F0FD-E1D6-62F0-FD0C1E6C84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459584"/>
                      <a:ext cx="7518" cy="3759"/>
                    </a:xfrm>
                    <a:custGeom>
                      <a:avLst/>
                      <a:gdLst>
                        <a:gd name="T0" fmla="*/ 9 w 15"/>
                        <a:gd name="T1" fmla="*/ 10 h 11"/>
                        <a:gd name="T2" fmla="*/ 15 w 15"/>
                        <a:gd name="T3" fmla="*/ 10 h 11"/>
                        <a:gd name="T4" fmla="*/ 15 w 15"/>
                        <a:gd name="T5" fmla="*/ 9 h 11"/>
                        <a:gd name="T6" fmla="*/ 12 w 15"/>
                        <a:gd name="T7" fmla="*/ 8 h 11"/>
                        <a:gd name="T8" fmla="*/ 12 w 15"/>
                        <a:gd name="T9" fmla="*/ 7 h 11"/>
                        <a:gd name="T10" fmla="*/ 7 w 15"/>
                        <a:gd name="T11" fmla="*/ 7 h 11"/>
                        <a:gd name="T12" fmla="*/ 11 w 15"/>
                        <a:gd name="T13" fmla="*/ 5 h 11"/>
                        <a:gd name="T14" fmla="*/ 13 w 15"/>
                        <a:gd name="T15" fmla="*/ 3 h 11"/>
                        <a:gd name="T16" fmla="*/ 13 w 15"/>
                        <a:gd name="T17" fmla="*/ 0 h 11"/>
                        <a:gd name="T18" fmla="*/ 9 w 15"/>
                        <a:gd name="T19" fmla="*/ 0 h 11"/>
                        <a:gd name="T20" fmla="*/ 0 w 15"/>
                        <a:gd name="T21" fmla="*/ 8 h 11"/>
                        <a:gd name="T22" fmla="*/ 5 w 15"/>
                        <a:gd name="T23" fmla="*/ 11 h 11"/>
                        <a:gd name="T24" fmla="*/ 9 w 15"/>
                        <a:gd name="T25" fmla="*/ 1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5" h="11">
                          <a:moveTo>
                            <a:pt x="9" y="10"/>
                          </a:moveTo>
                          <a:cubicBezTo>
                            <a:pt x="11" y="10"/>
                            <a:pt x="13" y="10"/>
                            <a:pt x="15" y="10"/>
                          </a:cubicBezTo>
                          <a:lnTo>
                            <a:pt x="15" y="9"/>
                          </a:lnTo>
                          <a:cubicBezTo>
                            <a:pt x="14" y="9"/>
                            <a:pt x="13" y="8"/>
                            <a:pt x="12" y="8"/>
                          </a:cubicBezTo>
                          <a:cubicBezTo>
                            <a:pt x="12" y="8"/>
                            <a:pt x="12" y="7"/>
                            <a:pt x="12" y="7"/>
                          </a:cubicBezTo>
                          <a:lnTo>
                            <a:pt x="7" y="7"/>
                          </a:lnTo>
                          <a:lnTo>
                            <a:pt x="11" y="5"/>
                          </a:lnTo>
                          <a:cubicBezTo>
                            <a:pt x="12" y="5"/>
                            <a:pt x="13" y="3"/>
                            <a:pt x="13" y="3"/>
                          </a:cubicBezTo>
                          <a:lnTo>
                            <a:pt x="13" y="0"/>
                          </a:lnTo>
                          <a:lnTo>
                            <a:pt x="9" y="0"/>
                          </a:lnTo>
                          <a:cubicBezTo>
                            <a:pt x="6" y="0"/>
                            <a:pt x="0" y="3"/>
                            <a:pt x="0" y="8"/>
                          </a:cubicBezTo>
                          <a:cubicBezTo>
                            <a:pt x="0" y="9"/>
                            <a:pt x="3" y="11"/>
                            <a:pt x="5" y="11"/>
                          </a:cubicBezTo>
                          <a:cubicBezTo>
                            <a:pt x="6" y="11"/>
                            <a:pt x="7" y="10"/>
                            <a:pt x="9" y="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4" name="Freeform 1162">
                      <a:extLst>
                        <a:ext uri="{FF2B5EF4-FFF2-40B4-BE49-F238E27FC236}">
                          <a16:creationId xmlns:a16="http://schemas.microsoft.com/office/drawing/2014/main" id="{6C862DD6-B772-9A81-C8EC-E2173AB6FB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472739"/>
                      <a:ext cx="3759" cy="3759"/>
                    </a:xfrm>
                    <a:custGeom>
                      <a:avLst/>
                      <a:gdLst>
                        <a:gd name="T0" fmla="*/ 0 w 9"/>
                        <a:gd name="T1" fmla="*/ 6 h 10"/>
                        <a:gd name="T2" fmla="*/ 9 w 9"/>
                        <a:gd name="T3" fmla="*/ 10 h 10"/>
                        <a:gd name="T4" fmla="*/ 9 w 9"/>
                        <a:gd name="T5" fmla="*/ 7 h 10"/>
                        <a:gd name="T6" fmla="*/ 8 w 9"/>
                        <a:gd name="T7" fmla="*/ 6 h 10"/>
                        <a:gd name="T8" fmla="*/ 8 w 9"/>
                        <a:gd name="T9" fmla="*/ 5 h 10"/>
                        <a:gd name="T10" fmla="*/ 6 w 9"/>
                        <a:gd name="T11" fmla="*/ 4 h 10"/>
                        <a:gd name="T12" fmla="*/ 6 w 9"/>
                        <a:gd name="T13" fmla="*/ 0 h 10"/>
                        <a:gd name="T14" fmla="*/ 0 w 9"/>
                        <a:gd name="T15" fmla="*/ 6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9" h="10">
                          <a:moveTo>
                            <a:pt x="0" y="6"/>
                          </a:moveTo>
                          <a:cubicBezTo>
                            <a:pt x="0" y="9"/>
                            <a:pt x="5" y="10"/>
                            <a:pt x="9" y="10"/>
                          </a:cubicBezTo>
                          <a:lnTo>
                            <a:pt x="9" y="7"/>
                          </a:lnTo>
                          <a:cubicBezTo>
                            <a:pt x="8" y="7"/>
                            <a:pt x="8" y="6"/>
                            <a:pt x="8" y="6"/>
                          </a:cubicBezTo>
                          <a:cubicBezTo>
                            <a:pt x="8" y="6"/>
                            <a:pt x="8" y="5"/>
                            <a:pt x="8" y="5"/>
                          </a:cubicBezTo>
                          <a:cubicBezTo>
                            <a:pt x="7" y="5"/>
                            <a:pt x="7" y="5"/>
                            <a:pt x="6" y="4"/>
                          </a:cubicBezTo>
                          <a:cubicBezTo>
                            <a:pt x="5" y="4"/>
                            <a:pt x="5" y="2"/>
                            <a:pt x="6" y="0"/>
                          </a:cubicBezTo>
                          <a:cubicBezTo>
                            <a:pt x="3" y="2"/>
                            <a:pt x="0" y="4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5" name="Freeform 1163">
                      <a:extLst>
                        <a:ext uri="{FF2B5EF4-FFF2-40B4-BE49-F238E27FC236}">
                          <a16:creationId xmlns:a16="http://schemas.microsoft.com/office/drawing/2014/main" id="{FA726539-41D4-CDA4-7349-DAF3A80DCA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67101"/>
                      <a:ext cx="1880" cy="1880"/>
                    </a:xfrm>
                    <a:custGeom>
                      <a:avLst/>
                      <a:gdLst>
                        <a:gd name="T0" fmla="*/ 0 w 4"/>
                        <a:gd name="T1" fmla="*/ 3 h 3"/>
                        <a:gd name="T2" fmla="*/ 2 w 4"/>
                        <a:gd name="T3" fmla="*/ 3 h 3"/>
                        <a:gd name="T4" fmla="*/ 4 w 4"/>
                        <a:gd name="T5" fmla="*/ 2 h 3"/>
                        <a:gd name="T6" fmla="*/ 1 w 4"/>
                        <a:gd name="T7" fmla="*/ 1 h 3"/>
                        <a:gd name="T8" fmla="*/ 0 w 4"/>
                        <a:gd name="T9" fmla="*/ 0 h 3"/>
                        <a:gd name="T10" fmla="*/ 0 w 4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0" y="3"/>
                          </a:moveTo>
                          <a:cubicBezTo>
                            <a:pt x="0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2"/>
                          </a:cubicBezTo>
                          <a:cubicBezTo>
                            <a:pt x="3" y="2"/>
                            <a:pt x="2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6" name="Freeform 1164">
                      <a:extLst>
                        <a:ext uri="{FF2B5EF4-FFF2-40B4-BE49-F238E27FC236}">
                          <a16:creationId xmlns:a16="http://schemas.microsoft.com/office/drawing/2014/main" id="{AC937155-5990-651F-2A72-0E69B44762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0607" y="4478378"/>
                      <a:ext cx="5639" cy="1880"/>
                    </a:xfrm>
                    <a:custGeom>
                      <a:avLst/>
                      <a:gdLst>
                        <a:gd name="T0" fmla="*/ 4 w 14"/>
                        <a:gd name="T1" fmla="*/ 2 h 7"/>
                        <a:gd name="T2" fmla="*/ 0 w 14"/>
                        <a:gd name="T3" fmla="*/ 4 h 7"/>
                        <a:gd name="T4" fmla="*/ 3 w 14"/>
                        <a:gd name="T5" fmla="*/ 7 h 7"/>
                        <a:gd name="T6" fmla="*/ 14 w 14"/>
                        <a:gd name="T7" fmla="*/ 3 h 7"/>
                        <a:gd name="T8" fmla="*/ 10 w 14"/>
                        <a:gd name="T9" fmla="*/ 0 h 7"/>
                        <a:gd name="T10" fmla="*/ 4 w 14"/>
                        <a:gd name="T11" fmla="*/ 2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4" h="7">
                          <a:moveTo>
                            <a:pt x="4" y="2"/>
                          </a:moveTo>
                          <a:cubicBezTo>
                            <a:pt x="2" y="3"/>
                            <a:pt x="1" y="3"/>
                            <a:pt x="0" y="4"/>
                          </a:cubicBezTo>
                          <a:cubicBezTo>
                            <a:pt x="0" y="6"/>
                            <a:pt x="2" y="7"/>
                            <a:pt x="3" y="7"/>
                          </a:cubicBezTo>
                          <a:cubicBezTo>
                            <a:pt x="5" y="7"/>
                            <a:pt x="14" y="5"/>
                            <a:pt x="14" y="3"/>
                          </a:cubicBezTo>
                          <a:cubicBezTo>
                            <a:pt x="14" y="3"/>
                            <a:pt x="12" y="1"/>
                            <a:pt x="10" y="0"/>
                          </a:cubicBezTo>
                          <a:cubicBezTo>
                            <a:pt x="9" y="2"/>
                            <a:pt x="6" y="2"/>
                            <a:pt x="4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7" name="Freeform 1165">
                      <a:extLst>
                        <a:ext uri="{FF2B5EF4-FFF2-40B4-BE49-F238E27FC236}">
                          <a16:creationId xmlns:a16="http://schemas.microsoft.com/office/drawing/2014/main" id="{E4DE229A-1BC8-845F-7157-C78A0A6F8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482137"/>
                      <a:ext cx="5639" cy="11277"/>
                    </a:xfrm>
                    <a:custGeom>
                      <a:avLst/>
                      <a:gdLst>
                        <a:gd name="T0" fmla="*/ 13 w 17"/>
                        <a:gd name="T1" fmla="*/ 11 h 24"/>
                        <a:gd name="T2" fmla="*/ 11 w 17"/>
                        <a:gd name="T3" fmla="*/ 10 h 24"/>
                        <a:gd name="T4" fmla="*/ 11 w 17"/>
                        <a:gd name="T5" fmla="*/ 4 h 24"/>
                        <a:gd name="T6" fmla="*/ 8 w 17"/>
                        <a:gd name="T7" fmla="*/ 1 h 24"/>
                        <a:gd name="T8" fmla="*/ 7 w 17"/>
                        <a:gd name="T9" fmla="*/ 0 h 24"/>
                        <a:gd name="T10" fmla="*/ 3 w 17"/>
                        <a:gd name="T11" fmla="*/ 4 h 24"/>
                        <a:gd name="T12" fmla="*/ 0 w 17"/>
                        <a:gd name="T13" fmla="*/ 8 h 24"/>
                        <a:gd name="T14" fmla="*/ 11 w 17"/>
                        <a:gd name="T15" fmla="*/ 24 h 24"/>
                        <a:gd name="T16" fmla="*/ 17 w 17"/>
                        <a:gd name="T17" fmla="*/ 18 h 24"/>
                        <a:gd name="T18" fmla="*/ 13 w 17"/>
                        <a:gd name="T19" fmla="*/ 11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24">
                          <a:moveTo>
                            <a:pt x="13" y="11"/>
                          </a:moveTo>
                          <a:cubicBezTo>
                            <a:pt x="12" y="11"/>
                            <a:pt x="11" y="11"/>
                            <a:pt x="11" y="10"/>
                          </a:cubicBezTo>
                          <a:cubicBezTo>
                            <a:pt x="10" y="9"/>
                            <a:pt x="11" y="6"/>
                            <a:pt x="11" y="4"/>
                          </a:cubicBezTo>
                          <a:cubicBezTo>
                            <a:pt x="11" y="3"/>
                            <a:pt x="9" y="2"/>
                            <a:pt x="8" y="1"/>
                          </a:cubicBezTo>
                          <a:cubicBezTo>
                            <a:pt x="8" y="1"/>
                            <a:pt x="7" y="1"/>
                            <a:pt x="7" y="0"/>
                          </a:cubicBezTo>
                          <a:cubicBezTo>
                            <a:pt x="6" y="2"/>
                            <a:pt x="5" y="3"/>
                            <a:pt x="3" y="4"/>
                          </a:cubicBezTo>
                          <a:cubicBezTo>
                            <a:pt x="2" y="5"/>
                            <a:pt x="0" y="6"/>
                            <a:pt x="0" y="8"/>
                          </a:cubicBezTo>
                          <a:cubicBezTo>
                            <a:pt x="0" y="10"/>
                            <a:pt x="9" y="22"/>
                            <a:pt x="11" y="24"/>
                          </a:cubicBezTo>
                          <a:cubicBezTo>
                            <a:pt x="15" y="24"/>
                            <a:pt x="17" y="21"/>
                            <a:pt x="17" y="18"/>
                          </a:cubicBezTo>
                          <a:cubicBezTo>
                            <a:pt x="17" y="16"/>
                            <a:pt x="14" y="11"/>
                            <a:pt x="13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8" name="Freeform 1166">
                      <a:extLst>
                        <a:ext uri="{FF2B5EF4-FFF2-40B4-BE49-F238E27FC236}">
                          <a16:creationId xmlns:a16="http://schemas.microsoft.com/office/drawing/2014/main" id="{37B4AFD2-1D9C-8651-CACD-AA5738728F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99647" y="4468980"/>
                      <a:ext cx="11277" cy="9398"/>
                    </a:xfrm>
                    <a:custGeom>
                      <a:avLst/>
                      <a:gdLst>
                        <a:gd name="T0" fmla="*/ 21 w 24"/>
                        <a:gd name="T1" fmla="*/ 12 h 21"/>
                        <a:gd name="T2" fmla="*/ 15 w 24"/>
                        <a:gd name="T3" fmla="*/ 2 h 21"/>
                        <a:gd name="T4" fmla="*/ 14 w 24"/>
                        <a:gd name="T5" fmla="*/ 0 h 21"/>
                        <a:gd name="T6" fmla="*/ 0 w 24"/>
                        <a:gd name="T7" fmla="*/ 15 h 21"/>
                        <a:gd name="T8" fmla="*/ 3 w 24"/>
                        <a:gd name="T9" fmla="*/ 21 h 21"/>
                        <a:gd name="T10" fmla="*/ 8 w 24"/>
                        <a:gd name="T11" fmla="*/ 19 h 21"/>
                        <a:gd name="T12" fmla="*/ 13 w 24"/>
                        <a:gd name="T13" fmla="*/ 18 h 21"/>
                        <a:gd name="T14" fmla="*/ 21 w 24"/>
                        <a:gd name="T15" fmla="*/ 18 h 21"/>
                        <a:gd name="T16" fmla="*/ 24 w 24"/>
                        <a:gd name="T17" fmla="*/ 16 h 21"/>
                        <a:gd name="T18" fmla="*/ 21 w 24"/>
                        <a:gd name="T19" fmla="*/ 1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21" y="12"/>
                          </a:moveTo>
                          <a:cubicBezTo>
                            <a:pt x="20" y="12"/>
                            <a:pt x="18" y="10"/>
                            <a:pt x="15" y="2"/>
                          </a:cubicBezTo>
                          <a:cubicBezTo>
                            <a:pt x="15" y="1"/>
                            <a:pt x="15" y="1"/>
                            <a:pt x="14" y="0"/>
                          </a:cubicBezTo>
                          <a:cubicBezTo>
                            <a:pt x="9" y="1"/>
                            <a:pt x="0" y="5"/>
                            <a:pt x="0" y="15"/>
                          </a:cubicBezTo>
                          <a:cubicBezTo>
                            <a:pt x="0" y="20"/>
                            <a:pt x="0" y="21"/>
                            <a:pt x="3" y="21"/>
                          </a:cubicBezTo>
                          <a:cubicBezTo>
                            <a:pt x="5" y="21"/>
                            <a:pt x="7" y="20"/>
                            <a:pt x="8" y="19"/>
                          </a:cubicBezTo>
                          <a:cubicBezTo>
                            <a:pt x="10" y="19"/>
                            <a:pt x="11" y="18"/>
                            <a:pt x="13" y="18"/>
                          </a:cubicBezTo>
                          <a:lnTo>
                            <a:pt x="21" y="18"/>
                          </a:lnTo>
                          <a:cubicBezTo>
                            <a:pt x="24" y="18"/>
                            <a:pt x="24" y="17"/>
                            <a:pt x="24" y="16"/>
                          </a:cubicBezTo>
                          <a:cubicBezTo>
                            <a:pt x="24" y="14"/>
                            <a:pt x="22" y="12"/>
                            <a:pt x="21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9" name="Freeform 1167">
                      <a:extLst>
                        <a:ext uri="{FF2B5EF4-FFF2-40B4-BE49-F238E27FC236}">
                          <a16:creationId xmlns:a16="http://schemas.microsoft.com/office/drawing/2014/main" id="{91AF5D6B-288C-C8AA-1EEE-5A4063F9AE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5674" y="4403200"/>
                      <a:ext cx="54505" cy="73300"/>
                    </a:xfrm>
                    <a:custGeom>
                      <a:avLst/>
                      <a:gdLst>
                        <a:gd name="T0" fmla="*/ 97 w 131"/>
                        <a:gd name="T1" fmla="*/ 169 h 169"/>
                        <a:gd name="T2" fmla="*/ 121 w 131"/>
                        <a:gd name="T3" fmla="*/ 159 h 169"/>
                        <a:gd name="T4" fmla="*/ 129 w 131"/>
                        <a:gd name="T5" fmla="*/ 124 h 169"/>
                        <a:gd name="T6" fmla="*/ 125 w 131"/>
                        <a:gd name="T7" fmla="*/ 111 h 169"/>
                        <a:gd name="T8" fmla="*/ 118 w 131"/>
                        <a:gd name="T9" fmla="*/ 68 h 169"/>
                        <a:gd name="T10" fmla="*/ 111 w 131"/>
                        <a:gd name="T11" fmla="*/ 55 h 169"/>
                        <a:gd name="T12" fmla="*/ 105 w 131"/>
                        <a:gd name="T13" fmla="*/ 44 h 169"/>
                        <a:gd name="T14" fmla="*/ 87 w 131"/>
                        <a:gd name="T15" fmla="*/ 40 h 169"/>
                        <a:gd name="T16" fmla="*/ 92 w 131"/>
                        <a:gd name="T17" fmla="*/ 37 h 169"/>
                        <a:gd name="T18" fmla="*/ 99 w 131"/>
                        <a:gd name="T19" fmla="*/ 34 h 169"/>
                        <a:gd name="T20" fmla="*/ 96 w 131"/>
                        <a:gd name="T21" fmla="*/ 31 h 169"/>
                        <a:gd name="T22" fmla="*/ 96 w 131"/>
                        <a:gd name="T23" fmla="*/ 31 h 169"/>
                        <a:gd name="T24" fmla="*/ 95 w 131"/>
                        <a:gd name="T25" fmla="*/ 31 h 169"/>
                        <a:gd name="T26" fmla="*/ 96 w 131"/>
                        <a:gd name="T27" fmla="*/ 16 h 169"/>
                        <a:gd name="T28" fmla="*/ 98 w 131"/>
                        <a:gd name="T29" fmla="*/ 15 h 169"/>
                        <a:gd name="T30" fmla="*/ 103 w 131"/>
                        <a:gd name="T31" fmla="*/ 22 h 169"/>
                        <a:gd name="T32" fmla="*/ 107 w 131"/>
                        <a:gd name="T33" fmla="*/ 28 h 169"/>
                        <a:gd name="T34" fmla="*/ 104 w 131"/>
                        <a:gd name="T35" fmla="*/ 20 h 169"/>
                        <a:gd name="T36" fmla="*/ 95 w 131"/>
                        <a:gd name="T37" fmla="*/ 10 h 169"/>
                        <a:gd name="T38" fmla="*/ 91 w 131"/>
                        <a:gd name="T39" fmla="*/ 11 h 169"/>
                        <a:gd name="T40" fmla="*/ 78 w 131"/>
                        <a:gd name="T41" fmla="*/ 5 h 169"/>
                        <a:gd name="T42" fmla="*/ 70 w 131"/>
                        <a:gd name="T43" fmla="*/ 1 h 169"/>
                        <a:gd name="T44" fmla="*/ 60 w 131"/>
                        <a:gd name="T45" fmla="*/ 0 h 169"/>
                        <a:gd name="T46" fmla="*/ 42 w 131"/>
                        <a:gd name="T47" fmla="*/ 6 h 169"/>
                        <a:gd name="T48" fmla="*/ 36 w 131"/>
                        <a:gd name="T49" fmla="*/ 29 h 169"/>
                        <a:gd name="T50" fmla="*/ 19 w 131"/>
                        <a:gd name="T51" fmla="*/ 46 h 169"/>
                        <a:gd name="T52" fmla="*/ 7 w 131"/>
                        <a:gd name="T53" fmla="*/ 49 h 169"/>
                        <a:gd name="T54" fmla="*/ 0 w 131"/>
                        <a:gd name="T55" fmla="*/ 60 h 169"/>
                        <a:gd name="T56" fmla="*/ 21 w 131"/>
                        <a:gd name="T57" fmla="*/ 83 h 169"/>
                        <a:gd name="T58" fmla="*/ 21 w 131"/>
                        <a:gd name="T59" fmla="*/ 91 h 169"/>
                        <a:gd name="T60" fmla="*/ 32 w 131"/>
                        <a:gd name="T61" fmla="*/ 95 h 169"/>
                        <a:gd name="T62" fmla="*/ 32 w 131"/>
                        <a:gd name="T63" fmla="*/ 90 h 169"/>
                        <a:gd name="T64" fmla="*/ 37 w 131"/>
                        <a:gd name="T65" fmla="*/ 76 h 169"/>
                        <a:gd name="T66" fmla="*/ 41 w 131"/>
                        <a:gd name="T67" fmla="*/ 87 h 169"/>
                        <a:gd name="T68" fmla="*/ 49 w 131"/>
                        <a:gd name="T69" fmla="*/ 114 h 169"/>
                        <a:gd name="T70" fmla="*/ 49 w 131"/>
                        <a:gd name="T71" fmla="*/ 114 h 169"/>
                        <a:gd name="T72" fmla="*/ 97 w 131"/>
                        <a:gd name="T7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31" h="169">
                          <a:moveTo>
                            <a:pt x="97" y="169"/>
                          </a:moveTo>
                          <a:cubicBezTo>
                            <a:pt x="107" y="169"/>
                            <a:pt x="116" y="166"/>
                            <a:pt x="121" y="159"/>
                          </a:cubicBezTo>
                          <a:cubicBezTo>
                            <a:pt x="128" y="151"/>
                            <a:pt x="131" y="139"/>
                            <a:pt x="129" y="124"/>
                          </a:cubicBezTo>
                          <a:cubicBezTo>
                            <a:pt x="128" y="120"/>
                            <a:pt x="127" y="116"/>
                            <a:pt x="125" y="111"/>
                          </a:cubicBezTo>
                          <a:cubicBezTo>
                            <a:pt x="121" y="102"/>
                            <a:pt x="117" y="90"/>
                            <a:pt x="118" y="68"/>
                          </a:cubicBezTo>
                          <a:cubicBezTo>
                            <a:pt x="113" y="62"/>
                            <a:pt x="112" y="59"/>
                            <a:pt x="111" y="55"/>
                          </a:cubicBezTo>
                          <a:cubicBezTo>
                            <a:pt x="110" y="52"/>
                            <a:pt x="109" y="49"/>
                            <a:pt x="105" y="44"/>
                          </a:cubicBezTo>
                          <a:cubicBezTo>
                            <a:pt x="87" y="42"/>
                            <a:pt x="87" y="41"/>
                            <a:pt x="87" y="40"/>
                          </a:cubicBezTo>
                          <a:cubicBezTo>
                            <a:pt x="87" y="39"/>
                            <a:pt x="89" y="38"/>
                            <a:pt x="92" y="37"/>
                          </a:cubicBezTo>
                          <a:cubicBezTo>
                            <a:pt x="94" y="37"/>
                            <a:pt x="99" y="35"/>
                            <a:pt x="99" y="34"/>
                          </a:cubicBezTo>
                          <a:cubicBezTo>
                            <a:pt x="99" y="34"/>
                            <a:pt x="99" y="33"/>
                            <a:pt x="96" y="31"/>
                          </a:cubicBezTo>
                          <a:lnTo>
                            <a:pt x="96" y="31"/>
                          </a:lnTo>
                          <a:lnTo>
                            <a:pt x="95" y="31"/>
                          </a:lnTo>
                          <a:cubicBezTo>
                            <a:pt x="95" y="19"/>
                            <a:pt x="95" y="17"/>
                            <a:pt x="96" y="16"/>
                          </a:cubicBezTo>
                          <a:cubicBezTo>
                            <a:pt x="97" y="16"/>
                            <a:pt x="97" y="15"/>
                            <a:pt x="98" y="15"/>
                          </a:cubicBezTo>
                          <a:cubicBezTo>
                            <a:pt x="99" y="15"/>
                            <a:pt x="100" y="18"/>
                            <a:pt x="103" y="22"/>
                          </a:cubicBezTo>
                          <a:cubicBezTo>
                            <a:pt x="104" y="23"/>
                            <a:pt x="106" y="27"/>
                            <a:pt x="107" y="28"/>
                          </a:cubicBezTo>
                          <a:cubicBezTo>
                            <a:pt x="106" y="25"/>
                            <a:pt x="105" y="22"/>
                            <a:pt x="104" y="20"/>
                          </a:cubicBezTo>
                          <a:cubicBezTo>
                            <a:pt x="103" y="14"/>
                            <a:pt x="102" y="10"/>
                            <a:pt x="95" y="10"/>
                          </a:cubicBezTo>
                          <a:cubicBezTo>
                            <a:pt x="94" y="11"/>
                            <a:pt x="93" y="11"/>
                            <a:pt x="91" y="11"/>
                          </a:cubicBezTo>
                          <a:cubicBezTo>
                            <a:pt x="87" y="11"/>
                            <a:pt x="82" y="8"/>
                            <a:pt x="78" y="5"/>
                          </a:cubicBezTo>
                          <a:cubicBezTo>
                            <a:pt x="75" y="3"/>
                            <a:pt x="72" y="1"/>
                            <a:pt x="70" y="1"/>
                          </a:cubicBezTo>
                          <a:cubicBezTo>
                            <a:pt x="66" y="0"/>
                            <a:pt x="63" y="0"/>
                            <a:pt x="60" y="0"/>
                          </a:cubicBezTo>
                          <a:cubicBezTo>
                            <a:pt x="51" y="0"/>
                            <a:pt x="46" y="2"/>
                            <a:pt x="42" y="6"/>
                          </a:cubicBezTo>
                          <a:cubicBezTo>
                            <a:pt x="37" y="11"/>
                            <a:pt x="35" y="18"/>
                            <a:pt x="36" y="29"/>
                          </a:cubicBezTo>
                          <a:cubicBezTo>
                            <a:pt x="37" y="44"/>
                            <a:pt x="28" y="45"/>
                            <a:pt x="19" y="46"/>
                          </a:cubicBezTo>
                          <a:cubicBezTo>
                            <a:pt x="15" y="46"/>
                            <a:pt x="10" y="47"/>
                            <a:pt x="7" y="49"/>
                          </a:cubicBezTo>
                          <a:cubicBezTo>
                            <a:pt x="4" y="52"/>
                            <a:pt x="2" y="56"/>
                            <a:pt x="0" y="60"/>
                          </a:cubicBezTo>
                          <a:cubicBezTo>
                            <a:pt x="4" y="62"/>
                            <a:pt x="21" y="74"/>
                            <a:pt x="21" y="83"/>
                          </a:cubicBezTo>
                          <a:lnTo>
                            <a:pt x="21" y="91"/>
                          </a:lnTo>
                          <a:cubicBezTo>
                            <a:pt x="21" y="94"/>
                            <a:pt x="24" y="95"/>
                            <a:pt x="32" y="95"/>
                          </a:cubicBezTo>
                          <a:lnTo>
                            <a:pt x="32" y="90"/>
                          </a:lnTo>
                          <a:cubicBezTo>
                            <a:pt x="34" y="77"/>
                            <a:pt x="35" y="76"/>
                            <a:pt x="37" y="76"/>
                          </a:cubicBezTo>
                          <a:cubicBezTo>
                            <a:pt x="39" y="76"/>
                            <a:pt x="39" y="78"/>
                            <a:pt x="41" y="87"/>
                          </a:cubicBezTo>
                          <a:cubicBezTo>
                            <a:pt x="43" y="96"/>
                            <a:pt x="45" y="108"/>
                            <a:pt x="49" y="114"/>
                          </a:cubicBezTo>
                          <a:lnTo>
                            <a:pt x="49" y="114"/>
                          </a:lnTo>
                          <a:cubicBezTo>
                            <a:pt x="56" y="149"/>
                            <a:pt x="74" y="169"/>
                            <a:pt x="97" y="1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0" name="Freeform 1168">
                      <a:extLst>
                        <a:ext uri="{FF2B5EF4-FFF2-40B4-BE49-F238E27FC236}">
                          <a16:creationId xmlns:a16="http://schemas.microsoft.com/office/drawing/2014/main" id="{7611567F-027C-44BA-7A49-9C93E9E8B8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1170" y="4429512"/>
                      <a:ext cx="69541" cy="88335"/>
                    </a:xfrm>
                    <a:custGeom>
                      <a:avLst/>
                      <a:gdLst>
                        <a:gd name="T0" fmla="*/ 144 w 162"/>
                        <a:gd name="T1" fmla="*/ 78 h 203"/>
                        <a:gd name="T2" fmla="*/ 160 w 162"/>
                        <a:gd name="T3" fmla="*/ 35 h 203"/>
                        <a:gd name="T4" fmla="*/ 145 w 162"/>
                        <a:gd name="T5" fmla="*/ 21 h 203"/>
                        <a:gd name="T6" fmla="*/ 126 w 162"/>
                        <a:gd name="T7" fmla="*/ 1 h 203"/>
                        <a:gd name="T8" fmla="*/ 100 w 162"/>
                        <a:gd name="T9" fmla="*/ 23 h 203"/>
                        <a:gd name="T10" fmla="*/ 89 w 162"/>
                        <a:gd name="T11" fmla="*/ 34 h 203"/>
                        <a:gd name="T12" fmla="*/ 80 w 162"/>
                        <a:gd name="T13" fmla="*/ 51 h 203"/>
                        <a:gd name="T14" fmla="*/ 63 w 162"/>
                        <a:gd name="T15" fmla="*/ 69 h 203"/>
                        <a:gd name="T16" fmla="*/ 54 w 162"/>
                        <a:gd name="T17" fmla="*/ 106 h 203"/>
                        <a:gd name="T18" fmla="*/ 1 w 162"/>
                        <a:gd name="T19" fmla="*/ 120 h 203"/>
                        <a:gd name="T20" fmla="*/ 11 w 162"/>
                        <a:gd name="T21" fmla="*/ 118 h 203"/>
                        <a:gd name="T22" fmla="*/ 12 w 162"/>
                        <a:gd name="T23" fmla="*/ 119 h 203"/>
                        <a:gd name="T24" fmla="*/ 15 w 162"/>
                        <a:gd name="T25" fmla="*/ 121 h 203"/>
                        <a:gd name="T26" fmla="*/ 24 w 162"/>
                        <a:gd name="T27" fmla="*/ 119 h 203"/>
                        <a:gd name="T28" fmla="*/ 25 w 162"/>
                        <a:gd name="T29" fmla="*/ 121 h 203"/>
                        <a:gd name="T30" fmla="*/ 26 w 162"/>
                        <a:gd name="T31" fmla="*/ 124 h 203"/>
                        <a:gd name="T32" fmla="*/ 23 w 162"/>
                        <a:gd name="T33" fmla="*/ 135 h 203"/>
                        <a:gd name="T34" fmla="*/ 26 w 162"/>
                        <a:gd name="T35" fmla="*/ 150 h 203"/>
                        <a:gd name="T36" fmla="*/ 38 w 162"/>
                        <a:gd name="T37" fmla="*/ 172 h 203"/>
                        <a:gd name="T38" fmla="*/ 39 w 162"/>
                        <a:gd name="T39" fmla="*/ 164 h 203"/>
                        <a:gd name="T40" fmla="*/ 41 w 162"/>
                        <a:gd name="T41" fmla="*/ 164 h 203"/>
                        <a:gd name="T42" fmla="*/ 60 w 162"/>
                        <a:gd name="T43" fmla="*/ 184 h 203"/>
                        <a:gd name="T44" fmla="*/ 59 w 162"/>
                        <a:gd name="T45" fmla="*/ 172 h 203"/>
                        <a:gd name="T46" fmla="*/ 60 w 162"/>
                        <a:gd name="T47" fmla="*/ 158 h 203"/>
                        <a:gd name="T48" fmla="*/ 65 w 162"/>
                        <a:gd name="T49" fmla="*/ 159 h 203"/>
                        <a:gd name="T50" fmla="*/ 70 w 162"/>
                        <a:gd name="T51" fmla="*/ 139 h 203"/>
                        <a:gd name="T52" fmla="*/ 71 w 162"/>
                        <a:gd name="T53" fmla="*/ 141 h 203"/>
                        <a:gd name="T54" fmla="*/ 70 w 162"/>
                        <a:gd name="T55" fmla="*/ 151 h 203"/>
                        <a:gd name="T56" fmla="*/ 77 w 162"/>
                        <a:gd name="T57" fmla="*/ 145 h 203"/>
                        <a:gd name="T58" fmla="*/ 78 w 162"/>
                        <a:gd name="T59" fmla="*/ 146 h 203"/>
                        <a:gd name="T60" fmla="*/ 78 w 162"/>
                        <a:gd name="T61" fmla="*/ 149 h 203"/>
                        <a:gd name="T62" fmla="*/ 75 w 162"/>
                        <a:gd name="T63" fmla="*/ 158 h 203"/>
                        <a:gd name="T64" fmla="*/ 75 w 162"/>
                        <a:gd name="T65" fmla="*/ 158 h 203"/>
                        <a:gd name="T66" fmla="*/ 79 w 162"/>
                        <a:gd name="T67" fmla="*/ 157 h 203"/>
                        <a:gd name="T68" fmla="*/ 80 w 162"/>
                        <a:gd name="T69" fmla="*/ 160 h 203"/>
                        <a:gd name="T70" fmla="*/ 85 w 162"/>
                        <a:gd name="T71" fmla="*/ 154 h 203"/>
                        <a:gd name="T72" fmla="*/ 81 w 162"/>
                        <a:gd name="T73" fmla="*/ 145 h 203"/>
                        <a:gd name="T74" fmla="*/ 95 w 162"/>
                        <a:gd name="T75" fmla="*/ 152 h 203"/>
                        <a:gd name="T76" fmla="*/ 81 w 162"/>
                        <a:gd name="T77" fmla="*/ 170 h 203"/>
                        <a:gd name="T78" fmla="*/ 74 w 162"/>
                        <a:gd name="T79" fmla="*/ 187 h 203"/>
                        <a:gd name="T80" fmla="*/ 74 w 162"/>
                        <a:gd name="T81" fmla="*/ 190 h 203"/>
                        <a:gd name="T82" fmla="*/ 85 w 162"/>
                        <a:gd name="T83" fmla="*/ 192 h 203"/>
                        <a:gd name="T84" fmla="*/ 93 w 162"/>
                        <a:gd name="T85" fmla="*/ 203 h 203"/>
                        <a:gd name="T86" fmla="*/ 96 w 162"/>
                        <a:gd name="T87" fmla="*/ 199 h 203"/>
                        <a:gd name="T88" fmla="*/ 109 w 162"/>
                        <a:gd name="T89" fmla="*/ 177 h 203"/>
                        <a:gd name="T90" fmla="*/ 110 w 162"/>
                        <a:gd name="T91" fmla="*/ 171 h 203"/>
                        <a:gd name="T92" fmla="*/ 111 w 162"/>
                        <a:gd name="T93" fmla="*/ 150 h 203"/>
                        <a:gd name="T94" fmla="*/ 117 w 162"/>
                        <a:gd name="T95" fmla="*/ 133 h 203"/>
                        <a:gd name="T96" fmla="*/ 122 w 162"/>
                        <a:gd name="T97" fmla="*/ 134 h 203"/>
                        <a:gd name="T98" fmla="*/ 125 w 162"/>
                        <a:gd name="T99" fmla="*/ 137 h 203"/>
                        <a:gd name="T100" fmla="*/ 132 w 162"/>
                        <a:gd name="T101" fmla="*/ 134 h 203"/>
                        <a:gd name="T102" fmla="*/ 132 w 162"/>
                        <a:gd name="T103" fmla="*/ 109 h 203"/>
                        <a:gd name="T104" fmla="*/ 143 w 162"/>
                        <a:gd name="T105" fmla="*/ 78 h 2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62" h="203">
                          <a:moveTo>
                            <a:pt x="143" y="78"/>
                          </a:moveTo>
                          <a:cubicBezTo>
                            <a:pt x="143" y="78"/>
                            <a:pt x="143" y="78"/>
                            <a:pt x="144" y="78"/>
                          </a:cubicBezTo>
                          <a:cubicBezTo>
                            <a:pt x="162" y="71"/>
                            <a:pt x="161" y="62"/>
                            <a:pt x="160" y="44"/>
                          </a:cubicBezTo>
                          <a:cubicBezTo>
                            <a:pt x="160" y="42"/>
                            <a:pt x="160" y="38"/>
                            <a:pt x="160" y="35"/>
                          </a:cubicBezTo>
                          <a:cubicBezTo>
                            <a:pt x="152" y="35"/>
                            <a:pt x="145" y="35"/>
                            <a:pt x="145" y="29"/>
                          </a:cubicBezTo>
                          <a:lnTo>
                            <a:pt x="145" y="21"/>
                          </a:lnTo>
                          <a:cubicBezTo>
                            <a:pt x="145" y="14"/>
                            <a:pt x="133" y="4"/>
                            <a:pt x="126" y="0"/>
                          </a:cubicBezTo>
                          <a:lnTo>
                            <a:pt x="126" y="1"/>
                          </a:lnTo>
                          <a:cubicBezTo>
                            <a:pt x="120" y="12"/>
                            <a:pt x="115" y="23"/>
                            <a:pt x="103" y="23"/>
                          </a:cubicBezTo>
                          <a:cubicBezTo>
                            <a:pt x="102" y="23"/>
                            <a:pt x="101" y="23"/>
                            <a:pt x="100" y="23"/>
                          </a:cubicBezTo>
                          <a:cubicBezTo>
                            <a:pt x="100" y="23"/>
                            <a:pt x="99" y="25"/>
                            <a:pt x="99" y="25"/>
                          </a:cubicBezTo>
                          <a:cubicBezTo>
                            <a:pt x="98" y="28"/>
                            <a:pt x="96" y="34"/>
                            <a:pt x="89" y="34"/>
                          </a:cubicBezTo>
                          <a:cubicBezTo>
                            <a:pt x="90" y="41"/>
                            <a:pt x="89" y="46"/>
                            <a:pt x="86" y="48"/>
                          </a:cubicBezTo>
                          <a:cubicBezTo>
                            <a:pt x="85" y="50"/>
                            <a:pt x="82" y="51"/>
                            <a:pt x="80" y="51"/>
                          </a:cubicBezTo>
                          <a:cubicBezTo>
                            <a:pt x="80" y="68"/>
                            <a:pt x="74" y="69"/>
                            <a:pt x="64" y="69"/>
                          </a:cubicBezTo>
                          <a:lnTo>
                            <a:pt x="63" y="69"/>
                          </a:lnTo>
                          <a:cubicBezTo>
                            <a:pt x="65" y="93"/>
                            <a:pt x="60" y="101"/>
                            <a:pt x="58" y="104"/>
                          </a:cubicBezTo>
                          <a:cubicBezTo>
                            <a:pt x="57" y="105"/>
                            <a:pt x="56" y="106"/>
                            <a:pt x="54" y="106"/>
                          </a:cubicBezTo>
                          <a:cubicBezTo>
                            <a:pt x="54" y="106"/>
                            <a:pt x="25" y="111"/>
                            <a:pt x="0" y="111"/>
                          </a:cubicBezTo>
                          <a:cubicBezTo>
                            <a:pt x="0" y="114"/>
                            <a:pt x="0" y="117"/>
                            <a:pt x="1" y="120"/>
                          </a:cubicBezTo>
                          <a:cubicBezTo>
                            <a:pt x="4" y="120"/>
                            <a:pt x="8" y="119"/>
                            <a:pt x="10" y="118"/>
                          </a:cubicBezTo>
                          <a:cubicBezTo>
                            <a:pt x="10" y="118"/>
                            <a:pt x="10" y="118"/>
                            <a:pt x="11" y="118"/>
                          </a:cubicBezTo>
                          <a:cubicBezTo>
                            <a:pt x="11" y="118"/>
                            <a:pt x="11" y="118"/>
                            <a:pt x="11" y="118"/>
                          </a:cubicBezTo>
                          <a:lnTo>
                            <a:pt x="12" y="119"/>
                          </a:lnTo>
                          <a:cubicBezTo>
                            <a:pt x="12" y="121"/>
                            <a:pt x="13" y="122"/>
                            <a:pt x="14" y="122"/>
                          </a:cubicBezTo>
                          <a:cubicBezTo>
                            <a:pt x="14" y="122"/>
                            <a:pt x="15" y="121"/>
                            <a:pt x="15" y="121"/>
                          </a:cubicBezTo>
                          <a:cubicBezTo>
                            <a:pt x="16" y="120"/>
                            <a:pt x="17" y="119"/>
                            <a:pt x="18" y="119"/>
                          </a:cubicBezTo>
                          <a:lnTo>
                            <a:pt x="24" y="119"/>
                          </a:lnTo>
                          <a:cubicBezTo>
                            <a:pt x="25" y="119"/>
                            <a:pt x="25" y="119"/>
                            <a:pt x="25" y="120"/>
                          </a:cubicBezTo>
                          <a:cubicBezTo>
                            <a:pt x="26" y="120"/>
                            <a:pt x="26" y="121"/>
                            <a:pt x="25" y="121"/>
                          </a:cubicBezTo>
                          <a:cubicBezTo>
                            <a:pt x="25" y="122"/>
                            <a:pt x="25" y="123"/>
                            <a:pt x="25" y="123"/>
                          </a:cubicBezTo>
                          <a:cubicBezTo>
                            <a:pt x="25" y="124"/>
                            <a:pt x="26" y="124"/>
                            <a:pt x="26" y="124"/>
                          </a:cubicBezTo>
                          <a:cubicBezTo>
                            <a:pt x="26" y="127"/>
                            <a:pt x="25" y="128"/>
                            <a:pt x="24" y="130"/>
                          </a:cubicBezTo>
                          <a:cubicBezTo>
                            <a:pt x="24" y="131"/>
                            <a:pt x="23" y="133"/>
                            <a:pt x="23" y="135"/>
                          </a:cubicBezTo>
                          <a:cubicBezTo>
                            <a:pt x="23" y="137"/>
                            <a:pt x="24" y="140"/>
                            <a:pt x="24" y="142"/>
                          </a:cubicBezTo>
                          <a:cubicBezTo>
                            <a:pt x="25" y="145"/>
                            <a:pt x="26" y="147"/>
                            <a:pt x="26" y="150"/>
                          </a:cubicBezTo>
                          <a:cubicBezTo>
                            <a:pt x="26" y="156"/>
                            <a:pt x="23" y="163"/>
                            <a:pt x="20" y="167"/>
                          </a:cubicBezTo>
                          <a:cubicBezTo>
                            <a:pt x="25" y="170"/>
                            <a:pt x="33" y="172"/>
                            <a:pt x="38" y="172"/>
                          </a:cubicBezTo>
                          <a:cubicBezTo>
                            <a:pt x="38" y="171"/>
                            <a:pt x="38" y="169"/>
                            <a:pt x="38" y="168"/>
                          </a:cubicBezTo>
                          <a:cubicBezTo>
                            <a:pt x="39" y="167"/>
                            <a:pt x="39" y="165"/>
                            <a:pt x="39" y="164"/>
                          </a:cubicBezTo>
                          <a:cubicBezTo>
                            <a:pt x="39" y="164"/>
                            <a:pt x="39" y="164"/>
                            <a:pt x="40" y="163"/>
                          </a:cubicBezTo>
                          <a:cubicBezTo>
                            <a:pt x="40" y="163"/>
                            <a:pt x="40" y="163"/>
                            <a:pt x="41" y="164"/>
                          </a:cubicBezTo>
                          <a:cubicBezTo>
                            <a:pt x="46" y="167"/>
                            <a:pt x="50" y="172"/>
                            <a:pt x="54" y="177"/>
                          </a:cubicBezTo>
                          <a:cubicBezTo>
                            <a:pt x="56" y="180"/>
                            <a:pt x="58" y="182"/>
                            <a:pt x="60" y="184"/>
                          </a:cubicBezTo>
                          <a:cubicBezTo>
                            <a:pt x="60" y="183"/>
                            <a:pt x="60" y="182"/>
                            <a:pt x="60" y="180"/>
                          </a:cubicBezTo>
                          <a:cubicBezTo>
                            <a:pt x="60" y="177"/>
                            <a:pt x="60" y="174"/>
                            <a:pt x="59" y="172"/>
                          </a:cubicBezTo>
                          <a:cubicBezTo>
                            <a:pt x="59" y="169"/>
                            <a:pt x="59" y="167"/>
                            <a:pt x="59" y="163"/>
                          </a:cubicBezTo>
                          <a:cubicBezTo>
                            <a:pt x="59" y="161"/>
                            <a:pt x="60" y="159"/>
                            <a:pt x="60" y="158"/>
                          </a:cubicBezTo>
                          <a:cubicBezTo>
                            <a:pt x="61" y="157"/>
                            <a:pt x="62" y="157"/>
                            <a:pt x="62" y="158"/>
                          </a:cubicBezTo>
                          <a:cubicBezTo>
                            <a:pt x="63" y="158"/>
                            <a:pt x="63" y="159"/>
                            <a:pt x="65" y="159"/>
                          </a:cubicBezTo>
                          <a:cubicBezTo>
                            <a:pt x="65" y="153"/>
                            <a:pt x="67" y="144"/>
                            <a:pt x="69" y="140"/>
                          </a:cubicBezTo>
                          <a:cubicBezTo>
                            <a:pt x="69" y="139"/>
                            <a:pt x="70" y="139"/>
                            <a:pt x="70" y="139"/>
                          </a:cubicBezTo>
                          <a:cubicBezTo>
                            <a:pt x="71" y="139"/>
                            <a:pt x="71" y="139"/>
                            <a:pt x="71" y="140"/>
                          </a:cubicBezTo>
                          <a:lnTo>
                            <a:pt x="71" y="141"/>
                          </a:lnTo>
                          <a:cubicBezTo>
                            <a:pt x="73" y="145"/>
                            <a:pt x="74" y="147"/>
                            <a:pt x="70" y="149"/>
                          </a:cubicBezTo>
                          <a:lnTo>
                            <a:pt x="70" y="151"/>
                          </a:lnTo>
                          <a:cubicBezTo>
                            <a:pt x="71" y="151"/>
                            <a:pt x="71" y="150"/>
                            <a:pt x="72" y="149"/>
                          </a:cubicBezTo>
                          <a:cubicBezTo>
                            <a:pt x="73" y="148"/>
                            <a:pt x="74" y="146"/>
                            <a:pt x="77" y="145"/>
                          </a:cubicBezTo>
                          <a:cubicBezTo>
                            <a:pt x="77" y="144"/>
                            <a:pt x="78" y="144"/>
                            <a:pt x="78" y="145"/>
                          </a:cubicBezTo>
                          <a:cubicBezTo>
                            <a:pt x="78" y="145"/>
                            <a:pt x="78" y="145"/>
                            <a:pt x="78" y="146"/>
                          </a:cubicBezTo>
                          <a:lnTo>
                            <a:pt x="78" y="149"/>
                          </a:ln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78" y="150"/>
                            <a:pt x="78" y="150"/>
                            <a:pt x="78" y="150"/>
                          </a:cubicBezTo>
                          <a:cubicBezTo>
                            <a:pt x="77" y="152"/>
                            <a:pt x="75" y="155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6" y="158"/>
                            <a:pt x="77" y="157"/>
                            <a:pt x="79" y="157"/>
                          </a:cubicBezTo>
                          <a:cubicBezTo>
                            <a:pt x="79" y="157"/>
                            <a:pt x="79" y="157"/>
                            <a:pt x="79" y="157"/>
                          </a:cubicBezTo>
                          <a:cubicBezTo>
                            <a:pt x="80" y="158"/>
                            <a:pt x="80" y="158"/>
                            <a:pt x="80" y="158"/>
                          </a:cubicBezTo>
                          <a:cubicBezTo>
                            <a:pt x="80" y="159"/>
                            <a:pt x="80" y="160"/>
                            <a:pt x="80" y="160"/>
                          </a:cubicBezTo>
                          <a:cubicBezTo>
                            <a:pt x="80" y="160"/>
                            <a:pt x="80" y="160"/>
                            <a:pt x="81" y="160"/>
                          </a:cubicBezTo>
                          <a:cubicBezTo>
                            <a:pt x="83" y="160"/>
                            <a:pt x="85" y="159"/>
                            <a:pt x="85" y="154"/>
                          </a:cubicBezTo>
                          <a:cubicBezTo>
                            <a:pt x="85" y="151"/>
                            <a:pt x="84" y="150"/>
                            <a:pt x="83" y="148"/>
                          </a:cubicBezTo>
                          <a:cubicBezTo>
                            <a:pt x="82" y="147"/>
                            <a:pt x="81" y="146"/>
                            <a:pt x="81" y="145"/>
                          </a:cubicBezTo>
                          <a:cubicBezTo>
                            <a:pt x="81" y="143"/>
                            <a:pt x="84" y="137"/>
                            <a:pt x="87" y="137"/>
                          </a:cubicBezTo>
                          <a:cubicBezTo>
                            <a:pt x="92" y="137"/>
                            <a:pt x="95" y="148"/>
                            <a:pt x="95" y="152"/>
                          </a:cubicBezTo>
                          <a:cubicBezTo>
                            <a:pt x="95" y="158"/>
                            <a:pt x="91" y="161"/>
                            <a:pt x="87" y="164"/>
                          </a:cubicBezTo>
                          <a:cubicBezTo>
                            <a:pt x="85" y="166"/>
                            <a:pt x="82" y="168"/>
                            <a:pt x="81" y="170"/>
                          </a:cubicBezTo>
                          <a:cubicBezTo>
                            <a:pt x="80" y="180"/>
                            <a:pt x="78" y="180"/>
                            <a:pt x="77" y="180"/>
                          </a:cubicBezTo>
                          <a:cubicBezTo>
                            <a:pt x="75" y="180"/>
                            <a:pt x="75" y="183"/>
                            <a:pt x="74" y="187"/>
                          </a:cubicBezTo>
                          <a:cubicBezTo>
                            <a:pt x="74" y="188"/>
                            <a:pt x="74" y="189"/>
                            <a:pt x="73" y="190"/>
                          </a:cubicBezTo>
                          <a:cubicBezTo>
                            <a:pt x="74" y="190"/>
                            <a:pt x="74" y="190"/>
                            <a:pt x="74" y="190"/>
                          </a:cubicBezTo>
                          <a:lnTo>
                            <a:pt x="76" y="190"/>
                          </a:lnTo>
                          <a:cubicBezTo>
                            <a:pt x="79" y="190"/>
                            <a:pt x="82" y="190"/>
                            <a:pt x="85" y="192"/>
                          </a:cubicBezTo>
                          <a:cubicBezTo>
                            <a:pt x="87" y="193"/>
                            <a:pt x="88" y="195"/>
                            <a:pt x="89" y="197"/>
                          </a:cubicBezTo>
                          <a:cubicBezTo>
                            <a:pt x="91" y="199"/>
                            <a:pt x="92" y="202"/>
                            <a:pt x="93" y="203"/>
                          </a:cubicBezTo>
                          <a:cubicBezTo>
                            <a:pt x="93" y="203"/>
                            <a:pt x="93" y="203"/>
                            <a:pt x="94" y="203"/>
                          </a:cubicBezTo>
                          <a:cubicBezTo>
                            <a:pt x="94" y="202"/>
                            <a:pt x="95" y="200"/>
                            <a:pt x="96" y="199"/>
                          </a:cubicBezTo>
                          <a:cubicBezTo>
                            <a:pt x="100" y="194"/>
                            <a:pt x="104" y="189"/>
                            <a:pt x="105" y="182"/>
                          </a:cubicBezTo>
                          <a:cubicBezTo>
                            <a:pt x="106" y="179"/>
                            <a:pt x="107" y="178"/>
                            <a:pt x="109" y="177"/>
                          </a:cubicBezTo>
                          <a:cubicBezTo>
                            <a:pt x="110" y="176"/>
                            <a:pt x="111" y="175"/>
                            <a:pt x="111" y="173"/>
                          </a:cubicBezTo>
                          <a:cubicBezTo>
                            <a:pt x="111" y="172"/>
                            <a:pt x="111" y="172"/>
                            <a:pt x="110" y="171"/>
                          </a:cubicBezTo>
                          <a:cubicBezTo>
                            <a:pt x="108" y="170"/>
                            <a:pt x="107" y="169"/>
                            <a:pt x="107" y="166"/>
                          </a:cubicBezTo>
                          <a:cubicBezTo>
                            <a:pt x="107" y="159"/>
                            <a:pt x="109" y="154"/>
                            <a:pt x="111" y="150"/>
                          </a:cubicBezTo>
                          <a:cubicBezTo>
                            <a:pt x="114" y="146"/>
                            <a:pt x="116" y="142"/>
                            <a:pt x="116" y="135"/>
                          </a:cubicBezTo>
                          <a:cubicBezTo>
                            <a:pt x="116" y="134"/>
                            <a:pt x="117" y="133"/>
                            <a:pt x="117" y="133"/>
                          </a:cubicBezTo>
                          <a:lnTo>
                            <a:pt x="121" y="133"/>
                          </a:lnTo>
                          <a:cubicBezTo>
                            <a:pt x="122" y="133"/>
                            <a:pt x="122" y="134"/>
                            <a:pt x="122" y="134"/>
                          </a:cubicBezTo>
                          <a:cubicBezTo>
                            <a:pt x="122" y="134"/>
                            <a:pt x="123" y="134"/>
                            <a:pt x="123" y="135"/>
                          </a:cubicBezTo>
                          <a:cubicBezTo>
                            <a:pt x="124" y="136"/>
                            <a:pt x="125" y="137"/>
                            <a:pt x="125" y="137"/>
                          </a:cubicBezTo>
                          <a:cubicBezTo>
                            <a:pt x="127" y="137"/>
                            <a:pt x="129" y="136"/>
                            <a:pt x="131" y="135"/>
                          </a:cubicBezTo>
                          <a:cubicBezTo>
                            <a:pt x="131" y="135"/>
                            <a:pt x="131" y="134"/>
                            <a:pt x="132" y="134"/>
                          </a:cubicBezTo>
                          <a:cubicBezTo>
                            <a:pt x="131" y="128"/>
                            <a:pt x="131" y="121"/>
                            <a:pt x="132" y="115"/>
                          </a:cubicBezTo>
                          <a:cubicBezTo>
                            <a:pt x="132" y="113"/>
                            <a:pt x="132" y="111"/>
                            <a:pt x="132" y="109"/>
                          </a:cubicBezTo>
                          <a:cubicBezTo>
                            <a:pt x="131" y="102"/>
                            <a:pt x="133" y="97"/>
                            <a:pt x="138" y="88"/>
                          </a:cubicBezTo>
                          <a:cubicBezTo>
                            <a:pt x="140" y="85"/>
                            <a:pt x="141" y="82"/>
                            <a:pt x="14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1" name="Freeform 1169">
                      <a:extLst>
                        <a:ext uri="{FF2B5EF4-FFF2-40B4-BE49-F238E27FC236}">
                          <a16:creationId xmlns:a16="http://schemas.microsoft.com/office/drawing/2014/main" id="{2DCA6AD5-7DE5-6FA1-C712-1CAC3E8FE9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6102" y="4692637"/>
                      <a:ext cx="73300" cy="56384"/>
                    </a:xfrm>
                    <a:custGeom>
                      <a:avLst/>
                      <a:gdLst>
                        <a:gd name="T0" fmla="*/ 160 w 175"/>
                        <a:gd name="T1" fmla="*/ 116 h 135"/>
                        <a:gd name="T2" fmla="*/ 170 w 175"/>
                        <a:gd name="T3" fmla="*/ 113 h 135"/>
                        <a:gd name="T4" fmla="*/ 173 w 175"/>
                        <a:gd name="T5" fmla="*/ 101 h 135"/>
                        <a:gd name="T6" fmla="*/ 175 w 175"/>
                        <a:gd name="T7" fmla="*/ 96 h 135"/>
                        <a:gd name="T8" fmla="*/ 171 w 175"/>
                        <a:gd name="T9" fmla="*/ 78 h 135"/>
                        <a:gd name="T10" fmla="*/ 169 w 175"/>
                        <a:gd name="T11" fmla="*/ 65 h 135"/>
                        <a:gd name="T12" fmla="*/ 168 w 175"/>
                        <a:gd name="T13" fmla="*/ 58 h 135"/>
                        <a:gd name="T14" fmla="*/ 154 w 175"/>
                        <a:gd name="T15" fmla="*/ 69 h 135"/>
                        <a:gd name="T16" fmla="*/ 147 w 175"/>
                        <a:gd name="T17" fmla="*/ 68 h 135"/>
                        <a:gd name="T18" fmla="*/ 149 w 175"/>
                        <a:gd name="T19" fmla="*/ 59 h 135"/>
                        <a:gd name="T20" fmla="*/ 145 w 175"/>
                        <a:gd name="T21" fmla="*/ 51 h 135"/>
                        <a:gd name="T22" fmla="*/ 147 w 175"/>
                        <a:gd name="T23" fmla="*/ 44 h 135"/>
                        <a:gd name="T24" fmla="*/ 138 w 175"/>
                        <a:gd name="T25" fmla="*/ 43 h 135"/>
                        <a:gd name="T26" fmla="*/ 117 w 175"/>
                        <a:gd name="T27" fmla="*/ 40 h 135"/>
                        <a:gd name="T28" fmla="*/ 107 w 175"/>
                        <a:gd name="T29" fmla="*/ 36 h 135"/>
                        <a:gd name="T30" fmla="*/ 95 w 175"/>
                        <a:gd name="T31" fmla="*/ 35 h 135"/>
                        <a:gd name="T32" fmla="*/ 86 w 175"/>
                        <a:gd name="T33" fmla="*/ 19 h 135"/>
                        <a:gd name="T34" fmla="*/ 61 w 175"/>
                        <a:gd name="T35" fmla="*/ 8 h 135"/>
                        <a:gd name="T36" fmla="*/ 37 w 175"/>
                        <a:gd name="T37" fmla="*/ 1 h 135"/>
                        <a:gd name="T38" fmla="*/ 32 w 175"/>
                        <a:gd name="T39" fmla="*/ 3 h 135"/>
                        <a:gd name="T40" fmla="*/ 25 w 175"/>
                        <a:gd name="T41" fmla="*/ 22 h 135"/>
                        <a:gd name="T42" fmla="*/ 27 w 175"/>
                        <a:gd name="T43" fmla="*/ 27 h 135"/>
                        <a:gd name="T44" fmla="*/ 19 w 175"/>
                        <a:gd name="T45" fmla="*/ 33 h 135"/>
                        <a:gd name="T46" fmla="*/ 9 w 175"/>
                        <a:gd name="T47" fmla="*/ 42 h 135"/>
                        <a:gd name="T48" fmla="*/ 3 w 175"/>
                        <a:gd name="T49" fmla="*/ 59 h 135"/>
                        <a:gd name="T50" fmla="*/ 9 w 175"/>
                        <a:gd name="T51" fmla="*/ 80 h 135"/>
                        <a:gd name="T52" fmla="*/ 6 w 175"/>
                        <a:gd name="T53" fmla="*/ 84 h 135"/>
                        <a:gd name="T54" fmla="*/ 8 w 175"/>
                        <a:gd name="T55" fmla="*/ 92 h 135"/>
                        <a:gd name="T56" fmla="*/ 27 w 175"/>
                        <a:gd name="T57" fmla="*/ 90 h 135"/>
                        <a:gd name="T58" fmla="*/ 20 w 175"/>
                        <a:gd name="T59" fmla="*/ 99 h 135"/>
                        <a:gd name="T60" fmla="*/ 27 w 175"/>
                        <a:gd name="T61" fmla="*/ 112 h 135"/>
                        <a:gd name="T62" fmla="*/ 40 w 175"/>
                        <a:gd name="T63" fmla="*/ 124 h 135"/>
                        <a:gd name="T64" fmla="*/ 50 w 175"/>
                        <a:gd name="T65" fmla="*/ 124 h 135"/>
                        <a:gd name="T66" fmla="*/ 62 w 175"/>
                        <a:gd name="T67" fmla="*/ 121 h 135"/>
                        <a:gd name="T68" fmla="*/ 69 w 175"/>
                        <a:gd name="T69" fmla="*/ 122 h 135"/>
                        <a:gd name="T70" fmla="*/ 83 w 175"/>
                        <a:gd name="T71" fmla="*/ 115 h 135"/>
                        <a:gd name="T72" fmla="*/ 109 w 175"/>
                        <a:gd name="T73" fmla="*/ 113 h 135"/>
                        <a:gd name="T74" fmla="*/ 115 w 175"/>
                        <a:gd name="T75" fmla="*/ 118 h 135"/>
                        <a:gd name="T76" fmla="*/ 126 w 175"/>
                        <a:gd name="T77" fmla="*/ 135 h 135"/>
                        <a:gd name="T78" fmla="*/ 137 w 175"/>
                        <a:gd name="T79" fmla="*/ 120 h 135"/>
                        <a:gd name="T80" fmla="*/ 148 w 175"/>
                        <a:gd name="T81" fmla="*/ 118 h 1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75" h="135">
                          <a:moveTo>
                            <a:pt x="150" y="117"/>
                          </a:moveTo>
                          <a:cubicBezTo>
                            <a:pt x="153" y="115"/>
                            <a:pt x="157" y="116"/>
                            <a:pt x="160" y="116"/>
                          </a:cubicBezTo>
                          <a:cubicBezTo>
                            <a:pt x="163" y="116"/>
                            <a:pt x="164" y="117"/>
                            <a:pt x="166" y="117"/>
                          </a:cubicBezTo>
                          <a:cubicBezTo>
                            <a:pt x="169" y="116"/>
                            <a:pt x="169" y="115"/>
                            <a:pt x="170" y="113"/>
                          </a:cubicBezTo>
                          <a:cubicBezTo>
                            <a:pt x="171" y="111"/>
                            <a:pt x="172" y="109"/>
                            <a:pt x="174" y="108"/>
                          </a:cubicBezTo>
                          <a:cubicBezTo>
                            <a:pt x="174" y="106"/>
                            <a:pt x="173" y="103"/>
                            <a:pt x="173" y="101"/>
                          </a:cubicBezTo>
                          <a:cubicBezTo>
                            <a:pt x="173" y="100"/>
                            <a:pt x="174" y="99"/>
                            <a:pt x="174" y="98"/>
                          </a:cubicBezTo>
                          <a:cubicBezTo>
                            <a:pt x="175" y="97"/>
                            <a:pt x="175" y="97"/>
                            <a:pt x="175" y="96"/>
                          </a:cubicBezTo>
                          <a:cubicBezTo>
                            <a:pt x="175" y="93"/>
                            <a:pt x="174" y="89"/>
                            <a:pt x="173" y="86"/>
                          </a:cubicBezTo>
                          <a:cubicBezTo>
                            <a:pt x="172" y="83"/>
                            <a:pt x="171" y="80"/>
                            <a:pt x="171" y="78"/>
                          </a:cubicBezTo>
                          <a:lnTo>
                            <a:pt x="171" y="74"/>
                          </a:lnTo>
                          <a:cubicBezTo>
                            <a:pt x="171" y="70"/>
                            <a:pt x="170" y="68"/>
                            <a:pt x="169" y="65"/>
                          </a:cubicBezTo>
                          <a:lnTo>
                            <a:pt x="168" y="64"/>
                          </a:lnTo>
                          <a:lnTo>
                            <a:pt x="168" y="58"/>
                          </a:lnTo>
                          <a:cubicBezTo>
                            <a:pt x="163" y="58"/>
                            <a:pt x="155" y="60"/>
                            <a:pt x="154" y="68"/>
                          </a:cubicBezTo>
                          <a:lnTo>
                            <a:pt x="154" y="69"/>
                          </a:lnTo>
                          <a:lnTo>
                            <a:pt x="147" y="69"/>
                          </a:lnTo>
                          <a:lnTo>
                            <a:pt x="147" y="68"/>
                          </a:lnTo>
                          <a:cubicBezTo>
                            <a:pt x="147" y="66"/>
                            <a:pt x="148" y="65"/>
                            <a:pt x="148" y="63"/>
                          </a:cubicBezTo>
                          <a:cubicBezTo>
                            <a:pt x="148" y="62"/>
                            <a:pt x="149" y="61"/>
                            <a:pt x="149" y="59"/>
                          </a:cubicBezTo>
                          <a:cubicBezTo>
                            <a:pt x="149" y="58"/>
                            <a:pt x="148" y="57"/>
                            <a:pt x="147" y="56"/>
                          </a:cubicBezTo>
                          <a:cubicBezTo>
                            <a:pt x="146" y="55"/>
                            <a:pt x="145" y="53"/>
                            <a:pt x="145" y="51"/>
                          </a:cubicBezTo>
                          <a:cubicBezTo>
                            <a:pt x="145" y="49"/>
                            <a:pt x="146" y="48"/>
                            <a:pt x="146" y="47"/>
                          </a:cubicBezTo>
                          <a:cubicBezTo>
                            <a:pt x="147" y="46"/>
                            <a:pt x="147" y="45"/>
                            <a:pt x="147" y="44"/>
                          </a:cubicBezTo>
                          <a:cubicBezTo>
                            <a:pt x="147" y="41"/>
                            <a:pt x="146" y="41"/>
                            <a:pt x="144" y="41"/>
                          </a:cubicBezTo>
                          <a:cubicBezTo>
                            <a:pt x="142" y="41"/>
                            <a:pt x="140" y="42"/>
                            <a:pt x="138" y="43"/>
                          </a:cubicBezTo>
                          <a:cubicBezTo>
                            <a:pt x="136" y="44"/>
                            <a:pt x="133" y="45"/>
                            <a:pt x="130" y="45"/>
                          </a:cubicBezTo>
                          <a:cubicBezTo>
                            <a:pt x="124" y="45"/>
                            <a:pt x="120" y="42"/>
                            <a:pt x="117" y="40"/>
                          </a:cubicBezTo>
                          <a:cubicBezTo>
                            <a:pt x="114" y="38"/>
                            <a:pt x="112" y="36"/>
                            <a:pt x="110" y="36"/>
                          </a:cubicBezTo>
                          <a:cubicBezTo>
                            <a:pt x="109" y="36"/>
                            <a:pt x="108" y="36"/>
                            <a:pt x="107" y="36"/>
                          </a:cubicBezTo>
                          <a:cubicBezTo>
                            <a:pt x="105" y="36"/>
                            <a:pt x="104" y="36"/>
                            <a:pt x="102" y="36"/>
                          </a:cubicBezTo>
                          <a:cubicBezTo>
                            <a:pt x="98" y="36"/>
                            <a:pt x="96" y="36"/>
                            <a:pt x="95" y="35"/>
                          </a:cubicBezTo>
                          <a:cubicBezTo>
                            <a:pt x="92" y="33"/>
                            <a:pt x="92" y="30"/>
                            <a:pt x="91" y="27"/>
                          </a:cubicBezTo>
                          <a:cubicBezTo>
                            <a:pt x="90" y="24"/>
                            <a:pt x="89" y="21"/>
                            <a:pt x="86" y="19"/>
                          </a:cubicBezTo>
                          <a:cubicBezTo>
                            <a:pt x="85" y="18"/>
                            <a:pt x="84" y="18"/>
                            <a:pt x="84" y="17"/>
                          </a:cubicBezTo>
                          <a:cubicBezTo>
                            <a:pt x="77" y="13"/>
                            <a:pt x="69" y="9"/>
                            <a:pt x="61" y="8"/>
                          </a:cubicBezTo>
                          <a:cubicBezTo>
                            <a:pt x="60" y="8"/>
                            <a:pt x="58" y="7"/>
                            <a:pt x="57" y="7"/>
                          </a:cubicBezTo>
                          <a:cubicBezTo>
                            <a:pt x="45" y="5"/>
                            <a:pt x="39" y="4"/>
                            <a:pt x="37" y="1"/>
                          </a:cubicBezTo>
                          <a:lnTo>
                            <a:pt x="32" y="0"/>
                          </a:lnTo>
                          <a:cubicBezTo>
                            <a:pt x="32" y="1"/>
                            <a:pt x="32" y="2"/>
                            <a:pt x="32" y="3"/>
                          </a:cubicBezTo>
                          <a:cubicBezTo>
                            <a:pt x="32" y="9"/>
                            <a:pt x="30" y="12"/>
                            <a:pt x="28" y="15"/>
                          </a:cubicBezTo>
                          <a:cubicBezTo>
                            <a:pt x="26" y="18"/>
                            <a:pt x="25" y="20"/>
                            <a:pt x="25" y="22"/>
                          </a:cubicBezTo>
                          <a:cubicBezTo>
                            <a:pt x="25" y="23"/>
                            <a:pt x="25" y="23"/>
                            <a:pt x="26" y="23"/>
                          </a:cubicBezTo>
                          <a:cubicBezTo>
                            <a:pt x="26" y="24"/>
                            <a:pt x="27" y="25"/>
                            <a:pt x="27" y="27"/>
                          </a:cubicBezTo>
                          <a:cubicBezTo>
                            <a:pt x="27" y="33"/>
                            <a:pt x="22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17" y="33"/>
                            <a:pt x="14" y="33"/>
                            <a:pt x="13" y="34"/>
                          </a:cubicBezTo>
                          <a:cubicBezTo>
                            <a:pt x="10" y="36"/>
                            <a:pt x="10" y="39"/>
                            <a:pt x="9" y="42"/>
                          </a:cubicBezTo>
                          <a:cubicBezTo>
                            <a:pt x="9" y="44"/>
                            <a:pt x="9" y="46"/>
                            <a:pt x="7" y="48"/>
                          </a:cubicBezTo>
                          <a:cubicBezTo>
                            <a:pt x="5" y="51"/>
                            <a:pt x="3" y="55"/>
                            <a:pt x="3" y="59"/>
                          </a:cubicBezTo>
                          <a:cubicBezTo>
                            <a:pt x="3" y="65"/>
                            <a:pt x="5" y="68"/>
                            <a:pt x="6" y="70"/>
                          </a:cubicBezTo>
                          <a:cubicBezTo>
                            <a:pt x="8" y="73"/>
                            <a:pt x="9" y="76"/>
                            <a:pt x="9" y="80"/>
                          </a:cubicBezTo>
                          <a:cubicBezTo>
                            <a:pt x="9" y="83"/>
                            <a:pt x="8" y="83"/>
                            <a:pt x="7" y="84"/>
                          </a:cubicBezTo>
                          <a:cubicBezTo>
                            <a:pt x="6" y="84"/>
                            <a:pt x="6" y="84"/>
                            <a:pt x="6" y="84"/>
                          </a:cubicBezTo>
                          <a:cubicBezTo>
                            <a:pt x="5" y="89"/>
                            <a:pt x="3" y="92"/>
                            <a:pt x="0" y="95"/>
                          </a:cubicBezTo>
                          <a:cubicBezTo>
                            <a:pt x="3" y="94"/>
                            <a:pt x="6" y="93"/>
                            <a:pt x="8" y="92"/>
                          </a:cubicBezTo>
                          <a:cubicBezTo>
                            <a:pt x="12" y="91"/>
                            <a:pt x="16" y="90"/>
                            <a:pt x="21" y="90"/>
                          </a:cubicBezTo>
                          <a:lnTo>
                            <a:pt x="27" y="90"/>
                          </a:lnTo>
                          <a:lnTo>
                            <a:pt x="27" y="91"/>
                          </a:lnTo>
                          <a:cubicBezTo>
                            <a:pt x="27" y="96"/>
                            <a:pt x="25" y="99"/>
                            <a:pt x="20" y="99"/>
                          </a:cubicBezTo>
                          <a:lnTo>
                            <a:pt x="20" y="103"/>
                          </a:lnTo>
                          <a:cubicBezTo>
                            <a:pt x="22" y="106"/>
                            <a:pt x="24" y="109"/>
                            <a:pt x="27" y="112"/>
                          </a:cubicBezTo>
                          <a:cubicBezTo>
                            <a:pt x="31" y="116"/>
                            <a:pt x="35" y="120"/>
                            <a:pt x="38" y="126"/>
                          </a:cubicBezTo>
                          <a:cubicBezTo>
                            <a:pt x="39" y="126"/>
                            <a:pt x="40" y="125"/>
                            <a:pt x="40" y="124"/>
                          </a:cubicBezTo>
                          <a:cubicBezTo>
                            <a:pt x="41" y="123"/>
                            <a:pt x="43" y="121"/>
                            <a:pt x="45" y="121"/>
                          </a:cubicBezTo>
                          <a:cubicBezTo>
                            <a:pt x="47" y="121"/>
                            <a:pt x="49" y="123"/>
                            <a:pt x="50" y="124"/>
                          </a:cubicBezTo>
                          <a:cubicBezTo>
                            <a:pt x="51" y="124"/>
                            <a:pt x="51" y="125"/>
                            <a:pt x="51" y="125"/>
                          </a:cubicBezTo>
                          <a:cubicBezTo>
                            <a:pt x="54" y="122"/>
                            <a:pt x="58" y="121"/>
                            <a:pt x="62" y="121"/>
                          </a:cubicBezTo>
                          <a:cubicBezTo>
                            <a:pt x="63" y="121"/>
                            <a:pt x="64" y="121"/>
                            <a:pt x="65" y="122"/>
                          </a:cubicBezTo>
                          <a:cubicBezTo>
                            <a:pt x="66" y="122"/>
                            <a:pt x="67" y="122"/>
                            <a:pt x="69" y="122"/>
                          </a:cubicBezTo>
                          <a:cubicBezTo>
                            <a:pt x="70" y="122"/>
                            <a:pt x="72" y="122"/>
                            <a:pt x="73" y="121"/>
                          </a:cubicBezTo>
                          <a:cubicBezTo>
                            <a:pt x="77" y="120"/>
                            <a:pt x="80" y="118"/>
                            <a:pt x="83" y="115"/>
                          </a:cubicBezTo>
                          <a:cubicBezTo>
                            <a:pt x="88" y="111"/>
                            <a:pt x="93" y="107"/>
                            <a:pt x="101" y="107"/>
                          </a:cubicBezTo>
                          <a:cubicBezTo>
                            <a:pt x="105" y="107"/>
                            <a:pt x="107" y="110"/>
                            <a:pt x="109" y="113"/>
                          </a:cubicBezTo>
                          <a:cubicBezTo>
                            <a:pt x="111" y="115"/>
                            <a:pt x="112" y="118"/>
                            <a:pt x="114" y="118"/>
                          </a:cubicBezTo>
                          <a:lnTo>
                            <a:pt x="115" y="118"/>
                          </a:lnTo>
                          <a:lnTo>
                            <a:pt x="115" y="125"/>
                          </a:lnTo>
                          <a:cubicBezTo>
                            <a:pt x="115" y="127"/>
                            <a:pt x="124" y="135"/>
                            <a:pt x="126" y="135"/>
                          </a:cubicBezTo>
                          <a:cubicBezTo>
                            <a:pt x="130" y="135"/>
                            <a:pt x="135" y="126"/>
                            <a:pt x="137" y="120"/>
                          </a:cubicBezTo>
                          <a:lnTo>
                            <a:pt x="137" y="120"/>
                          </a:lnTo>
                          <a:lnTo>
                            <a:pt x="146" y="120"/>
                          </a:lnTo>
                          <a:cubicBezTo>
                            <a:pt x="146" y="120"/>
                            <a:pt x="147" y="119"/>
                            <a:pt x="148" y="118"/>
                          </a:cubicBezTo>
                          <a:cubicBezTo>
                            <a:pt x="148" y="117"/>
                            <a:pt x="149" y="117"/>
                            <a:pt x="150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2" name="Freeform 1170">
                      <a:extLst>
                        <a:ext uri="{FF2B5EF4-FFF2-40B4-BE49-F238E27FC236}">
                          <a16:creationId xmlns:a16="http://schemas.microsoft.com/office/drawing/2014/main" id="{DD6C6E22-EBFE-A257-CACA-2709737A5F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7522" y="4707673"/>
                      <a:ext cx="37589" cy="62023"/>
                    </a:xfrm>
                    <a:custGeom>
                      <a:avLst/>
                      <a:gdLst>
                        <a:gd name="T0" fmla="*/ 80 w 85"/>
                        <a:gd name="T1" fmla="*/ 97 h 146"/>
                        <a:gd name="T2" fmla="*/ 85 w 85"/>
                        <a:gd name="T3" fmla="*/ 88 h 146"/>
                        <a:gd name="T4" fmla="*/ 78 w 85"/>
                        <a:gd name="T5" fmla="*/ 82 h 146"/>
                        <a:gd name="T6" fmla="*/ 74 w 85"/>
                        <a:gd name="T7" fmla="*/ 82 h 146"/>
                        <a:gd name="T8" fmla="*/ 73 w 85"/>
                        <a:gd name="T9" fmla="*/ 82 h 146"/>
                        <a:gd name="T10" fmla="*/ 68 w 85"/>
                        <a:gd name="T11" fmla="*/ 81 h 146"/>
                        <a:gd name="T12" fmla="*/ 67 w 85"/>
                        <a:gd name="T13" fmla="*/ 78 h 146"/>
                        <a:gd name="T14" fmla="*/ 70 w 85"/>
                        <a:gd name="T15" fmla="*/ 70 h 146"/>
                        <a:gd name="T16" fmla="*/ 72 w 85"/>
                        <a:gd name="T17" fmla="*/ 61 h 146"/>
                        <a:gd name="T18" fmla="*/ 70 w 85"/>
                        <a:gd name="T19" fmla="*/ 56 h 146"/>
                        <a:gd name="T20" fmla="*/ 67 w 85"/>
                        <a:gd name="T21" fmla="*/ 48 h 146"/>
                        <a:gd name="T22" fmla="*/ 72 w 85"/>
                        <a:gd name="T23" fmla="*/ 44 h 146"/>
                        <a:gd name="T24" fmla="*/ 74 w 85"/>
                        <a:gd name="T25" fmla="*/ 43 h 146"/>
                        <a:gd name="T26" fmla="*/ 79 w 85"/>
                        <a:gd name="T27" fmla="*/ 37 h 146"/>
                        <a:gd name="T28" fmla="*/ 83 w 85"/>
                        <a:gd name="T29" fmla="*/ 31 h 146"/>
                        <a:gd name="T30" fmla="*/ 77 w 85"/>
                        <a:gd name="T31" fmla="*/ 16 h 146"/>
                        <a:gd name="T32" fmla="*/ 72 w 85"/>
                        <a:gd name="T33" fmla="*/ 7 h 146"/>
                        <a:gd name="T34" fmla="*/ 72 w 85"/>
                        <a:gd name="T35" fmla="*/ 5 h 146"/>
                        <a:gd name="T36" fmla="*/ 71 w 85"/>
                        <a:gd name="T37" fmla="*/ 0 h 146"/>
                        <a:gd name="T38" fmla="*/ 65 w 85"/>
                        <a:gd name="T39" fmla="*/ 4 h 146"/>
                        <a:gd name="T40" fmla="*/ 58 w 85"/>
                        <a:gd name="T41" fmla="*/ 8 h 146"/>
                        <a:gd name="T42" fmla="*/ 53 w 85"/>
                        <a:gd name="T43" fmla="*/ 5 h 146"/>
                        <a:gd name="T44" fmla="*/ 52 w 85"/>
                        <a:gd name="T45" fmla="*/ 5 h 146"/>
                        <a:gd name="T46" fmla="*/ 48 w 85"/>
                        <a:gd name="T47" fmla="*/ 5 h 146"/>
                        <a:gd name="T48" fmla="*/ 48 w 85"/>
                        <a:gd name="T49" fmla="*/ 8 h 146"/>
                        <a:gd name="T50" fmla="*/ 42 w 85"/>
                        <a:gd name="T51" fmla="*/ 8 h 146"/>
                        <a:gd name="T52" fmla="*/ 40 w 85"/>
                        <a:gd name="T53" fmla="*/ 6 h 146"/>
                        <a:gd name="T54" fmla="*/ 37 w 85"/>
                        <a:gd name="T55" fmla="*/ 4 h 146"/>
                        <a:gd name="T56" fmla="*/ 32 w 85"/>
                        <a:gd name="T57" fmla="*/ 5 h 146"/>
                        <a:gd name="T58" fmla="*/ 27 w 85"/>
                        <a:gd name="T59" fmla="*/ 6 h 146"/>
                        <a:gd name="T60" fmla="*/ 21 w 85"/>
                        <a:gd name="T61" fmla="*/ 10 h 146"/>
                        <a:gd name="T62" fmla="*/ 11 w 85"/>
                        <a:gd name="T63" fmla="*/ 16 h 146"/>
                        <a:gd name="T64" fmla="*/ 4 w 85"/>
                        <a:gd name="T65" fmla="*/ 18 h 146"/>
                        <a:gd name="T66" fmla="*/ 0 w 85"/>
                        <a:gd name="T67" fmla="*/ 19 h 146"/>
                        <a:gd name="T68" fmla="*/ 0 w 85"/>
                        <a:gd name="T69" fmla="*/ 27 h 146"/>
                        <a:gd name="T70" fmla="*/ 2 w 85"/>
                        <a:gd name="T71" fmla="*/ 37 h 146"/>
                        <a:gd name="T72" fmla="*/ 2 w 85"/>
                        <a:gd name="T73" fmla="*/ 41 h 146"/>
                        <a:gd name="T74" fmla="*/ 4 w 85"/>
                        <a:gd name="T75" fmla="*/ 48 h 146"/>
                        <a:gd name="T76" fmla="*/ 7 w 85"/>
                        <a:gd name="T77" fmla="*/ 59 h 146"/>
                        <a:gd name="T78" fmla="*/ 5 w 85"/>
                        <a:gd name="T79" fmla="*/ 63 h 146"/>
                        <a:gd name="T80" fmla="*/ 4 w 85"/>
                        <a:gd name="T81" fmla="*/ 64 h 146"/>
                        <a:gd name="T82" fmla="*/ 20 w 85"/>
                        <a:gd name="T83" fmla="*/ 84 h 146"/>
                        <a:gd name="T84" fmla="*/ 22 w 85"/>
                        <a:gd name="T85" fmla="*/ 86 h 146"/>
                        <a:gd name="T86" fmla="*/ 28 w 85"/>
                        <a:gd name="T87" fmla="*/ 95 h 146"/>
                        <a:gd name="T88" fmla="*/ 38 w 85"/>
                        <a:gd name="T89" fmla="*/ 105 h 146"/>
                        <a:gd name="T90" fmla="*/ 39 w 85"/>
                        <a:gd name="T91" fmla="*/ 105 h 146"/>
                        <a:gd name="T92" fmla="*/ 39 w 85"/>
                        <a:gd name="T93" fmla="*/ 107 h 146"/>
                        <a:gd name="T94" fmla="*/ 37 w 85"/>
                        <a:gd name="T95" fmla="*/ 112 h 146"/>
                        <a:gd name="T96" fmla="*/ 35 w 85"/>
                        <a:gd name="T97" fmla="*/ 114 h 146"/>
                        <a:gd name="T98" fmla="*/ 38 w 85"/>
                        <a:gd name="T99" fmla="*/ 117 h 146"/>
                        <a:gd name="T100" fmla="*/ 41 w 85"/>
                        <a:gd name="T101" fmla="*/ 122 h 146"/>
                        <a:gd name="T102" fmla="*/ 40 w 85"/>
                        <a:gd name="T103" fmla="*/ 126 h 146"/>
                        <a:gd name="T104" fmla="*/ 39 w 85"/>
                        <a:gd name="T105" fmla="*/ 128 h 146"/>
                        <a:gd name="T106" fmla="*/ 53 w 85"/>
                        <a:gd name="T107" fmla="*/ 137 h 146"/>
                        <a:gd name="T108" fmla="*/ 66 w 85"/>
                        <a:gd name="T109" fmla="*/ 141 h 146"/>
                        <a:gd name="T110" fmla="*/ 67 w 85"/>
                        <a:gd name="T111" fmla="*/ 146 h 146"/>
                        <a:gd name="T112" fmla="*/ 79 w 85"/>
                        <a:gd name="T113" fmla="*/ 131 h 146"/>
                        <a:gd name="T114" fmla="*/ 77 w 85"/>
                        <a:gd name="T115" fmla="*/ 122 h 146"/>
                        <a:gd name="T116" fmla="*/ 74 w 85"/>
                        <a:gd name="T117" fmla="*/ 110 h 146"/>
                        <a:gd name="T118" fmla="*/ 80 w 85"/>
                        <a:gd name="T119" fmla="*/ 97 h 1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85" h="146">
                          <a:moveTo>
                            <a:pt x="80" y="97"/>
                          </a:moveTo>
                          <a:cubicBezTo>
                            <a:pt x="83" y="94"/>
                            <a:pt x="85" y="91"/>
                            <a:pt x="85" y="88"/>
                          </a:cubicBezTo>
                          <a:cubicBezTo>
                            <a:pt x="85" y="83"/>
                            <a:pt x="83" y="82"/>
                            <a:pt x="78" y="82"/>
                          </a:cubicBezTo>
                          <a:cubicBezTo>
                            <a:pt x="77" y="82"/>
                            <a:pt x="75" y="82"/>
                            <a:pt x="74" y="82"/>
                          </a:cubicBezTo>
                          <a:cubicBezTo>
                            <a:pt x="74" y="82"/>
                            <a:pt x="73" y="82"/>
                            <a:pt x="73" y="82"/>
                          </a:cubicBezTo>
                          <a:cubicBezTo>
                            <a:pt x="71" y="82"/>
                            <a:pt x="69" y="82"/>
                            <a:pt x="68" y="81"/>
                          </a:cubicBezTo>
                          <a:cubicBezTo>
                            <a:pt x="68" y="81"/>
                            <a:pt x="67" y="80"/>
                            <a:pt x="67" y="78"/>
                          </a:cubicBezTo>
                          <a:cubicBezTo>
                            <a:pt x="67" y="75"/>
                            <a:pt x="69" y="73"/>
                            <a:pt x="70" y="70"/>
                          </a:cubicBezTo>
                          <a:cubicBezTo>
                            <a:pt x="71" y="67"/>
                            <a:pt x="72" y="64"/>
                            <a:pt x="72" y="61"/>
                          </a:cubicBezTo>
                          <a:cubicBezTo>
                            <a:pt x="72" y="59"/>
                            <a:pt x="71" y="58"/>
                            <a:pt x="70" y="56"/>
                          </a:cubicBezTo>
                          <a:cubicBezTo>
                            <a:pt x="69" y="54"/>
                            <a:pt x="67" y="52"/>
                            <a:pt x="67" y="48"/>
                          </a:cubicBezTo>
                          <a:cubicBezTo>
                            <a:pt x="67" y="45"/>
                            <a:pt x="70" y="44"/>
                            <a:pt x="72" y="44"/>
                          </a:cubicBezTo>
                          <a:cubicBezTo>
                            <a:pt x="73" y="43"/>
                            <a:pt x="73" y="43"/>
                            <a:pt x="74" y="43"/>
                          </a:cubicBezTo>
                          <a:cubicBezTo>
                            <a:pt x="74" y="39"/>
                            <a:pt x="77" y="38"/>
                            <a:pt x="79" y="37"/>
                          </a:cubicBezTo>
                          <a:cubicBezTo>
                            <a:pt x="81" y="36"/>
                            <a:pt x="83" y="35"/>
                            <a:pt x="83" y="31"/>
                          </a:cubicBezTo>
                          <a:cubicBezTo>
                            <a:pt x="83" y="24"/>
                            <a:pt x="80" y="20"/>
                            <a:pt x="77" y="16"/>
                          </a:cubicBezTo>
                          <a:cubicBezTo>
                            <a:pt x="74" y="14"/>
                            <a:pt x="72" y="11"/>
                            <a:pt x="72" y="7"/>
                          </a:cubicBezTo>
                          <a:cubicBezTo>
                            <a:pt x="72" y="7"/>
                            <a:pt x="72" y="6"/>
                            <a:pt x="72" y="5"/>
                          </a:cubicBezTo>
                          <a:cubicBezTo>
                            <a:pt x="72" y="3"/>
                            <a:pt x="72" y="2"/>
                            <a:pt x="71" y="0"/>
                          </a:cubicBezTo>
                          <a:cubicBezTo>
                            <a:pt x="68" y="0"/>
                            <a:pt x="66" y="2"/>
                            <a:pt x="65" y="4"/>
                          </a:cubicBezTo>
                          <a:cubicBezTo>
                            <a:pt x="63" y="6"/>
                            <a:pt x="61" y="8"/>
                            <a:pt x="58" y="8"/>
                          </a:cubicBezTo>
                          <a:cubicBezTo>
                            <a:pt x="55" y="8"/>
                            <a:pt x="54" y="6"/>
                            <a:pt x="53" y="5"/>
                          </a:cubicBezTo>
                          <a:cubicBezTo>
                            <a:pt x="52" y="5"/>
                            <a:pt x="52" y="5"/>
                            <a:pt x="52" y="5"/>
                          </a:cubicBezTo>
                          <a:lnTo>
                            <a:pt x="48" y="5"/>
                          </a:lnTo>
                          <a:lnTo>
                            <a:pt x="48" y="8"/>
                          </a:lnTo>
                          <a:lnTo>
                            <a:pt x="42" y="8"/>
                          </a:lnTo>
                          <a:cubicBezTo>
                            <a:pt x="41" y="7"/>
                            <a:pt x="41" y="7"/>
                            <a:pt x="40" y="6"/>
                          </a:cubicBezTo>
                          <a:cubicBezTo>
                            <a:pt x="39" y="5"/>
                            <a:pt x="38" y="4"/>
                            <a:pt x="37" y="4"/>
                          </a:cubicBezTo>
                          <a:cubicBezTo>
                            <a:pt x="35" y="4"/>
                            <a:pt x="33" y="4"/>
                            <a:pt x="32" y="5"/>
                          </a:cubicBezTo>
                          <a:cubicBezTo>
                            <a:pt x="31" y="6"/>
                            <a:pt x="29" y="6"/>
                            <a:pt x="27" y="6"/>
                          </a:cubicBezTo>
                          <a:cubicBezTo>
                            <a:pt x="25" y="6"/>
                            <a:pt x="23" y="8"/>
                            <a:pt x="21" y="10"/>
                          </a:cubicBezTo>
                          <a:cubicBezTo>
                            <a:pt x="19" y="13"/>
                            <a:pt x="16" y="16"/>
                            <a:pt x="11" y="16"/>
                          </a:cubicBezTo>
                          <a:cubicBezTo>
                            <a:pt x="9" y="16"/>
                            <a:pt x="7" y="17"/>
                            <a:pt x="4" y="18"/>
                          </a:cubicBezTo>
                          <a:cubicBezTo>
                            <a:pt x="3" y="19"/>
                            <a:pt x="1" y="19"/>
                            <a:pt x="0" y="19"/>
                          </a:cubicBezTo>
                          <a:lnTo>
                            <a:pt x="0" y="27"/>
                          </a:lnTo>
                          <a:cubicBezTo>
                            <a:pt x="1" y="30"/>
                            <a:pt x="2" y="33"/>
                            <a:pt x="2" y="37"/>
                          </a:cubicBezTo>
                          <a:lnTo>
                            <a:pt x="2" y="41"/>
                          </a:lnTo>
                          <a:cubicBezTo>
                            <a:pt x="2" y="43"/>
                            <a:pt x="3" y="45"/>
                            <a:pt x="4" y="48"/>
                          </a:cubicBezTo>
                          <a:cubicBezTo>
                            <a:pt x="5" y="52"/>
                            <a:pt x="7" y="55"/>
                            <a:pt x="7" y="59"/>
                          </a:cubicBezTo>
                          <a:cubicBezTo>
                            <a:pt x="7" y="61"/>
                            <a:pt x="6" y="62"/>
                            <a:pt x="5" y="63"/>
                          </a:cubicBezTo>
                          <a:cubicBezTo>
                            <a:pt x="5" y="63"/>
                            <a:pt x="4" y="63"/>
                            <a:pt x="4" y="64"/>
                          </a:cubicBezTo>
                          <a:cubicBezTo>
                            <a:pt x="4" y="75"/>
                            <a:pt x="13" y="80"/>
                            <a:pt x="20" y="84"/>
                          </a:cubicBezTo>
                          <a:cubicBezTo>
                            <a:pt x="20" y="85"/>
                            <a:pt x="21" y="85"/>
                            <a:pt x="22" y="86"/>
                          </a:cubicBezTo>
                          <a:cubicBezTo>
                            <a:pt x="25" y="88"/>
                            <a:pt x="26" y="92"/>
                            <a:pt x="28" y="95"/>
                          </a:cubicBezTo>
                          <a:cubicBezTo>
                            <a:pt x="30" y="100"/>
                            <a:pt x="32" y="105"/>
                            <a:pt x="38" y="105"/>
                          </a:cubicBezTo>
                          <a:lnTo>
                            <a:pt x="39" y="105"/>
                          </a:lnTo>
                          <a:lnTo>
                            <a:pt x="39" y="107"/>
                          </a:lnTo>
                          <a:cubicBezTo>
                            <a:pt x="39" y="109"/>
                            <a:pt x="38" y="110"/>
                            <a:pt x="37" y="112"/>
                          </a:cubicBezTo>
                          <a:cubicBezTo>
                            <a:pt x="36" y="112"/>
                            <a:pt x="35" y="113"/>
                            <a:pt x="35" y="114"/>
                          </a:cubicBezTo>
                          <a:cubicBezTo>
                            <a:pt x="35" y="115"/>
                            <a:pt x="36" y="116"/>
                            <a:pt x="38" y="117"/>
                          </a:cubicBezTo>
                          <a:cubicBezTo>
                            <a:pt x="39" y="118"/>
                            <a:pt x="41" y="120"/>
                            <a:pt x="41" y="122"/>
                          </a:cubicBezTo>
                          <a:cubicBezTo>
                            <a:pt x="41" y="124"/>
                            <a:pt x="40" y="125"/>
                            <a:pt x="40" y="126"/>
                          </a:cubicBezTo>
                          <a:cubicBezTo>
                            <a:pt x="39" y="126"/>
                            <a:pt x="39" y="127"/>
                            <a:pt x="39" y="128"/>
                          </a:cubicBezTo>
                          <a:cubicBezTo>
                            <a:pt x="39" y="134"/>
                            <a:pt x="45" y="135"/>
                            <a:pt x="53" y="137"/>
                          </a:cubicBezTo>
                          <a:cubicBezTo>
                            <a:pt x="58" y="137"/>
                            <a:pt x="63" y="138"/>
                            <a:pt x="66" y="141"/>
                          </a:cubicBezTo>
                          <a:cubicBezTo>
                            <a:pt x="67" y="142"/>
                            <a:pt x="67" y="144"/>
                            <a:pt x="67" y="146"/>
                          </a:cubicBezTo>
                          <a:cubicBezTo>
                            <a:pt x="73" y="142"/>
                            <a:pt x="79" y="139"/>
                            <a:pt x="79" y="131"/>
                          </a:cubicBezTo>
                          <a:cubicBezTo>
                            <a:pt x="79" y="128"/>
                            <a:pt x="78" y="125"/>
                            <a:pt x="77" y="122"/>
                          </a:cubicBezTo>
                          <a:cubicBezTo>
                            <a:pt x="75" y="118"/>
                            <a:pt x="74" y="114"/>
                            <a:pt x="74" y="110"/>
                          </a:cubicBezTo>
                          <a:cubicBezTo>
                            <a:pt x="74" y="104"/>
                            <a:pt x="77" y="100"/>
                            <a:pt x="80" y="9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3" name="Freeform 1171">
                      <a:extLst>
                        <a:ext uri="{FF2B5EF4-FFF2-40B4-BE49-F238E27FC236}">
                          <a16:creationId xmlns:a16="http://schemas.microsoft.com/office/drawing/2014/main" id="{7B060A81-726C-1F76-5F52-C9A0E98DB6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3620" y="4643771"/>
                      <a:ext cx="99612" cy="77059"/>
                    </a:xfrm>
                    <a:custGeom>
                      <a:avLst/>
                      <a:gdLst>
                        <a:gd name="T0" fmla="*/ 208 w 234"/>
                        <a:gd name="T1" fmla="*/ 153 h 178"/>
                        <a:gd name="T2" fmla="*/ 222 w 234"/>
                        <a:gd name="T3" fmla="*/ 147 h 178"/>
                        <a:gd name="T4" fmla="*/ 228 w 234"/>
                        <a:gd name="T5" fmla="*/ 125 h 178"/>
                        <a:gd name="T6" fmla="*/ 225 w 234"/>
                        <a:gd name="T7" fmla="*/ 108 h 178"/>
                        <a:gd name="T8" fmla="*/ 219 w 234"/>
                        <a:gd name="T9" fmla="*/ 82 h 178"/>
                        <a:gd name="T10" fmla="*/ 217 w 234"/>
                        <a:gd name="T11" fmla="*/ 69 h 178"/>
                        <a:gd name="T12" fmla="*/ 205 w 234"/>
                        <a:gd name="T13" fmla="*/ 55 h 178"/>
                        <a:gd name="T14" fmla="*/ 186 w 234"/>
                        <a:gd name="T15" fmla="*/ 44 h 178"/>
                        <a:gd name="T16" fmla="*/ 167 w 234"/>
                        <a:gd name="T17" fmla="*/ 46 h 178"/>
                        <a:gd name="T18" fmla="*/ 162 w 234"/>
                        <a:gd name="T19" fmla="*/ 26 h 178"/>
                        <a:gd name="T20" fmla="*/ 156 w 234"/>
                        <a:gd name="T21" fmla="*/ 14 h 178"/>
                        <a:gd name="T22" fmla="*/ 144 w 234"/>
                        <a:gd name="T23" fmla="*/ 7 h 178"/>
                        <a:gd name="T24" fmla="*/ 123 w 234"/>
                        <a:gd name="T25" fmla="*/ 19 h 178"/>
                        <a:gd name="T26" fmla="*/ 98 w 234"/>
                        <a:gd name="T27" fmla="*/ 9 h 178"/>
                        <a:gd name="T28" fmla="*/ 65 w 234"/>
                        <a:gd name="T29" fmla="*/ 4 h 178"/>
                        <a:gd name="T30" fmla="*/ 52 w 234"/>
                        <a:gd name="T31" fmla="*/ 0 h 178"/>
                        <a:gd name="T32" fmla="*/ 32 w 234"/>
                        <a:gd name="T33" fmla="*/ 32 h 178"/>
                        <a:gd name="T34" fmla="*/ 16 w 234"/>
                        <a:gd name="T35" fmla="*/ 43 h 178"/>
                        <a:gd name="T36" fmla="*/ 9 w 234"/>
                        <a:gd name="T37" fmla="*/ 60 h 178"/>
                        <a:gd name="T38" fmla="*/ 4 w 234"/>
                        <a:gd name="T39" fmla="*/ 60 h 178"/>
                        <a:gd name="T40" fmla="*/ 6 w 234"/>
                        <a:gd name="T41" fmla="*/ 63 h 178"/>
                        <a:gd name="T42" fmla="*/ 6 w 234"/>
                        <a:gd name="T43" fmla="*/ 67 h 178"/>
                        <a:gd name="T44" fmla="*/ 0 w 234"/>
                        <a:gd name="T45" fmla="*/ 77 h 178"/>
                        <a:gd name="T46" fmla="*/ 6 w 234"/>
                        <a:gd name="T47" fmla="*/ 90 h 178"/>
                        <a:gd name="T48" fmla="*/ 6 w 234"/>
                        <a:gd name="T49" fmla="*/ 103 h 178"/>
                        <a:gd name="T50" fmla="*/ 10 w 234"/>
                        <a:gd name="T51" fmla="*/ 108 h 178"/>
                        <a:gd name="T52" fmla="*/ 18 w 234"/>
                        <a:gd name="T53" fmla="*/ 111 h 178"/>
                        <a:gd name="T54" fmla="*/ 40 w 234"/>
                        <a:gd name="T55" fmla="*/ 116 h 178"/>
                        <a:gd name="T56" fmla="*/ 66 w 234"/>
                        <a:gd name="T57" fmla="*/ 128 h 178"/>
                        <a:gd name="T58" fmla="*/ 75 w 234"/>
                        <a:gd name="T59" fmla="*/ 144 h 178"/>
                        <a:gd name="T60" fmla="*/ 85 w 234"/>
                        <a:gd name="T61" fmla="*/ 145 h 178"/>
                        <a:gd name="T62" fmla="*/ 97 w 234"/>
                        <a:gd name="T63" fmla="*/ 149 h 178"/>
                        <a:gd name="T64" fmla="*/ 116 w 234"/>
                        <a:gd name="T65" fmla="*/ 152 h 178"/>
                        <a:gd name="T66" fmla="*/ 129 w 234"/>
                        <a:gd name="T67" fmla="*/ 155 h 178"/>
                        <a:gd name="T68" fmla="*/ 126 w 234"/>
                        <a:gd name="T69" fmla="*/ 162 h 178"/>
                        <a:gd name="T70" fmla="*/ 130 w 234"/>
                        <a:gd name="T71" fmla="*/ 170 h 178"/>
                        <a:gd name="T72" fmla="*/ 129 w 234"/>
                        <a:gd name="T73" fmla="*/ 178 h 178"/>
                        <a:gd name="T74" fmla="*/ 147 w 234"/>
                        <a:gd name="T75" fmla="*/ 167 h 178"/>
                        <a:gd name="T76" fmla="*/ 148 w 234"/>
                        <a:gd name="T77" fmla="*/ 165 h 178"/>
                        <a:gd name="T78" fmla="*/ 161 w 234"/>
                        <a:gd name="T79" fmla="*/ 162 h 178"/>
                        <a:gd name="T80" fmla="*/ 177 w 234"/>
                        <a:gd name="T81" fmla="*/ 152 h 178"/>
                        <a:gd name="T82" fmla="*/ 187 w 234"/>
                        <a:gd name="T83" fmla="*/ 149 h 178"/>
                        <a:gd name="T84" fmla="*/ 193 w 234"/>
                        <a:gd name="T85" fmla="*/ 153 h 178"/>
                        <a:gd name="T86" fmla="*/ 195 w 234"/>
                        <a:gd name="T87" fmla="*/ 150 h 178"/>
                        <a:gd name="T88" fmla="*/ 204 w 234"/>
                        <a:gd name="T89" fmla="*/ 152 h 1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34" h="178">
                          <a:moveTo>
                            <a:pt x="204" y="152"/>
                          </a:moveTo>
                          <a:cubicBezTo>
                            <a:pt x="205" y="153"/>
                            <a:pt x="206" y="153"/>
                            <a:pt x="208" y="153"/>
                          </a:cubicBezTo>
                          <a:cubicBezTo>
                            <a:pt x="210" y="153"/>
                            <a:pt x="212" y="152"/>
                            <a:pt x="213" y="151"/>
                          </a:cubicBezTo>
                          <a:cubicBezTo>
                            <a:pt x="215" y="149"/>
                            <a:pt x="218" y="147"/>
                            <a:pt x="222" y="147"/>
                          </a:cubicBezTo>
                          <a:lnTo>
                            <a:pt x="222" y="135"/>
                          </a:lnTo>
                          <a:cubicBezTo>
                            <a:pt x="222" y="130"/>
                            <a:pt x="225" y="128"/>
                            <a:pt x="228" y="125"/>
                          </a:cubicBezTo>
                          <a:cubicBezTo>
                            <a:pt x="231" y="123"/>
                            <a:pt x="234" y="121"/>
                            <a:pt x="234" y="116"/>
                          </a:cubicBezTo>
                          <a:cubicBezTo>
                            <a:pt x="234" y="111"/>
                            <a:pt x="230" y="109"/>
                            <a:pt x="225" y="108"/>
                          </a:cubicBezTo>
                          <a:cubicBezTo>
                            <a:pt x="219" y="107"/>
                            <a:pt x="213" y="105"/>
                            <a:pt x="213" y="97"/>
                          </a:cubicBezTo>
                          <a:cubicBezTo>
                            <a:pt x="213" y="91"/>
                            <a:pt x="216" y="86"/>
                            <a:pt x="219" y="82"/>
                          </a:cubicBezTo>
                          <a:cubicBezTo>
                            <a:pt x="221" y="80"/>
                            <a:pt x="223" y="77"/>
                            <a:pt x="223" y="74"/>
                          </a:cubicBezTo>
                          <a:cubicBezTo>
                            <a:pt x="223" y="71"/>
                            <a:pt x="221" y="70"/>
                            <a:pt x="217" y="69"/>
                          </a:cubicBezTo>
                          <a:cubicBezTo>
                            <a:pt x="215" y="68"/>
                            <a:pt x="213" y="68"/>
                            <a:pt x="212" y="67"/>
                          </a:cubicBezTo>
                          <a:cubicBezTo>
                            <a:pt x="209" y="64"/>
                            <a:pt x="206" y="58"/>
                            <a:pt x="205" y="55"/>
                          </a:cubicBezTo>
                          <a:cubicBezTo>
                            <a:pt x="201" y="54"/>
                            <a:pt x="199" y="52"/>
                            <a:pt x="197" y="49"/>
                          </a:cubicBezTo>
                          <a:cubicBezTo>
                            <a:pt x="194" y="47"/>
                            <a:pt x="192" y="44"/>
                            <a:pt x="186" y="44"/>
                          </a:cubicBezTo>
                          <a:cubicBezTo>
                            <a:pt x="182" y="44"/>
                            <a:pt x="180" y="45"/>
                            <a:pt x="177" y="45"/>
                          </a:cubicBezTo>
                          <a:cubicBezTo>
                            <a:pt x="174" y="46"/>
                            <a:pt x="171" y="46"/>
                            <a:pt x="167" y="46"/>
                          </a:cubicBezTo>
                          <a:cubicBezTo>
                            <a:pt x="163" y="46"/>
                            <a:pt x="162" y="41"/>
                            <a:pt x="162" y="39"/>
                          </a:cubicBezTo>
                          <a:lnTo>
                            <a:pt x="162" y="26"/>
                          </a:lnTo>
                          <a:cubicBezTo>
                            <a:pt x="162" y="23"/>
                            <a:pt x="160" y="22"/>
                            <a:pt x="159" y="20"/>
                          </a:cubicBezTo>
                          <a:cubicBezTo>
                            <a:pt x="158" y="19"/>
                            <a:pt x="156" y="17"/>
                            <a:pt x="156" y="14"/>
                          </a:cubicBezTo>
                          <a:cubicBezTo>
                            <a:pt x="153" y="14"/>
                            <a:pt x="152" y="12"/>
                            <a:pt x="150" y="10"/>
                          </a:cubicBezTo>
                          <a:cubicBezTo>
                            <a:pt x="148" y="9"/>
                            <a:pt x="146" y="7"/>
                            <a:pt x="144" y="7"/>
                          </a:cubicBezTo>
                          <a:cubicBezTo>
                            <a:pt x="139" y="7"/>
                            <a:pt x="136" y="10"/>
                            <a:pt x="132" y="13"/>
                          </a:cubicBezTo>
                          <a:cubicBezTo>
                            <a:pt x="130" y="16"/>
                            <a:pt x="127" y="19"/>
                            <a:pt x="123" y="19"/>
                          </a:cubicBezTo>
                          <a:cubicBezTo>
                            <a:pt x="118" y="19"/>
                            <a:pt x="114" y="16"/>
                            <a:pt x="111" y="14"/>
                          </a:cubicBezTo>
                          <a:cubicBezTo>
                            <a:pt x="108" y="12"/>
                            <a:pt x="104" y="9"/>
                            <a:pt x="98" y="9"/>
                          </a:cubicBezTo>
                          <a:cubicBezTo>
                            <a:pt x="90" y="9"/>
                            <a:pt x="84" y="8"/>
                            <a:pt x="78" y="4"/>
                          </a:cubicBezTo>
                          <a:lnTo>
                            <a:pt x="65" y="4"/>
                          </a:lnTo>
                          <a:cubicBezTo>
                            <a:pt x="64" y="3"/>
                            <a:pt x="62" y="3"/>
                            <a:pt x="61" y="2"/>
                          </a:cubicBezTo>
                          <a:cubicBezTo>
                            <a:pt x="58" y="1"/>
                            <a:pt x="55" y="0"/>
                            <a:pt x="52" y="0"/>
                          </a:cubicBezTo>
                          <a:cubicBezTo>
                            <a:pt x="44" y="0"/>
                            <a:pt x="40" y="11"/>
                            <a:pt x="37" y="20"/>
                          </a:cubicBezTo>
                          <a:cubicBezTo>
                            <a:pt x="36" y="25"/>
                            <a:pt x="34" y="29"/>
                            <a:pt x="32" y="32"/>
                          </a:cubicBezTo>
                          <a:cubicBezTo>
                            <a:pt x="30" y="35"/>
                            <a:pt x="27" y="36"/>
                            <a:pt x="24" y="38"/>
                          </a:cubicBezTo>
                          <a:cubicBezTo>
                            <a:pt x="20" y="39"/>
                            <a:pt x="18" y="40"/>
                            <a:pt x="16" y="43"/>
                          </a:cubicBezTo>
                          <a:cubicBezTo>
                            <a:pt x="14" y="46"/>
                            <a:pt x="13" y="48"/>
                            <a:pt x="13" y="50"/>
                          </a:cubicBezTo>
                          <a:cubicBezTo>
                            <a:pt x="12" y="53"/>
                            <a:pt x="11" y="57"/>
                            <a:pt x="9" y="60"/>
                          </a:cubicBezTo>
                          <a:lnTo>
                            <a:pt x="8" y="61"/>
                          </a:lnTo>
                          <a:lnTo>
                            <a:pt x="4" y="60"/>
                          </a:lnTo>
                          <a:lnTo>
                            <a:pt x="5" y="63"/>
                          </a:lnTo>
                          <a:cubicBezTo>
                            <a:pt x="6" y="63"/>
                            <a:pt x="6" y="63"/>
                            <a:pt x="6" y="63"/>
                          </a:cubicBezTo>
                          <a:cubicBezTo>
                            <a:pt x="7" y="64"/>
                            <a:pt x="6" y="65"/>
                            <a:pt x="6" y="65"/>
                          </a:cubicBezTo>
                          <a:cubicBezTo>
                            <a:pt x="6" y="65"/>
                            <a:pt x="6" y="66"/>
                            <a:pt x="6" y="67"/>
                          </a:cubicBezTo>
                          <a:cubicBezTo>
                            <a:pt x="6" y="69"/>
                            <a:pt x="4" y="70"/>
                            <a:pt x="3" y="71"/>
                          </a:cubicBezTo>
                          <a:cubicBezTo>
                            <a:pt x="2" y="73"/>
                            <a:pt x="0" y="74"/>
                            <a:pt x="0" y="77"/>
                          </a:cubicBezTo>
                          <a:cubicBezTo>
                            <a:pt x="0" y="80"/>
                            <a:pt x="2" y="83"/>
                            <a:pt x="4" y="86"/>
                          </a:cubicBezTo>
                          <a:cubicBezTo>
                            <a:pt x="5" y="87"/>
                            <a:pt x="6" y="89"/>
                            <a:pt x="6" y="90"/>
                          </a:cubicBezTo>
                          <a:lnTo>
                            <a:pt x="6" y="90"/>
                          </a:lnTo>
                          <a:lnTo>
                            <a:pt x="6" y="103"/>
                          </a:lnTo>
                          <a:cubicBezTo>
                            <a:pt x="7" y="104"/>
                            <a:pt x="8" y="105"/>
                            <a:pt x="9" y="107"/>
                          </a:cubicBezTo>
                          <a:cubicBezTo>
                            <a:pt x="9" y="107"/>
                            <a:pt x="10" y="107"/>
                            <a:pt x="10" y="108"/>
                          </a:cubicBezTo>
                          <a:lnTo>
                            <a:pt x="18" y="110"/>
                          </a:lnTo>
                          <a:lnTo>
                            <a:pt x="18" y="111"/>
                          </a:lnTo>
                          <a:cubicBezTo>
                            <a:pt x="19" y="113"/>
                            <a:pt x="32" y="115"/>
                            <a:pt x="36" y="116"/>
                          </a:cubicBezTo>
                          <a:cubicBezTo>
                            <a:pt x="38" y="116"/>
                            <a:pt x="39" y="116"/>
                            <a:pt x="40" y="116"/>
                          </a:cubicBezTo>
                          <a:cubicBezTo>
                            <a:pt x="49" y="118"/>
                            <a:pt x="57" y="122"/>
                            <a:pt x="64" y="126"/>
                          </a:cubicBezTo>
                          <a:cubicBezTo>
                            <a:pt x="65" y="127"/>
                            <a:pt x="66" y="127"/>
                            <a:pt x="66" y="128"/>
                          </a:cubicBezTo>
                          <a:cubicBezTo>
                            <a:pt x="70" y="130"/>
                            <a:pt x="71" y="134"/>
                            <a:pt x="72" y="137"/>
                          </a:cubicBezTo>
                          <a:cubicBezTo>
                            <a:pt x="73" y="140"/>
                            <a:pt x="73" y="142"/>
                            <a:pt x="75" y="144"/>
                          </a:cubicBezTo>
                          <a:cubicBezTo>
                            <a:pt x="76" y="145"/>
                            <a:pt x="77" y="145"/>
                            <a:pt x="81" y="145"/>
                          </a:cubicBezTo>
                          <a:cubicBezTo>
                            <a:pt x="83" y="145"/>
                            <a:pt x="84" y="145"/>
                            <a:pt x="85" y="145"/>
                          </a:cubicBezTo>
                          <a:cubicBezTo>
                            <a:pt x="87" y="145"/>
                            <a:pt x="88" y="145"/>
                            <a:pt x="89" y="145"/>
                          </a:cubicBezTo>
                          <a:cubicBezTo>
                            <a:pt x="92" y="145"/>
                            <a:pt x="94" y="147"/>
                            <a:pt x="97" y="149"/>
                          </a:cubicBezTo>
                          <a:cubicBezTo>
                            <a:pt x="100" y="151"/>
                            <a:pt x="104" y="153"/>
                            <a:pt x="109" y="153"/>
                          </a:cubicBezTo>
                          <a:cubicBezTo>
                            <a:pt x="112" y="153"/>
                            <a:pt x="114" y="153"/>
                            <a:pt x="116" y="152"/>
                          </a:cubicBezTo>
                          <a:cubicBezTo>
                            <a:pt x="118" y="151"/>
                            <a:pt x="120" y="149"/>
                            <a:pt x="123" y="149"/>
                          </a:cubicBezTo>
                          <a:cubicBezTo>
                            <a:pt x="127" y="149"/>
                            <a:pt x="129" y="152"/>
                            <a:pt x="129" y="155"/>
                          </a:cubicBezTo>
                          <a:cubicBezTo>
                            <a:pt x="129" y="157"/>
                            <a:pt x="128" y="158"/>
                            <a:pt x="127" y="159"/>
                          </a:cubicBezTo>
                          <a:cubicBezTo>
                            <a:pt x="127" y="160"/>
                            <a:pt x="126" y="161"/>
                            <a:pt x="126" y="162"/>
                          </a:cubicBezTo>
                          <a:cubicBezTo>
                            <a:pt x="126" y="163"/>
                            <a:pt x="127" y="164"/>
                            <a:pt x="128" y="165"/>
                          </a:cubicBezTo>
                          <a:cubicBezTo>
                            <a:pt x="129" y="166"/>
                            <a:pt x="130" y="168"/>
                            <a:pt x="130" y="170"/>
                          </a:cubicBezTo>
                          <a:cubicBezTo>
                            <a:pt x="130" y="172"/>
                            <a:pt x="130" y="174"/>
                            <a:pt x="129" y="175"/>
                          </a:cubicBezTo>
                          <a:cubicBezTo>
                            <a:pt x="129" y="176"/>
                            <a:pt x="129" y="177"/>
                            <a:pt x="129" y="178"/>
                          </a:cubicBezTo>
                          <a:lnTo>
                            <a:pt x="131" y="178"/>
                          </a:lnTo>
                          <a:cubicBezTo>
                            <a:pt x="132" y="171"/>
                            <a:pt x="138" y="167"/>
                            <a:pt x="147" y="167"/>
                          </a:cubicBezTo>
                          <a:lnTo>
                            <a:pt x="147" y="165"/>
                          </a:lnTo>
                          <a:lnTo>
                            <a:pt x="148" y="165"/>
                          </a:lnTo>
                          <a:cubicBezTo>
                            <a:pt x="150" y="165"/>
                            <a:pt x="152" y="164"/>
                            <a:pt x="154" y="164"/>
                          </a:cubicBezTo>
                          <a:cubicBezTo>
                            <a:pt x="156" y="163"/>
                            <a:pt x="158" y="162"/>
                            <a:pt x="161" y="162"/>
                          </a:cubicBezTo>
                          <a:cubicBezTo>
                            <a:pt x="165" y="162"/>
                            <a:pt x="167" y="159"/>
                            <a:pt x="170" y="157"/>
                          </a:cubicBezTo>
                          <a:cubicBezTo>
                            <a:pt x="172" y="154"/>
                            <a:pt x="174" y="152"/>
                            <a:pt x="177" y="152"/>
                          </a:cubicBezTo>
                          <a:cubicBezTo>
                            <a:pt x="179" y="152"/>
                            <a:pt x="180" y="151"/>
                            <a:pt x="181" y="151"/>
                          </a:cubicBezTo>
                          <a:cubicBezTo>
                            <a:pt x="183" y="150"/>
                            <a:pt x="184" y="149"/>
                            <a:pt x="187" y="149"/>
                          </a:cubicBezTo>
                          <a:cubicBezTo>
                            <a:pt x="189" y="149"/>
                            <a:pt x="191" y="151"/>
                            <a:pt x="192" y="152"/>
                          </a:cubicBezTo>
                          <a:cubicBezTo>
                            <a:pt x="192" y="153"/>
                            <a:pt x="193" y="153"/>
                            <a:pt x="193" y="153"/>
                          </a:cubicBezTo>
                          <a:lnTo>
                            <a:pt x="195" y="153"/>
                          </a:lnTo>
                          <a:lnTo>
                            <a:pt x="195" y="150"/>
                          </a:lnTo>
                          <a:lnTo>
                            <a:pt x="203" y="150"/>
                          </a:lnTo>
                          <a:cubicBezTo>
                            <a:pt x="203" y="151"/>
                            <a:pt x="204" y="151"/>
                            <a:pt x="204" y="1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4" name="Freeform 1172">
                      <a:extLst>
                        <a:ext uri="{FF2B5EF4-FFF2-40B4-BE49-F238E27FC236}">
                          <a16:creationId xmlns:a16="http://schemas.microsoft.com/office/drawing/2014/main" id="{61F8E6EF-6BEB-642D-4212-BECD6F4B9C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765936"/>
                      <a:ext cx="46987" cy="46987"/>
                    </a:xfrm>
                    <a:custGeom>
                      <a:avLst/>
                      <a:gdLst>
                        <a:gd name="T0" fmla="*/ 105 w 113"/>
                        <a:gd name="T1" fmla="*/ 61 h 112"/>
                        <a:gd name="T2" fmla="*/ 96 w 113"/>
                        <a:gd name="T3" fmla="*/ 50 h 112"/>
                        <a:gd name="T4" fmla="*/ 93 w 113"/>
                        <a:gd name="T5" fmla="*/ 38 h 112"/>
                        <a:gd name="T6" fmla="*/ 92 w 113"/>
                        <a:gd name="T7" fmla="*/ 39 h 112"/>
                        <a:gd name="T8" fmla="*/ 86 w 113"/>
                        <a:gd name="T9" fmla="*/ 44 h 112"/>
                        <a:gd name="T10" fmla="*/ 75 w 113"/>
                        <a:gd name="T11" fmla="*/ 38 h 112"/>
                        <a:gd name="T12" fmla="*/ 76 w 113"/>
                        <a:gd name="T13" fmla="*/ 33 h 112"/>
                        <a:gd name="T14" fmla="*/ 76 w 113"/>
                        <a:gd name="T15" fmla="*/ 31 h 112"/>
                        <a:gd name="T16" fmla="*/ 76 w 113"/>
                        <a:gd name="T17" fmla="*/ 29 h 112"/>
                        <a:gd name="T18" fmla="*/ 74 w 113"/>
                        <a:gd name="T19" fmla="*/ 26 h 112"/>
                        <a:gd name="T20" fmla="*/ 85 w 113"/>
                        <a:gd name="T21" fmla="*/ 12 h 112"/>
                        <a:gd name="T22" fmla="*/ 73 w 113"/>
                        <a:gd name="T23" fmla="*/ 5 h 112"/>
                        <a:gd name="T24" fmla="*/ 60 w 113"/>
                        <a:gd name="T25" fmla="*/ 0 h 112"/>
                        <a:gd name="T26" fmla="*/ 52 w 113"/>
                        <a:gd name="T27" fmla="*/ 6 h 112"/>
                        <a:gd name="T28" fmla="*/ 54 w 113"/>
                        <a:gd name="T29" fmla="*/ 11 h 112"/>
                        <a:gd name="T30" fmla="*/ 56 w 113"/>
                        <a:gd name="T31" fmla="*/ 17 h 112"/>
                        <a:gd name="T32" fmla="*/ 39 w 113"/>
                        <a:gd name="T33" fmla="*/ 26 h 112"/>
                        <a:gd name="T34" fmla="*/ 34 w 113"/>
                        <a:gd name="T35" fmla="*/ 27 h 112"/>
                        <a:gd name="T36" fmla="*/ 30 w 113"/>
                        <a:gd name="T37" fmla="*/ 29 h 112"/>
                        <a:gd name="T38" fmla="*/ 27 w 113"/>
                        <a:gd name="T39" fmla="*/ 30 h 112"/>
                        <a:gd name="T40" fmla="*/ 24 w 113"/>
                        <a:gd name="T41" fmla="*/ 32 h 112"/>
                        <a:gd name="T42" fmla="*/ 0 w 113"/>
                        <a:gd name="T43" fmla="*/ 45 h 112"/>
                        <a:gd name="T44" fmla="*/ 4 w 113"/>
                        <a:gd name="T45" fmla="*/ 49 h 112"/>
                        <a:gd name="T46" fmla="*/ 10 w 113"/>
                        <a:gd name="T47" fmla="*/ 54 h 112"/>
                        <a:gd name="T48" fmla="*/ 4 w 113"/>
                        <a:gd name="T49" fmla="*/ 61 h 112"/>
                        <a:gd name="T50" fmla="*/ 2 w 113"/>
                        <a:gd name="T51" fmla="*/ 63 h 112"/>
                        <a:gd name="T52" fmla="*/ 1 w 113"/>
                        <a:gd name="T53" fmla="*/ 64 h 112"/>
                        <a:gd name="T54" fmla="*/ 0 w 113"/>
                        <a:gd name="T55" fmla="*/ 65 h 112"/>
                        <a:gd name="T56" fmla="*/ 9 w 113"/>
                        <a:gd name="T57" fmla="*/ 75 h 112"/>
                        <a:gd name="T58" fmla="*/ 13 w 113"/>
                        <a:gd name="T59" fmla="*/ 76 h 112"/>
                        <a:gd name="T60" fmla="*/ 15 w 113"/>
                        <a:gd name="T61" fmla="*/ 85 h 112"/>
                        <a:gd name="T62" fmla="*/ 15 w 113"/>
                        <a:gd name="T63" fmla="*/ 88 h 112"/>
                        <a:gd name="T64" fmla="*/ 30 w 113"/>
                        <a:gd name="T65" fmla="*/ 95 h 112"/>
                        <a:gd name="T66" fmla="*/ 32 w 113"/>
                        <a:gd name="T67" fmla="*/ 96 h 112"/>
                        <a:gd name="T68" fmla="*/ 36 w 113"/>
                        <a:gd name="T69" fmla="*/ 100 h 112"/>
                        <a:gd name="T70" fmla="*/ 42 w 113"/>
                        <a:gd name="T71" fmla="*/ 96 h 112"/>
                        <a:gd name="T72" fmla="*/ 51 w 113"/>
                        <a:gd name="T73" fmla="*/ 91 h 112"/>
                        <a:gd name="T74" fmla="*/ 52 w 113"/>
                        <a:gd name="T75" fmla="*/ 91 h 112"/>
                        <a:gd name="T76" fmla="*/ 52 w 113"/>
                        <a:gd name="T77" fmla="*/ 92 h 112"/>
                        <a:gd name="T78" fmla="*/ 52 w 113"/>
                        <a:gd name="T79" fmla="*/ 102 h 112"/>
                        <a:gd name="T80" fmla="*/ 55 w 113"/>
                        <a:gd name="T81" fmla="*/ 107 h 112"/>
                        <a:gd name="T82" fmla="*/ 58 w 113"/>
                        <a:gd name="T83" fmla="*/ 111 h 112"/>
                        <a:gd name="T84" fmla="*/ 74 w 113"/>
                        <a:gd name="T85" fmla="*/ 107 h 112"/>
                        <a:gd name="T86" fmla="*/ 90 w 113"/>
                        <a:gd name="T87" fmla="*/ 97 h 112"/>
                        <a:gd name="T88" fmla="*/ 99 w 113"/>
                        <a:gd name="T89" fmla="*/ 96 h 112"/>
                        <a:gd name="T90" fmla="*/ 108 w 113"/>
                        <a:gd name="T91" fmla="*/ 90 h 112"/>
                        <a:gd name="T92" fmla="*/ 109 w 113"/>
                        <a:gd name="T93" fmla="*/ 89 h 112"/>
                        <a:gd name="T94" fmla="*/ 104 w 113"/>
                        <a:gd name="T95" fmla="*/ 79 h 112"/>
                        <a:gd name="T96" fmla="*/ 110 w 113"/>
                        <a:gd name="T97" fmla="*/ 71 h 112"/>
                        <a:gd name="T98" fmla="*/ 110 w 113"/>
                        <a:gd name="T99" fmla="*/ 70 h 112"/>
                        <a:gd name="T100" fmla="*/ 113 w 113"/>
                        <a:gd name="T101" fmla="*/ 70 h 112"/>
                        <a:gd name="T102" fmla="*/ 105 w 113"/>
                        <a:gd name="T103" fmla="*/ 61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13" h="112">
                          <a:moveTo>
                            <a:pt x="105" y="61"/>
                          </a:moveTo>
                          <a:cubicBezTo>
                            <a:pt x="101" y="58"/>
                            <a:pt x="97" y="55"/>
                            <a:pt x="96" y="50"/>
                          </a:cubicBezTo>
                          <a:cubicBezTo>
                            <a:pt x="96" y="45"/>
                            <a:pt x="94" y="41"/>
                            <a:pt x="93" y="38"/>
                          </a:cubicBezTo>
                          <a:cubicBezTo>
                            <a:pt x="92" y="38"/>
                            <a:pt x="92" y="39"/>
                            <a:pt x="92" y="39"/>
                          </a:cubicBezTo>
                          <a:cubicBezTo>
                            <a:pt x="91" y="41"/>
                            <a:pt x="88" y="44"/>
                            <a:pt x="86" y="44"/>
                          </a:cubicBezTo>
                          <a:cubicBezTo>
                            <a:pt x="82" y="44"/>
                            <a:pt x="75" y="41"/>
                            <a:pt x="75" y="38"/>
                          </a:cubicBezTo>
                          <a:cubicBezTo>
                            <a:pt x="75" y="36"/>
                            <a:pt x="75" y="34"/>
                            <a:pt x="76" y="33"/>
                          </a:cubicBezTo>
                          <a:cubicBezTo>
                            <a:pt x="76" y="32"/>
                            <a:pt x="76" y="32"/>
                            <a:pt x="76" y="31"/>
                          </a:cubicBezTo>
                          <a:lnTo>
                            <a:pt x="76" y="29"/>
                          </a:lnTo>
                          <a:cubicBezTo>
                            <a:pt x="76" y="29"/>
                            <a:pt x="74" y="28"/>
                            <a:pt x="74" y="26"/>
                          </a:cubicBezTo>
                          <a:cubicBezTo>
                            <a:pt x="74" y="19"/>
                            <a:pt x="80" y="15"/>
                            <a:pt x="85" y="12"/>
                          </a:cubicBezTo>
                          <a:cubicBezTo>
                            <a:pt x="86" y="6"/>
                            <a:pt x="81" y="6"/>
                            <a:pt x="73" y="5"/>
                          </a:cubicBezTo>
                          <a:cubicBezTo>
                            <a:pt x="68" y="4"/>
                            <a:pt x="63" y="3"/>
                            <a:pt x="60" y="0"/>
                          </a:cubicBezTo>
                          <a:cubicBezTo>
                            <a:pt x="55" y="1"/>
                            <a:pt x="52" y="3"/>
                            <a:pt x="52" y="6"/>
                          </a:cubicBezTo>
                          <a:cubicBezTo>
                            <a:pt x="52" y="8"/>
                            <a:pt x="53" y="10"/>
                            <a:pt x="54" y="11"/>
                          </a:cubicBezTo>
                          <a:cubicBezTo>
                            <a:pt x="55" y="13"/>
                            <a:pt x="56" y="14"/>
                            <a:pt x="56" y="17"/>
                          </a:cubicBezTo>
                          <a:cubicBezTo>
                            <a:pt x="56" y="24"/>
                            <a:pt x="47" y="25"/>
                            <a:pt x="39" y="26"/>
                          </a:cubicBezTo>
                          <a:cubicBezTo>
                            <a:pt x="37" y="27"/>
                            <a:pt x="35" y="27"/>
                            <a:pt x="34" y="27"/>
                          </a:cubicBezTo>
                          <a:cubicBezTo>
                            <a:pt x="32" y="27"/>
                            <a:pt x="31" y="28"/>
                            <a:pt x="30" y="29"/>
                          </a:cubicBezTo>
                          <a:cubicBezTo>
                            <a:pt x="29" y="29"/>
                            <a:pt x="28" y="30"/>
                            <a:pt x="27" y="30"/>
                          </a:cubicBezTo>
                          <a:cubicBezTo>
                            <a:pt x="26" y="30"/>
                            <a:pt x="25" y="31"/>
                            <a:pt x="24" y="32"/>
                          </a:cubicBezTo>
                          <a:cubicBezTo>
                            <a:pt x="5" y="40"/>
                            <a:pt x="0" y="44"/>
                            <a:pt x="0" y="45"/>
                          </a:cubicBezTo>
                          <a:cubicBezTo>
                            <a:pt x="0" y="46"/>
                            <a:pt x="2" y="47"/>
                            <a:pt x="4" y="49"/>
                          </a:cubicBezTo>
                          <a:cubicBezTo>
                            <a:pt x="7" y="50"/>
                            <a:pt x="10" y="51"/>
                            <a:pt x="10" y="54"/>
                          </a:cubicBezTo>
                          <a:cubicBezTo>
                            <a:pt x="10" y="59"/>
                            <a:pt x="7" y="60"/>
                            <a:pt x="4" y="61"/>
                          </a:cubicBezTo>
                          <a:cubicBezTo>
                            <a:pt x="3" y="62"/>
                            <a:pt x="2" y="62"/>
                            <a:pt x="2" y="63"/>
                          </a:cubicBezTo>
                          <a:cubicBezTo>
                            <a:pt x="1" y="63"/>
                            <a:pt x="1" y="64"/>
                            <a:pt x="1" y="64"/>
                          </a:cubicBezTo>
                          <a:cubicBezTo>
                            <a:pt x="0" y="65"/>
                            <a:pt x="0" y="65"/>
                            <a:pt x="0" y="65"/>
                          </a:cubicBezTo>
                          <a:cubicBezTo>
                            <a:pt x="0" y="72"/>
                            <a:pt x="5" y="73"/>
                            <a:pt x="9" y="75"/>
                          </a:cubicBezTo>
                          <a:cubicBezTo>
                            <a:pt x="11" y="75"/>
                            <a:pt x="12" y="76"/>
                            <a:pt x="13" y="76"/>
                          </a:cubicBezTo>
                          <a:cubicBezTo>
                            <a:pt x="16" y="78"/>
                            <a:pt x="16" y="82"/>
                            <a:pt x="15" y="85"/>
                          </a:cubicBezTo>
                          <a:cubicBezTo>
                            <a:pt x="15" y="86"/>
                            <a:pt x="15" y="87"/>
                            <a:pt x="15" y="88"/>
                          </a:cubicBezTo>
                          <a:cubicBezTo>
                            <a:pt x="16" y="93"/>
                            <a:pt x="21" y="95"/>
                            <a:pt x="30" y="95"/>
                          </a:cubicBezTo>
                          <a:cubicBezTo>
                            <a:pt x="31" y="95"/>
                            <a:pt x="32" y="95"/>
                            <a:pt x="32" y="96"/>
                          </a:cubicBezTo>
                          <a:cubicBezTo>
                            <a:pt x="32" y="99"/>
                            <a:pt x="33" y="100"/>
                            <a:pt x="36" y="100"/>
                          </a:cubicBezTo>
                          <a:cubicBezTo>
                            <a:pt x="39" y="100"/>
                            <a:pt x="40" y="99"/>
                            <a:pt x="42" y="96"/>
                          </a:cubicBezTo>
                          <a:cubicBezTo>
                            <a:pt x="44" y="94"/>
                            <a:pt x="46" y="91"/>
                            <a:pt x="51" y="91"/>
                          </a:cubicBezTo>
                          <a:cubicBezTo>
                            <a:pt x="51" y="91"/>
                            <a:pt x="51" y="91"/>
                            <a:pt x="52" y="91"/>
                          </a:cubicBezTo>
                          <a:cubicBezTo>
                            <a:pt x="52" y="92"/>
                            <a:pt x="52" y="92"/>
                            <a:pt x="52" y="92"/>
                          </a:cubicBezTo>
                          <a:lnTo>
                            <a:pt x="52" y="102"/>
                          </a:lnTo>
                          <a:cubicBezTo>
                            <a:pt x="52" y="104"/>
                            <a:pt x="53" y="105"/>
                            <a:pt x="55" y="107"/>
                          </a:cubicBezTo>
                          <a:cubicBezTo>
                            <a:pt x="56" y="108"/>
                            <a:pt x="57" y="109"/>
                            <a:pt x="58" y="111"/>
                          </a:cubicBezTo>
                          <a:cubicBezTo>
                            <a:pt x="60" y="111"/>
                            <a:pt x="70" y="112"/>
                            <a:pt x="74" y="107"/>
                          </a:cubicBezTo>
                          <a:cubicBezTo>
                            <a:pt x="76" y="98"/>
                            <a:pt x="83" y="98"/>
                            <a:pt x="90" y="97"/>
                          </a:cubicBezTo>
                          <a:cubicBezTo>
                            <a:pt x="94" y="97"/>
                            <a:pt x="97" y="97"/>
                            <a:pt x="99" y="96"/>
                          </a:cubicBezTo>
                          <a:cubicBezTo>
                            <a:pt x="102" y="94"/>
                            <a:pt x="105" y="92"/>
                            <a:pt x="108" y="90"/>
                          </a:cubicBezTo>
                          <a:lnTo>
                            <a:pt x="109" y="89"/>
                          </a:lnTo>
                          <a:cubicBezTo>
                            <a:pt x="107" y="87"/>
                            <a:pt x="104" y="83"/>
                            <a:pt x="104" y="79"/>
                          </a:cubicBezTo>
                          <a:cubicBezTo>
                            <a:pt x="104" y="75"/>
                            <a:pt x="106" y="72"/>
                            <a:pt x="110" y="71"/>
                          </a:cubicBezTo>
                          <a:cubicBezTo>
                            <a:pt x="110" y="70"/>
                            <a:pt x="110" y="70"/>
                            <a:pt x="110" y="70"/>
                          </a:cubicBezTo>
                          <a:lnTo>
                            <a:pt x="113" y="70"/>
                          </a:lnTo>
                          <a:cubicBezTo>
                            <a:pt x="112" y="67"/>
                            <a:pt x="109" y="64"/>
                            <a:pt x="105" y="6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5" name="Freeform 1173">
                      <a:extLst>
                        <a:ext uri="{FF2B5EF4-FFF2-40B4-BE49-F238E27FC236}">
                          <a16:creationId xmlns:a16="http://schemas.microsoft.com/office/drawing/2014/main" id="{D575E078-FC60-A0F9-D00D-5D3A518700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9473" y="4749021"/>
                      <a:ext cx="84576" cy="54505"/>
                    </a:xfrm>
                    <a:custGeom>
                      <a:avLst/>
                      <a:gdLst>
                        <a:gd name="T0" fmla="*/ 189 w 197"/>
                        <a:gd name="T1" fmla="*/ 15 h 128"/>
                        <a:gd name="T2" fmla="*/ 187 w 197"/>
                        <a:gd name="T3" fmla="*/ 15 h 128"/>
                        <a:gd name="T4" fmla="*/ 182 w 197"/>
                        <a:gd name="T5" fmla="*/ 17 h 128"/>
                        <a:gd name="T6" fmla="*/ 164 w 197"/>
                        <a:gd name="T7" fmla="*/ 10 h 128"/>
                        <a:gd name="T8" fmla="*/ 159 w 197"/>
                        <a:gd name="T9" fmla="*/ 7 h 128"/>
                        <a:gd name="T10" fmla="*/ 156 w 197"/>
                        <a:gd name="T11" fmla="*/ 4 h 128"/>
                        <a:gd name="T12" fmla="*/ 150 w 197"/>
                        <a:gd name="T13" fmla="*/ 0 h 128"/>
                        <a:gd name="T14" fmla="*/ 146 w 197"/>
                        <a:gd name="T15" fmla="*/ 1 h 128"/>
                        <a:gd name="T16" fmla="*/ 144 w 197"/>
                        <a:gd name="T17" fmla="*/ 2 h 128"/>
                        <a:gd name="T18" fmla="*/ 144 w 197"/>
                        <a:gd name="T19" fmla="*/ 7 h 128"/>
                        <a:gd name="T20" fmla="*/ 143 w 197"/>
                        <a:gd name="T21" fmla="*/ 7 h 128"/>
                        <a:gd name="T22" fmla="*/ 111 w 197"/>
                        <a:gd name="T23" fmla="*/ 14 h 128"/>
                        <a:gd name="T24" fmla="*/ 110 w 197"/>
                        <a:gd name="T25" fmla="*/ 20 h 128"/>
                        <a:gd name="T26" fmla="*/ 108 w 197"/>
                        <a:gd name="T27" fmla="*/ 27 h 128"/>
                        <a:gd name="T28" fmla="*/ 105 w 197"/>
                        <a:gd name="T29" fmla="*/ 28 h 128"/>
                        <a:gd name="T30" fmla="*/ 101 w 197"/>
                        <a:gd name="T31" fmla="*/ 31 h 128"/>
                        <a:gd name="T32" fmla="*/ 63 w 197"/>
                        <a:gd name="T33" fmla="*/ 69 h 128"/>
                        <a:gd name="T34" fmla="*/ 52 w 197"/>
                        <a:gd name="T35" fmla="*/ 65 h 128"/>
                        <a:gd name="T36" fmla="*/ 39 w 197"/>
                        <a:gd name="T37" fmla="*/ 65 h 128"/>
                        <a:gd name="T38" fmla="*/ 39 w 197"/>
                        <a:gd name="T39" fmla="*/ 64 h 128"/>
                        <a:gd name="T40" fmla="*/ 32 w 197"/>
                        <a:gd name="T41" fmla="*/ 57 h 128"/>
                        <a:gd name="T42" fmla="*/ 31 w 197"/>
                        <a:gd name="T43" fmla="*/ 57 h 128"/>
                        <a:gd name="T44" fmla="*/ 26 w 197"/>
                        <a:gd name="T45" fmla="*/ 58 h 128"/>
                        <a:gd name="T46" fmla="*/ 25 w 197"/>
                        <a:gd name="T47" fmla="*/ 62 h 128"/>
                        <a:gd name="T48" fmla="*/ 26 w 197"/>
                        <a:gd name="T49" fmla="*/ 64 h 128"/>
                        <a:gd name="T50" fmla="*/ 10 w 197"/>
                        <a:gd name="T51" fmla="*/ 76 h 128"/>
                        <a:gd name="T52" fmla="*/ 4 w 197"/>
                        <a:gd name="T53" fmla="*/ 74 h 128"/>
                        <a:gd name="T54" fmla="*/ 0 w 197"/>
                        <a:gd name="T55" fmla="*/ 74 h 128"/>
                        <a:gd name="T56" fmla="*/ 0 w 197"/>
                        <a:gd name="T57" fmla="*/ 77 h 128"/>
                        <a:gd name="T58" fmla="*/ 4 w 197"/>
                        <a:gd name="T59" fmla="*/ 89 h 128"/>
                        <a:gd name="T60" fmla="*/ 12 w 197"/>
                        <a:gd name="T61" fmla="*/ 99 h 128"/>
                        <a:gd name="T62" fmla="*/ 20 w 197"/>
                        <a:gd name="T63" fmla="*/ 112 h 128"/>
                        <a:gd name="T64" fmla="*/ 19 w 197"/>
                        <a:gd name="T65" fmla="*/ 113 h 128"/>
                        <a:gd name="T66" fmla="*/ 15 w 197"/>
                        <a:gd name="T67" fmla="*/ 113 h 128"/>
                        <a:gd name="T68" fmla="*/ 11 w 197"/>
                        <a:gd name="T69" fmla="*/ 119 h 128"/>
                        <a:gd name="T70" fmla="*/ 15 w 197"/>
                        <a:gd name="T71" fmla="*/ 126 h 128"/>
                        <a:gd name="T72" fmla="*/ 16 w 197"/>
                        <a:gd name="T73" fmla="*/ 128 h 128"/>
                        <a:gd name="T74" fmla="*/ 28 w 197"/>
                        <a:gd name="T75" fmla="*/ 119 h 128"/>
                        <a:gd name="T76" fmla="*/ 57 w 197"/>
                        <a:gd name="T77" fmla="*/ 101 h 128"/>
                        <a:gd name="T78" fmla="*/ 75 w 197"/>
                        <a:gd name="T79" fmla="*/ 99 h 128"/>
                        <a:gd name="T80" fmla="*/ 109 w 197"/>
                        <a:gd name="T81" fmla="*/ 107 h 128"/>
                        <a:gd name="T82" fmla="*/ 110 w 197"/>
                        <a:gd name="T83" fmla="*/ 111 h 128"/>
                        <a:gd name="T84" fmla="*/ 112 w 197"/>
                        <a:gd name="T85" fmla="*/ 118 h 128"/>
                        <a:gd name="T86" fmla="*/ 139 w 197"/>
                        <a:gd name="T87" fmla="*/ 123 h 128"/>
                        <a:gd name="T88" fmla="*/ 144 w 197"/>
                        <a:gd name="T89" fmla="*/ 123 h 128"/>
                        <a:gd name="T90" fmla="*/ 188 w 197"/>
                        <a:gd name="T91" fmla="*/ 101 h 128"/>
                        <a:gd name="T92" fmla="*/ 184 w 197"/>
                        <a:gd name="T93" fmla="*/ 96 h 128"/>
                        <a:gd name="T94" fmla="*/ 176 w 197"/>
                        <a:gd name="T95" fmla="*/ 83 h 128"/>
                        <a:gd name="T96" fmla="*/ 188 w 197"/>
                        <a:gd name="T97" fmla="*/ 56 h 128"/>
                        <a:gd name="T98" fmla="*/ 193 w 197"/>
                        <a:gd name="T99" fmla="*/ 48 h 128"/>
                        <a:gd name="T100" fmla="*/ 191 w 197"/>
                        <a:gd name="T101" fmla="*/ 46 h 128"/>
                        <a:gd name="T102" fmla="*/ 185 w 197"/>
                        <a:gd name="T103" fmla="*/ 37 h 128"/>
                        <a:gd name="T104" fmla="*/ 187 w 197"/>
                        <a:gd name="T105" fmla="*/ 32 h 128"/>
                        <a:gd name="T106" fmla="*/ 187 w 197"/>
                        <a:gd name="T107" fmla="*/ 31 h 128"/>
                        <a:gd name="T108" fmla="*/ 188 w 197"/>
                        <a:gd name="T109" fmla="*/ 29 h 128"/>
                        <a:gd name="T110" fmla="*/ 189 w 197"/>
                        <a:gd name="T111" fmla="*/ 29 h 128"/>
                        <a:gd name="T112" fmla="*/ 188 w 197"/>
                        <a:gd name="T113" fmla="*/ 26 h 128"/>
                        <a:gd name="T114" fmla="*/ 187 w 197"/>
                        <a:gd name="T115" fmla="*/ 22 h 128"/>
                        <a:gd name="T116" fmla="*/ 188 w 197"/>
                        <a:gd name="T117" fmla="*/ 21 h 128"/>
                        <a:gd name="T118" fmla="*/ 189 w 197"/>
                        <a:gd name="T119" fmla="*/ 21 h 128"/>
                        <a:gd name="T120" fmla="*/ 197 w 197"/>
                        <a:gd name="T121" fmla="*/ 18 h 128"/>
                        <a:gd name="T122" fmla="*/ 189 w 197"/>
                        <a:gd name="T123" fmla="*/ 15 h 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97" h="128">
                          <a:moveTo>
                            <a:pt x="189" y="15"/>
                          </a:moveTo>
                          <a:cubicBezTo>
                            <a:pt x="189" y="15"/>
                            <a:pt x="188" y="15"/>
                            <a:pt x="187" y="15"/>
                          </a:cubicBezTo>
                          <a:cubicBezTo>
                            <a:pt x="186" y="16"/>
                            <a:pt x="185" y="17"/>
                            <a:pt x="182" y="17"/>
                          </a:cubicBezTo>
                          <a:cubicBezTo>
                            <a:pt x="174" y="17"/>
                            <a:pt x="169" y="13"/>
                            <a:pt x="164" y="10"/>
                          </a:cubicBezTo>
                          <a:cubicBezTo>
                            <a:pt x="163" y="9"/>
                            <a:pt x="161" y="8"/>
                            <a:pt x="159" y="7"/>
                          </a:cubicBezTo>
                          <a:cubicBezTo>
                            <a:pt x="158" y="6"/>
                            <a:pt x="157" y="5"/>
                            <a:pt x="156" y="4"/>
                          </a:cubicBezTo>
                          <a:cubicBezTo>
                            <a:pt x="155" y="2"/>
                            <a:pt x="154" y="0"/>
                            <a:pt x="150" y="0"/>
                          </a:cubicBezTo>
                          <a:cubicBezTo>
                            <a:pt x="149" y="0"/>
                            <a:pt x="148" y="1"/>
                            <a:pt x="146" y="1"/>
                          </a:cubicBezTo>
                          <a:cubicBezTo>
                            <a:pt x="146" y="1"/>
                            <a:pt x="145" y="1"/>
                            <a:pt x="144" y="2"/>
                          </a:cubicBezTo>
                          <a:cubicBezTo>
                            <a:pt x="145" y="3"/>
                            <a:pt x="145" y="4"/>
                            <a:pt x="144" y="7"/>
                          </a:cubicBezTo>
                          <a:cubicBezTo>
                            <a:pt x="143" y="7"/>
                            <a:pt x="143" y="7"/>
                            <a:pt x="143" y="7"/>
                          </a:cubicBezTo>
                          <a:cubicBezTo>
                            <a:pt x="134" y="7"/>
                            <a:pt x="118" y="10"/>
                            <a:pt x="111" y="14"/>
                          </a:cubicBezTo>
                          <a:cubicBezTo>
                            <a:pt x="110" y="15"/>
                            <a:pt x="110" y="18"/>
                            <a:pt x="110" y="20"/>
                          </a:cubicBezTo>
                          <a:cubicBezTo>
                            <a:pt x="109" y="23"/>
                            <a:pt x="109" y="25"/>
                            <a:pt x="108" y="27"/>
                          </a:cubicBezTo>
                          <a:cubicBezTo>
                            <a:pt x="107" y="27"/>
                            <a:pt x="106" y="28"/>
                            <a:pt x="105" y="28"/>
                          </a:cubicBezTo>
                          <a:cubicBezTo>
                            <a:pt x="103" y="29"/>
                            <a:pt x="102" y="30"/>
                            <a:pt x="101" y="31"/>
                          </a:cubicBezTo>
                          <a:cubicBezTo>
                            <a:pt x="94" y="51"/>
                            <a:pt x="84" y="69"/>
                            <a:pt x="63" y="69"/>
                          </a:cubicBezTo>
                          <a:cubicBezTo>
                            <a:pt x="58" y="69"/>
                            <a:pt x="54" y="67"/>
                            <a:pt x="52" y="65"/>
                          </a:cubicBezTo>
                          <a:lnTo>
                            <a:pt x="39" y="65"/>
                          </a:lnTo>
                          <a:cubicBezTo>
                            <a:pt x="39" y="65"/>
                            <a:pt x="39" y="65"/>
                            <a:pt x="39" y="64"/>
                          </a:cubicBezTo>
                          <a:cubicBezTo>
                            <a:pt x="38" y="64"/>
                            <a:pt x="34" y="59"/>
                            <a:pt x="32" y="57"/>
                          </a:cubicBezTo>
                          <a:cubicBezTo>
                            <a:pt x="32" y="57"/>
                            <a:pt x="31" y="57"/>
                            <a:pt x="31" y="57"/>
                          </a:cubicBezTo>
                          <a:cubicBezTo>
                            <a:pt x="29" y="57"/>
                            <a:pt x="27" y="57"/>
                            <a:pt x="26" y="58"/>
                          </a:cubicBezTo>
                          <a:cubicBezTo>
                            <a:pt x="25" y="58"/>
                            <a:pt x="25" y="60"/>
                            <a:pt x="25" y="62"/>
                          </a:cubicBezTo>
                          <a:cubicBezTo>
                            <a:pt x="26" y="63"/>
                            <a:pt x="26" y="64"/>
                            <a:pt x="26" y="64"/>
                          </a:cubicBezTo>
                          <a:cubicBezTo>
                            <a:pt x="25" y="69"/>
                            <a:pt x="17" y="76"/>
                            <a:pt x="10" y="76"/>
                          </a:cubicBezTo>
                          <a:cubicBezTo>
                            <a:pt x="8" y="76"/>
                            <a:pt x="6" y="75"/>
                            <a:pt x="4" y="74"/>
                          </a:cubicBezTo>
                          <a:lnTo>
                            <a:pt x="0" y="74"/>
                          </a:lnTo>
                          <a:lnTo>
                            <a:pt x="0" y="77"/>
                          </a:lnTo>
                          <a:cubicBezTo>
                            <a:pt x="1" y="80"/>
                            <a:pt x="3" y="83"/>
                            <a:pt x="4" y="89"/>
                          </a:cubicBezTo>
                          <a:cubicBezTo>
                            <a:pt x="4" y="94"/>
                            <a:pt x="8" y="96"/>
                            <a:pt x="12" y="99"/>
                          </a:cubicBezTo>
                          <a:cubicBezTo>
                            <a:pt x="16" y="103"/>
                            <a:pt x="20" y="106"/>
                            <a:pt x="20" y="112"/>
                          </a:cubicBezTo>
                          <a:cubicBezTo>
                            <a:pt x="20" y="112"/>
                            <a:pt x="20" y="113"/>
                            <a:pt x="19" y="113"/>
                          </a:cubicBezTo>
                          <a:lnTo>
                            <a:pt x="15" y="113"/>
                          </a:lnTo>
                          <a:cubicBezTo>
                            <a:pt x="13" y="114"/>
                            <a:pt x="11" y="116"/>
                            <a:pt x="11" y="119"/>
                          </a:cubicBezTo>
                          <a:cubicBezTo>
                            <a:pt x="11" y="122"/>
                            <a:pt x="13" y="124"/>
                            <a:pt x="15" y="126"/>
                          </a:cubicBezTo>
                          <a:cubicBezTo>
                            <a:pt x="16" y="127"/>
                            <a:pt x="16" y="127"/>
                            <a:pt x="16" y="128"/>
                          </a:cubicBezTo>
                          <a:cubicBezTo>
                            <a:pt x="21" y="125"/>
                            <a:pt x="24" y="122"/>
                            <a:pt x="28" y="119"/>
                          </a:cubicBezTo>
                          <a:cubicBezTo>
                            <a:pt x="39" y="111"/>
                            <a:pt x="47" y="104"/>
                            <a:pt x="57" y="101"/>
                          </a:cubicBezTo>
                          <a:cubicBezTo>
                            <a:pt x="62" y="99"/>
                            <a:pt x="68" y="99"/>
                            <a:pt x="75" y="99"/>
                          </a:cubicBezTo>
                          <a:cubicBezTo>
                            <a:pt x="89" y="99"/>
                            <a:pt x="105" y="103"/>
                            <a:pt x="109" y="107"/>
                          </a:cubicBezTo>
                          <a:cubicBezTo>
                            <a:pt x="110" y="109"/>
                            <a:pt x="110" y="110"/>
                            <a:pt x="110" y="111"/>
                          </a:cubicBezTo>
                          <a:cubicBezTo>
                            <a:pt x="110" y="114"/>
                            <a:pt x="110" y="116"/>
                            <a:pt x="112" y="118"/>
                          </a:cubicBezTo>
                          <a:cubicBezTo>
                            <a:pt x="116" y="123"/>
                            <a:pt x="128" y="123"/>
                            <a:pt x="139" y="123"/>
                          </a:cubicBezTo>
                          <a:lnTo>
                            <a:pt x="144" y="123"/>
                          </a:lnTo>
                          <a:cubicBezTo>
                            <a:pt x="174" y="123"/>
                            <a:pt x="188" y="121"/>
                            <a:pt x="188" y="101"/>
                          </a:cubicBezTo>
                          <a:cubicBezTo>
                            <a:pt x="188" y="100"/>
                            <a:pt x="186" y="98"/>
                            <a:pt x="184" y="96"/>
                          </a:cubicBezTo>
                          <a:cubicBezTo>
                            <a:pt x="180" y="93"/>
                            <a:pt x="176" y="89"/>
                            <a:pt x="176" y="83"/>
                          </a:cubicBezTo>
                          <a:cubicBezTo>
                            <a:pt x="176" y="73"/>
                            <a:pt x="182" y="64"/>
                            <a:pt x="188" y="56"/>
                          </a:cubicBezTo>
                          <a:cubicBezTo>
                            <a:pt x="190" y="53"/>
                            <a:pt x="192" y="51"/>
                            <a:pt x="193" y="48"/>
                          </a:cubicBezTo>
                          <a:cubicBezTo>
                            <a:pt x="193" y="48"/>
                            <a:pt x="192" y="47"/>
                            <a:pt x="191" y="46"/>
                          </a:cubicBezTo>
                          <a:cubicBezTo>
                            <a:pt x="189" y="44"/>
                            <a:pt x="185" y="41"/>
                            <a:pt x="185" y="37"/>
                          </a:cubicBezTo>
                          <a:cubicBezTo>
                            <a:pt x="185" y="35"/>
                            <a:pt x="186" y="33"/>
                            <a:pt x="187" y="32"/>
                          </a:cubicBezTo>
                          <a:cubicBezTo>
                            <a:pt x="187" y="32"/>
                            <a:pt x="187" y="31"/>
                            <a:pt x="187" y="31"/>
                          </a:cubicBezTo>
                          <a:cubicBezTo>
                            <a:pt x="187" y="30"/>
                            <a:pt x="187" y="30"/>
                            <a:pt x="188" y="29"/>
                          </a:cubicBezTo>
                          <a:cubicBezTo>
                            <a:pt x="188" y="29"/>
                            <a:pt x="188" y="29"/>
                            <a:pt x="189" y="29"/>
                          </a:cubicBezTo>
                          <a:cubicBezTo>
                            <a:pt x="189" y="28"/>
                            <a:pt x="188" y="27"/>
                            <a:pt x="188" y="26"/>
                          </a:cubicBezTo>
                          <a:cubicBezTo>
                            <a:pt x="187" y="25"/>
                            <a:pt x="187" y="23"/>
                            <a:pt x="187" y="22"/>
                          </a:cubicBezTo>
                          <a:cubicBezTo>
                            <a:pt x="187" y="21"/>
                            <a:pt x="187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9" y="21"/>
                          </a:cubicBezTo>
                          <a:cubicBezTo>
                            <a:pt x="192" y="22"/>
                            <a:pt x="195" y="21"/>
                            <a:pt x="197" y="18"/>
                          </a:cubicBezTo>
                          <a:cubicBezTo>
                            <a:pt x="194" y="17"/>
                            <a:pt x="191" y="17"/>
                            <a:pt x="189" y="1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6" name="Freeform 1174">
                      <a:extLst>
                        <a:ext uri="{FF2B5EF4-FFF2-40B4-BE49-F238E27FC236}">
                          <a16:creationId xmlns:a16="http://schemas.microsoft.com/office/drawing/2014/main" id="{2AD4FEAE-95D9-B4D7-B733-F7DB792E15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1955" y="4726468"/>
                      <a:ext cx="31951" cy="56384"/>
                    </a:xfrm>
                    <a:custGeom>
                      <a:avLst/>
                      <a:gdLst>
                        <a:gd name="T0" fmla="*/ 76 w 76"/>
                        <a:gd name="T1" fmla="*/ 66 h 131"/>
                        <a:gd name="T2" fmla="*/ 75 w 76"/>
                        <a:gd name="T3" fmla="*/ 63 h 131"/>
                        <a:gd name="T4" fmla="*/ 73 w 76"/>
                        <a:gd name="T5" fmla="*/ 59 h 131"/>
                        <a:gd name="T6" fmla="*/ 64 w 76"/>
                        <a:gd name="T7" fmla="*/ 39 h 131"/>
                        <a:gd name="T8" fmla="*/ 52 w 76"/>
                        <a:gd name="T9" fmla="*/ 17 h 131"/>
                        <a:gd name="T10" fmla="*/ 50 w 76"/>
                        <a:gd name="T11" fmla="*/ 15 h 131"/>
                        <a:gd name="T12" fmla="*/ 43 w 76"/>
                        <a:gd name="T13" fmla="*/ 12 h 131"/>
                        <a:gd name="T14" fmla="*/ 39 w 76"/>
                        <a:gd name="T15" fmla="*/ 12 h 131"/>
                        <a:gd name="T16" fmla="*/ 32 w 76"/>
                        <a:gd name="T17" fmla="*/ 13 h 131"/>
                        <a:gd name="T18" fmla="*/ 18 w 76"/>
                        <a:gd name="T19" fmla="*/ 0 h 131"/>
                        <a:gd name="T20" fmla="*/ 17 w 76"/>
                        <a:gd name="T21" fmla="*/ 1 h 131"/>
                        <a:gd name="T22" fmla="*/ 14 w 76"/>
                        <a:gd name="T23" fmla="*/ 3 h 131"/>
                        <a:gd name="T24" fmla="*/ 16 w 76"/>
                        <a:gd name="T25" fmla="*/ 10 h 131"/>
                        <a:gd name="T26" fmla="*/ 19 w 76"/>
                        <a:gd name="T27" fmla="*/ 16 h 131"/>
                        <a:gd name="T28" fmla="*/ 16 w 76"/>
                        <a:gd name="T29" fmla="*/ 26 h 131"/>
                        <a:gd name="T30" fmla="*/ 14 w 76"/>
                        <a:gd name="T31" fmla="*/ 33 h 131"/>
                        <a:gd name="T32" fmla="*/ 15 w 76"/>
                        <a:gd name="T33" fmla="*/ 35 h 131"/>
                        <a:gd name="T34" fmla="*/ 16 w 76"/>
                        <a:gd name="T35" fmla="*/ 35 h 131"/>
                        <a:gd name="T36" fmla="*/ 18 w 76"/>
                        <a:gd name="T37" fmla="*/ 34 h 131"/>
                        <a:gd name="T38" fmla="*/ 22 w 76"/>
                        <a:gd name="T39" fmla="*/ 34 h 131"/>
                        <a:gd name="T40" fmla="*/ 31 w 76"/>
                        <a:gd name="T41" fmla="*/ 43 h 131"/>
                        <a:gd name="T42" fmla="*/ 26 w 76"/>
                        <a:gd name="T43" fmla="*/ 54 h 131"/>
                        <a:gd name="T44" fmla="*/ 20 w 76"/>
                        <a:gd name="T45" fmla="*/ 65 h 131"/>
                        <a:gd name="T46" fmla="*/ 23 w 76"/>
                        <a:gd name="T47" fmla="*/ 76 h 131"/>
                        <a:gd name="T48" fmla="*/ 26 w 76"/>
                        <a:gd name="T49" fmla="*/ 86 h 131"/>
                        <a:gd name="T50" fmla="*/ 12 w 76"/>
                        <a:gd name="T51" fmla="*/ 103 h 131"/>
                        <a:gd name="T52" fmla="*/ 0 w 76"/>
                        <a:gd name="T53" fmla="*/ 116 h 131"/>
                        <a:gd name="T54" fmla="*/ 2 w 76"/>
                        <a:gd name="T55" fmla="*/ 117 h 131"/>
                        <a:gd name="T56" fmla="*/ 3 w 76"/>
                        <a:gd name="T57" fmla="*/ 118 h 131"/>
                        <a:gd name="T58" fmla="*/ 3 w 76"/>
                        <a:gd name="T59" fmla="*/ 121 h 131"/>
                        <a:gd name="T60" fmla="*/ 3 w 76"/>
                        <a:gd name="T61" fmla="*/ 122 h 131"/>
                        <a:gd name="T62" fmla="*/ 2 w 76"/>
                        <a:gd name="T63" fmla="*/ 123 h 131"/>
                        <a:gd name="T64" fmla="*/ 1 w 76"/>
                        <a:gd name="T65" fmla="*/ 128 h 131"/>
                        <a:gd name="T66" fmla="*/ 10 w 76"/>
                        <a:gd name="T67" fmla="*/ 131 h 131"/>
                        <a:gd name="T68" fmla="*/ 14 w 76"/>
                        <a:gd name="T69" fmla="*/ 127 h 131"/>
                        <a:gd name="T70" fmla="*/ 16 w 76"/>
                        <a:gd name="T71" fmla="*/ 126 h 131"/>
                        <a:gd name="T72" fmla="*/ 16 w 76"/>
                        <a:gd name="T73" fmla="*/ 123 h 131"/>
                        <a:gd name="T74" fmla="*/ 17 w 76"/>
                        <a:gd name="T75" fmla="*/ 122 h 131"/>
                        <a:gd name="T76" fmla="*/ 24 w 76"/>
                        <a:gd name="T77" fmla="*/ 122 h 131"/>
                        <a:gd name="T78" fmla="*/ 24 w 76"/>
                        <a:gd name="T79" fmla="*/ 122 h 131"/>
                        <a:gd name="T80" fmla="*/ 29 w 76"/>
                        <a:gd name="T81" fmla="*/ 123 h 131"/>
                        <a:gd name="T82" fmla="*/ 42 w 76"/>
                        <a:gd name="T83" fmla="*/ 114 h 131"/>
                        <a:gd name="T84" fmla="*/ 42 w 76"/>
                        <a:gd name="T85" fmla="*/ 112 h 131"/>
                        <a:gd name="T86" fmla="*/ 43 w 76"/>
                        <a:gd name="T87" fmla="*/ 106 h 131"/>
                        <a:gd name="T88" fmla="*/ 49 w 76"/>
                        <a:gd name="T89" fmla="*/ 105 h 131"/>
                        <a:gd name="T90" fmla="*/ 51 w 76"/>
                        <a:gd name="T91" fmla="*/ 105 h 131"/>
                        <a:gd name="T92" fmla="*/ 61 w 76"/>
                        <a:gd name="T93" fmla="*/ 90 h 131"/>
                        <a:gd name="T94" fmla="*/ 68 w 76"/>
                        <a:gd name="T95" fmla="*/ 84 h 131"/>
                        <a:gd name="T96" fmla="*/ 69 w 76"/>
                        <a:gd name="T97" fmla="*/ 79 h 131"/>
                        <a:gd name="T98" fmla="*/ 70 w 76"/>
                        <a:gd name="T99" fmla="*/ 74 h 131"/>
                        <a:gd name="T100" fmla="*/ 73 w 76"/>
                        <a:gd name="T101" fmla="*/ 71 h 131"/>
                        <a:gd name="T102" fmla="*/ 76 w 76"/>
                        <a:gd name="T103" fmla="*/ 66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76" h="131">
                          <a:moveTo>
                            <a:pt x="76" y="66"/>
                          </a:moveTo>
                          <a:cubicBezTo>
                            <a:pt x="76" y="65"/>
                            <a:pt x="75" y="64"/>
                            <a:pt x="75" y="63"/>
                          </a:cubicBezTo>
                          <a:cubicBezTo>
                            <a:pt x="74" y="62"/>
                            <a:pt x="73" y="61"/>
                            <a:pt x="73" y="59"/>
                          </a:cubicBezTo>
                          <a:cubicBezTo>
                            <a:pt x="68" y="54"/>
                            <a:pt x="66" y="46"/>
                            <a:pt x="64" y="39"/>
                          </a:cubicBezTo>
                          <a:cubicBezTo>
                            <a:pt x="62" y="30"/>
                            <a:pt x="60" y="22"/>
                            <a:pt x="52" y="17"/>
                          </a:cubicBezTo>
                          <a:cubicBezTo>
                            <a:pt x="51" y="16"/>
                            <a:pt x="50" y="16"/>
                            <a:pt x="50" y="15"/>
                          </a:cubicBezTo>
                          <a:cubicBezTo>
                            <a:pt x="48" y="13"/>
                            <a:pt x="46" y="12"/>
                            <a:pt x="43" y="12"/>
                          </a:cubicBezTo>
                          <a:cubicBezTo>
                            <a:pt x="42" y="12"/>
                            <a:pt x="40" y="12"/>
                            <a:pt x="39" y="12"/>
                          </a:cubicBezTo>
                          <a:cubicBezTo>
                            <a:pt x="37" y="13"/>
                            <a:pt x="35" y="13"/>
                            <a:pt x="32" y="13"/>
                          </a:cubicBezTo>
                          <a:cubicBezTo>
                            <a:pt x="28" y="13"/>
                            <a:pt x="20" y="5"/>
                            <a:pt x="18" y="0"/>
                          </a:cubicBezTo>
                          <a:cubicBezTo>
                            <a:pt x="18" y="0"/>
                            <a:pt x="17" y="1"/>
                            <a:pt x="17" y="1"/>
                          </a:cubicBezTo>
                          <a:cubicBezTo>
                            <a:pt x="15" y="2"/>
                            <a:pt x="14" y="2"/>
                            <a:pt x="14" y="3"/>
                          </a:cubicBezTo>
                          <a:cubicBezTo>
                            <a:pt x="14" y="6"/>
                            <a:pt x="15" y="8"/>
                            <a:pt x="16" y="10"/>
                          </a:cubicBezTo>
                          <a:cubicBezTo>
                            <a:pt x="17" y="11"/>
                            <a:pt x="19" y="13"/>
                            <a:pt x="19" y="16"/>
                          </a:cubicBezTo>
                          <a:cubicBezTo>
                            <a:pt x="19" y="19"/>
                            <a:pt x="17" y="23"/>
                            <a:pt x="16" y="26"/>
                          </a:cubicBezTo>
                          <a:cubicBezTo>
                            <a:pt x="15" y="28"/>
                            <a:pt x="14" y="31"/>
                            <a:pt x="14" y="33"/>
                          </a:cubicBezTo>
                          <a:cubicBezTo>
                            <a:pt x="14" y="35"/>
                            <a:pt x="14" y="35"/>
                            <a:pt x="15" y="35"/>
                          </a:cubicBezTo>
                          <a:cubicBezTo>
                            <a:pt x="15" y="35"/>
                            <a:pt x="16" y="35"/>
                            <a:pt x="16" y="35"/>
                          </a:cubicBezTo>
                          <a:cubicBezTo>
                            <a:pt x="17" y="35"/>
                            <a:pt x="18" y="34"/>
                            <a:pt x="18" y="34"/>
                          </a:cubicBezTo>
                          <a:cubicBezTo>
                            <a:pt x="19" y="34"/>
                            <a:pt x="20" y="34"/>
                            <a:pt x="22" y="34"/>
                          </a:cubicBezTo>
                          <a:cubicBezTo>
                            <a:pt x="26" y="34"/>
                            <a:pt x="31" y="35"/>
                            <a:pt x="31" y="43"/>
                          </a:cubicBezTo>
                          <a:cubicBezTo>
                            <a:pt x="31" y="47"/>
                            <a:pt x="28" y="51"/>
                            <a:pt x="26" y="54"/>
                          </a:cubicBezTo>
                          <a:cubicBezTo>
                            <a:pt x="23" y="57"/>
                            <a:pt x="20" y="60"/>
                            <a:pt x="20" y="65"/>
                          </a:cubicBezTo>
                          <a:cubicBezTo>
                            <a:pt x="20" y="69"/>
                            <a:pt x="22" y="73"/>
                            <a:pt x="23" y="76"/>
                          </a:cubicBezTo>
                          <a:cubicBezTo>
                            <a:pt x="24" y="80"/>
                            <a:pt x="26" y="83"/>
                            <a:pt x="26" y="86"/>
                          </a:cubicBezTo>
                          <a:cubicBezTo>
                            <a:pt x="26" y="95"/>
                            <a:pt x="18" y="99"/>
                            <a:pt x="12" y="103"/>
                          </a:cubicBezTo>
                          <a:cubicBezTo>
                            <a:pt x="6" y="106"/>
                            <a:pt x="0" y="110"/>
                            <a:pt x="0" y="116"/>
                          </a:cubicBezTo>
                          <a:cubicBezTo>
                            <a:pt x="0" y="116"/>
                            <a:pt x="1" y="117"/>
                            <a:pt x="2" y="117"/>
                          </a:cubicBezTo>
                          <a:cubicBezTo>
                            <a:pt x="2" y="117"/>
                            <a:pt x="3" y="118"/>
                            <a:pt x="3" y="118"/>
                          </a:cubicBezTo>
                          <a:lnTo>
                            <a:pt x="3" y="121"/>
                          </a:lnTo>
                          <a:cubicBezTo>
                            <a:pt x="3" y="122"/>
                            <a:pt x="3" y="122"/>
                            <a:pt x="3" y="122"/>
                          </a:cubicBezTo>
                          <a:cubicBezTo>
                            <a:pt x="3" y="122"/>
                            <a:pt x="2" y="123"/>
                            <a:pt x="2" y="123"/>
                          </a:cubicBezTo>
                          <a:cubicBezTo>
                            <a:pt x="2" y="125"/>
                            <a:pt x="1" y="126"/>
                            <a:pt x="1" y="128"/>
                          </a:cubicBezTo>
                          <a:cubicBezTo>
                            <a:pt x="1" y="129"/>
                            <a:pt x="6" y="131"/>
                            <a:pt x="10" y="131"/>
                          </a:cubicBezTo>
                          <a:cubicBezTo>
                            <a:pt x="11" y="131"/>
                            <a:pt x="13" y="129"/>
                            <a:pt x="14" y="127"/>
                          </a:cubicBezTo>
                          <a:cubicBezTo>
                            <a:pt x="15" y="127"/>
                            <a:pt x="15" y="126"/>
                            <a:pt x="16" y="126"/>
                          </a:cubicBezTo>
                          <a:lnTo>
                            <a:pt x="16" y="123"/>
                          </a:lnTo>
                          <a:cubicBezTo>
                            <a:pt x="16" y="122"/>
                            <a:pt x="17" y="122"/>
                            <a:pt x="17" y="122"/>
                          </a:cubicBezTo>
                          <a:lnTo>
                            <a:pt x="24" y="122"/>
                          </a:lnTo>
                          <a:cubicBezTo>
                            <a:pt x="24" y="122"/>
                            <a:pt x="24" y="122"/>
                            <a:pt x="24" y="122"/>
                          </a:cubicBezTo>
                          <a:cubicBezTo>
                            <a:pt x="26" y="123"/>
                            <a:pt x="27" y="123"/>
                            <a:pt x="29" y="123"/>
                          </a:cubicBezTo>
                          <a:cubicBezTo>
                            <a:pt x="36" y="123"/>
                            <a:pt x="42" y="118"/>
                            <a:pt x="42" y="114"/>
                          </a:cubicBezTo>
                          <a:cubicBezTo>
                            <a:pt x="42" y="114"/>
                            <a:pt x="42" y="113"/>
                            <a:pt x="42" y="112"/>
                          </a:cubicBezTo>
                          <a:cubicBezTo>
                            <a:pt x="42" y="110"/>
                            <a:pt x="42" y="107"/>
                            <a:pt x="43" y="106"/>
                          </a:cubicBezTo>
                          <a:cubicBezTo>
                            <a:pt x="45" y="104"/>
                            <a:pt x="47" y="105"/>
                            <a:pt x="49" y="105"/>
                          </a:cubicBezTo>
                          <a:cubicBezTo>
                            <a:pt x="50" y="105"/>
                            <a:pt x="50" y="105"/>
                            <a:pt x="51" y="105"/>
                          </a:cubicBezTo>
                          <a:cubicBezTo>
                            <a:pt x="51" y="97"/>
                            <a:pt x="57" y="93"/>
                            <a:pt x="61" y="90"/>
                          </a:cubicBezTo>
                          <a:cubicBezTo>
                            <a:pt x="64" y="88"/>
                            <a:pt x="66" y="86"/>
                            <a:pt x="68" y="84"/>
                          </a:cubicBezTo>
                          <a:cubicBezTo>
                            <a:pt x="69" y="82"/>
                            <a:pt x="69" y="81"/>
                            <a:pt x="69" y="79"/>
                          </a:cubicBezTo>
                          <a:cubicBezTo>
                            <a:pt x="69" y="78"/>
                            <a:pt x="69" y="76"/>
                            <a:pt x="70" y="74"/>
                          </a:cubicBezTo>
                          <a:cubicBezTo>
                            <a:pt x="70" y="73"/>
                            <a:pt x="72" y="72"/>
                            <a:pt x="73" y="71"/>
                          </a:cubicBezTo>
                          <a:cubicBezTo>
                            <a:pt x="74" y="69"/>
                            <a:pt x="76" y="68"/>
                            <a:pt x="76" y="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7" name="Freeform 1175">
                      <a:extLst>
                        <a:ext uri="{FF2B5EF4-FFF2-40B4-BE49-F238E27FC236}">
                          <a16:creationId xmlns:a16="http://schemas.microsoft.com/office/drawing/2014/main" id="{B777AF67-0135-0E4A-6B96-D381F7D522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0290" y="4666325"/>
                      <a:ext cx="131562" cy="120286"/>
                    </a:xfrm>
                    <a:custGeom>
                      <a:avLst/>
                      <a:gdLst>
                        <a:gd name="T0" fmla="*/ 302 w 309"/>
                        <a:gd name="T1" fmla="*/ 59 h 283"/>
                        <a:gd name="T2" fmla="*/ 284 w 309"/>
                        <a:gd name="T3" fmla="*/ 54 h 283"/>
                        <a:gd name="T4" fmla="*/ 271 w 309"/>
                        <a:gd name="T5" fmla="*/ 27 h 283"/>
                        <a:gd name="T6" fmla="*/ 264 w 309"/>
                        <a:gd name="T7" fmla="*/ 16 h 283"/>
                        <a:gd name="T8" fmla="*/ 269 w 309"/>
                        <a:gd name="T9" fmla="*/ 0 h 283"/>
                        <a:gd name="T10" fmla="*/ 244 w 309"/>
                        <a:gd name="T11" fmla="*/ 27 h 283"/>
                        <a:gd name="T12" fmla="*/ 232 w 309"/>
                        <a:gd name="T13" fmla="*/ 34 h 283"/>
                        <a:gd name="T14" fmla="*/ 223 w 309"/>
                        <a:gd name="T15" fmla="*/ 35 h 283"/>
                        <a:gd name="T16" fmla="*/ 203 w 309"/>
                        <a:gd name="T17" fmla="*/ 34 h 283"/>
                        <a:gd name="T18" fmla="*/ 194 w 309"/>
                        <a:gd name="T19" fmla="*/ 37 h 283"/>
                        <a:gd name="T20" fmla="*/ 186 w 309"/>
                        <a:gd name="T21" fmla="*/ 42 h 283"/>
                        <a:gd name="T22" fmla="*/ 174 w 309"/>
                        <a:gd name="T23" fmla="*/ 42 h 283"/>
                        <a:gd name="T24" fmla="*/ 163 w 309"/>
                        <a:gd name="T25" fmla="*/ 56 h 283"/>
                        <a:gd name="T26" fmla="*/ 168 w 309"/>
                        <a:gd name="T27" fmla="*/ 76 h 283"/>
                        <a:gd name="T28" fmla="*/ 161 w 309"/>
                        <a:gd name="T29" fmla="*/ 92 h 283"/>
                        <a:gd name="T30" fmla="*/ 170 w 309"/>
                        <a:gd name="T31" fmla="*/ 112 h 283"/>
                        <a:gd name="T32" fmla="*/ 168 w 309"/>
                        <a:gd name="T33" fmla="*/ 91 h 283"/>
                        <a:gd name="T34" fmla="*/ 185 w 309"/>
                        <a:gd name="T35" fmla="*/ 115 h 283"/>
                        <a:gd name="T36" fmla="*/ 182 w 309"/>
                        <a:gd name="T37" fmla="*/ 147 h 283"/>
                        <a:gd name="T38" fmla="*/ 181 w 309"/>
                        <a:gd name="T39" fmla="*/ 151 h 283"/>
                        <a:gd name="T40" fmla="*/ 177 w 309"/>
                        <a:gd name="T41" fmla="*/ 172 h 283"/>
                        <a:gd name="T42" fmla="*/ 168 w 309"/>
                        <a:gd name="T43" fmla="*/ 186 h 283"/>
                        <a:gd name="T44" fmla="*/ 153 w 309"/>
                        <a:gd name="T45" fmla="*/ 201 h 283"/>
                        <a:gd name="T46" fmla="*/ 147 w 309"/>
                        <a:gd name="T47" fmla="*/ 215 h 283"/>
                        <a:gd name="T48" fmla="*/ 120 w 309"/>
                        <a:gd name="T49" fmla="*/ 244 h 283"/>
                        <a:gd name="T50" fmla="*/ 109 w 309"/>
                        <a:gd name="T51" fmla="*/ 254 h 283"/>
                        <a:gd name="T52" fmla="*/ 104 w 309"/>
                        <a:gd name="T53" fmla="*/ 251 h 283"/>
                        <a:gd name="T54" fmla="*/ 98 w 309"/>
                        <a:gd name="T55" fmla="*/ 245 h 283"/>
                        <a:gd name="T56" fmla="*/ 87 w 309"/>
                        <a:gd name="T57" fmla="*/ 236 h 283"/>
                        <a:gd name="T58" fmla="*/ 67 w 309"/>
                        <a:gd name="T59" fmla="*/ 224 h 283"/>
                        <a:gd name="T60" fmla="*/ 46 w 309"/>
                        <a:gd name="T61" fmla="*/ 214 h 283"/>
                        <a:gd name="T62" fmla="*/ 27 w 309"/>
                        <a:gd name="T63" fmla="*/ 201 h 283"/>
                        <a:gd name="T64" fmla="*/ 1 w 309"/>
                        <a:gd name="T65" fmla="*/ 214 h 283"/>
                        <a:gd name="T66" fmla="*/ 1 w 309"/>
                        <a:gd name="T67" fmla="*/ 222 h 283"/>
                        <a:gd name="T68" fmla="*/ 5 w 309"/>
                        <a:gd name="T69" fmla="*/ 236 h 283"/>
                        <a:gd name="T70" fmla="*/ 71 w 309"/>
                        <a:gd name="T71" fmla="*/ 252 h 283"/>
                        <a:gd name="T72" fmla="*/ 126 w 309"/>
                        <a:gd name="T73" fmla="*/ 274 h 283"/>
                        <a:gd name="T74" fmla="*/ 182 w 309"/>
                        <a:gd name="T75" fmla="*/ 271 h 283"/>
                        <a:gd name="T76" fmla="*/ 188 w 309"/>
                        <a:gd name="T77" fmla="*/ 270 h 283"/>
                        <a:gd name="T78" fmla="*/ 200 w 309"/>
                        <a:gd name="T79" fmla="*/ 251 h 283"/>
                        <a:gd name="T80" fmla="*/ 196 w 309"/>
                        <a:gd name="T81" fmla="*/ 231 h 283"/>
                        <a:gd name="T82" fmla="*/ 207 w 309"/>
                        <a:gd name="T83" fmla="*/ 217 h 283"/>
                        <a:gd name="T84" fmla="*/ 224 w 309"/>
                        <a:gd name="T85" fmla="*/ 208 h 283"/>
                        <a:gd name="T86" fmla="*/ 236 w 309"/>
                        <a:gd name="T87" fmla="*/ 197 h 283"/>
                        <a:gd name="T88" fmla="*/ 253 w 309"/>
                        <a:gd name="T89" fmla="*/ 173 h 283"/>
                        <a:gd name="T90" fmla="*/ 283 w 309"/>
                        <a:gd name="T91" fmla="*/ 144 h 283"/>
                        <a:gd name="T92" fmla="*/ 275 w 309"/>
                        <a:gd name="T93" fmla="*/ 117 h 283"/>
                        <a:gd name="T94" fmla="*/ 298 w 309"/>
                        <a:gd name="T95" fmla="*/ 80 h 2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09" h="283">
                          <a:moveTo>
                            <a:pt x="301" y="79"/>
                          </a:moveTo>
                          <a:cubicBezTo>
                            <a:pt x="305" y="76"/>
                            <a:pt x="309" y="75"/>
                            <a:pt x="309" y="68"/>
                          </a:cubicBezTo>
                          <a:cubicBezTo>
                            <a:pt x="309" y="63"/>
                            <a:pt x="306" y="62"/>
                            <a:pt x="302" y="59"/>
                          </a:cubicBezTo>
                          <a:cubicBezTo>
                            <a:pt x="301" y="59"/>
                            <a:pt x="301" y="58"/>
                            <a:pt x="300" y="58"/>
                          </a:cubicBezTo>
                          <a:cubicBezTo>
                            <a:pt x="297" y="55"/>
                            <a:pt x="295" y="55"/>
                            <a:pt x="292" y="55"/>
                          </a:cubicBezTo>
                          <a:cubicBezTo>
                            <a:pt x="290" y="55"/>
                            <a:pt x="287" y="55"/>
                            <a:pt x="284" y="54"/>
                          </a:cubicBezTo>
                          <a:cubicBezTo>
                            <a:pt x="284" y="54"/>
                            <a:pt x="284" y="54"/>
                            <a:pt x="283" y="54"/>
                          </a:cubicBezTo>
                          <a:cubicBezTo>
                            <a:pt x="283" y="53"/>
                            <a:pt x="278" y="42"/>
                            <a:pt x="277" y="39"/>
                          </a:cubicBezTo>
                          <a:cubicBezTo>
                            <a:pt x="275" y="35"/>
                            <a:pt x="273" y="31"/>
                            <a:pt x="271" y="27"/>
                          </a:cubicBezTo>
                          <a:cubicBezTo>
                            <a:pt x="270" y="26"/>
                            <a:pt x="269" y="24"/>
                            <a:pt x="268" y="23"/>
                          </a:cubicBezTo>
                          <a:cubicBezTo>
                            <a:pt x="268" y="23"/>
                            <a:pt x="267" y="22"/>
                            <a:pt x="267" y="22"/>
                          </a:cubicBezTo>
                          <a:cubicBezTo>
                            <a:pt x="266" y="21"/>
                            <a:pt x="264" y="19"/>
                            <a:pt x="264" y="16"/>
                          </a:cubicBezTo>
                          <a:cubicBezTo>
                            <a:pt x="264" y="13"/>
                            <a:pt x="264" y="7"/>
                            <a:pt x="268" y="6"/>
                          </a:cubicBezTo>
                          <a:lnTo>
                            <a:pt x="269" y="2"/>
                          </a:lnTo>
                          <a:lnTo>
                            <a:pt x="269" y="0"/>
                          </a:lnTo>
                          <a:cubicBezTo>
                            <a:pt x="269" y="0"/>
                            <a:pt x="269" y="0"/>
                            <a:pt x="269" y="0"/>
                          </a:cubicBezTo>
                          <a:cubicBezTo>
                            <a:pt x="261" y="0"/>
                            <a:pt x="259" y="6"/>
                            <a:pt x="255" y="13"/>
                          </a:cubicBezTo>
                          <a:cubicBezTo>
                            <a:pt x="253" y="19"/>
                            <a:pt x="250" y="25"/>
                            <a:pt x="244" y="27"/>
                          </a:cubicBezTo>
                          <a:cubicBezTo>
                            <a:pt x="244" y="27"/>
                            <a:pt x="244" y="28"/>
                            <a:pt x="244" y="29"/>
                          </a:cubicBezTo>
                          <a:cubicBezTo>
                            <a:pt x="243" y="31"/>
                            <a:pt x="242" y="35"/>
                            <a:pt x="237" y="35"/>
                          </a:cubicBezTo>
                          <a:cubicBezTo>
                            <a:pt x="236" y="35"/>
                            <a:pt x="234" y="34"/>
                            <a:pt x="232" y="34"/>
                          </a:cubicBezTo>
                          <a:cubicBezTo>
                            <a:pt x="232" y="33"/>
                            <a:pt x="231" y="33"/>
                            <a:pt x="231" y="33"/>
                          </a:cubicBezTo>
                          <a:cubicBezTo>
                            <a:pt x="230" y="33"/>
                            <a:pt x="229" y="33"/>
                            <a:pt x="228" y="34"/>
                          </a:cubicBezTo>
                          <a:cubicBezTo>
                            <a:pt x="226" y="35"/>
                            <a:pt x="225" y="35"/>
                            <a:pt x="223" y="35"/>
                          </a:cubicBezTo>
                          <a:cubicBezTo>
                            <a:pt x="219" y="35"/>
                            <a:pt x="217" y="33"/>
                            <a:pt x="216" y="31"/>
                          </a:cubicBezTo>
                          <a:cubicBezTo>
                            <a:pt x="216" y="30"/>
                            <a:pt x="216" y="30"/>
                            <a:pt x="215" y="30"/>
                          </a:cubicBezTo>
                          <a:cubicBezTo>
                            <a:pt x="213" y="32"/>
                            <a:pt x="208" y="34"/>
                            <a:pt x="203" y="34"/>
                          </a:cubicBezTo>
                          <a:cubicBezTo>
                            <a:pt x="202" y="34"/>
                            <a:pt x="199" y="32"/>
                            <a:pt x="197" y="30"/>
                          </a:cubicBezTo>
                          <a:cubicBezTo>
                            <a:pt x="197" y="30"/>
                            <a:pt x="196" y="29"/>
                            <a:pt x="196" y="29"/>
                          </a:cubicBezTo>
                          <a:cubicBezTo>
                            <a:pt x="195" y="31"/>
                            <a:pt x="194" y="34"/>
                            <a:pt x="194" y="37"/>
                          </a:cubicBezTo>
                          <a:cubicBezTo>
                            <a:pt x="194" y="39"/>
                            <a:pt x="194" y="40"/>
                            <a:pt x="193" y="40"/>
                          </a:cubicBezTo>
                          <a:cubicBezTo>
                            <a:pt x="193" y="41"/>
                            <a:pt x="193" y="41"/>
                            <a:pt x="193" y="41"/>
                          </a:cubicBezTo>
                          <a:cubicBezTo>
                            <a:pt x="191" y="41"/>
                            <a:pt x="188" y="42"/>
                            <a:pt x="186" y="42"/>
                          </a:cubicBezTo>
                          <a:cubicBezTo>
                            <a:pt x="184" y="42"/>
                            <a:pt x="183" y="42"/>
                            <a:pt x="181" y="42"/>
                          </a:cubicBezTo>
                          <a:cubicBezTo>
                            <a:pt x="180" y="42"/>
                            <a:pt x="179" y="41"/>
                            <a:pt x="178" y="41"/>
                          </a:cubicBezTo>
                          <a:cubicBezTo>
                            <a:pt x="177" y="41"/>
                            <a:pt x="175" y="42"/>
                            <a:pt x="174" y="42"/>
                          </a:cubicBezTo>
                          <a:cubicBezTo>
                            <a:pt x="172" y="44"/>
                            <a:pt x="172" y="45"/>
                            <a:pt x="172" y="47"/>
                          </a:cubicBezTo>
                          <a:cubicBezTo>
                            <a:pt x="172" y="48"/>
                            <a:pt x="172" y="50"/>
                            <a:pt x="170" y="52"/>
                          </a:cubicBezTo>
                          <a:cubicBezTo>
                            <a:pt x="168" y="54"/>
                            <a:pt x="166" y="55"/>
                            <a:pt x="163" y="56"/>
                          </a:cubicBezTo>
                          <a:cubicBezTo>
                            <a:pt x="159" y="58"/>
                            <a:pt x="155" y="59"/>
                            <a:pt x="155" y="64"/>
                          </a:cubicBezTo>
                          <a:cubicBezTo>
                            <a:pt x="155" y="68"/>
                            <a:pt x="161" y="71"/>
                            <a:pt x="165" y="74"/>
                          </a:cubicBezTo>
                          <a:cubicBezTo>
                            <a:pt x="166" y="74"/>
                            <a:pt x="167" y="75"/>
                            <a:pt x="168" y="76"/>
                          </a:cubicBezTo>
                          <a:cubicBezTo>
                            <a:pt x="168" y="76"/>
                            <a:pt x="168" y="76"/>
                            <a:pt x="168" y="77"/>
                          </a:cubicBezTo>
                          <a:cubicBezTo>
                            <a:pt x="168" y="77"/>
                            <a:pt x="168" y="77"/>
                            <a:pt x="168" y="78"/>
                          </a:cubicBezTo>
                          <a:cubicBezTo>
                            <a:pt x="164" y="81"/>
                            <a:pt x="161" y="85"/>
                            <a:pt x="161" y="92"/>
                          </a:cubicBezTo>
                          <a:cubicBezTo>
                            <a:pt x="161" y="97"/>
                            <a:pt x="164" y="103"/>
                            <a:pt x="168" y="105"/>
                          </a:cubicBezTo>
                          <a:cubicBezTo>
                            <a:pt x="168" y="105"/>
                            <a:pt x="168" y="105"/>
                            <a:pt x="168" y="105"/>
                          </a:cubicBezTo>
                          <a:cubicBezTo>
                            <a:pt x="169" y="108"/>
                            <a:pt x="170" y="110"/>
                            <a:pt x="170" y="112"/>
                          </a:cubicBezTo>
                          <a:cubicBezTo>
                            <a:pt x="171" y="107"/>
                            <a:pt x="172" y="103"/>
                            <a:pt x="172" y="102"/>
                          </a:cubicBezTo>
                          <a:cubicBezTo>
                            <a:pt x="172" y="100"/>
                            <a:pt x="171" y="98"/>
                            <a:pt x="171" y="97"/>
                          </a:cubicBezTo>
                          <a:cubicBezTo>
                            <a:pt x="170" y="95"/>
                            <a:pt x="168" y="94"/>
                            <a:pt x="168" y="91"/>
                          </a:cubicBezTo>
                          <a:cubicBezTo>
                            <a:pt x="168" y="85"/>
                            <a:pt x="172" y="79"/>
                            <a:pt x="178" y="79"/>
                          </a:cubicBezTo>
                          <a:cubicBezTo>
                            <a:pt x="183" y="79"/>
                            <a:pt x="187" y="99"/>
                            <a:pt x="187" y="100"/>
                          </a:cubicBezTo>
                          <a:lnTo>
                            <a:pt x="185" y="115"/>
                          </a:lnTo>
                          <a:cubicBezTo>
                            <a:pt x="188" y="118"/>
                            <a:pt x="191" y="131"/>
                            <a:pt x="191" y="132"/>
                          </a:cubicBezTo>
                          <a:cubicBezTo>
                            <a:pt x="191" y="141"/>
                            <a:pt x="187" y="146"/>
                            <a:pt x="183" y="146"/>
                          </a:cubicBezTo>
                          <a:cubicBezTo>
                            <a:pt x="182" y="146"/>
                            <a:pt x="182" y="146"/>
                            <a:pt x="182" y="147"/>
                          </a:cubicBezTo>
                          <a:cubicBezTo>
                            <a:pt x="182" y="147"/>
                            <a:pt x="181" y="147"/>
                            <a:pt x="180" y="147"/>
                          </a:cubicBezTo>
                          <a:lnTo>
                            <a:pt x="180" y="152"/>
                          </a:lnTo>
                          <a:cubicBezTo>
                            <a:pt x="180" y="152"/>
                            <a:pt x="181" y="152"/>
                            <a:pt x="181" y="151"/>
                          </a:cubicBezTo>
                          <a:cubicBezTo>
                            <a:pt x="182" y="151"/>
                            <a:pt x="183" y="151"/>
                            <a:pt x="184" y="151"/>
                          </a:cubicBezTo>
                          <a:cubicBezTo>
                            <a:pt x="186" y="151"/>
                            <a:pt x="188" y="152"/>
                            <a:pt x="188" y="155"/>
                          </a:cubicBezTo>
                          <a:cubicBezTo>
                            <a:pt x="188" y="160"/>
                            <a:pt x="182" y="167"/>
                            <a:pt x="177" y="172"/>
                          </a:cubicBezTo>
                          <a:cubicBezTo>
                            <a:pt x="176" y="173"/>
                            <a:pt x="176" y="175"/>
                            <a:pt x="176" y="176"/>
                          </a:cubicBezTo>
                          <a:cubicBezTo>
                            <a:pt x="176" y="179"/>
                            <a:pt x="175" y="182"/>
                            <a:pt x="173" y="184"/>
                          </a:cubicBezTo>
                          <a:cubicBezTo>
                            <a:pt x="171" y="185"/>
                            <a:pt x="170" y="185"/>
                            <a:pt x="168" y="186"/>
                          </a:cubicBezTo>
                          <a:cubicBezTo>
                            <a:pt x="165" y="188"/>
                            <a:pt x="162" y="189"/>
                            <a:pt x="159" y="192"/>
                          </a:cubicBezTo>
                          <a:cubicBezTo>
                            <a:pt x="159" y="192"/>
                            <a:pt x="158" y="193"/>
                            <a:pt x="158" y="195"/>
                          </a:cubicBezTo>
                          <a:cubicBezTo>
                            <a:pt x="157" y="197"/>
                            <a:pt x="155" y="200"/>
                            <a:pt x="153" y="201"/>
                          </a:cubicBezTo>
                          <a:cubicBezTo>
                            <a:pt x="151" y="202"/>
                            <a:pt x="150" y="203"/>
                            <a:pt x="149" y="203"/>
                          </a:cubicBezTo>
                          <a:cubicBezTo>
                            <a:pt x="147" y="204"/>
                            <a:pt x="147" y="204"/>
                            <a:pt x="147" y="207"/>
                          </a:cubicBezTo>
                          <a:lnTo>
                            <a:pt x="147" y="215"/>
                          </a:lnTo>
                          <a:cubicBezTo>
                            <a:pt x="147" y="229"/>
                            <a:pt x="131" y="237"/>
                            <a:pt x="119" y="240"/>
                          </a:cubicBezTo>
                          <a:cubicBezTo>
                            <a:pt x="119" y="240"/>
                            <a:pt x="119" y="240"/>
                            <a:pt x="119" y="240"/>
                          </a:cubicBezTo>
                          <a:cubicBezTo>
                            <a:pt x="119" y="241"/>
                            <a:pt x="120" y="243"/>
                            <a:pt x="120" y="244"/>
                          </a:cubicBezTo>
                          <a:cubicBezTo>
                            <a:pt x="120" y="245"/>
                            <a:pt x="119" y="245"/>
                            <a:pt x="119" y="245"/>
                          </a:cubicBezTo>
                          <a:cubicBezTo>
                            <a:pt x="118" y="246"/>
                            <a:pt x="116" y="247"/>
                            <a:pt x="115" y="248"/>
                          </a:cubicBezTo>
                          <a:cubicBezTo>
                            <a:pt x="111" y="249"/>
                            <a:pt x="109" y="250"/>
                            <a:pt x="109" y="254"/>
                          </a:cubicBezTo>
                          <a:cubicBezTo>
                            <a:pt x="108" y="254"/>
                            <a:pt x="108" y="255"/>
                            <a:pt x="108" y="255"/>
                          </a:cubicBezTo>
                          <a:cubicBezTo>
                            <a:pt x="108" y="255"/>
                            <a:pt x="107" y="255"/>
                            <a:pt x="107" y="255"/>
                          </a:cubicBezTo>
                          <a:cubicBezTo>
                            <a:pt x="104" y="254"/>
                            <a:pt x="104" y="253"/>
                            <a:pt x="104" y="251"/>
                          </a:cubicBezTo>
                          <a:cubicBezTo>
                            <a:pt x="104" y="250"/>
                            <a:pt x="104" y="249"/>
                            <a:pt x="103" y="248"/>
                          </a:cubicBezTo>
                          <a:cubicBezTo>
                            <a:pt x="101" y="245"/>
                            <a:pt x="100" y="244"/>
                            <a:pt x="99" y="244"/>
                          </a:cubicBezTo>
                          <a:cubicBezTo>
                            <a:pt x="99" y="244"/>
                            <a:pt x="98" y="244"/>
                            <a:pt x="98" y="245"/>
                          </a:cubicBezTo>
                          <a:cubicBezTo>
                            <a:pt x="97" y="245"/>
                            <a:pt x="95" y="245"/>
                            <a:pt x="94" y="245"/>
                          </a:cubicBezTo>
                          <a:cubicBezTo>
                            <a:pt x="90" y="245"/>
                            <a:pt x="88" y="241"/>
                            <a:pt x="88" y="239"/>
                          </a:cubicBezTo>
                          <a:cubicBezTo>
                            <a:pt x="87" y="238"/>
                            <a:pt x="87" y="237"/>
                            <a:pt x="87" y="236"/>
                          </a:cubicBezTo>
                          <a:cubicBezTo>
                            <a:pt x="85" y="233"/>
                            <a:pt x="82" y="232"/>
                            <a:pt x="79" y="230"/>
                          </a:cubicBezTo>
                          <a:cubicBezTo>
                            <a:pt x="76" y="229"/>
                            <a:pt x="74" y="227"/>
                            <a:pt x="71" y="224"/>
                          </a:cubicBezTo>
                          <a:cubicBezTo>
                            <a:pt x="70" y="224"/>
                            <a:pt x="68" y="224"/>
                            <a:pt x="67" y="224"/>
                          </a:cubicBezTo>
                          <a:cubicBezTo>
                            <a:pt x="66" y="224"/>
                            <a:pt x="66" y="224"/>
                            <a:pt x="66" y="224"/>
                          </a:cubicBezTo>
                          <a:cubicBezTo>
                            <a:pt x="60" y="224"/>
                            <a:pt x="57" y="221"/>
                            <a:pt x="54" y="219"/>
                          </a:cubicBezTo>
                          <a:cubicBezTo>
                            <a:pt x="52" y="217"/>
                            <a:pt x="50" y="215"/>
                            <a:pt x="46" y="214"/>
                          </a:cubicBezTo>
                          <a:cubicBezTo>
                            <a:pt x="44" y="213"/>
                            <a:pt x="42" y="213"/>
                            <a:pt x="40" y="212"/>
                          </a:cubicBezTo>
                          <a:cubicBezTo>
                            <a:pt x="36" y="212"/>
                            <a:pt x="32" y="211"/>
                            <a:pt x="29" y="207"/>
                          </a:cubicBezTo>
                          <a:cubicBezTo>
                            <a:pt x="28" y="206"/>
                            <a:pt x="27" y="204"/>
                            <a:pt x="27" y="201"/>
                          </a:cubicBezTo>
                          <a:cubicBezTo>
                            <a:pt x="26" y="197"/>
                            <a:pt x="26" y="195"/>
                            <a:pt x="23" y="195"/>
                          </a:cubicBezTo>
                          <a:cubicBezTo>
                            <a:pt x="19" y="195"/>
                            <a:pt x="17" y="199"/>
                            <a:pt x="14" y="204"/>
                          </a:cubicBezTo>
                          <a:cubicBezTo>
                            <a:pt x="11" y="210"/>
                            <a:pt x="8" y="216"/>
                            <a:pt x="1" y="214"/>
                          </a:cubicBezTo>
                          <a:cubicBezTo>
                            <a:pt x="2" y="215"/>
                            <a:pt x="2" y="216"/>
                            <a:pt x="2" y="216"/>
                          </a:cubicBezTo>
                          <a:cubicBezTo>
                            <a:pt x="3" y="218"/>
                            <a:pt x="3" y="219"/>
                            <a:pt x="3" y="221"/>
                          </a:cubicBezTo>
                          <a:cubicBezTo>
                            <a:pt x="2" y="221"/>
                            <a:pt x="2" y="222"/>
                            <a:pt x="1" y="222"/>
                          </a:cubicBezTo>
                          <a:cubicBezTo>
                            <a:pt x="1" y="223"/>
                            <a:pt x="1" y="223"/>
                            <a:pt x="1" y="224"/>
                          </a:cubicBezTo>
                          <a:cubicBezTo>
                            <a:pt x="0" y="225"/>
                            <a:pt x="0" y="226"/>
                            <a:pt x="0" y="228"/>
                          </a:cubicBezTo>
                          <a:cubicBezTo>
                            <a:pt x="0" y="231"/>
                            <a:pt x="3" y="234"/>
                            <a:pt x="5" y="236"/>
                          </a:cubicBezTo>
                          <a:cubicBezTo>
                            <a:pt x="6" y="236"/>
                            <a:pt x="7" y="237"/>
                            <a:pt x="7" y="238"/>
                          </a:cubicBezTo>
                          <a:cubicBezTo>
                            <a:pt x="15" y="240"/>
                            <a:pt x="23" y="241"/>
                            <a:pt x="32" y="243"/>
                          </a:cubicBezTo>
                          <a:cubicBezTo>
                            <a:pt x="46" y="246"/>
                            <a:pt x="59" y="249"/>
                            <a:pt x="71" y="252"/>
                          </a:cubicBezTo>
                          <a:cubicBezTo>
                            <a:pt x="77" y="254"/>
                            <a:pt x="79" y="260"/>
                            <a:pt x="82" y="266"/>
                          </a:cubicBezTo>
                          <a:cubicBezTo>
                            <a:pt x="85" y="274"/>
                            <a:pt x="88" y="283"/>
                            <a:pt x="100" y="283"/>
                          </a:cubicBezTo>
                          <a:cubicBezTo>
                            <a:pt x="113" y="283"/>
                            <a:pt x="119" y="278"/>
                            <a:pt x="126" y="274"/>
                          </a:cubicBezTo>
                          <a:cubicBezTo>
                            <a:pt x="133" y="269"/>
                            <a:pt x="141" y="264"/>
                            <a:pt x="158" y="264"/>
                          </a:cubicBezTo>
                          <a:cubicBezTo>
                            <a:pt x="164" y="264"/>
                            <a:pt x="169" y="266"/>
                            <a:pt x="174" y="268"/>
                          </a:cubicBezTo>
                          <a:cubicBezTo>
                            <a:pt x="177" y="270"/>
                            <a:pt x="180" y="271"/>
                            <a:pt x="182" y="271"/>
                          </a:cubicBezTo>
                          <a:cubicBezTo>
                            <a:pt x="183" y="271"/>
                            <a:pt x="184" y="271"/>
                            <a:pt x="184" y="271"/>
                          </a:cubicBezTo>
                          <a:cubicBezTo>
                            <a:pt x="186" y="270"/>
                            <a:pt x="187" y="270"/>
                            <a:pt x="188" y="270"/>
                          </a:cubicBezTo>
                          <a:lnTo>
                            <a:pt x="188" y="270"/>
                          </a:lnTo>
                          <a:cubicBezTo>
                            <a:pt x="190" y="265"/>
                            <a:pt x="193" y="262"/>
                            <a:pt x="195" y="259"/>
                          </a:cubicBezTo>
                          <a:cubicBezTo>
                            <a:pt x="198" y="257"/>
                            <a:pt x="201" y="254"/>
                            <a:pt x="201" y="251"/>
                          </a:cubicBezTo>
                          <a:cubicBezTo>
                            <a:pt x="201" y="251"/>
                            <a:pt x="201" y="251"/>
                            <a:pt x="200" y="251"/>
                          </a:cubicBezTo>
                          <a:cubicBezTo>
                            <a:pt x="196" y="250"/>
                            <a:pt x="190" y="249"/>
                            <a:pt x="190" y="244"/>
                          </a:cubicBezTo>
                          <a:cubicBezTo>
                            <a:pt x="190" y="239"/>
                            <a:pt x="192" y="236"/>
                            <a:pt x="194" y="233"/>
                          </a:cubicBezTo>
                          <a:cubicBezTo>
                            <a:pt x="195" y="233"/>
                            <a:pt x="195" y="232"/>
                            <a:pt x="196" y="231"/>
                          </a:cubicBezTo>
                          <a:cubicBezTo>
                            <a:pt x="196" y="231"/>
                            <a:pt x="195" y="231"/>
                            <a:pt x="195" y="231"/>
                          </a:cubicBezTo>
                          <a:cubicBezTo>
                            <a:pt x="194" y="230"/>
                            <a:pt x="191" y="228"/>
                            <a:pt x="191" y="224"/>
                          </a:cubicBezTo>
                          <a:cubicBezTo>
                            <a:pt x="191" y="220"/>
                            <a:pt x="197" y="217"/>
                            <a:pt x="207" y="217"/>
                          </a:cubicBezTo>
                          <a:cubicBezTo>
                            <a:pt x="210" y="217"/>
                            <a:pt x="211" y="215"/>
                            <a:pt x="213" y="213"/>
                          </a:cubicBezTo>
                          <a:cubicBezTo>
                            <a:pt x="215" y="211"/>
                            <a:pt x="217" y="208"/>
                            <a:pt x="222" y="208"/>
                          </a:cubicBezTo>
                          <a:cubicBezTo>
                            <a:pt x="222" y="208"/>
                            <a:pt x="223" y="208"/>
                            <a:pt x="224" y="208"/>
                          </a:cubicBezTo>
                          <a:cubicBezTo>
                            <a:pt x="228" y="208"/>
                            <a:pt x="232" y="208"/>
                            <a:pt x="234" y="206"/>
                          </a:cubicBezTo>
                          <a:cubicBezTo>
                            <a:pt x="235" y="205"/>
                            <a:pt x="235" y="204"/>
                            <a:pt x="235" y="203"/>
                          </a:cubicBezTo>
                          <a:cubicBezTo>
                            <a:pt x="235" y="201"/>
                            <a:pt x="235" y="199"/>
                            <a:pt x="236" y="197"/>
                          </a:cubicBezTo>
                          <a:cubicBezTo>
                            <a:pt x="238" y="196"/>
                            <a:pt x="239" y="195"/>
                            <a:pt x="240" y="193"/>
                          </a:cubicBezTo>
                          <a:cubicBezTo>
                            <a:pt x="246" y="188"/>
                            <a:pt x="249" y="185"/>
                            <a:pt x="252" y="174"/>
                          </a:cubicBezTo>
                          <a:cubicBezTo>
                            <a:pt x="252" y="173"/>
                            <a:pt x="253" y="173"/>
                            <a:pt x="253" y="173"/>
                          </a:cubicBezTo>
                          <a:cubicBezTo>
                            <a:pt x="261" y="173"/>
                            <a:pt x="268" y="166"/>
                            <a:pt x="273" y="159"/>
                          </a:cubicBezTo>
                          <a:cubicBezTo>
                            <a:pt x="274" y="159"/>
                            <a:pt x="275" y="158"/>
                            <a:pt x="276" y="157"/>
                          </a:cubicBezTo>
                          <a:cubicBezTo>
                            <a:pt x="280" y="154"/>
                            <a:pt x="283" y="151"/>
                            <a:pt x="283" y="144"/>
                          </a:cubicBezTo>
                          <a:cubicBezTo>
                            <a:pt x="283" y="139"/>
                            <a:pt x="280" y="137"/>
                            <a:pt x="276" y="134"/>
                          </a:cubicBezTo>
                          <a:cubicBezTo>
                            <a:pt x="273" y="132"/>
                            <a:pt x="269" y="129"/>
                            <a:pt x="269" y="124"/>
                          </a:cubicBezTo>
                          <a:cubicBezTo>
                            <a:pt x="269" y="120"/>
                            <a:pt x="272" y="118"/>
                            <a:pt x="275" y="117"/>
                          </a:cubicBezTo>
                          <a:cubicBezTo>
                            <a:pt x="276" y="116"/>
                            <a:pt x="278" y="115"/>
                            <a:pt x="279" y="114"/>
                          </a:cubicBezTo>
                          <a:cubicBezTo>
                            <a:pt x="280" y="112"/>
                            <a:pt x="281" y="109"/>
                            <a:pt x="282" y="106"/>
                          </a:cubicBezTo>
                          <a:cubicBezTo>
                            <a:pt x="286" y="96"/>
                            <a:pt x="291" y="85"/>
                            <a:pt x="298" y="80"/>
                          </a:cubicBezTo>
                          <a:cubicBezTo>
                            <a:pt x="299" y="80"/>
                            <a:pt x="300" y="79"/>
                            <a:pt x="301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8" name="Freeform 1176">
                      <a:extLst>
                        <a:ext uri="{FF2B5EF4-FFF2-40B4-BE49-F238E27FC236}">
                          <a16:creationId xmlns:a16="http://schemas.microsoft.com/office/drawing/2014/main" id="{FCDF0D83-A87A-E515-5F8C-BEBD82A5DE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737744"/>
                      <a:ext cx="73300" cy="52625"/>
                    </a:xfrm>
                    <a:custGeom>
                      <a:avLst/>
                      <a:gdLst>
                        <a:gd name="T0" fmla="*/ 170 w 171"/>
                        <a:gd name="T1" fmla="*/ 50 h 124"/>
                        <a:gd name="T2" fmla="*/ 165 w 171"/>
                        <a:gd name="T3" fmla="*/ 42 h 124"/>
                        <a:gd name="T4" fmla="*/ 169 w 171"/>
                        <a:gd name="T5" fmla="*/ 36 h 124"/>
                        <a:gd name="T6" fmla="*/ 153 w 171"/>
                        <a:gd name="T7" fmla="*/ 16 h 124"/>
                        <a:gd name="T8" fmla="*/ 136 w 171"/>
                        <a:gd name="T9" fmla="*/ 1 h 124"/>
                        <a:gd name="T10" fmla="*/ 128 w 171"/>
                        <a:gd name="T11" fmla="*/ 10 h 124"/>
                        <a:gd name="T12" fmla="*/ 111 w 171"/>
                        <a:gd name="T13" fmla="*/ 10 h 124"/>
                        <a:gd name="T14" fmla="*/ 110 w 171"/>
                        <a:gd name="T15" fmla="*/ 11 h 124"/>
                        <a:gd name="T16" fmla="*/ 100 w 171"/>
                        <a:gd name="T17" fmla="*/ 13 h 124"/>
                        <a:gd name="T18" fmla="*/ 73 w 171"/>
                        <a:gd name="T19" fmla="*/ 16 h 124"/>
                        <a:gd name="T20" fmla="*/ 68 w 171"/>
                        <a:gd name="T21" fmla="*/ 5 h 124"/>
                        <a:gd name="T22" fmla="*/ 46 w 171"/>
                        <a:gd name="T23" fmla="*/ 8 h 124"/>
                        <a:gd name="T24" fmla="*/ 30 w 171"/>
                        <a:gd name="T25" fmla="*/ 15 h 124"/>
                        <a:gd name="T26" fmla="*/ 23 w 171"/>
                        <a:gd name="T27" fmla="*/ 15 h 124"/>
                        <a:gd name="T28" fmla="*/ 13 w 171"/>
                        <a:gd name="T29" fmla="*/ 19 h 124"/>
                        <a:gd name="T30" fmla="*/ 10 w 171"/>
                        <a:gd name="T31" fmla="*/ 17 h 124"/>
                        <a:gd name="T32" fmla="*/ 3 w 171"/>
                        <a:gd name="T33" fmla="*/ 16 h 124"/>
                        <a:gd name="T34" fmla="*/ 28 w 171"/>
                        <a:gd name="T35" fmla="*/ 104 h 124"/>
                        <a:gd name="T36" fmla="*/ 36 w 171"/>
                        <a:gd name="T37" fmla="*/ 100 h 124"/>
                        <a:gd name="T38" fmla="*/ 53 w 171"/>
                        <a:gd name="T39" fmla="*/ 100 h 124"/>
                        <a:gd name="T40" fmla="*/ 58 w 171"/>
                        <a:gd name="T41" fmla="*/ 114 h 124"/>
                        <a:gd name="T42" fmla="*/ 68 w 171"/>
                        <a:gd name="T43" fmla="*/ 114 h 124"/>
                        <a:gd name="T44" fmla="*/ 93 w 171"/>
                        <a:gd name="T45" fmla="*/ 109 h 124"/>
                        <a:gd name="T46" fmla="*/ 112 w 171"/>
                        <a:gd name="T47" fmla="*/ 124 h 124"/>
                        <a:gd name="T48" fmla="*/ 115 w 171"/>
                        <a:gd name="T49" fmla="*/ 122 h 124"/>
                        <a:gd name="T50" fmla="*/ 115 w 171"/>
                        <a:gd name="T51" fmla="*/ 114 h 124"/>
                        <a:gd name="T52" fmla="*/ 135 w 171"/>
                        <a:gd name="T53" fmla="*/ 92 h 124"/>
                        <a:gd name="T54" fmla="*/ 140 w 171"/>
                        <a:gd name="T55" fmla="*/ 90 h 124"/>
                        <a:gd name="T56" fmla="*/ 151 w 171"/>
                        <a:gd name="T57" fmla="*/ 87 h 124"/>
                        <a:gd name="T58" fmla="*/ 164 w 171"/>
                        <a:gd name="T59" fmla="*/ 76 h 124"/>
                        <a:gd name="T60" fmla="*/ 171 w 171"/>
                        <a:gd name="T61" fmla="*/ 61 h 124"/>
                        <a:gd name="T62" fmla="*/ 170 w 171"/>
                        <a:gd name="T63" fmla="*/ 52 h 1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71" h="124">
                          <a:moveTo>
                            <a:pt x="170" y="52"/>
                          </a:moveTo>
                          <a:cubicBezTo>
                            <a:pt x="170" y="52"/>
                            <a:pt x="170" y="52"/>
                            <a:pt x="170" y="50"/>
                          </a:cubicBezTo>
                          <a:cubicBezTo>
                            <a:pt x="170" y="49"/>
                            <a:pt x="169" y="48"/>
                            <a:pt x="168" y="47"/>
                          </a:cubicBezTo>
                          <a:cubicBezTo>
                            <a:pt x="167" y="46"/>
                            <a:pt x="165" y="44"/>
                            <a:pt x="165" y="42"/>
                          </a:cubicBezTo>
                          <a:cubicBezTo>
                            <a:pt x="165" y="40"/>
                            <a:pt x="166" y="39"/>
                            <a:pt x="167" y="38"/>
                          </a:cubicBezTo>
                          <a:cubicBezTo>
                            <a:pt x="168" y="37"/>
                            <a:pt x="168" y="37"/>
                            <a:pt x="169" y="36"/>
                          </a:cubicBezTo>
                          <a:cubicBezTo>
                            <a:pt x="162" y="35"/>
                            <a:pt x="160" y="29"/>
                            <a:pt x="158" y="24"/>
                          </a:cubicBezTo>
                          <a:cubicBezTo>
                            <a:pt x="156" y="21"/>
                            <a:pt x="155" y="18"/>
                            <a:pt x="153" y="16"/>
                          </a:cubicBezTo>
                          <a:cubicBezTo>
                            <a:pt x="151" y="15"/>
                            <a:pt x="149" y="13"/>
                            <a:pt x="147" y="12"/>
                          </a:cubicBezTo>
                          <a:cubicBezTo>
                            <a:pt x="143" y="9"/>
                            <a:pt x="138" y="6"/>
                            <a:pt x="136" y="1"/>
                          </a:cubicBezTo>
                          <a:cubicBezTo>
                            <a:pt x="135" y="2"/>
                            <a:pt x="134" y="3"/>
                            <a:pt x="133" y="5"/>
                          </a:cubicBezTo>
                          <a:cubicBezTo>
                            <a:pt x="132" y="7"/>
                            <a:pt x="131" y="9"/>
                            <a:pt x="128" y="10"/>
                          </a:cubicBezTo>
                          <a:cubicBezTo>
                            <a:pt x="126" y="10"/>
                            <a:pt x="123" y="10"/>
                            <a:pt x="121" y="9"/>
                          </a:cubicBezTo>
                          <a:cubicBezTo>
                            <a:pt x="118" y="9"/>
                            <a:pt x="114" y="9"/>
                            <a:pt x="111" y="10"/>
                          </a:cubicBezTo>
                          <a:lnTo>
                            <a:pt x="111" y="10"/>
                          </a:lnTo>
                          <a:cubicBezTo>
                            <a:pt x="111" y="10"/>
                            <a:pt x="111" y="10"/>
                            <a:pt x="110" y="11"/>
                          </a:cubicBezTo>
                          <a:cubicBezTo>
                            <a:pt x="110" y="12"/>
                            <a:pt x="108" y="13"/>
                            <a:pt x="107" y="13"/>
                          </a:cubicBezTo>
                          <a:lnTo>
                            <a:pt x="100" y="13"/>
                          </a:lnTo>
                          <a:cubicBezTo>
                            <a:pt x="99" y="17"/>
                            <a:pt x="94" y="29"/>
                            <a:pt x="87" y="29"/>
                          </a:cubicBezTo>
                          <a:cubicBezTo>
                            <a:pt x="84" y="29"/>
                            <a:pt x="73" y="20"/>
                            <a:pt x="73" y="16"/>
                          </a:cubicBezTo>
                          <a:lnTo>
                            <a:pt x="73" y="11"/>
                          </a:lnTo>
                          <a:cubicBezTo>
                            <a:pt x="71" y="10"/>
                            <a:pt x="70" y="8"/>
                            <a:pt x="68" y="5"/>
                          </a:cubicBezTo>
                          <a:cubicBezTo>
                            <a:pt x="66" y="3"/>
                            <a:pt x="65" y="0"/>
                            <a:pt x="62" y="0"/>
                          </a:cubicBezTo>
                          <a:cubicBezTo>
                            <a:pt x="55" y="0"/>
                            <a:pt x="50" y="4"/>
                            <a:pt x="46" y="8"/>
                          </a:cubicBezTo>
                          <a:cubicBezTo>
                            <a:pt x="43" y="10"/>
                            <a:pt x="39" y="13"/>
                            <a:pt x="35" y="15"/>
                          </a:cubicBezTo>
                          <a:cubicBezTo>
                            <a:pt x="33" y="15"/>
                            <a:pt x="32" y="15"/>
                            <a:pt x="30" y="15"/>
                          </a:cubicBezTo>
                          <a:cubicBezTo>
                            <a:pt x="28" y="15"/>
                            <a:pt x="27" y="15"/>
                            <a:pt x="26" y="15"/>
                          </a:cubicBezTo>
                          <a:cubicBezTo>
                            <a:pt x="25" y="15"/>
                            <a:pt x="24" y="15"/>
                            <a:pt x="23" y="15"/>
                          </a:cubicBezTo>
                          <a:cubicBezTo>
                            <a:pt x="19" y="15"/>
                            <a:pt x="16" y="15"/>
                            <a:pt x="13" y="18"/>
                          </a:cubicBezTo>
                          <a:lnTo>
                            <a:pt x="13" y="19"/>
                          </a:lnTo>
                          <a:lnTo>
                            <a:pt x="12" y="18"/>
                          </a:lnTo>
                          <a:cubicBezTo>
                            <a:pt x="11" y="18"/>
                            <a:pt x="10" y="17"/>
                            <a:pt x="10" y="17"/>
                          </a:cubicBezTo>
                          <a:cubicBezTo>
                            <a:pt x="9" y="16"/>
                            <a:pt x="7" y="15"/>
                            <a:pt x="6" y="15"/>
                          </a:cubicBezTo>
                          <a:cubicBezTo>
                            <a:pt x="5" y="15"/>
                            <a:pt x="4" y="15"/>
                            <a:pt x="3" y="16"/>
                          </a:cubicBezTo>
                          <a:cubicBezTo>
                            <a:pt x="3" y="17"/>
                            <a:pt x="2" y="19"/>
                            <a:pt x="0" y="20"/>
                          </a:cubicBezTo>
                          <a:lnTo>
                            <a:pt x="28" y="104"/>
                          </a:lnTo>
                          <a:cubicBezTo>
                            <a:pt x="28" y="105"/>
                            <a:pt x="29" y="107"/>
                            <a:pt x="30" y="107"/>
                          </a:cubicBezTo>
                          <a:cubicBezTo>
                            <a:pt x="33" y="107"/>
                            <a:pt x="34" y="104"/>
                            <a:pt x="36" y="100"/>
                          </a:cubicBezTo>
                          <a:cubicBezTo>
                            <a:pt x="37" y="97"/>
                            <a:pt x="39" y="93"/>
                            <a:pt x="43" y="93"/>
                          </a:cubicBezTo>
                          <a:cubicBezTo>
                            <a:pt x="46" y="93"/>
                            <a:pt x="53" y="97"/>
                            <a:pt x="53" y="100"/>
                          </a:cubicBezTo>
                          <a:cubicBezTo>
                            <a:pt x="53" y="103"/>
                            <a:pt x="54" y="104"/>
                            <a:pt x="55" y="106"/>
                          </a:cubicBezTo>
                          <a:cubicBezTo>
                            <a:pt x="56" y="107"/>
                            <a:pt x="57" y="109"/>
                            <a:pt x="58" y="114"/>
                          </a:cubicBezTo>
                          <a:cubicBezTo>
                            <a:pt x="59" y="113"/>
                            <a:pt x="62" y="114"/>
                            <a:pt x="64" y="114"/>
                          </a:cubicBezTo>
                          <a:cubicBezTo>
                            <a:pt x="66" y="114"/>
                            <a:pt x="67" y="114"/>
                            <a:pt x="68" y="114"/>
                          </a:cubicBezTo>
                          <a:cubicBezTo>
                            <a:pt x="74" y="114"/>
                            <a:pt x="78" y="113"/>
                            <a:pt x="82" y="111"/>
                          </a:cubicBezTo>
                          <a:cubicBezTo>
                            <a:pt x="85" y="110"/>
                            <a:pt x="89" y="109"/>
                            <a:pt x="93" y="109"/>
                          </a:cubicBezTo>
                          <a:cubicBezTo>
                            <a:pt x="101" y="109"/>
                            <a:pt x="108" y="117"/>
                            <a:pt x="111" y="124"/>
                          </a:cubicBezTo>
                          <a:lnTo>
                            <a:pt x="112" y="124"/>
                          </a:lnTo>
                          <a:lnTo>
                            <a:pt x="112" y="124"/>
                          </a:lnTo>
                          <a:cubicBezTo>
                            <a:pt x="113" y="123"/>
                            <a:pt x="114" y="122"/>
                            <a:pt x="115" y="122"/>
                          </a:cubicBezTo>
                          <a:cubicBezTo>
                            <a:pt x="118" y="121"/>
                            <a:pt x="119" y="120"/>
                            <a:pt x="119" y="117"/>
                          </a:cubicBezTo>
                          <a:cubicBezTo>
                            <a:pt x="119" y="116"/>
                            <a:pt x="118" y="115"/>
                            <a:pt x="115" y="114"/>
                          </a:cubicBezTo>
                          <a:cubicBezTo>
                            <a:pt x="113" y="112"/>
                            <a:pt x="110" y="111"/>
                            <a:pt x="110" y="108"/>
                          </a:cubicBezTo>
                          <a:cubicBezTo>
                            <a:pt x="110" y="105"/>
                            <a:pt x="116" y="101"/>
                            <a:pt x="135" y="92"/>
                          </a:cubicBezTo>
                          <a:cubicBezTo>
                            <a:pt x="136" y="92"/>
                            <a:pt x="137" y="91"/>
                            <a:pt x="138" y="91"/>
                          </a:cubicBezTo>
                          <a:cubicBezTo>
                            <a:pt x="139" y="91"/>
                            <a:pt x="140" y="90"/>
                            <a:pt x="140" y="90"/>
                          </a:cubicBezTo>
                          <a:cubicBezTo>
                            <a:pt x="142" y="89"/>
                            <a:pt x="143" y="88"/>
                            <a:pt x="146" y="88"/>
                          </a:cubicBezTo>
                          <a:cubicBezTo>
                            <a:pt x="147" y="87"/>
                            <a:pt x="149" y="87"/>
                            <a:pt x="151" y="87"/>
                          </a:cubicBezTo>
                          <a:cubicBezTo>
                            <a:pt x="157" y="86"/>
                            <a:pt x="166" y="85"/>
                            <a:pt x="166" y="80"/>
                          </a:cubicBezTo>
                          <a:cubicBezTo>
                            <a:pt x="166" y="78"/>
                            <a:pt x="165" y="77"/>
                            <a:pt x="164" y="76"/>
                          </a:cubicBezTo>
                          <a:cubicBezTo>
                            <a:pt x="163" y="74"/>
                            <a:pt x="162" y="72"/>
                            <a:pt x="162" y="69"/>
                          </a:cubicBezTo>
                          <a:cubicBezTo>
                            <a:pt x="162" y="64"/>
                            <a:pt x="167" y="62"/>
                            <a:pt x="171" y="61"/>
                          </a:cubicBezTo>
                          <a:lnTo>
                            <a:pt x="169" y="56"/>
                          </a:lnTo>
                          <a:cubicBezTo>
                            <a:pt x="169" y="54"/>
                            <a:pt x="169" y="53"/>
                            <a:pt x="170" y="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9" name="Freeform 1177">
                      <a:extLst>
                        <a:ext uri="{FF2B5EF4-FFF2-40B4-BE49-F238E27FC236}">
                          <a16:creationId xmlns:a16="http://schemas.microsoft.com/office/drawing/2014/main" id="{4C36355A-A8F2-2C82-1A5B-698B1A42C8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666325"/>
                      <a:ext cx="45107" cy="71420"/>
                    </a:xfrm>
                    <a:custGeom>
                      <a:avLst/>
                      <a:gdLst>
                        <a:gd name="T0" fmla="*/ 107 w 107"/>
                        <a:gd name="T1" fmla="*/ 65 h 167"/>
                        <a:gd name="T2" fmla="*/ 103 w 107"/>
                        <a:gd name="T3" fmla="*/ 54 h 167"/>
                        <a:gd name="T4" fmla="*/ 101 w 107"/>
                        <a:gd name="T5" fmla="*/ 38 h 167"/>
                        <a:gd name="T6" fmla="*/ 100 w 107"/>
                        <a:gd name="T7" fmla="*/ 20 h 167"/>
                        <a:gd name="T8" fmla="*/ 101 w 107"/>
                        <a:gd name="T9" fmla="*/ 12 h 167"/>
                        <a:gd name="T10" fmla="*/ 87 w 107"/>
                        <a:gd name="T11" fmla="*/ 24 h 167"/>
                        <a:gd name="T12" fmla="*/ 69 w 107"/>
                        <a:gd name="T13" fmla="*/ 20 h 167"/>
                        <a:gd name="T14" fmla="*/ 60 w 107"/>
                        <a:gd name="T15" fmla="*/ 23 h 167"/>
                        <a:gd name="T16" fmla="*/ 34 w 107"/>
                        <a:gd name="T17" fmla="*/ 7 h 167"/>
                        <a:gd name="T18" fmla="*/ 34 w 107"/>
                        <a:gd name="T19" fmla="*/ 0 h 167"/>
                        <a:gd name="T20" fmla="*/ 17 w 107"/>
                        <a:gd name="T21" fmla="*/ 29 h 167"/>
                        <a:gd name="T22" fmla="*/ 18 w 107"/>
                        <a:gd name="T23" fmla="*/ 37 h 167"/>
                        <a:gd name="T24" fmla="*/ 22 w 107"/>
                        <a:gd name="T25" fmla="*/ 34 h 167"/>
                        <a:gd name="T26" fmla="*/ 32 w 107"/>
                        <a:gd name="T27" fmla="*/ 48 h 167"/>
                        <a:gd name="T28" fmla="*/ 23 w 107"/>
                        <a:gd name="T29" fmla="*/ 58 h 167"/>
                        <a:gd name="T30" fmla="*/ 13 w 107"/>
                        <a:gd name="T31" fmla="*/ 68 h 167"/>
                        <a:gd name="T32" fmla="*/ 7 w 107"/>
                        <a:gd name="T33" fmla="*/ 77 h 167"/>
                        <a:gd name="T34" fmla="*/ 0 w 107"/>
                        <a:gd name="T35" fmla="*/ 97 h 167"/>
                        <a:gd name="T36" fmla="*/ 0 w 107"/>
                        <a:gd name="T37" fmla="*/ 131 h 167"/>
                        <a:gd name="T38" fmla="*/ 5 w 107"/>
                        <a:gd name="T39" fmla="*/ 136 h 167"/>
                        <a:gd name="T40" fmla="*/ 11 w 107"/>
                        <a:gd name="T41" fmla="*/ 135 h 167"/>
                        <a:gd name="T42" fmla="*/ 22 w 107"/>
                        <a:gd name="T43" fmla="*/ 141 h 167"/>
                        <a:gd name="T44" fmla="*/ 28 w 107"/>
                        <a:gd name="T45" fmla="*/ 143 h 167"/>
                        <a:gd name="T46" fmla="*/ 30 w 107"/>
                        <a:gd name="T47" fmla="*/ 143 h 167"/>
                        <a:gd name="T48" fmla="*/ 36 w 107"/>
                        <a:gd name="T49" fmla="*/ 149 h 167"/>
                        <a:gd name="T50" fmla="*/ 43 w 107"/>
                        <a:gd name="T51" fmla="*/ 152 h 167"/>
                        <a:gd name="T52" fmla="*/ 36 w 107"/>
                        <a:gd name="T53" fmla="*/ 161 h 167"/>
                        <a:gd name="T54" fmla="*/ 42 w 107"/>
                        <a:gd name="T55" fmla="*/ 163 h 167"/>
                        <a:gd name="T56" fmla="*/ 50 w 107"/>
                        <a:gd name="T57" fmla="*/ 167 h 167"/>
                        <a:gd name="T58" fmla="*/ 63 w 107"/>
                        <a:gd name="T59" fmla="*/ 161 h 167"/>
                        <a:gd name="T60" fmla="*/ 81 w 107"/>
                        <a:gd name="T61" fmla="*/ 145 h 167"/>
                        <a:gd name="T62" fmla="*/ 84 w 107"/>
                        <a:gd name="T63" fmla="*/ 141 h 167"/>
                        <a:gd name="T64" fmla="*/ 78 w 107"/>
                        <a:gd name="T65" fmla="*/ 121 h 167"/>
                        <a:gd name="T66" fmla="*/ 85 w 107"/>
                        <a:gd name="T67" fmla="*/ 103 h 167"/>
                        <a:gd name="T68" fmla="*/ 96 w 107"/>
                        <a:gd name="T69" fmla="*/ 92 h 167"/>
                        <a:gd name="T70" fmla="*/ 103 w 107"/>
                        <a:gd name="T71" fmla="*/ 88 h 167"/>
                        <a:gd name="T72" fmla="*/ 100 w 107"/>
                        <a:gd name="T73" fmla="*/ 84 h 1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07" h="167">
                          <a:moveTo>
                            <a:pt x="104" y="75"/>
                          </a:moveTo>
                          <a:cubicBezTo>
                            <a:pt x="105" y="72"/>
                            <a:pt x="107" y="69"/>
                            <a:pt x="107" y="65"/>
                          </a:cubicBezTo>
                          <a:cubicBezTo>
                            <a:pt x="107" y="60"/>
                            <a:pt x="105" y="57"/>
                            <a:pt x="103" y="54"/>
                          </a:cubicBezTo>
                          <a:lnTo>
                            <a:pt x="103" y="54"/>
                          </a:lnTo>
                          <a:lnTo>
                            <a:pt x="103" y="41"/>
                          </a:lnTo>
                          <a:cubicBezTo>
                            <a:pt x="102" y="40"/>
                            <a:pt x="102" y="39"/>
                            <a:pt x="101" y="38"/>
                          </a:cubicBezTo>
                          <a:cubicBezTo>
                            <a:pt x="99" y="35"/>
                            <a:pt x="96" y="31"/>
                            <a:pt x="96" y="27"/>
                          </a:cubicBezTo>
                          <a:cubicBezTo>
                            <a:pt x="96" y="23"/>
                            <a:pt x="98" y="21"/>
                            <a:pt x="100" y="20"/>
                          </a:cubicBezTo>
                          <a:cubicBezTo>
                            <a:pt x="101" y="19"/>
                            <a:pt x="102" y="18"/>
                            <a:pt x="102" y="17"/>
                          </a:cubicBezTo>
                          <a:cubicBezTo>
                            <a:pt x="102" y="16"/>
                            <a:pt x="102" y="13"/>
                            <a:pt x="101" y="12"/>
                          </a:cubicBezTo>
                          <a:lnTo>
                            <a:pt x="98" y="16"/>
                          </a:lnTo>
                          <a:cubicBezTo>
                            <a:pt x="96" y="21"/>
                            <a:pt x="94" y="22"/>
                            <a:pt x="87" y="24"/>
                          </a:cubicBezTo>
                          <a:cubicBezTo>
                            <a:pt x="83" y="25"/>
                            <a:pt x="80" y="24"/>
                            <a:pt x="77" y="22"/>
                          </a:cubicBezTo>
                          <a:cubicBezTo>
                            <a:pt x="75" y="21"/>
                            <a:pt x="72" y="20"/>
                            <a:pt x="69" y="20"/>
                          </a:cubicBezTo>
                          <a:cubicBezTo>
                            <a:pt x="68" y="20"/>
                            <a:pt x="67" y="21"/>
                            <a:pt x="65" y="21"/>
                          </a:cubicBezTo>
                          <a:cubicBezTo>
                            <a:pt x="64" y="22"/>
                            <a:pt x="62" y="23"/>
                            <a:pt x="60" y="23"/>
                          </a:cubicBezTo>
                          <a:cubicBezTo>
                            <a:pt x="56" y="23"/>
                            <a:pt x="32" y="14"/>
                            <a:pt x="32" y="10"/>
                          </a:cubicBezTo>
                          <a:cubicBezTo>
                            <a:pt x="32" y="8"/>
                            <a:pt x="33" y="8"/>
                            <a:pt x="34" y="7"/>
                          </a:cubicBezTo>
                          <a:cubicBezTo>
                            <a:pt x="35" y="6"/>
                            <a:pt x="36" y="5"/>
                            <a:pt x="36" y="4"/>
                          </a:cubicBezTo>
                          <a:cubicBezTo>
                            <a:pt x="36" y="2"/>
                            <a:pt x="35" y="0"/>
                            <a:pt x="34" y="0"/>
                          </a:cubicBezTo>
                          <a:cubicBezTo>
                            <a:pt x="28" y="0"/>
                            <a:pt x="22" y="11"/>
                            <a:pt x="19" y="17"/>
                          </a:cubicBezTo>
                          <a:cubicBezTo>
                            <a:pt x="22" y="23"/>
                            <a:pt x="19" y="26"/>
                            <a:pt x="17" y="29"/>
                          </a:cubicBezTo>
                          <a:cubicBezTo>
                            <a:pt x="16" y="30"/>
                            <a:pt x="15" y="31"/>
                            <a:pt x="15" y="32"/>
                          </a:cubicBezTo>
                          <a:cubicBezTo>
                            <a:pt x="15" y="33"/>
                            <a:pt x="16" y="37"/>
                            <a:pt x="18" y="37"/>
                          </a:cubicBezTo>
                          <a:cubicBezTo>
                            <a:pt x="18" y="37"/>
                            <a:pt x="18" y="36"/>
                            <a:pt x="18" y="36"/>
                          </a:cubicBezTo>
                          <a:cubicBezTo>
                            <a:pt x="18" y="35"/>
                            <a:pt x="19" y="34"/>
                            <a:pt x="22" y="34"/>
                          </a:cubicBezTo>
                          <a:cubicBezTo>
                            <a:pt x="26" y="34"/>
                            <a:pt x="28" y="38"/>
                            <a:pt x="29" y="42"/>
                          </a:cubicBezTo>
                          <a:cubicBezTo>
                            <a:pt x="30" y="44"/>
                            <a:pt x="31" y="47"/>
                            <a:pt x="32" y="48"/>
                          </a:cubicBezTo>
                          <a:cubicBezTo>
                            <a:pt x="32" y="50"/>
                            <a:pt x="33" y="52"/>
                            <a:pt x="32" y="53"/>
                          </a:cubicBezTo>
                          <a:cubicBezTo>
                            <a:pt x="31" y="56"/>
                            <a:pt x="27" y="57"/>
                            <a:pt x="23" y="58"/>
                          </a:cubicBezTo>
                          <a:cubicBezTo>
                            <a:pt x="20" y="59"/>
                            <a:pt x="15" y="60"/>
                            <a:pt x="13" y="63"/>
                          </a:cubicBezTo>
                          <a:cubicBezTo>
                            <a:pt x="13" y="64"/>
                            <a:pt x="13" y="66"/>
                            <a:pt x="13" y="68"/>
                          </a:cubicBezTo>
                          <a:cubicBezTo>
                            <a:pt x="13" y="71"/>
                            <a:pt x="12" y="74"/>
                            <a:pt x="11" y="76"/>
                          </a:cubicBezTo>
                          <a:cubicBezTo>
                            <a:pt x="10" y="77"/>
                            <a:pt x="9" y="77"/>
                            <a:pt x="7" y="77"/>
                          </a:cubicBezTo>
                          <a:cubicBezTo>
                            <a:pt x="5" y="77"/>
                            <a:pt x="4" y="77"/>
                            <a:pt x="4" y="80"/>
                          </a:cubicBezTo>
                          <a:cubicBezTo>
                            <a:pt x="4" y="86"/>
                            <a:pt x="3" y="93"/>
                            <a:pt x="0" y="97"/>
                          </a:cubicBezTo>
                          <a:cubicBezTo>
                            <a:pt x="3" y="102"/>
                            <a:pt x="7" y="117"/>
                            <a:pt x="7" y="117"/>
                          </a:cubicBezTo>
                          <a:cubicBezTo>
                            <a:pt x="7" y="125"/>
                            <a:pt x="5" y="128"/>
                            <a:pt x="0" y="131"/>
                          </a:cubicBezTo>
                          <a:lnTo>
                            <a:pt x="0" y="134"/>
                          </a:lnTo>
                          <a:cubicBezTo>
                            <a:pt x="2" y="135"/>
                            <a:pt x="4" y="135"/>
                            <a:pt x="5" y="136"/>
                          </a:cubicBezTo>
                          <a:cubicBezTo>
                            <a:pt x="6" y="136"/>
                            <a:pt x="7" y="137"/>
                            <a:pt x="8" y="137"/>
                          </a:cubicBezTo>
                          <a:cubicBezTo>
                            <a:pt x="9" y="137"/>
                            <a:pt x="10" y="136"/>
                            <a:pt x="11" y="135"/>
                          </a:cubicBezTo>
                          <a:cubicBezTo>
                            <a:pt x="12" y="135"/>
                            <a:pt x="14" y="134"/>
                            <a:pt x="16" y="134"/>
                          </a:cubicBezTo>
                          <a:cubicBezTo>
                            <a:pt x="20" y="134"/>
                            <a:pt x="21" y="138"/>
                            <a:pt x="22" y="141"/>
                          </a:cubicBezTo>
                          <a:cubicBezTo>
                            <a:pt x="22" y="144"/>
                            <a:pt x="23" y="145"/>
                            <a:pt x="24" y="145"/>
                          </a:cubicBezTo>
                          <a:cubicBezTo>
                            <a:pt x="26" y="145"/>
                            <a:pt x="26" y="145"/>
                            <a:pt x="28" y="143"/>
                          </a:cubicBezTo>
                          <a:lnTo>
                            <a:pt x="29" y="141"/>
                          </a:lnTo>
                          <a:lnTo>
                            <a:pt x="30" y="143"/>
                          </a:lnTo>
                          <a:cubicBezTo>
                            <a:pt x="32" y="145"/>
                            <a:pt x="35" y="149"/>
                            <a:pt x="36" y="149"/>
                          </a:cubicBezTo>
                          <a:cubicBezTo>
                            <a:pt x="36" y="149"/>
                            <a:pt x="36" y="149"/>
                            <a:pt x="36" y="149"/>
                          </a:cubicBezTo>
                          <a:cubicBezTo>
                            <a:pt x="37" y="149"/>
                            <a:pt x="38" y="149"/>
                            <a:pt x="38" y="149"/>
                          </a:cubicBezTo>
                          <a:cubicBezTo>
                            <a:pt x="42" y="149"/>
                            <a:pt x="43" y="150"/>
                            <a:pt x="43" y="152"/>
                          </a:cubicBezTo>
                          <a:cubicBezTo>
                            <a:pt x="43" y="156"/>
                            <a:pt x="41" y="157"/>
                            <a:pt x="39" y="157"/>
                          </a:cubicBezTo>
                          <a:cubicBezTo>
                            <a:pt x="37" y="158"/>
                            <a:pt x="36" y="158"/>
                            <a:pt x="36" y="161"/>
                          </a:cubicBezTo>
                          <a:cubicBezTo>
                            <a:pt x="36" y="162"/>
                            <a:pt x="36" y="163"/>
                            <a:pt x="38" y="163"/>
                          </a:cubicBezTo>
                          <a:lnTo>
                            <a:pt x="42" y="163"/>
                          </a:lnTo>
                          <a:cubicBezTo>
                            <a:pt x="44" y="163"/>
                            <a:pt x="46" y="164"/>
                            <a:pt x="47" y="165"/>
                          </a:cubicBezTo>
                          <a:cubicBezTo>
                            <a:pt x="48" y="166"/>
                            <a:pt x="49" y="167"/>
                            <a:pt x="50" y="167"/>
                          </a:cubicBezTo>
                          <a:cubicBezTo>
                            <a:pt x="53" y="167"/>
                            <a:pt x="55" y="166"/>
                            <a:pt x="57" y="164"/>
                          </a:cubicBezTo>
                          <a:cubicBezTo>
                            <a:pt x="59" y="163"/>
                            <a:pt x="61" y="162"/>
                            <a:pt x="63" y="161"/>
                          </a:cubicBezTo>
                          <a:cubicBezTo>
                            <a:pt x="65" y="161"/>
                            <a:pt x="66" y="160"/>
                            <a:pt x="68" y="160"/>
                          </a:cubicBezTo>
                          <a:cubicBezTo>
                            <a:pt x="76" y="157"/>
                            <a:pt x="77" y="156"/>
                            <a:pt x="81" y="145"/>
                          </a:cubicBezTo>
                          <a:cubicBezTo>
                            <a:pt x="82" y="144"/>
                            <a:pt x="83" y="143"/>
                            <a:pt x="83" y="143"/>
                          </a:cubicBezTo>
                          <a:cubicBezTo>
                            <a:pt x="84" y="142"/>
                            <a:pt x="84" y="142"/>
                            <a:pt x="84" y="141"/>
                          </a:cubicBezTo>
                          <a:cubicBezTo>
                            <a:pt x="84" y="138"/>
                            <a:pt x="83" y="135"/>
                            <a:pt x="82" y="133"/>
                          </a:cubicBezTo>
                          <a:cubicBezTo>
                            <a:pt x="80" y="130"/>
                            <a:pt x="78" y="126"/>
                            <a:pt x="78" y="121"/>
                          </a:cubicBezTo>
                          <a:cubicBezTo>
                            <a:pt x="78" y="115"/>
                            <a:pt x="81" y="111"/>
                            <a:pt x="83" y="108"/>
                          </a:cubicBezTo>
                          <a:cubicBezTo>
                            <a:pt x="84" y="106"/>
                            <a:pt x="84" y="105"/>
                            <a:pt x="85" y="103"/>
                          </a:cubicBezTo>
                          <a:cubicBezTo>
                            <a:pt x="85" y="100"/>
                            <a:pt x="85" y="96"/>
                            <a:pt x="89" y="94"/>
                          </a:cubicBezTo>
                          <a:cubicBezTo>
                            <a:pt x="91" y="92"/>
                            <a:pt x="94" y="92"/>
                            <a:pt x="96" y="92"/>
                          </a:cubicBezTo>
                          <a:cubicBezTo>
                            <a:pt x="97" y="92"/>
                            <a:pt x="97" y="92"/>
                            <a:pt x="98" y="92"/>
                          </a:cubicBezTo>
                          <a:cubicBezTo>
                            <a:pt x="101" y="92"/>
                            <a:pt x="103" y="92"/>
                            <a:pt x="103" y="88"/>
                          </a:cubicBezTo>
                          <a:cubicBezTo>
                            <a:pt x="103" y="87"/>
                            <a:pt x="102" y="87"/>
                            <a:pt x="102" y="86"/>
                          </a:cubicBezTo>
                          <a:cubicBezTo>
                            <a:pt x="101" y="86"/>
                            <a:pt x="100" y="85"/>
                            <a:pt x="100" y="84"/>
                          </a:cubicBezTo>
                          <a:cubicBezTo>
                            <a:pt x="100" y="80"/>
                            <a:pt x="102" y="78"/>
                            <a:pt x="104" y="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0" name="Freeform 1178">
                      <a:extLst>
                        <a:ext uri="{FF2B5EF4-FFF2-40B4-BE49-F238E27FC236}">
                          <a16:creationId xmlns:a16="http://schemas.microsoft.com/office/drawing/2014/main" id="{1F6D717B-1327-A14E-D0E8-6DD22E0A1D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0924" y="4551677"/>
                      <a:ext cx="159755" cy="118407"/>
                    </a:xfrm>
                    <a:custGeom>
                      <a:avLst/>
                      <a:gdLst>
                        <a:gd name="T0" fmla="*/ 80 w 377"/>
                        <a:gd name="T1" fmla="*/ 230 h 277"/>
                        <a:gd name="T2" fmla="*/ 89 w 377"/>
                        <a:gd name="T3" fmla="*/ 230 h 277"/>
                        <a:gd name="T4" fmla="*/ 96 w 377"/>
                        <a:gd name="T5" fmla="*/ 229 h 277"/>
                        <a:gd name="T6" fmla="*/ 100 w 377"/>
                        <a:gd name="T7" fmla="*/ 222 h 277"/>
                        <a:gd name="T8" fmla="*/ 111 w 377"/>
                        <a:gd name="T9" fmla="*/ 217 h 277"/>
                        <a:gd name="T10" fmla="*/ 132 w 377"/>
                        <a:gd name="T11" fmla="*/ 221 h 277"/>
                        <a:gd name="T12" fmla="*/ 139 w 377"/>
                        <a:gd name="T13" fmla="*/ 223 h 277"/>
                        <a:gd name="T14" fmla="*/ 160 w 377"/>
                        <a:gd name="T15" fmla="*/ 251 h 277"/>
                        <a:gd name="T16" fmla="*/ 168 w 377"/>
                        <a:gd name="T17" fmla="*/ 263 h 277"/>
                        <a:gd name="T18" fmla="*/ 199 w 377"/>
                        <a:gd name="T19" fmla="*/ 277 h 277"/>
                        <a:gd name="T20" fmla="*/ 206 w 377"/>
                        <a:gd name="T21" fmla="*/ 269 h 277"/>
                        <a:gd name="T22" fmla="*/ 218 w 377"/>
                        <a:gd name="T23" fmla="*/ 255 h 277"/>
                        <a:gd name="T24" fmla="*/ 230 w 377"/>
                        <a:gd name="T25" fmla="*/ 238 h 277"/>
                        <a:gd name="T26" fmla="*/ 257 w 377"/>
                        <a:gd name="T27" fmla="*/ 219 h 277"/>
                        <a:gd name="T28" fmla="*/ 274 w 377"/>
                        <a:gd name="T29" fmla="*/ 221 h 277"/>
                        <a:gd name="T30" fmla="*/ 294 w 377"/>
                        <a:gd name="T31" fmla="*/ 226 h 277"/>
                        <a:gd name="T32" fmla="*/ 319 w 377"/>
                        <a:gd name="T33" fmla="*/ 236 h 277"/>
                        <a:gd name="T34" fmla="*/ 339 w 377"/>
                        <a:gd name="T35" fmla="*/ 224 h 277"/>
                        <a:gd name="T36" fmla="*/ 352 w 377"/>
                        <a:gd name="T37" fmla="*/ 231 h 277"/>
                        <a:gd name="T38" fmla="*/ 377 w 377"/>
                        <a:gd name="T39" fmla="*/ 209 h 277"/>
                        <a:gd name="T40" fmla="*/ 353 w 377"/>
                        <a:gd name="T41" fmla="*/ 181 h 277"/>
                        <a:gd name="T42" fmla="*/ 345 w 377"/>
                        <a:gd name="T43" fmla="*/ 177 h 277"/>
                        <a:gd name="T44" fmla="*/ 337 w 377"/>
                        <a:gd name="T45" fmla="*/ 175 h 277"/>
                        <a:gd name="T46" fmla="*/ 330 w 377"/>
                        <a:gd name="T47" fmla="*/ 165 h 277"/>
                        <a:gd name="T48" fmla="*/ 326 w 377"/>
                        <a:gd name="T49" fmla="*/ 166 h 277"/>
                        <a:gd name="T50" fmla="*/ 317 w 377"/>
                        <a:gd name="T51" fmla="*/ 164 h 277"/>
                        <a:gd name="T52" fmla="*/ 307 w 377"/>
                        <a:gd name="T53" fmla="*/ 153 h 277"/>
                        <a:gd name="T54" fmla="*/ 288 w 377"/>
                        <a:gd name="T55" fmla="*/ 166 h 277"/>
                        <a:gd name="T56" fmla="*/ 272 w 377"/>
                        <a:gd name="T57" fmla="*/ 165 h 277"/>
                        <a:gd name="T58" fmla="*/ 242 w 377"/>
                        <a:gd name="T59" fmla="*/ 142 h 277"/>
                        <a:gd name="T60" fmla="*/ 210 w 377"/>
                        <a:gd name="T61" fmla="*/ 134 h 277"/>
                        <a:gd name="T62" fmla="*/ 197 w 377"/>
                        <a:gd name="T63" fmla="*/ 121 h 277"/>
                        <a:gd name="T64" fmla="*/ 182 w 377"/>
                        <a:gd name="T65" fmla="*/ 121 h 277"/>
                        <a:gd name="T66" fmla="*/ 175 w 377"/>
                        <a:gd name="T67" fmla="*/ 103 h 277"/>
                        <a:gd name="T68" fmla="*/ 171 w 377"/>
                        <a:gd name="T69" fmla="*/ 86 h 277"/>
                        <a:gd name="T70" fmla="*/ 152 w 377"/>
                        <a:gd name="T71" fmla="*/ 76 h 277"/>
                        <a:gd name="T72" fmla="*/ 143 w 377"/>
                        <a:gd name="T73" fmla="*/ 76 h 277"/>
                        <a:gd name="T74" fmla="*/ 132 w 377"/>
                        <a:gd name="T75" fmla="*/ 80 h 277"/>
                        <a:gd name="T76" fmla="*/ 114 w 377"/>
                        <a:gd name="T77" fmla="*/ 53 h 277"/>
                        <a:gd name="T78" fmla="*/ 80 w 377"/>
                        <a:gd name="T79" fmla="*/ 44 h 277"/>
                        <a:gd name="T80" fmla="*/ 76 w 377"/>
                        <a:gd name="T81" fmla="*/ 24 h 277"/>
                        <a:gd name="T82" fmla="*/ 80 w 377"/>
                        <a:gd name="T83" fmla="*/ 3 h 277"/>
                        <a:gd name="T84" fmla="*/ 79 w 377"/>
                        <a:gd name="T85" fmla="*/ 0 h 277"/>
                        <a:gd name="T86" fmla="*/ 52 w 377"/>
                        <a:gd name="T87" fmla="*/ 14 h 277"/>
                        <a:gd name="T88" fmla="*/ 46 w 377"/>
                        <a:gd name="T89" fmla="*/ 10 h 277"/>
                        <a:gd name="T90" fmla="*/ 22 w 377"/>
                        <a:gd name="T91" fmla="*/ 45 h 277"/>
                        <a:gd name="T92" fmla="*/ 10 w 377"/>
                        <a:gd name="T93" fmla="*/ 69 h 277"/>
                        <a:gd name="T94" fmla="*/ 3 w 377"/>
                        <a:gd name="T95" fmla="*/ 87 h 277"/>
                        <a:gd name="T96" fmla="*/ 2 w 377"/>
                        <a:gd name="T97" fmla="*/ 96 h 277"/>
                        <a:gd name="T98" fmla="*/ 15 w 377"/>
                        <a:gd name="T99" fmla="*/ 114 h 277"/>
                        <a:gd name="T100" fmla="*/ 28 w 377"/>
                        <a:gd name="T101" fmla="*/ 132 h 277"/>
                        <a:gd name="T102" fmla="*/ 31 w 377"/>
                        <a:gd name="T103" fmla="*/ 149 h 277"/>
                        <a:gd name="T104" fmla="*/ 31 w 377"/>
                        <a:gd name="T105" fmla="*/ 167 h 277"/>
                        <a:gd name="T106" fmla="*/ 33 w 377"/>
                        <a:gd name="T107" fmla="*/ 193 h 277"/>
                        <a:gd name="T108" fmla="*/ 31 w 377"/>
                        <a:gd name="T109" fmla="*/ 201 h 277"/>
                        <a:gd name="T110" fmla="*/ 47 w 377"/>
                        <a:gd name="T111" fmla="*/ 214 h 277"/>
                        <a:gd name="T112" fmla="*/ 53 w 377"/>
                        <a:gd name="T113" fmla="*/ 237 h 277"/>
                        <a:gd name="T114" fmla="*/ 68 w 377"/>
                        <a:gd name="T115" fmla="*/ 235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77" h="277">
                          <a:moveTo>
                            <a:pt x="71" y="232"/>
                          </a:moveTo>
                          <a:cubicBezTo>
                            <a:pt x="74" y="230"/>
                            <a:pt x="78" y="230"/>
                            <a:pt x="80" y="230"/>
                          </a:cubicBezTo>
                          <a:cubicBezTo>
                            <a:pt x="82" y="230"/>
                            <a:pt x="83" y="230"/>
                            <a:pt x="85" y="230"/>
                          </a:cubicBezTo>
                          <a:cubicBezTo>
                            <a:pt x="86" y="230"/>
                            <a:pt x="87" y="230"/>
                            <a:pt x="89" y="230"/>
                          </a:cubicBezTo>
                          <a:cubicBezTo>
                            <a:pt x="91" y="230"/>
                            <a:pt x="94" y="230"/>
                            <a:pt x="95" y="229"/>
                          </a:cubicBezTo>
                          <a:cubicBezTo>
                            <a:pt x="95" y="229"/>
                            <a:pt x="95" y="229"/>
                            <a:pt x="96" y="229"/>
                          </a:cubicBezTo>
                          <a:cubicBezTo>
                            <a:pt x="96" y="228"/>
                            <a:pt x="97" y="227"/>
                            <a:pt x="98" y="226"/>
                          </a:cubicBezTo>
                          <a:cubicBezTo>
                            <a:pt x="98" y="224"/>
                            <a:pt x="99" y="223"/>
                            <a:pt x="100" y="222"/>
                          </a:cubicBezTo>
                          <a:cubicBezTo>
                            <a:pt x="104" y="220"/>
                            <a:pt x="107" y="222"/>
                            <a:pt x="109" y="220"/>
                          </a:cubicBezTo>
                          <a:cubicBezTo>
                            <a:pt x="111" y="220"/>
                            <a:pt x="111" y="218"/>
                            <a:pt x="111" y="217"/>
                          </a:cubicBezTo>
                          <a:cubicBezTo>
                            <a:pt x="112" y="215"/>
                            <a:pt x="113" y="212"/>
                            <a:pt x="116" y="212"/>
                          </a:cubicBezTo>
                          <a:cubicBezTo>
                            <a:pt x="119" y="212"/>
                            <a:pt x="126" y="216"/>
                            <a:pt x="132" y="221"/>
                          </a:cubicBezTo>
                          <a:lnTo>
                            <a:pt x="134" y="222"/>
                          </a:lnTo>
                          <a:cubicBezTo>
                            <a:pt x="136" y="223"/>
                            <a:pt x="137" y="223"/>
                            <a:pt x="139" y="223"/>
                          </a:cubicBezTo>
                          <a:cubicBezTo>
                            <a:pt x="142" y="223"/>
                            <a:pt x="144" y="224"/>
                            <a:pt x="147" y="226"/>
                          </a:cubicBezTo>
                          <a:cubicBezTo>
                            <a:pt x="155" y="232"/>
                            <a:pt x="158" y="239"/>
                            <a:pt x="160" y="251"/>
                          </a:cubicBezTo>
                          <a:cubicBezTo>
                            <a:pt x="163" y="257"/>
                            <a:pt x="167" y="262"/>
                            <a:pt x="168" y="263"/>
                          </a:cubicBezTo>
                          <a:cubicBezTo>
                            <a:pt x="168" y="263"/>
                            <a:pt x="168" y="263"/>
                            <a:pt x="168" y="263"/>
                          </a:cubicBezTo>
                          <a:cubicBezTo>
                            <a:pt x="170" y="269"/>
                            <a:pt x="180" y="272"/>
                            <a:pt x="189" y="274"/>
                          </a:cubicBezTo>
                          <a:cubicBezTo>
                            <a:pt x="193" y="275"/>
                            <a:pt x="196" y="276"/>
                            <a:pt x="199" y="277"/>
                          </a:cubicBezTo>
                          <a:lnTo>
                            <a:pt x="202" y="277"/>
                          </a:lnTo>
                          <a:cubicBezTo>
                            <a:pt x="204" y="274"/>
                            <a:pt x="205" y="272"/>
                            <a:pt x="206" y="269"/>
                          </a:cubicBezTo>
                          <a:cubicBezTo>
                            <a:pt x="207" y="266"/>
                            <a:pt x="208" y="264"/>
                            <a:pt x="209" y="261"/>
                          </a:cubicBezTo>
                          <a:cubicBezTo>
                            <a:pt x="211" y="257"/>
                            <a:pt x="215" y="256"/>
                            <a:pt x="218" y="255"/>
                          </a:cubicBezTo>
                          <a:cubicBezTo>
                            <a:pt x="221" y="254"/>
                            <a:pt x="224" y="253"/>
                            <a:pt x="226" y="250"/>
                          </a:cubicBezTo>
                          <a:cubicBezTo>
                            <a:pt x="227" y="247"/>
                            <a:pt x="229" y="243"/>
                            <a:pt x="230" y="238"/>
                          </a:cubicBezTo>
                          <a:cubicBezTo>
                            <a:pt x="234" y="228"/>
                            <a:pt x="238" y="217"/>
                            <a:pt x="247" y="217"/>
                          </a:cubicBezTo>
                          <a:cubicBezTo>
                            <a:pt x="251" y="217"/>
                            <a:pt x="255" y="218"/>
                            <a:pt x="257" y="219"/>
                          </a:cubicBezTo>
                          <a:cubicBezTo>
                            <a:pt x="259" y="220"/>
                            <a:pt x="260" y="220"/>
                            <a:pt x="261" y="221"/>
                          </a:cubicBezTo>
                          <a:lnTo>
                            <a:pt x="274" y="221"/>
                          </a:lnTo>
                          <a:cubicBezTo>
                            <a:pt x="274" y="221"/>
                            <a:pt x="275" y="221"/>
                            <a:pt x="275" y="221"/>
                          </a:cubicBezTo>
                          <a:cubicBezTo>
                            <a:pt x="280" y="225"/>
                            <a:pt x="286" y="226"/>
                            <a:pt x="294" y="226"/>
                          </a:cubicBezTo>
                          <a:cubicBezTo>
                            <a:pt x="301" y="226"/>
                            <a:pt x="304" y="229"/>
                            <a:pt x="308" y="231"/>
                          </a:cubicBezTo>
                          <a:cubicBezTo>
                            <a:pt x="311" y="234"/>
                            <a:pt x="314" y="236"/>
                            <a:pt x="319" y="236"/>
                          </a:cubicBezTo>
                          <a:cubicBezTo>
                            <a:pt x="322" y="236"/>
                            <a:pt x="324" y="233"/>
                            <a:pt x="326" y="231"/>
                          </a:cubicBezTo>
                          <a:cubicBezTo>
                            <a:pt x="330" y="228"/>
                            <a:pt x="333" y="224"/>
                            <a:pt x="339" y="224"/>
                          </a:cubicBezTo>
                          <a:cubicBezTo>
                            <a:pt x="343" y="224"/>
                            <a:pt x="345" y="226"/>
                            <a:pt x="347" y="228"/>
                          </a:cubicBezTo>
                          <a:cubicBezTo>
                            <a:pt x="348" y="229"/>
                            <a:pt x="350" y="230"/>
                            <a:pt x="352" y="231"/>
                          </a:cubicBezTo>
                          <a:cubicBezTo>
                            <a:pt x="352" y="225"/>
                            <a:pt x="359" y="223"/>
                            <a:pt x="364" y="221"/>
                          </a:cubicBezTo>
                          <a:cubicBezTo>
                            <a:pt x="371" y="218"/>
                            <a:pt x="377" y="216"/>
                            <a:pt x="377" y="209"/>
                          </a:cubicBezTo>
                          <a:cubicBezTo>
                            <a:pt x="365" y="208"/>
                            <a:pt x="357" y="198"/>
                            <a:pt x="357" y="184"/>
                          </a:cubicBezTo>
                          <a:cubicBezTo>
                            <a:pt x="355" y="183"/>
                            <a:pt x="354" y="182"/>
                            <a:pt x="353" y="181"/>
                          </a:cubicBezTo>
                          <a:cubicBezTo>
                            <a:pt x="351" y="179"/>
                            <a:pt x="350" y="178"/>
                            <a:pt x="348" y="177"/>
                          </a:cubicBezTo>
                          <a:cubicBezTo>
                            <a:pt x="347" y="177"/>
                            <a:pt x="346" y="177"/>
                            <a:pt x="345" y="177"/>
                          </a:cubicBezTo>
                          <a:lnTo>
                            <a:pt x="343" y="177"/>
                          </a:lnTo>
                          <a:cubicBezTo>
                            <a:pt x="341" y="177"/>
                            <a:pt x="339" y="176"/>
                            <a:pt x="337" y="175"/>
                          </a:cubicBezTo>
                          <a:cubicBezTo>
                            <a:pt x="335" y="174"/>
                            <a:pt x="335" y="172"/>
                            <a:pt x="334" y="170"/>
                          </a:cubicBezTo>
                          <a:cubicBezTo>
                            <a:pt x="333" y="168"/>
                            <a:pt x="332" y="167"/>
                            <a:pt x="330" y="165"/>
                          </a:cubicBezTo>
                          <a:cubicBezTo>
                            <a:pt x="330" y="165"/>
                            <a:pt x="330" y="165"/>
                            <a:pt x="329" y="165"/>
                          </a:cubicBezTo>
                          <a:cubicBezTo>
                            <a:pt x="328" y="165"/>
                            <a:pt x="327" y="166"/>
                            <a:pt x="326" y="166"/>
                          </a:cubicBezTo>
                          <a:cubicBezTo>
                            <a:pt x="324" y="167"/>
                            <a:pt x="323" y="167"/>
                            <a:pt x="322" y="167"/>
                          </a:cubicBezTo>
                          <a:cubicBezTo>
                            <a:pt x="320" y="167"/>
                            <a:pt x="319" y="166"/>
                            <a:pt x="317" y="164"/>
                          </a:cubicBezTo>
                          <a:cubicBezTo>
                            <a:pt x="316" y="163"/>
                            <a:pt x="315" y="161"/>
                            <a:pt x="314" y="160"/>
                          </a:cubicBezTo>
                          <a:cubicBezTo>
                            <a:pt x="312" y="156"/>
                            <a:pt x="310" y="153"/>
                            <a:pt x="307" y="153"/>
                          </a:cubicBezTo>
                          <a:cubicBezTo>
                            <a:pt x="303" y="153"/>
                            <a:pt x="301" y="156"/>
                            <a:pt x="299" y="159"/>
                          </a:cubicBezTo>
                          <a:cubicBezTo>
                            <a:pt x="296" y="162"/>
                            <a:pt x="294" y="166"/>
                            <a:pt x="288" y="166"/>
                          </a:cubicBezTo>
                          <a:cubicBezTo>
                            <a:pt x="285" y="166"/>
                            <a:pt x="283" y="166"/>
                            <a:pt x="280" y="165"/>
                          </a:cubicBezTo>
                          <a:cubicBezTo>
                            <a:pt x="278" y="165"/>
                            <a:pt x="275" y="165"/>
                            <a:pt x="272" y="165"/>
                          </a:cubicBezTo>
                          <a:cubicBezTo>
                            <a:pt x="261" y="165"/>
                            <a:pt x="257" y="159"/>
                            <a:pt x="253" y="153"/>
                          </a:cubicBezTo>
                          <a:cubicBezTo>
                            <a:pt x="250" y="149"/>
                            <a:pt x="247" y="145"/>
                            <a:pt x="242" y="142"/>
                          </a:cubicBezTo>
                          <a:cubicBezTo>
                            <a:pt x="239" y="140"/>
                            <a:pt x="234" y="140"/>
                            <a:pt x="229" y="139"/>
                          </a:cubicBezTo>
                          <a:cubicBezTo>
                            <a:pt x="223" y="138"/>
                            <a:pt x="215" y="137"/>
                            <a:pt x="210" y="134"/>
                          </a:cubicBezTo>
                          <a:cubicBezTo>
                            <a:pt x="205" y="131"/>
                            <a:pt x="202" y="127"/>
                            <a:pt x="198" y="122"/>
                          </a:cubicBezTo>
                          <a:lnTo>
                            <a:pt x="197" y="121"/>
                          </a:lnTo>
                          <a:lnTo>
                            <a:pt x="183" y="121"/>
                          </a:lnTo>
                          <a:cubicBezTo>
                            <a:pt x="182" y="121"/>
                            <a:pt x="182" y="121"/>
                            <a:pt x="182" y="121"/>
                          </a:cubicBezTo>
                          <a:cubicBezTo>
                            <a:pt x="179" y="118"/>
                            <a:pt x="178" y="115"/>
                            <a:pt x="178" y="111"/>
                          </a:cubicBezTo>
                          <a:cubicBezTo>
                            <a:pt x="177" y="109"/>
                            <a:pt x="177" y="106"/>
                            <a:pt x="175" y="103"/>
                          </a:cubicBezTo>
                          <a:cubicBezTo>
                            <a:pt x="173" y="99"/>
                            <a:pt x="171" y="95"/>
                            <a:pt x="171" y="92"/>
                          </a:cubicBezTo>
                          <a:lnTo>
                            <a:pt x="171" y="86"/>
                          </a:lnTo>
                          <a:cubicBezTo>
                            <a:pt x="171" y="83"/>
                            <a:pt x="157" y="74"/>
                            <a:pt x="154" y="74"/>
                          </a:cubicBezTo>
                          <a:cubicBezTo>
                            <a:pt x="154" y="74"/>
                            <a:pt x="153" y="75"/>
                            <a:pt x="152" y="76"/>
                          </a:cubicBezTo>
                          <a:cubicBezTo>
                            <a:pt x="151" y="77"/>
                            <a:pt x="149" y="78"/>
                            <a:pt x="147" y="78"/>
                          </a:cubicBezTo>
                          <a:cubicBezTo>
                            <a:pt x="145" y="78"/>
                            <a:pt x="144" y="77"/>
                            <a:pt x="143" y="76"/>
                          </a:cubicBezTo>
                          <a:cubicBezTo>
                            <a:pt x="141" y="76"/>
                            <a:pt x="140" y="77"/>
                            <a:pt x="139" y="78"/>
                          </a:cubicBezTo>
                          <a:cubicBezTo>
                            <a:pt x="137" y="79"/>
                            <a:pt x="135" y="80"/>
                            <a:pt x="132" y="80"/>
                          </a:cubicBezTo>
                          <a:cubicBezTo>
                            <a:pt x="124" y="80"/>
                            <a:pt x="123" y="72"/>
                            <a:pt x="121" y="65"/>
                          </a:cubicBezTo>
                          <a:cubicBezTo>
                            <a:pt x="120" y="57"/>
                            <a:pt x="119" y="53"/>
                            <a:pt x="114" y="53"/>
                          </a:cubicBezTo>
                          <a:lnTo>
                            <a:pt x="94" y="53"/>
                          </a:lnTo>
                          <a:cubicBezTo>
                            <a:pt x="89" y="53"/>
                            <a:pt x="80" y="53"/>
                            <a:pt x="80" y="44"/>
                          </a:cubicBezTo>
                          <a:cubicBezTo>
                            <a:pt x="75" y="43"/>
                            <a:pt x="72" y="39"/>
                            <a:pt x="72" y="34"/>
                          </a:cubicBezTo>
                          <a:cubicBezTo>
                            <a:pt x="72" y="30"/>
                            <a:pt x="74" y="27"/>
                            <a:pt x="76" y="24"/>
                          </a:cubicBezTo>
                          <a:cubicBezTo>
                            <a:pt x="78" y="21"/>
                            <a:pt x="80" y="19"/>
                            <a:pt x="80" y="15"/>
                          </a:cubicBezTo>
                          <a:lnTo>
                            <a:pt x="80" y="3"/>
                          </a:lnTo>
                          <a:cubicBezTo>
                            <a:pt x="80" y="2"/>
                            <a:pt x="80" y="1"/>
                            <a:pt x="79" y="1"/>
                          </a:cubicBezTo>
                          <a:cubicBezTo>
                            <a:pt x="79" y="0"/>
                            <a:pt x="79" y="0"/>
                            <a:pt x="79" y="0"/>
                          </a:cubicBezTo>
                          <a:cubicBezTo>
                            <a:pt x="74" y="1"/>
                            <a:pt x="71" y="4"/>
                            <a:pt x="68" y="7"/>
                          </a:cubicBezTo>
                          <a:cubicBezTo>
                            <a:pt x="63" y="10"/>
                            <a:pt x="59" y="14"/>
                            <a:pt x="52" y="14"/>
                          </a:cubicBezTo>
                          <a:cubicBezTo>
                            <a:pt x="50" y="14"/>
                            <a:pt x="50" y="12"/>
                            <a:pt x="49" y="10"/>
                          </a:cubicBezTo>
                          <a:lnTo>
                            <a:pt x="46" y="10"/>
                          </a:lnTo>
                          <a:cubicBezTo>
                            <a:pt x="35" y="10"/>
                            <a:pt x="32" y="24"/>
                            <a:pt x="30" y="35"/>
                          </a:cubicBezTo>
                          <a:cubicBezTo>
                            <a:pt x="30" y="37"/>
                            <a:pt x="27" y="40"/>
                            <a:pt x="22" y="45"/>
                          </a:cubicBezTo>
                          <a:cubicBezTo>
                            <a:pt x="21" y="47"/>
                            <a:pt x="19" y="48"/>
                            <a:pt x="18" y="49"/>
                          </a:cubicBezTo>
                          <a:cubicBezTo>
                            <a:pt x="13" y="55"/>
                            <a:pt x="12" y="61"/>
                            <a:pt x="10" y="69"/>
                          </a:cubicBezTo>
                          <a:cubicBezTo>
                            <a:pt x="9" y="73"/>
                            <a:pt x="8" y="77"/>
                            <a:pt x="7" y="82"/>
                          </a:cubicBezTo>
                          <a:cubicBezTo>
                            <a:pt x="6" y="84"/>
                            <a:pt x="5" y="85"/>
                            <a:pt x="3" y="87"/>
                          </a:cubicBezTo>
                          <a:cubicBezTo>
                            <a:pt x="1" y="89"/>
                            <a:pt x="0" y="92"/>
                            <a:pt x="0" y="94"/>
                          </a:cubicBezTo>
                          <a:cubicBezTo>
                            <a:pt x="0" y="95"/>
                            <a:pt x="1" y="96"/>
                            <a:pt x="2" y="96"/>
                          </a:cubicBezTo>
                          <a:cubicBezTo>
                            <a:pt x="3" y="97"/>
                            <a:pt x="3" y="98"/>
                            <a:pt x="3" y="99"/>
                          </a:cubicBezTo>
                          <a:cubicBezTo>
                            <a:pt x="6" y="107"/>
                            <a:pt x="10" y="110"/>
                            <a:pt x="15" y="114"/>
                          </a:cubicBezTo>
                          <a:cubicBezTo>
                            <a:pt x="19" y="118"/>
                            <a:pt x="23" y="122"/>
                            <a:pt x="25" y="129"/>
                          </a:cubicBezTo>
                          <a:cubicBezTo>
                            <a:pt x="26" y="130"/>
                            <a:pt x="27" y="131"/>
                            <a:pt x="28" y="132"/>
                          </a:cubicBezTo>
                          <a:cubicBezTo>
                            <a:pt x="30" y="135"/>
                            <a:pt x="33" y="138"/>
                            <a:pt x="33" y="142"/>
                          </a:cubicBezTo>
                          <a:cubicBezTo>
                            <a:pt x="33" y="145"/>
                            <a:pt x="32" y="147"/>
                            <a:pt x="31" y="149"/>
                          </a:cubicBezTo>
                          <a:cubicBezTo>
                            <a:pt x="31" y="151"/>
                            <a:pt x="30" y="153"/>
                            <a:pt x="30" y="155"/>
                          </a:cubicBezTo>
                          <a:cubicBezTo>
                            <a:pt x="30" y="159"/>
                            <a:pt x="31" y="163"/>
                            <a:pt x="31" y="167"/>
                          </a:cubicBezTo>
                          <a:cubicBezTo>
                            <a:pt x="32" y="171"/>
                            <a:pt x="33" y="175"/>
                            <a:pt x="33" y="179"/>
                          </a:cubicBezTo>
                          <a:lnTo>
                            <a:pt x="33" y="193"/>
                          </a:lnTo>
                          <a:cubicBezTo>
                            <a:pt x="33" y="194"/>
                            <a:pt x="32" y="195"/>
                            <a:pt x="32" y="196"/>
                          </a:cubicBezTo>
                          <a:cubicBezTo>
                            <a:pt x="31" y="198"/>
                            <a:pt x="31" y="199"/>
                            <a:pt x="31" y="201"/>
                          </a:cubicBezTo>
                          <a:cubicBezTo>
                            <a:pt x="32" y="204"/>
                            <a:pt x="35" y="206"/>
                            <a:pt x="39" y="207"/>
                          </a:cubicBezTo>
                          <a:cubicBezTo>
                            <a:pt x="42" y="208"/>
                            <a:pt x="46" y="210"/>
                            <a:pt x="47" y="214"/>
                          </a:cubicBezTo>
                          <a:cubicBezTo>
                            <a:pt x="50" y="221"/>
                            <a:pt x="52" y="233"/>
                            <a:pt x="52" y="236"/>
                          </a:cubicBezTo>
                          <a:cubicBezTo>
                            <a:pt x="52" y="236"/>
                            <a:pt x="53" y="237"/>
                            <a:pt x="53" y="237"/>
                          </a:cubicBezTo>
                          <a:cubicBezTo>
                            <a:pt x="54" y="238"/>
                            <a:pt x="56" y="240"/>
                            <a:pt x="59" y="240"/>
                          </a:cubicBezTo>
                          <a:cubicBezTo>
                            <a:pt x="64" y="240"/>
                            <a:pt x="66" y="237"/>
                            <a:pt x="68" y="235"/>
                          </a:cubicBezTo>
                          <a:cubicBezTo>
                            <a:pt x="69" y="234"/>
                            <a:pt x="70" y="233"/>
                            <a:pt x="71" y="23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1" name="Freeform 1179">
                      <a:extLst>
                        <a:ext uri="{FF2B5EF4-FFF2-40B4-BE49-F238E27FC236}">
                          <a16:creationId xmlns:a16="http://schemas.microsoft.com/office/drawing/2014/main" id="{662617B0-4CED-7EC7-2A0B-82A0CD6821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42875" y="4465221"/>
                      <a:ext cx="131562" cy="163514"/>
                    </a:xfrm>
                    <a:custGeom>
                      <a:avLst/>
                      <a:gdLst>
                        <a:gd name="T0" fmla="*/ 289 w 310"/>
                        <a:gd name="T1" fmla="*/ 294 h 383"/>
                        <a:gd name="T2" fmla="*/ 277 w 310"/>
                        <a:gd name="T3" fmla="*/ 257 h 383"/>
                        <a:gd name="T4" fmla="*/ 264 w 310"/>
                        <a:gd name="T5" fmla="*/ 198 h 383"/>
                        <a:gd name="T6" fmla="*/ 277 w 310"/>
                        <a:gd name="T7" fmla="*/ 182 h 383"/>
                        <a:gd name="T8" fmla="*/ 276 w 310"/>
                        <a:gd name="T9" fmla="*/ 177 h 383"/>
                        <a:gd name="T10" fmla="*/ 270 w 310"/>
                        <a:gd name="T11" fmla="*/ 153 h 383"/>
                        <a:gd name="T12" fmla="*/ 253 w 310"/>
                        <a:gd name="T13" fmla="*/ 115 h 383"/>
                        <a:gd name="T14" fmla="*/ 258 w 310"/>
                        <a:gd name="T15" fmla="*/ 71 h 383"/>
                        <a:gd name="T16" fmla="*/ 248 w 310"/>
                        <a:gd name="T17" fmla="*/ 46 h 383"/>
                        <a:gd name="T18" fmla="*/ 243 w 310"/>
                        <a:gd name="T19" fmla="*/ 59 h 383"/>
                        <a:gd name="T20" fmla="*/ 237 w 310"/>
                        <a:gd name="T21" fmla="*/ 73 h 383"/>
                        <a:gd name="T22" fmla="*/ 240 w 310"/>
                        <a:gd name="T23" fmla="*/ 94 h 383"/>
                        <a:gd name="T24" fmla="*/ 216 w 310"/>
                        <a:gd name="T25" fmla="*/ 44 h 383"/>
                        <a:gd name="T26" fmla="*/ 214 w 310"/>
                        <a:gd name="T27" fmla="*/ 29 h 383"/>
                        <a:gd name="T28" fmla="*/ 190 w 310"/>
                        <a:gd name="T29" fmla="*/ 80 h 383"/>
                        <a:gd name="T30" fmla="*/ 180 w 310"/>
                        <a:gd name="T31" fmla="*/ 132 h 383"/>
                        <a:gd name="T32" fmla="*/ 222 w 310"/>
                        <a:gd name="T33" fmla="*/ 167 h 383"/>
                        <a:gd name="T34" fmla="*/ 228 w 310"/>
                        <a:gd name="T35" fmla="*/ 204 h 383"/>
                        <a:gd name="T36" fmla="*/ 213 w 310"/>
                        <a:gd name="T37" fmla="*/ 168 h 383"/>
                        <a:gd name="T38" fmla="*/ 182 w 310"/>
                        <a:gd name="T39" fmla="*/ 154 h 383"/>
                        <a:gd name="T40" fmla="*/ 165 w 310"/>
                        <a:gd name="T41" fmla="*/ 204 h 383"/>
                        <a:gd name="T42" fmla="*/ 134 w 310"/>
                        <a:gd name="T43" fmla="*/ 227 h 383"/>
                        <a:gd name="T44" fmla="*/ 100 w 310"/>
                        <a:gd name="T45" fmla="*/ 199 h 383"/>
                        <a:gd name="T46" fmla="*/ 141 w 310"/>
                        <a:gd name="T47" fmla="*/ 200 h 383"/>
                        <a:gd name="T48" fmla="*/ 163 w 310"/>
                        <a:gd name="T49" fmla="*/ 144 h 383"/>
                        <a:gd name="T50" fmla="*/ 176 w 310"/>
                        <a:gd name="T51" fmla="*/ 54 h 383"/>
                        <a:gd name="T52" fmla="*/ 170 w 310"/>
                        <a:gd name="T53" fmla="*/ 3 h 383"/>
                        <a:gd name="T54" fmla="*/ 121 w 310"/>
                        <a:gd name="T55" fmla="*/ 47 h 383"/>
                        <a:gd name="T56" fmla="*/ 108 w 310"/>
                        <a:gd name="T57" fmla="*/ 91 h 383"/>
                        <a:gd name="T58" fmla="*/ 119 w 310"/>
                        <a:gd name="T59" fmla="*/ 126 h 383"/>
                        <a:gd name="T60" fmla="*/ 111 w 310"/>
                        <a:gd name="T61" fmla="*/ 144 h 383"/>
                        <a:gd name="T62" fmla="*/ 74 w 310"/>
                        <a:gd name="T63" fmla="*/ 112 h 383"/>
                        <a:gd name="T64" fmla="*/ 72 w 310"/>
                        <a:gd name="T65" fmla="*/ 145 h 383"/>
                        <a:gd name="T66" fmla="*/ 23 w 310"/>
                        <a:gd name="T67" fmla="*/ 192 h 383"/>
                        <a:gd name="T68" fmla="*/ 8 w 310"/>
                        <a:gd name="T69" fmla="*/ 216 h 383"/>
                        <a:gd name="T70" fmla="*/ 8 w 310"/>
                        <a:gd name="T71" fmla="*/ 244 h 383"/>
                        <a:gd name="T72" fmla="*/ 58 w 310"/>
                        <a:gd name="T73" fmla="*/ 278 h 383"/>
                        <a:gd name="T74" fmla="*/ 73 w 310"/>
                        <a:gd name="T75" fmla="*/ 277 h 383"/>
                        <a:gd name="T76" fmla="*/ 100 w 310"/>
                        <a:gd name="T77" fmla="*/ 293 h 383"/>
                        <a:gd name="T78" fmla="*/ 124 w 310"/>
                        <a:gd name="T79" fmla="*/ 319 h 383"/>
                        <a:gd name="T80" fmla="*/ 156 w 310"/>
                        <a:gd name="T81" fmla="*/ 337 h 383"/>
                        <a:gd name="T82" fmla="*/ 207 w 310"/>
                        <a:gd name="T83" fmla="*/ 363 h 383"/>
                        <a:gd name="T84" fmla="*/ 242 w 310"/>
                        <a:gd name="T85" fmla="*/ 359 h 383"/>
                        <a:gd name="T86" fmla="*/ 251 w 310"/>
                        <a:gd name="T87" fmla="*/ 364 h 383"/>
                        <a:gd name="T88" fmla="*/ 269 w 310"/>
                        <a:gd name="T89" fmla="*/ 374 h 383"/>
                        <a:gd name="T90" fmla="*/ 285 w 310"/>
                        <a:gd name="T91" fmla="*/ 382 h 383"/>
                        <a:gd name="T92" fmla="*/ 291 w 310"/>
                        <a:gd name="T93" fmla="*/ 377 h 383"/>
                        <a:gd name="T94" fmla="*/ 298 w 310"/>
                        <a:gd name="T95" fmla="*/ 350 h 3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10" h="383">
                          <a:moveTo>
                            <a:pt x="310" y="319"/>
                          </a:moveTo>
                          <a:cubicBezTo>
                            <a:pt x="310" y="316"/>
                            <a:pt x="309" y="313"/>
                            <a:pt x="309" y="310"/>
                          </a:cubicBezTo>
                          <a:cubicBezTo>
                            <a:pt x="309" y="308"/>
                            <a:pt x="308" y="306"/>
                            <a:pt x="308" y="305"/>
                          </a:cubicBezTo>
                          <a:cubicBezTo>
                            <a:pt x="302" y="304"/>
                            <a:pt x="289" y="300"/>
                            <a:pt x="289" y="294"/>
                          </a:cubicBezTo>
                          <a:cubicBezTo>
                            <a:pt x="289" y="292"/>
                            <a:pt x="291" y="289"/>
                            <a:pt x="292" y="287"/>
                          </a:cubicBezTo>
                          <a:lnTo>
                            <a:pt x="291" y="274"/>
                          </a:lnTo>
                          <a:cubicBezTo>
                            <a:pt x="290" y="273"/>
                            <a:pt x="290" y="273"/>
                            <a:pt x="289" y="272"/>
                          </a:cubicBezTo>
                          <a:cubicBezTo>
                            <a:pt x="283" y="269"/>
                            <a:pt x="277" y="265"/>
                            <a:pt x="277" y="257"/>
                          </a:cubicBezTo>
                          <a:lnTo>
                            <a:pt x="277" y="235"/>
                          </a:lnTo>
                          <a:cubicBezTo>
                            <a:pt x="277" y="231"/>
                            <a:pt x="276" y="230"/>
                            <a:pt x="274" y="229"/>
                          </a:cubicBezTo>
                          <a:cubicBezTo>
                            <a:pt x="273" y="228"/>
                            <a:pt x="271" y="227"/>
                            <a:pt x="270" y="225"/>
                          </a:cubicBezTo>
                          <a:cubicBezTo>
                            <a:pt x="268" y="222"/>
                            <a:pt x="265" y="201"/>
                            <a:pt x="264" y="198"/>
                          </a:cubicBezTo>
                          <a:cubicBezTo>
                            <a:pt x="264" y="194"/>
                            <a:pt x="268" y="194"/>
                            <a:pt x="270" y="193"/>
                          </a:cubicBezTo>
                          <a:cubicBezTo>
                            <a:pt x="271" y="193"/>
                            <a:pt x="271" y="193"/>
                            <a:pt x="272" y="193"/>
                          </a:cubicBezTo>
                          <a:cubicBezTo>
                            <a:pt x="275" y="191"/>
                            <a:pt x="277" y="186"/>
                            <a:pt x="277" y="183"/>
                          </a:cubicBezTo>
                          <a:cubicBezTo>
                            <a:pt x="277" y="183"/>
                            <a:pt x="277" y="183"/>
                            <a:pt x="277" y="182"/>
                          </a:cubicBezTo>
                          <a:lnTo>
                            <a:pt x="277" y="182"/>
                          </a:lnTo>
                          <a:cubicBezTo>
                            <a:pt x="277" y="182"/>
                            <a:pt x="277" y="182"/>
                            <a:pt x="277" y="182"/>
                          </a:cubicBezTo>
                          <a:cubicBezTo>
                            <a:pt x="277" y="181"/>
                            <a:pt x="277" y="180"/>
                            <a:pt x="276" y="179"/>
                          </a:cubicBezTo>
                          <a:cubicBezTo>
                            <a:pt x="276" y="178"/>
                            <a:pt x="276" y="177"/>
                            <a:pt x="276" y="177"/>
                          </a:cubicBezTo>
                          <a:cubicBezTo>
                            <a:pt x="276" y="176"/>
                            <a:pt x="276" y="176"/>
                            <a:pt x="277" y="176"/>
                          </a:cubicBezTo>
                          <a:cubicBezTo>
                            <a:pt x="280" y="174"/>
                            <a:pt x="280" y="172"/>
                            <a:pt x="280" y="167"/>
                          </a:cubicBezTo>
                          <a:cubicBezTo>
                            <a:pt x="280" y="162"/>
                            <a:pt x="277" y="159"/>
                            <a:pt x="274" y="157"/>
                          </a:cubicBezTo>
                          <a:cubicBezTo>
                            <a:pt x="273" y="155"/>
                            <a:pt x="271" y="154"/>
                            <a:pt x="270" y="153"/>
                          </a:cubicBezTo>
                          <a:cubicBezTo>
                            <a:pt x="270" y="153"/>
                            <a:pt x="270" y="153"/>
                            <a:pt x="269" y="153"/>
                          </a:cubicBezTo>
                          <a:cubicBezTo>
                            <a:pt x="268" y="153"/>
                            <a:pt x="267" y="154"/>
                            <a:pt x="265" y="154"/>
                          </a:cubicBezTo>
                          <a:cubicBezTo>
                            <a:pt x="256" y="154"/>
                            <a:pt x="241" y="140"/>
                            <a:pt x="241" y="131"/>
                          </a:cubicBezTo>
                          <a:cubicBezTo>
                            <a:pt x="241" y="121"/>
                            <a:pt x="247" y="118"/>
                            <a:pt x="253" y="115"/>
                          </a:cubicBezTo>
                          <a:cubicBezTo>
                            <a:pt x="258" y="112"/>
                            <a:pt x="263" y="110"/>
                            <a:pt x="263" y="100"/>
                          </a:cubicBezTo>
                          <a:cubicBezTo>
                            <a:pt x="263" y="93"/>
                            <a:pt x="260" y="89"/>
                            <a:pt x="257" y="86"/>
                          </a:cubicBezTo>
                          <a:cubicBezTo>
                            <a:pt x="255" y="83"/>
                            <a:pt x="252" y="80"/>
                            <a:pt x="252" y="77"/>
                          </a:cubicBezTo>
                          <a:cubicBezTo>
                            <a:pt x="252" y="73"/>
                            <a:pt x="255" y="71"/>
                            <a:pt x="258" y="71"/>
                          </a:cubicBezTo>
                          <a:cubicBezTo>
                            <a:pt x="261" y="69"/>
                            <a:pt x="264" y="68"/>
                            <a:pt x="263" y="61"/>
                          </a:cubicBezTo>
                          <a:cubicBezTo>
                            <a:pt x="263" y="57"/>
                            <a:pt x="260" y="56"/>
                            <a:pt x="256" y="55"/>
                          </a:cubicBezTo>
                          <a:cubicBezTo>
                            <a:pt x="253" y="54"/>
                            <a:pt x="248" y="52"/>
                            <a:pt x="248" y="47"/>
                          </a:cubicBezTo>
                          <a:cubicBezTo>
                            <a:pt x="248" y="46"/>
                            <a:pt x="248" y="46"/>
                            <a:pt x="248" y="46"/>
                          </a:cubicBezTo>
                          <a:cubicBezTo>
                            <a:pt x="248" y="45"/>
                            <a:pt x="248" y="44"/>
                            <a:pt x="248" y="43"/>
                          </a:cubicBezTo>
                          <a:cubicBezTo>
                            <a:pt x="245" y="44"/>
                            <a:pt x="241" y="44"/>
                            <a:pt x="240" y="46"/>
                          </a:cubicBezTo>
                          <a:cubicBezTo>
                            <a:pt x="245" y="51"/>
                            <a:pt x="247" y="55"/>
                            <a:pt x="246" y="57"/>
                          </a:cubicBezTo>
                          <a:cubicBezTo>
                            <a:pt x="245" y="58"/>
                            <a:pt x="245" y="59"/>
                            <a:pt x="243" y="59"/>
                          </a:cubicBezTo>
                          <a:cubicBezTo>
                            <a:pt x="239" y="59"/>
                            <a:pt x="232" y="55"/>
                            <a:pt x="225" y="50"/>
                          </a:cubicBezTo>
                          <a:cubicBezTo>
                            <a:pt x="225" y="50"/>
                            <a:pt x="225" y="50"/>
                            <a:pt x="225" y="51"/>
                          </a:cubicBezTo>
                          <a:cubicBezTo>
                            <a:pt x="223" y="53"/>
                            <a:pt x="220" y="56"/>
                            <a:pt x="221" y="59"/>
                          </a:cubicBezTo>
                          <a:cubicBezTo>
                            <a:pt x="222" y="64"/>
                            <a:pt x="227" y="68"/>
                            <a:pt x="237" y="73"/>
                          </a:cubicBezTo>
                          <a:cubicBezTo>
                            <a:pt x="237" y="73"/>
                            <a:pt x="237" y="73"/>
                            <a:pt x="237" y="73"/>
                          </a:cubicBezTo>
                          <a:cubicBezTo>
                            <a:pt x="238" y="73"/>
                            <a:pt x="246" y="84"/>
                            <a:pt x="244" y="91"/>
                          </a:cubicBezTo>
                          <a:cubicBezTo>
                            <a:pt x="244" y="92"/>
                            <a:pt x="243" y="93"/>
                            <a:pt x="242" y="94"/>
                          </a:cubicBezTo>
                          <a:cubicBezTo>
                            <a:pt x="241" y="94"/>
                            <a:pt x="241" y="94"/>
                            <a:pt x="240" y="94"/>
                          </a:cubicBezTo>
                          <a:cubicBezTo>
                            <a:pt x="238" y="93"/>
                            <a:pt x="236" y="90"/>
                            <a:pt x="235" y="87"/>
                          </a:cubicBezTo>
                          <a:cubicBezTo>
                            <a:pt x="233" y="85"/>
                            <a:pt x="232" y="83"/>
                            <a:pt x="230" y="81"/>
                          </a:cubicBezTo>
                          <a:cubicBezTo>
                            <a:pt x="219" y="81"/>
                            <a:pt x="211" y="70"/>
                            <a:pt x="210" y="66"/>
                          </a:cubicBezTo>
                          <a:cubicBezTo>
                            <a:pt x="209" y="57"/>
                            <a:pt x="213" y="51"/>
                            <a:pt x="216" y="44"/>
                          </a:cubicBezTo>
                          <a:cubicBezTo>
                            <a:pt x="217" y="42"/>
                            <a:pt x="218" y="40"/>
                            <a:pt x="219" y="37"/>
                          </a:cubicBezTo>
                          <a:cubicBezTo>
                            <a:pt x="219" y="37"/>
                            <a:pt x="222" y="27"/>
                            <a:pt x="219" y="16"/>
                          </a:cubicBezTo>
                          <a:cubicBezTo>
                            <a:pt x="219" y="16"/>
                            <a:pt x="218" y="16"/>
                            <a:pt x="218" y="16"/>
                          </a:cubicBezTo>
                          <a:cubicBezTo>
                            <a:pt x="216" y="16"/>
                            <a:pt x="215" y="23"/>
                            <a:pt x="214" y="29"/>
                          </a:cubicBezTo>
                          <a:cubicBezTo>
                            <a:pt x="213" y="37"/>
                            <a:pt x="212" y="46"/>
                            <a:pt x="207" y="45"/>
                          </a:cubicBezTo>
                          <a:cubicBezTo>
                            <a:pt x="191" y="49"/>
                            <a:pt x="190" y="54"/>
                            <a:pt x="189" y="61"/>
                          </a:cubicBezTo>
                          <a:lnTo>
                            <a:pt x="189" y="62"/>
                          </a:lnTo>
                          <a:cubicBezTo>
                            <a:pt x="187" y="67"/>
                            <a:pt x="189" y="74"/>
                            <a:pt x="190" y="80"/>
                          </a:cubicBezTo>
                          <a:cubicBezTo>
                            <a:pt x="192" y="89"/>
                            <a:pt x="194" y="98"/>
                            <a:pt x="188" y="101"/>
                          </a:cubicBezTo>
                          <a:cubicBezTo>
                            <a:pt x="187" y="103"/>
                            <a:pt x="186" y="105"/>
                            <a:pt x="185" y="107"/>
                          </a:cubicBezTo>
                          <a:cubicBezTo>
                            <a:pt x="182" y="115"/>
                            <a:pt x="180" y="121"/>
                            <a:pt x="180" y="128"/>
                          </a:cubicBezTo>
                          <a:cubicBezTo>
                            <a:pt x="180" y="129"/>
                            <a:pt x="180" y="130"/>
                            <a:pt x="180" y="132"/>
                          </a:cubicBezTo>
                          <a:cubicBezTo>
                            <a:pt x="180" y="136"/>
                            <a:pt x="180" y="140"/>
                            <a:pt x="181" y="141"/>
                          </a:cubicBezTo>
                          <a:cubicBezTo>
                            <a:pt x="183" y="143"/>
                            <a:pt x="189" y="143"/>
                            <a:pt x="201" y="140"/>
                          </a:cubicBezTo>
                          <a:cubicBezTo>
                            <a:pt x="201" y="140"/>
                            <a:pt x="202" y="140"/>
                            <a:pt x="202" y="140"/>
                          </a:cubicBezTo>
                          <a:cubicBezTo>
                            <a:pt x="212" y="142"/>
                            <a:pt x="219" y="151"/>
                            <a:pt x="222" y="167"/>
                          </a:cubicBezTo>
                          <a:cubicBezTo>
                            <a:pt x="223" y="176"/>
                            <a:pt x="219" y="178"/>
                            <a:pt x="216" y="180"/>
                          </a:cubicBezTo>
                          <a:cubicBezTo>
                            <a:pt x="214" y="181"/>
                            <a:pt x="212" y="183"/>
                            <a:pt x="211" y="186"/>
                          </a:cubicBezTo>
                          <a:cubicBezTo>
                            <a:pt x="211" y="191"/>
                            <a:pt x="218" y="196"/>
                            <a:pt x="223" y="199"/>
                          </a:cubicBezTo>
                          <a:cubicBezTo>
                            <a:pt x="227" y="201"/>
                            <a:pt x="228" y="202"/>
                            <a:pt x="228" y="204"/>
                          </a:cubicBezTo>
                          <a:cubicBezTo>
                            <a:pt x="228" y="204"/>
                            <a:pt x="227" y="205"/>
                            <a:pt x="227" y="205"/>
                          </a:cubicBezTo>
                          <a:cubicBezTo>
                            <a:pt x="222" y="205"/>
                            <a:pt x="216" y="204"/>
                            <a:pt x="212" y="201"/>
                          </a:cubicBezTo>
                          <a:cubicBezTo>
                            <a:pt x="208" y="198"/>
                            <a:pt x="206" y="194"/>
                            <a:pt x="206" y="191"/>
                          </a:cubicBezTo>
                          <a:cubicBezTo>
                            <a:pt x="206" y="184"/>
                            <a:pt x="208" y="178"/>
                            <a:pt x="213" y="168"/>
                          </a:cubicBezTo>
                          <a:cubicBezTo>
                            <a:pt x="210" y="166"/>
                            <a:pt x="209" y="163"/>
                            <a:pt x="207" y="160"/>
                          </a:cubicBezTo>
                          <a:cubicBezTo>
                            <a:pt x="205" y="154"/>
                            <a:pt x="203" y="150"/>
                            <a:pt x="195" y="150"/>
                          </a:cubicBezTo>
                          <a:cubicBezTo>
                            <a:pt x="194" y="150"/>
                            <a:pt x="193" y="150"/>
                            <a:pt x="191" y="150"/>
                          </a:cubicBezTo>
                          <a:cubicBezTo>
                            <a:pt x="187" y="150"/>
                            <a:pt x="184" y="152"/>
                            <a:pt x="182" y="154"/>
                          </a:cubicBezTo>
                          <a:cubicBezTo>
                            <a:pt x="178" y="159"/>
                            <a:pt x="178" y="170"/>
                            <a:pt x="181" y="188"/>
                          </a:cubicBezTo>
                          <a:cubicBezTo>
                            <a:pt x="181" y="188"/>
                            <a:pt x="180" y="189"/>
                            <a:pt x="180" y="189"/>
                          </a:cubicBezTo>
                          <a:cubicBezTo>
                            <a:pt x="168" y="195"/>
                            <a:pt x="168" y="196"/>
                            <a:pt x="167" y="199"/>
                          </a:cubicBezTo>
                          <a:cubicBezTo>
                            <a:pt x="166" y="201"/>
                            <a:pt x="166" y="202"/>
                            <a:pt x="165" y="204"/>
                          </a:cubicBezTo>
                          <a:cubicBezTo>
                            <a:pt x="159" y="215"/>
                            <a:pt x="152" y="216"/>
                            <a:pt x="146" y="217"/>
                          </a:cubicBezTo>
                          <a:cubicBezTo>
                            <a:pt x="142" y="218"/>
                            <a:pt x="138" y="218"/>
                            <a:pt x="136" y="226"/>
                          </a:cubicBezTo>
                          <a:cubicBezTo>
                            <a:pt x="136" y="227"/>
                            <a:pt x="135" y="227"/>
                            <a:pt x="135" y="227"/>
                          </a:cubicBezTo>
                          <a:cubicBezTo>
                            <a:pt x="135" y="227"/>
                            <a:pt x="134" y="227"/>
                            <a:pt x="134" y="227"/>
                          </a:cubicBezTo>
                          <a:cubicBezTo>
                            <a:pt x="128" y="221"/>
                            <a:pt x="122" y="219"/>
                            <a:pt x="116" y="218"/>
                          </a:cubicBezTo>
                          <a:cubicBezTo>
                            <a:pt x="110" y="217"/>
                            <a:pt x="105" y="215"/>
                            <a:pt x="105" y="209"/>
                          </a:cubicBezTo>
                          <a:cubicBezTo>
                            <a:pt x="105" y="207"/>
                            <a:pt x="103" y="205"/>
                            <a:pt x="102" y="204"/>
                          </a:cubicBezTo>
                          <a:cubicBezTo>
                            <a:pt x="100" y="202"/>
                            <a:pt x="99" y="200"/>
                            <a:pt x="100" y="199"/>
                          </a:cubicBezTo>
                          <a:cubicBezTo>
                            <a:pt x="100" y="197"/>
                            <a:pt x="103" y="196"/>
                            <a:pt x="109" y="197"/>
                          </a:cubicBezTo>
                          <a:cubicBezTo>
                            <a:pt x="114" y="197"/>
                            <a:pt x="115" y="201"/>
                            <a:pt x="117" y="205"/>
                          </a:cubicBezTo>
                          <a:cubicBezTo>
                            <a:pt x="118" y="210"/>
                            <a:pt x="120" y="215"/>
                            <a:pt x="127" y="215"/>
                          </a:cubicBezTo>
                          <a:cubicBezTo>
                            <a:pt x="132" y="214"/>
                            <a:pt x="136" y="208"/>
                            <a:pt x="141" y="200"/>
                          </a:cubicBezTo>
                          <a:cubicBezTo>
                            <a:pt x="145" y="192"/>
                            <a:pt x="151" y="184"/>
                            <a:pt x="160" y="178"/>
                          </a:cubicBezTo>
                          <a:cubicBezTo>
                            <a:pt x="161" y="167"/>
                            <a:pt x="166" y="166"/>
                            <a:pt x="169" y="165"/>
                          </a:cubicBezTo>
                          <a:cubicBezTo>
                            <a:pt x="170" y="164"/>
                            <a:pt x="171" y="164"/>
                            <a:pt x="171" y="164"/>
                          </a:cubicBezTo>
                          <a:cubicBezTo>
                            <a:pt x="172" y="162"/>
                            <a:pt x="168" y="153"/>
                            <a:pt x="163" y="144"/>
                          </a:cubicBezTo>
                          <a:cubicBezTo>
                            <a:pt x="156" y="130"/>
                            <a:pt x="170" y="101"/>
                            <a:pt x="178" y="85"/>
                          </a:cubicBezTo>
                          <a:lnTo>
                            <a:pt x="179" y="83"/>
                          </a:lnTo>
                          <a:cubicBezTo>
                            <a:pt x="183" y="76"/>
                            <a:pt x="181" y="74"/>
                            <a:pt x="179" y="71"/>
                          </a:cubicBezTo>
                          <a:cubicBezTo>
                            <a:pt x="176" y="67"/>
                            <a:pt x="174" y="63"/>
                            <a:pt x="176" y="54"/>
                          </a:cubicBezTo>
                          <a:cubicBezTo>
                            <a:pt x="178" y="46"/>
                            <a:pt x="181" y="45"/>
                            <a:pt x="184" y="43"/>
                          </a:cubicBezTo>
                          <a:cubicBezTo>
                            <a:pt x="187" y="41"/>
                            <a:pt x="190" y="39"/>
                            <a:pt x="193" y="27"/>
                          </a:cubicBezTo>
                          <a:cubicBezTo>
                            <a:pt x="195" y="17"/>
                            <a:pt x="193" y="14"/>
                            <a:pt x="179" y="8"/>
                          </a:cubicBezTo>
                          <a:cubicBezTo>
                            <a:pt x="175" y="6"/>
                            <a:pt x="172" y="4"/>
                            <a:pt x="170" y="3"/>
                          </a:cubicBezTo>
                          <a:cubicBezTo>
                            <a:pt x="168" y="1"/>
                            <a:pt x="166" y="0"/>
                            <a:pt x="165" y="0"/>
                          </a:cubicBezTo>
                          <a:cubicBezTo>
                            <a:pt x="164" y="0"/>
                            <a:pt x="162" y="2"/>
                            <a:pt x="158" y="8"/>
                          </a:cubicBezTo>
                          <a:cubicBezTo>
                            <a:pt x="158" y="9"/>
                            <a:pt x="157" y="10"/>
                            <a:pt x="156" y="13"/>
                          </a:cubicBezTo>
                          <a:cubicBezTo>
                            <a:pt x="152" y="24"/>
                            <a:pt x="143" y="46"/>
                            <a:pt x="121" y="47"/>
                          </a:cubicBezTo>
                          <a:cubicBezTo>
                            <a:pt x="114" y="54"/>
                            <a:pt x="116" y="58"/>
                            <a:pt x="119" y="62"/>
                          </a:cubicBezTo>
                          <a:cubicBezTo>
                            <a:pt x="120" y="64"/>
                            <a:pt x="122" y="66"/>
                            <a:pt x="121" y="69"/>
                          </a:cubicBezTo>
                          <a:cubicBezTo>
                            <a:pt x="121" y="71"/>
                            <a:pt x="119" y="72"/>
                            <a:pt x="117" y="74"/>
                          </a:cubicBezTo>
                          <a:cubicBezTo>
                            <a:pt x="116" y="82"/>
                            <a:pt x="111" y="87"/>
                            <a:pt x="108" y="91"/>
                          </a:cubicBezTo>
                          <a:cubicBezTo>
                            <a:pt x="105" y="94"/>
                            <a:pt x="103" y="96"/>
                            <a:pt x="103" y="98"/>
                          </a:cubicBezTo>
                          <a:cubicBezTo>
                            <a:pt x="103" y="100"/>
                            <a:pt x="105" y="102"/>
                            <a:pt x="108" y="104"/>
                          </a:cubicBezTo>
                          <a:cubicBezTo>
                            <a:pt x="115" y="107"/>
                            <a:pt x="116" y="113"/>
                            <a:pt x="116" y="117"/>
                          </a:cubicBezTo>
                          <a:cubicBezTo>
                            <a:pt x="117" y="121"/>
                            <a:pt x="117" y="124"/>
                            <a:pt x="119" y="126"/>
                          </a:cubicBezTo>
                          <a:cubicBezTo>
                            <a:pt x="119" y="126"/>
                            <a:pt x="119" y="126"/>
                            <a:pt x="119" y="127"/>
                          </a:cubicBezTo>
                          <a:cubicBezTo>
                            <a:pt x="119" y="127"/>
                            <a:pt x="121" y="136"/>
                            <a:pt x="117" y="141"/>
                          </a:cubicBezTo>
                          <a:cubicBezTo>
                            <a:pt x="116" y="143"/>
                            <a:pt x="114" y="144"/>
                            <a:pt x="112" y="144"/>
                          </a:cubicBezTo>
                          <a:cubicBezTo>
                            <a:pt x="112" y="144"/>
                            <a:pt x="111" y="144"/>
                            <a:pt x="111" y="144"/>
                          </a:cubicBezTo>
                          <a:cubicBezTo>
                            <a:pt x="103" y="144"/>
                            <a:pt x="97" y="132"/>
                            <a:pt x="90" y="118"/>
                          </a:cubicBezTo>
                          <a:cubicBezTo>
                            <a:pt x="88" y="113"/>
                            <a:pt x="85" y="107"/>
                            <a:pt x="82" y="102"/>
                          </a:cubicBezTo>
                          <a:cubicBezTo>
                            <a:pt x="81" y="103"/>
                            <a:pt x="80" y="104"/>
                            <a:pt x="79" y="105"/>
                          </a:cubicBezTo>
                          <a:cubicBezTo>
                            <a:pt x="76" y="107"/>
                            <a:pt x="74" y="109"/>
                            <a:pt x="74" y="112"/>
                          </a:cubicBezTo>
                          <a:cubicBezTo>
                            <a:pt x="74" y="114"/>
                            <a:pt x="76" y="116"/>
                            <a:pt x="77" y="118"/>
                          </a:cubicBezTo>
                          <a:cubicBezTo>
                            <a:pt x="79" y="121"/>
                            <a:pt x="81" y="123"/>
                            <a:pt x="81" y="128"/>
                          </a:cubicBezTo>
                          <a:cubicBezTo>
                            <a:pt x="81" y="133"/>
                            <a:pt x="78" y="136"/>
                            <a:pt x="76" y="138"/>
                          </a:cubicBezTo>
                          <a:cubicBezTo>
                            <a:pt x="74" y="140"/>
                            <a:pt x="72" y="141"/>
                            <a:pt x="72" y="145"/>
                          </a:cubicBezTo>
                          <a:cubicBezTo>
                            <a:pt x="72" y="146"/>
                            <a:pt x="73" y="147"/>
                            <a:pt x="74" y="148"/>
                          </a:cubicBezTo>
                          <a:cubicBezTo>
                            <a:pt x="76" y="150"/>
                            <a:pt x="78" y="152"/>
                            <a:pt x="78" y="155"/>
                          </a:cubicBezTo>
                          <a:cubicBezTo>
                            <a:pt x="78" y="170"/>
                            <a:pt x="53" y="178"/>
                            <a:pt x="44" y="181"/>
                          </a:cubicBezTo>
                          <a:cubicBezTo>
                            <a:pt x="35" y="184"/>
                            <a:pt x="29" y="188"/>
                            <a:pt x="23" y="192"/>
                          </a:cubicBezTo>
                          <a:cubicBezTo>
                            <a:pt x="18" y="195"/>
                            <a:pt x="13" y="198"/>
                            <a:pt x="7" y="200"/>
                          </a:cubicBezTo>
                          <a:cubicBezTo>
                            <a:pt x="7" y="200"/>
                            <a:pt x="7" y="201"/>
                            <a:pt x="7" y="201"/>
                          </a:cubicBezTo>
                          <a:cubicBezTo>
                            <a:pt x="8" y="202"/>
                            <a:pt x="8" y="202"/>
                            <a:pt x="8" y="204"/>
                          </a:cubicBezTo>
                          <a:lnTo>
                            <a:pt x="8" y="216"/>
                          </a:lnTo>
                          <a:cubicBezTo>
                            <a:pt x="8" y="221"/>
                            <a:pt x="6" y="224"/>
                            <a:pt x="4" y="227"/>
                          </a:cubicBezTo>
                          <a:cubicBezTo>
                            <a:pt x="2" y="230"/>
                            <a:pt x="0" y="232"/>
                            <a:pt x="0" y="235"/>
                          </a:cubicBezTo>
                          <a:cubicBezTo>
                            <a:pt x="0" y="240"/>
                            <a:pt x="4" y="242"/>
                            <a:pt x="7" y="243"/>
                          </a:cubicBezTo>
                          <a:cubicBezTo>
                            <a:pt x="8" y="243"/>
                            <a:pt x="8" y="243"/>
                            <a:pt x="8" y="244"/>
                          </a:cubicBezTo>
                          <a:cubicBezTo>
                            <a:pt x="8" y="250"/>
                            <a:pt x="12" y="251"/>
                            <a:pt x="20" y="251"/>
                          </a:cubicBezTo>
                          <a:lnTo>
                            <a:pt x="40" y="251"/>
                          </a:lnTo>
                          <a:cubicBezTo>
                            <a:pt x="47" y="251"/>
                            <a:pt x="48" y="258"/>
                            <a:pt x="50" y="265"/>
                          </a:cubicBezTo>
                          <a:cubicBezTo>
                            <a:pt x="51" y="273"/>
                            <a:pt x="53" y="278"/>
                            <a:pt x="58" y="278"/>
                          </a:cubicBezTo>
                          <a:cubicBezTo>
                            <a:pt x="60" y="278"/>
                            <a:pt x="62" y="277"/>
                            <a:pt x="64" y="276"/>
                          </a:cubicBezTo>
                          <a:cubicBezTo>
                            <a:pt x="65" y="275"/>
                            <a:pt x="67" y="275"/>
                            <a:pt x="69" y="274"/>
                          </a:cubicBezTo>
                          <a:cubicBezTo>
                            <a:pt x="70" y="274"/>
                            <a:pt x="70" y="274"/>
                            <a:pt x="70" y="275"/>
                          </a:cubicBezTo>
                          <a:cubicBezTo>
                            <a:pt x="71" y="276"/>
                            <a:pt x="71" y="277"/>
                            <a:pt x="73" y="277"/>
                          </a:cubicBezTo>
                          <a:cubicBezTo>
                            <a:pt x="74" y="277"/>
                            <a:pt x="75" y="276"/>
                            <a:pt x="76" y="275"/>
                          </a:cubicBezTo>
                          <a:cubicBezTo>
                            <a:pt x="78" y="274"/>
                            <a:pt x="79" y="273"/>
                            <a:pt x="80" y="273"/>
                          </a:cubicBezTo>
                          <a:cubicBezTo>
                            <a:pt x="83" y="273"/>
                            <a:pt x="100" y="282"/>
                            <a:pt x="100" y="286"/>
                          </a:cubicBezTo>
                          <a:lnTo>
                            <a:pt x="100" y="293"/>
                          </a:lnTo>
                          <a:cubicBezTo>
                            <a:pt x="100" y="295"/>
                            <a:pt x="101" y="299"/>
                            <a:pt x="103" y="302"/>
                          </a:cubicBezTo>
                          <a:cubicBezTo>
                            <a:pt x="105" y="305"/>
                            <a:pt x="105" y="309"/>
                            <a:pt x="106" y="312"/>
                          </a:cubicBezTo>
                          <a:cubicBezTo>
                            <a:pt x="106" y="315"/>
                            <a:pt x="107" y="317"/>
                            <a:pt x="109" y="319"/>
                          </a:cubicBezTo>
                          <a:lnTo>
                            <a:pt x="124" y="319"/>
                          </a:lnTo>
                          <a:cubicBezTo>
                            <a:pt x="124" y="319"/>
                            <a:pt x="124" y="320"/>
                            <a:pt x="125" y="320"/>
                          </a:cubicBezTo>
                          <a:lnTo>
                            <a:pt x="125" y="321"/>
                          </a:lnTo>
                          <a:cubicBezTo>
                            <a:pt x="130" y="326"/>
                            <a:pt x="133" y="329"/>
                            <a:pt x="138" y="332"/>
                          </a:cubicBezTo>
                          <a:cubicBezTo>
                            <a:pt x="142" y="335"/>
                            <a:pt x="149" y="336"/>
                            <a:pt x="156" y="337"/>
                          </a:cubicBezTo>
                          <a:cubicBezTo>
                            <a:pt x="161" y="338"/>
                            <a:pt x="166" y="339"/>
                            <a:pt x="169" y="340"/>
                          </a:cubicBezTo>
                          <a:cubicBezTo>
                            <a:pt x="175" y="343"/>
                            <a:pt x="178" y="347"/>
                            <a:pt x="181" y="352"/>
                          </a:cubicBezTo>
                          <a:cubicBezTo>
                            <a:pt x="185" y="357"/>
                            <a:pt x="188" y="363"/>
                            <a:pt x="198" y="363"/>
                          </a:cubicBezTo>
                          <a:cubicBezTo>
                            <a:pt x="201" y="363"/>
                            <a:pt x="204" y="363"/>
                            <a:pt x="207" y="363"/>
                          </a:cubicBezTo>
                          <a:cubicBezTo>
                            <a:pt x="209" y="364"/>
                            <a:pt x="212" y="364"/>
                            <a:pt x="214" y="364"/>
                          </a:cubicBezTo>
                          <a:cubicBezTo>
                            <a:pt x="218" y="364"/>
                            <a:pt x="221" y="361"/>
                            <a:pt x="223" y="358"/>
                          </a:cubicBezTo>
                          <a:cubicBezTo>
                            <a:pt x="226" y="354"/>
                            <a:pt x="228" y="351"/>
                            <a:pt x="233" y="351"/>
                          </a:cubicBezTo>
                          <a:cubicBezTo>
                            <a:pt x="237" y="351"/>
                            <a:pt x="240" y="355"/>
                            <a:pt x="242" y="359"/>
                          </a:cubicBezTo>
                          <a:cubicBezTo>
                            <a:pt x="243" y="360"/>
                            <a:pt x="244" y="362"/>
                            <a:pt x="245" y="363"/>
                          </a:cubicBezTo>
                          <a:cubicBezTo>
                            <a:pt x="245" y="363"/>
                            <a:pt x="245" y="363"/>
                            <a:pt x="245" y="363"/>
                          </a:cubicBezTo>
                          <a:cubicBezTo>
                            <a:pt x="246" y="365"/>
                            <a:pt x="247" y="365"/>
                            <a:pt x="248" y="365"/>
                          </a:cubicBezTo>
                          <a:cubicBezTo>
                            <a:pt x="249" y="365"/>
                            <a:pt x="250" y="364"/>
                            <a:pt x="251" y="364"/>
                          </a:cubicBezTo>
                          <a:cubicBezTo>
                            <a:pt x="253" y="363"/>
                            <a:pt x="255" y="363"/>
                            <a:pt x="257" y="363"/>
                          </a:cubicBezTo>
                          <a:cubicBezTo>
                            <a:pt x="260" y="365"/>
                            <a:pt x="261" y="367"/>
                            <a:pt x="262" y="369"/>
                          </a:cubicBezTo>
                          <a:cubicBezTo>
                            <a:pt x="263" y="371"/>
                            <a:pt x="263" y="372"/>
                            <a:pt x="265" y="373"/>
                          </a:cubicBezTo>
                          <a:cubicBezTo>
                            <a:pt x="266" y="374"/>
                            <a:pt x="267" y="374"/>
                            <a:pt x="269" y="374"/>
                          </a:cubicBezTo>
                          <a:lnTo>
                            <a:pt x="271" y="374"/>
                          </a:lnTo>
                          <a:cubicBezTo>
                            <a:pt x="272" y="374"/>
                            <a:pt x="274" y="375"/>
                            <a:pt x="275" y="375"/>
                          </a:cubicBezTo>
                          <a:cubicBezTo>
                            <a:pt x="277" y="376"/>
                            <a:pt x="279" y="377"/>
                            <a:pt x="280" y="379"/>
                          </a:cubicBezTo>
                          <a:cubicBezTo>
                            <a:pt x="282" y="380"/>
                            <a:pt x="283" y="381"/>
                            <a:pt x="285" y="382"/>
                          </a:cubicBezTo>
                          <a:cubicBezTo>
                            <a:pt x="285" y="382"/>
                            <a:pt x="285" y="382"/>
                            <a:pt x="285" y="383"/>
                          </a:cubicBezTo>
                          <a:cubicBezTo>
                            <a:pt x="286" y="383"/>
                            <a:pt x="286" y="382"/>
                            <a:pt x="286" y="382"/>
                          </a:cubicBezTo>
                          <a:cubicBezTo>
                            <a:pt x="287" y="382"/>
                            <a:pt x="288" y="382"/>
                            <a:pt x="289" y="381"/>
                          </a:cubicBezTo>
                          <a:cubicBezTo>
                            <a:pt x="290" y="381"/>
                            <a:pt x="290" y="379"/>
                            <a:pt x="291" y="377"/>
                          </a:cubicBezTo>
                          <a:cubicBezTo>
                            <a:pt x="291" y="376"/>
                            <a:pt x="291" y="374"/>
                            <a:pt x="291" y="373"/>
                          </a:cubicBezTo>
                          <a:cubicBezTo>
                            <a:pt x="292" y="370"/>
                            <a:pt x="294" y="368"/>
                            <a:pt x="296" y="366"/>
                          </a:cubicBezTo>
                          <a:cubicBezTo>
                            <a:pt x="299" y="363"/>
                            <a:pt x="301" y="361"/>
                            <a:pt x="301" y="358"/>
                          </a:cubicBezTo>
                          <a:cubicBezTo>
                            <a:pt x="301" y="355"/>
                            <a:pt x="300" y="352"/>
                            <a:pt x="298" y="350"/>
                          </a:cubicBezTo>
                          <a:cubicBezTo>
                            <a:pt x="297" y="348"/>
                            <a:pt x="296" y="346"/>
                            <a:pt x="296" y="343"/>
                          </a:cubicBezTo>
                          <a:cubicBezTo>
                            <a:pt x="296" y="336"/>
                            <a:pt x="300" y="333"/>
                            <a:pt x="303" y="331"/>
                          </a:cubicBezTo>
                          <a:cubicBezTo>
                            <a:pt x="307" y="328"/>
                            <a:pt x="310" y="326"/>
                            <a:pt x="310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2" name="Freeform 1180">
                      <a:extLst>
                        <a:ext uri="{FF2B5EF4-FFF2-40B4-BE49-F238E27FC236}">
                          <a16:creationId xmlns:a16="http://schemas.microsoft.com/office/drawing/2014/main" id="{18F06806-D904-C159-7991-2BE370AD12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8442" y="4641891"/>
                      <a:ext cx="77059" cy="65782"/>
                    </a:xfrm>
                    <a:custGeom>
                      <a:avLst/>
                      <a:gdLst>
                        <a:gd name="T0" fmla="*/ 149 w 180"/>
                        <a:gd name="T1" fmla="*/ 73 h 153"/>
                        <a:gd name="T2" fmla="*/ 166 w 180"/>
                        <a:gd name="T3" fmla="*/ 77 h 153"/>
                        <a:gd name="T4" fmla="*/ 171 w 180"/>
                        <a:gd name="T5" fmla="*/ 62 h 153"/>
                        <a:gd name="T6" fmla="*/ 141 w 180"/>
                        <a:gd name="T7" fmla="*/ 39 h 153"/>
                        <a:gd name="T8" fmla="*/ 128 w 180"/>
                        <a:gd name="T9" fmla="*/ 14 h 153"/>
                        <a:gd name="T10" fmla="*/ 115 w 180"/>
                        <a:gd name="T11" fmla="*/ 10 h 153"/>
                        <a:gd name="T12" fmla="*/ 99 w 180"/>
                        <a:gd name="T13" fmla="*/ 0 h 153"/>
                        <a:gd name="T14" fmla="*/ 94 w 180"/>
                        <a:gd name="T15" fmla="*/ 8 h 153"/>
                        <a:gd name="T16" fmla="*/ 84 w 180"/>
                        <a:gd name="T17" fmla="*/ 11 h 153"/>
                        <a:gd name="T18" fmla="*/ 83 w 180"/>
                        <a:gd name="T19" fmla="*/ 13 h 153"/>
                        <a:gd name="T20" fmla="*/ 72 w 180"/>
                        <a:gd name="T21" fmla="*/ 19 h 153"/>
                        <a:gd name="T22" fmla="*/ 63 w 180"/>
                        <a:gd name="T23" fmla="*/ 18 h 153"/>
                        <a:gd name="T24" fmla="*/ 52 w 180"/>
                        <a:gd name="T25" fmla="*/ 23 h 153"/>
                        <a:gd name="T26" fmla="*/ 35 w 180"/>
                        <a:gd name="T27" fmla="*/ 26 h 153"/>
                        <a:gd name="T28" fmla="*/ 30 w 180"/>
                        <a:gd name="T29" fmla="*/ 47 h 153"/>
                        <a:gd name="T30" fmla="*/ 11 w 180"/>
                        <a:gd name="T31" fmla="*/ 48 h 153"/>
                        <a:gd name="T32" fmla="*/ 3 w 180"/>
                        <a:gd name="T33" fmla="*/ 60 h 153"/>
                        <a:gd name="T34" fmla="*/ 2 w 180"/>
                        <a:gd name="T35" fmla="*/ 76 h 153"/>
                        <a:gd name="T36" fmla="*/ 0 w 180"/>
                        <a:gd name="T37" fmla="*/ 76 h 153"/>
                        <a:gd name="T38" fmla="*/ 3 w 180"/>
                        <a:gd name="T39" fmla="*/ 90 h 153"/>
                        <a:gd name="T40" fmla="*/ 7 w 180"/>
                        <a:gd name="T41" fmla="*/ 100 h 153"/>
                        <a:gd name="T42" fmla="*/ 15 w 180"/>
                        <a:gd name="T43" fmla="*/ 105 h 153"/>
                        <a:gd name="T44" fmla="*/ 23 w 180"/>
                        <a:gd name="T45" fmla="*/ 106 h 153"/>
                        <a:gd name="T46" fmla="*/ 34 w 180"/>
                        <a:gd name="T47" fmla="*/ 121 h 153"/>
                        <a:gd name="T48" fmla="*/ 43 w 180"/>
                        <a:gd name="T49" fmla="*/ 126 h 153"/>
                        <a:gd name="T50" fmla="*/ 47 w 180"/>
                        <a:gd name="T51" fmla="*/ 140 h 153"/>
                        <a:gd name="T52" fmla="*/ 68 w 180"/>
                        <a:gd name="T53" fmla="*/ 149 h 153"/>
                        <a:gd name="T54" fmla="*/ 82 w 180"/>
                        <a:gd name="T55" fmla="*/ 136 h 153"/>
                        <a:gd name="T56" fmla="*/ 89 w 180"/>
                        <a:gd name="T57" fmla="*/ 129 h 153"/>
                        <a:gd name="T58" fmla="*/ 91 w 180"/>
                        <a:gd name="T59" fmla="*/ 117 h 153"/>
                        <a:gd name="T60" fmla="*/ 110 w 180"/>
                        <a:gd name="T61" fmla="*/ 107 h 153"/>
                        <a:gd name="T62" fmla="*/ 107 w 180"/>
                        <a:gd name="T63" fmla="*/ 98 h 153"/>
                        <a:gd name="T64" fmla="*/ 100 w 180"/>
                        <a:gd name="T65" fmla="*/ 92 h 153"/>
                        <a:gd name="T66" fmla="*/ 93 w 180"/>
                        <a:gd name="T67" fmla="*/ 88 h 153"/>
                        <a:gd name="T68" fmla="*/ 97 w 180"/>
                        <a:gd name="T69" fmla="*/ 72 h 153"/>
                        <a:gd name="T70" fmla="*/ 97 w 180"/>
                        <a:gd name="T71" fmla="*/ 71 h 153"/>
                        <a:gd name="T72" fmla="*/ 118 w 180"/>
                        <a:gd name="T73" fmla="*/ 59 h 153"/>
                        <a:gd name="T74" fmla="*/ 115 w 180"/>
                        <a:gd name="T75" fmla="*/ 65 h 153"/>
                        <a:gd name="T76" fmla="*/ 144 w 180"/>
                        <a:gd name="T77" fmla="*/ 74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0" h="153">
                          <a:moveTo>
                            <a:pt x="144" y="74"/>
                          </a:moveTo>
                          <a:cubicBezTo>
                            <a:pt x="146" y="74"/>
                            <a:pt x="147" y="73"/>
                            <a:pt x="149" y="73"/>
                          </a:cubicBezTo>
                          <a:cubicBezTo>
                            <a:pt x="152" y="73"/>
                            <a:pt x="155" y="74"/>
                            <a:pt x="158" y="75"/>
                          </a:cubicBezTo>
                          <a:cubicBezTo>
                            <a:pt x="161" y="77"/>
                            <a:pt x="163" y="78"/>
                            <a:pt x="166" y="77"/>
                          </a:cubicBezTo>
                          <a:cubicBezTo>
                            <a:pt x="173" y="74"/>
                            <a:pt x="177" y="72"/>
                            <a:pt x="180" y="65"/>
                          </a:cubicBezTo>
                          <a:cubicBezTo>
                            <a:pt x="177" y="64"/>
                            <a:pt x="174" y="63"/>
                            <a:pt x="171" y="62"/>
                          </a:cubicBezTo>
                          <a:cubicBezTo>
                            <a:pt x="162" y="60"/>
                            <a:pt x="152" y="57"/>
                            <a:pt x="149" y="50"/>
                          </a:cubicBezTo>
                          <a:cubicBezTo>
                            <a:pt x="147" y="49"/>
                            <a:pt x="142" y="41"/>
                            <a:pt x="141" y="39"/>
                          </a:cubicBezTo>
                          <a:lnTo>
                            <a:pt x="141" y="38"/>
                          </a:lnTo>
                          <a:cubicBezTo>
                            <a:pt x="139" y="26"/>
                            <a:pt x="136" y="19"/>
                            <a:pt x="128" y="14"/>
                          </a:cubicBezTo>
                          <a:cubicBezTo>
                            <a:pt x="126" y="12"/>
                            <a:pt x="124" y="12"/>
                            <a:pt x="122" y="12"/>
                          </a:cubicBezTo>
                          <a:cubicBezTo>
                            <a:pt x="120" y="11"/>
                            <a:pt x="118" y="11"/>
                            <a:pt x="115" y="10"/>
                          </a:cubicBezTo>
                          <a:lnTo>
                            <a:pt x="114" y="9"/>
                          </a:lnTo>
                          <a:cubicBezTo>
                            <a:pt x="106" y="3"/>
                            <a:pt x="101" y="0"/>
                            <a:pt x="99" y="0"/>
                          </a:cubicBezTo>
                          <a:cubicBezTo>
                            <a:pt x="98" y="0"/>
                            <a:pt x="97" y="1"/>
                            <a:pt x="96" y="4"/>
                          </a:cubicBezTo>
                          <a:cubicBezTo>
                            <a:pt x="96" y="5"/>
                            <a:pt x="95" y="7"/>
                            <a:pt x="94" y="8"/>
                          </a:cubicBezTo>
                          <a:cubicBezTo>
                            <a:pt x="90" y="11"/>
                            <a:pt x="87" y="8"/>
                            <a:pt x="84" y="10"/>
                          </a:cubicBezTo>
                          <a:lnTo>
                            <a:pt x="84" y="11"/>
                          </a:lnTo>
                          <a:lnTo>
                            <a:pt x="84" y="11"/>
                          </a:lnTo>
                          <a:cubicBezTo>
                            <a:pt x="84" y="11"/>
                            <a:pt x="83" y="12"/>
                            <a:pt x="83" y="13"/>
                          </a:cubicBezTo>
                          <a:cubicBezTo>
                            <a:pt x="82" y="14"/>
                            <a:pt x="81" y="16"/>
                            <a:pt x="79" y="17"/>
                          </a:cubicBezTo>
                          <a:cubicBezTo>
                            <a:pt x="77" y="18"/>
                            <a:pt x="74" y="19"/>
                            <a:pt x="72" y="19"/>
                          </a:cubicBezTo>
                          <a:cubicBezTo>
                            <a:pt x="70" y="19"/>
                            <a:pt x="69" y="19"/>
                            <a:pt x="68" y="19"/>
                          </a:cubicBezTo>
                          <a:cubicBezTo>
                            <a:pt x="66" y="19"/>
                            <a:pt x="65" y="18"/>
                            <a:pt x="63" y="18"/>
                          </a:cubicBezTo>
                          <a:cubicBezTo>
                            <a:pt x="61" y="18"/>
                            <a:pt x="57" y="19"/>
                            <a:pt x="55" y="20"/>
                          </a:cubicBezTo>
                          <a:cubicBezTo>
                            <a:pt x="54" y="21"/>
                            <a:pt x="53" y="22"/>
                            <a:pt x="52" y="23"/>
                          </a:cubicBezTo>
                          <a:cubicBezTo>
                            <a:pt x="50" y="25"/>
                            <a:pt x="48" y="28"/>
                            <a:pt x="42" y="28"/>
                          </a:cubicBezTo>
                          <a:cubicBezTo>
                            <a:pt x="38" y="28"/>
                            <a:pt x="36" y="27"/>
                            <a:pt x="35" y="26"/>
                          </a:cubicBezTo>
                          <a:cubicBezTo>
                            <a:pt x="35" y="27"/>
                            <a:pt x="35" y="28"/>
                            <a:pt x="35" y="29"/>
                          </a:cubicBezTo>
                          <a:cubicBezTo>
                            <a:pt x="34" y="36"/>
                            <a:pt x="34" y="41"/>
                            <a:pt x="30" y="47"/>
                          </a:cubicBezTo>
                          <a:lnTo>
                            <a:pt x="30" y="48"/>
                          </a:lnTo>
                          <a:lnTo>
                            <a:pt x="11" y="48"/>
                          </a:lnTo>
                          <a:cubicBezTo>
                            <a:pt x="9" y="50"/>
                            <a:pt x="7" y="52"/>
                            <a:pt x="6" y="55"/>
                          </a:cubicBezTo>
                          <a:cubicBezTo>
                            <a:pt x="5" y="57"/>
                            <a:pt x="4" y="58"/>
                            <a:pt x="3" y="60"/>
                          </a:cubicBezTo>
                          <a:cubicBezTo>
                            <a:pt x="4" y="62"/>
                            <a:pt x="7" y="72"/>
                            <a:pt x="2" y="76"/>
                          </a:cubicBezTo>
                          <a:lnTo>
                            <a:pt x="2" y="76"/>
                          </a:lnTo>
                          <a:lnTo>
                            <a:pt x="2" y="76"/>
                          </a:lnTo>
                          <a:cubicBezTo>
                            <a:pt x="1" y="76"/>
                            <a:pt x="1" y="76"/>
                            <a:pt x="0" y="76"/>
                          </a:cubicBezTo>
                          <a:lnTo>
                            <a:pt x="0" y="84"/>
                          </a:lnTo>
                          <a:cubicBezTo>
                            <a:pt x="0" y="88"/>
                            <a:pt x="1" y="88"/>
                            <a:pt x="3" y="90"/>
                          </a:cubicBezTo>
                          <a:cubicBezTo>
                            <a:pt x="4" y="91"/>
                            <a:pt x="5" y="92"/>
                            <a:pt x="7" y="95"/>
                          </a:cubicBezTo>
                          <a:cubicBezTo>
                            <a:pt x="7" y="97"/>
                            <a:pt x="7" y="98"/>
                            <a:pt x="7" y="100"/>
                          </a:cubicBezTo>
                          <a:cubicBezTo>
                            <a:pt x="7" y="102"/>
                            <a:pt x="7" y="103"/>
                            <a:pt x="8" y="103"/>
                          </a:cubicBezTo>
                          <a:cubicBezTo>
                            <a:pt x="10" y="105"/>
                            <a:pt x="12" y="105"/>
                            <a:pt x="15" y="105"/>
                          </a:cubicBezTo>
                          <a:lnTo>
                            <a:pt x="17" y="105"/>
                          </a:lnTo>
                          <a:cubicBezTo>
                            <a:pt x="19" y="105"/>
                            <a:pt x="21" y="105"/>
                            <a:pt x="23" y="106"/>
                          </a:cubicBezTo>
                          <a:cubicBezTo>
                            <a:pt x="28" y="108"/>
                            <a:pt x="30" y="112"/>
                            <a:pt x="32" y="116"/>
                          </a:cubicBezTo>
                          <a:cubicBezTo>
                            <a:pt x="32" y="118"/>
                            <a:pt x="33" y="119"/>
                            <a:pt x="34" y="121"/>
                          </a:cubicBezTo>
                          <a:cubicBezTo>
                            <a:pt x="35" y="122"/>
                            <a:pt x="37" y="123"/>
                            <a:pt x="39" y="123"/>
                          </a:cubicBezTo>
                          <a:cubicBezTo>
                            <a:pt x="40" y="124"/>
                            <a:pt x="42" y="125"/>
                            <a:pt x="43" y="126"/>
                          </a:cubicBezTo>
                          <a:cubicBezTo>
                            <a:pt x="44" y="128"/>
                            <a:pt x="44" y="130"/>
                            <a:pt x="44" y="132"/>
                          </a:cubicBezTo>
                          <a:cubicBezTo>
                            <a:pt x="44" y="137"/>
                            <a:pt x="45" y="140"/>
                            <a:pt x="47" y="140"/>
                          </a:cubicBezTo>
                          <a:cubicBezTo>
                            <a:pt x="53" y="140"/>
                            <a:pt x="56" y="140"/>
                            <a:pt x="63" y="144"/>
                          </a:cubicBezTo>
                          <a:cubicBezTo>
                            <a:pt x="65" y="145"/>
                            <a:pt x="66" y="147"/>
                            <a:pt x="68" y="149"/>
                          </a:cubicBezTo>
                          <a:cubicBezTo>
                            <a:pt x="70" y="151"/>
                            <a:pt x="72" y="153"/>
                            <a:pt x="75" y="153"/>
                          </a:cubicBezTo>
                          <a:cubicBezTo>
                            <a:pt x="79" y="153"/>
                            <a:pt x="82" y="147"/>
                            <a:pt x="82" y="136"/>
                          </a:cubicBezTo>
                          <a:cubicBezTo>
                            <a:pt x="82" y="130"/>
                            <a:pt x="85" y="130"/>
                            <a:pt x="87" y="130"/>
                          </a:cubicBezTo>
                          <a:cubicBezTo>
                            <a:pt x="88" y="129"/>
                            <a:pt x="89" y="129"/>
                            <a:pt x="89" y="129"/>
                          </a:cubicBezTo>
                          <a:cubicBezTo>
                            <a:pt x="90" y="128"/>
                            <a:pt x="90" y="125"/>
                            <a:pt x="90" y="123"/>
                          </a:cubicBezTo>
                          <a:cubicBezTo>
                            <a:pt x="90" y="120"/>
                            <a:pt x="90" y="118"/>
                            <a:pt x="91" y="117"/>
                          </a:cubicBezTo>
                          <a:cubicBezTo>
                            <a:pt x="93" y="113"/>
                            <a:pt x="98" y="112"/>
                            <a:pt x="103" y="111"/>
                          </a:cubicBezTo>
                          <a:cubicBezTo>
                            <a:pt x="106" y="110"/>
                            <a:pt x="109" y="109"/>
                            <a:pt x="110" y="107"/>
                          </a:cubicBezTo>
                          <a:cubicBezTo>
                            <a:pt x="110" y="107"/>
                            <a:pt x="110" y="106"/>
                            <a:pt x="109" y="105"/>
                          </a:cubicBezTo>
                          <a:cubicBezTo>
                            <a:pt x="108" y="102"/>
                            <a:pt x="108" y="100"/>
                            <a:pt x="107" y="98"/>
                          </a:cubicBezTo>
                          <a:cubicBezTo>
                            <a:pt x="105" y="94"/>
                            <a:pt x="104" y="91"/>
                            <a:pt x="102" y="91"/>
                          </a:cubicBezTo>
                          <a:cubicBezTo>
                            <a:pt x="101" y="91"/>
                            <a:pt x="100" y="91"/>
                            <a:pt x="100" y="92"/>
                          </a:cubicBezTo>
                          <a:cubicBezTo>
                            <a:pt x="100" y="93"/>
                            <a:pt x="99" y="94"/>
                            <a:pt x="98" y="94"/>
                          </a:cubicBezTo>
                          <a:cubicBezTo>
                            <a:pt x="94" y="94"/>
                            <a:pt x="93" y="90"/>
                            <a:pt x="93" y="88"/>
                          </a:cubicBezTo>
                          <a:cubicBezTo>
                            <a:pt x="93" y="85"/>
                            <a:pt x="94" y="83"/>
                            <a:pt x="95" y="82"/>
                          </a:cubicBezTo>
                          <a:cubicBezTo>
                            <a:pt x="97" y="80"/>
                            <a:pt x="99" y="78"/>
                            <a:pt x="97" y="72"/>
                          </a:cubicBezTo>
                          <a:lnTo>
                            <a:pt x="96" y="72"/>
                          </a:lnTo>
                          <a:lnTo>
                            <a:pt x="97" y="71"/>
                          </a:lnTo>
                          <a:cubicBezTo>
                            <a:pt x="99" y="66"/>
                            <a:pt x="106" y="52"/>
                            <a:pt x="113" y="52"/>
                          </a:cubicBezTo>
                          <a:cubicBezTo>
                            <a:pt x="116" y="52"/>
                            <a:pt x="118" y="56"/>
                            <a:pt x="118" y="59"/>
                          </a:cubicBezTo>
                          <a:cubicBezTo>
                            <a:pt x="118" y="61"/>
                            <a:pt x="116" y="63"/>
                            <a:pt x="115" y="64"/>
                          </a:cubicBezTo>
                          <a:cubicBezTo>
                            <a:pt x="115" y="64"/>
                            <a:pt x="115" y="64"/>
                            <a:pt x="115" y="65"/>
                          </a:cubicBezTo>
                          <a:cubicBezTo>
                            <a:pt x="116" y="67"/>
                            <a:pt x="135" y="75"/>
                            <a:pt x="140" y="75"/>
                          </a:cubicBezTo>
                          <a:cubicBezTo>
                            <a:pt x="142" y="75"/>
                            <a:pt x="143" y="75"/>
                            <a:pt x="144" y="7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3" name="Freeform 1181">
                      <a:extLst>
                        <a:ext uri="{FF2B5EF4-FFF2-40B4-BE49-F238E27FC236}">
                          <a16:creationId xmlns:a16="http://schemas.microsoft.com/office/drawing/2014/main" id="{929350EF-E205-0BD0-A895-4A83BAD4BE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3977" y="4591146"/>
                      <a:ext cx="154116" cy="182309"/>
                    </a:xfrm>
                    <a:custGeom>
                      <a:avLst/>
                      <a:gdLst>
                        <a:gd name="T0" fmla="*/ 339 w 362"/>
                        <a:gd name="T1" fmla="*/ 92 h 424"/>
                        <a:gd name="T2" fmla="*/ 321 w 362"/>
                        <a:gd name="T3" fmla="*/ 98 h 424"/>
                        <a:gd name="T4" fmla="*/ 281 w 362"/>
                        <a:gd name="T5" fmla="*/ 83 h 424"/>
                        <a:gd name="T6" fmla="*/ 266 w 362"/>
                        <a:gd name="T7" fmla="*/ 126 h 424"/>
                        <a:gd name="T8" fmla="*/ 259 w 362"/>
                        <a:gd name="T9" fmla="*/ 140 h 424"/>
                        <a:gd name="T10" fmla="*/ 248 w 362"/>
                        <a:gd name="T11" fmla="*/ 134 h 424"/>
                        <a:gd name="T12" fmla="*/ 207 w 362"/>
                        <a:gd name="T13" fmla="*/ 153 h 424"/>
                        <a:gd name="T14" fmla="*/ 203 w 362"/>
                        <a:gd name="T15" fmla="*/ 86 h 424"/>
                        <a:gd name="T16" fmla="*/ 172 w 362"/>
                        <a:gd name="T17" fmla="*/ 45 h 424"/>
                        <a:gd name="T18" fmla="*/ 151 w 362"/>
                        <a:gd name="T19" fmla="*/ 14 h 424"/>
                        <a:gd name="T20" fmla="*/ 146 w 362"/>
                        <a:gd name="T21" fmla="*/ 13 h 424"/>
                        <a:gd name="T22" fmla="*/ 151 w 362"/>
                        <a:gd name="T23" fmla="*/ 0 h 424"/>
                        <a:gd name="T24" fmla="*/ 137 w 362"/>
                        <a:gd name="T25" fmla="*/ 8 h 424"/>
                        <a:gd name="T26" fmla="*/ 131 w 362"/>
                        <a:gd name="T27" fmla="*/ 32 h 424"/>
                        <a:gd name="T28" fmla="*/ 136 w 362"/>
                        <a:gd name="T29" fmla="*/ 60 h 424"/>
                        <a:gd name="T30" fmla="*/ 135 w 362"/>
                        <a:gd name="T31" fmla="*/ 78 h 424"/>
                        <a:gd name="T32" fmla="*/ 129 w 362"/>
                        <a:gd name="T33" fmla="*/ 90 h 424"/>
                        <a:gd name="T34" fmla="*/ 121 w 362"/>
                        <a:gd name="T35" fmla="*/ 98 h 424"/>
                        <a:gd name="T36" fmla="*/ 121 w 362"/>
                        <a:gd name="T37" fmla="*/ 107 h 424"/>
                        <a:gd name="T38" fmla="*/ 137 w 362"/>
                        <a:gd name="T39" fmla="*/ 130 h 424"/>
                        <a:gd name="T40" fmla="*/ 131 w 362"/>
                        <a:gd name="T41" fmla="*/ 154 h 424"/>
                        <a:gd name="T42" fmla="*/ 142 w 362"/>
                        <a:gd name="T43" fmla="*/ 169 h 424"/>
                        <a:gd name="T44" fmla="*/ 129 w 362"/>
                        <a:gd name="T45" fmla="*/ 189 h 424"/>
                        <a:gd name="T46" fmla="*/ 106 w 362"/>
                        <a:gd name="T47" fmla="*/ 174 h 424"/>
                        <a:gd name="T48" fmla="*/ 101 w 362"/>
                        <a:gd name="T49" fmla="*/ 187 h 424"/>
                        <a:gd name="T50" fmla="*/ 88 w 362"/>
                        <a:gd name="T51" fmla="*/ 209 h 424"/>
                        <a:gd name="T52" fmla="*/ 79 w 362"/>
                        <a:gd name="T53" fmla="*/ 225 h 424"/>
                        <a:gd name="T54" fmla="*/ 66 w 362"/>
                        <a:gd name="T55" fmla="*/ 228 h 424"/>
                        <a:gd name="T56" fmla="*/ 32 w 362"/>
                        <a:gd name="T57" fmla="*/ 233 h 424"/>
                        <a:gd name="T58" fmla="*/ 21 w 362"/>
                        <a:gd name="T59" fmla="*/ 290 h 424"/>
                        <a:gd name="T60" fmla="*/ 20 w 362"/>
                        <a:gd name="T61" fmla="*/ 311 h 424"/>
                        <a:gd name="T62" fmla="*/ 19 w 362"/>
                        <a:gd name="T63" fmla="*/ 332 h 424"/>
                        <a:gd name="T64" fmla="*/ 3 w 362"/>
                        <a:gd name="T65" fmla="*/ 350 h 424"/>
                        <a:gd name="T66" fmla="*/ 24 w 362"/>
                        <a:gd name="T67" fmla="*/ 363 h 424"/>
                        <a:gd name="T68" fmla="*/ 56 w 362"/>
                        <a:gd name="T69" fmla="*/ 379 h 424"/>
                        <a:gd name="T70" fmla="*/ 66 w 362"/>
                        <a:gd name="T71" fmla="*/ 378 h 424"/>
                        <a:gd name="T72" fmla="*/ 92 w 362"/>
                        <a:gd name="T73" fmla="*/ 376 h 424"/>
                        <a:gd name="T74" fmla="*/ 118 w 362"/>
                        <a:gd name="T75" fmla="*/ 391 h 424"/>
                        <a:gd name="T76" fmla="*/ 135 w 362"/>
                        <a:gd name="T77" fmla="*/ 394 h 424"/>
                        <a:gd name="T78" fmla="*/ 153 w 362"/>
                        <a:gd name="T79" fmla="*/ 413 h 424"/>
                        <a:gd name="T80" fmla="*/ 168 w 362"/>
                        <a:gd name="T81" fmla="*/ 422 h 424"/>
                        <a:gd name="T82" fmla="*/ 178 w 362"/>
                        <a:gd name="T83" fmla="*/ 417 h 424"/>
                        <a:gd name="T84" fmla="*/ 183 w 362"/>
                        <a:gd name="T85" fmla="*/ 393 h 424"/>
                        <a:gd name="T86" fmla="*/ 210 w 362"/>
                        <a:gd name="T87" fmla="*/ 348 h 424"/>
                        <a:gd name="T88" fmla="*/ 217 w 362"/>
                        <a:gd name="T89" fmla="*/ 331 h 424"/>
                        <a:gd name="T90" fmla="*/ 228 w 362"/>
                        <a:gd name="T91" fmla="*/ 295 h 424"/>
                        <a:gd name="T92" fmla="*/ 220 w 362"/>
                        <a:gd name="T93" fmla="*/ 267 h 424"/>
                        <a:gd name="T94" fmla="*/ 224 w 362"/>
                        <a:gd name="T95" fmla="*/ 228 h 424"/>
                        <a:gd name="T96" fmla="*/ 240 w 362"/>
                        <a:gd name="T97" fmla="*/ 213 h 424"/>
                        <a:gd name="T98" fmla="*/ 253 w 362"/>
                        <a:gd name="T99" fmla="*/ 211 h 424"/>
                        <a:gd name="T100" fmla="*/ 265 w 362"/>
                        <a:gd name="T101" fmla="*/ 205 h 424"/>
                        <a:gd name="T102" fmla="*/ 281 w 362"/>
                        <a:gd name="T103" fmla="*/ 204 h 424"/>
                        <a:gd name="T104" fmla="*/ 296 w 362"/>
                        <a:gd name="T105" fmla="*/ 206 h 424"/>
                        <a:gd name="T106" fmla="*/ 314 w 362"/>
                        <a:gd name="T107" fmla="*/ 187 h 424"/>
                        <a:gd name="T108" fmla="*/ 333 w 362"/>
                        <a:gd name="T109" fmla="*/ 181 h 424"/>
                        <a:gd name="T110" fmla="*/ 353 w 362"/>
                        <a:gd name="T111" fmla="*/ 172 h 424"/>
                        <a:gd name="T112" fmla="*/ 338 w 362"/>
                        <a:gd name="T113" fmla="*/ 130 h 424"/>
                        <a:gd name="T114" fmla="*/ 362 w 362"/>
                        <a:gd name="T115" fmla="*/ 121 h 4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62" h="424">
                          <a:moveTo>
                            <a:pt x="356" y="117"/>
                          </a:moveTo>
                          <a:cubicBezTo>
                            <a:pt x="351" y="114"/>
                            <a:pt x="346" y="110"/>
                            <a:pt x="345" y="106"/>
                          </a:cubicBezTo>
                          <a:cubicBezTo>
                            <a:pt x="344" y="104"/>
                            <a:pt x="343" y="102"/>
                            <a:pt x="343" y="100"/>
                          </a:cubicBezTo>
                          <a:cubicBezTo>
                            <a:pt x="342" y="97"/>
                            <a:pt x="342" y="94"/>
                            <a:pt x="339" y="92"/>
                          </a:cubicBezTo>
                          <a:lnTo>
                            <a:pt x="333" y="92"/>
                          </a:lnTo>
                          <a:cubicBezTo>
                            <a:pt x="333" y="94"/>
                            <a:pt x="332" y="95"/>
                            <a:pt x="331" y="96"/>
                          </a:cubicBezTo>
                          <a:cubicBezTo>
                            <a:pt x="331" y="98"/>
                            <a:pt x="329" y="99"/>
                            <a:pt x="325" y="99"/>
                          </a:cubicBezTo>
                          <a:cubicBezTo>
                            <a:pt x="324" y="99"/>
                            <a:pt x="322" y="99"/>
                            <a:pt x="321" y="98"/>
                          </a:cubicBezTo>
                          <a:cubicBezTo>
                            <a:pt x="315" y="97"/>
                            <a:pt x="312" y="92"/>
                            <a:pt x="310" y="87"/>
                          </a:cubicBezTo>
                          <a:cubicBezTo>
                            <a:pt x="308" y="84"/>
                            <a:pt x="306" y="80"/>
                            <a:pt x="302" y="78"/>
                          </a:cubicBezTo>
                          <a:cubicBezTo>
                            <a:pt x="301" y="78"/>
                            <a:pt x="300" y="78"/>
                            <a:pt x="298" y="78"/>
                          </a:cubicBezTo>
                          <a:cubicBezTo>
                            <a:pt x="288" y="78"/>
                            <a:pt x="283" y="80"/>
                            <a:pt x="281" y="83"/>
                          </a:cubicBezTo>
                          <a:cubicBezTo>
                            <a:pt x="279" y="86"/>
                            <a:pt x="279" y="90"/>
                            <a:pt x="278" y="95"/>
                          </a:cubicBezTo>
                          <a:cubicBezTo>
                            <a:pt x="278" y="99"/>
                            <a:pt x="277" y="104"/>
                            <a:pt x="275" y="110"/>
                          </a:cubicBezTo>
                          <a:cubicBezTo>
                            <a:pt x="274" y="115"/>
                            <a:pt x="272" y="118"/>
                            <a:pt x="269" y="122"/>
                          </a:cubicBezTo>
                          <a:cubicBezTo>
                            <a:pt x="268" y="123"/>
                            <a:pt x="267" y="125"/>
                            <a:pt x="266" y="126"/>
                          </a:cubicBezTo>
                          <a:cubicBezTo>
                            <a:pt x="266" y="127"/>
                            <a:pt x="265" y="127"/>
                            <a:pt x="265" y="128"/>
                          </a:cubicBezTo>
                          <a:cubicBezTo>
                            <a:pt x="263" y="131"/>
                            <a:pt x="261" y="134"/>
                            <a:pt x="261" y="138"/>
                          </a:cubicBezTo>
                          <a:lnTo>
                            <a:pt x="260" y="140"/>
                          </a:lnTo>
                          <a:lnTo>
                            <a:pt x="259" y="140"/>
                          </a:lnTo>
                          <a:lnTo>
                            <a:pt x="259" y="140"/>
                          </a:lnTo>
                          <a:lnTo>
                            <a:pt x="258" y="140"/>
                          </a:lnTo>
                          <a:cubicBezTo>
                            <a:pt x="257" y="140"/>
                            <a:pt x="257" y="140"/>
                            <a:pt x="256" y="139"/>
                          </a:cubicBezTo>
                          <a:cubicBezTo>
                            <a:pt x="252" y="138"/>
                            <a:pt x="250" y="136"/>
                            <a:pt x="248" y="134"/>
                          </a:cubicBezTo>
                          <a:cubicBezTo>
                            <a:pt x="248" y="133"/>
                            <a:pt x="247" y="132"/>
                            <a:pt x="247" y="131"/>
                          </a:cubicBezTo>
                          <a:cubicBezTo>
                            <a:pt x="240" y="132"/>
                            <a:pt x="236" y="137"/>
                            <a:pt x="231" y="142"/>
                          </a:cubicBezTo>
                          <a:cubicBezTo>
                            <a:pt x="226" y="148"/>
                            <a:pt x="221" y="154"/>
                            <a:pt x="212" y="154"/>
                          </a:cubicBezTo>
                          <a:cubicBezTo>
                            <a:pt x="210" y="154"/>
                            <a:pt x="209" y="154"/>
                            <a:pt x="207" y="153"/>
                          </a:cubicBezTo>
                          <a:cubicBezTo>
                            <a:pt x="199" y="152"/>
                            <a:pt x="199" y="144"/>
                            <a:pt x="199" y="139"/>
                          </a:cubicBezTo>
                          <a:lnTo>
                            <a:pt x="199" y="102"/>
                          </a:lnTo>
                          <a:cubicBezTo>
                            <a:pt x="199" y="98"/>
                            <a:pt x="200" y="94"/>
                            <a:pt x="202" y="91"/>
                          </a:cubicBezTo>
                          <a:cubicBezTo>
                            <a:pt x="202" y="89"/>
                            <a:pt x="203" y="88"/>
                            <a:pt x="203" y="86"/>
                          </a:cubicBezTo>
                          <a:cubicBezTo>
                            <a:pt x="194" y="81"/>
                            <a:pt x="184" y="75"/>
                            <a:pt x="184" y="62"/>
                          </a:cubicBezTo>
                          <a:lnTo>
                            <a:pt x="184" y="53"/>
                          </a:lnTo>
                          <a:cubicBezTo>
                            <a:pt x="184" y="51"/>
                            <a:pt x="182" y="50"/>
                            <a:pt x="179" y="49"/>
                          </a:cubicBezTo>
                          <a:cubicBezTo>
                            <a:pt x="176" y="48"/>
                            <a:pt x="174" y="47"/>
                            <a:pt x="172" y="45"/>
                          </a:cubicBezTo>
                          <a:cubicBezTo>
                            <a:pt x="170" y="41"/>
                            <a:pt x="170" y="38"/>
                            <a:pt x="169" y="34"/>
                          </a:cubicBezTo>
                          <a:cubicBezTo>
                            <a:pt x="169" y="31"/>
                            <a:pt x="168" y="29"/>
                            <a:pt x="167" y="26"/>
                          </a:cubicBezTo>
                          <a:cubicBezTo>
                            <a:pt x="165" y="20"/>
                            <a:pt x="162" y="17"/>
                            <a:pt x="157" y="16"/>
                          </a:cubicBezTo>
                          <a:cubicBezTo>
                            <a:pt x="155" y="15"/>
                            <a:pt x="153" y="15"/>
                            <a:pt x="151" y="14"/>
                          </a:cubicBezTo>
                          <a:lnTo>
                            <a:pt x="150" y="14"/>
                          </a:lnTo>
                          <a:lnTo>
                            <a:pt x="150" y="14"/>
                          </a:lnTo>
                          <a:cubicBezTo>
                            <a:pt x="149" y="14"/>
                            <a:pt x="149" y="14"/>
                            <a:pt x="149" y="14"/>
                          </a:cubicBezTo>
                          <a:lnTo>
                            <a:pt x="146" y="13"/>
                          </a:lnTo>
                          <a:lnTo>
                            <a:pt x="147" y="11"/>
                          </a:lnTo>
                          <a:cubicBezTo>
                            <a:pt x="147" y="9"/>
                            <a:pt x="148" y="7"/>
                            <a:pt x="149" y="6"/>
                          </a:cubicBezTo>
                          <a:cubicBezTo>
                            <a:pt x="150" y="5"/>
                            <a:pt x="151" y="4"/>
                            <a:pt x="151" y="2"/>
                          </a:cubicBezTo>
                          <a:cubicBezTo>
                            <a:pt x="151" y="1"/>
                            <a:pt x="151" y="1"/>
                            <a:pt x="151" y="0"/>
                          </a:cubicBezTo>
                          <a:cubicBezTo>
                            <a:pt x="151" y="0"/>
                            <a:pt x="150" y="0"/>
                            <a:pt x="150" y="0"/>
                          </a:cubicBezTo>
                          <a:lnTo>
                            <a:pt x="149" y="0"/>
                          </a:lnTo>
                          <a:cubicBezTo>
                            <a:pt x="148" y="0"/>
                            <a:pt x="148" y="0"/>
                            <a:pt x="147" y="0"/>
                          </a:cubicBezTo>
                          <a:cubicBezTo>
                            <a:pt x="146" y="4"/>
                            <a:pt x="141" y="6"/>
                            <a:pt x="137" y="8"/>
                          </a:cubicBezTo>
                          <a:cubicBezTo>
                            <a:pt x="131" y="10"/>
                            <a:pt x="128" y="11"/>
                            <a:pt x="128" y="15"/>
                          </a:cubicBezTo>
                          <a:cubicBezTo>
                            <a:pt x="128" y="19"/>
                            <a:pt x="129" y="20"/>
                            <a:pt x="131" y="22"/>
                          </a:cubicBezTo>
                          <a:cubicBezTo>
                            <a:pt x="132" y="23"/>
                            <a:pt x="133" y="25"/>
                            <a:pt x="133" y="27"/>
                          </a:cubicBezTo>
                          <a:cubicBezTo>
                            <a:pt x="133" y="29"/>
                            <a:pt x="132" y="31"/>
                            <a:pt x="131" y="32"/>
                          </a:cubicBezTo>
                          <a:cubicBezTo>
                            <a:pt x="129" y="34"/>
                            <a:pt x="128" y="35"/>
                            <a:pt x="128" y="37"/>
                          </a:cubicBezTo>
                          <a:cubicBezTo>
                            <a:pt x="128" y="41"/>
                            <a:pt x="130" y="42"/>
                            <a:pt x="133" y="44"/>
                          </a:cubicBezTo>
                          <a:cubicBezTo>
                            <a:pt x="135" y="46"/>
                            <a:pt x="139" y="49"/>
                            <a:pt x="139" y="54"/>
                          </a:cubicBezTo>
                          <a:cubicBezTo>
                            <a:pt x="139" y="56"/>
                            <a:pt x="137" y="58"/>
                            <a:pt x="136" y="60"/>
                          </a:cubicBezTo>
                          <a:cubicBezTo>
                            <a:pt x="136" y="60"/>
                            <a:pt x="135" y="61"/>
                            <a:pt x="135" y="62"/>
                          </a:cubicBezTo>
                          <a:cubicBezTo>
                            <a:pt x="135" y="63"/>
                            <a:pt x="136" y="64"/>
                            <a:pt x="137" y="65"/>
                          </a:cubicBezTo>
                          <a:cubicBezTo>
                            <a:pt x="137" y="66"/>
                            <a:pt x="139" y="67"/>
                            <a:pt x="139" y="69"/>
                          </a:cubicBezTo>
                          <a:cubicBezTo>
                            <a:pt x="139" y="73"/>
                            <a:pt x="137" y="76"/>
                            <a:pt x="135" y="78"/>
                          </a:cubicBezTo>
                          <a:cubicBezTo>
                            <a:pt x="134" y="80"/>
                            <a:pt x="133" y="81"/>
                            <a:pt x="133" y="83"/>
                          </a:cubicBezTo>
                          <a:cubicBezTo>
                            <a:pt x="133" y="86"/>
                            <a:pt x="131" y="88"/>
                            <a:pt x="130" y="89"/>
                          </a:cubicBezTo>
                          <a:cubicBezTo>
                            <a:pt x="130" y="89"/>
                            <a:pt x="130" y="89"/>
                            <a:pt x="130" y="90"/>
                          </a:cubicBezTo>
                          <a:lnTo>
                            <a:pt x="129" y="90"/>
                          </a:lnTo>
                          <a:lnTo>
                            <a:pt x="129" y="90"/>
                          </a:lnTo>
                          <a:cubicBezTo>
                            <a:pt x="127" y="92"/>
                            <a:pt x="126" y="93"/>
                            <a:pt x="125" y="94"/>
                          </a:cubicBezTo>
                          <a:cubicBezTo>
                            <a:pt x="124" y="96"/>
                            <a:pt x="123" y="97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lnTo>
                            <a:pt x="124" y="98"/>
                          </a:lnTo>
                          <a:lnTo>
                            <a:pt x="124" y="101"/>
                          </a:lnTo>
                          <a:cubicBezTo>
                            <a:pt x="123" y="104"/>
                            <a:pt x="122" y="106"/>
                            <a:pt x="121" y="107"/>
                          </a:cubicBezTo>
                          <a:cubicBezTo>
                            <a:pt x="120" y="109"/>
                            <a:pt x="120" y="111"/>
                            <a:pt x="120" y="115"/>
                          </a:cubicBezTo>
                          <a:cubicBezTo>
                            <a:pt x="120" y="122"/>
                            <a:pt x="121" y="127"/>
                            <a:pt x="122" y="129"/>
                          </a:cubicBezTo>
                          <a:lnTo>
                            <a:pt x="136" y="129"/>
                          </a:lnTo>
                          <a:lnTo>
                            <a:pt x="137" y="130"/>
                          </a:lnTo>
                          <a:cubicBezTo>
                            <a:pt x="137" y="131"/>
                            <a:pt x="137" y="132"/>
                            <a:pt x="138" y="132"/>
                          </a:cubicBezTo>
                          <a:cubicBezTo>
                            <a:pt x="139" y="134"/>
                            <a:pt x="140" y="137"/>
                            <a:pt x="140" y="140"/>
                          </a:cubicBezTo>
                          <a:cubicBezTo>
                            <a:pt x="140" y="144"/>
                            <a:pt x="137" y="146"/>
                            <a:pt x="135" y="148"/>
                          </a:cubicBezTo>
                          <a:cubicBezTo>
                            <a:pt x="133" y="150"/>
                            <a:pt x="131" y="151"/>
                            <a:pt x="131" y="154"/>
                          </a:cubicBezTo>
                          <a:cubicBezTo>
                            <a:pt x="132" y="155"/>
                            <a:pt x="134" y="156"/>
                            <a:pt x="135" y="157"/>
                          </a:cubicBezTo>
                          <a:cubicBezTo>
                            <a:pt x="137" y="159"/>
                            <a:pt x="141" y="161"/>
                            <a:pt x="142" y="164"/>
                          </a:cubicBezTo>
                          <a:lnTo>
                            <a:pt x="142" y="165"/>
                          </a:lnTo>
                          <a:lnTo>
                            <a:pt x="142" y="169"/>
                          </a:lnTo>
                          <a:cubicBezTo>
                            <a:pt x="142" y="171"/>
                            <a:pt x="141" y="172"/>
                            <a:pt x="140" y="173"/>
                          </a:cubicBezTo>
                          <a:cubicBezTo>
                            <a:pt x="139" y="174"/>
                            <a:pt x="139" y="175"/>
                            <a:pt x="139" y="176"/>
                          </a:cubicBezTo>
                          <a:lnTo>
                            <a:pt x="139" y="182"/>
                          </a:lnTo>
                          <a:cubicBezTo>
                            <a:pt x="139" y="185"/>
                            <a:pt x="136" y="189"/>
                            <a:pt x="129" y="189"/>
                          </a:cubicBezTo>
                          <a:cubicBezTo>
                            <a:pt x="126" y="189"/>
                            <a:pt x="114" y="182"/>
                            <a:pt x="109" y="180"/>
                          </a:cubicBezTo>
                          <a:lnTo>
                            <a:pt x="109" y="179"/>
                          </a:lnTo>
                          <a:cubicBezTo>
                            <a:pt x="108" y="178"/>
                            <a:pt x="107" y="176"/>
                            <a:pt x="107" y="175"/>
                          </a:cubicBezTo>
                          <a:cubicBezTo>
                            <a:pt x="107" y="175"/>
                            <a:pt x="106" y="174"/>
                            <a:pt x="106" y="174"/>
                          </a:cubicBezTo>
                          <a:cubicBezTo>
                            <a:pt x="102" y="174"/>
                            <a:pt x="98" y="176"/>
                            <a:pt x="98" y="180"/>
                          </a:cubicBezTo>
                          <a:lnTo>
                            <a:pt x="98" y="182"/>
                          </a:lnTo>
                          <a:cubicBezTo>
                            <a:pt x="98" y="182"/>
                            <a:pt x="99" y="183"/>
                            <a:pt x="99" y="183"/>
                          </a:cubicBezTo>
                          <a:cubicBezTo>
                            <a:pt x="100" y="183"/>
                            <a:pt x="101" y="184"/>
                            <a:pt x="101" y="187"/>
                          </a:cubicBezTo>
                          <a:cubicBezTo>
                            <a:pt x="101" y="192"/>
                            <a:pt x="97" y="196"/>
                            <a:pt x="94" y="199"/>
                          </a:cubicBezTo>
                          <a:cubicBezTo>
                            <a:pt x="92" y="200"/>
                            <a:pt x="91" y="202"/>
                            <a:pt x="90" y="203"/>
                          </a:cubicBezTo>
                          <a:cubicBezTo>
                            <a:pt x="89" y="204"/>
                            <a:pt x="89" y="204"/>
                            <a:pt x="88" y="206"/>
                          </a:cubicBezTo>
                          <a:cubicBezTo>
                            <a:pt x="88" y="207"/>
                            <a:pt x="88" y="208"/>
                            <a:pt x="88" y="209"/>
                          </a:cubicBezTo>
                          <a:cubicBezTo>
                            <a:pt x="88" y="210"/>
                            <a:pt x="86" y="212"/>
                            <a:pt x="84" y="212"/>
                          </a:cubicBezTo>
                          <a:cubicBezTo>
                            <a:pt x="84" y="212"/>
                            <a:pt x="83" y="212"/>
                            <a:pt x="83" y="212"/>
                          </a:cubicBezTo>
                          <a:cubicBezTo>
                            <a:pt x="83" y="212"/>
                            <a:pt x="82" y="212"/>
                            <a:pt x="82" y="212"/>
                          </a:cubicBezTo>
                          <a:cubicBezTo>
                            <a:pt x="81" y="214"/>
                            <a:pt x="79" y="222"/>
                            <a:pt x="79" y="225"/>
                          </a:cubicBezTo>
                          <a:cubicBezTo>
                            <a:pt x="79" y="226"/>
                            <a:pt x="80" y="228"/>
                            <a:pt x="80" y="230"/>
                          </a:cubicBezTo>
                          <a:cubicBezTo>
                            <a:pt x="81" y="233"/>
                            <a:pt x="81" y="236"/>
                            <a:pt x="80" y="238"/>
                          </a:cubicBezTo>
                          <a:cubicBezTo>
                            <a:pt x="79" y="238"/>
                            <a:pt x="78" y="239"/>
                            <a:pt x="77" y="239"/>
                          </a:cubicBezTo>
                          <a:cubicBezTo>
                            <a:pt x="70" y="239"/>
                            <a:pt x="68" y="233"/>
                            <a:pt x="66" y="228"/>
                          </a:cubicBezTo>
                          <a:cubicBezTo>
                            <a:pt x="64" y="222"/>
                            <a:pt x="63" y="220"/>
                            <a:pt x="60" y="220"/>
                          </a:cubicBezTo>
                          <a:cubicBezTo>
                            <a:pt x="58" y="220"/>
                            <a:pt x="57" y="222"/>
                            <a:pt x="55" y="225"/>
                          </a:cubicBezTo>
                          <a:cubicBezTo>
                            <a:pt x="52" y="228"/>
                            <a:pt x="49" y="233"/>
                            <a:pt x="43" y="233"/>
                          </a:cubicBezTo>
                          <a:lnTo>
                            <a:pt x="32" y="233"/>
                          </a:lnTo>
                          <a:cubicBezTo>
                            <a:pt x="27" y="233"/>
                            <a:pt x="24" y="244"/>
                            <a:pt x="24" y="254"/>
                          </a:cubicBezTo>
                          <a:cubicBezTo>
                            <a:pt x="24" y="257"/>
                            <a:pt x="25" y="259"/>
                            <a:pt x="27" y="261"/>
                          </a:cubicBezTo>
                          <a:cubicBezTo>
                            <a:pt x="29" y="264"/>
                            <a:pt x="32" y="267"/>
                            <a:pt x="32" y="272"/>
                          </a:cubicBezTo>
                          <a:cubicBezTo>
                            <a:pt x="32" y="279"/>
                            <a:pt x="28" y="287"/>
                            <a:pt x="21" y="290"/>
                          </a:cubicBezTo>
                          <a:cubicBezTo>
                            <a:pt x="20" y="292"/>
                            <a:pt x="19" y="294"/>
                            <a:pt x="18" y="296"/>
                          </a:cubicBezTo>
                          <a:cubicBezTo>
                            <a:pt x="17" y="298"/>
                            <a:pt x="16" y="300"/>
                            <a:pt x="16" y="300"/>
                          </a:cubicBezTo>
                          <a:cubicBezTo>
                            <a:pt x="16" y="302"/>
                            <a:pt x="17" y="303"/>
                            <a:pt x="18" y="305"/>
                          </a:cubicBezTo>
                          <a:cubicBezTo>
                            <a:pt x="18" y="306"/>
                            <a:pt x="20" y="309"/>
                            <a:pt x="20" y="311"/>
                          </a:cubicBezTo>
                          <a:cubicBezTo>
                            <a:pt x="20" y="315"/>
                            <a:pt x="18" y="317"/>
                            <a:pt x="18" y="319"/>
                          </a:cubicBezTo>
                          <a:cubicBezTo>
                            <a:pt x="17" y="321"/>
                            <a:pt x="16" y="322"/>
                            <a:pt x="16" y="323"/>
                          </a:cubicBezTo>
                          <a:cubicBezTo>
                            <a:pt x="16" y="324"/>
                            <a:pt x="17" y="325"/>
                            <a:pt x="17" y="327"/>
                          </a:cubicBezTo>
                          <a:cubicBezTo>
                            <a:pt x="18" y="328"/>
                            <a:pt x="19" y="330"/>
                            <a:pt x="19" y="332"/>
                          </a:cubicBezTo>
                          <a:cubicBezTo>
                            <a:pt x="19" y="341"/>
                            <a:pt x="13" y="341"/>
                            <a:pt x="7" y="341"/>
                          </a:cubicBezTo>
                          <a:cubicBezTo>
                            <a:pt x="6" y="342"/>
                            <a:pt x="1" y="346"/>
                            <a:pt x="0" y="348"/>
                          </a:cubicBezTo>
                          <a:cubicBezTo>
                            <a:pt x="0" y="348"/>
                            <a:pt x="1" y="349"/>
                            <a:pt x="2" y="349"/>
                          </a:cubicBezTo>
                          <a:cubicBezTo>
                            <a:pt x="2" y="349"/>
                            <a:pt x="3" y="350"/>
                            <a:pt x="3" y="350"/>
                          </a:cubicBezTo>
                          <a:cubicBezTo>
                            <a:pt x="5" y="351"/>
                            <a:pt x="7" y="354"/>
                            <a:pt x="9" y="357"/>
                          </a:cubicBezTo>
                          <a:cubicBezTo>
                            <a:pt x="12" y="361"/>
                            <a:pt x="15" y="365"/>
                            <a:pt x="17" y="365"/>
                          </a:cubicBezTo>
                          <a:cubicBezTo>
                            <a:pt x="18" y="365"/>
                            <a:pt x="19" y="365"/>
                            <a:pt x="19" y="364"/>
                          </a:cubicBezTo>
                          <a:cubicBezTo>
                            <a:pt x="20" y="364"/>
                            <a:pt x="22" y="363"/>
                            <a:pt x="24" y="363"/>
                          </a:cubicBezTo>
                          <a:cubicBezTo>
                            <a:pt x="29" y="363"/>
                            <a:pt x="31" y="366"/>
                            <a:pt x="33" y="368"/>
                          </a:cubicBezTo>
                          <a:cubicBezTo>
                            <a:pt x="33" y="369"/>
                            <a:pt x="34" y="370"/>
                            <a:pt x="35" y="370"/>
                          </a:cubicBezTo>
                          <a:cubicBezTo>
                            <a:pt x="37" y="371"/>
                            <a:pt x="38" y="372"/>
                            <a:pt x="40" y="373"/>
                          </a:cubicBezTo>
                          <a:cubicBezTo>
                            <a:pt x="45" y="376"/>
                            <a:pt x="49" y="379"/>
                            <a:pt x="56" y="379"/>
                          </a:cubicBezTo>
                          <a:cubicBezTo>
                            <a:pt x="58" y="379"/>
                            <a:pt x="59" y="379"/>
                            <a:pt x="60" y="378"/>
                          </a:cubicBezTo>
                          <a:cubicBezTo>
                            <a:pt x="61" y="378"/>
                            <a:pt x="62" y="377"/>
                            <a:pt x="63" y="377"/>
                          </a:cubicBezTo>
                          <a:lnTo>
                            <a:pt x="65" y="377"/>
                          </a:lnTo>
                          <a:lnTo>
                            <a:pt x="66" y="378"/>
                          </a:lnTo>
                          <a:cubicBezTo>
                            <a:pt x="67" y="380"/>
                            <a:pt x="69" y="381"/>
                            <a:pt x="71" y="381"/>
                          </a:cubicBezTo>
                          <a:cubicBezTo>
                            <a:pt x="72" y="380"/>
                            <a:pt x="73" y="378"/>
                            <a:pt x="73" y="377"/>
                          </a:cubicBezTo>
                          <a:cubicBezTo>
                            <a:pt x="76" y="372"/>
                            <a:pt x="79" y="367"/>
                            <a:pt x="85" y="367"/>
                          </a:cubicBezTo>
                          <a:cubicBezTo>
                            <a:pt x="91" y="367"/>
                            <a:pt x="92" y="372"/>
                            <a:pt x="92" y="376"/>
                          </a:cubicBezTo>
                          <a:cubicBezTo>
                            <a:pt x="93" y="377"/>
                            <a:pt x="93" y="379"/>
                            <a:pt x="94" y="380"/>
                          </a:cubicBezTo>
                          <a:cubicBezTo>
                            <a:pt x="96" y="383"/>
                            <a:pt x="99" y="383"/>
                            <a:pt x="103" y="384"/>
                          </a:cubicBezTo>
                          <a:cubicBezTo>
                            <a:pt x="105" y="384"/>
                            <a:pt x="107" y="385"/>
                            <a:pt x="109" y="386"/>
                          </a:cubicBezTo>
                          <a:cubicBezTo>
                            <a:pt x="113" y="387"/>
                            <a:pt x="116" y="389"/>
                            <a:pt x="118" y="391"/>
                          </a:cubicBezTo>
                          <a:cubicBezTo>
                            <a:pt x="121" y="393"/>
                            <a:pt x="123" y="395"/>
                            <a:pt x="128" y="395"/>
                          </a:cubicBezTo>
                          <a:cubicBezTo>
                            <a:pt x="128" y="395"/>
                            <a:pt x="129" y="395"/>
                            <a:pt x="130" y="395"/>
                          </a:cubicBezTo>
                          <a:cubicBezTo>
                            <a:pt x="131" y="396"/>
                            <a:pt x="132" y="396"/>
                            <a:pt x="133" y="395"/>
                          </a:cubicBezTo>
                          <a:lnTo>
                            <a:pt x="135" y="394"/>
                          </a:lnTo>
                          <a:lnTo>
                            <a:pt x="136" y="396"/>
                          </a:lnTo>
                          <a:cubicBezTo>
                            <a:pt x="138" y="399"/>
                            <a:pt x="140" y="401"/>
                            <a:pt x="143" y="402"/>
                          </a:cubicBezTo>
                          <a:cubicBezTo>
                            <a:pt x="146" y="404"/>
                            <a:pt x="149" y="406"/>
                            <a:pt x="152" y="410"/>
                          </a:cubicBezTo>
                          <a:cubicBezTo>
                            <a:pt x="152" y="411"/>
                            <a:pt x="152" y="412"/>
                            <a:pt x="153" y="413"/>
                          </a:cubicBezTo>
                          <a:cubicBezTo>
                            <a:pt x="154" y="416"/>
                            <a:pt x="154" y="416"/>
                            <a:pt x="156" y="416"/>
                          </a:cubicBezTo>
                          <a:cubicBezTo>
                            <a:pt x="157" y="416"/>
                            <a:pt x="158" y="416"/>
                            <a:pt x="159" y="416"/>
                          </a:cubicBezTo>
                          <a:cubicBezTo>
                            <a:pt x="160" y="416"/>
                            <a:pt x="161" y="416"/>
                            <a:pt x="161" y="416"/>
                          </a:cubicBezTo>
                          <a:cubicBezTo>
                            <a:pt x="165" y="416"/>
                            <a:pt x="166" y="418"/>
                            <a:pt x="168" y="422"/>
                          </a:cubicBezTo>
                          <a:cubicBezTo>
                            <a:pt x="169" y="422"/>
                            <a:pt x="169" y="423"/>
                            <a:pt x="169" y="424"/>
                          </a:cubicBezTo>
                          <a:cubicBezTo>
                            <a:pt x="171" y="422"/>
                            <a:pt x="173" y="421"/>
                            <a:pt x="175" y="420"/>
                          </a:cubicBezTo>
                          <a:cubicBezTo>
                            <a:pt x="176" y="419"/>
                            <a:pt x="177" y="419"/>
                            <a:pt x="178" y="418"/>
                          </a:cubicBezTo>
                          <a:cubicBezTo>
                            <a:pt x="178" y="418"/>
                            <a:pt x="178" y="417"/>
                            <a:pt x="178" y="417"/>
                          </a:cubicBezTo>
                          <a:cubicBezTo>
                            <a:pt x="176" y="417"/>
                            <a:pt x="174" y="417"/>
                            <a:pt x="172" y="417"/>
                          </a:cubicBezTo>
                          <a:cubicBezTo>
                            <a:pt x="168" y="417"/>
                            <a:pt x="160" y="417"/>
                            <a:pt x="160" y="411"/>
                          </a:cubicBezTo>
                          <a:cubicBezTo>
                            <a:pt x="160" y="408"/>
                            <a:pt x="165" y="404"/>
                            <a:pt x="180" y="395"/>
                          </a:cubicBezTo>
                          <a:cubicBezTo>
                            <a:pt x="182" y="394"/>
                            <a:pt x="183" y="393"/>
                            <a:pt x="183" y="393"/>
                          </a:cubicBezTo>
                          <a:cubicBezTo>
                            <a:pt x="187" y="389"/>
                            <a:pt x="190" y="384"/>
                            <a:pt x="193" y="379"/>
                          </a:cubicBezTo>
                          <a:cubicBezTo>
                            <a:pt x="195" y="376"/>
                            <a:pt x="197" y="373"/>
                            <a:pt x="199" y="369"/>
                          </a:cubicBezTo>
                          <a:cubicBezTo>
                            <a:pt x="202" y="365"/>
                            <a:pt x="204" y="362"/>
                            <a:pt x="206" y="357"/>
                          </a:cubicBezTo>
                          <a:cubicBezTo>
                            <a:pt x="207" y="355"/>
                            <a:pt x="208" y="352"/>
                            <a:pt x="210" y="348"/>
                          </a:cubicBezTo>
                          <a:cubicBezTo>
                            <a:pt x="211" y="346"/>
                            <a:pt x="212" y="345"/>
                            <a:pt x="214" y="344"/>
                          </a:cubicBezTo>
                          <a:cubicBezTo>
                            <a:pt x="215" y="343"/>
                            <a:pt x="215" y="342"/>
                            <a:pt x="215" y="342"/>
                          </a:cubicBezTo>
                          <a:cubicBezTo>
                            <a:pt x="216" y="340"/>
                            <a:pt x="216" y="339"/>
                            <a:pt x="216" y="338"/>
                          </a:cubicBezTo>
                          <a:cubicBezTo>
                            <a:pt x="216" y="336"/>
                            <a:pt x="215" y="334"/>
                            <a:pt x="217" y="331"/>
                          </a:cubicBezTo>
                          <a:cubicBezTo>
                            <a:pt x="218" y="329"/>
                            <a:pt x="220" y="327"/>
                            <a:pt x="221" y="326"/>
                          </a:cubicBezTo>
                          <a:cubicBezTo>
                            <a:pt x="223" y="323"/>
                            <a:pt x="225" y="320"/>
                            <a:pt x="228" y="316"/>
                          </a:cubicBezTo>
                          <a:lnTo>
                            <a:pt x="228" y="296"/>
                          </a:lnTo>
                          <a:lnTo>
                            <a:pt x="228" y="295"/>
                          </a:lnTo>
                          <a:cubicBezTo>
                            <a:pt x="228" y="295"/>
                            <a:pt x="229" y="295"/>
                            <a:pt x="229" y="292"/>
                          </a:cubicBezTo>
                          <a:cubicBezTo>
                            <a:pt x="229" y="291"/>
                            <a:pt x="229" y="290"/>
                            <a:pt x="229" y="289"/>
                          </a:cubicBezTo>
                          <a:cubicBezTo>
                            <a:pt x="229" y="287"/>
                            <a:pt x="228" y="285"/>
                            <a:pt x="227" y="282"/>
                          </a:cubicBezTo>
                          <a:cubicBezTo>
                            <a:pt x="223" y="280"/>
                            <a:pt x="220" y="272"/>
                            <a:pt x="220" y="267"/>
                          </a:cubicBezTo>
                          <a:cubicBezTo>
                            <a:pt x="220" y="260"/>
                            <a:pt x="222" y="256"/>
                            <a:pt x="226" y="252"/>
                          </a:cubicBezTo>
                          <a:cubicBezTo>
                            <a:pt x="225" y="252"/>
                            <a:pt x="225" y="252"/>
                            <a:pt x="225" y="252"/>
                          </a:cubicBezTo>
                          <a:cubicBezTo>
                            <a:pt x="220" y="249"/>
                            <a:pt x="214" y="245"/>
                            <a:pt x="214" y="239"/>
                          </a:cubicBezTo>
                          <a:cubicBezTo>
                            <a:pt x="214" y="231"/>
                            <a:pt x="219" y="229"/>
                            <a:pt x="224" y="228"/>
                          </a:cubicBezTo>
                          <a:cubicBezTo>
                            <a:pt x="226" y="227"/>
                            <a:pt x="229" y="226"/>
                            <a:pt x="230" y="225"/>
                          </a:cubicBezTo>
                          <a:cubicBezTo>
                            <a:pt x="231" y="224"/>
                            <a:pt x="231" y="223"/>
                            <a:pt x="231" y="222"/>
                          </a:cubicBezTo>
                          <a:cubicBezTo>
                            <a:pt x="231" y="220"/>
                            <a:pt x="231" y="217"/>
                            <a:pt x="234" y="214"/>
                          </a:cubicBezTo>
                          <a:cubicBezTo>
                            <a:pt x="235" y="213"/>
                            <a:pt x="237" y="213"/>
                            <a:pt x="240" y="213"/>
                          </a:cubicBezTo>
                          <a:cubicBezTo>
                            <a:pt x="241" y="213"/>
                            <a:pt x="242" y="213"/>
                            <a:pt x="243" y="213"/>
                          </a:cubicBezTo>
                          <a:cubicBezTo>
                            <a:pt x="245" y="213"/>
                            <a:pt x="246" y="213"/>
                            <a:pt x="248" y="213"/>
                          </a:cubicBezTo>
                          <a:cubicBezTo>
                            <a:pt x="250" y="213"/>
                            <a:pt x="251" y="213"/>
                            <a:pt x="253" y="213"/>
                          </a:cubicBezTo>
                          <a:cubicBezTo>
                            <a:pt x="253" y="212"/>
                            <a:pt x="253" y="212"/>
                            <a:pt x="253" y="211"/>
                          </a:cubicBezTo>
                          <a:cubicBezTo>
                            <a:pt x="253" y="208"/>
                            <a:pt x="253" y="202"/>
                            <a:pt x="257" y="201"/>
                          </a:cubicBezTo>
                          <a:lnTo>
                            <a:pt x="257" y="201"/>
                          </a:lnTo>
                          <a:cubicBezTo>
                            <a:pt x="259" y="201"/>
                            <a:pt x="259" y="201"/>
                            <a:pt x="261" y="202"/>
                          </a:cubicBezTo>
                          <a:cubicBezTo>
                            <a:pt x="263" y="204"/>
                            <a:pt x="265" y="205"/>
                            <a:pt x="265" y="205"/>
                          </a:cubicBezTo>
                          <a:cubicBezTo>
                            <a:pt x="270" y="205"/>
                            <a:pt x="274" y="204"/>
                            <a:pt x="275" y="201"/>
                          </a:cubicBezTo>
                          <a:lnTo>
                            <a:pt x="277" y="200"/>
                          </a:lnTo>
                          <a:lnTo>
                            <a:pt x="278" y="201"/>
                          </a:lnTo>
                          <a:cubicBezTo>
                            <a:pt x="280" y="202"/>
                            <a:pt x="280" y="203"/>
                            <a:pt x="281" y="204"/>
                          </a:cubicBezTo>
                          <a:cubicBezTo>
                            <a:pt x="282" y="206"/>
                            <a:pt x="283" y="207"/>
                            <a:pt x="285" y="207"/>
                          </a:cubicBezTo>
                          <a:cubicBezTo>
                            <a:pt x="286" y="207"/>
                            <a:pt x="287" y="206"/>
                            <a:pt x="288" y="206"/>
                          </a:cubicBezTo>
                          <a:cubicBezTo>
                            <a:pt x="289" y="205"/>
                            <a:pt x="291" y="204"/>
                            <a:pt x="293" y="204"/>
                          </a:cubicBezTo>
                          <a:cubicBezTo>
                            <a:pt x="294" y="204"/>
                            <a:pt x="295" y="205"/>
                            <a:pt x="296" y="206"/>
                          </a:cubicBezTo>
                          <a:cubicBezTo>
                            <a:pt x="297" y="206"/>
                            <a:pt x="298" y="207"/>
                            <a:pt x="299" y="207"/>
                          </a:cubicBezTo>
                          <a:cubicBezTo>
                            <a:pt x="301" y="207"/>
                            <a:pt x="302" y="206"/>
                            <a:pt x="302" y="203"/>
                          </a:cubicBezTo>
                          <a:cubicBezTo>
                            <a:pt x="303" y="202"/>
                            <a:pt x="303" y="200"/>
                            <a:pt x="305" y="199"/>
                          </a:cubicBezTo>
                          <a:cubicBezTo>
                            <a:pt x="309" y="197"/>
                            <a:pt x="312" y="192"/>
                            <a:pt x="314" y="187"/>
                          </a:cubicBezTo>
                          <a:cubicBezTo>
                            <a:pt x="318" y="179"/>
                            <a:pt x="322" y="170"/>
                            <a:pt x="333" y="171"/>
                          </a:cubicBezTo>
                          <a:lnTo>
                            <a:pt x="335" y="172"/>
                          </a:lnTo>
                          <a:lnTo>
                            <a:pt x="334" y="178"/>
                          </a:lnTo>
                          <a:lnTo>
                            <a:pt x="333" y="181"/>
                          </a:lnTo>
                          <a:cubicBezTo>
                            <a:pt x="334" y="182"/>
                            <a:pt x="335" y="182"/>
                            <a:pt x="335" y="183"/>
                          </a:cubicBezTo>
                          <a:cubicBezTo>
                            <a:pt x="337" y="183"/>
                            <a:pt x="338" y="184"/>
                            <a:pt x="340" y="184"/>
                          </a:cubicBezTo>
                          <a:cubicBezTo>
                            <a:pt x="343" y="184"/>
                            <a:pt x="346" y="181"/>
                            <a:pt x="348" y="178"/>
                          </a:cubicBezTo>
                          <a:cubicBezTo>
                            <a:pt x="350" y="176"/>
                            <a:pt x="351" y="174"/>
                            <a:pt x="353" y="172"/>
                          </a:cubicBezTo>
                          <a:cubicBezTo>
                            <a:pt x="352" y="169"/>
                            <a:pt x="351" y="167"/>
                            <a:pt x="351" y="166"/>
                          </a:cubicBezTo>
                          <a:cubicBezTo>
                            <a:pt x="351" y="164"/>
                            <a:pt x="352" y="163"/>
                            <a:pt x="352" y="162"/>
                          </a:cubicBezTo>
                          <a:cubicBezTo>
                            <a:pt x="346" y="161"/>
                            <a:pt x="338" y="159"/>
                            <a:pt x="338" y="152"/>
                          </a:cubicBezTo>
                          <a:lnTo>
                            <a:pt x="338" y="130"/>
                          </a:lnTo>
                          <a:cubicBezTo>
                            <a:pt x="338" y="127"/>
                            <a:pt x="341" y="125"/>
                            <a:pt x="346" y="125"/>
                          </a:cubicBezTo>
                          <a:lnTo>
                            <a:pt x="355" y="125"/>
                          </a:lnTo>
                          <a:cubicBezTo>
                            <a:pt x="359" y="125"/>
                            <a:pt x="360" y="124"/>
                            <a:pt x="362" y="122"/>
                          </a:cubicBezTo>
                          <a:cubicBezTo>
                            <a:pt x="362" y="121"/>
                            <a:pt x="362" y="121"/>
                            <a:pt x="362" y="121"/>
                          </a:cubicBezTo>
                          <a:lnTo>
                            <a:pt x="362" y="121"/>
                          </a:lnTo>
                          <a:cubicBezTo>
                            <a:pt x="360" y="120"/>
                            <a:pt x="358" y="118"/>
                            <a:pt x="356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4" name="Freeform 1182">
                      <a:extLst>
                        <a:ext uri="{FF2B5EF4-FFF2-40B4-BE49-F238E27FC236}">
                          <a16:creationId xmlns:a16="http://schemas.microsoft.com/office/drawing/2014/main" id="{8BDBBCB1-DA37-2830-7019-F6C0C4C7F5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1178" y="4388164"/>
                      <a:ext cx="1880" cy="3759"/>
                    </a:xfrm>
                    <a:custGeom>
                      <a:avLst/>
                      <a:gdLst>
                        <a:gd name="T0" fmla="*/ 2 w 6"/>
                        <a:gd name="T1" fmla="*/ 0 h 9"/>
                        <a:gd name="T2" fmla="*/ 0 w 6"/>
                        <a:gd name="T3" fmla="*/ 1 h 9"/>
                        <a:gd name="T4" fmla="*/ 5 w 6"/>
                        <a:gd name="T5" fmla="*/ 9 h 9"/>
                        <a:gd name="T6" fmla="*/ 6 w 6"/>
                        <a:gd name="T7" fmla="*/ 6 h 9"/>
                        <a:gd name="T8" fmla="*/ 5 w 6"/>
                        <a:gd name="T9" fmla="*/ 3 h 9"/>
                        <a:gd name="T10" fmla="*/ 4 w 6"/>
                        <a:gd name="T11" fmla="*/ 2 h 9"/>
                        <a:gd name="T12" fmla="*/ 4 w 6"/>
                        <a:gd name="T13" fmla="*/ 1 h 9"/>
                        <a:gd name="T14" fmla="*/ 4 w 6"/>
                        <a:gd name="T15" fmla="*/ 0 h 9"/>
                        <a:gd name="T16" fmla="*/ 2 w 6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9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4"/>
                            <a:pt x="3" y="9"/>
                            <a:pt x="5" y="9"/>
                          </a:cubicBezTo>
                          <a:cubicBezTo>
                            <a:pt x="5" y="9"/>
                            <a:pt x="6" y="7"/>
                            <a:pt x="6" y="6"/>
                          </a:cubicBezTo>
                          <a:cubicBezTo>
                            <a:pt x="6" y="5"/>
                            <a:pt x="5" y="4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5" name="Freeform 1183">
                      <a:extLst>
                        <a:ext uri="{FF2B5EF4-FFF2-40B4-BE49-F238E27FC236}">
                          <a16:creationId xmlns:a16="http://schemas.microsoft.com/office/drawing/2014/main" id="{A418F210-8B08-E9D3-8549-B881E735FB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2986" y="4382525"/>
                      <a:ext cx="1880" cy="5639"/>
                    </a:xfrm>
                    <a:custGeom>
                      <a:avLst/>
                      <a:gdLst>
                        <a:gd name="T0" fmla="*/ 5 w 7"/>
                        <a:gd name="T1" fmla="*/ 3 h 11"/>
                        <a:gd name="T2" fmla="*/ 5 w 7"/>
                        <a:gd name="T3" fmla="*/ 3 h 11"/>
                        <a:gd name="T4" fmla="*/ 5 w 7"/>
                        <a:gd name="T5" fmla="*/ 2 h 11"/>
                        <a:gd name="T6" fmla="*/ 0 w 7"/>
                        <a:gd name="T7" fmla="*/ 0 h 11"/>
                        <a:gd name="T8" fmla="*/ 0 w 7"/>
                        <a:gd name="T9" fmla="*/ 0 h 11"/>
                        <a:gd name="T10" fmla="*/ 6 w 7"/>
                        <a:gd name="T11" fmla="*/ 11 h 11"/>
                        <a:gd name="T12" fmla="*/ 7 w 7"/>
                        <a:gd name="T13" fmla="*/ 9 h 11"/>
                        <a:gd name="T14" fmla="*/ 6 w 7"/>
                        <a:gd name="T15" fmla="*/ 5 h 11"/>
                        <a:gd name="T16" fmla="*/ 5 w 7"/>
                        <a:gd name="T17" fmla="*/ 3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11">
                          <a:moveTo>
                            <a:pt x="5" y="3"/>
                          </a:move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5" y="2"/>
                          </a:cubicBezTo>
                          <a:cubicBezTo>
                            <a:pt x="5" y="2"/>
                            <a:pt x="3" y="1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2"/>
                            <a:pt x="4" y="10"/>
                            <a:pt x="6" y="11"/>
                          </a:cubicBezTo>
                          <a:cubicBezTo>
                            <a:pt x="7" y="11"/>
                            <a:pt x="7" y="11"/>
                            <a:pt x="7" y="9"/>
                          </a:cubicBezTo>
                          <a:cubicBezTo>
                            <a:pt x="7" y="8"/>
                            <a:pt x="7" y="6"/>
                            <a:pt x="6" y="5"/>
                          </a:cubicBezTo>
                          <a:cubicBezTo>
                            <a:pt x="6" y="5"/>
                            <a:pt x="5" y="5"/>
                            <a:pt x="5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6" name="Freeform 1184">
                      <a:extLst>
                        <a:ext uri="{FF2B5EF4-FFF2-40B4-BE49-F238E27FC236}">
                          <a16:creationId xmlns:a16="http://schemas.microsoft.com/office/drawing/2014/main" id="{DFB53573-05D8-9043-6FB4-88D94F20C5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6745" y="4361851"/>
                      <a:ext cx="24434" cy="26313"/>
                    </a:xfrm>
                    <a:custGeom>
                      <a:avLst/>
                      <a:gdLst>
                        <a:gd name="T0" fmla="*/ 60 w 61"/>
                        <a:gd name="T1" fmla="*/ 11 h 62"/>
                        <a:gd name="T2" fmla="*/ 60 w 61"/>
                        <a:gd name="T3" fmla="*/ 9 h 62"/>
                        <a:gd name="T4" fmla="*/ 56 w 61"/>
                        <a:gd name="T5" fmla="*/ 4 h 62"/>
                        <a:gd name="T6" fmla="*/ 54 w 61"/>
                        <a:gd name="T7" fmla="*/ 0 h 62"/>
                        <a:gd name="T8" fmla="*/ 41 w 61"/>
                        <a:gd name="T9" fmla="*/ 1 h 62"/>
                        <a:gd name="T10" fmla="*/ 38 w 61"/>
                        <a:gd name="T11" fmla="*/ 3 h 62"/>
                        <a:gd name="T12" fmla="*/ 29 w 61"/>
                        <a:gd name="T13" fmla="*/ 8 h 62"/>
                        <a:gd name="T14" fmla="*/ 25 w 61"/>
                        <a:gd name="T15" fmla="*/ 7 h 62"/>
                        <a:gd name="T16" fmla="*/ 24 w 61"/>
                        <a:gd name="T17" fmla="*/ 6 h 62"/>
                        <a:gd name="T18" fmla="*/ 22 w 61"/>
                        <a:gd name="T19" fmla="*/ 9 h 62"/>
                        <a:gd name="T20" fmla="*/ 28 w 61"/>
                        <a:gd name="T21" fmla="*/ 20 h 62"/>
                        <a:gd name="T22" fmla="*/ 28 w 61"/>
                        <a:gd name="T23" fmla="*/ 21 h 62"/>
                        <a:gd name="T24" fmla="*/ 28 w 61"/>
                        <a:gd name="T25" fmla="*/ 23 h 62"/>
                        <a:gd name="T26" fmla="*/ 27 w 61"/>
                        <a:gd name="T27" fmla="*/ 24 h 62"/>
                        <a:gd name="T28" fmla="*/ 22 w 61"/>
                        <a:gd name="T29" fmla="*/ 24 h 62"/>
                        <a:gd name="T30" fmla="*/ 20 w 61"/>
                        <a:gd name="T31" fmla="*/ 23 h 62"/>
                        <a:gd name="T32" fmla="*/ 18 w 61"/>
                        <a:gd name="T33" fmla="*/ 23 h 62"/>
                        <a:gd name="T34" fmla="*/ 10 w 61"/>
                        <a:gd name="T35" fmla="*/ 21 h 62"/>
                        <a:gd name="T36" fmla="*/ 3 w 61"/>
                        <a:gd name="T37" fmla="*/ 20 h 62"/>
                        <a:gd name="T38" fmla="*/ 0 w 61"/>
                        <a:gd name="T39" fmla="*/ 30 h 62"/>
                        <a:gd name="T40" fmla="*/ 1 w 61"/>
                        <a:gd name="T41" fmla="*/ 33 h 62"/>
                        <a:gd name="T42" fmla="*/ 3 w 61"/>
                        <a:gd name="T43" fmla="*/ 37 h 62"/>
                        <a:gd name="T44" fmla="*/ 2 w 61"/>
                        <a:gd name="T45" fmla="*/ 40 h 62"/>
                        <a:gd name="T46" fmla="*/ 1 w 61"/>
                        <a:gd name="T47" fmla="*/ 41 h 62"/>
                        <a:gd name="T48" fmla="*/ 5 w 61"/>
                        <a:gd name="T49" fmla="*/ 45 h 62"/>
                        <a:gd name="T50" fmla="*/ 9 w 61"/>
                        <a:gd name="T51" fmla="*/ 47 h 62"/>
                        <a:gd name="T52" fmla="*/ 10 w 61"/>
                        <a:gd name="T53" fmla="*/ 51 h 62"/>
                        <a:gd name="T54" fmla="*/ 11 w 61"/>
                        <a:gd name="T55" fmla="*/ 53 h 62"/>
                        <a:gd name="T56" fmla="*/ 28 w 61"/>
                        <a:gd name="T57" fmla="*/ 60 h 62"/>
                        <a:gd name="T58" fmla="*/ 29 w 61"/>
                        <a:gd name="T59" fmla="*/ 61 h 62"/>
                        <a:gd name="T60" fmla="*/ 34 w 61"/>
                        <a:gd name="T61" fmla="*/ 62 h 62"/>
                        <a:gd name="T62" fmla="*/ 37 w 61"/>
                        <a:gd name="T63" fmla="*/ 58 h 62"/>
                        <a:gd name="T64" fmla="*/ 36 w 61"/>
                        <a:gd name="T65" fmla="*/ 54 h 62"/>
                        <a:gd name="T66" fmla="*/ 36 w 61"/>
                        <a:gd name="T67" fmla="*/ 52 h 62"/>
                        <a:gd name="T68" fmla="*/ 36 w 61"/>
                        <a:gd name="T69" fmla="*/ 49 h 62"/>
                        <a:gd name="T70" fmla="*/ 37 w 61"/>
                        <a:gd name="T71" fmla="*/ 48 h 62"/>
                        <a:gd name="T72" fmla="*/ 45 w 61"/>
                        <a:gd name="T73" fmla="*/ 40 h 62"/>
                        <a:gd name="T74" fmla="*/ 46 w 61"/>
                        <a:gd name="T75" fmla="*/ 38 h 62"/>
                        <a:gd name="T76" fmla="*/ 54 w 61"/>
                        <a:gd name="T77" fmla="*/ 33 h 62"/>
                        <a:gd name="T78" fmla="*/ 59 w 61"/>
                        <a:gd name="T79" fmla="*/ 30 h 62"/>
                        <a:gd name="T80" fmla="*/ 59 w 61"/>
                        <a:gd name="T81" fmla="*/ 28 h 62"/>
                        <a:gd name="T82" fmla="*/ 59 w 61"/>
                        <a:gd name="T83" fmla="*/ 26 h 62"/>
                        <a:gd name="T84" fmla="*/ 56 w 61"/>
                        <a:gd name="T85" fmla="*/ 26 h 62"/>
                        <a:gd name="T86" fmla="*/ 55 w 61"/>
                        <a:gd name="T87" fmla="*/ 27 h 62"/>
                        <a:gd name="T88" fmla="*/ 51 w 61"/>
                        <a:gd name="T89" fmla="*/ 28 h 62"/>
                        <a:gd name="T90" fmla="*/ 36 w 61"/>
                        <a:gd name="T91" fmla="*/ 15 h 62"/>
                        <a:gd name="T92" fmla="*/ 36 w 61"/>
                        <a:gd name="T93" fmla="*/ 9 h 62"/>
                        <a:gd name="T94" fmla="*/ 37 w 61"/>
                        <a:gd name="T95" fmla="*/ 8 h 62"/>
                        <a:gd name="T96" fmla="*/ 41 w 61"/>
                        <a:gd name="T97" fmla="*/ 8 h 62"/>
                        <a:gd name="T98" fmla="*/ 42 w 61"/>
                        <a:gd name="T99" fmla="*/ 9 h 62"/>
                        <a:gd name="T100" fmla="*/ 51 w 61"/>
                        <a:gd name="T101" fmla="*/ 21 h 62"/>
                        <a:gd name="T102" fmla="*/ 61 w 61"/>
                        <a:gd name="T103" fmla="*/ 16 h 62"/>
                        <a:gd name="T104" fmla="*/ 60 w 61"/>
                        <a:gd name="T105" fmla="*/ 11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61" h="62">
                          <a:moveTo>
                            <a:pt x="60" y="11"/>
                          </a:moveTo>
                          <a:cubicBezTo>
                            <a:pt x="60" y="10"/>
                            <a:pt x="60" y="9"/>
                            <a:pt x="60" y="9"/>
                          </a:cubicBezTo>
                          <a:cubicBezTo>
                            <a:pt x="58" y="8"/>
                            <a:pt x="57" y="5"/>
                            <a:pt x="56" y="4"/>
                          </a:cubicBezTo>
                          <a:cubicBezTo>
                            <a:pt x="55" y="1"/>
                            <a:pt x="55" y="0"/>
                            <a:pt x="54" y="0"/>
                          </a:cubicBezTo>
                          <a:cubicBezTo>
                            <a:pt x="49" y="0"/>
                            <a:pt x="45" y="0"/>
                            <a:pt x="41" y="1"/>
                          </a:cubicBezTo>
                          <a:cubicBezTo>
                            <a:pt x="40" y="1"/>
                            <a:pt x="39" y="2"/>
                            <a:pt x="38" y="3"/>
                          </a:cubicBezTo>
                          <a:cubicBezTo>
                            <a:pt x="36" y="5"/>
                            <a:pt x="34" y="8"/>
                            <a:pt x="29" y="8"/>
                          </a:cubicBezTo>
                          <a:cubicBezTo>
                            <a:pt x="27" y="8"/>
                            <a:pt x="26" y="7"/>
                            <a:pt x="25" y="7"/>
                          </a:cubicBezTo>
                          <a:cubicBezTo>
                            <a:pt x="25" y="6"/>
                            <a:pt x="24" y="6"/>
                            <a:pt x="24" y="6"/>
                          </a:cubicBezTo>
                          <a:cubicBezTo>
                            <a:pt x="22" y="6"/>
                            <a:pt x="22" y="9"/>
                            <a:pt x="22" y="9"/>
                          </a:cubicBezTo>
                          <a:cubicBezTo>
                            <a:pt x="22" y="16"/>
                            <a:pt x="25" y="18"/>
                            <a:pt x="28" y="20"/>
                          </a:cubicBezTo>
                          <a:cubicBezTo>
                            <a:pt x="28" y="20"/>
                            <a:pt x="28" y="21"/>
                            <a:pt x="28" y="21"/>
                          </a:cubicBezTo>
                          <a:lnTo>
                            <a:pt x="28" y="23"/>
                          </a:lnTo>
                          <a:cubicBezTo>
                            <a:pt x="28" y="24"/>
                            <a:pt x="28" y="24"/>
                            <a:pt x="27" y="24"/>
                          </a:cubicBezTo>
                          <a:cubicBezTo>
                            <a:pt x="25" y="25"/>
                            <a:pt x="23" y="24"/>
                            <a:pt x="22" y="24"/>
                          </a:cubicBezTo>
                          <a:cubicBezTo>
                            <a:pt x="21" y="23"/>
                            <a:pt x="21" y="23"/>
                            <a:pt x="20" y="23"/>
                          </a:cubicBezTo>
                          <a:lnTo>
                            <a:pt x="18" y="23"/>
                          </a:lnTo>
                          <a:cubicBezTo>
                            <a:pt x="15" y="23"/>
                            <a:pt x="12" y="22"/>
                            <a:pt x="10" y="21"/>
                          </a:cubicBezTo>
                          <a:cubicBezTo>
                            <a:pt x="8" y="20"/>
                            <a:pt x="6" y="20"/>
                            <a:pt x="3" y="20"/>
                          </a:cubicBezTo>
                          <a:cubicBezTo>
                            <a:pt x="2" y="20"/>
                            <a:pt x="0" y="28"/>
                            <a:pt x="0" y="30"/>
                          </a:cubicBezTo>
                          <a:cubicBezTo>
                            <a:pt x="0" y="31"/>
                            <a:pt x="0" y="32"/>
                            <a:pt x="1" y="33"/>
                          </a:cubicBezTo>
                          <a:cubicBezTo>
                            <a:pt x="2" y="34"/>
                            <a:pt x="3" y="35"/>
                            <a:pt x="3" y="37"/>
                          </a:cubicBezTo>
                          <a:cubicBezTo>
                            <a:pt x="3" y="39"/>
                            <a:pt x="2" y="39"/>
                            <a:pt x="2" y="40"/>
                          </a:cubicBezTo>
                          <a:cubicBezTo>
                            <a:pt x="2" y="41"/>
                            <a:pt x="1" y="41"/>
                            <a:pt x="1" y="41"/>
                          </a:cubicBezTo>
                          <a:cubicBezTo>
                            <a:pt x="1" y="44"/>
                            <a:pt x="3" y="44"/>
                            <a:pt x="5" y="45"/>
                          </a:cubicBezTo>
                          <a:cubicBezTo>
                            <a:pt x="6" y="45"/>
                            <a:pt x="8" y="46"/>
                            <a:pt x="9" y="47"/>
                          </a:cubicBezTo>
                          <a:cubicBezTo>
                            <a:pt x="10" y="48"/>
                            <a:pt x="10" y="50"/>
                            <a:pt x="10" y="51"/>
                          </a:cubicBezTo>
                          <a:cubicBezTo>
                            <a:pt x="10" y="52"/>
                            <a:pt x="11" y="53"/>
                            <a:pt x="11" y="53"/>
                          </a:cubicBezTo>
                          <a:cubicBezTo>
                            <a:pt x="14" y="59"/>
                            <a:pt x="20" y="60"/>
                            <a:pt x="28" y="60"/>
                          </a:cubicBezTo>
                          <a:cubicBezTo>
                            <a:pt x="28" y="60"/>
                            <a:pt x="29" y="60"/>
                            <a:pt x="29" y="61"/>
                          </a:cubicBezTo>
                          <a:cubicBezTo>
                            <a:pt x="29" y="62"/>
                            <a:pt x="32" y="62"/>
                            <a:pt x="34" y="62"/>
                          </a:cubicBezTo>
                          <a:cubicBezTo>
                            <a:pt x="37" y="62"/>
                            <a:pt x="37" y="61"/>
                            <a:pt x="37" y="58"/>
                          </a:cubicBezTo>
                          <a:cubicBezTo>
                            <a:pt x="37" y="56"/>
                            <a:pt x="37" y="55"/>
                            <a:pt x="36" y="54"/>
                          </a:cubicBezTo>
                          <a:cubicBezTo>
                            <a:pt x="36" y="53"/>
                            <a:pt x="36" y="52"/>
                            <a:pt x="36" y="52"/>
                          </a:cubicBezTo>
                          <a:lnTo>
                            <a:pt x="36" y="49"/>
                          </a:lnTo>
                          <a:cubicBezTo>
                            <a:pt x="36" y="49"/>
                            <a:pt x="37" y="48"/>
                            <a:pt x="37" y="48"/>
                          </a:cubicBezTo>
                          <a:cubicBezTo>
                            <a:pt x="42" y="48"/>
                            <a:pt x="44" y="43"/>
                            <a:pt x="45" y="40"/>
                          </a:cubicBezTo>
                          <a:cubicBezTo>
                            <a:pt x="45" y="39"/>
                            <a:pt x="45" y="38"/>
                            <a:pt x="46" y="38"/>
                          </a:cubicBezTo>
                          <a:cubicBezTo>
                            <a:pt x="47" y="34"/>
                            <a:pt x="51" y="33"/>
                            <a:pt x="54" y="33"/>
                          </a:cubicBezTo>
                          <a:cubicBezTo>
                            <a:pt x="58" y="32"/>
                            <a:pt x="59" y="32"/>
                            <a:pt x="59" y="30"/>
                          </a:cubicBezTo>
                          <a:cubicBezTo>
                            <a:pt x="59" y="29"/>
                            <a:pt x="59" y="28"/>
                            <a:pt x="59" y="28"/>
                          </a:cubicBezTo>
                          <a:cubicBezTo>
                            <a:pt x="59" y="27"/>
                            <a:pt x="59" y="27"/>
                            <a:pt x="59" y="26"/>
                          </a:cubicBezTo>
                          <a:lnTo>
                            <a:pt x="56" y="26"/>
                          </a:lnTo>
                          <a:cubicBezTo>
                            <a:pt x="56" y="26"/>
                            <a:pt x="55" y="26"/>
                            <a:pt x="55" y="27"/>
                          </a:cubicBezTo>
                          <a:cubicBezTo>
                            <a:pt x="54" y="27"/>
                            <a:pt x="53" y="28"/>
                            <a:pt x="51" y="28"/>
                          </a:cubicBezTo>
                          <a:cubicBezTo>
                            <a:pt x="45" y="28"/>
                            <a:pt x="36" y="20"/>
                            <a:pt x="36" y="15"/>
                          </a:cubicBezTo>
                          <a:lnTo>
                            <a:pt x="36" y="9"/>
                          </a:lnTo>
                          <a:cubicBezTo>
                            <a:pt x="36" y="8"/>
                            <a:pt x="37" y="8"/>
                            <a:pt x="37" y="8"/>
                          </a:cubicBezTo>
                          <a:lnTo>
                            <a:pt x="41" y="8"/>
                          </a:lnTo>
                          <a:cubicBezTo>
                            <a:pt x="42" y="8"/>
                            <a:pt x="42" y="8"/>
                            <a:pt x="42" y="9"/>
                          </a:cubicBezTo>
                          <a:cubicBezTo>
                            <a:pt x="43" y="15"/>
                            <a:pt x="46" y="21"/>
                            <a:pt x="51" y="21"/>
                          </a:cubicBezTo>
                          <a:cubicBezTo>
                            <a:pt x="57" y="21"/>
                            <a:pt x="59" y="19"/>
                            <a:pt x="61" y="16"/>
                          </a:cubicBezTo>
                          <a:cubicBezTo>
                            <a:pt x="61" y="16"/>
                            <a:pt x="61" y="13"/>
                            <a:pt x="60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7" name="Freeform 1185">
                      <a:extLst>
                        <a:ext uri="{FF2B5EF4-FFF2-40B4-BE49-F238E27FC236}">
                          <a16:creationId xmlns:a16="http://schemas.microsoft.com/office/drawing/2014/main" id="{8FD5E9A6-0594-85C2-5956-B9D78ACA71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4937" y="4352454"/>
                      <a:ext cx="15036" cy="11277"/>
                    </a:xfrm>
                    <a:custGeom>
                      <a:avLst/>
                      <a:gdLst>
                        <a:gd name="T0" fmla="*/ 23 w 39"/>
                        <a:gd name="T1" fmla="*/ 4 h 27"/>
                        <a:gd name="T2" fmla="*/ 22 w 39"/>
                        <a:gd name="T3" fmla="*/ 7 h 27"/>
                        <a:gd name="T4" fmla="*/ 19 w 39"/>
                        <a:gd name="T5" fmla="*/ 11 h 27"/>
                        <a:gd name="T6" fmla="*/ 18 w 39"/>
                        <a:gd name="T7" fmla="*/ 11 h 27"/>
                        <a:gd name="T8" fmla="*/ 16 w 39"/>
                        <a:gd name="T9" fmla="*/ 11 h 27"/>
                        <a:gd name="T10" fmla="*/ 15 w 39"/>
                        <a:gd name="T11" fmla="*/ 10 h 27"/>
                        <a:gd name="T12" fmla="*/ 12 w 39"/>
                        <a:gd name="T13" fmla="*/ 8 h 27"/>
                        <a:gd name="T14" fmla="*/ 8 w 39"/>
                        <a:gd name="T15" fmla="*/ 15 h 27"/>
                        <a:gd name="T16" fmla="*/ 7 w 39"/>
                        <a:gd name="T17" fmla="*/ 19 h 27"/>
                        <a:gd name="T18" fmla="*/ 6 w 39"/>
                        <a:gd name="T19" fmla="*/ 19 h 27"/>
                        <a:gd name="T20" fmla="*/ 0 w 39"/>
                        <a:gd name="T21" fmla="*/ 15 h 27"/>
                        <a:gd name="T22" fmla="*/ 0 w 39"/>
                        <a:gd name="T23" fmla="*/ 18 h 27"/>
                        <a:gd name="T24" fmla="*/ 7 w 39"/>
                        <a:gd name="T25" fmla="*/ 27 h 27"/>
                        <a:gd name="T26" fmla="*/ 14 w 39"/>
                        <a:gd name="T27" fmla="*/ 25 h 27"/>
                        <a:gd name="T28" fmla="*/ 20 w 39"/>
                        <a:gd name="T29" fmla="*/ 24 h 27"/>
                        <a:gd name="T30" fmla="*/ 22 w 39"/>
                        <a:gd name="T31" fmla="*/ 24 h 27"/>
                        <a:gd name="T32" fmla="*/ 30 w 39"/>
                        <a:gd name="T33" fmla="*/ 19 h 27"/>
                        <a:gd name="T34" fmla="*/ 39 w 39"/>
                        <a:gd name="T35" fmla="*/ 3 h 27"/>
                        <a:gd name="T36" fmla="*/ 39 w 39"/>
                        <a:gd name="T37" fmla="*/ 1 h 27"/>
                        <a:gd name="T38" fmla="*/ 38 w 39"/>
                        <a:gd name="T39" fmla="*/ 0 h 27"/>
                        <a:gd name="T40" fmla="*/ 36 w 39"/>
                        <a:gd name="T41" fmla="*/ 0 h 27"/>
                        <a:gd name="T42" fmla="*/ 23 w 39"/>
                        <a:gd name="T43" fmla="*/ 4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39" h="27">
                          <a:moveTo>
                            <a:pt x="23" y="4"/>
                          </a:moveTo>
                          <a:cubicBezTo>
                            <a:pt x="23" y="5"/>
                            <a:pt x="22" y="6"/>
                            <a:pt x="22" y="7"/>
                          </a:cubicBezTo>
                          <a:cubicBezTo>
                            <a:pt x="21" y="8"/>
                            <a:pt x="20" y="10"/>
                            <a:pt x="19" y="11"/>
                          </a:cubicBezTo>
                          <a:cubicBezTo>
                            <a:pt x="19" y="11"/>
                            <a:pt x="19" y="11"/>
                            <a:pt x="18" y="11"/>
                          </a:cubicBezTo>
                          <a:lnTo>
                            <a:pt x="16" y="11"/>
                          </a:lnTo>
                          <a:cubicBezTo>
                            <a:pt x="15" y="11"/>
                            <a:pt x="15" y="10"/>
                            <a:pt x="15" y="10"/>
                          </a:cubicBezTo>
                          <a:cubicBezTo>
                            <a:pt x="15" y="8"/>
                            <a:pt x="12" y="8"/>
                            <a:pt x="12" y="8"/>
                          </a:cubicBezTo>
                          <a:cubicBezTo>
                            <a:pt x="10" y="8"/>
                            <a:pt x="9" y="12"/>
                            <a:pt x="8" y="15"/>
                          </a:cubicBezTo>
                          <a:cubicBezTo>
                            <a:pt x="8" y="16"/>
                            <a:pt x="8" y="18"/>
                            <a:pt x="7" y="19"/>
                          </a:cubicBezTo>
                          <a:cubicBezTo>
                            <a:pt x="7" y="19"/>
                            <a:pt x="6" y="20"/>
                            <a:pt x="6" y="19"/>
                          </a:cubicBezTo>
                          <a:cubicBezTo>
                            <a:pt x="2" y="19"/>
                            <a:pt x="1" y="17"/>
                            <a:pt x="0" y="15"/>
                          </a:cubicBezTo>
                          <a:lnTo>
                            <a:pt x="0" y="18"/>
                          </a:lnTo>
                          <a:cubicBezTo>
                            <a:pt x="0" y="22"/>
                            <a:pt x="2" y="27"/>
                            <a:pt x="7" y="27"/>
                          </a:cubicBezTo>
                          <a:cubicBezTo>
                            <a:pt x="11" y="27"/>
                            <a:pt x="12" y="26"/>
                            <a:pt x="14" y="25"/>
                          </a:cubicBezTo>
                          <a:cubicBezTo>
                            <a:pt x="15" y="25"/>
                            <a:pt x="17" y="24"/>
                            <a:pt x="20" y="24"/>
                          </a:cubicBezTo>
                          <a:lnTo>
                            <a:pt x="22" y="24"/>
                          </a:lnTo>
                          <a:cubicBezTo>
                            <a:pt x="23" y="22"/>
                            <a:pt x="27" y="19"/>
                            <a:pt x="30" y="19"/>
                          </a:cubicBezTo>
                          <a:cubicBezTo>
                            <a:pt x="34" y="19"/>
                            <a:pt x="39" y="8"/>
                            <a:pt x="39" y="3"/>
                          </a:cubicBezTo>
                          <a:lnTo>
                            <a:pt x="39" y="1"/>
                          </a:lnTo>
                          <a:cubicBezTo>
                            <a:pt x="39" y="1"/>
                            <a:pt x="38" y="1"/>
                            <a:pt x="38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4" y="0"/>
                            <a:pt x="25" y="2"/>
                            <a:pt x="23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8" name="Freeform 1186">
                      <a:extLst>
                        <a:ext uri="{FF2B5EF4-FFF2-40B4-BE49-F238E27FC236}">
                          <a16:creationId xmlns:a16="http://schemas.microsoft.com/office/drawing/2014/main" id="{FD2AFBB3-F2B9-E7E8-1256-0B32AE201D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88164"/>
                      <a:ext cx="11277" cy="9398"/>
                    </a:xfrm>
                    <a:custGeom>
                      <a:avLst/>
                      <a:gdLst>
                        <a:gd name="T0" fmla="*/ 11 w 27"/>
                        <a:gd name="T1" fmla="*/ 17 h 20"/>
                        <a:gd name="T2" fmla="*/ 14 w 27"/>
                        <a:gd name="T3" fmla="*/ 17 h 20"/>
                        <a:gd name="T4" fmla="*/ 16 w 27"/>
                        <a:gd name="T5" fmla="*/ 16 h 20"/>
                        <a:gd name="T6" fmla="*/ 27 w 27"/>
                        <a:gd name="T7" fmla="*/ 7 h 20"/>
                        <a:gd name="T8" fmla="*/ 12 w 27"/>
                        <a:gd name="T9" fmla="*/ 0 h 20"/>
                        <a:gd name="T10" fmla="*/ 8 w 27"/>
                        <a:gd name="T11" fmla="*/ 0 h 20"/>
                        <a:gd name="T12" fmla="*/ 5 w 27"/>
                        <a:gd name="T13" fmla="*/ 0 h 20"/>
                        <a:gd name="T14" fmla="*/ 0 w 27"/>
                        <a:gd name="T15" fmla="*/ 10 h 20"/>
                        <a:gd name="T16" fmla="*/ 1 w 27"/>
                        <a:gd name="T17" fmla="*/ 14 h 20"/>
                        <a:gd name="T18" fmla="*/ 4 w 27"/>
                        <a:gd name="T19" fmla="*/ 19 h 20"/>
                        <a:gd name="T20" fmla="*/ 4 w 27"/>
                        <a:gd name="T21" fmla="*/ 20 h 20"/>
                        <a:gd name="T22" fmla="*/ 11 w 27"/>
                        <a:gd name="T23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7" h="20">
                          <a:moveTo>
                            <a:pt x="11" y="17"/>
                          </a:moveTo>
                          <a:cubicBezTo>
                            <a:pt x="12" y="17"/>
                            <a:pt x="13" y="17"/>
                            <a:pt x="14" y="17"/>
                          </a:cubicBezTo>
                          <a:cubicBezTo>
                            <a:pt x="15" y="17"/>
                            <a:pt x="15" y="16"/>
                            <a:pt x="16" y="16"/>
                          </a:cubicBezTo>
                          <a:cubicBezTo>
                            <a:pt x="22" y="14"/>
                            <a:pt x="27" y="12"/>
                            <a:pt x="27" y="7"/>
                          </a:cubicBezTo>
                          <a:cubicBezTo>
                            <a:pt x="27" y="2"/>
                            <a:pt x="22" y="0"/>
                            <a:pt x="12" y="0"/>
                          </a:cubicBezTo>
                          <a:cubicBezTo>
                            <a:pt x="10" y="0"/>
                            <a:pt x="9" y="0"/>
                            <a:pt x="8" y="0"/>
                          </a:cubicBezTo>
                          <a:cubicBezTo>
                            <a:pt x="7" y="0"/>
                            <a:pt x="6" y="0"/>
                            <a:pt x="5" y="0"/>
                          </a:cubicBezTo>
                          <a:cubicBezTo>
                            <a:pt x="4" y="1"/>
                            <a:pt x="0" y="8"/>
                            <a:pt x="0" y="10"/>
                          </a:cubicBezTo>
                          <a:cubicBezTo>
                            <a:pt x="0" y="12"/>
                            <a:pt x="1" y="13"/>
                            <a:pt x="1" y="14"/>
                          </a:cubicBezTo>
                          <a:cubicBezTo>
                            <a:pt x="3" y="16"/>
                            <a:pt x="4" y="17"/>
                            <a:pt x="4" y="19"/>
                          </a:cubicBezTo>
                          <a:cubicBezTo>
                            <a:pt x="4" y="20"/>
                            <a:pt x="4" y="20"/>
                            <a:pt x="4" y="20"/>
                          </a:cubicBezTo>
                          <a:cubicBezTo>
                            <a:pt x="5" y="18"/>
                            <a:pt x="9" y="18"/>
                            <a:pt x="11" y="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9" name="Freeform 1187">
                      <a:extLst>
                        <a:ext uri="{FF2B5EF4-FFF2-40B4-BE49-F238E27FC236}">
                          <a16:creationId xmlns:a16="http://schemas.microsoft.com/office/drawing/2014/main" id="{51FCC7AD-4675-328E-219B-63CFC8B09E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99441"/>
                      <a:ext cx="0" cy="0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0" name="Freeform 1188">
                      <a:extLst>
                        <a:ext uri="{FF2B5EF4-FFF2-40B4-BE49-F238E27FC236}">
                          <a16:creationId xmlns:a16="http://schemas.microsoft.com/office/drawing/2014/main" id="{C6E8936A-0355-2F40-B9A2-2851BFD378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6245" y="4401320"/>
                      <a:ext cx="159755" cy="375893"/>
                    </a:xfrm>
                    <a:custGeom>
                      <a:avLst/>
                      <a:gdLst>
                        <a:gd name="T0" fmla="*/ 352 w 373"/>
                        <a:gd name="T1" fmla="*/ 442 h 878"/>
                        <a:gd name="T2" fmla="*/ 344 w 373"/>
                        <a:gd name="T3" fmla="*/ 409 h 878"/>
                        <a:gd name="T4" fmla="*/ 317 w 373"/>
                        <a:gd name="T5" fmla="*/ 364 h 878"/>
                        <a:gd name="T6" fmla="*/ 307 w 373"/>
                        <a:gd name="T7" fmla="*/ 276 h 878"/>
                        <a:gd name="T8" fmla="*/ 337 w 373"/>
                        <a:gd name="T9" fmla="*/ 255 h 878"/>
                        <a:gd name="T10" fmla="*/ 357 w 373"/>
                        <a:gd name="T11" fmla="*/ 204 h 878"/>
                        <a:gd name="T12" fmla="*/ 323 w 373"/>
                        <a:gd name="T13" fmla="*/ 156 h 878"/>
                        <a:gd name="T14" fmla="*/ 317 w 373"/>
                        <a:gd name="T15" fmla="*/ 129 h 878"/>
                        <a:gd name="T16" fmla="*/ 308 w 373"/>
                        <a:gd name="T17" fmla="*/ 127 h 878"/>
                        <a:gd name="T18" fmla="*/ 274 w 373"/>
                        <a:gd name="T19" fmla="*/ 164 h 878"/>
                        <a:gd name="T20" fmla="*/ 255 w 373"/>
                        <a:gd name="T21" fmla="*/ 40 h 878"/>
                        <a:gd name="T22" fmla="*/ 233 w 373"/>
                        <a:gd name="T23" fmla="*/ 21 h 878"/>
                        <a:gd name="T24" fmla="*/ 223 w 373"/>
                        <a:gd name="T25" fmla="*/ 4 h 878"/>
                        <a:gd name="T26" fmla="*/ 203 w 373"/>
                        <a:gd name="T27" fmla="*/ 52 h 878"/>
                        <a:gd name="T28" fmla="*/ 207 w 373"/>
                        <a:gd name="T29" fmla="*/ 68 h 878"/>
                        <a:gd name="T30" fmla="*/ 174 w 373"/>
                        <a:gd name="T31" fmla="*/ 74 h 878"/>
                        <a:gd name="T32" fmla="*/ 151 w 373"/>
                        <a:gd name="T33" fmla="*/ 69 h 878"/>
                        <a:gd name="T34" fmla="*/ 138 w 373"/>
                        <a:gd name="T35" fmla="*/ 84 h 878"/>
                        <a:gd name="T36" fmla="*/ 88 w 373"/>
                        <a:gd name="T37" fmla="*/ 149 h 878"/>
                        <a:gd name="T38" fmla="*/ 32 w 373"/>
                        <a:gd name="T39" fmla="*/ 183 h 878"/>
                        <a:gd name="T40" fmla="*/ 48 w 373"/>
                        <a:gd name="T41" fmla="*/ 210 h 878"/>
                        <a:gd name="T42" fmla="*/ 40 w 373"/>
                        <a:gd name="T43" fmla="*/ 270 h 878"/>
                        <a:gd name="T44" fmla="*/ 33 w 373"/>
                        <a:gd name="T45" fmla="*/ 273 h 878"/>
                        <a:gd name="T46" fmla="*/ 38 w 373"/>
                        <a:gd name="T47" fmla="*/ 218 h 878"/>
                        <a:gd name="T48" fmla="*/ 7 w 373"/>
                        <a:gd name="T49" fmla="*/ 197 h 878"/>
                        <a:gd name="T50" fmla="*/ 22 w 373"/>
                        <a:gd name="T51" fmla="*/ 250 h 878"/>
                        <a:gd name="T52" fmla="*/ 28 w 373"/>
                        <a:gd name="T53" fmla="*/ 301 h 878"/>
                        <a:gd name="T54" fmla="*/ 37 w 373"/>
                        <a:gd name="T55" fmla="*/ 335 h 878"/>
                        <a:gd name="T56" fmla="*/ 28 w 373"/>
                        <a:gd name="T57" fmla="*/ 374 h 878"/>
                        <a:gd name="T58" fmla="*/ 50 w 373"/>
                        <a:gd name="T59" fmla="*/ 423 h 878"/>
                        <a:gd name="T60" fmla="*/ 67 w 373"/>
                        <a:gd name="T61" fmla="*/ 454 h 878"/>
                        <a:gd name="T62" fmla="*/ 60 w 373"/>
                        <a:gd name="T63" fmla="*/ 509 h 878"/>
                        <a:gd name="T64" fmla="*/ 42 w 373"/>
                        <a:gd name="T65" fmla="*/ 535 h 878"/>
                        <a:gd name="T66" fmla="*/ 39 w 373"/>
                        <a:gd name="T67" fmla="*/ 589 h 878"/>
                        <a:gd name="T68" fmla="*/ 76 w 373"/>
                        <a:gd name="T69" fmla="*/ 618 h 878"/>
                        <a:gd name="T70" fmla="*/ 103 w 373"/>
                        <a:gd name="T71" fmla="*/ 644 h 878"/>
                        <a:gd name="T72" fmla="*/ 103 w 373"/>
                        <a:gd name="T73" fmla="*/ 705 h 878"/>
                        <a:gd name="T74" fmla="*/ 116 w 373"/>
                        <a:gd name="T75" fmla="*/ 773 h 878"/>
                        <a:gd name="T76" fmla="*/ 159 w 373"/>
                        <a:gd name="T77" fmla="*/ 820 h 878"/>
                        <a:gd name="T78" fmla="*/ 156 w 373"/>
                        <a:gd name="T79" fmla="*/ 837 h 878"/>
                        <a:gd name="T80" fmla="*/ 156 w 373"/>
                        <a:gd name="T81" fmla="*/ 874 h 878"/>
                        <a:gd name="T82" fmla="*/ 210 w 373"/>
                        <a:gd name="T83" fmla="*/ 832 h 878"/>
                        <a:gd name="T84" fmla="*/ 229 w 373"/>
                        <a:gd name="T85" fmla="*/ 798 h 878"/>
                        <a:gd name="T86" fmla="*/ 243 w 373"/>
                        <a:gd name="T87" fmla="*/ 764 h 878"/>
                        <a:gd name="T88" fmla="*/ 247 w 373"/>
                        <a:gd name="T89" fmla="*/ 733 h 878"/>
                        <a:gd name="T90" fmla="*/ 272 w 373"/>
                        <a:gd name="T91" fmla="*/ 677 h 878"/>
                        <a:gd name="T92" fmla="*/ 305 w 373"/>
                        <a:gd name="T93" fmla="*/ 672 h 878"/>
                        <a:gd name="T94" fmla="*/ 316 w 373"/>
                        <a:gd name="T95" fmla="*/ 647 h 878"/>
                        <a:gd name="T96" fmla="*/ 324 w 373"/>
                        <a:gd name="T97" fmla="*/ 627 h 878"/>
                        <a:gd name="T98" fmla="*/ 364 w 373"/>
                        <a:gd name="T99" fmla="*/ 628 h 878"/>
                        <a:gd name="T100" fmla="*/ 357 w 373"/>
                        <a:gd name="T101" fmla="*/ 601 h 878"/>
                        <a:gd name="T102" fmla="*/ 349 w 373"/>
                        <a:gd name="T103" fmla="*/ 579 h 878"/>
                        <a:gd name="T104" fmla="*/ 347 w 373"/>
                        <a:gd name="T105" fmla="*/ 543 h 878"/>
                        <a:gd name="T106" fmla="*/ 364 w 373"/>
                        <a:gd name="T107" fmla="*/ 516 h 878"/>
                        <a:gd name="T108" fmla="*/ 354 w 373"/>
                        <a:gd name="T109" fmla="*/ 485 h 878"/>
                        <a:gd name="T110" fmla="*/ 373 w 373"/>
                        <a:gd name="T111" fmla="*/ 447 h 8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73" h="878">
                          <a:moveTo>
                            <a:pt x="372" y="446"/>
                          </a:moveTo>
                          <a:cubicBezTo>
                            <a:pt x="370" y="446"/>
                            <a:pt x="369" y="446"/>
                            <a:pt x="368" y="446"/>
                          </a:cubicBezTo>
                          <a:cubicBezTo>
                            <a:pt x="368" y="446"/>
                            <a:pt x="367" y="446"/>
                            <a:pt x="367" y="446"/>
                          </a:cubicBezTo>
                          <a:cubicBezTo>
                            <a:pt x="365" y="446"/>
                            <a:pt x="363" y="446"/>
                            <a:pt x="361" y="445"/>
                          </a:cubicBezTo>
                          <a:cubicBezTo>
                            <a:pt x="359" y="445"/>
                            <a:pt x="358" y="444"/>
                            <a:pt x="357" y="443"/>
                          </a:cubicBezTo>
                          <a:cubicBezTo>
                            <a:pt x="355" y="443"/>
                            <a:pt x="354" y="442"/>
                            <a:pt x="352" y="442"/>
                          </a:cubicBezTo>
                          <a:cubicBezTo>
                            <a:pt x="350" y="442"/>
                            <a:pt x="349" y="442"/>
                            <a:pt x="347" y="442"/>
                          </a:cubicBezTo>
                          <a:cubicBezTo>
                            <a:pt x="344" y="443"/>
                            <a:pt x="340" y="443"/>
                            <a:pt x="337" y="442"/>
                          </a:cubicBezTo>
                          <a:lnTo>
                            <a:pt x="337" y="442"/>
                          </a:lnTo>
                          <a:lnTo>
                            <a:pt x="337" y="423"/>
                          </a:lnTo>
                          <a:cubicBezTo>
                            <a:pt x="337" y="418"/>
                            <a:pt x="339" y="415"/>
                            <a:pt x="341" y="413"/>
                          </a:cubicBezTo>
                          <a:cubicBezTo>
                            <a:pt x="342" y="411"/>
                            <a:pt x="344" y="410"/>
                            <a:pt x="344" y="409"/>
                          </a:cubicBezTo>
                          <a:cubicBezTo>
                            <a:pt x="344" y="404"/>
                            <a:pt x="340" y="400"/>
                            <a:pt x="337" y="396"/>
                          </a:cubicBezTo>
                          <a:cubicBezTo>
                            <a:pt x="333" y="392"/>
                            <a:pt x="329" y="388"/>
                            <a:pt x="329" y="383"/>
                          </a:cubicBezTo>
                          <a:cubicBezTo>
                            <a:pt x="328" y="380"/>
                            <a:pt x="328" y="377"/>
                            <a:pt x="329" y="375"/>
                          </a:cubicBezTo>
                          <a:cubicBezTo>
                            <a:pt x="330" y="373"/>
                            <a:pt x="330" y="371"/>
                            <a:pt x="329" y="369"/>
                          </a:cubicBezTo>
                          <a:cubicBezTo>
                            <a:pt x="329" y="366"/>
                            <a:pt x="323" y="365"/>
                            <a:pt x="319" y="365"/>
                          </a:cubicBezTo>
                          <a:lnTo>
                            <a:pt x="317" y="364"/>
                          </a:lnTo>
                          <a:lnTo>
                            <a:pt x="317" y="363"/>
                          </a:lnTo>
                          <a:cubicBezTo>
                            <a:pt x="318" y="359"/>
                            <a:pt x="321" y="357"/>
                            <a:pt x="324" y="355"/>
                          </a:cubicBezTo>
                          <a:cubicBezTo>
                            <a:pt x="326" y="353"/>
                            <a:pt x="329" y="352"/>
                            <a:pt x="329" y="348"/>
                          </a:cubicBezTo>
                          <a:cubicBezTo>
                            <a:pt x="329" y="326"/>
                            <a:pt x="321" y="302"/>
                            <a:pt x="306" y="278"/>
                          </a:cubicBezTo>
                          <a:lnTo>
                            <a:pt x="305" y="276"/>
                          </a:lnTo>
                          <a:lnTo>
                            <a:pt x="307" y="276"/>
                          </a:lnTo>
                          <a:cubicBezTo>
                            <a:pt x="310" y="274"/>
                            <a:pt x="314" y="270"/>
                            <a:pt x="317" y="267"/>
                          </a:cubicBezTo>
                          <a:cubicBezTo>
                            <a:pt x="320" y="263"/>
                            <a:pt x="322" y="260"/>
                            <a:pt x="325" y="259"/>
                          </a:cubicBezTo>
                          <a:cubicBezTo>
                            <a:pt x="326" y="259"/>
                            <a:pt x="328" y="258"/>
                            <a:pt x="330" y="258"/>
                          </a:cubicBezTo>
                          <a:cubicBezTo>
                            <a:pt x="330" y="258"/>
                            <a:pt x="331" y="258"/>
                            <a:pt x="331" y="259"/>
                          </a:cubicBezTo>
                          <a:cubicBezTo>
                            <a:pt x="332" y="259"/>
                            <a:pt x="332" y="259"/>
                            <a:pt x="333" y="259"/>
                          </a:cubicBezTo>
                          <a:cubicBezTo>
                            <a:pt x="335" y="259"/>
                            <a:pt x="337" y="258"/>
                            <a:pt x="337" y="255"/>
                          </a:cubicBezTo>
                          <a:cubicBezTo>
                            <a:pt x="337" y="253"/>
                            <a:pt x="336" y="252"/>
                            <a:pt x="335" y="250"/>
                          </a:cubicBezTo>
                          <a:cubicBezTo>
                            <a:pt x="334" y="249"/>
                            <a:pt x="333" y="247"/>
                            <a:pt x="333" y="245"/>
                          </a:cubicBezTo>
                          <a:lnTo>
                            <a:pt x="333" y="244"/>
                          </a:lnTo>
                          <a:lnTo>
                            <a:pt x="344" y="216"/>
                          </a:lnTo>
                          <a:cubicBezTo>
                            <a:pt x="345" y="215"/>
                            <a:pt x="347" y="214"/>
                            <a:pt x="349" y="213"/>
                          </a:cubicBezTo>
                          <a:cubicBezTo>
                            <a:pt x="353" y="211"/>
                            <a:pt x="357" y="209"/>
                            <a:pt x="357" y="204"/>
                          </a:cubicBezTo>
                          <a:cubicBezTo>
                            <a:pt x="357" y="200"/>
                            <a:pt x="354" y="199"/>
                            <a:pt x="352" y="197"/>
                          </a:cubicBezTo>
                          <a:cubicBezTo>
                            <a:pt x="350" y="197"/>
                            <a:pt x="349" y="196"/>
                            <a:pt x="348" y="194"/>
                          </a:cubicBezTo>
                          <a:cubicBezTo>
                            <a:pt x="346" y="191"/>
                            <a:pt x="345" y="188"/>
                            <a:pt x="345" y="184"/>
                          </a:cubicBezTo>
                          <a:cubicBezTo>
                            <a:pt x="345" y="181"/>
                            <a:pt x="345" y="177"/>
                            <a:pt x="342" y="175"/>
                          </a:cubicBezTo>
                          <a:cubicBezTo>
                            <a:pt x="340" y="172"/>
                            <a:pt x="337" y="169"/>
                            <a:pt x="334" y="167"/>
                          </a:cubicBezTo>
                          <a:cubicBezTo>
                            <a:pt x="330" y="165"/>
                            <a:pt x="326" y="161"/>
                            <a:pt x="323" y="156"/>
                          </a:cubicBezTo>
                          <a:cubicBezTo>
                            <a:pt x="321" y="153"/>
                            <a:pt x="321" y="150"/>
                            <a:pt x="320" y="148"/>
                          </a:cubicBezTo>
                          <a:cubicBezTo>
                            <a:pt x="320" y="145"/>
                            <a:pt x="319" y="142"/>
                            <a:pt x="314" y="141"/>
                          </a:cubicBezTo>
                          <a:lnTo>
                            <a:pt x="313" y="140"/>
                          </a:lnTo>
                          <a:lnTo>
                            <a:pt x="313" y="139"/>
                          </a:lnTo>
                          <a:cubicBezTo>
                            <a:pt x="314" y="137"/>
                            <a:pt x="315" y="135"/>
                            <a:pt x="315" y="133"/>
                          </a:cubicBezTo>
                          <a:cubicBezTo>
                            <a:pt x="316" y="131"/>
                            <a:pt x="317" y="130"/>
                            <a:pt x="317" y="129"/>
                          </a:cubicBezTo>
                          <a:cubicBezTo>
                            <a:pt x="317" y="128"/>
                            <a:pt x="317" y="127"/>
                            <a:pt x="317" y="126"/>
                          </a:cubicBezTo>
                          <a:cubicBezTo>
                            <a:pt x="318" y="125"/>
                            <a:pt x="318" y="123"/>
                            <a:pt x="318" y="120"/>
                          </a:cubicBezTo>
                          <a:lnTo>
                            <a:pt x="317" y="120"/>
                          </a:lnTo>
                          <a:cubicBezTo>
                            <a:pt x="315" y="119"/>
                            <a:pt x="314" y="119"/>
                            <a:pt x="311" y="117"/>
                          </a:cubicBezTo>
                          <a:cubicBezTo>
                            <a:pt x="305" y="119"/>
                            <a:pt x="304" y="121"/>
                            <a:pt x="304" y="122"/>
                          </a:cubicBezTo>
                          <a:cubicBezTo>
                            <a:pt x="303" y="124"/>
                            <a:pt x="306" y="126"/>
                            <a:pt x="308" y="127"/>
                          </a:cubicBezTo>
                          <a:cubicBezTo>
                            <a:pt x="311" y="129"/>
                            <a:pt x="313" y="131"/>
                            <a:pt x="313" y="133"/>
                          </a:cubicBezTo>
                          <a:cubicBezTo>
                            <a:pt x="313" y="134"/>
                            <a:pt x="312" y="135"/>
                            <a:pt x="311" y="136"/>
                          </a:cubicBezTo>
                          <a:cubicBezTo>
                            <a:pt x="306" y="146"/>
                            <a:pt x="297" y="151"/>
                            <a:pt x="289" y="156"/>
                          </a:cubicBezTo>
                          <a:cubicBezTo>
                            <a:pt x="284" y="158"/>
                            <a:pt x="279" y="161"/>
                            <a:pt x="276" y="165"/>
                          </a:cubicBezTo>
                          <a:lnTo>
                            <a:pt x="274" y="167"/>
                          </a:lnTo>
                          <a:lnTo>
                            <a:pt x="274" y="164"/>
                          </a:lnTo>
                          <a:cubicBezTo>
                            <a:pt x="274" y="156"/>
                            <a:pt x="282" y="143"/>
                            <a:pt x="292" y="128"/>
                          </a:cubicBezTo>
                          <a:cubicBezTo>
                            <a:pt x="305" y="109"/>
                            <a:pt x="322" y="85"/>
                            <a:pt x="322" y="63"/>
                          </a:cubicBezTo>
                          <a:cubicBezTo>
                            <a:pt x="322" y="50"/>
                            <a:pt x="298" y="25"/>
                            <a:pt x="286" y="25"/>
                          </a:cubicBezTo>
                          <a:cubicBezTo>
                            <a:pt x="281" y="25"/>
                            <a:pt x="272" y="25"/>
                            <a:pt x="268" y="27"/>
                          </a:cubicBezTo>
                          <a:cubicBezTo>
                            <a:pt x="267" y="38"/>
                            <a:pt x="262" y="40"/>
                            <a:pt x="257" y="40"/>
                          </a:cubicBezTo>
                          <a:cubicBezTo>
                            <a:pt x="257" y="40"/>
                            <a:pt x="256" y="40"/>
                            <a:pt x="255" y="40"/>
                          </a:cubicBezTo>
                          <a:cubicBezTo>
                            <a:pt x="255" y="40"/>
                            <a:pt x="254" y="40"/>
                            <a:pt x="253" y="40"/>
                          </a:cubicBezTo>
                          <a:cubicBezTo>
                            <a:pt x="253" y="40"/>
                            <a:pt x="252" y="39"/>
                            <a:pt x="252" y="39"/>
                          </a:cubicBezTo>
                          <a:cubicBezTo>
                            <a:pt x="251" y="38"/>
                            <a:pt x="252" y="36"/>
                            <a:pt x="254" y="34"/>
                          </a:cubicBezTo>
                          <a:cubicBezTo>
                            <a:pt x="255" y="30"/>
                            <a:pt x="258" y="25"/>
                            <a:pt x="257" y="23"/>
                          </a:cubicBezTo>
                          <a:cubicBezTo>
                            <a:pt x="255" y="19"/>
                            <a:pt x="247" y="19"/>
                            <a:pt x="234" y="21"/>
                          </a:cubicBezTo>
                          <a:lnTo>
                            <a:pt x="233" y="21"/>
                          </a:lnTo>
                          <a:lnTo>
                            <a:pt x="233" y="20"/>
                          </a:lnTo>
                          <a:cubicBezTo>
                            <a:pt x="232" y="20"/>
                            <a:pt x="232" y="19"/>
                            <a:pt x="232" y="18"/>
                          </a:cubicBezTo>
                          <a:cubicBezTo>
                            <a:pt x="232" y="17"/>
                            <a:pt x="234" y="16"/>
                            <a:pt x="236" y="15"/>
                          </a:cubicBezTo>
                          <a:cubicBezTo>
                            <a:pt x="238" y="14"/>
                            <a:pt x="242" y="12"/>
                            <a:pt x="242" y="10"/>
                          </a:cubicBezTo>
                          <a:cubicBezTo>
                            <a:pt x="242" y="8"/>
                            <a:pt x="241" y="6"/>
                            <a:pt x="239" y="4"/>
                          </a:cubicBezTo>
                          <a:cubicBezTo>
                            <a:pt x="231" y="0"/>
                            <a:pt x="224" y="1"/>
                            <a:pt x="223" y="4"/>
                          </a:cubicBezTo>
                          <a:lnTo>
                            <a:pt x="223" y="4"/>
                          </a:lnTo>
                          <a:lnTo>
                            <a:pt x="223" y="5"/>
                          </a:lnTo>
                          <a:cubicBezTo>
                            <a:pt x="221" y="7"/>
                            <a:pt x="218" y="11"/>
                            <a:pt x="216" y="16"/>
                          </a:cubicBezTo>
                          <a:cubicBezTo>
                            <a:pt x="214" y="20"/>
                            <a:pt x="211" y="25"/>
                            <a:pt x="209" y="28"/>
                          </a:cubicBezTo>
                          <a:cubicBezTo>
                            <a:pt x="207" y="30"/>
                            <a:pt x="208" y="33"/>
                            <a:pt x="209" y="36"/>
                          </a:cubicBezTo>
                          <a:cubicBezTo>
                            <a:pt x="211" y="41"/>
                            <a:pt x="214" y="47"/>
                            <a:pt x="203" y="52"/>
                          </a:cubicBezTo>
                          <a:lnTo>
                            <a:pt x="202" y="52"/>
                          </a:lnTo>
                          <a:lnTo>
                            <a:pt x="202" y="52"/>
                          </a:lnTo>
                          <a:cubicBezTo>
                            <a:pt x="202" y="52"/>
                            <a:pt x="198" y="51"/>
                            <a:pt x="195" y="51"/>
                          </a:cubicBezTo>
                          <a:cubicBezTo>
                            <a:pt x="194" y="51"/>
                            <a:pt x="193" y="51"/>
                            <a:pt x="193" y="51"/>
                          </a:cubicBezTo>
                          <a:cubicBezTo>
                            <a:pt x="193" y="52"/>
                            <a:pt x="192" y="54"/>
                            <a:pt x="201" y="63"/>
                          </a:cubicBezTo>
                          <a:lnTo>
                            <a:pt x="207" y="68"/>
                          </a:lnTo>
                          <a:lnTo>
                            <a:pt x="200" y="65"/>
                          </a:lnTo>
                          <a:cubicBezTo>
                            <a:pt x="195" y="62"/>
                            <a:pt x="193" y="62"/>
                            <a:pt x="192" y="62"/>
                          </a:cubicBezTo>
                          <a:cubicBezTo>
                            <a:pt x="191" y="62"/>
                            <a:pt x="191" y="62"/>
                            <a:pt x="190" y="62"/>
                          </a:cubicBezTo>
                          <a:cubicBezTo>
                            <a:pt x="190" y="62"/>
                            <a:pt x="190" y="62"/>
                            <a:pt x="189" y="62"/>
                          </a:cubicBezTo>
                          <a:cubicBezTo>
                            <a:pt x="189" y="63"/>
                            <a:pt x="188" y="63"/>
                            <a:pt x="188" y="64"/>
                          </a:cubicBezTo>
                          <a:cubicBezTo>
                            <a:pt x="183" y="69"/>
                            <a:pt x="178" y="75"/>
                            <a:pt x="174" y="74"/>
                          </a:cubicBezTo>
                          <a:cubicBezTo>
                            <a:pt x="173" y="74"/>
                            <a:pt x="173" y="73"/>
                            <a:pt x="173" y="73"/>
                          </a:cubicBezTo>
                          <a:cubicBezTo>
                            <a:pt x="172" y="71"/>
                            <a:pt x="173" y="69"/>
                            <a:pt x="174" y="67"/>
                          </a:cubicBezTo>
                          <a:cubicBezTo>
                            <a:pt x="175" y="65"/>
                            <a:pt x="176" y="62"/>
                            <a:pt x="176" y="61"/>
                          </a:cubicBezTo>
                          <a:cubicBezTo>
                            <a:pt x="176" y="61"/>
                            <a:pt x="175" y="61"/>
                            <a:pt x="174" y="61"/>
                          </a:cubicBezTo>
                          <a:cubicBezTo>
                            <a:pt x="166" y="67"/>
                            <a:pt x="161" y="68"/>
                            <a:pt x="156" y="69"/>
                          </a:cubicBezTo>
                          <a:cubicBezTo>
                            <a:pt x="154" y="69"/>
                            <a:pt x="153" y="69"/>
                            <a:pt x="151" y="69"/>
                          </a:cubicBezTo>
                          <a:lnTo>
                            <a:pt x="151" y="69"/>
                          </a:lnTo>
                          <a:cubicBezTo>
                            <a:pt x="146" y="69"/>
                            <a:pt x="145" y="70"/>
                            <a:pt x="145" y="70"/>
                          </a:cubicBezTo>
                          <a:cubicBezTo>
                            <a:pt x="145" y="71"/>
                            <a:pt x="146" y="72"/>
                            <a:pt x="147" y="72"/>
                          </a:cubicBezTo>
                          <a:cubicBezTo>
                            <a:pt x="148" y="74"/>
                            <a:pt x="150" y="76"/>
                            <a:pt x="149" y="78"/>
                          </a:cubicBezTo>
                          <a:cubicBezTo>
                            <a:pt x="149" y="79"/>
                            <a:pt x="149" y="79"/>
                            <a:pt x="148" y="80"/>
                          </a:cubicBezTo>
                          <a:cubicBezTo>
                            <a:pt x="146" y="82"/>
                            <a:pt x="142" y="82"/>
                            <a:pt x="138" y="84"/>
                          </a:cubicBezTo>
                          <a:cubicBezTo>
                            <a:pt x="132" y="85"/>
                            <a:pt x="125" y="87"/>
                            <a:pt x="121" y="90"/>
                          </a:cubicBezTo>
                          <a:cubicBezTo>
                            <a:pt x="107" y="100"/>
                            <a:pt x="99" y="110"/>
                            <a:pt x="92" y="120"/>
                          </a:cubicBezTo>
                          <a:cubicBezTo>
                            <a:pt x="89" y="124"/>
                            <a:pt x="93" y="134"/>
                            <a:pt x="96" y="141"/>
                          </a:cubicBezTo>
                          <a:cubicBezTo>
                            <a:pt x="99" y="148"/>
                            <a:pt x="100" y="151"/>
                            <a:pt x="99" y="153"/>
                          </a:cubicBezTo>
                          <a:cubicBezTo>
                            <a:pt x="98" y="154"/>
                            <a:pt x="98" y="154"/>
                            <a:pt x="97" y="154"/>
                          </a:cubicBezTo>
                          <a:cubicBezTo>
                            <a:pt x="96" y="154"/>
                            <a:pt x="94" y="153"/>
                            <a:pt x="88" y="149"/>
                          </a:cubicBezTo>
                          <a:cubicBezTo>
                            <a:pt x="78" y="151"/>
                            <a:pt x="71" y="152"/>
                            <a:pt x="63" y="152"/>
                          </a:cubicBezTo>
                          <a:cubicBezTo>
                            <a:pt x="59" y="152"/>
                            <a:pt x="56" y="151"/>
                            <a:pt x="53" y="151"/>
                          </a:cubicBezTo>
                          <a:cubicBezTo>
                            <a:pt x="50" y="151"/>
                            <a:pt x="47" y="151"/>
                            <a:pt x="44" y="151"/>
                          </a:cubicBezTo>
                          <a:cubicBezTo>
                            <a:pt x="35" y="151"/>
                            <a:pt x="30" y="153"/>
                            <a:pt x="28" y="156"/>
                          </a:cubicBezTo>
                          <a:cubicBezTo>
                            <a:pt x="26" y="159"/>
                            <a:pt x="27" y="165"/>
                            <a:pt x="32" y="174"/>
                          </a:cubicBezTo>
                          <a:cubicBezTo>
                            <a:pt x="34" y="177"/>
                            <a:pt x="33" y="180"/>
                            <a:pt x="32" y="183"/>
                          </a:cubicBezTo>
                          <a:cubicBezTo>
                            <a:pt x="30" y="189"/>
                            <a:pt x="29" y="195"/>
                            <a:pt x="37" y="199"/>
                          </a:cubicBezTo>
                          <a:cubicBezTo>
                            <a:pt x="38" y="198"/>
                            <a:pt x="38" y="198"/>
                            <a:pt x="39" y="198"/>
                          </a:cubicBezTo>
                          <a:cubicBezTo>
                            <a:pt x="42" y="198"/>
                            <a:pt x="42" y="202"/>
                            <a:pt x="43" y="205"/>
                          </a:cubicBezTo>
                          <a:cubicBezTo>
                            <a:pt x="44" y="208"/>
                            <a:pt x="45" y="211"/>
                            <a:pt x="46" y="211"/>
                          </a:cubicBezTo>
                          <a:cubicBezTo>
                            <a:pt x="46" y="211"/>
                            <a:pt x="47" y="211"/>
                            <a:pt x="47" y="211"/>
                          </a:cubicBezTo>
                          <a:lnTo>
                            <a:pt x="48" y="210"/>
                          </a:lnTo>
                          <a:lnTo>
                            <a:pt x="49" y="211"/>
                          </a:lnTo>
                          <a:cubicBezTo>
                            <a:pt x="56" y="220"/>
                            <a:pt x="59" y="225"/>
                            <a:pt x="48" y="237"/>
                          </a:cubicBezTo>
                          <a:cubicBezTo>
                            <a:pt x="50" y="241"/>
                            <a:pt x="57" y="257"/>
                            <a:pt x="54" y="262"/>
                          </a:cubicBezTo>
                          <a:cubicBezTo>
                            <a:pt x="48" y="273"/>
                            <a:pt x="46" y="275"/>
                            <a:pt x="44" y="275"/>
                          </a:cubicBezTo>
                          <a:cubicBezTo>
                            <a:pt x="42" y="275"/>
                            <a:pt x="41" y="273"/>
                            <a:pt x="40" y="271"/>
                          </a:cubicBezTo>
                          <a:cubicBezTo>
                            <a:pt x="40" y="271"/>
                            <a:pt x="40" y="270"/>
                            <a:pt x="40" y="270"/>
                          </a:cubicBezTo>
                          <a:lnTo>
                            <a:pt x="39" y="269"/>
                          </a:lnTo>
                          <a:lnTo>
                            <a:pt x="40" y="269"/>
                          </a:lnTo>
                          <a:cubicBezTo>
                            <a:pt x="46" y="256"/>
                            <a:pt x="46" y="248"/>
                            <a:pt x="45" y="246"/>
                          </a:cubicBezTo>
                          <a:cubicBezTo>
                            <a:pt x="45" y="246"/>
                            <a:pt x="44" y="246"/>
                            <a:pt x="44" y="246"/>
                          </a:cubicBezTo>
                          <a:cubicBezTo>
                            <a:pt x="43" y="246"/>
                            <a:pt x="39" y="250"/>
                            <a:pt x="36" y="264"/>
                          </a:cubicBezTo>
                          <a:lnTo>
                            <a:pt x="33" y="273"/>
                          </a:lnTo>
                          <a:lnTo>
                            <a:pt x="33" y="264"/>
                          </a:lnTo>
                          <a:cubicBezTo>
                            <a:pt x="33" y="258"/>
                            <a:pt x="38" y="236"/>
                            <a:pt x="41" y="232"/>
                          </a:cubicBezTo>
                          <a:cubicBezTo>
                            <a:pt x="47" y="222"/>
                            <a:pt x="47" y="219"/>
                            <a:pt x="47" y="218"/>
                          </a:cubicBezTo>
                          <a:cubicBezTo>
                            <a:pt x="47" y="218"/>
                            <a:pt x="46" y="218"/>
                            <a:pt x="46" y="218"/>
                          </a:cubicBezTo>
                          <a:cubicBezTo>
                            <a:pt x="45" y="218"/>
                            <a:pt x="44" y="218"/>
                            <a:pt x="42" y="218"/>
                          </a:cubicBezTo>
                          <a:cubicBezTo>
                            <a:pt x="41" y="218"/>
                            <a:pt x="39" y="218"/>
                            <a:pt x="38" y="218"/>
                          </a:cubicBezTo>
                          <a:cubicBezTo>
                            <a:pt x="34" y="218"/>
                            <a:pt x="31" y="217"/>
                            <a:pt x="30" y="214"/>
                          </a:cubicBezTo>
                          <a:cubicBezTo>
                            <a:pt x="27" y="206"/>
                            <a:pt x="24" y="203"/>
                            <a:pt x="19" y="199"/>
                          </a:cubicBezTo>
                          <a:cubicBezTo>
                            <a:pt x="17" y="197"/>
                            <a:pt x="14" y="195"/>
                            <a:pt x="11" y="192"/>
                          </a:cubicBezTo>
                          <a:cubicBezTo>
                            <a:pt x="10" y="192"/>
                            <a:pt x="9" y="192"/>
                            <a:pt x="8" y="193"/>
                          </a:cubicBezTo>
                          <a:cubicBezTo>
                            <a:pt x="7" y="194"/>
                            <a:pt x="7" y="194"/>
                            <a:pt x="7" y="195"/>
                          </a:cubicBezTo>
                          <a:cubicBezTo>
                            <a:pt x="7" y="196"/>
                            <a:pt x="7" y="196"/>
                            <a:pt x="7" y="197"/>
                          </a:cubicBezTo>
                          <a:cubicBezTo>
                            <a:pt x="7" y="200"/>
                            <a:pt x="10" y="201"/>
                            <a:pt x="13" y="202"/>
                          </a:cubicBezTo>
                          <a:cubicBezTo>
                            <a:pt x="17" y="204"/>
                            <a:pt x="22" y="205"/>
                            <a:pt x="22" y="211"/>
                          </a:cubicBezTo>
                          <a:cubicBezTo>
                            <a:pt x="23" y="220"/>
                            <a:pt x="19" y="222"/>
                            <a:pt x="15" y="223"/>
                          </a:cubicBezTo>
                          <a:cubicBezTo>
                            <a:pt x="12" y="224"/>
                            <a:pt x="11" y="224"/>
                            <a:pt x="11" y="227"/>
                          </a:cubicBezTo>
                          <a:cubicBezTo>
                            <a:pt x="11" y="229"/>
                            <a:pt x="13" y="232"/>
                            <a:pt x="15" y="234"/>
                          </a:cubicBezTo>
                          <a:cubicBezTo>
                            <a:pt x="18" y="238"/>
                            <a:pt x="22" y="243"/>
                            <a:pt x="22" y="250"/>
                          </a:cubicBezTo>
                          <a:cubicBezTo>
                            <a:pt x="22" y="261"/>
                            <a:pt x="16" y="264"/>
                            <a:pt x="10" y="267"/>
                          </a:cubicBezTo>
                          <a:cubicBezTo>
                            <a:pt x="5" y="270"/>
                            <a:pt x="0" y="273"/>
                            <a:pt x="0" y="282"/>
                          </a:cubicBezTo>
                          <a:cubicBezTo>
                            <a:pt x="0" y="289"/>
                            <a:pt x="14" y="302"/>
                            <a:pt x="21" y="302"/>
                          </a:cubicBezTo>
                          <a:cubicBezTo>
                            <a:pt x="23" y="302"/>
                            <a:pt x="24" y="301"/>
                            <a:pt x="25" y="301"/>
                          </a:cubicBezTo>
                          <a:cubicBezTo>
                            <a:pt x="25" y="301"/>
                            <a:pt x="26" y="300"/>
                            <a:pt x="28" y="301"/>
                          </a:cubicBezTo>
                          <a:lnTo>
                            <a:pt x="28" y="301"/>
                          </a:lnTo>
                          <a:lnTo>
                            <a:pt x="28" y="301"/>
                          </a:lnTo>
                          <a:cubicBezTo>
                            <a:pt x="29" y="303"/>
                            <a:pt x="31" y="304"/>
                            <a:pt x="32" y="305"/>
                          </a:cubicBezTo>
                          <a:cubicBezTo>
                            <a:pt x="35" y="308"/>
                            <a:pt x="39" y="311"/>
                            <a:pt x="39" y="318"/>
                          </a:cubicBezTo>
                          <a:cubicBezTo>
                            <a:pt x="39" y="322"/>
                            <a:pt x="39" y="325"/>
                            <a:pt x="35" y="328"/>
                          </a:cubicBezTo>
                          <a:lnTo>
                            <a:pt x="36" y="331"/>
                          </a:lnTo>
                          <a:lnTo>
                            <a:pt x="37" y="335"/>
                          </a:lnTo>
                          <a:lnTo>
                            <a:pt x="36" y="335"/>
                          </a:lnTo>
                          <a:cubicBezTo>
                            <a:pt x="35" y="338"/>
                            <a:pt x="33" y="343"/>
                            <a:pt x="30" y="345"/>
                          </a:cubicBezTo>
                          <a:lnTo>
                            <a:pt x="29" y="346"/>
                          </a:lnTo>
                          <a:cubicBezTo>
                            <a:pt x="29" y="346"/>
                            <a:pt x="28" y="346"/>
                            <a:pt x="27" y="346"/>
                          </a:cubicBezTo>
                          <a:cubicBezTo>
                            <a:pt x="24" y="346"/>
                            <a:pt x="23" y="347"/>
                            <a:pt x="23" y="348"/>
                          </a:cubicBezTo>
                          <a:cubicBezTo>
                            <a:pt x="25" y="357"/>
                            <a:pt x="27" y="372"/>
                            <a:pt x="28" y="374"/>
                          </a:cubicBezTo>
                          <a:cubicBezTo>
                            <a:pt x="29" y="376"/>
                            <a:pt x="31" y="376"/>
                            <a:pt x="32" y="377"/>
                          </a:cubicBezTo>
                          <a:cubicBezTo>
                            <a:pt x="34" y="379"/>
                            <a:pt x="36" y="380"/>
                            <a:pt x="36" y="386"/>
                          </a:cubicBezTo>
                          <a:lnTo>
                            <a:pt x="36" y="407"/>
                          </a:lnTo>
                          <a:cubicBezTo>
                            <a:pt x="36" y="415"/>
                            <a:pt x="41" y="418"/>
                            <a:pt x="47" y="421"/>
                          </a:cubicBezTo>
                          <a:cubicBezTo>
                            <a:pt x="48" y="422"/>
                            <a:pt x="48" y="422"/>
                            <a:pt x="49" y="423"/>
                          </a:cubicBezTo>
                          <a:lnTo>
                            <a:pt x="50" y="423"/>
                          </a:lnTo>
                          <a:lnTo>
                            <a:pt x="51" y="439"/>
                          </a:lnTo>
                          <a:lnTo>
                            <a:pt x="50" y="439"/>
                          </a:lnTo>
                          <a:cubicBezTo>
                            <a:pt x="49" y="440"/>
                            <a:pt x="47" y="443"/>
                            <a:pt x="47" y="445"/>
                          </a:cubicBezTo>
                          <a:cubicBezTo>
                            <a:pt x="47" y="449"/>
                            <a:pt x="60" y="453"/>
                            <a:pt x="66" y="453"/>
                          </a:cubicBezTo>
                          <a:lnTo>
                            <a:pt x="67" y="453"/>
                          </a:lnTo>
                          <a:lnTo>
                            <a:pt x="67" y="454"/>
                          </a:lnTo>
                          <a:cubicBezTo>
                            <a:pt x="67" y="456"/>
                            <a:pt x="67" y="459"/>
                            <a:pt x="68" y="461"/>
                          </a:cubicBezTo>
                          <a:cubicBezTo>
                            <a:pt x="68" y="463"/>
                            <a:pt x="69" y="466"/>
                            <a:pt x="69" y="470"/>
                          </a:cubicBezTo>
                          <a:cubicBezTo>
                            <a:pt x="69" y="478"/>
                            <a:pt x="65" y="481"/>
                            <a:pt x="61" y="483"/>
                          </a:cubicBezTo>
                          <a:cubicBezTo>
                            <a:pt x="58" y="486"/>
                            <a:pt x="55" y="488"/>
                            <a:pt x="55" y="494"/>
                          </a:cubicBezTo>
                          <a:cubicBezTo>
                            <a:pt x="55" y="496"/>
                            <a:pt x="56" y="498"/>
                            <a:pt x="57" y="500"/>
                          </a:cubicBezTo>
                          <a:cubicBezTo>
                            <a:pt x="58" y="502"/>
                            <a:pt x="60" y="505"/>
                            <a:pt x="60" y="509"/>
                          </a:cubicBezTo>
                          <a:cubicBezTo>
                            <a:pt x="60" y="514"/>
                            <a:pt x="57" y="516"/>
                            <a:pt x="54" y="518"/>
                          </a:cubicBezTo>
                          <a:cubicBezTo>
                            <a:pt x="52" y="520"/>
                            <a:pt x="50" y="522"/>
                            <a:pt x="50" y="524"/>
                          </a:cubicBezTo>
                          <a:cubicBezTo>
                            <a:pt x="50" y="526"/>
                            <a:pt x="49" y="527"/>
                            <a:pt x="49" y="528"/>
                          </a:cubicBezTo>
                          <a:cubicBezTo>
                            <a:pt x="49" y="531"/>
                            <a:pt x="49" y="533"/>
                            <a:pt x="47" y="535"/>
                          </a:cubicBezTo>
                          <a:cubicBezTo>
                            <a:pt x="46" y="535"/>
                            <a:pt x="44" y="535"/>
                            <a:pt x="43" y="535"/>
                          </a:cubicBezTo>
                          <a:cubicBezTo>
                            <a:pt x="43" y="535"/>
                            <a:pt x="42" y="535"/>
                            <a:pt x="42" y="535"/>
                          </a:cubicBezTo>
                          <a:cubicBezTo>
                            <a:pt x="42" y="546"/>
                            <a:pt x="48" y="557"/>
                            <a:pt x="60" y="557"/>
                          </a:cubicBezTo>
                          <a:lnTo>
                            <a:pt x="61" y="557"/>
                          </a:lnTo>
                          <a:lnTo>
                            <a:pt x="62" y="558"/>
                          </a:lnTo>
                          <a:cubicBezTo>
                            <a:pt x="63" y="569"/>
                            <a:pt x="55" y="572"/>
                            <a:pt x="47" y="574"/>
                          </a:cubicBezTo>
                          <a:cubicBezTo>
                            <a:pt x="41" y="576"/>
                            <a:pt x="36" y="578"/>
                            <a:pt x="36" y="583"/>
                          </a:cubicBezTo>
                          <a:cubicBezTo>
                            <a:pt x="36" y="586"/>
                            <a:pt x="38" y="587"/>
                            <a:pt x="39" y="589"/>
                          </a:cubicBezTo>
                          <a:cubicBezTo>
                            <a:pt x="40" y="591"/>
                            <a:pt x="42" y="593"/>
                            <a:pt x="42" y="596"/>
                          </a:cubicBezTo>
                          <a:lnTo>
                            <a:pt x="42" y="609"/>
                          </a:lnTo>
                          <a:cubicBezTo>
                            <a:pt x="42" y="609"/>
                            <a:pt x="42" y="614"/>
                            <a:pt x="45" y="614"/>
                          </a:cubicBezTo>
                          <a:cubicBezTo>
                            <a:pt x="49" y="614"/>
                            <a:pt x="51" y="613"/>
                            <a:pt x="54" y="613"/>
                          </a:cubicBezTo>
                          <a:cubicBezTo>
                            <a:pt x="57" y="612"/>
                            <a:pt x="60" y="612"/>
                            <a:pt x="64" y="612"/>
                          </a:cubicBezTo>
                          <a:cubicBezTo>
                            <a:pt x="71" y="612"/>
                            <a:pt x="74" y="615"/>
                            <a:pt x="76" y="618"/>
                          </a:cubicBezTo>
                          <a:cubicBezTo>
                            <a:pt x="78" y="620"/>
                            <a:pt x="80" y="622"/>
                            <a:pt x="84" y="623"/>
                          </a:cubicBezTo>
                          <a:lnTo>
                            <a:pt x="85" y="623"/>
                          </a:lnTo>
                          <a:lnTo>
                            <a:pt x="85" y="623"/>
                          </a:lnTo>
                          <a:cubicBezTo>
                            <a:pt x="86" y="626"/>
                            <a:pt x="89" y="633"/>
                            <a:pt x="91" y="635"/>
                          </a:cubicBezTo>
                          <a:cubicBezTo>
                            <a:pt x="92" y="636"/>
                            <a:pt x="94" y="636"/>
                            <a:pt x="96" y="636"/>
                          </a:cubicBezTo>
                          <a:cubicBezTo>
                            <a:pt x="99" y="637"/>
                            <a:pt x="103" y="639"/>
                            <a:pt x="103" y="644"/>
                          </a:cubicBezTo>
                          <a:cubicBezTo>
                            <a:pt x="103" y="648"/>
                            <a:pt x="101" y="651"/>
                            <a:pt x="99" y="654"/>
                          </a:cubicBezTo>
                          <a:cubicBezTo>
                            <a:pt x="96" y="657"/>
                            <a:pt x="93" y="661"/>
                            <a:pt x="93" y="667"/>
                          </a:cubicBezTo>
                          <a:cubicBezTo>
                            <a:pt x="93" y="673"/>
                            <a:pt x="98" y="674"/>
                            <a:pt x="103" y="676"/>
                          </a:cubicBezTo>
                          <a:cubicBezTo>
                            <a:pt x="108" y="677"/>
                            <a:pt x="114" y="679"/>
                            <a:pt x="114" y="686"/>
                          </a:cubicBezTo>
                          <a:cubicBezTo>
                            <a:pt x="114" y="692"/>
                            <a:pt x="111" y="694"/>
                            <a:pt x="108" y="697"/>
                          </a:cubicBezTo>
                          <a:cubicBezTo>
                            <a:pt x="105" y="699"/>
                            <a:pt x="103" y="701"/>
                            <a:pt x="103" y="705"/>
                          </a:cubicBezTo>
                          <a:lnTo>
                            <a:pt x="103" y="725"/>
                          </a:lnTo>
                          <a:cubicBezTo>
                            <a:pt x="103" y="728"/>
                            <a:pt x="104" y="730"/>
                            <a:pt x="107" y="733"/>
                          </a:cubicBezTo>
                          <a:cubicBezTo>
                            <a:pt x="110" y="736"/>
                            <a:pt x="114" y="741"/>
                            <a:pt x="114" y="749"/>
                          </a:cubicBezTo>
                          <a:cubicBezTo>
                            <a:pt x="114" y="754"/>
                            <a:pt x="110" y="755"/>
                            <a:pt x="108" y="757"/>
                          </a:cubicBezTo>
                          <a:cubicBezTo>
                            <a:pt x="105" y="758"/>
                            <a:pt x="104" y="759"/>
                            <a:pt x="104" y="761"/>
                          </a:cubicBezTo>
                          <a:cubicBezTo>
                            <a:pt x="104" y="764"/>
                            <a:pt x="113" y="773"/>
                            <a:pt x="116" y="773"/>
                          </a:cubicBezTo>
                          <a:cubicBezTo>
                            <a:pt x="119" y="773"/>
                            <a:pt x="120" y="773"/>
                            <a:pt x="122" y="772"/>
                          </a:cubicBezTo>
                          <a:cubicBezTo>
                            <a:pt x="124" y="772"/>
                            <a:pt x="125" y="772"/>
                            <a:pt x="127" y="772"/>
                          </a:cubicBezTo>
                          <a:cubicBezTo>
                            <a:pt x="131" y="772"/>
                            <a:pt x="133" y="774"/>
                            <a:pt x="135" y="775"/>
                          </a:cubicBezTo>
                          <a:cubicBezTo>
                            <a:pt x="136" y="776"/>
                            <a:pt x="137" y="777"/>
                            <a:pt x="138" y="777"/>
                          </a:cubicBezTo>
                          <a:cubicBezTo>
                            <a:pt x="146" y="782"/>
                            <a:pt x="148" y="792"/>
                            <a:pt x="151" y="801"/>
                          </a:cubicBezTo>
                          <a:cubicBezTo>
                            <a:pt x="153" y="808"/>
                            <a:pt x="154" y="815"/>
                            <a:pt x="159" y="820"/>
                          </a:cubicBezTo>
                          <a:lnTo>
                            <a:pt x="159" y="820"/>
                          </a:lnTo>
                          <a:lnTo>
                            <a:pt x="159" y="821"/>
                          </a:lnTo>
                          <a:cubicBezTo>
                            <a:pt x="159" y="822"/>
                            <a:pt x="160" y="823"/>
                            <a:pt x="161" y="824"/>
                          </a:cubicBezTo>
                          <a:cubicBezTo>
                            <a:pt x="161" y="825"/>
                            <a:pt x="162" y="827"/>
                            <a:pt x="162" y="829"/>
                          </a:cubicBezTo>
                          <a:cubicBezTo>
                            <a:pt x="162" y="832"/>
                            <a:pt x="160" y="833"/>
                            <a:pt x="158" y="835"/>
                          </a:cubicBezTo>
                          <a:cubicBezTo>
                            <a:pt x="157" y="835"/>
                            <a:pt x="156" y="836"/>
                            <a:pt x="156" y="837"/>
                          </a:cubicBezTo>
                          <a:cubicBezTo>
                            <a:pt x="155" y="839"/>
                            <a:pt x="156" y="840"/>
                            <a:pt x="156" y="841"/>
                          </a:cubicBezTo>
                          <a:cubicBezTo>
                            <a:pt x="156" y="843"/>
                            <a:pt x="156" y="845"/>
                            <a:pt x="153" y="847"/>
                          </a:cubicBezTo>
                          <a:cubicBezTo>
                            <a:pt x="152" y="850"/>
                            <a:pt x="149" y="852"/>
                            <a:pt x="147" y="854"/>
                          </a:cubicBezTo>
                          <a:cubicBezTo>
                            <a:pt x="142" y="857"/>
                            <a:pt x="137" y="860"/>
                            <a:pt x="137" y="868"/>
                          </a:cubicBezTo>
                          <a:cubicBezTo>
                            <a:pt x="139" y="870"/>
                            <a:pt x="142" y="873"/>
                            <a:pt x="143" y="874"/>
                          </a:cubicBezTo>
                          <a:lnTo>
                            <a:pt x="156" y="874"/>
                          </a:lnTo>
                          <a:lnTo>
                            <a:pt x="157" y="875"/>
                          </a:lnTo>
                          <a:cubicBezTo>
                            <a:pt x="158" y="877"/>
                            <a:pt x="161" y="878"/>
                            <a:pt x="166" y="878"/>
                          </a:cubicBezTo>
                          <a:cubicBezTo>
                            <a:pt x="185" y="878"/>
                            <a:pt x="195" y="861"/>
                            <a:pt x="202" y="842"/>
                          </a:cubicBezTo>
                          <a:cubicBezTo>
                            <a:pt x="203" y="840"/>
                            <a:pt x="205" y="839"/>
                            <a:pt x="207" y="838"/>
                          </a:cubicBezTo>
                          <a:cubicBezTo>
                            <a:pt x="208" y="838"/>
                            <a:pt x="209" y="838"/>
                            <a:pt x="209" y="837"/>
                          </a:cubicBezTo>
                          <a:cubicBezTo>
                            <a:pt x="210" y="836"/>
                            <a:pt x="210" y="834"/>
                            <a:pt x="210" y="832"/>
                          </a:cubicBezTo>
                          <a:cubicBezTo>
                            <a:pt x="210" y="829"/>
                            <a:pt x="210" y="826"/>
                            <a:pt x="213" y="824"/>
                          </a:cubicBezTo>
                          <a:cubicBezTo>
                            <a:pt x="221" y="819"/>
                            <a:pt x="237" y="817"/>
                            <a:pt x="245" y="817"/>
                          </a:cubicBezTo>
                          <a:cubicBezTo>
                            <a:pt x="245" y="816"/>
                            <a:pt x="245" y="815"/>
                            <a:pt x="245" y="814"/>
                          </a:cubicBezTo>
                          <a:cubicBezTo>
                            <a:pt x="241" y="814"/>
                            <a:pt x="238" y="809"/>
                            <a:pt x="235" y="805"/>
                          </a:cubicBezTo>
                          <a:cubicBezTo>
                            <a:pt x="234" y="803"/>
                            <a:pt x="232" y="800"/>
                            <a:pt x="230" y="799"/>
                          </a:cubicBezTo>
                          <a:cubicBezTo>
                            <a:pt x="230" y="799"/>
                            <a:pt x="229" y="798"/>
                            <a:pt x="229" y="798"/>
                          </a:cubicBezTo>
                          <a:cubicBezTo>
                            <a:pt x="228" y="798"/>
                            <a:pt x="225" y="796"/>
                            <a:pt x="225" y="794"/>
                          </a:cubicBezTo>
                          <a:cubicBezTo>
                            <a:pt x="225" y="792"/>
                            <a:pt x="234" y="784"/>
                            <a:pt x="236" y="784"/>
                          </a:cubicBezTo>
                          <a:cubicBezTo>
                            <a:pt x="242" y="784"/>
                            <a:pt x="244" y="784"/>
                            <a:pt x="244" y="778"/>
                          </a:cubicBezTo>
                          <a:cubicBezTo>
                            <a:pt x="244" y="777"/>
                            <a:pt x="244" y="776"/>
                            <a:pt x="243" y="774"/>
                          </a:cubicBezTo>
                          <a:cubicBezTo>
                            <a:pt x="243" y="773"/>
                            <a:pt x="242" y="772"/>
                            <a:pt x="242" y="770"/>
                          </a:cubicBezTo>
                          <a:cubicBezTo>
                            <a:pt x="242" y="768"/>
                            <a:pt x="243" y="766"/>
                            <a:pt x="243" y="764"/>
                          </a:cubicBezTo>
                          <a:cubicBezTo>
                            <a:pt x="244" y="763"/>
                            <a:pt x="245" y="761"/>
                            <a:pt x="245" y="758"/>
                          </a:cubicBezTo>
                          <a:cubicBezTo>
                            <a:pt x="245" y="756"/>
                            <a:pt x="244" y="754"/>
                            <a:pt x="244" y="752"/>
                          </a:cubicBezTo>
                          <a:cubicBezTo>
                            <a:pt x="243" y="751"/>
                            <a:pt x="242" y="749"/>
                            <a:pt x="242" y="747"/>
                          </a:cubicBezTo>
                          <a:cubicBezTo>
                            <a:pt x="242" y="746"/>
                            <a:pt x="243" y="744"/>
                            <a:pt x="244" y="741"/>
                          </a:cubicBezTo>
                          <a:cubicBezTo>
                            <a:pt x="245" y="739"/>
                            <a:pt x="246" y="737"/>
                            <a:pt x="247" y="734"/>
                          </a:cubicBezTo>
                          <a:lnTo>
                            <a:pt x="247" y="733"/>
                          </a:lnTo>
                          <a:lnTo>
                            <a:pt x="248" y="733"/>
                          </a:lnTo>
                          <a:cubicBezTo>
                            <a:pt x="253" y="732"/>
                            <a:pt x="258" y="724"/>
                            <a:pt x="258" y="719"/>
                          </a:cubicBezTo>
                          <a:cubicBezTo>
                            <a:pt x="258" y="715"/>
                            <a:pt x="256" y="713"/>
                            <a:pt x="253" y="710"/>
                          </a:cubicBezTo>
                          <a:cubicBezTo>
                            <a:pt x="251" y="707"/>
                            <a:pt x="249" y="705"/>
                            <a:pt x="249" y="701"/>
                          </a:cubicBezTo>
                          <a:cubicBezTo>
                            <a:pt x="249" y="689"/>
                            <a:pt x="253" y="677"/>
                            <a:pt x="261" y="677"/>
                          </a:cubicBezTo>
                          <a:lnTo>
                            <a:pt x="272" y="677"/>
                          </a:lnTo>
                          <a:cubicBezTo>
                            <a:pt x="276" y="677"/>
                            <a:pt x="279" y="673"/>
                            <a:pt x="281" y="670"/>
                          </a:cubicBezTo>
                          <a:cubicBezTo>
                            <a:pt x="283" y="666"/>
                            <a:pt x="285" y="663"/>
                            <a:pt x="289" y="663"/>
                          </a:cubicBezTo>
                          <a:cubicBezTo>
                            <a:pt x="295" y="663"/>
                            <a:pt x="297" y="669"/>
                            <a:pt x="298" y="673"/>
                          </a:cubicBezTo>
                          <a:cubicBezTo>
                            <a:pt x="300" y="678"/>
                            <a:pt x="301" y="682"/>
                            <a:pt x="306" y="682"/>
                          </a:cubicBezTo>
                          <a:cubicBezTo>
                            <a:pt x="307" y="682"/>
                            <a:pt x="306" y="679"/>
                            <a:pt x="306" y="677"/>
                          </a:cubicBezTo>
                          <a:cubicBezTo>
                            <a:pt x="305" y="675"/>
                            <a:pt x="305" y="673"/>
                            <a:pt x="305" y="672"/>
                          </a:cubicBezTo>
                          <a:cubicBezTo>
                            <a:pt x="305" y="670"/>
                            <a:pt x="307" y="657"/>
                            <a:pt x="310" y="656"/>
                          </a:cubicBezTo>
                          <a:cubicBezTo>
                            <a:pt x="311" y="655"/>
                            <a:pt x="311" y="655"/>
                            <a:pt x="312" y="655"/>
                          </a:cubicBezTo>
                          <a:cubicBezTo>
                            <a:pt x="312" y="655"/>
                            <a:pt x="313" y="655"/>
                            <a:pt x="313" y="655"/>
                          </a:cubicBezTo>
                          <a:cubicBezTo>
                            <a:pt x="313" y="655"/>
                            <a:pt x="314" y="655"/>
                            <a:pt x="314" y="655"/>
                          </a:cubicBezTo>
                          <a:cubicBezTo>
                            <a:pt x="314" y="654"/>
                            <a:pt x="314" y="653"/>
                            <a:pt x="314" y="652"/>
                          </a:cubicBezTo>
                          <a:cubicBezTo>
                            <a:pt x="314" y="651"/>
                            <a:pt x="314" y="649"/>
                            <a:pt x="316" y="647"/>
                          </a:cubicBezTo>
                          <a:cubicBezTo>
                            <a:pt x="317" y="646"/>
                            <a:pt x="319" y="645"/>
                            <a:pt x="320" y="643"/>
                          </a:cubicBezTo>
                          <a:cubicBezTo>
                            <a:pt x="323" y="641"/>
                            <a:pt x="327" y="637"/>
                            <a:pt x="327" y="634"/>
                          </a:cubicBezTo>
                          <a:cubicBezTo>
                            <a:pt x="327" y="633"/>
                            <a:pt x="327" y="633"/>
                            <a:pt x="326" y="632"/>
                          </a:cubicBezTo>
                          <a:cubicBezTo>
                            <a:pt x="325" y="632"/>
                            <a:pt x="324" y="631"/>
                            <a:pt x="324" y="631"/>
                          </a:cubicBezTo>
                          <a:lnTo>
                            <a:pt x="324" y="630"/>
                          </a:lnTo>
                          <a:lnTo>
                            <a:pt x="324" y="627"/>
                          </a:lnTo>
                          <a:cubicBezTo>
                            <a:pt x="324" y="625"/>
                            <a:pt x="324" y="623"/>
                            <a:pt x="326" y="622"/>
                          </a:cubicBezTo>
                          <a:cubicBezTo>
                            <a:pt x="328" y="619"/>
                            <a:pt x="332" y="617"/>
                            <a:pt x="335" y="617"/>
                          </a:cubicBezTo>
                          <a:cubicBezTo>
                            <a:pt x="338" y="617"/>
                            <a:pt x="338" y="619"/>
                            <a:pt x="339" y="621"/>
                          </a:cubicBezTo>
                          <a:cubicBezTo>
                            <a:pt x="339" y="622"/>
                            <a:pt x="340" y="623"/>
                            <a:pt x="340" y="624"/>
                          </a:cubicBezTo>
                          <a:cubicBezTo>
                            <a:pt x="347" y="628"/>
                            <a:pt x="356" y="633"/>
                            <a:pt x="358" y="633"/>
                          </a:cubicBezTo>
                          <a:cubicBezTo>
                            <a:pt x="364" y="633"/>
                            <a:pt x="364" y="629"/>
                            <a:pt x="364" y="628"/>
                          </a:cubicBezTo>
                          <a:lnTo>
                            <a:pt x="364" y="623"/>
                          </a:lnTo>
                          <a:cubicBezTo>
                            <a:pt x="364" y="621"/>
                            <a:pt x="365" y="619"/>
                            <a:pt x="366" y="618"/>
                          </a:cubicBezTo>
                          <a:cubicBezTo>
                            <a:pt x="367" y="617"/>
                            <a:pt x="367" y="617"/>
                            <a:pt x="367" y="616"/>
                          </a:cubicBezTo>
                          <a:lnTo>
                            <a:pt x="367" y="612"/>
                          </a:lnTo>
                          <a:cubicBezTo>
                            <a:pt x="366" y="610"/>
                            <a:pt x="364" y="608"/>
                            <a:pt x="362" y="607"/>
                          </a:cubicBezTo>
                          <a:cubicBezTo>
                            <a:pt x="359" y="605"/>
                            <a:pt x="357" y="603"/>
                            <a:pt x="357" y="601"/>
                          </a:cubicBezTo>
                          <a:cubicBezTo>
                            <a:pt x="357" y="597"/>
                            <a:pt x="360" y="595"/>
                            <a:pt x="362" y="593"/>
                          </a:cubicBezTo>
                          <a:cubicBezTo>
                            <a:pt x="364" y="591"/>
                            <a:pt x="366" y="589"/>
                            <a:pt x="366" y="587"/>
                          </a:cubicBezTo>
                          <a:cubicBezTo>
                            <a:pt x="366" y="585"/>
                            <a:pt x="365" y="583"/>
                            <a:pt x="364" y="581"/>
                          </a:cubicBezTo>
                          <a:cubicBezTo>
                            <a:pt x="363" y="581"/>
                            <a:pt x="363" y="580"/>
                            <a:pt x="363" y="579"/>
                          </a:cubicBezTo>
                          <a:lnTo>
                            <a:pt x="349" y="579"/>
                          </a:lnTo>
                          <a:lnTo>
                            <a:pt x="349" y="579"/>
                          </a:lnTo>
                          <a:cubicBezTo>
                            <a:pt x="346" y="576"/>
                            <a:pt x="345" y="566"/>
                            <a:pt x="345" y="562"/>
                          </a:cubicBezTo>
                          <a:cubicBezTo>
                            <a:pt x="345" y="557"/>
                            <a:pt x="346" y="555"/>
                            <a:pt x="347" y="553"/>
                          </a:cubicBezTo>
                          <a:cubicBezTo>
                            <a:pt x="348" y="552"/>
                            <a:pt x="349" y="550"/>
                            <a:pt x="349" y="549"/>
                          </a:cubicBezTo>
                          <a:cubicBezTo>
                            <a:pt x="347" y="548"/>
                            <a:pt x="347" y="547"/>
                            <a:pt x="346" y="545"/>
                          </a:cubicBezTo>
                          <a:lnTo>
                            <a:pt x="346" y="544"/>
                          </a:lnTo>
                          <a:lnTo>
                            <a:pt x="347" y="543"/>
                          </a:lnTo>
                          <a:cubicBezTo>
                            <a:pt x="349" y="542"/>
                            <a:pt x="350" y="541"/>
                            <a:pt x="351" y="539"/>
                          </a:cubicBezTo>
                          <a:cubicBezTo>
                            <a:pt x="352" y="538"/>
                            <a:pt x="353" y="537"/>
                            <a:pt x="356" y="535"/>
                          </a:cubicBezTo>
                          <a:cubicBezTo>
                            <a:pt x="356" y="535"/>
                            <a:pt x="356" y="534"/>
                            <a:pt x="357" y="534"/>
                          </a:cubicBezTo>
                          <a:cubicBezTo>
                            <a:pt x="358" y="533"/>
                            <a:pt x="359" y="532"/>
                            <a:pt x="359" y="530"/>
                          </a:cubicBezTo>
                          <a:cubicBezTo>
                            <a:pt x="359" y="527"/>
                            <a:pt x="360" y="525"/>
                            <a:pt x="361" y="523"/>
                          </a:cubicBezTo>
                          <a:cubicBezTo>
                            <a:pt x="363" y="521"/>
                            <a:pt x="364" y="519"/>
                            <a:pt x="364" y="516"/>
                          </a:cubicBezTo>
                          <a:cubicBezTo>
                            <a:pt x="364" y="516"/>
                            <a:pt x="364" y="515"/>
                            <a:pt x="363" y="514"/>
                          </a:cubicBezTo>
                          <a:cubicBezTo>
                            <a:pt x="362" y="513"/>
                            <a:pt x="361" y="512"/>
                            <a:pt x="361" y="509"/>
                          </a:cubicBezTo>
                          <a:cubicBezTo>
                            <a:pt x="361" y="508"/>
                            <a:pt x="362" y="506"/>
                            <a:pt x="363" y="505"/>
                          </a:cubicBezTo>
                          <a:cubicBezTo>
                            <a:pt x="363" y="504"/>
                            <a:pt x="364" y="503"/>
                            <a:pt x="364" y="501"/>
                          </a:cubicBezTo>
                          <a:cubicBezTo>
                            <a:pt x="364" y="498"/>
                            <a:pt x="362" y="496"/>
                            <a:pt x="360" y="494"/>
                          </a:cubicBezTo>
                          <a:cubicBezTo>
                            <a:pt x="357" y="492"/>
                            <a:pt x="354" y="490"/>
                            <a:pt x="354" y="485"/>
                          </a:cubicBezTo>
                          <a:cubicBezTo>
                            <a:pt x="354" y="481"/>
                            <a:pt x="356" y="479"/>
                            <a:pt x="357" y="478"/>
                          </a:cubicBezTo>
                          <a:cubicBezTo>
                            <a:pt x="358" y="476"/>
                            <a:pt x="359" y="476"/>
                            <a:pt x="359" y="475"/>
                          </a:cubicBezTo>
                          <a:cubicBezTo>
                            <a:pt x="359" y="473"/>
                            <a:pt x="358" y="473"/>
                            <a:pt x="357" y="471"/>
                          </a:cubicBezTo>
                          <a:cubicBezTo>
                            <a:pt x="356" y="470"/>
                            <a:pt x="354" y="467"/>
                            <a:pt x="354" y="463"/>
                          </a:cubicBezTo>
                          <a:cubicBezTo>
                            <a:pt x="354" y="455"/>
                            <a:pt x="359" y="454"/>
                            <a:pt x="364" y="452"/>
                          </a:cubicBezTo>
                          <a:cubicBezTo>
                            <a:pt x="368" y="451"/>
                            <a:pt x="371" y="450"/>
                            <a:pt x="373" y="447"/>
                          </a:cubicBezTo>
                          <a:lnTo>
                            <a:pt x="373" y="446"/>
                          </a:lnTo>
                          <a:cubicBezTo>
                            <a:pt x="372" y="446"/>
                            <a:pt x="372" y="446"/>
                            <a:pt x="372" y="44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1" name="Freeform 1189">
                      <a:extLst>
                        <a:ext uri="{FF2B5EF4-FFF2-40B4-BE49-F238E27FC236}">
                          <a16:creationId xmlns:a16="http://schemas.microsoft.com/office/drawing/2014/main" id="{733FB226-6D35-5EDB-0255-979F88B5B4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066" y="4234048"/>
                      <a:ext cx="127803" cy="167273"/>
                    </a:xfrm>
                    <a:custGeom>
                      <a:avLst/>
                      <a:gdLst>
                        <a:gd name="T0" fmla="*/ 264 w 300"/>
                        <a:gd name="T1" fmla="*/ 170 h 392"/>
                        <a:gd name="T2" fmla="*/ 226 w 300"/>
                        <a:gd name="T3" fmla="*/ 189 h 392"/>
                        <a:gd name="T4" fmla="*/ 210 w 300"/>
                        <a:gd name="T5" fmla="*/ 181 h 392"/>
                        <a:gd name="T6" fmla="*/ 202 w 300"/>
                        <a:gd name="T7" fmla="*/ 130 h 392"/>
                        <a:gd name="T8" fmla="*/ 188 w 300"/>
                        <a:gd name="T9" fmla="*/ 115 h 392"/>
                        <a:gd name="T10" fmla="*/ 215 w 300"/>
                        <a:gd name="T11" fmla="*/ 109 h 392"/>
                        <a:gd name="T12" fmla="*/ 222 w 300"/>
                        <a:gd name="T13" fmla="*/ 82 h 392"/>
                        <a:gd name="T14" fmla="*/ 234 w 300"/>
                        <a:gd name="T15" fmla="*/ 83 h 392"/>
                        <a:gd name="T16" fmla="*/ 268 w 300"/>
                        <a:gd name="T17" fmla="*/ 50 h 392"/>
                        <a:gd name="T18" fmla="*/ 247 w 300"/>
                        <a:gd name="T19" fmla="*/ 39 h 392"/>
                        <a:gd name="T20" fmla="*/ 226 w 300"/>
                        <a:gd name="T21" fmla="*/ 38 h 392"/>
                        <a:gd name="T22" fmla="*/ 218 w 300"/>
                        <a:gd name="T23" fmla="*/ 0 h 392"/>
                        <a:gd name="T24" fmla="*/ 188 w 300"/>
                        <a:gd name="T25" fmla="*/ 42 h 392"/>
                        <a:gd name="T26" fmla="*/ 202 w 300"/>
                        <a:gd name="T27" fmla="*/ 49 h 392"/>
                        <a:gd name="T28" fmla="*/ 168 w 300"/>
                        <a:gd name="T29" fmla="*/ 55 h 392"/>
                        <a:gd name="T30" fmla="*/ 67 w 300"/>
                        <a:gd name="T31" fmla="*/ 130 h 392"/>
                        <a:gd name="T32" fmla="*/ 40 w 300"/>
                        <a:gd name="T33" fmla="*/ 178 h 392"/>
                        <a:gd name="T34" fmla="*/ 54 w 300"/>
                        <a:gd name="T35" fmla="*/ 203 h 392"/>
                        <a:gd name="T36" fmla="*/ 67 w 300"/>
                        <a:gd name="T37" fmla="*/ 217 h 392"/>
                        <a:gd name="T38" fmla="*/ 51 w 300"/>
                        <a:gd name="T39" fmla="*/ 224 h 392"/>
                        <a:gd name="T40" fmla="*/ 25 w 300"/>
                        <a:gd name="T41" fmla="*/ 226 h 392"/>
                        <a:gd name="T42" fmla="*/ 13 w 300"/>
                        <a:gd name="T43" fmla="*/ 265 h 392"/>
                        <a:gd name="T44" fmla="*/ 5 w 300"/>
                        <a:gd name="T45" fmla="*/ 289 h 392"/>
                        <a:gd name="T46" fmla="*/ 31 w 300"/>
                        <a:gd name="T47" fmla="*/ 319 h 392"/>
                        <a:gd name="T48" fmla="*/ 29 w 300"/>
                        <a:gd name="T49" fmla="*/ 326 h 392"/>
                        <a:gd name="T50" fmla="*/ 16 w 300"/>
                        <a:gd name="T51" fmla="*/ 356 h 392"/>
                        <a:gd name="T52" fmla="*/ 25 w 300"/>
                        <a:gd name="T53" fmla="*/ 362 h 392"/>
                        <a:gd name="T54" fmla="*/ 36 w 300"/>
                        <a:gd name="T55" fmla="*/ 375 h 392"/>
                        <a:gd name="T56" fmla="*/ 58 w 300"/>
                        <a:gd name="T57" fmla="*/ 381 h 392"/>
                        <a:gd name="T58" fmla="*/ 70 w 300"/>
                        <a:gd name="T59" fmla="*/ 383 h 392"/>
                        <a:gd name="T60" fmla="*/ 74 w 300"/>
                        <a:gd name="T61" fmla="*/ 387 h 392"/>
                        <a:gd name="T62" fmla="*/ 98 w 300"/>
                        <a:gd name="T63" fmla="*/ 385 h 392"/>
                        <a:gd name="T64" fmla="*/ 115 w 300"/>
                        <a:gd name="T65" fmla="*/ 381 h 392"/>
                        <a:gd name="T66" fmla="*/ 138 w 300"/>
                        <a:gd name="T67" fmla="*/ 371 h 392"/>
                        <a:gd name="T68" fmla="*/ 140 w 300"/>
                        <a:gd name="T69" fmla="*/ 364 h 392"/>
                        <a:gd name="T70" fmla="*/ 150 w 300"/>
                        <a:gd name="T71" fmla="*/ 344 h 392"/>
                        <a:gd name="T72" fmla="*/ 151 w 300"/>
                        <a:gd name="T73" fmla="*/ 336 h 392"/>
                        <a:gd name="T74" fmla="*/ 198 w 300"/>
                        <a:gd name="T75" fmla="*/ 301 h 392"/>
                        <a:gd name="T76" fmla="*/ 217 w 300"/>
                        <a:gd name="T77" fmla="*/ 305 h 392"/>
                        <a:gd name="T78" fmla="*/ 235 w 300"/>
                        <a:gd name="T79" fmla="*/ 310 h 392"/>
                        <a:gd name="T80" fmla="*/ 262 w 300"/>
                        <a:gd name="T81" fmla="*/ 290 h 392"/>
                        <a:gd name="T82" fmla="*/ 269 w 300"/>
                        <a:gd name="T83" fmla="*/ 262 h 392"/>
                        <a:gd name="T84" fmla="*/ 276 w 300"/>
                        <a:gd name="T85" fmla="*/ 252 h 392"/>
                        <a:gd name="T86" fmla="*/ 290 w 300"/>
                        <a:gd name="T87" fmla="*/ 250 h 392"/>
                        <a:gd name="T88" fmla="*/ 289 w 300"/>
                        <a:gd name="T89" fmla="*/ 197 h 3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300" h="392">
                          <a:moveTo>
                            <a:pt x="284" y="168"/>
                          </a:moveTo>
                          <a:cubicBezTo>
                            <a:pt x="282" y="168"/>
                            <a:pt x="281" y="168"/>
                            <a:pt x="279" y="169"/>
                          </a:cubicBezTo>
                          <a:cubicBezTo>
                            <a:pt x="273" y="170"/>
                            <a:pt x="268" y="170"/>
                            <a:pt x="264" y="170"/>
                          </a:cubicBezTo>
                          <a:cubicBezTo>
                            <a:pt x="262" y="170"/>
                            <a:pt x="260" y="170"/>
                            <a:pt x="258" y="170"/>
                          </a:cubicBezTo>
                          <a:cubicBezTo>
                            <a:pt x="245" y="170"/>
                            <a:pt x="234" y="169"/>
                            <a:pt x="226" y="189"/>
                          </a:cubicBezTo>
                          <a:cubicBezTo>
                            <a:pt x="226" y="189"/>
                            <a:pt x="226" y="189"/>
                            <a:pt x="226" y="189"/>
                          </a:cubicBezTo>
                          <a:cubicBezTo>
                            <a:pt x="223" y="192"/>
                            <a:pt x="219" y="194"/>
                            <a:pt x="216" y="194"/>
                          </a:cubicBezTo>
                          <a:cubicBezTo>
                            <a:pt x="212" y="194"/>
                            <a:pt x="208" y="192"/>
                            <a:pt x="207" y="188"/>
                          </a:cubicBezTo>
                          <a:cubicBezTo>
                            <a:pt x="206" y="186"/>
                            <a:pt x="207" y="183"/>
                            <a:pt x="210" y="181"/>
                          </a:cubicBezTo>
                          <a:cubicBezTo>
                            <a:pt x="212" y="179"/>
                            <a:pt x="215" y="177"/>
                            <a:pt x="217" y="175"/>
                          </a:cubicBezTo>
                          <a:cubicBezTo>
                            <a:pt x="224" y="171"/>
                            <a:pt x="229" y="168"/>
                            <a:pt x="227" y="157"/>
                          </a:cubicBezTo>
                          <a:cubicBezTo>
                            <a:pt x="225" y="132"/>
                            <a:pt x="213" y="131"/>
                            <a:pt x="202" y="130"/>
                          </a:cubicBezTo>
                          <a:cubicBezTo>
                            <a:pt x="196" y="129"/>
                            <a:pt x="189" y="128"/>
                            <a:pt x="186" y="122"/>
                          </a:cubicBezTo>
                          <a:cubicBezTo>
                            <a:pt x="186" y="121"/>
                            <a:pt x="186" y="121"/>
                            <a:pt x="186" y="121"/>
                          </a:cubicBezTo>
                          <a:cubicBezTo>
                            <a:pt x="185" y="118"/>
                            <a:pt x="186" y="116"/>
                            <a:pt x="188" y="115"/>
                          </a:cubicBezTo>
                          <a:cubicBezTo>
                            <a:pt x="190" y="112"/>
                            <a:pt x="194" y="112"/>
                            <a:pt x="198" y="112"/>
                          </a:cubicBezTo>
                          <a:cubicBezTo>
                            <a:pt x="199" y="112"/>
                            <a:pt x="200" y="112"/>
                            <a:pt x="201" y="112"/>
                          </a:cubicBezTo>
                          <a:cubicBezTo>
                            <a:pt x="206" y="112"/>
                            <a:pt x="212" y="112"/>
                            <a:pt x="215" y="109"/>
                          </a:cubicBezTo>
                          <a:cubicBezTo>
                            <a:pt x="216" y="107"/>
                            <a:pt x="216" y="103"/>
                            <a:pt x="215" y="98"/>
                          </a:cubicBezTo>
                          <a:cubicBezTo>
                            <a:pt x="214" y="91"/>
                            <a:pt x="215" y="87"/>
                            <a:pt x="217" y="84"/>
                          </a:cubicBezTo>
                          <a:cubicBezTo>
                            <a:pt x="218" y="83"/>
                            <a:pt x="220" y="82"/>
                            <a:pt x="222" y="82"/>
                          </a:cubicBezTo>
                          <a:cubicBezTo>
                            <a:pt x="224" y="82"/>
                            <a:pt x="225" y="82"/>
                            <a:pt x="227" y="83"/>
                          </a:cubicBezTo>
                          <a:cubicBezTo>
                            <a:pt x="227" y="83"/>
                            <a:pt x="228" y="83"/>
                            <a:pt x="228" y="83"/>
                          </a:cubicBezTo>
                          <a:cubicBezTo>
                            <a:pt x="230" y="83"/>
                            <a:pt x="232" y="83"/>
                            <a:pt x="234" y="83"/>
                          </a:cubicBezTo>
                          <a:cubicBezTo>
                            <a:pt x="243" y="83"/>
                            <a:pt x="244" y="79"/>
                            <a:pt x="246" y="74"/>
                          </a:cubicBezTo>
                          <a:cubicBezTo>
                            <a:pt x="246" y="71"/>
                            <a:pt x="247" y="67"/>
                            <a:pt x="252" y="66"/>
                          </a:cubicBezTo>
                          <a:cubicBezTo>
                            <a:pt x="261" y="65"/>
                            <a:pt x="267" y="57"/>
                            <a:pt x="268" y="50"/>
                          </a:cubicBezTo>
                          <a:cubicBezTo>
                            <a:pt x="269" y="47"/>
                            <a:pt x="269" y="44"/>
                            <a:pt x="268" y="42"/>
                          </a:cubicBezTo>
                          <a:cubicBezTo>
                            <a:pt x="264" y="44"/>
                            <a:pt x="261" y="45"/>
                            <a:pt x="258" y="45"/>
                          </a:cubicBezTo>
                          <a:cubicBezTo>
                            <a:pt x="253" y="45"/>
                            <a:pt x="249" y="42"/>
                            <a:pt x="247" y="39"/>
                          </a:cubicBezTo>
                          <a:cubicBezTo>
                            <a:pt x="244" y="36"/>
                            <a:pt x="242" y="34"/>
                            <a:pt x="238" y="34"/>
                          </a:cubicBezTo>
                          <a:cubicBezTo>
                            <a:pt x="236" y="34"/>
                            <a:pt x="233" y="35"/>
                            <a:pt x="229" y="37"/>
                          </a:cubicBezTo>
                          <a:cubicBezTo>
                            <a:pt x="228" y="38"/>
                            <a:pt x="227" y="38"/>
                            <a:pt x="226" y="38"/>
                          </a:cubicBezTo>
                          <a:cubicBezTo>
                            <a:pt x="226" y="38"/>
                            <a:pt x="225" y="38"/>
                            <a:pt x="225" y="37"/>
                          </a:cubicBezTo>
                          <a:cubicBezTo>
                            <a:pt x="224" y="36"/>
                            <a:pt x="225" y="35"/>
                            <a:pt x="226" y="33"/>
                          </a:cubicBezTo>
                          <a:cubicBezTo>
                            <a:pt x="230" y="25"/>
                            <a:pt x="237" y="10"/>
                            <a:pt x="218" y="0"/>
                          </a:cubicBezTo>
                          <a:cubicBezTo>
                            <a:pt x="214" y="1"/>
                            <a:pt x="211" y="3"/>
                            <a:pt x="208" y="5"/>
                          </a:cubicBezTo>
                          <a:cubicBezTo>
                            <a:pt x="193" y="13"/>
                            <a:pt x="181" y="20"/>
                            <a:pt x="179" y="43"/>
                          </a:cubicBezTo>
                          <a:cubicBezTo>
                            <a:pt x="181" y="43"/>
                            <a:pt x="184" y="42"/>
                            <a:pt x="188" y="42"/>
                          </a:cubicBezTo>
                          <a:cubicBezTo>
                            <a:pt x="193" y="42"/>
                            <a:pt x="198" y="44"/>
                            <a:pt x="202" y="46"/>
                          </a:cubicBezTo>
                          <a:cubicBezTo>
                            <a:pt x="202" y="46"/>
                            <a:pt x="202" y="47"/>
                            <a:pt x="202" y="47"/>
                          </a:cubicBezTo>
                          <a:lnTo>
                            <a:pt x="202" y="49"/>
                          </a:lnTo>
                          <a:cubicBezTo>
                            <a:pt x="202" y="59"/>
                            <a:pt x="201" y="62"/>
                            <a:pt x="189" y="62"/>
                          </a:cubicBezTo>
                          <a:cubicBezTo>
                            <a:pt x="187" y="62"/>
                            <a:pt x="185" y="60"/>
                            <a:pt x="182" y="59"/>
                          </a:cubicBezTo>
                          <a:cubicBezTo>
                            <a:pt x="178" y="57"/>
                            <a:pt x="174" y="55"/>
                            <a:pt x="168" y="55"/>
                          </a:cubicBezTo>
                          <a:cubicBezTo>
                            <a:pt x="164" y="55"/>
                            <a:pt x="160" y="56"/>
                            <a:pt x="155" y="58"/>
                          </a:cubicBezTo>
                          <a:cubicBezTo>
                            <a:pt x="142" y="71"/>
                            <a:pt x="128" y="81"/>
                            <a:pt x="114" y="90"/>
                          </a:cubicBezTo>
                          <a:cubicBezTo>
                            <a:pt x="96" y="101"/>
                            <a:pt x="80" y="112"/>
                            <a:pt x="67" y="130"/>
                          </a:cubicBezTo>
                          <a:cubicBezTo>
                            <a:pt x="64" y="134"/>
                            <a:pt x="61" y="140"/>
                            <a:pt x="58" y="147"/>
                          </a:cubicBezTo>
                          <a:cubicBezTo>
                            <a:pt x="55" y="153"/>
                            <a:pt x="52" y="160"/>
                            <a:pt x="49" y="166"/>
                          </a:cubicBezTo>
                          <a:cubicBezTo>
                            <a:pt x="46" y="170"/>
                            <a:pt x="43" y="175"/>
                            <a:pt x="40" y="178"/>
                          </a:cubicBezTo>
                          <a:cubicBezTo>
                            <a:pt x="34" y="187"/>
                            <a:pt x="29" y="195"/>
                            <a:pt x="31" y="197"/>
                          </a:cubicBezTo>
                          <a:cubicBezTo>
                            <a:pt x="39" y="203"/>
                            <a:pt x="42" y="203"/>
                            <a:pt x="46" y="202"/>
                          </a:cubicBezTo>
                          <a:cubicBezTo>
                            <a:pt x="48" y="202"/>
                            <a:pt x="51" y="202"/>
                            <a:pt x="54" y="203"/>
                          </a:cubicBezTo>
                          <a:cubicBezTo>
                            <a:pt x="56" y="202"/>
                            <a:pt x="57" y="202"/>
                            <a:pt x="58" y="202"/>
                          </a:cubicBezTo>
                          <a:cubicBezTo>
                            <a:pt x="66" y="202"/>
                            <a:pt x="68" y="215"/>
                            <a:pt x="68" y="215"/>
                          </a:cubicBezTo>
                          <a:cubicBezTo>
                            <a:pt x="68" y="216"/>
                            <a:pt x="67" y="216"/>
                            <a:pt x="67" y="217"/>
                          </a:cubicBezTo>
                          <a:cubicBezTo>
                            <a:pt x="66" y="217"/>
                            <a:pt x="66" y="219"/>
                            <a:pt x="65" y="221"/>
                          </a:cubicBezTo>
                          <a:cubicBezTo>
                            <a:pt x="65" y="223"/>
                            <a:pt x="64" y="226"/>
                            <a:pt x="60" y="226"/>
                          </a:cubicBezTo>
                          <a:cubicBezTo>
                            <a:pt x="57" y="226"/>
                            <a:pt x="55" y="225"/>
                            <a:pt x="51" y="224"/>
                          </a:cubicBezTo>
                          <a:cubicBezTo>
                            <a:pt x="48" y="229"/>
                            <a:pt x="44" y="231"/>
                            <a:pt x="40" y="231"/>
                          </a:cubicBezTo>
                          <a:cubicBezTo>
                            <a:pt x="36" y="231"/>
                            <a:pt x="32" y="229"/>
                            <a:pt x="26" y="226"/>
                          </a:cubicBezTo>
                          <a:cubicBezTo>
                            <a:pt x="26" y="226"/>
                            <a:pt x="25" y="226"/>
                            <a:pt x="25" y="226"/>
                          </a:cubicBezTo>
                          <a:cubicBezTo>
                            <a:pt x="25" y="226"/>
                            <a:pt x="25" y="230"/>
                            <a:pt x="26" y="232"/>
                          </a:cubicBezTo>
                          <a:cubicBezTo>
                            <a:pt x="26" y="237"/>
                            <a:pt x="27" y="244"/>
                            <a:pt x="25" y="251"/>
                          </a:cubicBezTo>
                          <a:cubicBezTo>
                            <a:pt x="23" y="257"/>
                            <a:pt x="18" y="261"/>
                            <a:pt x="13" y="265"/>
                          </a:cubicBezTo>
                          <a:cubicBezTo>
                            <a:pt x="7" y="270"/>
                            <a:pt x="0" y="275"/>
                            <a:pt x="0" y="286"/>
                          </a:cubicBezTo>
                          <a:cubicBezTo>
                            <a:pt x="0" y="286"/>
                            <a:pt x="0" y="287"/>
                            <a:pt x="0" y="288"/>
                          </a:cubicBezTo>
                          <a:cubicBezTo>
                            <a:pt x="2" y="288"/>
                            <a:pt x="4" y="289"/>
                            <a:pt x="5" y="289"/>
                          </a:cubicBezTo>
                          <a:cubicBezTo>
                            <a:pt x="5" y="289"/>
                            <a:pt x="5" y="289"/>
                            <a:pt x="6" y="289"/>
                          </a:cubicBezTo>
                          <a:cubicBezTo>
                            <a:pt x="15" y="289"/>
                            <a:pt x="34" y="300"/>
                            <a:pt x="34" y="310"/>
                          </a:cubicBezTo>
                          <a:cubicBezTo>
                            <a:pt x="34" y="315"/>
                            <a:pt x="32" y="318"/>
                            <a:pt x="31" y="319"/>
                          </a:cubicBezTo>
                          <a:cubicBezTo>
                            <a:pt x="30" y="320"/>
                            <a:pt x="29" y="321"/>
                            <a:pt x="29" y="322"/>
                          </a:cubicBezTo>
                          <a:cubicBezTo>
                            <a:pt x="29" y="322"/>
                            <a:pt x="29" y="322"/>
                            <a:pt x="29" y="322"/>
                          </a:cubicBezTo>
                          <a:cubicBezTo>
                            <a:pt x="28" y="324"/>
                            <a:pt x="28" y="325"/>
                            <a:pt x="29" y="326"/>
                          </a:cubicBezTo>
                          <a:cubicBezTo>
                            <a:pt x="29" y="328"/>
                            <a:pt x="29" y="329"/>
                            <a:pt x="29" y="331"/>
                          </a:cubicBezTo>
                          <a:cubicBezTo>
                            <a:pt x="28" y="335"/>
                            <a:pt x="25" y="338"/>
                            <a:pt x="23" y="341"/>
                          </a:cubicBezTo>
                          <a:cubicBezTo>
                            <a:pt x="19" y="346"/>
                            <a:pt x="16" y="350"/>
                            <a:pt x="16" y="356"/>
                          </a:cubicBezTo>
                          <a:cubicBezTo>
                            <a:pt x="16" y="360"/>
                            <a:pt x="18" y="361"/>
                            <a:pt x="21" y="361"/>
                          </a:cubicBezTo>
                          <a:cubicBezTo>
                            <a:pt x="22" y="361"/>
                            <a:pt x="23" y="361"/>
                            <a:pt x="24" y="361"/>
                          </a:cubicBezTo>
                          <a:cubicBezTo>
                            <a:pt x="24" y="361"/>
                            <a:pt x="25" y="361"/>
                            <a:pt x="25" y="362"/>
                          </a:cubicBezTo>
                          <a:cubicBezTo>
                            <a:pt x="26" y="364"/>
                            <a:pt x="26" y="366"/>
                            <a:pt x="26" y="368"/>
                          </a:cubicBezTo>
                          <a:cubicBezTo>
                            <a:pt x="26" y="369"/>
                            <a:pt x="26" y="369"/>
                            <a:pt x="26" y="370"/>
                          </a:cubicBezTo>
                          <a:cubicBezTo>
                            <a:pt x="26" y="371"/>
                            <a:pt x="31" y="375"/>
                            <a:pt x="36" y="375"/>
                          </a:cubicBezTo>
                          <a:cubicBezTo>
                            <a:pt x="38" y="375"/>
                            <a:pt x="40" y="375"/>
                            <a:pt x="42" y="374"/>
                          </a:cubicBezTo>
                          <a:cubicBezTo>
                            <a:pt x="43" y="373"/>
                            <a:pt x="45" y="373"/>
                            <a:pt x="48" y="373"/>
                          </a:cubicBezTo>
                          <a:cubicBezTo>
                            <a:pt x="55" y="373"/>
                            <a:pt x="57" y="378"/>
                            <a:pt x="58" y="381"/>
                          </a:cubicBezTo>
                          <a:cubicBezTo>
                            <a:pt x="60" y="385"/>
                            <a:pt x="60" y="387"/>
                            <a:pt x="63" y="387"/>
                          </a:cubicBezTo>
                          <a:cubicBezTo>
                            <a:pt x="65" y="386"/>
                            <a:pt x="66" y="386"/>
                            <a:pt x="67" y="385"/>
                          </a:cubicBezTo>
                          <a:cubicBezTo>
                            <a:pt x="68" y="384"/>
                            <a:pt x="68" y="384"/>
                            <a:pt x="70" y="383"/>
                          </a:cubicBezTo>
                          <a:cubicBezTo>
                            <a:pt x="70" y="383"/>
                            <a:pt x="70" y="383"/>
                            <a:pt x="70" y="383"/>
                          </a:cubicBezTo>
                          <a:cubicBezTo>
                            <a:pt x="71" y="383"/>
                            <a:pt x="71" y="383"/>
                            <a:pt x="71" y="383"/>
                          </a:cubicBezTo>
                          <a:cubicBezTo>
                            <a:pt x="72" y="384"/>
                            <a:pt x="73" y="386"/>
                            <a:pt x="74" y="387"/>
                          </a:cubicBezTo>
                          <a:cubicBezTo>
                            <a:pt x="77" y="390"/>
                            <a:pt x="79" y="392"/>
                            <a:pt x="84" y="392"/>
                          </a:cubicBezTo>
                          <a:cubicBezTo>
                            <a:pt x="89" y="392"/>
                            <a:pt x="91" y="391"/>
                            <a:pt x="93" y="389"/>
                          </a:cubicBezTo>
                          <a:cubicBezTo>
                            <a:pt x="95" y="388"/>
                            <a:pt x="96" y="386"/>
                            <a:pt x="98" y="385"/>
                          </a:cubicBezTo>
                          <a:cubicBezTo>
                            <a:pt x="100" y="385"/>
                            <a:pt x="102" y="385"/>
                            <a:pt x="103" y="385"/>
                          </a:cubicBezTo>
                          <a:cubicBezTo>
                            <a:pt x="105" y="386"/>
                            <a:pt x="106" y="386"/>
                            <a:pt x="108" y="385"/>
                          </a:cubicBezTo>
                          <a:cubicBezTo>
                            <a:pt x="110" y="385"/>
                            <a:pt x="113" y="382"/>
                            <a:pt x="115" y="381"/>
                          </a:cubicBezTo>
                          <a:cubicBezTo>
                            <a:pt x="116" y="379"/>
                            <a:pt x="117" y="379"/>
                            <a:pt x="118" y="378"/>
                          </a:cubicBezTo>
                          <a:cubicBezTo>
                            <a:pt x="122" y="376"/>
                            <a:pt x="125" y="375"/>
                            <a:pt x="128" y="375"/>
                          </a:cubicBezTo>
                          <a:cubicBezTo>
                            <a:pt x="132" y="374"/>
                            <a:pt x="135" y="374"/>
                            <a:pt x="138" y="371"/>
                          </a:cubicBezTo>
                          <a:cubicBezTo>
                            <a:pt x="139" y="370"/>
                            <a:pt x="139" y="369"/>
                            <a:pt x="139" y="367"/>
                          </a:cubicBezTo>
                          <a:cubicBezTo>
                            <a:pt x="139" y="366"/>
                            <a:pt x="139" y="365"/>
                            <a:pt x="139" y="364"/>
                          </a:cubicBezTo>
                          <a:cubicBezTo>
                            <a:pt x="139" y="364"/>
                            <a:pt x="139" y="364"/>
                            <a:pt x="140" y="364"/>
                          </a:cubicBezTo>
                          <a:cubicBezTo>
                            <a:pt x="139" y="361"/>
                            <a:pt x="139" y="359"/>
                            <a:pt x="139" y="357"/>
                          </a:cubicBezTo>
                          <a:cubicBezTo>
                            <a:pt x="139" y="349"/>
                            <a:pt x="141" y="348"/>
                            <a:pt x="145" y="346"/>
                          </a:cubicBezTo>
                          <a:cubicBezTo>
                            <a:pt x="147" y="346"/>
                            <a:pt x="148" y="345"/>
                            <a:pt x="150" y="344"/>
                          </a:cubicBezTo>
                          <a:cubicBezTo>
                            <a:pt x="151" y="343"/>
                            <a:pt x="151" y="343"/>
                            <a:pt x="151" y="341"/>
                          </a:cubicBezTo>
                          <a:cubicBezTo>
                            <a:pt x="150" y="339"/>
                            <a:pt x="150" y="338"/>
                            <a:pt x="151" y="336"/>
                          </a:cubicBezTo>
                          <a:cubicBezTo>
                            <a:pt x="151" y="336"/>
                            <a:pt x="151" y="336"/>
                            <a:pt x="151" y="336"/>
                          </a:cubicBezTo>
                          <a:cubicBezTo>
                            <a:pt x="154" y="334"/>
                            <a:pt x="156" y="333"/>
                            <a:pt x="158" y="331"/>
                          </a:cubicBezTo>
                          <a:cubicBezTo>
                            <a:pt x="161" y="328"/>
                            <a:pt x="165" y="326"/>
                            <a:pt x="167" y="322"/>
                          </a:cubicBezTo>
                          <a:cubicBezTo>
                            <a:pt x="175" y="310"/>
                            <a:pt x="185" y="305"/>
                            <a:pt x="198" y="301"/>
                          </a:cubicBezTo>
                          <a:cubicBezTo>
                            <a:pt x="200" y="301"/>
                            <a:pt x="201" y="300"/>
                            <a:pt x="202" y="298"/>
                          </a:cubicBezTo>
                          <a:cubicBezTo>
                            <a:pt x="204" y="296"/>
                            <a:pt x="206" y="294"/>
                            <a:pt x="210" y="294"/>
                          </a:cubicBezTo>
                          <a:cubicBezTo>
                            <a:pt x="214" y="294"/>
                            <a:pt x="215" y="300"/>
                            <a:pt x="217" y="305"/>
                          </a:cubicBezTo>
                          <a:cubicBezTo>
                            <a:pt x="218" y="312"/>
                            <a:pt x="219" y="317"/>
                            <a:pt x="224" y="317"/>
                          </a:cubicBezTo>
                          <a:cubicBezTo>
                            <a:pt x="226" y="317"/>
                            <a:pt x="230" y="314"/>
                            <a:pt x="233" y="312"/>
                          </a:cubicBezTo>
                          <a:cubicBezTo>
                            <a:pt x="234" y="311"/>
                            <a:pt x="234" y="310"/>
                            <a:pt x="235" y="310"/>
                          </a:cubicBezTo>
                          <a:cubicBezTo>
                            <a:pt x="238" y="308"/>
                            <a:pt x="243" y="308"/>
                            <a:pt x="247" y="307"/>
                          </a:cubicBezTo>
                          <a:cubicBezTo>
                            <a:pt x="256" y="306"/>
                            <a:pt x="262" y="305"/>
                            <a:pt x="262" y="298"/>
                          </a:cubicBezTo>
                          <a:lnTo>
                            <a:pt x="262" y="290"/>
                          </a:lnTo>
                          <a:cubicBezTo>
                            <a:pt x="262" y="283"/>
                            <a:pt x="264" y="279"/>
                            <a:pt x="266" y="274"/>
                          </a:cubicBezTo>
                          <a:cubicBezTo>
                            <a:pt x="267" y="272"/>
                            <a:pt x="268" y="270"/>
                            <a:pt x="269" y="268"/>
                          </a:cubicBezTo>
                          <a:cubicBezTo>
                            <a:pt x="269" y="266"/>
                            <a:pt x="269" y="264"/>
                            <a:pt x="269" y="262"/>
                          </a:cubicBezTo>
                          <a:cubicBezTo>
                            <a:pt x="270" y="258"/>
                            <a:pt x="270" y="254"/>
                            <a:pt x="273" y="251"/>
                          </a:cubicBezTo>
                          <a:cubicBezTo>
                            <a:pt x="273" y="251"/>
                            <a:pt x="274" y="251"/>
                            <a:pt x="274" y="251"/>
                          </a:cubicBezTo>
                          <a:cubicBezTo>
                            <a:pt x="275" y="251"/>
                            <a:pt x="275" y="252"/>
                            <a:pt x="276" y="252"/>
                          </a:cubicBezTo>
                          <a:cubicBezTo>
                            <a:pt x="277" y="253"/>
                            <a:pt x="278" y="254"/>
                            <a:pt x="280" y="254"/>
                          </a:cubicBezTo>
                          <a:cubicBezTo>
                            <a:pt x="282" y="254"/>
                            <a:pt x="283" y="253"/>
                            <a:pt x="285" y="252"/>
                          </a:cubicBezTo>
                          <a:cubicBezTo>
                            <a:pt x="286" y="251"/>
                            <a:pt x="288" y="250"/>
                            <a:pt x="290" y="250"/>
                          </a:cubicBezTo>
                          <a:cubicBezTo>
                            <a:pt x="288" y="243"/>
                            <a:pt x="287" y="235"/>
                            <a:pt x="285" y="226"/>
                          </a:cubicBezTo>
                          <a:cubicBezTo>
                            <a:pt x="284" y="220"/>
                            <a:pt x="283" y="215"/>
                            <a:pt x="282" y="209"/>
                          </a:cubicBezTo>
                          <a:cubicBezTo>
                            <a:pt x="281" y="205"/>
                            <a:pt x="285" y="201"/>
                            <a:pt x="289" y="197"/>
                          </a:cubicBezTo>
                          <a:cubicBezTo>
                            <a:pt x="294" y="192"/>
                            <a:pt x="300" y="188"/>
                            <a:pt x="300" y="182"/>
                          </a:cubicBezTo>
                          <a:cubicBezTo>
                            <a:pt x="300" y="176"/>
                            <a:pt x="296" y="168"/>
                            <a:pt x="284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2" name="Freeform 1190">
                      <a:extLst>
                        <a:ext uri="{FF2B5EF4-FFF2-40B4-BE49-F238E27FC236}">
                          <a16:creationId xmlns:a16="http://schemas.microsoft.com/office/drawing/2014/main" id="{F298DC9E-FBA8-7D98-5A39-86F147DB33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5509" y="4442668"/>
                      <a:ext cx="58264" cy="90214"/>
                    </a:xfrm>
                    <a:custGeom>
                      <a:avLst/>
                      <a:gdLst>
                        <a:gd name="T0" fmla="*/ 125 w 136"/>
                        <a:gd name="T1" fmla="*/ 163 h 211"/>
                        <a:gd name="T2" fmla="*/ 116 w 136"/>
                        <a:gd name="T3" fmla="*/ 154 h 211"/>
                        <a:gd name="T4" fmla="*/ 104 w 136"/>
                        <a:gd name="T5" fmla="*/ 146 h 211"/>
                        <a:gd name="T6" fmla="*/ 104 w 136"/>
                        <a:gd name="T7" fmla="*/ 129 h 211"/>
                        <a:gd name="T8" fmla="*/ 109 w 136"/>
                        <a:gd name="T9" fmla="*/ 121 h 211"/>
                        <a:gd name="T10" fmla="*/ 116 w 136"/>
                        <a:gd name="T11" fmla="*/ 118 h 211"/>
                        <a:gd name="T12" fmla="*/ 111 w 136"/>
                        <a:gd name="T13" fmla="*/ 116 h 211"/>
                        <a:gd name="T14" fmla="*/ 85 w 136"/>
                        <a:gd name="T15" fmla="*/ 91 h 211"/>
                        <a:gd name="T16" fmla="*/ 84 w 136"/>
                        <a:gd name="T17" fmla="*/ 84 h 211"/>
                        <a:gd name="T18" fmla="*/ 86 w 136"/>
                        <a:gd name="T19" fmla="*/ 72 h 211"/>
                        <a:gd name="T20" fmla="*/ 94 w 136"/>
                        <a:gd name="T21" fmla="*/ 60 h 211"/>
                        <a:gd name="T22" fmla="*/ 76 w 136"/>
                        <a:gd name="T23" fmla="*/ 48 h 211"/>
                        <a:gd name="T24" fmla="*/ 61 w 136"/>
                        <a:gd name="T25" fmla="*/ 38 h 211"/>
                        <a:gd name="T26" fmla="*/ 51 w 136"/>
                        <a:gd name="T27" fmla="*/ 16 h 211"/>
                        <a:gd name="T28" fmla="*/ 52 w 136"/>
                        <a:gd name="T29" fmla="*/ 15 h 211"/>
                        <a:gd name="T30" fmla="*/ 57 w 136"/>
                        <a:gd name="T31" fmla="*/ 18 h 211"/>
                        <a:gd name="T32" fmla="*/ 64 w 136"/>
                        <a:gd name="T33" fmla="*/ 21 h 211"/>
                        <a:gd name="T34" fmla="*/ 65 w 136"/>
                        <a:gd name="T35" fmla="*/ 20 h 211"/>
                        <a:gd name="T36" fmla="*/ 65 w 136"/>
                        <a:gd name="T37" fmla="*/ 10 h 211"/>
                        <a:gd name="T38" fmla="*/ 46 w 136"/>
                        <a:gd name="T39" fmla="*/ 7 h 211"/>
                        <a:gd name="T40" fmla="*/ 46 w 136"/>
                        <a:gd name="T41" fmla="*/ 7 h 211"/>
                        <a:gd name="T42" fmla="*/ 45 w 136"/>
                        <a:gd name="T43" fmla="*/ 7 h 211"/>
                        <a:gd name="T44" fmla="*/ 28 w 136"/>
                        <a:gd name="T45" fmla="*/ 0 h 211"/>
                        <a:gd name="T46" fmla="*/ 28 w 136"/>
                        <a:gd name="T47" fmla="*/ 1 h 211"/>
                        <a:gd name="T48" fmla="*/ 20 w 136"/>
                        <a:gd name="T49" fmla="*/ 16 h 211"/>
                        <a:gd name="T50" fmla="*/ 15 w 136"/>
                        <a:gd name="T51" fmla="*/ 19 h 211"/>
                        <a:gd name="T52" fmla="*/ 5 w 136"/>
                        <a:gd name="T53" fmla="*/ 30 h 211"/>
                        <a:gd name="T54" fmla="*/ 12 w 136"/>
                        <a:gd name="T55" fmla="*/ 47 h 211"/>
                        <a:gd name="T56" fmla="*/ 17 w 136"/>
                        <a:gd name="T57" fmla="*/ 60 h 211"/>
                        <a:gd name="T58" fmla="*/ 15 w 136"/>
                        <a:gd name="T59" fmla="*/ 68 h 211"/>
                        <a:gd name="T60" fmla="*/ 13 w 136"/>
                        <a:gd name="T61" fmla="*/ 76 h 211"/>
                        <a:gd name="T62" fmla="*/ 17 w 136"/>
                        <a:gd name="T63" fmla="*/ 90 h 211"/>
                        <a:gd name="T64" fmla="*/ 21 w 136"/>
                        <a:gd name="T65" fmla="*/ 107 h 211"/>
                        <a:gd name="T66" fmla="*/ 5 w 136"/>
                        <a:gd name="T67" fmla="*/ 131 h 211"/>
                        <a:gd name="T68" fmla="*/ 3 w 136"/>
                        <a:gd name="T69" fmla="*/ 132 h 211"/>
                        <a:gd name="T70" fmla="*/ 0 w 136"/>
                        <a:gd name="T71" fmla="*/ 134 h 211"/>
                        <a:gd name="T72" fmla="*/ 51 w 136"/>
                        <a:gd name="T73" fmla="*/ 170 h 211"/>
                        <a:gd name="T74" fmla="*/ 103 w 136"/>
                        <a:gd name="T75" fmla="*/ 195 h 211"/>
                        <a:gd name="T76" fmla="*/ 136 w 136"/>
                        <a:gd name="T77" fmla="*/ 211 h 211"/>
                        <a:gd name="T78" fmla="*/ 125 w 136"/>
                        <a:gd name="T79" fmla="*/ 163 h 2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36" h="211">
                          <a:moveTo>
                            <a:pt x="125" y="163"/>
                          </a:moveTo>
                          <a:cubicBezTo>
                            <a:pt x="122" y="156"/>
                            <a:pt x="120" y="155"/>
                            <a:pt x="116" y="154"/>
                          </a:cubicBezTo>
                          <a:cubicBezTo>
                            <a:pt x="113" y="153"/>
                            <a:pt x="109" y="151"/>
                            <a:pt x="104" y="146"/>
                          </a:cubicBezTo>
                          <a:cubicBezTo>
                            <a:pt x="102" y="143"/>
                            <a:pt x="102" y="135"/>
                            <a:pt x="104" y="129"/>
                          </a:cubicBezTo>
                          <a:cubicBezTo>
                            <a:pt x="104" y="126"/>
                            <a:pt x="106" y="122"/>
                            <a:pt x="109" y="121"/>
                          </a:cubicBezTo>
                          <a:cubicBezTo>
                            <a:pt x="114" y="119"/>
                            <a:pt x="115" y="118"/>
                            <a:pt x="116" y="118"/>
                          </a:cubicBezTo>
                          <a:cubicBezTo>
                            <a:pt x="115" y="117"/>
                            <a:pt x="113" y="116"/>
                            <a:pt x="111" y="116"/>
                          </a:cubicBezTo>
                          <a:cubicBezTo>
                            <a:pt x="103" y="113"/>
                            <a:pt x="89" y="107"/>
                            <a:pt x="85" y="91"/>
                          </a:cubicBezTo>
                          <a:cubicBezTo>
                            <a:pt x="85" y="88"/>
                            <a:pt x="84" y="86"/>
                            <a:pt x="84" y="84"/>
                          </a:cubicBezTo>
                          <a:cubicBezTo>
                            <a:pt x="82" y="78"/>
                            <a:pt x="82" y="77"/>
                            <a:pt x="86" y="72"/>
                          </a:cubicBezTo>
                          <a:cubicBezTo>
                            <a:pt x="92" y="68"/>
                            <a:pt x="94" y="63"/>
                            <a:pt x="94" y="60"/>
                          </a:cubicBezTo>
                          <a:cubicBezTo>
                            <a:pt x="93" y="54"/>
                            <a:pt x="84" y="51"/>
                            <a:pt x="76" y="48"/>
                          </a:cubicBezTo>
                          <a:cubicBezTo>
                            <a:pt x="69" y="45"/>
                            <a:pt x="63" y="42"/>
                            <a:pt x="61" y="38"/>
                          </a:cubicBezTo>
                          <a:cubicBezTo>
                            <a:pt x="50" y="20"/>
                            <a:pt x="50" y="18"/>
                            <a:pt x="51" y="16"/>
                          </a:cubicBezTo>
                          <a:cubicBezTo>
                            <a:pt x="51" y="16"/>
                            <a:pt x="52" y="15"/>
                            <a:pt x="52" y="15"/>
                          </a:cubicBezTo>
                          <a:cubicBezTo>
                            <a:pt x="53" y="15"/>
                            <a:pt x="55" y="16"/>
                            <a:pt x="57" y="18"/>
                          </a:cubicBezTo>
                          <a:cubicBezTo>
                            <a:pt x="59" y="19"/>
                            <a:pt x="62" y="21"/>
                            <a:pt x="64" y="21"/>
                          </a:cubicBezTo>
                          <a:cubicBezTo>
                            <a:pt x="64" y="21"/>
                            <a:pt x="65" y="21"/>
                            <a:pt x="65" y="20"/>
                          </a:cubicBezTo>
                          <a:cubicBezTo>
                            <a:pt x="65" y="20"/>
                            <a:pt x="66" y="17"/>
                            <a:pt x="65" y="10"/>
                          </a:cubicBezTo>
                          <a:cubicBezTo>
                            <a:pt x="60" y="7"/>
                            <a:pt x="54" y="5"/>
                            <a:pt x="46" y="7"/>
                          </a:cubicBezTo>
                          <a:lnTo>
                            <a:pt x="46" y="7"/>
                          </a:lnTo>
                          <a:lnTo>
                            <a:pt x="45" y="7"/>
                          </a:lnTo>
                          <a:cubicBezTo>
                            <a:pt x="37" y="5"/>
                            <a:pt x="32" y="4"/>
                            <a:pt x="28" y="0"/>
                          </a:cubicBezTo>
                          <a:cubicBezTo>
                            <a:pt x="28" y="1"/>
                            <a:pt x="28" y="1"/>
                            <a:pt x="28" y="1"/>
                          </a:cubicBezTo>
                          <a:cubicBezTo>
                            <a:pt x="26" y="7"/>
                            <a:pt x="24" y="13"/>
                            <a:pt x="20" y="16"/>
                          </a:cubicBezTo>
                          <a:cubicBezTo>
                            <a:pt x="19" y="17"/>
                            <a:pt x="17" y="18"/>
                            <a:pt x="15" y="19"/>
                          </a:cubicBezTo>
                          <a:cubicBezTo>
                            <a:pt x="10" y="21"/>
                            <a:pt x="5" y="24"/>
                            <a:pt x="5" y="30"/>
                          </a:cubicBezTo>
                          <a:cubicBezTo>
                            <a:pt x="5" y="37"/>
                            <a:pt x="9" y="42"/>
                            <a:pt x="12" y="47"/>
                          </a:cubicBezTo>
                          <a:cubicBezTo>
                            <a:pt x="15" y="52"/>
                            <a:pt x="17" y="56"/>
                            <a:pt x="17" y="60"/>
                          </a:cubicBezTo>
                          <a:cubicBezTo>
                            <a:pt x="17" y="63"/>
                            <a:pt x="16" y="66"/>
                            <a:pt x="15" y="68"/>
                          </a:cubicBezTo>
                          <a:cubicBezTo>
                            <a:pt x="14" y="70"/>
                            <a:pt x="13" y="73"/>
                            <a:pt x="13" y="76"/>
                          </a:cubicBezTo>
                          <a:cubicBezTo>
                            <a:pt x="13" y="82"/>
                            <a:pt x="15" y="86"/>
                            <a:pt x="17" y="90"/>
                          </a:cubicBezTo>
                          <a:cubicBezTo>
                            <a:pt x="19" y="95"/>
                            <a:pt x="21" y="100"/>
                            <a:pt x="21" y="107"/>
                          </a:cubicBezTo>
                          <a:cubicBezTo>
                            <a:pt x="21" y="114"/>
                            <a:pt x="12" y="124"/>
                            <a:pt x="5" y="131"/>
                          </a:cubicBezTo>
                          <a:lnTo>
                            <a:pt x="3" y="132"/>
                          </a:lnTo>
                          <a:lnTo>
                            <a:pt x="0" y="134"/>
                          </a:lnTo>
                          <a:cubicBezTo>
                            <a:pt x="4" y="138"/>
                            <a:pt x="26" y="160"/>
                            <a:pt x="51" y="170"/>
                          </a:cubicBezTo>
                          <a:cubicBezTo>
                            <a:pt x="64" y="176"/>
                            <a:pt x="84" y="185"/>
                            <a:pt x="103" y="195"/>
                          </a:cubicBezTo>
                          <a:cubicBezTo>
                            <a:pt x="115" y="201"/>
                            <a:pt x="126" y="207"/>
                            <a:pt x="136" y="211"/>
                          </a:cubicBezTo>
                          <a:cubicBezTo>
                            <a:pt x="135" y="191"/>
                            <a:pt x="131" y="176"/>
                            <a:pt x="125" y="16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3" name="Freeform 1191">
                      <a:extLst>
                        <a:ext uri="{FF2B5EF4-FFF2-40B4-BE49-F238E27FC236}">
                          <a16:creationId xmlns:a16="http://schemas.microsoft.com/office/drawing/2014/main" id="{A068B454-7832-7142-55E2-C070C61E49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666325"/>
                      <a:ext cx="3759" cy="13157"/>
                    </a:xfrm>
                    <a:custGeom>
                      <a:avLst/>
                      <a:gdLst>
                        <a:gd name="T0" fmla="*/ 0 w 11"/>
                        <a:gd name="T1" fmla="*/ 12 h 35"/>
                        <a:gd name="T2" fmla="*/ 1 w 11"/>
                        <a:gd name="T3" fmla="*/ 17 h 35"/>
                        <a:gd name="T4" fmla="*/ 2 w 11"/>
                        <a:gd name="T5" fmla="*/ 17 h 35"/>
                        <a:gd name="T6" fmla="*/ 3 w 11"/>
                        <a:gd name="T7" fmla="*/ 23 h 35"/>
                        <a:gd name="T8" fmla="*/ 11 w 11"/>
                        <a:gd name="T9" fmla="*/ 35 h 35"/>
                        <a:gd name="T10" fmla="*/ 11 w 11"/>
                        <a:gd name="T11" fmla="*/ 34 h 35"/>
                        <a:gd name="T12" fmla="*/ 7 w 11"/>
                        <a:gd name="T13" fmla="*/ 24 h 35"/>
                        <a:gd name="T14" fmla="*/ 7 w 11"/>
                        <a:gd name="T15" fmla="*/ 13 h 35"/>
                        <a:gd name="T16" fmla="*/ 10 w 11"/>
                        <a:gd name="T17" fmla="*/ 3 h 35"/>
                        <a:gd name="T18" fmla="*/ 10 w 11"/>
                        <a:gd name="T19" fmla="*/ 0 h 35"/>
                        <a:gd name="T20" fmla="*/ 0 w 11"/>
                        <a:gd name="T21" fmla="*/ 1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" h="35">
                          <a:moveTo>
                            <a:pt x="0" y="12"/>
                          </a:moveTo>
                          <a:cubicBezTo>
                            <a:pt x="0" y="15"/>
                            <a:pt x="1" y="15"/>
                            <a:pt x="1" y="17"/>
                          </a:cubicBezTo>
                          <a:cubicBezTo>
                            <a:pt x="1" y="17"/>
                            <a:pt x="2" y="17"/>
                            <a:pt x="2" y="17"/>
                          </a:cubicBezTo>
                          <a:cubicBezTo>
                            <a:pt x="2" y="19"/>
                            <a:pt x="3" y="21"/>
                            <a:pt x="3" y="23"/>
                          </a:cubicBezTo>
                          <a:cubicBezTo>
                            <a:pt x="4" y="30"/>
                            <a:pt x="6" y="34"/>
                            <a:pt x="11" y="35"/>
                          </a:cubicBezTo>
                          <a:lnTo>
                            <a:pt x="11" y="34"/>
                          </a:lnTo>
                          <a:cubicBezTo>
                            <a:pt x="10" y="32"/>
                            <a:pt x="7" y="28"/>
                            <a:pt x="7" y="24"/>
                          </a:cubicBezTo>
                          <a:lnTo>
                            <a:pt x="7" y="13"/>
                          </a:lnTo>
                          <a:cubicBezTo>
                            <a:pt x="7" y="10"/>
                            <a:pt x="9" y="5"/>
                            <a:pt x="10" y="3"/>
                          </a:cubicBezTo>
                          <a:lnTo>
                            <a:pt x="10" y="0"/>
                          </a:lnTo>
                          <a:cubicBezTo>
                            <a:pt x="4" y="2"/>
                            <a:pt x="0" y="6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8" name="Freeform 1192">
                      <a:extLst>
                        <a:ext uri="{FF2B5EF4-FFF2-40B4-BE49-F238E27FC236}">
                          <a16:creationId xmlns:a16="http://schemas.microsoft.com/office/drawing/2014/main" id="{A3552A3B-0633-F59E-1F5D-EF851B9FD0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640012"/>
                      <a:ext cx="3759" cy="22554"/>
                    </a:xfrm>
                    <a:custGeom>
                      <a:avLst/>
                      <a:gdLst>
                        <a:gd name="T0" fmla="*/ 7 w 12"/>
                        <a:gd name="T1" fmla="*/ 54 h 54"/>
                        <a:gd name="T2" fmla="*/ 8 w 12"/>
                        <a:gd name="T3" fmla="*/ 51 h 54"/>
                        <a:gd name="T4" fmla="*/ 9 w 12"/>
                        <a:gd name="T5" fmla="*/ 46 h 54"/>
                        <a:gd name="T6" fmla="*/ 7 w 12"/>
                        <a:gd name="T7" fmla="*/ 41 h 54"/>
                        <a:gd name="T8" fmla="*/ 6 w 12"/>
                        <a:gd name="T9" fmla="*/ 35 h 54"/>
                        <a:gd name="T10" fmla="*/ 8 w 12"/>
                        <a:gd name="T11" fmla="*/ 30 h 54"/>
                        <a:gd name="T12" fmla="*/ 10 w 12"/>
                        <a:gd name="T13" fmla="*/ 27 h 54"/>
                        <a:gd name="T14" fmla="*/ 10 w 12"/>
                        <a:gd name="T15" fmla="*/ 22 h 54"/>
                        <a:gd name="T16" fmla="*/ 9 w 12"/>
                        <a:gd name="T17" fmla="*/ 15 h 54"/>
                        <a:gd name="T18" fmla="*/ 10 w 12"/>
                        <a:gd name="T19" fmla="*/ 9 h 54"/>
                        <a:gd name="T20" fmla="*/ 12 w 12"/>
                        <a:gd name="T21" fmla="*/ 4 h 54"/>
                        <a:gd name="T22" fmla="*/ 10 w 12"/>
                        <a:gd name="T23" fmla="*/ 0 h 54"/>
                        <a:gd name="T24" fmla="*/ 7 w 12"/>
                        <a:gd name="T25" fmla="*/ 6 h 54"/>
                        <a:gd name="T26" fmla="*/ 0 w 12"/>
                        <a:gd name="T27" fmla="*/ 15 h 54"/>
                        <a:gd name="T28" fmla="*/ 0 w 12"/>
                        <a:gd name="T29" fmla="*/ 16 h 54"/>
                        <a:gd name="T30" fmla="*/ 1 w 12"/>
                        <a:gd name="T31" fmla="*/ 20 h 54"/>
                        <a:gd name="T32" fmla="*/ 2 w 12"/>
                        <a:gd name="T33" fmla="*/ 23 h 54"/>
                        <a:gd name="T34" fmla="*/ 2 w 12"/>
                        <a:gd name="T35" fmla="*/ 35 h 54"/>
                        <a:gd name="T36" fmla="*/ 2 w 12"/>
                        <a:gd name="T37" fmla="*/ 39 h 54"/>
                        <a:gd name="T38" fmla="*/ 3 w 12"/>
                        <a:gd name="T39" fmla="*/ 44 h 54"/>
                        <a:gd name="T40" fmla="*/ 3 w 12"/>
                        <a:gd name="T41" fmla="*/ 44 h 54"/>
                        <a:gd name="T42" fmla="*/ 6 w 12"/>
                        <a:gd name="T43" fmla="*/ 47 h 54"/>
                        <a:gd name="T44" fmla="*/ 6 w 12"/>
                        <a:gd name="T45" fmla="*/ 49 h 54"/>
                        <a:gd name="T46" fmla="*/ 7 w 12"/>
                        <a:gd name="T47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2" h="54">
                          <a:moveTo>
                            <a:pt x="7" y="54"/>
                          </a:moveTo>
                          <a:cubicBezTo>
                            <a:pt x="7" y="53"/>
                            <a:pt x="7" y="52"/>
                            <a:pt x="8" y="51"/>
                          </a:cubicBezTo>
                          <a:cubicBezTo>
                            <a:pt x="8" y="49"/>
                            <a:pt x="9" y="48"/>
                            <a:pt x="9" y="46"/>
                          </a:cubicBezTo>
                          <a:cubicBezTo>
                            <a:pt x="9" y="44"/>
                            <a:pt x="8" y="42"/>
                            <a:pt x="7" y="41"/>
                          </a:cubicBezTo>
                          <a:cubicBezTo>
                            <a:pt x="6" y="39"/>
                            <a:pt x="6" y="37"/>
                            <a:pt x="6" y="35"/>
                          </a:cubicBezTo>
                          <a:cubicBezTo>
                            <a:pt x="6" y="33"/>
                            <a:pt x="7" y="31"/>
                            <a:pt x="8" y="30"/>
                          </a:cubicBezTo>
                          <a:cubicBezTo>
                            <a:pt x="9" y="29"/>
                            <a:pt x="10" y="28"/>
                            <a:pt x="10" y="27"/>
                          </a:cubicBezTo>
                          <a:cubicBezTo>
                            <a:pt x="10" y="25"/>
                            <a:pt x="10" y="23"/>
                            <a:pt x="10" y="22"/>
                          </a:cubicBezTo>
                          <a:cubicBezTo>
                            <a:pt x="9" y="20"/>
                            <a:pt x="9" y="18"/>
                            <a:pt x="9" y="15"/>
                          </a:cubicBezTo>
                          <a:cubicBezTo>
                            <a:pt x="9" y="12"/>
                            <a:pt x="10" y="11"/>
                            <a:pt x="10" y="9"/>
                          </a:cubicBezTo>
                          <a:cubicBezTo>
                            <a:pt x="11" y="8"/>
                            <a:pt x="12" y="7"/>
                            <a:pt x="12" y="4"/>
                          </a:cubicBezTo>
                          <a:cubicBezTo>
                            <a:pt x="12" y="3"/>
                            <a:pt x="10" y="0"/>
                            <a:pt x="10" y="0"/>
                          </a:cubicBezTo>
                          <a:cubicBezTo>
                            <a:pt x="8" y="0"/>
                            <a:pt x="8" y="2"/>
                            <a:pt x="7" y="6"/>
                          </a:cubicBezTo>
                          <a:cubicBezTo>
                            <a:pt x="6" y="9"/>
                            <a:pt x="5" y="14"/>
                            <a:pt x="0" y="15"/>
                          </a:cubicBezTo>
                          <a:lnTo>
                            <a:pt x="0" y="16"/>
                          </a:lnTo>
                          <a:cubicBezTo>
                            <a:pt x="0" y="17"/>
                            <a:pt x="0" y="18"/>
                            <a:pt x="1" y="20"/>
                          </a:cubicBezTo>
                          <a:cubicBezTo>
                            <a:pt x="1" y="21"/>
                            <a:pt x="2" y="22"/>
                            <a:pt x="2" y="23"/>
                          </a:cubicBezTo>
                          <a:lnTo>
                            <a:pt x="2" y="35"/>
                          </a:lnTo>
                          <a:cubicBezTo>
                            <a:pt x="2" y="36"/>
                            <a:pt x="2" y="37"/>
                            <a:pt x="2" y="39"/>
                          </a:cubicBezTo>
                          <a:cubicBezTo>
                            <a:pt x="2" y="41"/>
                            <a:pt x="2" y="43"/>
                            <a:pt x="3" y="44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cubicBezTo>
                            <a:pt x="4" y="44"/>
                            <a:pt x="6" y="45"/>
                            <a:pt x="6" y="47"/>
                          </a:cubicBezTo>
                          <a:cubicBezTo>
                            <a:pt x="6" y="48"/>
                            <a:pt x="6" y="49"/>
                            <a:pt x="6" y="49"/>
                          </a:cubicBezTo>
                          <a:cubicBezTo>
                            <a:pt x="6" y="51"/>
                            <a:pt x="6" y="53"/>
                            <a:pt x="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9" name="Freeform 1193">
                      <a:extLst>
                        <a:ext uri="{FF2B5EF4-FFF2-40B4-BE49-F238E27FC236}">
                          <a16:creationId xmlns:a16="http://schemas.microsoft.com/office/drawing/2014/main" id="{2B25EC0D-CB0E-BF31-B06C-BFCA6C04F4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68204"/>
                      <a:ext cx="1880" cy="3759"/>
                    </a:xfrm>
                    <a:custGeom>
                      <a:avLst/>
                      <a:gdLst>
                        <a:gd name="T0" fmla="*/ 0 w 3"/>
                        <a:gd name="T1" fmla="*/ 7 h 7"/>
                        <a:gd name="T2" fmla="*/ 0 w 3"/>
                        <a:gd name="T3" fmla="*/ 7 h 7"/>
                        <a:gd name="T4" fmla="*/ 3 w 3"/>
                        <a:gd name="T5" fmla="*/ 2 h 7"/>
                        <a:gd name="T6" fmla="*/ 1 w 3"/>
                        <a:gd name="T7" fmla="*/ 0 h 7"/>
                        <a:gd name="T8" fmla="*/ 1 w 3"/>
                        <a:gd name="T9" fmla="*/ 0 h 7"/>
                        <a:gd name="T10" fmla="*/ 0 w 3"/>
                        <a:gd name="T11" fmla="*/ 6 h 7"/>
                        <a:gd name="T12" fmla="*/ 0 w 3"/>
                        <a:gd name="T13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0" y="7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5"/>
                            <a:pt x="2" y="3"/>
                            <a:pt x="3" y="2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3"/>
                            <a:pt x="0" y="6"/>
                          </a:cubicBezTo>
                          <a:cubicBezTo>
                            <a:pt x="0" y="6"/>
                            <a:pt x="0" y="6"/>
                            <a:pt x="0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0" name="Freeform 1194">
                      <a:extLst>
                        <a:ext uri="{FF2B5EF4-FFF2-40B4-BE49-F238E27FC236}">
                          <a16:creationId xmlns:a16="http://schemas.microsoft.com/office/drawing/2014/main" id="{29309801-0B16-C89A-BFFD-1B51C960F8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19338"/>
                      <a:ext cx="1880" cy="13157"/>
                    </a:xfrm>
                    <a:custGeom>
                      <a:avLst/>
                      <a:gdLst>
                        <a:gd name="T0" fmla="*/ 5 w 7"/>
                        <a:gd name="T1" fmla="*/ 28 h 28"/>
                        <a:gd name="T2" fmla="*/ 7 w 7"/>
                        <a:gd name="T3" fmla="*/ 20 h 28"/>
                        <a:gd name="T4" fmla="*/ 7 w 7"/>
                        <a:gd name="T5" fmla="*/ 6 h 28"/>
                        <a:gd name="T6" fmla="*/ 2 w 7"/>
                        <a:gd name="T7" fmla="*/ 0 h 28"/>
                        <a:gd name="T8" fmla="*/ 1 w 7"/>
                        <a:gd name="T9" fmla="*/ 2 h 28"/>
                        <a:gd name="T10" fmla="*/ 1 w 7"/>
                        <a:gd name="T11" fmla="*/ 8 h 28"/>
                        <a:gd name="T12" fmla="*/ 0 w 7"/>
                        <a:gd name="T13" fmla="*/ 14 h 28"/>
                        <a:gd name="T14" fmla="*/ 4 w 7"/>
                        <a:gd name="T15" fmla="*/ 27 h 28"/>
                        <a:gd name="T16" fmla="*/ 5 w 7"/>
                        <a:gd name="T17" fmla="*/ 28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28">
                          <a:moveTo>
                            <a:pt x="5" y="28"/>
                          </a:moveTo>
                          <a:cubicBezTo>
                            <a:pt x="6" y="25"/>
                            <a:pt x="7" y="21"/>
                            <a:pt x="7" y="20"/>
                          </a:cubicBezTo>
                          <a:lnTo>
                            <a:pt x="7" y="6"/>
                          </a:lnTo>
                          <a:cubicBezTo>
                            <a:pt x="7" y="3"/>
                            <a:pt x="4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2"/>
                          </a:cubicBezTo>
                          <a:cubicBezTo>
                            <a:pt x="1" y="4"/>
                            <a:pt x="1" y="6"/>
                            <a:pt x="1" y="8"/>
                          </a:cubicBezTo>
                          <a:cubicBezTo>
                            <a:pt x="1" y="10"/>
                            <a:pt x="0" y="12"/>
                            <a:pt x="0" y="14"/>
                          </a:cubicBezTo>
                          <a:cubicBezTo>
                            <a:pt x="0" y="20"/>
                            <a:pt x="2" y="23"/>
                            <a:pt x="4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1" name="Freeform 1195">
                      <a:extLst>
                        <a:ext uri="{FF2B5EF4-FFF2-40B4-BE49-F238E27FC236}">
                          <a16:creationId xmlns:a16="http://schemas.microsoft.com/office/drawing/2014/main" id="{9FAA65BF-3A77-E577-1143-9935664F64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8664"/>
                      <a:ext cx="3759" cy="5639"/>
                    </a:xfrm>
                    <a:custGeom>
                      <a:avLst/>
                      <a:gdLst>
                        <a:gd name="T0" fmla="*/ 5 w 5"/>
                        <a:gd name="T1" fmla="*/ 14 h 14"/>
                        <a:gd name="T2" fmla="*/ 5 w 5"/>
                        <a:gd name="T3" fmla="*/ 14 h 14"/>
                        <a:gd name="T4" fmla="*/ 5 w 5"/>
                        <a:gd name="T5" fmla="*/ 11 h 14"/>
                        <a:gd name="T6" fmla="*/ 2 w 5"/>
                        <a:gd name="T7" fmla="*/ 1 h 14"/>
                        <a:gd name="T8" fmla="*/ 0 w 5"/>
                        <a:gd name="T9" fmla="*/ 0 h 14"/>
                        <a:gd name="T10" fmla="*/ 0 w 5"/>
                        <a:gd name="T11" fmla="*/ 1 h 14"/>
                        <a:gd name="T12" fmla="*/ 2 w 5"/>
                        <a:gd name="T13" fmla="*/ 5 h 14"/>
                        <a:gd name="T14" fmla="*/ 4 w 5"/>
                        <a:gd name="T15" fmla="*/ 9 h 14"/>
                        <a:gd name="T16" fmla="*/ 4 w 5"/>
                        <a:gd name="T17" fmla="*/ 13 h 14"/>
                        <a:gd name="T18" fmla="*/ 5 w 5"/>
                        <a:gd name="T19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5" y="14"/>
                          </a:moveTo>
                          <a:cubicBezTo>
                            <a:pt x="5" y="14"/>
                            <a:pt x="5" y="14"/>
                            <a:pt x="5" y="14"/>
                          </a:cubicBezTo>
                          <a:cubicBezTo>
                            <a:pt x="5" y="14"/>
                            <a:pt x="5" y="12"/>
                            <a:pt x="5" y="11"/>
                          </a:cubicBezTo>
                          <a:cubicBezTo>
                            <a:pt x="5" y="6"/>
                            <a:pt x="3" y="4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3"/>
                            <a:pt x="1" y="4"/>
                            <a:pt x="2" y="5"/>
                          </a:cubicBezTo>
                          <a:cubicBezTo>
                            <a:pt x="3" y="6"/>
                            <a:pt x="4" y="8"/>
                            <a:pt x="4" y="9"/>
                          </a:cubicBezTo>
                          <a:lnTo>
                            <a:pt x="4" y="13"/>
                          </a:lnTo>
                          <a:cubicBezTo>
                            <a:pt x="4" y="14"/>
                            <a:pt x="5" y="14"/>
                            <a:pt x="5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2" name="Freeform 1196">
                      <a:extLst>
                        <a:ext uri="{FF2B5EF4-FFF2-40B4-BE49-F238E27FC236}">
                          <a16:creationId xmlns:a16="http://schemas.microsoft.com/office/drawing/2014/main" id="{4E43A193-AF14-628C-53EA-8CA4D362D8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4905"/>
                      <a:ext cx="0" cy="1880"/>
                    </a:xfrm>
                    <a:custGeom>
                      <a:avLst/>
                      <a:gdLst>
                        <a:gd name="T0" fmla="*/ 1 w 1"/>
                        <a:gd name="T1" fmla="*/ 3 h 3"/>
                        <a:gd name="T2" fmla="*/ 1 w 1"/>
                        <a:gd name="T3" fmla="*/ 3 h 3"/>
                        <a:gd name="T4" fmla="*/ 1 w 1"/>
                        <a:gd name="T5" fmla="*/ 0 h 3"/>
                        <a:gd name="T6" fmla="*/ 0 w 1"/>
                        <a:gd name="T7" fmla="*/ 0 h 3"/>
                        <a:gd name="T8" fmla="*/ 0 w 1"/>
                        <a:gd name="T9" fmla="*/ 2 h 3"/>
                        <a:gd name="T10" fmla="*/ 1 w 1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3"/>
                          </a:moveTo>
                          <a:lnTo>
                            <a:pt x="1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3" name="Freeform 1197">
                      <a:extLst>
                        <a:ext uri="{FF2B5EF4-FFF2-40B4-BE49-F238E27FC236}">
                          <a16:creationId xmlns:a16="http://schemas.microsoft.com/office/drawing/2014/main" id="{16C3C54B-56F3-A618-1D7D-46F311C396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87387"/>
                      <a:ext cx="0" cy="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1 h 2"/>
                        <a:gd name="T8" fmla="*/ 1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4" name="Freeform 1198">
                      <a:extLst>
                        <a:ext uri="{FF2B5EF4-FFF2-40B4-BE49-F238E27FC236}">
                          <a16:creationId xmlns:a16="http://schemas.microsoft.com/office/drawing/2014/main" id="{F3A229AF-467B-95F9-67B9-E127C7AC28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6928" y="4581748"/>
                      <a:ext cx="0" cy="188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0 w 2"/>
                        <a:gd name="T9" fmla="*/ 0 h 2"/>
                        <a:gd name="T10" fmla="*/ 0 w 2"/>
                        <a:gd name="T11" fmla="*/ 1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5" name="Freeform 1199">
                      <a:extLst>
                        <a:ext uri="{FF2B5EF4-FFF2-40B4-BE49-F238E27FC236}">
                          <a16:creationId xmlns:a16="http://schemas.microsoft.com/office/drawing/2014/main" id="{3EC4EE4E-6E13-DC35-98B0-56CDCB4826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570471"/>
                      <a:ext cx="0" cy="1880"/>
                    </a:xfrm>
                    <a:custGeom>
                      <a:avLst/>
                      <a:gdLst>
                        <a:gd name="T0" fmla="*/ 2 w 3"/>
                        <a:gd name="T1" fmla="*/ 0 h 6"/>
                        <a:gd name="T2" fmla="*/ 0 w 3"/>
                        <a:gd name="T3" fmla="*/ 3 h 6"/>
                        <a:gd name="T4" fmla="*/ 2 w 3"/>
                        <a:gd name="T5" fmla="*/ 6 h 6"/>
                        <a:gd name="T6" fmla="*/ 3 w 3"/>
                        <a:gd name="T7" fmla="*/ 3 h 6"/>
                        <a:gd name="T8" fmla="*/ 3 w 3"/>
                        <a:gd name="T9" fmla="*/ 0 h 6"/>
                        <a:gd name="T10" fmla="*/ 2 w 3"/>
                        <a:gd name="T11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6"/>
                            <a:pt x="1" y="6"/>
                            <a:pt x="2" y="6"/>
                          </a:cubicBezTo>
                          <a:cubicBezTo>
                            <a:pt x="2" y="6"/>
                            <a:pt x="3" y="4"/>
                            <a:pt x="3" y="3"/>
                          </a:cubicBezTo>
                          <a:lnTo>
                            <a:pt x="3" y="0"/>
                          </a:lnTo>
                          <a:cubicBezTo>
                            <a:pt x="3" y="0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6" name="Freeform 1200">
                      <a:extLst>
                        <a:ext uri="{FF2B5EF4-FFF2-40B4-BE49-F238E27FC236}">
                          <a16:creationId xmlns:a16="http://schemas.microsoft.com/office/drawing/2014/main" id="{F4E0E0DD-984C-14B7-ADF4-0ECFA5B016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1289" y="4564834"/>
                      <a:ext cx="1880" cy="0"/>
                    </a:xfrm>
                    <a:custGeom>
                      <a:avLst/>
                      <a:gdLst>
                        <a:gd name="T0" fmla="*/ 0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1 w 2"/>
                        <a:gd name="T7" fmla="*/ 0 h 1"/>
                        <a:gd name="T8" fmla="*/ 0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2" y="1"/>
                          </a:cubicBezTo>
                          <a:lnTo>
                            <a:pt x="1" y="0"/>
                          </a:ln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7" name="Freeform 1201">
                      <a:extLst>
                        <a:ext uri="{FF2B5EF4-FFF2-40B4-BE49-F238E27FC236}">
                          <a16:creationId xmlns:a16="http://schemas.microsoft.com/office/drawing/2014/main" id="{EDB8C28C-A50E-6AF9-28AB-7E4341E242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559195"/>
                      <a:ext cx="1880" cy="3759"/>
                    </a:xfrm>
                    <a:custGeom>
                      <a:avLst/>
                      <a:gdLst>
                        <a:gd name="T0" fmla="*/ 0 w 8"/>
                        <a:gd name="T1" fmla="*/ 0 h 9"/>
                        <a:gd name="T2" fmla="*/ 0 w 8"/>
                        <a:gd name="T3" fmla="*/ 0 h 9"/>
                        <a:gd name="T4" fmla="*/ 0 w 8"/>
                        <a:gd name="T5" fmla="*/ 2 h 9"/>
                        <a:gd name="T6" fmla="*/ 2 w 8"/>
                        <a:gd name="T7" fmla="*/ 5 h 9"/>
                        <a:gd name="T8" fmla="*/ 3 w 8"/>
                        <a:gd name="T9" fmla="*/ 5 h 9"/>
                        <a:gd name="T10" fmla="*/ 3 w 8"/>
                        <a:gd name="T11" fmla="*/ 6 h 9"/>
                        <a:gd name="T12" fmla="*/ 6 w 8"/>
                        <a:gd name="T13" fmla="*/ 9 h 9"/>
                        <a:gd name="T14" fmla="*/ 8 w 8"/>
                        <a:gd name="T15" fmla="*/ 6 h 9"/>
                        <a:gd name="T16" fmla="*/ 0 w 8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8" h="9">
                          <a:moveTo>
                            <a:pt x="0" y="0"/>
                          </a:moveTo>
                          <a:lnTo>
                            <a:pt x="0" y="0"/>
                          </a:ln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4"/>
                            <a:pt x="1" y="5"/>
                            <a:pt x="2" y="5"/>
                          </a:cubicBezTo>
                          <a:lnTo>
                            <a:pt x="3" y="5"/>
                          </a:lnTo>
                          <a:lnTo>
                            <a:pt x="3" y="6"/>
                          </a:lnTo>
                          <a:cubicBezTo>
                            <a:pt x="3" y="9"/>
                            <a:pt x="3" y="9"/>
                            <a:pt x="6" y="9"/>
                          </a:cubicBezTo>
                          <a:cubicBezTo>
                            <a:pt x="7" y="9"/>
                            <a:pt x="7" y="8"/>
                            <a:pt x="8" y="6"/>
                          </a:cubicBezTo>
                          <a:cubicBezTo>
                            <a:pt x="6" y="4"/>
                            <a:pt x="2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8" name="Freeform 1202">
                      <a:extLst>
                        <a:ext uri="{FF2B5EF4-FFF2-40B4-BE49-F238E27FC236}">
                          <a16:creationId xmlns:a16="http://schemas.microsoft.com/office/drawing/2014/main" id="{E7527756-8A32-4F4C-E137-4A536E31FA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40400"/>
                      <a:ext cx="1880" cy="11277"/>
                    </a:xfrm>
                    <a:custGeom>
                      <a:avLst/>
                      <a:gdLst>
                        <a:gd name="T0" fmla="*/ 3 w 7"/>
                        <a:gd name="T1" fmla="*/ 2 h 26"/>
                        <a:gd name="T2" fmla="*/ 3 w 7"/>
                        <a:gd name="T3" fmla="*/ 2 h 26"/>
                        <a:gd name="T4" fmla="*/ 0 w 7"/>
                        <a:gd name="T5" fmla="*/ 0 h 26"/>
                        <a:gd name="T6" fmla="*/ 0 w 7"/>
                        <a:gd name="T7" fmla="*/ 4 h 26"/>
                        <a:gd name="T8" fmla="*/ 1 w 7"/>
                        <a:gd name="T9" fmla="*/ 7 h 26"/>
                        <a:gd name="T10" fmla="*/ 2 w 7"/>
                        <a:gd name="T11" fmla="*/ 12 h 26"/>
                        <a:gd name="T12" fmla="*/ 1 w 7"/>
                        <a:gd name="T13" fmla="*/ 16 h 26"/>
                        <a:gd name="T14" fmla="*/ 0 w 7"/>
                        <a:gd name="T15" fmla="*/ 20 h 26"/>
                        <a:gd name="T16" fmla="*/ 5 w 7"/>
                        <a:gd name="T17" fmla="*/ 26 h 26"/>
                        <a:gd name="T18" fmla="*/ 7 w 7"/>
                        <a:gd name="T19" fmla="*/ 24 h 26"/>
                        <a:gd name="T20" fmla="*/ 7 w 7"/>
                        <a:gd name="T21" fmla="*/ 12 h 26"/>
                        <a:gd name="T22" fmla="*/ 5 w 7"/>
                        <a:gd name="T23" fmla="*/ 5 h 26"/>
                        <a:gd name="T24" fmla="*/ 3 w 7"/>
                        <a:gd name="T25" fmla="*/ 2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7" h="26">
                          <a:moveTo>
                            <a:pt x="3" y="2"/>
                          </a:moveTo>
                          <a:lnTo>
                            <a:pt x="3" y="2"/>
                          </a:lnTo>
                          <a:cubicBezTo>
                            <a:pt x="2" y="1"/>
                            <a:pt x="1" y="1"/>
                            <a:pt x="0" y="0"/>
                          </a:cubicBezTo>
                          <a:lnTo>
                            <a:pt x="0" y="4"/>
                          </a:lnTo>
                          <a:cubicBezTo>
                            <a:pt x="0" y="6"/>
                            <a:pt x="0" y="7"/>
                            <a:pt x="1" y="7"/>
                          </a:cubicBezTo>
                          <a:cubicBezTo>
                            <a:pt x="1" y="8"/>
                            <a:pt x="2" y="9"/>
                            <a:pt x="2" y="12"/>
                          </a:cubicBezTo>
                          <a:cubicBezTo>
                            <a:pt x="2" y="14"/>
                            <a:pt x="2" y="15"/>
                            <a:pt x="1" y="16"/>
                          </a:cubicBezTo>
                          <a:cubicBezTo>
                            <a:pt x="0" y="17"/>
                            <a:pt x="0" y="18"/>
                            <a:pt x="0" y="20"/>
                          </a:cubicBezTo>
                          <a:cubicBezTo>
                            <a:pt x="0" y="22"/>
                            <a:pt x="4" y="26"/>
                            <a:pt x="5" y="26"/>
                          </a:cubicBezTo>
                          <a:cubicBezTo>
                            <a:pt x="7" y="26"/>
                            <a:pt x="7" y="24"/>
                            <a:pt x="7" y="24"/>
                          </a:cubicBezTo>
                          <a:lnTo>
                            <a:pt x="7" y="12"/>
                          </a:lnTo>
                          <a:cubicBezTo>
                            <a:pt x="6" y="10"/>
                            <a:pt x="5" y="7"/>
                            <a:pt x="5" y="5"/>
                          </a:cubicBezTo>
                          <a:cubicBezTo>
                            <a:pt x="5" y="2"/>
                            <a:pt x="5" y="2"/>
                            <a:pt x="3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9" name="Freeform 1203">
                      <a:extLst>
                        <a:ext uri="{FF2B5EF4-FFF2-40B4-BE49-F238E27FC236}">
                          <a16:creationId xmlns:a16="http://schemas.microsoft.com/office/drawing/2014/main" id="{DD694B9C-87B8-B8CD-74AE-3459B46822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36641"/>
                      <a:ext cx="1880" cy="1880"/>
                    </a:xfrm>
                    <a:custGeom>
                      <a:avLst/>
                      <a:gdLst>
                        <a:gd name="T0" fmla="*/ 0 w 6"/>
                        <a:gd name="T1" fmla="*/ 0 h 4"/>
                        <a:gd name="T2" fmla="*/ 0 w 6"/>
                        <a:gd name="T3" fmla="*/ 2 h 4"/>
                        <a:gd name="T4" fmla="*/ 3 w 6"/>
                        <a:gd name="T5" fmla="*/ 4 h 4"/>
                        <a:gd name="T6" fmla="*/ 6 w 6"/>
                        <a:gd name="T7" fmla="*/ 3 h 4"/>
                        <a:gd name="T8" fmla="*/ 2 w 6"/>
                        <a:gd name="T9" fmla="*/ 0 h 4"/>
                        <a:gd name="T10" fmla="*/ 0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0" y="0"/>
                          </a:moveTo>
                          <a:lnTo>
                            <a:pt x="0" y="2"/>
                          </a:lnTo>
                          <a:cubicBezTo>
                            <a:pt x="0" y="3"/>
                            <a:pt x="1" y="4"/>
                            <a:pt x="3" y="4"/>
                          </a:cubicBezTo>
                          <a:cubicBezTo>
                            <a:pt x="5" y="4"/>
                            <a:pt x="6" y="4"/>
                            <a:pt x="6" y="3"/>
                          </a:cubicBezTo>
                          <a:lnTo>
                            <a:pt x="2" y="0"/>
                          </a:ln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0" name="Freeform 1204">
                      <a:extLst>
                        <a:ext uri="{FF2B5EF4-FFF2-40B4-BE49-F238E27FC236}">
                          <a16:creationId xmlns:a16="http://schemas.microsoft.com/office/drawing/2014/main" id="{029B99F6-70C4-EEF6-45E6-D32BC2EC43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8134" y="4542280"/>
                      <a:ext cx="1880" cy="1880"/>
                    </a:xfrm>
                    <a:custGeom>
                      <a:avLst/>
                      <a:gdLst>
                        <a:gd name="T0" fmla="*/ 3 w 5"/>
                        <a:gd name="T1" fmla="*/ 0 h 4"/>
                        <a:gd name="T2" fmla="*/ 2 w 5"/>
                        <a:gd name="T3" fmla="*/ 0 h 4"/>
                        <a:gd name="T4" fmla="*/ 0 w 5"/>
                        <a:gd name="T5" fmla="*/ 3 h 4"/>
                        <a:gd name="T6" fmla="*/ 4 w 5"/>
                        <a:gd name="T7" fmla="*/ 4 h 4"/>
                        <a:gd name="T8" fmla="*/ 5 w 5"/>
                        <a:gd name="T9" fmla="*/ 4 h 4"/>
                        <a:gd name="T10" fmla="*/ 5 w 5"/>
                        <a:gd name="T11" fmla="*/ 1 h 4"/>
                        <a:gd name="T12" fmla="*/ 3 w 5"/>
                        <a:gd name="T1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2" y="0"/>
                          </a:cubicBezTo>
                          <a:cubicBezTo>
                            <a:pt x="2" y="0"/>
                            <a:pt x="1" y="2"/>
                            <a:pt x="0" y="3"/>
                          </a:cubicBezTo>
                          <a:cubicBezTo>
                            <a:pt x="1" y="3"/>
                            <a:pt x="3" y="4"/>
                            <a:pt x="4" y="4"/>
                          </a:cubicBezTo>
                          <a:lnTo>
                            <a:pt x="5" y="4"/>
                          </a:lnTo>
                          <a:lnTo>
                            <a:pt x="5" y="1"/>
                          </a:lnTo>
                          <a:cubicBezTo>
                            <a:pt x="4" y="1"/>
                            <a:pt x="4" y="1"/>
                            <a:pt x="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1" name="Freeform 1205">
                      <a:extLst>
                        <a:ext uri="{FF2B5EF4-FFF2-40B4-BE49-F238E27FC236}">
                          <a16:creationId xmlns:a16="http://schemas.microsoft.com/office/drawing/2014/main" id="{2AB23929-5BAB-EA48-2FAB-F2A2E22347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256601"/>
                      <a:ext cx="7518" cy="16916"/>
                    </a:xfrm>
                    <a:custGeom>
                      <a:avLst/>
                      <a:gdLst>
                        <a:gd name="T0" fmla="*/ 16 w 16"/>
                        <a:gd name="T1" fmla="*/ 43 h 43"/>
                        <a:gd name="T2" fmla="*/ 16 w 16"/>
                        <a:gd name="T3" fmla="*/ 43 h 43"/>
                        <a:gd name="T4" fmla="*/ 16 w 16"/>
                        <a:gd name="T5" fmla="*/ 0 h 43"/>
                        <a:gd name="T6" fmla="*/ 0 w 16"/>
                        <a:gd name="T7" fmla="*/ 29 h 43"/>
                        <a:gd name="T8" fmla="*/ 16 w 16"/>
                        <a:gd name="T9" fmla="*/ 43 h 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43">
                          <a:moveTo>
                            <a:pt x="16" y="43"/>
                          </a:moveTo>
                          <a:lnTo>
                            <a:pt x="16" y="43"/>
                          </a:lnTo>
                          <a:lnTo>
                            <a:pt x="16" y="0"/>
                          </a:lnTo>
                          <a:cubicBezTo>
                            <a:pt x="5" y="6"/>
                            <a:pt x="0" y="16"/>
                            <a:pt x="0" y="29"/>
                          </a:cubicBezTo>
                          <a:cubicBezTo>
                            <a:pt x="0" y="42"/>
                            <a:pt x="7" y="42"/>
                            <a:pt x="16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2" name="Freeform 1206">
                      <a:extLst>
                        <a:ext uri="{FF2B5EF4-FFF2-40B4-BE49-F238E27FC236}">
                          <a16:creationId xmlns:a16="http://schemas.microsoft.com/office/drawing/2014/main" id="{D05229BE-6A23-3597-41A7-260768C54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52209" y="4341177"/>
                      <a:ext cx="84576" cy="157875"/>
                    </a:xfrm>
                    <a:custGeom>
                      <a:avLst/>
                      <a:gdLst>
                        <a:gd name="T0" fmla="*/ 195 w 199"/>
                        <a:gd name="T1" fmla="*/ 226 h 373"/>
                        <a:gd name="T2" fmla="*/ 186 w 199"/>
                        <a:gd name="T3" fmla="*/ 230 h 373"/>
                        <a:gd name="T4" fmla="*/ 187 w 199"/>
                        <a:gd name="T5" fmla="*/ 243 h 373"/>
                        <a:gd name="T6" fmla="*/ 158 w 199"/>
                        <a:gd name="T7" fmla="*/ 214 h 373"/>
                        <a:gd name="T8" fmla="*/ 134 w 199"/>
                        <a:gd name="T9" fmla="*/ 175 h 373"/>
                        <a:gd name="T10" fmla="*/ 141 w 199"/>
                        <a:gd name="T11" fmla="*/ 158 h 373"/>
                        <a:gd name="T12" fmla="*/ 141 w 199"/>
                        <a:gd name="T13" fmla="*/ 138 h 373"/>
                        <a:gd name="T14" fmla="*/ 144 w 199"/>
                        <a:gd name="T15" fmla="*/ 136 h 373"/>
                        <a:gd name="T16" fmla="*/ 158 w 199"/>
                        <a:gd name="T17" fmla="*/ 148 h 373"/>
                        <a:gd name="T18" fmla="*/ 154 w 199"/>
                        <a:gd name="T19" fmla="*/ 137 h 373"/>
                        <a:gd name="T20" fmla="*/ 179 w 199"/>
                        <a:gd name="T21" fmla="*/ 88 h 373"/>
                        <a:gd name="T22" fmla="*/ 182 w 199"/>
                        <a:gd name="T23" fmla="*/ 88 h 373"/>
                        <a:gd name="T24" fmla="*/ 145 w 199"/>
                        <a:gd name="T25" fmla="*/ 2 h 373"/>
                        <a:gd name="T26" fmla="*/ 133 w 199"/>
                        <a:gd name="T27" fmla="*/ 2 h 373"/>
                        <a:gd name="T28" fmla="*/ 131 w 199"/>
                        <a:gd name="T29" fmla="*/ 10 h 373"/>
                        <a:gd name="T30" fmla="*/ 127 w 199"/>
                        <a:gd name="T31" fmla="*/ 23 h 373"/>
                        <a:gd name="T32" fmla="*/ 123 w 199"/>
                        <a:gd name="T33" fmla="*/ 46 h 373"/>
                        <a:gd name="T34" fmla="*/ 95 w 199"/>
                        <a:gd name="T35" fmla="*/ 60 h 373"/>
                        <a:gd name="T36" fmla="*/ 83 w 199"/>
                        <a:gd name="T37" fmla="*/ 67 h 373"/>
                        <a:gd name="T38" fmla="*/ 69 w 199"/>
                        <a:gd name="T39" fmla="*/ 44 h 373"/>
                        <a:gd name="T40" fmla="*/ 59 w 199"/>
                        <a:gd name="T41" fmla="*/ 51 h 373"/>
                        <a:gd name="T42" fmla="*/ 18 w 199"/>
                        <a:gd name="T43" fmla="*/ 81 h 373"/>
                        <a:gd name="T44" fmla="*/ 12 w 199"/>
                        <a:gd name="T45" fmla="*/ 89 h 373"/>
                        <a:gd name="T46" fmla="*/ 5 w 199"/>
                        <a:gd name="T47" fmla="*/ 97 h 373"/>
                        <a:gd name="T48" fmla="*/ 0 w 199"/>
                        <a:gd name="T49" fmla="*/ 108 h 373"/>
                        <a:gd name="T50" fmla="*/ 5 w 199"/>
                        <a:gd name="T51" fmla="*/ 112 h 373"/>
                        <a:gd name="T52" fmla="*/ 14 w 199"/>
                        <a:gd name="T53" fmla="*/ 121 h 373"/>
                        <a:gd name="T54" fmla="*/ 25 w 199"/>
                        <a:gd name="T55" fmla="*/ 128 h 373"/>
                        <a:gd name="T56" fmla="*/ 40 w 199"/>
                        <a:gd name="T57" fmla="*/ 140 h 373"/>
                        <a:gd name="T58" fmla="*/ 50 w 199"/>
                        <a:gd name="T59" fmla="*/ 150 h 373"/>
                        <a:gd name="T60" fmla="*/ 64 w 199"/>
                        <a:gd name="T61" fmla="*/ 162 h 373"/>
                        <a:gd name="T62" fmla="*/ 68 w 199"/>
                        <a:gd name="T63" fmla="*/ 165 h 373"/>
                        <a:gd name="T64" fmla="*/ 72 w 199"/>
                        <a:gd name="T65" fmla="*/ 165 h 373"/>
                        <a:gd name="T66" fmla="*/ 82 w 199"/>
                        <a:gd name="T67" fmla="*/ 165 h 373"/>
                        <a:gd name="T68" fmla="*/ 62 w 199"/>
                        <a:gd name="T69" fmla="*/ 146 h 373"/>
                        <a:gd name="T70" fmla="*/ 78 w 199"/>
                        <a:gd name="T71" fmla="*/ 116 h 373"/>
                        <a:gd name="T72" fmla="*/ 80 w 199"/>
                        <a:gd name="T73" fmla="*/ 117 h 373"/>
                        <a:gd name="T74" fmla="*/ 95 w 199"/>
                        <a:gd name="T75" fmla="*/ 156 h 373"/>
                        <a:gd name="T76" fmla="*/ 112 w 199"/>
                        <a:gd name="T77" fmla="*/ 193 h 373"/>
                        <a:gd name="T78" fmla="*/ 137 w 199"/>
                        <a:gd name="T79" fmla="*/ 278 h 373"/>
                        <a:gd name="T80" fmla="*/ 145 w 199"/>
                        <a:gd name="T81" fmla="*/ 325 h 373"/>
                        <a:gd name="T82" fmla="*/ 171 w 199"/>
                        <a:gd name="T83" fmla="*/ 373 h 373"/>
                        <a:gd name="T84" fmla="*/ 191 w 199"/>
                        <a:gd name="T85" fmla="*/ 347 h 373"/>
                        <a:gd name="T86" fmla="*/ 183 w 199"/>
                        <a:gd name="T87" fmla="*/ 316 h 373"/>
                        <a:gd name="T88" fmla="*/ 187 w 199"/>
                        <a:gd name="T89" fmla="*/ 300 h 373"/>
                        <a:gd name="T90" fmla="*/ 176 w 199"/>
                        <a:gd name="T91" fmla="*/ 270 h 373"/>
                        <a:gd name="T92" fmla="*/ 190 w 199"/>
                        <a:gd name="T93" fmla="*/ 256 h 373"/>
                        <a:gd name="T94" fmla="*/ 199 w 199"/>
                        <a:gd name="T95" fmla="*/ 238 h 3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99" h="373">
                          <a:moveTo>
                            <a:pt x="199" y="238"/>
                          </a:moveTo>
                          <a:cubicBezTo>
                            <a:pt x="197" y="235"/>
                            <a:pt x="196" y="231"/>
                            <a:pt x="195" y="226"/>
                          </a:cubicBezTo>
                          <a:cubicBezTo>
                            <a:pt x="195" y="225"/>
                            <a:pt x="193" y="224"/>
                            <a:pt x="192" y="224"/>
                          </a:cubicBezTo>
                          <a:cubicBezTo>
                            <a:pt x="190" y="224"/>
                            <a:pt x="188" y="226"/>
                            <a:pt x="186" y="230"/>
                          </a:cubicBezTo>
                          <a:cubicBezTo>
                            <a:pt x="185" y="231"/>
                            <a:pt x="186" y="233"/>
                            <a:pt x="186" y="236"/>
                          </a:cubicBezTo>
                          <a:cubicBezTo>
                            <a:pt x="187" y="239"/>
                            <a:pt x="188" y="241"/>
                            <a:pt x="187" y="243"/>
                          </a:cubicBezTo>
                          <a:cubicBezTo>
                            <a:pt x="186" y="244"/>
                            <a:pt x="184" y="245"/>
                            <a:pt x="181" y="244"/>
                          </a:cubicBezTo>
                          <a:cubicBezTo>
                            <a:pt x="175" y="242"/>
                            <a:pt x="167" y="229"/>
                            <a:pt x="158" y="214"/>
                          </a:cubicBezTo>
                          <a:cubicBezTo>
                            <a:pt x="151" y="204"/>
                            <a:pt x="144" y="192"/>
                            <a:pt x="138" y="186"/>
                          </a:cubicBezTo>
                          <a:cubicBezTo>
                            <a:pt x="134" y="182"/>
                            <a:pt x="133" y="178"/>
                            <a:pt x="134" y="175"/>
                          </a:cubicBezTo>
                          <a:cubicBezTo>
                            <a:pt x="136" y="171"/>
                            <a:pt x="140" y="169"/>
                            <a:pt x="147" y="167"/>
                          </a:cubicBezTo>
                          <a:cubicBezTo>
                            <a:pt x="148" y="164"/>
                            <a:pt x="147" y="162"/>
                            <a:pt x="141" y="158"/>
                          </a:cubicBezTo>
                          <a:cubicBezTo>
                            <a:pt x="141" y="157"/>
                            <a:pt x="141" y="157"/>
                            <a:pt x="141" y="157"/>
                          </a:cubicBezTo>
                          <a:lnTo>
                            <a:pt x="141" y="138"/>
                          </a:lnTo>
                          <a:cubicBezTo>
                            <a:pt x="141" y="138"/>
                            <a:pt x="141" y="138"/>
                            <a:pt x="141" y="138"/>
                          </a:cubicBezTo>
                          <a:cubicBezTo>
                            <a:pt x="142" y="136"/>
                            <a:pt x="143" y="136"/>
                            <a:pt x="144" y="136"/>
                          </a:cubicBezTo>
                          <a:cubicBezTo>
                            <a:pt x="146" y="136"/>
                            <a:pt x="149" y="139"/>
                            <a:pt x="152" y="142"/>
                          </a:cubicBezTo>
                          <a:cubicBezTo>
                            <a:pt x="154" y="145"/>
                            <a:pt x="157" y="148"/>
                            <a:pt x="158" y="148"/>
                          </a:cubicBezTo>
                          <a:cubicBezTo>
                            <a:pt x="160" y="148"/>
                            <a:pt x="160" y="147"/>
                            <a:pt x="160" y="147"/>
                          </a:cubicBezTo>
                          <a:cubicBezTo>
                            <a:pt x="161" y="145"/>
                            <a:pt x="157" y="141"/>
                            <a:pt x="154" y="137"/>
                          </a:cubicBezTo>
                          <a:cubicBezTo>
                            <a:pt x="151" y="132"/>
                            <a:pt x="147" y="127"/>
                            <a:pt x="147" y="123"/>
                          </a:cubicBezTo>
                          <a:cubicBezTo>
                            <a:pt x="148" y="88"/>
                            <a:pt x="171" y="88"/>
                            <a:pt x="179" y="88"/>
                          </a:cubicBezTo>
                          <a:lnTo>
                            <a:pt x="180" y="88"/>
                          </a:lnTo>
                          <a:cubicBezTo>
                            <a:pt x="181" y="88"/>
                            <a:pt x="182" y="88"/>
                            <a:pt x="182" y="88"/>
                          </a:cubicBezTo>
                          <a:cubicBezTo>
                            <a:pt x="173" y="76"/>
                            <a:pt x="161" y="44"/>
                            <a:pt x="151" y="0"/>
                          </a:cubicBezTo>
                          <a:cubicBezTo>
                            <a:pt x="148" y="0"/>
                            <a:pt x="147" y="1"/>
                            <a:pt x="145" y="2"/>
                          </a:cubicBezTo>
                          <a:cubicBezTo>
                            <a:pt x="143" y="3"/>
                            <a:pt x="141" y="4"/>
                            <a:pt x="139" y="4"/>
                          </a:cubicBezTo>
                          <a:cubicBezTo>
                            <a:pt x="136" y="4"/>
                            <a:pt x="135" y="3"/>
                            <a:pt x="133" y="2"/>
                          </a:cubicBezTo>
                          <a:cubicBezTo>
                            <a:pt x="133" y="2"/>
                            <a:pt x="133" y="2"/>
                            <a:pt x="133" y="2"/>
                          </a:cubicBezTo>
                          <a:cubicBezTo>
                            <a:pt x="131" y="4"/>
                            <a:pt x="131" y="7"/>
                            <a:pt x="131" y="10"/>
                          </a:cubicBezTo>
                          <a:cubicBezTo>
                            <a:pt x="131" y="12"/>
                            <a:pt x="130" y="14"/>
                            <a:pt x="130" y="17"/>
                          </a:cubicBezTo>
                          <a:cubicBezTo>
                            <a:pt x="129" y="19"/>
                            <a:pt x="128" y="21"/>
                            <a:pt x="127" y="23"/>
                          </a:cubicBezTo>
                          <a:cubicBezTo>
                            <a:pt x="125" y="27"/>
                            <a:pt x="123" y="32"/>
                            <a:pt x="123" y="38"/>
                          </a:cubicBezTo>
                          <a:lnTo>
                            <a:pt x="123" y="46"/>
                          </a:lnTo>
                          <a:cubicBezTo>
                            <a:pt x="123" y="56"/>
                            <a:pt x="114" y="57"/>
                            <a:pt x="106" y="58"/>
                          </a:cubicBezTo>
                          <a:cubicBezTo>
                            <a:pt x="102" y="58"/>
                            <a:pt x="98" y="58"/>
                            <a:pt x="95" y="60"/>
                          </a:cubicBezTo>
                          <a:cubicBezTo>
                            <a:pt x="95" y="60"/>
                            <a:pt x="94" y="61"/>
                            <a:pt x="93" y="62"/>
                          </a:cubicBezTo>
                          <a:cubicBezTo>
                            <a:pt x="90" y="64"/>
                            <a:pt x="86" y="67"/>
                            <a:pt x="83" y="67"/>
                          </a:cubicBezTo>
                          <a:cubicBezTo>
                            <a:pt x="76" y="67"/>
                            <a:pt x="74" y="60"/>
                            <a:pt x="73" y="53"/>
                          </a:cubicBezTo>
                          <a:cubicBezTo>
                            <a:pt x="72" y="48"/>
                            <a:pt x="71" y="44"/>
                            <a:pt x="69" y="44"/>
                          </a:cubicBezTo>
                          <a:cubicBezTo>
                            <a:pt x="66" y="44"/>
                            <a:pt x="65" y="46"/>
                            <a:pt x="63" y="48"/>
                          </a:cubicBezTo>
                          <a:cubicBezTo>
                            <a:pt x="62" y="49"/>
                            <a:pt x="61" y="51"/>
                            <a:pt x="59" y="51"/>
                          </a:cubicBezTo>
                          <a:cubicBezTo>
                            <a:pt x="45" y="55"/>
                            <a:pt x="36" y="60"/>
                            <a:pt x="28" y="71"/>
                          </a:cubicBezTo>
                          <a:cubicBezTo>
                            <a:pt x="25" y="76"/>
                            <a:pt x="22" y="78"/>
                            <a:pt x="18" y="81"/>
                          </a:cubicBezTo>
                          <a:cubicBezTo>
                            <a:pt x="16" y="82"/>
                            <a:pt x="14" y="84"/>
                            <a:pt x="12" y="86"/>
                          </a:cubicBezTo>
                          <a:cubicBezTo>
                            <a:pt x="12" y="86"/>
                            <a:pt x="12" y="88"/>
                            <a:pt x="12" y="89"/>
                          </a:cubicBezTo>
                          <a:cubicBezTo>
                            <a:pt x="12" y="90"/>
                            <a:pt x="12" y="93"/>
                            <a:pt x="10" y="94"/>
                          </a:cubicBezTo>
                          <a:cubicBezTo>
                            <a:pt x="8" y="95"/>
                            <a:pt x="6" y="96"/>
                            <a:pt x="5" y="97"/>
                          </a:cubicBezTo>
                          <a:cubicBezTo>
                            <a:pt x="2" y="98"/>
                            <a:pt x="1" y="98"/>
                            <a:pt x="1" y="105"/>
                          </a:cubicBezTo>
                          <a:cubicBezTo>
                            <a:pt x="1" y="106"/>
                            <a:pt x="1" y="107"/>
                            <a:pt x="0" y="108"/>
                          </a:cubicBezTo>
                          <a:cubicBezTo>
                            <a:pt x="0" y="109"/>
                            <a:pt x="0" y="111"/>
                            <a:pt x="0" y="111"/>
                          </a:cubicBezTo>
                          <a:cubicBezTo>
                            <a:pt x="1" y="112"/>
                            <a:pt x="3" y="112"/>
                            <a:pt x="5" y="112"/>
                          </a:cubicBezTo>
                          <a:cubicBezTo>
                            <a:pt x="7" y="112"/>
                            <a:pt x="10" y="112"/>
                            <a:pt x="12" y="112"/>
                          </a:cubicBezTo>
                          <a:cubicBezTo>
                            <a:pt x="15" y="114"/>
                            <a:pt x="15" y="118"/>
                            <a:pt x="14" y="121"/>
                          </a:cubicBezTo>
                          <a:cubicBezTo>
                            <a:pt x="14" y="122"/>
                            <a:pt x="14" y="123"/>
                            <a:pt x="14" y="124"/>
                          </a:cubicBezTo>
                          <a:cubicBezTo>
                            <a:pt x="15" y="128"/>
                            <a:pt x="19" y="128"/>
                            <a:pt x="25" y="128"/>
                          </a:cubicBezTo>
                          <a:cubicBezTo>
                            <a:pt x="25" y="128"/>
                            <a:pt x="25" y="128"/>
                            <a:pt x="25" y="128"/>
                          </a:cubicBezTo>
                          <a:lnTo>
                            <a:pt x="40" y="140"/>
                          </a:lnTo>
                          <a:cubicBezTo>
                            <a:pt x="40" y="140"/>
                            <a:pt x="40" y="140"/>
                            <a:pt x="40" y="141"/>
                          </a:cubicBezTo>
                          <a:cubicBezTo>
                            <a:pt x="40" y="150"/>
                            <a:pt x="43" y="150"/>
                            <a:pt x="50" y="150"/>
                          </a:cubicBezTo>
                          <a:cubicBezTo>
                            <a:pt x="51" y="150"/>
                            <a:pt x="53" y="150"/>
                            <a:pt x="56" y="151"/>
                          </a:cubicBezTo>
                          <a:cubicBezTo>
                            <a:pt x="61" y="151"/>
                            <a:pt x="62" y="157"/>
                            <a:pt x="64" y="162"/>
                          </a:cubicBezTo>
                          <a:cubicBezTo>
                            <a:pt x="64" y="164"/>
                            <a:pt x="65" y="166"/>
                            <a:pt x="66" y="166"/>
                          </a:cubicBezTo>
                          <a:cubicBezTo>
                            <a:pt x="67" y="166"/>
                            <a:pt x="67" y="166"/>
                            <a:pt x="68" y="165"/>
                          </a:cubicBezTo>
                          <a:cubicBezTo>
                            <a:pt x="69" y="165"/>
                            <a:pt x="70" y="164"/>
                            <a:pt x="71" y="164"/>
                          </a:cubicBezTo>
                          <a:cubicBezTo>
                            <a:pt x="72" y="164"/>
                            <a:pt x="72" y="165"/>
                            <a:pt x="72" y="165"/>
                          </a:cubicBezTo>
                          <a:cubicBezTo>
                            <a:pt x="72" y="167"/>
                            <a:pt x="75" y="169"/>
                            <a:pt x="77" y="169"/>
                          </a:cubicBezTo>
                          <a:cubicBezTo>
                            <a:pt x="79" y="169"/>
                            <a:pt x="81" y="167"/>
                            <a:pt x="82" y="165"/>
                          </a:cubicBezTo>
                          <a:cubicBezTo>
                            <a:pt x="82" y="165"/>
                            <a:pt x="82" y="165"/>
                            <a:pt x="82" y="165"/>
                          </a:cubicBezTo>
                          <a:cubicBezTo>
                            <a:pt x="78" y="155"/>
                            <a:pt x="67" y="149"/>
                            <a:pt x="62" y="146"/>
                          </a:cubicBezTo>
                          <a:cubicBezTo>
                            <a:pt x="59" y="145"/>
                            <a:pt x="59" y="145"/>
                            <a:pt x="59" y="144"/>
                          </a:cubicBezTo>
                          <a:cubicBezTo>
                            <a:pt x="59" y="138"/>
                            <a:pt x="67" y="116"/>
                            <a:pt x="78" y="116"/>
                          </a:cubicBezTo>
                          <a:cubicBezTo>
                            <a:pt x="78" y="116"/>
                            <a:pt x="79" y="116"/>
                            <a:pt x="79" y="116"/>
                          </a:cubicBezTo>
                          <a:cubicBezTo>
                            <a:pt x="80" y="116"/>
                            <a:pt x="80" y="116"/>
                            <a:pt x="80" y="117"/>
                          </a:cubicBezTo>
                          <a:cubicBezTo>
                            <a:pt x="80" y="117"/>
                            <a:pt x="80" y="117"/>
                            <a:pt x="80" y="118"/>
                          </a:cubicBezTo>
                          <a:cubicBezTo>
                            <a:pt x="69" y="140"/>
                            <a:pt x="84" y="149"/>
                            <a:pt x="95" y="156"/>
                          </a:cubicBezTo>
                          <a:cubicBezTo>
                            <a:pt x="101" y="159"/>
                            <a:pt x="105" y="162"/>
                            <a:pt x="107" y="166"/>
                          </a:cubicBezTo>
                          <a:cubicBezTo>
                            <a:pt x="111" y="177"/>
                            <a:pt x="112" y="184"/>
                            <a:pt x="112" y="193"/>
                          </a:cubicBezTo>
                          <a:cubicBezTo>
                            <a:pt x="112" y="203"/>
                            <a:pt x="113" y="214"/>
                            <a:pt x="122" y="235"/>
                          </a:cubicBezTo>
                          <a:cubicBezTo>
                            <a:pt x="126" y="244"/>
                            <a:pt x="133" y="262"/>
                            <a:pt x="137" y="278"/>
                          </a:cubicBezTo>
                          <a:cubicBezTo>
                            <a:pt x="142" y="295"/>
                            <a:pt x="139" y="304"/>
                            <a:pt x="137" y="309"/>
                          </a:cubicBezTo>
                          <a:cubicBezTo>
                            <a:pt x="135" y="315"/>
                            <a:pt x="134" y="318"/>
                            <a:pt x="145" y="325"/>
                          </a:cubicBezTo>
                          <a:cubicBezTo>
                            <a:pt x="151" y="329"/>
                            <a:pt x="151" y="333"/>
                            <a:pt x="152" y="339"/>
                          </a:cubicBezTo>
                          <a:cubicBezTo>
                            <a:pt x="153" y="347"/>
                            <a:pt x="155" y="357"/>
                            <a:pt x="171" y="373"/>
                          </a:cubicBezTo>
                          <a:lnTo>
                            <a:pt x="175" y="371"/>
                          </a:lnTo>
                          <a:cubicBezTo>
                            <a:pt x="183" y="364"/>
                            <a:pt x="191" y="354"/>
                            <a:pt x="191" y="347"/>
                          </a:cubicBezTo>
                          <a:cubicBezTo>
                            <a:pt x="191" y="340"/>
                            <a:pt x="189" y="335"/>
                            <a:pt x="187" y="330"/>
                          </a:cubicBezTo>
                          <a:cubicBezTo>
                            <a:pt x="185" y="326"/>
                            <a:pt x="183" y="322"/>
                            <a:pt x="183" y="316"/>
                          </a:cubicBezTo>
                          <a:cubicBezTo>
                            <a:pt x="183" y="313"/>
                            <a:pt x="184" y="310"/>
                            <a:pt x="185" y="308"/>
                          </a:cubicBezTo>
                          <a:cubicBezTo>
                            <a:pt x="186" y="306"/>
                            <a:pt x="187" y="303"/>
                            <a:pt x="187" y="300"/>
                          </a:cubicBezTo>
                          <a:cubicBezTo>
                            <a:pt x="187" y="296"/>
                            <a:pt x="185" y="292"/>
                            <a:pt x="182" y="287"/>
                          </a:cubicBezTo>
                          <a:cubicBezTo>
                            <a:pt x="179" y="282"/>
                            <a:pt x="176" y="277"/>
                            <a:pt x="176" y="270"/>
                          </a:cubicBezTo>
                          <a:cubicBezTo>
                            <a:pt x="176" y="264"/>
                            <a:pt x="181" y="261"/>
                            <a:pt x="185" y="259"/>
                          </a:cubicBezTo>
                          <a:cubicBezTo>
                            <a:pt x="187" y="258"/>
                            <a:pt x="189" y="257"/>
                            <a:pt x="190" y="256"/>
                          </a:cubicBezTo>
                          <a:cubicBezTo>
                            <a:pt x="194" y="253"/>
                            <a:pt x="196" y="247"/>
                            <a:pt x="198" y="241"/>
                          </a:cubicBezTo>
                          <a:cubicBezTo>
                            <a:pt x="198" y="240"/>
                            <a:pt x="199" y="239"/>
                            <a:pt x="199" y="23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3" name="Freeform 1207">
                      <a:extLst>
                        <a:ext uri="{FF2B5EF4-FFF2-40B4-BE49-F238E27FC236}">
                          <a16:creationId xmlns:a16="http://schemas.microsoft.com/office/drawing/2014/main" id="{AFCB73AD-36D3-4FB3-10F2-CB3201957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6643" y="4594905"/>
                      <a:ext cx="78937" cy="84577"/>
                    </a:xfrm>
                    <a:custGeom>
                      <a:avLst/>
                      <a:gdLst>
                        <a:gd name="T0" fmla="*/ 170 w 184"/>
                        <a:gd name="T1" fmla="*/ 166 h 199"/>
                        <a:gd name="T2" fmla="*/ 178 w 184"/>
                        <a:gd name="T3" fmla="*/ 169 h 199"/>
                        <a:gd name="T4" fmla="*/ 184 w 184"/>
                        <a:gd name="T5" fmla="*/ 172 h 199"/>
                        <a:gd name="T6" fmla="*/ 157 w 184"/>
                        <a:gd name="T7" fmla="*/ 157 h 199"/>
                        <a:gd name="T8" fmla="*/ 125 w 184"/>
                        <a:gd name="T9" fmla="*/ 139 h 199"/>
                        <a:gd name="T10" fmla="*/ 118 w 184"/>
                        <a:gd name="T11" fmla="*/ 127 h 199"/>
                        <a:gd name="T12" fmla="*/ 112 w 184"/>
                        <a:gd name="T13" fmla="*/ 115 h 199"/>
                        <a:gd name="T14" fmla="*/ 111 w 184"/>
                        <a:gd name="T15" fmla="*/ 114 h 199"/>
                        <a:gd name="T16" fmla="*/ 112 w 184"/>
                        <a:gd name="T17" fmla="*/ 96 h 199"/>
                        <a:gd name="T18" fmla="*/ 119 w 184"/>
                        <a:gd name="T19" fmla="*/ 90 h 199"/>
                        <a:gd name="T20" fmla="*/ 130 w 184"/>
                        <a:gd name="T21" fmla="*/ 93 h 199"/>
                        <a:gd name="T22" fmla="*/ 146 w 184"/>
                        <a:gd name="T23" fmla="*/ 97 h 199"/>
                        <a:gd name="T24" fmla="*/ 129 w 184"/>
                        <a:gd name="T25" fmla="*/ 87 h 199"/>
                        <a:gd name="T26" fmla="*/ 116 w 184"/>
                        <a:gd name="T27" fmla="*/ 79 h 199"/>
                        <a:gd name="T28" fmla="*/ 56 w 184"/>
                        <a:gd name="T29" fmla="*/ 43 h 199"/>
                        <a:gd name="T30" fmla="*/ 43 w 184"/>
                        <a:gd name="T31" fmla="*/ 27 h 199"/>
                        <a:gd name="T32" fmla="*/ 9 w 184"/>
                        <a:gd name="T33" fmla="*/ 0 h 199"/>
                        <a:gd name="T34" fmla="*/ 11 w 184"/>
                        <a:gd name="T35" fmla="*/ 7 h 199"/>
                        <a:gd name="T36" fmla="*/ 12 w 184"/>
                        <a:gd name="T37" fmla="*/ 15 h 199"/>
                        <a:gd name="T38" fmla="*/ 2 w 184"/>
                        <a:gd name="T39" fmla="*/ 17 h 199"/>
                        <a:gd name="T40" fmla="*/ 0 w 184"/>
                        <a:gd name="T41" fmla="*/ 18 h 199"/>
                        <a:gd name="T42" fmla="*/ 6 w 184"/>
                        <a:gd name="T43" fmla="*/ 24 h 199"/>
                        <a:gd name="T44" fmla="*/ 23 w 184"/>
                        <a:gd name="T45" fmla="*/ 46 h 199"/>
                        <a:gd name="T46" fmla="*/ 28 w 184"/>
                        <a:gd name="T47" fmla="*/ 53 h 199"/>
                        <a:gd name="T48" fmla="*/ 32 w 184"/>
                        <a:gd name="T49" fmla="*/ 61 h 199"/>
                        <a:gd name="T50" fmla="*/ 35 w 184"/>
                        <a:gd name="T51" fmla="*/ 61 h 199"/>
                        <a:gd name="T52" fmla="*/ 102 w 184"/>
                        <a:gd name="T53" fmla="*/ 134 h 199"/>
                        <a:gd name="T54" fmla="*/ 136 w 184"/>
                        <a:gd name="T55" fmla="*/ 168 h 199"/>
                        <a:gd name="T56" fmla="*/ 165 w 184"/>
                        <a:gd name="T57" fmla="*/ 199 h 199"/>
                        <a:gd name="T58" fmla="*/ 160 w 184"/>
                        <a:gd name="T59" fmla="*/ 188 h 199"/>
                        <a:gd name="T60" fmla="*/ 156 w 184"/>
                        <a:gd name="T61" fmla="*/ 174 h 199"/>
                        <a:gd name="T62" fmla="*/ 170 w 184"/>
                        <a:gd name="T63" fmla="*/ 166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84" h="199">
                          <a:moveTo>
                            <a:pt x="170" y="166"/>
                          </a:moveTo>
                          <a:cubicBezTo>
                            <a:pt x="173" y="166"/>
                            <a:pt x="175" y="167"/>
                            <a:pt x="178" y="169"/>
                          </a:cubicBezTo>
                          <a:cubicBezTo>
                            <a:pt x="180" y="170"/>
                            <a:pt x="182" y="171"/>
                            <a:pt x="184" y="172"/>
                          </a:cubicBezTo>
                          <a:cubicBezTo>
                            <a:pt x="180" y="162"/>
                            <a:pt x="169" y="160"/>
                            <a:pt x="157" y="157"/>
                          </a:cubicBezTo>
                          <a:cubicBezTo>
                            <a:pt x="145" y="155"/>
                            <a:pt x="131" y="153"/>
                            <a:pt x="125" y="139"/>
                          </a:cubicBezTo>
                          <a:cubicBezTo>
                            <a:pt x="121" y="136"/>
                            <a:pt x="120" y="131"/>
                            <a:pt x="118" y="127"/>
                          </a:cubicBezTo>
                          <a:cubicBezTo>
                            <a:pt x="117" y="123"/>
                            <a:pt x="115" y="118"/>
                            <a:pt x="112" y="115"/>
                          </a:cubicBezTo>
                          <a:lnTo>
                            <a:pt x="111" y="114"/>
                          </a:lnTo>
                          <a:lnTo>
                            <a:pt x="112" y="96"/>
                          </a:lnTo>
                          <a:cubicBezTo>
                            <a:pt x="113" y="92"/>
                            <a:pt x="116" y="90"/>
                            <a:pt x="119" y="90"/>
                          </a:cubicBezTo>
                          <a:cubicBezTo>
                            <a:pt x="122" y="90"/>
                            <a:pt x="126" y="92"/>
                            <a:pt x="130" y="93"/>
                          </a:cubicBezTo>
                          <a:cubicBezTo>
                            <a:pt x="135" y="95"/>
                            <a:pt x="141" y="97"/>
                            <a:pt x="146" y="97"/>
                          </a:cubicBezTo>
                          <a:cubicBezTo>
                            <a:pt x="137" y="93"/>
                            <a:pt x="133" y="90"/>
                            <a:pt x="129" y="87"/>
                          </a:cubicBezTo>
                          <a:cubicBezTo>
                            <a:pt x="125" y="84"/>
                            <a:pt x="122" y="81"/>
                            <a:pt x="116" y="79"/>
                          </a:cubicBezTo>
                          <a:cubicBezTo>
                            <a:pt x="88" y="67"/>
                            <a:pt x="68" y="56"/>
                            <a:pt x="56" y="43"/>
                          </a:cubicBezTo>
                          <a:cubicBezTo>
                            <a:pt x="51" y="37"/>
                            <a:pt x="47" y="32"/>
                            <a:pt x="43" y="27"/>
                          </a:cubicBezTo>
                          <a:cubicBezTo>
                            <a:pt x="34" y="15"/>
                            <a:pt x="28" y="8"/>
                            <a:pt x="9" y="0"/>
                          </a:cubicBezTo>
                          <a:cubicBezTo>
                            <a:pt x="9" y="2"/>
                            <a:pt x="10" y="5"/>
                            <a:pt x="11" y="7"/>
                          </a:cubicBezTo>
                          <a:cubicBezTo>
                            <a:pt x="12" y="10"/>
                            <a:pt x="13" y="13"/>
                            <a:pt x="12" y="15"/>
                          </a:cubicBezTo>
                          <a:cubicBezTo>
                            <a:pt x="10" y="17"/>
                            <a:pt x="7" y="18"/>
                            <a:pt x="2" y="17"/>
                          </a:cubicBezTo>
                          <a:cubicBezTo>
                            <a:pt x="1" y="17"/>
                            <a:pt x="0" y="18"/>
                            <a:pt x="0" y="18"/>
                          </a:cubicBezTo>
                          <a:cubicBezTo>
                            <a:pt x="1" y="18"/>
                            <a:pt x="4" y="21"/>
                            <a:pt x="6" y="24"/>
                          </a:cubicBezTo>
                          <a:cubicBezTo>
                            <a:pt x="13" y="29"/>
                            <a:pt x="21" y="37"/>
                            <a:pt x="23" y="46"/>
                          </a:cubicBezTo>
                          <a:cubicBezTo>
                            <a:pt x="25" y="49"/>
                            <a:pt x="26" y="51"/>
                            <a:pt x="28" y="53"/>
                          </a:cubicBezTo>
                          <a:cubicBezTo>
                            <a:pt x="29" y="56"/>
                            <a:pt x="30" y="58"/>
                            <a:pt x="32" y="61"/>
                          </a:cubicBezTo>
                          <a:lnTo>
                            <a:pt x="35" y="61"/>
                          </a:lnTo>
                          <a:cubicBezTo>
                            <a:pt x="59" y="63"/>
                            <a:pt x="91" y="106"/>
                            <a:pt x="102" y="134"/>
                          </a:cubicBezTo>
                          <a:cubicBezTo>
                            <a:pt x="119" y="141"/>
                            <a:pt x="128" y="154"/>
                            <a:pt x="136" y="168"/>
                          </a:cubicBezTo>
                          <a:cubicBezTo>
                            <a:pt x="144" y="179"/>
                            <a:pt x="152" y="191"/>
                            <a:pt x="165" y="199"/>
                          </a:cubicBezTo>
                          <a:cubicBezTo>
                            <a:pt x="164" y="196"/>
                            <a:pt x="162" y="192"/>
                            <a:pt x="160" y="188"/>
                          </a:cubicBezTo>
                          <a:cubicBezTo>
                            <a:pt x="157" y="182"/>
                            <a:pt x="154" y="177"/>
                            <a:pt x="156" y="174"/>
                          </a:cubicBezTo>
                          <a:cubicBezTo>
                            <a:pt x="160" y="170"/>
                            <a:pt x="164" y="166"/>
                            <a:pt x="170" y="1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4" name="Freeform 1208">
                      <a:extLst>
                        <a:ext uri="{FF2B5EF4-FFF2-40B4-BE49-F238E27FC236}">
                          <a16:creationId xmlns:a16="http://schemas.microsoft.com/office/drawing/2014/main" id="{5DA1D05F-1B89-E321-624F-C264B24447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425753"/>
                      <a:ext cx="3759" cy="1880"/>
                    </a:xfrm>
                    <a:custGeom>
                      <a:avLst/>
                      <a:gdLst>
                        <a:gd name="T0" fmla="*/ 10 w 11"/>
                        <a:gd name="T1" fmla="*/ 1 h 5"/>
                        <a:gd name="T2" fmla="*/ 11 w 11"/>
                        <a:gd name="T3" fmla="*/ 1 h 5"/>
                        <a:gd name="T4" fmla="*/ 7 w 11"/>
                        <a:gd name="T5" fmla="*/ 0 h 5"/>
                        <a:gd name="T6" fmla="*/ 0 w 11"/>
                        <a:gd name="T7" fmla="*/ 4 h 5"/>
                        <a:gd name="T8" fmla="*/ 1 w 11"/>
                        <a:gd name="T9" fmla="*/ 5 h 5"/>
                        <a:gd name="T10" fmla="*/ 4 w 11"/>
                        <a:gd name="T11" fmla="*/ 5 h 5"/>
                        <a:gd name="T12" fmla="*/ 8 w 11"/>
                        <a:gd name="T13" fmla="*/ 3 h 5"/>
                        <a:gd name="T14" fmla="*/ 10 w 11"/>
                        <a:gd name="T15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1" h="5">
                          <a:moveTo>
                            <a:pt x="10" y="1"/>
                          </a:move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0"/>
                            <a:pt x="9" y="0"/>
                            <a:pt x="7" y="0"/>
                          </a:cubicBezTo>
                          <a:cubicBezTo>
                            <a:pt x="4" y="0"/>
                            <a:pt x="0" y="2"/>
                            <a:pt x="0" y="4"/>
                          </a:cubicBezTo>
                          <a:cubicBezTo>
                            <a:pt x="0" y="4"/>
                            <a:pt x="1" y="5"/>
                            <a:pt x="1" y="5"/>
                          </a:cubicBezTo>
                          <a:lnTo>
                            <a:pt x="4" y="5"/>
                          </a:lnTo>
                          <a:lnTo>
                            <a:pt x="8" y="3"/>
                          </a:lnTo>
                          <a:cubicBezTo>
                            <a:pt x="8" y="2"/>
                            <a:pt x="9" y="1"/>
                            <a:pt x="1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5" name="Freeform 1209">
                      <a:extLst>
                        <a:ext uri="{FF2B5EF4-FFF2-40B4-BE49-F238E27FC236}">
                          <a16:creationId xmlns:a16="http://schemas.microsoft.com/office/drawing/2014/main" id="{ED0EBF4C-7F91-8051-7BBF-8F28BA7823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2495" y="4433271"/>
                      <a:ext cx="7518" cy="1880"/>
                    </a:xfrm>
                    <a:custGeom>
                      <a:avLst/>
                      <a:gdLst>
                        <a:gd name="T0" fmla="*/ 2 w 16"/>
                        <a:gd name="T1" fmla="*/ 0 h 6"/>
                        <a:gd name="T2" fmla="*/ 1 w 16"/>
                        <a:gd name="T3" fmla="*/ 1 h 6"/>
                        <a:gd name="T4" fmla="*/ 0 w 16"/>
                        <a:gd name="T5" fmla="*/ 3 h 6"/>
                        <a:gd name="T6" fmla="*/ 0 w 16"/>
                        <a:gd name="T7" fmla="*/ 6 h 6"/>
                        <a:gd name="T8" fmla="*/ 6 w 16"/>
                        <a:gd name="T9" fmla="*/ 6 h 6"/>
                        <a:gd name="T10" fmla="*/ 12 w 16"/>
                        <a:gd name="T11" fmla="*/ 6 h 6"/>
                        <a:gd name="T12" fmla="*/ 16 w 16"/>
                        <a:gd name="T13" fmla="*/ 3 h 6"/>
                        <a:gd name="T14" fmla="*/ 13 w 16"/>
                        <a:gd name="T15" fmla="*/ 3 h 6"/>
                        <a:gd name="T16" fmla="*/ 2 w 16"/>
                        <a:gd name="T17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6" h="6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3"/>
                          </a:cubicBezTo>
                          <a:lnTo>
                            <a:pt x="0" y="6"/>
                          </a:lnTo>
                          <a:cubicBezTo>
                            <a:pt x="2" y="6"/>
                            <a:pt x="3" y="6"/>
                            <a:pt x="6" y="6"/>
                          </a:cubicBezTo>
                          <a:cubicBezTo>
                            <a:pt x="7" y="6"/>
                            <a:pt x="9" y="6"/>
                            <a:pt x="12" y="6"/>
                          </a:cubicBezTo>
                          <a:cubicBezTo>
                            <a:pt x="15" y="6"/>
                            <a:pt x="16" y="5"/>
                            <a:pt x="16" y="3"/>
                          </a:cubicBezTo>
                          <a:lnTo>
                            <a:pt x="13" y="3"/>
                          </a:lnTo>
                          <a:cubicBezTo>
                            <a:pt x="9" y="3"/>
                            <a:pt x="5" y="3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6" name="Freeform 1211">
                      <a:extLst>
                        <a:ext uri="{FF2B5EF4-FFF2-40B4-BE49-F238E27FC236}">
                          <a16:creationId xmlns:a16="http://schemas.microsoft.com/office/drawing/2014/main" id="{06F6E3EB-204A-BEC3-7DCB-0E856E571D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1750" y="4418235"/>
                      <a:ext cx="3759" cy="9398"/>
                    </a:xfrm>
                    <a:custGeom>
                      <a:avLst/>
                      <a:gdLst>
                        <a:gd name="T0" fmla="*/ 1 w 9"/>
                        <a:gd name="T1" fmla="*/ 4 h 23"/>
                        <a:gd name="T2" fmla="*/ 3 w 9"/>
                        <a:gd name="T3" fmla="*/ 15 h 23"/>
                        <a:gd name="T4" fmla="*/ 5 w 9"/>
                        <a:gd name="T5" fmla="*/ 18 h 23"/>
                        <a:gd name="T6" fmla="*/ 9 w 9"/>
                        <a:gd name="T7" fmla="*/ 23 h 23"/>
                        <a:gd name="T8" fmla="*/ 8 w 9"/>
                        <a:gd name="T9" fmla="*/ 18 h 23"/>
                        <a:gd name="T10" fmla="*/ 7 w 9"/>
                        <a:gd name="T11" fmla="*/ 10 h 23"/>
                        <a:gd name="T12" fmla="*/ 7 w 9"/>
                        <a:gd name="T13" fmla="*/ 3 h 23"/>
                        <a:gd name="T14" fmla="*/ 2 w 9"/>
                        <a:gd name="T15" fmla="*/ 0 h 23"/>
                        <a:gd name="T16" fmla="*/ 0 w 9"/>
                        <a:gd name="T17" fmla="*/ 2 h 23"/>
                        <a:gd name="T18" fmla="*/ 1 w 9"/>
                        <a:gd name="T19" fmla="*/ 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9" h="23">
                          <a:moveTo>
                            <a:pt x="1" y="4"/>
                          </a:moveTo>
                          <a:lnTo>
                            <a:pt x="3" y="15"/>
                          </a:lnTo>
                          <a:cubicBezTo>
                            <a:pt x="3" y="16"/>
                            <a:pt x="4" y="17"/>
                            <a:pt x="5" y="18"/>
                          </a:cubicBezTo>
                          <a:cubicBezTo>
                            <a:pt x="7" y="19"/>
                            <a:pt x="8" y="21"/>
                            <a:pt x="9" y="23"/>
                          </a:cubicBezTo>
                          <a:cubicBezTo>
                            <a:pt x="9" y="21"/>
                            <a:pt x="8" y="20"/>
                            <a:pt x="8" y="18"/>
                          </a:cubicBezTo>
                          <a:cubicBezTo>
                            <a:pt x="7" y="15"/>
                            <a:pt x="7" y="12"/>
                            <a:pt x="7" y="10"/>
                          </a:cubicBezTo>
                          <a:lnTo>
                            <a:pt x="7" y="3"/>
                          </a:lnTo>
                          <a:lnTo>
                            <a:pt x="2" y="0"/>
                          </a:ln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7" name="Freeform 1212">
                      <a:extLst>
                        <a:ext uri="{FF2B5EF4-FFF2-40B4-BE49-F238E27FC236}">
                          <a16:creationId xmlns:a16="http://schemas.microsoft.com/office/drawing/2014/main" id="{57141D3D-466F-1F86-B912-7E30F2AA55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1004" y="4589266"/>
                      <a:ext cx="7518" cy="3759"/>
                    </a:xfrm>
                    <a:custGeom>
                      <a:avLst/>
                      <a:gdLst>
                        <a:gd name="T0" fmla="*/ 6 w 14"/>
                        <a:gd name="T1" fmla="*/ 0 h 9"/>
                        <a:gd name="T2" fmla="*/ 0 w 14"/>
                        <a:gd name="T3" fmla="*/ 7 h 9"/>
                        <a:gd name="T4" fmla="*/ 5 w 14"/>
                        <a:gd name="T5" fmla="*/ 8 h 9"/>
                        <a:gd name="T6" fmla="*/ 9 w 14"/>
                        <a:gd name="T7" fmla="*/ 9 h 9"/>
                        <a:gd name="T8" fmla="*/ 14 w 14"/>
                        <a:gd name="T9" fmla="*/ 7 h 9"/>
                        <a:gd name="T10" fmla="*/ 11 w 14"/>
                        <a:gd name="T11" fmla="*/ 5 h 9"/>
                        <a:gd name="T12" fmla="*/ 6 w 14"/>
                        <a:gd name="T13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" h="9">
                          <a:moveTo>
                            <a:pt x="6" y="0"/>
                          </a:moveTo>
                          <a:cubicBezTo>
                            <a:pt x="1" y="2"/>
                            <a:pt x="0" y="2"/>
                            <a:pt x="0" y="7"/>
                          </a:cubicBezTo>
                          <a:cubicBezTo>
                            <a:pt x="2" y="8"/>
                            <a:pt x="4" y="8"/>
                            <a:pt x="5" y="8"/>
                          </a:cubicBezTo>
                          <a:cubicBezTo>
                            <a:pt x="7" y="9"/>
                            <a:pt x="8" y="9"/>
                            <a:pt x="9" y="9"/>
                          </a:cubicBezTo>
                          <a:cubicBezTo>
                            <a:pt x="11" y="9"/>
                            <a:pt x="12" y="9"/>
                            <a:pt x="14" y="7"/>
                          </a:cubicBezTo>
                          <a:cubicBezTo>
                            <a:pt x="13" y="6"/>
                            <a:pt x="12" y="5"/>
                            <a:pt x="11" y="5"/>
                          </a:cubicBezTo>
                          <a:cubicBezTo>
                            <a:pt x="9" y="4"/>
                            <a:pt x="7" y="2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8" name="Freeform 1213">
                      <a:extLst>
                        <a:ext uri="{FF2B5EF4-FFF2-40B4-BE49-F238E27FC236}">
                          <a16:creationId xmlns:a16="http://schemas.microsoft.com/office/drawing/2014/main" id="{44DBB584-5F43-A21E-09E6-8C89050AE7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3414" y="4611820"/>
                      <a:ext cx="0" cy="1880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0 w 3"/>
                        <a:gd name="T3" fmla="*/ 3 h 4"/>
                        <a:gd name="T4" fmla="*/ 3 w 3"/>
                        <a:gd name="T5" fmla="*/ 4 h 4"/>
                        <a:gd name="T6" fmla="*/ 3 w 3"/>
                        <a:gd name="T7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2" y="1"/>
                            <a:pt x="1" y="2"/>
                            <a:pt x="0" y="3"/>
                          </a:cubicBezTo>
                          <a:cubicBezTo>
                            <a:pt x="1" y="3"/>
                            <a:pt x="2" y="4"/>
                            <a:pt x="3" y="4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9" name="Freeform 1214">
                      <a:extLst>
                        <a:ext uri="{FF2B5EF4-FFF2-40B4-BE49-F238E27FC236}">
                          <a16:creationId xmlns:a16="http://schemas.microsoft.com/office/drawing/2014/main" id="{2DE3400B-87F2-842F-6151-0789189BD9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7173" y="4606182"/>
                      <a:ext cx="5639" cy="5639"/>
                    </a:xfrm>
                    <a:custGeom>
                      <a:avLst/>
                      <a:gdLst>
                        <a:gd name="T0" fmla="*/ 11 w 11"/>
                        <a:gd name="T1" fmla="*/ 13 h 13"/>
                        <a:gd name="T2" fmla="*/ 7 w 11"/>
                        <a:gd name="T3" fmla="*/ 0 h 13"/>
                        <a:gd name="T4" fmla="*/ 0 w 11"/>
                        <a:gd name="T5" fmla="*/ 9 h 13"/>
                        <a:gd name="T6" fmla="*/ 1 w 11"/>
                        <a:gd name="T7" fmla="*/ 13 h 13"/>
                        <a:gd name="T8" fmla="*/ 11 w 11"/>
                        <a:gd name="T9" fmla="*/ 1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3">
                          <a:moveTo>
                            <a:pt x="11" y="13"/>
                          </a:moveTo>
                          <a:lnTo>
                            <a:pt x="7" y="0"/>
                          </a:lnTo>
                          <a:lnTo>
                            <a:pt x="0" y="9"/>
                          </a:lnTo>
                          <a:cubicBezTo>
                            <a:pt x="1" y="10"/>
                            <a:pt x="1" y="12"/>
                            <a:pt x="1" y="13"/>
                          </a:cubicBezTo>
                          <a:lnTo>
                            <a:pt x="11" y="1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0" name="Freeform 1215">
                      <a:extLst>
                        <a:ext uri="{FF2B5EF4-FFF2-40B4-BE49-F238E27FC236}">
                          <a16:creationId xmlns:a16="http://schemas.microsoft.com/office/drawing/2014/main" id="{4A4B693F-1C11-43A3-DF21-5153E928E8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390043"/>
                      <a:ext cx="92094" cy="127804"/>
                    </a:xfrm>
                    <a:custGeom>
                      <a:avLst/>
                      <a:gdLst>
                        <a:gd name="T0" fmla="*/ 199 w 216"/>
                        <a:gd name="T1" fmla="*/ 57 h 301"/>
                        <a:gd name="T2" fmla="*/ 188 w 216"/>
                        <a:gd name="T3" fmla="*/ 55 h 301"/>
                        <a:gd name="T4" fmla="*/ 172 w 216"/>
                        <a:gd name="T5" fmla="*/ 38 h 301"/>
                        <a:gd name="T6" fmla="*/ 134 w 216"/>
                        <a:gd name="T7" fmla="*/ 11 h 301"/>
                        <a:gd name="T8" fmla="*/ 128 w 216"/>
                        <a:gd name="T9" fmla="*/ 0 h 301"/>
                        <a:gd name="T10" fmla="*/ 123 w 216"/>
                        <a:gd name="T11" fmla="*/ 4 h 301"/>
                        <a:gd name="T12" fmla="*/ 100 w 216"/>
                        <a:gd name="T13" fmla="*/ 14 h 301"/>
                        <a:gd name="T14" fmla="*/ 85 w 216"/>
                        <a:gd name="T15" fmla="*/ 21 h 301"/>
                        <a:gd name="T16" fmla="*/ 66 w 216"/>
                        <a:gd name="T17" fmla="*/ 28 h 301"/>
                        <a:gd name="T18" fmla="*/ 52 w 216"/>
                        <a:gd name="T19" fmla="*/ 18 h 301"/>
                        <a:gd name="T20" fmla="*/ 46 w 216"/>
                        <a:gd name="T21" fmla="*/ 22 h 301"/>
                        <a:gd name="T22" fmla="*/ 49 w 216"/>
                        <a:gd name="T23" fmla="*/ 35 h 301"/>
                        <a:gd name="T24" fmla="*/ 46 w 216"/>
                        <a:gd name="T25" fmla="*/ 48 h 301"/>
                        <a:gd name="T26" fmla="*/ 37 w 216"/>
                        <a:gd name="T27" fmla="*/ 51 h 301"/>
                        <a:gd name="T28" fmla="*/ 20 w 216"/>
                        <a:gd name="T29" fmla="*/ 70 h 301"/>
                        <a:gd name="T30" fmla="*/ 27 w 216"/>
                        <a:gd name="T31" fmla="*/ 79 h 301"/>
                        <a:gd name="T32" fmla="*/ 26 w 216"/>
                        <a:gd name="T33" fmla="*/ 91 h 301"/>
                        <a:gd name="T34" fmla="*/ 33 w 216"/>
                        <a:gd name="T35" fmla="*/ 111 h 301"/>
                        <a:gd name="T36" fmla="*/ 45 w 216"/>
                        <a:gd name="T37" fmla="*/ 126 h 301"/>
                        <a:gd name="T38" fmla="*/ 46 w 216"/>
                        <a:gd name="T39" fmla="*/ 131 h 301"/>
                        <a:gd name="T40" fmla="*/ 25 w 216"/>
                        <a:gd name="T41" fmla="*/ 155 h 301"/>
                        <a:gd name="T42" fmla="*/ 20 w 216"/>
                        <a:gd name="T43" fmla="*/ 160 h 301"/>
                        <a:gd name="T44" fmla="*/ 11 w 216"/>
                        <a:gd name="T45" fmla="*/ 176 h 301"/>
                        <a:gd name="T46" fmla="*/ 9 w 216"/>
                        <a:gd name="T47" fmla="*/ 189 h 301"/>
                        <a:gd name="T48" fmla="*/ 14 w 216"/>
                        <a:gd name="T49" fmla="*/ 237 h 301"/>
                        <a:gd name="T50" fmla="*/ 26 w 216"/>
                        <a:gd name="T51" fmla="*/ 253 h 301"/>
                        <a:gd name="T52" fmla="*/ 33 w 216"/>
                        <a:gd name="T53" fmla="*/ 264 h 301"/>
                        <a:gd name="T54" fmla="*/ 78 w 216"/>
                        <a:gd name="T55" fmla="*/ 277 h 301"/>
                        <a:gd name="T56" fmla="*/ 81 w 216"/>
                        <a:gd name="T57" fmla="*/ 294 h 301"/>
                        <a:gd name="T58" fmla="*/ 95 w 216"/>
                        <a:gd name="T59" fmla="*/ 290 h 301"/>
                        <a:gd name="T60" fmla="*/ 111 w 216"/>
                        <a:gd name="T61" fmla="*/ 295 h 301"/>
                        <a:gd name="T62" fmla="*/ 122 w 216"/>
                        <a:gd name="T63" fmla="*/ 296 h 301"/>
                        <a:gd name="T64" fmla="*/ 149 w 216"/>
                        <a:gd name="T65" fmla="*/ 250 h 301"/>
                        <a:gd name="T66" fmla="*/ 170 w 216"/>
                        <a:gd name="T67" fmla="*/ 237 h 301"/>
                        <a:gd name="T68" fmla="*/ 171 w 216"/>
                        <a:gd name="T69" fmla="*/ 257 h 301"/>
                        <a:gd name="T70" fmla="*/ 187 w 216"/>
                        <a:gd name="T71" fmla="*/ 221 h 301"/>
                        <a:gd name="T72" fmla="*/ 193 w 216"/>
                        <a:gd name="T73" fmla="*/ 213 h 301"/>
                        <a:gd name="T74" fmla="*/ 195 w 216"/>
                        <a:gd name="T75" fmla="*/ 200 h 301"/>
                        <a:gd name="T76" fmla="*/ 172 w 216"/>
                        <a:gd name="T77" fmla="*/ 174 h 301"/>
                        <a:gd name="T78" fmla="*/ 168 w 216"/>
                        <a:gd name="T79" fmla="*/ 97 h 301"/>
                        <a:gd name="T80" fmla="*/ 176 w 216"/>
                        <a:gd name="T81" fmla="*/ 95 h 301"/>
                        <a:gd name="T82" fmla="*/ 180 w 216"/>
                        <a:gd name="T83" fmla="*/ 81 h 301"/>
                        <a:gd name="T84" fmla="*/ 198 w 216"/>
                        <a:gd name="T85" fmla="*/ 104 h 301"/>
                        <a:gd name="T86" fmla="*/ 212 w 216"/>
                        <a:gd name="T87" fmla="*/ 106 h 301"/>
                        <a:gd name="T88" fmla="*/ 210 w 216"/>
                        <a:gd name="T89" fmla="*/ 91 h 3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16" h="301">
                          <a:moveTo>
                            <a:pt x="205" y="64"/>
                          </a:moveTo>
                          <a:cubicBezTo>
                            <a:pt x="206" y="61"/>
                            <a:pt x="206" y="57"/>
                            <a:pt x="206" y="54"/>
                          </a:cubicBezTo>
                          <a:cubicBezTo>
                            <a:pt x="204" y="55"/>
                            <a:pt x="202" y="57"/>
                            <a:pt x="199" y="57"/>
                          </a:cubicBezTo>
                          <a:cubicBezTo>
                            <a:pt x="197" y="57"/>
                            <a:pt x="194" y="55"/>
                            <a:pt x="193" y="53"/>
                          </a:cubicBezTo>
                          <a:cubicBezTo>
                            <a:pt x="193" y="53"/>
                            <a:pt x="193" y="53"/>
                            <a:pt x="192" y="53"/>
                          </a:cubicBezTo>
                          <a:cubicBezTo>
                            <a:pt x="192" y="54"/>
                            <a:pt x="190" y="55"/>
                            <a:pt x="188" y="55"/>
                          </a:cubicBezTo>
                          <a:cubicBezTo>
                            <a:pt x="186" y="55"/>
                            <a:pt x="185" y="52"/>
                            <a:pt x="184" y="48"/>
                          </a:cubicBezTo>
                          <a:cubicBezTo>
                            <a:pt x="183" y="44"/>
                            <a:pt x="182" y="39"/>
                            <a:pt x="178" y="39"/>
                          </a:cubicBezTo>
                          <a:cubicBezTo>
                            <a:pt x="176" y="39"/>
                            <a:pt x="174" y="39"/>
                            <a:pt x="172" y="38"/>
                          </a:cubicBezTo>
                          <a:cubicBezTo>
                            <a:pt x="166" y="38"/>
                            <a:pt x="161" y="38"/>
                            <a:pt x="160" y="27"/>
                          </a:cubicBezTo>
                          <a:lnTo>
                            <a:pt x="147" y="16"/>
                          </a:lnTo>
                          <a:cubicBezTo>
                            <a:pt x="142" y="16"/>
                            <a:pt x="135" y="16"/>
                            <a:pt x="134" y="11"/>
                          </a:cubicBezTo>
                          <a:cubicBezTo>
                            <a:pt x="134" y="9"/>
                            <a:pt x="135" y="8"/>
                            <a:pt x="135" y="7"/>
                          </a:cubicBezTo>
                          <a:cubicBezTo>
                            <a:pt x="135" y="3"/>
                            <a:pt x="136" y="1"/>
                            <a:pt x="134" y="0"/>
                          </a:cubicBezTo>
                          <a:cubicBezTo>
                            <a:pt x="133" y="0"/>
                            <a:pt x="130" y="0"/>
                            <a:pt x="128" y="0"/>
                          </a:cubicBezTo>
                          <a:cubicBezTo>
                            <a:pt x="125" y="0"/>
                            <a:pt x="127" y="0"/>
                            <a:pt x="125" y="0"/>
                          </a:cubicBezTo>
                          <a:lnTo>
                            <a:pt x="123" y="0"/>
                          </a:lnTo>
                          <a:cubicBezTo>
                            <a:pt x="123" y="0"/>
                            <a:pt x="123" y="3"/>
                            <a:pt x="123" y="4"/>
                          </a:cubicBezTo>
                          <a:cubicBezTo>
                            <a:pt x="123" y="6"/>
                            <a:pt x="121" y="5"/>
                            <a:pt x="120" y="6"/>
                          </a:cubicBezTo>
                          <a:cubicBezTo>
                            <a:pt x="117" y="9"/>
                            <a:pt x="114" y="10"/>
                            <a:pt x="110" y="10"/>
                          </a:cubicBezTo>
                          <a:cubicBezTo>
                            <a:pt x="107" y="11"/>
                            <a:pt x="104" y="11"/>
                            <a:pt x="100" y="14"/>
                          </a:cubicBezTo>
                          <a:cubicBezTo>
                            <a:pt x="99" y="14"/>
                            <a:pt x="98" y="15"/>
                            <a:pt x="97" y="16"/>
                          </a:cubicBezTo>
                          <a:cubicBezTo>
                            <a:pt x="95" y="18"/>
                            <a:pt x="92" y="21"/>
                            <a:pt x="90" y="21"/>
                          </a:cubicBezTo>
                          <a:cubicBezTo>
                            <a:pt x="88" y="21"/>
                            <a:pt x="87" y="21"/>
                            <a:pt x="85" y="21"/>
                          </a:cubicBezTo>
                          <a:cubicBezTo>
                            <a:pt x="83" y="21"/>
                            <a:pt x="82" y="20"/>
                            <a:pt x="80" y="21"/>
                          </a:cubicBezTo>
                          <a:cubicBezTo>
                            <a:pt x="78" y="22"/>
                            <a:pt x="77" y="23"/>
                            <a:pt x="75" y="24"/>
                          </a:cubicBezTo>
                          <a:cubicBezTo>
                            <a:pt x="73" y="26"/>
                            <a:pt x="71" y="28"/>
                            <a:pt x="66" y="28"/>
                          </a:cubicBezTo>
                          <a:cubicBezTo>
                            <a:pt x="61" y="28"/>
                            <a:pt x="59" y="25"/>
                            <a:pt x="56" y="22"/>
                          </a:cubicBezTo>
                          <a:cubicBezTo>
                            <a:pt x="55" y="21"/>
                            <a:pt x="54" y="20"/>
                            <a:pt x="53" y="19"/>
                          </a:cubicBezTo>
                          <a:cubicBezTo>
                            <a:pt x="53" y="18"/>
                            <a:pt x="52" y="18"/>
                            <a:pt x="52" y="18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0" y="19"/>
                            <a:pt x="49" y="20"/>
                            <a:pt x="49" y="20"/>
                          </a:cubicBezTo>
                          <a:cubicBezTo>
                            <a:pt x="48" y="21"/>
                            <a:pt x="47" y="22"/>
                            <a:pt x="46" y="22"/>
                          </a:cubicBezTo>
                          <a:cubicBezTo>
                            <a:pt x="47" y="22"/>
                            <a:pt x="47" y="23"/>
                            <a:pt x="48" y="24"/>
                          </a:cubicBezTo>
                          <a:cubicBezTo>
                            <a:pt x="50" y="25"/>
                            <a:pt x="52" y="27"/>
                            <a:pt x="52" y="29"/>
                          </a:cubicBezTo>
                          <a:cubicBezTo>
                            <a:pt x="52" y="32"/>
                            <a:pt x="50" y="33"/>
                            <a:pt x="49" y="35"/>
                          </a:cubicBezTo>
                          <a:cubicBezTo>
                            <a:pt x="48" y="36"/>
                            <a:pt x="47" y="37"/>
                            <a:pt x="47" y="39"/>
                          </a:cubicBezTo>
                          <a:lnTo>
                            <a:pt x="47" y="48"/>
                          </a:lnTo>
                          <a:lnTo>
                            <a:pt x="46" y="48"/>
                          </a:lnTo>
                          <a:cubicBezTo>
                            <a:pt x="45" y="49"/>
                            <a:pt x="44" y="49"/>
                            <a:pt x="42" y="49"/>
                          </a:cubicBezTo>
                          <a:cubicBezTo>
                            <a:pt x="41" y="49"/>
                            <a:pt x="40" y="48"/>
                            <a:pt x="39" y="48"/>
                          </a:cubicBezTo>
                          <a:cubicBezTo>
                            <a:pt x="38" y="48"/>
                            <a:pt x="37" y="49"/>
                            <a:pt x="37" y="51"/>
                          </a:cubicBezTo>
                          <a:cubicBezTo>
                            <a:pt x="37" y="52"/>
                            <a:pt x="37" y="54"/>
                            <a:pt x="36" y="55"/>
                          </a:cubicBezTo>
                          <a:cubicBezTo>
                            <a:pt x="34" y="58"/>
                            <a:pt x="31" y="60"/>
                            <a:pt x="27" y="62"/>
                          </a:cubicBezTo>
                          <a:cubicBezTo>
                            <a:pt x="24" y="64"/>
                            <a:pt x="20" y="66"/>
                            <a:pt x="20" y="70"/>
                          </a:cubicBezTo>
                          <a:cubicBezTo>
                            <a:pt x="20" y="72"/>
                            <a:pt x="21" y="73"/>
                            <a:pt x="23" y="74"/>
                          </a:cubicBezTo>
                          <a:cubicBezTo>
                            <a:pt x="25" y="75"/>
                            <a:pt x="27" y="76"/>
                            <a:pt x="27" y="79"/>
                          </a:cubicBezTo>
                          <a:lnTo>
                            <a:pt x="27" y="79"/>
                          </a:lnTo>
                          <a:lnTo>
                            <a:pt x="27" y="80"/>
                          </a:lnTo>
                          <a:cubicBezTo>
                            <a:pt x="25" y="81"/>
                            <a:pt x="22" y="84"/>
                            <a:pt x="22" y="86"/>
                          </a:cubicBezTo>
                          <a:cubicBezTo>
                            <a:pt x="22" y="89"/>
                            <a:pt x="24" y="90"/>
                            <a:pt x="26" y="91"/>
                          </a:cubicBezTo>
                          <a:cubicBezTo>
                            <a:pt x="28" y="91"/>
                            <a:pt x="30" y="92"/>
                            <a:pt x="31" y="94"/>
                          </a:cubicBezTo>
                          <a:cubicBezTo>
                            <a:pt x="33" y="98"/>
                            <a:pt x="33" y="104"/>
                            <a:pt x="33" y="109"/>
                          </a:cubicBezTo>
                          <a:cubicBezTo>
                            <a:pt x="33" y="110"/>
                            <a:pt x="33" y="110"/>
                            <a:pt x="33" y="111"/>
                          </a:cubicBezTo>
                          <a:cubicBezTo>
                            <a:pt x="33" y="112"/>
                            <a:pt x="35" y="113"/>
                            <a:pt x="37" y="115"/>
                          </a:cubicBezTo>
                          <a:cubicBezTo>
                            <a:pt x="40" y="117"/>
                            <a:pt x="45" y="119"/>
                            <a:pt x="45" y="124"/>
                          </a:cubicBezTo>
                          <a:cubicBezTo>
                            <a:pt x="45" y="125"/>
                            <a:pt x="45" y="125"/>
                            <a:pt x="45" y="126"/>
                          </a:cubicBezTo>
                          <a:cubicBezTo>
                            <a:pt x="46" y="127"/>
                            <a:pt x="47" y="128"/>
                            <a:pt x="47" y="130"/>
                          </a:cubicBezTo>
                          <a:lnTo>
                            <a:pt x="47" y="131"/>
                          </a:lnTo>
                          <a:lnTo>
                            <a:pt x="46" y="131"/>
                          </a:lnTo>
                          <a:cubicBezTo>
                            <a:pt x="42" y="133"/>
                            <a:pt x="41" y="138"/>
                            <a:pt x="40" y="144"/>
                          </a:cubicBezTo>
                          <a:cubicBezTo>
                            <a:pt x="39" y="150"/>
                            <a:pt x="38" y="156"/>
                            <a:pt x="31" y="156"/>
                          </a:cubicBezTo>
                          <a:cubicBezTo>
                            <a:pt x="28" y="156"/>
                            <a:pt x="27" y="156"/>
                            <a:pt x="25" y="155"/>
                          </a:cubicBezTo>
                          <a:cubicBezTo>
                            <a:pt x="24" y="154"/>
                            <a:pt x="24" y="154"/>
                            <a:pt x="22" y="154"/>
                          </a:cubicBezTo>
                          <a:cubicBezTo>
                            <a:pt x="21" y="154"/>
                            <a:pt x="21" y="157"/>
                            <a:pt x="21" y="158"/>
                          </a:cubicBezTo>
                          <a:cubicBezTo>
                            <a:pt x="21" y="159"/>
                            <a:pt x="20" y="160"/>
                            <a:pt x="20" y="160"/>
                          </a:cubicBezTo>
                          <a:cubicBezTo>
                            <a:pt x="19" y="164"/>
                            <a:pt x="16" y="166"/>
                            <a:pt x="13" y="167"/>
                          </a:cubicBezTo>
                          <a:cubicBezTo>
                            <a:pt x="11" y="169"/>
                            <a:pt x="8" y="171"/>
                            <a:pt x="8" y="173"/>
                          </a:cubicBezTo>
                          <a:cubicBezTo>
                            <a:pt x="8" y="174"/>
                            <a:pt x="9" y="175"/>
                            <a:pt x="11" y="176"/>
                          </a:cubicBezTo>
                          <a:cubicBezTo>
                            <a:pt x="13" y="178"/>
                            <a:pt x="16" y="179"/>
                            <a:pt x="16" y="184"/>
                          </a:cubicBezTo>
                          <a:cubicBezTo>
                            <a:pt x="16" y="188"/>
                            <a:pt x="15" y="189"/>
                            <a:pt x="12" y="189"/>
                          </a:cubicBezTo>
                          <a:cubicBezTo>
                            <a:pt x="12" y="189"/>
                            <a:pt x="10" y="189"/>
                            <a:pt x="9" y="189"/>
                          </a:cubicBezTo>
                          <a:cubicBezTo>
                            <a:pt x="4" y="192"/>
                            <a:pt x="0" y="200"/>
                            <a:pt x="0" y="206"/>
                          </a:cubicBezTo>
                          <a:cubicBezTo>
                            <a:pt x="0" y="218"/>
                            <a:pt x="4" y="223"/>
                            <a:pt x="8" y="228"/>
                          </a:cubicBezTo>
                          <a:cubicBezTo>
                            <a:pt x="10" y="231"/>
                            <a:pt x="12" y="233"/>
                            <a:pt x="14" y="237"/>
                          </a:cubicBezTo>
                          <a:cubicBezTo>
                            <a:pt x="15" y="238"/>
                            <a:pt x="17" y="239"/>
                            <a:pt x="19" y="240"/>
                          </a:cubicBezTo>
                          <a:cubicBezTo>
                            <a:pt x="22" y="241"/>
                            <a:pt x="26" y="243"/>
                            <a:pt x="26" y="247"/>
                          </a:cubicBezTo>
                          <a:lnTo>
                            <a:pt x="26" y="253"/>
                          </a:lnTo>
                          <a:cubicBezTo>
                            <a:pt x="26" y="254"/>
                            <a:pt x="26" y="255"/>
                            <a:pt x="27" y="257"/>
                          </a:cubicBezTo>
                          <a:cubicBezTo>
                            <a:pt x="29" y="258"/>
                            <a:pt x="30" y="260"/>
                            <a:pt x="30" y="264"/>
                          </a:cubicBezTo>
                          <a:lnTo>
                            <a:pt x="33" y="264"/>
                          </a:lnTo>
                          <a:cubicBezTo>
                            <a:pt x="34" y="263"/>
                            <a:pt x="36" y="260"/>
                            <a:pt x="38" y="258"/>
                          </a:cubicBezTo>
                          <a:cubicBezTo>
                            <a:pt x="43" y="254"/>
                            <a:pt x="45" y="252"/>
                            <a:pt x="47" y="252"/>
                          </a:cubicBezTo>
                          <a:cubicBezTo>
                            <a:pt x="59" y="252"/>
                            <a:pt x="78" y="264"/>
                            <a:pt x="78" y="277"/>
                          </a:cubicBezTo>
                          <a:cubicBezTo>
                            <a:pt x="78" y="279"/>
                            <a:pt x="77" y="280"/>
                            <a:pt x="76" y="282"/>
                          </a:cubicBezTo>
                          <a:cubicBezTo>
                            <a:pt x="75" y="283"/>
                            <a:pt x="75" y="284"/>
                            <a:pt x="75" y="286"/>
                          </a:cubicBezTo>
                          <a:cubicBezTo>
                            <a:pt x="75" y="292"/>
                            <a:pt x="77" y="294"/>
                            <a:pt x="81" y="294"/>
                          </a:cubicBezTo>
                          <a:cubicBezTo>
                            <a:pt x="84" y="294"/>
                            <a:pt x="85" y="293"/>
                            <a:pt x="86" y="292"/>
                          </a:cubicBezTo>
                          <a:cubicBezTo>
                            <a:pt x="87" y="290"/>
                            <a:pt x="88" y="289"/>
                            <a:pt x="91" y="289"/>
                          </a:cubicBezTo>
                          <a:cubicBezTo>
                            <a:pt x="93" y="289"/>
                            <a:pt x="94" y="289"/>
                            <a:pt x="95" y="290"/>
                          </a:cubicBezTo>
                          <a:cubicBezTo>
                            <a:pt x="96" y="290"/>
                            <a:pt x="97" y="290"/>
                            <a:pt x="99" y="290"/>
                          </a:cubicBezTo>
                          <a:lnTo>
                            <a:pt x="106" y="290"/>
                          </a:lnTo>
                          <a:cubicBezTo>
                            <a:pt x="109" y="290"/>
                            <a:pt x="110" y="293"/>
                            <a:pt x="111" y="295"/>
                          </a:cubicBezTo>
                          <a:cubicBezTo>
                            <a:pt x="112" y="298"/>
                            <a:pt x="113" y="300"/>
                            <a:pt x="115" y="301"/>
                          </a:cubicBezTo>
                          <a:lnTo>
                            <a:pt x="115" y="301"/>
                          </a:lnTo>
                          <a:cubicBezTo>
                            <a:pt x="117" y="299"/>
                            <a:pt x="119" y="298"/>
                            <a:pt x="122" y="296"/>
                          </a:cubicBezTo>
                          <a:cubicBezTo>
                            <a:pt x="127" y="292"/>
                            <a:pt x="133" y="288"/>
                            <a:pt x="139" y="281"/>
                          </a:cubicBezTo>
                          <a:cubicBezTo>
                            <a:pt x="136" y="279"/>
                            <a:pt x="128" y="269"/>
                            <a:pt x="131" y="263"/>
                          </a:cubicBezTo>
                          <a:cubicBezTo>
                            <a:pt x="134" y="258"/>
                            <a:pt x="141" y="254"/>
                            <a:pt x="149" y="250"/>
                          </a:cubicBezTo>
                          <a:cubicBezTo>
                            <a:pt x="157" y="246"/>
                            <a:pt x="164" y="242"/>
                            <a:pt x="169" y="237"/>
                          </a:cubicBezTo>
                          <a:lnTo>
                            <a:pt x="170" y="237"/>
                          </a:lnTo>
                          <a:lnTo>
                            <a:pt x="170" y="237"/>
                          </a:lnTo>
                          <a:cubicBezTo>
                            <a:pt x="171" y="237"/>
                            <a:pt x="172" y="237"/>
                            <a:pt x="173" y="238"/>
                          </a:cubicBezTo>
                          <a:cubicBezTo>
                            <a:pt x="174" y="240"/>
                            <a:pt x="173" y="244"/>
                            <a:pt x="172" y="249"/>
                          </a:cubicBezTo>
                          <a:cubicBezTo>
                            <a:pt x="171" y="252"/>
                            <a:pt x="170" y="256"/>
                            <a:pt x="171" y="257"/>
                          </a:cubicBezTo>
                          <a:cubicBezTo>
                            <a:pt x="171" y="257"/>
                            <a:pt x="171" y="258"/>
                            <a:pt x="173" y="257"/>
                          </a:cubicBezTo>
                          <a:cubicBezTo>
                            <a:pt x="175" y="251"/>
                            <a:pt x="178" y="247"/>
                            <a:pt x="181" y="243"/>
                          </a:cubicBezTo>
                          <a:cubicBezTo>
                            <a:pt x="186" y="237"/>
                            <a:pt x="190" y="232"/>
                            <a:pt x="187" y="221"/>
                          </a:cubicBezTo>
                          <a:lnTo>
                            <a:pt x="187" y="220"/>
                          </a:lnTo>
                          <a:lnTo>
                            <a:pt x="187" y="220"/>
                          </a:lnTo>
                          <a:cubicBezTo>
                            <a:pt x="189" y="217"/>
                            <a:pt x="191" y="215"/>
                            <a:pt x="193" y="213"/>
                          </a:cubicBezTo>
                          <a:cubicBezTo>
                            <a:pt x="197" y="207"/>
                            <a:pt x="201" y="203"/>
                            <a:pt x="201" y="195"/>
                          </a:cubicBezTo>
                          <a:cubicBezTo>
                            <a:pt x="201" y="194"/>
                            <a:pt x="201" y="194"/>
                            <a:pt x="201" y="194"/>
                          </a:cubicBezTo>
                          <a:cubicBezTo>
                            <a:pt x="200" y="195"/>
                            <a:pt x="197" y="198"/>
                            <a:pt x="195" y="200"/>
                          </a:cubicBezTo>
                          <a:cubicBezTo>
                            <a:pt x="191" y="204"/>
                            <a:pt x="186" y="209"/>
                            <a:pt x="183" y="209"/>
                          </a:cubicBezTo>
                          <a:cubicBezTo>
                            <a:pt x="182" y="209"/>
                            <a:pt x="181" y="208"/>
                            <a:pt x="180" y="207"/>
                          </a:cubicBezTo>
                          <a:cubicBezTo>
                            <a:pt x="177" y="201"/>
                            <a:pt x="174" y="187"/>
                            <a:pt x="172" y="174"/>
                          </a:cubicBezTo>
                          <a:cubicBezTo>
                            <a:pt x="169" y="160"/>
                            <a:pt x="167" y="146"/>
                            <a:pt x="163" y="142"/>
                          </a:cubicBezTo>
                          <a:cubicBezTo>
                            <a:pt x="153" y="133"/>
                            <a:pt x="158" y="120"/>
                            <a:pt x="164" y="109"/>
                          </a:cubicBezTo>
                          <a:cubicBezTo>
                            <a:pt x="165" y="105"/>
                            <a:pt x="167" y="101"/>
                            <a:pt x="168" y="97"/>
                          </a:cubicBezTo>
                          <a:lnTo>
                            <a:pt x="169" y="95"/>
                          </a:lnTo>
                          <a:lnTo>
                            <a:pt x="170" y="96"/>
                          </a:lnTo>
                          <a:cubicBezTo>
                            <a:pt x="173" y="97"/>
                            <a:pt x="175" y="97"/>
                            <a:pt x="176" y="95"/>
                          </a:cubicBezTo>
                          <a:cubicBezTo>
                            <a:pt x="178" y="94"/>
                            <a:pt x="178" y="89"/>
                            <a:pt x="177" y="86"/>
                          </a:cubicBezTo>
                          <a:cubicBezTo>
                            <a:pt x="177" y="84"/>
                            <a:pt x="177" y="82"/>
                            <a:pt x="178" y="81"/>
                          </a:cubicBezTo>
                          <a:cubicBezTo>
                            <a:pt x="178" y="81"/>
                            <a:pt x="179" y="80"/>
                            <a:pt x="180" y="81"/>
                          </a:cubicBezTo>
                          <a:cubicBezTo>
                            <a:pt x="183" y="83"/>
                            <a:pt x="186" y="88"/>
                            <a:pt x="188" y="93"/>
                          </a:cubicBezTo>
                          <a:cubicBezTo>
                            <a:pt x="191" y="98"/>
                            <a:pt x="195" y="105"/>
                            <a:pt x="197" y="105"/>
                          </a:cubicBezTo>
                          <a:cubicBezTo>
                            <a:pt x="197" y="105"/>
                            <a:pt x="197" y="104"/>
                            <a:pt x="198" y="104"/>
                          </a:cubicBezTo>
                          <a:cubicBezTo>
                            <a:pt x="200" y="100"/>
                            <a:pt x="201" y="98"/>
                            <a:pt x="203" y="98"/>
                          </a:cubicBezTo>
                          <a:cubicBezTo>
                            <a:pt x="206" y="98"/>
                            <a:pt x="207" y="100"/>
                            <a:pt x="209" y="103"/>
                          </a:cubicBezTo>
                          <a:cubicBezTo>
                            <a:pt x="210" y="104"/>
                            <a:pt x="211" y="106"/>
                            <a:pt x="212" y="106"/>
                          </a:cubicBezTo>
                          <a:cubicBezTo>
                            <a:pt x="213" y="106"/>
                            <a:pt x="213" y="106"/>
                            <a:pt x="213" y="106"/>
                          </a:cubicBezTo>
                          <a:cubicBezTo>
                            <a:pt x="214" y="106"/>
                            <a:pt x="215" y="105"/>
                            <a:pt x="215" y="104"/>
                          </a:cubicBezTo>
                          <a:cubicBezTo>
                            <a:pt x="216" y="101"/>
                            <a:pt x="213" y="96"/>
                            <a:pt x="210" y="91"/>
                          </a:cubicBezTo>
                          <a:cubicBezTo>
                            <a:pt x="206" y="82"/>
                            <a:pt x="201" y="73"/>
                            <a:pt x="205" y="6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1" name="Freeform 1216">
                      <a:extLst>
                        <a:ext uri="{FF2B5EF4-FFF2-40B4-BE49-F238E27FC236}">
                          <a16:creationId xmlns:a16="http://schemas.microsoft.com/office/drawing/2014/main" id="{0D2A480E-DA26-925E-7151-0F35C3DC6B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4763" y="4677602"/>
                      <a:ext cx="41348" cy="110889"/>
                    </a:xfrm>
                    <a:custGeom>
                      <a:avLst/>
                      <a:gdLst>
                        <a:gd name="T0" fmla="*/ 46 w 100"/>
                        <a:gd name="T1" fmla="*/ 218 h 258"/>
                        <a:gd name="T2" fmla="*/ 52 w 100"/>
                        <a:gd name="T3" fmla="*/ 216 h 258"/>
                        <a:gd name="T4" fmla="*/ 56 w 100"/>
                        <a:gd name="T5" fmla="*/ 220 h 258"/>
                        <a:gd name="T6" fmla="*/ 62 w 100"/>
                        <a:gd name="T7" fmla="*/ 224 h 258"/>
                        <a:gd name="T8" fmla="*/ 97 w 100"/>
                        <a:gd name="T9" fmla="*/ 176 h 258"/>
                        <a:gd name="T10" fmla="*/ 98 w 100"/>
                        <a:gd name="T11" fmla="*/ 101 h 258"/>
                        <a:gd name="T12" fmla="*/ 97 w 100"/>
                        <a:gd name="T13" fmla="*/ 50 h 258"/>
                        <a:gd name="T14" fmla="*/ 87 w 100"/>
                        <a:gd name="T15" fmla="*/ 17 h 258"/>
                        <a:gd name="T16" fmla="*/ 85 w 100"/>
                        <a:gd name="T17" fmla="*/ 18 h 258"/>
                        <a:gd name="T18" fmla="*/ 81 w 100"/>
                        <a:gd name="T19" fmla="*/ 20 h 258"/>
                        <a:gd name="T20" fmla="*/ 78 w 100"/>
                        <a:gd name="T21" fmla="*/ 12 h 258"/>
                        <a:gd name="T22" fmla="*/ 77 w 100"/>
                        <a:gd name="T23" fmla="*/ 8 h 258"/>
                        <a:gd name="T24" fmla="*/ 77 w 100"/>
                        <a:gd name="T25" fmla="*/ 8 h 258"/>
                        <a:gd name="T26" fmla="*/ 62 w 100"/>
                        <a:gd name="T27" fmla="*/ 0 h 258"/>
                        <a:gd name="T28" fmla="*/ 50 w 100"/>
                        <a:gd name="T29" fmla="*/ 17 h 258"/>
                        <a:gd name="T30" fmla="*/ 62 w 100"/>
                        <a:gd name="T31" fmla="*/ 23 h 258"/>
                        <a:gd name="T32" fmla="*/ 66 w 100"/>
                        <a:gd name="T33" fmla="*/ 22 h 258"/>
                        <a:gd name="T34" fmla="*/ 72 w 100"/>
                        <a:gd name="T35" fmla="*/ 23 h 258"/>
                        <a:gd name="T36" fmla="*/ 73 w 100"/>
                        <a:gd name="T37" fmla="*/ 23 h 258"/>
                        <a:gd name="T38" fmla="*/ 73 w 100"/>
                        <a:gd name="T39" fmla="*/ 37 h 258"/>
                        <a:gd name="T40" fmla="*/ 66 w 100"/>
                        <a:gd name="T41" fmla="*/ 43 h 258"/>
                        <a:gd name="T42" fmla="*/ 62 w 100"/>
                        <a:gd name="T43" fmla="*/ 46 h 258"/>
                        <a:gd name="T44" fmla="*/ 64 w 100"/>
                        <a:gd name="T45" fmla="*/ 51 h 258"/>
                        <a:gd name="T46" fmla="*/ 67 w 100"/>
                        <a:gd name="T47" fmla="*/ 57 h 258"/>
                        <a:gd name="T48" fmla="*/ 32 w 100"/>
                        <a:gd name="T49" fmla="*/ 74 h 258"/>
                        <a:gd name="T50" fmla="*/ 24 w 100"/>
                        <a:gd name="T51" fmla="*/ 85 h 258"/>
                        <a:gd name="T52" fmla="*/ 26 w 100"/>
                        <a:gd name="T53" fmla="*/ 91 h 258"/>
                        <a:gd name="T54" fmla="*/ 27 w 100"/>
                        <a:gd name="T55" fmla="*/ 96 h 258"/>
                        <a:gd name="T56" fmla="*/ 19 w 100"/>
                        <a:gd name="T57" fmla="*/ 102 h 258"/>
                        <a:gd name="T58" fmla="*/ 22 w 100"/>
                        <a:gd name="T59" fmla="*/ 108 h 258"/>
                        <a:gd name="T60" fmla="*/ 34 w 100"/>
                        <a:gd name="T61" fmla="*/ 158 h 258"/>
                        <a:gd name="T62" fmla="*/ 34 w 100"/>
                        <a:gd name="T63" fmla="*/ 159 h 258"/>
                        <a:gd name="T64" fmla="*/ 33 w 100"/>
                        <a:gd name="T65" fmla="*/ 160 h 258"/>
                        <a:gd name="T66" fmla="*/ 18 w 100"/>
                        <a:gd name="T67" fmla="*/ 162 h 258"/>
                        <a:gd name="T68" fmla="*/ 5 w 100"/>
                        <a:gd name="T69" fmla="*/ 164 h 258"/>
                        <a:gd name="T70" fmla="*/ 2 w 100"/>
                        <a:gd name="T71" fmla="*/ 184 h 258"/>
                        <a:gd name="T72" fmla="*/ 0 w 100"/>
                        <a:gd name="T73" fmla="*/ 189 h 258"/>
                        <a:gd name="T74" fmla="*/ 7 w 100"/>
                        <a:gd name="T75" fmla="*/ 195 h 258"/>
                        <a:gd name="T76" fmla="*/ 29 w 100"/>
                        <a:gd name="T77" fmla="*/ 223 h 258"/>
                        <a:gd name="T78" fmla="*/ 35 w 100"/>
                        <a:gd name="T79" fmla="*/ 242 h 258"/>
                        <a:gd name="T80" fmla="*/ 35 w 100"/>
                        <a:gd name="T81" fmla="*/ 243 h 258"/>
                        <a:gd name="T82" fmla="*/ 35 w 100"/>
                        <a:gd name="T83" fmla="*/ 243 h 258"/>
                        <a:gd name="T84" fmla="*/ 27 w 100"/>
                        <a:gd name="T85" fmla="*/ 251 h 258"/>
                        <a:gd name="T86" fmla="*/ 31 w 100"/>
                        <a:gd name="T87" fmla="*/ 258 h 258"/>
                        <a:gd name="T88" fmla="*/ 30 w 100"/>
                        <a:gd name="T89" fmla="*/ 254 h 258"/>
                        <a:gd name="T90" fmla="*/ 41 w 100"/>
                        <a:gd name="T91" fmla="*/ 248 h 258"/>
                        <a:gd name="T92" fmla="*/ 41 w 100"/>
                        <a:gd name="T93" fmla="*/ 236 h 258"/>
                        <a:gd name="T94" fmla="*/ 46 w 100"/>
                        <a:gd name="T95" fmla="*/ 218 h 2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00" h="258">
                          <a:moveTo>
                            <a:pt x="46" y="218"/>
                          </a:moveTo>
                          <a:cubicBezTo>
                            <a:pt x="48" y="216"/>
                            <a:pt x="50" y="216"/>
                            <a:pt x="52" y="216"/>
                          </a:cubicBezTo>
                          <a:cubicBezTo>
                            <a:pt x="54" y="216"/>
                            <a:pt x="55" y="218"/>
                            <a:pt x="56" y="220"/>
                          </a:cubicBezTo>
                          <a:cubicBezTo>
                            <a:pt x="58" y="222"/>
                            <a:pt x="59" y="224"/>
                            <a:pt x="62" y="224"/>
                          </a:cubicBezTo>
                          <a:cubicBezTo>
                            <a:pt x="77" y="224"/>
                            <a:pt x="89" y="208"/>
                            <a:pt x="97" y="176"/>
                          </a:cubicBezTo>
                          <a:cubicBezTo>
                            <a:pt x="100" y="162"/>
                            <a:pt x="99" y="133"/>
                            <a:pt x="98" y="101"/>
                          </a:cubicBezTo>
                          <a:cubicBezTo>
                            <a:pt x="98" y="84"/>
                            <a:pt x="97" y="67"/>
                            <a:pt x="97" y="50"/>
                          </a:cubicBezTo>
                          <a:cubicBezTo>
                            <a:pt x="90" y="35"/>
                            <a:pt x="88" y="24"/>
                            <a:pt x="87" y="17"/>
                          </a:cubicBezTo>
                          <a:cubicBezTo>
                            <a:pt x="87" y="17"/>
                            <a:pt x="86" y="18"/>
                            <a:pt x="85" y="18"/>
                          </a:cubicBezTo>
                          <a:cubicBezTo>
                            <a:pt x="84" y="19"/>
                            <a:pt x="83" y="20"/>
                            <a:pt x="81" y="20"/>
                          </a:cubicBezTo>
                          <a:cubicBezTo>
                            <a:pt x="78" y="20"/>
                            <a:pt x="78" y="15"/>
                            <a:pt x="78" y="12"/>
                          </a:cubicBezTo>
                          <a:cubicBezTo>
                            <a:pt x="78" y="10"/>
                            <a:pt x="77" y="9"/>
                            <a:pt x="77" y="8"/>
                          </a:cubicBezTo>
                          <a:lnTo>
                            <a:pt x="77" y="8"/>
                          </a:lnTo>
                          <a:cubicBezTo>
                            <a:pt x="75" y="6"/>
                            <a:pt x="65" y="1"/>
                            <a:pt x="62" y="0"/>
                          </a:cubicBezTo>
                          <a:lnTo>
                            <a:pt x="50" y="17"/>
                          </a:lnTo>
                          <a:cubicBezTo>
                            <a:pt x="55" y="20"/>
                            <a:pt x="61" y="23"/>
                            <a:pt x="62" y="23"/>
                          </a:cubicBezTo>
                          <a:cubicBezTo>
                            <a:pt x="64" y="23"/>
                            <a:pt x="65" y="22"/>
                            <a:pt x="66" y="22"/>
                          </a:cubicBezTo>
                          <a:cubicBezTo>
                            <a:pt x="68" y="22"/>
                            <a:pt x="69" y="21"/>
                            <a:pt x="72" y="23"/>
                          </a:cubicBezTo>
                          <a:lnTo>
                            <a:pt x="73" y="23"/>
                          </a:lnTo>
                          <a:lnTo>
                            <a:pt x="73" y="37"/>
                          </a:lnTo>
                          <a:cubicBezTo>
                            <a:pt x="71" y="40"/>
                            <a:pt x="68" y="41"/>
                            <a:pt x="66" y="43"/>
                          </a:cubicBezTo>
                          <a:cubicBezTo>
                            <a:pt x="64" y="44"/>
                            <a:pt x="62" y="45"/>
                            <a:pt x="62" y="46"/>
                          </a:cubicBezTo>
                          <a:cubicBezTo>
                            <a:pt x="62" y="47"/>
                            <a:pt x="63" y="49"/>
                            <a:pt x="64" y="51"/>
                          </a:cubicBezTo>
                          <a:cubicBezTo>
                            <a:pt x="66" y="53"/>
                            <a:pt x="67" y="55"/>
                            <a:pt x="67" y="57"/>
                          </a:cubicBezTo>
                          <a:cubicBezTo>
                            <a:pt x="67" y="74"/>
                            <a:pt x="43" y="74"/>
                            <a:pt x="32" y="74"/>
                          </a:cubicBezTo>
                          <a:cubicBezTo>
                            <a:pt x="29" y="74"/>
                            <a:pt x="24" y="82"/>
                            <a:pt x="24" y="85"/>
                          </a:cubicBezTo>
                          <a:cubicBezTo>
                            <a:pt x="24" y="88"/>
                            <a:pt x="25" y="90"/>
                            <a:pt x="26" y="91"/>
                          </a:cubicBezTo>
                          <a:cubicBezTo>
                            <a:pt x="26" y="93"/>
                            <a:pt x="27" y="94"/>
                            <a:pt x="27" y="96"/>
                          </a:cubicBezTo>
                          <a:cubicBezTo>
                            <a:pt x="27" y="101"/>
                            <a:pt x="23" y="102"/>
                            <a:pt x="19" y="102"/>
                          </a:cubicBezTo>
                          <a:cubicBezTo>
                            <a:pt x="20" y="104"/>
                            <a:pt x="21" y="106"/>
                            <a:pt x="22" y="108"/>
                          </a:cubicBezTo>
                          <a:cubicBezTo>
                            <a:pt x="27" y="122"/>
                            <a:pt x="32" y="137"/>
                            <a:pt x="34" y="158"/>
                          </a:cubicBezTo>
                          <a:lnTo>
                            <a:pt x="34" y="159"/>
                          </a:lnTo>
                          <a:lnTo>
                            <a:pt x="33" y="160"/>
                          </a:lnTo>
                          <a:cubicBezTo>
                            <a:pt x="29" y="161"/>
                            <a:pt x="24" y="161"/>
                            <a:pt x="18" y="162"/>
                          </a:cubicBezTo>
                          <a:cubicBezTo>
                            <a:pt x="14" y="163"/>
                            <a:pt x="9" y="163"/>
                            <a:pt x="5" y="164"/>
                          </a:cubicBezTo>
                          <a:cubicBezTo>
                            <a:pt x="5" y="171"/>
                            <a:pt x="3" y="179"/>
                            <a:pt x="2" y="184"/>
                          </a:cubicBezTo>
                          <a:cubicBezTo>
                            <a:pt x="1" y="186"/>
                            <a:pt x="0" y="188"/>
                            <a:pt x="0" y="189"/>
                          </a:cubicBezTo>
                          <a:cubicBezTo>
                            <a:pt x="3" y="191"/>
                            <a:pt x="5" y="193"/>
                            <a:pt x="7" y="195"/>
                          </a:cubicBezTo>
                          <a:cubicBezTo>
                            <a:pt x="13" y="200"/>
                            <a:pt x="19" y="205"/>
                            <a:pt x="29" y="223"/>
                          </a:cubicBezTo>
                          <a:cubicBezTo>
                            <a:pt x="30" y="225"/>
                            <a:pt x="35" y="237"/>
                            <a:pt x="35" y="242"/>
                          </a:cubicBezTo>
                          <a:lnTo>
                            <a:pt x="35" y="243"/>
                          </a:lnTo>
                          <a:lnTo>
                            <a:pt x="35" y="243"/>
                          </a:lnTo>
                          <a:cubicBezTo>
                            <a:pt x="30" y="246"/>
                            <a:pt x="27" y="248"/>
                            <a:pt x="27" y="251"/>
                          </a:cubicBezTo>
                          <a:cubicBezTo>
                            <a:pt x="27" y="254"/>
                            <a:pt x="29" y="256"/>
                            <a:pt x="31" y="258"/>
                          </a:cubicBezTo>
                          <a:cubicBezTo>
                            <a:pt x="30" y="257"/>
                            <a:pt x="30" y="256"/>
                            <a:pt x="30" y="254"/>
                          </a:cubicBezTo>
                          <a:cubicBezTo>
                            <a:pt x="31" y="252"/>
                            <a:pt x="34" y="250"/>
                            <a:pt x="41" y="248"/>
                          </a:cubicBezTo>
                          <a:cubicBezTo>
                            <a:pt x="41" y="243"/>
                            <a:pt x="41" y="239"/>
                            <a:pt x="41" y="236"/>
                          </a:cubicBezTo>
                          <a:cubicBezTo>
                            <a:pt x="41" y="226"/>
                            <a:pt x="41" y="222"/>
                            <a:pt x="46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2" name="Freeform 1217">
                      <a:extLst>
                        <a:ext uri="{FF2B5EF4-FFF2-40B4-BE49-F238E27FC236}">
                          <a16:creationId xmlns:a16="http://schemas.microsoft.com/office/drawing/2014/main" id="{DD7B732F-E5BC-8061-9D97-044EBA3B9D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0932" y="4696396"/>
                      <a:ext cx="31951" cy="28193"/>
                    </a:xfrm>
                    <a:custGeom>
                      <a:avLst/>
                      <a:gdLst>
                        <a:gd name="T0" fmla="*/ 75 w 75"/>
                        <a:gd name="T1" fmla="*/ 0 h 69"/>
                        <a:gd name="T2" fmla="*/ 71 w 75"/>
                        <a:gd name="T3" fmla="*/ 1 h 69"/>
                        <a:gd name="T4" fmla="*/ 65 w 75"/>
                        <a:gd name="T5" fmla="*/ 2 h 69"/>
                        <a:gd name="T6" fmla="*/ 65 w 75"/>
                        <a:gd name="T7" fmla="*/ 5 h 69"/>
                        <a:gd name="T8" fmla="*/ 57 w 75"/>
                        <a:gd name="T9" fmla="*/ 12 h 69"/>
                        <a:gd name="T10" fmla="*/ 44 w 75"/>
                        <a:gd name="T11" fmla="*/ 10 h 69"/>
                        <a:gd name="T12" fmla="*/ 31 w 75"/>
                        <a:gd name="T13" fmla="*/ 7 h 69"/>
                        <a:gd name="T14" fmla="*/ 30 w 75"/>
                        <a:gd name="T15" fmla="*/ 9 h 69"/>
                        <a:gd name="T16" fmla="*/ 27 w 75"/>
                        <a:gd name="T17" fmla="*/ 11 h 69"/>
                        <a:gd name="T18" fmla="*/ 24 w 75"/>
                        <a:gd name="T19" fmla="*/ 11 h 69"/>
                        <a:gd name="T20" fmla="*/ 19 w 75"/>
                        <a:gd name="T21" fmla="*/ 10 h 69"/>
                        <a:gd name="T22" fmla="*/ 17 w 75"/>
                        <a:gd name="T23" fmla="*/ 10 h 69"/>
                        <a:gd name="T24" fmla="*/ 15 w 75"/>
                        <a:gd name="T25" fmla="*/ 13 h 69"/>
                        <a:gd name="T26" fmla="*/ 15 w 75"/>
                        <a:gd name="T27" fmla="*/ 19 h 69"/>
                        <a:gd name="T28" fmla="*/ 15 w 75"/>
                        <a:gd name="T29" fmla="*/ 20 h 69"/>
                        <a:gd name="T30" fmla="*/ 14 w 75"/>
                        <a:gd name="T31" fmla="*/ 21 h 69"/>
                        <a:gd name="T32" fmla="*/ 9 w 75"/>
                        <a:gd name="T33" fmla="*/ 22 h 69"/>
                        <a:gd name="T34" fmla="*/ 8 w 75"/>
                        <a:gd name="T35" fmla="*/ 22 h 69"/>
                        <a:gd name="T36" fmla="*/ 7 w 75"/>
                        <a:gd name="T37" fmla="*/ 22 h 69"/>
                        <a:gd name="T38" fmla="*/ 4 w 75"/>
                        <a:gd name="T39" fmla="*/ 26 h 69"/>
                        <a:gd name="T40" fmla="*/ 3 w 75"/>
                        <a:gd name="T41" fmla="*/ 30 h 69"/>
                        <a:gd name="T42" fmla="*/ 3 w 75"/>
                        <a:gd name="T43" fmla="*/ 34 h 69"/>
                        <a:gd name="T44" fmla="*/ 0 w 75"/>
                        <a:gd name="T45" fmla="*/ 44 h 69"/>
                        <a:gd name="T46" fmla="*/ 9 w 75"/>
                        <a:gd name="T47" fmla="*/ 53 h 69"/>
                        <a:gd name="T48" fmla="*/ 14 w 75"/>
                        <a:gd name="T49" fmla="*/ 65 h 69"/>
                        <a:gd name="T50" fmla="*/ 22 w 75"/>
                        <a:gd name="T51" fmla="*/ 69 h 69"/>
                        <a:gd name="T52" fmla="*/ 53 w 75"/>
                        <a:gd name="T53" fmla="*/ 42 h 69"/>
                        <a:gd name="T54" fmla="*/ 59 w 75"/>
                        <a:gd name="T55" fmla="*/ 28 h 69"/>
                        <a:gd name="T56" fmla="*/ 73 w 75"/>
                        <a:gd name="T57" fmla="*/ 5 h 69"/>
                        <a:gd name="T58" fmla="*/ 74 w 75"/>
                        <a:gd name="T59" fmla="*/ 5 h 69"/>
                        <a:gd name="T60" fmla="*/ 75 w 75"/>
                        <a:gd name="T61" fmla="*/ 5 h 69"/>
                        <a:gd name="T62" fmla="*/ 75 w 75"/>
                        <a:gd name="T63" fmla="*/ 0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75" h="69">
                          <a:moveTo>
                            <a:pt x="75" y="0"/>
                          </a:moveTo>
                          <a:cubicBezTo>
                            <a:pt x="74" y="1"/>
                            <a:pt x="73" y="1"/>
                            <a:pt x="71" y="1"/>
                          </a:cubicBezTo>
                          <a:cubicBezTo>
                            <a:pt x="69" y="1"/>
                            <a:pt x="66" y="1"/>
                            <a:pt x="65" y="2"/>
                          </a:cubicBezTo>
                          <a:cubicBezTo>
                            <a:pt x="65" y="3"/>
                            <a:pt x="65" y="4"/>
                            <a:pt x="65" y="5"/>
                          </a:cubicBezTo>
                          <a:cubicBezTo>
                            <a:pt x="64" y="9"/>
                            <a:pt x="63" y="12"/>
                            <a:pt x="57" y="12"/>
                          </a:cubicBezTo>
                          <a:cubicBezTo>
                            <a:pt x="52" y="12"/>
                            <a:pt x="48" y="11"/>
                            <a:pt x="44" y="10"/>
                          </a:cubicBezTo>
                          <a:cubicBezTo>
                            <a:pt x="39" y="9"/>
                            <a:pt x="35" y="7"/>
                            <a:pt x="31" y="7"/>
                          </a:cubicBezTo>
                          <a:cubicBezTo>
                            <a:pt x="31" y="7"/>
                            <a:pt x="30" y="8"/>
                            <a:pt x="30" y="9"/>
                          </a:cubicBezTo>
                          <a:cubicBezTo>
                            <a:pt x="29" y="9"/>
                            <a:pt x="28" y="11"/>
                            <a:pt x="27" y="11"/>
                          </a:cubicBezTo>
                          <a:cubicBezTo>
                            <a:pt x="26" y="11"/>
                            <a:pt x="25" y="11"/>
                            <a:pt x="24" y="11"/>
                          </a:cubicBezTo>
                          <a:cubicBezTo>
                            <a:pt x="22" y="11"/>
                            <a:pt x="21" y="11"/>
                            <a:pt x="19" y="10"/>
                          </a:cubicBezTo>
                          <a:cubicBezTo>
                            <a:pt x="18" y="10"/>
                            <a:pt x="17" y="10"/>
                            <a:pt x="17" y="10"/>
                          </a:cubicBezTo>
                          <a:cubicBezTo>
                            <a:pt x="16" y="10"/>
                            <a:pt x="15" y="10"/>
                            <a:pt x="15" y="13"/>
                          </a:cubicBezTo>
                          <a:lnTo>
                            <a:pt x="15" y="19"/>
                          </a:lnTo>
                          <a:cubicBezTo>
                            <a:pt x="15" y="19"/>
                            <a:pt x="15" y="20"/>
                            <a:pt x="15" y="20"/>
                          </a:cubicBezTo>
                          <a:cubicBezTo>
                            <a:pt x="14" y="20"/>
                            <a:pt x="14" y="20"/>
                            <a:pt x="14" y="21"/>
                          </a:cubicBezTo>
                          <a:cubicBezTo>
                            <a:pt x="12" y="21"/>
                            <a:pt x="11" y="22"/>
                            <a:pt x="9" y="22"/>
                          </a:cubicBezTo>
                          <a:cubicBezTo>
                            <a:pt x="9" y="22"/>
                            <a:pt x="8" y="22"/>
                            <a:pt x="8" y="22"/>
                          </a:cubicBezTo>
                          <a:lnTo>
                            <a:pt x="7" y="22"/>
                          </a:lnTo>
                          <a:cubicBezTo>
                            <a:pt x="7" y="24"/>
                            <a:pt x="5" y="25"/>
                            <a:pt x="4" y="26"/>
                          </a:cubicBezTo>
                          <a:cubicBezTo>
                            <a:pt x="3" y="27"/>
                            <a:pt x="3" y="28"/>
                            <a:pt x="3" y="30"/>
                          </a:cubicBezTo>
                          <a:lnTo>
                            <a:pt x="3" y="34"/>
                          </a:lnTo>
                          <a:cubicBezTo>
                            <a:pt x="3" y="38"/>
                            <a:pt x="2" y="41"/>
                            <a:pt x="0" y="44"/>
                          </a:cubicBezTo>
                          <a:cubicBezTo>
                            <a:pt x="6" y="45"/>
                            <a:pt x="7" y="48"/>
                            <a:pt x="9" y="53"/>
                          </a:cubicBezTo>
                          <a:cubicBezTo>
                            <a:pt x="10" y="56"/>
                            <a:pt x="12" y="60"/>
                            <a:pt x="14" y="65"/>
                          </a:cubicBezTo>
                          <a:cubicBezTo>
                            <a:pt x="16" y="68"/>
                            <a:pt x="18" y="69"/>
                            <a:pt x="22" y="69"/>
                          </a:cubicBezTo>
                          <a:cubicBezTo>
                            <a:pt x="31" y="69"/>
                            <a:pt x="45" y="57"/>
                            <a:pt x="53" y="42"/>
                          </a:cubicBezTo>
                          <a:cubicBezTo>
                            <a:pt x="55" y="37"/>
                            <a:pt x="57" y="33"/>
                            <a:pt x="59" y="28"/>
                          </a:cubicBezTo>
                          <a:cubicBezTo>
                            <a:pt x="63" y="19"/>
                            <a:pt x="67" y="10"/>
                            <a:pt x="73" y="5"/>
                          </a:cubicBezTo>
                          <a:cubicBezTo>
                            <a:pt x="73" y="5"/>
                            <a:pt x="73" y="5"/>
                            <a:pt x="74" y="5"/>
                          </a:cubicBezTo>
                          <a:cubicBezTo>
                            <a:pt x="74" y="5"/>
                            <a:pt x="74" y="5"/>
                            <a:pt x="75" y="5"/>
                          </a:cubicBezTo>
                          <a:cubicBezTo>
                            <a:pt x="75" y="4"/>
                            <a:pt x="75" y="2"/>
                            <a:pt x="7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3" name="Freeform 1218">
                      <a:extLst>
                        <a:ext uri="{FF2B5EF4-FFF2-40B4-BE49-F238E27FC236}">
                          <a16:creationId xmlns:a16="http://schemas.microsoft.com/office/drawing/2014/main" id="{396E79B3-57FE-53D9-BC74-D90A96FEB5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78911" y="4497173"/>
                      <a:ext cx="133442" cy="223657"/>
                    </a:xfrm>
                    <a:custGeom>
                      <a:avLst/>
                      <a:gdLst>
                        <a:gd name="T0" fmla="*/ 265 w 313"/>
                        <a:gd name="T1" fmla="*/ 325 h 521"/>
                        <a:gd name="T2" fmla="*/ 228 w 313"/>
                        <a:gd name="T3" fmla="*/ 265 h 521"/>
                        <a:gd name="T4" fmla="*/ 214 w 313"/>
                        <a:gd name="T5" fmla="*/ 262 h 521"/>
                        <a:gd name="T6" fmla="*/ 178 w 313"/>
                        <a:gd name="T7" fmla="*/ 282 h 521"/>
                        <a:gd name="T8" fmla="*/ 155 w 313"/>
                        <a:gd name="T9" fmla="*/ 295 h 521"/>
                        <a:gd name="T10" fmla="*/ 145 w 313"/>
                        <a:gd name="T11" fmla="*/ 294 h 521"/>
                        <a:gd name="T12" fmla="*/ 117 w 313"/>
                        <a:gd name="T13" fmla="*/ 298 h 521"/>
                        <a:gd name="T14" fmla="*/ 115 w 313"/>
                        <a:gd name="T15" fmla="*/ 191 h 521"/>
                        <a:gd name="T16" fmla="*/ 125 w 313"/>
                        <a:gd name="T17" fmla="*/ 88 h 521"/>
                        <a:gd name="T18" fmla="*/ 162 w 313"/>
                        <a:gd name="T19" fmla="*/ 47 h 521"/>
                        <a:gd name="T20" fmla="*/ 145 w 313"/>
                        <a:gd name="T21" fmla="*/ 38 h 521"/>
                        <a:gd name="T22" fmla="*/ 121 w 313"/>
                        <a:gd name="T23" fmla="*/ 31 h 521"/>
                        <a:gd name="T24" fmla="*/ 91 w 313"/>
                        <a:gd name="T25" fmla="*/ 6 h 521"/>
                        <a:gd name="T26" fmla="*/ 81 w 313"/>
                        <a:gd name="T27" fmla="*/ 27 h 521"/>
                        <a:gd name="T28" fmla="*/ 58 w 313"/>
                        <a:gd name="T29" fmla="*/ 43 h 521"/>
                        <a:gd name="T30" fmla="*/ 35 w 313"/>
                        <a:gd name="T31" fmla="*/ 42 h 521"/>
                        <a:gd name="T32" fmla="*/ 33 w 313"/>
                        <a:gd name="T33" fmla="*/ 91 h 521"/>
                        <a:gd name="T34" fmla="*/ 42 w 313"/>
                        <a:gd name="T35" fmla="*/ 118 h 521"/>
                        <a:gd name="T36" fmla="*/ 50 w 313"/>
                        <a:gd name="T37" fmla="*/ 150 h 521"/>
                        <a:gd name="T38" fmla="*/ 16 w 313"/>
                        <a:gd name="T39" fmla="*/ 193 h 521"/>
                        <a:gd name="T40" fmla="*/ 1 w 313"/>
                        <a:gd name="T41" fmla="*/ 245 h 521"/>
                        <a:gd name="T42" fmla="*/ 16 w 313"/>
                        <a:gd name="T43" fmla="*/ 250 h 521"/>
                        <a:gd name="T44" fmla="*/ 12 w 313"/>
                        <a:gd name="T45" fmla="*/ 271 h 521"/>
                        <a:gd name="T46" fmla="*/ 35 w 313"/>
                        <a:gd name="T47" fmla="*/ 314 h 521"/>
                        <a:gd name="T48" fmla="*/ 63 w 313"/>
                        <a:gd name="T49" fmla="*/ 334 h 521"/>
                        <a:gd name="T50" fmla="*/ 59 w 313"/>
                        <a:gd name="T51" fmla="*/ 346 h 521"/>
                        <a:gd name="T52" fmla="*/ 61 w 313"/>
                        <a:gd name="T53" fmla="*/ 368 h 521"/>
                        <a:gd name="T54" fmla="*/ 88 w 313"/>
                        <a:gd name="T55" fmla="*/ 373 h 521"/>
                        <a:gd name="T56" fmla="*/ 101 w 313"/>
                        <a:gd name="T57" fmla="*/ 363 h 521"/>
                        <a:gd name="T58" fmla="*/ 117 w 313"/>
                        <a:gd name="T59" fmla="*/ 342 h 521"/>
                        <a:gd name="T60" fmla="*/ 140 w 313"/>
                        <a:gd name="T61" fmla="*/ 371 h 521"/>
                        <a:gd name="T62" fmla="*/ 123 w 313"/>
                        <a:gd name="T63" fmla="*/ 375 h 521"/>
                        <a:gd name="T64" fmla="*/ 124 w 313"/>
                        <a:gd name="T65" fmla="*/ 399 h 521"/>
                        <a:gd name="T66" fmla="*/ 117 w 313"/>
                        <a:gd name="T67" fmla="*/ 426 h 521"/>
                        <a:gd name="T68" fmla="*/ 114 w 313"/>
                        <a:gd name="T69" fmla="*/ 441 h 521"/>
                        <a:gd name="T70" fmla="*/ 124 w 313"/>
                        <a:gd name="T71" fmla="*/ 455 h 521"/>
                        <a:gd name="T72" fmla="*/ 153 w 313"/>
                        <a:gd name="T73" fmla="*/ 480 h 521"/>
                        <a:gd name="T74" fmla="*/ 157 w 313"/>
                        <a:gd name="T75" fmla="*/ 484 h 521"/>
                        <a:gd name="T76" fmla="*/ 163 w 313"/>
                        <a:gd name="T77" fmla="*/ 476 h 521"/>
                        <a:gd name="T78" fmla="*/ 175 w 313"/>
                        <a:gd name="T79" fmla="*/ 473 h 521"/>
                        <a:gd name="T80" fmla="*/ 179 w 313"/>
                        <a:gd name="T81" fmla="*/ 469 h 521"/>
                        <a:gd name="T82" fmla="*/ 212 w 313"/>
                        <a:gd name="T83" fmla="*/ 465 h 521"/>
                        <a:gd name="T84" fmla="*/ 227 w 313"/>
                        <a:gd name="T85" fmla="*/ 463 h 521"/>
                        <a:gd name="T86" fmla="*/ 231 w 313"/>
                        <a:gd name="T87" fmla="*/ 475 h 521"/>
                        <a:gd name="T88" fmla="*/ 245 w 313"/>
                        <a:gd name="T89" fmla="*/ 521 h 521"/>
                        <a:gd name="T90" fmla="*/ 258 w 313"/>
                        <a:gd name="T91" fmla="*/ 493 h 521"/>
                        <a:gd name="T92" fmla="*/ 290 w 313"/>
                        <a:gd name="T93" fmla="*/ 462 h 521"/>
                        <a:gd name="T94" fmla="*/ 288 w 313"/>
                        <a:gd name="T95" fmla="*/ 448 h 521"/>
                        <a:gd name="T96" fmla="*/ 287 w 313"/>
                        <a:gd name="T97" fmla="*/ 419 h 521"/>
                        <a:gd name="T98" fmla="*/ 307 w 313"/>
                        <a:gd name="T99" fmla="*/ 434 h 521"/>
                        <a:gd name="T100" fmla="*/ 312 w 313"/>
                        <a:gd name="T101" fmla="*/ 410 h 5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13" h="521">
                          <a:moveTo>
                            <a:pt x="312" y="410"/>
                          </a:moveTo>
                          <a:cubicBezTo>
                            <a:pt x="313" y="403"/>
                            <a:pt x="313" y="397"/>
                            <a:pt x="310" y="390"/>
                          </a:cubicBezTo>
                          <a:cubicBezTo>
                            <a:pt x="304" y="376"/>
                            <a:pt x="295" y="366"/>
                            <a:pt x="287" y="356"/>
                          </a:cubicBezTo>
                          <a:cubicBezTo>
                            <a:pt x="279" y="346"/>
                            <a:pt x="271" y="336"/>
                            <a:pt x="265" y="325"/>
                          </a:cubicBezTo>
                          <a:cubicBezTo>
                            <a:pt x="263" y="321"/>
                            <a:pt x="261" y="316"/>
                            <a:pt x="260" y="311"/>
                          </a:cubicBezTo>
                          <a:cubicBezTo>
                            <a:pt x="254" y="295"/>
                            <a:pt x="248" y="279"/>
                            <a:pt x="230" y="276"/>
                          </a:cubicBezTo>
                          <a:cubicBezTo>
                            <a:pt x="230" y="276"/>
                            <a:pt x="226" y="276"/>
                            <a:pt x="225" y="273"/>
                          </a:cubicBezTo>
                          <a:cubicBezTo>
                            <a:pt x="224" y="271"/>
                            <a:pt x="226" y="268"/>
                            <a:pt x="228" y="265"/>
                          </a:cubicBezTo>
                          <a:cubicBezTo>
                            <a:pt x="229" y="265"/>
                            <a:pt x="231" y="262"/>
                            <a:pt x="231" y="261"/>
                          </a:cubicBezTo>
                          <a:cubicBezTo>
                            <a:pt x="231" y="261"/>
                            <a:pt x="230" y="261"/>
                            <a:pt x="226" y="261"/>
                          </a:cubicBezTo>
                          <a:cubicBezTo>
                            <a:pt x="223" y="261"/>
                            <a:pt x="219" y="261"/>
                            <a:pt x="214" y="262"/>
                          </a:cubicBezTo>
                          <a:cubicBezTo>
                            <a:pt x="214" y="262"/>
                            <a:pt x="214" y="262"/>
                            <a:pt x="214" y="262"/>
                          </a:cubicBezTo>
                          <a:cubicBezTo>
                            <a:pt x="211" y="262"/>
                            <a:pt x="208" y="260"/>
                            <a:pt x="205" y="259"/>
                          </a:cubicBezTo>
                          <a:cubicBezTo>
                            <a:pt x="202" y="257"/>
                            <a:pt x="198" y="255"/>
                            <a:pt x="194" y="255"/>
                          </a:cubicBezTo>
                          <a:cubicBezTo>
                            <a:pt x="188" y="255"/>
                            <a:pt x="181" y="259"/>
                            <a:pt x="175" y="266"/>
                          </a:cubicBezTo>
                          <a:cubicBezTo>
                            <a:pt x="175" y="273"/>
                            <a:pt x="177" y="278"/>
                            <a:pt x="178" y="282"/>
                          </a:cubicBezTo>
                          <a:cubicBezTo>
                            <a:pt x="180" y="287"/>
                            <a:pt x="182" y="292"/>
                            <a:pt x="176" y="296"/>
                          </a:cubicBezTo>
                          <a:cubicBezTo>
                            <a:pt x="173" y="300"/>
                            <a:pt x="170" y="303"/>
                            <a:pt x="167" y="303"/>
                          </a:cubicBezTo>
                          <a:cubicBezTo>
                            <a:pt x="161" y="303"/>
                            <a:pt x="157" y="295"/>
                            <a:pt x="155" y="290"/>
                          </a:cubicBezTo>
                          <a:cubicBezTo>
                            <a:pt x="155" y="291"/>
                            <a:pt x="155" y="293"/>
                            <a:pt x="155" y="295"/>
                          </a:cubicBezTo>
                          <a:cubicBezTo>
                            <a:pt x="156" y="299"/>
                            <a:pt x="157" y="304"/>
                            <a:pt x="153" y="307"/>
                          </a:cubicBezTo>
                          <a:lnTo>
                            <a:pt x="152" y="308"/>
                          </a:lnTo>
                          <a:lnTo>
                            <a:pt x="151" y="307"/>
                          </a:lnTo>
                          <a:cubicBezTo>
                            <a:pt x="147" y="304"/>
                            <a:pt x="146" y="299"/>
                            <a:pt x="145" y="294"/>
                          </a:cubicBezTo>
                          <a:cubicBezTo>
                            <a:pt x="143" y="287"/>
                            <a:pt x="142" y="284"/>
                            <a:pt x="138" y="284"/>
                          </a:cubicBezTo>
                          <a:cubicBezTo>
                            <a:pt x="134" y="284"/>
                            <a:pt x="128" y="288"/>
                            <a:pt x="118" y="297"/>
                          </a:cubicBezTo>
                          <a:lnTo>
                            <a:pt x="118" y="298"/>
                          </a:lnTo>
                          <a:lnTo>
                            <a:pt x="117" y="298"/>
                          </a:lnTo>
                          <a:cubicBezTo>
                            <a:pt x="113" y="298"/>
                            <a:pt x="110" y="297"/>
                            <a:pt x="108" y="295"/>
                          </a:cubicBezTo>
                          <a:cubicBezTo>
                            <a:pt x="104" y="289"/>
                            <a:pt x="107" y="278"/>
                            <a:pt x="111" y="264"/>
                          </a:cubicBezTo>
                          <a:cubicBezTo>
                            <a:pt x="113" y="254"/>
                            <a:pt x="116" y="244"/>
                            <a:pt x="117" y="235"/>
                          </a:cubicBezTo>
                          <a:cubicBezTo>
                            <a:pt x="118" y="215"/>
                            <a:pt x="116" y="200"/>
                            <a:pt x="115" y="191"/>
                          </a:cubicBezTo>
                          <a:cubicBezTo>
                            <a:pt x="114" y="184"/>
                            <a:pt x="114" y="182"/>
                            <a:pt x="115" y="181"/>
                          </a:cubicBezTo>
                          <a:cubicBezTo>
                            <a:pt x="120" y="169"/>
                            <a:pt x="118" y="154"/>
                            <a:pt x="116" y="137"/>
                          </a:cubicBezTo>
                          <a:cubicBezTo>
                            <a:pt x="115" y="128"/>
                            <a:pt x="114" y="118"/>
                            <a:pt x="114" y="107"/>
                          </a:cubicBezTo>
                          <a:cubicBezTo>
                            <a:pt x="114" y="94"/>
                            <a:pt x="120" y="91"/>
                            <a:pt x="125" y="88"/>
                          </a:cubicBezTo>
                          <a:cubicBezTo>
                            <a:pt x="129" y="85"/>
                            <a:pt x="132" y="83"/>
                            <a:pt x="135" y="76"/>
                          </a:cubicBezTo>
                          <a:lnTo>
                            <a:pt x="135" y="76"/>
                          </a:lnTo>
                          <a:cubicBezTo>
                            <a:pt x="136" y="75"/>
                            <a:pt x="145" y="61"/>
                            <a:pt x="159" y="60"/>
                          </a:cubicBezTo>
                          <a:cubicBezTo>
                            <a:pt x="156" y="54"/>
                            <a:pt x="159" y="50"/>
                            <a:pt x="162" y="47"/>
                          </a:cubicBezTo>
                          <a:cubicBezTo>
                            <a:pt x="160" y="46"/>
                            <a:pt x="159" y="44"/>
                            <a:pt x="158" y="42"/>
                          </a:cubicBezTo>
                          <a:cubicBezTo>
                            <a:pt x="157" y="40"/>
                            <a:pt x="157" y="39"/>
                            <a:pt x="156" y="39"/>
                          </a:cubicBezTo>
                          <a:lnTo>
                            <a:pt x="149" y="39"/>
                          </a:lnTo>
                          <a:cubicBezTo>
                            <a:pt x="147" y="39"/>
                            <a:pt x="146" y="38"/>
                            <a:pt x="145" y="38"/>
                          </a:cubicBezTo>
                          <a:cubicBezTo>
                            <a:pt x="144" y="38"/>
                            <a:pt x="143" y="37"/>
                            <a:pt x="141" y="37"/>
                          </a:cubicBezTo>
                          <a:cubicBezTo>
                            <a:pt x="140" y="37"/>
                            <a:pt x="140" y="38"/>
                            <a:pt x="139" y="39"/>
                          </a:cubicBezTo>
                          <a:cubicBezTo>
                            <a:pt x="138" y="40"/>
                            <a:pt x="136" y="43"/>
                            <a:pt x="132" y="43"/>
                          </a:cubicBezTo>
                          <a:cubicBezTo>
                            <a:pt x="125" y="43"/>
                            <a:pt x="121" y="39"/>
                            <a:pt x="121" y="31"/>
                          </a:cubicBezTo>
                          <a:cubicBezTo>
                            <a:pt x="121" y="28"/>
                            <a:pt x="123" y="27"/>
                            <a:pt x="123" y="25"/>
                          </a:cubicBezTo>
                          <a:cubicBezTo>
                            <a:pt x="124" y="24"/>
                            <a:pt x="125" y="23"/>
                            <a:pt x="125" y="23"/>
                          </a:cubicBezTo>
                          <a:cubicBezTo>
                            <a:pt x="125" y="11"/>
                            <a:pt x="108" y="0"/>
                            <a:pt x="98" y="0"/>
                          </a:cubicBezTo>
                          <a:cubicBezTo>
                            <a:pt x="97" y="1"/>
                            <a:pt x="93" y="5"/>
                            <a:pt x="91" y="6"/>
                          </a:cubicBezTo>
                          <a:cubicBezTo>
                            <a:pt x="90" y="8"/>
                            <a:pt x="88" y="10"/>
                            <a:pt x="87" y="10"/>
                          </a:cubicBezTo>
                          <a:cubicBezTo>
                            <a:pt x="87" y="12"/>
                            <a:pt x="87" y="14"/>
                            <a:pt x="87" y="16"/>
                          </a:cubicBezTo>
                          <a:cubicBezTo>
                            <a:pt x="88" y="20"/>
                            <a:pt x="88" y="25"/>
                            <a:pt x="84" y="26"/>
                          </a:cubicBezTo>
                          <a:cubicBezTo>
                            <a:pt x="83" y="27"/>
                            <a:pt x="82" y="27"/>
                            <a:pt x="81" y="27"/>
                          </a:cubicBezTo>
                          <a:cubicBezTo>
                            <a:pt x="80" y="27"/>
                            <a:pt x="79" y="27"/>
                            <a:pt x="79" y="27"/>
                          </a:cubicBezTo>
                          <a:cubicBezTo>
                            <a:pt x="79" y="27"/>
                            <a:pt x="78" y="26"/>
                            <a:pt x="76" y="26"/>
                          </a:cubicBezTo>
                          <a:cubicBezTo>
                            <a:pt x="69" y="26"/>
                            <a:pt x="67" y="30"/>
                            <a:pt x="65" y="35"/>
                          </a:cubicBezTo>
                          <a:cubicBezTo>
                            <a:pt x="63" y="38"/>
                            <a:pt x="62" y="41"/>
                            <a:pt x="58" y="43"/>
                          </a:cubicBezTo>
                          <a:cubicBezTo>
                            <a:pt x="57" y="43"/>
                            <a:pt x="55" y="44"/>
                            <a:pt x="54" y="44"/>
                          </a:cubicBezTo>
                          <a:cubicBezTo>
                            <a:pt x="51" y="44"/>
                            <a:pt x="48" y="43"/>
                            <a:pt x="47" y="42"/>
                          </a:cubicBezTo>
                          <a:cubicBezTo>
                            <a:pt x="46" y="42"/>
                            <a:pt x="46" y="42"/>
                            <a:pt x="46" y="42"/>
                          </a:cubicBezTo>
                          <a:lnTo>
                            <a:pt x="35" y="42"/>
                          </a:lnTo>
                          <a:cubicBezTo>
                            <a:pt x="34" y="42"/>
                            <a:pt x="27" y="42"/>
                            <a:pt x="27" y="47"/>
                          </a:cubicBezTo>
                          <a:cubicBezTo>
                            <a:pt x="27" y="49"/>
                            <a:pt x="29" y="54"/>
                            <a:pt x="30" y="58"/>
                          </a:cubicBezTo>
                          <a:cubicBezTo>
                            <a:pt x="33" y="65"/>
                            <a:pt x="36" y="72"/>
                            <a:pt x="36" y="77"/>
                          </a:cubicBezTo>
                          <a:cubicBezTo>
                            <a:pt x="36" y="83"/>
                            <a:pt x="34" y="87"/>
                            <a:pt x="33" y="91"/>
                          </a:cubicBezTo>
                          <a:cubicBezTo>
                            <a:pt x="32" y="92"/>
                            <a:pt x="31" y="93"/>
                            <a:pt x="31" y="95"/>
                          </a:cubicBezTo>
                          <a:cubicBezTo>
                            <a:pt x="31" y="96"/>
                            <a:pt x="31" y="97"/>
                            <a:pt x="31" y="98"/>
                          </a:cubicBezTo>
                          <a:cubicBezTo>
                            <a:pt x="31" y="99"/>
                            <a:pt x="31" y="99"/>
                            <a:pt x="31" y="100"/>
                          </a:cubicBezTo>
                          <a:cubicBezTo>
                            <a:pt x="31" y="108"/>
                            <a:pt x="36" y="113"/>
                            <a:pt x="42" y="118"/>
                          </a:cubicBezTo>
                          <a:cubicBezTo>
                            <a:pt x="49" y="123"/>
                            <a:pt x="56" y="129"/>
                            <a:pt x="56" y="139"/>
                          </a:cubicBezTo>
                          <a:cubicBezTo>
                            <a:pt x="56" y="142"/>
                            <a:pt x="54" y="143"/>
                            <a:pt x="52" y="144"/>
                          </a:cubicBezTo>
                          <a:cubicBezTo>
                            <a:pt x="51" y="145"/>
                            <a:pt x="50" y="146"/>
                            <a:pt x="50" y="146"/>
                          </a:cubicBezTo>
                          <a:cubicBezTo>
                            <a:pt x="50" y="148"/>
                            <a:pt x="50" y="149"/>
                            <a:pt x="50" y="150"/>
                          </a:cubicBezTo>
                          <a:cubicBezTo>
                            <a:pt x="51" y="156"/>
                            <a:pt x="51" y="165"/>
                            <a:pt x="42" y="168"/>
                          </a:cubicBezTo>
                          <a:cubicBezTo>
                            <a:pt x="40" y="169"/>
                            <a:pt x="37" y="169"/>
                            <a:pt x="35" y="169"/>
                          </a:cubicBezTo>
                          <a:cubicBezTo>
                            <a:pt x="30" y="169"/>
                            <a:pt x="29" y="170"/>
                            <a:pt x="29" y="173"/>
                          </a:cubicBezTo>
                          <a:cubicBezTo>
                            <a:pt x="29" y="186"/>
                            <a:pt x="22" y="190"/>
                            <a:pt x="16" y="193"/>
                          </a:cubicBezTo>
                          <a:cubicBezTo>
                            <a:pt x="9" y="197"/>
                            <a:pt x="3" y="200"/>
                            <a:pt x="3" y="213"/>
                          </a:cubicBezTo>
                          <a:cubicBezTo>
                            <a:pt x="3" y="217"/>
                            <a:pt x="4" y="221"/>
                            <a:pt x="5" y="224"/>
                          </a:cubicBezTo>
                          <a:cubicBezTo>
                            <a:pt x="6" y="228"/>
                            <a:pt x="7" y="232"/>
                            <a:pt x="7" y="236"/>
                          </a:cubicBezTo>
                          <a:cubicBezTo>
                            <a:pt x="7" y="240"/>
                            <a:pt x="3" y="243"/>
                            <a:pt x="1" y="245"/>
                          </a:cubicBezTo>
                          <a:cubicBezTo>
                            <a:pt x="0" y="245"/>
                            <a:pt x="0" y="245"/>
                            <a:pt x="0" y="246"/>
                          </a:cubicBezTo>
                          <a:cubicBezTo>
                            <a:pt x="3" y="249"/>
                            <a:pt x="4" y="249"/>
                            <a:pt x="10" y="250"/>
                          </a:cubicBezTo>
                          <a:cubicBezTo>
                            <a:pt x="11" y="250"/>
                            <a:pt x="12" y="250"/>
                            <a:pt x="14" y="250"/>
                          </a:cubicBezTo>
                          <a:lnTo>
                            <a:pt x="16" y="250"/>
                          </a:lnTo>
                          <a:lnTo>
                            <a:pt x="16" y="265"/>
                          </a:lnTo>
                          <a:lnTo>
                            <a:pt x="15" y="265"/>
                          </a:lnTo>
                          <a:cubicBezTo>
                            <a:pt x="15" y="266"/>
                            <a:pt x="14" y="267"/>
                            <a:pt x="14" y="267"/>
                          </a:cubicBezTo>
                          <a:cubicBezTo>
                            <a:pt x="13" y="269"/>
                            <a:pt x="12" y="270"/>
                            <a:pt x="12" y="271"/>
                          </a:cubicBezTo>
                          <a:cubicBezTo>
                            <a:pt x="12" y="272"/>
                            <a:pt x="14" y="273"/>
                            <a:pt x="18" y="274"/>
                          </a:cubicBezTo>
                          <a:cubicBezTo>
                            <a:pt x="23" y="276"/>
                            <a:pt x="31" y="278"/>
                            <a:pt x="31" y="285"/>
                          </a:cubicBezTo>
                          <a:cubicBezTo>
                            <a:pt x="31" y="294"/>
                            <a:pt x="31" y="304"/>
                            <a:pt x="33" y="314"/>
                          </a:cubicBezTo>
                          <a:lnTo>
                            <a:pt x="35" y="314"/>
                          </a:lnTo>
                          <a:cubicBezTo>
                            <a:pt x="36" y="314"/>
                            <a:pt x="36" y="314"/>
                            <a:pt x="36" y="313"/>
                          </a:cubicBezTo>
                          <a:cubicBezTo>
                            <a:pt x="41" y="307"/>
                            <a:pt x="47" y="301"/>
                            <a:pt x="57" y="301"/>
                          </a:cubicBezTo>
                          <a:cubicBezTo>
                            <a:pt x="66" y="301"/>
                            <a:pt x="68" y="305"/>
                            <a:pt x="68" y="312"/>
                          </a:cubicBezTo>
                          <a:cubicBezTo>
                            <a:pt x="68" y="320"/>
                            <a:pt x="65" y="327"/>
                            <a:pt x="63" y="334"/>
                          </a:cubicBezTo>
                          <a:lnTo>
                            <a:pt x="62" y="338"/>
                          </a:lnTo>
                          <a:cubicBezTo>
                            <a:pt x="61" y="339"/>
                            <a:pt x="60" y="341"/>
                            <a:pt x="59" y="341"/>
                          </a:cubicBezTo>
                          <a:cubicBezTo>
                            <a:pt x="59" y="342"/>
                            <a:pt x="58" y="342"/>
                            <a:pt x="58" y="343"/>
                          </a:cubicBezTo>
                          <a:cubicBezTo>
                            <a:pt x="58" y="344"/>
                            <a:pt x="59" y="345"/>
                            <a:pt x="59" y="346"/>
                          </a:cubicBezTo>
                          <a:cubicBezTo>
                            <a:pt x="60" y="347"/>
                            <a:pt x="61" y="348"/>
                            <a:pt x="61" y="350"/>
                          </a:cubicBezTo>
                          <a:cubicBezTo>
                            <a:pt x="61" y="354"/>
                            <a:pt x="60" y="356"/>
                            <a:pt x="58" y="358"/>
                          </a:cubicBezTo>
                          <a:cubicBezTo>
                            <a:pt x="57" y="360"/>
                            <a:pt x="56" y="362"/>
                            <a:pt x="56" y="364"/>
                          </a:cubicBezTo>
                          <a:cubicBezTo>
                            <a:pt x="56" y="366"/>
                            <a:pt x="59" y="368"/>
                            <a:pt x="61" y="368"/>
                          </a:cubicBezTo>
                          <a:cubicBezTo>
                            <a:pt x="63" y="368"/>
                            <a:pt x="64" y="367"/>
                            <a:pt x="65" y="366"/>
                          </a:cubicBezTo>
                          <a:cubicBezTo>
                            <a:pt x="67" y="365"/>
                            <a:pt x="68" y="364"/>
                            <a:pt x="71" y="364"/>
                          </a:cubicBezTo>
                          <a:cubicBezTo>
                            <a:pt x="77" y="364"/>
                            <a:pt x="79" y="367"/>
                            <a:pt x="81" y="369"/>
                          </a:cubicBezTo>
                          <a:cubicBezTo>
                            <a:pt x="83" y="372"/>
                            <a:pt x="85" y="373"/>
                            <a:pt x="88" y="373"/>
                          </a:cubicBezTo>
                          <a:cubicBezTo>
                            <a:pt x="89" y="373"/>
                            <a:pt x="90" y="373"/>
                            <a:pt x="91" y="371"/>
                          </a:cubicBezTo>
                          <a:cubicBezTo>
                            <a:pt x="91" y="370"/>
                            <a:pt x="92" y="369"/>
                            <a:pt x="93" y="368"/>
                          </a:cubicBezTo>
                          <a:cubicBezTo>
                            <a:pt x="95" y="366"/>
                            <a:pt x="97" y="365"/>
                            <a:pt x="99" y="365"/>
                          </a:cubicBezTo>
                          <a:cubicBezTo>
                            <a:pt x="100" y="364"/>
                            <a:pt x="101" y="364"/>
                            <a:pt x="101" y="363"/>
                          </a:cubicBezTo>
                          <a:cubicBezTo>
                            <a:pt x="103" y="362"/>
                            <a:pt x="104" y="359"/>
                            <a:pt x="105" y="356"/>
                          </a:cubicBezTo>
                          <a:cubicBezTo>
                            <a:pt x="105" y="353"/>
                            <a:pt x="106" y="350"/>
                            <a:pt x="108" y="348"/>
                          </a:cubicBezTo>
                          <a:cubicBezTo>
                            <a:pt x="109" y="346"/>
                            <a:pt x="112" y="345"/>
                            <a:pt x="114" y="344"/>
                          </a:cubicBezTo>
                          <a:cubicBezTo>
                            <a:pt x="115" y="343"/>
                            <a:pt x="116" y="343"/>
                            <a:pt x="117" y="342"/>
                          </a:cubicBezTo>
                          <a:cubicBezTo>
                            <a:pt x="118" y="341"/>
                            <a:pt x="119" y="340"/>
                            <a:pt x="120" y="339"/>
                          </a:cubicBezTo>
                          <a:cubicBezTo>
                            <a:pt x="122" y="336"/>
                            <a:pt x="124" y="333"/>
                            <a:pt x="129" y="333"/>
                          </a:cubicBezTo>
                          <a:cubicBezTo>
                            <a:pt x="136" y="333"/>
                            <a:pt x="148" y="357"/>
                            <a:pt x="148" y="363"/>
                          </a:cubicBezTo>
                          <a:cubicBezTo>
                            <a:pt x="148" y="368"/>
                            <a:pt x="143" y="370"/>
                            <a:pt x="140" y="371"/>
                          </a:cubicBezTo>
                          <a:cubicBezTo>
                            <a:pt x="139" y="371"/>
                            <a:pt x="138" y="372"/>
                            <a:pt x="137" y="372"/>
                          </a:cubicBezTo>
                          <a:lnTo>
                            <a:pt x="137" y="372"/>
                          </a:lnTo>
                          <a:lnTo>
                            <a:pt x="124" y="372"/>
                          </a:lnTo>
                          <a:cubicBezTo>
                            <a:pt x="123" y="373"/>
                            <a:pt x="123" y="374"/>
                            <a:pt x="123" y="375"/>
                          </a:cubicBezTo>
                          <a:cubicBezTo>
                            <a:pt x="123" y="377"/>
                            <a:pt x="124" y="378"/>
                            <a:pt x="126" y="378"/>
                          </a:cubicBezTo>
                          <a:cubicBezTo>
                            <a:pt x="129" y="379"/>
                            <a:pt x="132" y="380"/>
                            <a:pt x="132" y="385"/>
                          </a:cubicBezTo>
                          <a:cubicBezTo>
                            <a:pt x="132" y="388"/>
                            <a:pt x="130" y="391"/>
                            <a:pt x="128" y="393"/>
                          </a:cubicBezTo>
                          <a:cubicBezTo>
                            <a:pt x="126" y="395"/>
                            <a:pt x="124" y="396"/>
                            <a:pt x="124" y="399"/>
                          </a:cubicBezTo>
                          <a:lnTo>
                            <a:pt x="124" y="404"/>
                          </a:lnTo>
                          <a:cubicBezTo>
                            <a:pt x="124" y="409"/>
                            <a:pt x="120" y="413"/>
                            <a:pt x="117" y="416"/>
                          </a:cubicBezTo>
                          <a:cubicBezTo>
                            <a:pt x="115" y="418"/>
                            <a:pt x="113" y="421"/>
                            <a:pt x="113" y="422"/>
                          </a:cubicBezTo>
                          <a:cubicBezTo>
                            <a:pt x="113" y="423"/>
                            <a:pt x="114" y="425"/>
                            <a:pt x="117" y="426"/>
                          </a:cubicBezTo>
                          <a:lnTo>
                            <a:pt x="120" y="427"/>
                          </a:lnTo>
                          <a:lnTo>
                            <a:pt x="119" y="429"/>
                          </a:lnTo>
                          <a:cubicBezTo>
                            <a:pt x="118" y="430"/>
                            <a:pt x="117" y="431"/>
                            <a:pt x="117" y="432"/>
                          </a:cubicBezTo>
                          <a:cubicBezTo>
                            <a:pt x="115" y="435"/>
                            <a:pt x="114" y="438"/>
                            <a:pt x="114" y="441"/>
                          </a:cubicBezTo>
                          <a:cubicBezTo>
                            <a:pt x="114" y="446"/>
                            <a:pt x="114" y="449"/>
                            <a:pt x="115" y="451"/>
                          </a:cubicBezTo>
                          <a:cubicBezTo>
                            <a:pt x="116" y="454"/>
                            <a:pt x="118" y="454"/>
                            <a:pt x="122" y="453"/>
                          </a:cubicBezTo>
                          <a:lnTo>
                            <a:pt x="124" y="453"/>
                          </a:lnTo>
                          <a:lnTo>
                            <a:pt x="124" y="455"/>
                          </a:lnTo>
                          <a:cubicBezTo>
                            <a:pt x="125" y="458"/>
                            <a:pt x="126" y="459"/>
                            <a:pt x="127" y="459"/>
                          </a:cubicBezTo>
                          <a:lnTo>
                            <a:pt x="132" y="459"/>
                          </a:lnTo>
                          <a:cubicBezTo>
                            <a:pt x="139" y="459"/>
                            <a:pt x="142" y="465"/>
                            <a:pt x="145" y="471"/>
                          </a:cubicBezTo>
                          <a:cubicBezTo>
                            <a:pt x="147" y="475"/>
                            <a:pt x="149" y="479"/>
                            <a:pt x="153" y="480"/>
                          </a:cubicBezTo>
                          <a:lnTo>
                            <a:pt x="157" y="451"/>
                          </a:lnTo>
                          <a:lnTo>
                            <a:pt x="157" y="484"/>
                          </a:lnTo>
                          <a:cubicBezTo>
                            <a:pt x="156" y="484"/>
                            <a:pt x="156" y="484"/>
                            <a:pt x="156" y="484"/>
                          </a:cubicBezTo>
                          <a:lnTo>
                            <a:pt x="157" y="484"/>
                          </a:lnTo>
                          <a:lnTo>
                            <a:pt x="157" y="484"/>
                          </a:lnTo>
                          <a:cubicBezTo>
                            <a:pt x="159" y="484"/>
                            <a:pt x="160" y="483"/>
                            <a:pt x="161" y="483"/>
                          </a:cubicBezTo>
                          <a:cubicBezTo>
                            <a:pt x="162" y="482"/>
                            <a:pt x="162" y="482"/>
                            <a:pt x="162" y="482"/>
                          </a:cubicBezTo>
                          <a:lnTo>
                            <a:pt x="163" y="476"/>
                          </a:lnTo>
                          <a:cubicBezTo>
                            <a:pt x="163" y="473"/>
                            <a:pt x="163" y="472"/>
                            <a:pt x="165" y="472"/>
                          </a:cubicBezTo>
                          <a:cubicBezTo>
                            <a:pt x="166" y="472"/>
                            <a:pt x="167" y="472"/>
                            <a:pt x="168" y="472"/>
                          </a:cubicBezTo>
                          <a:cubicBezTo>
                            <a:pt x="169" y="473"/>
                            <a:pt x="170" y="473"/>
                            <a:pt x="172" y="473"/>
                          </a:cubicBezTo>
                          <a:cubicBezTo>
                            <a:pt x="173" y="473"/>
                            <a:pt x="174" y="473"/>
                            <a:pt x="175" y="473"/>
                          </a:cubicBezTo>
                          <a:lnTo>
                            <a:pt x="175" y="473"/>
                          </a:lnTo>
                          <a:cubicBezTo>
                            <a:pt x="176" y="473"/>
                            <a:pt x="176" y="472"/>
                            <a:pt x="177" y="471"/>
                          </a:cubicBezTo>
                          <a:cubicBezTo>
                            <a:pt x="178" y="470"/>
                            <a:pt x="178" y="470"/>
                            <a:pt x="179" y="469"/>
                          </a:cubicBezTo>
                          <a:cubicBezTo>
                            <a:pt x="179" y="469"/>
                            <a:pt x="179" y="469"/>
                            <a:pt x="179" y="469"/>
                          </a:cubicBezTo>
                          <a:cubicBezTo>
                            <a:pt x="184" y="469"/>
                            <a:pt x="188" y="471"/>
                            <a:pt x="192" y="472"/>
                          </a:cubicBezTo>
                          <a:cubicBezTo>
                            <a:pt x="196" y="473"/>
                            <a:pt x="200" y="474"/>
                            <a:pt x="205" y="474"/>
                          </a:cubicBezTo>
                          <a:cubicBezTo>
                            <a:pt x="210" y="474"/>
                            <a:pt x="211" y="472"/>
                            <a:pt x="211" y="468"/>
                          </a:cubicBezTo>
                          <a:cubicBezTo>
                            <a:pt x="212" y="467"/>
                            <a:pt x="212" y="466"/>
                            <a:pt x="212" y="465"/>
                          </a:cubicBezTo>
                          <a:cubicBezTo>
                            <a:pt x="213" y="463"/>
                            <a:pt x="216" y="463"/>
                            <a:pt x="219" y="463"/>
                          </a:cubicBezTo>
                          <a:cubicBezTo>
                            <a:pt x="221" y="463"/>
                            <a:pt x="223" y="463"/>
                            <a:pt x="224" y="462"/>
                          </a:cubicBezTo>
                          <a:lnTo>
                            <a:pt x="227" y="462"/>
                          </a:lnTo>
                          <a:lnTo>
                            <a:pt x="227" y="463"/>
                          </a:lnTo>
                          <a:cubicBezTo>
                            <a:pt x="227" y="465"/>
                            <a:pt x="227" y="466"/>
                            <a:pt x="227" y="467"/>
                          </a:cubicBezTo>
                          <a:cubicBezTo>
                            <a:pt x="227" y="468"/>
                            <a:pt x="227" y="468"/>
                            <a:pt x="227" y="469"/>
                          </a:cubicBezTo>
                          <a:cubicBezTo>
                            <a:pt x="227" y="469"/>
                            <a:pt x="228" y="470"/>
                            <a:pt x="228" y="471"/>
                          </a:cubicBezTo>
                          <a:cubicBezTo>
                            <a:pt x="229" y="472"/>
                            <a:pt x="230" y="473"/>
                            <a:pt x="231" y="475"/>
                          </a:cubicBezTo>
                          <a:cubicBezTo>
                            <a:pt x="233" y="478"/>
                            <a:pt x="235" y="481"/>
                            <a:pt x="240" y="482"/>
                          </a:cubicBezTo>
                          <a:lnTo>
                            <a:pt x="243" y="482"/>
                          </a:lnTo>
                          <a:lnTo>
                            <a:pt x="242" y="484"/>
                          </a:lnTo>
                          <a:cubicBezTo>
                            <a:pt x="239" y="499"/>
                            <a:pt x="242" y="511"/>
                            <a:pt x="245" y="521"/>
                          </a:cubicBezTo>
                          <a:cubicBezTo>
                            <a:pt x="249" y="521"/>
                            <a:pt x="250" y="520"/>
                            <a:pt x="250" y="518"/>
                          </a:cubicBezTo>
                          <a:cubicBezTo>
                            <a:pt x="250" y="517"/>
                            <a:pt x="249" y="516"/>
                            <a:pt x="249" y="515"/>
                          </a:cubicBezTo>
                          <a:cubicBezTo>
                            <a:pt x="248" y="513"/>
                            <a:pt x="247" y="511"/>
                            <a:pt x="247" y="507"/>
                          </a:cubicBezTo>
                          <a:cubicBezTo>
                            <a:pt x="247" y="502"/>
                            <a:pt x="253" y="493"/>
                            <a:pt x="258" y="493"/>
                          </a:cubicBezTo>
                          <a:cubicBezTo>
                            <a:pt x="273" y="493"/>
                            <a:pt x="290" y="491"/>
                            <a:pt x="290" y="479"/>
                          </a:cubicBezTo>
                          <a:cubicBezTo>
                            <a:pt x="290" y="478"/>
                            <a:pt x="289" y="476"/>
                            <a:pt x="288" y="475"/>
                          </a:cubicBezTo>
                          <a:cubicBezTo>
                            <a:pt x="286" y="473"/>
                            <a:pt x="284" y="471"/>
                            <a:pt x="284" y="468"/>
                          </a:cubicBezTo>
                          <a:cubicBezTo>
                            <a:pt x="284" y="465"/>
                            <a:pt x="287" y="464"/>
                            <a:pt x="290" y="462"/>
                          </a:cubicBezTo>
                          <a:cubicBezTo>
                            <a:pt x="292" y="461"/>
                            <a:pt x="294" y="460"/>
                            <a:pt x="296" y="458"/>
                          </a:cubicBezTo>
                          <a:lnTo>
                            <a:pt x="296" y="448"/>
                          </a:lnTo>
                          <a:cubicBezTo>
                            <a:pt x="295" y="447"/>
                            <a:pt x="294" y="447"/>
                            <a:pt x="293" y="448"/>
                          </a:cubicBezTo>
                          <a:cubicBezTo>
                            <a:pt x="292" y="448"/>
                            <a:pt x="291" y="448"/>
                            <a:pt x="288" y="448"/>
                          </a:cubicBezTo>
                          <a:cubicBezTo>
                            <a:pt x="287" y="448"/>
                            <a:pt x="282" y="446"/>
                            <a:pt x="273" y="442"/>
                          </a:cubicBezTo>
                          <a:lnTo>
                            <a:pt x="271" y="441"/>
                          </a:lnTo>
                          <a:lnTo>
                            <a:pt x="286" y="419"/>
                          </a:lnTo>
                          <a:lnTo>
                            <a:pt x="287" y="419"/>
                          </a:lnTo>
                          <a:cubicBezTo>
                            <a:pt x="289" y="419"/>
                            <a:pt x="301" y="424"/>
                            <a:pt x="305" y="428"/>
                          </a:cubicBezTo>
                          <a:lnTo>
                            <a:pt x="305" y="428"/>
                          </a:lnTo>
                          <a:lnTo>
                            <a:pt x="306" y="428"/>
                          </a:lnTo>
                          <a:cubicBezTo>
                            <a:pt x="307" y="430"/>
                            <a:pt x="307" y="432"/>
                            <a:pt x="307" y="434"/>
                          </a:cubicBezTo>
                          <a:cubicBezTo>
                            <a:pt x="307" y="435"/>
                            <a:pt x="307" y="438"/>
                            <a:pt x="307" y="438"/>
                          </a:cubicBezTo>
                          <a:cubicBezTo>
                            <a:pt x="308" y="438"/>
                            <a:pt x="309" y="438"/>
                            <a:pt x="310" y="438"/>
                          </a:cubicBezTo>
                          <a:cubicBezTo>
                            <a:pt x="310" y="437"/>
                            <a:pt x="311" y="437"/>
                            <a:pt x="312" y="437"/>
                          </a:cubicBezTo>
                          <a:cubicBezTo>
                            <a:pt x="310" y="425"/>
                            <a:pt x="311" y="417"/>
                            <a:pt x="312" y="4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4" name="Freeform 1219">
                      <a:extLst>
                        <a:ext uri="{FF2B5EF4-FFF2-40B4-BE49-F238E27FC236}">
                          <a16:creationId xmlns:a16="http://schemas.microsoft.com/office/drawing/2014/main" id="{A725F2A6-5393-CE94-3C85-79A40E90AB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13129" y="4626855"/>
                      <a:ext cx="129684" cy="92094"/>
                    </a:xfrm>
                    <a:custGeom>
                      <a:avLst/>
                      <a:gdLst>
                        <a:gd name="T0" fmla="*/ 286 w 307"/>
                        <a:gd name="T1" fmla="*/ 158 h 213"/>
                        <a:gd name="T2" fmla="*/ 275 w 307"/>
                        <a:gd name="T3" fmla="*/ 153 h 213"/>
                        <a:gd name="T4" fmla="*/ 265 w 307"/>
                        <a:gd name="T5" fmla="*/ 137 h 213"/>
                        <a:gd name="T6" fmla="*/ 269 w 307"/>
                        <a:gd name="T7" fmla="*/ 124 h 213"/>
                        <a:gd name="T8" fmla="*/ 269 w 307"/>
                        <a:gd name="T9" fmla="*/ 110 h 213"/>
                        <a:gd name="T10" fmla="*/ 275 w 307"/>
                        <a:gd name="T11" fmla="*/ 95 h 213"/>
                        <a:gd name="T12" fmla="*/ 283 w 307"/>
                        <a:gd name="T13" fmla="*/ 80 h 213"/>
                        <a:gd name="T14" fmla="*/ 273 w 307"/>
                        <a:gd name="T15" fmla="*/ 70 h 213"/>
                        <a:gd name="T16" fmla="*/ 278 w 307"/>
                        <a:gd name="T17" fmla="*/ 64 h 213"/>
                        <a:gd name="T18" fmla="*/ 293 w 307"/>
                        <a:gd name="T19" fmla="*/ 63 h 213"/>
                        <a:gd name="T20" fmla="*/ 283 w 307"/>
                        <a:gd name="T21" fmla="*/ 31 h 213"/>
                        <a:gd name="T22" fmla="*/ 274 w 307"/>
                        <a:gd name="T23" fmla="*/ 40 h 213"/>
                        <a:gd name="T24" fmla="*/ 265 w 307"/>
                        <a:gd name="T25" fmla="*/ 46 h 213"/>
                        <a:gd name="T26" fmla="*/ 257 w 307"/>
                        <a:gd name="T27" fmla="*/ 62 h 213"/>
                        <a:gd name="T28" fmla="*/ 249 w 307"/>
                        <a:gd name="T29" fmla="*/ 66 h 213"/>
                        <a:gd name="T30" fmla="*/ 248 w 307"/>
                        <a:gd name="T31" fmla="*/ 68 h 213"/>
                        <a:gd name="T32" fmla="*/ 233 w 307"/>
                        <a:gd name="T33" fmla="*/ 67 h 213"/>
                        <a:gd name="T34" fmla="*/ 221 w 307"/>
                        <a:gd name="T35" fmla="*/ 64 h 213"/>
                        <a:gd name="T36" fmla="*/ 206 w 307"/>
                        <a:gd name="T37" fmla="*/ 59 h 213"/>
                        <a:gd name="T38" fmla="*/ 212 w 307"/>
                        <a:gd name="T39" fmla="*/ 46 h 213"/>
                        <a:gd name="T40" fmla="*/ 209 w 307"/>
                        <a:gd name="T41" fmla="*/ 38 h 213"/>
                        <a:gd name="T42" fmla="*/ 213 w 307"/>
                        <a:gd name="T43" fmla="*/ 32 h 213"/>
                        <a:gd name="T44" fmla="*/ 218 w 307"/>
                        <a:gd name="T45" fmla="*/ 7 h 213"/>
                        <a:gd name="T46" fmla="*/ 193 w 307"/>
                        <a:gd name="T47" fmla="*/ 11 h 213"/>
                        <a:gd name="T48" fmla="*/ 191 w 307"/>
                        <a:gd name="T49" fmla="*/ 13 h 213"/>
                        <a:gd name="T50" fmla="*/ 176 w 307"/>
                        <a:gd name="T51" fmla="*/ 19 h 213"/>
                        <a:gd name="T52" fmla="*/ 161 w 307"/>
                        <a:gd name="T53" fmla="*/ 35 h 213"/>
                        <a:gd name="T54" fmla="*/ 146 w 307"/>
                        <a:gd name="T55" fmla="*/ 43 h 213"/>
                        <a:gd name="T56" fmla="*/ 135 w 307"/>
                        <a:gd name="T57" fmla="*/ 49 h 213"/>
                        <a:gd name="T58" fmla="*/ 115 w 307"/>
                        <a:gd name="T59" fmla="*/ 60 h 213"/>
                        <a:gd name="T60" fmla="*/ 87 w 307"/>
                        <a:gd name="T61" fmla="*/ 67 h 213"/>
                        <a:gd name="T62" fmla="*/ 67 w 307"/>
                        <a:gd name="T63" fmla="*/ 59 h 213"/>
                        <a:gd name="T64" fmla="*/ 50 w 307"/>
                        <a:gd name="T65" fmla="*/ 63 h 213"/>
                        <a:gd name="T66" fmla="*/ 10 w 307"/>
                        <a:gd name="T67" fmla="*/ 66 h 213"/>
                        <a:gd name="T68" fmla="*/ 9 w 307"/>
                        <a:gd name="T69" fmla="*/ 67 h 213"/>
                        <a:gd name="T70" fmla="*/ 4 w 307"/>
                        <a:gd name="T71" fmla="*/ 72 h 213"/>
                        <a:gd name="T72" fmla="*/ 3 w 307"/>
                        <a:gd name="T73" fmla="*/ 73 h 213"/>
                        <a:gd name="T74" fmla="*/ 2 w 307"/>
                        <a:gd name="T75" fmla="*/ 73 h 213"/>
                        <a:gd name="T76" fmla="*/ 3 w 307"/>
                        <a:gd name="T77" fmla="*/ 82 h 213"/>
                        <a:gd name="T78" fmla="*/ 11 w 307"/>
                        <a:gd name="T79" fmla="*/ 85 h 213"/>
                        <a:gd name="T80" fmla="*/ 18 w 307"/>
                        <a:gd name="T81" fmla="*/ 88 h 213"/>
                        <a:gd name="T82" fmla="*/ 15 w 307"/>
                        <a:gd name="T83" fmla="*/ 98 h 213"/>
                        <a:gd name="T84" fmla="*/ 23 w 307"/>
                        <a:gd name="T85" fmla="*/ 96 h 213"/>
                        <a:gd name="T86" fmla="*/ 37 w 307"/>
                        <a:gd name="T87" fmla="*/ 96 h 213"/>
                        <a:gd name="T88" fmla="*/ 44 w 307"/>
                        <a:gd name="T89" fmla="*/ 99 h 213"/>
                        <a:gd name="T90" fmla="*/ 54 w 307"/>
                        <a:gd name="T91" fmla="*/ 105 h 213"/>
                        <a:gd name="T92" fmla="*/ 60 w 307"/>
                        <a:gd name="T93" fmla="*/ 122 h 213"/>
                        <a:gd name="T94" fmla="*/ 68 w 307"/>
                        <a:gd name="T95" fmla="*/ 131 h 213"/>
                        <a:gd name="T96" fmla="*/ 62 w 307"/>
                        <a:gd name="T97" fmla="*/ 135 h 213"/>
                        <a:gd name="T98" fmla="*/ 69 w 307"/>
                        <a:gd name="T99" fmla="*/ 144 h 213"/>
                        <a:gd name="T100" fmla="*/ 79 w 307"/>
                        <a:gd name="T101" fmla="*/ 155 h 213"/>
                        <a:gd name="T102" fmla="*/ 136 w 307"/>
                        <a:gd name="T103" fmla="*/ 137 h 213"/>
                        <a:gd name="T104" fmla="*/ 141 w 307"/>
                        <a:gd name="T105" fmla="*/ 136 h 213"/>
                        <a:gd name="T106" fmla="*/ 237 w 307"/>
                        <a:gd name="T107" fmla="*/ 212 h 213"/>
                        <a:gd name="T108" fmla="*/ 254 w 307"/>
                        <a:gd name="T109" fmla="*/ 208 h 213"/>
                        <a:gd name="T110" fmla="*/ 291 w 307"/>
                        <a:gd name="T111" fmla="*/ 202 h 213"/>
                        <a:gd name="T112" fmla="*/ 302 w 307"/>
                        <a:gd name="T113" fmla="*/ 196 h 213"/>
                        <a:gd name="T114" fmla="*/ 306 w 307"/>
                        <a:gd name="T115" fmla="*/ 181 h 213"/>
                        <a:gd name="T116" fmla="*/ 297 w 307"/>
                        <a:gd name="T117" fmla="*/ 168 h 2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307" h="213">
                          <a:moveTo>
                            <a:pt x="297" y="168"/>
                          </a:moveTo>
                          <a:cubicBezTo>
                            <a:pt x="294" y="163"/>
                            <a:pt x="291" y="158"/>
                            <a:pt x="286" y="158"/>
                          </a:cubicBezTo>
                          <a:lnTo>
                            <a:pt x="281" y="158"/>
                          </a:lnTo>
                          <a:cubicBezTo>
                            <a:pt x="277" y="158"/>
                            <a:pt x="276" y="155"/>
                            <a:pt x="275" y="153"/>
                          </a:cubicBezTo>
                          <a:cubicBezTo>
                            <a:pt x="271" y="154"/>
                            <a:pt x="268" y="152"/>
                            <a:pt x="266" y="148"/>
                          </a:cubicBezTo>
                          <a:cubicBezTo>
                            <a:pt x="265" y="145"/>
                            <a:pt x="265" y="142"/>
                            <a:pt x="265" y="137"/>
                          </a:cubicBezTo>
                          <a:cubicBezTo>
                            <a:pt x="265" y="132"/>
                            <a:pt x="266" y="129"/>
                            <a:pt x="268" y="126"/>
                          </a:cubicBezTo>
                          <a:cubicBezTo>
                            <a:pt x="268" y="126"/>
                            <a:pt x="269" y="125"/>
                            <a:pt x="269" y="124"/>
                          </a:cubicBezTo>
                          <a:cubicBezTo>
                            <a:pt x="266" y="123"/>
                            <a:pt x="264" y="121"/>
                            <a:pt x="264" y="117"/>
                          </a:cubicBezTo>
                          <a:cubicBezTo>
                            <a:pt x="264" y="115"/>
                            <a:pt x="266" y="112"/>
                            <a:pt x="269" y="110"/>
                          </a:cubicBezTo>
                          <a:cubicBezTo>
                            <a:pt x="271" y="107"/>
                            <a:pt x="275" y="103"/>
                            <a:pt x="275" y="99"/>
                          </a:cubicBezTo>
                          <a:lnTo>
                            <a:pt x="275" y="95"/>
                          </a:lnTo>
                          <a:cubicBezTo>
                            <a:pt x="275" y="90"/>
                            <a:pt x="277" y="88"/>
                            <a:pt x="280" y="86"/>
                          </a:cubicBezTo>
                          <a:cubicBezTo>
                            <a:pt x="281" y="84"/>
                            <a:pt x="283" y="83"/>
                            <a:pt x="283" y="80"/>
                          </a:cubicBezTo>
                          <a:cubicBezTo>
                            <a:pt x="283" y="78"/>
                            <a:pt x="282" y="78"/>
                            <a:pt x="279" y="77"/>
                          </a:cubicBezTo>
                          <a:cubicBezTo>
                            <a:pt x="277" y="76"/>
                            <a:pt x="273" y="75"/>
                            <a:pt x="273" y="70"/>
                          </a:cubicBezTo>
                          <a:cubicBezTo>
                            <a:pt x="273" y="68"/>
                            <a:pt x="275" y="65"/>
                            <a:pt x="277" y="64"/>
                          </a:cubicBezTo>
                          <a:lnTo>
                            <a:pt x="278" y="64"/>
                          </a:lnTo>
                          <a:lnTo>
                            <a:pt x="290" y="64"/>
                          </a:lnTo>
                          <a:cubicBezTo>
                            <a:pt x="291" y="64"/>
                            <a:pt x="292" y="64"/>
                            <a:pt x="293" y="63"/>
                          </a:cubicBezTo>
                          <a:cubicBezTo>
                            <a:pt x="296" y="62"/>
                            <a:pt x="299" y="61"/>
                            <a:pt x="299" y="58"/>
                          </a:cubicBezTo>
                          <a:cubicBezTo>
                            <a:pt x="299" y="52"/>
                            <a:pt x="287" y="31"/>
                            <a:pt x="283" y="31"/>
                          </a:cubicBezTo>
                          <a:cubicBezTo>
                            <a:pt x="280" y="31"/>
                            <a:pt x="279" y="33"/>
                            <a:pt x="277" y="36"/>
                          </a:cubicBezTo>
                          <a:cubicBezTo>
                            <a:pt x="276" y="37"/>
                            <a:pt x="275" y="39"/>
                            <a:pt x="274" y="40"/>
                          </a:cubicBezTo>
                          <a:cubicBezTo>
                            <a:pt x="272" y="41"/>
                            <a:pt x="270" y="42"/>
                            <a:pt x="269" y="42"/>
                          </a:cubicBezTo>
                          <a:cubicBezTo>
                            <a:pt x="267" y="43"/>
                            <a:pt x="266" y="44"/>
                            <a:pt x="265" y="46"/>
                          </a:cubicBezTo>
                          <a:cubicBezTo>
                            <a:pt x="263" y="47"/>
                            <a:pt x="263" y="49"/>
                            <a:pt x="262" y="52"/>
                          </a:cubicBezTo>
                          <a:cubicBezTo>
                            <a:pt x="261" y="55"/>
                            <a:pt x="260" y="59"/>
                            <a:pt x="257" y="62"/>
                          </a:cubicBezTo>
                          <a:cubicBezTo>
                            <a:pt x="256" y="62"/>
                            <a:pt x="255" y="63"/>
                            <a:pt x="254" y="63"/>
                          </a:cubicBezTo>
                          <a:cubicBezTo>
                            <a:pt x="252" y="64"/>
                            <a:pt x="251" y="64"/>
                            <a:pt x="249" y="66"/>
                          </a:cubicBezTo>
                          <a:lnTo>
                            <a:pt x="249" y="66"/>
                          </a:lnTo>
                          <a:cubicBezTo>
                            <a:pt x="248" y="67"/>
                            <a:pt x="248" y="68"/>
                            <a:pt x="248" y="68"/>
                          </a:cubicBezTo>
                          <a:cubicBezTo>
                            <a:pt x="247" y="70"/>
                            <a:pt x="245" y="72"/>
                            <a:pt x="242" y="72"/>
                          </a:cubicBezTo>
                          <a:cubicBezTo>
                            <a:pt x="237" y="72"/>
                            <a:pt x="235" y="69"/>
                            <a:pt x="233" y="67"/>
                          </a:cubicBezTo>
                          <a:cubicBezTo>
                            <a:pt x="231" y="65"/>
                            <a:pt x="229" y="63"/>
                            <a:pt x="225" y="63"/>
                          </a:cubicBezTo>
                          <a:cubicBezTo>
                            <a:pt x="223" y="63"/>
                            <a:pt x="223" y="63"/>
                            <a:pt x="221" y="64"/>
                          </a:cubicBezTo>
                          <a:cubicBezTo>
                            <a:pt x="220" y="65"/>
                            <a:pt x="218" y="67"/>
                            <a:pt x="215" y="67"/>
                          </a:cubicBezTo>
                          <a:cubicBezTo>
                            <a:pt x="211" y="67"/>
                            <a:pt x="206" y="64"/>
                            <a:pt x="206" y="59"/>
                          </a:cubicBezTo>
                          <a:cubicBezTo>
                            <a:pt x="206" y="56"/>
                            <a:pt x="208" y="54"/>
                            <a:pt x="209" y="52"/>
                          </a:cubicBezTo>
                          <a:cubicBezTo>
                            <a:pt x="211" y="50"/>
                            <a:pt x="212" y="48"/>
                            <a:pt x="212" y="46"/>
                          </a:cubicBezTo>
                          <a:cubicBezTo>
                            <a:pt x="212" y="45"/>
                            <a:pt x="211" y="44"/>
                            <a:pt x="211" y="43"/>
                          </a:cubicBezTo>
                          <a:cubicBezTo>
                            <a:pt x="210" y="42"/>
                            <a:pt x="209" y="40"/>
                            <a:pt x="209" y="38"/>
                          </a:cubicBezTo>
                          <a:cubicBezTo>
                            <a:pt x="209" y="36"/>
                            <a:pt x="210" y="35"/>
                            <a:pt x="211" y="34"/>
                          </a:cubicBezTo>
                          <a:cubicBezTo>
                            <a:pt x="212" y="33"/>
                            <a:pt x="212" y="33"/>
                            <a:pt x="213" y="32"/>
                          </a:cubicBezTo>
                          <a:cubicBezTo>
                            <a:pt x="213" y="31"/>
                            <a:pt x="213" y="30"/>
                            <a:pt x="214" y="29"/>
                          </a:cubicBezTo>
                          <a:cubicBezTo>
                            <a:pt x="216" y="22"/>
                            <a:pt x="218" y="14"/>
                            <a:pt x="218" y="7"/>
                          </a:cubicBezTo>
                          <a:cubicBezTo>
                            <a:pt x="218" y="2"/>
                            <a:pt x="217" y="0"/>
                            <a:pt x="211" y="0"/>
                          </a:cubicBezTo>
                          <a:cubicBezTo>
                            <a:pt x="202" y="0"/>
                            <a:pt x="198" y="5"/>
                            <a:pt x="193" y="11"/>
                          </a:cubicBezTo>
                          <a:cubicBezTo>
                            <a:pt x="192" y="11"/>
                            <a:pt x="192" y="12"/>
                            <a:pt x="191" y="13"/>
                          </a:cubicBezTo>
                          <a:lnTo>
                            <a:pt x="191" y="13"/>
                          </a:lnTo>
                          <a:lnTo>
                            <a:pt x="185" y="13"/>
                          </a:lnTo>
                          <a:cubicBezTo>
                            <a:pt x="181" y="15"/>
                            <a:pt x="178" y="17"/>
                            <a:pt x="176" y="19"/>
                          </a:cubicBezTo>
                          <a:cubicBezTo>
                            <a:pt x="173" y="21"/>
                            <a:pt x="171" y="24"/>
                            <a:pt x="169" y="27"/>
                          </a:cubicBezTo>
                          <a:cubicBezTo>
                            <a:pt x="167" y="29"/>
                            <a:pt x="164" y="32"/>
                            <a:pt x="161" y="35"/>
                          </a:cubicBezTo>
                          <a:cubicBezTo>
                            <a:pt x="160" y="37"/>
                            <a:pt x="158" y="38"/>
                            <a:pt x="155" y="40"/>
                          </a:cubicBezTo>
                          <a:cubicBezTo>
                            <a:pt x="153" y="42"/>
                            <a:pt x="149" y="42"/>
                            <a:pt x="146" y="43"/>
                          </a:cubicBezTo>
                          <a:cubicBezTo>
                            <a:pt x="143" y="44"/>
                            <a:pt x="139" y="44"/>
                            <a:pt x="138" y="46"/>
                          </a:cubicBezTo>
                          <a:cubicBezTo>
                            <a:pt x="137" y="47"/>
                            <a:pt x="136" y="48"/>
                            <a:pt x="135" y="49"/>
                          </a:cubicBezTo>
                          <a:cubicBezTo>
                            <a:pt x="133" y="51"/>
                            <a:pt x="131" y="53"/>
                            <a:pt x="129" y="54"/>
                          </a:cubicBezTo>
                          <a:cubicBezTo>
                            <a:pt x="126" y="58"/>
                            <a:pt x="121" y="60"/>
                            <a:pt x="115" y="60"/>
                          </a:cubicBezTo>
                          <a:cubicBezTo>
                            <a:pt x="109" y="60"/>
                            <a:pt x="104" y="62"/>
                            <a:pt x="100" y="64"/>
                          </a:cubicBezTo>
                          <a:cubicBezTo>
                            <a:pt x="96" y="66"/>
                            <a:pt x="92" y="67"/>
                            <a:pt x="87" y="67"/>
                          </a:cubicBezTo>
                          <a:cubicBezTo>
                            <a:pt x="82" y="67"/>
                            <a:pt x="78" y="65"/>
                            <a:pt x="75" y="63"/>
                          </a:cubicBezTo>
                          <a:cubicBezTo>
                            <a:pt x="73" y="61"/>
                            <a:pt x="71" y="59"/>
                            <a:pt x="67" y="59"/>
                          </a:cubicBezTo>
                          <a:cubicBezTo>
                            <a:pt x="64" y="59"/>
                            <a:pt x="61" y="60"/>
                            <a:pt x="58" y="61"/>
                          </a:cubicBezTo>
                          <a:cubicBezTo>
                            <a:pt x="55" y="62"/>
                            <a:pt x="53" y="63"/>
                            <a:pt x="50" y="63"/>
                          </a:cubicBezTo>
                          <a:lnTo>
                            <a:pt x="19" y="63"/>
                          </a:lnTo>
                          <a:cubicBezTo>
                            <a:pt x="15" y="63"/>
                            <a:pt x="12" y="64"/>
                            <a:pt x="10" y="66"/>
                          </a:cubicBezTo>
                          <a:cubicBezTo>
                            <a:pt x="10" y="66"/>
                            <a:pt x="10" y="66"/>
                            <a:pt x="10" y="66"/>
                          </a:cubicBezTo>
                          <a:cubicBezTo>
                            <a:pt x="9" y="66"/>
                            <a:pt x="9" y="66"/>
                            <a:pt x="9" y="67"/>
                          </a:cubicBezTo>
                          <a:cubicBezTo>
                            <a:pt x="7" y="68"/>
                            <a:pt x="5" y="70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lnTo>
                            <a:pt x="3" y="73"/>
                          </a:lnTo>
                          <a:lnTo>
                            <a:pt x="3" y="73"/>
                          </a:lnTo>
                          <a:cubicBezTo>
                            <a:pt x="2" y="73"/>
                            <a:pt x="2" y="73"/>
                            <a:pt x="2" y="73"/>
                          </a:cubicBezTo>
                          <a:cubicBezTo>
                            <a:pt x="1" y="74"/>
                            <a:pt x="0" y="76"/>
                            <a:pt x="0" y="79"/>
                          </a:cubicBezTo>
                          <a:cubicBezTo>
                            <a:pt x="1" y="80"/>
                            <a:pt x="1" y="81"/>
                            <a:pt x="3" y="82"/>
                          </a:cubicBezTo>
                          <a:cubicBezTo>
                            <a:pt x="6" y="83"/>
                            <a:pt x="7" y="83"/>
                            <a:pt x="7" y="83"/>
                          </a:cubicBezTo>
                          <a:cubicBezTo>
                            <a:pt x="8" y="83"/>
                            <a:pt x="9" y="83"/>
                            <a:pt x="11" y="85"/>
                          </a:cubicBezTo>
                          <a:cubicBezTo>
                            <a:pt x="13" y="86"/>
                            <a:pt x="14" y="86"/>
                            <a:pt x="15" y="87"/>
                          </a:cubicBezTo>
                          <a:cubicBezTo>
                            <a:pt x="16" y="87"/>
                            <a:pt x="18" y="87"/>
                            <a:pt x="18" y="88"/>
                          </a:cubicBezTo>
                          <a:cubicBezTo>
                            <a:pt x="18" y="90"/>
                            <a:pt x="17" y="91"/>
                            <a:pt x="15" y="93"/>
                          </a:cubicBezTo>
                          <a:cubicBezTo>
                            <a:pt x="14" y="95"/>
                            <a:pt x="14" y="96"/>
                            <a:pt x="15" y="98"/>
                          </a:cubicBezTo>
                          <a:cubicBezTo>
                            <a:pt x="15" y="99"/>
                            <a:pt x="16" y="99"/>
                            <a:pt x="17" y="99"/>
                          </a:cubicBezTo>
                          <a:cubicBezTo>
                            <a:pt x="19" y="99"/>
                            <a:pt x="21" y="98"/>
                            <a:pt x="23" y="96"/>
                          </a:cubicBezTo>
                          <a:cubicBezTo>
                            <a:pt x="26" y="92"/>
                            <a:pt x="29" y="91"/>
                            <a:pt x="31" y="91"/>
                          </a:cubicBezTo>
                          <a:cubicBezTo>
                            <a:pt x="34" y="91"/>
                            <a:pt x="36" y="94"/>
                            <a:pt x="37" y="96"/>
                          </a:cubicBezTo>
                          <a:cubicBezTo>
                            <a:pt x="38" y="97"/>
                            <a:pt x="40" y="101"/>
                            <a:pt x="41" y="101"/>
                          </a:cubicBezTo>
                          <a:cubicBezTo>
                            <a:pt x="42" y="101"/>
                            <a:pt x="43" y="100"/>
                            <a:pt x="44" y="99"/>
                          </a:cubicBezTo>
                          <a:cubicBezTo>
                            <a:pt x="45" y="98"/>
                            <a:pt x="46" y="97"/>
                            <a:pt x="47" y="97"/>
                          </a:cubicBezTo>
                          <a:cubicBezTo>
                            <a:pt x="50" y="97"/>
                            <a:pt x="52" y="100"/>
                            <a:pt x="54" y="105"/>
                          </a:cubicBezTo>
                          <a:cubicBezTo>
                            <a:pt x="58" y="111"/>
                            <a:pt x="60" y="116"/>
                            <a:pt x="58" y="120"/>
                          </a:cubicBezTo>
                          <a:cubicBezTo>
                            <a:pt x="58" y="120"/>
                            <a:pt x="58" y="120"/>
                            <a:pt x="60" y="122"/>
                          </a:cubicBezTo>
                          <a:cubicBezTo>
                            <a:pt x="61" y="123"/>
                            <a:pt x="62" y="123"/>
                            <a:pt x="63" y="124"/>
                          </a:cubicBezTo>
                          <a:cubicBezTo>
                            <a:pt x="66" y="127"/>
                            <a:pt x="68" y="129"/>
                            <a:pt x="68" y="131"/>
                          </a:cubicBezTo>
                          <a:cubicBezTo>
                            <a:pt x="68" y="132"/>
                            <a:pt x="65" y="133"/>
                            <a:pt x="65" y="134"/>
                          </a:cubicBezTo>
                          <a:cubicBezTo>
                            <a:pt x="62" y="134"/>
                            <a:pt x="62" y="135"/>
                            <a:pt x="62" y="135"/>
                          </a:cubicBezTo>
                          <a:cubicBezTo>
                            <a:pt x="62" y="136"/>
                            <a:pt x="62" y="137"/>
                            <a:pt x="65" y="139"/>
                          </a:cubicBezTo>
                          <a:cubicBezTo>
                            <a:pt x="67" y="141"/>
                            <a:pt x="68" y="143"/>
                            <a:pt x="69" y="144"/>
                          </a:cubicBezTo>
                          <a:cubicBezTo>
                            <a:pt x="70" y="146"/>
                            <a:pt x="71" y="147"/>
                            <a:pt x="73" y="148"/>
                          </a:cubicBezTo>
                          <a:cubicBezTo>
                            <a:pt x="76" y="150"/>
                            <a:pt x="78" y="153"/>
                            <a:pt x="79" y="155"/>
                          </a:cubicBezTo>
                          <a:cubicBezTo>
                            <a:pt x="88" y="148"/>
                            <a:pt x="98" y="144"/>
                            <a:pt x="103" y="143"/>
                          </a:cubicBezTo>
                          <a:cubicBezTo>
                            <a:pt x="125" y="142"/>
                            <a:pt x="132" y="139"/>
                            <a:pt x="136" y="137"/>
                          </a:cubicBezTo>
                          <a:cubicBezTo>
                            <a:pt x="137" y="136"/>
                            <a:pt x="138" y="136"/>
                            <a:pt x="140" y="136"/>
                          </a:cubicBezTo>
                          <a:cubicBezTo>
                            <a:pt x="140" y="136"/>
                            <a:pt x="140" y="136"/>
                            <a:pt x="141" y="136"/>
                          </a:cubicBezTo>
                          <a:cubicBezTo>
                            <a:pt x="162" y="138"/>
                            <a:pt x="186" y="163"/>
                            <a:pt x="206" y="185"/>
                          </a:cubicBezTo>
                          <a:cubicBezTo>
                            <a:pt x="219" y="198"/>
                            <a:pt x="229" y="209"/>
                            <a:pt x="237" y="212"/>
                          </a:cubicBezTo>
                          <a:cubicBezTo>
                            <a:pt x="239" y="213"/>
                            <a:pt x="240" y="213"/>
                            <a:pt x="242" y="213"/>
                          </a:cubicBezTo>
                          <a:cubicBezTo>
                            <a:pt x="246" y="213"/>
                            <a:pt x="250" y="211"/>
                            <a:pt x="254" y="208"/>
                          </a:cubicBezTo>
                          <a:cubicBezTo>
                            <a:pt x="259" y="205"/>
                            <a:pt x="265" y="201"/>
                            <a:pt x="271" y="201"/>
                          </a:cubicBezTo>
                          <a:cubicBezTo>
                            <a:pt x="280" y="201"/>
                            <a:pt x="286" y="202"/>
                            <a:pt x="291" y="202"/>
                          </a:cubicBezTo>
                          <a:cubicBezTo>
                            <a:pt x="294" y="202"/>
                            <a:pt x="297" y="202"/>
                            <a:pt x="299" y="202"/>
                          </a:cubicBezTo>
                          <a:lnTo>
                            <a:pt x="302" y="196"/>
                          </a:lnTo>
                          <a:lnTo>
                            <a:pt x="303" y="185"/>
                          </a:lnTo>
                          <a:lnTo>
                            <a:pt x="306" y="181"/>
                          </a:lnTo>
                          <a:cubicBezTo>
                            <a:pt x="306" y="181"/>
                            <a:pt x="307" y="180"/>
                            <a:pt x="307" y="180"/>
                          </a:cubicBezTo>
                          <a:cubicBezTo>
                            <a:pt x="302" y="178"/>
                            <a:pt x="299" y="173"/>
                            <a:pt x="297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5" name="Freeform 1220">
                      <a:extLst>
                        <a:ext uri="{FF2B5EF4-FFF2-40B4-BE49-F238E27FC236}">
                          <a16:creationId xmlns:a16="http://schemas.microsoft.com/office/drawing/2014/main" id="{46F7111C-6162-60E6-BBC7-B2F9D9971C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9687" y="4358093"/>
                      <a:ext cx="240571" cy="300714"/>
                    </a:xfrm>
                    <a:custGeom>
                      <a:avLst/>
                      <a:gdLst>
                        <a:gd name="T0" fmla="*/ 316 w 567"/>
                        <a:gd name="T1" fmla="*/ 702 h 704"/>
                        <a:gd name="T2" fmla="*/ 331 w 567"/>
                        <a:gd name="T3" fmla="*/ 693 h 704"/>
                        <a:gd name="T4" fmla="*/ 392 w 567"/>
                        <a:gd name="T5" fmla="*/ 695 h 704"/>
                        <a:gd name="T6" fmla="*/ 442 w 567"/>
                        <a:gd name="T7" fmla="*/ 684 h 704"/>
                        <a:gd name="T8" fmla="*/ 475 w 567"/>
                        <a:gd name="T9" fmla="*/ 664 h 704"/>
                        <a:gd name="T10" fmla="*/ 485 w 567"/>
                        <a:gd name="T11" fmla="*/ 608 h 704"/>
                        <a:gd name="T12" fmla="*/ 477 w 567"/>
                        <a:gd name="T13" fmla="*/ 584 h 704"/>
                        <a:gd name="T14" fmla="*/ 469 w 567"/>
                        <a:gd name="T15" fmla="*/ 555 h 704"/>
                        <a:gd name="T16" fmla="*/ 508 w 567"/>
                        <a:gd name="T17" fmla="*/ 493 h 704"/>
                        <a:gd name="T18" fmla="*/ 519 w 567"/>
                        <a:gd name="T19" fmla="*/ 469 h 704"/>
                        <a:gd name="T20" fmla="*/ 494 w 567"/>
                        <a:gd name="T21" fmla="*/ 423 h 704"/>
                        <a:gd name="T22" fmla="*/ 503 w 567"/>
                        <a:gd name="T23" fmla="*/ 366 h 704"/>
                        <a:gd name="T24" fmla="*/ 529 w 567"/>
                        <a:gd name="T25" fmla="*/ 362 h 704"/>
                        <a:gd name="T26" fmla="*/ 551 w 567"/>
                        <a:gd name="T27" fmla="*/ 341 h 704"/>
                        <a:gd name="T28" fmla="*/ 541 w 567"/>
                        <a:gd name="T29" fmla="*/ 321 h 704"/>
                        <a:gd name="T30" fmla="*/ 526 w 567"/>
                        <a:gd name="T31" fmla="*/ 260 h 704"/>
                        <a:gd name="T32" fmla="*/ 523 w 567"/>
                        <a:gd name="T33" fmla="*/ 247 h 704"/>
                        <a:gd name="T34" fmla="*/ 545 w 567"/>
                        <a:gd name="T35" fmla="*/ 226 h 704"/>
                        <a:gd name="T36" fmla="*/ 559 w 567"/>
                        <a:gd name="T37" fmla="*/ 198 h 704"/>
                        <a:gd name="T38" fmla="*/ 546 w 567"/>
                        <a:gd name="T39" fmla="*/ 170 h 704"/>
                        <a:gd name="T40" fmla="*/ 535 w 567"/>
                        <a:gd name="T41" fmla="*/ 144 h 704"/>
                        <a:gd name="T42" fmla="*/ 560 w 567"/>
                        <a:gd name="T43" fmla="*/ 119 h 704"/>
                        <a:gd name="T44" fmla="*/ 564 w 567"/>
                        <a:gd name="T45" fmla="*/ 100 h 704"/>
                        <a:gd name="T46" fmla="*/ 536 w 567"/>
                        <a:gd name="T47" fmla="*/ 86 h 704"/>
                        <a:gd name="T48" fmla="*/ 513 w 567"/>
                        <a:gd name="T49" fmla="*/ 64 h 704"/>
                        <a:gd name="T50" fmla="*/ 528 w 567"/>
                        <a:gd name="T51" fmla="*/ 25 h 704"/>
                        <a:gd name="T52" fmla="*/ 517 w 567"/>
                        <a:gd name="T53" fmla="*/ 20 h 704"/>
                        <a:gd name="T54" fmla="*/ 487 w 567"/>
                        <a:gd name="T55" fmla="*/ 15 h 704"/>
                        <a:gd name="T56" fmla="*/ 449 w 567"/>
                        <a:gd name="T57" fmla="*/ 6 h 704"/>
                        <a:gd name="T58" fmla="*/ 360 w 567"/>
                        <a:gd name="T59" fmla="*/ 77 h 704"/>
                        <a:gd name="T60" fmla="*/ 355 w 567"/>
                        <a:gd name="T61" fmla="*/ 62 h 704"/>
                        <a:gd name="T62" fmla="*/ 327 w 567"/>
                        <a:gd name="T63" fmla="*/ 99 h 704"/>
                        <a:gd name="T64" fmla="*/ 310 w 567"/>
                        <a:gd name="T65" fmla="*/ 94 h 704"/>
                        <a:gd name="T66" fmla="*/ 280 w 567"/>
                        <a:gd name="T67" fmla="*/ 113 h 704"/>
                        <a:gd name="T68" fmla="*/ 287 w 567"/>
                        <a:gd name="T69" fmla="*/ 142 h 704"/>
                        <a:gd name="T70" fmla="*/ 286 w 567"/>
                        <a:gd name="T71" fmla="*/ 173 h 704"/>
                        <a:gd name="T72" fmla="*/ 256 w 567"/>
                        <a:gd name="T73" fmla="*/ 178 h 704"/>
                        <a:gd name="T74" fmla="*/ 229 w 567"/>
                        <a:gd name="T75" fmla="*/ 190 h 704"/>
                        <a:gd name="T76" fmla="*/ 194 w 567"/>
                        <a:gd name="T77" fmla="*/ 195 h 704"/>
                        <a:gd name="T78" fmla="*/ 154 w 567"/>
                        <a:gd name="T79" fmla="*/ 171 h 704"/>
                        <a:gd name="T80" fmla="*/ 119 w 567"/>
                        <a:gd name="T81" fmla="*/ 182 h 704"/>
                        <a:gd name="T82" fmla="*/ 110 w 567"/>
                        <a:gd name="T83" fmla="*/ 217 h 704"/>
                        <a:gd name="T84" fmla="*/ 75 w 567"/>
                        <a:gd name="T85" fmla="*/ 209 h 704"/>
                        <a:gd name="T86" fmla="*/ 26 w 567"/>
                        <a:gd name="T87" fmla="*/ 220 h 704"/>
                        <a:gd name="T88" fmla="*/ 8 w 567"/>
                        <a:gd name="T89" fmla="*/ 238 h 704"/>
                        <a:gd name="T90" fmla="*/ 35 w 567"/>
                        <a:gd name="T91" fmla="*/ 276 h 704"/>
                        <a:gd name="T92" fmla="*/ 40 w 567"/>
                        <a:gd name="T93" fmla="*/ 319 h 704"/>
                        <a:gd name="T94" fmla="*/ 23 w 567"/>
                        <a:gd name="T95" fmla="*/ 365 h 704"/>
                        <a:gd name="T96" fmla="*/ 0 w 567"/>
                        <a:gd name="T97" fmla="*/ 382 h 704"/>
                        <a:gd name="T98" fmla="*/ 22 w 567"/>
                        <a:gd name="T99" fmla="*/ 480 h 704"/>
                        <a:gd name="T100" fmla="*/ 30 w 567"/>
                        <a:gd name="T101" fmla="*/ 527 h 704"/>
                        <a:gd name="T102" fmla="*/ 52 w 567"/>
                        <a:gd name="T103" fmla="*/ 546 h 704"/>
                        <a:gd name="T104" fmla="*/ 72 w 567"/>
                        <a:gd name="T105" fmla="*/ 561 h 704"/>
                        <a:gd name="T106" fmla="*/ 99 w 567"/>
                        <a:gd name="T107" fmla="*/ 596 h 704"/>
                        <a:gd name="T108" fmla="*/ 125 w 567"/>
                        <a:gd name="T109" fmla="*/ 644 h 704"/>
                        <a:gd name="T110" fmla="*/ 165 w 567"/>
                        <a:gd name="T111" fmla="*/ 678 h 704"/>
                        <a:gd name="T112" fmla="*/ 193 w 567"/>
                        <a:gd name="T113" fmla="*/ 646 h 704"/>
                        <a:gd name="T114" fmla="*/ 251 w 567"/>
                        <a:gd name="T115" fmla="*/ 639 h 704"/>
                        <a:gd name="T116" fmla="*/ 277 w 567"/>
                        <a:gd name="T117" fmla="*/ 665 h 7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67" h="704">
                          <a:moveTo>
                            <a:pt x="313" y="703"/>
                          </a:moveTo>
                          <a:cubicBezTo>
                            <a:pt x="314" y="703"/>
                            <a:pt x="314" y="703"/>
                            <a:pt x="315" y="703"/>
                          </a:cubicBezTo>
                          <a:lnTo>
                            <a:pt x="315" y="703"/>
                          </a:lnTo>
                          <a:lnTo>
                            <a:pt x="316" y="703"/>
                          </a:ln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7" y="700"/>
                            <a:pt x="319" y="699"/>
                            <a:pt x="320" y="697"/>
                          </a:cubicBezTo>
                          <a:cubicBezTo>
                            <a:pt x="321" y="697"/>
                            <a:pt x="321" y="696"/>
                            <a:pt x="321" y="696"/>
                          </a:cubicBezTo>
                          <a:cubicBezTo>
                            <a:pt x="322" y="696"/>
                            <a:pt x="322" y="696"/>
                            <a:pt x="322" y="696"/>
                          </a:cubicBezTo>
                          <a:cubicBezTo>
                            <a:pt x="324" y="694"/>
                            <a:pt x="327" y="693"/>
                            <a:pt x="331" y="693"/>
                          </a:cubicBezTo>
                          <a:lnTo>
                            <a:pt x="362" y="693"/>
                          </a:lnTo>
                          <a:cubicBezTo>
                            <a:pt x="365" y="693"/>
                            <a:pt x="368" y="692"/>
                            <a:pt x="370" y="691"/>
                          </a:cubicBezTo>
                          <a:cubicBezTo>
                            <a:pt x="373" y="690"/>
                            <a:pt x="376" y="689"/>
                            <a:pt x="380" y="689"/>
                          </a:cubicBezTo>
                          <a:cubicBezTo>
                            <a:pt x="383" y="689"/>
                            <a:pt x="385" y="690"/>
                            <a:pt x="387" y="691"/>
                          </a:cubicBezTo>
                          <a:cubicBezTo>
                            <a:pt x="389" y="692"/>
                            <a:pt x="390" y="694"/>
                            <a:pt x="392" y="695"/>
                          </a:cubicBezTo>
                          <a:cubicBezTo>
                            <a:pt x="392" y="695"/>
                            <a:pt x="392" y="695"/>
                            <a:pt x="393" y="696"/>
                          </a:cubicBezTo>
                          <a:cubicBezTo>
                            <a:pt x="395" y="697"/>
                            <a:pt x="397" y="697"/>
                            <a:pt x="400" y="697"/>
                          </a:cubicBezTo>
                          <a:cubicBezTo>
                            <a:pt x="405" y="697"/>
                            <a:pt x="409" y="695"/>
                            <a:pt x="413" y="694"/>
                          </a:cubicBezTo>
                          <a:cubicBezTo>
                            <a:pt x="417" y="692"/>
                            <a:pt x="422" y="690"/>
                            <a:pt x="428" y="690"/>
                          </a:cubicBezTo>
                          <a:cubicBezTo>
                            <a:pt x="434" y="690"/>
                            <a:pt x="439" y="687"/>
                            <a:pt x="442" y="684"/>
                          </a:cubicBezTo>
                          <a:cubicBezTo>
                            <a:pt x="444" y="682"/>
                            <a:pt x="446" y="680"/>
                            <a:pt x="448" y="678"/>
                          </a:cubicBezTo>
                          <a:cubicBezTo>
                            <a:pt x="449" y="677"/>
                            <a:pt x="450" y="676"/>
                            <a:pt x="451" y="675"/>
                          </a:cubicBezTo>
                          <a:cubicBezTo>
                            <a:pt x="453" y="674"/>
                            <a:pt x="456" y="673"/>
                            <a:pt x="459" y="673"/>
                          </a:cubicBezTo>
                          <a:cubicBezTo>
                            <a:pt x="463" y="672"/>
                            <a:pt x="466" y="671"/>
                            <a:pt x="469" y="669"/>
                          </a:cubicBezTo>
                          <a:cubicBezTo>
                            <a:pt x="471" y="668"/>
                            <a:pt x="473" y="666"/>
                            <a:pt x="475" y="664"/>
                          </a:cubicBezTo>
                          <a:cubicBezTo>
                            <a:pt x="478" y="662"/>
                            <a:pt x="480" y="659"/>
                            <a:pt x="482" y="656"/>
                          </a:cubicBezTo>
                          <a:cubicBezTo>
                            <a:pt x="484" y="653"/>
                            <a:pt x="486" y="651"/>
                            <a:pt x="489" y="648"/>
                          </a:cubicBezTo>
                          <a:cubicBezTo>
                            <a:pt x="491" y="646"/>
                            <a:pt x="493" y="645"/>
                            <a:pt x="496" y="644"/>
                          </a:cubicBezTo>
                          <a:cubicBezTo>
                            <a:pt x="495" y="633"/>
                            <a:pt x="494" y="623"/>
                            <a:pt x="494" y="615"/>
                          </a:cubicBezTo>
                          <a:cubicBezTo>
                            <a:pt x="494" y="611"/>
                            <a:pt x="491" y="610"/>
                            <a:pt x="485" y="608"/>
                          </a:cubicBezTo>
                          <a:cubicBezTo>
                            <a:pt x="480" y="607"/>
                            <a:pt x="475" y="606"/>
                            <a:pt x="475" y="601"/>
                          </a:cubicBezTo>
                          <a:cubicBezTo>
                            <a:pt x="475" y="598"/>
                            <a:pt x="477" y="596"/>
                            <a:pt x="478" y="594"/>
                          </a:cubicBezTo>
                          <a:cubicBezTo>
                            <a:pt x="479" y="594"/>
                            <a:pt x="479" y="594"/>
                            <a:pt x="479" y="593"/>
                          </a:cubicBezTo>
                          <a:lnTo>
                            <a:pt x="479" y="584"/>
                          </a:lnTo>
                          <a:cubicBezTo>
                            <a:pt x="478" y="584"/>
                            <a:pt x="478" y="584"/>
                            <a:pt x="477" y="584"/>
                          </a:cubicBezTo>
                          <a:cubicBezTo>
                            <a:pt x="471" y="583"/>
                            <a:pt x="468" y="582"/>
                            <a:pt x="463" y="576"/>
                          </a:cubicBezTo>
                          <a:cubicBezTo>
                            <a:pt x="462" y="575"/>
                            <a:pt x="462" y="574"/>
                            <a:pt x="463" y="573"/>
                          </a:cubicBezTo>
                          <a:cubicBezTo>
                            <a:pt x="464" y="573"/>
                            <a:pt x="465" y="572"/>
                            <a:pt x="466" y="571"/>
                          </a:cubicBezTo>
                          <a:cubicBezTo>
                            <a:pt x="468" y="570"/>
                            <a:pt x="470" y="568"/>
                            <a:pt x="470" y="566"/>
                          </a:cubicBezTo>
                          <a:cubicBezTo>
                            <a:pt x="470" y="562"/>
                            <a:pt x="470" y="559"/>
                            <a:pt x="469" y="555"/>
                          </a:cubicBezTo>
                          <a:cubicBezTo>
                            <a:pt x="468" y="551"/>
                            <a:pt x="467" y="547"/>
                            <a:pt x="467" y="543"/>
                          </a:cubicBezTo>
                          <a:cubicBezTo>
                            <a:pt x="467" y="527"/>
                            <a:pt x="475" y="522"/>
                            <a:pt x="482" y="518"/>
                          </a:cubicBezTo>
                          <a:cubicBezTo>
                            <a:pt x="488" y="515"/>
                            <a:pt x="492" y="513"/>
                            <a:pt x="492" y="503"/>
                          </a:cubicBezTo>
                          <a:cubicBezTo>
                            <a:pt x="492" y="495"/>
                            <a:pt x="499" y="494"/>
                            <a:pt x="503" y="494"/>
                          </a:cubicBezTo>
                          <a:cubicBezTo>
                            <a:pt x="505" y="494"/>
                            <a:pt x="507" y="494"/>
                            <a:pt x="508" y="493"/>
                          </a:cubicBezTo>
                          <a:cubicBezTo>
                            <a:pt x="514" y="491"/>
                            <a:pt x="514" y="486"/>
                            <a:pt x="514" y="479"/>
                          </a:cubicBezTo>
                          <a:lnTo>
                            <a:pt x="514" y="479"/>
                          </a:lnTo>
                          <a:cubicBezTo>
                            <a:pt x="514" y="478"/>
                            <a:pt x="514" y="477"/>
                            <a:pt x="514" y="476"/>
                          </a:cubicBezTo>
                          <a:cubicBezTo>
                            <a:pt x="514" y="472"/>
                            <a:pt x="516" y="471"/>
                            <a:pt x="518" y="470"/>
                          </a:cubicBezTo>
                          <a:cubicBezTo>
                            <a:pt x="519" y="469"/>
                            <a:pt x="519" y="469"/>
                            <a:pt x="519" y="469"/>
                          </a:cubicBezTo>
                          <a:cubicBezTo>
                            <a:pt x="519" y="460"/>
                            <a:pt x="513" y="455"/>
                            <a:pt x="507" y="450"/>
                          </a:cubicBezTo>
                          <a:cubicBezTo>
                            <a:pt x="501" y="445"/>
                            <a:pt x="494" y="439"/>
                            <a:pt x="494" y="429"/>
                          </a:cubicBezTo>
                          <a:cubicBezTo>
                            <a:pt x="494" y="428"/>
                            <a:pt x="494" y="427"/>
                            <a:pt x="494" y="427"/>
                          </a:cubicBezTo>
                          <a:cubicBezTo>
                            <a:pt x="494" y="425"/>
                            <a:pt x="494" y="425"/>
                            <a:pt x="494" y="425"/>
                          </a:cubicBezTo>
                          <a:cubicBezTo>
                            <a:pt x="494" y="424"/>
                            <a:pt x="494" y="424"/>
                            <a:pt x="494" y="423"/>
                          </a:cubicBezTo>
                          <a:cubicBezTo>
                            <a:pt x="495" y="421"/>
                            <a:pt x="496" y="419"/>
                            <a:pt x="496" y="418"/>
                          </a:cubicBezTo>
                          <a:cubicBezTo>
                            <a:pt x="498" y="414"/>
                            <a:pt x="500" y="411"/>
                            <a:pt x="500" y="406"/>
                          </a:cubicBezTo>
                          <a:cubicBezTo>
                            <a:pt x="500" y="402"/>
                            <a:pt x="497" y="395"/>
                            <a:pt x="494" y="389"/>
                          </a:cubicBezTo>
                          <a:cubicBezTo>
                            <a:pt x="492" y="384"/>
                            <a:pt x="490" y="379"/>
                            <a:pt x="490" y="376"/>
                          </a:cubicBezTo>
                          <a:cubicBezTo>
                            <a:pt x="490" y="369"/>
                            <a:pt x="497" y="366"/>
                            <a:pt x="503" y="366"/>
                          </a:cubicBezTo>
                          <a:lnTo>
                            <a:pt x="514" y="366"/>
                          </a:lnTo>
                          <a:cubicBezTo>
                            <a:pt x="515" y="366"/>
                            <a:pt x="515" y="367"/>
                            <a:pt x="516" y="367"/>
                          </a:cubicBezTo>
                          <a:cubicBezTo>
                            <a:pt x="517" y="367"/>
                            <a:pt x="519" y="368"/>
                            <a:pt x="521" y="368"/>
                          </a:cubicBezTo>
                          <a:cubicBezTo>
                            <a:pt x="523" y="368"/>
                            <a:pt x="524" y="368"/>
                            <a:pt x="524" y="367"/>
                          </a:cubicBezTo>
                          <a:cubicBezTo>
                            <a:pt x="526" y="367"/>
                            <a:pt x="527" y="364"/>
                            <a:pt x="529" y="362"/>
                          </a:cubicBezTo>
                          <a:cubicBezTo>
                            <a:pt x="531" y="357"/>
                            <a:pt x="534" y="351"/>
                            <a:pt x="544" y="351"/>
                          </a:cubicBezTo>
                          <a:cubicBezTo>
                            <a:pt x="547" y="351"/>
                            <a:pt x="548" y="351"/>
                            <a:pt x="549" y="352"/>
                          </a:cubicBezTo>
                          <a:cubicBezTo>
                            <a:pt x="549" y="352"/>
                            <a:pt x="550" y="351"/>
                            <a:pt x="550" y="351"/>
                          </a:cubicBezTo>
                          <a:cubicBezTo>
                            <a:pt x="551" y="351"/>
                            <a:pt x="552" y="350"/>
                            <a:pt x="551" y="342"/>
                          </a:cubicBezTo>
                          <a:cubicBezTo>
                            <a:pt x="551" y="342"/>
                            <a:pt x="551" y="341"/>
                            <a:pt x="551" y="341"/>
                          </a:cubicBezTo>
                          <a:lnTo>
                            <a:pt x="548" y="341"/>
                          </a:lnTo>
                          <a:cubicBezTo>
                            <a:pt x="546" y="341"/>
                            <a:pt x="545" y="340"/>
                            <a:pt x="545" y="339"/>
                          </a:cubicBezTo>
                          <a:cubicBezTo>
                            <a:pt x="545" y="336"/>
                            <a:pt x="544" y="334"/>
                            <a:pt x="543" y="333"/>
                          </a:cubicBezTo>
                          <a:cubicBezTo>
                            <a:pt x="542" y="331"/>
                            <a:pt x="541" y="329"/>
                            <a:pt x="541" y="327"/>
                          </a:cubicBezTo>
                          <a:lnTo>
                            <a:pt x="541" y="321"/>
                          </a:lnTo>
                          <a:cubicBezTo>
                            <a:pt x="541" y="319"/>
                            <a:pt x="539" y="319"/>
                            <a:pt x="536" y="317"/>
                          </a:cubicBezTo>
                          <a:cubicBezTo>
                            <a:pt x="533" y="316"/>
                            <a:pt x="530" y="315"/>
                            <a:pt x="529" y="312"/>
                          </a:cubicBezTo>
                          <a:cubicBezTo>
                            <a:pt x="527" y="309"/>
                            <a:pt x="525" y="307"/>
                            <a:pt x="524" y="304"/>
                          </a:cubicBezTo>
                          <a:cubicBezTo>
                            <a:pt x="519" y="299"/>
                            <a:pt x="515" y="293"/>
                            <a:pt x="515" y="280"/>
                          </a:cubicBezTo>
                          <a:cubicBezTo>
                            <a:pt x="515" y="272"/>
                            <a:pt x="520" y="263"/>
                            <a:pt x="526" y="260"/>
                          </a:cubicBezTo>
                          <a:cubicBezTo>
                            <a:pt x="528" y="260"/>
                            <a:pt x="529" y="259"/>
                            <a:pt x="530" y="259"/>
                          </a:cubicBezTo>
                          <a:cubicBezTo>
                            <a:pt x="531" y="259"/>
                            <a:pt x="531" y="259"/>
                            <a:pt x="531" y="259"/>
                          </a:cubicBezTo>
                          <a:cubicBezTo>
                            <a:pt x="531" y="259"/>
                            <a:pt x="531" y="258"/>
                            <a:pt x="531" y="258"/>
                          </a:cubicBezTo>
                          <a:cubicBezTo>
                            <a:pt x="531" y="255"/>
                            <a:pt x="530" y="254"/>
                            <a:pt x="527" y="253"/>
                          </a:cubicBezTo>
                          <a:cubicBezTo>
                            <a:pt x="526" y="252"/>
                            <a:pt x="523" y="250"/>
                            <a:pt x="523" y="247"/>
                          </a:cubicBezTo>
                          <a:cubicBezTo>
                            <a:pt x="523" y="243"/>
                            <a:pt x="527" y="240"/>
                            <a:pt x="530" y="238"/>
                          </a:cubicBezTo>
                          <a:cubicBezTo>
                            <a:pt x="532" y="237"/>
                            <a:pt x="534" y="235"/>
                            <a:pt x="535" y="233"/>
                          </a:cubicBezTo>
                          <a:cubicBezTo>
                            <a:pt x="535" y="233"/>
                            <a:pt x="536" y="232"/>
                            <a:pt x="536" y="231"/>
                          </a:cubicBezTo>
                          <a:cubicBezTo>
                            <a:pt x="536" y="229"/>
                            <a:pt x="537" y="225"/>
                            <a:pt x="540" y="225"/>
                          </a:cubicBezTo>
                          <a:cubicBezTo>
                            <a:pt x="543" y="225"/>
                            <a:pt x="544" y="225"/>
                            <a:pt x="545" y="226"/>
                          </a:cubicBezTo>
                          <a:cubicBezTo>
                            <a:pt x="546" y="227"/>
                            <a:pt x="547" y="227"/>
                            <a:pt x="549" y="227"/>
                          </a:cubicBezTo>
                          <a:cubicBezTo>
                            <a:pt x="553" y="227"/>
                            <a:pt x="554" y="224"/>
                            <a:pt x="555" y="217"/>
                          </a:cubicBezTo>
                          <a:cubicBezTo>
                            <a:pt x="556" y="212"/>
                            <a:pt x="557" y="206"/>
                            <a:pt x="561" y="203"/>
                          </a:cubicBezTo>
                          <a:cubicBezTo>
                            <a:pt x="561" y="203"/>
                            <a:pt x="561" y="202"/>
                            <a:pt x="561" y="202"/>
                          </a:cubicBezTo>
                          <a:cubicBezTo>
                            <a:pt x="560" y="201"/>
                            <a:pt x="559" y="200"/>
                            <a:pt x="559" y="198"/>
                          </a:cubicBezTo>
                          <a:cubicBezTo>
                            <a:pt x="559" y="195"/>
                            <a:pt x="557" y="194"/>
                            <a:pt x="554" y="192"/>
                          </a:cubicBezTo>
                          <a:cubicBezTo>
                            <a:pt x="551" y="190"/>
                            <a:pt x="549" y="189"/>
                            <a:pt x="548" y="186"/>
                          </a:cubicBezTo>
                          <a:cubicBezTo>
                            <a:pt x="548" y="186"/>
                            <a:pt x="548" y="185"/>
                            <a:pt x="548" y="185"/>
                          </a:cubicBezTo>
                          <a:cubicBezTo>
                            <a:pt x="548" y="184"/>
                            <a:pt x="548" y="184"/>
                            <a:pt x="548" y="183"/>
                          </a:cubicBezTo>
                          <a:cubicBezTo>
                            <a:pt x="548" y="179"/>
                            <a:pt x="548" y="172"/>
                            <a:pt x="546" y="170"/>
                          </a:cubicBezTo>
                          <a:cubicBezTo>
                            <a:pt x="546" y="169"/>
                            <a:pt x="545" y="168"/>
                            <a:pt x="543" y="168"/>
                          </a:cubicBezTo>
                          <a:cubicBezTo>
                            <a:pt x="541" y="167"/>
                            <a:pt x="537" y="166"/>
                            <a:pt x="537" y="160"/>
                          </a:cubicBezTo>
                          <a:cubicBezTo>
                            <a:pt x="537" y="157"/>
                            <a:pt x="540" y="154"/>
                            <a:pt x="542" y="152"/>
                          </a:cubicBezTo>
                          <a:cubicBezTo>
                            <a:pt x="541" y="152"/>
                            <a:pt x="541" y="151"/>
                            <a:pt x="540" y="151"/>
                          </a:cubicBezTo>
                          <a:cubicBezTo>
                            <a:pt x="538" y="150"/>
                            <a:pt x="535" y="148"/>
                            <a:pt x="535" y="144"/>
                          </a:cubicBezTo>
                          <a:cubicBezTo>
                            <a:pt x="535" y="138"/>
                            <a:pt x="540" y="135"/>
                            <a:pt x="544" y="133"/>
                          </a:cubicBezTo>
                          <a:cubicBezTo>
                            <a:pt x="547" y="131"/>
                            <a:pt x="550" y="130"/>
                            <a:pt x="551" y="127"/>
                          </a:cubicBezTo>
                          <a:cubicBezTo>
                            <a:pt x="552" y="126"/>
                            <a:pt x="552" y="125"/>
                            <a:pt x="552" y="124"/>
                          </a:cubicBezTo>
                          <a:cubicBezTo>
                            <a:pt x="552" y="122"/>
                            <a:pt x="553" y="119"/>
                            <a:pt x="557" y="119"/>
                          </a:cubicBezTo>
                          <a:cubicBezTo>
                            <a:pt x="558" y="119"/>
                            <a:pt x="559" y="119"/>
                            <a:pt x="560" y="119"/>
                          </a:cubicBezTo>
                          <a:cubicBezTo>
                            <a:pt x="561" y="119"/>
                            <a:pt x="561" y="119"/>
                            <a:pt x="562" y="119"/>
                          </a:cubicBezTo>
                          <a:lnTo>
                            <a:pt x="562" y="113"/>
                          </a:lnTo>
                          <a:cubicBezTo>
                            <a:pt x="562" y="110"/>
                            <a:pt x="563" y="108"/>
                            <a:pt x="565" y="106"/>
                          </a:cubicBezTo>
                          <a:cubicBezTo>
                            <a:pt x="566" y="105"/>
                            <a:pt x="567" y="104"/>
                            <a:pt x="567" y="103"/>
                          </a:cubicBezTo>
                          <a:cubicBezTo>
                            <a:pt x="566" y="103"/>
                            <a:pt x="564" y="101"/>
                            <a:pt x="564" y="100"/>
                          </a:cubicBezTo>
                          <a:cubicBezTo>
                            <a:pt x="563" y="99"/>
                            <a:pt x="562" y="99"/>
                            <a:pt x="562" y="98"/>
                          </a:cubicBezTo>
                          <a:cubicBezTo>
                            <a:pt x="558" y="97"/>
                            <a:pt x="556" y="94"/>
                            <a:pt x="555" y="91"/>
                          </a:cubicBezTo>
                          <a:cubicBezTo>
                            <a:pt x="554" y="87"/>
                            <a:pt x="553" y="84"/>
                            <a:pt x="548" y="84"/>
                          </a:cubicBezTo>
                          <a:cubicBezTo>
                            <a:pt x="546" y="84"/>
                            <a:pt x="544" y="85"/>
                            <a:pt x="543" y="85"/>
                          </a:cubicBezTo>
                          <a:cubicBezTo>
                            <a:pt x="541" y="86"/>
                            <a:pt x="539" y="86"/>
                            <a:pt x="536" y="86"/>
                          </a:cubicBezTo>
                          <a:cubicBezTo>
                            <a:pt x="530" y="86"/>
                            <a:pt x="522" y="82"/>
                            <a:pt x="522" y="78"/>
                          </a:cubicBezTo>
                          <a:cubicBezTo>
                            <a:pt x="522" y="77"/>
                            <a:pt x="522" y="77"/>
                            <a:pt x="523" y="76"/>
                          </a:cubicBezTo>
                          <a:cubicBezTo>
                            <a:pt x="523" y="75"/>
                            <a:pt x="523" y="74"/>
                            <a:pt x="522" y="73"/>
                          </a:cubicBezTo>
                          <a:cubicBezTo>
                            <a:pt x="519" y="73"/>
                            <a:pt x="517" y="72"/>
                            <a:pt x="515" y="71"/>
                          </a:cubicBezTo>
                          <a:cubicBezTo>
                            <a:pt x="514" y="69"/>
                            <a:pt x="513" y="67"/>
                            <a:pt x="513" y="64"/>
                          </a:cubicBezTo>
                          <a:cubicBezTo>
                            <a:pt x="513" y="57"/>
                            <a:pt x="517" y="52"/>
                            <a:pt x="520" y="47"/>
                          </a:cubicBezTo>
                          <a:cubicBezTo>
                            <a:pt x="522" y="44"/>
                            <a:pt x="524" y="41"/>
                            <a:pt x="526" y="38"/>
                          </a:cubicBezTo>
                          <a:cubicBezTo>
                            <a:pt x="526" y="37"/>
                            <a:pt x="526" y="36"/>
                            <a:pt x="525" y="35"/>
                          </a:cubicBezTo>
                          <a:cubicBezTo>
                            <a:pt x="525" y="34"/>
                            <a:pt x="525" y="32"/>
                            <a:pt x="526" y="29"/>
                          </a:cubicBezTo>
                          <a:cubicBezTo>
                            <a:pt x="526" y="27"/>
                            <a:pt x="527" y="26"/>
                            <a:pt x="528" y="25"/>
                          </a:cubicBezTo>
                          <a:cubicBezTo>
                            <a:pt x="530" y="23"/>
                            <a:pt x="531" y="22"/>
                            <a:pt x="531" y="18"/>
                          </a:cubicBezTo>
                          <a:cubicBezTo>
                            <a:pt x="531" y="10"/>
                            <a:pt x="514" y="1"/>
                            <a:pt x="506" y="1"/>
                          </a:cubicBezTo>
                          <a:cubicBezTo>
                            <a:pt x="505" y="1"/>
                            <a:pt x="504" y="0"/>
                            <a:pt x="503" y="0"/>
                          </a:cubicBezTo>
                          <a:cubicBezTo>
                            <a:pt x="503" y="0"/>
                            <a:pt x="503" y="0"/>
                            <a:pt x="502" y="0"/>
                          </a:cubicBezTo>
                          <a:cubicBezTo>
                            <a:pt x="505" y="8"/>
                            <a:pt x="512" y="16"/>
                            <a:pt x="517" y="20"/>
                          </a:cubicBezTo>
                          <a:cubicBezTo>
                            <a:pt x="517" y="20"/>
                            <a:pt x="517" y="20"/>
                            <a:pt x="517" y="20"/>
                          </a:cubicBezTo>
                          <a:cubicBezTo>
                            <a:pt x="520" y="25"/>
                            <a:pt x="520" y="27"/>
                            <a:pt x="519" y="28"/>
                          </a:cubicBezTo>
                          <a:cubicBezTo>
                            <a:pt x="519" y="29"/>
                            <a:pt x="518" y="30"/>
                            <a:pt x="517" y="30"/>
                          </a:cubicBezTo>
                          <a:cubicBezTo>
                            <a:pt x="515" y="30"/>
                            <a:pt x="513" y="28"/>
                            <a:pt x="508" y="25"/>
                          </a:cubicBezTo>
                          <a:cubicBezTo>
                            <a:pt x="502" y="21"/>
                            <a:pt x="493" y="15"/>
                            <a:pt x="487" y="15"/>
                          </a:cubicBezTo>
                          <a:cubicBezTo>
                            <a:pt x="485" y="15"/>
                            <a:pt x="483" y="16"/>
                            <a:pt x="482" y="17"/>
                          </a:cubicBezTo>
                          <a:cubicBezTo>
                            <a:pt x="480" y="19"/>
                            <a:pt x="479" y="21"/>
                            <a:pt x="477" y="21"/>
                          </a:cubicBezTo>
                          <a:cubicBezTo>
                            <a:pt x="474" y="21"/>
                            <a:pt x="473" y="19"/>
                            <a:pt x="472" y="17"/>
                          </a:cubicBezTo>
                          <a:cubicBezTo>
                            <a:pt x="470" y="14"/>
                            <a:pt x="466" y="9"/>
                            <a:pt x="453" y="6"/>
                          </a:cubicBezTo>
                          <a:cubicBezTo>
                            <a:pt x="452" y="6"/>
                            <a:pt x="451" y="6"/>
                            <a:pt x="449" y="6"/>
                          </a:cubicBezTo>
                          <a:cubicBezTo>
                            <a:pt x="430" y="6"/>
                            <a:pt x="417" y="29"/>
                            <a:pt x="417" y="39"/>
                          </a:cubicBezTo>
                          <a:cubicBezTo>
                            <a:pt x="417" y="47"/>
                            <a:pt x="413" y="69"/>
                            <a:pt x="397" y="69"/>
                          </a:cubicBezTo>
                          <a:cubicBezTo>
                            <a:pt x="393" y="69"/>
                            <a:pt x="390" y="68"/>
                            <a:pt x="386" y="66"/>
                          </a:cubicBezTo>
                          <a:cubicBezTo>
                            <a:pt x="376" y="68"/>
                            <a:pt x="369" y="72"/>
                            <a:pt x="366" y="75"/>
                          </a:cubicBezTo>
                          <a:cubicBezTo>
                            <a:pt x="363" y="76"/>
                            <a:pt x="362" y="77"/>
                            <a:pt x="360" y="77"/>
                          </a:cubicBezTo>
                          <a:cubicBezTo>
                            <a:pt x="359" y="77"/>
                            <a:pt x="358" y="77"/>
                            <a:pt x="357" y="76"/>
                          </a:cubicBezTo>
                          <a:cubicBezTo>
                            <a:pt x="357" y="75"/>
                            <a:pt x="357" y="74"/>
                            <a:pt x="357" y="73"/>
                          </a:cubicBezTo>
                          <a:cubicBezTo>
                            <a:pt x="357" y="72"/>
                            <a:pt x="357" y="71"/>
                            <a:pt x="358" y="69"/>
                          </a:cubicBezTo>
                          <a:cubicBezTo>
                            <a:pt x="358" y="67"/>
                            <a:pt x="359" y="63"/>
                            <a:pt x="358" y="62"/>
                          </a:cubicBezTo>
                          <a:cubicBezTo>
                            <a:pt x="357" y="62"/>
                            <a:pt x="356" y="62"/>
                            <a:pt x="355" y="62"/>
                          </a:cubicBezTo>
                          <a:cubicBezTo>
                            <a:pt x="353" y="62"/>
                            <a:pt x="349" y="62"/>
                            <a:pt x="341" y="66"/>
                          </a:cubicBezTo>
                          <a:cubicBezTo>
                            <a:pt x="330" y="69"/>
                            <a:pt x="332" y="80"/>
                            <a:pt x="335" y="89"/>
                          </a:cubicBezTo>
                          <a:cubicBezTo>
                            <a:pt x="336" y="97"/>
                            <a:pt x="338" y="104"/>
                            <a:pt x="332" y="107"/>
                          </a:cubicBezTo>
                          <a:cubicBezTo>
                            <a:pt x="332" y="107"/>
                            <a:pt x="331" y="107"/>
                            <a:pt x="331" y="107"/>
                          </a:cubicBezTo>
                          <a:cubicBezTo>
                            <a:pt x="328" y="107"/>
                            <a:pt x="328" y="105"/>
                            <a:pt x="327" y="99"/>
                          </a:cubicBezTo>
                          <a:cubicBezTo>
                            <a:pt x="327" y="97"/>
                            <a:pt x="326" y="92"/>
                            <a:pt x="325" y="89"/>
                          </a:cubicBezTo>
                          <a:cubicBezTo>
                            <a:pt x="323" y="91"/>
                            <a:pt x="321" y="92"/>
                            <a:pt x="319" y="94"/>
                          </a:cubicBezTo>
                          <a:cubicBezTo>
                            <a:pt x="318" y="95"/>
                            <a:pt x="316" y="96"/>
                            <a:pt x="315" y="97"/>
                          </a:cubicBezTo>
                          <a:cubicBezTo>
                            <a:pt x="314" y="98"/>
                            <a:pt x="313" y="98"/>
                            <a:pt x="312" y="97"/>
                          </a:cubicBezTo>
                          <a:cubicBezTo>
                            <a:pt x="311" y="96"/>
                            <a:pt x="310" y="95"/>
                            <a:pt x="310" y="94"/>
                          </a:cubicBezTo>
                          <a:cubicBezTo>
                            <a:pt x="310" y="91"/>
                            <a:pt x="312" y="89"/>
                            <a:pt x="314" y="87"/>
                          </a:cubicBezTo>
                          <a:cubicBezTo>
                            <a:pt x="316" y="85"/>
                            <a:pt x="318" y="84"/>
                            <a:pt x="318" y="82"/>
                          </a:cubicBezTo>
                          <a:cubicBezTo>
                            <a:pt x="313" y="84"/>
                            <a:pt x="308" y="88"/>
                            <a:pt x="302" y="92"/>
                          </a:cubicBezTo>
                          <a:cubicBezTo>
                            <a:pt x="294" y="98"/>
                            <a:pt x="285" y="105"/>
                            <a:pt x="276" y="106"/>
                          </a:cubicBezTo>
                          <a:cubicBezTo>
                            <a:pt x="279" y="108"/>
                            <a:pt x="280" y="110"/>
                            <a:pt x="280" y="113"/>
                          </a:cubicBezTo>
                          <a:cubicBezTo>
                            <a:pt x="281" y="116"/>
                            <a:pt x="279" y="118"/>
                            <a:pt x="277" y="120"/>
                          </a:cubicBezTo>
                          <a:cubicBezTo>
                            <a:pt x="274" y="123"/>
                            <a:pt x="271" y="127"/>
                            <a:pt x="270" y="133"/>
                          </a:cubicBezTo>
                          <a:cubicBezTo>
                            <a:pt x="274" y="133"/>
                            <a:pt x="275" y="130"/>
                            <a:pt x="277" y="129"/>
                          </a:cubicBezTo>
                          <a:cubicBezTo>
                            <a:pt x="277" y="128"/>
                            <a:pt x="278" y="127"/>
                            <a:pt x="280" y="127"/>
                          </a:cubicBezTo>
                          <a:cubicBezTo>
                            <a:pt x="283" y="127"/>
                            <a:pt x="283" y="128"/>
                            <a:pt x="287" y="142"/>
                          </a:cubicBezTo>
                          <a:cubicBezTo>
                            <a:pt x="297" y="146"/>
                            <a:pt x="298" y="150"/>
                            <a:pt x="298" y="152"/>
                          </a:cubicBezTo>
                          <a:cubicBezTo>
                            <a:pt x="297" y="155"/>
                            <a:pt x="294" y="157"/>
                            <a:pt x="288" y="157"/>
                          </a:cubicBezTo>
                          <a:cubicBezTo>
                            <a:pt x="286" y="157"/>
                            <a:pt x="283" y="157"/>
                            <a:pt x="280" y="156"/>
                          </a:cubicBezTo>
                          <a:cubicBezTo>
                            <a:pt x="278" y="159"/>
                            <a:pt x="280" y="162"/>
                            <a:pt x="284" y="167"/>
                          </a:cubicBezTo>
                          <a:cubicBezTo>
                            <a:pt x="286" y="170"/>
                            <a:pt x="287" y="172"/>
                            <a:pt x="286" y="173"/>
                          </a:cubicBezTo>
                          <a:cubicBezTo>
                            <a:pt x="286" y="174"/>
                            <a:pt x="285" y="175"/>
                            <a:pt x="283" y="175"/>
                          </a:cubicBezTo>
                          <a:cubicBezTo>
                            <a:pt x="281" y="175"/>
                            <a:pt x="279" y="174"/>
                            <a:pt x="274" y="173"/>
                          </a:cubicBezTo>
                          <a:cubicBezTo>
                            <a:pt x="270" y="173"/>
                            <a:pt x="267" y="173"/>
                            <a:pt x="265" y="173"/>
                          </a:cubicBezTo>
                          <a:cubicBezTo>
                            <a:pt x="264" y="173"/>
                            <a:pt x="263" y="173"/>
                            <a:pt x="262" y="173"/>
                          </a:cubicBezTo>
                          <a:cubicBezTo>
                            <a:pt x="258" y="173"/>
                            <a:pt x="258" y="173"/>
                            <a:pt x="256" y="178"/>
                          </a:cubicBezTo>
                          <a:cubicBezTo>
                            <a:pt x="255" y="180"/>
                            <a:pt x="253" y="184"/>
                            <a:pt x="249" y="189"/>
                          </a:cubicBezTo>
                          <a:cubicBezTo>
                            <a:pt x="249" y="190"/>
                            <a:pt x="249" y="190"/>
                            <a:pt x="249" y="190"/>
                          </a:cubicBezTo>
                          <a:cubicBezTo>
                            <a:pt x="246" y="193"/>
                            <a:pt x="243" y="194"/>
                            <a:pt x="240" y="194"/>
                          </a:cubicBezTo>
                          <a:cubicBezTo>
                            <a:pt x="235" y="194"/>
                            <a:pt x="232" y="192"/>
                            <a:pt x="230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2"/>
                            <a:pt x="231" y="197"/>
                            <a:pt x="232" y="201"/>
                          </a:cubicBezTo>
                          <a:cubicBezTo>
                            <a:pt x="235" y="210"/>
                            <a:pt x="239" y="220"/>
                            <a:pt x="235" y="225"/>
                          </a:cubicBezTo>
                          <a:cubicBezTo>
                            <a:pt x="233" y="228"/>
                            <a:pt x="229" y="229"/>
                            <a:pt x="222" y="227"/>
                          </a:cubicBezTo>
                          <a:cubicBezTo>
                            <a:pt x="203" y="223"/>
                            <a:pt x="194" y="213"/>
                            <a:pt x="194" y="195"/>
                          </a:cubicBezTo>
                          <a:cubicBezTo>
                            <a:pt x="194" y="194"/>
                            <a:pt x="192" y="194"/>
                            <a:pt x="189" y="193"/>
                          </a:cubicBezTo>
                          <a:cubicBezTo>
                            <a:pt x="185" y="192"/>
                            <a:pt x="179" y="191"/>
                            <a:pt x="180" y="184"/>
                          </a:cubicBezTo>
                          <a:cubicBezTo>
                            <a:pt x="178" y="181"/>
                            <a:pt x="177" y="179"/>
                            <a:pt x="176" y="177"/>
                          </a:cubicBezTo>
                          <a:cubicBezTo>
                            <a:pt x="175" y="173"/>
                            <a:pt x="174" y="170"/>
                            <a:pt x="162" y="170"/>
                          </a:cubicBezTo>
                          <a:cubicBezTo>
                            <a:pt x="160" y="170"/>
                            <a:pt x="157" y="170"/>
                            <a:pt x="154" y="171"/>
                          </a:cubicBezTo>
                          <a:cubicBezTo>
                            <a:pt x="152" y="179"/>
                            <a:pt x="144" y="179"/>
                            <a:pt x="141" y="179"/>
                          </a:cubicBezTo>
                          <a:cubicBezTo>
                            <a:pt x="139" y="179"/>
                            <a:pt x="137" y="179"/>
                            <a:pt x="134" y="179"/>
                          </a:cubicBezTo>
                          <a:cubicBezTo>
                            <a:pt x="132" y="179"/>
                            <a:pt x="130" y="178"/>
                            <a:pt x="128" y="178"/>
                          </a:cubicBezTo>
                          <a:cubicBezTo>
                            <a:pt x="123" y="178"/>
                            <a:pt x="121" y="179"/>
                            <a:pt x="119" y="182"/>
                          </a:cubicBezTo>
                          <a:cubicBezTo>
                            <a:pt x="119" y="182"/>
                            <a:pt x="119" y="182"/>
                            <a:pt x="119" y="182"/>
                          </a:cubicBezTo>
                          <a:cubicBezTo>
                            <a:pt x="118" y="182"/>
                            <a:pt x="118" y="183"/>
                            <a:pt x="118" y="183"/>
                          </a:cubicBezTo>
                          <a:cubicBezTo>
                            <a:pt x="118" y="185"/>
                            <a:pt x="122" y="190"/>
                            <a:pt x="124" y="193"/>
                          </a:cubicBezTo>
                          <a:cubicBezTo>
                            <a:pt x="125" y="195"/>
                            <a:pt x="127" y="197"/>
                            <a:pt x="127" y="198"/>
                          </a:cubicBezTo>
                          <a:cubicBezTo>
                            <a:pt x="129" y="202"/>
                            <a:pt x="129" y="206"/>
                            <a:pt x="128" y="209"/>
                          </a:cubicBezTo>
                          <a:cubicBezTo>
                            <a:pt x="125" y="214"/>
                            <a:pt x="118" y="215"/>
                            <a:pt x="110" y="217"/>
                          </a:cubicBezTo>
                          <a:cubicBezTo>
                            <a:pt x="105" y="218"/>
                            <a:pt x="101" y="219"/>
                            <a:pt x="97" y="220"/>
                          </a:cubicBezTo>
                          <a:cubicBezTo>
                            <a:pt x="93" y="222"/>
                            <a:pt x="90" y="223"/>
                            <a:pt x="87" y="223"/>
                          </a:cubicBezTo>
                          <a:cubicBezTo>
                            <a:pt x="78" y="223"/>
                            <a:pt x="77" y="215"/>
                            <a:pt x="76" y="211"/>
                          </a:cubicBezTo>
                          <a:cubicBezTo>
                            <a:pt x="76" y="210"/>
                            <a:pt x="76" y="209"/>
                            <a:pt x="76" y="208"/>
                          </a:cubicBezTo>
                          <a:cubicBezTo>
                            <a:pt x="76" y="209"/>
                            <a:pt x="75" y="209"/>
                            <a:pt x="75" y="209"/>
                          </a:cubicBezTo>
                          <a:lnTo>
                            <a:pt x="51" y="214"/>
                          </a:lnTo>
                          <a:cubicBezTo>
                            <a:pt x="43" y="221"/>
                            <a:pt x="37" y="224"/>
                            <a:pt x="33" y="224"/>
                          </a:cubicBezTo>
                          <a:cubicBezTo>
                            <a:pt x="31" y="224"/>
                            <a:pt x="29" y="223"/>
                            <a:pt x="28" y="221"/>
                          </a:cubicBezTo>
                          <a:cubicBezTo>
                            <a:pt x="27" y="220"/>
                            <a:pt x="27" y="219"/>
                            <a:pt x="27" y="219"/>
                          </a:cubicBezTo>
                          <a:cubicBezTo>
                            <a:pt x="26" y="219"/>
                            <a:pt x="26" y="220"/>
                            <a:pt x="26" y="220"/>
                          </a:cubicBezTo>
                          <a:cubicBezTo>
                            <a:pt x="24" y="222"/>
                            <a:pt x="21" y="225"/>
                            <a:pt x="14" y="225"/>
                          </a:cubicBezTo>
                          <a:cubicBezTo>
                            <a:pt x="13" y="225"/>
                            <a:pt x="13" y="225"/>
                            <a:pt x="12" y="225"/>
                          </a:cubicBezTo>
                          <a:cubicBezTo>
                            <a:pt x="11" y="227"/>
                            <a:pt x="11" y="229"/>
                            <a:pt x="11" y="230"/>
                          </a:cubicBezTo>
                          <a:cubicBezTo>
                            <a:pt x="10" y="231"/>
                            <a:pt x="10" y="231"/>
                            <a:pt x="10" y="232"/>
                          </a:cubicBezTo>
                          <a:cubicBezTo>
                            <a:pt x="10" y="234"/>
                            <a:pt x="9" y="236"/>
                            <a:pt x="8" y="238"/>
                          </a:cubicBezTo>
                          <a:cubicBezTo>
                            <a:pt x="8" y="239"/>
                            <a:pt x="7" y="240"/>
                            <a:pt x="7" y="241"/>
                          </a:cubicBezTo>
                          <a:cubicBezTo>
                            <a:pt x="12" y="244"/>
                            <a:pt x="13" y="247"/>
                            <a:pt x="14" y="250"/>
                          </a:cubicBezTo>
                          <a:cubicBezTo>
                            <a:pt x="14" y="252"/>
                            <a:pt x="15" y="255"/>
                            <a:pt x="16" y="257"/>
                          </a:cubicBezTo>
                          <a:cubicBezTo>
                            <a:pt x="19" y="262"/>
                            <a:pt x="22" y="265"/>
                            <a:pt x="26" y="268"/>
                          </a:cubicBezTo>
                          <a:cubicBezTo>
                            <a:pt x="29" y="270"/>
                            <a:pt x="32" y="272"/>
                            <a:pt x="35" y="276"/>
                          </a:cubicBezTo>
                          <a:cubicBezTo>
                            <a:pt x="38" y="279"/>
                            <a:pt x="38" y="283"/>
                            <a:pt x="38" y="287"/>
                          </a:cubicBezTo>
                          <a:cubicBezTo>
                            <a:pt x="39" y="290"/>
                            <a:pt x="39" y="293"/>
                            <a:pt x="41" y="296"/>
                          </a:cubicBezTo>
                          <a:cubicBezTo>
                            <a:pt x="41" y="296"/>
                            <a:pt x="42" y="297"/>
                            <a:pt x="43" y="298"/>
                          </a:cubicBezTo>
                          <a:cubicBezTo>
                            <a:pt x="46" y="299"/>
                            <a:pt x="50" y="302"/>
                            <a:pt x="50" y="307"/>
                          </a:cubicBezTo>
                          <a:cubicBezTo>
                            <a:pt x="50" y="314"/>
                            <a:pt x="44" y="317"/>
                            <a:pt x="40" y="319"/>
                          </a:cubicBezTo>
                          <a:cubicBezTo>
                            <a:pt x="39" y="320"/>
                            <a:pt x="37" y="320"/>
                            <a:pt x="37" y="321"/>
                          </a:cubicBezTo>
                          <a:lnTo>
                            <a:pt x="26" y="349"/>
                          </a:lnTo>
                          <a:cubicBezTo>
                            <a:pt x="26" y="350"/>
                            <a:pt x="27" y="351"/>
                            <a:pt x="28" y="352"/>
                          </a:cubicBezTo>
                          <a:cubicBezTo>
                            <a:pt x="29" y="354"/>
                            <a:pt x="30" y="356"/>
                            <a:pt x="30" y="358"/>
                          </a:cubicBezTo>
                          <a:cubicBezTo>
                            <a:pt x="30" y="365"/>
                            <a:pt x="26" y="365"/>
                            <a:pt x="23" y="365"/>
                          </a:cubicBezTo>
                          <a:cubicBezTo>
                            <a:pt x="22" y="365"/>
                            <a:pt x="22" y="365"/>
                            <a:pt x="21" y="365"/>
                          </a:cubicBezTo>
                          <a:cubicBezTo>
                            <a:pt x="21" y="365"/>
                            <a:pt x="20" y="365"/>
                            <a:pt x="20" y="365"/>
                          </a:cubicBezTo>
                          <a:cubicBezTo>
                            <a:pt x="18" y="365"/>
                            <a:pt x="17" y="365"/>
                            <a:pt x="16" y="366"/>
                          </a:cubicBezTo>
                          <a:cubicBezTo>
                            <a:pt x="14" y="367"/>
                            <a:pt x="12" y="370"/>
                            <a:pt x="9" y="373"/>
                          </a:cubicBezTo>
                          <a:cubicBezTo>
                            <a:pt x="6" y="376"/>
                            <a:pt x="3" y="380"/>
                            <a:pt x="0" y="382"/>
                          </a:cubicBezTo>
                          <a:cubicBezTo>
                            <a:pt x="15" y="407"/>
                            <a:pt x="22" y="430"/>
                            <a:pt x="22" y="452"/>
                          </a:cubicBezTo>
                          <a:cubicBezTo>
                            <a:pt x="22" y="457"/>
                            <a:pt x="18" y="460"/>
                            <a:pt x="15" y="462"/>
                          </a:cubicBezTo>
                          <a:cubicBezTo>
                            <a:pt x="14" y="463"/>
                            <a:pt x="12" y="464"/>
                            <a:pt x="11" y="465"/>
                          </a:cubicBezTo>
                          <a:cubicBezTo>
                            <a:pt x="16" y="466"/>
                            <a:pt x="22" y="467"/>
                            <a:pt x="23" y="472"/>
                          </a:cubicBezTo>
                          <a:cubicBezTo>
                            <a:pt x="24" y="475"/>
                            <a:pt x="23" y="478"/>
                            <a:pt x="22" y="480"/>
                          </a:cubicBezTo>
                          <a:cubicBezTo>
                            <a:pt x="22" y="482"/>
                            <a:pt x="21" y="484"/>
                            <a:pt x="22" y="486"/>
                          </a:cubicBezTo>
                          <a:cubicBezTo>
                            <a:pt x="23" y="491"/>
                            <a:pt x="26" y="494"/>
                            <a:pt x="29" y="498"/>
                          </a:cubicBezTo>
                          <a:cubicBezTo>
                            <a:pt x="33" y="502"/>
                            <a:pt x="37" y="507"/>
                            <a:pt x="37" y="513"/>
                          </a:cubicBezTo>
                          <a:cubicBezTo>
                            <a:pt x="37" y="515"/>
                            <a:pt x="35" y="517"/>
                            <a:pt x="34" y="519"/>
                          </a:cubicBezTo>
                          <a:cubicBezTo>
                            <a:pt x="32" y="521"/>
                            <a:pt x="30" y="524"/>
                            <a:pt x="30" y="527"/>
                          </a:cubicBezTo>
                          <a:lnTo>
                            <a:pt x="30" y="543"/>
                          </a:lnTo>
                          <a:cubicBezTo>
                            <a:pt x="32" y="544"/>
                            <a:pt x="35" y="543"/>
                            <a:pt x="37" y="543"/>
                          </a:cubicBezTo>
                          <a:cubicBezTo>
                            <a:pt x="38" y="543"/>
                            <a:pt x="40" y="543"/>
                            <a:pt x="42" y="543"/>
                          </a:cubicBezTo>
                          <a:cubicBezTo>
                            <a:pt x="44" y="543"/>
                            <a:pt x="46" y="544"/>
                            <a:pt x="48" y="544"/>
                          </a:cubicBezTo>
                          <a:cubicBezTo>
                            <a:pt x="49" y="545"/>
                            <a:pt x="50" y="546"/>
                            <a:pt x="52" y="546"/>
                          </a:cubicBezTo>
                          <a:cubicBezTo>
                            <a:pt x="53" y="546"/>
                            <a:pt x="55" y="547"/>
                            <a:pt x="57" y="547"/>
                          </a:cubicBezTo>
                          <a:cubicBezTo>
                            <a:pt x="58" y="547"/>
                            <a:pt x="59" y="547"/>
                            <a:pt x="61" y="547"/>
                          </a:cubicBezTo>
                          <a:cubicBezTo>
                            <a:pt x="62" y="546"/>
                            <a:pt x="63" y="546"/>
                            <a:pt x="64" y="546"/>
                          </a:cubicBezTo>
                          <a:cubicBezTo>
                            <a:pt x="67" y="546"/>
                            <a:pt x="74" y="546"/>
                            <a:pt x="74" y="554"/>
                          </a:cubicBezTo>
                          <a:cubicBezTo>
                            <a:pt x="74" y="557"/>
                            <a:pt x="73" y="559"/>
                            <a:pt x="72" y="561"/>
                          </a:cubicBezTo>
                          <a:cubicBezTo>
                            <a:pt x="71" y="561"/>
                            <a:pt x="71" y="561"/>
                            <a:pt x="71" y="561"/>
                          </a:cubicBezTo>
                          <a:cubicBezTo>
                            <a:pt x="81" y="563"/>
                            <a:pt x="87" y="567"/>
                            <a:pt x="90" y="576"/>
                          </a:cubicBezTo>
                          <a:cubicBezTo>
                            <a:pt x="92" y="579"/>
                            <a:pt x="92" y="582"/>
                            <a:pt x="92" y="586"/>
                          </a:cubicBezTo>
                          <a:cubicBezTo>
                            <a:pt x="93" y="588"/>
                            <a:pt x="93" y="591"/>
                            <a:pt x="95" y="594"/>
                          </a:cubicBezTo>
                          <a:cubicBezTo>
                            <a:pt x="95" y="595"/>
                            <a:pt x="97" y="596"/>
                            <a:pt x="99" y="596"/>
                          </a:cubicBezTo>
                          <a:cubicBezTo>
                            <a:pt x="102" y="598"/>
                            <a:pt x="107" y="599"/>
                            <a:pt x="107" y="605"/>
                          </a:cubicBezTo>
                          <a:lnTo>
                            <a:pt x="107" y="614"/>
                          </a:lnTo>
                          <a:cubicBezTo>
                            <a:pt x="107" y="622"/>
                            <a:pt x="112" y="628"/>
                            <a:pt x="125" y="634"/>
                          </a:cubicBezTo>
                          <a:cubicBezTo>
                            <a:pt x="126" y="635"/>
                            <a:pt x="127" y="636"/>
                            <a:pt x="127" y="637"/>
                          </a:cubicBezTo>
                          <a:cubicBezTo>
                            <a:pt x="126" y="640"/>
                            <a:pt x="126" y="642"/>
                            <a:pt x="125" y="644"/>
                          </a:cubicBezTo>
                          <a:cubicBezTo>
                            <a:pt x="124" y="647"/>
                            <a:pt x="123" y="650"/>
                            <a:pt x="123" y="654"/>
                          </a:cubicBezTo>
                          <a:lnTo>
                            <a:pt x="123" y="691"/>
                          </a:lnTo>
                          <a:cubicBezTo>
                            <a:pt x="123" y="698"/>
                            <a:pt x="124" y="701"/>
                            <a:pt x="130" y="701"/>
                          </a:cubicBezTo>
                          <a:cubicBezTo>
                            <a:pt x="138" y="701"/>
                            <a:pt x="143" y="695"/>
                            <a:pt x="148" y="690"/>
                          </a:cubicBezTo>
                          <a:cubicBezTo>
                            <a:pt x="153" y="684"/>
                            <a:pt x="157" y="678"/>
                            <a:pt x="165" y="678"/>
                          </a:cubicBezTo>
                          <a:cubicBezTo>
                            <a:pt x="167" y="678"/>
                            <a:pt x="169" y="681"/>
                            <a:pt x="171" y="683"/>
                          </a:cubicBezTo>
                          <a:cubicBezTo>
                            <a:pt x="172" y="684"/>
                            <a:pt x="174" y="686"/>
                            <a:pt x="176" y="687"/>
                          </a:cubicBezTo>
                          <a:cubicBezTo>
                            <a:pt x="177" y="682"/>
                            <a:pt x="180" y="678"/>
                            <a:pt x="183" y="673"/>
                          </a:cubicBezTo>
                          <a:cubicBezTo>
                            <a:pt x="186" y="670"/>
                            <a:pt x="189" y="666"/>
                            <a:pt x="190" y="660"/>
                          </a:cubicBezTo>
                          <a:cubicBezTo>
                            <a:pt x="191" y="655"/>
                            <a:pt x="192" y="650"/>
                            <a:pt x="193" y="646"/>
                          </a:cubicBezTo>
                          <a:cubicBezTo>
                            <a:pt x="194" y="634"/>
                            <a:pt x="195" y="625"/>
                            <a:pt x="216" y="625"/>
                          </a:cubicBezTo>
                          <a:cubicBezTo>
                            <a:pt x="226" y="625"/>
                            <a:pt x="230" y="632"/>
                            <a:pt x="233" y="637"/>
                          </a:cubicBezTo>
                          <a:cubicBezTo>
                            <a:pt x="235" y="642"/>
                            <a:pt x="238" y="646"/>
                            <a:pt x="243" y="646"/>
                          </a:cubicBezTo>
                          <a:cubicBezTo>
                            <a:pt x="247" y="646"/>
                            <a:pt x="248" y="645"/>
                            <a:pt x="248" y="641"/>
                          </a:cubicBezTo>
                          <a:cubicBezTo>
                            <a:pt x="249" y="640"/>
                            <a:pt x="249" y="639"/>
                            <a:pt x="251" y="639"/>
                          </a:cubicBezTo>
                          <a:lnTo>
                            <a:pt x="258" y="639"/>
                          </a:lnTo>
                          <a:cubicBezTo>
                            <a:pt x="259" y="639"/>
                            <a:pt x="259" y="639"/>
                            <a:pt x="260" y="639"/>
                          </a:cubicBezTo>
                          <a:cubicBezTo>
                            <a:pt x="264" y="643"/>
                            <a:pt x="265" y="647"/>
                            <a:pt x="266" y="651"/>
                          </a:cubicBezTo>
                          <a:cubicBezTo>
                            <a:pt x="267" y="653"/>
                            <a:pt x="267" y="654"/>
                            <a:pt x="268" y="656"/>
                          </a:cubicBezTo>
                          <a:cubicBezTo>
                            <a:pt x="269" y="659"/>
                            <a:pt x="273" y="662"/>
                            <a:pt x="277" y="665"/>
                          </a:cubicBezTo>
                          <a:cubicBezTo>
                            <a:pt x="280" y="666"/>
                            <a:pt x="282" y="668"/>
                            <a:pt x="284" y="670"/>
                          </a:cubicBezTo>
                          <a:cubicBezTo>
                            <a:pt x="288" y="674"/>
                            <a:pt x="291" y="680"/>
                            <a:pt x="294" y="685"/>
                          </a:cubicBezTo>
                          <a:cubicBezTo>
                            <a:pt x="298" y="695"/>
                            <a:pt x="302" y="703"/>
                            <a:pt x="313" y="704"/>
                          </a:cubicBezTo>
                          <a:cubicBezTo>
                            <a:pt x="313" y="704"/>
                            <a:pt x="313" y="703"/>
                            <a:pt x="313" y="70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6" name="Freeform 1221">
                      <a:extLst>
                        <a:ext uri="{FF2B5EF4-FFF2-40B4-BE49-F238E27FC236}">
                          <a16:creationId xmlns:a16="http://schemas.microsoft.com/office/drawing/2014/main" id="{527BA1F0-DE2C-5ABE-A00B-F68DF1F12C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476498"/>
                      <a:ext cx="93973" cy="92094"/>
                    </a:xfrm>
                    <a:custGeom>
                      <a:avLst/>
                      <a:gdLst>
                        <a:gd name="T0" fmla="*/ 215 w 221"/>
                        <a:gd name="T1" fmla="*/ 70 h 215"/>
                        <a:gd name="T2" fmla="*/ 202 w 221"/>
                        <a:gd name="T3" fmla="*/ 73 h 215"/>
                        <a:gd name="T4" fmla="*/ 195 w 221"/>
                        <a:gd name="T5" fmla="*/ 62 h 215"/>
                        <a:gd name="T6" fmla="*/ 177 w 221"/>
                        <a:gd name="T7" fmla="*/ 30 h 215"/>
                        <a:gd name="T8" fmla="*/ 176 w 221"/>
                        <a:gd name="T9" fmla="*/ 30 h 215"/>
                        <a:gd name="T10" fmla="*/ 168 w 221"/>
                        <a:gd name="T11" fmla="*/ 41 h 215"/>
                        <a:gd name="T12" fmla="*/ 166 w 221"/>
                        <a:gd name="T13" fmla="*/ 41 h 215"/>
                        <a:gd name="T14" fmla="*/ 157 w 221"/>
                        <a:gd name="T15" fmla="*/ 31 h 215"/>
                        <a:gd name="T16" fmla="*/ 155 w 221"/>
                        <a:gd name="T17" fmla="*/ 13 h 215"/>
                        <a:gd name="T18" fmla="*/ 126 w 221"/>
                        <a:gd name="T19" fmla="*/ 15 h 215"/>
                        <a:gd name="T20" fmla="*/ 105 w 221"/>
                        <a:gd name="T21" fmla="*/ 32 h 215"/>
                        <a:gd name="T22" fmla="*/ 100 w 221"/>
                        <a:gd name="T23" fmla="*/ 47 h 215"/>
                        <a:gd name="T24" fmla="*/ 80 w 221"/>
                        <a:gd name="T25" fmla="*/ 4 h 215"/>
                        <a:gd name="T26" fmla="*/ 72 w 221"/>
                        <a:gd name="T27" fmla="*/ 0 h 215"/>
                        <a:gd name="T28" fmla="*/ 69 w 221"/>
                        <a:gd name="T29" fmla="*/ 30 h 215"/>
                        <a:gd name="T30" fmla="*/ 45 w 221"/>
                        <a:gd name="T31" fmla="*/ 29 h 215"/>
                        <a:gd name="T32" fmla="*/ 38 w 221"/>
                        <a:gd name="T33" fmla="*/ 32 h 215"/>
                        <a:gd name="T34" fmla="*/ 34 w 221"/>
                        <a:gd name="T35" fmla="*/ 28 h 215"/>
                        <a:gd name="T36" fmla="*/ 27 w 221"/>
                        <a:gd name="T37" fmla="*/ 43 h 215"/>
                        <a:gd name="T38" fmla="*/ 24 w 221"/>
                        <a:gd name="T39" fmla="*/ 61 h 215"/>
                        <a:gd name="T40" fmla="*/ 23 w 221"/>
                        <a:gd name="T41" fmla="*/ 71 h 215"/>
                        <a:gd name="T42" fmla="*/ 10 w 221"/>
                        <a:gd name="T43" fmla="*/ 94 h 215"/>
                        <a:gd name="T44" fmla="*/ 7 w 221"/>
                        <a:gd name="T45" fmla="*/ 130 h 215"/>
                        <a:gd name="T46" fmla="*/ 17 w 221"/>
                        <a:gd name="T47" fmla="*/ 142 h 215"/>
                        <a:gd name="T48" fmla="*/ 22 w 221"/>
                        <a:gd name="T49" fmla="*/ 142 h 215"/>
                        <a:gd name="T50" fmla="*/ 28 w 221"/>
                        <a:gd name="T51" fmla="*/ 152 h 215"/>
                        <a:gd name="T52" fmla="*/ 42 w 221"/>
                        <a:gd name="T53" fmla="*/ 157 h 215"/>
                        <a:gd name="T54" fmla="*/ 52 w 221"/>
                        <a:gd name="T55" fmla="*/ 162 h 215"/>
                        <a:gd name="T56" fmla="*/ 54 w 221"/>
                        <a:gd name="T57" fmla="*/ 170 h 215"/>
                        <a:gd name="T58" fmla="*/ 67 w 221"/>
                        <a:gd name="T59" fmla="*/ 171 h 215"/>
                        <a:gd name="T60" fmla="*/ 77 w 221"/>
                        <a:gd name="T61" fmla="*/ 179 h 215"/>
                        <a:gd name="T62" fmla="*/ 77 w 221"/>
                        <a:gd name="T63" fmla="*/ 180 h 215"/>
                        <a:gd name="T64" fmla="*/ 80 w 221"/>
                        <a:gd name="T65" fmla="*/ 185 h 215"/>
                        <a:gd name="T66" fmla="*/ 89 w 221"/>
                        <a:gd name="T67" fmla="*/ 180 h 215"/>
                        <a:gd name="T68" fmla="*/ 94 w 221"/>
                        <a:gd name="T69" fmla="*/ 188 h 215"/>
                        <a:gd name="T70" fmla="*/ 99 w 221"/>
                        <a:gd name="T71" fmla="*/ 196 h 215"/>
                        <a:gd name="T72" fmla="*/ 106 w 221"/>
                        <a:gd name="T73" fmla="*/ 202 h 215"/>
                        <a:gd name="T74" fmla="*/ 113 w 221"/>
                        <a:gd name="T75" fmla="*/ 201 h 215"/>
                        <a:gd name="T76" fmla="*/ 119 w 221"/>
                        <a:gd name="T77" fmla="*/ 213 h 215"/>
                        <a:gd name="T78" fmla="*/ 127 w 221"/>
                        <a:gd name="T79" fmla="*/ 212 h 215"/>
                        <a:gd name="T80" fmla="*/ 145 w 221"/>
                        <a:gd name="T81" fmla="*/ 207 h 215"/>
                        <a:gd name="T82" fmla="*/ 143 w 221"/>
                        <a:gd name="T83" fmla="*/ 196 h 215"/>
                        <a:gd name="T84" fmla="*/ 150 w 221"/>
                        <a:gd name="T85" fmla="*/ 191 h 215"/>
                        <a:gd name="T86" fmla="*/ 166 w 221"/>
                        <a:gd name="T87" fmla="*/ 176 h 215"/>
                        <a:gd name="T88" fmla="*/ 152 w 221"/>
                        <a:gd name="T89" fmla="*/ 173 h 215"/>
                        <a:gd name="T90" fmla="*/ 132 w 221"/>
                        <a:gd name="T91" fmla="*/ 169 h 215"/>
                        <a:gd name="T92" fmla="*/ 144 w 221"/>
                        <a:gd name="T93" fmla="*/ 150 h 215"/>
                        <a:gd name="T94" fmla="*/ 150 w 221"/>
                        <a:gd name="T95" fmla="*/ 145 h 215"/>
                        <a:gd name="T96" fmla="*/ 150 w 221"/>
                        <a:gd name="T97" fmla="*/ 133 h 215"/>
                        <a:gd name="T98" fmla="*/ 149 w 221"/>
                        <a:gd name="T99" fmla="*/ 114 h 215"/>
                        <a:gd name="T100" fmla="*/ 146 w 221"/>
                        <a:gd name="T101" fmla="*/ 105 h 215"/>
                        <a:gd name="T102" fmla="*/ 147 w 221"/>
                        <a:gd name="T103" fmla="*/ 101 h 215"/>
                        <a:gd name="T104" fmla="*/ 153 w 221"/>
                        <a:gd name="T105" fmla="*/ 103 h 215"/>
                        <a:gd name="T106" fmla="*/ 179 w 221"/>
                        <a:gd name="T107" fmla="*/ 118 h 215"/>
                        <a:gd name="T108" fmla="*/ 195 w 221"/>
                        <a:gd name="T109" fmla="*/ 122 h 215"/>
                        <a:gd name="T110" fmla="*/ 197 w 221"/>
                        <a:gd name="T111" fmla="*/ 125 h 215"/>
                        <a:gd name="T112" fmla="*/ 200 w 221"/>
                        <a:gd name="T113" fmla="*/ 122 h 215"/>
                        <a:gd name="T114" fmla="*/ 204 w 221"/>
                        <a:gd name="T115" fmla="*/ 126 h 215"/>
                        <a:gd name="T116" fmla="*/ 213 w 221"/>
                        <a:gd name="T117" fmla="*/ 127 h 215"/>
                        <a:gd name="T118" fmla="*/ 211 w 221"/>
                        <a:gd name="T119" fmla="*/ 108 h 215"/>
                        <a:gd name="T120" fmla="*/ 206 w 221"/>
                        <a:gd name="T121" fmla="*/ 101 h 215"/>
                        <a:gd name="T122" fmla="*/ 221 w 221"/>
                        <a:gd name="T123" fmla="*/ 77 h 215"/>
                        <a:gd name="T124" fmla="*/ 221 w 221"/>
                        <a:gd name="T125" fmla="*/ 75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21" h="215">
                          <a:moveTo>
                            <a:pt x="216" y="70"/>
                          </a:moveTo>
                          <a:cubicBezTo>
                            <a:pt x="216" y="70"/>
                            <a:pt x="216" y="70"/>
                            <a:pt x="215" y="70"/>
                          </a:cubicBezTo>
                          <a:cubicBezTo>
                            <a:pt x="213" y="70"/>
                            <a:pt x="210" y="71"/>
                            <a:pt x="208" y="72"/>
                          </a:cubicBezTo>
                          <a:cubicBezTo>
                            <a:pt x="206" y="73"/>
                            <a:pt x="204" y="73"/>
                            <a:pt x="202" y="73"/>
                          </a:cubicBezTo>
                          <a:cubicBezTo>
                            <a:pt x="199" y="73"/>
                            <a:pt x="198" y="70"/>
                            <a:pt x="196" y="66"/>
                          </a:cubicBezTo>
                          <a:cubicBezTo>
                            <a:pt x="196" y="64"/>
                            <a:pt x="195" y="63"/>
                            <a:pt x="195" y="62"/>
                          </a:cubicBezTo>
                          <a:cubicBezTo>
                            <a:pt x="193" y="57"/>
                            <a:pt x="189" y="53"/>
                            <a:pt x="186" y="50"/>
                          </a:cubicBezTo>
                          <a:cubicBezTo>
                            <a:pt x="182" y="45"/>
                            <a:pt x="177" y="40"/>
                            <a:pt x="177" y="30"/>
                          </a:cubicBezTo>
                          <a:lnTo>
                            <a:pt x="176" y="30"/>
                          </a:lnTo>
                          <a:cubicBezTo>
                            <a:pt x="176" y="30"/>
                            <a:pt x="176" y="30"/>
                            <a:pt x="176" y="30"/>
                          </a:cubicBezTo>
                          <a:cubicBezTo>
                            <a:pt x="176" y="30"/>
                            <a:pt x="175" y="31"/>
                            <a:pt x="175" y="32"/>
                          </a:cubicBezTo>
                          <a:cubicBezTo>
                            <a:pt x="173" y="34"/>
                            <a:pt x="171" y="37"/>
                            <a:pt x="168" y="41"/>
                          </a:cubicBezTo>
                          <a:lnTo>
                            <a:pt x="165" y="48"/>
                          </a:lnTo>
                          <a:lnTo>
                            <a:pt x="166" y="41"/>
                          </a:lnTo>
                          <a:cubicBezTo>
                            <a:pt x="167" y="36"/>
                            <a:pt x="164" y="34"/>
                            <a:pt x="160" y="33"/>
                          </a:cubicBezTo>
                          <a:cubicBezTo>
                            <a:pt x="158" y="33"/>
                            <a:pt x="157" y="32"/>
                            <a:pt x="157" y="31"/>
                          </a:cubicBezTo>
                          <a:cubicBezTo>
                            <a:pt x="157" y="30"/>
                            <a:pt x="158" y="29"/>
                            <a:pt x="167" y="26"/>
                          </a:cubicBezTo>
                          <a:cubicBezTo>
                            <a:pt x="163" y="19"/>
                            <a:pt x="159" y="12"/>
                            <a:pt x="155" y="13"/>
                          </a:cubicBezTo>
                          <a:cubicBezTo>
                            <a:pt x="150" y="16"/>
                            <a:pt x="145" y="18"/>
                            <a:pt x="139" y="18"/>
                          </a:cubicBezTo>
                          <a:cubicBezTo>
                            <a:pt x="134" y="18"/>
                            <a:pt x="130" y="16"/>
                            <a:pt x="126" y="15"/>
                          </a:cubicBezTo>
                          <a:cubicBezTo>
                            <a:pt x="123" y="14"/>
                            <a:pt x="120" y="14"/>
                            <a:pt x="118" y="14"/>
                          </a:cubicBezTo>
                          <a:cubicBezTo>
                            <a:pt x="106" y="14"/>
                            <a:pt x="105" y="23"/>
                            <a:pt x="105" y="32"/>
                          </a:cubicBezTo>
                          <a:cubicBezTo>
                            <a:pt x="104" y="38"/>
                            <a:pt x="104" y="44"/>
                            <a:pt x="100" y="46"/>
                          </a:cubicBezTo>
                          <a:lnTo>
                            <a:pt x="100" y="47"/>
                          </a:lnTo>
                          <a:lnTo>
                            <a:pt x="99" y="47"/>
                          </a:lnTo>
                          <a:cubicBezTo>
                            <a:pt x="89" y="40"/>
                            <a:pt x="79" y="20"/>
                            <a:pt x="80" y="4"/>
                          </a:cubicBezTo>
                          <a:cubicBezTo>
                            <a:pt x="80" y="4"/>
                            <a:pt x="80" y="4"/>
                            <a:pt x="80" y="3"/>
                          </a:cubicBezTo>
                          <a:cubicBezTo>
                            <a:pt x="78" y="2"/>
                            <a:pt x="75" y="0"/>
                            <a:pt x="72" y="0"/>
                          </a:cubicBezTo>
                          <a:cubicBezTo>
                            <a:pt x="65" y="0"/>
                            <a:pt x="61" y="6"/>
                            <a:pt x="61" y="17"/>
                          </a:cubicBezTo>
                          <a:cubicBezTo>
                            <a:pt x="67" y="22"/>
                            <a:pt x="70" y="26"/>
                            <a:pt x="69" y="30"/>
                          </a:cubicBezTo>
                          <a:cubicBezTo>
                            <a:pt x="68" y="35"/>
                            <a:pt x="62" y="38"/>
                            <a:pt x="59" y="38"/>
                          </a:cubicBezTo>
                          <a:cubicBezTo>
                            <a:pt x="49" y="37"/>
                            <a:pt x="46" y="33"/>
                            <a:pt x="45" y="29"/>
                          </a:cubicBezTo>
                          <a:cubicBezTo>
                            <a:pt x="44" y="29"/>
                            <a:pt x="44" y="29"/>
                            <a:pt x="44" y="29"/>
                          </a:cubicBezTo>
                          <a:cubicBezTo>
                            <a:pt x="43" y="30"/>
                            <a:pt x="41" y="32"/>
                            <a:pt x="38" y="32"/>
                          </a:cubicBezTo>
                          <a:cubicBezTo>
                            <a:pt x="37" y="32"/>
                            <a:pt x="36" y="31"/>
                            <a:pt x="34" y="29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lnTo>
                            <a:pt x="31" y="28"/>
                          </a:lnTo>
                          <a:cubicBezTo>
                            <a:pt x="31" y="35"/>
                            <a:pt x="29" y="39"/>
                            <a:pt x="27" y="43"/>
                          </a:cubicBezTo>
                          <a:cubicBezTo>
                            <a:pt x="24" y="48"/>
                            <a:pt x="22" y="51"/>
                            <a:pt x="22" y="58"/>
                          </a:cubicBezTo>
                          <a:cubicBezTo>
                            <a:pt x="22" y="60"/>
                            <a:pt x="23" y="60"/>
                            <a:pt x="24" y="61"/>
                          </a:cubicBezTo>
                          <a:cubicBezTo>
                            <a:pt x="25" y="62"/>
                            <a:pt x="27" y="63"/>
                            <a:pt x="27" y="65"/>
                          </a:cubicBezTo>
                          <a:cubicBezTo>
                            <a:pt x="27" y="69"/>
                            <a:pt x="25" y="70"/>
                            <a:pt x="23" y="71"/>
                          </a:cubicBezTo>
                          <a:cubicBezTo>
                            <a:pt x="22" y="72"/>
                            <a:pt x="21" y="72"/>
                            <a:pt x="20" y="74"/>
                          </a:cubicBezTo>
                          <a:cubicBezTo>
                            <a:pt x="19" y="82"/>
                            <a:pt x="15" y="88"/>
                            <a:pt x="10" y="94"/>
                          </a:cubicBezTo>
                          <a:cubicBezTo>
                            <a:pt x="5" y="101"/>
                            <a:pt x="0" y="108"/>
                            <a:pt x="0" y="120"/>
                          </a:cubicBezTo>
                          <a:cubicBezTo>
                            <a:pt x="0" y="126"/>
                            <a:pt x="3" y="128"/>
                            <a:pt x="7" y="130"/>
                          </a:cubicBezTo>
                          <a:cubicBezTo>
                            <a:pt x="10" y="131"/>
                            <a:pt x="13" y="133"/>
                            <a:pt x="13" y="139"/>
                          </a:cubicBezTo>
                          <a:cubicBezTo>
                            <a:pt x="13" y="141"/>
                            <a:pt x="14" y="142"/>
                            <a:pt x="17" y="142"/>
                          </a:cubicBezTo>
                          <a:lnTo>
                            <a:pt x="19" y="142"/>
                          </a:lnTo>
                          <a:cubicBezTo>
                            <a:pt x="20" y="142"/>
                            <a:pt x="21" y="142"/>
                            <a:pt x="22" y="142"/>
                          </a:cubicBezTo>
                          <a:cubicBezTo>
                            <a:pt x="25" y="143"/>
                            <a:pt x="25" y="146"/>
                            <a:pt x="26" y="148"/>
                          </a:cubicBezTo>
                          <a:cubicBezTo>
                            <a:pt x="26" y="151"/>
                            <a:pt x="27" y="152"/>
                            <a:pt x="28" y="152"/>
                          </a:cubicBezTo>
                          <a:lnTo>
                            <a:pt x="34" y="152"/>
                          </a:lnTo>
                          <a:cubicBezTo>
                            <a:pt x="37" y="152"/>
                            <a:pt x="40" y="154"/>
                            <a:pt x="42" y="157"/>
                          </a:cubicBezTo>
                          <a:cubicBezTo>
                            <a:pt x="45" y="159"/>
                            <a:pt x="47" y="161"/>
                            <a:pt x="51" y="162"/>
                          </a:cubicBezTo>
                          <a:lnTo>
                            <a:pt x="52" y="162"/>
                          </a:lnTo>
                          <a:lnTo>
                            <a:pt x="52" y="163"/>
                          </a:lnTo>
                          <a:cubicBezTo>
                            <a:pt x="52" y="167"/>
                            <a:pt x="53" y="169"/>
                            <a:pt x="54" y="170"/>
                          </a:cubicBezTo>
                          <a:lnTo>
                            <a:pt x="67" y="170"/>
                          </a:lnTo>
                          <a:lnTo>
                            <a:pt x="67" y="171"/>
                          </a:lnTo>
                          <a:cubicBezTo>
                            <a:pt x="71" y="173"/>
                            <a:pt x="73" y="175"/>
                            <a:pt x="75" y="177"/>
                          </a:cubicBezTo>
                          <a:cubicBezTo>
                            <a:pt x="75" y="178"/>
                            <a:pt x="76" y="179"/>
                            <a:pt x="77" y="179"/>
                          </a:cubicBezTo>
                          <a:lnTo>
                            <a:pt x="77" y="180"/>
                          </a:lnTo>
                          <a:lnTo>
                            <a:pt x="77" y="180"/>
                          </a:lnTo>
                          <a:cubicBezTo>
                            <a:pt x="77" y="180"/>
                            <a:pt x="77" y="181"/>
                            <a:pt x="77" y="181"/>
                          </a:cubicBezTo>
                          <a:cubicBezTo>
                            <a:pt x="78" y="184"/>
                            <a:pt x="78" y="185"/>
                            <a:pt x="80" y="185"/>
                          </a:cubicBezTo>
                          <a:cubicBezTo>
                            <a:pt x="82" y="185"/>
                            <a:pt x="83" y="184"/>
                            <a:pt x="84" y="182"/>
                          </a:cubicBezTo>
                          <a:cubicBezTo>
                            <a:pt x="85" y="181"/>
                            <a:pt x="86" y="180"/>
                            <a:pt x="89" y="180"/>
                          </a:cubicBezTo>
                          <a:cubicBezTo>
                            <a:pt x="90" y="180"/>
                            <a:pt x="94" y="181"/>
                            <a:pt x="94" y="183"/>
                          </a:cubicBezTo>
                          <a:cubicBezTo>
                            <a:pt x="96" y="185"/>
                            <a:pt x="95" y="187"/>
                            <a:pt x="94" y="188"/>
                          </a:cubicBezTo>
                          <a:cubicBezTo>
                            <a:pt x="94" y="189"/>
                            <a:pt x="94" y="190"/>
                            <a:pt x="94" y="191"/>
                          </a:cubicBezTo>
                          <a:cubicBezTo>
                            <a:pt x="94" y="194"/>
                            <a:pt x="96" y="195"/>
                            <a:pt x="99" y="196"/>
                          </a:cubicBezTo>
                          <a:cubicBezTo>
                            <a:pt x="101" y="197"/>
                            <a:pt x="103" y="198"/>
                            <a:pt x="105" y="201"/>
                          </a:cubicBezTo>
                          <a:cubicBezTo>
                            <a:pt x="105" y="202"/>
                            <a:pt x="105" y="202"/>
                            <a:pt x="106" y="202"/>
                          </a:cubicBezTo>
                          <a:cubicBezTo>
                            <a:pt x="107" y="202"/>
                            <a:pt x="108" y="202"/>
                            <a:pt x="109" y="202"/>
                          </a:cubicBezTo>
                          <a:cubicBezTo>
                            <a:pt x="110" y="202"/>
                            <a:pt x="111" y="201"/>
                            <a:pt x="113" y="201"/>
                          </a:cubicBezTo>
                          <a:cubicBezTo>
                            <a:pt x="114" y="201"/>
                            <a:pt x="116" y="202"/>
                            <a:pt x="116" y="203"/>
                          </a:cubicBezTo>
                          <a:cubicBezTo>
                            <a:pt x="119" y="206"/>
                            <a:pt x="119" y="210"/>
                            <a:pt x="119" y="213"/>
                          </a:cubicBezTo>
                          <a:cubicBezTo>
                            <a:pt x="119" y="213"/>
                            <a:pt x="119" y="214"/>
                            <a:pt x="119" y="215"/>
                          </a:cubicBezTo>
                          <a:cubicBezTo>
                            <a:pt x="121" y="213"/>
                            <a:pt x="124" y="212"/>
                            <a:pt x="127" y="212"/>
                          </a:cubicBezTo>
                          <a:cubicBezTo>
                            <a:pt x="132" y="212"/>
                            <a:pt x="139" y="210"/>
                            <a:pt x="143" y="208"/>
                          </a:cubicBezTo>
                          <a:cubicBezTo>
                            <a:pt x="144" y="208"/>
                            <a:pt x="145" y="208"/>
                            <a:pt x="145" y="207"/>
                          </a:cubicBezTo>
                          <a:cubicBezTo>
                            <a:pt x="146" y="206"/>
                            <a:pt x="145" y="204"/>
                            <a:pt x="144" y="202"/>
                          </a:cubicBezTo>
                          <a:cubicBezTo>
                            <a:pt x="143" y="200"/>
                            <a:pt x="141" y="197"/>
                            <a:pt x="143" y="196"/>
                          </a:cubicBezTo>
                          <a:cubicBezTo>
                            <a:pt x="144" y="195"/>
                            <a:pt x="145" y="195"/>
                            <a:pt x="146" y="194"/>
                          </a:cubicBezTo>
                          <a:cubicBezTo>
                            <a:pt x="148" y="193"/>
                            <a:pt x="149" y="193"/>
                            <a:pt x="150" y="191"/>
                          </a:cubicBezTo>
                          <a:cubicBezTo>
                            <a:pt x="151" y="190"/>
                            <a:pt x="154" y="187"/>
                            <a:pt x="157" y="185"/>
                          </a:cubicBezTo>
                          <a:cubicBezTo>
                            <a:pt x="161" y="182"/>
                            <a:pt x="166" y="178"/>
                            <a:pt x="166" y="176"/>
                          </a:cubicBezTo>
                          <a:cubicBezTo>
                            <a:pt x="166" y="174"/>
                            <a:pt x="161" y="169"/>
                            <a:pt x="156" y="169"/>
                          </a:cubicBezTo>
                          <a:cubicBezTo>
                            <a:pt x="155" y="169"/>
                            <a:pt x="154" y="170"/>
                            <a:pt x="152" y="173"/>
                          </a:cubicBezTo>
                          <a:cubicBezTo>
                            <a:pt x="151" y="175"/>
                            <a:pt x="149" y="177"/>
                            <a:pt x="147" y="177"/>
                          </a:cubicBezTo>
                          <a:cubicBezTo>
                            <a:pt x="142" y="177"/>
                            <a:pt x="132" y="173"/>
                            <a:pt x="132" y="169"/>
                          </a:cubicBezTo>
                          <a:cubicBezTo>
                            <a:pt x="132" y="163"/>
                            <a:pt x="138" y="153"/>
                            <a:pt x="142" y="151"/>
                          </a:cubicBezTo>
                          <a:cubicBezTo>
                            <a:pt x="142" y="151"/>
                            <a:pt x="143" y="150"/>
                            <a:pt x="144" y="150"/>
                          </a:cubicBezTo>
                          <a:cubicBezTo>
                            <a:pt x="147" y="150"/>
                            <a:pt x="150" y="149"/>
                            <a:pt x="150" y="147"/>
                          </a:cubicBezTo>
                          <a:cubicBezTo>
                            <a:pt x="150" y="146"/>
                            <a:pt x="150" y="146"/>
                            <a:pt x="150" y="145"/>
                          </a:cubicBezTo>
                          <a:cubicBezTo>
                            <a:pt x="149" y="144"/>
                            <a:pt x="148" y="143"/>
                            <a:pt x="148" y="141"/>
                          </a:cubicBezTo>
                          <a:cubicBezTo>
                            <a:pt x="148" y="138"/>
                            <a:pt x="149" y="135"/>
                            <a:pt x="150" y="133"/>
                          </a:cubicBezTo>
                          <a:cubicBezTo>
                            <a:pt x="151" y="131"/>
                            <a:pt x="152" y="128"/>
                            <a:pt x="152" y="125"/>
                          </a:cubicBezTo>
                          <a:cubicBezTo>
                            <a:pt x="152" y="121"/>
                            <a:pt x="150" y="117"/>
                            <a:pt x="149" y="114"/>
                          </a:cubicBezTo>
                          <a:cubicBezTo>
                            <a:pt x="148" y="112"/>
                            <a:pt x="147" y="110"/>
                            <a:pt x="147" y="107"/>
                          </a:cubicBezTo>
                          <a:cubicBezTo>
                            <a:pt x="147" y="106"/>
                            <a:pt x="146" y="105"/>
                            <a:pt x="146" y="105"/>
                          </a:cubicBezTo>
                          <a:cubicBezTo>
                            <a:pt x="146" y="104"/>
                            <a:pt x="146" y="103"/>
                            <a:pt x="147" y="102"/>
                          </a:cubicBezTo>
                          <a:lnTo>
                            <a:pt x="147" y="101"/>
                          </a:lnTo>
                          <a:lnTo>
                            <a:pt x="148" y="101"/>
                          </a:lnTo>
                          <a:cubicBezTo>
                            <a:pt x="150" y="102"/>
                            <a:pt x="152" y="102"/>
                            <a:pt x="153" y="103"/>
                          </a:cubicBezTo>
                          <a:cubicBezTo>
                            <a:pt x="161" y="106"/>
                            <a:pt x="168" y="109"/>
                            <a:pt x="176" y="114"/>
                          </a:cubicBezTo>
                          <a:cubicBezTo>
                            <a:pt x="177" y="115"/>
                            <a:pt x="178" y="117"/>
                            <a:pt x="179" y="118"/>
                          </a:cubicBezTo>
                          <a:cubicBezTo>
                            <a:pt x="180" y="120"/>
                            <a:pt x="181" y="122"/>
                            <a:pt x="185" y="122"/>
                          </a:cubicBezTo>
                          <a:lnTo>
                            <a:pt x="195" y="122"/>
                          </a:lnTo>
                          <a:lnTo>
                            <a:pt x="195" y="123"/>
                          </a:lnTo>
                          <a:cubicBezTo>
                            <a:pt x="195" y="124"/>
                            <a:pt x="196" y="125"/>
                            <a:pt x="197" y="125"/>
                          </a:cubicBezTo>
                          <a:cubicBezTo>
                            <a:pt x="197" y="125"/>
                            <a:pt x="199" y="124"/>
                            <a:pt x="199" y="123"/>
                          </a:cubicBezTo>
                          <a:lnTo>
                            <a:pt x="200" y="122"/>
                          </a:lnTo>
                          <a:lnTo>
                            <a:pt x="201" y="123"/>
                          </a:lnTo>
                          <a:cubicBezTo>
                            <a:pt x="202" y="124"/>
                            <a:pt x="203" y="125"/>
                            <a:pt x="204" y="126"/>
                          </a:cubicBezTo>
                          <a:cubicBezTo>
                            <a:pt x="205" y="129"/>
                            <a:pt x="206" y="131"/>
                            <a:pt x="210" y="131"/>
                          </a:cubicBezTo>
                          <a:cubicBezTo>
                            <a:pt x="211" y="131"/>
                            <a:pt x="213" y="131"/>
                            <a:pt x="213" y="127"/>
                          </a:cubicBezTo>
                          <a:cubicBezTo>
                            <a:pt x="213" y="126"/>
                            <a:pt x="213" y="124"/>
                            <a:pt x="213" y="123"/>
                          </a:cubicBezTo>
                          <a:cubicBezTo>
                            <a:pt x="213" y="119"/>
                            <a:pt x="213" y="114"/>
                            <a:pt x="211" y="108"/>
                          </a:cubicBezTo>
                          <a:cubicBezTo>
                            <a:pt x="211" y="107"/>
                            <a:pt x="210" y="107"/>
                            <a:pt x="209" y="106"/>
                          </a:cubicBezTo>
                          <a:cubicBezTo>
                            <a:pt x="208" y="106"/>
                            <a:pt x="206" y="105"/>
                            <a:pt x="206" y="101"/>
                          </a:cubicBezTo>
                          <a:cubicBezTo>
                            <a:pt x="206" y="94"/>
                            <a:pt x="209" y="91"/>
                            <a:pt x="214" y="86"/>
                          </a:cubicBezTo>
                          <a:cubicBezTo>
                            <a:pt x="216" y="84"/>
                            <a:pt x="219" y="81"/>
                            <a:pt x="221" y="77"/>
                          </a:cubicBezTo>
                          <a:lnTo>
                            <a:pt x="217" y="75"/>
                          </a:lnTo>
                          <a:lnTo>
                            <a:pt x="221" y="75"/>
                          </a:lnTo>
                          <a:cubicBezTo>
                            <a:pt x="219" y="74"/>
                            <a:pt x="218" y="73"/>
                            <a:pt x="216" y="7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79" name="Freeform 1222">
                      <a:extLst>
                        <a:ext uri="{FF2B5EF4-FFF2-40B4-BE49-F238E27FC236}">
                          <a16:creationId xmlns:a16="http://schemas.microsoft.com/office/drawing/2014/main" id="{8CFDE7CB-9F31-D0AE-3E35-116216D0B6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43263" y="4591146"/>
                      <a:ext cx="63902" cy="65782"/>
                    </a:xfrm>
                    <a:custGeom>
                      <a:avLst/>
                      <a:gdLst>
                        <a:gd name="T0" fmla="*/ 123 w 148"/>
                        <a:gd name="T1" fmla="*/ 6 h 155"/>
                        <a:gd name="T2" fmla="*/ 103 w 148"/>
                        <a:gd name="T3" fmla="*/ 1 h 155"/>
                        <a:gd name="T4" fmla="*/ 86 w 148"/>
                        <a:gd name="T5" fmla="*/ 3 h 155"/>
                        <a:gd name="T6" fmla="*/ 77 w 148"/>
                        <a:gd name="T7" fmla="*/ 3 h 155"/>
                        <a:gd name="T8" fmla="*/ 76 w 148"/>
                        <a:gd name="T9" fmla="*/ 3 h 155"/>
                        <a:gd name="T10" fmla="*/ 73 w 148"/>
                        <a:gd name="T11" fmla="*/ 19 h 155"/>
                        <a:gd name="T12" fmla="*/ 62 w 148"/>
                        <a:gd name="T13" fmla="*/ 48 h 155"/>
                        <a:gd name="T14" fmla="*/ 71 w 148"/>
                        <a:gd name="T15" fmla="*/ 60 h 155"/>
                        <a:gd name="T16" fmla="*/ 61 w 148"/>
                        <a:gd name="T17" fmla="*/ 64 h 155"/>
                        <a:gd name="T18" fmla="*/ 55 w 148"/>
                        <a:gd name="T19" fmla="*/ 64 h 155"/>
                        <a:gd name="T20" fmla="*/ 30 w 148"/>
                        <a:gd name="T21" fmla="*/ 55 h 155"/>
                        <a:gd name="T22" fmla="*/ 17 w 148"/>
                        <a:gd name="T23" fmla="*/ 85 h 155"/>
                        <a:gd name="T24" fmla="*/ 11 w 148"/>
                        <a:gd name="T25" fmla="*/ 109 h 155"/>
                        <a:gd name="T26" fmla="*/ 7 w 148"/>
                        <a:gd name="T27" fmla="*/ 111 h 155"/>
                        <a:gd name="T28" fmla="*/ 7 w 148"/>
                        <a:gd name="T29" fmla="*/ 123 h 155"/>
                        <a:gd name="T30" fmla="*/ 8 w 148"/>
                        <a:gd name="T31" fmla="*/ 124 h 155"/>
                        <a:gd name="T32" fmla="*/ 19 w 148"/>
                        <a:gd name="T33" fmla="*/ 136 h 155"/>
                        <a:gd name="T34" fmla="*/ 28 w 148"/>
                        <a:gd name="T35" fmla="*/ 142 h 155"/>
                        <a:gd name="T36" fmla="*/ 34 w 148"/>
                        <a:gd name="T37" fmla="*/ 144 h 155"/>
                        <a:gd name="T38" fmla="*/ 36 w 148"/>
                        <a:gd name="T39" fmla="*/ 153 h 155"/>
                        <a:gd name="T40" fmla="*/ 42 w 148"/>
                        <a:gd name="T41" fmla="*/ 154 h 155"/>
                        <a:gd name="T42" fmla="*/ 44 w 148"/>
                        <a:gd name="T43" fmla="*/ 154 h 155"/>
                        <a:gd name="T44" fmla="*/ 60 w 148"/>
                        <a:gd name="T45" fmla="*/ 136 h 155"/>
                        <a:gd name="T46" fmla="*/ 66 w 148"/>
                        <a:gd name="T47" fmla="*/ 131 h 155"/>
                        <a:gd name="T48" fmla="*/ 81 w 148"/>
                        <a:gd name="T49" fmla="*/ 123 h 155"/>
                        <a:gd name="T50" fmla="*/ 86 w 148"/>
                        <a:gd name="T51" fmla="*/ 119 h 155"/>
                        <a:gd name="T52" fmla="*/ 107 w 148"/>
                        <a:gd name="T53" fmla="*/ 101 h 155"/>
                        <a:gd name="T54" fmla="*/ 104 w 148"/>
                        <a:gd name="T55" fmla="*/ 94 h 155"/>
                        <a:gd name="T56" fmla="*/ 109 w 148"/>
                        <a:gd name="T57" fmla="*/ 85 h 155"/>
                        <a:gd name="T58" fmla="*/ 104 w 148"/>
                        <a:gd name="T59" fmla="*/ 71 h 155"/>
                        <a:gd name="T60" fmla="*/ 121 w 148"/>
                        <a:gd name="T61" fmla="*/ 59 h 155"/>
                        <a:gd name="T62" fmla="*/ 134 w 148"/>
                        <a:gd name="T63" fmla="*/ 41 h 155"/>
                        <a:gd name="T64" fmla="*/ 142 w 148"/>
                        <a:gd name="T65" fmla="*/ 13 h 1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48" h="155">
                          <a:moveTo>
                            <a:pt x="142" y="13"/>
                          </a:moveTo>
                          <a:cubicBezTo>
                            <a:pt x="134" y="13"/>
                            <a:pt x="128" y="9"/>
                            <a:pt x="123" y="6"/>
                          </a:cubicBezTo>
                          <a:cubicBezTo>
                            <a:pt x="118" y="3"/>
                            <a:pt x="113" y="0"/>
                            <a:pt x="107" y="0"/>
                          </a:cubicBezTo>
                          <a:cubicBezTo>
                            <a:pt x="106" y="0"/>
                            <a:pt x="105" y="1"/>
                            <a:pt x="103" y="1"/>
                          </a:cubicBezTo>
                          <a:cubicBezTo>
                            <a:pt x="102" y="2"/>
                            <a:pt x="100" y="3"/>
                            <a:pt x="98" y="3"/>
                          </a:cubicBezTo>
                          <a:cubicBezTo>
                            <a:pt x="93" y="3"/>
                            <a:pt x="89" y="3"/>
                            <a:pt x="86" y="3"/>
                          </a:cubicBezTo>
                          <a:cubicBezTo>
                            <a:pt x="83" y="3"/>
                            <a:pt x="80" y="2"/>
                            <a:pt x="77" y="2"/>
                          </a:cubicBezTo>
                          <a:lnTo>
                            <a:pt x="77" y="3"/>
                          </a:lnTo>
                          <a:lnTo>
                            <a:pt x="76" y="3"/>
                          </a:lnTo>
                          <a:lnTo>
                            <a:pt x="76" y="3"/>
                          </a:lnTo>
                          <a:cubicBezTo>
                            <a:pt x="75" y="5"/>
                            <a:pt x="75" y="7"/>
                            <a:pt x="75" y="8"/>
                          </a:cubicBezTo>
                          <a:cubicBezTo>
                            <a:pt x="74" y="12"/>
                            <a:pt x="73" y="15"/>
                            <a:pt x="73" y="19"/>
                          </a:cubicBezTo>
                          <a:cubicBezTo>
                            <a:pt x="73" y="26"/>
                            <a:pt x="70" y="30"/>
                            <a:pt x="67" y="35"/>
                          </a:cubicBezTo>
                          <a:cubicBezTo>
                            <a:pt x="65" y="39"/>
                            <a:pt x="62" y="43"/>
                            <a:pt x="62" y="48"/>
                          </a:cubicBezTo>
                          <a:cubicBezTo>
                            <a:pt x="62" y="52"/>
                            <a:pt x="65" y="53"/>
                            <a:pt x="67" y="55"/>
                          </a:cubicBezTo>
                          <a:cubicBezTo>
                            <a:pt x="69" y="57"/>
                            <a:pt x="71" y="58"/>
                            <a:pt x="71" y="60"/>
                          </a:cubicBezTo>
                          <a:cubicBezTo>
                            <a:pt x="71" y="63"/>
                            <a:pt x="67" y="64"/>
                            <a:pt x="64" y="64"/>
                          </a:cubicBezTo>
                          <a:cubicBezTo>
                            <a:pt x="63" y="64"/>
                            <a:pt x="62" y="64"/>
                            <a:pt x="61" y="64"/>
                          </a:cubicBezTo>
                          <a:cubicBezTo>
                            <a:pt x="59" y="64"/>
                            <a:pt x="57" y="64"/>
                            <a:pt x="55" y="64"/>
                          </a:cubicBezTo>
                          <a:lnTo>
                            <a:pt x="55" y="64"/>
                          </a:lnTo>
                          <a:cubicBezTo>
                            <a:pt x="54" y="64"/>
                            <a:pt x="52" y="64"/>
                            <a:pt x="51" y="64"/>
                          </a:cubicBezTo>
                          <a:cubicBezTo>
                            <a:pt x="41" y="64"/>
                            <a:pt x="31" y="63"/>
                            <a:pt x="30" y="55"/>
                          </a:cubicBezTo>
                          <a:lnTo>
                            <a:pt x="28" y="56"/>
                          </a:lnTo>
                          <a:cubicBezTo>
                            <a:pt x="21" y="59"/>
                            <a:pt x="18" y="74"/>
                            <a:pt x="17" y="85"/>
                          </a:cubicBezTo>
                          <a:cubicBezTo>
                            <a:pt x="16" y="89"/>
                            <a:pt x="16" y="92"/>
                            <a:pt x="15" y="94"/>
                          </a:cubicBezTo>
                          <a:cubicBezTo>
                            <a:pt x="14" y="101"/>
                            <a:pt x="13" y="107"/>
                            <a:pt x="11" y="109"/>
                          </a:cubicBezTo>
                          <a:lnTo>
                            <a:pt x="11" y="109"/>
                          </a:lnTo>
                          <a:cubicBezTo>
                            <a:pt x="10" y="110"/>
                            <a:pt x="8" y="111"/>
                            <a:pt x="7" y="111"/>
                          </a:cubicBezTo>
                          <a:cubicBezTo>
                            <a:pt x="2" y="113"/>
                            <a:pt x="0" y="114"/>
                            <a:pt x="0" y="117"/>
                          </a:cubicBezTo>
                          <a:cubicBezTo>
                            <a:pt x="0" y="121"/>
                            <a:pt x="2" y="123"/>
                            <a:pt x="7" y="123"/>
                          </a:cubicBezTo>
                          <a:lnTo>
                            <a:pt x="8" y="123"/>
                          </a:lnTo>
                          <a:lnTo>
                            <a:pt x="8" y="124"/>
                          </a:lnTo>
                          <a:cubicBezTo>
                            <a:pt x="9" y="131"/>
                            <a:pt x="12" y="135"/>
                            <a:pt x="16" y="136"/>
                          </a:cubicBezTo>
                          <a:cubicBezTo>
                            <a:pt x="17" y="136"/>
                            <a:pt x="18" y="136"/>
                            <a:pt x="19" y="136"/>
                          </a:cubicBezTo>
                          <a:cubicBezTo>
                            <a:pt x="22" y="136"/>
                            <a:pt x="25" y="136"/>
                            <a:pt x="26" y="139"/>
                          </a:cubicBezTo>
                          <a:cubicBezTo>
                            <a:pt x="27" y="141"/>
                            <a:pt x="27" y="141"/>
                            <a:pt x="28" y="142"/>
                          </a:cubicBezTo>
                          <a:cubicBezTo>
                            <a:pt x="28" y="142"/>
                            <a:pt x="28" y="142"/>
                            <a:pt x="28" y="142"/>
                          </a:cubicBezTo>
                          <a:cubicBezTo>
                            <a:pt x="29" y="142"/>
                            <a:pt x="31" y="142"/>
                            <a:pt x="34" y="144"/>
                          </a:cubicBezTo>
                          <a:cubicBezTo>
                            <a:pt x="36" y="145"/>
                            <a:pt x="36" y="147"/>
                            <a:pt x="35" y="150"/>
                          </a:cubicBezTo>
                          <a:cubicBezTo>
                            <a:pt x="35" y="151"/>
                            <a:pt x="35" y="152"/>
                            <a:pt x="36" y="153"/>
                          </a:cubicBezTo>
                          <a:cubicBezTo>
                            <a:pt x="36" y="153"/>
                            <a:pt x="37" y="154"/>
                            <a:pt x="39" y="154"/>
                          </a:cubicBezTo>
                          <a:cubicBezTo>
                            <a:pt x="40" y="154"/>
                            <a:pt x="41" y="154"/>
                            <a:pt x="42" y="154"/>
                          </a:cubicBezTo>
                          <a:cubicBezTo>
                            <a:pt x="42" y="155"/>
                            <a:pt x="43" y="155"/>
                            <a:pt x="43" y="155"/>
                          </a:cubicBezTo>
                          <a:cubicBezTo>
                            <a:pt x="43" y="155"/>
                            <a:pt x="43" y="155"/>
                            <a:pt x="44" y="154"/>
                          </a:cubicBezTo>
                          <a:cubicBezTo>
                            <a:pt x="44" y="148"/>
                            <a:pt x="50" y="137"/>
                            <a:pt x="56" y="136"/>
                          </a:cubicBezTo>
                          <a:cubicBezTo>
                            <a:pt x="57" y="135"/>
                            <a:pt x="58" y="135"/>
                            <a:pt x="60" y="136"/>
                          </a:cubicBezTo>
                          <a:cubicBezTo>
                            <a:pt x="61" y="136"/>
                            <a:pt x="63" y="136"/>
                            <a:pt x="64" y="135"/>
                          </a:cubicBezTo>
                          <a:cubicBezTo>
                            <a:pt x="64" y="134"/>
                            <a:pt x="65" y="133"/>
                            <a:pt x="66" y="131"/>
                          </a:cubicBezTo>
                          <a:cubicBezTo>
                            <a:pt x="68" y="127"/>
                            <a:pt x="71" y="122"/>
                            <a:pt x="76" y="122"/>
                          </a:cubicBezTo>
                          <a:cubicBezTo>
                            <a:pt x="78" y="122"/>
                            <a:pt x="80" y="123"/>
                            <a:pt x="81" y="123"/>
                          </a:cubicBezTo>
                          <a:cubicBezTo>
                            <a:pt x="82" y="123"/>
                            <a:pt x="83" y="124"/>
                            <a:pt x="83" y="124"/>
                          </a:cubicBezTo>
                          <a:cubicBezTo>
                            <a:pt x="86" y="124"/>
                            <a:pt x="86" y="122"/>
                            <a:pt x="86" y="119"/>
                          </a:cubicBezTo>
                          <a:cubicBezTo>
                            <a:pt x="87" y="116"/>
                            <a:pt x="88" y="111"/>
                            <a:pt x="94" y="111"/>
                          </a:cubicBezTo>
                          <a:cubicBezTo>
                            <a:pt x="99" y="111"/>
                            <a:pt x="107" y="108"/>
                            <a:pt x="107" y="101"/>
                          </a:cubicBezTo>
                          <a:cubicBezTo>
                            <a:pt x="107" y="100"/>
                            <a:pt x="107" y="99"/>
                            <a:pt x="106" y="98"/>
                          </a:cubicBezTo>
                          <a:cubicBezTo>
                            <a:pt x="105" y="97"/>
                            <a:pt x="104" y="96"/>
                            <a:pt x="104" y="94"/>
                          </a:cubicBezTo>
                          <a:cubicBezTo>
                            <a:pt x="104" y="92"/>
                            <a:pt x="106" y="90"/>
                            <a:pt x="107" y="89"/>
                          </a:cubicBezTo>
                          <a:cubicBezTo>
                            <a:pt x="108" y="87"/>
                            <a:pt x="109" y="86"/>
                            <a:pt x="109" y="85"/>
                          </a:cubicBezTo>
                          <a:cubicBezTo>
                            <a:pt x="109" y="83"/>
                            <a:pt x="108" y="81"/>
                            <a:pt x="107" y="80"/>
                          </a:cubicBezTo>
                          <a:cubicBezTo>
                            <a:pt x="106" y="78"/>
                            <a:pt x="104" y="75"/>
                            <a:pt x="104" y="71"/>
                          </a:cubicBezTo>
                          <a:cubicBezTo>
                            <a:pt x="104" y="64"/>
                            <a:pt x="110" y="63"/>
                            <a:pt x="115" y="61"/>
                          </a:cubicBezTo>
                          <a:cubicBezTo>
                            <a:pt x="118" y="61"/>
                            <a:pt x="120" y="60"/>
                            <a:pt x="121" y="59"/>
                          </a:cubicBezTo>
                          <a:cubicBezTo>
                            <a:pt x="126" y="56"/>
                            <a:pt x="129" y="51"/>
                            <a:pt x="132" y="44"/>
                          </a:cubicBezTo>
                          <a:cubicBezTo>
                            <a:pt x="132" y="43"/>
                            <a:pt x="133" y="42"/>
                            <a:pt x="134" y="41"/>
                          </a:cubicBezTo>
                          <a:cubicBezTo>
                            <a:pt x="139" y="32"/>
                            <a:pt x="144" y="22"/>
                            <a:pt x="148" y="12"/>
                          </a:cubicBezTo>
                          <a:cubicBezTo>
                            <a:pt x="146" y="13"/>
                            <a:pt x="144" y="13"/>
                            <a:pt x="142" y="1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0" name="Freeform 1223">
                      <a:extLst>
                        <a:ext uri="{FF2B5EF4-FFF2-40B4-BE49-F238E27FC236}">
                          <a16:creationId xmlns:a16="http://schemas.microsoft.com/office/drawing/2014/main" id="{F6D3BD2A-E538-1B9B-BC8D-0B1863BEF4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491534"/>
                      <a:ext cx="30071" cy="48866"/>
                    </a:xfrm>
                    <a:custGeom>
                      <a:avLst/>
                      <a:gdLst>
                        <a:gd name="T0" fmla="*/ 70 w 70"/>
                        <a:gd name="T1" fmla="*/ 20 h 114"/>
                        <a:gd name="T2" fmla="*/ 68 w 70"/>
                        <a:gd name="T3" fmla="*/ 13 h 114"/>
                        <a:gd name="T4" fmla="*/ 65 w 70"/>
                        <a:gd name="T5" fmla="*/ 4 h 114"/>
                        <a:gd name="T6" fmla="*/ 65 w 70"/>
                        <a:gd name="T7" fmla="*/ 0 h 114"/>
                        <a:gd name="T8" fmla="*/ 53 w 70"/>
                        <a:gd name="T9" fmla="*/ 0 h 114"/>
                        <a:gd name="T10" fmla="*/ 46 w 70"/>
                        <a:gd name="T11" fmla="*/ 9 h 114"/>
                        <a:gd name="T12" fmla="*/ 40 w 70"/>
                        <a:gd name="T13" fmla="*/ 14 h 114"/>
                        <a:gd name="T14" fmla="*/ 38 w 70"/>
                        <a:gd name="T15" fmla="*/ 18 h 114"/>
                        <a:gd name="T16" fmla="*/ 35 w 70"/>
                        <a:gd name="T17" fmla="*/ 24 h 114"/>
                        <a:gd name="T18" fmla="*/ 31 w 70"/>
                        <a:gd name="T19" fmla="*/ 25 h 114"/>
                        <a:gd name="T20" fmla="*/ 29 w 70"/>
                        <a:gd name="T21" fmla="*/ 25 h 114"/>
                        <a:gd name="T22" fmla="*/ 27 w 70"/>
                        <a:gd name="T23" fmla="*/ 25 h 114"/>
                        <a:gd name="T24" fmla="*/ 23 w 70"/>
                        <a:gd name="T25" fmla="*/ 26 h 114"/>
                        <a:gd name="T26" fmla="*/ 22 w 70"/>
                        <a:gd name="T27" fmla="*/ 31 h 114"/>
                        <a:gd name="T28" fmla="*/ 23 w 70"/>
                        <a:gd name="T29" fmla="*/ 38 h 114"/>
                        <a:gd name="T30" fmla="*/ 23 w 70"/>
                        <a:gd name="T31" fmla="*/ 38 h 114"/>
                        <a:gd name="T32" fmla="*/ 23 w 70"/>
                        <a:gd name="T33" fmla="*/ 38 h 114"/>
                        <a:gd name="T34" fmla="*/ 13 w 70"/>
                        <a:gd name="T35" fmla="*/ 42 h 114"/>
                        <a:gd name="T36" fmla="*/ 8 w 70"/>
                        <a:gd name="T37" fmla="*/ 54 h 114"/>
                        <a:gd name="T38" fmla="*/ 5 w 70"/>
                        <a:gd name="T39" fmla="*/ 62 h 114"/>
                        <a:gd name="T40" fmla="*/ 2 w 70"/>
                        <a:gd name="T41" fmla="*/ 65 h 114"/>
                        <a:gd name="T42" fmla="*/ 0 w 70"/>
                        <a:gd name="T43" fmla="*/ 70 h 114"/>
                        <a:gd name="T44" fmla="*/ 3 w 70"/>
                        <a:gd name="T45" fmla="*/ 77 h 114"/>
                        <a:gd name="T46" fmla="*/ 7 w 70"/>
                        <a:gd name="T47" fmla="*/ 84 h 114"/>
                        <a:gd name="T48" fmla="*/ 3 w 70"/>
                        <a:gd name="T49" fmla="*/ 89 h 114"/>
                        <a:gd name="T50" fmla="*/ 1 w 70"/>
                        <a:gd name="T51" fmla="*/ 92 h 114"/>
                        <a:gd name="T52" fmla="*/ 5 w 70"/>
                        <a:gd name="T53" fmla="*/ 95 h 114"/>
                        <a:gd name="T54" fmla="*/ 14 w 70"/>
                        <a:gd name="T55" fmla="*/ 101 h 114"/>
                        <a:gd name="T56" fmla="*/ 15 w 70"/>
                        <a:gd name="T57" fmla="*/ 106 h 114"/>
                        <a:gd name="T58" fmla="*/ 17 w 70"/>
                        <a:gd name="T59" fmla="*/ 113 h 114"/>
                        <a:gd name="T60" fmla="*/ 18 w 70"/>
                        <a:gd name="T61" fmla="*/ 112 h 114"/>
                        <a:gd name="T62" fmla="*/ 21 w 70"/>
                        <a:gd name="T63" fmla="*/ 110 h 114"/>
                        <a:gd name="T64" fmla="*/ 24 w 70"/>
                        <a:gd name="T65" fmla="*/ 112 h 114"/>
                        <a:gd name="T66" fmla="*/ 26 w 70"/>
                        <a:gd name="T67" fmla="*/ 114 h 114"/>
                        <a:gd name="T68" fmla="*/ 40 w 70"/>
                        <a:gd name="T69" fmla="*/ 103 h 114"/>
                        <a:gd name="T70" fmla="*/ 40 w 70"/>
                        <a:gd name="T71" fmla="*/ 97 h 114"/>
                        <a:gd name="T72" fmla="*/ 41 w 70"/>
                        <a:gd name="T73" fmla="*/ 91 h 114"/>
                        <a:gd name="T74" fmla="*/ 42 w 70"/>
                        <a:gd name="T75" fmla="*/ 85 h 114"/>
                        <a:gd name="T76" fmla="*/ 42 w 70"/>
                        <a:gd name="T77" fmla="*/ 84 h 114"/>
                        <a:gd name="T78" fmla="*/ 43 w 70"/>
                        <a:gd name="T79" fmla="*/ 84 h 114"/>
                        <a:gd name="T80" fmla="*/ 45 w 70"/>
                        <a:gd name="T81" fmla="*/ 84 h 114"/>
                        <a:gd name="T82" fmla="*/ 47 w 70"/>
                        <a:gd name="T83" fmla="*/ 84 h 114"/>
                        <a:gd name="T84" fmla="*/ 47 w 70"/>
                        <a:gd name="T85" fmla="*/ 80 h 114"/>
                        <a:gd name="T86" fmla="*/ 56 w 70"/>
                        <a:gd name="T87" fmla="*/ 68 h 114"/>
                        <a:gd name="T88" fmla="*/ 64 w 70"/>
                        <a:gd name="T89" fmla="*/ 57 h 114"/>
                        <a:gd name="T90" fmla="*/ 63 w 70"/>
                        <a:gd name="T91" fmla="*/ 54 h 114"/>
                        <a:gd name="T92" fmla="*/ 61 w 70"/>
                        <a:gd name="T93" fmla="*/ 48 h 114"/>
                        <a:gd name="T94" fmla="*/ 68 w 70"/>
                        <a:gd name="T95" fmla="*/ 38 h 114"/>
                        <a:gd name="T96" fmla="*/ 68 w 70"/>
                        <a:gd name="T97" fmla="*/ 32 h 114"/>
                        <a:gd name="T98" fmla="*/ 69 w 70"/>
                        <a:gd name="T99" fmla="*/ 26 h 114"/>
                        <a:gd name="T100" fmla="*/ 70 w 70"/>
                        <a:gd name="T101" fmla="*/ 20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70" h="114">
                          <a:moveTo>
                            <a:pt x="70" y="20"/>
                          </a:moveTo>
                          <a:cubicBezTo>
                            <a:pt x="70" y="17"/>
                            <a:pt x="69" y="15"/>
                            <a:pt x="68" y="13"/>
                          </a:cubicBezTo>
                          <a:cubicBezTo>
                            <a:pt x="67" y="11"/>
                            <a:pt x="65" y="9"/>
                            <a:pt x="65" y="4"/>
                          </a:cubicBezTo>
                          <a:cubicBezTo>
                            <a:pt x="65" y="2"/>
                            <a:pt x="65" y="1"/>
                            <a:pt x="65" y="0"/>
                          </a:cubicBezTo>
                          <a:lnTo>
                            <a:pt x="53" y="0"/>
                          </a:lnTo>
                          <a:cubicBezTo>
                            <a:pt x="51" y="4"/>
                            <a:pt x="48" y="6"/>
                            <a:pt x="46" y="9"/>
                          </a:cubicBezTo>
                          <a:cubicBezTo>
                            <a:pt x="44" y="10"/>
                            <a:pt x="42" y="11"/>
                            <a:pt x="40" y="14"/>
                          </a:cubicBezTo>
                          <a:cubicBezTo>
                            <a:pt x="39" y="15"/>
                            <a:pt x="39" y="16"/>
                            <a:pt x="38" y="18"/>
                          </a:cubicBezTo>
                          <a:cubicBezTo>
                            <a:pt x="37" y="20"/>
                            <a:pt x="37" y="22"/>
                            <a:pt x="35" y="24"/>
                          </a:cubicBezTo>
                          <a:cubicBezTo>
                            <a:pt x="33" y="25"/>
                            <a:pt x="32" y="25"/>
                            <a:pt x="31" y="25"/>
                          </a:cubicBezTo>
                          <a:cubicBezTo>
                            <a:pt x="30" y="25"/>
                            <a:pt x="29" y="25"/>
                            <a:pt x="29" y="25"/>
                          </a:cubicBezTo>
                          <a:cubicBezTo>
                            <a:pt x="28" y="25"/>
                            <a:pt x="27" y="25"/>
                            <a:pt x="27" y="25"/>
                          </a:cubicBezTo>
                          <a:cubicBezTo>
                            <a:pt x="25" y="25"/>
                            <a:pt x="23" y="25"/>
                            <a:pt x="23" y="26"/>
                          </a:cubicBezTo>
                          <a:cubicBezTo>
                            <a:pt x="21" y="27"/>
                            <a:pt x="21" y="29"/>
                            <a:pt x="22" y="31"/>
                          </a:cubicBezTo>
                          <a:cubicBezTo>
                            <a:pt x="23" y="33"/>
                            <a:pt x="23" y="35"/>
                            <a:pt x="23" y="38"/>
                          </a:cubicBezTo>
                          <a:lnTo>
                            <a:pt x="23" y="38"/>
                          </a:lnTo>
                          <a:lnTo>
                            <a:pt x="23" y="38"/>
                          </a:lnTo>
                          <a:cubicBezTo>
                            <a:pt x="22" y="39"/>
                            <a:pt x="17" y="41"/>
                            <a:pt x="13" y="42"/>
                          </a:cubicBezTo>
                          <a:cubicBezTo>
                            <a:pt x="10" y="45"/>
                            <a:pt x="9" y="50"/>
                            <a:pt x="8" y="54"/>
                          </a:cubicBezTo>
                          <a:cubicBezTo>
                            <a:pt x="7" y="57"/>
                            <a:pt x="6" y="60"/>
                            <a:pt x="5" y="62"/>
                          </a:cubicBezTo>
                          <a:cubicBezTo>
                            <a:pt x="4" y="64"/>
                            <a:pt x="3" y="65"/>
                            <a:pt x="2" y="65"/>
                          </a:cubicBezTo>
                          <a:cubicBezTo>
                            <a:pt x="1" y="67"/>
                            <a:pt x="0" y="67"/>
                            <a:pt x="0" y="70"/>
                          </a:cubicBezTo>
                          <a:cubicBezTo>
                            <a:pt x="0" y="73"/>
                            <a:pt x="1" y="75"/>
                            <a:pt x="3" y="77"/>
                          </a:cubicBezTo>
                          <a:cubicBezTo>
                            <a:pt x="5" y="79"/>
                            <a:pt x="7" y="81"/>
                            <a:pt x="7" y="84"/>
                          </a:cubicBezTo>
                          <a:cubicBezTo>
                            <a:pt x="7" y="86"/>
                            <a:pt x="5" y="88"/>
                            <a:pt x="3" y="89"/>
                          </a:cubicBezTo>
                          <a:cubicBezTo>
                            <a:pt x="2" y="90"/>
                            <a:pt x="1" y="91"/>
                            <a:pt x="1" y="92"/>
                          </a:cubicBezTo>
                          <a:cubicBezTo>
                            <a:pt x="2" y="93"/>
                            <a:pt x="4" y="94"/>
                            <a:pt x="5" y="95"/>
                          </a:cubicBezTo>
                          <a:cubicBezTo>
                            <a:pt x="10" y="97"/>
                            <a:pt x="13" y="99"/>
                            <a:pt x="14" y="101"/>
                          </a:cubicBezTo>
                          <a:cubicBezTo>
                            <a:pt x="14" y="102"/>
                            <a:pt x="14" y="104"/>
                            <a:pt x="15" y="106"/>
                          </a:cubicBezTo>
                          <a:cubicBezTo>
                            <a:pt x="15" y="111"/>
                            <a:pt x="15" y="113"/>
                            <a:pt x="17" y="113"/>
                          </a:cubicBezTo>
                          <a:cubicBezTo>
                            <a:pt x="18" y="113"/>
                            <a:pt x="18" y="112"/>
                            <a:pt x="18" y="112"/>
                          </a:cubicBezTo>
                          <a:cubicBezTo>
                            <a:pt x="19" y="111"/>
                            <a:pt x="20" y="110"/>
                            <a:pt x="21" y="110"/>
                          </a:cubicBezTo>
                          <a:cubicBezTo>
                            <a:pt x="22" y="110"/>
                            <a:pt x="23" y="111"/>
                            <a:pt x="24" y="112"/>
                          </a:cubicBezTo>
                          <a:cubicBezTo>
                            <a:pt x="25" y="113"/>
                            <a:pt x="25" y="114"/>
                            <a:pt x="26" y="114"/>
                          </a:cubicBezTo>
                          <a:cubicBezTo>
                            <a:pt x="30" y="114"/>
                            <a:pt x="40" y="106"/>
                            <a:pt x="40" y="103"/>
                          </a:cubicBezTo>
                          <a:lnTo>
                            <a:pt x="40" y="97"/>
                          </a:lnTo>
                          <a:cubicBezTo>
                            <a:pt x="40" y="95"/>
                            <a:pt x="40" y="93"/>
                            <a:pt x="41" y="91"/>
                          </a:cubicBezTo>
                          <a:cubicBezTo>
                            <a:pt x="41" y="89"/>
                            <a:pt x="42" y="87"/>
                            <a:pt x="42" y="85"/>
                          </a:cubicBezTo>
                          <a:lnTo>
                            <a:pt x="42" y="84"/>
                          </a:lnTo>
                          <a:lnTo>
                            <a:pt x="43" y="84"/>
                          </a:lnTo>
                          <a:cubicBezTo>
                            <a:pt x="44" y="84"/>
                            <a:pt x="44" y="84"/>
                            <a:pt x="45" y="84"/>
                          </a:cubicBezTo>
                          <a:cubicBezTo>
                            <a:pt x="45" y="84"/>
                            <a:pt x="46" y="84"/>
                            <a:pt x="47" y="84"/>
                          </a:cubicBezTo>
                          <a:lnTo>
                            <a:pt x="47" y="80"/>
                          </a:lnTo>
                          <a:cubicBezTo>
                            <a:pt x="47" y="76"/>
                            <a:pt x="51" y="72"/>
                            <a:pt x="56" y="68"/>
                          </a:cubicBezTo>
                          <a:cubicBezTo>
                            <a:pt x="60" y="64"/>
                            <a:pt x="64" y="61"/>
                            <a:pt x="64" y="57"/>
                          </a:cubicBezTo>
                          <a:cubicBezTo>
                            <a:pt x="64" y="56"/>
                            <a:pt x="64" y="55"/>
                            <a:pt x="63" y="54"/>
                          </a:cubicBezTo>
                          <a:cubicBezTo>
                            <a:pt x="62" y="52"/>
                            <a:pt x="61" y="51"/>
                            <a:pt x="61" y="48"/>
                          </a:cubicBezTo>
                          <a:cubicBezTo>
                            <a:pt x="61" y="42"/>
                            <a:pt x="63" y="38"/>
                            <a:pt x="68" y="38"/>
                          </a:cubicBezTo>
                          <a:cubicBezTo>
                            <a:pt x="68" y="36"/>
                            <a:pt x="68" y="34"/>
                            <a:pt x="68" y="32"/>
                          </a:cubicBezTo>
                          <a:cubicBezTo>
                            <a:pt x="68" y="29"/>
                            <a:pt x="69" y="27"/>
                            <a:pt x="69" y="26"/>
                          </a:cubicBezTo>
                          <a:cubicBezTo>
                            <a:pt x="70" y="24"/>
                            <a:pt x="70" y="22"/>
                            <a:pt x="70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1" name="Freeform 1224">
                      <a:extLst>
                        <a:ext uri="{FF2B5EF4-FFF2-40B4-BE49-F238E27FC236}">
                          <a16:creationId xmlns:a16="http://schemas.microsoft.com/office/drawing/2014/main" id="{EBA3ECE0-5F10-5604-F8E6-B10E1233FF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506570"/>
                      <a:ext cx="43228" cy="33830"/>
                    </a:xfrm>
                    <a:custGeom>
                      <a:avLst/>
                      <a:gdLst>
                        <a:gd name="T0" fmla="*/ 0 w 100"/>
                        <a:gd name="T1" fmla="*/ 43 h 76"/>
                        <a:gd name="T2" fmla="*/ 0 w 100"/>
                        <a:gd name="T3" fmla="*/ 47 h 76"/>
                        <a:gd name="T4" fmla="*/ 4 w 100"/>
                        <a:gd name="T5" fmla="*/ 52 h 76"/>
                        <a:gd name="T6" fmla="*/ 6 w 100"/>
                        <a:gd name="T7" fmla="*/ 54 h 76"/>
                        <a:gd name="T8" fmla="*/ 20 w 100"/>
                        <a:gd name="T9" fmla="*/ 57 h 76"/>
                        <a:gd name="T10" fmla="*/ 32 w 100"/>
                        <a:gd name="T11" fmla="*/ 59 h 76"/>
                        <a:gd name="T12" fmla="*/ 36 w 100"/>
                        <a:gd name="T13" fmla="*/ 62 h 76"/>
                        <a:gd name="T14" fmla="*/ 39 w 100"/>
                        <a:gd name="T15" fmla="*/ 65 h 76"/>
                        <a:gd name="T16" fmla="*/ 51 w 100"/>
                        <a:gd name="T17" fmla="*/ 60 h 76"/>
                        <a:gd name="T18" fmla="*/ 60 w 100"/>
                        <a:gd name="T19" fmla="*/ 57 h 76"/>
                        <a:gd name="T20" fmla="*/ 68 w 100"/>
                        <a:gd name="T21" fmla="*/ 65 h 76"/>
                        <a:gd name="T22" fmla="*/ 71 w 100"/>
                        <a:gd name="T23" fmla="*/ 68 h 76"/>
                        <a:gd name="T24" fmla="*/ 73 w 100"/>
                        <a:gd name="T25" fmla="*/ 67 h 76"/>
                        <a:gd name="T26" fmla="*/ 76 w 100"/>
                        <a:gd name="T27" fmla="*/ 66 h 76"/>
                        <a:gd name="T28" fmla="*/ 77 w 100"/>
                        <a:gd name="T29" fmla="*/ 66 h 76"/>
                        <a:gd name="T30" fmla="*/ 77 w 100"/>
                        <a:gd name="T31" fmla="*/ 67 h 76"/>
                        <a:gd name="T32" fmla="*/ 81 w 100"/>
                        <a:gd name="T33" fmla="*/ 72 h 76"/>
                        <a:gd name="T34" fmla="*/ 82 w 100"/>
                        <a:gd name="T35" fmla="*/ 71 h 76"/>
                        <a:gd name="T36" fmla="*/ 85 w 100"/>
                        <a:gd name="T37" fmla="*/ 69 h 76"/>
                        <a:gd name="T38" fmla="*/ 91 w 100"/>
                        <a:gd name="T39" fmla="*/ 72 h 76"/>
                        <a:gd name="T40" fmla="*/ 98 w 100"/>
                        <a:gd name="T41" fmla="*/ 76 h 76"/>
                        <a:gd name="T42" fmla="*/ 98 w 100"/>
                        <a:gd name="T43" fmla="*/ 74 h 76"/>
                        <a:gd name="T44" fmla="*/ 98 w 100"/>
                        <a:gd name="T45" fmla="*/ 63 h 76"/>
                        <a:gd name="T46" fmla="*/ 96 w 100"/>
                        <a:gd name="T47" fmla="*/ 63 h 76"/>
                        <a:gd name="T48" fmla="*/ 90 w 100"/>
                        <a:gd name="T49" fmla="*/ 59 h 76"/>
                        <a:gd name="T50" fmla="*/ 91 w 100"/>
                        <a:gd name="T51" fmla="*/ 53 h 76"/>
                        <a:gd name="T52" fmla="*/ 93 w 100"/>
                        <a:gd name="T53" fmla="*/ 47 h 76"/>
                        <a:gd name="T54" fmla="*/ 84 w 100"/>
                        <a:gd name="T55" fmla="*/ 35 h 76"/>
                        <a:gd name="T56" fmla="*/ 83 w 100"/>
                        <a:gd name="T57" fmla="*/ 29 h 76"/>
                        <a:gd name="T58" fmla="*/ 79 w 100"/>
                        <a:gd name="T59" fmla="*/ 21 h 76"/>
                        <a:gd name="T60" fmla="*/ 79 w 100"/>
                        <a:gd name="T61" fmla="*/ 21 h 76"/>
                        <a:gd name="T62" fmla="*/ 79 w 100"/>
                        <a:gd name="T63" fmla="*/ 21 h 76"/>
                        <a:gd name="T64" fmla="*/ 78 w 100"/>
                        <a:gd name="T65" fmla="*/ 21 h 76"/>
                        <a:gd name="T66" fmla="*/ 75 w 100"/>
                        <a:gd name="T67" fmla="*/ 21 h 76"/>
                        <a:gd name="T68" fmla="*/ 69 w 100"/>
                        <a:gd name="T69" fmla="*/ 13 h 76"/>
                        <a:gd name="T70" fmla="*/ 63 w 100"/>
                        <a:gd name="T71" fmla="*/ 6 h 76"/>
                        <a:gd name="T72" fmla="*/ 61 w 100"/>
                        <a:gd name="T73" fmla="*/ 7 h 76"/>
                        <a:gd name="T74" fmla="*/ 57 w 100"/>
                        <a:gd name="T75" fmla="*/ 9 h 76"/>
                        <a:gd name="T76" fmla="*/ 51 w 100"/>
                        <a:gd name="T77" fmla="*/ 6 h 76"/>
                        <a:gd name="T78" fmla="*/ 49 w 100"/>
                        <a:gd name="T79" fmla="*/ 5 h 76"/>
                        <a:gd name="T80" fmla="*/ 42 w 100"/>
                        <a:gd name="T81" fmla="*/ 4 h 76"/>
                        <a:gd name="T82" fmla="*/ 35 w 100"/>
                        <a:gd name="T83" fmla="*/ 4 h 76"/>
                        <a:gd name="T84" fmla="*/ 33 w 100"/>
                        <a:gd name="T85" fmla="*/ 2 h 76"/>
                        <a:gd name="T86" fmla="*/ 30 w 100"/>
                        <a:gd name="T87" fmla="*/ 0 h 76"/>
                        <a:gd name="T88" fmla="*/ 29 w 100"/>
                        <a:gd name="T89" fmla="*/ 2 h 76"/>
                        <a:gd name="T90" fmla="*/ 24 w 100"/>
                        <a:gd name="T91" fmla="*/ 5 h 76"/>
                        <a:gd name="T92" fmla="*/ 21 w 100"/>
                        <a:gd name="T93" fmla="*/ 3 h 76"/>
                        <a:gd name="T94" fmla="*/ 14 w 100"/>
                        <a:gd name="T95" fmla="*/ 11 h 76"/>
                        <a:gd name="T96" fmla="*/ 16 w 100"/>
                        <a:gd name="T97" fmla="*/ 16 h 76"/>
                        <a:gd name="T98" fmla="*/ 17 w 100"/>
                        <a:gd name="T99" fmla="*/ 20 h 76"/>
                        <a:gd name="T100" fmla="*/ 8 w 100"/>
                        <a:gd name="T101" fmla="*/ 33 h 76"/>
                        <a:gd name="T102" fmla="*/ 0 w 100"/>
                        <a:gd name="T103" fmla="*/ 43 h 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0" y="43"/>
                          </a:moveTo>
                          <a:lnTo>
                            <a:pt x="0" y="47"/>
                          </a:lnTo>
                          <a:cubicBezTo>
                            <a:pt x="3" y="48"/>
                            <a:pt x="4" y="50"/>
                            <a:pt x="4" y="52"/>
                          </a:cubicBezTo>
                          <a:cubicBezTo>
                            <a:pt x="5" y="53"/>
                            <a:pt x="6" y="54"/>
                            <a:pt x="6" y="54"/>
                          </a:cubicBezTo>
                          <a:cubicBezTo>
                            <a:pt x="12" y="56"/>
                            <a:pt x="16" y="56"/>
                            <a:pt x="20" y="57"/>
                          </a:cubicBezTo>
                          <a:cubicBezTo>
                            <a:pt x="24" y="57"/>
                            <a:pt x="27" y="57"/>
                            <a:pt x="32" y="59"/>
                          </a:cubicBezTo>
                          <a:cubicBezTo>
                            <a:pt x="34" y="60"/>
                            <a:pt x="35" y="61"/>
                            <a:pt x="36" y="62"/>
                          </a:cubicBezTo>
                          <a:cubicBezTo>
                            <a:pt x="37" y="64"/>
                            <a:pt x="38" y="65"/>
                            <a:pt x="39" y="65"/>
                          </a:cubicBezTo>
                          <a:cubicBezTo>
                            <a:pt x="44" y="65"/>
                            <a:pt x="48" y="62"/>
                            <a:pt x="51" y="60"/>
                          </a:cubicBezTo>
                          <a:cubicBezTo>
                            <a:pt x="54" y="58"/>
                            <a:pt x="57" y="57"/>
                            <a:pt x="60" y="57"/>
                          </a:cubicBezTo>
                          <a:cubicBezTo>
                            <a:pt x="66" y="57"/>
                            <a:pt x="68" y="62"/>
                            <a:pt x="68" y="65"/>
                          </a:cubicBezTo>
                          <a:cubicBezTo>
                            <a:pt x="69" y="67"/>
                            <a:pt x="70" y="68"/>
                            <a:pt x="71" y="68"/>
                          </a:cubicBezTo>
                          <a:cubicBezTo>
                            <a:pt x="71" y="68"/>
                            <a:pt x="72" y="68"/>
                            <a:pt x="73" y="67"/>
                          </a:cubicBezTo>
                          <a:cubicBezTo>
                            <a:pt x="74" y="67"/>
                            <a:pt x="75" y="66"/>
                            <a:pt x="76" y="66"/>
                          </a:cubicBezTo>
                          <a:lnTo>
                            <a:pt x="77" y="66"/>
                          </a:lnTo>
                          <a:lnTo>
                            <a:pt x="77" y="67"/>
                          </a:lnTo>
                          <a:cubicBezTo>
                            <a:pt x="78" y="68"/>
                            <a:pt x="79" y="72"/>
                            <a:pt x="81" y="72"/>
                          </a:cubicBezTo>
                          <a:cubicBezTo>
                            <a:pt x="81" y="72"/>
                            <a:pt x="82" y="71"/>
                            <a:pt x="82" y="71"/>
                          </a:cubicBezTo>
                          <a:cubicBezTo>
                            <a:pt x="83" y="70"/>
                            <a:pt x="84" y="69"/>
                            <a:pt x="85" y="69"/>
                          </a:cubicBezTo>
                          <a:cubicBezTo>
                            <a:pt x="87" y="69"/>
                            <a:pt x="89" y="71"/>
                            <a:pt x="91" y="72"/>
                          </a:cubicBezTo>
                          <a:cubicBezTo>
                            <a:pt x="93" y="74"/>
                            <a:pt x="95" y="75"/>
                            <a:pt x="98" y="76"/>
                          </a:cubicBezTo>
                          <a:cubicBezTo>
                            <a:pt x="98" y="75"/>
                            <a:pt x="98" y="74"/>
                            <a:pt x="98" y="74"/>
                          </a:cubicBezTo>
                          <a:cubicBezTo>
                            <a:pt x="99" y="70"/>
                            <a:pt x="100" y="66"/>
                            <a:pt x="98" y="63"/>
                          </a:cubicBezTo>
                          <a:cubicBezTo>
                            <a:pt x="98" y="63"/>
                            <a:pt x="97" y="63"/>
                            <a:pt x="96" y="63"/>
                          </a:cubicBezTo>
                          <a:cubicBezTo>
                            <a:pt x="93" y="62"/>
                            <a:pt x="90" y="61"/>
                            <a:pt x="90" y="59"/>
                          </a:cubicBezTo>
                          <a:cubicBezTo>
                            <a:pt x="90" y="57"/>
                            <a:pt x="91" y="55"/>
                            <a:pt x="91" y="53"/>
                          </a:cubicBezTo>
                          <a:cubicBezTo>
                            <a:pt x="92" y="52"/>
                            <a:pt x="93" y="50"/>
                            <a:pt x="93" y="47"/>
                          </a:cubicBezTo>
                          <a:cubicBezTo>
                            <a:pt x="89" y="44"/>
                            <a:pt x="86" y="41"/>
                            <a:pt x="84" y="35"/>
                          </a:cubicBezTo>
                          <a:cubicBezTo>
                            <a:pt x="84" y="33"/>
                            <a:pt x="83" y="31"/>
                            <a:pt x="83" y="29"/>
                          </a:cubicBezTo>
                          <a:cubicBezTo>
                            <a:pt x="82" y="24"/>
                            <a:pt x="81" y="21"/>
                            <a:pt x="79" y="21"/>
                          </a:cubicBezTo>
                          <a:lnTo>
                            <a:pt x="79" y="21"/>
                          </a:lnTo>
                          <a:lnTo>
                            <a:pt x="79" y="21"/>
                          </a:lnTo>
                          <a:cubicBezTo>
                            <a:pt x="78" y="21"/>
                            <a:pt x="78" y="21"/>
                            <a:pt x="78" y="21"/>
                          </a:cubicBezTo>
                          <a:cubicBezTo>
                            <a:pt x="77" y="21"/>
                            <a:pt x="77" y="21"/>
                            <a:pt x="75" y="21"/>
                          </a:cubicBezTo>
                          <a:cubicBezTo>
                            <a:pt x="70" y="21"/>
                            <a:pt x="70" y="17"/>
                            <a:pt x="69" y="13"/>
                          </a:cubicBezTo>
                          <a:cubicBezTo>
                            <a:pt x="68" y="9"/>
                            <a:pt x="67" y="6"/>
                            <a:pt x="63" y="6"/>
                          </a:cubicBezTo>
                          <a:cubicBezTo>
                            <a:pt x="62" y="6"/>
                            <a:pt x="62" y="7"/>
                            <a:pt x="61" y="7"/>
                          </a:cubicBezTo>
                          <a:cubicBezTo>
                            <a:pt x="60" y="8"/>
                            <a:pt x="59" y="9"/>
                            <a:pt x="57" y="9"/>
                          </a:cubicBezTo>
                          <a:cubicBezTo>
                            <a:pt x="54" y="9"/>
                            <a:pt x="53" y="7"/>
                            <a:pt x="51" y="6"/>
                          </a:cubicBezTo>
                          <a:cubicBezTo>
                            <a:pt x="50" y="5"/>
                            <a:pt x="50" y="5"/>
                            <a:pt x="49" y="5"/>
                          </a:cubicBezTo>
                          <a:cubicBezTo>
                            <a:pt x="47" y="4"/>
                            <a:pt x="45" y="4"/>
                            <a:pt x="42" y="4"/>
                          </a:cubicBezTo>
                          <a:cubicBezTo>
                            <a:pt x="40" y="4"/>
                            <a:pt x="37" y="5"/>
                            <a:pt x="35" y="4"/>
                          </a:cubicBezTo>
                          <a:cubicBezTo>
                            <a:pt x="34" y="3"/>
                            <a:pt x="33" y="2"/>
                            <a:pt x="33" y="2"/>
                          </a:cubicBezTo>
                          <a:cubicBezTo>
                            <a:pt x="33" y="1"/>
                            <a:pt x="32" y="0"/>
                            <a:pt x="30" y="0"/>
                          </a:cubicBezTo>
                          <a:cubicBezTo>
                            <a:pt x="30" y="0"/>
                            <a:pt x="29" y="1"/>
                            <a:pt x="29" y="2"/>
                          </a:cubicBezTo>
                          <a:cubicBezTo>
                            <a:pt x="28" y="3"/>
                            <a:pt x="26" y="5"/>
                            <a:pt x="24" y="5"/>
                          </a:cubicBezTo>
                          <a:cubicBezTo>
                            <a:pt x="23" y="5"/>
                            <a:pt x="22" y="4"/>
                            <a:pt x="21" y="3"/>
                          </a:cubicBezTo>
                          <a:cubicBezTo>
                            <a:pt x="17" y="3"/>
                            <a:pt x="14" y="5"/>
                            <a:pt x="14" y="11"/>
                          </a:cubicBezTo>
                          <a:cubicBezTo>
                            <a:pt x="14" y="13"/>
                            <a:pt x="15" y="14"/>
                            <a:pt x="16" y="16"/>
                          </a:cubicBezTo>
                          <a:cubicBezTo>
                            <a:pt x="17" y="17"/>
                            <a:pt x="17" y="18"/>
                            <a:pt x="17" y="20"/>
                          </a:cubicBezTo>
                          <a:cubicBezTo>
                            <a:pt x="17" y="25"/>
                            <a:pt x="13" y="29"/>
                            <a:pt x="8" y="33"/>
                          </a:cubicBezTo>
                          <a:cubicBezTo>
                            <a:pt x="4" y="36"/>
                            <a:pt x="0" y="40"/>
                            <a:pt x="0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2" name="Freeform 1225">
                      <a:extLst>
                        <a:ext uri="{FF2B5EF4-FFF2-40B4-BE49-F238E27FC236}">
                          <a16:creationId xmlns:a16="http://schemas.microsoft.com/office/drawing/2014/main" id="{6A442590-1EE8-F661-F6A1-8607E02873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3049" y="4512209"/>
                      <a:ext cx="78937" cy="65782"/>
                    </a:xfrm>
                    <a:custGeom>
                      <a:avLst/>
                      <a:gdLst>
                        <a:gd name="T0" fmla="*/ 24 w 185"/>
                        <a:gd name="T1" fmla="*/ 80 h 151"/>
                        <a:gd name="T2" fmla="*/ 27 w 185"/>
                        <a:gd name="T3" fmla="*/ 80 h 151"/>
                        <a:gd name="T4" fmla="*/ 37 w 185"/>
                        <a:gd name="T5" fmla="*/ 85 h 151"/>
                        <a:gd name="T6" fmla="*/ 42 w 185"/>
                        <a:gd name="T7" fmla="*/ 88 h 151"/>
                        <a:gd name="T8" fmla="*/ 57 w 185"/>
                        <a:gd name="T9" fmla="*/ 101 h 151"/>
                        <a:gd name="T10" fmla="*/ 72 w 185"/>
                        <a:gd name="T11" fmla="*/ 113 h 151"/>
                        <a:gd name="T12" fmla="*/ 85 w 185"/>
                        <a:gd name="T13" fmla="*/ 113 h 151"/>
                        <a:gd name="T14" fmla="*/ 92 w 185"/>
                        <a:gd name="T15" fmla="*/ 112 h 151"/>
                        <a:gd name="T16" fmla="*/ 95 w 185"/>
                        <a:gd name="T17" fmla="*/ 108 h 151"/>
                        <a:gd name="T18" fmla="*/ 99 w 185"/>
                        <a:gd name="T19" fmla="*/ 114 h 151"/>
                        <a:gd name="T20" fmla="*/ 114 w 185"/>
                        <a:gd name="T21" fmla="*/ 130 h 151"/>
                        <a:gd name="T22" fmla="*/ 125 w 185"/>
                        <a:gd name="T23" fmla="*/ 140 h 151"/>
                        <a:gd name="T24" fmla="*/ 149 w 185"/>
                        <a:gd name="T25" fmla="*/ 151 h 151"/>
                        <a:gd name="T26" fmla="*/ 185 w 185"/>
                        <a:gd name="T27" fmla="*/ 116 h 151"/>
                        <a:gd name="T28" fmla="*/ 174 w 185"/>
                        <a:gd name="T29" fmla="*/ 106 h 151"/>
                        <a:gd name="T30" fmla="*/ 175 w 185"/>
                        <a:gd name="T31" fmla="*/ 99 h 151"/>
                        <a:gd name="T32" fmla="*/ 172 w 185"/>
                        <a:gd name="T33" fmla="*/ 97 h 151"/>
                        <a:gd name="T34" fmla="*/ 163 w 185"/>
                        <a:gd name="T35" fmla="*/ 102 h 151"/>
                        <a:gd name="T36" fmla="*/ 158 w 185"/>
                        <a:gd name="T37" fmla="*/ 96 h 151"/>
                        <a:gd name="T38" fmla="*/ 149 w 185"/>
                        <a:gd name="T39" fmla="*/ 88 h 151"/>
                        <a:gd name="T40" fmla="*/ 135 w 185"/>
                        <a:gd name="T41" fmla="*/ 87 h 151"/>
                        <a:gd name="T42" fmla="*/ 123 w 185"/>
                        <a:gd name="T43" fmla="*/ 73 h 151"/>
                        <a:gd name="T44" fmla="*/ 111 w 185"/>
                        <a:gd name="T45" fmla="*/ 70 h 151"/>
                        <a:gd name="T46" fmla="*/ 104 w 185"/>
                        <a:gd name="T47" fmla="*/ 59 h 151"/>
                        <a:gd name="T48" fmla="*/ 100 w 185"/>
                        <a:gd name="T49" fmla="*/ 59 h 151"/>
                        <a:gd name="T50" fmla="*/ 88 w 185"/>
                        <a:gd name="T51" fmla="*/ 47 h 151"/>
                        <a:gd name="T52" fmla="*/ 88 w 185"/>
                        <a:gd name="T53" fmla="*/ 12 h 151"/>
                        <a:gd name="T54" fmla="*/ 80 w 185"/>
                        <a:gd name="T55" fmla="*/ 1 h 151"/>
                        <a:gd name="T56" fmla="*/ 70 w 185"/>
                        <a:gd name="T57" fmla="*/ 0 h 151"/>
                        <a:gd name="T58" fmla="*/ 61 w 185"/>
                        <a:gd name="T59" fmla="*/ 7 h 151"/>
                        <a:gd name="T60" fmla="*/ 27 w 185"/>
                        <a:gd name="T61" fmla="*/ 17 h 151"/>
                        <a:gd name="T62" fmla="*/ 27 w 185"/>
                        <a:gd name="T63" fmla="*/ 29 h 151"/>
                        <a:gd name="T64" fmla="*/ 3 w 185"/>
                        <a:gd name="T65" fmla="*/ 35 h 151"/>
                        <a:gd name="T66" fmla="*/ 0 w 185"/>
                        <a:gd name="T67" fmla="*/ 46 h 151"/>
                        <a:gd name="T68" fmla="*/ 8 w 185"/>
                        <a:gd name="T69" fmla="*/ 49 h 151"/>
                        <a:gd name="T70" fmla="*/ 8 w 185"/>
                        <a:gd name="T71" fmla="*/ 65 h 151"/>
                        <a:gd name="T72" fmla="*/ 13 w 185"/>
                        <a:gd name="T73" fmla="*/ 66 h 151"/>
                        <a:gd name="T74" fmla="*/ 21 w 185"/>
                        <a:gd name="T75" fmla="*/ 65 h 151"/>
                        <a:gd name="T76" fmla="*/ 23 w 185"/>
                        <a:gd name="T77" fmla="*/ 78 h 1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5" h="151">
                          <a:moveTo>
                            <a:pt x="23" y="78"/>
                          </a:moveTo>
                          <a:cubicBezTo>
                            <a:pt x="23" y="79"/>
                            <a:pt x="23" y="80"/>
                            <a:pt x="24" y="80"/>
                          </a:cubicBezTo>
                          <a:cubicBezTo>
                            <a:pt x="24" y="80"/>
                            <a:pt x="24" y="80"/>
                            <a:pt x="25" y="80"/>
                          </a:cubicBezTo>
                          <a:cubicBezTo>
                            <a:pt x="25" y="80"/>
                            <a:pt x="26" y="80"/>
                            <a:pt x="27" y="80"/>
                          </a:cubicBezTo>
                          <a:cubicBezTo>
                            <a:pt x="27" y="80"/>
                            <a:pt x="28" y="80"/>
                            <a:pt x="29" y="80"/>
                          </a:cubicBezTo>
                          <a:cubicBezTo>
                            <a:pt x="33" y="80"/>
                            <a:pt x="35" y="82"/>
                            <a:pt x="37" y="85"/>
                          </a:cubicBezTo>
                          <a:cubicBezTo>
                            <a:pt x="38" y="87"/>
                            <a:pt x="40" y="88"/>
                            <a:pt x="42" y="89"/>
                          </a:cubicBezTo>
                          <a:cubicBezTo>
                            <a:pt x="42" y="88"/>
                            <a:pt x="42" y="88"/>
                            <a:pt x="42" y="88"/>
                          </a:cubicBezTo>
                          <a:cubicBezTo>
                            <a:pt x="43" y="87"/>
                            <a:pt x="44" y="85"/>
                            <a:pt x="46" y="85"/>
                          </a:cubicBezTo>
                          <a:cubicBezTo>
                            <a:pt x="53" y="85"/>
                            <a:pt x="55" y="93"/>
                            <a:pt x="57" y="101"/>
                          </a:cubicBezTo>
                          <a:cubicBezTo>
                            <a:pt x="58" y="108"/>
                            <a:pt x="60" y="115"/>
                            <a:pt x="66" y="115"/>
                          </a:cubicBezTo>
                          <a:cubicBezTo>
                            <a:pt x="69" y="115"/>
                            <a:pt x="70" y="114"/>
                            <a:pt x="72" y="113"/>
                          </a:cubicBezTo>
                          <a:cubicBezTo>
                            <a:pt x="74" y="112"/>
                            <a:pt x="76" y="111"/>
                            <a:pt x="79" y="111"/>
                          </a:cubicBezTo>
                          <a:cubicBezTo>
                            <a:pt x="81" y="111"/>
                            <a:pt x="83" y="112"/>
                            <a:pt x="85" y="113"/>
                          </a:cubicBezTo>
                          <a:cubicBezTo>
                            <a:pt x="86" y="114"/>
                            <a:pt x="88" y="115"/>
                            <a:pt x="90" y="115"/>
                          </a:cubicBezTo>
                          <a:cubicBezTo>
                            <a:pt x="91" y="115"/>
                            <a:pt x="91" y="114"/>
                            <a:pt x="92" y="112"/>
                          </a:cubicBezTo>
                          <a:cubicBezTo>
                            <a:pt x="93" y="111"/>
                            <a:pt x="93" y="109"/>
                            <a:pt x="95" y="108"/>
                          </a:cubicBezTo>
                          <a:lnTo>
                            <a:pt x="95" y="108"/>
                          </a:lnTo>
                          <a:lnTo>
                            <a:pt x="96" y="109"/>
                          </a:lnTo>
                          <a:cubicBezTo>
                            <a:pt x="98" y="111"/>
                            <a:pt x="98" y="113"/>
                            <a:pt x="99" y="114"/>
                          </a:cubicBezTo>
                          <a:cubicBezTo>
                            <a:pt x="99" y="116"/>
                            <a:pt x="99" y="117"/>
                            <a:pt x="100" y="118"/>
                          </a:cubicBezTo>
                          <a:cubicBezTo>
                            <a:pt x="104" y="124"/>
                            <a:pt x="109" y="127"/>
                            <a:pt x="114" y="130"/>
                          </a:cubicBezTo>
                          <a:cubicBezTo>
                            <a:pt x="118" y="133"/>
                            <a:pt x="121" y="136"/>
                            <a:pt x="125" y="139"/>
                          </a:cubicBezTo>
                          <a:lnTo>
                            <a:pt x="125" y="140"/>
                          </a:lnTo>
                          <a:cubicBezTo>
                            <a:pt x="128" y="145"/>
                            <a:pt x="137" y="151"/>
                            <a:pt x="146" y="151"/>
                          </a:cubicBezTo>
                          <a:cubicBezTo>
                            <a:pt x="147" y="151"/>
                            <a:pt x="148" y="151"/>
                            <a:pt x="149" y="151"/>
                          </a:cubicBezTo>
                          <a:cubicBezTo>
                            <a:pt x="159" y="148"/>
                            <a:pt x="166" y="139"/>
                            <a:pt x="173" y="130"/>
                          </a:cubicBezTo>
                          <a:cubicBezTo>
                            <a:pt x="177" y="125"/>
                            <a:pt x="181" y="120"/>
                            <a:pt x="185" y="116"/>
                          </a:cubicBezTo>
                          <a:cubicBezTo>
                            <a:pt x="184" y="115"/>
                            <a:pt x="182" y="114"/>
                            <a:pt x="181" y="113"/>
                          </a:cubicBezTo>
                          <a:cubicBezTo>
                            <a:pt x="178" y="112"/>
                            <a:pt x="175" y="110"/>
                            <a:pt x="174" y="106"/>
                          </a:cubicBezTo>
                          <a:cubicBezTo>
                            <a:pt x="174" y="105"/>
                            <a:pt x="175" y="104"/>
                            <a:pt x="175" y="103"/>
                          </a:cubicBezTo>
                          <a:cubicBezTo>
                            <a:pt x="176" y="101"/>
                            <a:pt x="176" y="100"/>
                            <a:pt x="175" y="99"/>
                          </a:cubicBezTo>
                          <a:lnTo>
                            <a:pt x="175" y="99"/>
                          </a:lnTo>
                          <a:cubicBezTo>
                            <a:pt x="175" y="98"/>
                            <a:pt x="173" y="97"/>
                            <a:pt x="172" y="97"/>
                          </a:cubicBezTo>
                          <a:cubicBezTo>
                            <a:pt x="170" y="97"/>
                            <a:pt x="170" y="98"/>
                            <a:pt x="169" y="99"/>
                          </a:cubicBezTo>
                          <a:cubicBezTo>
                            <a:pt x="168" y="100"/>
                            <a:pt x="167" y="102"/>
                            <a:pt x="163" y="102"/>
                          </a:cubicBezTo>
                          <a:cubicBezTo>
                            <a:pt x="159" y="102"/>
                            <a:pt x="159" y="99"/>
                            <a:pt x="158" y="97"/>
                          </a:cubicBezTo>
                          <a:cubicBezTo>
                            <a:pt x="158" y="96"/>
                            <a:pt x="158" y="96"/>
                            <a:pt x="158" y="96"/>
                          </a:cubicBezTo>
                          <a:cubicBezTo>
                            <a:pt x="157" y="95"/>
                            <a:pt x="157" y="94"/>
                            <a:pt x="156" y="94"/>
                          </a:cubicBezTo>
                          <a:cubicBezTo>
                            <a:pt x="154" y="92"/>
                            <a:pt x="152" y="90"/>
                            <a:pt x="149" y="88"/>
                          </a:cubicBezTo>
                          <a:lnTo>
                            <a:pt x="136" y="88"/>
                          </a:lnTo>
                          <a:lnTo>
                            <a:pt x="135" y="87"/>
                          </a:lnTo>
                          <a:cubicBezTo>
                            <a:pt x="134" y="85"/>
                            <a:pt x="133" y="83"/>
                            <a:pt x="133" y="79"/>
                          </a:cubicBezTo>
                          <a:cubicBezTo>
                            <a:pt x="129" y="78"/>
                            <a:pt x="126" y="76"/>
                            <a:pt x="123" y="73"/>
                          </a:cubicBezTo>
                          <a:cubicBezTo>
                            <a:pt x="121" y="71"/>
                            <a:pt x="119" y="70"/>
                            <a:pt x="117" y="70"/>
                          </a:cubicBezTo>
                          <a:lnTo>
                            <a:pt x="111" y="70"/>
                          </a:lnTo>
                          <a:cubicBezTo>
                            <a:pt x="107" y="70"/>
                            <a:pt x="107" y="66"/>
                            <a:pt x="106" y="64"/>
                          </a:cubicBezTo>
                          <a:cubicBezTo>
                            <a:pt x="106" y="62"/>
                            <a:pt x="105" y="60"/>
                            <a:pt x="104" y="59"/>
                          </a:cubicBezTo>
                          <a:cubicBezTo>
                            <a:pt x="103" y="59"/>
                            <a:pt x="102" y="59"/>
                            <a:pt x="102" y="59"/>
                          </a:cubicBezTo>
                          <a:lnTo>
                            <a:pt x="100" y="59"/>
                          </a:lnTo>
                          <a:cubicBezTo>
                            <a:pt x="98" y="59"/>
                            <a:pt x="94" y="59"/>
                            <a:pt x="94" y="54"/>
                          </a:cubicBezTo>
                          <a:cubicBezTo>
                            <a:pt x="94" y="50"/>
                            <a:pt x="92" y="48"/>
                            <a:pt x="88" y="47"/>
                          </a:cubicBezTo>
                          <a:cubicBezTo>
                            <a:pt x="85" y="45"/>
                            <a:pt x="81" y="42"/>
                            <a:pt x="81" y="35"/>
                          </a:cubicBezTo>
                          <a:cubicBezTo>
                            <a:pt x="81" y="24"/>
                            <a:pt x="84" y="18"/>
                            <a:pt x="88" y="12"/>
                          </a:cubicBezTo>
                          <a:cubicBezTo>
                            <a:pt x="86" y="11"/>
                            <a:pt x="85" y="8"/>
                            <a:pt x="83" y="5"/>
                          </a:cubicBezTo>
                          <a:cubicBezTo>
                            <a:pt x="82" y="3"/>
                            <a:pt x="81" y="1"/>
                            <a:pt x="80" y="1"/>
                          </a:cubicBezTo>
                          <a:cubicBezTo>
                            <a:pt x="78" y="0"/>
                            <a:pt x="75" y="0"/>
                            <a:pt x="72" y="0"/>
                          </a:cubicBezTo>
                          <a:lnTo>
                            <a:pt x="70" y="0"/>
                          </a:lnTo>
                          <a:cubicBezTo>
                            <a:pt x="69" y="0"/>
                            <a:pt x="69" y="0"/>
                            <a:pt x="69" y="0"/>
                          </a:cubicBezTo>
                          <a:cubicBezTo>
                            <a:pt x="68" y="2"/>
                            <a:pt x="66" y="7"/>
                            <a:pt x="61" y="7"/>
                          </a:cubicBezTo>
                          <a:cubicBezTo>
                            <a:pt x="60" y="7"/>
                            <a:pt x="50" y="6"/>
                            <a:pt x="48" y="3"/>
                          </a:cubicBezTo>
                          <a:cubicBezTo>
                            <a:pt x="39" y="7"/>
                            <a:pt x="31" y="13"/>
                            <a:pt x="27" y="17"/>
                          </a:cubicBezTo>
                          <a:cubicBezTo>
                            <a:pt x="26" y="18"/>
                            <a:pt x="26" y="20"/>
                            <a:pt x="27" y="22"/>
                          </a:cubicBezTo>
                          <a:cubicBezTo>
                            <a:pt x="27" y="24"/>
                            <a:pt x="28" y="26"/>
                            <a:pt x="27" y="29"/>
                          </a:cubicBezTo>
                          <a:cubicBezTo>
                            <a:pt x="26" y="31"/>
                            <a:pt x="15" y="37"/>
                            <a:pt x="13" y="37"/>
                          </a:cubicBezTo>
                          <a:cubicBezTo>
                            <a:pt x="10" y="37"/>
                            <a:pt x="6" y="37"/>
                            <a:pt x="3" y="35"/>
                          </a:cubicBezTo>
                          <a:cubicBezTo>
                            <a:pt x="3" y="38"/>
                            <a:pt x="2" y="40"/>
                            <a:pt x="1" y="41"/>
                          </a:cubicBezTo>
                          <a:cubicBezTo>
                            <a:pt x="1" y="43"/>
                            <a:pt x="0" y="44"/>
                            <a:pt x="0" y="46"/>
                          </a:cubicBezTo>
                          <a:cubicBezTo>
                            <a:pt x="1" y="46"/>
                            <a:pt x="4" y="47"/>
                            <a:pt x="5" y="47"/>
                          </a:cubicBezTo>
                          <a:cubicBezTo>
                            <a:pt x="7" y="48"/>
                            <a:pt x="8" y="48"/>
                            <a:pt x="8" y="49"/>
                          </a:cubicBezTo>
                          <a:cubicBezTo>
                            <a:pt x="10" y="53"/>
                            <a:pt x="9" y="57"/>
                            <a:pt x="9" y="61"/>
                          </a:cubicBezTo>
                          <a:cubicBezTo>
                            <a:pt x="8" y="63"/>
                            <a:pt x="8" y="64"/>
                            <a:pt x="8" y="65"/>
                          </a:cubicBezTo>
                          <a:cubicBezTo>
                            <a:pt x="8" y="66"/>
                            <a:pt x="8" y="68"/>
                            <a:pt x="9" y="68"/>
                          </a:cubicBezTo>
                          <a:cubicBezTo>
                            <a:pt x="11" y="68"/>
                            <a:pt x="12" y="67"/>
                            <a:pt x="13" y="66"/>
                          </a:cubicBezTo>
                          <a:cubicBezTo>
                            <a:pt x="15" y="65"/>
                            <a:pt x="16" y="64"/>
                            <a:pt x="18" y="64"/>
                          </a:cubicBezTo>
                          <a:cubicBezTo>
                            <a:pt x="19" y="64"/>
                            <a:pt x="20" y="65"/>
                            <a:pt x="21" y="65"/>
                          </a:cubicBezTo>
                          <a:cubicBezTo>
                            <a:pt x="23" y="67"/>
                            <a:pt x="23" y="71"/>
                            <a:pt x="23" y="74"/>
                          </a:cubicBezTo>
                          <a:cubicBezTo>
                            <a:pt x="23" y="75"/>
                            <a:pt x="23" y="77"/>
                            <a:pt x="2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3" name="Freeform 1226">
                      <a:extLst>
                        <a:ext uri="{FF2B5EF4-FFF2-40B4-BE49-F238E27FC236}">
                          <a16:creationId xmlns:a16="http://schemas.microsoft.com/office/drawing/2014/main" id="{2120518A-DA61-3C21-2C9C-D1974BD8EF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476498"/>
                      <a:ext cx="54505" cy="50746"/>
                    </a:xfrm>
                    <a:custGeom>
                      <a:avLst/>
                      <a:gdLst>
                        <a:gd name="T0" fmla="*/ 125 w 128"/>
                        <a:gd name="T1" fmla="*/ 80 h 118"/>
                        <a:gd name="T2" fmla="*/ 128 w 128"/>
                        <a:gd name="T3" fmla="*/ 77 h 118"/>
                        <a:gd name="T4" fmla="*/ 122 w 128"/>
                        <a:gd name="T5" fmla="*/ 70 h 118"/>
                        <a:gd name="T6" fmla="*/ 111 w 128"/>
                        <a:gd name="T7" fmla="*/ 58 h 118"/>
                        <a:gd name="T8" fmla="*/ 111 w 128"/>
                        <a:gd name="T9" fmla="*/ 59 h 118"/>
                        <a:gd name="T10" fmla="*/ 108 w 128"/>
                        <a:gd name="T11" fmla="*/ 65 h 118"/>
                        <a:gd name="T12" fmla="*/ 89 w 128"/>
                        <a:gd name="T13" fmla="*/ 60 h 118"/>
                        <a:gd name="T14" fmla="*/ 87 w 128"/>
                        <a:gd name="T15" fmla="*/ 61 h 118"/>
                        <a:gd name="T16" fmla="*/ 82 w 128"/>
                        <a:gd name="T17" fmla="*/ 63 h 118"/>
                        <a:gd name="T18" fmla="*/ 78 w 128"/>
                        <a:gd name="T19" fmla="*/ 66 h 118"/>
                        <a:gd name="T20" fmla="*/ 78 w 128"/>
                        <a:gd name="T21" fmla="*/ 67 h 118"/>
                        <a:gd name="T22" fmla="*/ 72 w 128"/>
                        <a:gd name="T23" fmla="*/ 67 h 118"/>
                        <a:gd name="T24" fmla="*/ 71 w 128"/>
                        <a:gd name="T25" fmla="*/ 67 h 118"/>
                        <a:gd name="T26" fmla="*/ 67 w 128"/>
                        <a:gd name="T27" fmla="*/ 64 h 118"/>
                        <a:gd name="T28" fmla="*/ 53 w 128"/>
                        <a:gd name="T29" fmla="*/ 56 h 118"/>
                        <a:gd name="T30" fmla="*/ 61 w 128"/>
                        <a:gd name="T31" fmla="*/ 36 h 118"/>
                        <a:gd name="T32" fmla="*/ 67 w 128"/>
                        <a:gd name="T33" fmla="*/ 26 h 118"/>
                        <a:gd name="T34" fmla="*/ 68 w 128"/>
                        <a:gd name="T35" fmla="*/ 20 h 118"/>
                        <a:gd name="T36" fmla="*/ 69 w 128"/>
                        <a:gd name="T37" fmla="*/ 12 h 118"/>
                        <a:gd name="T38" fmla="*/ 67 w 128"/>
                        <a:gd name="T39" fmla="*/ 2 h 118"/>
                        <a:gd name="T40" fmla="*/ 44 w 128"/>
                        <a:gd name="T41" fmla="*/ 0 h 118"/>
                        <a:gd name="T42" fmla="*/ 43 w 128"/>
                        <a:gd name="T43" fmla="*/ 3 h 118"/>
                        <a:gd name="T44" fmla="*/ 39 w 128"/>
                        <a:gd name="T45" fmla="*/ 19 h 118"/>
                        <a:gd name="T46" fmla="*/ 42 w 128"/>
                        <a:gd name="T47" fmla="*/ 28 h 118"/>
                        <a:gd name="T48" fmla="*/ 45 w 128"/>
                        <a:gd name="T49" fmla="*/ 44 h 118"/>
                        <a:gd name="T50" fmla="*/ 41 w 128"/>
                        <a:gd name="T51" fmla="*/ 48 h 118"/>
                        <a:gd name="T52" fmla="*/ 37 w 128"/>
                        <a:gd name="T53" fmla="*/ 38 h 118"/>
                        <a:gd name="T54" fmla="*/ 34 w 128"/>
                        <a:gd name="T55" fmla="*/ 30 h 118"/>
                        <a:gd name="T56" fmla="*/ 26 w 128"/>
                        <a:gd name="T57" fmla="*/ 27 h 118"/>
                        <a:gd name="T58" fmla="*/ 21 w 128"/>
                        <a:gd name="T59" fmla="*/ 25 h 118"/>
                        <a:gd name="T60" fmla="*/ 16 w 128"/>
                        <a:gd name="T61" fmla="*/ 22 h 118"/>
                        <a:gd name="T62" fmla="*/ 12 w 128"/>
                        <a:gd name="T63" fmla="*/ 24 h 118"/>
                        <a:gd name="T64" fmla="*/ 11 w 128"/>
                        <a:gd name="T65" fmla="*/ 25 h 118"/>
                        <a:gd name="T66" fmla="*/ 11 w 128"/>
                        <a:gd name="T67" fmla="*/ 32 h 118"/>
                        <a:gd name="T68" fmla="*/ 6 w 128"/>
                        <a:gd name="T69" fmla="*/ 32 h 118"/>
                        <a:gd name="T70" fmla="*/ 0 w 128"/>
                        <a:gd name="T71" fmla="*/ 38 h 118"/>
                        <a:gd name="T72" fmla="*/ 3 w 128"/>
                        <a:gd name="T73" fmla="*/ 46 h 118"/>
                        <a:gd name="T74" fmla="*/ 6 w 128"/>
                        <a:gd name="T75" fmla="*/ 54 h 118"/>
                        <a:gd name="T76" fmla="*/ 5 w 128"/>
                        <a:gd name="T77" fmla="*/ 60 h 118"/>
                        <a:gd name="T78" fmla="*/ 3 w 128"/>
                        <a:gd name="T79" fmla="*/ 66 h 118"/>
                        <a:gd name="T80" fmla="*/ 5 w 128"/>
                        <a:gd name="T81" fmla="*/ 73 h 118"/>
                        <a:gd name="T82" fmla="*/ 9 w 128"/>
                        <a:gd name="T83" fmla="*/ 71 h 118"/>
                        <a:gd name="T84" fmla="*/ 12 w 128"/>
                        <a:gd name="T85" fmla="*/ 69 h 118"/>
                        <a:gd name="T86" fmla="*/ 17 w 128"/>
                        <a:gd name="T87" fmla="*/ 72 h 118"/>
                        <a:gd name="T88" fmla="*/ 18 w 128"/>
                        <a:gd name="T89" fmla="*/ 73 h 118"/>
                        <a:gd name="T90" fmla="*/ 24 w 128"/>
                        <a:gd name="T91" fmla="*/ 73 h 118"/>
                        <a:gd name="T92" fmla="*/ 32 w 128"/>
                        <a:gd name="T93" fmla="*/ 73 h 118"/>
                        <a:gd name="T94" fmla="*/ 35 w 128"/>
                        <a:gd name="T95" fmla="*/ 75 h 118"/>
                        <a:gd name="T96" fmla="*/ 39 w 128"/>
                        <a:gd name="T97" fmla="*/ 77 h 118"/>
                        <a:gd name="T98" fmla="*/ 42 w 128"/>
                        <a:gd name="T99" fmla="*/ 76 h 118"/>
                        <a:gd name="T100" fmla="*/ 45 w 128"/>
                        <a:gd name="T101" fmla="*/ 75 h 118"/>
                        <a:gd name="T102" fmla="*/ 53 w 128"/>
                        <a:gd name="T103" fmla="*/ 84 h 118"/>
                        <a:gd name="T104" fmla="*/ 57 w 128"/>
                        <a:gd name="T105" fmla="*/ 90 h 118"/>
                        <a:gd name="T106" fmla="*/ 59 w 128"/>
                        <a:gd name="T107" fmla="*/ 90 h 118"/>
                        <a:gd name="T108" fmla="*/ 62 w 128"/>
                        <a:gd name="T109" fmla="*/ 90 h 118"/>
                        <a:gd name="T110" fmla="*/ 68 w 128"/>
                        <a:gd name="T111" fmla="*/ 101 h 118"/>
                        <a:gd name="T112" fmla="*/ 69 w 128"/>
                        <a:gd name="T113" fmla="*/ 106 h 118"/>
                        <a:gd name="T114" fmla="*/ 87 w 128"/>
                        <a:gd name="T115" fmla="*/ 118 h 118"/>
                        <a:gd name="T116" fmla="*/ 99 w 128"/>
                        <a:gd name="T117" fmla="*/ 112 h 118"/>
                        <a:gd name="T118" fmla="*/ 98 w 128"/>
                        <a:gd name="T119" fmla="*/ 106 h 118"/>
                        <a:gd name="T120" fmla="*/ 100 w 128"/>
                        <a:gd name="T121" fmla="*/ 99 h 118"/>
                        <a:gd name="T122" fmla="*/ 122 w 128"/>
                        <a:gd name="T123" fmla="*/ 84 h 118"/>
                        <a:gd name="T124" fmla="*/ 125 w 128"/>
                        <a:gd name="T125" fmla="*/ 80 h 1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128" h="118">
                          <a:moveTo>
                            <a:pt x="125" y="80"/>
                          </a:moveTo>
                          <a:cubicBezTo>
                            <a:pt x="126" y="79"/>
                            <a:pt x="127" y="78"/>
                            <a:pt x="128" y="77"/>
                          </a:cubicBezTo>
                          <a:cubicBezTo>
                            <a:pt x="126" y="75"/>
                            <a:pt x="124" y="72"/>
                            <a:pt x="122" y="70"/>
                          </a:cubicBezTo>
                          <a:cubicBezTo>
                            <a:pt x="119" y="65"/>
                            <a:pt x="115" y="61"/>
                            <a:pt x="111" y="58"/>
                          </a:cubicBezTo>
                          <a:cubicBezTo>
                            <a:pt x="111" y="58"/>
                            <a:pt x="111" y="59"/>
                            <a:pt x="111" y="59"/>
                          </a:cubicBezTo>
                          <a:cubicBezTo>
                            <a:pt x="110" y="63"/>
                            <a:pt x="110" y="65"/>
                            <a:pt x="108" y="65"/>
                          </a:cubicBezTo>
                          <a:cubicBezTo>
                            <a:pt x="103" y="65"/>
                            <a:pt x="94" y="63"/>
                            <a:pt x="89" y="60"/>
                          </a:cubicBezTo>
                          <a:cubicBezTo>
                            <a:pt x="88" y="61"/>
                            <a:pt x="88" y="61"/>
                            <a:pt x="87" y="61"/>
                          </a:cubicBezTo>
                          <a:cubicBezTo>
                            <a:pt x="85" y="62"/>
                            <a:pt x="83" y="62"/>
                            <a:pt x="82" y="63"/>
                          </a:cubicBezTo>
                          <a:cubicBezTo>
                            <a:pt x="80" y="63"/>
                            <a:pt x="79" y="63"/>
                            <a:pt x="78" y="66"/>
                          </a:cubicBezTo>
                          <a:lnTo>
                            <a:pt x="78" y="67"/>
                          </a:lnTo>
                          <a:lnTo>
                            <a:pt x="72" y="67"/>
                          </a:lnTo>
                          <a:lnTo>
                            <a:pt x="71" y="67"/>
                          </a:lnTo>
                          <a:cubicBezTo>
                            <a:pt x="71" y="66"/>
                            <a:pt x="69" y="65"/>
                            <a:pt x="67" y="64"/>
                          </a:cubicBezTo>
                          <a:cubicBezTo>
                            <a:pt x="55" y="58"/>
                            <a:pt x="53" y="57"/>
                            <a:pt x="53" y="56"/>
                          </a:cubicBezTo>
                          <a:cubicBezTo>
                            <a:pt x="53" y="47"/>
                            <a:pt x="57" y="42"/>
                            <a:pt x="61" y="36"/>
                          </a:cubicBezTo>
                          <a:cubicBezTo>
                            <a:pt x="64" y="33"/>
                            <a:pt x="66" y="30"/>
                            <a:pt x="67" y="26"/>
                          </a:cubicBezTo>
                          <a:cubicBezTo>
                            <a:pt x="68" y="24"/>
                            <a:pt x="68" y="22"/>
                            <a:pt x="68" y="20"/>
                          </a:cubicBezTo>
                          <a:cubicBezTo>
                            <a:pt x="68" y="18"/>
                            <a:pt x="67" y="15"/>
                            <a:pt x="69" y="12"/>
                          </a:cubicBezTo>
                          <a:cubicBezTo>
                            <a:pt x="68" y="9"/>
                            <a:pt x="67" y="6"/>
                            <a:pt x="67" y="2"/>
                          </a:cubicBezTo>
                          <a:cubicBezTo>
                            <a:pt x="58" y="2"/>
                            <a:pt x="50" y="1"/>
                            <a:pt x="44" y="0"/>
                          </a:cubicBezTo>
                          <a:cubicBezTo>
                            <a:pt x="44" y="1"/>
                            <a:pt x="43" y="2"/>
                            <a:pt x="43" y="3"/>
                          </a:cubicBezTo>
                          <a:cubicBezTo>
                            <a:pt x="41" y="9"/>
                            <a:pt x="39" y="14"/>
                            <a:pt x="39" y="19"/>
                          </a:cubicBezTo>
                          <a:cubicBezTo>
                            <a:pt x="38" y="23"/>
                            <a:pt x="40" y="25"/>
                            <a:pt x="42" y="28"/>
                          </a:cubicBezTo>
                          <a:cubicBezTo>
                            <a:pt x="45" y="32"/>
                            <a:pt x="49" y="37"/>
                            <a:pt x="45" y="44"/>
                          </a:cubicBezTo>
                          <a:cubicBezTo>
                            <a:pt x="44" y="47"/>
                            <a:pt x="43" y="48"/>
                            <a:pt x="41" y="48"/>
                          </a:cubicBezTo>
                          <a:cubicBezTo>
                            <a:pt x="39" y="48"/>
                            <a:pt x="38" y="43"/>
                            <a:pt x="37" y="38"/>
                          </a:cubicBezTo>
                          <a:cubicBezTo>
                            <a:pt x="36" y="35"/>
                            <a:pt x="35" y="31"/>
                            <a:pt x="34" y="30"/>
                          </a:cubicBezTo>
                          <a:cubicBezTo>
                            <a:pt x="31" y="28"/>
                            <a:pt x="28" y="27"/>
                            <a:pt x="26" y="27"/>
                          </a:cubicBezTo>
                          <a:cubicBezTo>
                            <a:pt x="24" y="26"/>
                            <a:pt x="23" y="26"/>
                            <a:pt x="21" y="25"/>
                          </a:cubicBezTo>
                          <a:cubicBezTo>
                            <a:pt x="19" y="23"/>
                            <a:pt x="17" y="22"/>
                            <a:pt x="16" y="22"/>
                          </a:cubicBezTo>
                          <a:cubicBezTo>
                            <a:pt x="14" y="22"/>
                            <a:pt x="13" y="23"/>
                            <a:pt x="12" y="24"/>
                          </a:cubicBezTo>
                          <a:cubicBezTo>
                            <a:pt x="12" y="25"/>
                            <a:pt x="11" y="25"/>
                            <a:pt x="11" y="25"/>
                          </a:cubicBezTo>
                          <a:lnTo>
                            <a:pt x="11" y="32"/>
                          </a:lnTo>
                          <a:lnTo>
                            <a:pt x="6" y="32"/>
                          </a:lnTo>
                          <a:cubicBezTo>
                            <a:pt x="1" y="32"/>
                            <a:pt x="0" y="32"/>
                            <a:pt x="0" y="38"/>
                          </a:cubicBezTo>
                          <a:cubicBezTo>
                            <a:pt x="0" y="42"/>
                            <a:pt x="2" y="44"/>
                            <a:pt x="3" y="46"/>
                          </a:cubicBezTo>
                          <a:cubicBezTo>
                            <a:pt x="4" y="48"/>
                            <a:pt x="6" y="50"/>
                            <a:pt x="6" y="54"/>
                          </a:cubicBezTo>
                          <a:cubicBezTo>
                            <a:pt x="6" y="57"/>
                            <a:pt x="5" y="58"/>
                            <a:pt x="5" y="60"/>
                          </a:cubicBezTo>
                          <a:cubicBezTo>
                            <a:pt x="4" y="62"/>
                            <a:pt x="3" y="64"/>
                            <a:pt x="3" y="66"/>
                          </a:cubicBezTo>
                          <a:cubicBezTo>
                            <a:pt x="3" y="70"/>
                            <a:pt x="4" y="73"/>
                            <a:pt x="5" y="73"/>
                          </a:cubicBezTo>
                          <a:cubicBezTo>
                            <a:pt x="7" y="73"/>
                            <a:pt x="8" y="72"/>
                            <a:pt x="9" y="71"/>
                          </a:cubicBezTo>
                          <a:cubicBezTo>
                            <a:pt x="10" y="70"/>
                            <a:pt x="11" y="69"/>
                            <a:pt x="12" y="69"/>
                          </a:cubicBezTo>
                          <a:cubicBezTo>
                            <a:pt x="16" y="69"/>
                            <a:pt x="17" y="71"/>
                            <a:pt x="17" y="72"/>
                          </a:cubicBezTo>
                          <a:cubicBezTo>
                            <a:pt x="17" y="72"/>
                            <a:pt x="18" y="73"/>
                            <a:pt x="18" y="73"/>
                          </a:cubicBezTo>
                          <a:cubicBezTo>
                            <a:pt x="19" y="73"/>
                            <a:pt x="22" y="73"/>
                            <a:pt x="24" y="73"/>
                          </a:cubicBezTo>
                          <a:cubicBezTo>
                            <a:pt x="27" y="73"/>
                            <a:pt x="30" y="73"/>
                            <a:pt x="32" y="73"/>
                          </a:cubicBezTo>
                          <a:cubicBezTo>
                            <a:pt x="33" y="74"/>
                            <a:pt x="34" y="74"/>
                            <a:pt x="35" y="75"/>
                          </a:cubicBezTo>
                          <a:cubicBezTo>
                            <a:pt x="36" y="76"/>
                            <a:pt x="37" y="77"/>
                            <a:pt x="39" y="77"/>
                          </a:cubicBezTo>
                          <a:cubicBezTo>
                            <a:pt x="40" y="77"/>
                            <a:pt x="41" y="77"/>
                            <a:pt x="42" y="76"/>
                          </a:cubicBezTo>
                          <a:cubicBezTo>
                            <a:pt x="43" y="75"/>
                            <a:pt x="44" y="75"/>
                            <a:pt x="45" y="75"/>
                          </a:cubicBezTo>
                          <a:cubicBezTo>
                            <a:pt x="52" y="75"/>
                            <a:pt x="53" y="80"/>
                            <a:pt x="53" y="84"/>
                          </a:cubicBezTo>
                          <a:cubicBezTo>
                            <a:pt x="54" y="88"/>
                            <a:pt x="54" y="90"/>
                            <a:pt x="57" y="90"/>
                          </a:cubicBezTo>
                          <a:cubicBezTo>
                            <a:pt x="58" y="90"/>
                            <a:pt x="59" y="90"/>
                            <a:pt x="59" y="90"/>
                          </a:cubicBezTo>
                          <a:cubicBezTo>
                            <a:pt x="59" y="89"/>
                            <a:pt x="60" y="89"/>
                            <a:pt x="62" y="90"/>
                          </a:cubicBezTo>
                          <a:cubicBezTo>
                            <a:pt x="66" y="90"/>
                            <a:pt x="67" y="96"/>
                            <a:pt x="68" y="101"/>
                          </a:cubicBezTo>
                          <a:cubicBezTo>
                            <a:pt x="68" y="103"/>
                            <a:pt x="68" y="104"/>
                            <a:pt x="69" y="106"/>
                          </a:cubicBezTo>
                          <a:cubicBezTo>
                            <a:pt x="71" y="116"/>
                            <a:pt x="77" y="118"/>
                            <a:pt x="87" y="118"/>
                          </a:cubicBezTo>
                          <a:cubicBezTo>
                            <a:pt x="89" y="118"/>
                            <a:pt x="98" y="113"/>
                            <a:pt x="99" y="112"/>
                          </a:cubicBezTo>
                          <a:cubicBezTo>
                            <a:pt x="99" y="110"/>
                            <a:pt x="99" y="108"/>
                            <a:pt x="98" y="106"/>
                          </a:cubicBezTo>
                          <a:cubicBezTo>
                            <a:pt x="98" y="104"/>
                            <a:pt x="97" y="102"/>
                            <a:pt x="100" y="99"/>
                          </a:cubicBezTo>
                          <a:cubicBezTo>
                            <a:pt x="106" y="93"/>
                            <a:pt x="117" y="87"/>
                            <a:pt x="122" y="84"/>
                          </a:cubicBezTo>
                          <a:cubicBezTo>
                            <a:pt x="122" y="82"/>
                            <a:pt x="124" y="81"/>
                            <a:pt x="125" y="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4" name="Freeform 1227">
                      <a:extLst>
                        <a:ext uri="{FF2B5EF4-FFF2-40B4-BE49-F238E27FC236}">
                          <a16:creationId xmlns:a16="http://schemas.microsoft.com/office/drawing/2014/main" id="{0E5F4C00-A2E2-96C5-B52A-DA1E28AE33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1107" y="4643771"/>
                      <a:ext cx="93973" cy="144719"/>
                    </a:xfrm>
                    <a:custGeom>
                      <a:avLst/>
                      <a:gdLst>
                        <a:gd name="T0" fmla="*/ 216 w 221"/>
                        <a:gd name="T1" fmla="*/ 177 h 339"/>
                        <a:gd name="T2" fmla="*/ 213 w 221"/>
                        <a:gd name="T3" fmla="*/ 159 h 339"/>
                        <a:gd name="T4" fmla="*/ 201 w 221"/>
                        <a:gd name="T5" fmla="*/ 161 h 339"/>
                        <a:gd name="T6" fmla="*/ 196 w 221"/>
                        <a:gd name="T7" fmla="*/ 157 h 339"/>
                        <a:gd name="T8" fmla="*/ 220 w 221"/>
                        <a:gd name="T9" fmla="*/ 116 h 339"/>
                        <a:gd name="T10" fmla="*/ 210 w 221"/>
                        <a:gd name="T11" fmla="*/ 105 h 339"/>
                        <a:gd name="T12" fmla="*/ 203 w 221"/>
                        <a:gd name="T13" fmla="*/ 95 h 339"/>
                        <a:gd name="T14" fmla="*/ 209 w 221"/>
                        <a:gd name="T15" fmla="*/ 90 h 339"/>
                        <a:gd name="T16" fmla="*/ 202 w 221"/>
                        <a:gd name="T17" fmla="*/ 84 h 339"/>
                        <a:gd name="T18" fmla="*/ 195 w 221"/>
                        <a:gd name="T19" fmla="*/ 66 h 339"/>
                        <a:gd name="T20" fmla="*/ 188 w 221"/>
                        <a:gd name="T21" fmla="*/ 61 h 339"/>
                        <a:gd name="T22" fmla="*/ 178 w 221"/>
                        <a:gd name="T23" fmla="*/ 57 h 339"/>
                        <a:gd name="T24" fmla="*/ 168 w 221"/>
                        <a:gd name="T25" fmla="*/ 58 h 339"/>
                        <a:gd name="T26" fmla="*/ 155 w 221"/>
                        <a:gd name="T27" fmla="*/ 59 h 339"/>
                        <a:gd name="T28" fmla="*/ 158 w 221"/>
                        <a:gd name="T29" fmla="*/ 49 h 339"/>
                        <a:gd name="T30" fmla="*/ 153 w 221"/>
                        <a:gd name="T31" fmla="*/ 47 h 339"/>
                        <a:gd name="T32" fmla="*/ 145 w 221"/>
                        <a:gd name="T33" fmla="*/ 44 h 339"/>
                        <a:gd name="T34" fmla="*/ 141 w 221"/>
                        <a:gd name="T35" fmla="*/ 34 h 339"/>
                        <a:gd name="T36" fmla="*/ 120 w 221"/>
                        <a:gd name="T37" fmla="*/ 12 h 339"/>
                        <a:gd name="T38" fmla="*/ 113 w 221"/>
                        <a:gd name="T39" fmla="*/ 1 h 339"/>
                        <a:gd name="T40" fmla="*/ 94 w 221"/>
                        <a:gd name="T41" fmla="*/ 5 h 339"/>
                        <a:gd name="T42" fmla="*/ 89 w 221"/>
                        <a:gd name="T43" fmla="*/ 29 h 339"/>
                        <a:gd name="T44" fmla="*/ 104 w 221"/>
                        <a:gd name="T45" fmla="*/ 36 h 339"/>
                        <a:gd name="T46" fmla="*/ 105 w 221"/>
                        <a:gd name="T47" fmla="*/ 38 h 339"/>
                        <a:gd name="T48" fmla="*/ 103 w 221"/>
                        <a:gd name="T49" fmla="*/ 43 h 339"/>
                        <a:gd name="T50" fmla="*/ 105 w 221"/>
                        <a:gd name="T51" fmla="*/ 50 h 339"/>
                        <a:gd name="T52" fmla="*/ 104 w 221"/>
                        <a:gd name="T53" fmla="*/ 52 h 339"/>
                        <a:gd name="T54" fmla="*/ 88 w 221"/>
                        <a:gd name="T55" fmla="*/ 64 h 339"/>
                        <a:gd name="T56" fmla="*/ 78 w 221"/>
                        <a:gd name="T57" fmla="*/ 61 h 339"/>
                        <a:gd name="T58" fmla="*/ 76 w 221"/>
                        <a:gd name="T59" fmla="*/ 67 h 339"/>
                        <a:gd name="T60" fmla="*/ 78 w 221"/>
                        <a:gd name="T61" fmla="*/ 72 h 339"/>
                        <a:gd name="T62" fmla="*/ 83 w 221"/>
                        <a:gd name="T63" fmla="*/ 78 h 339"/>
                        <a:gd name="T64" fmla="*/ 95 w 221"/>
                        <a:gd name="T65" fmla="*/ 104 h 339"/>
                        <a:gd name="T66" fmla="*/ 111 w 221"/>
                        <a:gd name="T67" fmla="*/ 108 h 339"/>
                        <a:gd name="T68" fmla="*/ 121 w 221"/>
                        <a:gd name="T69" fmla="*/ 120 h 339"/>
                        <a:gd name="T70" fmla="*/ 109 w 221"/>
                        <a:gd name="T71" fmla="*/ 134 h 339"/>
                        <a:gd name="T72" fmla="*/ 91 w 221"/>
                        <a:gd name="T73" fmla="*/ 167 h 339"/>
                        <a:gd name="T74" fmla="*/ 82 w 221"/>
                        <a:gd name="T75" fmla="*/ 176 h 339"/>
                        <a:gd name="T76" fmla="*/ 96 w 221"/>
                        <a:gd name="T77" fmla="*/ 196 h 339"/>
                        <a:gd name="T78" fmla="*/ 85 w 221"/>
                        <a:gd name="T79" fmla="*/ 213 h 339"/>
                        <a:gd name="T80" fmla="*/ 52 w 221"/>
                        <a:gd name="T81" fmla="*/ 247 h 339"/>
                        <a:gd name="T82" fmla="*/ 47 w 221"/>
                        <a:gd name="T83" fmla="*/ 255 h 339"/>
                        <a:gd name="T84" fmla="*/ 36 w 221"/>
                        <a:gd name="T85" fmla="*/ 262 h 339"/>
                        <a:gd name="T86" fmla="*/ 32 w 221"/>
                        <a:gd name="T87" fmla="*/ 262 h 339"/>
                        <a:gd name="T88" fmla="*/ 17 w 221"/>
                        <a:gd name="T89" fmla="*/ 272 h 339"/>
                        <a:gd name="T90" fmla="*/ 7 w 221"/>
                        <a:gd name="T91" fmla="*/ 281 h 339"/>
                        <a:gd name="T92" fmla="*/ 9 w 221"/>
                        <a:gd name="T93" fmla="*/ 283 h 339"/>
                        <a:gd name="T94" fmla="*/ 6 w 221"/>
                        <a:gd name="T95" fmla="*/ 287 h 339"/>
                        <a:gd name="T96" fmla="*/ 11 w 221"/>
                        <a:gd name="T97" fmla="*/ 300 h 339"/>
                        <a:gd name="T98" fmla="*/ 14 w 221"/>
                        <a:gd name="T99" fmla="*/ 301 h 339"/>
                        <a:gd name="T100" fmla="*/ 7 w 221"/>
                        <a:gd name="T101" fmla="*/ 314 h 339"/>
                        <a:gd name="T102" fmla="*/ 31 w 221"/>
                        <a:gd name="T103" fmla="*/ 338 h 339"/>
                        <a:gd name="T104" fmla="*/ 124 w 221"/>
                        <a:gd name="T105" fmla="*/ 269 h 339"/>
                        <a:gd name="T106" fmla="*/ 146 w 221"/>
                        <a:gd name="T107" fmla="*/ 273 h 339"/>
                        <a:gd name="T108" fmla="*/ 156 w 221"/>
                        <a:gd name="T109" fmla="*/ 268 h 339"/>
                        <a:gd name="T110" fmla="*/ 176 w 221"/>
                        <a:gd name="T111" fmla="*/ 266 h 339"/>
                        <a:gd name="T112" fmla="*/ 209 w 221"/>
                        <a:gd name="T113" fmla="*/ 255 h 339"/>
                        <a:gd name="T114" fmla="*/ 221 w 221"/>
                        <a:gd name="T115" fmla="*/ 241 h 339"/>
                        <a:gd name="T116" fmla="*/ 212 w 221"/>
                        <a:gd name="T117" fmla="*/ 218 h 3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221" h="339">
                          <a:moveTo>
                            <a:pt x="212" y="218"/>
                          </a:moveTo>
                          <a:cubicBezTo>
                            <a:pt x="212" y="199"/>
                            <a:pt x="212" y="196"/>
                            <a:pt x="216" y="177"/>
                          </a:cubicBezTo>
                          <a:cubicBezTo>
                            <a:pt x="218" y="169"/>
                            <a:pt x="219" y="163"/>
                            <a:pt x="217" y="161"/>
                          </a:cubicBezTo>
                          <a:cubicBezTo>
                            <a:pt x="216" y="160"/>
                            <a:pt x="215" y="159"/>
                            <a:pt x="213" y="159"/>
                          </a:cubicBezTo>
                          <a:cubicBezTo>
                            <a:pt x="211" y="159"/>
                            <a:pt x="209" y="160"/>
                            <a:pt x="207" y="160"/>
                          </a:cubicBezTo>
                          <a:cubicBezTo>
                            <a:pt x="205" y="161"/>
                            <a:pt x="203" y="161"/>
                            <a:pt x="201" y="161"/>
                          </a:cubicBezTo>
                          <a:cubicBezTo>
                            <a:pt x="198" y="161"/>
                            <a:pt x="196" y="160"/>
                            <a:pt x="196" y="157"/>
                          </a:cubicBezTo>
                          <a:lnTo>
                            <a:pt x="196" y="157"/>
                          </a:lnTo>
                          <a:lnTo>
                            <a:pt x="196" y="157"/>
                          </a:lnTo>
                          <a:cubicBezTo>
                            <a:pt x="198" y="136"/>
                            <a:pt x="213" y="122"/>
                            <a:pt x="220" y="116"/>
                          </a:cubicBezTo>
                          <a:cubicBezTo>
                            <a:pt x="219" y="115"/>
                            <a:pt x="217" y="112"/>
                            <a:pt x="214" y="110"/>
                          </a:cubicBezTo>
                          <a:cubicBezTo>
                            <a:pt x="212" y="108"/>
                            <a:pt x="211" y="107"/>
                            <a:pt x="210" y="105"/>
                          </a:cubicBezTo>
                          <a:cubicBezTo>
                            <a:pt x="209" y="104"/>
                            <a:pt x="208" y="103"/>
                            <a:pt x="206" y="101"/>
                          </a:cubicBezTo>
                          <a:cubicBezTo>
                            <a:pt x="203" y="99"/>
                            <a:pt x="202" y="97"/>
                            <a:pt x="203" y="95"/>
                          </a:cubicBezTo>
                          <a:cubicBezTo>
                            <a:pt x="203" y="93"/>
                            <a:pt x="204" y="92"/>
                            <a:pt x="207" y="91"/>
                          </a:cubicBezTo>
                          <a:cubicBezTo>
                            <a:pt x="209" y="91"/>
                            <a:pt x="209" y="90"/>
                            <a:pt x="209" y="90"/>
                          </a:cubicBezTo>
                          <a:cubicBezTo>
                            <a:pt x="209" y="89"/>
                            <a:pt x="206" y="87"/>
                            <a:pt x="205" y="86"/>
                          </a:cubicBezTo>
                          <a:cubicBezTo>
                            <a:pt x="204" y="85"/>
                            <a:pt x="203" y="85"/>
                            <a:pt x="202" y="84"/>
                          </a:cubicBezTo>
                          <a:cubicBezTo>
                            <a:pt x="200" y="83"/>
                            <a:pt x="197" y="81"/>
                            <a:pt x="199" y="78"/>
                          </a:cubicBezTo>
                          <a:cubicBezTo>
                            <a:pt x="200" y="76"/>
                            <a:pt x="199" y="73"/>
                            <a:pt x="195" y="66"/>
                          </a:cubicBezTo>
                          <a:cubicBezTo>
                            <a:pt x="193" y="62"/>
                            <a:pt x="192" y="60"/>
                            <a:pt x="190" y="60"/>
                          </a:cubicBezTo>
                          <a:cubicBezTo>
                            <a:pt x="190" y="60"/>
                            <a:pt x="189" y="60"/>
                            <a:pt x="188" y="61"/>
                          </a:cubicBezTo>
                          <a:cubicBezTo>
                            <a:pt x="187" y="62"/>
                            <a:pt x="186" y="63"/>
                            <a:pt x="184" y="63"/>
                          </a:cubicBezTo>
                          <a:cubicBezTo>
                            <a:pt x="182" y="63"/>
                            <a:pt x="180" y="61"/>
                            <a:pt x="178" y="57"/>
                          </a:cubicBezTo>
                          <a:cubicBezTo>
                            <a:pt x="176" y="53"/>
                            <a:pt x="175" y="53"/>
                            <a:pt x="174" y="53"/>
                          </a:cubicBezTo>
                          <a:cubicBezTo>
                            <a:pt x="173" y="53"/>
                            <a:pt x="171" y="55"/>
                            <a:pt x="168" y="58"/>
                          </a:cubicBezTo>
                          <a:cubicBezTo>
                            <a:pt x="166" y="60"/>
                            <a:pt x="163" y="61"/>
                            <a:pt x="160" y="61"/>
                          </a:cubicBezTo>
                          <a:cubicBezTo>
                            <a:pt x="158" y="61"/>
                            <a:pt x="156" y="60"/>
                            <a:pt x="155" y="59"/>
                          </a:cubicBezTo>
                          <a:cubicBezTo>
                            <a:pt x="154" y="57"/>
                            <a:pt x="155" y="54"/>
                            <a:pt x="157" y="51"/>
                          </a:cubicBezTo>
                          <a:cubicBezTo>
                            <a:pt x="158" y="50"/>
                            <a:pt x="158" y="49"/>
                            <a:pt x="158" y="49"/>
                          </a:cubicBezTo>
                          <a:cubicBezTo>
                            <a:pt x="158" y="49"/>
                            <a:pt x="158" y="49"/>
                            <a:pt x="158" y="49"/>
                          </a:cubicBezTo>
                          <a:cubicBezTo>
                            <a:pt x="156" y="49"/>
                            <a:pt x="155" y="48"/>
                            <a:pt x="153" y="47"/>
                          </a:cubicBezTo>
                          <a:cubicBezTo>
                            <a:pt x="151" y="46"/>
                            <a:pt x="151" y="46"/>
                            <a:pt x="150" y="46"/>
                          </a:cubicBezTo>
                          <a:cubicBezTo>
                            <a:pt x="149" y="46"/>
                            <a:pt x="148" y="45"/>
                            <a:pt x="145" y="44"/>
                          </a:cubicBezTo>
                          <a:cubicBezTo>
                            <a:pt x="142" y="43"/>
                            <a:pt x="141" y="41"/>
                            <a:pt x="141" y="39"/>
                          </a:cubicBezTo>
                          <a:cubicBezTo>
                            <a:pt x="140" y="37"/>
                            <a:pt x="141" y="35"/>
                            <a:pt x="141" y="34"/>
                          </a:cubicBezTo>
                          <a:cubicBezTo>
                            <a:pt x="135" y="33"/>
                            <a:pt x="131" y="29"/>
                            <a:pt x="128" y="25"/>
                          </a:cubicBezTo>
                          <a:cubicBezTo>
                            <a:pt x="125" y="21"/>
                            <a:pt x="122" y="16"/>
                            <a:pt x="120" y="12"/>
                          </a:cubicBezTo>
                          <a:cubicBezTo>
                            <a:pt x="118" y="8"/>
                            <a:pt x="116" y="4"/>
                            <a:pt x="113" y="0"/>
                          </a:cubicBezTo>
                          <a:cubicBezTo>
                            <a:pt x="113" y="1"/>
                            <a:pt x="113" y="1"/>
                            <a:pt x="113" y="1"/>
                          </a:cubicBezTo>
                          <a:cubicBezTo>
                            <a:pt x="110" y="3"/>
                            <a:pt x="108" y="5"/>
                            <a:pt x="103" y="5"/>
                          </a:cubicBezTo>
                          <a:lnTo>
                            <a:pt x="94" y="5"/>
                          </a:lnTo>
                          <a:cubicBezTo>
                            <a:pt x="93" y="5"/>
                            <a:pt x="89" y="6"/>
                            <a:pt x="89" y="7"/>
                          </a:cubicBezTo>
                          <a:lnTo>
                            <a:pt x="89" y="29"/>
                          </a:lnTo>
                          <a:cubicBezTo>
                            <a:pt x="89" y="33"/>
                            <a:pt x="94" y="34"/>
                            <a:pt x="101" y="36"/>
                          </a:cubicBezTo>
                          <a:cubicBezTo>
                            <a:pt x="102" y="36"/>
                            <a:pt x="103" y="36"/>
                            <a:pt x="104" y="36"/>
                          </a:cubicBezTo>
                          <a:lnTo>
                            <a:pt x="106" y="36"/>
                          </a:lnTo>
                          <a:lnTo>
                            <a:pt x="105" y="38"/>
                          </a:lnTo>
                          <a:cubicBezTo>
                            <a:pt x="105" y="39"/>
                            <a:pt x="104" y="39"/>
                            <a:pt x="104" y="40"/>
                          </a:cubicBezTo>
                          <a:cubicBezTo>
                            <a:pt x="103" y="41"/>
                            <a:pt x="103" y="41"/>
                            <a:pt x="103" y="43"/>
                          </a:cubicBezTo>
                          <a:cubicBezTo>
                            <a:pt x="103" y="44"/>
                            <a:pt x="104" y="46"/>
                            <a:pt x="104" y="48"/>
                          </a:cubicBezTo>
                          <a:cubicBezTo>
                            <a:pt x="105" y="49"/>
                            <a:pt x="105" y="50"/>
                            <a:pt x="105" y="50"/>
                          </a:cubicBezTo>
                          <a:lnTo>
                            <a:pt x="106" y="51"/>
                          </a:lnTo>
                          <a:lnTo>
                            <a:pt x="104" y="52"/>
                          </a:lnTo>
                          <a:cubicBezTo>
                            <a:pt x="102" y="52"/>
                            <a:pt x="101" y="54"/>
                            <a:pt x="99" y="57"/>
                          </a:cubicBezTo>
                          <a:cubicBezTo>
                            <a:pt x="96" y="60"/>
                            <a:pt x="93" y="64"/>
                            <a:pt x="88" y="64"/>
                          </a:cubicBezTo>
                          <a:cubicBezTo>
                            <a:pt x="85" y="64"/>
                            <a:pt x="83" y="63"/>
                            <a:pt x="82" y="63"/>
                          </a:cubicBezTo>
                          <a:cubicBezTo>
                            <a:pt x="81" y="62"/>
                            <a:pt x="80" y="61"/>
                            <a:pt x="78" y="61"/>
                          </a:cubicBezTo>
                          <a:cubicBezTo>
                            <a:pt x="77" y="61"/>
                            <a:pt x="77" y="62"/>
                            <a:pt x="77" y="62"/>
                          </a:cubicBezTo>
                          <a:cubicBezTo>
                            <a:pt x="76" y="63"/>
                            <a:pt x="76" y="65"/>
                            <a:pt x="76" y="67"/>
                          </a:cubicBezTo>
                          <a:cubicBezTo>
                            <a:pt x="76" y="67"/>
                            <a:pt x="76" y="68"/>
                            <a:pt x="76" y="68"/>
                          </a:cubicBezTo>
                          <a:cubicBezTo>
                            <a:pt x="76" y="70"/>
                            <a:pt x="77" y="71"/>
                            <a:pt x="78" y="72"/>
                          </a:cubicBezTo>
                          <a:cubicBezTo>
                            <a:pt x="79" y="73"/>
                            <a:pt x="80" y="73"/>
                            <a:pt x="80" y="74"/>
                          </a:cubicBezTo>
                          <a:cubicBezTo>
                            <a:pt x="81" y="75"/>
                            <a:pt x="82" y="77"/>
                            <a:pt x="83" y="78"/>
                          </a:cubicBezTo>
                          <a:cubicBezTo>
                            <a:pt x="85" y="82"/>
                            <a:pt x="88" y="86"/>
                            <a:pt x="89" y="90"/>
                          </a:cubicBezTo>
                          <a:cubicBezTo>
                            <a:pt x="90" y="92"/>
                            <a:pt x="94" y="102"/>
                            <a:pt x="95" y="104"/>
                          </a:cubicBezTo>
                          <a:cubicBezTo>
                            <a:pt x="98" y="105"/>
                            <a:pt x="100" y="105"/>
                            <a:pt x="102" y="105"/>
                          </a:cubicBezTo>
                          <a:cubicBezTo>
                            <a:pt x="105" y="105"/>
                            <a:pt x="108" y="105"/>
                            <a:pt x="111" y="108"/>
                          </a:cubicBezTo>
                          <a:cubicBezTo>
                            <a:pt x="112" y="108"/>
                            <a:pt x="113" y="109"/>
                            <a:pt x="113" y="109"/>
                          </a:cubicBezTo>
                          <a:cubicBezTo>
                            <a:pt x="117" y="112"/>
                            <a:pt x="121" y="114"/>
                            <a:pt x="121" y="120"/>
                          </a:cubicBezTo>
                          <a:cubicBezTo>
                            <a:pt x="121" y="128"/>
                            <a:pt x="116" y="131"/>
                            <a:pt x="112" y="133"/>
                          </a:cubicBezTo>
                          <a:cubicBezTo>
                            <a:pt x="111" y="133"/>
                            <a:pt x="110" y="134"/>
                            <a:pt x="109" y="134"/>
                          </a:cubicBezTo>
                          <a:cubicBezTo>
                            <a:pt x="102" y="138"/>
                            <a:pt x="98" y="149"/>
                            <a:pt x="94" y="159"/>
                          </a:cubicBezTo>
                          <a:cubicBezTo>
                            <a:pt x="93" y="162"/>
                            <a:pt x="92" y="165"/>
                            <a:pt x="91" y="167"/>
                          </a:cubicBezTo>
                          <a:cubicBezTo>
                            <a:pt x="90" y="169"/>
                            <a:pt x="88" y="170"/>
                            <a:pt x="86" y="171"/>
                          </a:cubicBezTo>
                          <a:cubicBezTo>
                            <a:pt x="83" y="172"/>
                            <a:pt x="82" y="173"/>
                            <a:pt x="82" y="176"/>
                          </a:cubicBezTo>
                          <a:cubicBezTo>
                            <a:pt x="82" y="180"/>
                            <a:pt x="84" y="182"/>
                            <a:pt x="88" y="184"/>
                          </a:cubicBezTo>
                          <a:cubicBezTo>
                            <a:pt x="91" y="187"/>
                            <a:pt x="96" y="190"/>
                            <a:pt x="96" y="196"/>
                          </a:cubicBezTo>
                          <a:cubicBezTo>
                            <a:pt x="96" y="204"/>
                            <a:pt x="92" y="207"/>
                            <a:pt x="87" y="211"/>
                          </a:cubicBezTo>
                          <a:cubicBezTo>
                            <a:pt x="87" y="212"/>
                            <a:pt x="86" y="212"/>
                            <a:pt x="85" y="213"/>
                          </a:cubicBezTo>
                          <a:cubicBezTo>
                            <a:pt x="79" y="220"/>
                            <a:pt x="72" y="227"/>
                            <a:pt x="64" y="227"/>
                          </a:cubicBezTo>
                          <a:cubicBezTo>
                            <a:pt x="61" y="238"/>
                            <a:pt x="58" y="242"/>
                            <a:pt x="52" y="247"/>
                          </a:cubicBezTo>
                          <a:cubicBezTo>
                            <a:pt x="51" y="248"/>
                            <a:pt x="49" y="249"/>
                            <a:pt x="48" y="251"/>
                          </a:cubicBezTo>
                          <a:cubicBezTo>
                            <a:pt x="47" y="252"/>
                            <a:pt x="47" y="253"/>
                            <a:pt x="47" y="255"/>
                          </a:cubicBezTo>
                          <a:cubicBezTo>
                            <a:pt x="47" y="256"/>
                            <a:pt x="47" y="258"/>
                            <a:pt x="46" y="259"/>
                          </a:cubicBezTo>
                          <a:cubicBezTo>
                            <a:pt x="43" y="262"/>
                            <a:pt x="40" y="262"/>
                            <a:pt x="36" y="262"/>
                          </a:cubicBezTo>
                          <a:cubicBezTo>
                            <a:pt x="36" y="262"/>
                            <a:pt x="35" y="262"/>
                            <a:pt x="34" y="262"/>
                          </a:cubicBezTo>
                          <a:cubicBezTo>
                            <a:pt x="33" y="262"/>
                            <a:pt x="32" y="262"/>
                            <a:pt x="32" y="262"/>
                          </a:cubicBezTo>
                          <a:cubicBezTo>
                            <a:pt x="28" y="262"/>
                            <a:pt x="27" y="264"/>
                            <a:pt x="25" y="267"/>
                          </a:cubicBezTo>
                          <a:cubicBezTo>
                            <a:pt x="23" y="269"/>
                            <a:pt x="21" y="272"/>
                            <a:pt x="17" y="272"/>
                          </a:cubicBezTo>
                          <a:cubicBezTo>
                            <a:pt x="9" y="272"/>
                            <a:pt x="4" y="273"/>
                            <a:pt x="4" y="276"/>
                          </a:cubicBezTo>
                          <a:cubicBezTo>
                            <a:pt x="4" y="278"/>
                            <a:pt x="5" y="280"/>
                            <a:pt x="7" y="281"/>
                          </a:cubicBezTo>
                          <a:cubicBezTo>
                            <a:pt x="7" y="281"/>
                            <a:pt x="8" y="282"/>
                            <a:pt x="8" y="282"/>
                          </a:cubicBezTo>
                          <a:lnTo>
                            <a:pt x="9" y="283"/>
                          </a:lnTo>
                          <a:lnTo>
                            <a:pt x="8" y="284"/>
                          </a:lnTo>
                          <a:cubicBezTo>
                            <a:pt x="7" y="285"/>
                            <a:pt x="7" y="286"/>
                            <a:pt x="6" y="287"/>
                          </a:cubicBezTo>
                          <a:cubicBezTo>
                            <a:pt x="4" y="289"/>
                            <a:pt x="2" y="292"/>
                            <a:pt x="2" y="296"/>
                          </a:cubicBezTo>
                          <a:cubicBezTo>
                            <a:pt x="2" y="299"/>
                            <a:pt x="6" y="300"/>
                            <a:pt x="11" y="300"/>
                          </a:cubicBezTo>
                          <a:cubicBezTo>
                            <a:pt x="12" y="300"/>
                            <a:pt x="12" y="301"/>
                            <a:pt x="13" y="301"/>
                          </a:cubicBezTo>
                          <a:lnTo>
                            <a:pt x="14" y="301"/>
                          </a:lnTo>
                          <a:lnTo>
                            <a:pt x="14" y="302"/>
                          </a:lnTo>
                          <a:cubicBezTo>
                            <a:pt x="13" y="307"/>
                            <a:pt x="10" y="310"/>
                            <a:pt x="7" y="314"/>
                          </a:cubicBezTo>
                          <a:cubicBezTo>
                            <a:pt x="4" y="317"/>
                            <a:pt x="1" y="319"/>
                            <a:pt x="0" y="323"/>
                          </a:cubicBezTo>
                          <a:cubicBezTo>
                            <a:pt x="1" y="325"/>
                            <a:pt x="6" y="339"/>
                            <a:pt x="31" y="338"/>
                          </a:cubicBezTo>
                          <a:cubicBezTo>
                            <a:pt x="78" y="336"/>
                            <a:pt x="110" y="293"/>
                            <a:pt x="117" y="273"/>
                          </a:cubicBezTo>
                          <a:cubicBezTo>
                            <a:pt x="118" y="270"/>
                            <a:pt x="121" y="269"/>
                            <a:pt x="124" y="269"/>
                          </a:cubicBezTo>
                          <a:cubicBezTo>
                            <a:pt x="127" y="269"/>
                            <a:pt x="131" y="270"/>
                            <a:pt x="134" y="271"/>
                          </a:cubicBezTo>
                          <a:cubicBezTo>
                            <a:pt x="138" y="272"/>
                            <a:pt x="142" y="273"/>
                            <a:pt x="146" y="273"/>
                          </a:cubicBezTo>
                          <a:cubicBezTo>
                            <a:pt x="147" y="273"/>
                            <a:pt x="148" y="273"/>
                            <a:pt x="149" y="272"/>
                          </a:cubicBezTo>
                          <a:cubicBezTo>
                            <a:pt x="151" y="272"/>
                            <a:pt x="154" y="270"/>
                            <a:pt x="156" y="268"/>
                          </a:cubicBezTo>
                          <a:cubicBezTo>
                            <a:pt x="159" y="266"/>
                            <a:pt x="162" y="264"/>
                            <a:pt x="165" y="264"/>
                          </a:cubicBezTo>
                          <a:cubicBezTo>
                            <a:pt x="169" y="264"/>
                            <a:pt x="173" y="265"/>
                            <a:pt x="176" y="266"/>
                          </a:cubicBezTo>
                          <a:cubicBezTo>
                            <a:pt x="179" y="267"/>
                            <a:pt x="183" y="269"/>
                            <a:pt x="188" y="269"/>
                          </a:cubicBezTo>
                          <a:cubicBezTo>
                            <a:pt x="200" y="272"/>
                            <a:pt x="205" y="264"/>
                            <a:pt x="209" y="255"/>
                          </a:cubicBezTo>
                          <a:cubicBezTo>
                            <a:pt x="212" y="250"/>
                            <a:pt x="215" y="245"/>
                            <a:pt x="220" y="242"/>
                          </a:cubicBezTo>
                          <a:cubicBezTo>
                            <a:pt x="221" y="241"/>
                            <a:pt x="221" y="241"/>
                            <a:pt x="221" y="241"/>
                          </a:cubicBezTo>
                          <a:cubicBezTo>
                            <a:pt x="221" y="240"/>
                            <a:pt x="220" y="238"/>
                            <a:pt x="218" y="236"/>
                          </a:cubicBezTo>
                          <a:cubicBezTo>
                            <a:pt x="216" y="232"/>
                            <a:pt x="212" y="226"/>
                            <a:pt x="212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5" name="Freeform 1228">
                      <a:extLst>
                        <a:ext uri="{FF2B5EF4-FFF2-40B4-BE49-F238E27FC236}">
                          <a16:creationId xmlns:a16="http://schemas.microsoft.com/office/drawing/2014/main" id="{22E820C3-6171-C804-DF2E-EE0885C666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05286" y="4506570"/>
                      <a:ext cx="3759" cy="3759"/>
                    </a:xfrm>
                    <a:custGeom>
                      <a:avLst/>
                      <a:gdLst>
                        <a:gd name="T0" fmla="*/ 11 w 11"/>
                        <a:gd name="T1" fmla="*/ 7 h 7"/>
                        <a:gd name="T2" fmla="*/ 0 w 11"/>
                        <a:gd name="T3" fmla="*/ 0 h 7"/>
                        <a:gd name="T4" fmla="*/ 11 w 11"/>
                        <a:gd name="T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7"/>
                          </a:moveTo>
                          <a:cubicBezTo>
                            <a:pt x="8" y="3"/>
                            <a:pt x="4" y="0"/>
                            <a:pt x="0" y="0"/>
                          </a:cubicBezTo>
                          <a:cubicBezTo>
                            <a:pt x="4" y="0"/>
                            <a:pt x="8" y="3"/>
                            <a:pt x="1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6" name="Freeform 1229">
                      <a:extLst>
                        <a:ext uri="{FF2B5EF4-FFF2-40B4-BE49-F238E27FC236}">
                          <a16:creationId xmlns:a16="http://schemas.microsoft.com/office/drawing/2014/main" id="{04D5712C-8F5F-85E4-16AE-F723A7C462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2343" y="4482137"/>
                      <a:ext cx="56384" cy="80818"/>
                    </a:xfrm>
                    <a:custGeom>
                      <a:avLst/>
                      <a:gdLst>
                        <a:gd name="T0" fmla="*/ 129 w 136"/>
                        <a:gd name="T1" fmla="*/ 128 h 187"/>
                        <a:gd name="T2" fmla="*/ 110 w 136"/>
                        <a:gd name="T3" fmla="*/ 102 h 187"/>
                        <a:gd name="T4" fmla="*/ 87 w 136"/>
                        <a:gd name="T5" fmla="*/ 89 h 187"/>
                        <a:gd name="T6" fmla="*/ 95 w 136"/>
                        <a:gd name="T7" fmla="*/ 61 h 187"/>
                        <a:gd name="T8" fmla="*/ 96 w 136"/>
                        <a:gd name="T9" fmla="*/ 23 h 187"/>
                        <a:gd name="T10" fmla="*/ 104 w 136"/>
                        <a:gd name="T11" fmla="*/ 9 h 187"/>
                        <a:gd name="T12" fmla="*/ 98 w 136"/>
                        <a:gd name="T13" fmla="*/ 0 h 187"/>
                        <a:gd name="T14" fmla="*/ 85 w 136"/>
                        <a:gd name="T15" fmla="*/ 15 h 187"/>
                        <a:gd name="T16" fmla="*/ 89 w 136"/>
                        <a:gd name="T17" fmla="*/ 45 h 187"/>
                        <a:gd name="T18" fmla="*/ 73 w 136"/>
                        <a:gd name="T19" fmla="*/ 105 h 187"/>
                        <a:gd name="T20" fmla="*/ 69 w 136"/>
                        <a:gd name="T21" fmla="*/ 139 h 187"/>
                        <a:gd name="T22" fmla="*/ 35 w 136"/>
                        <a:gd name="T23" fmla="*/ 177 h 187"/>
                        <a:gd name="T24" fmla="*/ 17 w 136"/>
                        <a:gd name="T25" fmla="*/ 159 h 187"/>
                        <a:gd name="T26" fmla="*/ 15 w 136"/>
                        <a:gd name="T27" fmla="*/ 170 h 187"/>
                        <a:gd name="T28" fmla="*/ 43 w 136"/>
                        <a:gd name="T29" fmla="*/ 187 h 187"/>
                        <a:gd name="T30" fmla="*/ 72 w 136"/>
                        <a:gd name="T31" fmla="*/ 164 h 187"/>
                        <a:gd name="T32" fmla="*/ 88 w 136"/>
                        <a:gd name="T33" fmla="*/ 149 h 187"/>
                        <a:gd name="T34" fmla="*/ 100 w 136"/>
                        <a:gd name="T35" fmla="*/ 110 h 187"/>
                        <a:gd name="T36" fmla="*/ 122 w 136"/>
                        <a:gd name="T37" fmla="*/ 128 h 187"/>
                        <a:gd name="T38" fmla="*/ 115 w 136"/>
                        <a:gd name="T39" fmla="*/ 152 h 187"/>
                        <a:gd name="T40" fmla="*/ 135 w 136"/>
                        <a:gd name="T41" fmla="*/ 164 h 187"/>
                        <a:gd name="T42" fmla="*/ 119 w 136"/>
                        <a:gd name="T43" fmla="*/ 146 h 187"/>
                        <a:gd name="T44" fmla="*/ 129 w 136"/>
                        <a:gd name="T45" fmla="*/ 128 h 1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36" h="187">
                          <a:moveTo>
                            <a:pt x="129" y="128"/>
                          </a:moveTo>
                          <a:cubicBezTo>
                            <a:pt x="126" y="115"/>
                            <a:pt x="121" y="104"/>
                            <a:pt x="110" y="102"/>
                          </a:cubicBezTo>
                          <a:cubicBezTo>
                            <a:pt x="84" y="109"/>
                            <a:pt x="87" y="103"/>
                            <a:pt x="87" y="89"/>
                          </a:cubicBezTo>
                          <a:cubicBezTo>
                            <a:pt x="87" y="81"/>
                            <a:pt x="91" y="72"/>
                            <a:pt x="95" y="61"/>
                          </a:cubicBezTo>
                          <a:cubicBezTo>
                            <a:pt x="106" y="57"/>
                            <a:pt x="92" y="36"/>
                            <a:pt x="96" y="23"/>
                          </a:cubicBezTo>
                          <a:cubicBezTo>
                            <a:pt x="97" y="18"/>
                            <a:pt x="97" y="13"/>
                            <a:pt x="104" y="9"/>
                          </a:cubicBezTo>
                          <a:lnTo>
                            <a:pt x="98" y="0"/>
                          </a:lnTo>
                          <a:cubicBezTo>
                            <a:pt x="94" y="7"/>
                            <a:pt x="89" y="4"/>
                            <a:pt x="85" y="15"/>
                          </a:cubicBezTo>
                          <a:cubicBezTo>
                            <a:pt x="81" y="33"/>
                            <a:pt x="96" y="30"/>
                            <a:pt x="89" y="45"/>
                          </a:cubicBezTo>
                          <a:cubicBezTo>
                            <a:pt x="81" y="59"/>
                            <a:pt x="65" y="90"/>
                            <a:pt x="73" y="105"/>
                          </a:cubicBezTo>
                          <a:cubicBezTo>
                            <a:pt x="90" y="140"/>
                            <a:pt x="73" y="115"/>
                            <a:pt x="69" y="139"/>
                          </a:cubicBezTo>
                          <a:cubicBezTo>
                            <a:pt x="52" y="151"/>
                            <a:pt x="46" y="176"/>
                            <a:pt x="35" y="177"/>
                          </a:cubicBezTo>
                          <a:cubicBezTo>
                            <a:pt x="21" y="177"/>
                            <a:pt x="26" y="160"/>
                            <a:pt x="17" y="159"/>
                          </a:cubicBezTo>
                          <a:cubicBezTo>
                            <a:pt x="0" y="158"/>
                            <a:pt x="15" y="164"/>
                            <a:pt x="15" y="170"/>
                          </a:cubicBezTo>
                          <a:cubicBezTo>
                            <a:pt x="15" y="181"/>
                            <a:pt x="31" y="175"/>
                            <a:pt x="43" y="187"/>
                          </a:cubicBezTo>
                          <a:cubicBezTo>
                            <a:pt x="48" y="169"/>
                            <a:pt x="60" y="185"/>
                            <a:pt x="72" y="164"/>
                          </a:cubicBezTo>
                          <a:cubicBezTo>
                            <a:pt x="76" y="157"/>
                            <a:pt x="72" y="157"/>
                            <a:pt x="88" y="149"/>
                          </a:cubicBezTo>
                          <a:cubicBezTo>
                            <a:pt x="84" y="120"/>
                            <a:pt x="85" y="111"/>
                            <a:pt x="100" y="110"/>
                          </a:cubicBezTo>
                          <a:cubicBezTo>
                            <a:pt x="117" y="107"/>
                            <a:pt x="115" y="122"/>
                            <a:pt x="122" y="128"/>
                          </a:cubicBezTo>
                          <a:cubicBezTo>
                            <a:pt x="118" y="139"/>
                            <a:pt x="115" y="145"/>
                            <a:pt x="115" y="152"/>
                          </a:cubicBezTo>
                          <a:cubicBezTo>
                            <a:pt x="115" y="159"/>
                            <a:pt x="126" y="165"/>
                            <a:pt x="135" y="164"/>
                          </a:cubicBezTo>
                          <a:cubicBezTo>
                            <a:pt x="136" y="162"/>
                            <a:pt x="118" y="157"/>
                            <a:pt x="119" y="146"/>
                          </a:cubicBezTo>
                          <a:cubicBezTo>
                            <a:pt x="120" y="138"/>
                            <a:pt x="131" y="142"/>
                            <a:pt x="129" y="1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7" name="Freeform 1230">
                      <a:extLst>
                        <a:ext uri="{FF2B5EF4-FFF2-40B4-BE49-F238E27FC236}">
                          <a16:creationId xmlns:a16="http://schemas.microsoft.com/office/drawing/2014/main" id="{33BB2261-DFF1-CD7F-187A-D5EAB99912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66531" y="4455825"/>
                      <a:ext cx="13157" cy="13157"/>
                    </a:xfrm>
                    <a:custGeom>
                      <a:avLst/>
                      <a:gdLst>
                        <a:gd name="T0" fmla="*/ 0 w 30"/>
                        <a:gd name="T1" fmla="*/ 31 h 31"/>
                        <a:gd name="T2" fmla="*/ 17 w 30"/>
                        <a:gd name="T3" fmla="*/ 0 h 31"/>
                        <a:gd name="T4" fmla="*/ 21 w 30"/>
                        <a:gd name="T5" fmla="*/ 1 h 31"/>
                        <a:gd name="T6" fmla="*/ 26 w 30"/>
                        <a:gd name="T7" fmla="*/ 9 h 31"/>
                        <a:gd name="T8" fmla="*/ 0 w 30"/>
                        <a:gd name="T9" fmla="*/ 31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0" h="31">
                          <a:moveTo>
                            <a:pt x="0" y="31"/>
                          </a:moveTo>
                          <a:cubicBezTo>
                            <a:pt x="0" y="24"/>
                            <a:pt x="8" y="13"/>
                            <a:pt x="17" y="0"/>
                          </a:cubicBezTo>
                          <a:lnTo>
                            <a:pt x="21" y="1"/>
                          </a:lnTo>
                          <a:cubicBezTo>
                            <a:pt x="22" y="4"/>
                            <a:pt x="30" y="7"/>
                            <a:pt x="26" y="9"/>
                          </a:cubicBezTo>
                          <a:cubicBezTo>
                            <a:pt x="21" y="22"/>
                            <a:pt x="5" y="24"/>
                            <a:pt x="0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8" name="Freeform 1231">
                      <a:extLst>
                        <a:ext uri="{FF2B5EF4-FFF2-40B4-BE49-F238E27FC236}">
                          <a16:creationId xmlns:a16="http://schemas.microsoft.com/office/drawing/2014/main" id="{95B983EA-A085-71D0-C356-6463F709C7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13518" y="4702034"/>
                      <a:ext cx="37589" cy="65782"/>
                    </a:xfrm>
                    <a:custGeom>
                      <a:avLst/>
                      <a:gdLst>
                        <a:gd name="T0" fmla="*/ 10 w 88"/>
                        <a:gd name="T1" fmla="*/ 157 h 157"/>
                        <a:gd name="T2" fmla="*/ 16 w 88"/>
                        <a:gd name="T3" fmla="*/ 156 h 157"/>
                        <a:gd name="T4" fmla="*/ 16 w 88"/>
                        <a:gd name="T5" fmla="*/ 156 h 157"/>
                        <a:gd name="T6" fmla="*/ 44 w 88"/>
                        <a:gd name="T7" fmla="*/ 134 h 157"/>
                        <a:gd name="T8" fmla="*/ 44 w 88"/>
                        <a:gd name="T9" fmla="*/ 125 h 157"/>
                        <a:gd name="T10" fmla="*/ 47 w 88"/>
                        <a:gd name="T11" fmla="*/ 120 h 157"/>
                        <a:gd name="T12" fmla="*/ 51 w 88"/>
                        <a:gd name="T13" fmla="*/ 118 h 157"/>
                        <a:gd name="T14" fmla="*/ 55 w 88"/>
                        <a:gd name="T15" fmla="*/ 112 h 157"/>
                        <a:gd name="T16" fmla="*/ 57 w 88"/>
                        <a:gd name="T17" fmla="*/ 108 h 157"/>
                        <a:gd name="T18" fmla="*/ 66 w 88"/>
                        <a:gd name="T19" fmla="*/ 103 h 157"/>
                        <a:gd name="T20" fmla="*/ 70 w 88"/>
                        <a:gd name="T21" fmla="*/ 100 h 157"/>
                        <a:gd name="T22" fmla="*/ 72 w 88"/>
                        <a:gd name="T23" fmla="*/ 95 h 157"/>
                        <a:gd name="T24" fmla="*/ 74 w 88"/>
                        <a:gd name="T25" fmla="*/ 89 h 157"/>
                        <a:gd name="T26" fmla="*/ 85 w 88"/>
                        <a:gd name="T27" fmla="*/ 74 h 157"/>
                        <a:gd name="T28" fmla="*/ 83 w 88"/>
                        <a:gd name="T29" fmla="*/ 72 h 157"/>
                        <a:gd name="T30" fmla="*/ 81 w 88"/>
                        <a:gd name="T31" fmla="*/ 72 h 157"/>
                        <a:gd name="T32" fmla="*/ 78 w 88"/>
                        <a:gd name="T33" fmla="*/ 73 h 157"/>
                        <a:gd name="T34" fmla="*/ 77 w 88"/>
                        <a:gd name="T35" fmla="*/ 71 h 157"/>
                        <a:gd name="T36" fmla="*/ 77 w 88"/>
                        <a:gd name="T37" fmla="*/ 64 h 157"/>
                        <a:gd name="T38" fmla="*/ 77 w 88"/>
                        <a:gd name="T39" fmla="*/ 63 h 157"/>
                        <a:gd name="T40" fmla="*/ 79 w 88"/>
                        <a:gd name="T41" fmla="*/ 63 h 157"/>
                        <a:gd name="T42" fmla="*/ 80 w 88"/>
                        <a:gd name="T43" fmla="*/ 63 h 157"/>
                        <a:gd name="T44" fmla="*/ 82 w 88"/>
                        <a:gd name="T45" fmla="*/ 62 h 157"/>
                        <a:gd name="T46" fmla="*/ 88 w 88"/>
                        <a:gd name="T47" fmla="*/ 50 h 157"/>
                        <a:gd name="T48" fmla="*/ 82 w 88"/>
                        <a:gd name="T49" fmla="*/ 35 h 157"/>
                        <a:gd name="T50" fmla="*/ 82 w 88"/>
                        <a:gd name="T51" fmla="*/ 34 h 157"/>
                        <a:gd name="T52" fmla="*/ 82 w 88"/>
                        <a:gd name="T53" fmla="*/ 33 h 157"/>
                        <a:gd name="T54" fmla="*/ 84 w 88"/>
                        <a:gd name="T55" fmla="*/ 19 h 157"/>
                        <a:gd name="T56" fmla="*/ 77 w 88"/>
                        <a:gd name="T57" fmla="*/ 0 h 157"/>
                        <a:gd name="T58" fmla="*/ 70 w 88"/>
                        <a:gd name="T59" fmla="*/ 9 h 157"/>
                        <a:gd name="T60" fmla="*/ 72 w 88"/>
                        <a:gd name="T61" fmla="*/ 14 h 157"/>
                        <a:gd name="T62" fmla="*/ 74 w 88"/>
                        <a:gd name="T63" fmla="*/ 20 h 157"/>
                        <a:gd name="T64" fmla="*/ 70 w 88"/>
                        <a:gd name="T65" fmla="*/ 36 h 157"/>
                        <a:gd name="T66" fmla="*/ 70 w 88"/>
                        <a:gd name="T67" fmla="*/ 36 h 157"/>
                        <a:gd name="T68" fmla="*/ 68 w 88"/>
                        <a:gd name="T69" fmla="*/ 40 h 157"/>
                        <a:gd name="T70" fmla="*/ 68 w 88"/>
                        <a:gd name="T71" fmla="*/ 60 h 157"/>
                        <a:gd name="T72" fmla="*/ 68 w 88"/>
                        <a:gd name="T73" fmla="*/ 60 h 157"/>
                        <a:gd name="T74" fmla="*/ 60 w 88"/>
                        <a:gd name="T75" fmla="*/ 71 h 157"/>
                        <a:gd name="T76" fmla="*/ 57 w 88"/>
                        <a:gd name="T77" fmla="*/ 76 h 157"/>
                        <a:gd name="T78" fmla="*/ 56 w 88"/>
                        <a:gd name="T79" fmla="*/ 81 h 157"/>
                        <a:gd name="T80" fmla="*/ 56 w 88"/>
                        <a:gd name="T81" fmla="*/ 86 h 157"/>
                        <a:gd name="T82" fmla="*/ 53 w 88"/>
                        <a:gd name="T83" fmla="*/ 90 h 157"/>
                        <a:gd name="T84" fmla="*/ 50 w 88"/>
                        <a:gd name="T85" fmla="*/ 93 h 157"/>
                        <a:gd name="T86" fmla="*/ 46 w 88"/>
                        <a:gd name="T87" fmla="*/ 102 h 157"/>
                        <a:gd name="T88" fmla="*/ 39 w 88"/>
                        <a:gd name="T89" fmla="*/ 115 h 157"/>
                        <a:gd name="T90" fmla="*/ 33 w 88"/>
                        <a:gd name="T91" fmla="*/ 124 h 157"/>
                        <a:gd name="T92" fmla="*/ 22 w 88"/>
                        <a:gd name="T93" fmla="*/ 139 h 157"/>
                        <a:gd name="T94" fmla="*/ 19 w 88"/>
                        <a:gd name="T95" fmla="*/ 141 h 157"/>
                        <a:gd name="T96" fmla="*/ 0 w 88"/>
                        <a:gd name="T97" fmla="*/ 154 h 157"/>
                        <a:gd name="T98" fmla="*/ 10 w 88"/>
                        <a:gd name="T99" fmla="*/ 157 h 1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8" h="157">
                          <a:moveTo>
                            <a:pt x="10" y="157"/>
                          </a:moveTo>
                          <a:cubicBezTo>
                            <a:pt x="11" y="157"/>
                            <a:pt x="14" y="157"/>
                            <a:pt x="16" y="156"/>
                          </a:cubicBezTo>
                          <a:lnTo>
                            <a:pt x="16" y="156"/>
                          </a:lnTo>
                          <a:cubicBezTo>
                            <a:pt x="30" y="154"/>
                            <a:pt x="44" y="145"/>
                            <a:pt x="44" y="134"/>
                          </a:cubicBezTo>
                          <a:lnTo>
                            <a:pt x="44" y="125"/>
                          </a:lnTo>
                          <a:cubicBezTo>
                            <a:pt x="44" y="121"/>
                            <a:pt x="45" y="120"/>
                            <a:pt x="47" y="120"/>
                          </a:cubicBezTo>
                          <a:cubicBezTo>
                            <a:pt x="48" y="119"/>
                            <a:pt x="49" y="119"/>
                            <a:pt x="51" y="118"/>
                          </a:cubicBezTo>
                          <a:cubicBezTo>
                            <a:pt x="52" y="117"/>
                            <a:pt x="54" y="114"/>
                            <a:pt x="55" y="112"/>
                          </a:cubicBezTo>
                          <a:cubicBezTo>
                            <a:pt x="55" y="110"/>
                            <a:pt x="56" y="109"/>
                            <a:pt x="57" y="108"/>
                          </a:cubicBezTo>
                          <a:cubicBezTo>
                            <a:pt x="60" y="106"/>
                            <a:pt x="63" y="104"/>
                            <a:pt x="66" y="103"/>
                          </a:cubicBezTo>
                          <a:cubicBezTo>
                            <a:pt x="68" y="102"/>
                            <a:pt x="69" y="101"/>
                            <a:pt x="70" y="100"/>
                          </a:cubicBezTo>
                          <a:cubicBezTo>
                            <a:pt x="72" y="99"/>
                            <a:pt x="72" y="97"/>
                            <a:pt x="72" y="95"/>
                          </a:cubicBezTo>
                          <a:cubicBezTo>
                            <a:pt x="73" y="93"/>
                            <a:pt x="73" y="91"/>
                            <a:pt x="74" y="89"/>
                          </a:cubicBezTo>
                          <a:cubicBezTo>
                            <a:pt x="77" y="86"/>
                            <a:pt x="85" y="78"/>
                            <a:pt x="85" y="74"/>
                          </a:cubicBezTo>
                          <a:cubicBezTo>
                            <a:pt x="85" y="72"/>
                            <a:pt x="84" y="72"/>
                            <a:pt x="83" y="72"/>
                          </a:cubicBezTo>
                          <a:cubicBezTo>
                            <a:pt x="82" y="72"/>
                            <a:pt x="81" y="72"/>
                            <a:pt x="81" y="72"/>
                          </a:cubicBezTo>
                          <a:cubicBezTo>
                            <a:pt x="80" y="72"/>
                            <a:pt x="79" y="73"/>
                            <a:pt x="78" y="73"/>
                          </a:cubicBezTo>
                          <a:cubicBezTo>
                            <a:pt x="77" y="73"/>
                            <a:pt x="77" y="72"/>
                            <a:pt x="77" y="71"/>
                          </a:cubicBezTo>
                          <a:lnTo>
                            <a:pt x="77" y="64"/>
                          </a:lnTo>
                          <a:cubicBezTo>
                            <a:pt x="77" y="63"/>
                            <a:pt x="77" y="63"/>
                            <a:pt x="77" y="63"/>
                          </a:cubicBezTo>
                          <a:cubicBezTo>
                            <a:pt x="78" y="62"/>
                            <a:pt x="78" y="62"/>
                            <a:pt x="79" y="63"/>
                          </a:cubicBezTo>
                          <a:cubicBezTo>
                            <a:pt x="79" y="63"/>
                            <a:pt x="80" y="63"/>
                            <a:pt x="80" y="63"/>
                          </a:cubicBezTo>
                          <a:cubicBezTo>
                            <a:pt x="80" y="63"/>
                            <a:pt x="81" y="62"/>
                            <a:pt x="82" y="62"/>
                          </a:cubicBezTo>
                          <a:cubicBezTo>
                            <a:pt x="84" y="62"/>
                            <a:pt x="88" y="58"/>
                            <a:pt x="88" y="50"/>
                          </a:cubicBezTo>
                          <a:cubicBezTo>
                            <a:pt x="88" y="48"/>
                            <a:pt x="84" y="36"/>
                            <a:pt x="82" y="35"/>
                          </a:cubicBezTo>
                          <a:cubicBezTo>
                            <a:pt x="82" y="35"/>
                            <a:pt x="82" y="35"/>
                            <a:pt x="82" y="34"/>
                          </a:cubicBezTo>
                          <a:cubicBezTo>
                            <a:pt x="82" y="34"/>
                            <a:pt x="82" y="34"/>
                            <a:pt x="82" y="33"/>
                          </a:cubicBezTo>
                          <a:lnTo>
                            <a:pt x="84" y="19"/>
                          </a:lnTo>
                          <a:cubicBezTo>
                            <a:pt x="84" y="17"/>
                            <a:pt x="79" y="1"/>
                            <a:pt x="77" y="0"/>
                          </a:cubicBezTo>
                          <a:cubicBezTo>
                            <a:pt x="73" y="0"/>
                            <a:pt x="70" y="5"/>
                            <a:pt x="70" y="9"/>
                          </a:cubicBezTo>
                          <a:cubicBezTo>
                            <a:pt x="70" y="11"/>
                            <a:pt x="71" y="13"/>
                            <a:pt x="72" y="14"/>
                          </a:cubicBezTo>
                          <a:cubicBezTo>
                            <a:pt x="73" y="16"/>
                            <a:pt x="74" y="18"/>
                            <a:pt x="74" y="20"/>
                          </a:cubicBezTo>
                          <a:cubicBezTo>
                            <a:pt x="74" y="22"/>
                            <a:pt x="72" y="31"/>
                            <a:pt x="70" y="36"/>
                          </a:cubicBezTo>
                          <a:cubicBezTo>
                            <a:pt x="70" y="36"/>
                            <a:pt x="70" y="36"/>
                            <a:pt x="70" y="36"/>
                          </a:cubicBezTo>
                          <a:cubicBezTo>
                            <a:pt x="69" y="39"/>
                            <a:pt x="69" y="40"/>
                            <a:pt x="68" y="40"/>
                          </a:cubicBezTo>
                          <a:lnTo>
                            <a:pt x="68" y="60"/>
                          </a:lnTo>
                          <a:lnTo>
                            <a:pt x="68" y="60"/>
                          </a:lnTo>
                          <a:cubicBezTo>
                            <a:pt x="65" y="65"/>
                            <a:pt x="63" y="68"/>
                            <a:pt x="60" y="71"/>
                          </a:cubicBezTo>
                          <a:cubicBezTo>
                            <a:pt x="59" y="73"/>
                            <a:pt x="58" y="74"/>
                            <a:pt x="57" y="76"/>
                          </a:cubicBezTo>
                          <a:cubicBezTo>
                            <a:pt x="56" y="78"/>
                            <a:pt x="56" y="79"/>
                            <a:pt x="56" y="81"/>
                          </a:cubicBezTo>
                          <a:cubicBezTo>
                            <a:pt x="56" y="82"/>
                            <a:pt x="56" y="84"/>
                            <a:pt x="56" y="86"/>
                          </a:cubicBezTo>
                          <a:cubicBezTo>
                            <a:pt x="55" y="88"/>
                            <a:pt x="54" y="89"/>
                            <a:pt x="53" y="90"/>
                          </a:cubicBezTo>
                          <a:cubicBezTo>
                            <a:pt x="52" y="91"/>
                            <a:pt x="51" y="91"/>
                            <a:pt x="50" y="93"/>
                          </a:cubicBezTo>
                          <a:cubicBezTo>
                            <a:pt x="48" y="97"/>
                            <a:pt x="47" y="99"/>
                            <a:pt x="46" y="102"/>
                          </a:cubicBezTo>
                          <a:cubicBezTo>
                            <a:pt x="44" y="107"/>
                            <a:pt x="42" y="110"/>
                            <a:pt x="39" y="115"/>
                          </a:cubicBezTo>
                          <a:cubicBezTo>
                            <a:pt x="36" y="118"/>
                            <a:pt x="35" y="121"/>
                            <a:pt x="33" y="124"/>
                          </a:cubicBezTo>
                          <a:cubicBezTo>
                            <a:pt x="30" y="130"/>
                            <a:pt x="27" y="135"/>
                            <a:pt x="22" y="139"/>
                          </a:cubicBezTo>
                          <a:cubicBezTo>
                            <a:pt x="22" y="140"/>
                            <a:pt x="21" y="140"/>
                            <a:pt x="19" y="141"/>
                          </a:cubicBezTo>
                          <a:cubicBezTo>
                            <a:pt x="7" y="148"/>
                            <a:pt x="1" y="153"/>
                            <a:pt x="0" y="154"/>
                          </a:cubicBezTo>
                          <a:cubicBezTo>
                            <a:pt x="0" y="157"/>
                            <a:pt x="5" y="157"/>
                            <a:pt x="10" y="1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9" name="Freeform 1232">
                      <a:extLst>
                        <a:ext uri="{FF2B5EF4-FFF2-40B4-BE49-F238E27FC236}">
                          <a16:creationId xmlns:a16="http://schemas.microsoft.com/office/drawing/2014/main" id="{D0745CFF-9F84-7343-7B1E-07912FB2F2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4040" y="4692637"/>
                      <a:ext cx="15036" cy="22554"/>
                    </a:xfrm>
                    <a:custGeom>
                      <a:avLst/>
                      <a:gdLst>
                        <a:gd name="T0" fmla="*/ 33 w 33"/>
                        <a:gd name="T1" fmla="*/ 26 h 51"/>
                        <a:gd name="T2" fmla="*/ 18 w 33"/>
                        <a:gd name="T3" fmla="*/ 8 h 51"/>
                        <a:gd name="T4" fmla="*/ 6 w 33"/>
                        <a:gd name="T5" fmla="*/ 1 h 51"/>
                        <a:gd name="T6" fmla="*/ 5 w 33"/>
                        <a:gd name="T7" fmla="*/ 0 h 51"/>
                        <a:gd name="T8" fmla="*/ 4 w 33"/>
                        <a:gd name="T9" fmla="*/ 0 h 51"/>
                        <a:gd name="T10" fmla="*/ 4 w 33"/>
                        <a:gd name="T11" fmla="*/ 4 h 51"/>
                        <a:gd name="T12" fmla="*/ 15 w 33"/>
                        <a:gd name="T13" fmla="*/ 13 h 51"/>
                        <a:gd name="T14" fmla="*/ 16 w 33"/>
                        <a:gd name="T15" fmla="*/ 13 h 51"/>
                        <a:gd name="T16" fmla="*/ 20 w 33"/>
                        <a:gd name="T17" fmla="*/ 12 h 51"/>
                        <a:gd name="T18" fmla="*/ 24 w 33"/>
                        <a:gd name="T19" fmla="*/ 19 h 51"/>
                        <a:gd name="T20" fmla="*/ 12 w 33"/>
                        <a:gd name="T21" fmla="*/ 28 h 51"/>
                        <a:gd name="T22" fmla="*/ 12 w 33"/>
                        <a:gd name="T23" fmla="*/ 31 h 51"/>
                        <a:gd name="T24" fmla="*/ 7 w 33"/>
                        <a:gd name="T25" fmla="*/ 41 h 51"/>
                        <a:gd name="T26" fmla="*/ 6 w 33"/>
                        <a:gd name="T27" fmla="*/ 41 h 51"/>
                        <a:gd name="T28" fmla="*/ 6 w 33"/>
                        <a:gd name="T29" fmla="*/ 40 h 51"/>
                        <a:gd name="T30" fmla="*/ 4 w 33"/>
                        <a:gd name="T31" fmla="*/ 37 h 51"/>
                        <a:gd name="T32" fmla="*/ 0 w 33"/>
                        <a:gd name="T33" fmla="*/ 40 h 51"/>
                        <a:gd name="T34" fmla="*/ 7 w 33"/>
                        <a:gd name="T35" fmla="*/ 51 h 51"/>
                        <a:gd name="T36" fmla="*/ 23 w 33"/>
                        <a:gd name="T37" fmla="*/ 31 h 51"/>
                        <a:gd name="T38" fmla="*/ 23 w 33"/>
                        <a:gd name="T39" fmla="*/ 30 h 51"/>
                        <a:gd name="T40" fmla="*/ 24 w 33"/>
                        <a:gd name="T41" fmla="*/ 30 h 51"/>
                        <a:gd name="T42" fmla="*/ 27 w 33"/>
                        <a:gd name="T43" fmla="*/ 30 h 51"/>
                        <a:gd name="T44" fmla="*/ 28 w 33"/>
                        <a:gd name="T45" fmla="*/ 30 h 51"/>
                        <a:gd name="T46" fmla="*/ 29 w 33"/>
                        <a:gd name="T47" fmla="*/ 30 h 51"/>
                        <a:gd name="T48" fmla="*/ 29 w 33"/>
                        <a:gd name="T49" fmla="*/ 31 h 51"/>
                        <a:gd name="T50" fmla="*/ 30 w 33"/>
                        <a:gd name="T51" fmla="*/ 39 h 51"/>
                        <a:gd name="T52" fmla="*/ 31 w 33"/>
                        <a:gd name="T53" fmla="*/ 35 h 51"/>
                        <a:gd name="T54" fmla="*/ 33 w 33"/>
                        <a:gd name="T55" fmla="*/ 29 h 51"/>
                        <a:gd name="T56" fmla="*/ 33 w 33"/>
                        <a:gd name="T57" fmla="*/ 28 h 51"/>
                        <a:gd name="T58" fmla="*/ 33 w 33"/>
                        <a:gd name="T59" fmla="*/ 2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51">
                          <a:moveTo>
                            <a:pt x="33" y="26"/>
                          </a:moveTo>
                          <a:cubicBezTo>
                            <a:pt x="33" y="18"/>
                            <a:pt x="24" y="8"/>
                            <a:pt x="18" y="8"/>
                          </a:cubicBezTo>
                          <a:cubicBezTo>
                            <a:pt x="12" y="8"/>
                            <a:pt x="9" y="4"/>
                            <a:pt x="6" y="1"/>
                          </a:cubicBezTo>
                          <a:cubicBezTo>
                            <a:pt x="6" y="1"/>
                            <a:pt x="5" y="1"/>
                            <a:pt x="5" y="0"/>
                          </a:cubicBezTo>
                          <a:lnTo>
                            <a:pt x="4" y="0"/>
                          </a:lnTo>
                          <a:lnTo>
                            <a:pt x="4" y="4"/>
                          </a:lnTo>
                          <a:cubicBezTo>
                            <a:pt x="5" y="8"/>
                            <a:pt x="10" y="13"/>
                            <a:pt x="15" y="13"/>
                          </a:cubicBezTo>
                          <a:cubicBezTo>
                            <a:pt x="15" y="13"/>
                            <a:pt x="16" y="13"/>
                            <a:pt x="16" y="13"/>
                          </a:cubicBezTo>
                          <a:cubicBezTo>
                            <a:pt x="17" y="12"/>
                            <a:pt x="19" y="12"/>
                            <a:pt x="20" y="12"/>
                          </a:cubicBezTo>
                          <a:cubicBezTo>
                            <a:pt x="23" y="12"/>
                            <a:pt x="24" y="16"/>
                            <a:pt x="24" y="19"/>
                          </a:cubicBezTo>
                          <a:cubicBezTo>
                            <a:pt x="24" y="22"/>
                            <a:pt x="16" y="27"/>
                            <a:pt x="12" y="28"/>
                          </a:cubicBezTo>
                          <a:cubicBezTo>
                            <a:pt x="12" y="29"/>
                            <a:pt x="12" y="30"/>
                            <a:pt x="12" y="31"/>
                          </a:cubicBezTo>
                          <a:cubicBezTo>
                            <a:pt x="12" y="35"/>
                            <a:pt x="12" y="40"/>
                            <a:pt x="7" y="41"/>
                          </a:cubicBezTo>
                          <a:lnTo>
                            <a:pt x="6" y="41"/>
                          </a:lnTo>
                          <a:lnTo>
                            <a:pt x="6" y="40"/>
                          </a:lnTo>
                          <a:cubicBezTo>
                            <a:pt x="5" y="38"/>
                            <a:pt x="5" y="37"/>
                            <a:pt x="4" y="37"/>
                          </a:cubicBezTo>
                          <a:cubicBezTo>
                            <a:pt x="3" y="37"/>
                            <a:pt x="0" y="39"/>
                            <a:pt x="0" y="40"/>
                          </a:cubicBezTo>
                          <a:cubicBezTo>
                            <a:pt x="0" y="46"/>
                            <a:pt x="2" y="51"/>
                            <a:pt x="7" y="51"/>
                          </a:cubicBezTo>
                          <a:cubicBezTo>
                            <a:pt x="13" y="51"/>
                            <a:pt x="20" y="38"/>
                            <a:pt x="23" y="31"/>
                          </a:cubicBezTo>
                          <a:lnTo>
                            <a:pt x="23" y="30"/>
                          </a:lnTo>
                          <a:lnTo>
                            <a:pt x="24" y="30"/>
                          </a:lnTo>
                          <a:cubicBezTo>
                            <a:pt x="25" y="30"/>
                            <a:pt x="26" y="30"/>
                            <a:pt x="27" y="30"/>
                          </a:cubicBezTo>
                          <a:cubicBezTo>
                            <a:pt x="27" y="30"/>
                            <a:pt x="27" y="30"/>
                            <a:pt x="28" y="30"/>
                          </a:cubicBezTo>
                          <a:lnTo>
                            <a:pt x="29" y="30"/>
                          </a:lnTo>
                          <a:lnTo>
                            <a:pt x="29" y="31"/>
                          </a:lnTo>
                          <a:cubicBezTo>
                            <a:pt x="29" y="35"/>
                            <a:pt x="30" y="39"/>
                            <a:pt x="30" y="39"/>
                          </a:cubicBezTo>
                          <a:cubicBezTo>
                            <a:pt x="31" y="39"/>
                            <a:pt x="31" y="37"/>
                            <a:pt x="31" y="35"/>
                          </a:cubicBezTo>
                          <a:cubicBezTo>
                            <a:pt x="31" y="33"/>
                            <a:pt x="31" y="30"/>
                            <a:pt x="33" y="29"/>
                          </a:cubicBezTo>
                          <a:cubicBezTo>
                            <a:pt x="33" y="29"/>
                            <a:pt x="33" y="28"/>
                            <a:pt x="33" y="28"/>
                          </a:cubicBezTo>
                          <a:cubicBezTo>
                            <a:pt x="33" y="27"/>
                            <a:pt x="33" y="26"/>
                            <a:pt x="33" y="2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0" name="Freeform 1233">
                      <a:extLst>
                        <a:ext uri="{FF2B5EF4-FFF2-40B4-BE49-F238E27FC236}">
                          <a16:creationId xmlns:a16="http://schemas.microsoft.com/office/drawing/2014/main" id="{E3635CD5-A120-E32A-AF42-C6836BC39A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76498"/>
                      <a:ext cx="39469" cy="41348"/>
                    </a:xfrm>
                    <a:custGeom>
                      <a:avLst/>
                      <a:gdLst>
                        <a:gd name="T0" fmla="*/ 80 w 91"/>
                        <a:gd name="T1" fmla="*/ 59 h 95"/>
                        <a:gd name="T2" fmla="*/ 81 w 91"/>
                        <a:gd name="T3" fmla="*/ 59 h 95"/>
                        <a:gd name="T4" fmla="*/ 82 w 91"/>
                        <a:gd name="T5" fmla="*/ 36 h 95"/>
                        <a:gd name="T6" fmla="*/ 81 w 91"/>
                        <a:gd name="T7" fmla="*/ 37 h 95"/>
                        <a:gd name="T8" fmla="*/ 76 w 91"/>
                        <a:gd name="T9" fmla="*/ 29 h 95"/>
                        <a:gd name="T10" fmla="*/ 73 w 91"/>
                        <a:gd name="T11" fmla="*/ 24 h 95"/>
                        <a:gd name="T12" fmla="*/ 73 w 91"/>
                        <a:gd name="T13" fmla="*/ 24 h 95"/>
                        <a:gd name="T14" fmla="*/ 72 w 91"/>
                        <a:gd name="T15" fmla="*/ 24 h 95"/>
                        <a:gd name="T16" fmla="*/ 72 w 91"/>
                        <a:gd name="T17" fmla="*/ 24 h 95"/>
                        <a:gd name="T18" fmla="*/ 64 w 91"/>
                        <a:gd name="T19" fmla="*/ 8 h 95"/>
                        <a:gd name="T20" fmla="*/ 63 w 91"/>
                        <a:gd name="T21" fmla="*/ 8 h 95"/>
                        <a:gd name="T22" fmla="*/ 62 w 91"/>
                        <a:gd name="T23" fmla="*/ 5 h 95"/>
                        <a:gd name="T24" fmla="*/ 49 w 91"/>
                        <a:gd name="T25" fmla="*/ 0 h 95"/>
                        <a:gd name="T26" fmla="*/ 45 w 91"/>
                        <a:gd name="T27" fmla="*/ 2 h 95"/>
                        <a:gd name="T28" fmla="*/ 36 w 91"/>
                        <a:gd name="T29" fmla="*/ 7 h 95"/>
                        <a:gd name="T30" fmla="*/ 33 w 91"/>
                        <a:gd name="T31" fmla="*/ 9 h 95"/>
                        <a:gd name="T32" fmla="*/ 11 w 91"/>
                        <a:gd name="T33" fmla="*/ 13 h 95"/>
                        <a:gd name="T34" fmla="*/ 10 w 91"/>
                        <a:gd name="T35" fmla="*/ 13 h 95"/>
                        <a:gd name="T36" fmla="*/ 2 w 91"/>
                        <a:gd name="T37" fmla="*/ 39 h 95"/>
                        <a:gd name="T38" fmla="*/ 22 w 91"/>
                        <a:gd name="T39" fmla="*/ 53 h 95"/>
                        <a:gd name="T40" fmla="*/ 32 w 91"/>
                        <a:gd name="T41" fmla="*/ 66 h 95"/>
                        <a:gd name="T42" fmla="*/ 27 w 91"/>
                        <a:gd name="T43" fmla="*/ 46 h 95"/>
                        <a:gd name="T44" fmla="*/ 16 w 91"/>
                        <a:gd name="T45" fmla="*/ 21 h 95"/>
                        <a:gd name="T46" fmla="*/ 30 w 91"/>
                        <a:gd name="T47" fmla="*/ 19 h 95"/>
                        <a:gd name="T48" fmla="*/ 38 w 91"/>
                        <a:gd name="T49" fmla="*/ 15 h 95"/>
                        <a:gd name="T50" fmla="*/ 39 w 91"/>
                        <a:gd name="T51" fmla="*/ 15 h 95"/>
                        <a:gd name="T52" fmla="*/ 39 w 91"/>
                        <a:gd name="T53" fmla="*/ 15 h 95"/>
                        <a:gd name="T54" fmla="*/ 40 w 91"/>
                        <a:gd name="T55" fmla="*/ 15 h 95"/>
                        <a:gd name="T56" fmla="*/ 40 w 91"/>
                        <a:gd name="T57" fmla="*/ 14 h 95"/>
                        <a:gd name="T58" fmla="*/ 47 w 91"/>
                        <a:gd name="T59" fmla="*/ 13 h 95"/>
                        <a:gd name="T60" fmla="*/ 47 w 91"/>
                        <a:gd name="T61" fmla="*/ 13 h 95"/>
                        <a:gd name="T62" fmla="*/ 55 w 91"/>
                        <a:gd name="T63" fmla="*/ 20 h 95"/>
                        <a:gd name="T64" fmla="*/ 67 w 91"/>
                        <a:gd name="T65" fmla="*/ 36 h 95"/>
                        <a:gd name="T66" fmla="*/ 72 w 91"/>
                        <a:gd name="T67" fmla="*/ 39 h 95"/>
                        <a:gd name="T68" fmla="*/ 77 w 91"/>
                        <a:gd name="T69" fmla="*/ 39 h 95"/>
                        <a:gd name="T70" fmla="*/ 80 w 91"/>
                        <a:gd name="T71" fmla="*/ 38 h 95"/>
                        <a:gd name="T72" fmla="*/ 83 w 91"/>
                        <a:gd name="T73" fmla="*/ 40 h 95"/>
                        <a:gd name="T74" fmla="*/ 78 w 91"/>
                        <a:gd name="T75" fmla="*/ 56 h 95"/>
                        <a:gd name="T76" fmla="*/ 72 w 91"/>
                        <a:gd name="T77" fmla="*/ 73 h 95"/>
                        <a:gd name="T78" fmla="*/ 79 w 91"/>
                        <a:gd name="T79" fmla="*/ 66 h 95"/>
                        <a:gd name="T80" fmla="*/ 81 w 91"/>
                        <a:gd name="T81" fmla="*/ 67 h 95"/>
                        <a:gd name="T82" fmla="*/ 77 w 91"/>
                        <a:gd name="T83" fmla="*/ 91 h 95"/>
                        <a:gd name="T84" fmla="*/ 77 w 91"/>
                        <a:gd name="T85" fmla="*/ 93 h 95"/>
                        <a:gd name="T86" fmla="*/ 79 w 91"/>
                        <a:gd name="T87" fmla="*/ 95 h 95"/>
                        <a:gd name="T88" fmla="*/ 87 w 91"/>
                        <a:gd name="T89" fmla="*/ 84 h 95"/>
                        <a:gd name="T90" fmla="*/ 80 w 91"/>
                        <a:gd name="T91" fmla="*/ 60 h 95"/>
                        <a:gd name="T92" fmla="*/ 80 w 91"/>
                        <a:gd name="T93" fmla="*/ 59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91" h="95">
                          <a:moveTo>
                            <a:pt x="80" y="59"/>
                          </a:moveTo>
                          <a:lnTo>
                            <a:pt x="81" y="59"/>
                          </a:lnTo>
                          <a:cubicBezTo>
                            <a:pt x="91" y="48"/>
                            <a:pt x="89" y="45"/>
                            <a:pt x="82" y="36"/>
                          </a:cubicBezTo>
                          <a:cubicBezTo>
                            <a:pt x="82" y="36"/>
                            <a:pt x="81" y="37"/>
                            <a:pt x="81" y="37"/>
                          </a:cubicBezTo>
                          <a:cubicBezTo>
                            <a:pt x="78" y="37"/>
                            <a:pt x="77" y="33"/>
                            <a:pt x="76" y="29"/>
                          </a:cubicBezTo>
                          <a:cubicBezTo>
                            <a:pt x="75" y="27"/>
                            <a:pt x="74" y="24"/>
                            <a:pt x="73" y="24"/>
                          </a:cubicBezTo>
                          <a:cubicBezTo>
                            <a:pt x="73" y="24"/>
                            <a:pt x="73" y="24"/>
                            <a:pt x="73" y="24"/>
                          </a:cubicBezTo>
                          <a:lnTo>
                            <a:pt x="72" y="24"/>
                          </a:lnTo>
                          <a:lnTo>
                            <a:pt x="72" y="24"/>
                          </a:lnTo>
                          <a:cubicBezTo>
                            <a:pt x="62" y="20"/>
                            <a:pt x="62" y="13"/>
                            <a:pt x="64" y="8"/>
                          </a:cubicBezTo>
                          <a:cubicBezTo>
                            <a:pt x="63" y="8"/>
                            <a:pt x="63" y="8"/>
                            <a:pt x="63" y="8"/>
                          </a:cubicBezTo>
                          <a:cubicBezTo>
                            <a:pt x="63" y="7"/>
                            <a:pt x="64" y="6"/>
                            <a:pt x="62" y="5"/>
                          </a:cubicBezTo>
                          <a:cubicBezTo>
                            <a:pt x="60" y="2"/>
                            <a:pt x="52" y="1"/>
                            <a:pt x="49" y="0"/>
                          </a:cubicBezTo>
                          <a:cubicBezTo>
                            <a:pt x="45" y="0"/>
                            <a:pt x="45" y="2"/>
                            <a:pt x="45" y="2"/>
                          </a:cubicBezTo>
                          <a:lnTo>
                            <a:pt x="36" y="7"/>
                          </a:lnTo>
                          <a:lnTo>
                            <a:pt x="33" y="9"/>
                          </a:lnTo>
                          <a:lnTo>
                            <a:pt x="11" y="13"/>
                          </a:lnTo>
                          <a:lnTo>
                            <a:pt x="10" y="13"/>
                          </a:lnTo>
                          <a:cubicBezTo>
                            <a:pt x="7" y="21"/>
                            <a:pt x="1" y="28"/>
                            <a:pt x="2" y="39"/>
                          </a:cubicBezTo>
                          <a:cubicBezTo>
                            <a:pt x="3" y="42"/>
                            <a:pt x="11" y="53"/>
                            <a:pt x="22" y="53"/>
                          </a:cubicBezTo>
                          <a:cubicBezTo>
                            <a:pt x="26" y="56"/>
                            <a:pt x="27" y="64"/>
                            <a:pt x="32" y="66"/>
                          </a:cubicBezTo>
                          <a:cubicBezTo>
                            <a:pt x="39" y="62"/>
                            <a:pt x="27" y="46"/>
                            <a:pt x="27" y="46"/>
                          </a:cubicBezTo>
                          <a:cubicBezTo>
                            <a:pt x="0" y="34"/>
                            <a:pt x="13" y="25"/>
                            <a:pt x="16" y="21"/>
                          </a:cubicBezTo>
                          <a:cubicBezTo>
                            <a:pt x="31" y="34"/>
                            <a:pt x="44" y="34"/>
                            <a:pt x="30" y="19"/>
                          </a:cubicBezTo>
                          <a:cubicBezTo>
                            <a:pt x="30" y="17"/>
                            <a:pt x="34" y="16"/>
                            <a:pt x="38" y="15"/>
                          </a:cubicBezTo>
                          <a:lnTo>
                            <a:pt x="39" y="15"/>
                          </a:ln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40" y="15"/>
                            <a:pt x="40" y="15"/>
                          </a:cubicBezTo>
                          <a:cubicBezTo>
                            <a:pt x="40" y="14"/>
                            <a:pt x="40" y="14"/>
                            <a:pt x="40" y="14"/>
                          </a:cubicBezTo>
                          <a:cubicBezTo>
                            <a:pt x="42" y="14"/>
                            <a:pt x="45" y="13"/>
                            <a:pt x="47" y="13"/>
                          </a:cubicBezTo>
                          <a:lnTo>
                            <a:pt x="47" y="13"/>
                          </a:lnTo>
                          <a:cubicBezTo>
                            <a:pt x="50" y="16"/>
                            <a:pt x="53" y="19"/>
                            <a:pt x="55" y="20"/>
                          </a:cubicBezTo>
                          <a:cubicBezTo>
                            <a:pt x="60" y="24"/>
                            <a:pt x="63" y="27"/>
                            <a:pt x="67" y="36"/>
                          </a:cubicBezTo>
                          <a:cubicBezTo>
                            <a:pt x="68" y="38"/>
                            <a:pt x="69" y="39"/>
                            <a:pt x="72" y="39"/>
                          </a:cubicBezTo>
                          <a:cubicBezTo>
                            <a:pt x="74" y="39"/>
                            <a:pt x="75" y="39"/>
                            <a:pt x="77" y="39"/>
                          </a:cubicBezTo>
                          <a:cubicBezTo>
                            <a:pt x="78" y="38"/>
                            <a:pt x="79" y="38"/>
                            <a:pt x="80" y="38"/>
                          </a:cubicBezTo>
                          <a:cubicBezTo>
                            <a:pt x="81" y="38"/>
                            <a:pt x="83" y="38"/>
                            <a:pt x="83" y="40"/>
                          </a:cubicBezTo>
                          <a:cubicBezTo>
                            <a:pt x="85" y="42"/>
                            <a:pt x="84" y="45"/>
                            <a:pt x="78" y="56"/>
                          </a:cubicBezTo>
                          <a:cubicBezTo>
                            <a:pt x="76" y="58"/>
                            <a:pt x="74" y="66"/>
                            <a:pt x="72" y="73"/>
                          </a:cubicBezTo>
                          <a:cubicBezTo>
                            <a:pt x="75" y="69"/>
                            <a:pt x="77" y="66"/>
                            <a:pt x="79" y="66"/>
                          </a:cubicBezTo>
                          <a:cubicBezTo>
                            <a:pt x="80" y="66"/>
                            <a:pt x="81" y="66"/>
                            <a:pt x="81" y="67"/>
                          </a:cubicBezTo>
                          <a:cubicBezTo>
                            <a:pt x="83" y="70"/>
                            <a:pt x="82" y="79"/>
                            <a:pt x="77" y="91"/>
                          </a:cubicBezTo>
                          <a:cubicBezTo>
                            <a:pt x="77" y="92"/>
                            <a:pt x="77" y="92"/>
                            <a:pt x="77" y="93"/>
                          </a:cubicBezTo>
                          <a:cubicBezTo>
                            <a:pt x="77" y="94"/>
                            <a:pt x="78" y="95"/>
                            <a:pt x="79" y="95"/>
                          </a:cubicBezTo>
                          <a:cubicBezTo>
                            <a:pt x="79" y="95"/>
                            <a:pt x="81" y="94"/>
                            <a:pt x="87" y="84"/>
                          </a:cubicBezTo>
                          <a:cubicBezTo>
                            <a:pt x="88" y="80"/>
                            <a:pt x="84" y="68"/>
                            <a:pt x="80" y="60"/>
                          </a:cubicBezTo>
                          <a:lnTo>
                            <a:pt x="80" y="59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1" name="Freeform 1234">
                      <a:extLst>
                        <a:ext uri="{FF2B5EF4-FFF2-40B4-BE49-F238E27FC236}">
                          <a16:creationId xmlns:a16="http://schemas.microsoft.com/office/drawing/2014/main" id="{F775FA77-BEA1-DF61-8758-9A81F239AB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7911" y="4406959"/>
                      <a:ext cx="67661" cy="35710"/>
                    </a:xfrm>
                    <a:custGeom>
                      <a:avLst/>
                      <a:gdLst>
                        <a:gd name="T0" fmla="*/ 100 w 161"/>
                        <a:gd name="T1" fmla="*/ 35 h 83"/>
                        <a:gd name="T2" fmla="*/ 136 w 161"/>
                        <a:gd name="T3" fmla="*/ 33 h 83"/>
                        <a:gd name="T4" fmla="*/ 161 w 161"/>
                        <a:gd name="T5" fmla="*/ 10 h 83"/>
                        <a:gd name="T6" fmla="*/ 147 w 161"/>
                        <a:gd name="T7" fmla="*/ 0 h 83"/>
                        <a:gd name="T8" fmla="*/ 141 w 161"/>
                        <a:gd name="T9" fmla="*/ 7 h 83"/>
                        <a:gd name="T10" fmla="*/ 131 w 161"/>
                        <a:gd name="T11" fmla="*/ 11 h 83"/>
                        <a:gd name="T12" fmla="*/ 121 w 161"/>
                        <a:gd name="T13" fmla="*/ 12 h 83"/>
                        <a:gd name="T14" fmla="*/ 102 w 161"/>
                        <a:gd name="T15" fmla="*/ 10 h 83"/>
                        <a:gd name="T16" fmla="*/ 93 w 161"/>
                        <a:gd name="T17" fmla="*/ 9 h 83"/>
                        <a:gd name="T18" fmla="*/ 74 w 161"/>
                        <a:gd name="T19" fmla="*/ 10 h 83"/>
                        <a:gd name="T20" fmla="*/ 61 w 161"/>
                        <a:gd name="T21" fmla="*/ 17 h 83"/>
                        <a:gd name="T22" fmla="*/ 57 w 161"/>
                        <a:gd name="T23" fmla="*/ 23 h 83"/>
                        <a:gd name="T24" fmla="*/ 45 w 161"/>
                        <a:gd name="T25" fmla="*/ 24 h 83"/>
                        <a:gd name="T26" fmla="*/ 42 w 161"/>
                        <a:gd name="T27" fmla="*/ 22 h 83"/>
                        <a:gd name="T28" fmla="*/ 40 w 161"/>
                        <a:gd name="T29" fmla="*/ 22 h 83"/>
                        <a:gd name="T30" fmla="*/ 43 w 161"/>
                        <a:gd name="T31" fmla="*/ 29 h 83"/>
                        <a:gd name="T32" fmla="*/ 42 w 161"/>
                        <a:gd name="T33" fmla="*/ 31 h 83"/>
                        <a:gd name="T34" fmla="*/ 38 w 161"/>
                        <a:gd name="T35" fmla="*/ 34 h 83"/>
                        <a:gd name="T36" fmla="*/ 40 w 161"/>
                        <a:gd name="T37" fmla="*/ 39 h 83"/>
                        <a:gd name="T38" fmla="*/ 33 w 161"/>
                        <a:gd name="T39" fmla="*/ 36 h 83"/>
                        <a:gd name="T40" fmla="*/ 31 w 161"/>
                        <a:gd name="T41" fmla="*/ 38 h 83"/>
                        <a:gd name="T42" fmla="*/ 30 w 161"/>
                        <a:gd name="T43" fmla="*/ 43 h 83"/>
                        <a:gd name="T44" fmla="*/ 24 w 161"/>
                        <a:gd name="T45" fmla="*/ 47 h 83"/>
                        <a:gd name="T46" fmla="*/ 21 w 161"/>
                        <a:gd name="T47" fmla="*/ 54 h 83"/>
                        <a:gd name="T48" fmla="*/ 14 w 161"/>
                        <a:gd name="T49" fmla="*/ 49 h 83"/>
                        <a:gd name="T50" fmla="*/ 7 w 161"/>
                        <a:gd name="T51" fmla="*/ 60 h 83"/>
                        <a:gd name="T52" fmla="*/ 11 w 161"/>
                        <a:gd name="T53" fmla="*/ 65 h 83"/>
                        <a:gd name="T54" fmla="*/ 5 w 161"/>
                        <a:gd name="T55" fmla="*/ 65 h 83"/>
                        <a:gd name="T56" fmla="*/ 3 w 161"/>
                        <a:gd name="T57" fmla="*/ 65 h 83"/>
                        <a:gd name="T58" fmla="*/ 3 w 161"/>
                        <a:gd name="T59" fmla="*/ 69 h 83"/>
                        <a:gd name="T60" fmla="*/ 9 w 161"/>
                        <a:gd name="T61" fmla="*/ 76 h 83"/>
                        <a:gd name="T62" fmla="*/ 21 w 161"/>
                        <a:gd name="T63" fmla="*/ 83 h 83"/>
                        <a:gd name="T64" fmla="*/ 23 w 161"/>
                        <a:gd name="T65" fmla="*/ 76 h 83"/>
                        <a:gd name="T66" fmla="*/ 23 w 161"/>
                        <a:gd name="T67" fmla="*/ 72 h 83"/>
                        <a:gd name="T68" fmla="*/ 27 w 161"/>
                        <a:gd name="T69" fmla="*/ 73 h 83"/>
                        <a:gd name="T70" fmla="*/ 29 w 161"/>
                        <a:gd name="T71" fmla="*/ 70 h 83"/>
                        <a:gd name="T72" fmla="*/ 29 w 161"/>
                        <a:gd name="T73" fmla="*/ 65 h 83"/>
                        <a:gd name="T74" fmla="*/ 31 w 161"/>
                        <a:gd name="T75" fmla="*/ 66 h 83"/>
                        <a:gd name="T76" fmla="*/ 36 w 161"/>
                        <a:gd name="T77" fmla="*/ 67 h 83"/>
                        <a:gd name="T78" fmla="*/ 37 w 161"/>
                        <a:gd name="T79" fmla="*/ 59 h 83"/>
                        <a:gd name="T80" fmla="*/ 39 w 161"/>
                        <a:gd name="T81" fmla="*/ 60 h 83"/>
                        <a:gd name="T82" fmla="*/ 47 w 161"/>
                        <a:gd name="T83" fmla="*/ 56 h 83"/>
                        <a:gd name="T84" fmla="*/ 53 w 161"/>
                        <a:gd name="T85" fmla="*/ 51 h 83"/>
                        <a:gd name="T86" fmla="*/ 57 w 161"/>
                        <a:gd name="T87" fmla="*/ 54 h 83"/>
                        <a:gd name="T88" fmla="*/ 60 w 161"/>
                        <a:gd name="T89" fmla="*/ 50 h 83"/>
                        <a:gd name="T90" fmla="*/ 73 w 161"/>
                        <a:gd name="T91" fmla="*/ 46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61" h="83">
                          <a:moveTo>
                            <a:pt x="76" y="42"/>
                          </a:moveTo>
                          <a:cubicBezTo>
                            <a:pt x="85" y="38"/>
                            <a:pt x="91" y="37"/>
                            <a:pt x="100" y="35"/>
                          </a:cubicBezTo>
                          <a:cubicBezTo>
                            <a:pt x="103" y="35"/>
                            <a:pt x="106" y="34"/>
                            <a:pt x="110" y="33"/>
                          </a:cubicBezTo>
                          <a:lnTo>
                            <a:pt x="136" y="33"/>
                          </a:lnTo>
                          <a:cubicBezTo>
                            <a:pt x="137" y="32"/>
                            <a:pt x="139" y="32"/>
                            <a:pt x="140" y="31"/>
                          </a:cubicBezTo>
                          <a:cubicBezTo>
                            <a:pt x="150" y="27"/>
                            <a:pt x="161" y="23"/>
                            <a:pt x="161" y="10"/>
                          </a:cubicBezTo>
                          <a:cubicBezTo>
                            <a:pt x="161" y="2"/>
                            <a:pt x="152" y="0"/>
                            <a:pt x="149" y="0"/>
                          </a:cubicBezTo>
                          <a:cubicBezTo>
                            <a:pt x="148" y="0"/>
                            <a:pt x="147" y="0"/>
                            <a:pt x="147" y="0"/>
                          </a:cubicBezTo>
                          <a:cubicBezTo>
                            <a:pt x="147" y="0"/>
                            <a:pt x="147" y="1"/>
                            <a:pt x="147" y="1"/>
                          </a:cubicBezTo>
                          <a:cubicBezTo>
                            <a:pt x="144" y="2"/>
                            <a:pt x="143" y="4"/>
                            <a:pt x="141" y="7"/>
                          </a:cubicBezTo>
                          <a:cubicBezTo>
                            <a:pt x="140" y="9"/>
                            <a:pt x="139" y="11"/>
                            <a:pt x="137" y="11"/>
                          </a:cubicBezTo>
                          <a:cubicBezTo>
                            <a:pt x="136" y="11"/>
                            <a:pt x="133" y="11"/>
                            <a:pt x="131" y="11"/>
                          </a:cubicBezTo>
                          <a:cubicBezTo>
                            <a:pt x="130" y="10"/>
                            <a:pt x="129" y="10"/>
                            <a:pt x="129" y="10"/>
                          </a:cubicBezTo>
                          <a:cubicBezTo>
                            <a:pt x="126" y="10"/>
                            <a:pt x="123" y="11"/>
                            <a:pt x="121" y="12"/>
                          </a:cubicBezTo>
                          <a:cubicBezTo>
                            <a:pt x="119" y="13"/>
                            <a:pt x="116" y="14"/>
                            <a:pt x="113" y="14"/>
                          </a:cubicBezTo>
                          <a:cubicBezTo>
                            <a:pt x="109" y="14"/>
                            <a:pt x="105" y="12"/>
                            <a:pt x="102" y="10"/>
                          </a:cubicBezTo>
                          <a:cubicBezTo>
                            <a:pt x="99" y="8"/>
                            <a:pt x="97" y="7"/>
                            <a:pt x="93" y="6"/>
                          </a:cubicBezTo>
                          <a:lnTo>
                            <a:pt x="93" y="9"/>
                          </a:lnTo>
                          <a:cubicBezTo>
                            <a:pt x="93" y="10"/>
                            <a:pt x="93" y="10"/>
                            <a:pt x="92" y="10"/>
                          </a:cubicBezTo>
                          <a:lnTo>
                            <a:pt x="74" y="10"/>
                          </a:lnTo>
                          <a:cubicBezTo>
                            <a:pt x="72" y="11"/>
                            <a:pt x="70" y="13"/>
                            <a:pt x="68" y="14"/>
                          </a:cubicBezTo>
                          <a:cubicBezTo>
                            <a:pt x="65" y="15"/>
                            <a:pt x="63" y="16"/>
                            <a:pt x="61" y="17"/>
                          </a:cubicBezTo>
                          <a:cubicBezTo>
                            <a:pt x="61" y="17"/>
                            <a:pt x="60" y="18"/>
                            <a:pt x="60" y="19"/>
                          </a:cubicBezTo>
                          <a:cubicBezTo>
                            <a:pt x="60" y="20"/>
                            <a:pt x="59" y="23"/>
                            <a:pt x="57" y="23"/>
                          </a:cubicBezTo>
                          <a:cubicBezTo>
                            <a:pt x="57" y="23"/>
                            <a:pt x="56" y="23"/>
                            <a:pt x="52" y="20"/>
                          </a:cubicBezTo>
                          <a:cubicBezTo>
                            <a:pt x="49" y="23"/>
                            <a:pt x="48" y="24"/>
                            <a:pt x="45" y="24"/>
                          </a:cubicBezTo>
                          <a:cubicBezTo>
                            <a:pt x="44" y="25"/>
                            <a:pt x="44" y="24"/>
                            <a:pt x="44" y="24"/>
                          </a:cubicBezTo>
                          <a:cubicBezTo>
                            <a:pt x="43" y="22"/>
                            <a:pt x="43" y="22"/>
                            <a:pt x="42" y="22"/>
                          </a:cubicBezTo>
                          <a:cubicBezTo>
                            <a:pt x="42" y="22"/>
                            <a:pt x="41" y="22"/>
                            <a:pt x="41" y="22"/>
                          </a:cubicBezTo>
                          <a:cubicBezTo>
                            <a:pt x="41" y="22"/>
                            <a:pt x="41" y="22"/>
                            <a:pt x="40" y="22"/>
                          </a:cubicBezTo>
                          <a:lnTo>
                            <a:pt x="40" y="26"/>
                          </a:lnTo>
                          <a:cubicBezTo>
                            <a:pt x="42" y="27"/>
                            <a:pt x="43" y="27"/>
                            <a:pt x="43" y="29"/>
                          </a:cubicBezTo>
                          <a:cubicBezTo>
                            <a:pt x="44" y="29"/>
                            <a:pt x="44" y="30"/>
                            <a:pt x="43" y="30"/>
                          </a:cubicBezTo>
                          <a:cubicBezTo>
                            <a:pt x="43" y="31"/>
                            <a:pt x="43" y="31"/>
                            <a:pt x="42" y="31"/>
                          </a:cubicBezTo>
                          <a:lnTo>
                            <a:pt x="37" y="31"/>
                          </a:lnTo>
                          <a:cubicBezTo>
                            <a:pt x="37" y="32"/>
                            <a:pt x="38" y="33"/>
                            <a:pt x="38" y="34"/>
                          </a:cubicBezTo>
                          <a:cubicBezTo>
                            <a:pt x="39" y="35"/>
                            <a:pt x="40" y="36"/>
                            <a:pt x="40" y="38"/>
                          </a:cubicBezTo>
                          <a:cubicBezTo>
                            <a:pt x="40" y="38"/>
                            <a:pt x="40" y="39"/>
                            <a:pt x="40" y="39"/>
                          </a:cubicBezTo>
                          <a:cubicBezTo>
                            <a:pt x="40" y="39"/>
                            <a:pt x="40" y="39"/>
                            <a:pt x="39" y="39"/>
                          </a:cubicBezTo>
                          <a:cubicBezTo>
                            <a:pt x="36" y="39"/>
                            <a:pt x="34" y="38"/>
                            <a:pt x="33" y="36"/>
                          </a:cubicBezTo>
                          <a:lnTo>
                            <a:pt x="31" y="36"/>
                          </a:lnTo>
                          <a:cubicBezTo>
                            <a:pt x="31" y="37"/>
                            <a:pt x="31" y="38"/>
                            <a:pt x="31" y="38"/>
                          </a:cubicBezTo>
                          <a:cubicBezTo>
                            <a:pt x="31" y="40"/>
                            <a:pt x="31" y="41"/>
                            <a:pt x="31" y="43"/>
                          </a:cubicBezTo>
                          <a:cubicBezTo>
                            <a:pt x="31" y="43"/>
                            <a:pt x="31" y="43"/>
                            <a:pt x="30" y="43"/>
                          </a:cubicBezTo>
                          <a:cubicBezTo>
                            <a:pt x="29" y="44"/>
                            <a:pt x="26" y="44"/>
                            <a:pt x="26" y="43"/>
                          </a:cubicBezTo>
                          <a:cubicBezTo>
                            <a:pt x="24" y="43"/>
                            <a:pt x="24" y="44"/>
                            <a:pt x="24" y="47"/>
                          </a:cubicBezTo>
                          <a:cubicBezTo>
                            <a:pt x="23" y="49"/>
                            <a:pt x="23" y="51"/>
                            <a:pt x="22" y="53"/>
                          </a:cubicBezTo>
                          <a:cubicBezTo>
                            <a:pt x="22" y="53"/>
                            <a:pt x="22" y="54"/>
                            <a:pt x="21" y="54"/>
                          </a:cubicBezTo>
                          <a:cubicBezTo>
                            <a:pt x="21" y="54"/>
                            <a:pt x="20" y="53"/>
                            <a:pt x="20" y="53"/>
                          </a:cubicBezTo>
                          <a:cubicBezTo>
                            <a:pt x="18" y="51"/>
                            <a:pt x="16" y="49"/>
                            <a:pt x="14" y="49"/>
                          </a:cubicBezTo>
                          <a:cubicBezTo>
                            <a:pt x="8" y="49"/>
                            <a:pt x="0" y="53"/>
                            <a:pt x="0" y="56"/>
                          </a:cubicBezTo>
                          <a:cubicBezTo>
                            <a:pt x="1" y="56"/>
                            <a:pt x="5" y="59"/>
                            <a:pt x="7" y="60"/>
                          </a:cubicBezTo>
                          <a:cubicBezTo>
                            <a:pt x="9" y="62"/>
                            <a:pt x="10" y="63"/>
                            <a:pt x="11" y="63"/>
                          </a:cubicBezTo>
                          <a:cubicBezTo>
                            <a:pt x="11" y="64"/>
                            <a:pt x="11" y="64"/>
                            <a:pt x="11" y="65"/>
                          </a:cubicBezTo>
                          <a:cubicBezTo>
                            <a:pt x="11" y="65"/>
                            <a:pt x="11" y="65"/>
                            <a:pt x="10" y="65"/>
                          </a:cubicBezTo>
                          <a:lnTo>
                            <a:pt x="5" y="65"/>
                          </a:lnTo>
                          <a:cubicBezTo>
                            <a:pt x="4" y="65"/>
                            <a:pt x="4" y="65"/>
                            <a:pt x="4" y="65"/>
                          </a:cubicBezTo>
                          <a:cubicBezTo>
                            <a:pt x="3" y="65"/>
                            <a:pt x="3" y="65"/>
                            <a:pt x="3" y="65"/>
                          </a:cubicBezTo>
                          <a:cubicBezTo>
                            <a:pt x="1" y="65"/>
                            <a:pt x="0" y="66"/>
                            <a:pt x="0" y="67"/>
                          </a:cubicBezTo>
                          <a:cubicBezTo>
                            <a:pt x="0" y="69"/>
                            <a:pt x="1" y="69"/>
                            <a:pt x="3" y="69"/>
                          </a:cubicBezTo>
                          <a:cubicBezTo>
                            <a:pt x="4" y="69"/>
                            <a:pt x="5" y="70"/>
                            <a:pt x="6" y="70"/>
                          </a:cubicBezTo>
                          <a:cubicBezTo>
                            <a:pt x="9" y="72"/>
                            <a:pt x="9" y="74"/>
                            <a:pt x="9" y="76"/>
                          </a:cubicBezTo>
                          <a:cubicBezTo>
                            <a:pt x="9" y="77"/>
                            <a:pt x="9" y="78"/>
                            <a:pt x="10" y="79"/>
                          </a:cubicBezTo>
                          <a:cubicBezTo>
                            <a:pt x="10" y="81"/>
                            <a:pt x="17" y="83"/>
                            <a:pt x="21" y="83"/>
                          </a:cubicBezTo>
                          <a:cubicBezTo>
                            <a:pt x="22" y="83"/>
                            <a:pt x="22" y="82"/>
                            <a:pt x="22" y="82"/>
                          </a:cubicBezTo>
                          <a:cubicBezTo>
                            <a:pt x="23" y="81"/>
                            <a:pt x="23" y="79"/>
                            <a:pt x="23" y="76"/>
                          </a:cubicBezTo>
                          <a:cubicBezTo>
                            <a:pt x="22" y="75"/>
                            <a:pt x="22" y="74"/>
                            <a:pt x="22" y="73"/>
                          </a:cubicBezTo>
                          <a:cubicBezTo>
                            <a:pt x="22" y="73"/>
                            <a:pt x="22" y="72"/>
                            <a:pt x="23" y="72"/>
                          </a:cubicBezTo>
                          <a:cubicBezTo>
                            <a:pt x="23" y="72"/>
                            <a:pt x="23" y="72"/>
                            <a:pt x="24" y="72"/>
                          </a:cubicBezTo>
                          <a:cubicBezTo>
                            <a:pt x="25" y="72"/>
                            <a:pt x="26" y="73"/>
                            <a:pt x="27" y="73"/>
                          </a:cubicBezTo>
                          <a:cubicBezTo>
                            <a:pt x="28" y="73"/>
                            <a:pt x="29" y="74"/>
                            <a:pt x="29" y="74"/>
                          </a:cubicBezTo>
                          <a:cubicBezTo>
                            <a:pt x="29" y="73"/>
                            <a:pt x="29" y="71"/>
                            <a:pt x="29" y="70"/>
                          </a:cubicBezTo>
                          <a:cubicBezTo>
                            <a:pt x="28" y="68"/>
                            <a:pt x="27" y="67"/>
                            <a:pt x="28" y="65"/>
                          </a:cubicBezTo>
                          <a:cubicBezTo>
                            <a:pt x="28" y="65"/>
                            <a:pt x="28" y="65"/>
                            <a:pt x="29" y="65"/>
                          </a:cubicBezTo>
                          <a:cubicBezTo>
                            <a:pt x="29" y="65"/>
                            <a:pt x="30" y="65"/>
                            <a:pt x="30" y="65"/>
                          </a:cubicBezTo>
                          <a:cubicBezTo>
                            <a:pt x="30" y="66"/>
                            <a:pt x="30" y="66"/>
                            <a:pt x="31" y="66"/>
                          </a:cubicBezTo>
                          <a:cubicBezTo>
                            <a:pt x="32" y="68"/>
                            <a:pt x="33" y="70"/>
                            <a:pt x="34" y="70"/>
                          </a:cubicBezTo>
                          <a:cubicBezTo>
                            <a:pt x="36" y="70"/>
                            <a:pt x="36" y="69"/>
                            <a:pt x="36" y="67"/>
                          </a:cubicBezTo>
                          <a:cubicBezTo>
                            <a:pt x="36" y="65"/>
                            <a:pt x="36" y="64"/>
                            <a:pt x="36" y="64"/>
                          </a:cubicBezTo>
                          <a:cubicBezTo>
                            <a:pt x="35" y="62"/>
                            <a:pt x="35" y="61"/>
                            <a:pt x="37" y="59"/>
                          </a:cubicBezTo>
                          <a:cubicBezTo>
                            <a:pt x="37" y="59"/>
                            <a:pt x="37" y="59"/>
                            <a:pt x="38" y="59"/>
                          </a:cubicBezTo>
                          <a:cubicBezTo>
                            <a:pt x="38" y="59"/>
                            <a:pt x="38" y="59"/>
                            <a:pt x="39" y="60"/>
                          </a:cubicBezTo>
                          <a:cubicBezTo>
                            <a:pt x="39" y="61"/>
                            <a:pt x="41" y="63"/>
                            <a:pt x="42" y="63"/>
                          </a:cubicBezTo>
                          <a:cubicBezTo>
                            <a:pt x="43" y="63"/>
                            <a:pt x="46" y="59"/>
                            <a:pt x="47" y="56"/>
                          </a:cubicBezTo>
                          <a:cubicBezTo>
                            <a:pt x="49" y="53"/>
                            <a:pt x="50" y="51"/>
                            <a:pt x="51" y="51"/>
                          </a:cubicBezTo>
                          <a:cubicBezTo>
                            <a:pt x="52" y="50"/>
                            <a:pt x="52" y="50"/>
                            <a:pt x="53" y="51"/>
                          </a:cubicBezTo>
                          <a:cubicBezTo>
                            <a:pt x="53" y="51"/>
                            <a:pt x="53" y="51"/>
                            <a:pt x="54" y="52"/>
                          </a:cubicBezTo>
                          <a:cubicBezTo>
                            <a:pt x="55" y="53"/>
                            <a:pt x="55" y="54"/>
                            <a:pt x="57" y="54"/>
                          </a:cubicBezTo>
                          <a:cubicBezTo>
                            <a:pt x="57" y="54"/>
                            <a:pt x="57" y="53"/>
                            <a:pt x="57" y="52"/>
                          </a:cubicBezTo>
                          <a:cubicBezTo>
                            <a:pt x="58" y="51"/>
                            <a:pt x="58" y="50"/>
                            <a:pt x="60" y="50"/>
                          </a:cubicBezTo>
                          <a:cubicBezTo>
                            <a:pt x="68" y="50"/>
                            <a:pt x="71" y="49"/>
                            <a:pt x="72" y="48"/>
                          </a:cubicBezTo>
                          <a:cubicBezTo>
                            <a:pt x="72" y="48"/>
                            <a:pt x="72" y="47"/>
                            <a:pt x="73" y="46"/>
                          </a:cubicBezTo>
                          <a:cubicBezTo>
                            <a:pt x="73" y="44"/>
                            <a:pt x="73" y="42"/>
                            <a:pt x="7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2" name="Freeform 1235">
                      <a:extLst>
                        <a:ext uri="{FF2B5EF4-FFF2-40B4-BE49-F238E27FC236}">
                          <a16:creationId xmlns:a16="http://schemas.microsoft.com/office/drawing/2014/main" id="{55CBC262-A44B-260D-A43A-1F896C9CDC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37030"/>
                      <a:ext cx="28193" cy="39469"/>
                    </a:xfrm>
                    <a:custGeom>
                      <a:avLst/>
                      <a:gdLst>
                        <a:gd name="T0" fmla="*/ 56 w 65"/>
                        <a:gd name="T1" fmla="*/ 5 h 95"/>
                        <a:gd name="T2" fmla="*/ 46 w 65"/>
                        <a:gd name="T3" fmla="*/ 2 h 95"/>
                        <a:gd name="T4" fmla="*/ 43 w 65"/>
                        <a:gd name="T5" fmla="*/ 0 h 95"/>
                        <a:gd name="T6" fmla="*/ 42 w 65"/>
                        <a:gd name="T7" fmla="*/ 0 h 95"/>
                        <a:gd name="T8" fmla="*/ 41 w 65"/>
                        <a:gd name="T9" fmla="*/ 4 h 95"/>
                        <a:gd name="T10" fmla="*/ 39 w 65"/>
                        <a:gd name="T11" fmla="*/ 10 h 95"/>
                        <a:gd name="T12" fmla="*/ 38 w 65"/>
                        <a:gd name="T13" fmla="*/ 11 h 95"/>
                        <a:gd name="T14" fmla="*/ 37 w 65"/>
                        <a:gd name="T15" fmla="*/ 11 h 95"/>
                        <a:gd name="T16" fmla="*/ 34 w 65"/>
                        <a:gd name="T17" fmla="*/ 9 h 95"/>
                        <a:gd name="T18" fmla="*/ 30 w 65"/>
                        <a:gd name="T19" fmla="*/ 8 h 95"/>
                        <a:gd name="T20" fmla="*/ 25 w 65"/>
                        <a:gd name="T21" fmla="*/ 8 h 95"/>
                        <a:gd name="T22" fmla="*/ 25 w 65"/>
                        <a:gd name="T23" fmla="*/ 10 h 95"/>
                        <a:gd name="T24" fmla="*/ 31 w 65"/>
                        <a:gd name="T25" fmla="*/ 17 h 95"/>
                        <a:gd name="T26" fmla="*/ 33 w 65"/>
                        <a:gd name="T27" fmla="*/ 19 h 95"/>
                        <a:gd name="T28" fmla="*/ 30 w 65"/>
                        <a:gd name="T29" fmla="*/ 19 h 95"/>
                        <a:gd name="T30" fmla="*/ 21 w 65"/>
                        <a:gd name="T31" fmla="*/ 21 h 95"/>
                        <a:gd name="T32" fmla="*/ 21 w 65"/>
                        <a:gd name="T33" fmla="*/ 21 h 95"/>
                        <a:gd name="T34" fmla="*/ 20 w 65"/>
                        <a:gd name="T35" fmla="*/ 25 h 95"/>
                        <a:gd name="T36" fmla="*/ 15 w 65"/>
                        <a:gd name="T37" fmla="*/ 30 h 95"/>
                        <a:gd name="T38" fmla="*/ 10 w 65"/>
                        <a:gd name="T39" fmla="*/ 27 h 95"/>
                        <a:gd name="T40" fmla="*/ 9 w 65"/>
                        <a:gd name="T41" fmla="*/ 25 h 95"/>
                        <a:gd name="T42" fmla="*/ 0 w 65"/>
                        <a:gd name="T43" fmla="*/ 38 h 95"/>
                        <a:gd name="T44" fmla="*/ 14 w 65"/>
                        <a:gd name="T45" fmla="*/ 51 h 95"/>
                        <a:gd name="T46" fmla="*/ 15 w 65"/>
                        <a:gd name="T47" fmla="*/ 51 h 95"/>
                        <a:gd name="T48" fmla="*/ 15 w 65"/>
                        <a:gd name="T49" fmla="*/ 52 h 95"/>
                        <a:gd name="T50" fmla="*/ 15 w 65"/>
                        <a:gd name="T51" fmla="*/ 57 h 95"/>
                        <a:gd name="T52" fmla="*/ 15 w 65"/>
                        <a:gd name="T53" fmla="*/ 62 h 95"/>
                        <a:gd name="T54" fmla="*/ 12 w 65"/>
                        <a:gd name="T55" fmla="*/ 67 h 95"/>
                        <a:gd name="T56" fmla="*/ 9 w 65"/>
                        <a:gd name="T57" fmla="*/ 71 h 95"/>
                        <a:gd name="T58" fmla="*/ 29 w 65"/>
                        <a:gd name="T59" fmla="*/ 91 h 95"/>
                        <a:gd name="T60" fmla="*/ 36 w 65"/>
                        <a:gd name="T61" fmla="*/ 95 h 95"/>
                        <a:gd name="T62" fmla="*/ 39 w 65"/>
                        <a:gd name="T63" fmla="*/ 95 h 95"/>
                        <a:gd name="T64" fmla="*/ 37 w 65"/>
                        <a:gd name="T65" fmla="*/ 88 h 95"/>
                        <a:gd name="T66" fmla="*/ 35 w 65"/>
                        <a:gd name="T67" fmla="*/ 68 h 95"/>
                        <a:gd name="T68" fmla="*/ 52 w 65"/>
                        <a:gd name="T69" fmla="*/ 30 h 95"/>
                        <a:gd name="T70" fmla="*/ 59 w 65"/>
                        <a:gd name="T71" fmla="*/ 24 h 95"/>
                        <a:gd name="T72" fmla="*/ 57 w 65"/>
                        <a:gd name="T73" fmla="*/ 21 h 95"/>
                        <a:gd name="T74" fmla="*/ 57 w 65"/>
                        <a:gd name="T75" fmla="*/ 20 h 95"/>
                        <a:gd name="T76" fmla="*/ 58 w 65"/>
                        <a:gd name="T77" fmla="*/ 20 h 95"/>
                        <a:gd name="T78" fmla="*/ 65 w 65"/>
                        <a:gd name="T79" fmla="*/ 18 h 95"/>
                        <a:gd name="T80" fmla="*/ 62 w 65"/>
                        <a:gd name="T81" fmla="*/ 15 h 95"/>
                        <a:gd name="T82" fmla="*/ 56 w 65"/>
                        <a:gd name="T83" fmla="*/ 5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5" h="95">
                          <a:moveTo>
                            <a:pt x="56" y="5"/>
                          </a:moveTo>
                          <a:cubicBezTo>
                            <a:pt x="53" y="5"/>
                            <a:pt x="48" y="4"/>
                            <a:pt x="46" y="2"/>
                          </a:cubicBezTo>
                          <a:cubicBezTo>
                            <a:pt x="45" y="1"/>
                            <a:pt x="44" y="1"/>
                            <a:pt x="43" y="0"/>
                          </a:cubicBezTo>
                          <a:cubicBezTo>
                            <a:pt x="43" y="0"/>
                            <a:pt x="42" y="0"/>
                            <a:pt x="42" y="0"/>
                          </a:cubicBezTo>
                          <a:cubicBezTo>
                            <a:pt x="42" y="1"/>
                            <a:pt x="41" y="3"/>
                            <a:pt x="41" y="4"/>
                          </a:cubicBezTo>
                          <a:cubicBezTo>
                            <a:pt x="40" y="6"/>
                            <a:pt x="40" y="8"/>
                            <a:pt x="39" y="10"/>
                          </a:cubicBezTo>
                          <a:lnTo>
                            <a:pt x="38" y="11"/>
                          </a:lnTo>
                          <a:lnTo>
                            <a:pt x="37" y="11"/>
                          </a:lnTo>
                          <a:cubicBezTo>
                            <a:pt x="36" y="10"/>
                            <a:pt x="35" y="10"/>
                            <a:pt x="34" y="9"/>
                          </a:cubicBezTo>
                          <a:cubicBezTo>
                            <a:pt x="32" y="8"/>
                            <a:pt x="31" y="8"/>
                            <a:pt x="30" y="8"/>
                          </a:cubicBezTo>
                          <a:lnTo>
                            <a:pt x="25" y="8"/>
                          </a:lnTo>
                          <a:lnTo>
                            <a:pt x="25" y="10"/>
                          </a:lnTo>
                          <a:cubicBezTo>
                            <a:pt x="27" y="13"/>
                            <a:pt x="28" y="14"/>
                            <a:pt x="31" y="17"/>
                          </a:cubicBezTo>
                          <a:lnTo>
                            <a:pt x="33" y="19"/>
                          </a:lnTo>
                          <a:lnTo>
                            <a:pt x="30" y="19"/>
                          </a:lnTo>
                          <a:cubicBezTo>
                            <a:pt x="27" y="19"/>
                            <a:pt x="22" y="20"/>
                            <a:pt x="21" y="21"/>
                          </a:cubicBezTo>
                          <a:lnTo>
                            <a:pt x="21" y="21"/>
                          </a:lnTo>
                          <a:cubicBezTo>
                            <a:pt x="21" y="22"/>
                            <a:pt x="20" y="23"/>
                            <a:pt x="20" y="25"/>
                          </a:cubicBezTo>
                          <a:cubicBezTo>
                            <a:pt x="19" y="27"/>
                            <a:pt x="19" y="30"/>
                            <a:pt x="15" y="30"/>
                          </a:cubicBezTo>
                          <a:cubicBezTo>
                            <a:pt x="13" y="30"/>
                            <a:pt x="11" y="28"/>
                            <a:pt x="10" y="27"/>
                          </a:cubicBezTo>
                          <a:cubicBezTo>
                            <a:pt x="10" y="26"/>
                            <a:pt x="9" y="25"/>
                            <a:pt x="9" y="25"/>
                          </a:cubicBezTo>
                          <a:cubicBezTo>
                            <a:pt x="3" y="25"/>
                            <a:pt x="0" y="33"/>
                            <a:pt x="0" y="38"/>
                          </a:cubicBezTo>
                          <a:cubicBezTo>
                            <a:pt x="0" y="46"/>
                            <a:pt x="11" y="50"/>
                            <a:pt x="14" y="51"/>
                          </a:cubicBezTo>
                          <a:lnTo>
                            <a:pt x="15" y="51"/>
                          </a:lnTo>
                          <a:lnTo>
                            <a:pt x="15" y="52"/>
                          </a:lnTo>
                          <a:cubicBezTo>
                            <a:pt x="14" y="56"/>
                            <a:pt x="14" y="56"/>
                            <a:pt x="15" y="57"/>
                          </a:cubicBezTo>
                          <a:cubicBezTo>
                            <a:pt x="15" y="58"/>
                            <a:pt x="15" y="59"/>
                            <a:pt x="15" y="62"/>
                          </a:cubicBezTo>
                          <a:cubicBezTo>
                            <a:pt x="15" y="65"/>
                            <a:pt x="13" y="66"/>
                            <a:pt x="12" y="67"/>
                          </a:cubicBezTo>
                          <a:cubicBezTo>
                            <a:pt x="10" y="68"/>
                            <a:pt x="9" y="69"/>
                            <a:pt x="9" y="71"/>
                          </a:cubicBezTo>
                          <a:cubicBezTo>
                            <a:pt x="9" y="81"/>
                            <a:pt x="20" y="87"/>
                            <a:pt x="29" y="91"/>
                          </a:cubicBezTo>
                          <a:cubicBezTo>
                            <a:pt x="32" y="93"/>
                            <a:pt x="34" y="94"/>
                            <a:pt x="36" y="95"/>
                          </a:cubicBezTo>
                          <a:lnTo>
                            <a:pt x="39" y="95"/>
                          </a:lnTo>
                          <a:cubicBezTo>
                            <a:pt x="38" y="92"/>
                            <a:pt x="38" y="90"/>
                            <a:pt x="37" y="88"/>
                          </a:cubicBezTo>
                          <a:cubicBezTo>
                            <a:pt x="36" y="82"/>
                            <a:pt x="35" y="77"/>
                            <a:pt x="35" y="68"/>
                          </a:cubicBezTo>
                          <a:cubicBezTo>
                            <a:pt x="35" y="45"/>
                            <a:pt x="43" y="38"/>
                            <a:pt x="52" y="30"/>
                          </a:cubicBezTo>
                          <a:cubicBezTo>
                            <a:pt x="54" y="28"/>
                            <a:pt x="56" y="26"/>
                            <a:pt x="59" y="24"/>
                          </a:cubicBezTo>
                          <a:cubicBezTo>
                            <a:pt x="58" y="23"/>
                            <a:pt x="57" y="22"/>
                            <a:pt x="57" y="21"/>
                          </a:cubicBezTo>
                          <a:lnTo>
                            <a:pt x="57" y="20"/>
                          </a:lnTo>
                          <a:lnTo>
                            <a:pt x="58" y="20"/>
                          </a:lnTo>
                          <a:cubicBezTo>
                            <a:pt x="61" y="20"/>
                            <a:pt x="64" y="18"/>
                            <a:pt x="65" y="18"/>
                          </a:cubicBezTo>
                          <a:cubicBezTo>
                            <a:pt x="64" y="17"/>
                            <a:pt x="63" y="16"/>
                            <a:pt x="62" y="15"/>
                          </a:cubicBezTo>
                          <a:cubicBezTo>
                            <a:pt x="60" y="12"/>
                            <a:pt x="58" y="10"/>
                            <a:pt x="56" y="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3" name="Freeform 1236">
                      <a:extLst>
                        <a:ext uri="{FF2B5EF4-FFF2-40B4-BE49-F238E27FC236}">
                          <a16:creationId xmlns:a16="http://schemas.microsoft.com/office/drawing/2014/main" id="{ED8B0D16-88F2-BD88-3C02-AB4A204B5B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57704"/>
                      <a:ext cx="1880" cy="7518"/>
                    </a:xfrm>
                    <a:custGeom>
                      <a:avLst/>
                      <a:gdLst>
                        <a:gd name="T0" fmla="*/ 2 w 5"/>
                        <a:gd name="T1" fmla="*/ 14 h 14"/>
                        <a:gd name="T2" fmla="*/ 3 w 5"/>
                        <a:gd name="T3" fmla="*/ 14 h 14"/>
                        <a:gd name="T4" fmla="*/ 5 w 5"/>
                        <a:gd name="T5" fmla="*/ 14 h 14"/>
                        <a:gd name="T6" fmla="*/ 5 w 5"/>
                        <a:gd name="T7" fmla="*/ 6 h 14"/>
                        <a:gd name="T8" fmla="*/ 2 w 5"/>
                        <a:gd name="T9" fmla="*/ 0 h 14"/>
                        <a:gd name="T10" fmla="*/ 0 w 5"/>
                        <a:gd name="T11" fmla="*/ 0 h 14"/>
                        <a:gd name="T12" fmla="*/ 0 w 5"/>
                        <a:gd name="T13" fmla="*/ 2 h 14"/>
                        <a:gd name="T14" fmla="*/ 1 w 5"/>
                        <a:gd name="T15" fmla="*/ 7 h 14"/>
                        <a:gd name="T16" fmla="*/ 3 w 5"/>
                        <a:gd name="T17" fmla="*/ 11 h 14"/>
                        <a:gd name="T18" fmla="*/ 3 w 5"/>
                        <a:gd name="T19" fmla="*/ 13 h 14"/>
                        <a:gd name="T20" fmla="*/ 2 w 5"/>
                        <a:gd name="T21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2" y="14"/>
                          </a:move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5" y="14"/>
                            <a:pt x="5" y="14"/>
                            <a:pt x="5" y="14"/>
                          </a:cubicBezTo>
                          <a:lnTo>
                            <a:pt x="5" y="6"/>
                          </a:lnTo>
                          <a:cubicBezTo>
                            <a:pt x="5" y="1"/>
                            <a:pt x="4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5"/>
                            <a:pt x="1" y="7"/>
                          </a:cubicBezTo>
                          <a:cubicBezTo>
                            <a:pt x="2" y="8"/>
                            <a:pt x="3" y="10"/>
                            <a:pt x="3" y="11"/>
                          </a:cubicBezTo>
                          <a:cubicBezTo>
                            <a:pt x="3" y="12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2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4" name="Freeform 1237">
                      <a:extLst>
                        <a:ext uri="{FF2B5EF4-FFF2-40B4-BE49-F238E27FC236}">
                          <a16:creationId xmlns:a16="http://schemas.microsoft.com/office/drawing/2014/main" id="{3A8B7849-1432-A146-45E1-E4C3D687C2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7982" y="4324262"/>
                      <a:ext cx="7518" cy="3759"/>
                    </a:xfrm>
                    <a:custGeom>
                      <a:avLst/>
                      <a:gdLst>
                        <a:gd name="T0" fmla="*/ 18 w 18"/>
                        <a:gd name="T1" fmla="*/ 9 h 9"/>
                        <a:gd name="T2" fmla="*/ 17 w 18"/>
                        <a:gd name="T3" fmla="*/ 3 h 9"/>
                        <a:gd name="T4" fmla="*/ 14 w 18"/>
                        <a:gd name="T5" fmla="*/ 2 h 9"/>
                        <a:gd name="T6" fmla="*/ 3 w 18"/>
                        <a:gd name="T7" fmla="*/ 2 h 9"/>
                        <a:gd name="T8" fmla="*/ 2 w 18"/>
                        <a:gd name="T9" fmla="*/ 1 h 9"/>
                        <a:gd name="T10" fmla="*/ 0 w 18"/>
                        <a:gd name="T11" fmla="*/ 0 h 9"/>
                        <a:gd name="T12" fmla="*/ 0 w 18"/>
                        <a:gd name="T13" fmla="*/ 0 h 9"/>
                        <a:gd name="T14" fmla="*/ 0 w 18"/>
                        <a:gd name="T15" fmla="*/ 1 h 9"/>
                        <a:gd name="T16" fmla="*/ 0 w 18"/>
                        <a:gd name="T17" fmla="*/ 2 h 9"/>
                        <a:gd name="T18" fmla="*/ 4 w 18"/>
                        <a:gd name="T19" fmla="*/ 6 h 9"/>
                        <a:gd name="T20" fmla="*/ 7 w 18"/>
                        <a:gd name="T21" fmla="*/ 6 h 9"/>
                        <a:gd name="T22" fmla="*/ 11 w 18"/>
                        <a:gd name="T23" fmla="*/ 6 h 9"/>
                        <a:gd name="T24" fmla="*/ 15 w 18"/>
                        <a:gd name="T25" fmla="*/ 6 h 9"/>
                        <a:gd name="T26" fmla="*/ 15 w 18"/>
                        <a:gd name="T27" fmla="*/ 7 h 9"/>
                        <a:gd name="T28" fmla="*/ 18 w 18"/>
                        <a:gd name="T29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8" h="9">
                          <a:moveTo>
                            <a:pt x="18" y="9"/>
                          </a:moveTo>
                          <a:cubicBezTo>
                            <a:pt x="18" y="8"/>
                            <a:pt x="17" y="6"/>
                            <a:pt x="17" y="3"/>
                          </a:cubicBezTo>
                          <a:cubicBezTo>
                            <a:pt x="16" y="3"/>
                            <a:pt x="15" y="2"/>
                            <a:pt x="14" y="2"/>
                          </a:cubicBezTo>
                          <a:lnTo>
                            <a:pt x="3" y="2"/>
                          </a:ln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5"/>
                            <a:pt x="2" y="6"/>
                            <a:pt x="4" y="6"/>
                          </a:cubicBezTo>
                          <a:cubicBezTo>
                            <a:pt x="5" y="6"/>
                            <a:pt x="6" y="6"/>
                            <a:pt x="7" y="6"/>
                          </a:cubicBezTo>
                          <a:cubicBezTo>
                            <a:pt x="9" y="6"/>
                            <a:pt x="10" y="6"/>
                            <a:pt x="11" y="6"/>
                          </a:cubicBezTo>
                          <a:lnTo>
                            <a:pt x="15" y="6"/>
                          </a:lnTo>
                          <a:lnTo>
                            <a:pt x="15" y="7"/>
                          </a:lnTo>
                          <a:cubicBezTo>
                            <a:pt x="15" y="8"/>
                            <a:pt x="16" y="9"/>
                            <a:pt x="18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5" name="Freeform 1238">
                      <a:extLst>
                        <a:ext uri="{FF2B5EF4-FFF2-40B4-BE49-F238E27FC236}">
                          <a16:creationId xmlns:a16="http://schemas.microsoft.com/office/drawing/2014/main" id="{C247F4C0-09A7-1B10-D5BB-1CCD3426BD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9861" y="4326141"/>
                      <a:ext cx="11277" cy="9398"/>
                    </a:xfrm>
                    <a:custGeom>
                      <a:avLst/>
                      <a:gdLst>
                        <a:gd name="T0" fmla="*/ 18 w 30"/>
                        <a:gd name="T1" fmla="*/ 11 h 18"/>
                        <a:gd name="T2" fmla="*/ 24 w 30"/>
                        <a:gd name="T3" fmla="*/ 11 h 18"/>
                        <a:gd name="T4" fmla="*/ 26 w 30"/>
                        <a:gd name="T5" fmla="*/ 11 h 18"/>
                        <a:gd name="T6" fmla="*/ 27 w 30"/>
                        <a:gd name="T7" fmla="*/ 11 h 18"/>
                        <a:gd name="T8" fmla="*/ 30 w 30"/>
                        <a:gd name="T9" fmla="*/ 9 h 18"/>
                        <a:gd name="T10" fmla="*/ 30 w 30"/>
                        <a:gd name="T11" fmla="*/ 8 h 18"/>
                        <a:gd name="T12" fmla="*/ 26 w 30"/>
                        <a:gd name="T13" fmla="*/ 5 h 18"/>
                        <a:gd name="T14" fmla="*/ 26 w 30"/>
                        <a:gd name="T15" fmla="*/ 2 h 18"/>
                        <a:gd name="T16" fmla="*/ 26 w 30"/>
                        <a:gd name="T17" fmla="*/ 0 h 18"/>
                        <a:gd name="T18" fmla="*/ 25 w 30"/>
                        <a:gd name="T19" fmla="*/ 0 h 18"/>
                        <a:gd name="T20" fmla="*/ 21 w 30"/>
                        <a:gd name="T21" fmla="*/ 5 h 18"/>
                        <a:gd name="T22" fmla="*/ 15 w 30"/>
                        <a:gd name="T23" fmla="*/ 10 h 18"/>
                        <a:gd name="T24" fmla="*/ 11 w 30"/>
                        <a:gd name="T25" fmla="*/ 9 h 18"/>
                        <a:gd name="T26" fmla="*/ 9 w 30"/>
                        <a:gd name="T27" fmla="*/ 7 h 18"/>
                        <a:gd name="T28" fmla="*/ 8 w 30"/>
                        <a:gd name="T29" fmla="*/ 8 h 18"/>
                        <a:gd name="T30" fmla="*/ 4 w 30"/>
                        <a:gd name="T31" fmla="*/ 10 h 18"/>
                        <a:gd name="T32" fmla="*/ 0 w 30"/>
                        <a:gd name="T33" fmla="*/ 9 h 18"/>
                        <a:gd name="T34" fmla="*/ 0 w 30"/>
                        <a:gd name="T35" fmla="*/ 12 h 18"/>
                        <a:gd name="T36" fmla="*/ 2 w 30"/>
                        <a:gd name="T37" fmla="*/ 18 h 18"/>
                        <a:gd name="T38" fmla="*/ 7 w 30"/>
                        <a:gd name="T39" fmla="*/ 15 h 18"/>
                        <a:gd name="T40" fmla="*/ 10 w 30"/>
                        <a:gd name="T41" fmla="*/ 13 h 18"/>
                        <a:gd name="T42" fmla="*/ 12 w 30"/>
                        <a:gd name="T43" fmla="*/ 14 h 18"/>
                        <a:gd name="T44" fmla="*/ 13 w 30"/>
                        <a:gd name="T45" fmla="*/ 14 h 18"/>
                        <a:gd name="T46" fmla="*/ 14 w 30"/>
                        <a:gd name="T47" fmla="*/ 13 h 18"/>
                        <a:gd name="T48" fmla="*/ 18 w 30"/>
                        <a:gd name="T49" fmla="*/ 11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" h="18">
                          <a:moveTo>
                            <a:pt x="18" y="11"/>
                          </a:moveTo>
                          <a:lnTo>
                            <a:pt x="24" y="11"/>
                          </a:lnTo>
                          <a:cubicBezTo>
                            <a:pt x="25" y="11"/>
                            <a:pt x="25" y="11"/>
                            <a:pt x="26" y="11"/>
                          </a:cubicBezTo>
                          <a:lnTo>
                            <a:pt x="27" y="11"/>
                          </a:lnTo>
                          <a:cubicBezTo>
                            <a:pt x="28" y="11"/>
                            <a:pt x="28" y="11"/>
                            <a:pt x="30" y="9"/>
                          </a:cubicBezTo>
                          <a:lnTo>
                            <a:pt x="30" y="8"/>
                          </a:lnTo>
                          <a:cubicBezTo>
                            <a:pt x="28" y="8"/>
                            <a:pt x="26" y="8"/>
                            <a:pt x="26" y="5"/>
                          </a:cubicBezTo>
                          <a:cubicBezTo>
                            <a:pt x="26" y="3"/>
                            <a:pt x="26" y="2"/>
                            <a:pt x="26" y="2"/>
                          </a:cubicBezTo>
                          <a:cubicBezTo>
                            <a:pt x="26" y="1"/>
                            <a:pt x="26" y="1"/>
                            <a:pt x="26" y="0"/>
                          </a:cubicBezTo>
                          <a:lnTo>
                            <a:pt x="25" y="0"/>
                          </a:lnTo>
                          <a:cubicBezTo>
                            <a:pt x="23" y="0"/>
                            <a:pt x="22" y="2"/>
                            <a:pt x="21" y="5"/>
                          </a:cubicBezTo>
                          <a:cubicBezTo>
                            <a:pt x="19" y="7"/>
                            <a:pt x="18" y="10"/>
                            <a:pt x="15" y="10"/>
                          </a:cubicBezTo>
                          <a:cubicBezTo>
                            <a:pt x="13" y="10"/>
                            <a:pt x="12" y="9"/>
                            <a:pt x="11" y="9"/>
                          </a:cubicBezTo>
                          <a:cubicBezTo>
                            <a:pt x="10" y="8"/>
                            <a:pt x="10" y="7"/>
                            <a:pt x="9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9"/>
                            <a:pt x="6" y="10"/>
                            <a:pt x="4" y="10"/>
                          </a:cubicBezTo>
                          <a:cubicBezTo>
                            <a:pt x="3" y="10"/>
                            <a:pt x="1" y="10"/>
                            <a:pt x="0" y="9"/>
                          </a:cubicBezTo>
                          <a:cubicBezTo>
                            <a:pt x="0" y="10"/>
                            <a:pt x="0" y="11"/>
                            <a:pt x="0" y="12"/>
                          </a:cubicBezTo>
                          <a:cubicBezTo>
                            <a:pt x="0" y="18"/>
                            <a:pt x="0" y="18"/>
                            <a:pt x="2" y="18"/>
                          </a:cubicBezTo>
                          <a:cubicBezTo>
                            <a:pt x="4" y="18"/>
                            <a:pt x="6" y="16"/>
                            <a:pt x="7" y="15"/>
                          </a:cubicBezTo>
                          <a:cubicBezTo>
                            <a:pt x="8" y="14"/>
                            <a:pt x="9" y="13"/>
                            <a:pt x="10" y="13"/>
                          </a:cubicBezTo>
                          <a:cubicBezTo>
                            <a:pt x="11" y="13"/>
                            <a:pt x="11" y="13"/>
                            <a:pt x="12" y="14"/>
                          </a:cubicBezTo>
                          <a:cubicBezTo>
                            <a:pt x="12" y="14"/>
                            <a:pt x="13" y="14"/>
                            <a:pt x="13" y="14"/>
                          </a:cubicBezTo>
                          <a:cubicBezTo>
                            <a:pt x="13" y="14"/>
                            <a:pt x="14" y="14"/>
                            <a:pt x="14" y="13"/>
                          </a:cubicBezTo>
                          <a:cubicBezTo>
                            <a:pt x="15" y="13"/>
                            <a:pt x="16" y="11"/>
                            <a:pt x="18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0" name="Freeform 1239">
                      <a:extLst>
                        <a:ext uri="{FF2B5EF4-FFF2-40B4-BE49-F238E27FC236}">
                          <a16:creationId xmlns:a16="http://schemas.microsoft.com/office/drawing/2014/main" id="{E2DAAD08-F28C-86F1-3417-A60B08016C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337418"/>
                      <a:ext cx="1880" cy="3759"/>
                    </a:xfrm>
                    <a:custGeom>
                      <a:avLst/>
                      <a:gdLst>
                        <a:gd name="T0" fmla="*/ 6 w 6"/>
                        <a:gd name="T1" fmla="*/ 0 h 8"/>
                        <a:gd name="T2" fmla="*/ 6 w 6"/>
                        <a:gd name="T3" fmla="*/ 0 h 8"/>
                        <a:gd name="T4" fmla="*/ 4 w 6"/>
                        <a:gd name="T5" fmla="*/ 1 h 8"/>
                        <a:gd name="T6" fmla="*/ 3 w 6"/>
                        <a:gd name="T7" fmla="*/ 1 h 8"/>
                        <a:gd name="T8" fmla="*/ 0 w 6"/>
                        <a:gd name="T9" fmla="*/ 5 h 8"/>
                        <a:gd name="T10" fmla="*/ 2 w 6"/>
                        <a:gd name="T11" fmla="*/ 8 h 8"/>
                        <a:gd name="T12" fmla="*/ 3 w 6"/>
                        <a:gd name="T13" fmla="*/ 8 h 8"/>
                        <a:gd name="T14" fmla="*/ 4 w 6"/>
                        <a:gd name="T15" fmla="*/ 8 h 8"/>
                        <a:gd name="T16" fmla="*/ 5 w 6"/>
                        <a:gd name="T17" fmla="*/ 3 h 8"/>
                        <a:gd name="T18" fmla="*/ 6 w 6"/>
                        <a:gd name="T19" fmla="*/ 0 h 8"/>
                        <a:gd name="T20" fmla="*/ 6 w 6"/>
                        <a:gd name="T21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8">
                          <a:moveTo>
                            <a:pt x="6" y="0"/>
                          </a:move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0"/>
                            <a:pt x="4" y="0"/>
                            <a:pt x="4" y="1"/>
                          </a:cubicBezTo>
                          <a:lnTo>
                            <a:pt x="3" y="1"/>
                          </a:lnTo>
                          <a:cubicBezTo>
                            <a:pt x="1" y="2"/>
                            <a:pt x="0" y="3"/>
                            <a:pt x="0" y="5"/>
                          </a:cubicBezTo>
                          <a:cubicBezTo>
                            <a:pt x="0" y="7"/>
                            <a:pt x="1" y="7"/>
                            <a:pt x="2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lnTo>
                            <a:pt x="4" y="8"/>
                          </a:lnTo>
                          <a:cubicBezTo>
                            <a:pt x="4" y="6"/>
                            <a:pt x="5" y="4"/>
                            <a:pt x="5" y="3"/>
                          </a:cubicBezTo>
                          <a:cubicBezTo>
                            <a:pt x="6" y="2"/>
                            <a:pt x="6" y="1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1" name="Freeform 1240">
                      <a:extLst>
                        <a:ext uri="{FF2B5EF4-FFF2-40B4-BE49-F238E27FC236}">
                          <a16:creationId xmlns:a16="http://schemas.microsoft.com/office/drawing/2014/main" id="{0CD03F77-6108-F7BD-5544-4EAD79A699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9330" y="4341177"/>
                      <a:ext cx="5639" cy="3759"/>
                    </a:xfrm>
                    <a:custGeom>
                      <a:avLst/>
                      <a:gdLst>
                        <a:gd name="T0" fmla="*/ 12 w 15"/>
                        <a:gd name="T1" fmla="*/ 0 h 12"/>
                        <a:gd name="T2" fmla="*/ 12 w 15"/>
                        <a:gd name="T3" fmla="*/ 3 h 12"/>
                        <a:gd name="T4" fmla="*/ 5 w 15"/>
                        <a:gd name="T5" fmla="*/ 6 h 12"/>
                        <a:gd name="T6" fmla="*/ 0 w 15"/>
                        <a:gd name="T7" fmla="*/ 8 h 12"/>
                        <a:gd name="T8" fmla="*/ 5 w 15"/>
                        <a:gd name="T9" fmla="*/ 12 h 12"/>
                        <a:gd name="T10" fmla="*/ 15 w 15"/>
                        <a:gd name="T11" fmla="*/ 2 h 12"/>
                        <a:gd name="T12" fmla="*/ 12 w 15"/>
                        <a:gd name="T1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12" y="0"/>
                          </a:moveTo>
                          <a:lnTo>
                            <a:pt x="12" y="3"/>
                          </a:lnTo>
                          <a:cubicBezTo>
                            <a:pt x="11" y="6"/>
                            <a:pt x="8" y="6"/>
                            <a:pt x="5" y="6"/>
                          </a:cubicBezTo>
                          <a:cubicBezTo>
                            <a:pt x="1" y="6"/>
                            <a:pt x="0" y="6"/>
                            <a:pt x="0" y="8"/>
                          </a:cubicBezTo>
                          <a:cubicBezTo>
                            <a:pt x="0" y="11"/>
                            <a:pt x="1" y="12"/>
                            <a:pt x="5" y="12"/>
                          </a:cubicBezTo>
                          <a:cubicBezTo>
                            <a:pt x="13" y="12"/>
                            <a:pt x="15" y="8"/>
                            <a:pt x="15" y="2"/>
                          </a:cubicBezTo>
                          <a:cubicBezTo>
                            <a:pt x="15" y="1"/>
                            <a:pt x="14" y="0"/>
                            <a:pt x="1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2" name="Freeform 1241">
                      <a:extLst>
                        <a:ext uri="{FF2B5EF4-FFF2-40B4-BE49-F238E27FC236}">
                          <a16:creationId xmlns:a16="http://schemas.microsoft.com/office/drawing/2014/main" id="{22AC008C-BBF5-5969-6C93-CB80D70603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8054" y="4341177"/>
                      <a:ext cx="7518" cy="5639"/>
                    </a:xfrm>
                    <a:custGeom>
                      <a:avLst/>
                      <a:gdLst>
                        <a:gd name="T0" fmla="*/ 11 w 17"/>
                        <a:gd name="T1" fmla="*/ 4 h 15"/>
                        <a:gd name="T2" fmla="*/ 7 w 17"/>
                        <a:gd name="T3" fmla="*/ 1 h 15"/>
                        <a:gd name="T4" fmla="*/ 6 w 17"/>
                        <a:gd name="T5" fmla="*/ 0 h 15"/>
                        <a:gd name="T6" fmla="*/ 4 w 17"/>
                        <a:gd name="T7" fmla="*/ 0 h 15"/>
                        <a:gd name="T8" fmla="*/ 0 w 17"/>
                        <a:gd name="T9" fmla="*/ 10 h 15"/>
                        <a:gd name="T10" fmla="*/ 8 w 17"/>
                        <a:gd name="T11" fmla="*/ 15 h 15"/>
                        <a:gd name="T12" fmla="*/ 15 w 17"/>
                        <a:gd name="T13" fmla="*/ 12 h 15"/>
                        <a:gd name="T14" fmla="*/ 16 w 17"/>
                        <a:gd name="T15" fmla="*/ 3 h 15"/>
                        <a:gd name="T16" fmla="*/ 14 w 17"/>
                        <a:gd name="T17" fmla="*/ 3 h 15"/>
                        <a:gd name="T18" fmla="*/ 11 w 17"/>
                        <a:gd name="T19" fmla="*/ 4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15">
                          <a:moveTo>
                            <a:pt x="11" y="4"/>
                          </a:moveTo>
                          <a:cubicBezTo>
                            <a:pt x="9" y="4"/>
                            <a:pt x="8" y="2"/>
                            <a:pt x="7" y="1"/>
                          </a:cubicBezTo>
                          <a:cubicBezTo>
                            <a:pt x="7" y="1"/>
                            <a:pt x="6" y="1"/>
                            <a:pt x="6" y="0"/>
                          </a:cubicBezTo>
                          <a:cubicBezTo>
                            <a:pt x="5" y="0"/>
                            <a:pt x="5" y="0"/>
                            <a:pt x="4" y="0"/>
                          </a:cubicBezTo>
                          <a:cubicBezTo>
                            <a:pt x="3" y="0"/>
                            <a:pt x="0" y="7"/>
                            <a:pt x="0" y="10"/>
                          </a:cubicBezTo>
                          <a:cubicBezTo>
                            <a:pt x="0" y="13"/>
                            <a:pt x="4" y="15"/>
                            <a:pt x="8" y="15"/>
                          </a:cubicBezTo>
                          <a:cubicBezTo>
                            <a:pt x="11" y="15"/>
                            <a:pt x="14" y="14"/>
                            <a:pt x="15" y="12"/>
                          </a:cubicBezTo>
                          <a:cubicBezTo>
                            <a:pt x="17" y="10"/>
                            <a:pt x="17" y="7"/>
                            <a:pt x="16" y="3"/>
                          </a:cubicBezTo>
                          <a:cubicBezTo>
                            <a:pt x="16" y="3"/>
                            <a:pt x="15" y="3"/>
                            <a:pt x="14" y="3"/>
                          </a:cubicBezTo>
                          <a:cubicBezTo>
                            <a:pt x="13" y="3"/>
                            <a:pt x="12" y="4"/>
                            <a:pt x="1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3" name="Freeform 1242">
                      <a:extLst>
                        <a:ext uri="{FF2B5EF4-FFF2-40B4-BE49-F238E27FC236}">
                          <a16:creationId xmlns:a16="http://schemas.microsoft.com/office/drawing/2014/main" id="{F925F4CF-7C83-2FBC-6750-D4D537B37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43057"/>
                      <a:ext cx="3759" cy="5639"/>
                    </a:xfrm>
                    <a:custGeom>
                      <a:avLst/>
                      <a:gdLst>
                        <a:gd name="T0" fmla="*/ 10 w 11"/>
                        <a:gd name="T1" fmla="*/ 2 h 11"/>
                        <a:gd name="T2" fmla="*/ 8 w 11"/>
                        <a:gd name="T3" fmla="*/ 1 h 11"/>
                        <a:gd name="T4" fmla="*/ 7 w 11"/>
                        <a:gd name="T5" fmla="*/ 0 h 11"/>
                        <a:gd name="T6" fmla="*/ 0 w 11"/>
                        <a:gd name="T7" fmla="*/ 8 h 11"/>
                        <a:gd name="T8" fmla="*/ 1 w 11"/>
                        <a:gd name="T9" fmla="*/ 11 h 11"/>
                        <a:gd name="T10" fmla="*/ 5 w 11"/>
                        <a:gd name="T11" fmla="*/ 9 h 11"/>
                        <a:gd name="T12" fmla="*/ 10 w 11"/>
                        <a:gd name="T13" fmla="*/ 6 h 11"/>
                        <a:gd name="T14" fmla="*/ 11 w 11"/>
                        <a:gd name="T15" fmla="*/ 5 h 11"/>
                        <a:gd name="T16" fmla="*/ 11 w 11"/>
                        <a:gd name="T17" fmla="*/ 2 h 11"/>
                        <a:gd name="T18" fmla="*/ 10 w 11"/>
                        <a:gd name="T19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0" y="2"/>
                          </a:moveTo>
                          <a:cubicBezTo>
                            <a:pt x="9" y="2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4" y="0"/>
                            <a:pt x="0" y="7"/>
                            <a:pt x="0" y="8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2" y="11"/>
                            <a:pt x="4" y="10"/>
                            <a:pt x="5" y="9"/>
                          </a:cubicBezTo>
                          <a:cubicBezTo>
                            <a:pt x="6" y="8"/>
                            <a:pt x="8" y="6"/>
                            <a:pt x="10" y="6"/>
                          </a:cubicBezTo>
                          <a:cubicBezTo>
                            <a:pt x="10" y="6"/>
                            <a:pt x="11" y="5"/>
                            <a:pt x="11" y="5"/>
                          </a:cubicBezTo>
                          <a:lnTo>
                            <a:pt x="11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4" name="Freeform 1243">
                      <a:extLst>
                        <a:ext uri="{FF2B5EF4-FFF2-40B4-BE49-F238E27FC236}">
                          <a16:creationId xmlns:a16="http://schemas.microsoft.com/office/drawing/2014/main" id="{6F82C9BF-28E4-D368-45F6-782EC08D5B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8656" y="4343057"/>
                      <a:ext cx="3759" cy="3759"/>
                    </a:xfrm>
                    <a:custGeom>
                      <a:avLst/>
                      <a:gdLst>
                        <a:gd name="T0" fmla="*/ 9 w 9"/>
                        <a:gd name="T1" fmla="*/ 0 h 8"/>
                        <a:gd name="T2" fmla="*/ 8 w 9"/>
                        <a:gd name="T3" fmla="*/ 0 h 8"/>
                        <a:gd name="T4" fmla="*/ 8 w 9"/>
                        <a:gd name="T5" fmla="*/ 0 h 8"/>
                        <a:gd name="T6" fmla="*/ 8 w 9"/>
                        <a:gd name="T7" fmla="*/ 0 h 8"/>
                        <a:gd name="T8" fmla="*/ 0 w 9"/>
                        <a:gd name="T9" fmla="*/ 6 h 8"/>
                        <a:gd name="T10" fmla="*/ 1 w 9"/>
                        <a:gd name="T11" fmla="*/ 8 h 8"/>
                        <a:gd name="T12" fmla="*/ 9 w 9"/>
                        <a:gd name="T13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9" h="8">
                          <a:moveTo>
                            <a:pt x="9" y="0"/>
                          </a:moveTo>
                          <a:cubicBezTo>
                            <a:pt x="9" y="0"/>
                            <a:pt x="8" y="0"/>
                            <a:pt x="8" y="0"/>
                          </a:cubicBezTo>
                          <a:lnTo>
                            <a:pt x="8" y="0"/>
                          </a:ln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5" y="0"/>
                            <a:pt x="0" y="4"/>
                            <a:pt x="0" y="6"/>
                          </a:cubicBezTo>
                          <a:cubicBezTo>
                            <a:pt x="0" y="7"/>
                            <a:pt x="1" y="8"/>
                            <a:pt x="1" y="8"/>
                          </a:cubicBezTo>
                          <a:cubicBezTo>
                            <a:pt x="3" y="7"/>
                            <a:pt x="8" y="2"/>
                            <a:pt x="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5" name="Freeform 1244">
                      <a:extLst>
                        <a:ext uri="{FF2B5EF4-FFF2-40B4-BE49-F238E27FC236}">
                          <a16:creationId xmlns:a16="http://schemas.microsoft.com/office/drawing/2014/main" id="{8C1B3BD0-8068-B5C1-E9B0-BFA12B24A4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350575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3 w 3"/>
                        <a:gd name="T3" fmla="*/ 1 h 3"/>
                        <a:gd name="T4" fmla="*/ 2 w 3"/>
                        <a:gd name="T5" fmla="*/ 1 h 3"/>
                        <a:gd name="T6" fmla="*/ 2 w 3"/>
                        <a:gd name="T7" fmla="*/ 0 h 3"/>
                        <a:gd name="T8" fmla="*/ 0 w 3"/>
                        <a:gd name="T9" fmla="*/ 1 h 3"/>
                        <a:gd name="T10" fmla="*/ 1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2" y="3"/>
                            <a:pt x="3" y="3"/>
                            <a:pt x="3" y="1"/>
                          </a:cubicBez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6" name="Freeform 1245">
                      <a:extLst>
                        <a:ext uri="{FF2B5EF4-FFF2-40B4-BE49-F238E27FC236}">
                          <a16:creationId xmlns:a16="http://schemas.microsoft.com/office/drawing/2014/main" id="{37BE6370-01AC-6D28-75C6-3BC9505F01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31780"/>
                      <a:ext cx="3759" cy="7518"/>
                    </a:xfrm>
                    <a:custGeom>
                      <a:avLst/>
                      <a:gdLst>
                        <a:gd name="T0" fmla="*/ 10 w 11"/>
                        <a:gd name="T1" fmla="*/ 12 h 17"/>
                        <a:gd name="T2" fmla="*/ 9 w 11"/>
                        <a:gd name="T3" fmla="*/ 10 h 17"/>
                        <a:gd name="T4" fmla="*/ 10 w 11"/>
                        <a:gd name="T5" fmla="*/ 8 h 17"/>
                        <a:gd name="T6" fmla="*/ 10 w 11"/>
                        <a:gd name="T7" fmla="*/ 6 h 17"/>
                        <a:gd name="T8" fmla="*/ 8 w 11"/>
                        <a:gd name="T9" fmla="*/ 5 h 17"/>
                        <a:gd name="T10" fmla="*/ 1 w 11"/>
                        <a:gd name="T11" fmla="*/ 1 h 17"/>
                        <a:gd name="T12" fmla="*/ 0 w 11"/>
                        <a:gd name="T13" fmla="*/ 0 h 17"/>
                        <a:gd name="T14" fmla="*/ 0 w 11"/>
                        <a:gd name="T15" fmla="*/ 0 h 17"/>
                        <a:gd name="T16" fmla="*/ 0 w 11"/>
                        <a:gd name="T17" fmla="*/ 1 h 17"/>
                        <a:gd name="T18" fmla="*/ 8 w 11"/>
                        <a:gd name="T19" fmla="*/ 17 h 17"/>
                        <a:gd name="T20" fmla="*/ 9 w 11"/>
                        <a:gd name="T21" fmla="*/ 17 h 17"/>
                        <a:gd name="T22" fmla="*/ 10 w 11"/>
                        <a:gd name="T23" fmla="*/ 15 h 17"/>
                        <a:gd name="T24" fmla="*/ 11 w 11"/>
                        <a:gd name="T25" fmla="*/ 14 h 17"/>
                        <a:gd name="T26" fmla="*/ 10 w 11"/>
                        <a:gd name="T2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1" h="17">
                          <a:moveTo>
                            <a:pt x="10" y="12"/>
                          </a:moveTo>
                          <a:cubicBezTo>
                            <a:pt x="10" y="11"/>
                            <a:pt x="9" y="10"/>
                            <a:pt x="9" y="10"/>
                          </a:cubicBezTo>
                          <a:cubicBezTo>
                            <a:pt x="9" y="9"/>
                            <a:pt x="9" y="8"/>
                            <a:pt x="10" y="8"/>
                          </a:cubicBezTo>
                          <a:cubicBezTo>
                            <a:pt x="10" y="7"/>
                            <a:pt x="10" y="7"/>
                            <a:pt x="10" y="6"/>
                          </a:cubicBezTo>
                          <a:cubicBezTo>
                            <a:pt x="10" y="5"/>
                            <a:pt x="8" y="5"/>
                            <a:pt x="8" y="5"/>
                          </a:cubicBezTo>
                          <a:cubicBezTo>
                            <a:pt x="4" y="5"/>
                            <a:pt x="2" y="3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6"/>
                            <a:pt x="4" y="17"/>
                            <a:pt x="8" y="17"/>
                          </a:cubicBezTo>
                          <a:lnTo>
                            <a:pt x="9" y="17"/>
                          </a:ln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1" y="15"/>
                            <a:pt x="11" y="14"/>
                            <a:pt x="11" y="14"/>
                          </a:cubicBezTo>
                          <a:cubicBezTo>
                            <a:pt x="11" y="13"/>
                            <a:pt x="10" y="13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7" name="Freeform 1246">
                      <a:extLst>
                        <a:ext uri="{FF2B5EF4-FFF2-40B4-BE49-F238E27FC236}">
                          <a16:creationId xmlns:a16="http://schemas.microsoft.com/office/drawing/2014/main" id="{74ABF32C-7A8B-B7A6-8E96-52356CC7BF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6174" y="4328021"/>
                      <a:ext cx="3759" cy="3759"/>
                    </a:xfrm>
                    <a:custGeom>
                      <a:avLst/>
                      <a:gdLst>
                        <a:gd name="T0" fmla="*/ 5 w 10"/>
                        <a:gd name="T1" fmla="*/ 6 h 6"/>
                        <a:gd name="T2" fmla="*/ 6 w 10"/>
                        <a:gd name="T3" fmla="*/ 4 h 6"/>
                        <a:gd name="T4" fmla="*/ 8 w 10"/>
                        <a:gd name="T5" fmla="*/ 2 h 6"/>
                        <a:gd name="T6" fmla="*/ 10 w 10"/>
                        <a:gd name="T7" fmla="*/ 2 h 6"/>
                        <a:gd name="T8" fmla="*/ 6 w 10"/>
                        <a:gd name="T9" fmla="*/ 0 h 6"/>
                        <a:gd name="T10" fmla="*/ 0 w 10"/>
                        <a:gd name="T11" fmla="*/ 0 h 6"/>
                        <a:gd name="T12" fmla="*/ 0 w 10"/>
                        <a:gd name="T13" fmla="*/ 1 h 6"/>
                        <a:gd name="T14" fmla="*/ 5 w 10"/>
                        <a:gd name="T15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6">
                          <a:moveTo>
                            <a:pt x="5" y="6"/>
                          </a:moveTo>
                          <a:cubicBezTo>
                            <a:pt x="5" y="6"/>
                            <a:pt x="6" y="5"/>
                            <a:pt x="6" y="4"/>
                          </a:cubicBezTo>
                          <a:cubicBezTo>
                            <a:pt x="6" y="3"/>
                            <a:pt x="7" y="2"/>
                            <a:pt x="8" y="2"/>
                          </a:cubicBezTo>
                          <a:lnTo>
                            <a:pt x="10" y="2"/>
                          </a:lnTo>
                          <a:cubicBezTo>
                            <a:pt x="9" y="2"/>
                            <a:pt x="7" y="1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1"/>
                          </a:lnTo>
                          <a:cubicBezTo>
                            <a:pt x="0" y="3"/>
                            <a:pt x="2" y="6"/>
                            <a:pt x="5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8" name="Freeform 1247">
                      <a:extLst>
                        <a:ext uri="{FF2B5EF4-FFF2-40B4-BE49-F238E27FC236}">
                          <a16:creationId xmlns:a16="http://schemas.microsoft.com/office/drawing/2014/main" id="{2AD99F3E-B550-C449-D4C4-C5BFAEAA66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9933" y="4328021"/>
                      <a:ext cx="1880" cy="1880"/>
                    </a:xfrm>
                    <a:custGeom>
                      <a:avLst/>
                      <a:gdLst>
                        <a:gd name="T0" fmla="*/ 0 w 3"/>
                        <a:gd name="T1" fmla="*/ 4 h 5"/>
                        <a:gd name="T2" fmla="*/ 0 w 3"/>
                        <a:gd name="T3" fmla="*/ 5 h 5"/>
                        <a:gd name="T4" fmla="*/ 2 w 3"/>
                        <a:gd name="T5" fmla="*/ 5 h 5"/>
                        <a:gd name="T6" fmla="*/ 3 w 3"/>
                        <a:gd name="T7" fmla="*/ 3 h 5"/>
                        <a:gd name="T8" fmla="*/ 1 w 3"/>
                        <a:gd name="T9" fmla="*/ 0 h 5"/>
                        <a:gd name="T10" fmla="*/ 0 w 3"/>
                        <a:gd name="T11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0" y="4"/>
                          </a:moveTo>
                          <a:lnTo>
                            <a:pt x="0" y="5"/>
                          </a:lnTo>
                          <a:lnTo>
                            <a:pt x="2" y="5"/>
                          </a:lnTo>
                          <a:cubicBezTo>
                            <a:pt x="3" y="5"/>
                            <a:pt x="3" y="5"/>
                            <a:pt x="3" y="3"/>
                          </a:cubicBezTo>
                          <a:cubicBezTo>
                            <a:pt x="3" y="1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9" name="Freeform 1248">
                      <a:extLst>
                        <a:ext uri="{FF2B5EF4-FFF2-40B4-BE49-F238E27FC236}">
                          <a16:creationId xmlns:a16="http://schemas.microsoft.com/office/drawing/2014/main" id="{1C717BBD-457D-5B3C-D299-0E0C39DF9B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3691" y="4337418"/>
                      <a:ext cx="3759" cy="1880"/>
                    </a:xfrm>
                    <a:custGeom>
                      <a:avLst/>
                      <a:gdLst>
                        <a:gd name="T0" fmla="*/ 6 w 6"/>
                        <a:gd name="T1" fmla="*/ 1 h 3"/>
                        <a:gd name="T2" fmla="*/ 6 w 6"/>
                        <a:gd name="T3" fmla="*/ 0 h 3"/>
                        <a:gd name="T4" fmla="*/ 6 w 6"/>
                        <a:gd name="T5" fmla="*/ 0 h 3"/>
                        <a:gd name="T6" fmla="*/ 0 w 6"/>
                        <a:gd name="T7" fmla="*/ 0 h 3"/>
                        <a:gd name="T8" fmla="*/ 0 w 6"/>
                        <a:gd name="T9" fmla="*/ 0 h 3"/>
                        <a:gd name="T10" fmla="*/ 3 w 6"/>
                        <a:gd name="T11" fmla="*/ 3 h 3"/>
                        <a:gd name="T12" fmla="*/ 6 w 6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6" y="1"/>
                          </a:move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2"/>
                            <a:pt x="1" y="3"/>
                            <a:pt x="3" y="3"/>
                          </a:cubicBezTo>
                          <a:cubicBezTo>
                            <a:pt x="5" y="3"/>
                            <a:pt x="6" y="2"/>
                            <a:pt x="6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0" name="Freeform 1249">
                      <a:extLst>
                        <a:ext uri="{FF2B5EF4-FFF2-40B4-BE49-F238E27FC236}">
                          <a16:creationId xmlns:a16="http://schemas.microsoft.com/office/drawing/2014/main" id="{97E7C4E7-6D75-33D3-C63E-E693326565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3089" y="4329900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7 h 7"/>
                        <a:gd name="T2" fmla="*/ 3 w 3"/>
                        <a:gd name="T3" fmla="*/ 2 h 7"/>
                        <a:gd name="T4" fmla="*/ 0 w 3"/>
                        <a:gd name="T5" fmla="*/ 0 h 7"/>
                        <a:gd name="T6" fmla="*/ 0 w 3"/>
                        <a:gd name="T7" fmla="*/ 2 h 7"/>
                        <a:gd name="T8" fmla="*/ 1 w 3"/>
                        <a:gd name="T9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1" y="7"/>
                          </a:moveTo>
                          <a:cubicBezTo>
                            <a:pt x="2" y="7"/>
                            <a:pt x="3" y="5"/>
                            <a:pt x="3" y="2"/>
                          </a:cubicBezTo>
                          <a:lnTo>
                            <a:pt x="0" y="0"/>
                          </a:lnTo>
                          <a:lnTo>
                            <a:pt x="0" y="2"/>
                          </a:lnTo>
                          <a:cubicBezTo>
                            <a:pt x="0" y="5"/>
                            <a:pt x="1" y="7"/>
                            <a:pt x="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1" name="Freeform 1250">
                      <a:extLst>
                        <a:ext uri="{FF2B5EF4-FFF2-40B4-BE49-F238E27FC236}">
                          <a16:creationId xmlns:a16="http://schemas.microsoft.com/office/drawing/2014/main" id="{C1D19112-82A6-D16E-6FDD-CFC6C852EA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5572" y="4324262"/>
                      <a:ext cx="1880" cy="1880"/>
                    </a:xfrm>
                    <a:custGeom>
                      <a:avLst/>
                      <a:gdLst>
                        <a:gd name="T0" fmla="*/ 5 w 5"/>
                        <a:gd name="T1" fmla="*/ 2 h 3"/>
                        <a:gd name="T2" fmla="*/ 4 w 5"/>
                        <a:gd name="T3" fmla="*/ 1 h 3"/>
                        <a:gd name="T4" fmla="*/ 3 w 5"/>
                        <a:gd name="T5" fmla="*/ 0 h 3"/>
                        <a:gd name="T6" fmla="*/ 2 w 5"/>
                        <a:gd name="T7" fmla="*/ 0 h 3"/>
                        <a:gd name="T8" fmla="*/ 0 w 5"/>
                        <a:gd name="T9" fmla="*/ 2 h 3"/>
                        <a:gd name="T10" fmla="*/ 3 w 5"/>
                        <a:gd name="T11" fmla="*/ 3 h 3"/>
                        <a:gd name="T12" fmla="*/ 5 w 5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5" y="2"/>
                          </a:move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2"/>
                          </a:cubicBezTo>
                          <a:cubicBezTo>
                            <a:pt x="1" y="2"/>
                            <a:pt x="2" y="3"/>
                            <a:pt x="3" y="3"/>
                          </a:cubicBezTo>
                          <a:cubicBezTo>
                            <a:pt x="4" y="3"/>
                            <a:pt x="5" y="3"/>
                            <a:pt x="5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2" name="Freeform 1251">
                      <a:extLst>
                        <a:ext uri="{FF2B5EF4-FFF2-40B4-BE49-F238E27FC236}">
                          <a16:creationId xmlns:a16="http://schemas.microsoft.com/office/drawing/2014/main" id="{3B3A3D4E-FBEC-3235-666D-A8B7284C9E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96991" y="4350575"/>
                      <a:ext cx="3759" cy="1880"/>
                    </a:xfrm>
                    <a:custGeom>
                      <a:avLst/>
                      <a:gdLst>
                        <a:gd name="T0" fmla="*/ 3 w 6"/>
                        <a:gd name="T1" fmla="*/ 0 h 4"/>
                        <a:gd name="T2" fmla="*/ 0 w 6"/>
                        <a:gd name="T3" fmla="*/ 1 h 4"/>
                        <a:gd name="T4" fmla="*/ 4 w 6"/>
                        <a:gd name="T5" fmla="*/ 4 h 4"/>
                        <a:gd name="T6" fmla="*/ 5 w 6"/>
                        <a:gd name="T7" fmla="*/ 3 h 4"/>
                        <a:gd name="T8" fmla="*/ 6 w 6"/>
                        <a:gd name="T9" fmla="*/ 2 h 4"/>
                        <a:gd name="T10" fmla="*/ 3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3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4"/>
                            <a:pt x="4" y="4"/>
                          </a:cubicBezTo>
                          <a:cubicBezTo>
                            <a:pt x="4" y="4"/>
                            <a:pt x="4" y="4"/>
                            <a:pt x="5" y="3"/>
                          </a:cubicBezTo>
                          <a:cubicBezTo>
                            <a:pt x="5" y="3"/>
                            <a:pt x="5" y="3"/>
                            <a:pt x="6" y="2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3" name="Freeform 1252">
                      <a:extLst>
                        <a:ext uri="{FF2B5EF4-FFF2-40B4-BE49-F238E27FC236}">
                          <a16:creationId xmlns:a16="http://schemas.microsoft.com/office/drawing/2014/main" id="{45B0297F-36F3-02A2-5AF8-AECD060F38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69369"/>
                      <a:ext cx="5639" cy="3759"/>
                    </a:xfrm>
                    <a:custGeom>
                      <a:avLst/>
                      <a:gdLst>
                        <a:gd name="T0" fmla="*/ 10 w 14"/>
                        <a:gd name="T1" fmla="*/ 12 h 12"/>
                        <a:gd name="T2" fmla="*/ 14 w 14"/>
                        <a:gd name="T3" fmla="*/ 5 h 12"/>
                        <a:gd name="T4" fmla="*/ 4 w 14"/>
                        <a:gd name="T5" fmla="*/ 0 h 12"/>
                        <a:gd name="T6" fmla="*/ 2 w 14"/>
                        <a:gd name="T7" fmla="*/ 0 h 12"/>
                        <a:gd name="T8" fmla="*/ 1 w 14"/>
                        <a:gd name="T9" fmla="*/ 1 h 12"/>
                        <a:gd name="T10" fmla="*/ 1 w 14"/>
                        <a:gd name="T11" fmla="*/ 3 h 12"/>
                        <a:gd name="T12" fmla="*/ 1 w 14"/>
                        <a:gd name="T13" fmla="*/ 5 h 12"/>
                        <a:gd name="T14" fmla="*/ 7 w 14"/>
                        <a:gd name="T15" fmla="*/ 9 h 12"/>
                        <a:gd name="T16" fmla="*/ 8 w 14"/>
                        <a:gd name="T17" fmla="*/ 9 h 12"/>
                        <a:gd name="T18" fmla="*/ 8 w 14"/>
                        <a:gd name="T19" fmla="*/ 10 h 12"/>
                        <a:gd name="T20" fmla="*/ 10 w 14"/>
                        <a:gd name="T21" fmla="*/ 1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4" h="12">
                          <a:moveTo>
                            <a:pt x="10" y="12"/>
                          </a:moveTo>
                          <a:cubicBezTo>
                            <a:pt x="11" y="12"/>
                            <a:pt x="13" y="8"/>
                            <a:pt x="14" y="5"/>
                          </a:cubicBezTo>
                          <a:cubicBezTo>
                            <a:pt x="14" y="2"/>
                            <a:pt x="7" y="0"/>
                            <a:pt x="4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ubicBezTo>
                            <a:pt x="1" y="4"/>
                            <a:pt x="1" y="4"/>
                            <a:pt x="1" y="5"/>
                          </a:cubicBezTo>
                          <a:cubicBezTo>
                            <a:pt x="1" y="7"/>
                            <a:pt x="3" y="9"/>
                            <a:pt x="7" y="9"/>
                          </a:cubicBezTo>
                          <a:lnTo>
                            <a:pt x="8" y="9"/>
                          </a:lnTo>
                          <a:lnTo>
                            <a:pt x="8" y="10"/>
                          </a:lnTo>
                          <a:cubicBezTo>
                            <a:pt x="8" y="11"/>
                            <a:pt x="8" y="12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4" name="Freeform 1253">
                      <a:extLst>
                        <a:ext uri="{FF2B5EF4-FFF2-40B4-BE49-F238E27FC236}">
                          <a16:creationId xmlns:a16="http://schemas.microsoft.com/office/drawing/2014/main" id="{68A3AFCF-9E0E-EB70-100F-793B2BCA04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48695"/>
                      <a:ext cx="15036" cy="20675"/>
                    </a:xfrm>
                    <a:custGeom>
                      <a:avLst/>
                      <a:gdLst>
                        <a:gd name="T0" fmla="*/ 3 w 35"/>
                        <a:gd name="T1" fmla="*/ 37 h 46"/>
                        <a:gd name="T2" fmla="*/ 5 w 35"/>
                        <a:gd name="T3" fmla="*/ 37 h 46"/>
                        <a:gd name="T4" fmla="*/ 9 w 35"/>
                        <a:gd name="T5" fmla="*/ 42 h 46"/>
                        <a:gd name="T6" fmla="*/ 13 w 35"/>
                        <a:gd name="T7" fmla="*/ 46 h 46"/>
                        <a:gd name="T8" fmla="*/ 19 w 35"/>
                        <a:gd name="T9" fmla="*/ 43 h 46"/>
                        <a:gd name="T10" fmla="*/ 24 w 35"/>
                        <a:gd name="T11" fmla="*/ 39 h 46"/>
                        <a:gd name="T12" fmla="*/ 26 w 35"/>
                        <a:gd name="T13" fmla="*/ 38 h 46"/>
                        <a:gd name="T14" fmla="*/ 35 w 35"/>
                        <a:gd name="T15" fmla="*/ 34 h 46"/>
                        <a:gd name="T16" fmla="*/ 33 w 35"/>
                        <a:gd name="T17" fmla="*/ 31 h 46"/>
                        <a:gd name="T18" fmla="*/ 30 w 35"/>
                        <a:gd name="T19" fmla="*/ 26 h 46"/>
                        <a:gd name="T20" fmla="*/ 32 w 35"/>
                        <a:gd name="T21" fmla="*/ 22 h 46"/>
                        <a:gd name="T22" fmla="*/ 35 w 35"/>
                        <a:gd name="T23" fmla="*/ 17 h 46"/>
                        <a:gd name="T24" fmla="*/ 30 w 35"/>
                        <a:gd name="T25" fmla="*/ 12 h 46"/>
                        <a:gd name="T26" fmla="*/ 25 w 35"/>
                        <a:gd name="T27" fmla="*/ 6 h 46"/>
                        <a:gd name="T28" fmla="*/ 21 w 35"/>
                        <a:gd name="T29" fmla="*/ 0 h 46"/>
                        <a:gd name="T30" fmla="*/ 20 w 35"/>
                        <a:gd name="T31" fmla="*/ 2 h 46"/>
                        <a:gd name="T32" fmla="*/ 20 w 35"/>
                        <a:gd name="T33" fmla="*/ 3 h 46"/>
                        <a:gd name="T34" fmla="*/ 20 w 35"/>
                        <a:gd name="T35" fmla="*/ 3 h 46"/>
                        <a:gd name="T36" fmla="*/ 14 w 35"/>
                        <a:gd name="T37" fmla="*/ 8 h 46"/>
                        <a:gd name="T38" fmla="*/ 14 w 35"/>
                        <a:gd name="T39" fmla="*/ 8 h 46"/>
                        <a:gd name="T40" fmla="*/ 13 w 35"/>
                        <a:gd name="T41" fmla="*/ 8 h 46"/>
                        <a:gd name="T42" fmla="*/ 6 w 35"/>
                        <a:gd name="T43" fmla="*/ 14 h 46"/>
                        <a:gd name="T44" fmla="*/ 8 w 35"/>
                        <a:gd name="T45" fmla="*/ 17 h 46"/>
                        <a:gd name="T46" fmla="*/ 10 w 35"/>
                        <a:gd name="T47" fmla="*/ 20 h 46"/>
                        <a:gd name="T48" fmla="*/ 3 w 35"/>
                        <a:gd name="T49" fmla="*/ 30 h 46"/>
                        <a:gd name="T50" fmla="*/ 3 w 35"/>
                        <a:gd name="T51" fmla="*/ 33 h 46"/>
                        <a:gd name="T52" fmla="*/ 2 w 35"/>
                        <a:gd name="T53" fmla="*/ 33 h 46"/>
                        <a:gd name="T54" fmla="*/ 0 w 35"/>
                        <a:gd name="T55" fmla="*/ 35 h 46"/>
                        <a:gd name="T56" fmla="*/ 3 w 35"/>
                        <a:gd name="T57" fmla="*/ 37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35" h="46">
                          <a:moveTo>
                            <a:pt x="3" y="37"/>
                          </a:moveTo>
                          <a:cubicBezTo>
                            <a:pt x="4" y="37"/>
                            <a:pt x="5" y="37"/>
                            <a:pt x="5" y="37"/>
                          </a:cubicBezTo>
                          <a:cubicBezTo>
                            <a:pt x="7" y="39"/>
                            <a:pt x="8" y="40"/>
                            <a:pt x="9" y="42"/>
                          </a:cubicBezTo>
                          <a:cubicBezTo>
                            <a:pt x="10" y="44"/>
                            <a:pt x="11" y="46"/>
                            <a:pt x="13" y="46"/>
                          </a:cubicBezTo>
                          <a:cubicBezTo>
                            <a:pt x="16" y="46"/>
                            <a:pt x="17" y="44"/>
                            <a:pt x="19" y="43"/>
                          </a:cubicBezTo>
                          <a:cubicBezTo>
                            <a:pt x="20" y="41"/>
                            <a:pt x="22" y="40"/>
                            <a:pt x="24" y="39"/>
                          </a:cubicBezTo>
                          <a:cubicBezTo>
                            <a:pt x="25" y="39"/>
                            <a:pt x="25" y="39"/>
                            <a:pt x="26" y="38"/>
                          </a:cubicBezTo>
                          <a:cubicBezTo>
                            <a:pt x="29" y="38"/>
                            <a:pt x="35" y="37"/>
                            <a:pt x="35" y="34"/>
                          </a:cubicBezTo>
                          <a:cubicBezTo>
                            <a:pt x="35" y="33"/>
                            <a:pt x="34" y="32"/>
                            <a:pt x="33" y="31"/>
                          </a:cubicBezTo>
                          <a:cubicBezTo>
                            <a:pt x="31" y="30"/>
                            <a:pt x="30" y="28"/>
                            <a:pt x="30" y="26"/>
                          </a:cubicBezTo>
                          <a:cubicBezTo>
                            <a:pt x="30" y="24"/>
                            <a:pt x="31" y="23"/>
                            <a:pt x="32" y="22"/>
                          </a:cubicBezTo>
                          <a:cubicBezTo>
                            <a:pt x="34" y="20"/>
                            <a:pt x="35" y="19"/>
                            <a:pt x="35" y="17"/>
                          </a:cubicBezTo>
                          <a:cubicBezTo>
                            <a:pt x="35" y="14"/>
                            <a:pt x="32" y="12"/>
                            <a:pt x="30" y="12"/>
                          </a:cubicBezTo>
                          <a:cubicBezTo>
                            <a:pt x="28" y="12"/>
                            <a:pt x="26" y="9"/>
                            <a:pt x="25" y="6"/>
                          </a:cubicBezTo>
                          <a:cubicBezTo>
                            <a:pt x="24" y="4"/>
                            <a:pt x="23" y="0"/>
                            <a:pt x="21" y="0"/>
                          </a:cubicBezTo>
                          <a:cubicBezTo>
                            <a:pt x="21" y="0"/>
                            <a:pt x="20" y="0"/>
                            <a:pt x="20" y="2"/>
                          </a:cubicBezTo>
                          <a:lnTo>
                            <a:pt x="20" y="3"/>
                          </a:lnTo>
                          <a:lnTo>
                            <a:pt x="20" y="3"/>
                          </a:lnTo>
                          <a:cubicBezTo>
                            <a:pt x="18" y="4"/>
                            <a:pt x="15" y="7"/>
                            <a:pt x="14" y="8"/>
                          </a:cubicBezTo>
                          <a:lnTo>
                            <a:pt x="14" y="8"/>
                          </a:lnTo>
                          <a:lnTo>
                            <a:pt x="13" y="8"/>
                          </a:lnTo>
                          <a:cubicBezTo>
                            <a:pt x="11" y="8"/>
                            <a:pt x="6" y="12"/>
                            <a:pt x="6" y="14"/>
                          </a:cubicBezTo>
                          <a:cubicBezTo>
                            <a:pt x="6" y="15"/>
                            <a:pt x="7" y="16"/>
                            <a:pt x="8" y="17"/>
                          </a:cubicBezTo>
                          <a:cubicBezTo>
                            <a:pt x="9" y="18"/>
                            <a:pt x="10" y="18"/>
                            <a:pt x="10" y="20"/>
                          </a:cubicBezTo>
                          <a:cubicBezTo>
                            <a:pt x="10" y="23"/>
                            <a:pt x="7" y="29"/>
                            <a:pt x="3" y="30"/>
                          </a:cubicBezTo>
                          <a:lnTo>
                            <a:pt x="3" y="33"/>
                          </a:lnTo>
                          <a:lnTo>
                            <a:pt x="2" y="33"/>
                          </a:lnTo>
                          <a:cubicBezTo>
                            <a:pt x="1" y="34"/>
                            <a:pt x="0" y="34"/>
                            <a:pt x="0" y="35"/>
                          </a:cubicBezTo>
                          <a:cubicBezTo>
                            <a:pt x="0" y="36"/>
                            <a:pt x="1" y="36"/>
                            <a:pt x="3" y="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5" name="Freeform 1254">
                      <a:extLst>
                        <a:ext uri="{FF2B5EF4-FFF2-40B4-BE49-F238E27FC236}">
                          <a16:creationId xmlns:a16="http://schemas.microsoft.com/office/drawing/2014/main" id="{2080A33F-DC83-6970-7FB8-A21E3BF435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6388" y="4367489"/>
                      <a:ext cx="18795" cy="18795"/>
                    </a:xfrm>
                    <a:custGeom>
                      <a:avLst/>
                      <a:gdLst>
                        <a:gd name="T0" fmla="*/ 3 w 42"/>
                        <a:gd name="T1" fmla="*/ 19 h 46"/>
                        <a:gd name="T2" fmla="*/ 0 w 42"/>
                        <a:gd name="T3" fmla="*/ 22 h 46"/>
                        <a:gd name="T4" fmla="*/ 3 w 42"/>
                        <a:gd name="T5" fmla="*/ 25 h 46"/>
                        <a:gd name="T6" fmla="*/ 8 w 42"/>
                        <a:gd name="T7" fmla="*/ 30 h 46"/>
                        <a:gd name="T8" fmla="*/ 13 w 42"/>
                        <a:gd name="T9" fmla="*/ 38 h 46"/>
                        <a:gd name="T10" fmla="*/ 24 w 42"/>
                        <a:gd name="T11" fmla="*/ 42 h 46"/>
                        <a:gd name="T12" fmla="*/ 34 w 42"/>
                        <a:gd name="T13" fmla="*/ 46 h 46"/>
                        <a:gd name="T14" fmla="*/ 42 w 42"/>
                        <a:gd name="T15" fmla="*/ 40 h 46"/>
                        <a:gd name="T16" fmla="*/ 40 w 42"/>
                        <a:gd name="T17" fmla="*/ 35 h 46"/>
                        <a:gd name="T18" fmla="*/ 38 w 42"/>
                        <a:gd name="T19" fmla="*/ 30 h 46"/>
                        <a:gd name="T20" fmla="*/ 40 w 42"/>
                        <a:gd name="T21" fmla="*/ 26 h 46"/>
                        <a:gd name="T22" fmla="*/ 40 w 42"/>
                        <a:gd name="T23" fmla="*/ 11 h 46"/>
                        <a:gd name="T24" fmla="*/ 34 w 42"/>
                        <a:gd name="T25" fmla="*/ 2 h 46"/>
                        <a:gd name="T26" fmla="*/ 34 w 42"/>
                        <a:gd name="T27" fmla="*/ 2 h 46"/>
                        <a:gd name="T28" fmla="*/ 34 w 42"/>
                        <a:gd name="T29" fmla="*/ 4 h 46"/>
                        <a:gd name="T30" fmla="*/ 34 w 42"/>
                        <a:gd name="T31" fmla="*/ 5 h 46"/>
                        <a:gd name="T32" fmla="*/ 34 w 42"/>
                        <a:gd name="T33" fmla="*/ 6 h 46"/>
                        <a:gd name="T34" fmla="*/ 27 w 42"/>
                        <a:gd name="T35" fmla="*/ 16 h 46"/>
                        <a:gd name="T36" fmla="*/ 26 w 42"/>
                        <a:gd name="T37" fmla="*/ 16 h 46"/>
                        <a:gd name="T38" fmla="*/ 26 w 42"/>
                        <a:gd name="T39" fmla="*/ 15 h 46"/>
                        <a:gd name="T40" fmla="*/ 25 w 42"/>
                        <a:gd name="T41" fmla="*/ 14 h 46"/>
                        <a:gd name="T42" fmla="*/ 24 w 42"/>
                        <a:gd name="T43" fmla="*/ 11 h 46"/>
                        <a:gd name="T44" fmla="*/ 26 w 42"/>
                        <a:gd name="T45" fmla="*/ 6 h 46"/>
                        <a:gd name="T46" fmla="*/ 27 w 42"/>
                        <a:gd name="T47" fmla="*/ 2 h 46"/>
                        <a:gd name="T48" fmla="*/ 26 w 42"/>
                        <a:gd name="T49" fmla="*/ 0 h 46"/>
                        <a:gd name="T50" fmla="*/ 25 w 42"/>
                        <a:gd name="T51" fmla="*/ 0 h 46"/>
                        <a:gd name="T52" fmla="*/ 23 w 42"/>
                        <a:gd name="T53" fmla="*/ 0 h 46"/>
                        <a:gd name="T54" fmla="*/ 8 w 42"/>
                        <a:gd name="T55" fmla="*/ 7 h 46"/>
                        <a:gd name="T56" fmla="*/ 8 w 42"/>
                        <a:gd name="T57" fmla="*/ 10 h 46"/>
                        <a:gd name="T58" fmla="*/ 6 w 42"/>
                        <a:gd name="T59" fmla="*/ 15 h 46"/>
                        <a:gd name="T60" fmla="*/ 3 w 42"/>
                        <a:gd name="T6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2" h="46">
                          <a:moveTo>
                            <a:pt x="3" y="19"/>
                          </a:moveTo>
                          <a:cubicBezTo>
                            <a:pt x="2" y="20"/>
                            <a:pt x="0" y="21"/>
                            <a:pt x="0" y="22"/>
                          </a:cubicBezTo>
                          <a:cubicBezTo>
                            <a:pt x="0" y="23"/>
                            <a:pt x="1" y="23"/>
                            <a:pt x="3" y="25"/>
                          </a:cubicBezTo>
                          <a:cubicBezTo>
                            <a:pt x="5" y="26"/>
                            <a:pt x="8" y="27"/>
                            <a:pt x="8" y="30"/>
                          </a:cubicBezTo>
                          <a:cubicBezTo>
                            <a:pt x="8" y="34"/>
                            <a:pt x="10" y="38"/>
                            <a:pt x="13" y="38"/>
                          </a:cubicBezTo>
                          <a:cubicBezTo>
                            <a:pt x="17" y="38"/>
                            <a:pt x="21" y="40"/>
                            <a:pt x="24" y="42"/>
                          </a:cubicBezTo>
                          <a:cubicBezTo>
                            <a:pt x="27" y="44"/>
                            <a:pt x="30" y="46"/>
                            <a:pt x="34" y="46"/>
                          </a:cubicBezTo>
                          <a:cubicBezTo>
                            <a:pt x="37" y="46"/>
                            <a:pt x="42" y="45"/>
                            <a:pt x="42" y="40"/>
                          </a:cubicBezTo>
                          <a:cubicBezTo>
                            <a:pt x="42" y="38"/>
                            <a:pt x="41" y="37"/>
                            <a:pt x="40" y="35"/>
                          </a:cubicBezTo>
                          <a:cubicBezTo>
                            <a:pt x="39" y="34"/>
                            <a:pt x="38" y="33"/>
                            <a:pt x="38" y="30"/>
                          </a:cubicBezTo>
                          <a:cubicBezTo>
                            <a:pt x="38" y="29"/>
                            <a:pt x="39" y="28"/>
                            <a:pt x="40" y="26"/>
                          </a:cubicBezTo>
                          <a:lnTo>
                            <a:pt x="40" y="11"/>
                          </a:lnTo>
                          <a:cubicBezTo>
                            <a:pt x="40" y="7"/>
                            <a:pt x="38" y="2"/>
                            <a:pt x="34" y="2"/>
                          </a:cubicBezTo>
                          <a:cubicBezTo>
                            <a:pt x="34" y="2"/>
                            <a:pt x="34" y="2"/>
                            <a:pt x="34" y="2"/>
                          </a:cubicBezTo>
                          <a:cubicBezTo>
                            <a:pt x="34" y="3"/>
                            <a:pt x="34" y="4"/>
                            <a:pt x="34" y="4"/>
                          </a:cubicBezTo>
                          <a:cubicBezTo>
                            <a:pt x="34" y="4"/>
                            <a:pt x="34" y="5"/>
                            <a:pt x="34" y="5"/>
                          </a:cubicBezTo>
                          <a:lnTo>
                            <a:pt x="34" y="6"/>
                          </a:lnTo>
                          <a:cubicBezTo>
                            <a:pt x="32" y="10"/>
                            <a:pt x="30" y="14"/>
                            <a:pt x="27" y="16"/>
                          </a:cubicBezTo>
                          <a:lnTo>
                            <a:pt x="26" y="16"/>
                          </a:lnTo>
                          <a:lnTo>
                            <a:pt x="26" y="15"/>
                          </a:ln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4" y="12"/>
                            <a:pt x="24" y="11"/>
                          </a:cubicBezTo>
                          <a:cubicBezTo>
                            <a:pt x="24" y="9"/>
                            <a:pt x="25" y="7"/>
                            <a:pt x="26" y="6"/>
                          </a:cubicBezTo>
                          <a:cubicBezTo>
                            <a:pt x="26" y="4"/>
                            <a:pt x="27" y="3"/>
                            <a:pt x="27" y="2"/>
                          </a:cubicBezTo>
                          <a:cubicBezTo>
                            <a:pt x="27" y="0"/>
                            <a:pt x="27" y="0"/>
                            <a:pt x="26" y="0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3" y="0"/>
                          </a:cubicBezTo>
                          <a:cubicBezTo>
                            <a:pt x="22" y="0"/>
                            <a:pt x="10" y="5"/>
                            <a:pt x="8" y="7"/>
                          </a:cubicBezTo>
                          <a:cubicBezTo>
                            <a:pt x="8" y="8"/>
                            <a:pt x="8" y="9"/>
                            <a:pt x="8" y="10"/>
                          </a:cubicBezTo>
                          <a:cubicBezTo>
                            <a:pt x="8" y="12"/>
                            <a:pt x="7" y="13"/>
                            <a:pt x="6" y="15"/>
                          </a:cubicBezTo>
                          <a:cubicBezTo>
                            <a:pt x="6" y="16"/>
                            <a:pt x="4" y="18"/>
                            <a:pt x="3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6" name="Freeform 1255">
                      <a:extLst>
                        <a:ext uri="{FF2B5EF4-FFF2-40B4-BE49-F238E27FC236}">
                          <a16:creationId xmlns:a16="http://schemas.microsoft.com/office/drawing/2014/main" id="{279B39BA-5D97-A34E-911B-7753521562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7063" y="4376887"/>
                      <a:ext cx="15036" cy="22554"/>
                    </a:xfrm>
                    <a:custGeom>
                      <a:avLst/>
                      <a:gdLst>
                        <a:gd name="T0" fmla="*/ 13 w 35"/>
                        <a:gd name="T1" fmla="*/ 0 h 53"/>
                        <a:gd name="T2" fmla="*/ 8 w 35"/>
                        <a:gd name="T3" fmla="*/ 7 h 53"/>
                        <a:gd name="T4" fmla="*/ 8 w 35"/>
                        <a:gd name="T5" fmla="*/ 14 h 53"/>
                        <a:gd name="T6" fmla="*/ 7 w 35"/>
                        <a:gd name="T7" fmla="*/ 20 h 53"/>
                        <a:gd name="T8" fmla="*/ 3 w 35"/>
                        <a:gd name="T9" fmla="*/ 34 h 53"/>
                        <a:gd name="T10" fmla="*/ 3 w 35"/>
                        <a:gd name="T11" fmla="*/ 42 h 53"/>
                        <a:gd name="T12" fmla="*/ 2 w 35"/>
                        <a:gd name="T13" fmla="*/ 42 h 53"/>
                        <a:gd name="T14" fmla="*/ 0 w 35"/>
                        <a:gd name="T15" fmla="*/ 51 h 53"/>
                        <a:gd name="T16" fmla="*/ 2 w 35"/>
                        <a:gd name="T17" fmla="*/ 53 h 53"/>
                        <a:gd name="T18" fmla="*/ 6 w 35"/>
                        <a:gd name="T19" fmla="*/ 50 h 53"/>
                        <a:gd name="T20" fmla="*/ 7 w 35"/>
                        <a:gd name="T21" fmla="*/ 48 h 53"/>
                        <a:gd name="T22" fmla="*/ 23 w 35"/>
                        <a:gd name="T23" fmla="*/ 40 h 53"/>
                        <a:gd name="T24" fmla="*/ 35 w 35"/>
                        <a:gd name="T25" fmla="*/ 25 h 53"/>
                        <a:gd name="T26" fmla="*/ 23 w 35"/>
                        <a:gd name="T27" fmla="*/ 10 h 53"/>
                        <a:gd name="T28" fmla="*/ 17 w 35"/>
                        <a:gd name="T29" fmla="*/ 18 h 53"/>
                        <a:gd name="T30" fmla="*/ 17 w 35"/>
                        <a:gd name="T31" fmla="*/ 19 h 53"/>
                        <a:gd name="T32" fmla="*/ 12 w 35"/>
                        <a:gd name="T33" fmla="*/ 19 h 53"/>
                        <a:gd name="T34" fmla="*/ 12 w 35"/>
                        <a:gd name="T35" fmla="*/ 13 h 53"/>
                        <a:gd name="T36" fmla="*/ 15 w 35"/>
                        <a:gd name="T37" fmla="*/ 4 h 53"/>
                        <a:gd name="T38" fmla="*/ 15 w 35"/>
                        <a:gd name="T39" fmla="*/ 2 h 53"/>
                        <a:gd name="T40" fmla="*/ 13 w 35"/>
                        <a:gd name="T41" fmla="*/ 0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35" h="53">
                          <a:moveTo>
                            <a:pt x="13" y="0"/>
                          </a:moveTo>
                          <a:cubicBezTo>
                            <a:pt x="12" y="1"/>
                            <a:pt x="8" y="5"/>
                            <a:pt x="8" y="7"/>
                          </a:cubicBezTo>
                          <a:lnTo>
                            <a:pt x="8" y="14"/>
                          </a:lnTo>
                          <a:cubicBezTo>
                            <a:pt x="7" y="16"/>
                            <a:pt x="7" y="18"/>
                            <a:pt x="7" y="20"/>
                          </a:cubicBezTo>
                          <a:cubicBezTo>
                            <a:pt x="6" y="25"/>
                            <a:pt x="5" y="30"/>
                            <a:pt x="3" y="34"/>
                          </a:cubicBezTo>
                          <a:lnTo>
                            <a:pt x="3" y="42"/>
                          </a:lnTo>
                          <a:lnTo>
                            <a:pt x="2" y="42"/>
                          </a:lnTo>
                          <a:cubicBezTo>
                            <a:pt x="1" y="43"/>
                            <a:pt x="0" y="48"/>
                            <a:pt x="0" y="51"/>
                          </a:cubicBezTo>
                          <a:cubicBezTo>
                            <a:pt x="0" y="51"/>
                            <a:pt x="0" y="53"/>
                            <a:pt x="2" y="53"/>
                          </a:cubicBezTo>
                          <a:cubicBezTo>
                            <a:pt x="4" y="53"/>
                            <a:pt x="5" y="51"/>
                            <a:pt x="6" y="50"/>
                          </a:cubicBezTo>
                          <a:cubicBezTo>
                            <a:pt x="6" y="49"/>
                            <a:pt x="7" y="49"/>
                            <a:pt x="7" y="48"/>
                          </a:cubicBezTo>
                          <a:cubicBezTo>
                            <a:pt x="11" y="45"/>
                            <a:pt x="16" y="42"/>
                            <a:pt x="23" y="40"/>
                          </a:cubicBezTo>
                          <a:cubicBezTo>
                            <a:pt x="28" y="38"/>
                            <a:pt x="35" y="34"/>
                            <a:pt x="35" y="25"/>
                          </a:cubicBezTo>
                          <a:cubicBezTo>
                            <a:pt x="35" y="21"/>
                            <a:pt x="26" y="10"/>
                            <a:pt x="23" y="10"/>
                          </a:cubicBezTo>
                          <a:cubicBezTo>
                            <a:pt x="18" y="10"/>
                            <a:pt x="17" y="15"/>
                            <a:pt x="17" y="18"/>
                          </a:cubicBezTo>
                          <a:lnTo>
                            <a:pt x="17" y="19"/>
                          </a:lnTo>
                          <a:lnTo>
                            <a:pt x="12" y="19"/>
                          </a:lnTo>
                          <a:lnTo>
                            <a:pt x="12" y="13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cubicBezTo>
                            <a:pt x="15" y="1"/>
                            <a:pt x="14" y="0"/>
                            <a:pt x="1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929" name="Группа 928">
                  <a:extLst>
                    <a:ext uri="{FF2B5EF4-FFF2-40B4-BE49-F238E27FC236}">
                      <a16:creationId xmlns:a16="http://schemas.microsoft.com/office/drawing/2014/main" id="{7386DA95-F906-176B-D4B2-A919FDEC975F}"/>
                    </a:ext>
                  </a:extLst>
                </p:cNvPr>
                <p:cNvGrpSpPr/>
                <p:nvPr/>
              </p:nvGrpSpPr>
              <p:grpSpPr>
                <a:xfrm>
                  <a:off x="356288" y="2486258"/>
                  <a:ext cx="557433" cy="557433"/>
                  <a:chOff x="356288" y="3279501"/>
                  <a:chExt cx="557433" cy="557433"/>
                </a:xfrm>
              </p:grpSpPr>
              <p:sp>
                <p:nvSpPr>
                  <p:cNvPr id="930" name="Овал 929">
                    <a:extLst>
                      <a:ext uri="{FF2B5EF4-FFF2-40B4-BE49-F238E27FC236}">
                        <a16:creationId xmlns:a16="http://schemas.microsoft.com/office/drawing/2014/main" id="{BF0D9510-2EB3-0E17-0900-3DE1D428A4F4}"/>
                      </a:ext>
                    </a:extLst>
                  </p:cNvPr>
                  <p:cNvSpPr/>
                  <p:nvPr/>
                </p:nvSpPr>
                <p:spPr>
                  <a:xfrm>
                    <a:off x="356288" y="3279501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" name="Oval 1289">
                    <a:extLst>
                      <a:ext uri="{FF2B5EF4-FFF2-40B4-BE49-F238E27FC236}">
                        <a16:creationId xmlns:a16="http://schemas.microsoft.com/office/drawing/2014/main" id="{0C52A86C-A862-66FE-65B1-39815B9005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2931" y="3584966"/>
                    <a:ext cx="14331" cy="1433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932" name="Группа 92">
                    <a:extLst>
                      <a:ext uri="{FF2B5EF4-FFF2-40B4-BE49-F238E27FC236}">
                        <a16:creationId xmlns:a16="http://schemas.microsoft.com/office/drawing/2014/main" id="{C66BF6A3-CFE8-DB34-FD8D-A8B2F54E8BBC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5" y="3429000"/>
                    <a:ext cx="482218" cy="241300"/>
                    <a:chOff x="7695174" y="4234048"/>
                    <a:chExt cx="1007392" cy="578875"/>
                  </a:xfrm>
                  <a:solidFill>
                    <a:schemeClr val="bg1"/>
                  </a:solidFill>
                </p:grpSpPr>
                <p:sp>
                  <p:nvSpPr>
                    <p:cNvPr id="933" name="Freeform 1112">
                      <a:extLst>
                        <a:ext uri="{FF2B5EF4-FFF2-40B4-BE49-F238E27FC236}">
                          <a16:creationId xmlns:a16="http://schemas.microsoft.com/office/drawing/2014/main" id="{A4603EAF-A0FC-171F-40A6-32E62530B3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95174" y="4634373"/>
                      <a:ext cx="31951" cy="39469"/>
                    </a:xfrm>
                    <a:custGeom>
                      <a:avLst/>
                      <a:gdLst>
                        <a:gd name="T0" fmla="*/ 52 w 77"/>
                        <a:gd name="T1" fmla="*/ 56 h 90"/>
                        <a:gd name="T2" fmla="*/ 67 w 77"/>
                        <a:gd name="T3" fmla="*/ 20 h 90"/>
                        <a:gd name="T4" fmla="*/ 61 w 77"/>
                        <a:gd name="T5" fmla="*/ 16 h 90"/>
                        <a:gd name="T6" fmla="*/ 51 w 77"/>
                        <a:gd name="T7" fmla="*/ 21 h 90"/>
                        <a:gd name="T8" fmla="*/ 14 w 77"/>
                        <a:gd name="T9" fmla="*/ 0 h 90"/>
                        <a:gd name="T10" fmla="*/ 13 w 77"/>
                        <a:gd name="T11" fmla="*/ 3 h 90"/>
                        <a:gd name="T12" fmla="*/ 14 w 77"/>
                        <a:gd name="T13" fmla="*/ 29 h 90"/>
                        <a:gd name="T14" fmla="*/ 0 w 77"/>
                        <a:gd name="T15" fmla="*/ 41 h 90"/>
                        <a:gd name="T16" fmla="*/ 3 w 77"/>
                        <a:gd name="T17" fmla="*/ 53 h 90"/>
                        <a:gd name="T18" fmla="*/ 26 w 77"/>
                        <a:gd name="T19" fmla="*/ 52 h 90"/>
                        <a:gd name="T20" fmla="*/ 55 w 77"/>
                        <a:gd name="T21" fmla="*/ 82 h 90"/>
                        <a:gd name="T22" fmla="*/ 70 w 77"/>
                        <a:gd name="T23" fmla="*/ 90 h 90"/>
                        <a:gd name="T24" fmla="*/ 77 w 77"/>
                        <a:gd name="T25" fmla="*/ 83 h 90"/>
                        <a:gd name="T26" fmla="*/ 52 w 77"/>
                        <a:gd name="T27" fmla="*/ 56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7" h="90">
                          <a:moveTo>
                            <a:pt x="52" y="56"/>
                          </a:moveTo>
                          <a:lnTo>
                            <a:pt x="67" y="20"/>
                          </a:lnTo>
                          <a:lnTo>
                            <a:pt x="61" y="16"/>
                          </a:lnTo>
                          <a:lnTo>
                            <a:pt x="51" y="21"/>
                          </a:lnTo>
                          <a:lnTo>
                            <a:pt x="14" y="0"/>
                          </a:lnTo>
                          <a:lnTo>
                            <a:pt x="13" y="3"/>
                          </a:lnTo>
                          <a:lnTo>
                            <a:pt x="14" y="29"/>
                          </a:lnTo>
                          <a:lnTo>
                            <a:pt x="0" y="41"/>
                          </a:lnTo>
                          <a:lnTo>
                            <a:pt x="3" y="53"/>
                          </a:lnTo>
                          <a:lnTo>
                            <a:pt x="26" y="52"/>
                          </a:lnTo>
                          <a:lnTo>
                            <a:pt x="55" y="82"/>
                          </a:lnTo>
                          <a:lnTo>
                            <a:pt x="70" y="90"/>
                          </a:lnTo>
                          <a:lnTo>
                            <a:pt x="77" y="83"/>
                          </a:lnTo>
                          <a:lnTo>
                            <a:pt x="52" y="5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4" name="Freeform 1113">
                      <a:extLst>
                        <a:ext uri="{FF2B5EF4-FFF2-40B4-BE49-F238E27FC236}">
                          <a16:creationId xmlns:a16="http://schemas.microsoft.com/office/drawing/2014/main" id="{AF7FD395-304A-D90A-0571-72BEA64C0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30884" y="4459584"/>
                      <a:ext cx="20675" cy="24434"/>
                    </a:xfrm>
                    <a:custGeom>
                      <a:avLst/>
                      <a:gdLst>
                        <a:gd name="T0" fmla="*/ 30 w 47"/>
                        <a:gd name="T1" fmla="*/ 57 h 57"/>
                        <a:gd name="T2" fmla="*/ 45 w 47"/>
                        <a:gd name="T3" fmla="*/ 50 h 57"/>
                        <a:gd name="T4" fmla="*/ 47 w 47"/>
                        <a:gd name="T5" fmla="*/ 19 h 57"/>
                        <a:gd name="T6" fmla="*/ 43 w 47"/>
                        <a:gd name="T7" fmla="*/ 15 h 57"/>
                        <a:gd name="T8" fmla="*/ 39 w 47"/>
                        <a:gd name="T9" fmla="*/ 28 h 57"/>
                        <a:gd name="T10" fmla="*/ 21 w 47"/>
                        <a:gd name="T11" fmla="*/ 18 h 57"/>
                        <a:gd name="T12" fmla="*/ 14 w 47"/>
                        <a:gd name="T13" fmla="*/ 0 h 57"/>
                        <a:gd name="T14" fmla="*/ 7 w 47"/>
                        <a:gd name="T15" fmla="*/ 4 h 57"/>
                        <a:gd name="T16" fmla="*/ 0 w 47"/>
                        <a:gd name="T17" fmla="*/ 4 h 57"/>
                        <a:gd name="T18" fmla="*/ 30 w 47"/>
                        <a:gd name="T19" fmla="*/ 57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7" h="57">
                          <a:moveTo>
                            <a:pt x="30" y="57"/>
                          </a:moveTo>
                          <a:lnTo>
                            <a:pt x="45" y="50"/>
                          </a:lnTo>
                          <a:lnTo>
                            <a:pt x="47" y="19"/>
                          </a:lnTo>
                          <a:lnTo>
                            <a:pt x="43" y="15"/>
                          </a:lnTo>
                          <a:lnTo>
                            <a:pt x="39" y="28"/>
                          </a:lnTo>
                          <a:lnTo>
                            <a:pt x="21" y="18"/>
                          </a:lnTo>
                          <a:lnTo>
                            <a:pt x="14" y="0"/>
                          </a:lnTo>
                          <a:lnTo>
                            <a:pt x="7" y="4"/>
                          </a:lnTo>
                          <a:lnTo>
                            <a:pt x="0" y="4"/>
                          </a:lnTo>
                          <a:lnTo>
                            <a:pt x="30" y="57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5" name="Freeform 1114">
                      <a:extLst>
                        <a:ext uri="{FF2B5EF4-FFF2-40B4-BE49-F238E27FC236}">
                          <a16:creationId xmlns:a16="http://schemas.microsoft.com/office/drawing/2014/main" id="{BB8935BA-F087-A4FF-C756-3965E08E75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9361" y="4651289"/>
                      <a:ext cx="37589" cy="31951"/>
                    </a:xfrm>
                    <a:custGeom>
                      <a:avLst/>
                      <a:gdLst>
                        <a:gd name="T0" fmla="*/ 73 w 88"/>
                        <a:gd name="T1" fmla="*/ 42 h 75"/>
                        <a:gd name="T2" fmla="*/ 78 w 88"/>
                        <a:gd name="T3" fmla="*/ 38 h 75"/>
                        <a:gd name="T4" fmla="*/ 83 w 88"/>
                        <a:gd name="T5" fmla="*/ 34 h 75"/>
                        <a:gd name="T6" fmla="*/ 84 w 88"/>
                        <a:gd name="T7" fmla="*/ 30 h 75"/>
                        <a:gd name="T8" fmla="*/ 88 w 88"/>
                        <a:gd name="T9" fmla="*/ 22 h 75"/>
                        <a:gd name="T10" fmla="*/ 79 w 88"/>
                        <a:gd name="T11" fmla="*/ 6 h 75"/>
                        <a:gd name="T12" fmla="*/ 77 w 88"/>
                        <a:gd name="T13" fmla="*/ 2 h 75"/>
                        <a:gd name="T14" fmla="*/ 75 w 88"/>
                        <a:gd name="T15" fmla="*/ 6 h 75"/>
                        <a:gd name="T16" fmla="*/ 75 w 88"/>
                        <a:gd name="T17" fmla="*/ 7 h 75"/>
                        <a:gd name="T18" fmla="*/ 69 w 88"/>
                        <a:gd name="T19" fmla="*/ 7 h 75"/>
                        <a:gd name="T20" fmla="*/ 57 w 88"/>
                        <a:gd name="T21" fmla="*/ 1 h 75"/>
                        <a:gd name="T22" fmla="*/ 44 w 88"/>
                        <a:gd name="T23" fmla="*/ 12 h 75"/>
                        <a:gd name="T24" fmla="*/ 33 w 88"/>
                        <a:gd name="T25" fmla="*/ 7 h 75"/>
                        <a:gd name="T26" fmla="*/ 17 w 88"/>
                        <a:gd name="T27" fmla="*/ 0 h 75"/>
                        <a:gd name="T28" fmla="*/ 14 w 88"/>
                        <a:gd name="T29" fmla="*/ 5 h 75"/>
                        <a:gd name="T30" fmla="*/ 14 w 88"/>
                        <a:gd name="T31" fmla="*/ 6 h 75"/>
                        <a:gd name="T32" fmla="*/ 13 w 88"/>
                        <a:gd name="T33" fmla="*/ 6 h 75"/>
                        <a:gd name="T34" fmla="*/ 6 w 88"/>
                        <a:gd name="T35" fmla="*/ 5 h 75"/>
                        <a:gd name="T36" fmla="*/ 4 w 88"/>
                        <a:gd name="T37" fmla="*/ 11 h 75"/>
                        <a:gd name="T38" fmla="*/ 4 w 88"/>
                        <a:gd name="T39" fmla="*/ 16 h 75"/>
                        <a:gd name="T40" fmla="*/ 5 w 88"/>
                        <a:gd name="T41" fmla="*/ 20 h 75"/>
                        <a:gd name="T42" fmla="*/ 2 w 88"/>
                        <a:gd name="T43" fmla="*/ 26 h 75"/>
                        <a:gd name="T44" fmla="*/ 0 w 88"/>
                        <a:gd name="T45" fmla="*/ 29 h 75"/>
                        <a:gd name="T46" fmla="*/ 8 w 88"/>
                        <a:gd name="T47" fmla="*/ 41 h 75"/>
                        <a:gd name="T48" fmla="*/ 12 w 88"/>
                        <a:gd name="T49" fmla="*/ 45 h 75"/>
                        <a:gd name="T50" fmla="*/ 19 w 88"/>
                        <a:gd name="T51" fmla="*/ 60 h 75"/>
                        <a:gd name="T52" fmla="*/ 25 w 88"/>
                        <a:gd name="T53" fmla="*/ 75 h 75"/>
                        <a:gd name="T54" fmla="*/ 25 w 88"/>
                        <a:gd name="T55" fmla="*/ 75 h 75"/>
                        <a:gd name="T56" fmla="*/ 32 w 88"/>
                        <a:gd name="T57" fmla="*/ 73 h 75"/>
                        <a:gd name="T58" fmla="*/ 40 w 88"/>
                        <a:gd name="T59" fmla="*/ 71 h 75"/>
                        <a:gd name="T60" fmla="*/ 44 w 88"/>
                        <a:gd name="T61" fmla="*/ 67 h 75"/>
                        <a:gd name="T62" fmla="*/ 58 w 88"/>
                        <a:gd name="T63" fmla="*/ 56 h 75"/>
                        <a:gd name="T64" fmla="*/ 69 w 88"/>
                        <a:gd name="T65" fmla="*/ 48 h 75"/>
                        <a:gd name="T66" fmla="*/ 73 w 88"/>
                        <a:gd name="T67" fmla="*/ 42 h 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88" h="75">
                          <a:moveTo>
                            <a:pt x="73" y="42"/>
                          </a:moveTo>
                          <a:cubicBezTo>
                            <a:pt x="75" y="40"/>
                            <a:pt x="76" y="39"/>
                            <a:pt x="78" y="38"/>
                          </a:cubicBezTo>
                          <a:cubicBezTo>
                            <a:pt x="80" y="37"/>
                            <a:pt x="82" y="36"/>
                            <a:pt x="83" y="34"/>
                          </a:cubicBezTo>
                          <a:cubicBezTo>
                            <a:pt x="84" y="33"/>
                            <a:pt x="84" y="31"/>
                            <a:pt x="84" y="30"/>
                          </a:cubicBezTo>
                          <a:cubicBezTo>
                            <a:pt x="85" y="27"/>
                            <a:pt x="85" y="23"/>
                            <a:pt x="88" y="22"/>
                          </a:cubicBezTo>
                          <a:cubicBezTo>
                            <a:pt x="85" y="18"/>
                            <a:pt x="82" y="12"/>
                            <a:pt x="79" y="6"/>
                          </a:cubicBezTo>
                          <a:cubicBezTo>
                            <a:pt x="79" y="5"/>
                            <a:pt x="78" y="4"/>
                            <a:pt x="77" y="2"/>
                          </a:cubicBezTo>
                          <a:cubicBezTo>
                            <a:pt x="76" y="3"/>
                            <a:pt x="75" y="4"/>
                            <a:pt x="75" y="6"/>
                          </a:cubicBezTo>
                          <a:lnTo>
                            <a:pt x="75" y="7"/>
                          </a:lnTo>
                          <a:lnTo>
                            <a:pt x="69" y="7"/>
                          </a:lnTo>
                          <a:cubicBezTo>
                            <a:pt x="65" y="7"/>
                            <a:pt x="61" y="5"/>
                            <a:pt x="57" y="1"/>
                          </a:cubicBezTo>
                          <a:cubicBezTo>
                            <a:pt x="56" y="8"/>
                            <a:pt x="51" y="12"/>
                            <a:pt x="44" y="12"/>
                          </a:cubicBezTo>
                          <a:cubicBezTo>
                            <a:pt x="41" y="12"/>
                            <a:pt x="37" y="10"/>
                            <a:pt x="33" y="7"/>
                          </a:cubicBezTo>
                          <a:cubicBezTo>
                            <a:pt x="27" y="4"/>
                            <a:pt x="21" y="0"/>
                            <a:pt x="17" y="0"/>
                          </a:cubicBezTo>
                          <a:cubicBezTo>
                            <a:pt x="15" y="0"/>
                            <a:pt x="14" y="3"/>
                            <a:pt x="14" y="5"/>
                          </a:cubicBezTo>
                          <a:lnTo>
                            <a:pt x="14" y="6"/>
                          </a:lnTo>
                          <a:lnTo>
                            <a:pt x="13" y="6"/>
                          </a:lnTo>
                          <a:cubicBezTo>
                            <a:pt x="10" y="6"/>
                            <a:pt x="7" y="5"/>
                            <a:pt x="6" y="5"/>
                          </a:cubicBezTo>
                          <a:cubicBezTo>
                            <a:pt x="5" y="6"/>
                            <a:pt x="4" y="8"/>
                            <a:pt x="4" y="11"/>
                          </a:cubicBezTo>
                          <a:cubicBezTo>
                            <a:pt x="4" y="13"/>
                            <a:pt x="4" y="14"/>
                            <a:pt x="4" y="16"/>
                          </a:cubicBezTo>
                          <a:cubicBezTo>
                            <a:pt x="5" y="17"/>
                            <a:pt x="5" y="18"/>
                            <a:pt x="5" y="20"/>
                          </a:cubicBezTo>
                          <a:cubicBezTo>
                            <a:pt x="5" y="24"/>
                            <a:pt x="3" y="25"/>
                            <a:pt x="2" y="26"/>
                          </a:cubicBezTo>
                          <a:cubicBezTo>
                            <a:pt x="0" y="27"/>
                            <a:pt x="0" y="28"/>
                            <a:pt x="0" y="29"/>
                          </a:cubicBezTo>
                          <a:cubicBezTo>
                            <a:pt x="0" y="34"/>
                            <a:pt x="4" y="38"/>
                            <a:pt x="8" y="41"/>
                          </a:cubicBezTo>
                          <a:cubicBezTo>
                            <a:pt x="10" y="42"/>
                            <a:pt x="11" y="44"/>
                            <a:pt x="12" y="45"/>
                          </a:cubicBezTo>
                          <a:cubicBezTo>
                            <a:pt x="15" y="49"/>
                            <a:pt x="17" y="55"/>
                            <a:pt x="19" y="60"/>
                          </a:cubicBezTo>
                          <a:cubicBezTo>
                            <a:pt x="20" y="66"/>
                            <a:pt x="22" y="71"/>
                            <a:pt x="25" y="75"/>
                          </a:cubicBezTo>
                          <a:lnTo>
                            <a:pt x="25" y="75"/>
                          </a:lnTo>
                          <a:cubicBezTo>
                            <a:pt x="27" y="74"/>
                            <a:pt x="29" y="74"/>
                            <a:pt x="32" y="73"/>
                          </a:cubicBezTo>
                          <a:cubicBezTo>
                            <a:pt x="35" y="73"/>
                            <a:pt x="38" y="72"/>
                            <a:pt x="40" y="71"/>
                          </a:cubicBezTo>
                          <a:cubicBezTo>
                            <a:pt x="41" y="70"/>
                            <a:pt x="43" y="68"/>
                            <a:pt x="44" y="67"/>
                          </a:cubicBezTo>
                          <a:cubicBezTo>
                            <a:pt x="48" y="62"/>
                            <a:pt x="52" y="56"/>
                            <a:pt x="58" y="56"/>
                          </a:cubicBezTo>
                          <a:cubicBezTo>
                            <a:pt x="64" y="56"/>
                            <a:pt x="67" y="52"/>
                            <a:pt x="69" y="48"/>
                          </a:cubicBezTo>
                          <a:cubicBezTo>
                            <a:pt x="70" y="46"/>
                            <a:pt x="72" y="43"/>
                            <a:pt x="73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6" name="Freeform 1115">
                      <a:extLst>
                        <a:ext uri="{FF2B5EF4-FFF2-40B4-BE49-F238E27FC236}">
                          <a16:creationId xmlns:a16="http://schemas.microsoft.com/office/drawing/2014/main" id="{49E00BD2-7E0D-8B0E-ACFF-6C9A3FC1D1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8299" y="4583628"/>
                      <a:ext cx="16916" cy="33830"/>
                    </a:xfrm>
                    <a:custGeom>
                      <a:avLst/>
                      <a:gdLst>
                        <a:gd name="T0" fmla="*/ 20 w 43"/>
                        <a:gd name="T1" fmla="*/ 79 h 79"/>
                        <a:gd name="T2" fmla="*/ 24 w 43"/>
                        <a:gd name="T3" fmla="*/ 79 h 79"/>
                        <a:gd name="T4" fmla="*/ 24 w 43"/>
                        <a:gd name="T5" fmla="*/ 79 h 79"/>
                        <a:gd name="T6" fmla="*/ 31 w 43"/>
                        <a:gd name="T7" fmla="*/ 79 h 79"/>
                        <a:gd name="T8" fmla="*/ 33 w 43"/>
                        <a:gd name="T9" fmla="*/ 79 h 79"/>
                        <a:gd name="T10" fmla="*/ 38 w 43"/>
                        <a:gd name="T11" fmla="*/ 79 h 79"/>
                        <a:gd name="T12" fmla="*/ 35 w 43"/>
                        <a:gd name="T13" fmla="*/ 76 h 79"/>
                        <a:gd name="T14" fmla="*/ 29 w 43"/>
                        <a:gd name="T15" fmla="*/ 66 h 79"/>
                        <a:gd name="T16" fmla="*/ 35 w 43"/>
                        <a:gd name="T17" fmla="*/ 51 h 79"/>
                        <a:gd name="T18" fmla="*/ 41 w 43"/>
                        <a:gd name="T19" fmla="*/ 36 h 79"/>
                        <a:gd name="T20" fmla="*/ 42 w 43"/>
                        <a:gd name="T21" fmla="*/ 25 h 79"/>
                        <a:gd name="T22" fmla="*/ 43 w 43"/>
                        <a:gd name="T23" fmla="*/ 21 h 79"/>
                        <a:gd name="T24" fmla="*/ 35 w 43"/>
                        <a:gd name="T25" fmla="*/ 16 h 79"/>
                        <a:gd name="T26" fmla="*/ 32 w 43"/>
                        <a:gd name="T27" fmla="*/ 13 h 79"/>
                        <a:gd name="T28" fmla="*/ 28 w 43"/>
                        <a:gd name="T29" fmla="*/ 13 h 79"/>
                        <a:gd name="T30" fmla="*/ 24 w 43"/>
                        <a:gd name="T31" fmla="*/ 5 h 79"/>
                        <a:gd name="T32" fmla="*/ 18 w 43"/>
                        <a:gd name="T33" fmla="*/ 0 h 79"/>
                        <a:gd name="T34" fmla="*/ 14 w 43"/>
                        <a:gd name="T35" fmla="*/ 0 h 79"/>
                        <a:gd name="T36" fmla="*/ 10 w 43"/>
                        <a:gd name="T37" fmla="*/ 1 h 79"/>
                        <a:gd name="T38" fmla="*/ 5 w 43"/>
                        <a:gd name="T39" fmla="*/ 1 h 79"/>
                        <a:gd name="T40" fmla="*/ 3 w 43"/>
                        <a:gd name="T41" fmla="*/ 0 h 79"/>
                        <a:gd name="T42" fmla="*/ 2 w 43"/>
                        <a:gd name="T43" fmla="*/ 0 h 79"/>
                        <a:gd name="T44" fmla="*/ 3 w 43"/>
                        <a:gd name="T45" fmla="*/ 3 h 79"/>
                        <a:gd name="T46" fmla="*/ 4 w 43"/>
                        <a:gd name="T47" fmla="*/ 10 h 79"/>
                        <a:gd name="T48" fmla="*/ 1 w 43"/>
                        <a:gd name="T49" fmla="*/ 16 h 79"/>
                        <a:gd name="T50" fmla="*/ 8 w 43"/>
                        <a:gd name="T51" fmla="*/ 22 h 79"/>
                        <a:gd name="T52" fmla="*/ 17 w 43"/>
                        <a:gd name="T53" fmla="*/ 34 h 79"/>
                        <a:gd name="T54" fmla="*/ 7 w 43"/>
                        <a:gd name="T55" fmla="*/ 47 h 79"/>
                        <a:gd name="T56" fmla="*/ 0 w 43"/>
                        <a:gd name="T57" fmla="*/ 55 h 79"/>
                        <a:gd name="T58" fmla="*/ 0 w 43"/>
                        <a:gd name="T59" fmla="*/ 72 h 79"/>
                        <a:gd name="T60" fmla="*/ 20 w 43"/>
                        <a:gd name="T61" fmla="*/ 79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3" h="79">
                          <a:moveTo>
                            <a:pt x="20" y="79"/>
                          </a:moveTo>
                          <a:cubicBezTo>
                            <a:pt x="21" y="79"/>
                            <a:pt x="22" y="79"/>
                            <a:pt x="24" y="79"/>
                          </a:cubicBezTo>
                          <a:lnTo>
                            <a:pt x="24" y="79"/>
                          </a:lnTo>
                          <a:cubicBezTo>
                            <a:pt x="27" y="79"/>
                            <a:pt x="29" y="79"/>
                            <a:pt x="31" y="79"/>
                          </a:cubicBezTo>
                          <a:cubicBezTo>
                            <a:pt x="32" y="79"/>
                            <a:pt x="33" y="79"/>
                            <a:pt x="33" y="79"/>
                          </a:cubicBezTo>
                          <a:cubicBezTo>
                            <a:pt x="38" y="79"/>
                            <a:pt x="38" y="79"/>
                            <a:pt x="38" y="79"/>
                          </a:cubicBezTo>
                          <a:cubicBezTo>
                            <a:pt x="38" y="78"/>
                            <a:pt x="37" y="77"/>
                            <a:pt x="35" y="76"/>
                          </a:cubicBezTo>
                          <a:cubicBezTo>
                            <a:pt x="33" y="74"/>
                            <a:pt x="29" y="71"/>
                            <a:pt x="29" y="66"/>
                          </a:cubicBezTo>
                          <a:cubicBezTo>
                            <a:pt x="29" y="60"/>
                            <a:pt x="32" y="55"/>
                            <a:pt x="35" y="51"/>
                          </a:cubicBezTo>
                          <a:cubicBezTo>
                            <a:pt x="38" y="47"/>
                            <a:pt x="41" y="42"/>
                            <a:pt x="41" y="36"/>
                          </a:cubicBezTo>
                          <a:cubicBezTo>
                            <a:pt x="41" y="32"/>
                            <a:pt x="41" y="29"/>
                            <a:pt x="42" y="25"/>
                          </a:cubicBezTo>
                          <a:cubicBezTo>
                            <a:pt x="42" y="24"/>
                            <a:pt x="43" y="23"/>
                            <a:pt x="43" y="21"/>
                          </a:cubicBezTo>
                          <a:cubicBezTo>
                            <a:pt x="39" y="20"/>
                            <a:pt x="37" y="18"/>
                            <a:pt x="35" y="16"/>
                          </a:cubicBezTo>
                          <a:cubicBezTo>
                            <a:pt x="34" y="14"/>
                            <a:pt x="33" y="13"/>
                            <a:pt x="32" y="13"/>
                          </a:cubicBezTo>
                          <a:lnTo>
                            <a:pt x="28" y="13"/>
                          </a:lnTo>
                          <a:cubicBezTo>
                            <a:pt x="24" y="13"/>
                            <a:pt x="24" y="7"/>
                            <a:pt x="24" y="5"/>
                          </a:cubicBezTo>
                          <a:cubicBezTo>
                            <a:pt x="24" y="2"/>
                            <a:pt x="23" y="0"/>
                            <a:pt x="18" y="0"/>
                          </a:cubicBezTo>
                          <a:cubicBezTo>
                            <a:pt x="17" y="0"/>
                            <a:pt x="16" y="0"/>
                            <a:pt x="14" y="0"/>
                          </a:cubicBezTo>
                          <a:cubicBezTo>
                            <a:pt x="13" y="1"/>
                            <a:pt x="11" y="1"/>
                            <a:pt x="10" y="1"/>
                          </a:cubicBezTo>
                          <a:lnTo>
                            <a:pt x="5" y="1"/>
                          </a:lnTo>
                          <a:cubicBezTo>
                            <a:pt x="4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3" y="2"/>
                            <a:pt x="3" y="3"/>
                          </a:cubicBezTo>
                          <a:cubicBezTo>
                            <a:pt x="3" y="5"/>
                            <a:pt x="4" y="7"/>
                            <a:pt x="4" y="10"/>
                          </a:cubicBezTo>
                          <a:cubicBezTo>
                            <a:pt x="4" y="12"/>
                            <a:pt x="3" y="14"/>
                            <a:pt x="1" y="16"/>
                          </a:cubicBezTo>
                          <a:cubicBezTo>
                            <a:pt x="2" y="19"/>
                            <a:pt x="5" y="20"/>
                            <a:pt x="8" y="22"/>
                          </a:cubicBezTo>
                          <a:cubicBezTo>
                            <a:pt x="12" y="24"/>
                            <a:pt x="17" y="27"/>
                            <a:pt x="17" y="34"/>
                          </a:cubicBezTo>
                          <a:cubicBezTo>
                            <a:pt x="17" y="41"/>
                            <a:pt x="12" y="44"/>
                            <a:pt x="7" y="47"/>
                          </a:cubicBezTo>
                          <a:cubicBezTo>
                            <a:pt x="3" y="49"/>
                            <a:pt x="0" y="51"/>
                            <a:pt x="0" y="55"/>
                          </a:cubicBezTo>
                          <a:lnTo>
                            <a:pt x="0" y="72"/>
                          </a:lnTo>
                          <a:cubicBezTo>
                            <a:pt x="0" y="77"/>
                            <a:pt x="5" y="79"/>
                            <a:pt x="20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7" name="Freeform 1116">
                      <a:extLst>
                        <a:ext uri="{FF2B5EF4-FFF2-40B4-BE49-F238E27FC236}">
                          <a16:creationId xmlns:a16="http://schemas.microsoft.com/office/drawing/2014/main" id="{7D4DFF99-0856-B510-239C-E25AF0BF0E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2233" y="4745262"/>
                      <a:ext cx="24434" cy="20675"/>
                    </a:xfrm>
                    <a:custGeom>
                      <a:avLst/>
                      <a:gdLst>
                        <a:gd name="T0" fmla="*/ 55 w 55"/>
                        <a:gd name="T1" fmla="*/ 19 h 46"/>
                        <a:gd name="T2" fmla="*/ 38 w 55"/>
                        <a:gd name="T3" fmla="*/ 5 h 46"/>
                        <a:gd name="T4" fmla="*/ 37 w 55"/>
                        <a:gd name="T5" fmla="*/ 3 h 46"/>
                        <a:gd name="T6" fmla="*/ 33 w 55"/>
                        <a:gd name="T7" fmla="*/ 3 h 46"/>
                        <a:gd name="T8" fmla="*/ 31 w 55"/>
                        <a:gd name="T9" fmla="*/ 2 h 46"/>
                        <a:gd name="T10" fmla="*/ 28 w 55"/>
                        <a:gd name="T11" fmla="*/ 0 h 46"/>
                        <a:gd name="T12" fmla="*/ 8 w 55"/>
                        <a:gd name="T13" fmla="*/ 7 h 46"/>
                        <a:gd name="T14" fmla="*/ 9 w 55"/>
                        <a:gd name="T15" fmla="*/ 10 h 46"/>
                        <a:gd name="T16" fmla="*/ 10 w 55"/>
                        <a:gd name="T17" fmla="*/ 15 h 46"/>
                        <a:gd name="T18" fmla="*/ 5 w 55"/>
                        <a:gd name="T19" fmla="*/ 24 h 46"/>
                        <a:gd name="T20" fmla="*/ 0 w 55"/>
                        <a:gd name="T21" fmla="*/ 22 h 46"/>
                        <a:gd name="T22" fmla="*/ 0 w 55"/>
                        <a:gd name="T23" fmla="*/ 22 h 46"/>
                        <a:gd name="T24" fmla="*/ 1 w 55"/>
                        <a:gd name="T25" fmla="*/ 24 h 46"/>
                        <a:gd name="T26" fmla="*/ 4 w 55"/>
                        <a:gd name="T27" fmla="*/ 28 h 46"/>
                        <a:gd name="T28" fmla="*/ 11 w 55"/>
                        <a:gd name="T29" fmla="*/ 33 h 46"/>
                        <a:gd name="T30" fmla="*/ 14 w 55"/>
                        <a:gd name="T31" fmla="*/ 39 h 46"/>
                        <a:gd name="T32" fmla="*/ 16 w 55"/>
                        <a:gd name="T33" fmla="*/ 46 h 46"/>
                        <a:gd name="T34" fmla="*/ 27 w 55"/>
                        <a:gd name="T35" fmla="*/ 43 h 46"/>
                        <a:gd name="T36" fmla="*/ 31 w 55"/>
                        <a:gd name="T37" fmla="*/ 44 h 46"/>
                        <a:gd name="T38" fmla="*/ 34 w 55"/>
                        <a:gd name="T39" fmla="*/ 45 h 46"/>
                        <a:gd name="T40" fmla="*/ 40 w 55"/>
                        <a:gd name="T41" fmla="*/ 37 h 46"/>
                        <a:gd name="T42" fmla="*/ 42 w 55"/>
                        <a:gd name="T43" fmla="*/ 32 h 46"/>
                        <a:gd name="T44" fmla="*/ 42 w 55"/>
                        <a:gd name="T45" fmla="*/ 31 h 46"/>
                        <a:gd name="T46" fmla="*/ 50 w 55"/>
                        <a:gd name="T47" fmla="*/ 24 h 46"/>
                        <a:gd name="T48" fmla="*/ 51 w 55"/>
                        <a:gd name="T49" fmla="*/ 22 h 46"/>
                        <a:gd name="T50" fmla="*/ 55 w 55"/>
                        <a:gd name="T5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55" h="46">
                          <a:moveTo>
                            <a:pt x="55" y="19"/>
                          </a:moveTo>
                          <a:cubicBezTo>
                            <a:pt x="45" y="17"/>
                            <a:pt x="42" y="14"/>
                            <a:pt x="38" y="5"/>
                          </a:cubicBezTo>
                          <a:lnTo>
                            <a:pt x="37" y="3"/>
                          </a:lnTo>
                          <a:lnTo>
                            <a:pt x="33" y="3"/>
                          </a:lnTo>
                          <a:cubicBezTo>
                            <a:pt x="32" y="3"/>
                            <a:pt x="31" y="3"/>
                            <a:pt x="31" y="2"/>
                          </a:cubicBezTo>
                          <a:cubicBezTo>
                            <a:pt x="30" y="1"/>
                            <a:pt x="29" y="0"/>
                            <a:pt x="28" y="0"/>
                          </a:cubicBezTo>
                          <a:cubicBezTo>
                            <a:pt x="23" y="0"/>
                            <a:pt x="8" y="3"/>
                            <a:pt x="8" y="7"/>
                          </a:cubicBezTo>
                          <a:cubicBezTo>
                            <a:pt x="8" y="8"/>
                            <a:pt x="9" y="9"/>
                            <a:pt x="9" y="10"/>
                          </a:cubicBezTo>
                          <a:cubicBezTo>
                            <a:pt x="10" y="11"/>
                            <a:pt x="10" y="13"/>
                            <a:pt x="10" y="15"/>
                          </a:cubicBezTo>
                          <a:cubicBezTo>
                            <a:pt x="10" y="18"/>
                            <a:pt x="10" y="24"/>
                            <a:pt x="5" y="24"/>
                          </a:cubicBezTo>
                          <a:cubicBezTo>
                            <a:pt x="3" y="24"/>
                            <a:pt x="2" y="23"/>
                            <a:pt x="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23"/>
                            <a:pt x="1" y="23"/>
                            <a:pt x="1" y="24"/>
                          </a:cubicBezTo>
                          <a:cubicBezTo>
                            <a:pt x="1" y="26"/>
                            <a:pt x="2" y="27"/>
                            <a:pt x="4" y="28"/>
                          </a:cubicBezTo>
                          <a:cubicBezTo>
                            <a:pt x="7" y="29"/>
                            <a:pt x="9" y="30"/>
                            <a:pt x="11" y="33"/>
                          </a:cubicBezTo>
                          <a:cubicBezTo>
                            <a:pt x="13" y="35"/>
                            <a:pt x="13" y="37"/>
                            <a:pt x="14" y="39"/>
                          </a:cubicBezTo>
                          <a:cubicBezTo>
                            <a:pt x="14" y="42"/>
                            <a:pt x="14" y="44"/>
                            <a:pt x="16" y="46"/>
                          </a:cubicBezTo>
                          <a:cubicBezTo>
                            <a:pt x="19" y="44"/>
                            <a:pt x="22" y="43"/>
                            <a:pt x="27" y="43"/>
                          </a:cubicBezTo>
                          <a:cubicBezTo>
                            <a:pt x="28" y="43"/>
                            <a:pt x="30" y="44"/>
                            <a:pt x="31" y="44"/>
                          </a:cubicBezTo>
                          <a:cubicBezTo>
                            <a:pt x="32" y="45"/>
                            <a:pt x="33" y="45"/>
                            <a:pt x="34" y="45"/>
                          </a:cubicBezTo>
                          <a:cubicBezTo>
                            <a:pt x="38" y="45"/>
                            <a:pt x="39" y="43"/>
                            <a:pt x="40" y="37"/>
                          </a:cubicBezTo>
                          <a:cubicBezTo>
                            <a:pt x="41" y="35"/>
                            <a:pt x="41" y="34"/>
                            <a:pt x="42" y="32"/>
                          </a:cubicBezTo>
                          <a:cubicBezTo>
                            <a:pt x="42" y="32"/>
                            <a:pt x="42" y="32"/>
                            <a:pt x="42" y="31"/>
                          </a:cubicBezTo>
                          <a:lnTo>
                            <a:pt x="50" y="24"/>
                          </a:lnTo>
                          <a:cubicBezTo>
                            <a:pt x="50" y="23"/>
                            <a:pt x="51" y="23"/>
                            <a:pt x="51" y="22"/>
                          </a:cubicBezTo>
                          <a:cubicBezTo>
                            <a:pt x="52" y="22"/>
                            <a:pt x="54" y="20"/>
                            <a:pt x="55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8" name="Freeform 1117">
                      <a:extLst>
                        <a:ext uri="{FF2B5EF4-FFF2-40B4-BE49-F238E27FC236}">
                          <a16:creationId xmlns:a16="http://schemas.microsoft.com/office/drawing/2014/main" id="{83EDC811-0F4F-726A-B008-F80F78146F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7411" y="4611820"/>
                      <a:ext cx="35710" cy="24434"/>
                    </a:xfrm>
                    <a:custGeom>
                      <a:avLst/>
                      <a:gdLst>
                        <a:gd name="T0" fmla="*/ 66 w 81"/>
                        <a:gd name="T1" fmla="*/ 53 h 55"/>
                        <a:gd name="T2" fmla="*/ 72 w 81"/>
                        <a:gd name="T3" fmla="*/ 55 h 55"/>
                        <a:gd name="T4" fmla="*/ 76 w 81"/>
                        <a:gd name="T5" fmla="*/ 43 h 55"/>
                        <a:gd name="T6" fmla="*/ 79 w 81"/>
                        <a:gd name="T7" fmla="*/ 39 h 55"/>
                        <a:gd name="T8" fmla="*/ 81 w 81"/>
                        <a:gd name="T9" fmla="*/ 38 h 55"/>
                        <a:gd name="T10" fmla="*/ 79 w 81"/>
                        <a:gd name="T11" fmla="*/ 36 h 55"/>
                        <a:gd name="T12" fmla="*/ 77 w 81"/>
                        <a:gd name="T13" fmla="*/ 34 h 55"/>
                        <a:gd name="T14" fmla="*/ 70 w 81"/>
                        <a:gd name="T15" fmla="*/ 25 h 55"/>
                        <a:gd name="T16" fmla="*/ 60 w 81"/>
                        <a:gd name="T17" fmla="*/ 30 h 55"/>
                        <a:gd name="T18" fmla="*/ 50 w 81"/>
                        <a:gd name="T19" fmla="*/ 34 h 55"/>
                        <a:gd name="T20" fmla="*/ 40 w 81"/>
                        <a:gd name="T21" fmla="*/ 22 h 55"/>
                        <a:gd name="T22" fmla="*/ 35 w 81"/>
                        <a:gd name="T23" fmla="*/ 4 h 55"/>
                        <a:gd name="T24" fmla="*/ 22 w 81"/>
                        <a:gd name="T25" fmla="*/ 0 h 55"/>
                        <a:gd name="T26" fmla="*/ 0 w 81"/>
                        <a:gd name="T27" fmla="*/ 17 h 55"/>
                        <a:gd name="T28" fmla="*/ 10 w 81"/>
                        <a:gd name="T29" fmla="*/ 26 h 55"/>
                        <a:gd name="T30" fmla="*/ 14 w 81"/>
                        <a:gd name="T31" fmla="*/ 25 h 55"/>
                        <a:gd name="T32" fmla="*/ 17 w 81"/>
                        <a:gd name="T33" fmla="*/ 24 h 55"/>
                        <a:gd name="T34" fmla="*/ 26 w 81"/>
                        <a:gd name="T35" fmla="*/ 37 h 55"/>
                        <a:gd name="T36" fmla="*/ 31 w 81"/>
                        <a:gd name="T37" fmla="*/ 48 h 55"/>
                        <a:gd name="T38" fmla="*/ 33 w 81"/>
                        <a:gd name="T39" fmla="*/ 45 h 55"/>
                        <a:gd name="T40" fmla="*/ 38 w 81"/>
                        <a:gd name="T41" fmla="*/ 42 h 55"/>
                        <a:gd name="T42" fmla="*/ 48 w 81"/>
                        <a:gd name="T43" fmla="*/ 47 h 55"/>
                        <a:gd name="T44" fmla="*/ 55 w 81"/>
                        <a:gd name="T45" fmla="*/ 52 h 55"/>
                        <a:gd name="T46" fmla="*/ 58 w 81"/>
                        <a:gd name="T47" fmla="*/ 52 h 55"/>
                        <a:gd name="T48" fmla="*/ 60 w 81"/>
                        <a:gd name="T49" fmla="*/ 51 h 55"/>
                        <a:gd name="T50" fmla="*/ 66 w 81"/>
                        <a:gd name="T51" fmla="*/ 53 h 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81" h="55">
                          <a:moveTo>
                            <a:pt x="66" y="53"/>
                          </a:moveTo>
                          <a:cubicBezTo>
                            <a:pt x="67" y="54"/>
                            <a:pt x="69" y="55"/>
                            <a:pt x="72" y="55"/>
                          </a:cubicBezTo>
                          <a:cubicBezTo>
                            <a:pt x="76" y="55"/>
                            <a:pt x="76" y="50"/>
                            <a:pt x="76" y="43"/>
                          </a:cubicBezTo>
                          <a:cubicBezTo>
                            <a:pt x="76" y="41"/>
                            <a:pt x="77" y="40"/>
                            <a:pt x="79" y="39"/>
                          </a:cubicBezTo>
                          <a:cubicBezTo>
                            <a:pt x="80" y="39"/>
                            <a:pt x="81" y="38"/>
                            <a:pt x="81" y="38"/>
                          </a:cubicBezTo>
                          <a:cubicBezTo>
                            <a:pt x="81" y="37"/>
                            <a:pt x="80" y="36"/>
                            <a:pt x="79" y="36"/>
                          </a:cubicBezTo>
                          <a:cubicBezTo>
                            <a:pt x="79" y="35"/>
                            <a:pt x="78" y="35"/>
                            <a:pt x="77" y="34"/>
                          </a:cubicBezTo>
                          <a:cubicBezTo>
                            <a:pt x="73" y="30"/>
                            <a:pt x="71" y="27"/>
                            <a:pt x="70" y="25"/>
                          </a:cubicBezTo>
                          <a:cubicBezTo>
                            <a:pt x="67" y="26"/>
                            <a:pt x="63" y="28"/>
                            <a:pt x="60" y="30"/>
                          </a:cubicBezTo>
                          <a:cubicBezTo>
                            <a:pt x="56" y="32"/>
                            <a:pt x="53" y="34"/>
                            <a:pt x="50" y="34"/>
                          </a:cubicBezTo>
                          <a:cubicBezTo>
                            <a:pt x="45" y="34"/>
                            <a:pt x="40" y="28"/>
                            <a:pt x="40" y="22"/>
                          </a:cubicBezTo>
                          <a:cubicBezTo>
                            <a:pt x="40" y="10"/>
                            <a:pt x="38" y="4"/>
                            <a:pt x="35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19" y="6"/>
                            <a:pt x="12" y="12"/>
                            <a:pt x="0" y="17"/>
                          </a:cubicBezTo>
                          <a:cubicBezTo>
                            <a:pt x="1" y="21"/>
                            <a:pt x="7" y="26"/>
                            <a:pt x="10" y="26"/>
                          </a:cubicBezTo>
                          <a:cubicBezTo>
                            <a:pt x="11" y="26"/>
                            <a:pt x="13" y="26"/>
                            <a:pt x="14" y="25"/>
                          </a:cubicBezTo>
                          <a:cubicBezTo>
                            <a:pt x="15" y="24"/>
                            <a:pt x="16" y="24"/>
                            <a:pt x="17" y="24"/>
                          </a:cubicBezTo>
                          <a:cubicBezTo>
                            <a:pt x="24" y="24"/>
                            <a:pt x="25" y="31"/>
                            <a:pt x="26" y="37"/>
                          </a:cubicBezTo>
                          <a:cubicBezTo>
                            <a:pt x="26" y="44"/>
                            <a:pt x="27" y="48"/>
                            <a:pt x="31" y="48"/>
                          </a:cubicBezTo>
                          <a:cubicBezTo>
                            <a:pt x="31" y="48"/>
                            <a:pt x="32" y="47"/>
                            <a:pt x="33" y="45"/>
                          </a:cubicBezTo>
                          <a:cubicBezTo>
                            <a:pt x="34" y="44"/>
                            <a:pt x="36" y="42"/>
                            <a:pt x="38" y="42"/>
                          </a:cubicBezTo>
                          <a:cubicBezTo>
                            <a:pt x="43" y="42"/>
                            <a:pt x="45" y="45"/>
                            <a:pt x="48" y="47"/>
                          </a:cubicBezTo>
                          <a:cubicBezTo>
                            <a:pt x="50" y="50"/>
                            <a:pt x="52" y="52"/>
                            <a:pt x="55" y="52"/>
                          </a:cubicBezTo>
                          <a:lnTo>
                            <a:pt x="58" y="52"/>
                          </a:lnTo>
                          <a:cubicBezTo>
                            <a:pt x="58" y="52"/>
                            <a:pt x="59" y="51"/>
                            <a:pt x="60" y="51"/>
                          </a:cubicBezTo>
                          <a:cubicBezTo>
                            <a:pt x="62" y="51"/>
                            <a:pt x="64" y="52"/>
                            <a:pt x="66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Freeform 1118">
                      <a:extLst>
                        <a:ext uri="{FF2B5EF4-FFF2-40B4-BE49-F238E27FC236}">
                          <a16:creationId xmlns:a16="http://schemas.microsoft.com/office/drawing/2014/main" id="{D5AAFA0A-7EF4-43EF-B699-101B4591FA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593025"/>
                      <a:ext cx="67661" cy="82696"/>
                    </a:xfrm>
                    <a:custGeom>
                      <a:avLst/>
                      <a:gdLst>
                        <a:gd name="T0" fmla="*/ 138 w 160"/>
                        <a:gd name="T1" fmla="*/ 162 h 194"/>
                        <a:gd name="T2" fmla="*/ 156 w 160"/>
                        <a:gd name="T3" fmla="*/ 162 h 194"/>
                        <a:gd name="T4" fmla="*/ 160 w 160"/>
                        <a:gd name="T5" fmla="*/ 140 h 194"/>
                        <a:gd name="T6" fmla="*/ 148 w 160"/>
                        <a:gd name="T7" fmla="*/ 112 h 194"/>
                        <a:gd name="T8" fmla="*/ 140 w 160"/>
                        <a:gd name="T9" fmla="*/ 98 h 194"/>
                        <a:gd name="T10" fmla="*/ 140 w 160"/>
                        <a:gd name="T11" fmla="*/ 82 h 194"/>
                        <a:gd name="T12" fmla="*/ 138 w 160"/>
                        <a:gd name="T13" fmla="*/ 58 h 194"/>
                        <a:gd name="T14" fmla="*/ 140 w 160"/>
                        <a:gd name="T15" fmla="*/ 45 h 194"/>
                        <a:gd name="T16" fmla="*/ 133 w 160"/>
                        <a:gd name="T17" fmla="*/ 33 h 194"/>
                        <a:gd name="T18" fmla="*/ 111 w 160"/>
                        <a:gd name="T19" fmla="*/ 2 h 194"/>
                        <a:gd name="T20" fmla="*/ 110 w 160"/>
                        <a:gd name="T21" fmla="*/ 1 h 194"/>
                        <a:gd name="T22" fmla="*/ 90 w 160"/>
                        <a:gd name="T23" fmla="*/ 38 h 194"/>
                        <a:gd name="T24" fmla="*/ 77 w 160"/>
                        <a:gd name="T25" fmla="*/ 57 h 194"/>
                        <a:gd name="T26" fmla="*/ 61 w 160"/>
                        <a:gd name="T27" fmla="*/ 67 h 194"/>
                        <a:gd name="T28" fmla="*/ 65 w 160"/>
                        <a:gd name="T29" fmla="*/ 81 h 194"/>
                        <a:gd name="T30" fmla="*/ 61 w 160"/>
                        <a:gd name="T31" fmla="*/ 90 h 194"/>
                        <a:gd name="T32" fmla="*/ 64 w 160"/>
                        <a:gd name="T33" fmla="*/ 97 h 194"/>
                        <a:gd name="T34" fmla="*/ 43 w 160"/>
                        <a:gd name="T35" fmla="*/ 115 h 194"/>
                        <a:gd name="T36" fmla="*/ 35 w 160"/>
                        <a:gd name="T37" fmla="*/ 121 h 194"/>
                        <a:gd name="T38" fmla="*/ 22 w 160"/>
                        <a:gd name="T39" fmla="*/ 128 h 194"/>
                        <a:gd name="T40" fmla="*/ 13 w 160"/>
                        <a:gd name="T41" fmla="*/ 134 h 194"/>
                        <a:gd name="T42" fmla="*/ 0 w 160"/>
                        <a:gd name="T43" fmla="*/ 152 h 194"/>
                        <a:gd name="T44" fmla="*/ 23 w 160"/>
                        <a:gd name="T45" fmla="*/ 166 h 194"/>
                        <a:gd name="T46" fmla="*/ 47 w 160"/>
                        <a:gd name="T47" fmla="*/ 176 h 194"/>
                        <a:gd name="T48" fmla="*/ 55 w 160"/>
                        <a:gd name="T49" fmla="*/ 179 h 194"/>
                        <a:gd name="T50" fmla="*/ 64 w 160"/>
                        <a:gd name="T51" fmla="*/ 180 h 194"/>
                        <a:gd name="T52" fmla="*/ 73 w 160"/>
                        <a:gd name="T53" fmla="*/ 187 h 194"/>
                        <a:gd name="T54" fmla="*/ 84 w 160"/>
                        <a:gd name="T55" fmla="*/ 181 h 194"/>
                        <a:gd name="T56" fmla="*/ 111 w 160"/>
                        <a:gd name="T57" fmla="*/ 194 h 194"/>
                        <a:gd name="T58" fmla="*/ 120 w 160"/>
                        <a:gd name="T59" fmla="*/ 188 h 194"/>
                        <a:gd name="T60" fmla="*/ 128 w 160"/>
                        <a:gd name="T61" fmla="*/ 191 h 194"/>
                        <a:gd name="T62" fmla="*/ 127 w 160"/>
                        <a:gd name="T63" fmla="*/ 177 h 194"/>
                        <a:gd name="T64" fmla="*/ 131 w 160"/>
                        <a:gd name="T65" fmla="*/ 171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60" h="194">
                          <a:moveTo>
                            <a:pt x="131" y="171"/>
                          </a:moveTo>
                          <a:cubicBezTo>
                            <a:pt x="133" y="168"/>
                            <a:pt x="134" y="165"/>
                            <a:pt x="138" y="162"/>
                          </a:cubicBezTo>
                          <a:lnTo>
                            <a:pt x="138" y="162"/>
                          </a:lnTo>
                          <a:lnTo>
                            <a:pt x="156" y="162"/>
                          </a:lnTo>
                          <a:cubicBezTo>
                            <a:pt x="159" y="157"/>
                            <a:pt x="159" y="152"/>
                            <a:pt x="160" y="146"/>
                          </a:cubicBezTo>
                          <a:cubicBezTo>
                            <a:pt x="160" y="144"/>
                            <a:pt x="160" y="142"/>
                            <a:pt x="160" y="140"/>
                          </a:cubicBezTo>
                          <a:cubicBezTo>
                            <a:pt x="160" y="140"/>
                            <a:pt x="158" y="124"/>
                            <a:pt x="155" y="118"/>
                          </a:cubicBezTo>
                          <a:cubicBezTo>
                            <a:pt x="154" y="115"/>
                            <a:pt x="151" y="113"/>
                            <a:pt x="148" y="112"/>
                          </a:cubicBezTo>
                          <a:cubicBezTo>
                            <a:pt x="144" y="111"/>
                            <a:pt x="140" y="109"/>
                            <a:pt x="139" y="105"/>
                          </a:cubicBezTo>
                          <a:cubicBezTo>
                            <a:pt x="138" y="102"/>
                            <a:pt x="139" y="100"/>
                            <a:pt x="140" y="98"/>
                          </a:cubicBezTo>
                          <a:cubicBezTo>
                            <a:pt x="140" y="98"/>
                            <a:pt x="140" y="97"/>
                            <a:pt x="140" y="96"/>
                          </a:cubicBezTo>
                          <a:lnTo>
                            <a:pt x="140" y="82"/>
                          </a:lnTo>
                          <a:cubicBezTo>
                            <a:pt x="140" y="78"/>
                            <a:pt x="140" y="74"/>
                            <a:pt x="139" y="70"/>
                          </a:cubicBezTo>
                          <a:cubicBezTo>
                            <a:pt x="138" y="66"/>
                            <a:pt x="138" y="62"/>
                            <a:pt x="138" y="58"/>
                          </a:cubicBezTo>
                          <a:cubicBezTo>
                            <a:pt x="138" y="55"/>
                            <a:pt x="138" y="53"/>
                            <a:pt x="139" y="51"/>
                          </a:cubicBezTo>
                          <a:cubicBezTo>
                            <a:pt x="140" y="49"/>
                            <a:pt x="140" y="47"/>
                            <a:pt x="140" y="45"/>
                          </a:cubicBezTo>
                          <a:cubicBezTo>
                            <a:pt x="140" y="42"/>
                            <a:pt x="138" y="39"/>
                            <a:pt x="136" y="37"/>
                          </a:cubicBezTo>
                          <a:cubicBezTo>
                            <a:pt x="135" y="36"/>
                            <a:pt x="134" y="35"/>
                            <a:pt x="133" y="33"/>
                          </a:cubicBezTo>
                          <a:cubicBezTo>
                            <a:pt x="131" y="27"/>
                            <a:pt x="127" y="23"/>
                            <a:pt x="123" y="19"/>
                          </a:cubicBezTo>
                          <a:cubicBezTo>
                            <a:pt x="118" y="15"/>
                            <a:pt x="114" y="11"/>
                            <a:pt x="111" y="2"/>
                          </a:cubicBezTo>
                          <a:lnTo>
                            <a:pt x="111" y="2"/>
                          </a:lnTo>
                          <a:cubicBezTo>
                            <a:pt x="111" y="2"/>
                            <a:pt x="110" y="2"/>
                            <a:pt x="110" y="1"/>
                          </a:cubicBezTo>
                          <a:cubicBezTo>
                            <a:pt x="109" y="1"/>
                            <a:pt x="109" y="0"/>
                            <a:pt x="108" y="0"/>
                          </a:cubicBezTo>
                          <a:cubicBezTo>
                            <a:pt x="102" y="13"/>
                            <a:pt x="97" y="27"/>
                            <a:pt x="90" y="38"/>
                          </a:cubicBezTo>
                          <a:cubicBezTo>
                            <a:pt x="89" y="39"/>
                            <a:pt x="89" y="40"/>
                            <a:pt x="88" y="41"/>
                          </a:cubicBezTo>
                          <a:cubicBezTo>
                            <a:pt x="85" y="48"/>
                            <a:pt x="82" y="53"/>
                            <a:pt x="77" y="57"/>
                          </a:cubicBezTo>
                          <a:cubicBezTo>
                            <a:pt x="75" y="58"/>
                            <a:pt x="73" y="59"/>
                            <a:pt x="70" y="60"/>
                          </a:cubicBezTo>
                          <a:cubicBezTo>
                            <a:pt x="64" y="61"/>
                            <a:pt x="61" y="62"/>
                            <a:pt x="61" y="67"/>
                          </a:cubicBezTo>
                          <a:cubicBezTo>
                            <a:pt x="61" y="70"/>
                            <a:pt x="62" y="72"/>
                            <a:pt x="63" y="74"/>
                          </a:cubicBezTo>
                          <a:cubicBezTo>
                            <a:pt x="64" y="76"/>
                            <a:pt x="65" y="78"/>
                            <a:pt x="65" y="81"/>
                          </a:cubicBezTo>
                          <a:cubicBezTo>
                            <a:pt x="65" y="83"/>
                            <a:pt x="64" y="85"/>
                            <a:pt x="63" y="86"/>
                          </a:cubicBezTo>
                          <a:cubicBezTo>
                            <a:pt x="62" y="88"/>
                            <a:pt x="61" y="89"/>
                            <a:pt x="61" y="90"/>
                          </a:cubicBezTo>
                          <a:cubicBezTo>
                            <a:pt x="61" y="91"/>
                            <a:pt x="61" y="92"/>
                            <a:pt x="62" y="93"/>
                          </a:cubicBezTo>
                          <a:cubicBezTo>
                            <a:pt x="63" y="94"/>
                            <a:pt x="64" y="95"/>
                            <a:pt x="64" y="97"/>
                          </a:cubicBezTo>
                          <a:cubicBezTo>
                            <a:pt x="64" y="105"/>
                            <a:pt x="54" y="109"/>
                            <a:pt x="48" y="109"/>
                          </a:cubicBezTo>
                          <a:cubicBezTo>
                            <a:pt x="44" y="109"/>
                            <a:pt x="43" y="112"/>
                            <a:pt x="43" y="115"/>
                          </a:cubicBezTo>
                          <a:cubicBezTo>
                            <a:pt x="42" y="118"/>
                            <a:pt x="42" y="122"/>
                            <a:pt x="37" y="122"/>
                          </a:cubicBezTo>
                          <a:cubicBezTo>
                            <a:pt x="37" y="122"/>
                            <a:pt x="36" y="122"/>
                            <a:pt x="35" y="121"/>
                          </a:cubicBezTo>
                          <a:cubicBezTo>
                            <a:pt x="33" y="121"/>
                            <a:pt x="32" y="121"/>
                            <a:pt x="30" y="121"/>
                          </a:cubicBezTo>
                          <a:cubicBezTo>
                            <a:pt x="26" y="121"/>
                            <a:pt x="24" y="124"/>
                            <a:pt x="22" y="128"/>
                          </a:cubicBezTo>
                          <a:cubicBezTo>
                            <a:pt x="21" y="130"/>
                            <a:pt x="20" y="131"/>
                            <a:pt x="19" y="133"/>
                          </a:cubicBezTo>
                          <a:cubicBezTo>
                            <a:pt x="18" y="134"/>
                            <a:pt x="16" y="134"/>
                            <a:pt x="13" y="134"/>
                          </a:cubicBezTo>
                          <a:cubicBezTo>
                            <a:pt x="12" y="134"/>
                            <a:pt x="11" y="134"/>
                            <a:pt x="10" y="134"/>
                          </a:cubicBezTo>
                          <a:cubicBezTo>
                            <a:pt x="5" y="135"/>
                            <a:pt x="0" y="146"/>
                            <a:pt x="0" y="152"/>
                          </a:cubicBezTo>
                          <a:cubicBezTo>
                            <a:pt x="0" y="157"/>
                            <a:pt x="15" y="167"/>
                            <a:pt x="22" y="167"/>
                          </a:cubicBezTo>
                          <a:cubicBezTo>
                            <a:pt x="22" y="167"/>
                            <a:pt x="23" y="167"/>
                            <a:pt x="23" y="166"/>
                          </a:cubicBezTo>
                          <a:cubicBezTo>
                            <a:pt x="24" y="166"/>
                            <a:pt x="26" y="165"/>
                            <a:pt x="28" y="165"/>
                          </a:cubicBezTo>
                          <a:cubicBezTo>
                            <a:pt x="36" y="165"/>
                            <a:pt x="43" y="172"/>
                            <a:pt x="47" y="176"/>
                          </a:cubicBezTo>
                          <a:lnTo>
                            <a:pt x="48" y="177"/>
                          </a:lnTo>
                          <a:cubicBezTo>
                            <a:pt x="50" y="178"/>
                            <a:pt x="52" y="179"/>
                            <a:pt x="55" y="179"/>
                          </a:cubicBezTo>
                          <a:lnTo>
                            <a:pt x="57" y="179"/>
                          </a:lnTo>
                          <a:cubicBezTo>
                            <a:pt x="59" y="179"/>
                            <a:pt x="61" y="179"/>
                            <a:pt x="64" y="180"/>
                          </a:cubicBezTo>
                          <a:cubicBezTo>
                            <a:pt x="65" y="180"/>
                            <a:pt x="67" y="182"/>
                            <a:pt x="68" y="183"/>
                          </a:cubicBezTo>
                          <a:cubicBezTo>
                            <a:pt x="69" y="185"/>
                            <a:pt x="71" y="187"/>
                            <a:pt x="73" y="187"/>
                          </a:cubicBezTo>
                          <a:cubicBezTo>
                            <a:pt x="76" y="187"/>
                            <a:pt x="77" y="185"/>
                            <a:pt x="78" y="184"/>
                          </a:cubicBezTo>
                          <a:cubicBezTo>
                            <a:pt x="80" y="183"/>
                            <a:pt x="81" y="181"/>
                            <a:pt x="84" y="181"/>
                          </a:cubicBezTo>
                          <a:cubicBezTo>
                            <a:pt x="89" y="181"/>
                            <a:pt x="95" y="185"/>
                            <a:pt x="101" y="189"/>
                          </a:cubicBezTo>
                          <a:cubicBezTo>
                            <a:pt x="105" y="191"/>
                            <a:pt x="109" y="194"/>
                            <a:pt x="111" y="194"/>
                          </a:cubicBezTo>
                          <a:cubicBezTo>
                            <a:pt x="112" y="194"/>
                            <a:pt x="113" y="193"/>
                            <a:pt x="115" y="191"/>
                          </a:cubicBezTo>
                          <a:cubicBezTo>
                            <a:pt x="116" y="190"/>
                            <a:pt x="118" y="188"/>
                            <a:pt x="120" y="188"/>
                          </a:cubicBezTo>
                          <a:cubicBezTo>
                            <a:pt x="122" y="188"/>
                            <a:pt x="123" y="189"/>
                            <a:pt x="125" y="190"/>
                          </a:cubicBezTo>
                          <a:cubicBezTo>
                            <a:pt x="126" y="190"/>
                            <a:pt x="127" y="190"/>
                            <a:pt x="128" y="191"/>
                          </a:cubicBezTo>
                          <a:cubicBezTo>
                            <a:pt x="131" y="188"/>
                            <a:pt x="129" y="180"/>
                            <a:pt x="128" y="177"/>
                          </a:cubicBezTo>
                          <a:lnTo>
                            <a:pt x="127" y="177"/>
                          </a:lnTo>
                          <a:lnTo>
                            <a:pt x="128" y="176"/>
                          </a:lnTo>
                          <a:cubicBezTo>
                            <a:pt x="129" y="174"/>
                            <a:pt x="130" y="173"/>
                            <a:pt x="131" y="17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0" name="Freeform 1119">
                      <a:extLst>
                        <a:ext uri="{FF2B5EF4-FFF2-40B4-BE49-F238E27FC236}">
                          <a16:creationId xmlns:a16="http://schemas.microsoft.com/office/drawing/2014/main" id="{20D0503D-9661-1BF9-0FCE-7E51908D12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87387"/>
                      <a:ext cx="54505" cy="39469"/>
                    </a:xfrm>
                    <a:custGeom>
                      <a:avLst/>
                      <a:gdLst>
                        <a:gd name="T0" fmla="*/ 101 w 132"/>
                        <a:gd name="T1" fmla="*/ 44 h 92"/>
                        <a:gd name="T2" fmla="*/ 103 w 132"/>
                        <a:gd name="T3" fmla="*/ 44 h 92"/>
                        <a:gd name="T4" fmla="*/ 116 w 132"/>
                        <a:gd name="T5" fmla="*/ 33 h 92"/>
                        <a:gd name="T6" fmla="*/ 121 w 132"/>
                        <a:gd name="T7" fmla="*/ 34 h 92"/>
                        <a:gd name="T8" fmla="*/ 123 w 132"/>
                        <a:gd name="T9" fmla="*/ 36 h 92"/>
                        <a:gd name="T10" fmla="*/ 126 w 132"/>
                        <a:gd name="T11" fmla="*/ 34 h 92"/>
                        <a:gd name="T12" fmla="*/ 132 w 132"/>
                        <a:gd name="T13" fmla="*/ 32 h 92"/>
                        <a:gd name="T14" fmla="*/ 132 w 132"/>
                        <a:gd name="T15" fmla="*/ 30 h 92"/>
                        <a:gd name="T16" fmla="*/ 119 w 132"/>
                        <a:gd name="T17" fmla="*/ 13 h 92"/>
                        <a:gd name="T18" fmla="*/ 106 w 132"/>
                        <a:gd name="T19" fmla="*/ 10 h 92"/>
                        <a:gd name="T20" fmla="*/ 104 w 132"/>
                        <a:gd name="T21" fmla="*/ 5 h 92"/>
                        <a:gd name="T22" fmla="*/ 100 w 132"/>
                        <a:gd name="T23" fmla="*/ 0 h 92"/>
                        <a:gd name="T24" fmla="*/ 95 w 132"/>
                        <a:gd name="T25" fmla="*/ 3 h 92"/>
                        <a:gd name="T26" fmla="*/ 86 w 132"/>
                        <a:gd name="T27" fmla="*/ 7 h 92"/>
                        <a:gd name="T28" fmla="*/ 72 w 132"/>
                        <a:gd name="T29" fmla="*/ 6 h 92"/>
                        <a:gd name="T30" fmla="*/ 65 w 132"/>
                        <a:gd name="T31" fmla="*/ 6 h 92"/>
                        <a:gd name="T32" fmla="*/ 54 w 132"/>
                        <a:gd name="T33" fmla="*/ 16 h 92"/>
                        <a:gd name="T34" fmla="*/ 50 w 132"/>
                        <a:gd name="T35" fmla="*/ 13 h 92"/>
                        <a:gd name="T36" fmla="*/ 47 w 132"/>
                        <a:gd name="T37" fmla="*/ 11 h 92"/>
                        <a:gd name="T38" fmla="*/ 44 w 132"/>
                        <a:gd name="T39" fmla="*/ 13 h 92"/>
                        <a:gd name="T40" fmla="*/ 39 w 132"/>
                        <a:gd name="T41" fmla="*/ 17 h 92"/>
                        <a:gd name="T42" fmla="*/ 17 w 132"/>
                        <a:gd name="T43" fmla="*/ 31 h 92"/>
                        <a:gd name="T44" fmla="*/ 0 w 132"/>
                        <a:gd name="T45" fmla="*/ 42 h 92"/>
                        <a:gd name="T46" fmla="*/ 6 w 132"/>
                        <a:gd name="T47" fmla="*/ 48 h 92"/>
                        <a:gd name="T48" fmla="*/ 6 w 132"/>
                        <a:gd name="T49" fmla="*/ 48 h 92"/>
                        <a:gd name="T50" fmla="*/ 6 w 132"/>
                        <a:gd name="T51" fmla="*/ 52 h 92"/>
                        <a:gd name="T52" fmla="*/ 5 w 132"/>
                        <a:gd name="T53" fmla="*/ 54 h 92"/>
                        <a:gd name="T54" fmla="*/ 4 w 132"/>
                        <a:gd name="T55" fmla="*/ 56 h 92"/>
                        <a:gd name="T56" fmla="*/ 16 w 132"/>
                        <a:gd name="T57" fmla="*/ 62 h 92"/>
                        <a:gd name="T58" fmla="*/ 24 w 132"/>
                        <a:gd name="T59" fmla="*/ 82 h 92"/>
                        <a:gd name="T60" fmla="*/ 31 w 132"/>
                        <a:gd name="T61" fmla="*/ 92 h 92"/>
                        <a:gd name="T62" fmla="*/ 40 w 132"/>
                        <a:gd name="T63" fmla="*/ 88 h 92"/>
                        <a:gd name="T64" fmla="*/ 52 w 132"/>
                        <a:gd name="T65" fmla="*/ 83 h 92"/>
                        <a:gd name="T66" fmla="*/ 53 w 132"/>
                        <a:gd name="T67" fmla="*/ 83 h 92"/>
                        <a:gd name="T68" fmla="*/ 53 w 132"/>
                        <a:gd name="T69" fmla="*/ 84 h 92"/>
                        <a:gd name="T70" fmla="*/ 57 w 132"/>
                        <a:gd name="T71" fmla="*/ 89 h 92"/>
                        <a:gd name="T72" fmla="*/ 64 w 132"/>
                        <a:gd name="T73" fmla="*/ 84 h 92"/>
                        <a:gd name="T74" fmla="*/ 70 w 132"/>
                        <a:gd name="T75" fmla="*/ 80 h 92"/>
                        <a:gd name="T76" fmla="*/ 71 w 132"/>
                        <a:gd name="T77" fmla="*/ 73 h 92"/>
                        <a:gd name="T78" fmla="*/ 80 w 132"/>
                        <a:gd name="T79" fmla="*/ 64 h 92"/>
                        <a:gd name="T80" fmla="*/ 79 w 132"/>
                        <a:gd name="T81" fmla="*/ 61 h 92"/>
                        <a:gd name="T82" fmla="*/ 77 w 132"/>
                        <a:gd name="T83" fmla="*/ 55 h 92"/>
                        <a:gd name="T84" fmla="*/ 94 w 132"/>
                        <a:gd name="T85" fmla="*/ 41 h 92"/>
                        <a:gd name="T86" fmla="*/ 101 w 132"/>
                        <a:gd name="T87" fmla="*/ 44 h 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32" h="92">
                          <a:moveTo>
                            <a:pt x="101" y="44"/>
                          </a:moveTo>
                          <a:cubicBezTo>
                            <a:pt x="102" y="44"/>
                            <a:pt x="102" y="44"/>
                            <a:pt x="103" y="44"/>
                          </a:cubicBezTo>
                          <a:cubicBezTo>
                            <a:pt x="104" y="40"/>
                            <a:pt x="111" y="33"/>
                            <a:pt x="116" y="33"/>
                          </a:cubicBezTo>
                          <a:cubicBezTo>
                            <a:pt x="118" y="33"/>
                            <a:pt x="120" y="34"/>
                            <a:pt x="121" y="34"/>
                          </a:cubicBezTo>
                          <a:cubicBezTo>
                            <a:pt x="122" y="35"/>
                            <a:pt x="122" y="36"/>
                            <a:pt x="123" y="36"/>
                          </a:cubicBezTo>
                          <a:cubicBezTo>
                            <a:pt x="124" y="36"/>
                            <a:pt x="125" y="35"/>
                            <a:pt x="126" y="34"/>
                          </a:cubicBezTo>
                          <a:cubicBezTo>
                            <a:pt x="128" y="33"/>
                            <a:pt x="129" y="32"/>
                            <a:pt x="132" y="32"/>
                          </a:cubicBezTo>
                          <a:lnTo>
                            <a:pt x="132" y="30"/>
                          </a:lnTo>
                          <a:cubicBezTo>
                            <a:pt x="130" y="27"/>
                            <a:pt x="121" y="17"/>
                            <a:pt x="119" y="13"/>
                          </a:cubicBezTo>
                          <a:cubicBezTo>
                            <a:pt x="115" y="13"/>
                            <a:pt x="109" y="11"/>
                            <a:pt x="106" y="10"/>
                          </a:cubicBezTo>
                          <a:cubicBezTo>
                            <a:pt x="105" y="9"/>
                            <a:pt x="104" y="7"/>
                            <a:pt x="104" y="5"/>
                          </a:cubicBezTo>
                          <a:cubicBezTo>
                            <a:pt x="103" y="1"/>
                            <a:pt x="102" y="0"/>
                            <a:pt x="100" y="0"/>
                          </a:cubicBezTo>
                          <a:cubicBezTo>
                            <a:pt x="98" y="0"/>
                            <a:pt x="97" y="1"/>
                            <a:pt x="95" y="3"/>
                          </a:cubicBezTo>
                          <a:cubicBezTo>
                            <a:pt x="93" y="5"/>
                            <a:pt x="90" y="7"/>
                            <a:pt x="86" y="7"/>
                          </a:cubicBezTo>
                          <a:cubicBezTo>
                            <a:pt x="82" y="7"/>
                            <a:pt x="76" y="7"/>
                            <a:pt x="72" y="6"/>
                          </a:cubicBezTo>
                          <a:lnTo>
                            <a:pt x="65" y="6"/>
                          </a:lnTo>
                          <a:cubicBezTo>
                            <a:pt x="64" y="13"/>
                            <a:pt x="61" y="16"/>
                            <a:pt x="54" y="16"/>
                          </a:cubicBezTo>
                          <a:cubicBezTo>
                            <a:pt x="52" y="16"/>
                            <a:pt x="51" y="14"/>
                            <a:pt x="50" y="13"/>
                          </a:cubicBezTo>
                          <a:cubicBezTo>
                            <a:pt x="49" y="11"/>
                            <a:pt x="48" y="11"/>
                            <a:pt x="47" y="11"/>
                          </a:cubicBezTo>
                          <a:cubicBezTo>
                            <a:pt x="46" y="11"/>
                            <a:pt x="45" y="12"/>
                            <a:pt x="44" y="13"/>
                          </a:cubicBezTo>
                          <a:cubicBezTo>
                            <a:pt x="43" y="14"/>
                            <a:pt x="41" y="16"/>
                            <a:pt x="39" y="17"/>
                          </a:cubicBezTo>
                          <a:cubicBezTo>
                            <a:pt x="37" y="27"/>
                            <a:pt x="26" y="29"/>
                            <a:pt x="17" y="31"/>
                          </a:cubicBezTo>
                          <a:cubicBezTo>
                            <a:pt x="8" y="33"/>
                            <a:pt x="0" y="34"/>
                            <a:pt x="0" y="42"/>
                          </a:cubicBezTo>
                          <a:cubicBezTo>
                            <a:pt x="0" y="46"/>
                            <a:pt x="2" y="47"/>
                            <a:pt x="6" y="48"/>
                          </a:cubicBezTo>
                          <a:lnTo>
                            <a:pt x="6" y="48"/>
                          </a:lnTo>
                          <a:lnTo>
                            <a:pt x="6" y="52"/>
                          </a:lnTo>
                          <a:cubicBezTo>
                            <a:pt x="6" y="53"/>
                            <a:pt x="5" y="54"/>
                            <a:pt x="5" y="54"/>
                          </a:cubicBezTo>
                          <a:cubicBezTo>
                            <a:pt x="4" y="55"/>
                            <a:pt x="4" y="55"/>
                            <a:pt x="4" y="56"/>
                          </a:cubicBezTo>
                          <a:cubicBezTo>
                            <a:pt x="4" y="60"/>
                            <a:pt x="12" y="62"/>
                            <a:pt x="16" y="62"/>
                          </a:cubicBezTo>
                          <a:cubicBezTo>
                            <a:pt x="24" y="62"/>
                            <a:pt x="24" y="76"/>
                            <a:pt x="24" y="82"/>
                          </a:cubicBezTo>
                          <a:cubicBezTo>
                            <a:pt x="24" y="87"/>
                            <a:pt x="27" y="92"/>
                            <a:pt x="31" y="92"/>
                          </a:cubicBezTo>
                          <a:cubicBezTo>
                            <a:pt x="34" y="92"/>
                            <a:pt x="36" y="90"/>
                            <a:pt x="40" y="88"/>
                          </a:cubicBezTo>
                          <a:cubicBezTo>
                            <a:pt x="44" y="86"/>
                            <a:pt x="48" y="83"/>
                            <a:pt x="52" y="83"/>
                          </a:cubicBezTo>
                          <a:lnTo>
                            <a:pt x="53" y="83"/>
                          </a:lnTo>
                          <a:lnTo>
                            <a:pt x="53" y="84"/>
                          </a:lnTo>
                          <a:cubicBezTo>
                            <a:pt x="53" y="85"/>
                            <a:pt x="55" y="87"/>
                            <a:pt x="57" y="89"/>
                          </a:cubicBezTo>
                          <a:cubicBezTo>
                            <a:pt x="58" y="87"/>
                            <a:pt x="61" y="85"/>
                            <a:pt x="64" y="84"/>
                          </a:cubicBezTo>
                          <a:cubicBezTo>
                            <a:pt x="66" y="83"/>
                            <a:pt x="69" y="81"/>
                            <a:pt x="70" y="80"/>
                          </a:cubicBezTo>
                          <a:cubicBezTo>
                            <a:pt x="71" y="77"/>
                            <a:pt x="71" y="75"/>
                            <a:pt x="71" y="73"/>
                          </a:cubicBezTo>
                          <a:cubicBezTo>
                            <a:pt x="72" y="69"/>
                            <a:pt x="72" y="65"/>
                            <a:pt x="80" y="64"/>
                          </a:cubicBezTo>
                          <a:cubicBezTo>
                            <a:pt x="80" y="63"/>
                            <a:pt x="79" y="62"/>
                            <a:pt x="79" y="61"/>
                          </a:cubicBezTo>
                          <a:cubicBezTo>
                            <a:pt x="78" y="57"/>
                            <a:pt x="77" y="56"/>
                            <a:pt x="77" y="55"/>
                          </a:cubicBezTo>
                          <a:cubicBezTo>
                            <a:pt x="77" y="46"/>
                            <a:pt x="86" y="41"/>
                            <a:pt x="94" y="41"/>
                          </a:cubicBezTo>
                          <a:cubicBezTo>
                            <a:pt x="97" y="41"/>
                            <a:pt x="100" y="42"/>
                            <a:pt x="101" y="4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Freeform 1120">
                      <a:extLst>
                        <a:ext uri="{FF2B5EF4-FFF2-40B4-BE49-F238E27FC236}">
                          <a16:creationId xmlns:a16="http://schemas.microsoft.com/office/drawing/2014/main" id="{CD1602F8-03FB-FB24-6E3D-9D533B6D9B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6206" y="4559195"/>
                      <a:ext cx="58264" cy="31951"/>
                    </a:xfrm>
                    <a:custGeom>
                      <a:avLst/>
                      <a:gdLst>
                        <a:gd name="T0" fmla="*/ 116 w 133"/>
                        <a:gd name="T1" fmla="*/ 42 h 74"/>
                        <a:gd name="T2" fmla="*/ 112 w 133"/>
                        <a:gd name="T3" fmla="*/ 43 h 74"/>
                        <a:gd name="T4" fmla="*/ 89 w 133"/>
                        <a:gd name="T5" fmla="*/ 30 h 74"/>
                        <a:gd name="T6" fmla="*/ 79 w 133"/>
                        <a:gd name="T7" fmla="*/ 21 h 74"/>
                        <a:gd name="T8" fmla="*/ 64 w 133"/>
                        <a:gd name="T9" fmla="*/ 9 h 74"/>
                        <a:gd name="T10" fmla="*/ 62 w 133"/>
                        <a:gd name="T11" fmla="*/ 4 h 74"/>
                        <a:gd name="T12" fmla="*/ 61 w 133"/>
                        <a:gd name="T13" fmla="*/ 0 h 74"/>
                        <a:gd name="T14" fmla="*/ 60 w 133"/>
                        <a:gd name="T15" fmla="*/ 2 h 74"/>
                        <a:gd name="T16" fmla="*/ 56 w 133"/>
                        <a:gd name="T17" fmla="*/ 6 h 74"/>
                        <a:gd name="T18" fmla="*/ 50 w 133"/>
                        <a:gd name="T19" fmla="*/ 4 h 74"/>
                        <a:gd name="T20" fmla="*/ 45 w 133"/>
                        <a:gd name="T21" fmla="*/ 2 h 74"/>
                        <a:gd name="T22" fmla="*/ 39 w 133"/>
                        <a:gd name="T23" fmla="*/ 4 h 74"/>
                        <a:gd name="T24" fmla="*/ 33 w 133"/>
                        <a:gd name="T25" fmla="*/ 7 h 74"/>
                        <a:gd name="T26" fmla="*/ 13 w 133"/>
                        <a:gd name="T27" fmla="*/ 19 h 74"/>
                        <a:gd name="T28" fmla="*/ 5 w 133"/>
                        <a:gd name="T29" fmla="*/ 27 h 74"/>
                        <a:gd name="T30" fmla="*/ 0 w 133"/>
                        <a:gd name="T31" fmla="*/ 31 h 74"/>
                        <a:gd name="T32" fmla="*/ 14 w 133"/>
                        <a:gd name="T33" fmla="*/ 38 h 74"/>
                        <a:gd name="T34" fmla="*/ 20 w 133"/>
                        <a:gd name="T35" fmla="*/ 34 h 74"/>
                        <a:gd name="T36" fmla="*/ 22 w 133"/>
                        <a:gd name="T37" fmla="*/ 32 h 74"/>
                        <a:gd name="T38" fmla="*/ 23 w 133"/>
                        <a:gd name="T39" fmla="*/ 31 h 74"/>
                        <a:gd name="T40" fmla="*/ 24 w 133"/>
                        <a:gd name="T41" fmla="*/ 33 h 74"/>
                        <a:gd name="T42" fmla="*/ 25 w 133"/>
                        <a:gd name="T43" fmla="*/ 38 h 74"/>
                        <a:gd name="T44" fmla="*/ 27 w 133"/>
                        <a:gd name="T45" fmla="*/ 43 h 74"/>
                        <a:gd name="T46" fmla="*/ 32 w 133"/>
                        <a:gd name="T47" fmla="*/ 46 h 74"/>
                        <a:gd name="T48" fmla="*/ 39 w 133"/>
                        <a:gd name="T49" fmla="*/ 51 h 74"/>
                        <a:gd name="T50" fmla="*/ 39 w 133"/>
                        <a:gd name="T51" fmla="*/ 53 h 74"/>
                        <a:gd name="T52" fmla="*/ 38 w 133"/>
                        <a:gd name="T53" fmla="*/ 53 h 74"/>
                        <a:gd name="T54" fmla="*/ 35 w 133"/>
                        <a:gd name="T55" fmla="*/ 54 h 74"/>
                        <a:gd name="T56" fmla="*/ 35 w 133"/>
                        <a:gd name="T57" fmla="*/ 56 h 74"/>
                        <a:gd name="T58" fmla="*/ 42 w 133"/>
                        <a:gd name="T59" fmla="*/ 59 h 74"/>
                        <a:gd name="T60" fmla="*/ 50 w 133"/>
                        <a:gd name="T61" fmla="*/ 67 h 74"/>
                        <a:gd name="T62" fmla="*/ 60 w 133"/>
                        <a:gd name="T63" fmla="*/ 68 h 74"/>
                        <a:gd name="T64" fmla="*/ 67 w 133"/>
                        <a:gd name="T65" fmla="*/ 64 h 74"/>
                        <a:gd name="T66" fmla="*/ 74 w 133"/>
                        <a:gd name="T67" fmla="*/ 60 h 74"/>
                        <a:gd name="T68" fmla="*/ 80 w 133"/>
                        <a:gd name="T69" fmla="*/ 67 h 74"/>
                        <a:gd name="T70" fmla="*/ 81 w 133"/>
                        <a:gd name="T71" fmla="*/ 71 h 74"/>
                        <a:gd name="T72" fmla="*/ 93 w 133"/>
                        <a:gd name="T73" fmla="*/ 74 h 74"/>
                        <a:gd name="T74" fmla="*/ 97 w 133"/>
                        <a:gd name="T75" fmla="*/ 71 h 74"/>
                        <a:gd name="T76" fmla="*/ 99 w 133"/>
                        <a:gd name="T77" fmla="*/ 68 h 74"/>
                        <a:gd name="T78" fmla="*/ 103 w 133"/>
                        <a:gd name="T79" fmla="*/ 64 h 74"/>
                        <a:gd name="T80" fmla="*/ 109 w 133"/>
                        <a:gd name="T81" fmla="*/ 64 h 74"/>
                        <a:gd name="T82" fmla="*/ 118 w 133"/>
                        <a:gd name="T83" fmla="*/ 65 h 74"/>
                        <a:gd name="T84" fmla="*/ 126 w 133"/>
                        <a:gd name="T85" fmla="*/ 61 h 74"/>
                        <a:gd name="T86" fmla="*/ 130 w 133"/>
                        <a:gd name="T87" fmla="*/ 41 h 74"/>
                        <a:gd name="T88" fmla="*/ 133 w 133"/>
                        <a:gd name="T89" fmla="*/ 31 h 74"/>
                        <a:gd name="T90" fmla="*/ 116 w 133"/>
                        <a:gd name="T91" fmla="*/ 42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33" h="74">
                          <a:moveTo>
                            <a:pt x="116" y="42"/>
                          </a:moveTo>
                          <a:cubicBezTo>
                            <a:pt x="115" y="42"/>
                            <a:pt x="113" y="43"/>
                            <a:pt x="112" y="43"/>
                          </a:cubicBezTo>
                          <a:cubicBezTo>
                            <a:pt x="103" y="43"/>
                            <a:pt x="93" y="37"/>
                            <a:pt x="89" y="30"/>
                          </a:cubicBezTo>
                          <a:cubicBezTo>
                            <a:pt x="86" y="26"/>
                            <a:pt x="82" y="24"/>
                            <a:pt x="79" y="21"/>
                          </a:cubicBezTo>
                          <a:cubicBezTo>
                            <a:pt x="74" y="18"/>
                            <a:pt x="69" y="15"/>
                            <a:pt x="64" y="9"/>
                          </a:cubicBezTo>
                          <a:cubicBezTo>
                            <a:pt x="63" y="7"/>
                            <a:pt x="63" y="5"/>
                            <a:pt x="62" y="4"/>
                          </a:cubicBezTo>
                          <a:cubicBezTo>
                            <a:pt x="62" y="2"/>
                            <a:pt x="62" y="1"/>
                            <a:pt x="61" y="0"/>
                          </a:cubicBezTo>
                          <a:cubicBezTo>
                            <a:pt x="61" y="1"/>
                            <a:pt x="60" y="1"/>
                            <a:pt x="60" y="2"/>
                          </a:cubicBezTo>
                          <a:cubicBezTo>
                            <a:pt x="59" y="4"/>
                            <a:pt x="58" y="6"/>
                            <a:pt x="56" y="6"/>
                          </a:cubicBezTo>
                          <a:cubicBezTo>
                            <a:pt x="53" y="6"/>
                            <a:pt x="51" y="5"/>
                            <a:pt x="50" y="4"/>
                          </a:cubicBezTo>
                          <a:cubicBezTo>
                            <a:pt x="48" y="3"/>
                            <a:pt x="46" y="2"/>
                            <a:pt x="45" y="2"/>
                          </a:cubicBezTo>
                          <a:cubicBezTo>
                            <a:pt x="42" y="2"/>
                            <a:pt x="41" y="3"/>
                            <a:pt x="39" y="4"/>
                          </a:cubicBezTo>
                          <a:cubicBezTo>
                            <a:pt x="38" y="5"/>
                            <a:pt x="36" y="6"/>
                            <a:pt x="33" y="7"/>
                          </a:cubicBezTo>
                          <a:cubicBezTo>
                            <a:pt x="30" y="14"/>
                            <a:pt x="23" y="19"/>
                            <a:pt x="13" y="19"/>
                          </a:cubicBezTo>
                          <a:cubicBezTo>
                            <a:pt x="13" y="25"/>
                            <a:pt x="8" y="26"/>
                            <a:pt x="5" y="27"/>
                          </a:cubicBezTo>
                          <a:cubicBezTo>
                            <a:pt x="2" y="28"/>
                            <a:pt x="0" y="29"/>
                            <a:pt x="0" y="31"/>
                          </a:cubicBezTo>
                          <a:cubicBezTo>
                            <a:pt x="0" y="33"/>
                            <a:pt x="10" y="38"/>
                            <a:pt x="14" y="38"/>
                          </a:cubicBezTo>
                          <a:cubicBezTo>
                            <a:pt x="17" y="38"/>
                            <a:pt x="19" y="36"/>
                            <a:pt x="20" y="34"/>
                          </a:cubicBezTo>
                          <a:cubicBezTo>
                            <a:pt x="21" y="34"/>
                            <a:pt x="21" y="33"/>
                            <a:pt x="22" y="32"/>
                          </a:cubicBezTo>
                          <a:lnTo>
                            <a:pt x="23" y="31"/>
                          </a:lnTo>
                          <a:lnTo>
                            <a:pt x="24" y="33"/>
                          </a:lnTo>
                          <a:cubicBezTo>
                            <a:pt x="24" y="34"/>
                            <a:pt x="25" y="36"/>
                            <a:pt x="25" y="38"/>
                          </a:cubicBezTo>
                          <a:cubicBezTo>
                            <a:pt x="26" y="40"/>
                            <a:pt x="26" y="42"/>
                            <a:pt x="27" y="43"/>
                          </a:cubicBezTo>
                          <a:cubicBezTo>
                            <a:pt x="28" y="44"/>
                            <a:pt x="30" y="45"/>
                            <a:pt x="32" y="46"/>
                          </a:cubicBezTo>
                          <a:cubicBezTo>
                            <a:pt x="34" y="47"/>
                            <a:pt x="37" y="49"/>
                            <a:pt x="39" y="51"/>
                          </a:cubicBezTo>
                          <a:lnTo>
                            <a:pt x="39" y="53"/>
                          </a:lnTo>
                          <a:lnTo>
                            <a:pt x="38" y="53"/>
                          </a:lnTo>
                          <a:cubicBezTo>
                            <a:pt x="37" y="54"/>
                            <a:pt x="36" y="54"/>
                            <a:pt x="35" y="54"/>
                          </a:cubicBezTo>
                          <a:lnTo>
                            <a:pt x="35" y="56"/>
                          </a:lnTo>
                          <a:cubicBezTo>
                            <a:pt x="37" y="58"/>
                            <a:pt x="39" y="59"/>
                            <a:pt x="42" y="59"/>
                          </a:cubicBezTo>
                          <a:cubicBezTo>
                            <a:pt x="45" y="60"/>
                            <a:pt x="49" y="61"/>
                            <a:pt x="50" y="67"/>
                          </a:cubicBezTo>
                          <a:cubicBezTo>
                            <a:pt x="54" y="68"/>
                            <a:pt x="57" y="68"/>
                            <a:pt x="60" y="68"/>
                          </a:cubicBezTo>
                          <a:cubicBezTo>
                            <a:pt x="63" y="68"/>
                            <a:pt x="65" y="66"/>
                            <a:pt x="67" y="64"/>
                          </a:cubicBezTo>
                          <a:cubicBezTo>
                            <a:pt x="69" y="62"/>
                            <a:pt x="71" y="60"/>
                            <a:pt x="74" y="60"/>
                          </a:cubicBezTo>
                          <a:cubicBezTo>
                            <a:pt x="79" y="60"/>
                            <a:pt x="79" y="64"/>
                            <a:pt x="80" y="67"/>
                          </a:cubicBezTo>
                          <a:cubicBezTo>
                            <a:pt x="80" y="69"/>
                            <a:pt x="81" y="70"/>
                            <a:pt x="81" y="71"/>
                          </a:cubicBezTo>
                          <a:cubicBezTo>
                            <a:pt x="83" y="72"/>
                            <a:pt x="90" y="73"/>
                            <a:pt x="93" y="74"/>
                          </a:cubicBezTo>
                          <a:cubicBezTo>
                            <a:pt x="94" y="72"/>
                            <a:pt x="96" y="71"/>
                            <a:pt x="97" y="71"/>
                          </a:cubicBezTo>
                          <a:cubicBezTo>
                            <a:pt x="98" y="70"/>
                            <a:pt x="98" y="69"/>
                            <a:pt x="99" y="68"/>
                          </a:cubicBezTo>
                          <a:cubicBezTo>
                            <a:pt x="99" y="67"/>
                            <a:pt x="100" y="65"/>
                            <a:pt x="103" y="64"/>
                          </a:cubicBezTo>
                          <a:cubicBezTo>
                            <a:pt x="104" y="64"/>
                            <a:pt x="107" y="64"/>
                            <a:pt x="109" y="64"/>
                          </a:cubicBezTo>
                          <a:cubicBezTo>
                            <a:pt x="112" y="65"/>
                            <a:pt x="115" y="65"/>
                            <a:pt x="118" y="65"/>
                          </a:cubicBezTo>
                          <a:cubicBezTo>
                            <a:pt x="125" y="65"/>
                            <a:pt x="126" y="63"/>
                            <a:pt x="126" y="61"/>
                          </a:cubicBezTo>
                          <a:cubicBezTo>
                            <a:pt x="126" y="53"/>
                            <a:pt x="128" y="47"/>
                            <a:pt x="130" y="41"/>
                          </a:cubicBezTo>
                          <a:cubicBezTo>
                            <a:pt x="131" y="38"/>
                            <a:pt x="132" y="35"/>
                            <a:pt x="133" y="31"/>
                          </a:cubicBezTo>
                          <a:cubicBezTo>
                            <a:pt x="128" y="36"/>
                            <a:pt x="123" y="41"/>
                            <a:pt x="11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Freeform 1121">
                      <a:extLst>
                        <a:ext uri="{FF2B5EF4-FFF2-40B4-BE49-F238E27FC236}">
                          <a16:creationId xmlns:a16="http://schemas.microsoft.com/office/drawing/2014/main" id="{30E334D6-7705-1C49-1688-CCFC7C7011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9290" y="4547918"/>
                      <a:ext cx="30071" cy="26313"/>
                    </a:xfrm>
                    <a:custGeom>
                      <a:avLst/>
                      <a:gdLst>
                        <a:gd name="T0" fmla="*/ 9 w 70"/>
                        <a:gd name="T1" fmla="*/ 39 h 64"/>
                        <a:gd name="T2" fmla="*/ 0 w 70"/>
                        <a:gd name="T3" fmla="*/ 53 h 64"/>
                        <a:gd name="T4" fmla="*/ 7 w 70"/>
                        <a:gd name="T5" fmla="*/ 64 h 64"/>
                        <a:gd name="T6" fmla="*/ 14 w 70"/>
                        <a:gd name="T7" fmla="*/ 61 h 64"/>
                        <a:gd name="T8" fmla="*/ 21 w 70"/>
                        <a:gd name="T9" fmla="*/ 57 h 64"/>
                        <a:gd name="T10" fmla="*/ 30 w 70"/>
                        <a:gd name="T11" fmla="*/ 58 h 64"/>
                        <a:gd name="T12" fmla="*/ 38 w 70"/>
                        <a:gd name="T13" fmla="*/ 59 h 64"/>
                        <a:gd name="T14" fmla="*/ 44 w 70"/>
                        <a:gd name="T15" fmla="*/ 54 h 64"/>
                        <a:gd name="T16" fmla="*/ 51 w 70"/>
                        <a:gd name="T17" fmla="*/ 47 h 64"/>
                        <a:gd name="T18" fmla="*/ 51 w 70"/>
                        <a:gd name="T19" fmla="*/ 46 h 64"/>
                        <a:gd name="T20" fmla="*/ 52 w 70"/>
                        <a:gd name="T21" fmla="*/ 46 h 64"/>
                        <a:gd name="T22" fmla="*/ 70 w 70"/>
                        <a:gd name="T23" fmla="*/ 36 h 64"/>
                        <a:gd name="T24" fmla="*/ 60 w 70"/>
                        <a:gd name="T25" fmla="*/ 19 h 64"/>
                        <a:gd name="T26" fmla="*/ 52 w 70"/>
                        <a:gd name="T27" fmla="*/ 6 h 64"/>
                        <a:gd name="T28" fmla="*/ 50 w 70"/>
                        <a:gd name="T29" fmla="*/ 7 h 64"/>
                        <a:gd name="T30" fmla="*/ 48 w 70"/>
                        <a:gd name="T31" fmla="*/ 9 h 64"/>
                        <a:gd name="T32" fmla="*/ 41 w 70"/>
                        <a:gd name="T33" fmla="*/ 4 h 64"/>
                        <a:gd name="T34" fmla="*/ 35 w 70"/>
                        <a:gd name="T35" fmla="*/ 0 h 64"/>
                        <a:gd name="T36" fmla="*/ 33 w 70"/>
                        <a:gd name="T37" fmla="*/ 1 h 64"/>
                        <a:gd name="T38" fmla="*/ 30 w 70"/>
                        <a:gd name="T39" fmla="*/ 1 h 64"/>
                        <a:gd name="T40" fmla="*/ 26 w 70"/>
                        <a:gd name="T41" fmla="*/ 3 h 64"/>
                        <a:gd name="T42" fmla="*/ 20 w 70"/>
                        <a:gd name="T43" fmla="*/ 3 h 64"/>
                        <a:gd name="T44" fmla="*/ 16 w 70"/>
                        <a:gd name="T45" fmla="*/ 12 h 64"/>
                        <a:gd name="T46" fmla="*/ 13 w 70"/>
                        <a:gd name="T47" fmla="*/ 18 h 64"/>
                        <a:gd name="T48" fmla="*/ 17 w 70"/>
                        <a:gd name="T49" fmla="*/ 22 h 64"/>
                        <a:gd name="T50" fmla="*/ 18 w 70"/>
                        <a:gd name="T51" fmla="*/ 22 h 64"/>
                        <a:gd name="T52" fmla="*/ 18 w 70"/>
                        <a:gd name="T53" fmla="*/ 27 h 64"/>
                        <a:gd name="T54" fmla="*/ 9 w 70"/>
                        <a:gd name="T55" fmla="*/ 39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0" h="64">
                          <a:moveTo>
                            <a:pt x="9" y="39"/>
                          </a:moveTo>
                          <a:cubicBezTo>
                            <a:pt x="5" y="42"/>
                            <a:pt x="0" y="46"/>
                            <a:pt x="0" y="53"/>
                          </a:cubicBezTo>
                          <a:cubicBezTo>
                            <a:pt x="0" y="57"/>
                            <a:pt x="4" y="64"/>
                            <a:pt x="7" y="64"/>
                          </a:cubicBezTo>
                          <a:cubicBezTo>
                            <a:pt x="10" y="64"/>
                            <a:pt x="12" y="62"/>
                            <a:pt x="14" y="61"/>
                          </a:cubicBezTo>
                          <a:cubicBezTo>
                            <a:pt x="16" y="59"/>
                            <a:pt x="18" y="57"/>
                            <a:pt x="21" y="57"/>
                          </a:cubicBezTo>
                          <a:cubicBezTo>
                            <a:pt x="24" y="57"/>
                            <a:pt x="27" y="58"/>
                            <a:pt x="30" y="58"/>
                          </a:cubicBezTo>
                          <a:cubicBezTo>
                            <a:pt x="32" y="59"/>
                            <a:pt x="35" y="59"/>
                            <a:pt x="38" y="59"/>
                          </a:cubicBezTo>
                          <a:cubicBezTo>
                            <a:pt x="38" y="56"/>
                            <a:pt x="42" y="55"/>
                            <a:pt x="44" y="54"/>
                          </a:cubicBezTo>
                          <a:cubicBezTo>
                            <a:pt x="48" y="53"/>
                            <a:pt x="51" y="52"/>
                            <a:pt x="51" y="47"/>
                          </a:cubicBezTo>
                          <a:lnTo>
                            <a:pt x="51" y="46"/>
                          </a:lnTo>
                          <a:lnTo>
                            <a:pt x="52" y="46"/>
                          </a:lnTo>
                          <a:cubicBezTo>
                            <a:pt x="61" y="46"/>
                            <a:pt x="68" y="42"/>
                            <a:pt x="70" y="36"/>
                          </a:cubicBezTo>
                          <a:cubicBezTo>
                            <a:pt x="64" y="34"/>
                            <a:pt x="62" y="27"/>
                            <a:pt x="60" y="19"/>
                          </a:cubicBezTo>
                          <a:cubicBezTo>
                            <a:pt x="59" y="12"/>
                            <a:pt x="57" y="6"/>
                            <a:pt x="52" y="6"/>
                          </a:cubicBezTo>
                          <a:cubicBezTo>
                            <a:pt x="51" y="6"/>
                            <a:pt x="51" y="7"/>
                            <a:pt x="50" y="7"/>
                          </a:cubicBezTo>
                          <a:cubicBezTo>
                            <a:pt x="50" y="8"/>
                            <a:pt x="49" y="9"/>
                            <a:pt x="48" y="9"/>
                          </a:cubicBezTo>
                          <a:cubicBezTo>
                            <a:pt x="45" y="9"/>
                            <a:pt x="43" y="6"/>
                            <a:pt x="41" y="4"/>
                          </a:cubicBezTo>
                          <a:cubicBezTo>
                            <a:pt x="39" y="2"/>
                            <a:pt x="38" y="0"/>
                            <a:pt x="35" y="0"/>
                          </a:cubicBezTo>
                          <a:cubicBezTo>
                            <a:pt x="34" y="0"/>
                            <a:pt x="34" y="0"/>
                            <a:pt x="33" y="1"/>
                          </a:cubicBezTo>
                          <a:cubicBezTo>
                            <a:pt x="32" y="1"/>
                            <a:pt x="30" y="1"/>
                            <a:pt x="30" y="1"/>
                          </a:cubicBezTo>
                          <a:cubicBezTo>
                            <a:pt x="28" y="2"/>
                            <a:pt x="27" y="3"/>
                            <a:pt x="26" y="3"/>
                          </a:cubicBezTo>
                          <a:lnTo>
                            <a:pt x="20" y="3"/>
                          </a:lnTo>
                          <a:cubicBezTo>
                            <a:pt x="20" y="8"/>
                            <a:pt x="18" y="10"/>
                            <a:pt x="16" y="12"/>
                          </a:cubicBezTo>
                          <a:cubicBezTo>
                            <a:pt x="14" y="14"/>
                            <a:pt x="13" y="15"/>
                            <a:pt x="13" y="18"/>
                          </a:cubicBezTo>
                          <a:cubicBezTo>
                            <a:pt x="13" y="21"/>
                            <a:pt x="14" y="22"/>
                            <a:pt x="17" y="22"/>
                          </a:cubicBezTo>
                          <a:lnTo>
                            <a:pt x="18" y="22"/>
                          </a:lnTo>
                          <a:lnTo>
                            <a:pt x="18" y="27"/>
                          </a:lnTo>
                          <a:cubicBezTo>
                            <a:pt x="18" y="33"/>
                            <a:pt x="14" y="36"/>
                            <a:pt x="9" y="3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1122">
                      <a:extLst>
                        <a:ext uri="{FF2B5EF4-FFF2-40B4-BE49-F238E27FC236}">
                          <a16:creationId xmlns:a16="http://schemas.microsoft.com/office/drawing/2014/main" id="{728ABDDD-329D-B735-2824-A41D5E2D0C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527244"/>
                      <a:ext cx="58264" cy="39469"/>
                    </a:xfrm>
                    <a:custGeom>
                      <a:avLst/>
                      <a:gdLst>
                        <a:gd name="T0" fmla="*/ 135 w 135"/>
                        <a:gd name="T1" fmla="*/ 45 h 91"/>
                        <a:gd name="T2" fmla="*/ 134 w 135"/>
                        <a:gd name="T3" fmla="*/ 42 h 91"/>
                        <a:gd name="T4" fmla="*/ 134 w 135"/>
                        <a:gd name="T5" fmla="*/ 38 h 91"/>
                        <a:gd name="T6" fmla="*/ 133 w 135"/>
                        <a:gd name="T7" fmla="*/ 31 h 91"/>
                        <a:gd name="T8" fmla="*/ 131 w 135"/>
                        <a:gd name="T9" fmla="*/ 30 h 91"/>
                        <a:gd name="T10" fmla="*/ 128 w 135"/>
                        <a:gd name="T11" fmla="*/ 32 h 91"/>
                        <a:gd name="T12" fmla="*/ 122 w 135"/>
                        <a:gd name="T13" fmla="*/ 34 h 91"/>
                        <a:gd name="T14" fmla="*/ 119 w 135"/>
                        <a:gd name="T15" fmla="*/ 30 h 91"/>
                        <a:gd name="T16" fmla="*/ 118 w 135"/>
                        <a:gd name="T17" fmla="*/ 29 h 91"/>
                        <a:gd name="T18" fmla="*/ 110 w 135"/>
                        <a:gd name="T19" fmla="*/ 25 h 91"/>
                        <a:gd name="T20" fmla="*/ 106 w 135"/>
                        <a:gd name="T21" fmla="*/ 23 h 91"/>
                        <a:gd name="T22" fmla="*/ 105 w 135"/>
                        <a:gd name="T23" fmla="*/ 23 h 91"/>
                        <a:gd name="T24" fmla="*/ 102 w 135"/>
                        <a:gd name="T25" fmla="*/ 25 h 91"/>
                        <a:gd name="T26" fmla="*/ 96 w 135"/>
                        <a:gd name="T27" fmla="*/ 20 h 91"/>
                        <a:gd name="T28" fmla="*/ 95 w 135"/>
                        <a:gd name="T29" fmla="*/ 21 h 91"/>
                        <a:gd name="T30" fmla="*/ 92 w 135"/>
                        <a:gd name="T31" fmla="*/ 22 h 91"/>
                        <a:gd name="T32" fmla="*/ 87 w 135"/>
                        <a:gd name="T33" fmla="*/ 17 h 91"/>
                        <a:gd name="T34" fmla="*/ 81 w 135"/>
                        <a:gd name="T35" fmla="*/ 10 h 91"/>
                        <a:gd name="T36" fmla="*/ 73 w 135"/>
                        <a:gd name="T37" fmla="*/ 13 h 91"/>
                        <a:gd name="T38" fmla="*/ 60 w 135"/>
                        <a:gd name="T39" fmla="*/ 18 h 91"/>
                        <a:gd name="T40" fmla="*/ 55 w 135"/>
                        <a:gd name="T41" fmla="*/ 15 h 91"/>
                        <a:gd name="T42" fmla="*/ 53 w 135"/>
                        <a:gd name="T43" fmla="*/ 12 h 91"/>
                        <a:gd name="T44" fmla="*/ 41 w 135"/>
                        <a:gd name="T45" fmla="*/ 10 h 91"/>
                        <a:gd name="T46" fmla="*/ 27 w 135"/>
                        <a:gd name="T47" fmla="*/ 8 h 91"/>
                        <a:gd name="T48" fmla="*/ 23 w 135"/>
                        <a:gd name="T49" fmla="*/ 4 h 91"/>
                        <a:gd name="T50" fmla="*/ 20 w 135"/>
                        <a:gd name="T51" fmla="*/ 0 h 91"/>
                        <a:gd name="T52" fmla="*/ 17 w 135"/>
                        <a:gd name="T53" fmla="*/ 0 h 91"/>
                        <a:gd name="T54" fmla="*/ 16 w 135"/>
                        <a:gd name="T55" fmla="*/ 0 h 91"/>
                        <a:gd name="T56" fmla="*/ 15 w 135"/>
                        <a:gd name="T57" fmla="*/ 5 h 91"/>
                        <a:gd name="T58" fmla="*/ 14 w 135"/>
                        <a:gd name="T59" fmla="*/ 11 h 91"/>
                        <a:gd name="T60" fmla="*/ 14 w 135"/>
                        <a:gd name="T61" fmla="*/ 17 h 91"/>
                        <a:gd name="T62" fmla="*/ 0 w 135"/>
                        <a:gd name="T63" fmla="*/ 30 h 91"/>
                        <a:gd name="T64" fmla="*/ 25 w 135"/>
                        <a:gd name="T65" fmla="*/ 56 h 91"/>
                        <a:gd name="T66" fmla="*/ 32 w 135"/>
                        <a:gd name="T67" fmla="*/ 56 h 91"/>
                        <a:gd name="T68" fmla="*/ 44 w 135"/>
                        <a:gd name="T69" fmla="*/ 66 h 91"/>
                        <a:gd name="T70" fmla="*/ 52 w 135"/>
                        <a:gd name="T71" fmla="*/ 73 h 91"/>
                        <a:gd name="T72" fmla="*/ 59 w 135"/>
                        <a:gd name="T73" fmla="*/ 73 h 91"/>
                        <a:gd name="T74" fmla="*/ 61 w 135"/>
                        <a:gd name="T75" fmla="*/ 71 h 91"/>
                        <a:gd name="T76" fmla="*/ 65 w 135"/>
                        <a:gd name="T77" fmla="*/ 68 h 91"/>
                        <a:gd name="T78" fmla="*/ 67 w 135"/>
                        <a:gd name="T79" fmla="*/ 68 h 91"/>
                        <a:gd name="T80" fmla="*/ 67 w 135"/>
                        <a:gd name="T81" fmla="*/ 69 h 91"/>
                        <a:gd name="T82" fmla="*/ 74 w 135"/>
                        <a:gd name="T83" fmla="*/ 78 h 91"/>
                        <a:gd name="T84" fmla="*/ 81 w 135"/>
                        <a:gd name="T85" fmla="*/ 80 h 91"/>
                        <a:gd name="T86" fmla="*/ 84 w 135"/>
                        <a:gd name="T87" fmla="*/ 83 h 91"/>
                        <a:gd name="T88" fmla="*/ 86 w 135"/>
                        <a:gd name="T89" fmla="*/ 85 h 91"/>
                        <a:gd name="T90" fmla="*/ 89 w 135"/>
                        <a:gd name="T91" fmla="*/ 84 h 91"/>
                        <a:gd name="T92" fmla="*/ 94 w 135"/>
                        <a:gd name="T93" fmla="*/ 82 h 91"/>
                        <a:gd name="T94" fmla="*/ 107 w 135"/>
                        <a:gd name="T95" fmla="*/ 91 h 91"/>
                        <a:gd name="T96" fmla="*/ 115 w 135"/>
                        <a:gd name="T97" fmla="*/ 83 h 91"/>
                        <a:gd name="T98" fmla="*/ 123 w 135"/>
                        <a:gd name="T99" fmla="*/ 73 h 91"/>
                        <a:gd name="T100" fmla="*/ 123 w 135"/>
                        <a:gd name="T101" fmla="*/ 71 h 91"/>
                        <a:gd name="T102" fmla="*/ 117 w 135"/>
                        <a:gd name="T103" fmla="*/ 64 h 91"/>
                        <a:gd name="T104" fmla="*/ 121 w 135"/>
                        <a:gd name="T105" fmla="*/ 56 h 91"/>
                        <a:gd name="T106" fmla="*/ 125 w 135"/>
                        <a:gd name="T107" fmla="*/ 47 h 91"/>
                        <a:gd name="T108" fmla="*/ 125 w 135"/>
                        <a:gd name="T109" fmla="*/ 46 h 91"/>
                        <a:gd name="T110" fmla="*/ 133 w 135"/>
                        <a:gd name="T111" fmla="*/ 46 h 91"/>
                        <a:gd name="T112" fmla="*/ 135 w 135"/>
                        <a:gd name="T113" fmla="*/ 45 h 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135" h="91">
                          <a:moveTo>
                            <a:pt x="135" y="45"/>
                          </a:moveTo>
                          <a:cubicBezTo>
                            <a:pt x="134" y="44"/>
                            <a:pt x="134" y="43"/>
                            <a:pt x="134" y="42"/>
                          </a:cubicBezTo>
                          <a:cubicBezTo>
                            <a:pt x="134" y="41"/>
                            <a:pt x="134" y="39"/>
                            <a:pt x="134" y="38"/>
                          </a:cubicBezTo>
                          <a:cubicBezTo>
                            <a:pt x="134" y="35"/>
                            <a:pt x="134" y="32"/>
                            <a:pt x="133" y="31"/>
                          </a:cubicBezTo>
                          <a:cubicBezTo>
                            <a:pt x="132" y="31"/>
                            <a:pt x="132" y="30"/>
                            <a:pt x="131" y="30"/>
                          </a:cubicBezTo>
                          <a:cubicBezTo>
                            <a:pt x="130" y="30"/>
                            <a:pt x="129" y="31"/>
                            <a:pt x="128" y="32"/>
                          </a:cubicBezTo>
                          <a:cubicBezTo>
                            <a:pt x="127" y="33"/>
                            <a:pt x="125" y="34"/>
                            <a:pt x="122" y="34"/>
                          </a:cubicBezTo>
                          <a:cubicBezTo>
                            <a:pt x="122" y="34"/>
                            <a:pt x="119" y="34"/>
                            <a:pt x="119" y="30"/>
                          </a:cubicBezTo>
                          <a:lnTo>
                            <a:pt x="118" y="29"/>
                          </a:lnTo>
                          <a:cubicBezTo>
                            <a:pt x="115" y="29"/>
                            <a:pt x="112" y="27"/>
                            <a:pt x="110" y="25"/>
                          </a:cubicBezTo>
                          <a:cubicBezTo>
                            <a:pt x="109" y="24"/>
                            <a:pt x="107" y="23"/>
                            <a:pt x="106" y="23"/>
                          </a:cubicBezTo>
                          <a:cubicBezTo>
                            <a:pt x="105" y="23"/>
                            <a:pt x="105" y="23"/>
                            <a:pt x="105" y="23"/>
                          </a:cubicBezTo>
                          <a:cubicBezTo>
                            <a:pt x="104" y="24"/>
                            <a:pt x="103" y="25"/>
                            <a:pt x="102" y="25"/>
                          </a:cubicBezTo>
                          <a:cubicBezTo>
                            <a:pt x="99" y="25"/>
                            <a:pt x="97" y="23"/>
                            <a:pt x="96" y="20"/>
                          </a:cubicBezTo>
                          <a:cubicBezTo>
                            <a:pt x="96" y="20"/>
                            <a:pt x="95" y="20"/>
                            <a:pt x="95" y="21"/>
                          </a:cubicBezTo>
                          <a:cubicBezTo>
                            <a:pt x="94" y="21"/>
                            <a:pt x="93" y="22"/>
                            <a:pt x="92" y="22"/>
                          </a:cubicBezTo>
                          <a:cubicBezTo>
                            <a:pt x="89" y="22"/>
                            <a:pt x="88" y="19"/>
                            <a:pt x="87" y="17"/>
                          </a:cubicBezTo>
                          <a:cubicBezTo>
                            <a:pt x="86" y="13"/>
                            <a:pt x="85" y="10"/>
                            <a:pt x="81" y="10"/>
                          </a:cubicBezTo>
                          <a:cubicBezTo>
                            <a:pt x="78" y="10"/>
                            <a:pt x="76" y="11"/>
                            <a:pt x="73" y="13"/>
                          </a:cubicBezTo>
                          <a:cubicBezTo>
                            <a:pt x="70" y="15"/>
                            <a:pt x="65" y="18"/>
                            <a:pt x="60" y="18"/>
                          </a:cubicBezTo>
                          <a:cubicBezTo>
                            <a:pt x="58" y="18"/>
                            <a:pt x="56" y="16"/>
                            <a:pt x="55" y="15"/>
                          </a:cubicBezTo>
                          <a:cubicBezTo>
                            <a:pt x="54" y="14"/>
                            <a:pt x="54" y="13"/>
                            <a:pt x="53" y="12"/>
                          </a:cubicBezTo>
                          <a:cubicBezTo>
                            <a:pt x="48" y="10"/>
                            <a:pt x="44" y="10"/>
                            <a:pt x="41" y="10"/>
                          </a:cubicBezTo>
                          <a:cubicBezTo>
                            <a:pt x="37" y="10"/>
                            <a:pt x="33" y="10"/>
                            <a:pt x="27" y="8"/>
                          </a:cubicBezTo>
                          <a:cubicBezTo>
                            <a:pt x="25" y="7"/>
                            <a:pt x="24" y="6"/>
                            <a:pt x="23" y="4"/>
                          </a:cubicBezTo>
                          <a:cubicBezTo>
                            <a:pt x="22" y="3"/>
                            <a:pt x="22" y="1"/>
                            <a:pt x="20" y="0"/>
                          </a:cubicBezTo>
                          <a:cubicBezTo>
                            <a:pt x="19" y="0"/>
                            <a:pt x="18" y="0"/>
                            <a:pt x="17" y="0"/>
                          </a:cubicBezTo>
                          <a:cubicBezTo>
                            <a:pt x="17" y="0"/>
                            <a:pt x="17" y="0"/>
                            <a:pt x="16" y="0"/>
                          </a:cubicBezTo>
                          <a:cubicBezTo>
                            <a:pt x="16" y="2"/>
                            <a:pt x="16" y="4"/>
                            <a:pt x="15" y="5"/>
                          </a:cubicBezTo>
                          <a:cubicBezTo>
                            <a:pt x="15" y="7"/>
                            <a:pt x="14" y="9"/>
                            <a:pt x="14" y="11"/>
                          </a:cubicBezTo>
                          <a:lnTo>
                            <a:pt x="14" y="17"/>
                          </a:lnTo>
                          <a:cubicBezTo>
                            <a:pt x="14" y="21"/>
                            <a:pt x="5" y="28"/>
                            <a:pt x="0" y="30"/>
                          </a:cubicBezTo>
                          <a:cubicBezTo>
                            <a:pt x="3" y="36"/>
                            <a:pt x="15" y="56"/>
                            <a:pt x="25" y="56"/>
                          </a:cubicBezTo>
                          <a:lnTo>
                            <a:pt x="32" y="56"/>
                          </a:lnTo>
                          <a:cubicBezTo>
                            <a:pt x="39" y="56"/>
                            <a:pt x="42" y="61"/>
                            <a:pt x="44" y="66"/>
                          </a:cubicBezTo>
                          <a:cubicBezTo>
                            <a:pt x="46" y="70"/>
                            <a:pt x="47" y="73"/>
                            <a:pt x="52" y="73"/>
                          </a:cubicBezTo>
                          <a:lnTo>
                            <a:pt x="59" y="73"/>
                          </a:lnTo>
                          <a:cubicBezTo>
                            <a:pt x="60" y="73"/>
                            <a:pt x="60" y="72"/>
                            <a:pt x="61" y="71"/>
                          </a:cubicBezTo>
                          <a:cubicBezTo>
                            <a:pt x="62" y="70"/>
                            <a:pt x="63" y="69"/>
                            <a:pt x="65" y="68"/>
                          </a:cubicBezTo>
                          <a:lnTo>
                            <a:pt x="67" y="68"/>
                          </a:lnTo>
                          <a:lnTo>
                            <a:pt x="67" y="69"/>
                          </a:lnTo>
                          <a:cubicBezTo>
                            <a:pt x="69" y="77"/>
                            <a:pt x="70" y="77"/>
                            <a:pt x="74" y="78"/>
                          </a:cubicBezTo>
                          <a:cubicBezTo>
                            <a:pt x="76" y="78"/>
                            <a:pt x="78" y="79"/>
                            <a:pt x="81" y="80"/>
                          </a:cubicBezTo>
                          <a:cubicBezTo>
                            <a:pt x="82" y="81"/>
                            <a:pt x="83" y="82"/>
                            <a:pt x="84" y="83"/>
                          </a:cubicBezTo>
                          <a:cubicBezTo>
                            <a:pt x="84" y="84"/>
                            <a:pt x="85" y="85"/>
                            <a:pt x="86" y="85"/>
                          </a:cubicBezTo>
                          <a:cubicBezTo>
                            <a:pt x="87" y="85"/>
                            <a:pt x="88" y="84"/>
                            <a:pt x="89" y="84"/>
                          </a:cubicBezTo>
                          <a:cubicBezTo>
                            <a:pt x="90" y="83"/>
                            <a:pt x="92" y="82"/>
                            <a:pt x="94" y="82"/>
                          </a:cubicBezTo>
                          <a:cubicBezTo>
                            <a:pt x="102" y="82"/>
                            <a:pt x="105" y="86"/>
                            <a:pt x="107" y="91"/>
                          </a:cubicBezTo>
                          <a:cubicBezTo>
                            <a:pt x="109" y="87"/>
                            <a:pt x="112" y="85"/>
                            <a:pt x="115" y="83"/>
                          </a:cubicBezTo>
                          <a:cubicBezTo>
                            <a:pt x="119" y="80"/>
                            <a:pt x="123" y="78"/>
                            <a:pt x="123" y="73"/>
                          </a:cubicBezTo>
                          <a:lnTo>
                            <a:pt x="123" y="71"/>
                          </a:lnTo>
                          <a:cubicBezTo>
                            <a:pt x="119" y="70"/>
                            <a:pt x="117" y="68"/>
                            <a:pt x="117" y="64"/>
                          </a:cubicBezTo>
                          <a:cubicBezTo>
                            <a:pt x="117" y="60"/>
                            <a:pt x="119" y="58"/>
                            <a:pt x="121" y="56"/>
                          </a:cubicBezTo>
                          <a:cubicBezTo>
                            <a:pt x="123" y="55"/>
                            <a:pt x="125" y="53"/>
                            <a:pt x="125" y="47"/>
                          </a:cubicBezTo>
                          <a:lnTo>
                            <a:pt x="125" y="46"/>
                          </a:lnTo>
                          <a:lnTo>
                            <a:pt x="133" y="46"/>
                          </a:lnTo>
                          <a:cubicBezTo>
                            <a:pt x="133" y="46"/>
                            <a:pt x="134" y="46"/>
                            <a:pt x="135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1123">
                      <a:extLst>
                        <a:ext uri="{FF2B5EF4-FFF2-40B4-BE49-F238E27FC236}">
                          <a16:creationId xmlns:a16="http://schemas.microsoft.com/office/drawing/2014/main" id="{F53DF95F-3E8E-5BEC-DBC7-F86677D268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85388" y="4540400"/>
                      <a:ext cx="39469" cy="30071"/>
                    </a:xfrm>
                    <a:custGeom>
                      <a:avLst/>
                      <a:gdLst>
                        <a:gd name="T0" fmla="*/ 65 w 91"/>
                        <a:gd name="T1" fmla="*/ 69 h 73"/>
                        <a:gd name="T2" fmla="*/ 84 w 91"/>
                        <a:gd name="T3" fmla="*/ 56 h 73"/>
                        <a:gd name="T4" fmla="*/ 91 w 91"/>
                        <a:gd name="T5" fmla="*/ 47 h 73"/>
                        <a:gd name="T6" fmla="*/ 86 w 91"/>
                        <a:gd name="T7" fmla="*/ 40 h 73"/>
                        <a:gd name="T8" fmla="*/ 76 w 91"/>
                        <a:gd name="T9" fmla="*/ 32 h 73"/>
                        <a:gd name="T10" fmla="*/ 69 w 91"/>
                        <a:gd name="T11" fmla="*/ 32 h 73"/>
                        <a:gd name="T12" fmla="*/ 48 w 91"/>
                        <a:gd name="T13" fmla="*/ 13 h 73"/>
                        <a:gd name="T14" fmla="*/ 41 w 91"/>
                        <a:gd name="T15" fmla="*/ 3 h 73"/>
                        <a:gd name="T16" fmla="*/ 38 w 91"/>
                        <a:gd name="T17" fmla="*/ 1 h 73"/>
                        <a:gd name="T18" fmla="*/ 37 w 91"/>
                        <a:gd name="T19" fmla="*/ 0 h 73"/>
                        <a:gd name="T20" fmla="*/ 36 w 91"/>
                        <a:gd name="T21" fmla="*/ 0 h 73"/>
                        <a:gd name="T22" fmla="*/ 34 w 91"/>
                        <a:gd name="T23" fmla="*/ 2 h 73"/>
                        <a:gd name="T24" fmla="*/ 28 w 91"/>
                        <a:gd name="T25" fmla="*/ 7 h 73"/>
                        <a:gd name="T26" fmla="*/ 26 w 91"/>
                        <a:gd name="T27" fmla="*/ 7 h 73"/>
                        <a:gd name="T28" fmla="*/ 23 w 91"/>
                        <a:gd name="T29" fmla="*/ 12 h 73"/>
                        <a:gd name="T30" fmla="*/ 11 w 91"/>
                        <a:gd name="T31" fmla="*/ 19 h 73"/>
                        <a:gd name="T32" fmla="*/ 8 w 91"/>
                        <a:gd name="T33" fmla="*/ 31 h 73"/>
                        <a:gd name="T34" fmla="*/ 6 w 91"/>
                        <a:gd name="T35" fmla="*/ 39 h 73"/>
                        <a:gd name="T36" fmla="*/ 7 w 91"/>
                        <a:gd name="T37" fmla="*/ 43 h 73"/>
                        <a:gd name="T38" fmla="*/ 7 w 91"/>
                        <a:gd name="T39" fmla="*/ 49 h 73"/>
                        <a:gd name="T40" fmla="*/ 1 w 91"/>
                        <a:gd name="T41" fmla="*/ 52 h 73"/>
                        <a:gd name="T42" fmla="*/ 0 w 91"/>
                        <a:gd name="T43" fmla="*/ 52 h 73"/>
                        <a:gd name="T44" fmla="*/ 2 w 91"/>
                        <a:gd name="T45" fmla="*/ 55 h 73"/>
                        <a:gd name="T46" fmla="*/ 6 w 91"/>
                        <a:gd name="T47" fmla="*/ 63 h 73"/>
                        <a:gd name="T48" fmla="*/ 5 w 91"/>
                        <a:gd name="T49" fmla="*/ 67 h 73"/>
                        <a:gd name="T50" fmla="*/ 4 w 91"/>
                        <a:gd name="T51" fmla="*/ 69 h 73"/>
                        <a:gd name="T52" fmla="*/ 8 w 91"/>
                        <a:gd name="T53" fmla="*/ 72 h 73"/>
                        <a:gd name="T54" fmla="*/ 10 w 91"/>
                        <a:gd name="T55" fmla="*/ 72 h 73"/>
                        <a:gd name="T56" fmla="*/ 11 w 91"/>
                        <a:gd name="T57" fmla="*/ 72 h 73"/>
                        <a:gd name="T58" fmla="*/ 35 w 91"/>
                        <a:gd name="T59" fmla="*/ 64 h 73"/>
                        <a:gd name="T60" fmla="*/ 44 w 91"/>
                        <a:gd name="T61" fmla="*/ 60 h 73"/>
                        <a:gd name="T62" fmla="*/ 45 w 91"/>
                        <a:gd name="T63" fmla="*/ 60 h 73"/>
                        <a:gd name="T64" fmla="*/ 45 w 91"/>
                        <a:gd name="T65" fmla="*/ 61 h 73"/>
                        <a:gd name="T66" fmla="*/ 47 w 91"/>
                        <a:gd name="T67" fmla="*/ 65 h 73"/>
                        <a:gd name="T68" fmla="*/ 51 w 91"/>
                        <a:gd name="T69" fmla="*/ 70 h 73"/>
                        <a:gd name="T70" fmla="*/ 53 w 91"/>
                        <a:gd name="T71" fmla="*/ 68 h 73"/>
                        <a:gd name="T72" fmla="*/ 53 w 91"/>
                        <a:gd name="T73" fmla="*/ 68 h 73"/>
                        <a:gd name="T74" fmla="*/ 54 w 91"/>
                        <a:gd name="T75" fmla="*/ 68 h 73"/>
                        <a:gd name="T76" fmla="*/ 58 w 91"/>
                        <a:gd name="T77" fmla="*/ 71 h 73"/>
                        <a:gd name="T78" fmla="*/ 60 w 91"/>
                        <a:gd name="T79" fmla="*/ 73 h 73"/>
                        <a:gd name="T80" fmla="*/ 62 w 91"/>
                        <a:gd name="T81" fmla="*/ 71 h 73"/>
                        <a:gd name="T82" fmla="*/ 65 w 91"/>
                        <a:gd name="T83" fmla="*/ 69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91" h="73">
                          <a:moveTo>
                            <a:pt x="65" y="69"/>
                          </a:moveTo>
                          <a:cubicBezTo>
                            <a:pt x="77" y="67"/>
                            <a:pt x="80" y="62"/>
                            <a:pt x="84" y="56"/>
                          </a:cubicBezTo>
                          <a:cubicBezTo>
                            <a:pt x="86" y="53"/>
                            <a:pt x="88" y="50"/>
                            <a:pt x="91" y="47"/>
                          </a:cubicBezTo>
                          <a:cubicBezTo>
                            <a:pt x="88" y="45"/>
                            <a:pt x="87" y="42"/>
                            <a:pt x="86" y="40"/>
                          </a:cubicBezTo>
                          <a:cubicBezTo>
                            <a:pt x="84" y="35"/>
                            <a:pt x="82" y="32"/>
                            <a:pt x="76" y="32"/>
                          </a:cubicBezTo>
                          <a:lnTo>
                            <a:pt x="69" y="32"/>
                          </a:lnTo>
                          <a:cubicBezTo>
                            <a:pt x="60" y="32"/>
                            <a:pt x="54" y="22"/>
                            <a:pt x="48" y="13"/>
                          </a:cubicBezTo>
                          <a:cubicBezTo>
                            <a:pt x="46" y="10"/>
                            <a:pt x="44" y="6"/>
                            <a:pt x="41" y="3"/>
                          </a:cubicBezTo>
                          <a:cubicBezTo>
                            <a:pt x="40" y="3"/>
                            <a:pt x="39" y="2"/>
                            <a:pt x="38" y="1"/>
                          </a:cubicBezTo>
                          <a:cubicBezTo>
                            <a:pt x="38" y="0"/>
                            <a:pt x="37" y="0"/>
                            <a:pt x="37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6" y="1"/>
                            <a:pt x="35" y="1"/>
                            <a:pt x="34" y="2"/>
                          </a:cubicBezTo>
                          <a:cubicBezTo>
                            <a:pt x="33" y="5"/>
                            <a:pt x="31" y="6"/>
                            <a:pt x="28" y="7"/>
                          </a:cubicBezTo>
                          <a:cubicBezTo>
                            <a:pt x="27" y="7"/>
                            <a:pt x="27" y="7"/>
                            <a:pt x="26" y="7"/>
                          </a:cubicBezTo>
                          <a:cubicBezTo>
                            <a:pt x="24" y="8"/>
                            <a:pt x="24" y="10"/>
                            <a:pt x="23" y="12"/>
                          </a:cubicBezTo>
                          <a:cubicBezTo>
                            <a:pt x="21" y="15"/>
                            <a:pt x="19" y="19"/>
                            <a:pt x="11" y="19"/>
                          </a:cubicBezTo>
                          <a:cubicBezTo>
                            <a:pt x="10" y="24"/>
                            <a:pt x="9" y="27"/>
                            <a:pt x="8" y="31"/>
                          </a:cubicBezTo>
                          <a:cubicBezTo>
                            <a:pt x="7" y="33"/>
                            <a:pt x="7" y="36"/>
                            <a:pt x="6" y="39"/>
                          </a:cubicBezTo>
                          <a:cubicBezTo>
                            <a:pt x="6" y="41"/>
                            <a:pt x="6" y="42"/>
                            <a:pt x="7" y="43"/>
                          </a:cubicBezTo>
                          <a:cubicBezTo>
                            <a:pt x="7" y="45"/>
                            <a:pt x="8" y="47"/>
                            <a:pt x="7" y="49"/>
                          </a:cubicBezTo>
                          <a:cubicBezTo>
                            <a:pt x="5" y="52"/>
                            <a:pt x="2" y="52"/>
                            <a:pt x="1" y="52"/>
                          </a:cubicBezTo>
                          <a:cubicBezTo>
                            <a:pt x="1" y="52"/>
                            <a:pt x="0" y="52"/>
                            <a:pt x="0" y="52"/>
                          </a:cubicBezTo>
                          <a:cubicBezTo>
                            <a:pt x="0" y="53"/>
                            <a:pt x="1" y="54"/>
                            <a:pt x="2" y="55"/>
                          </a:cubicBezTo>
                          <a:cubicBezTo>
                            <a:pt x="4" y="57"/>
                            <a:pt x="6" y="59"/>
                            <a:pt x="6" y="63"/>
                          </a:cubicBezTo>
                          <a:cubicBezTo>
                            <a:pt x="6" y="64"/>
                            <a:pt x="6" y="66"/>
                            <a:pt x="5" y="67"/>
                          </a:cubicBezTo>
                          <a:cubicBezTo>
                            <a:pt x="5" y="68"/>
                            <a:pt x="4" y="68"/>
                            <a:pt x="4" y="69"/>
                          </a:cubicBezTo>
                          <a:cubicBezTo>
                            <a:pt x="4" y="71"/>
                            <a:pt x="5" y="72"/>
                            <a:pt x="8" y="72"/>
                          </a:cubicBezTo>
                          <a:cubicBezTo>
                            <a:pt x="9" y="72"/>
                            <a:pt x="9" y="72"/>
                            <a:pt x="10" y="72"/>
                          </a:cubicBezTo>
                          <a:cubicBezTo>
                            <a:pt x="10" y="72"/>
                            <a:pt x="11" y="72"/>
                            <a:pt x="11" y="72"/>
                          </a:cubicBezTo>
                          <a:cubicBezTo>
                            <a:pt x="20" y="72"/>
                            <a:pt x="28" y="68"/>
                            <a:pt x="35" y="64"/>
                          </a:cubicBezTo>
                          <a:cubicBezTo>
                            <a:pt x="38" y="63"/>
                            <a:pt x="41" y="61"/>
                            <a:pt x="44" y="60"/>
                          </a:cubicBezTo>
                          <a:lnTo>
                            <a:pt x="45" y="60"/>
                          </a:lnTo>
                          <a:lnTo>
                            <a:pt x="45" y="61"/>
                          </a:lnTo>
                          <a:cubicBezTo>
                            <a:pt x="46" y="62"/>
                            <a:pt x="47" y="64"/>
                            <a:pt x="47" y="65"/>
                          </a:cubicBezTo>
                          <a:cubicBezTo>
                            <a:pt x="48" y="67"/>
                            <a:pt x="49" y="69"/>
                            <a:pt x="51" y="70"/>
                          </a:cubicBezTo>
                          <a:cubicBezTo>
                            <a:pt x="52" y="70"/>
                            <a:pt x="52" y="69"/>
                            <a:pt x="53" y="68"/>
                          </a:cubicBezTo>
                          <a:lnTo>
                            <a:pt x="53" y="68"/>
                          </a:lnTo>
                          <a:lnTo>
                            <a:pt x="54" y="68"/>
                          </a:lnTo>
                          <a:cubicBezTo>
                            <a:pt x="56" y="69"/>
                            <a:pt x="57" y="70"/>
                            <a:pt x="58" y="71"/>
                          </a:cubicBezTo>
                          <a:cubicBezTo>
                            <a:pt x="59" y="72"/>
                            <a:pt x="59" y="73"/>
                            <a:pt x="60" y="73"/>
                          </a:cubicBezTo>
                          <a:cubicBezTo>
                            <a:pt x="61" y="73"/>
                            <a:pt x="62" y="72"/>
                            <a:pt x="62" y="71"/>
                          </a:cubicBezTo>
                          <a:cubicBezTo>
                            <a:pt x="63" y="71"/>
                            <a:pt x="63" y="69"/>
                            <a:pt x="65" y="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1124">
                      <a:extLst>
                        <a:ext uri="{FF2B5EF4-FFF2-40B4-BE49-F238E27FC236}">
                          <a16:creationId xmlns:a16="http://schemas.microsoft.com/office/drawing/2014/main" id="{D749053F-6DBE-28B5-B4A7-2CACD1E606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5531" y="4570471"/>
                      <a:ext cx="26312" cy="31951"/>
                    </a:xfrm>
                    <a:custGeom>
                      <a:avLst/>
                      <a:gdLst>
                        <a:gd name="T0" fmla="*/ 61 w 61"/>
                        <a:gd name="T1" fmla="*/ 54 h 74"/>
                        <a:gd name="T2" fmla="*/ 59 w 61"/>
                        <a:gd name="T3" fmla="*/ 52 h 74"/>
                        <a:gd name="T4" fmla="*/ 52 w 61"/>
                        <a:gd name="T5" fmla="*/ 50 h 74"/>
                        <a:gd name="T6" fmla="*/ 51 w 61"/>
                        <a:gd name="T7" fmla="*/ 50 h 74"/>
                        <a:gd name="T8" fmla="*/ 51 w 61"/>
                        <a:gd name="T9" fmla="*/ 49 h 74"/>
                        <a:gd name="T10" fmla="*/ 46 w 61"/>
                        <a:gd name="T11" fmla="*/ 41 h 74"/>
                        <a:gd name="T12" fmla="*/ 41 w 61"/>
                        <a:gd name="T13" fmla="*/ 36 h 74"/>
                        <a:gd name="T14" fmla="*/ 40 w 61"/>
                        <a:gd name="T15" fmla="*/ 31 h 74"/>
                        <a:gd name="T16" fmla="*/ 37 w 61"/>
                        <a:gd name="T17" fmla="*/ 27 h 74"/>
                        <a:gd name="T18" fmla="*/ 33 w 61"/>
                        <a:gd name="T19" fmla="*/ 26 h 74"/>
                        <a:gd name="T20" fmla="*/ 26 w 61"/>
                        <a:gd name="T21" fmla="*/ 20 h 74"/>
                        <a:gd name="T22" fmla="*/ 27 w 61"/>
                        <a:gd name="T23" fmla="*/ 17 h 74"/>
                        <a:gd name="T24" fmla="*/ 28 w 61"/>
                        <a:gd name="T25" fmla="*/ 13 h 74"/>
                        <a:gd name="T26" fmla="*/ 27 w 61"/>
                        <a:gd name="T27" fmla="*/ 9 h 74"/>
                        <a:gd name="T28" fmla="*/ 26 w 61"/>
                        <a:gd name="T29" fmla="*/ 8 h 74"/>
                        <a:gd name="T30" fmla="*/ 18 w 61"/>
                        <a:gd name="T31" fmla="*/ 11 h 74"/>
                        <a:gd name="T32" fmla="*/ 9 w 61"/>
                        <a:gd name="T33" fmla="*/ 1 h 74"/>
                        <a:gd name="T34" fmla="*/ 7 w 61"/>
                        <a:gd name="T35" fmla="*/ 7 h 74"/>
                        <a:gd name="T36" fmla="*/ 8 w 61"/>
                        <a:gd name="T37" fmla="*/ 0 h 74"/>
                        <a:gd name="T38" fmla="*/ 6 w 61"/>
                        <a:gd name="T39" fmla="*/ 3 h 74"/>
                        <a:gd name="T40" fmla="*/ 0 w 61"/>
                        <a:gd name="T41" fmla="*/ 14 h 74"/>
                        <a:gd name="T42" fmla="*/ 6 w 61"/>
                        <a:gd name="T43" fmla="*/ 28 h 74"/>
                        <a:gd name="T44" fmla="*/ 13 w 61"/>
                        <a:gd name="T45" fmla="*/ 42 h 74"/>
                        <a:gd name="T46" fmla="*/ 11 w 61"/>
                        <a:gd name="T47" fmla="*/ 49 h 74"/>
                        <a:gd name="T48" fmla="*/ 11 w 61"/>
                        <a:gd name="T49" fmla="*/ 57 h 74"/>
                        <a:gd name="T50" fmla="*/ 16 w 61"/>
                        <a:gd name="T51" fmla="*/ 63 h 74"/>
                        <a:gd name="T52" fmla="*/ 17 w 61"/>
                        <a:gd name="T53" fmla="*/ 64 h 74"/>
                        <a:gd name="T54" fmla="*/ 17 w 61"/>
                        <a:gd name="T55" fmla="*/ 64 h 74"/>
                        <a:gd name="T56" fmla="*/ 24 w 61"/>
                        <a:gd name="T57" fmla="*/ 74 h 74"/>
                        <a:gd name="T58" fmla="*/ 41 w 61"/>
                        <a:gd name="T59" fmla="*/ 66 h 74"/>
                        <a:gd name="T60" fmla="*/ 61 w 61"/>
                        <a:gd name="T61" fmla="*/ 54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61" h="74">
                          <a:moveTo>
                            <a:pt x="61" y="54"/>
                          </a:moveTo>
                          <a:cubicBezTo>
                            <a:pt x="61" y="53"/>
                            <a:pt x="60" y="53"/>
                            <a:pt x="59" y="52"/>
                          </a:cubicBezTo>
                          <a:cubicBezTo>
                            <a:pt x="57" y="51"/>
                            <a:pt x="55" y="50"/>
                            <a:pt x="52" y="50"/>
                          </a:cubicBezTo>
                          <a:lnTo>
                            <a:pt x="51" y="50"/>
                          </a:lnTo>
                          <a:lnTo>
                            <a:pt x="51" y="49"/>
                          </a:lnTo>
                          <a:cubicBezTo>
                            <a:pt x="51" y="44"/>
                            <a:pt x="49" y="42"/>
                            <a:pt x="46" y="41"/>
                          </a:cubicBezTo>
                          <a:cubicBezTo>
                            <a:pt x="44" y="40"/>
                            <a:pt x="42" y="38"/>
                            <a:pt x="41" y="36"/>
                          </a:cubicBezTo>
                          <a:cubicBezTo>
                            <a:pt x="40" y="34"/>
                            <a:pt x="40" y="32"/>
                            <a:pt x="40" y="31"/>
                          </a:cubicBezTo>
                          <a:cubicBezTo>
                            <a:pt x="40" y="29"/>
                            <a:pt x="40" y="28"/>
                            <a:pt x="37" y="27"/>
                          </a:cubicBezTo>
                          <a:cubicBezTo>
                            <a:pt x="36" y="27"/>
                            <a:pt x="35" y="27"/>
                            <a:pt x="33" y="26"/>
                          </a:cubicBezTo>
                          <a:cubicBezTo>
                            <a:pt x="30" y="26"/>
                            <a:pt x="26" y="26"/>
                            <a:pt x="26" y="20"/>
                          </a:cubicBezTo>
                          <a:cubicBezTo>
                            <a:pt x="26" y="19"/>
                            <a:pt x="27" y="18"/>
                            <a:pt x="27" y="17"/>
                          </a:cubicBezTo>
                          <a:cubicBezTo>
                            <a:pt x="28" y="16"/>
                            <a:pt x="28" y="15"/>
                            <a:pt x="28" y="13"/>
                          </a:cubicBezTo>
                          <a:cubicBezTo>
                            <a:pt x="28" y="12"/>
                            <a:pt x="28" y="11"/>
                            <a:pt x="27" y="9"/>
                          </a:cubicBezTo>
                          <a:cubicBezTo>
                            <a:pt x="26" y="9"/>
                            <a:pt x="26" y="9"/>
                            <a:pt x="26" y="8"/>
                          </a:cubicBezTo>
                          <a:cubicBezTo>
                            <a:pt x="24" y="10"/>
                            <a:pt x="22" y="11"/>
                            <a:pt x="18" y="11"/>
                          </a:cubicBezTo>
                          <a:cubicBezTo>
                            <a:pt x="14" y="11"/>
                            <a:pt x="10" y="6"/>
                            <a:pt x="9" y="1"/>
                          </a:cubicBezTo>
                          <a:lnTo>
                            <a:pt x="7" y="7"/>
                          </a:lnTo>
                          <a:lnTo>
                            <a:pt x="8" y="0"/>
                          </a:lnTo>
                          <a:cubicBezTo>
                            <a:pt x="7" y="1"/>
                            <a:pt x="6" y="2"/>
                            <a:pt x="6" y="3"/>
                          </a:cubicBezTo>
                          <a:cubicBezTo>
                            <a:pt x="3" y="6"/>
                            <a:pt x="0" y="9"/>
                            <a:pt x="0" y="14"/>
                          </a:cubicBezTo>
                          <a:cubicBezTo>
                            <a:pt x="0" y="20"/>
                            <a:pt x="3" y="24"/>
                            <a:pt x="6" y="28"/>
                          </a:cubicBezTo>
                          <a:cubicBezTo>
                            <a:pt x="9" y="32"/>
                            <a:pt x="13" y="36"/>
                            <a:pt x="13" y="42"/>
                          </a:cubicBezTo>
                          <a:cubicBezTo>
                            <a:pt x="13" y="45"/>
                            <a:pt x="12" y="48"/>
                            <a:pt x="11" y="49"/>
                          </a:cubicBezTo>
                          <a:lnTo>
                            <a:pt x="11" y="57"/>
                          </a:lnTo>
                          <a:cubicBezTo>
                            <a:pt x="11" y="61"/>
                            <a:pt x="14" y="63"/>
                            <a:pt x="16" y="63"/>
                          </a:cubicBezTo>
                          <a:lnTo>
                            <a:pt x="17" y="64"/>
                          </a:lnTo>
                          <a:lnTo>
                            <a:pt x="17" y="64"/>
                          </a:lnTo>
                          <a:cubicBezTo>
                            <a:pt x="19" y="69"/>
                            <a:pt x="21" y="72"/>
                            <a:pt x="24" y="74"/>
                          </a:cubicBezTo>
                          <a:cubicBezTo>
                            <a:pt x="27" y="69"/>
                            <a:pt x="34" y="67"/>
                            <a:pt x="41" y="66"/>
                          </a:cubicBezTo>
                          <a:cubicBezTo>
                            <a:pt x="50" y="64"/>
                            <a:pt x="60" y="62"/>
                            <a:pt x="61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1125">
                      <a:extLst>
                        <a:ext uri="{FF2B5EF4-FFF2-40B4-BE49-F238E27FC236}">
                          <a16:creationId xmlns:a16="http://schemas.microsoft.com/office/drawing/2014/main" id="{982BBBFF-219B-ED80-6933-2AB52ED789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9219" y="4559195"/>
                      <a:ext cx="30071" cy="37589"/>
                    </a:xfrm>
                    <a:custGeom>
                      <a:avLst/>
                      <a:gdLst>
                        <a:gd name="T0" fmla="*/ 65 w 71"/>
                        <a:gd name="T1" fmla="*/ 60 h 88"/>
                        <a:gd name="T2" fmla="*/ 59 w 71"/>
                        <a:gd name="T3" fmla="*/ 44 h 88"/>
                        <a:gd name="T4" fmla="*/ 65 w 71"/>
                        <a:gd name="T5" fmla="*/ 31 h 88"/>
                        <a:gd name="T6" fmla="*/ 70 w 71"/>
                        <a:gd name="T7" fmla="*/ 25 h 88"/>
                        <a:gd name="T8" fmla="*/ 70 w 71"/>
                        <a:gd name="T9" fmla="*/ 23 h 88"/>
                        <a:gd name="T10" fmla="*/ 70 w 71"/>
                        <a:gd name="T11" fmla="*/ 22 h 88"/>
                        <a:gd name="T12" fmla="*/ 59 w 71"/>
                        <a:gd name="T13" fmla="*/ 13 h 88"/>
                        <a:gd name="T14" fmla="*/ 55 w 71"/>
                        <a:gd name="T15" fmla="*/ 15 h 88"/>
                        <a:gd name="T16" fmla="*/ 51 w 71"/>
                        <a:gd name="T17" fmla="*/ 16 h 88"/>
                        <a:gd name="T18" fmla="*/ 47 w 71"/>
                        <a:gd name="T19" fmla="*/ 13 h 88"/>
                        <a:gd name="T20" fmla="*/ 45 w 71"/>
                        <a:gd name="T21" fmla="*/ 11 h 88"/>
                        <a:gd name="T22" fmla="*/ 38 w 71"/>
                        <a:gd name="T23" fmla="*/ 9 h 88"/>
                        <a:gd name="T24" fmla="*/ 30 w 71"/>
                        <a:gd name="T25" fmla="*/ 0 h 88"/>
                        <a:gd name="T26" fmla="*/ 28 w 71"/>
                        <a:gd name="T27" fmla="*/ 2 h 88"/>
                        <a:gd name="T28" fmla="*/ 24 w 71"/>
                        <a:gd name="T29" fmla="*/ 4 h 88"/>
                        <a:gd name="T30" fmla="*/ 17 w 71"/>
                        <a:gd name="T31" fmla="*/ 4 h 88"/>
                        <a:gd name="T32" fmla="*/ 13 w 71"/>
                        <a:gd name="T33" fmla="*/ 3 h 88"/>
                        <a:gd name="T34" fmla="*/ 7 w 71"/>
                        <a:gd name="T35" fmla="*/ 13 h 88"/>
                        <a:gd name="T36" fmla="*/ 0 w 71"/>
                        <a:gd name="T37" fmla="*/ 22 h 88"/>
                        <a:gd name="T38" fmla="*/ 9 w 71"/>
                        <a:gd name="T39" fmla="*/ 31 h 88"/>
                        <a:gd name="T40" fmla="*/ 10 w 71"/>
                        <a:gd name="T41" fmla="*/ 33 h 88"/>
                        <a:gd name="T42" fmla="*/ 14 w 71"/>
                        <a:gd name="T43" fmla="*/ 36 h 88"/>
                        <a:gd name="T44" fmla="*/ 22 w 71"/>
                        <a:gd name="T45" fmla="*/ 48 h 88"/>
                        <a:gd name="T46" fmla="*/ 21 w 71"/>
                        <a:gd name="T47" fmla="*/ 53 h 88"/>
                        <a:gd name="T48" fmla="*/ 19 w 71"/>
                        <a:gd name="T49" fmla="*/ 58 h 88"/>
                        <a:gd name="T50" fmla="*/ 24 w 71"/>
                        <a:gd name="T51" fmla="*/ 67 h 88"/>
                        <a:gd name="T52" fmla="*/ 29 w 71"/>
                        <a:gd name="T53" fmla="*/ 78 h 88"/>
                        <a:gd name="T54" fmla="*/ 27 w 71"/>
                        <a:gd name="T55" fmla="*/ 82 h 88"/>
                        <a:gd name="T56" fmla="*/ 25 w 71"/>
                        <a:gd name="T57" fmla="*/ 86 h 88"/>
                        <a:gd name="T58" fmla="*/ 27 w 71"/>
                        <a:gd name="T59" fmla="*/ 88 h 88"/>
                        <a:gd name="T60" fmla="*/ 29 w 71"/>
                        <a:gd name="T61" fmla="*/ 86 h 88"/>
                        <a:gd name="T62" fmla="*/ 32 w 71"/>
                        <a:gd name="T63" fmla="*/ 84 h 88"/>
                        <a:gd name="T64" fmla="*/ 39 w 71"/>
                        <a:gd name="T65" fmla="*/ 84 h 88"/>
                        <a:gd name="T66" fmla="*/ 43 w 71"/>
                        <a:gd name="T67" fmla="*/ 83 h 88"/>
                        <a:gd name="T68" fmla="*/ 50 w 71"/>
                        <a:gd name="T69" fmla="*/ 82 h 88"/>
                        <a:gd name="T70" fmla="*/ 55 w 71"/>
                        <a:gd name="T71" fmla="*/ 83 h 88"/>
                        <a:gd name="T72" fmla="*/ 61 w 71"/>
                        <a:gd name="T73" fmla="*/ 84 h 88"/>
                        <a:gd name="T74" fmla="*/ 71 w 71"/>
                        <a:gd name="T75" fmla="*/ 72 h 88"/>
                        <a:gd name="T76" fmla="*/ 65 w 71"/>
                        <a:gd name="T77" fmla="*/ 60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71" h="88">
                          <a:moveTo>
                            <a:pt x="65" y="60"/>
                          </a:moveTo>
                          <a:cubicBezTo>
                            <a:pt x="62" y="55"/>
                            <a:pt x="59" y="51"/>
                            <a:pt x="59" y="44"/>
                          </a:cubicBezTo>
                          <a:cubicBezTo>
                            <a:pt x="59" y="38"/>
                            <a:pt x="62" y="35"/>
                            <a:pt x="65" y="31"/>
                          </a:cubicBezTo>
                          <a:cubicBezTo>
                            <a:pt x="67" y="29"/>
                            <a:pt x="69" y="27"/>
                            <a:pt x="70" y="25"/>
                          </a:cubicBezTo>
                          <a:lnTo>
                            <a:pt x="70" y="23"/>
                          </a:lnTo>
                          <a:lnTo>
                            <a:pt x="70" y="22"/>
                          </a:lnTo>
                          <a:cubicBezTo>
                            <a:pt x="68" y="17"/>
                            <a:pt x="66" y="13"/>
                            <a:pt x="59" y="13"/>
                          </a:cubicBezTo>
                          <a:cubicBezTo>
                            <a:pt x="58" y="13"/>
                            <a:pt x="56" y="14"/>
                            <a:pt x="55" y="15"/>
                          </a:cubicBezTo>
                          <a:cubicBezTo>
                            <a:pt x="54" y="15"/>
                            <a:pt x="53" y="16"/>
                            <a:pt x="51" y="16"/>
                          </a:cubicBezTo>
                          <a:cubicBezTo>
                            <a:pt x="49" y="16"/>
                            <a:pt x="48" y="15"/>
                            <a:pt x="47" y="13"/>
                          </a:cubicBezTo>
                          <a:cubicBezTo>
                            <a:pt x="46" y="12"/>
                            <a:pt x="46" y="12"/>
                            <a:pt x="45" y="11"/>
                          </a:cubicBezTo>
                          <a:cubicBezTo>
                            <a:pt x="42" y="10"/>
                            <a:pt x="40" y="10"/>
                            <a:pt x="38" y="9"/>
                          </a:cubicBezTo>
                          <a:cubicBezTo>
                            <a:pt x="34" y="9"/>
                            <a:pt x="32" y="8"/>
                            <a:pt x="30" y="0"/>
                          </a:cubicBezTo>
                          <a:cubicBezTo>
                            <a:pt x="29" y="1"/>
                            <a:pt x="29" y="1"/>
                            <a:pt x="28" y="2"/>
                          </a:cubicBezTo>
                          <a:cubicBezTo>
                            <a:pt x="27" y="3"/>
                            <a:pt x="26" y="4"/>
                            <a:pt x="24" y="4"/>
                          </a:cubicBezTo>
                          <a:lnTo>
                            <a:pt x="17" y="4"/>
                          </a:lnTo>
                          <a:cubicBezTo>
                            <a:pt x="16" y="4"/>
                            <a:pt x="14" y="4"/>
                            <a:pt x="13" y="3"/>
                          </a:cubicBezTo>
                          <a:cubicBezTo>
                            <a:pt x="11" y="7"/>
                            <a:pt x="9" y="10"/>
                            <a:pt x="7" y="13"/>
                          </a:cubicBezTo>
                          <a:cubicBezTo>
                            <a:pt x="5" y="16"/>
                            <a:pt x="3" y="20"/>
                            <a:pt x="0" y="22"/>
                          </a:cubicBezTo>
                          <a:cubicBezTo>
                            <a:pt x="6" y="24"/>
                            <a:pt x="7" y="27"/>
                            <a:pt x="9" y="31"/>
                          </a:cubicBezTo>
                          <a:cubicBezTo>
                            <a:pt x="10" y="31"/>
                            <a:pt x="10" y="32"/>
                            <a:pt x="10" y="33"/>
                          </a:cubicBezTo>
                          <a:cubicBezTo>
                            <a:pt x="11" y="34"/>
                            <a:pt x="13" y="35"/>
                            <a:pt x="14" y="36"/>
                          </a:cubicBezTo>
                          <a:cubicBezTo>
                            <a:pt x="18" y="37"/>
                            <a:pt x="22" y="40"/>
                            <a:pt x="22" y="48"/>
                          </a:cubicBezTo>
                          <a:cubicBezTo>
                            <a:pt x="22" y="50"/>
                            <a:pt x="22" y="51"/>
                            <a:pt x="21" y="53"/>
                          </a:cubicBezTo>
                          <a:cubicBezTo>
                            <a:pt x="20" y="54"/>
                            <a:pt x="19" y="56"/>
                            <a:pt x="19" y="58"/>
                          </a:cubicBezTo>
                          <a:cubicBezTo>
                            <a:pt x="19" y="63"/>
                            <a:pt x="21" y="65"/>
                            <a:pt x="24" y="67"/>
                          </a:cubicBezTo>
                          <a:cubicBezTo>
                            <a:pt x="27" y="69"/>
                            <a:pt x="29" y="72"/>
                            <a:pt x="29" y="78"/>
                          </a:cubicBezTo>
                          <a:cubicBezTo>
                            <a:pt x="29" y="80"/>
                            <a:pt x="28" y="81"/>
                            <a:pt x="27" y="82"/>
                          </a:cubicBezTo>
                          <a:cubicBezTo>
                            <a:pt x="26" y="83"/>
                            <a:pt x="25" y="84"/>
                            <a:pt x="25" y="86"/>
                          </a:cubicBezTo>
                          <a:cubicBezTo>
                            <a:pt x="25" y="87"/>
                            <a:pt x="25" y="88"/>
                            <a:pt x="27" y="88"/>
                          </a:cubicBezTo>
                          <a:cubicBezTo>
                            <a:pt x="27" y="88"/>
                            <a:pt x="28" y="87"/>
                            <a:pt x="29" y="86"/>
                          </a:cubicBezTo>
                          <a:cubicBezTo>
                            <a:pt x="29" y="85"/>
                            <a:pt x="30" y="84"/>
                            <a:pt x="32" y="84"/>
                          </a:cubicBezTo>
                          <a:lnTo>
                            <a:pt x="39" y="84"/>
                          </a:lnTo>
                          <a:cubicBezTo>
                            <a:pt x="41" y="84"/>
                            <a:pt x="42" y="84"/>
                            <a:pt x="43" y="83"/>
                          </a:cubicBezTo>
                          <a:cubicBezTo>
                            <a:pt x="45" y="82"/>
                            <a:pt x="48" y="82"/>
                            <a:pt x="50" y="82"/>
                          </a:cubicBezTo>
                          <a:cubicBezTo>
                            <a:pt x="52" y="82"/>
                            <a:pt x="54" y="82"/>
                            <a:pt x="55" y="83"/>
                          </a:cubicBezTo>
                          <a:cubicBezTo>
                            <a:pt x="57" y="83"/>
                            <a:pt x="58" y="84"/>
                            <a:pt x="61" y="84"/>
                          </a:cubicBezTo>
                          <a:cubicBezTo>
                            <a:pt x="68" y="84"/>
                            <a:pt x="71" y="80"/>
                            <a:pt x="71" y="72"/>
                          </a:cubicBezTo>
                          <a:cubicBezTo>
                            <a:pt x="71" y="67"/>
                            <a:pt x="68" y="64"/>
                            <a:pt x="6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7" name="Freeform 1126">
                      <a:extLst>
                        <a:ext uri="{FF2B5EF4-FFF2-40B4-BE49-F238E27FC236}">
                          <a16:creationId xmlns:a16="http://schemas.microsoft.com/office/drawing/2014/main" id="{ACC43949-BCB1-9A94-20CC-B43A077CB6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72352"/>
                      <a:ext cx="30071" cy="20675"/>
                    </a:xfrm>
                    <a:custGeom>
                      <a:avLst/>
                      <a:gdLst>
                        <a:gd name="T0" fmla="*/ 6 w 71"/>
                        <a:gd name="T1" fmla="*/ 20 h 48"/>
                        <a:gd name="T2" fmla="*/ 10 w 71"/>
                        <a:gd name="T3" fmla="*/ 21 h 48"/>
                        <a:gd name="T4" fmla="*/ 14 w 71"/>
                        <a:gd name="T5" fmla="*/ 27 h 48"/>
                        <a:gd name="T6" fmla="*/ 15 w 71"/>
                        <a:gd name="T7" fmla="*/ 31 h 48"/>
                        <a:gd name="T8" fmla="*/ 19 w 71"/>
                        <a:gd name="T9" fmla="*/ 35 h 48"/>
                        <a:gd name="T10" fmla="*/ 25 w 71"/>
                        <a:gd name="T11" fmla="*/ 44 h 48"/>
                        <a:gd name="T12" fmla="*/ 33 w 71"/>
                        <a:gd name="T13" fmla="*/ 46 h 48"/>
                        <a:gd name="T14" fmla="*/ 35 w 71"/>
                        <a:gd name="T15" fmla="*/ 48 h 48"/>
                        <a:gd name="T16" fmla="*/ 39 w 71"/>
                        <a:gd name="T17" fmla="*/ 44 h 48"/>
                        <a:gd name="T18" fmla="*/ 44 w 71"/>
                        <a:gd name="T19" fmla="*/ 41 h 48"/>
                        <a:gd name="T20" fmla="*/ 49 w 71"/>
                        <a:gd name="T21" fmla="*/ 45 h 48"/>
                        <a:gd name="T22" fmla="*/ 51 w 71"/>
                        <a:gd name="T23" fmla="*/ 47 h 48"/>
                        <a:gd name="T24" fmla="*/ 59 w 71"/>
                        <a:gd name="T25" fmla="*/ 38 h 48"/>
                        <a:gd name="T26" fmla="*/ 59 w 71"/>
                        <a:gd name="T27" fmla="*/ 37 h 48"/>
                        <a:gd name="T28" fmla="*/ 69 w 71"/>
                        <a:gd name="T29" fmla="*/ 37 h 48"/>
                        <a:gd name="T30" fmla="*/ 71 w 71"/>
                        <a:gd name="T31" fmla="*/ 37 h 48"/>
                        <a:gd name="T32" fmla="*/ 64 w 71"/>
                        <a:gd name="T33" fmla="*/ 32 h 48"/>
                        <a:gd name="T34" fmla="*/ 56 w 71"/>
                        <a:gd name="T35" fmla="*/ 27 h 48"/>
                        <a:gd name="T36" fmla="*/ 55 w 71"/>
                        <a:gd name="T37" fmla="*/ 27 h 48"/>
                        <a:gd name="T38" fmla="*/ 55 w 71"/>
                        <a:gd name="T39" fmla="*/ 19 h 48"/>
                        <a:gd name="T40" fmla="*/ 57 w 71"/>
                        <a:gd name="T41" fmla="*/ 21 h 48"/>
                        <a:gd name="T42" fmla="*/ 58 w 71"/>
                        <a:gd name="T43" fmla="*/ 22 h 48"/>
                        <a:gd name="T44" fmla="*/ 59 w 71"/>
                        <a:gd name="T45" fmla="*/ 22 h 48"/>
                        <a:gd name="T46" fmla="*/ 54 w 71"/>
                        <a:gd name="T47" fmla="*/ 18 h 48"/>
                        <a:gd name="T48" fmla="*/ 48 w 71"/>
                        <a:gd name="T49" fmla="*/ 14 h 48"/>
                        <a:gd name="T50" fmla="*/ 46 w 71"/>
                        <a:gd name="T51" fmla="*/ 9 h 48"/>
                        <a:gd name="T52" fmla="*/ 45 w 71"/>
                        <a:gd name="T53" fmla="*/ 5 h 48"/>
                        <a:gd name="T54" fmla="*/ 45 w 71"/>
                        <a:gd name="T55" fmla="*/ 6 h 48"/>
                        <a:gd name="T56" fmla="*/ 37 w 71"/>
                        <a:gd name="T57" fmla="*/ 11 h 48"/>
                        <a:gd name="T58" fmla="*/ 21 w 71"/>
                        <a:gd name="T59" fmla="*/ 3 h 48"/>
                        <a:gd name="T60" fmla="*/ 13 w 71"/>
                        <a:gd name="T61" fmla="*/ 1 h 48"/>
                        <a:gd name="T62" fmla="*/ 4 w 71"/>
                        <a:gd name="T63" fmla="*/ 0 h 48"/>
                        <a:gd name="T64" fmla="*/ 0 w 71"/>
                        <a:gd name="T65" fmla="*/ 3 h 48"/>
                        <a:gd name="T66" fmla="*/ 1 w 71"/>
                        <a:gd name="T67" fmla="*/ 4 h 48"/>
                        <a:gd name="T68" fmla="*/ 3 w 71"/>
                        <a:gd name="T69" fmla="*/ 9 h 48"/>
                        <a:gd name="T70" fmla="*/ 1 w 71"/>
                        <a:gd name="T71" fmla="*/ 14 h 48"/>
                        <a:gd name="T72" fmla="*/ 0 w 71"/>
                        <a:gd name="T73" fmla="*/ 16 h 48"/>
                        <a:gd name="T74" fmla="*/ 6 w 71"/>
                        <a:gd name="T75" fmla="*/ 20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1" h="48">
                          <a:moveTo>
                            <a:pt x="6" y="20"/>
                          </a:moveTo>
                          <a:cubicBezTo>
                            <a:pt x="7" y="20"/>
                            <a:pt x="9" y="20"/>
                            <a:pt x="10" y="21"/>
                          </a:cubicBezTo>
                          <a:cubicBezTo>
                            <a:pt x="14" y="22"/>
                            <a:pt x="14" y="25"/>
                            <a:pt x="14" y="27"/>
                          </a:cubicBezTo>
                          <a:cubicBezTo>
                            <a:pt x="14" y="28"/>
                            <a:pt x="14" y="30"/>
                            <a:pt x="15" y="31"/>
                          </a:cubicBezTo>
                          <a:cubicBezTo>
                            <a:pt x="16" y="33"/>
                            <a:pt x="18" y="34"/>
                            <a:pt x="19" y="35"/>
                          </a:cubicBezTo>
                          <a:cubicBezTo>
                            <a:pt x="22" y="36"/>
                            <a:pt x="25" y="38"/>
                            <a:pt x="25" y="44"/>
                          </a:cubicBezTo>
                          <a:cubicBezTo>
                            <a:pt x="28" y="44"/>
                            <a:pt x="31" y="45"/>
                            <a:pt x="33" y="46"/>
                          </a:cubicBezTo>
                          <a:cubicBezTo>
                            <a:pt x="33" y="47"/>
                            <a:pt x="34" y="47"/>
                            <a:pt x="35" y="48"/>
                          </a:cubicBezTo>
                          <a:cubicBezTo>
                            <a:pt x="37" y="47"/>
                            <a:pt x="38" y="46"/>
                            <a:pt x="39" y="44"/>
                          </a:cubicBezTo>
                          <a:cubicBezTo>
                            <a:pt x="41" y="43"/>
                            <a:pt x="42" y="41"/>
                            <a:pt x="44" y="41"/>
                          </a:cubicBezTo>
                          <a:cubicBezTo>
                            <a:pt x="46" y="41"/>
                            <a:pt x="47" y="43"/>
                            <a:pt x="49" y="45"/>
                          </a:cubicBezTo>
                          <a:cubicBezTo>
                            <a:pt x="50" y="46"/>
                            <a:pt x="50" y="47"/>
                            <a:pt x="51" y="47"/>
                          </a:cubicBezTo>
                          <a:cubicBezTo>
                            <a:pt x="57" y="47"/>
                            <a:pt x="59" y="44"/>
                            <a:pt x="59" y="38"/>
                          </a:cubicBezTo>
                          <a:lnTo>
                            <a:pt x="59" y="37"/>
                          </a:lnTo>
                          <a:lnTo>
                            <a:pt x="69" y="37"/>
                          </a:lnTo>
                          <a:cubicBezTo>
                            <a:pt x="70" y="37"/>
                            <a:pt x="70" y="37"/>
                            <a:pt x="71" y="37"/>
                          </a:cubicBezTo>
                          <a:cubicBezTo>
                            <a:pt x="69" y="33"/>
                            <a:pt x="67" y="32"/>
                            <a:pt x="64" y="32"/>
                          </a:cubicBezTo>
                          <a:cubicBezTo>
                            <a:pt x="61" y="31"/>
                            <a:pt x="58" y="31"/>
                            <a:pt x="56" y="27"/>
                          </a:cubicBezTo>
                          <a:lnTo>
                            <a:pt x="55" y="27"/>
                          </a:lnTo>
                          <a:lnTo>
                            <a:pt x="55" y="19"/>
                          </a:lnTo>
                          <a:lnTo>
                            <a:pt x="57" y="21"/>
                          </a:lnTo>
                          <a:cubicBezTo>
                            <a:pt x="58" y="21"/>
                            <a:pt x="58" y="22"/>
                            <a:pt x="58" y="22"/>
                          </a:cubicBezTo>
                          <a:cubicBezTo>
                            <a:pt x="58" y="22"/>
                            <a:pt x="59" y="22"/>
                            <a:pt x="59" y="22"/>
                          </a:cubicBezTo>
                          <a:cubicBezTo>
                            <a:pt x="58" y="20"/>
                            <a:pt x="56" y="19"/>
                            <a:pt x="54" y="18"/>
                          </a:cubicBezTo>
                          <a:cubicBezTo>
                            <a:pt x="52" y="17"/>
                            <a:pt x="49" y="16"/>
                            <a:pt x="48" y="14"/>
                          </a:cubicBezTo>
                          <a:cubicBezTo>
                            <a:pt x="47" y="13"/>
                            <a:pt x="46" y="11"/>
                            <a:pt x="46" y="9"/>
                          </a:cubicBezTo>
                          <a:cubicBezTo>
                            <a:pt x="46" y="7"/>
                            <a:pt x="46" y="6"/>
                            <a:pt x="45" y="5"/>
                          </a:cubicBezTo>
                          <a:cubicBezTo>
                            <a:pt x="45" y="6"/>
                            <a:pt x="45" y="6"/>
                            <a:pt x="45" y="6"/>
                          </a:cubicBezTo>
                          <a:cubicBezTo>
                            <a:pt x="43" y="8"/>
                            <a:pt x="42" y="11"/>
                            <a:pt x="37" y="11"/>
                          </a:cubicBezTo>
                          <a:cubicBezTo>
                            <a:pt x="33" y="11"/>
                            <a:pt x="23" y="7"/>
                            <a:pt x="21" y="3"/>
                          </a:cubicBezTo>
                          <a:cubicBezTo>
                            <a:pt x="18" y="3"/>
                            <a:pt x="15" y="2"/>
                            <a:pt x="13" y="1"/>
                          </a:cubicBezTo>
                          <a:cubicBezTo>
                            <a:pt x="10" y="1"/>
                            <a:pt x="7" y="0"/>
                            <a:pt x="4" y="0"/>
                          </a:cubicBezTo>
                          <a:cubicBezTo>
                            <a:pt x="2" y="0"/>
                            <a:pt x="1" y="1"/>
                            <a:pt x="0" y="3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ubicBezTo>
                            <a:pt x="2" y="5"/>
                            <a:pt x="3" y="7"/>
                            <a:pt x="3" y="9"/>
                          </a:cubicBezTo>
                          <a:cubicBezTo>
                            <a:pt x="3" y="12"/>
                            <a:pt x="2" y="13"/>
                            <a:pt x="1" y="14"/>
                          </a:cubicBezTo>
                          <a:cubicBezTo>
                            <a:pt x="1" y="15"/>
                            <a:pt x="0" y="15"/>
                            <a:pt x="0" y="16"/>
                          </a:cubicBezTo>
                          <a:cubicBezTo>
                            <a:pt x="0" y="19"/>
                            <a:pt x="2" y="20"/>
                            <a:pt x="6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8" name="Freeform 1127">
                      <a:extLst>
                        <a:ext uri="{FF2B5EF4-FFF2-40B4-BE49-F238E27FC236}">
                          <a16:creationId xmlns:a16="http://schemas.microsoft.com/office/drawing/2014/main" id="{97BC8432-4156-1187-1FF4-E8B5FE64D1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8616" y="4640012"/>
                      <a:ext cx="60143" cy="56384"/>
                    </a:xfrm>
                    <a:custGeom>
                      <a:avLst/>
                      <a:gdLst>
                        <a:gd name="T0" fmla="*/ 61 w 139"/>
                        <a:gd name="T1" fmla="*/ 117 h 131"/>
                        <a:gd name="T2" fmla="*/ 62 w 139"/>
                        <a:gd name="T3" fmla="*/ 129 h 131"/>
                        <a:gd name="T4" fmla="*/ 62 w 139"/>
                        <a:gd name="T5" fmla="*/ 129 h 131"/>
                        <a:gd name="T6" fmla="*/ 70 w 139"/>
                        <a:gd name="T7" fmla="*/ 131 h 131"/>
                        <a:gd name="T8" fmla="*/ 77 w 139"/>
                        <a:gd name="T9" fmla="*/ 124 h 131"/>
                        <a:gd name="T10" fmla="*/ 89 w 139"/>
                        <a:gd name="T11" fmla="*/ 113 h 131"/>
                        <a:gd name="T12" fmla="*/ 97 w 139"/>
                        <a:gd name="T13" fmla="*/ 111 h 131"/>
                        <a:gd name="T14" fmla="*/ 104 w 139"/>
                        <a:gd name="T15" fmla="*/ 109 h 131"/>
                        <a:gd name="T16" fmla="*/ 108 w 139"/>
                        <a:gd name="T17" fmla="*/ 110 h 131"/>
                        <a:gd name="T18" fmla="*/ 112 w 139"/>
                        <a:gd name="T19" fmla="*/ 112 h 131"/>
                        <a:gd name="T20" fmla="*/ 122 w 139"/>
                        <a:gd name="T21" fmla="*/ 110 h 131"/>
                        <a:gd name="T22" fmla="*/ 133 w 139"/>
                        <a:gd name="T23" fmla="*/ 108 h 131"/>
                        <a:gd name="T24" fmla="*/ 134 w 139"/>
                        <a:gd name="T25" fmla="*/ 107 h 131"/>
                        <a:gd name="T26" fmla="*/ 136 w 139"/>
                        <a:gd name="T27" fmla="*/ 107 h 131"/>
                        <a:gd name="T28" fmla="*/ 139 w 139"/>
                        <a:gd name="T29" fmla="*/ 103 h 131"/>
                        <a:gd name="T30" fmla="*/ 132 w 139"/>
                        <a:gd name="T31" fmla="*/ 87 h 131"/>
                        <a:gd name="T32" fmla="*/ 126 w 139"/>
                        <a:gd name="T33" fmla="*/ 73 h 131"/>
                        <a:gd name="T34" fmla="*/ 122 w 139"/>
                        <a:gd name="T35" fmla="*/ 70 h 131"/>
                        <a:gd name="T36" fmla="*/ 113 w 139"/>
                        <a:gd name="T37" fmla="*/ 56 h 131"/>
                        <a:gd name="T38" fmla="*/ 116 w 139"/>
                        <a:gd name="T39" fmla="*/ 51 h 131"/>
                        <a:gd name="T40" fmla="*/ 117 w 139"/>
                        <a:gd name="T41" fmla="*/ 51 h 131"/>
                        <a:gd name="T42" fmla="*/ 87 w 139"/>
                        <a:gd name="T43" fmla="*/ 39 h 131"/>
                        <a:gd name="T44" fmla="*/ 87 w 139"/>
                        <a:gd name="T45" fmla="*/ 38 h 131"/>
                        <a:gd name="T46" fmla="*/ 71 w 139"/>
                        <a:gd name="T47" fmla="*/ 31 h 131"/>
                        <a:gd name="T48" fmla="*/ 54 w 139"/>
                        <a:gd name="T49" fmla="*/ 20 h 131"/>
                        <a:gd name="T50" fmla="*/ 46 w 139"/>
                        <a:gd name="T51" fmla="*/ 15 h 131"/>
                        <a:gd name="T52" fmla="*/ 37 w 139"/>
                        <a:gd name="T53" fmla="*/ 12 h 131"/>
                        <a:gd name="T54" fmla="*/ 24 w 139"/>
                        <a:gd name="T55" fmla="*/ 0 h 131"/>
                        <a:gd name="T56" fmla="*/ 20 w 139"/>
                        <a:gd name="T57" fmla="*/ 1 h 131"/>
                        <a:gd name="T58" fmla="*/ 17 w 139"/>
                        <a:gd name="T59" fmla="*/ 2 h 131"/>
                        <a:gd name="T60" fmla="*/ 2 w 139"/>
                        <a:gd name="T61" fmla="*/ 12 h 131"/>
                        <a:gd name="T62" fmla="*/ 2 w 139"/>
                        <a:gd name="T63" fmla="*/ 18 h 131"/>
                        <a:gd name="T64" fmla="*/ 1 w 139"/>
                        <a:gd name="T65" fmla="*/ 22 h 131"/>
                        <a:gd name="T66" fmla="*/ 0 w 139"/>
                        <a:gd name="T67" fmla="*/ 29 h 131"/>
                        <a:gd name="T68" fmla="*/ 7 w 139"/>
                        <a:gd name="T69" fmla="*/ 36 h 131"/>
                        <a:gd name="T70" fmla="*/ 15 w 139"/>
                        <a:gd name="T71" fmla="*/ 41 h 131"/>
                        <a:gd name="T72" fmla="*/ 23 w 139"/>
                        <a:gd name="T73" fmla="*/ 47 h 131"/>
                        <a:gd name="T74" fmla="*/ 34 w 139"/>
                        <a:gd name="T75" fmla="*/ 62 h 131"/>
                        <a:gd name="T76" fmla="*/ 30 w 139"/>
                        <a:gd name="T77" fmla="*/ 68 h 131"/>
                        <a:gd name="T78" fmla="*/ 28 w 139"/>
                        <a:gd name="T79" fmla="*/ 72 h 131"/>
                        <a:gd name="T80" fmla="*/ 32 w 139"/>
                        <a:gd name="T81" fmla="*/ 75 h 131"/>
                        <a:gd name="T82" fmla="*/ 37 w 139"/>
                        <a:gd name="T83" fmla="*/ 75 h 131"/>
                        <a:gd name="T84" fmla="*/ 40 w 139"/>
                        <a:gd name="T85" fmla="*/ 81 h 131"/>
                        <a:gd name="T86" fmla="*/ 44 w 139"/>
                        <a:gd name="T87" fmla="*/ 87 h 131"/>
                        <a:gd name="T88" fmla="*/ 49 w 139"/>
                        <a:gd name="T89" fmla="*/ 87 h 131"/>
                        <a:gd name="T90" fmla="*/ 49 w 139"/>
                        <a:gd name="T91" fmla="*/ 88 h 131"/>
                        <a:gd name="T92" fmla="*/ 60 w 139"/>
                        <a:gd name="T93" fmla="*/ 106 h 131"/>
                        <a:gd name="T94" fmla="*/ 60 w 139"/>
                        <a:gd name="T95" fmla="*/ 106 h 131"/>
                        <a:gd name="T96" fmla="*/ 61 w 139"/>
                        <a:gd name="T97" fmla="*/ 106 h 131"/>
                        <a:gd name="T98" fmla="*/ 62 w 139"/>
                        <a:gd name="T99" fmla="*/ 107 h 131"/>
                        <a:gd name="T100" fmla="*/ 62 w 139"/>
                        <a:gd name="T101" fmla="*/ 108 h 131"/>
                        <a:gd name="T102" fmla="*/ 61 w 139"/>
                        <a:gd name="T103" fmla="*/ 117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39" h="131">
                          <a:moveTo>
                            <a:pt x="61" y="117"/>
                          </a:moveTo>
                          <a:cubicBezTo>
                            <a:pt x="62" y="120"/>
                            <a:pt x="62" y="124"/>
                            <a:pt x="62" y="129"/>
                          </a:cubicBezTo>
                          <a:lnTo>
                            <a:pt x="62" y="129"/>
                          </a:lnTo>
                          <a:cubicBezTo>
                            <a:pt x="64" y="130"/>
                            <a:pt x="67" y="131"/>
                            <a:pt x="70" y="131"/>
                          </a:cubicBezTo>
                          <a:cubicBezTo>
                            <a:pt x="74" y="131"/>
                            <a:pt x="76" y="128"/>
                            <a:pt x="77" y="124"/>
                          </a:cubicBezTo>
                          <a:cubicBezTo>
                            <a:pt x="79" y="119"/>
                            <a:pt x="81" y="113"/>
                            <a:pt x="89" y="113"/>
                          </a:cubicBezTo>
                          <a:cubicBezTo>
                            <a:pt x="92" y="113"/>
                            <a:pt x="95" y="112"/>
                            <a:pt x="97" y="111"/>
                          </a:cubicBezTo>
                          <a:cubicBezTo>
                            <a:pt x="99" y="110"/>
                            <a:pt x="101" y="109"/>
                            <a:pt x="104" y="109"/>
                          </a:cubicBezTo>
                          <a:cubicBezTo>
                            <a:pt x="106" y="109"/>
                            <a:pt x="107" y="110"/>
                            <a:pt x="108" y="110"/>
                          </a:cubicBezTo>
                          <a:cubicBezTo>
                            <a:pt x="109" y="111"/>
                            <a:pt x="111" y="112"/>
                            <a:pt x="112" y="112"/>
                          </a:cubicBezTo>
                          <a:cubicBezTo>
                            <a:pt x="116" y="112"/>
                            <a:pt x="119" y="111"/>
                            <a:pt x="122" y="110"/>
                          </a:cubicBezTo>
                          <a:cubicBezTo>
                            <a:pt x="125" y="109"/>
                            <a:pt x="128" y="108"/>
                            <a:pt x="133" y="108"/>
                          </a:cubicBezTo>
                          <a:cubicBezTo>
                            <a:pt x="133" y="108"/>
                            <a:pt x="134" y="108"/>
                            <a:pt x="134" y="107"/>
                          </a:cubicBezTo>
                          <a:cubicBezTo>
                            <a:pt x="135" y="107"/>
                            <a:pt x="135" y="107"/>
                            <a:pt x="136" y="107"/>
                          </a:cubicBezTo>
                          <a:cubicBezTo>
                            <a:pt x="136" y="105"/>
                            <a:pt x="137" y="104"/>
                            <a:pt x="139" y="103"/>
                          </a:cubicBezTo>
                          <a:cubicBezTo>
                            <a:pt x="136" y="99"/>
                            <a:pt x="134" y="93"/>
                            <a:pt x="132" y="87"/>
                          </a:cubicBezTo>
                          <a:cubicBezTo>
                            <a:pt x="130" y="82"/>
                            <a:pt x="129" y="77"/>
                            <a:pt x="126" y="73"/>
                          </a:cubicBezTo>
                          <a:cubicBezTo>
                            <a:pt x="125" y="72"/>
                            <a:pt x="124" y="71"/>
                            <a:pt x="122" y="70"/>
                          </a:cubicBezTo>
                          <a:cubicBezTo>
                            <a:pt x="118" y="67"/>
                            <a:pt x="113" y="62"/>
                            <a:pt x="113" y="56"/>
                          </a:cubicBezTo>
                          <a:cubicBezTo>
                            <a:pt x="113" y="53"/>
                            <a:pt x="115" y="52"/>
                            <a:pt x="116" y="51"/>
                          </a:cubicBezTo>
                          <a:cubicBezTo>
                            <a:pt x="117" y="51"/>
                            <a:pt x="117" y="51"/>
                            <a:pt x="117" y="51"/>
                          </a:cubicBezTo>
                          <a:cubicBezTo>
                            <a:pt x="109" y="50"/>
                            <a:pt x="87" y="45"/>
                            <a:pt x="87" y="39"/>
                          </a:cubicBezTo>
                          <a:lnTo>
                            <a:pt x="87" y="38"/>
                          </a:lnTo>
                          <a:cubicBezTo>
                            <a:pt x="85" y="32"/>
                            <a:pt x="78" y="32"/>
                            <a:pt x="71" y="31"/>
                          </a:cubicBezTo>
                          <a:cubicBezTo>
                            <a:pt x="63" y="30"/>
                            <a:pt x="55" y="29"/>
                            <a:pt x="54" y="20"/>
                          </a:cubicBezTo>
                          <a:cubicBezTo>
                            <a:pt x="53" y="17"/>
                            <a:pt x="50" y="16"/>
                            <a:pt x="46" y="15"/>
                          </a:cubicBezTo>
                          <a:cubicBezTo>
                            <a:pt x="43" y="15"/>
                            <a:pt x="39" y="14"/>
                            <a:pt x="37" y="12"/>
                          </a:cubicBezTo>
                          <a:cubicBezTo>
                            <a:pt x="35" y="8"/>
                            <a:pt x="29" y="0"/>
                            <a:pt x="24" y="0"/>
                          </a:cubicBezTo>
                          <a:cubicBezTo>
                            <a:pt x="22" y="0"/>
                            <a:pt x="21" y="0"/>
                            <a:pt x="20" y="1"/>
                          </a:cubicBezTo>
                          <a:cubicBezTo>
                            <a:pt x="19" y="1"/>
                            <a:pt x="18" y="2"/>
                            <a:pt x="17" y="2"/>
                          </a:cubicBezTo>
                          <a:lnTo>
                            <a:pt x="2" y="12"/>
                          </a:lnTo>
                          <a:lnTo>
                            <a:pt x="2" y="18"/>
                          </a:lnTo>
                          <a:cubicBezTo>
                            <a:pt x="2" y="19"/>
                            <a:pt x="2" y="21"/>
                            <a:pt x="1" y="22"/>
                          </a:cubicBezTo>
                          <a:cubicBezTo>
                            <a:pt x="1" y="24"/>
                            <a:pt x="0" y="26"/>
                            <a:pt x="0" y="29"/>
                          </a:cubicBezTo>
                          <a:cubicBezTo>
                            <a:pt x="0" y="34"/>
                            <a:pt x="3" y="35"/>
                            <a:pt x="7" y="36"/>
                          </a:cubicBezTo>
                          <a:cubicBezTo>
                            <a:pt x="10" y="37"/>
                            <a:pt x="13" y="38"/>
                            <a:pt x="15" y="41"/>
                          </a:cubicBezTo>
                          <a:cubicBezTo>
                            <a:pt x="16" y="43"/>
                            <a:pt x="20" y="45"/>
                            <a:pt x="23" y="47"/>
                          </a:cubicBezTo>
                          <a:cubicBezTo>
                            <a:pt x="28" y="50"/>
                            <a:pt x="34" y="53"/>
                            <a:pt x="34" y="62"/>
                          </a:cubicBezTo>
                          <a:cubicBezTo>
                            <a:pt x="34" y="65"/>
                            <a:pt x="32" y="66"/>
                            <a:pt x="30" y="68"/>
                          </a:cubicBezTo>
                          <a:cubicBezTo>
                            <a:pt x="29" y="69"/>
                            <a:pt x="28" y="70"/>
                            <a:pt x="28" y="72"/>
                          </a:cubicBezTo>
                          <a:cubicBezTo>
                            <a:pt x="28" y="74"/>
                            <a:pt x="30" y="75"/>
                            <a:pt x="32" y="75"/>
                          </a:cubicBezTo>
                          <a:lnTo>
                            <a:pt x="37" y="75"/>
                          </a:lnTo>
                          <a:cubicBezTo>
                            <a:pt x="40" y="75"/>
                            <a:pt x="40" y="78"/>
                            <a:pt x="40" y="81"/>
                          </a:cubicBezTo>
                          <a:cubicBezTo>
                            <a:pt x="41" y="85"/>
                            <a:pt x="41" y="87"/>
                            <a:pt x="44" y="87"/>
                          </a:cubicBezTo>
                          <a:lnTo>
                            <a:pt x="49" y="87"/>
                          </a:lnTo>
                          <a:lnTo>
                            <a:pt x="49" y="88"/>
                          </a:lnTo>
                          <a:cubicBezTo>
                            <a:pt x="50" y="89"/>
                            <a:pt x="58" y="102"/>
                            <a:pt x="60" y="106"/>
                          </a:cubicBezTo>
                          <a:cubicBezTo>
                            <a:pt x="60" y="106"/>
                            <a:pt x="60" y="106"/>
                            <a:pt x="60" y="106"/>
                          </a:cubicBezTo>
                          <a:cubicBezTo>
                            <a:pt x="60" y="106"/>
                            <a:pt x="60" y="106"/>
                            <a:pt x="61" y="106"/>
                          </a:cubicBezTo>
                          <a:lnTo>
                            <a:pt x="62" y="107"/>
                          </a:lnTo>
                          <a:lnTo>
                            <a:pt x="62" y="108"/>
                          </a:lnTo>
                          <a:cubicBezTo>
                            <a:pt x="61" y="110"/>
                            <a:pt x="61" y="113"/>
                            <a:pt x="61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9" name="Freeform 1128">
                      <a:extLst>
                        <a:ext uri="{FF2B5EF4-FFF2-40B4-BE49-F238E27FC236}">
                          <a16:creationId xmlns:a16="http://schemas.microsoft.com/office/drawing/2014/main" id="{2113C73E-C504-29F6-B7BA-3EE66D87EB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39893" y="4619338"/>
                      <a:ext cx="33830" cy="35710"/>
                    </a:xfrm>
                    <a:custGeom>
                      <a:avLst/>
                      <a:gdLst>
                        <a:gd name="T0" fmla="*/ 64 w 76"/>
                        <a:gd name="T1" fmla="*/ 31 h 82"/>
                        <a:gd name="T2" fmla="*/ 55 w 76"/>
                        <a:gd name="T3" fmla="*/ 26 h 82"/>
                        <a:gd name="T4" fmla="*/ 52 w 76"/>
                        <a:gd name="T5" fmla="*/ 29 h 82"/>
                        <a:gd name="T6" fmla="*/ 48 w 76"/>
                        <a:gd name="T7" fmla="*/ 32 h 82"/>
                        <a:gd name="T8" fmla="*/ 40 w 76"/>
                        <a:gd name="T9" fmla="*/ 20 h 82"/>
                        <a:gd name="T10" fmla="*/ 34 w 76"/>
                        <a:gd name="T11" fmla="*/ 8 h 82"/>
                        <a:gd name="T12" fmla="*/ 32 w 76"/>
                        <a:gd name="T13" fmla="*/ 9 h 82"/>
                        <a:gd name="T14" fmla="*/ 27 w 76"/>
                        <a:gd name="T15" fmla="*/ 11 h 82"/>
                        <a:gd name="T16" fmla="*/ 15 w 76"/>
                        <a:gd name="T17" fmla="*/ 0 h 82"/>
                        <a:gd name="T18" fmla="*/ 10 w 76"/>
                        <a:gd name="T19" fmla="*/ 7 h 82"/>
                        <a:gd name="T20" fmla="*/ 10 w 76"/>
                        <a:gd name="T21" fmla="*/ 32 h 82"/>
                        <a:gd name="T22" fmla="*/ 3 w 76"/>
                        <a:gd name="T23" fmla="*/ 43 h 82"/>
                        <a:gd name="T24" fmla="*/ 0 w 76"/>
                        <a:gd name="T25" fmla="*/ 45 h 82"/>
                        <a:gd name="T26" fmla="*/ 13 w 76"/>
                        <a:gd name="T27" fmla="*/ 58 h 82"/>
                        <a:gd name="T28" fmla="*/ 20 w 76"/>
                        <a:gd name="T29" fmla="*/ 60 h 82"/>
                        <a:gd name="T30" fmla="*/ 30 w 76"/>
                        <a:gd name="T31" fmla="*/ 67 h 82"/>
                        <a:gd name="T32" fmla="*/ 45 w 76"/>
                        <a:gd name="T33" fmla="*/ 75 h 82"/>
                        <a:gd name="T34" fmla="*/ 63 w 76"/>
                        <a:gd name="T35" fmla="*/ 82 h 82"/>
                        <a:gd name="T36" fmla="*/ 68 w 76"/>
                        <a:gd name="T37" fmla="*/ 76 h 82"/>
                        <a:gd name="T38" fmla="*/ 76 w 76"/>
                        <a:gd name="T39" fmla="*/ 67 h 82"/>
                        <a:gd name="T40" fmla="*/ 74 w 76"/>
                        <a:gd name="T41" fmla="*/ 64 h 82"/>
                        <a:gd name="T42" fmla="*/ 72 w 76"/>
                        <a:gd name="T43" fmla="*/ 60 h 82"/>
                        <a:gd name="T44" fmla="*/ 74 w 76"/>
                        <a:gd name="T45" fmla="*/ 54 h 82"/>
                        <a:gd name="T46" fmla="*/ 76 w 76"/>
                        <a:gd name="T47" fmla="*/ 48 h 82"/>
                        <a:gd name="T48" fmla="*/ 72 w 76"/>
                        <a:gd name="T49" fmla="*/ 40 h 82"/>
                        <a:gd name="T50" fmla="*/ 72 w 76"/>
                        <a:gd name="T51" fmla="*/ 40 h 82"/>
                        <a:gd name="T52" fmla="*/ 72 w 76"/>
                        <a:gd name="T53" fmla="*/ 36 h 82"/>
                        <a:gd name="T54" fmla="*/ 64 w 76"/>
                        <a:gd name="T55" fmla="*/ 3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6" h="82">
                          <a:moveTo>
                            <a:pt x="64" y="31"/>
                          </a:moveTo>
                          <a:cubicBezTo>
                            <a:pt x="61" y="29"/>
                            <a:pt x="59" y="26"/>
                            <a:pt x="55" y="26"/>
                          </a:cubicBezTo>
                          <a:cubicBezTo>
                            <a:pt x="54" y="26"/>
                            <a:pt x="53" y="27"/>
                            <a:pt x="52" y="29"/>
                          </a:cubicBezTo>
                          <a:cubicBezTo>
                            <a:pt x="51" y="30"/>
                            <a:pt x="50" y="32"/>
                            <a:pt x="48" y="32"/>
                          </a:cubicBezTo>
                          <a:cubicBezTo>
                            <a:pt x="42" y="32"/>
                            <a:pt x="41" y="25"/>
                            <a:pt x="40" y="20"/>
                          </a:cubicBezTo>
                          <a:cubicBezTo>
                            <a:pt x="40" y="13"/>
                            <a:pt x="39" y="8"/>
                            <a:pt x="34" y="8"/>
                          </a:cubicBezTo>
                          <a:cubicBezTo>
                            <a:pt x="33" y="8"/>
                            <a:pt x="33" y="9"/>
                            <a:pt x="32" y="9"/>
                          </a:cubicBezTo>
                          <a:cubicBezTo>
                            <a:pt x="31" y="10"/>
                            <a:pt x="29" y="11"/>
                            <a:pt x="27" y="11"/>
                          </a:cubicBezTo>
                          <a:cubicBezTo>
                            <a:pt x="23" y="11"/>
                            <a:pt x="16" y="5"/>
                            <a:pt x="15" y="0"/>
                          </a:cubicBezTo>
                          <a:cubicBezTo>
                            <a:pt x="12" y="2"/>
                            <a:pt x="10" y="4"/>
                            <a:pt x="10" y="7"/>
                          </a:cubicBezTo>
                          <a:lnTo>
                            <a:pt x="10" y="32"/>
                          </a:lnTo>
                          <a:cubicBezTo>
                            <a:pt x="10" y="38"/>
                            <a:pt x="6" y="41"/>
                            <a:pt x="3" y="43"/>
                          </a:cubicBezTo>
                          <a:cubicBezTo>
                            <a:pt x="2" y="44"/>
                            <a:pt x="1" y="44"/>
                            <a:pt x="0" y="45"/>
                          </a:cubicBezTo>
                          <a:cubicBezTo>
                            <a:pt x="7" y="47"/>
                            <a:pt x="12" y="56"/>
                            <a:pt x="13" y="58"/>
                          </a:cubicBezTo>
                          <a:cubicBezTo>
                            <a:pt x="14" y="59"/>
                            <a:pt x="17" y="60"/>
                            <a:pt x="20" y="60"/>
                          </a:cubicBezTo>
                          <a:cubicBezTo>
                            <a:pt x="24" y="61"/>
                            <a:pt x="29" y="61"/>
                            <a:pt x="30" y="67"/>
                          </a:cubicBezTo>
                          <a:cubicBezTo>
                            <a:pt x="31" y="74"/>
                            <a:pt x="38" y="75"/>
                            <a:pt x="45" y="75"/>
                          </a:cubicBezTo>
                          <a:cubicBezTo>
                            <a:pt x="52" y="76"/>
                            <a:pt x="59" y="77"/>
                            <a:pt x="63" y="82"/>
                          </a:cubicBezTo>
                          <a:cubicBezTo>
                            <a:pt x="64" y="80"/>
                            <a:pt x="66" y="78"/>
                            <a:pt x="68" y="76"/>
                          </a:cubicBezTo>
                          <a:cubicBezTo>
                            <a:pt x="72" y="74"/>
                            <a:pt x="76" y="71"/>
                            <a:pt x="76" y="67"/>
                          </a:cubicBezTo>
                          <a:cubicBezTo>
                            <a:pt x="76" y="66"/>
                            <a:pt x="75" y="65"/>
                            <a:pt x="74" y="64"/>
                          </a:cubicBezTo>
                          <a:cubicBezTo>
                            <a:pt x="73" y="64"/>
                            <a:pt x="72" y="62"/>
                            <a:pt x="72" y="60"/>
                          </a:cubicBezTo>
                          <a:cubicBezTo>
                            <a:pt x="72" y="57"/>
                            <a:pt x="73" y="56"/>
                            <a:pt x="74" y="54"/>
                          </a:cubicBezTo>
                          <a:cubicBezTo>
                            <a:pt x="75" y="53"/>
                            <a:pt x="76" y="51"/>
                            <a:pt x="76" y="48"/>
                          </a:cubicBezTo>
                          <a:cubicBezTo>
                            <a:pt x="76" y="42"/>
                            <a:pt x="74" y="41"/>
                            <a:pt x="72" y="40"/>
                          </a:cubicBezTo>
                          <a:lnTo>
                            <a:pt x="72" y="40"/>
                          </a:lnTo>
                          <a:lnTo>
                            <a:pt x="72" y="36"/>
                          </a:lnTo>
                          <a:cubicBezTo>
                            <a:pt x="68" y="35"/>
                            <a:pt x="66" y="33"/>
                            <a:pt x="64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0" name="Freeform 1129">
                      <a:extLst>
                        <a:ext uri="{FF2B5EF4-FFF2-40B4-BE49-F238E27FC236}">
                          <a16:creationId xmlns:a16="http://schemas.microsoft.com/office/drawing/2014/main" id="{C24394B7-EC7A-7825-809D-30A29A36F0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6665" y="4647530"/>
                      <a:ext cx="56384" cy="50746"/>
                    </a:xfrm>
                    <a:custGeom>
                      <a:avLst/>
                      <a:gdLst>
                        <a:gd name="T0" fmla="*/ 14 w 132"/>
                        <a:gd name="T1" fmla="*/ 114 h 122"/>
                        <a:gd name="T2" fmla="*/ 18 w 132"/>
                        <a:gd name="T3" fmla="*/ 113 h 122"/>
                        <a:gd name="T4" fmla="*/ 23 w 132"/>
                        <a:gd name="T5" fmla="*/ 111 h 122"/>
                        <a:gd name="T6" fmla="*/ 30 w 132"/>
                        <a:gd name="T7" fmla="*/ 113 h 122"/>
                        <a:gd name="T8" fmla="*/ 34 w 132"/>
                        <a:gd name="T9" fmla="*/ 115 h 122"/>
                        <a:gd name="T10" fmla="*/ 37 w 132"/>
                        <a:gd name="T11" fmla="*/ 110 h 122"/>
                        <a:gd name="T12" fmla="*/ 39 w 132"/>
                        <a:gd name="T13" fmla="*/ 105 h 122"/>
                        <a:gd name="T14" fmla="*/ 40 w 132"/>
                        <a:gd name="T15" fmla="*/ 105 h 122"/>
                        <a:gd name="T16" fmla="*/ 41 w 132"/>
                        <a:gd name="T17" fmla="*/ 106 h 122"/>
                        <a:gd name="T18" fmla="*/ 42 w 132"/>
                        <a:gd name="T19" fmla="*/ 109 h 122"/>
                        <a:gd name="T20" fmla="*/ 46 w 132"/>
                        <a:gd name="T21" fmla="*/ 115 h 122"/>
                        <a:gd name="T22" fmla="*/ 50 w 132"/>
                        <a:gd name="T23" fmla="*/ 114 h 122"/>
                        <a:gd name="T24" fmla="*/ 57 w 132"/>
                        <a:gd name="T25" fmla="*/ 111 h 122"/>
                        <a:gd name="T26" fmla="*/ 64 w 132"/>
                        <a:gd name="T27" fmla="*/ 111 h 122"/>
                        <a:gd name="T28" fmla="*/ 70 w 132"/>
                        <a:gd name="T29" fmla="*/ 112 h 122"/>
                        <a:gd name="T30" fmla="*/ 74 w 132"/>
                        <a:gd name="T31" fmla="*/ 111 h 122"/>
                        <a:gd name="T32" fmla="*/ 78 w 132"/>
                        <a:gd name="T33" fmla="*/ 111 h 122"/>
                        <a:gd name="T34" fmla="*/ 86 w 132"/>
                        <a:gd name="T35" fmla="*/ 119 h 122"/>
                        <a:gd name="T36" fmla="*/ 87 w 132"/>
                        <a:gd name="T37" fmla="*/ 122 h 122"/>
                        <a:gd name="T38" fmla="*/ 90 w 132"/>
                        <a:gd name="T39" fmla="*/ 121 h 122"/>
                        <a:gd name="T40" fmla="*/ 102 w 132"/>
                        <a:gd name="T41" fmla="*/ 108 h 122"/>
                        <a:gd name="T42" fmla="*/ 119 w 132"/>
                        <a:gd name="T43" fmla="*/ 96 h 122"/>
                        <a:gd name="T44" fmla="*/ 125 w 132"/>
                        <a:gd name="T45" fmla="*/ 95 h 122"/>
                        <a:gd name="T46" fmla="*/ 127 w 132"/>
                        <a:gd name="T47" fmla="*/ 93 h 122"/>
                        <a:gd name="T48" fmla="*/ 132 w 132"/>
                        <a:gd name="T49" fmla="*/ 90 h 122"/>
                        <a:gd name="T50" fmla="*/ 132 w 132"/>
                        <a:gd name="T51" fmla="*/ 90 h 122"/>
                        <a:gd name="T52" fmla="*/ 123 w 132"/>
                        <a:gd name="T53" fmla="*/ 74 h 122"/>
                        <a:gd name="T54" fmla="*/ 119 w 132"/>
                        <a:gd name="T55" fmla="*/ 74 h 122"/>
                        <a:gd name="T56" fmla="*/ 113 w 132"/>
                        <a:gd name="T57" fmla="*/ 65 h 122"/>
                        <a:gd name="T58" fmla="*/ 112 w 132"/>
                        <a:gd name="T59" fmla="*/ 62 h 122"/>
                        <a:gd name="T60" fmla="*/ 107 w 132"/>
                        <a:gd name="T61" fmla="*/ 62 h 122"/>
                        <a:gd name="T62" fmla="*/ 100 w 132"/>
                        <a:gd name="T63" fmla="*/ 56 h 122"/>
                        <a:gd name="T64" fmla="*/ 104 w 132"/>
                        <a:gd name="T65" fmla="*/ 50 h 122"/>
                        <a:gd name="T66" fmla="*/ 106 w 132"/>
                        <a:gd name="T67" fmla="*/ 46 h 122"/>
                        <a:gd name="T68" fmla="*/ 97 w 132"/>
                        <a:gd name="T69" fmla="*/ 33 h 122"/>
                        <a:gd name="T70" fmla="*/ 88 w 132"/>
                        <a:gd name="T71" fmla="*/ 26 h 122"/>
                        <a:gd name="T72" fmla="*/ 82 w 132"/>
                        <a:gd name="T73" fmla="*/ 22 h 122"/>
                        <a:gd name="T74" fmla="*/ 73 w 132"/>
                        <a:gd name="T75" fmla="*/ 13 h 122"/>
                        <a:gd name="T76" fmla="*/ 72 w 132"/>
                        <a:gd name="T77" fmla="*/ 11 h 122"/>
                        <a:gd name="T78" fmla="*/ 72 w 132"/>
                        <a:gd name="T79" fmla="*/ 10 h 122"/>
                        <a:gd name="T80" fmla="*/ 64 w 132"/>
                        <a:gd name="T81" fmla="*/ 4 h 122"/>
                        <a:gd name="T82" fmla="*/ 59 w 132"/>
                        <a:gd name="T83" fmla="*/ 0 h 122"/>
                        <a:gd name="T84" fmla="*/ 43 w 132"/>
                        <a:gd name="T85" fmla="*/ 0 h 122"/>
                        <a:gd name="T86" fmla="*/ 36 w 132"/>
                        <a:gd name="T87" fmla="*/ 12 h 122"/>
                        <a:gd name="T88" fmla="*/ 31 w 132"/>
                        <a:gd name="T89" fmla="*/ 22 h 122"/>
                        <a:gd name="T90" fmla="*/ 33 w 132"/>
                        <a:gd name="T91" fmla="*/ 28 h 122"/>
                        <a:gd name="T92" fmla="*/ 36 w 132"/>
                        <a:gd name="T93" fmla="*/ 35 h 122"/>
                        <a:gd name="T94" fmla="*/ 30 w 132"/>
                        <a:gd name="T95" fmla="*/ 46 h 122"/>
                        <a:gd name="T96" fmla="*/ 26 w 132"/>
                        <a:gd name="T97" fmla="*/ 54 h 122"/>
                        <a:gd name="T98" fmla="*/ 26 w 132"/>
                        <a:gd name="T99" fmla="*/ 63 h 122"/>
                        <a:gd name="T100" fmla="*/ 26 w 132"/>
                        <a:gd name="T101" fmla="*/ 66 h 122"/>
                        <a:gd name="T102" fmla="*/ 25 w 132"/>
                        <a:gd name="T103" fmla="*/ 74 h 122"/>
                        <a:gd name="T104" fmla="*/ 20 w 132"/>
                        <a:gd name="T105" fmla="*/ 75 h 122"/>
                        <a:gd name="T106" fmla="*/ 15 w 132"/>
                        <a:gd name="T107" fmla="*/ 74 h 122"/>
                        <a:gd name="T108" fmla="*/ 10 w 132"/>
                        <a:gd name="T109" fmla="*/ 73 h 122"/>
                        <a:gd name="T110" fmla="*/ 0 w 132"/>
                        <a:gd name="T111" fmla="*/ 80 h 122"/>
                        <a:gd name="T112" fmla="*/ 2 w 132"/>
                        <a:gd name="T113" fmla="*/ 84 h 122"/>
                        <a:gd name="T114" fmla="*/ 6 w 132"/>
                        <a:gd name="T115" fmla="*/ 91 h 122"/>
                        <a:gd name="T116" fmla="*/ 5 w 132"/>
                        <a:gd name="T117" fmla="*/ 97 h 122"/>
                        <a:gd name="T118" fmla="*/ 4 w 132"/>
                        <a:gd name="T119" fmla="*/ 102 h 122"/>
                        <a:gd name="T120" fmla="*/ 14 w 132"/>
                        <a:gd name="T121" fmla="*/ 114 h 12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32" h="122">
                          <a:moveTo>
                            <a:pt x="14" y="114"/>
                          </a:moveTo>
                          <a:cubicBezTo>
                            <a:pt x="16" y="114"/>
                            <a:pt x="17" y="113"/>
                            <a:pt x="18" y="113"/>
                          </a:cubicBezTo>
                          <a:cubicBezTo>
                            <a:pt x="20" y="112"/>
                            <a:pt x="21" y="111"/>
                            <a:pt x="23" y="111"/>
                          </a:cubicBezTo>
                          <a:cubicBezTo>
                            <a:pt x="27" y="111"/>
                            <a:pt x="29" y="112"/>
                            <a:pt x="30" y="113"/>
                          </a:cubicBezTo>
                          <a:cubicBezTo>
                            <a:pt x="32" y="114"/>
                            <a:pt x="33" y="115"/>
                            <a:pt x="34" y="115"/>
                          </a:cubicBezTo>
                          <a:cubicBezTo>
                            <a:pt x="35" y="115"/>
                            <a:pt x="37" y="111"/>
                            <a:pt x="37" y="110"/>
                          </a:cubicBezTo>
                          <a:cubicBezTo>
                            <a:pt x="38" y="107"/>
                            <a:pt x="38" y="106"/>
                            <a:pt x="39" y="105"/>
                          </a:cubicBezTo>
                          <a:lnTo>
                            <a:pt x="40" y="105"/>
                          </a:lnTo>
                          <a:lnTo>
                            <a:pt x="41" y="106"/>
                          </a:lnTo>
                          <a:cubicBezTo>
                            <a:pt x="41" y="107"/>
                            <a:pt x="42" y="108"/>
                            <a:pt x="42" y="109"/>
                          </a:cubicBezTo>
                          <a:cubicBezTo>
                            <a:pt x="43" y="112"/>
                            <a:pt x="44" y="115"/>
                            <a:pt x="46" y="115"/>
                          </a:cubicBezTo>
                          <a:cubicBezTo>
                            <a:pt x="48" y="115"/>
                            <a:pt x="49" y="115"/>
                            <a:pt x="50" y="114"/>
                          </a:cubicBezTo>
                          <a:cubicBezTo>
                            <a:pt x="52" y="112"/>
                            <a:pt x="54" y="111"/>
                            <a:pt x="57" y="111"/>
                          </a:cubicBezTo>
                          <a:cubicBezTo>
                            <a:pt x="60" y="111"/>
                            <a:pt x="62" y="111"/>
                            <a:pt x="64" y="111"/>
                          </a:cubicBezTo>
                          <a:cubicBezTo>
                            <a:pt x="66" y="112"/>
                            <a:pt x="67" y="112"/>
                            <a:pt x="70" y="112"/>
                          </a:cubicBezTo>
                          <a:cubicBezTo>
                            <a:pt x="72" y="112"/>
                            <a:pt x="73" y="112"/>
                            <a:pt x="74" y="111"/>
                          </a:cubicBezTo>
                          <a:cubicBezTo>
                            <a:pt x="75" y="111"/>
                            <a:pt x="76" y="111"/>
                            <a:pt x="78" y="111"/>
                          </a:cubicBezTo>
                          <a:cubicBezTo>
                            <a:pt x="84" y="111"/>
                            <a:pt x="85" y="116"/>
                            <a:pt x="86" y="119"/>
                          </a:cubicBezTo>
                          <a:cubicBezTo>
                            <a:pt x="86" y="120"/>
                            <a:pt x="87" y="121"/>
                            <a:pt x="87" y="122"/>
                          </a:cubicBezTo>
                          <a:cubicBezTo>
                            <a:pt x="88" y="122"/>
                            <a:pt x="89" y="121"/>
                            <a:pt x="90" y="121"/>
                          </a:cubicBezTo>
                          <a:cubicBezTo>
                            <a:pt x="95" y="119"/>
                            <a:pt x="101" y="117"/>
                            <a:pt x="102" y="108"/>
                          </a:cubicBezTo>
                          <a:cubicBezTo>
                            <a:pt x="103" y="100"/>
                            <a:pt x="112" y="98"/>
                            <a:pt x="119" y="96"/>
                          </a:cubicBezTo>
                          <a:cubicBezTo>
                            <a:pt x="121" y="96"/>
                            <a:pt x="123" y="95"/>
                            <a:pt x="125" y="95"/>
                          </a:cubicBezTo>
                          <a:cubicBezTo>
                            <a:pt x="126" y="95"/>
                            <a:pt x="126" y="94"/>
                            <a:pt x="127" y="93"/>
                          </a:cubicBezTo>
                          <a:cubicBezTo>
                            <a:pt x="128" y="92"/>
                            <a:pt x="129" y="90"/>
                            <a:pt x="132" y="90"/>
                          </a:cubicBezTo>
                          <a:lnTo>
                            <a:pt x="132" y="90"/>
                          </a:lnTo>
                          <a:cubicBezTo>
                            <a:pt x="131" y="87"/>
                            <a:pt x="126" y="79"/>
                            <a:pt x="123" y="74"/>
                          </a:cubicBezTo>
                          <a:lnTo>
                            <a:pt x="119" y="74"/>
                          </a:lnTo>
                          <a:cubicBezTo>
                            <a:pt x="114" y="74"/>
                            <a:pt x="113" y="69"/>
                            <a:pt x="113" y="65"/>
                          </a:cubicBezTo>
                          <a:cubicBezTo>
                            <a:pt x="113" y="64"/>
                            <a:pt x="113" y="62"/>
                            <a:pt x="112" y="62"/>
                          </a:cubicBezTo>
                          <a:lnTo>
                            <a:pt x="107" y="62"/>
                          </a:lnTo>
                          <a:cubicBezTo>
                            <a:pt x="104" y="62"/>
                            <a:pt x="100" y="60"/>
                            <a:pt x="100" y="56"/>
                          </a:cubicBezTo>
                          <a:cubicBezTo>
                            <a:pt x="100" y="53"/>
                            <a:pt x="102" y="51"/>
                            <a:pt x="104" y="50"/>
                          </a:cubicBezTo>
                          <a:cubicBezTo>
                            <a:pt x="105" y="49"/>
                            <a:pt x="106" y="47"/>
                            <a:pt x="106" y="46"/>
                          </a:cubicBezTo>
                          <a:cubicBezTo>
                            <a:pt x="106" y="39"/>
                            <a:pt x="102" y="36"/>
                            <a:pt x="97" y="33"/>
                          </a:cubicBezTo>
                          <a:cubicBezTo>
                            <a:pt x="93" y="31"/>
                            <a:pt x="90" y="29"/>
                            <a:pt x="88" y="26"/>
                          </a:cubicBezTo>
                          <a:cubicBezTo>
                            <a:pt x="87" y="24"/>
                            <a:pt x="84" y="23"/>
                            <a:pt x="82" y="22"/>
                          </a:cubicBezTo>
                          <a:cubicBezTo>
                            <a:pt x="78" y="21"/>
                            <a:pt x="73" y="20"/>
                            <a:pt x="73" y="13"/>
                          </a:cubicBezTo>
                          <a:cubicBezTo>
                            <a:pt x="73" y="12"/>
                            <a:pt x="72" y="12"/>
                            <a:pt x="72" y="11"/>
                          </a:cubicBezTo>
                          <a:cubicBezTo>
                            <a:pt x="72" y="11"/>
                            <a:pt x="72" y="10"/>
                            <a:pt x="72" y="10"/>
                          </a:cubicBezTo>
                          <a:cubicBezTo>
                            <a:pt x="69" y="9"/>
                            <a:pt x="66" y="6"/>
                            <a:pt x="64" y="4"/>
                          </a:cubicBezTo>
                          <a:cubicBezTo>
                            <a:pt x="62" y="2"/>
                            <a:pt x="60" y="0"/>
                            <a:pt x="59" y="0"/>
                          </a:cubicBezTo>
                          <a:lnTo>
                            <a:pt x="43" y="0"/>
                          </a:lnTo>
                          <a:cubicBezTo>
                            <a:pt x="42" y="5"/>
                            <a:pt x="39" y="8"/>
                            <a:pt x="36" y="12"/>
                          </a:cubicBezTo>
                          <a:cubicBezTo>
                            <a:pt x="34" y="15"/>
                            <a:pt x="31" y="19"/>
                            <a:pt x="31" y="22"/>
                          </a:cubicBezTo>
                          <a:cubicBezTo>
                            <a:pt x="31" y="24"/>
                            <a:pt x="32" y="26"/>
                            <a:pt x="33" y="28"/>
                          </a:cubicBezTo>
                          <a:cubicBezTo>
                            <a:pt x="34" y="30"/>
                            <a:pt x="36" y="32"/>
                            <a:pt x="36" y="35"/>
                          </a:cubicBezTo>
                          <a:cubicBezTo>
                            <a:pt x="36" y="41"/>
                            <a:pt x="33" y="44"/>
                            <a:pt x="30" y="46"/>
                          </a:cubicBezTo>
                          <a:cubicBezTo>
                            <a:pt x="28" y="48"/>
                            <a:pt x="26" y="50"/>
                            <a:pt x="26" y="54"/>
                          </a:cubicBezTo>
                          <a:lnTo>
                            <a:pt x="26" y="63"/>
                          </a:lnTo>
                          <a:cubicBezTo>
                            <a:pt x="26" y="64"/>
                            <a:pt x="26" y="65"/>
                            <a:pt x="26" y="66"/>
                          </a:cubicBezTo>
                          <a:cubicBezTo>
                            <a:pt x="26" y="69"/>
                            <a:pt x="26" y="72"/>
                            <a:pt x="25" y="74"/>
                          </a:cubicBezTo>
                          <a:cubicBezTo>
                            <a:pt x="24" y="75"/>
                            <a:pt x="22" y="75"/>
                            <a:pt x="20" y="75"/>
                          </a:cubicBezTo>
                          <a:cubicBezTo>
                            <a:pt x="18" y="75"/>
                            <a:pt x="16" y="75"/>
                            <a:pt x="15" y="74"/>
                          </a:cubicBezTo>
                          <a:cubicBezTo>
                            <a:pt x="13" y="73"/>
                            <a:pt x="12" y="73"/>
                            <a:pt x="10" y="73"/>
                          </a:cubicBezTo>
                          <a:cubicBezTo>
                            <a:pt x="7" y="73"/>
                            <a:pt x="0" y="77"/>
                            <a:pt x="0" y="80"/>
                          </a:cubicBezTo>
                          <a:cubicBezTo>
                            <a:pt x="0" y="82"/>
                            <a:pt x="1" y="82"/>
                            <a:pt x="2" y="84"/>
                          </a:cubicBezTo>
                          <a:cubicBezTo>
                            <a:pt x="4" y="85"/>
                            <a:pt x="6" y="87"/>
                            <a:pt x="6" y="91"/>
                          </a:cubicBezTo>
                          <a:cubicBezTo>
                            <a:pt x="6" y="93"/>
                            <a:pt x="6" y="95"/>
                            <a:pt x="5" y="97"/>
                          </a:cubicBezTo>
                          <a:cubicBezTo>
                            <a:pt x="5" y="99"/>
                            <a:pt x="4" y="100"/>
                            <a:pt x="4" y="102"/>
                          </a:cubicBezTo>
                          <a:cubicBezTo>
                            <a:pt x="4" y="107"/>
                            <a:pt x="11" y="114"/>
                            <a:pt x="14" y="1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1" name="Freeform 1130">
                      <a:extLst>
                        <a:ext uri="{FF2B5EF4-FFF2-40B4-BE49-F238E27FC236}">
                          <a16:creationId xmlns:a16="http://schemas.microsoft.com/office/drawing/2014/main" id="{355A1E9E-6597-81C0-7FCD-0BD1C7E039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4858" y="4593025"/>
                      <a:ext cx="31951" cy="26313"/>
                    </a:xfrm>
                    <a:custGeom>
                      <a:avLst/>
                      <a:gdLst>
                        <a:gd name="T0" fmla="*/ 76 w 76"/>
                        <a:gd name="T1" fmla="*/ 36 h 59"/>
                        <a:gd name="T2" fmla="*/ 76 w 76"/>
                        <a:gd name="T3" fmla="*/ 34 h 59"/>
                        <a:gd name="T4" fmla="*/ 70 w 76"/>
                        <a:gd name="T5" fmla="*/ 26 h 59"/>
                        <a:gd name="T6" fmla="*/ 70 w 76"/>
                        <a:gd name="T7" fmla="*/ 25 h 59"/>
                        <a:gd name="T8" fmla="*/ 70 w 76"/>
                        <a:gd name="T9" fmla="*/ 23 h 59"/>
                        <a:gd name="T10" fmla="*/ 62 w 76"/>
                        <a:gd name="T11" fmla="*/ 12 h 59"/>
                        <a:gd name="T12" fmla="*/ 56 w 76"/>
                        <a:gd name="T13" fmla="*/ 4 h 59"/>
                        <a:gd name="T14" fmla="*/ 56 w 76"/>
                        <a:gd name="T15" fmla="*/ 0 h 59"/>
                        <a:gd name="T16" fmla="*/ 47 w 76"/>
                        <a:gd name="T17" fmla="*/ 3 h 59"/>
                        <a:gd name="T18" fmla="*/ 41 w 76"/>
                        <a:gd name="T19" fmla="*/ 2 h 59"/>
                        <a:gd name="T20" fmla="*/ 36 w 76"/>
                        <a:gd name="T21" fmla="*/ 1 h 59"/>
                        <a:gd name="T22" fmla="*/ 30 w 76"/>
                        <a:gd name="T23" fmla="*/ 2 h 59"/>
                        <a:gd name="T24" fmla="*/ 25 w 76"/>
                        <a:gd name="T25" fmla="*/ 3 h 59"/>
                        <a:gd name="T26" fmla="*/ 18 w 76"/>
                        <a:gd name="T27" fmla="*/ 3 h 59"/>
                        <a:gd name="T28" fmla="*/ 16 w 76"/>
                        <a:gd name="T29" fmla="*/ 5 h 59"/>
                        <a:gd name="T30" fmla="*/ 13 w 76"/>
                        <a:gd name="T31" fmla="*/ 7 h 59"/>
                        <a:gd name="T32" fmla="*/ 10 w 76"/>
                        <a:gd name="T33" fmla="*/ 6 h 59"/>
                        <a:gd name="T34" fmla="*/ 0 w 76"/>
                        <a:gd name="T35" fmla="*/ 32 h 59"/>
                        <a:gd name="T36" fmla="*/ 3 w 76"/>
                        <a:gd name="T37" fmla="*/ 36 h 59"/>
                        <a:gd name="T38" fmla="*/ 9 w 76"/>
                        <a:gd name="T39" fmla="*/ 36 h 59"/>
                        <a:gd name="T40" fmla="*/ 13 w 76"/>
                        <a:gd name="T41" fmla="*/ 43 h 59"/>
                        <a:gd name="T42" fmla="*/ 16 w 76"/>
                        <a:gd name="T43" fmla="*/ 50 h 59"/>
                        <a:gd name="T44" fmla="*/ 18 w 76"/>
                        <a:gd name="T45" fmla="*/ 49 h 59"/>
                        <a:gd name="T46" fmla="*/ 21 w 76"/>
                        <a:gd name="T47" fmla="*/ 47 h 59"/>
                        <a:gd name="T48" fmla="*/ 27 w 76"/>
                        <a:gd name="T49" fmla="*/ 52 h 59"/>
                        <a:gd name="T50" fmla="*/ 32 w 76"/>
                        <a:gd name="T51" fmla="*/ 57 h 59"/>
                        <a:gd name="T52" fmla="*/ 35 w 76"/>
                        <a:gd name="T53" fmla="*/ 55 h 59"/>
                        <a:gd name="T54" fmla="*/ 40 w 76"/>
                        <a:gd name="T55" fmla="*/ 52 h 59"/>
                        <a:gd name="T56" fmla="*/ 48 w 76"/>
                        <a:gd name="T57" fmla="*/ 56 h 59"/>
                        <a:gd name="T58" fmla="*/ 51 w 76"/>
                        <a:gd name="T59" fmla="*/ 59 h 59"/>
                        <a:gd name="T60" fmla="*/ 55 w 76"/>
                        <a:gd name="T61" fmla="*/ 57 h 59"/>
                        <a:gd name="T62" fmla="*/ 74 w 76"/>
                        <a:gd name="T63" fmla="*/ 40 h 59"/>
                        <a:gd name="T64" fmla="*/ 75 w 76"/>
                        <a:gd name="T65" fmla="*/ 37 h 59"/>
                        <a:gd name="T66" fmla="*/ 76 w 76"/>
                        <a:gd name="T67" fmla="*/ 36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76" h="59">
                          <a:moveTo>
                            <a:pt x="76" y="36"/>
                          </a:moveTo>
                          <a:lnTo>
                            <a:pt x="76" y="34"/>
                          </a:lnTo>
                          <a:cubicBezTo>
                            <a:pt x="72" y="33"/>
                            <a:pt x="70" y="32"/>
                            <a:pt x="70" y="26"/>
                          </a:cubicBezTo>
                          <a:lnTo>
                            <a:pt x="70" y="25"/>
                          </a:lnTo>
                          <a:lnTo>
                            <a:pt x="70" y="23"/>
                          </a:lnTo>
                          <a:cubicBezTo>
                            <a:pt x="67" y="21"/>
                            <a:pt x="64" y="18"/>
                            <a:pt x="62" y="12"/>
                          </a:cubicBezTo>
                          <a:cubicBezTo>
                            <a:pt x="59" y="11"/>
                            <a:pt x="56" y="9"/>
                            <a:pt x="56" y="4"/>
                          </a:cubicBezTo>
                          <a:lnTo>
                            <a:pt x="56" y="0"/>
                          </a:lnTo>
                          <a:cubicBezTo>
                            <a:pt x="54" y="2"/>
                            <a:pt x="51" y="3"/>
                            <a:pt x="47" y="3"/>
                          </a:cubicBezTo>
                          <a:cubicBezTo>
                            <a:pt x="44" y="3"/>
                            <a:pt x="42" y="3"/>
                            <a:pt x="41" y="2"/>
                          </a:cubicBezTo>
                          <a:cubicBezTo>
                            <a:pt x="39" y="1"/>
                            <a:pt x="38" y="1"/>
                            <a:pt x="36" y="1"/>
                          </a:cubicBezTo>
                          <a:cubicBezTo>
                            <a:pt x="34" y="1"/>
                            <a:pt x="32" y="2"/>
                            <a:pt x="30" y="2"/>
                          </a:cubicBezTo>
                          <a:cubicBezTo>
                            <a:pt x="28" y="3"/>
                            <a:pt x="27" y="3"/>
                            <a:pt x="25" y="3"/>
                          </a:cubicBezTo>
                          <a:lnTo>
                            <a:pt x="18" y="3"/>
                          </a:lnTo>
                          <a:cubicBezTo>
                            <a:pt x="18" y="3"/>
                            <a:pt x="17" y="4"/>
                            <a:pt x="16" y="5"/>
                          </a:cubicBezTo>
                          <a:cubicBezTo>
                            <a:pt x="16" y="6"/>
                            <a:pt x="14" y="7"/>
                            <a:pt x="13" y="7"/>
                          </a:cubicBezTo>
                          <a:cubicBezTo>
                            <a:pt x="11" y="7"/>
                            <a:pt x="10" y="7"/>
                            <a:pt x="10" y="6"/>
                          </a:cubicBezTo>
                          <a:cubicBezTo>
                            <a:pt x="7" y="11"/>
                            <a:pt x="0" y="23"/>
                            <a:pt x="0" y="32"/>
                          </a:cubicBezTo>
                          <a:cubicBezTo>
                            <a:pt x="0" y="35"/>
                            <a:pt x="1" y="36"/>
                            <a:pt x="3" y="36"/>
                          </a:cubicBezTo>
                          <a:lnTo>
                            <a:pt x="9" y="36"/>
                          </a:lnTo>
                          <a:cubicBezTo>
                            <a:pt x="12" y="36"/>
                            <a:pt x="13" y="40"/>
                            <a:pt x="13" y="43"/>
                          </a:cubicBezTo>
                          <a:cubicBezTo>
                            <a:pt x="13" y="48"/>
                            <a:pt x="14" y="50"/>
                            <a:pt x="16" y="50"/>
                          </a:cubicBezTo>
                          <a:cubicBezTo>
                            <a:pt x="17" y="50"/>
                            <a:pt x="17" y="49"/>
                            <a:pt x="18" y="49"/>
                          </a:cubicBezTo>
                          <a:cubicBezTo>
                            <a:pt x="19" y="48"/>
                            <a:pt x="20" y="47"/>
                            <a:pt x="21" y="47"/>
                          </a:cubicBezTo>
                          <a:cubicBezTo>
                            <a:pt x="24" y="47"/>
                            <a:pt x="25" y="50"/>
                            <a:pt x="27" y="52"/>
                          </a:cubicBezTo>
                          <a:cubicBezTo>
                            <a:pt x="28" y="55"/>
                            <a:pt x="29" y="57"/>
                            <a:pt x="32" y="57"/>
                          </a:cubicBezTo>
                          <a:cubicBezTo>
                            <a:pt x="34" y="57"/>
                            <a:pt x="35" y="56"/>
                            <a:pt x="35" y="55"/>
                          </a:cubicBezTo>
                          <a:cubicBezTo>
                            <a:pt x="36" y="54"/>
                            <a:pt x="37" y="52"/>
                            <a:pt x="40" y="52"/>
                          </a:cubicBezTo>
                          <a:cubicBezTo>
                            <a:pt x="44" y="52"/>
                            <a:pt x="46" y="54"/>
                            <a:pt x="48" y="56"/>
                          </a:cubicBezTo>
                          <a:cubicBezTo>
                            <a:pt x="49" y="57"/>
                            <a:pt x="50" y="58"/>
                            <a:pt x="51" y="59"/>
                          </a:cubicBezTo>
                          <a:cubicBezTo>
                            <a:pt x="52" y="58"/>
                            <a:pt x="53" y="58"/>
                            <a:pt x="55" y="57"/>
                          </a:cubicBezTo>
                          <a:cubicBezTo>
                            <a:pt x="63" y="53"/>
                            <a:pt x="75" y="48"/>
                            <a:pt x="74" y="40"/>
                          </a:cubicBezTo>
                          <a:cubicBezTo>
                            <a:pt x="74" y="39"/>
                            <a:pt x="75" y="38"/>
                            <a:pt x="75" y="37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Freeform 1131">
                      <a:extLst>
                        <a:ext uri="{FF2B5EF4-FFF2-40B4-BE49-F238E27FC236}">
                          <a16:creationId xmlns:a16="http://schemas.microsoft.com/office/drawing/2014/main" id="{4157A04F-2985-DC59-FC41-BB96F2E58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8545" y="4566713"/>
                      <a:ext cx="30071" cy="20675"/>
                    </a:xfrm>
                    <a:custGeom>
                      <a:avLst/>
                      <a:gdLst>
                        <a:gd name="T0" fmla="*/ 69 w 69"/>
                        <a:gd name="T1" fmla="*/ 29 h 48"/>
                        <a:gd name="T2" fmla="*/ 62 w 69"/>
                        <a:gd name="T3" fmla="*/ 19 h 48"/>
                        <a:gd name="T4" fmla="*/ 57 w 69"/>
                        <a:gd name="T5" fmla="*/ 15 h 48"/>
                        <a:gd name="T6" fmla="*/ 56 w 69"/>
                        <a:gd name="T7" fmla="*/ 13 h 48"/>
                        <a:gd name="T8" fmla="*/ 46 w 69"/>
                        <a:gd name="T9" fmla="*/ 5 h 48"/>
                        <a:gd name="T10" fmla="*/ 36 w 69"/>
                        <a:gd name="T11" fmla="*/ 8 h 48"/>
                        <a:gd name="T12" fmla="*/ 34 w 69"/>
                        <a:gd name="T13" fmla="*/ 10 h 48"/>
                        <a:gd name="T14" fmla="*/ 30 w 69"/>
                        <a:gd name="T15" fmla="*/ 12 h 48"/>
                        <a:gd name="T16" fmla="*/ 26 w 69"/>
                        <a:gd name="T17" fmla="*/ 10 h 48"/>
                        <a:gd name="T18" fmla="*/ 24 w 69"/>
                        <a:gd name="T19" fmla="*/ 8 h 48"/>
                        <a:gd name="T20" fmla="*/ 21 w 69"/>
                        <a:gd name="T21" fmla="*/ 10 h 48"/>
                        <a:gd name="T22" fmla="*/ 20 w 69"/>
                        <a:gd name="T23" fmla="*/ 10 h 48"/>
                        <a:gd name="T24" fmla="*/ 20 w 69"/>
                        <a:gd name="T25" fmla="*/ 10 h 48"/>
                        <a:gd name="T26" fmla="*/ 15 w 69"/>
                        <a:gd name="T27" fmla="*/ 3 h 48"/>
                        <a:gd name="T28" fmla="*/ 14 w 69"/>
                        <a:gd name="T29" fmla="*/ 0 h 48"/>
                        <a:gd name="T30" fmla="*/ 5 w 69"/>
                        <a:gd name="T31" fmla="*/ 4 h 48"/>
                        <a:gd name="T32" fmla="*/ 0 w 69"/>
                        <a:gd name="T33" fmla="*/ 7 h 48"/>
                        <a:gd name="T34" fmla="*/ 0 w 69"/>
                        <a:gd name="T35" fmla="*/ 14 h 48"/>
                        <a:gd name="T36" fmla="*/ 0 w 69"/>
                        <a:gd name="T37" fmla="*/ 16 h 48"/>
                        <a:gd name="T38" fmla="*/ 2 w 69"/>
                        <a:gd name="T39" fmla="*/ 19 h 48"/>
                        <a:gd name="T40" fmla="*/ 6 w 69"/>
                        <a:gd name="T41" fmla="*/ 24 h 48"/>
                        <a:gd name="T42" fmla="*/ 4 w 69"/>
                        <a:gd name="T43" fmla="*/ 30 h 48"/>
                        <a:gd name="T44" fmla="*/ 2 w 69"/>
                        <a:gd name="T45" fmla="*/ 35 h 48"/>
                        <a:gd name="T46" fmla="*/ 19 w 69"/>
                        <a:gd name="T47" fmla="*/ 48 h 48"/>
                        <a:gd name="T48" fmla="*/ 28 w 69"/>
                        <a:gd name="T49" fmla="*/ 43 h 48"/>
                        <a:gd name="T50" fmla="*/ 37 w 69"/>
                        <a:gd name="T51" fmla="*/ 38 h 48"/>
                        <a:gd name="T52" fmla="*/ 44 w 69"/>
                        <a:gd name="T53" fmla="*/ 42 h 48"/>
                        <a:gd name="T54" fmla="*/ 48 w 69"/>
                        <a:gd name="T55" fmla="*/ 44 h 48"/>
                        <a:gd name="T56" fmla="*/ 51 w 69"/>
                        <a:gd name="T57" fmla="*/ 42 h 48"/>
                        <a:gd name="T58" fmla="*/ 54 w 69"/>
                        <a:gd name="T59" fmla="*/ 39 h 48"/>
                        <a:gd name="T60" fmla="*/ 58 w 69"/>
                        <a:gd name="T61" fmla="*/ 40 h 48"/>
                        <a:gd name="T62" fmla="*/ 59 w 69"/>
                        <a:gd name="T63" fmla="*/ 41 h 48"/>
                        <a:gd name="T64" fmla="*/ 65 w 69"/>
                        <a:gd name="T65" fmla="*/ 38 h 48"/>
                        <a:gd name="T66" fmla="*/ 66 w 69"/>
                        <a:gd name="T67" fmla="*/ 37 h 48"/>
                        <a:gd name="T68" fmla="*/ 68 w 69"/>
                        <a:gd name="T69" fmla="*/ 33 h 48"/>
                        <a:gd name="T70" fmla="*/ 69 w 69"/>
                        <a:gd name="T71" fmla="*/ 29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9" h="48">
                          <a:moveTo>
                            <a:pt x="69" y="29"/>
                          </a:moveTo>
                          <a:cubicBezTo>
                            <a:pt x="69" y="22"/>
                            <a:pt x="66" y="20"/>
                            <a:pt x="62" y="19"/>
                          </a:cubicBezTo>
                          <a:cubicBezTo>
                            <a:pt x="60" y="18"/>
                            <a:pt x="58" y="17"/>
                            <a:pt x="57" y="15"/>
                          </a:cubicBezTo>
                          <a:cubicBezTo>
                            <a:pt x="57" y="14"/>
                            <a:pt x="57" y="14"/>
                            <a:pt x="56" y="13"/>
                          </a:cubicBezTo>
                          <a:cubicBezTo>
                            <a:pt x="54" y="9"/>
                            <a:pt x="53" y="6"/>
                            <a:pt x="46" y="5"/>
                          </a:cubicBezTo>
                          <a:cubicBezTo>
                            <a:pt x="43" y="7"/>
                            <a:pt x="40" y="7"/>
                            <a:pt x="36" y="8"/>
                          </a:cubicBezTo>
                          <a:cubicBezTo>
                            <a:pt x="35" y="8"/>
                            <a:pt x="35" y="9"/>
                            <a:pt x="34" y="10"/>
                          </a:cubicBezTo>
                          <a:cubicBezTo>
                            <a:pt x="34" y="11"/>
                            <a:pt x="33" y="12"/>
                            <a:pt x="30" y="12"/>
                          </a:cubicBezTo>
                          <a:cubicBezTo>
                            <a:pt x="28" y="12"/>
                            <a:pt x="27" y="11"/>
                            <a:pt x="26" y="10"/>
                          </a:cubicBezTo>
                          <a:cubicBezTo>
                            <a:pt x="25" y="9"/>
                            <a:pt x="25" y="8"/>
                            <a:pt x="24" y="8"/>
                          </a:cubicBezTo>
                          <a:cubicBezTo>
                            <a:pt x="23" y="8"/>
                            <a:pt x="22" y="9"/>
                            <a:pt x="21" y="10"/>
                          </a:cubicBezTo>
                          <a:lnTo>
                            <a:pt x="20" y="10"/>
                          </a:lnTo>
                          <a:lnTo>
                            <a:pt x="20" y="10"/>
                          </a:lnTo>
                          <a:cubicBezTo>
                            <a:pt x="18" y="8"/>
                            <a:pt x="16" y="5"/>
                            <a:pt x="15" y="3"/>
                          </a:cubicBezTo>
                          <a:cubicBezTo>
                            <a:pt x="15" y="2"/>
                            <a:pt x="14" y="1"/>
                            <a:pt x="14" y="0"/>
                          </a:cubicBezTo>
                          <a:cubicBezTo>
                            <a:pt x="11" y="1"/>
                            <a:pt x="8" y="2"/>
                            <a:pt x="5" y="4"/>
                          </a:cubicBezTo>
                          <a:cubicBezTo>
                            <a:pt x="4" y="5"/>
                            <a:pt x="2" y="6"/>
                            <a:pt x="0" y="7"/>
                          </a:cubicBezTo>
                          <a:cubicBezTo>
                            <a:pt x="2" y="10"/>
                            <a:pt x="1" y="12"/>
                            <a:pt x="0" y="14"/>
                          </a:cubicBezTo>
                          <a:cubicBezTo>
                            <a:pt x="0" y="15"/>
                            <a:pt x="0" y="15"/>
                            <a:pt x="0" y="16"/>
                          </a:cubicBezTo>
                          <a:cubicBezTo>
                            <a:pt x="0" y="17"/>
                            <a:pt x="1" y="18"/>
                            <a:pt x="2" y="19"/>
                          </a:cubicBezTo>
                          <a:cubicBezTo>
                            <a:pt x="4" y="20"/>
                            <a:pt x="6" y="22"/>
                            <a:pt x="6" y="24"/>
                          </a:cubicBezTo>
                          <a:cubicBezTo>
                            <a:pt x="6" y="27"/>
                            <a:pt x="5" y="29"/>
                            <a:pt x="4" y="30"/>
                          </a:cubicBezTo>
                          <a:cubicBezTo>
                            <a:pt x="3" y="32"/>
                            <a:pt x="2" y="33"/>
                            <a:pt x="2" y="35"/>
                          </a:cubicBezTo>
                          <a:cubicBezTo>
                            <a:pt x="2" y="44"/>
                            <a:pt x="7" y="48"/>
                            <a:pt x="19" y="48"/>
                          </a:cubicBezTo>
                          <a:cubicBezTo>
                            <a:pt x="23" y="48"/>
                            <a:pt x="25" y="46"/>
                            <a:pt x="28" y="43"/>
                          </a:cubicBezTo>
                          <a:cubicBezTo>
                            <a:pt x="30" y="41"/>
                            <a:pt x="32" y="38"/>
                            <a:pt x="37" y="38"/>
                          </a:cubicBezTo>
                          <a:cubicBezTo>
                            <a:pt x="41" y="38"/>
                            <a:pt x="42" y="40"/>
                            <a:pt x="44" y="42"/>
                          </a:cubicBezTo>
                          <a:cubicBezTo>
                            <a:pt x="45" y="43"/>
                            <a:pt x="46" y="44"/>
                            <a:pt x="48" y="44"/>
                          </a:cubicBezTo>
                          <a:cubicBezTo>
                            <a:pt x="49" y="44"/>
                            <a:pt x="50" y="44"/>
                            <a:pt x="51" y="42"/>
                          </a:cubicBezTo>
                          <a:cubicBezTo>
                            <a:pt x="51" y="41"/>
                            <a:pt x="52" y="39"/>
                            <a:pt x="54" y="39"/>
                          </a:cubicBezTo>
                          <a:cubicBezTo>
                            <a:pt x="56" y="39"/>
                            <a:pt x="57" y="40"/>
                            <a:pt x="58" y="40"/>
                          </a:cubicBezTo>
                          <a:cubicBezTo>
                            <a:pt x="58" y="41"/>
                            <a:pt x="58" y="41"/>
                            <a:pt x="59" y="41"/>
                          </a:cubicBezTo>
                          <a:cubicBezTo>
                            <a:pt x="61" y="41"/>
                            <a:pt x="65" y="39"/>
                            <a:pt x="65" y="38"/>
                          </a:cubicBezTo>
                          <a:lnTo>
                            <a:pt x="66" y="37"/>
                          </a:lnTo>
                          <a:cubicBezTo>
                            <a:pt x="66" y="36"/>
                            <a:pt x="67" y="34"/>
                            <a:pt x="68" y="33"/>
                          </a:cubicBezTo>
                          <a:cubicBezTo>
                            <a:pt x="68" y="31"/>
                            <a:pt x="69" y="30"/>
                            <a:pt x="69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Freeform 1132">
                      <a:extLst>
                        <a:ext uri="{FF2B5EF4-FFF2-40B4-BE49-F238E27FC236}">
                          <a16:creationId xmlns:a16="http://schemas.microsoft.com/office/drawing/2014/main" id="{2A533577-1B2F-4EC6-5C71-A89434362A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613700"/>
                      <a:ext cx="24434" cy="30071"/>
                    </a:xfrm>
                    <a:custGeom>
                      <a:avLst/>
                      <a:gdLst>
                        <a:gd name="T0" fmla="*/ 42 w 58"/>
                        <a:gd name="T1" fmla="*/ 57 h 69"/>
                        <a:gd name="T2" fmla="*/ 47 w 58"/>
                        <a:gd name="T3" fmla="*/ 54 h 69"/>
                        <a:gd name="T4" fmla="*/ 53 w 58"/>
                        <a:gd name="T5" fmla="*/ 45 h 69"/>
                        <a:gd name="T6" fmla="*/ 53 w 58"/>
                        <a:gd name="T7" fmla="*/ 20 h 69"/>
                        <a:gd name="T8" fmla="*/ 58 w 58"/>
                        <a:gd name="T9" fmla="*/ 11 h 69"/>
                        <a:gd name="T10" fmla="*/ 55 w 58"/>
                        <a:gd name="T11" fmla="*/ 9 h 69"/>
                        <a:gd name="T12" fmla="*/ 49 w 58"/>
                        <a:gd name="T13" fmla="*/ 6 h 69"/>
                        <a:gd name="T14" fmla="*/ 46 w 58"/>
                        <a:gd name="T15" fmla="*/ 7 h 69"/>
                        <a:gd name="T16" fmla="*/ 41 w 58"/>
                        <a:gd name="T17" fmla="*/ 10 h 69"/>
                        <a:gd name="T18" fmla="*/ 34 w 58"/>
                        <a:gd name="T19" fmla="*/ 4 h 69"/>
                        <a:gd name="T20" fmla="*/ 30 w 58"/>
                        <a:gd name="T21" fmla="*/ 1 h 69"/>
                        <a:gd name="T22" fmla="*/ 28 w 58"/>
                        <a:gd name="T23" fmla="*/ 2 h 69"/>
                        <a:gd name="T24" fmla="*/ 25 w 58"/>
                        <a:gd name="T25" fmla="*/ 3 h 69"/>
                        <a:gd name="T26" fmla="*/ 20 w 58"/>
                        <a:gd name="T27" fmla="*/ 0 h 69"/>
                        <a:gd name="T28" fmla="*/ 6 w 58"/>
                        <a:gd name="T29" fmla="*/ 15 h 69"/>
                        <a:gd name="T30" fmla="*/ 6 w 58"/>
                        <a:gd name="T31" fmla="*/ 26 h 69"/>
                        <a:gd name="T32" fmla="*/ 0 w 58"/>
                        <a:gd name="T33" fmla="*/ 37 h 69"/>
                        <a:gd name="T34" fmla="*/ 3 w 58"/>
                        <a:gd name="T35" fmla="*/ 43 h 69"/>
                        <a:gd name="T36" fmla="*/ 13 w 58"/>
                        <a:gd name="T37" fmla="*/ 63 h 69"/>
                        <a:gd name="T38" fmla="*/ 16 w 58"/>
                        <a:gd name="T39" fmla="*/ 65 h 69"/>
                        <a:gd name="T40" fmla="*/ 21 w 58"/>
                        <a:gd name="T41" fmla="*/ 66 h 69"/>
                        <a:gd name="T42" fmla="*/ 22 w 58"/>
                        <a:gd name="T43" fmla="*/ 69 h 69"/>
                        <a:gd name="T44" fmla="*/ 35 w 58"/>
                        <a:gd name="T45" fmla="*/ 60 h 69"/>
                        <a:gd name="T46" fmla="*/ 38 w 58"/>
                        <a:gd name="T47" fmla="*/ 59 h 69"/>
                        <a:gd name="T48" fmla="*/ 42 w 58"/>
                        <a:gd name="T49" fmla="*/ 57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8" h="69">
                          <a:moveTo>
                            <a:pt x="42" y="57"/>
                          </a:moveTo>
                          <a:cubicBezTo>
                            <a:pt x="43" y="56"/>
                            <a:pt x="45" y="55"/>
                            <a:pt x="47" y="54"/>
                          </a:cubicBezTo>
                          <a:cubicBezTo>
                            <a:pt x="50" y="52"/>
                            <a:pt x="53" y="50"/>
                            <a:pt x="53" y="45"/>
                          </a:cubicBezTo>
                          <a:lnTo>
                            <a:pt x="53" y="20"/>
                          </a:lnTo>
                          <a:cubicBezTo>
                            <a:pt x="53" y="17"/>
                            <a:pt x="55" y="13"/>
                            <a:pt x="58" y="11"/>
                          </a:cubicBezTo>
                          <a:cubicBezTo>
                            <a:pt x="57" y="11"/>
                            <a:pt x="56" y="10"/>
                            <a:pt x="55" y="9"/>
                          </a:cubicBezTo>
                          <a:cubicBezTo>
                            <a:pt x="53" y="7"/>
                            <a:pt x="52" y="6"/>
                            <a:pt x="49" y="6"/>
                          </a:cubicBezTo>
                          <a:cubicBezTo>
                            <a:pt x="47" y="6"/>
                            <a:pt x="47" y="6"/>
                            <a:pt x="46" y="7"/>
                          </a:cubicBezTo>
                          <a:cubicBezTo>
                            <a:pt x="46" y="8"/>
                            <a:pt x="45" y="10"/>
                            <a:pt x="41" y="10"/>
                          </a:cubicBezTo>
                          <a:cubicBezTo>
                            <a:pt x="37" y="10"/>
                            <a:pt x="35" y="7"/>
                            <a:pt x="34" y="4"/>
                          </a:cubicBezTo>
                          <a:cubicBezTo>
                            <a:pt x="32" y="3"/>
                            <a:pt x="31" y="1"/>
                            <a:pt x="30" y="1"/>
                          </a:cubicBezTo>
                          <a:cubicBezTo>
                            <a:pt x="30" y="1"/>
                            <a:pt x="29" y="1"/>
                            <a:pt x="28" y="2"/>
                          </a:cubicBezTo>
                          <a:cubicBezTo>
                            <a:pt x="27" y="2"/>
                            <a:pt x="26" y="3"/>
                            <a:pt x="25" y="3"/>
                          </a:cubicBezTo>
                          <a:cubicBezTo>
                            <a:pt x="22" y="3"/>
                            <a:pt x="21" y="2"/>
                            <a:pt x="20" y="0"/>
                          </a:cubicBezTo>
                          <a:cubicBezTo>
                            <a:pt x="13" y="5"/>
                            <a:pt x="6" y="11"/>
                            <a:pt x="6" y="15"/>
                          </a:cubicBezTo>
                          <a:lnTo>
                            <a:pt x="6" y="26"/>
                          </a:lnTo>
                          <a:cubicBezTo>
                            <a:pt x="6" y="31"/>
                            <a:pt x="6" y="36"/>
                            <a:pt x="0" y="37"/>
                          </a:cubicBezTo>
                          <a:cubicBezTo>
                            <a:pt x="1" y="39"/>
                            <a:pt x="2" y="41"/>
                            <a:pt x="3" y="43"/>
                          </a:cubicBezTo>
                          <a:cubicBezTo>
                            <a:pt x="7" y="49"/>
                            <a:pt x="10" y="54"/>
                            <a:pt x="13" y="63"/>
                          </a:cubicBezTo>
                          <a:cubicBezTo>
                            <a:pt x="13" y="65"/>
                            <a:pt x="14" y="65"/>
                            <a:pt x="16" y="65"/>
                          </a:cubicBezTo>
                          <a:cubicBezTo>
                            <a:pt x="18" y="65"/>
                            <a:pt x="20" y="65"/>
                            <a:pt x="21" y="66"/>
                          </a:cubicBezTo>
                          <a:cubicBezTo>
                            <a:pt x="21" y="67"/>
                            <a:pt x="21" y="68"/>
                            <a:pt x="22" y="69"/>
                          </a:cubicBezTo>
                          <a:lnTo>
                            <a:pt x="35" y="60"/>
                          </a:lnTo>
                          <a:cubicBezTo>
                            <a:pt x="36" y="60"/>
                            <a:pt x="37" y="59"/>
                            <a:pt x="38" y="59"/>
                          </a:cubicBezTo>
                          <a:cubicBezTo>
                            <a:pt x="39" y="58"/>
                            <a:pt x="41" y="58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1133">
                      <a:extLst>
                        <a:ext uri="{FF2B5EF4-FFF2-40B4-BE49-F238E27FC236}">
                          <a16:creationId xmlns:a16="http://schemas.microsoft.com/office/drawing/2014/main" id="{AC2D8DA7-442C-9FEB-F36A-453191DAE1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619338"/>
                      <a:ext cx="35710" cy="37589"/>
                    </a:xfrm>
                    <a:custGeom>
                      <a:avLst/>
                      <a:gdLst>
                        <a:gd name="T0" fmla="*/ 0 w 84"/>
                        <a:gd name="T1" fmla="*/ 67 h 89"/>
                        <a:gd name="T2" fmla="*/ 4 w 84"/>
                        <a:gd name="T3" fmla="*/ 81 h 89"/>
                        <a:gd name="T4" fmla="*/ 6 w 84"/>
                        <a:gd name="T5" fmla="*/ 81 h 89"/>
                        <a:gd name="T6" fmla="*/ 15 w 84"/>
                        <a:gd name="T7" fmla="*/ 85 h 89"/>
                        <a:gd name="T8" fmla="*/ 24 w 84"/>
                        <a:gd name="T9" fmla="*/ 89 h 89"/>
                        <a:gd name="T10" fmla="*/ 29 w 84"/>
                        <a:gd name="T11" fmla="*/ 87 h 89"/>
                        <a:gd name="T12" fmla="*/ 35 w 84"/>
                        <a:gd name="T13" fmla="*/ 86 h 89"/>
                        <a:gd name="T14" fmla="*/ 38 w 84"/>
                        <a:gd name="T15" fmla="*/ 87 h 89"/>
                        <a:gd name="T16" fmla="*/ 44 w 84"/>
                        <a:gd name="T17" fmla="*/ 77 h 89"/>
                        <a:gd name="T18" fmla="*/ 50 w 84"/>
                        <a:gd name="T19" fmla="*/ 66 h 89"/>
                        <a:gd name="T20" fmla="*/ 50 w 84"/>
                        <a:gd name="T21" fmla="*/ 65 h 89"/>
                        <a:gd name="T22" fmla="*/ 68 w 84"/>
                        <a:gd name="T23" fmla="*/ 65 h 89"/>
                        <a:gd name="T24" fmla="*/ 75 w 84"/>
                        <a:gd name="T25" fmla="*/ 70 h 89"/>
                        <a:gd name="T26" fmla="*/ 82 w 84"/>
                        <a:gd name="T27" fmla="*/ 76 h 89"/>
                        <a:gd name="T28" fmla="*/ 84 w 84"/>
                        <a:gd name="T29" fmla="*/ 69 h 89"/>
                        <a:gd name="T30" fmla="*/ 84 w 84"/>
                        <a:gd name="T31" fmla="*/ 62 h 89"/>
                        <a:gd name="T32" fmla="*/ 84 w 84"/>
                        <a:gd name="T33" fmla="*/ 58 h 89"/>
                        <a:gd name="T34" fmla="*/ 81 w 84"/>
                        <a:gd name="T35" fmla="*/ 58 h 89"/>
                        <a:gd name="T36" fmla="*/ 75 w 84"/>
                        <a:gd name="T37" fmla="*/ 55 h 89"/>
                        <a:gd name="T38" fmla="*/ 66 w 84"/>
                        <a:gd name="T39" fmla="*/ 35 h 89"/>
                        <a:gd name="T40" fmla="*/ 62 w 84"/>
                        <a:gd name="T41" fmla="*/ 28 h 89"/>
                        <a:gd name="T42" fmla="*/ 47 w 84"/>
                        <a:gd name="T43" fmla="*/ 17 h 89"/>
                        <a:gd name="T44" fmla="*/ 47 w 84"/>
                        <a:gd name="T45" fmla="*/ 12 h 89"/>
                        <a:gd name="T46" fmla="*/ 44 w 84"/>
                        <a:gd name="T47" fmla="*/ 8 h 89"/>
                        <a:gd name="T48" fmla="*/ 40 w 84"/>
                        <a:gd name="T49" fmla="*/ 4 h 89"/>
                        <a:gd name="T50" fmla="*/ 35 w 84"/>
                        <a:gd name="T51" fmla="*/ 0 h 89"/>
                        <a:gd name="T52" fmla="*/ 31 w 84"/>
                        <a:gd name="T53" fmla="*/ 0 h 89"/>
                        <a:gd name="T54" fmla="*/ 27 w 84"/>
                        <a:gd name="T55" fmla="*/ 0 h 89"/>
                        <a:gd name="T56" fmla="*/ 20 w 84"/>
                        <a:gd name="T57" fmla="*/ 12 h 89"/>
                        <a:gd name="T58" fmla="*/ 17 w 84"/>
                        <a:gd name="T59" fmla="*/ 16 h 89"/>
                        <a:gd name="T60" fmla="*/ 17 w 84"/>
                        <a:gd name="T61" fmla="*/ 17 h 89"/>
                        <a:gd name="T62" fmla="*/ 18 w 84"/>
                        <a:gd name="T63" fmla="*/ 20 h 89"/>
                        <a:gd name="T64" fmla="*/ 18 w 84"/>
                        <a:gd name="T65" fmla="*/ 20 h 89"/>
                        <a:gd name="T66" fmla="*/ 17 w 84"/>
                        <a:gd name="T67" fmla="*/ 21 h 89"/>
                        <a:gd name="T68" fmla="*/ 16 w 84"/>
                        <a:gd name="T69" fmla="*/ 22 h 89"/>
                        <a:gd name="T70" fmla="*/ 15 w 84"/>
                        <a:gd name="T71" fmla="*/ 23 h 89"/>
                        <a:gd name="T72" fmla="*/ 19 w 84"/>
                        <a:gd name="T73" fmla="*/ 27 h 89"/>
                        <a:gd name="T74" fmla="*/ 20 w 84"/>
                        <a:gd name="T75" fmla="*/ 27 h 89"/>
                        <a:gd name="T76" fmla="*/ 20 w 84"/>
                        <a:gd name="T77" fmla="*/ 29 h 89"/>
                        <a:gd name="T78" fmla="*/ 16 w 84"/>
                        <a:gd name="T79" fmla="*/ 33 h 89"/>
                        <a:gd name="T80" fmla="*/ 15 w 84"/>
                        <a:gd name="T81" fmla="*/ 35 h 89"/>
                        <a:gd name="T82" fmla="*/ 15 w 84"/>
                        <a:gd name="T83" fmla="*/ 36 h 89"/>
                        <a:gd name="T84" fmla="*/ 16 w 84"/>
                        <a:gd name="T85" fmla="*/ 39 h 89"/>
                        <a:gd name="T86" fmla="*/ 8 w 84"/>
                        <a:gd name="T87" fmla="*/ 53 h 89"/>
                        <a:gd name="T88" fmla="*/ 0 w 84"/>
                        <a:gd name="T89" fmla="*/ 67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84" h="89">
                          <a:moveTo>
                            <a:pt x="0" y="67"/>
                          </a:moveTo>
                          <a:cubicBezTo>
                            <a:pt x="0" y="69"/>
                            <a:pt x="2" y="77"/>
                            <a:pt x="4" y="81"/>
                          </a:cubicBezTo>
                          <a:cubicBezTo>
                            <a:pt x="4" y="81"/>
                            <a:pt x="5" y="81"/>
                            <a:pt x="6" y="81"/>
                          </a:cubicBezTo>
                          <a:cubicBezTo>
                            <a:pt x="11" y="81"/>
                            <a:pt x="13" y="83"/>
                            <a:pt x="15" y="85"/>
                          </a:cubicBezTo>
                          <a:cubicBezTo>
                            <a:pt x="18" y="87"/>
                            <a:pt x="20" y="89"/>
                            <a:pt x="24" y="89"/>
                          </a:cubicBezTo>
                          <a:cubicBezTo>
                            <a:pt x="26" y="89"/>
                            <a:pt x="28" y="88"/>
                            <a:pt x="29" y="87"/>
                          </a:cubicBezTo>
                          <a:cubicBezTo>
                            <a:pt x="31" y="87"/>
                            <a:pt x="33" y="86"/>
                            <a:pt x="35" y="86"/>
                          </a:cubicBezTo>
                          <a:cubicBezTo>
                            <a:pt x="36" y="86"/>
                            <a:pt x="37" y="87"/>
                            <a:pt x="38" y="87"/>
                          </a:cubicBezTo>
                          <a:cubicBezTo>
                            <a:pt x="38" y="84"/>
                            <a:pt x="41" y="81"/>
                            <a:pt x="44" y="77"/>
                          </a:cubicBezTo>
                          <a:cubicBezTo>
                            <a:pt x="46" y="74"/>
                            <a:pt x="49" y="70"/>
                            <a:pt x="50" y="66"/>
                          </a:cubicBezTo>
                          <a:lnTo>
                            <a:pt x="50" y="65"/>
                          </a:lnTo>
                          <a:lnTo>
                            <a:pt x="68" y="65"/>
                          </a:lnTo>
                          <a:cubicBezTo>
                            <a:pt x="70" y="65"/>
                            <a:pt x="72" y="67"/>
                            <a:pt x="75" y="70"/>
                          </a:cubicBezTo>
                          <a:cubicBezTo>
                            <a:pt x="77" y="72"/>
                            <a:pt x="79" y="75"/>
                            <a:pt x="82" y="76"/>
                          </a:cubicBezTo>
                          <a:cubicBezTo>
                            <a:pt x="83" y="74"/>
                            <a:pt x="84" y="71"/>
                            <a:pt x="84" y="69"/>
                          </a:cubicBezTo>
                          <a:lnTo>
                            <a:pt x="84" y="62"/>
                          </a:lnTo>
                          <a:cubicBezTo>
                            <a:pt x="84" y="60"/>
                            <a:pt x="84" y="59"/>
                            <a:pt x="84" y="58"/>
                          </a:cubicBezTo>
                          <a:cubicBezTo>
                            <a:pt x="83" y="58"/>
                            <a:pt x="82" y="58"/>
                            <a:pt x="81" y="58"/>
                          </a:cubicBezTo>
                          <a:cubicBezTo>
                            <a:pt x="79" y="58"/>
                            <a:pt x="77" y="58"/>
                            <a:pt x="75" y="55"/>
                          </a:cubicBezTo>
                          <a:cubicBezTo>
                            <a:pt x="73" y="46"/>
                            <a:pt x="70" y="41"/>
                            <a:pt x="66" y="35"/>
                          </a:cubicBezTo>
                          <a:cubicBezTo>
                            <a:pt x="65" y="33"/>
                            <a:pt x="64" y="31"/>
                            <a:pt x="62" y="28"/>
                          </a:cubicBezTo>
                          <a:cubicBezTo>
                            <a:pt x="56" y="28"/>
                            <a:pt x="49" y="22"/>
                            <a:pt x="47" y="17"/>
                          </a:cubicBezTo>
                          <a:cubicBezTo>
                            <a:pt x="46" y="15"/>
                            <a:pt x="47" y="13"/>
                            <a:pt x="47" y="12"/>
                          </a:cubicBezTo>
                          <a:cubicBezTo>
                            <a:pt x="47" y="10"/>
                            <a:pt x="47" y="9"/>
                            <a:pt x="44" y="8"/>
                          </a:cubicBezTo>
                          <a:cubicBezTo>
                            <a:pt x="42" y="7"/>
                            <a:pt x="41" y="6"/>
                            <a:pt x="40" y="4"/>
                          </a:cubicBezTo>
                          <a:cubicBezTo>
                            <a:pt x="38" y="2"/>
                            <a:pt x="37" y="1"/>
                            <a:pt x="35" y="0"/>
                          </a:cubicBezTo>
                          <a:cubicBezTo>
                            <a:pt x="34" y="0"/>
                            <a:pt x="32" y="0"/>
                            <a:pt x="31" y="0"/>
                          </a:cubicBezTo>
                          <a:cubicBezTo>
                            <a:pt x="30" y="0"/>
                            <a:pt x="28" y="0"/>
                            <a:pt x="27" y="0"/>
                          </a:cubicBezTo>
                          <a:cubicBezTo>
                            <a:pt x="26" y="4"/>
                            <a:pt x="22" y="8"/>
                            <a:pt x="20" y="12"/>
                          </a:cubicBezTo>
                          <a:cubicBezTo>
                            <a:pt x="19" y="13"/>
                            <a:pt x="17" y="15"/>
                            <a:pt x="17" y="16"/>
                          </a:cubicBezTo>
                          <a:cubicBezTo>
                            <a:pt x="17" y="16"/>
                            <a:pt x="17" y="17"/>
                            <a:pt x="17" y="17"/>
                          </a:cubicBezTo>
                          <a:cubicBezTo>
                            <a:pt x="18" y="18"/>
                            <a:pt x="18" y="19"/>
                            <a:pt x="18" y="20"/>
                          </a:cubicBezTo>
                          <a:lnTo>
                            <a:pt x="18" y="20"/>
                          </a:lnTo>
                          <a:lnTo>
                            <a:pt x="17" y="21"/>
                          </a:lnTo>
                          <a:cubicBezTo>
                            <a:pt x="17" y="21"/>
                            <a:pt x="16" y="22"/>
                            <a:pt x="16" y="22"/>
                          </a:cubicBezTo>
                          <a:cubicBezTo>
                            <a:pt x="15" y="22"/>
                            <a:pt x="15" y="23"/>
                            <a:pt x="15" y="23"/>
                          </a:cubicBezTo>
                          <a:cubicBezTo>
                            <a:pt x="16" y="25"/>
                            <a:pt x="18" y="27"/>
                            <a:pt x="19" y="27"/>
                          </a:cubicBezTo>
                          <a:lnTo>
                            <a:pt x="20" y="27"/>
                          </a:lnTo>
                          <a:lnTo>
                            <a:pt x="20" y="29"/>
                          </a:lnTo>
                          <a:cubicBezTo>
                            <a:pt x="20" y="31"/>
                            <a:pt x="18" y="32"/>
                            <a:pt x="16" y="33"/>
                          </a:cubicBezTo>
                          <a:cubicBezTo>
                            <a:pt x="16" y="34"/>
                            <a:pt x="15" y="34"/>
                            <a:pt x="15" y="35"/>
                          </a:cubicBezTo>
                          <a:cubicBezTo>
                            <a:pt x="15" y="35"/>
                            <a:pt x="15" y="35"/>
                            <a:pt x="15" y="36"/>
                          </a:cubicBezTo>
                          <a:cubicBezTo>
                            <a:pt x="16" y="37"/>
                            <a:pt x="16" y="38"/>
                            <a:pt x="16" y="39"/>
                          </a:cubicBezTo>
                          <a:cubicBezTo>
                            <a:pt x="16" y="46"/>
                            <a:pt x="12" y="49"/>
                            <a:pt x="8" y="53"/>
                          </a:cubicBezTo>
                          <a:cubicBezTo>
                            <a:pt x="4" y="57"/>
                            <a:pt x="0" y="61"/>
                            <a:pt x="0" y="6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1134">
                      <a:extLst>
                        <a:ext uri="{FF2B5EF4-FFF2-40B4-BE49-F238E27FC236}">
                          <a16:creationId xmlns:a16="http://schemas.microsoft.com/office/drawing/2014/main" id="{50E0AA70-54D2-6146-1624-7396FD82E8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1027" y="4587387"/>
                      <a:ext cx="22554" cy="26313"/>
                    </a:xfrm>
                    <a:custGeom>
                      <a:avLst/>
                      <a:gdLst>
                        <a:gd name="T0" fmla="*/ 42 w 52"/>
                        <a:gd name="T1" fmla="*/ 57 h 65"/>
                        <a:gd name="T2" fmla="*/ 52 w 52"/>
                        <a:gd name="T3" fmla="*/ 41 h 65"/>
                        <a:gd name="T4" fmla="*/ 51 w 52"/>
                        <a:gd name="T5" fmla="*/ 36 h 65"/>
                        <a:gd name="T6" fmla="*/ 51 w 52"/>
                        <a:gd name="T7" fmla="*/ 33 h 65"/>
                        <a:gd name="T8" fmla="*/ 46 w 52"/>
                        <a:gd name="T9" fmla="*/ 25 h 65"/>
                        <a:gd name="T10" fmla="*/ 42 w 52"/>
                        <a:gd name="T11" fmla="*/ 20 h 65"/>
                        <a:gd name="T12" fmla="*/ 40 w 52"/>
                        <a:gd name="T13" fmla="*/ 11 h 65"/>
                        <a:gd name="T14" fmla="*/ 39 w 52"/>
                        <a:gd name="T15" fmla="*/ 3 h 65"/>
                        <a:gd name="T16" fmla="*/ 36 w 52"/>
                        <a:gd name="T17" fmla="*/ 4 h 65"/>
                        <a:gd name="T18" fmla="*/ 22 w 52"/>
                        <a:gd name="T19" fmla="*/ 0 h 65"/>
                        <a:gd name="T20" fmla="*/ 20 w 52"/>
                        <a:gd name="T21" fmla="*/ 3 h 65"/>
                        <a:gd name="T22" fmla="*/ 16 w 52"/>
                        <a:gd name="T23" fmla="*/ 7 h 65"/>
                        <a:gd name="T24" fmla="*/ 11 w 52"/>
                        <a:gd name="T25" fmla="*/ 6 h 65"/>
                        <a:gd name="T26" fmla="*/ 9 w 52"/>
                        <a:gd name="T27" fmla="*/ 5 h 65"/>
                        <a:gd name="T28" fmla="*/ 0 w 52"/>
                        <a:gd name="T29" fmla="*/ 17 h 65"/>
                        <a:gd name="T30" fmla="*/ 10 w 52"/>
                        <a:gd name="T31" fmla="*/ 32 h 65"/>
                        <a:gd name="T32" fmla="*/ 12 w 52"/>
                        <a:gd name="T33" fmla="*/ 33 h 65"/>
                        <a:gd name="T34" fmla="*/ 19 w 52"/>
                        <a:gd name="T35" fmla="*/ 37 h 65"/>
                        <a:gd name="T36" fmla="*/ 22 w 52"/>
                        <a:gd name="T37" fmla="*/ 49 h 65"/>
                        <a:gd name="T38" fmla="*/ 29 w 52"/>
                        <a:gd name="T39" fmla="*/ 65 h 65"/>
                        <a:gd name="T40" fmla="*/ 36 w 52"/>
                        <a:gd name="T41" fmla="*/ 61 h 65"/>
                        <a:gd name="T42" fmla="*/ 42 w 52"/>
                        <a:gd name="T43" fmla="*/ 5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5">
                          <a:moveTo>
                            <a:pt x="42" y="57"/>
                          </a:moveTo>
                          <a:cubicBezTo>
                            <a:pt x="44" y="49"/>
                            <a:pt x="47" y="44"/>
                            <a:pt x="52" y="41"/>
                          </a:cubicBezTo>
                          <a:cubicBezTo>
                            <a:pt x="51" y="39"/>
                            <a:pt x="51" y="38"/>
                            <a:pt x="51" y="36"/>
                          </a:cubicBezTo>
                          <a:lnTo>
                            <a:pt x="51" y="33"/>
                          </a:lnTo>
                          <a:cubicBezTo>
                            <a:pt x="51" y="29"/>
                            <a:pt x="49" y="27"/>
                            <a:pt x="46" y="25"/>
                          </a:cubicBezTo>
                          <a:cubicBezTo>
                            <a:pt x="45" y="24"/>
                            <a:pt x="43" y="22"/>
                            <a:pt x="42" y="20"/>
                          </a:cubicBezTo>
                          <a:cubicBezTo>
                            <a:pt x="41" y="17"/>
                            <a:pt x="41" y="14"/>
                            <a:pt x="40" y="11"/>
                          </a:cubicBezTo>
                          <a:cubicBezTo>
                            <a:pt x="40" y="9"/>
                            <a:pt x="40" y="6"/>
                            <a:pt x="39" y="3"/>
                          </a:cubicBezTo>
                          <a:cubicBezTo>
                            <a:pt x="38" y="4"/>
                            <a:pt x="37" y="4"/>
                            <a:pt x="36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21" y="1"/>
                            <a:pt x="20" y="2"/>
                            <a:pt x="20" y="3"/>
                          </a:cubicBezTo>
                          <a:cubicBezTo>
                            <a:pt x="19" y="5"/>
                            <a:pt x="18" y="7"/>
                            <a:pt x="16" y="7"/>
                          </a:cubicBezTo>
                          <a:cubicBezTo>
                            <a:pt x="14" y="7"/>
                            <a:pt x="12" y="6"/>
                            <a:pt x="11" y="6"/>
                          </a:cubicBezTo>
                          <a:cubicBezTo>
                            <a:pt x="10" y="6"/>
                            <a:pt x="10" y="6"/>
                            <a:pt x="9" y="5"/>
                          </a:cubicBezTo>
                          <a:cubicBezTo>
                            <a:pt x="8" y="12"/>
                            <a:pt x="4" y="15"/>
                            <a:pt x="0" y="17"/>
                          </a:cubicBezTo>
                          <a:cubicBezTo>
                            <a:pt x="7" y="19"/>
                            <a:pt x="8" y="26"/>
                            <a:pt x="10" y="32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5" y="34"/>
                            <a:pt x="18" y="34"/>
                            <a:pt x="19" y="37"/>
                          </a:cubicBezTo>
                          <a:cubicBezTo>
                            <a:pt x="21" y="41"/>
                            <a:pt x="21" y="45"/>
                            <a:pt x="22" y="49"/>
                          </a:cubicBezTo>
                          <a:cubicBezTo>
                            <a:pt x="23" y="55"/>
                            <a:pt x="23" y="60"/>
                            <a:pt x="29" y="65"/>
                          </a:cubicBezTo>
                          <a:cubicBezTo>
                            <a:pt x="30" y="61"/>
                            <a:pt x="33" y="61"/>
                            <a:pt x="36" y="61"/>
                          </a:cubicBezTo>
                          <a:cubicBezTo>
                            <a:pt x="39" y="60"/>
                            <a:pt x="42" y="60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1135">
                      <a:extLst>
                        <a:ext uri="{FF2B5EF4-FFF2-40B4-BE49-F238E27FC236}">
                          <a16:creationId xmlns:a16="http://schemas.microsoft.com/office/drawing/2014/main" id="{6C68ADD3-4AEF-010C-54F1-AB5C5368AB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8474" y="4566713"/>
                      <a:ext cx="31951" cy="28193"/>
                    </a:xfrm>
                    <a:custGeom>
                      <a:avLst/>
                      <a:gdLst>
                        <a:gd name="T0" fmla="*/ 72 w 73"/>
                        <a:gd name="T1" fmla="*/ 45 h 67"/>
                        <a:gd name="T2" fmla="*/ 69 w 73"/>
                        <a:gd name="T3" fmla="*/ 35 h 67"/>
                        <a:gd name="T4" fmla="*/ 71 w 73"/>
                        <a:gd name="T5" fmla="*/ 29 h 67"/>
                        <a:gd name="T6" fmla="*/ 73 w 73"/>
                        <a:gd name="T7" fmla="*/ 24 h 67"/>
                        <a:gd name="T8" fmla="*/ 70 w 73"/>
                        <a:gd name="T9" fmla="*/ 21 h 67"/>
                        <a:gd name="T10" fmla="*/ 66 w 73"/>
                        <a:gd name="T11" fmla="*/ 16 h 67"/>
                        <a:gd name="T12" fmla="*/ 67 w 73"/>
                        <a:gd name="T13" fmla="*/ 13 h 67"/>
                        <a:gd name="T14" fmla="*/ 68 w 73"/>
                        <a:gd name="T15" fmla="*/ 7 h 67"/>
                        <a:gd name="T16" fmla="*/ 50 w 73"/>
                        <a:gd name="T17" fmla="*/ 11 h 67"/>
                        <a:gd name="T18" fmla="*/ 49 w 73"/>
                        <a:gd name="T19" fmla="*/ 11 h 67"/>
                        <a:gd name="T20" fmla="*/ 43 w 73"/>
                        <a:gd name="T21" fmla="*/ 11 h 67"/>
                        <a:gd name="T22" fmla="*/ 42 w 73"/>
                        <a:gd name="T23" fmla="*/ 10 h 67"/>
                        <a:gd name="T24" fmla="*/ 42 w 73"/>
                        <a:gd name="T25" fmla="*/ 10 h 67"/>
                        <a:gd name="T26" fmla="*/ 41 w 73"/>
                        <a:gd name="T27" fmla="*/ 11 h 67"/>
                        <a:gd name="T28" fmla="*/ 38 w 73"/>
                        <a:gd name="T29" fmla="*/ 14 h 67"/>
                        <a:gd name="T30" fmla="*/ 25 w 73"/>
                        <a:gd name="T31" fmla="*/ 6 h 67"/>
                        <a:gd name="T32" fmla="*/ 17 w 73"/>
                        <a:gd name="T33" fmla="*/ 0 h 67"/>
                        <a:gd name="T34" fmla="*/ 16 w 73"/>
                        <a:gd name="T35" fmla="*/ 0 h 67"/>
                        <a:gd name="T36" fmla="*/ 16 w 73"/>
                        <a:gd name="T37" fmla="*/ 5 h 67"/>
                        <a:gd name="T38" fmla="*/ 16 w 73"/>
                        <a:gd name="T39" fmla="*/ 6 h 67"/>
                        <a:gd name="T40" fmla="*/ 8 w 73"/>
                        <a:gd name="T41" fmla="*/ 15 h 67"/>
                        <a:gd name="T42" fmla="*/ 0 w 73"/>
                        <a:gd name="T43" fmla="*/ 26 h 67"/>
                        <a:gd name="T44" fmla="*/ 5 w 73"/>
                        <a:gd name="T45" fmla="*/ 32 h 67"/>
                        <a:gd name="T46" fmla="*/ 10 w 73"/>
                        <a:gd name="T47" fmla="*/ 29 h 67"/>
                        <a:gd name="T48" fmla="*/ 11 w 73"/>
                        <a:gd name="T49" fmla="*/ 28 h 67"/>
                        <a:gd name="T50" fmla="*/ 12 w 73"/>
                        <a:gd name="T51" fmla="*/ 29 h 67"/>
                        <a:gd name="T52" fmla="*/ 17 w 73"/>
                        <a:gd name="T53" fmla="*/ 37 h 67"/>
                        <a:gd name="T54" fmla="*/ 20 w 73"/>
                        <a:gd name="T55" fmla="*/ 42 h 67"/>
                        <a:gd name="T56" fmla="*/ 25 w 73"/>
                        <a:gd name="T57" fmla="*/ 44 h 67"/>
                        <a:gd name="T58" fmla="*/ 35 w 73"/>
                        <a:gd name="T59" fmla="*/ 53 h 67"/>
                        <a:gd name="T60" fmla="*/ 32 w 73"/>
                        <a:gd name="T61" fmla="*/ 61 h 67"/>
                        <a:gd name="T62" fmla="*/ 31 w 73"/>
                        <a:gd name="T63" fmla="*/ 63 h 67"/>
                        <a:gd name="T64" fmla="*/ 31 w 73"/>
                        <a:gd name="T65" fmla="*/ 67 h 67"/>
                        <a:gd name="T66" fmla="*/ 35 w 73"/>
                        <a:gd name="T67" fmla="*/ 64 h 67"/>
                        <a:gd name="T68" fmla="*/ 36 w 73"/>
                        <a:gd name="T69" fmla="*/ 63 h 67"/>
                        <a:gd name="T70" fmla="*/ 36 w 73"/>
                        <a:gd name="T71" fmla="*/ 65 h 67"/>
                        <a:gd name="T72" fmla="*/ 38 w 73"/>
                        <a:gd name="T73" fmla="*/ 66 h 67"/>
                        <a:gd name="T74" fmla="*/ 43 w 73"/>
                        <a:gd name="T75" fmla="*/ 65 h 67"/>
                        <a:gd name="T76" fmla="*/ 48 w 73"/>
                        <a:gd name="T77" fmla="*/ 64 h 67"/>
                        <a:gd name="T78" fmla="*/ 52 w 73"/>
                        <a:gd name="T79" fmla="*/ 62 h 67"/>
                        <a:gd name="T80" fmla="*/ 59 w 73"/>
                        <a:gd name="T81" fmla="*/ 51 h 67"/>
                        <a:gd name="T82" fmla="*/ 59 w 73"/>
                        <a:gd name="T83" fmla="*/ 50 h 67"/>
                        <a:gd name="T84" fmla="*/ 60 w 73"/>
                        <a:gd name="T85" fmla="*/ 50 h 67"/>
                        <a:gd name="T86" fmla="*/ 64 w 73"/>
                        <a:gd name="T87" fmla="*/ 51 h 67"/>
                        <a:gd name="T88" fmla="*/ 68 w 73"/>
                        <a:gd name="T89" fmla="*/ 52 h 67"/>
                        <a:gd name="T90" fmla="*/ 70 w 73"/>
                        <a:gd name="T91" fmla="*/ 49 h 67"/>
                        <a:gd name="T92" fmla="*/ 72 w 73"/>
                        <a:gd name="T93" fmla="*/ 45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73" h="67">
                          <a:moveTo>
                            <a:pt x="72" y="45"/>
                          </a:moveTo>
                          <a:cubicBezTo>
                            <a:pt x="70" y="43"/>
                            <a:pt x="69" y="39"/>
                            <a:pt x="69" y="35"/>
                          </a:cubicBezTo>
                          <a:cubicBezTo>
                            <a:pt x="69" y="32"/>
                            <a:pt x="70" y="30"/>
                            <a:pt x="71" y="29"/>
                          </a:cubicBezTo>
                          <a:cubicBezTo>
                            <a:pt x="72" y="27"/>
                            <a:pt x="73" y="26"/>
                            <a:pt x="73" y="24"/>
                          </a:cubicBezTo>
                          <a:cubicBezTo>
                            <a:pt x="73" y="23"/>
                            <a:pt x="72" y="22"/>
                            <a:pt x="70" y="21"/>
                          </a:cubicBezTo>
                          <a:cubicBezTo>
                            <a:pt x="68" y="20"/>
                            <a:pt x="66" y="18"/>
                            <a:pt x="66" y="16"/>
                          </a:cubicBezTo>
                          <a:cubicBezTo>
                            <a:pt x="66" y="15"/>
                            <a:pt x="67" y="14"/>
                            <a:pt x="67" y="13"/>
                          </a:cubicBezTo>
                          <a:cubicBezTo>
                            <a:pt x="68" y="11"/>
                            <a:pt x="69" y="9"/>
                            <a:pt x="68" y="7"/>
                          </a:cubicBezTo>
                          <a:cubicBezTo>
                            <a:pt x="63" y="9"/>
                            <a:pt x="57" y="11"/>
                            <a:pt x="50" y="11"/>
                          </a:cubicBezTo>
                          <a:cubicBezTo>
                            <a:pt x="50" y="11"/>
                            <a:pt x="49" y="11"/>
                            <a:pt x="49" y="11"/>
                          </a:cubicBezTo>
                          <a:cubicBezTo>
                            <a:pt x="47" y="11"/>
                            <a:pt x="45" y="12"/>
                            <a:pt x="43" y="11"/>
                          </a:cubicBezTo>
                          <a:cubicBezTo>
                            <a:pt x="43" y="10"/>
                            <a:pt x="42" y="10"/>
                            <a:pt x="42" y="10"/>
                          </a:cubicBezTo>
                          <a:lnTo>
                            <a:pt x="42" y="10"/>
                          </a:lnTo>
                          <a:cubicBezTo>
                            <a:pt x="41" y="10"/>
                            <a:pt x="41" y="10"/>
                            <a:pt x="41" y="11"/>
                          </a:cubicBezTo>
                          <a:cubicBezTo>
                            <a:pt x="40" y="12"/>
                            <a:pt x="40" y="14"/>
                            <a:pt x="38" y="14"/>
                          </a:cubicBezTo>
                          <a:cubicBezTo>
                            <a:pt x="32" y="14"/>
                            <a:pt x="28" y="9"/>
                            <a:pt x="25" y="6"/>
                          </a:cubicBezTo>
                          <a:cubicBezTo>
                            <a:pt x="22" y="2"/>
                            <a:pt x="20" y="0"/>
                            <a:pt x="17" y="0"/>
                          </a:cubicBezTo>
                          <a:cubicBezTo>
                            <a:pt x="17" y="0"/>
                            <a:pt x="16" y="0"/>
                            <a:pt x="16" y="0"/>
                          </a:cubicBezTo>
                          <a:cubicBezTo>
                            <a:pt x="15" y="1"/>
                            <a:pt x="16" y="3"/>
                            <a:pt x="16" y="5"/>
                          </a:cubicBezTo>
                          <a:cubicBezTo>
                            <a:pt x="16" y="5"/>
                            <a:pt x="16" y="6"/>
                            <a:pt x="16" y="6"/>
                          </a:cubicBezTo>
                          <a:cubicBezTo>
                            <a:pt x="16" y="10"/>
                            <a:pt x="12" y="13"/>
                            <a:pt x="8" y="15"/>
                          </a:cubicBezTo>
                          <a:cubicBezTo>
                            <a:pt x="4" y="18"/>
                            <a:pt x="0" y="21"/>
                            <a:pt x="0" y="26"/>
                          </a:cubicBezTo>
                          <a:cubicBezTo>
                            <a:pt x="0" y="31"/>
                            <a:pt x="2" y="32"/>
                            <a:pt x="5" y="32"/>
                          </a:cubicBezTo>
                          <a:cubicBezTo>
                            <a:pt x="7" y="32"/>
                            <a:pt x="9" y="31"/>
                            <a:pt x="10" y="29"/>
                          </a:cubicBezTo>
                          <a:lnTo>
                            <a:pt x="11" y="28"/>
                          </a:lnTo>
                          <a:lnTo>
                            <a:pt x="12" y="29"/>
                          </a:lnTo>
                          <a:cubicBezTo>
                            <a:pt x="14" y="31"/>
                            <a:pt x="15" y="34"/>
                            <a:pt x="17" y="37"/>
                          </a:cubicBezTo>
                          <a:cubicBezTo>
                            <a:pt x="18" y="39"/>
                            <a:pt x="19" y="40"/>
                            <a:pt x="20" y="42"/>
                          </a:cubicBezTo>
                          <a:cubicBezTo>
                            <a:pt x="21" y="43"/>
                            <a:pt x="23" y="43"/>
                            <a:pt x="25" y="44"/>
                          </a:cubicBezTo>
                          <a:cubicBezTo>
                            <a:pt x="30" y="45"/>
                            <a:pt x="35" y="46"/>
                            <a:pt x="35" y="53"/>
                          </a:cubicBezTo>
                          <a:cubicBezTo>
                            <a:pt x="35" y="56"/>
                            <a:pt x="33" y="59"/>
                            <a:pt x="32" y="61"/>
                          </a:cubicBezTo>
                          <a:cubicBezTo>
                            <a:pt x="32" y="62"/>
                            <a:pt x="31" y="62"/>
                            <a:pt x="31" y="63"/>
                          </a:cubicBezTo>
                          <a:lnTo>
                            <a:pt x="31" y="67"/>
                          </a:lnTo>
                          <a:cubicBezTo>
                            <a:pt x="32" y="66"/>
                            <a:pt x="33" y="65"/>
                            <a:pt x="35" y="64"/>
                          </a:cubicBezTo>
                          <a:lnTo>
                            <a:pt x="36" y="63"/>
                          </a:lnTo>
                          <a:lnTo>
                            <a:pt x="36" y="65"/>
                          </a:lnTo>
                          <a:cubicBezTo>
                            <a:pt x="36" y="65"/>
                            <a:pt x="37" y="66"/>
                            <a:pt x="38" y="66"/>
                          </a:cubicBezTo>
                          <a:cubicBezTo>
                            <a:pt x="40" y="66"/>
                            <a:pt x="41" y="65"/>
                            <a:pt x="43" y="65"/>
                          </a:cubicBezTo>
                          <a:cubicBezTo>
                            <a:pt x="44" y="65"/>
                            <a:pt x="46" y="64"/>
                            <a:pt x="48" y="64"/>
                          </a:cubicBezTo>
                          <a:cubicBezTo>
                            <a:pt x="49" y="63"/>
                            <a:pt x="50" y="63"/>
                            <a:pt x="52" y="62"/>
                          </a:cubicBezTo>
                          <a:cubicBezTo>
                            <a:pt x="55" y="59"/>
                            <a:pt x="59" y="57"/>
                            <a:pt x="59" y="51"/>
                          </a:cubicBezTo>
                          <a:lnTo>
                            <a:pt x="59" y="50"/>
                          </a:lnTo>
                          <a:lnTo>
                            <a:pt x="60" y="50"/>
                          </a:lnTo>
                          <a:cubicBezTo>
                            <a:pt x="62" y="50"/>
                            <a:pt x="63" y="50"/>
                            <a:pt x="64" y="51"/>
                          </a:cubicBezTo>
                          <a:cubicBezTo>
                            <a:pt x="65" y="51"/>
                            <a:pt x="66" y="52"/>
                            <a:pt x="68" y="52"/>
                          </a:cubicBezTo>
                          <a:cubicBezTo>
                            <a:pt x="68" y="52"/>
                            <a:pt x="69" y="51"/>
                            <a:pt x="70" y="49"/>
                          </a:cubicBezTo>
                          <a:cubicBezTo>
                            <a:pt x="70" y="48"/>
                            <a:pt x="71" y="46"/>
                            <a:pt x="72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1136">
                      <a:extLst>
                        <a:ext uri="{FF2B5EF4-FFF2-40B4-BE49-F238E27FC236}">
                          <a16:creationId xmlns:a16="http://schemas.microsoft.com/office/drawing/2014/main" id="{3885EB26-3E7F-2D89-63CC-A15C48DBB8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604302"/>
                      <a:ext cx="26312" cy="24434"/>
                    </a:xfrm>
                    <a:custGeom>
                      <a:avLst/>
                      <a:gdLst>
                        <a:gd name="T0" fmla="*/ 24 w 60"/>
                        <a:gd name="T1" fmla="*/ 48 h 58"/>
                        <a:gd name="T2" fmla="*/ 38 w 60"/>
                        <a:gd name="T3" fmla="*/ 58 h 58"/>
                        <a:gd name="T4" fmla="*/ 44 w 60"/>
                        <a:gd name="T5" fmla="*/ 49 h 58"/>
                        <a:gd name="T6" fmla="*/ 44 w 60"/>
                        <a:gd name="T7" fmla="*/ 38 h 58"/>
                        <a:gd name="T8" fmla="*/ 60 w 60"/>
                        <a:gd name="T9" fmla="*/ 21 h 58"/>
                        <a:gd name="T10" fmla="*/ 59 w 60"/>
                        <a:gd name="T11" fmla="*/ 17 h 58"/>
                        <a:gd name="T12" fmla="*/ 58 w 60"/>
                        <a:gd name="T13" fmla="*/ 12 h 58"/>
                        <a:gd name="T14" fmla="*/ 52 w 60"/>
                        <a:gd name="T15" fmla="*/ 12 h 58"/>
                        <a:gd name="T16" fmla="*/ 46 w 60"/>
                        <a:gd name="T17" fmla="*/ 6 h 58"/>
                        <a:gd name="T18" fmla="*/ 47 w 60"/>
                        <a:gd name="T19" fmla="*/ 1 h 58"/>
                        <a:gd name="T20" fmla="*/ 46 w 60"/>
                        <a:gd name="T21" fmla="*/ 1 h 58"/>
                        <a:gd name="T22" fmla="*/ 37 w 60"/>
                        <a:gd name="T23" fmla="*/ 8 h 58"/>
                        <a:gd name="T24" fmla="*/ 37 w 60"/>
                        <a:gd name="T25" fmla="*/ 9 h 58"/>
                        <a:gd name="T26" fmla="*/ 30 w 60"/>
                        <a:gd name="T27" fmla="*/ 9 h 58"/>
                        <a:gd name="T28" fmla="*/ 22 w 60"/>
                        <a:gd name="T29" fmla="*/ 0 h 58"/>
                        <a:gd name="T30" fmla="*/ 22 w 60"/>
                        <a:gd name="T31" fmla="*/ 0 h 58"/>
                        <a:gd name="T32" fmla="*/ 13 w 60"/>
                        <a:gd name="T33" fmla="*/ 14 h 58"/>
                        <a:gd name="T34" fmla="*/ 5 w 60"/>
                        <a:gd name="T35" fmla="*/ 20 h 58"/>
                        <a:gd name="T36" fmla="*/ 0 w 60"/>
                        <a:gd name="T37" fmla="*/ 23 h 58"/>
                        <a:gd name="T38" fmla="*/ 1 w 60"/>
                        <a:gd name="T39" fmla="*/ 28 h 58"/>
                        <a:gd name="T40" fmla="*/ 6 w 60"/>
                        <a:gd name="T41" fmla="*/ 30 h 58"/>
                        <a:gd name="T42" fmla="*/ 11 w 60"/>
                        <a:gd name="T43" fmla="*/ 30 h 58"/>
                        <a:gd name="T44" fmla="*/ 16 w 60"/>
                        <a:gd name="T45" fmla="*/ 34 h 58"/>
                        <a:gd name="T46" fmla="*/ 20 w 60"/>
                        <a:gd name="T47" fmla="*/ 38 h 58"/>
                        <a:gd name="T48" fmla="*/ 24 w 60"/>
                        <a:gd name="T49" fmla="*/ 44 h 58"/>
                        <a:gd name="T50" fmla="*/ 24 w 60"/>
                        <a:gd name="T51" fmla="*/ 4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60" h="58">
                          <a:moveTo>
                            <a:pt x="24" y="48"/>
                          </a:moveTo>
                          <a:cubicBezTo>
                            <a:pt x="26" y="53"/>
                            <a:pt x="33" y="58"/>
                            <a:pt x="38" y="58"/>
                          </a:cubicBezTo>
                          <a:cubicBezTo>
                            <a:pt x="44" y="58"/>
                            <a:pt x="44" y="55"/>
                            <a:pt x="44" y="49"/>
                          </a:cubicBezTo>
                          <a:lnTo>
                            <a:pt x="44" y="38"/>
                          </a:lnTo>
                          <a:cubicBezTo>
                            <a:pt x="44" y="31"/>
                            <a:pt x="56" y="23"/>
                            <a:pt x="60" y="21"/>
                          </a:cubicBezTo>
                          <a:cubicBezTo>
                            <a:pt x="60" y="20"/>
                            <a:pt x="59" y="19"/>
                            <a:pt x="59" y="17"/>
                          </a:cubicBezTo>
                          <a:cubicBezTo>
                            <a:pt x="59" y="13"/>
                            <a:pt x="59" y="12"/>
                            <a:pt x="58" y="12"/>
                          </a:cubicBezTo>
                          <a:lnTo>
                            <a:pt x="52" y="12"/>
                          </a:lnTo>
                          <a:cubicBezTo>
                            <a:pt x="48" y="12"/>
                            <a:pt x="46" y="10"/>
                            <a:pt x="46" y="6"/>
                          </a:cubicBezTo>
                          <a:cubicBezTo>
                            <a:pt x="46" y="4"/>
                            <a:pt x="47" y="3"/>
                            <a:pt x="47" y="1"/>
                          </a:cubicBezTo>
                          <a:lnTo>
                            <a:pt x="46" y="1"/>
                          </a:lnTo>
                          <a:cubicBezTo>
                            <a:pt x="40" y="1"/>
                            <a:pt x="37" y="2"/>
                            <a:pt x="37" y="8"/>
                          </a:cubicBezTo>
                          <a:lnTo>
                            <a:pt x="37" y="9"/>
                          </a:lnTo>
                          <a:lnTo>
                            <a:pt x="30" y="9"/>
                          </a:lnTo>
                          <a:cubicBezTo>
                            <a:pt x="26" y="8"/>
                            <a:pt x="23" y="3"/>
                            <a:pt x="22" y="0"/>
                          </a:cubicBezTo>
                          <a:lnTo>
                            <a:pt x="22" y="0"/>
                          </a:lnTo>
                          <a:cubicBezTo>
                            <a:pt x="17" y="3"/>
                            <a:pt x="15" y="7"/>
                            <a:pt x="13" y="14"/>
                          </a:cubicBezTo>
                          <a:cubicBezTo>
                            <a:pt x="13" y="19"/>
                            <a:pt x="8" y="20"/>
                            <a:pt x="5" y="20"/>
                          </a:cubicBezTo>
                          <a:cubicBezTo>
                            <a:pt x="1" y="20"/>
                            <a:pt x="0" y="21"/>
                            <a:pt x="0" y="23"/>
                          </a:cubicBezTo>
                          <a:cubicBezTo>
                            <a:pt x="0" y="26"/>
                            <a:pt x="0" y="26"/>
                            <a:pt x="1" y="28"/>
                          </a:cubicBezTo>
                          <a:cubicBezTo>
                            <a:pt x="2" y="30"/>
                            <a:pt x="4" y="30"/>
                            <a:pt x="6" y="30"/>
                          </a:cubicBezTo>
                          <a:cubicBezTo>
                            <a:pt x="8" y="30"/>
                            <a:pt x="9" y="30"/>
                            <a:pt x="11" y="30"/>
                          </a:cubicBezTo>
                          <a:cubicBezTo>
                            <a:pt x="13" y="31"/>
                            <a:pt x="15" y="33"/>
                            <a:pt x="16" y="34"/>
                          </a:cubicBezTo>
                          <a:cubicBezTo>
                            <a:pt x="18" y="36"/>
                            <a:pt x="19" y="37"/>
                            <a:pt x="20" y="38"/>
                          </a:cubicBezTo>
                          <a:cubicBezTo>
                            <a:pt x="25" y="40"/>
                            <a:pt x="24" y="42"/>
                            <a:pt x="24" y="44"/>
                          </a:cubicBezTo>
                          <a:cubicBezTo>
                            <a:pt x="24" y="45"/>
                            <a:pt x="24" y="47"/>
                            <a:pt x="24" y="4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" name="Freeform 1137">
                      <a:extLst>
                        <a:ext uri="{FF2B5EF4-FFF2-40B4-BE49-F238E27FC236}">
                          <a16:creationId xmlns:a16="http://schemas.microsoft.com/office/drawing/2014/main" id="{66F25E66-9DBB-F8B0-A3F3-A4349375DB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8085" y="4632494"/>
                      <a:ext cx="33830" cy="28193"/>
                    </a:xfrm>
                    <a:custGeom>
                      <a:avLst/>
                      <a:gdLst>
                        <a:gd name="T0" fmla="*/ 25 w 82"/>
                        <a:gd name="T1" fmla="*/ 11 h 67"/>
                        <a:gd name="T2" fmla="*/ 18 w 82"/>
                        <a:gd name="T3" fmla="*/ 9 h 67"/>
                        <a:gd name="T4" fmla="*/ 13 w 82"/>
                        <a:gd name="T5" fmla="*/ 7 h 67"/>
                        <a:gd name="T6" fmla="*/ 10 w 82"/>
                        <a:gd name="T7" fmla="*/ 7 h 67"/>
                        <a:gd name="T8" fmla="*/ 10 w 82"/>
                        <a:gd name="T9" fmla="*/ 9 h 67"/>
                        <a:gd name="T10" fmla="*/ 14 w 82"/>
                        <a:gd name="T11" fmla="*/ 19 h 67"/>
                        <a:gd name="T12" fmla="*/ 12 w 82"/>
                        <a:gd name="T13" fmla="*/ 27 h 67"/>
                        <a:gd name="T14" fmla="*/ 10 w 82"/>
                        <a:gd name="T15" fmla="*/ 31 h 67"/>
                        <a:gd name="T16" fmla="*/ 12 w 82"/>
                        <a:gd name="T17" fmla="*/ 33 h 67"/>
                        <a:gd name="T18" fmla="*/ 14 w 82"/>
                        <a:gd name="T19" fmla="*/ 38 h 67"/>
                        <a:gd name="T20" fmla="*/ 6 w 82"/>
                        <a:gd name="T21" fmla="*/ 49 h 67"/>
                        <a:gd name="T22" fmla="*/ 0 w 82"/>
                        <a:gd name="T23" fmla="*/ 57 h 67"/>
                        <a:gd name="T24" fmla="*/ 29 w 82"/>
                        <a:gd name="T25" fmla="*/ 67 h 67"/>
                        <a:gd name="T26" fmla="*/ 29 w 82"/>
                        <a:gd name="T27" fmla="*/ 65 h 67"/>
                        <a:gd name="T28" fmla="*/ 28 w 82"/>
                        <a:gd name="T29" fmla="*/ 61 h 67"/>
                        <a:gd name="T30" fmla="*/ 27 w 82"/>
                        <a:gd name="T31" fmla="*/ 56 h 67"/>
                        <a:gd name="T32" fmla="*/ 31 w 82"/>
                        <a:gd name="T33" fmla="*/ 47 h 67"/>
                        <a:gd name="T34" fmla="*/ 31 w 82"/>
                        <a:gd name="T35" fmla="*/ 47 h 67"/>
                        <a:gd name="T36" fmla="*/ 32 w 82"/>
                        <a:gd name="T37" fmla="*/ 47 h 67"/>
                        <a:gd name="T38" fmla="*/ 38 w 82"/>
                        <a:gd name="T39" fmla="*/ 49 h 67"/>
                        <a:gd name="T40" fmla="*/ 43 w 82"/>
                        <a:gd name="T41" fmla="*/ 43 h 67"/>
                        <a:gd name="T42" fmla="*/ 60 w 82"/>
                        <a:gd name="T43" fmla="*/ 50 h 67"/>
                        <a:gd name="T44" fmla="*/ 70 w 82"/>
                        <a:gd name="T45" fmla="*/ 55 h 67"/>
                        <a:gd name="T46" fmla="*/ 82 w 82"/>
                        <a:gd name="T47" fmla="*/ 43 h 67"/>
                        <a:gd name="T48" fmla="*/ 76 w 82"/>
                        <a:gd name="T49" fmla="*/ 30 h 67"/>
                        <a:gd name="T50" fmla="*/ 76 w 82"/>
                        <a:gd name="T51" fmla="*/ 26 h 67"/>
                        <a:gd name="T52" fmla="*/ 76 w 82"/>
                        <a:gd name="T53" fmla="*/ 24 h 67"/>
                        <a:gd name="T54" fmla="*/ 74 w 82"/>
                        <a:gd name="T55" fmla="*/ 23 h 67"/>
                        <a:gd name="T56" fmla="*/ 71 w 82"/>
                        <a:gd name="T57" fmla="*/ 24 h 67"/>
                        <a:gd name="T58" fmla="*/ 65 w 82"/>
                        <a:gd name="T59" fmla="*/ 24 h 67"/>
                        <a:gd name="T60" fmla="*/ 58 w 82"/>
                        <a:gd name="T61" fmla="*/ 17 h 67"/>
                        <a:gd name="T62" fmla="*/ 56 w 82"/>
                        <a:gd name="T63" fmla="*/ 14 h 67"/>
                        <a:gd name="T64" fmla="*/ 51 w 82"/>
                        <a:gd name="T65" fmla="*/ 13 h 67"/>
                        <a:gd name="T66" fmla="*/ 49 w 82"/>
                        <a:gd name="T67" fmla="*/ 13 h 67"/>
                        <a:gd name="T68" fmla="*/ 43 w 82"/>
                        <a:gd name="T69" fmla="*/ 12 h 67"/>
                        <a:gd name="T70" fmla="*/ 38 w 82"/>
                        <a:gd name="T71" fmla="*/ 8 h 67"/>
                        <a:gd name="T72" fmla="*/ 31 w 82"/>
                        <a:gd name="T73" fmla="*/ 0 h 67"/>
                        <a:gd name="T74" fmla="*/ 25 w 82"/>
                        <a:gd name="T75" fmla="*/ 11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82" h="67">
                          <a:moveTo>
                            <a:pt x="25" y="11"/>
                          </a:moveTo>
                          <a:cubicBezTo>
                            <a:pt x="21" y="11"/>
                            <a:pt x="19" y="10"/>
                            <a:pt x="18" y="9"/>
                          </a:cubicBezTo>
                          <a:cubicBezTo>
                            <a:pt x="16" y="8"/>
                            <a:pt x="15" y="7"/>
                            <a:pt x="13" y="7"/>
                          </a:cubicBezTo>
                          <a:lnTo>
                            <a:pt x="10" y="7"/>
                          </a:lnTo>
                          <a:lnTo>
                            <a:pt x="10" y="9"/>
                          </a:lnTo>
                          <a:cubicBezTo>
                            <a:pt x="13" y="11"/>
                            <a:pt x="14" y="15"/>
                            <a:pt x="14" y="19"/>
                          </a:cubicBezTo>
                          <a:cubicBezTo>
                            <a:pt x="14" y="23"/>
                            <a:pt x="13" y="25"/>
                            <a:pt x="12" y="27"/>
                          </a:cubicBezTo>
                          <a:cubicBezTo>
                            <a:pt x="11" y="28"/>
                            <a:pt x="10" y="29"/>
                            <a:pt x="10" y="31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3" y="34"/>
                            <a:pt x="14" y="35"/>
                            <a:pt x="14" y="38"/>
                          </a:cubicBezTo>
                          <a:cubicBezTo>
                            <a:pt x="14" y="43"/>
                            <a:pt x="10" y="46"/>
                            <a:pt x="6" y="49"/>
                          </a:cubicBezTo>
                          <a:cubicBezTo>
                            <a:pt x="3" y="52"/>
                            <a:pt x="0" y="54"/>
                            <a:pt x="0" y="57"/>
                          </a:cubicBezTo>
                          <a:cubicBezTo>
                            <a:pt x="0" y="61"/>
                            <a:pt x="21" y="66"/>
                            <a:pt x="29" y="67"/>
                          </a:cubicBezTo>
                          <a:cubicBezTo>
                            <a:pt x="29" y="66"/>
                            <a:pt x="29" y="66"/>
                            <a:pt x="29" y="65"/>
                          </a:cubicBezTo>
                          <a:cubicBezTo>
                            <a:pt x="29" y="63"/>
                            <a:pt x="29" y="62"/>
                            <a:pt x="28" y="61"/>
                          </a:cubicBezTo>
                          <a:cubicBezTo>
                            <a:pt x="28" y="60"/>
                            <a:pt x="27" y="58"/>
                            <a:pt x="27" y="56"/>
                          </a:cubicBezTo>
                          <a:cubicBezTo>
                            <a:pt x="27" y="53"/>
                            <a:pt x="28" y="50"/>
                            <a:pt x="31" y="47"/>
                          </a:cubicBezTo>
                          <a:lnTo>
                            <a:pt x="31" y="47"/>
                          </a:lnTo>
                          <a:lnTo>
                            <a:pt x="32" y="47"/>
                          </a:lnTo>
                          <a:cubicBezTo>
                            <a:pt x="33" y="48"/>
                            <a:pt x="35" y="48"/>
                            <a:pt x="38" y="49"/>
                          </a:cubicBezTo>
                          <a:cubicBezTo>
                            <a:pt x="38" y="46"/>
                            <a:pt x="40" y="43"/>
                            <a:pt x="43" y="43"/>
                          </a:cubicBezTo>
                          <a:cubicBezTo>
                            <a:pt x="48" y="43"/>
                            <a:pt x="54" y="47"/>
                            <a:pt x="60" y="50"/>
                          </a:cubicBezTo>
                          <a:cubicBezTo>
                            <a:pt x="64" y="53"/>
                            <a:pt x="68" y="55"/>
                            <a:pt x="70" y="55"/>
                          </a:cubicBezTo>
                          <a:cubicBezTo>
                            <a:pt x="77" y="55"/>
                            <a:pt x="81" y="49"/>
                            <a:pt x="82" y="43"/>
                          </a:cubicBezTo>
                          <a:cubicBezTo>
                            <a:pt x="78" y="39"/>
                            <a:pt x="76" y="33"/>
                            <a:pt x="76" y="30"/>
                          </a:cubicBezTo>
                          <a:cubicBezTo>
                            <a:pt x="76" y="29"/>
                            <a:pt x="76" y="28"/>
                            <a:pt x="76" y="26"/>
                          </a:cubicBezTo>
                          <a:cubicBezTo>
                            <a:pt x="76" y="25"/>
                            <a:pt x="76" y="24"/>
                            <a:pt x="76" y="24"/>
                          </a:cubicBezTo>
                          <a:cubicBezTo>
                            <a:pt x="76" y="23"/>
                            <a:pt x="75" y="23"/>
                            <a:pt x="74" y="23"/>
                          </a:cubicBezTo>
                          <a:cubicBezTo>
                            <a:pt x="74" y="23"/>
                            <a:pt x="72" y="23"/>
                            <a:pt x="71" y="24"/>
                          </a:cubicBezTo>
                          <a:cubicBezTo>
                            <a:pt x="69" y="24"/>
                            <a:pt x="67" y="24"/>
                            <a:pt x="65" y="24"/>
                          </a:cubicBezTo>
                          <a:cubicBezTo>
                            <a:pt x="60" y="24"/>
                            <a:pt x="59" y="20"/>
                            <a:pt x="58" y="17"/>
                          </a:cubicBezTo>
                          <a:cubicBezTo>
                            <a:pt x="58" y="16"/>
                            <a:pt x="57" y="14"/>
                            <a:pt x="56" y="14"/>
                          </a:cubicBezTo>
                          <a:cubicBezTo>
                            <a:pt x="55" y="13"/>
                            <a:pt x="53" y="13"/>
                            <a:pt x="51" y="13"/>
                          </a:cubicBezTo>
                          <a:cubicBezTo>
                            <a:pt x="51" y="13"/>
                            <a:pt x="50" y="13"/>
                            <a:pt x="49" y="13"/>
                          </a:cubicBezTo>
                          <a:cubicBezTo>
                            <a:pt x="48" y="13"/>
                            <a:pt x="46" y="13"/>
                            <a:pt x="43" y="12"/>
                          </a:cubicBezTo>
                          <a:cubicBezTo>
                            <a:pt x="42" y="12"/>
                            <a:pt x="41" y="11"/>
                            <a:pt x="38" y="8"/>
                          </a:cubicBezTo>
                          <a:cubicBezTo>
                            <a:pt x="37" y="7"/>
                            <a:pt x="34" y="4"/>
                            <a:pt x="31" y="0"/>
                          </a:cubicBezTo>
                          <a:cubicBezTo>
                            <a:pt x="31" y="6"/>
                            <a:pt x="30" y="11"/>
                            <a:pt x="25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" name="Freeform 1138">
                      <a:extLst>
                        <a:ext uri="{FF2B5EF4-FFF2-40B4-BE49-F238E27FC236}">
                          <a16:creationId xmlns:a16="http://schemas.microsoft.com/office/drawing/2014/main" id="{7EFD9AA2-F60F-6891-13C9-97F41AE5B9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7942" y="4583628"/>
                      <a:ext cx="22554" cy="24434"/>
                    </a:xfrm>
                    <a:custGeom>
                      <a:avLst/>
                      <a:gdLst>
                        <a:gd name="T0" fmla="*/ 36 w 52"/>
                        <a:gd name="T1" fmla="*/ 49 h 56"/>
                        <a:gd name="T2" fmla="*/ 38 w 52"/>
                        <a:gd name="T3" fmla="*/ 49 h 56"/>
                        <a:gd name="T4" fmla="*/ 44 w 52"/>
                        <a:gd name="T5" fmla="*/ 34 h 56"/>
                        <a:gd name="T6" fmla="*/ 48 w 52"/>
                        <a:gd name="T7" fmla="*/ 27 h 56"/>
                        <a:gd name="T8" fmla="*/ 50 w 52"/>
                        <a:gd name="T9" fmla="*/ 22 h 56"/>
                        <a:gd name="T10" fmla="*/ 52 w 52"/>
                        <a:gd name="T11" fmla="*/ 19 h 56"/>
                        <a:gd name="T12" fmla="*/ 47 w 52"/>
                        <a:gd name="T13" fmla="*/ 10 h 56"/>
                        <a:gd name="T14" fmla="*/ 42 w 52"/>
                        <a:gd name="T15" fmla="*/ 0 h 56"/>
                        <a:gd name="T16" fmla="*/ 35 w 52"/>
                        <a:gd name="T17" fmla="*/ 4 h 56"/>
                        <a:gd name="T18" fmla="*/ 32 w 52"/>
                        <a:gd name="T19" fmla="*/ 2 h 56"/>
                        <a:gd name="T20" fmla="*/ 30 w 52"/>
                        <a:gd name="T21" fmla="*/ 1 h 56"/>
                        <a:gd name="T22" fmla="*/ 29 w 52"/>
                        <a:gd name="T23" fmla="*/ 3 h 56"/>
                        <a:gd name="T24" fmla="*/ 24 w 52"/>
                        <a:gd name="T25" fmla="*/ 7 h 56"/>
                        <a:gd name="T26" fmla="*/ 18 w 52"/>
                        <a:gd name="T27" fmla="*/ 3 h 56"/>
                        <a:gd name="T28" fmla="*/ 13 w 52"/>
                        <a:gd name="T29" fmla="*/ 1 h 56"/>
                        <a:gd name="T30" fmla="*/ 5 w 52"/>
                        <a:gd name="T31" fmla="*/ 5 h 56"/>
                        <a:gd name="T32" fmla="*/ 0 w 52"/>
                        <a:gd name="T33" fmla="*/ 9 h 56"/>
                        <a:gd name="T34" fmla="*/ 2 w 52"/>
                        <a:gd name="T35" fmla="*/ 18 h 56"/>
                        <a:gd name="T36" fmla="*/ 3 w 52"/>
                        <a:gd name="T37" fmla="*/ 26 h 56"/>
                        <a:gd name="T38" fmla="*/ 7 w 52"/>
                        <a:gd name="T39" fmla="*/ 31 h 56"/>
                        <a:gd name="T40" fmla="*/ 13 w 52"/>
                        <a:gd name="T41" fmla="*/ 40 h 56"/>
                        <a:gd name="T42" fmla="*/ 13 w 52"/>
                        <a:gd name="T43" fmla="*/ 43 h 56"/>
                        <a:gd name="T44" fmla="*/ 20 w 52"/>
                        <a:gd name="T45" fmla="*/ 56 h 56"/>
                        <a:gd name="T46" fmla="*/ 25 w 52"/>
                        <a:gd name="T47" fmla="*/ 56 h 56"/>
                        <a:gd name="T48" fmla="*/ 36 w 52"/>
                        <a:gd name="T49" fmla="*/ 49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2" h="56">
                          <a:moveTo>
                            <a:pt x="36" y="49"/>
                          </a:moveTo>
                          <a:lnTo>
                            <a:pt x="38" y="49"/>
                          </a:lnTo>
                          <a:cubicBezTo>
                            <a:pt x="41" y="39"/>
                            <a:pt x="43" y="34"/>
                            <a:pt x="44" y="34"/>
                          </a:cubicBezTo>
                          <a:lnTo>
                            <a:pt x="48" y="27"/>
                          </a:lnTo>
                          <a:cubicBezTo>
                            <a:pt x="48" y="25"/>
                            <a:pt x="49" y="23"/>
                            <a:pt x="50" y="22"/>
                          </a:cubicBezTo>
                          <a:cubicBezTo>
                            <a:pt x="51" y="21"/>
                            <a:pt x="52" y="20"/>
                            <a:pt x="52" y="19"/>
                          </a:cubicBezTo>
                          <a:cubicBezTo>
                            <a:pt x="52" y="14"/>
                            <a:pt x="50" y="12"/>
                            <a:pt x="47" y="10"/>
                          </a:cubicBezTo>
                          <a:cubicBezTo>
                            <a:pt x="45" y="8"/>
                            <a:pt x="42" y="5"/>
                            <a:pt x="42" y="0"/>
                          </a:cubicBezTo>
                          <a:cubicBezTo>
                            <a:pt x="40" y="2"/>
                            <a:pt x="37" y="4"/>
                            <a:pt x="35" y="4"/>
                          </a:cubicBezTo>
                          <a:cubicBezTo>
                            <a:pt x="33" y="4"/>
                            <a:pt x="33" y="3"/>
                            <a:pt x="32" y="2"/>
                          </a:cubicBezTo>
                          <a:cubicBezTo>
                            <a:pt x="31" y="2"/>
                            <a:pt x="31" y="1"/>
                            <a:pt x="30" y="1"/>
                          </a:cubicBezTo>
                          <a:cubicBezTo>
                            <a:pt x="30" y="1"/>
                            <a:pt x="29" y="2"/>
                            <a:pt x="29" y="3"/>
                          </a:cubicBezTo>
                          <a:cubicBezTo>
                            <a:pt x="28" y="5"/>
                            <a:pt x="27" y="7"/>
                            <a:pt x="24" y="7"/>
                          </a:cubicBezTo>
                          <a:cubicBezTo>
                            <a:pt x="21" y="7"/>
                            <a:pt x="20" y="5"/>
                            <a:pt x="18" y="3"/>
                          </a:cubicBezTo>
                          <a:cubicBezTo>
                            <a:pt x="17" y="2"/>
                            <a:pt x="15" y="1"/>
                            <a:pt x="13" y="1"/>
                          </a:cubicBezTo>
                          <a:cubicBezTo>
                            <a:pt x="9" y="1"/>
                            <a:pt x="7" y="3"/>
                            <a:pt x="5" y="5"/>
                          </a:cubicBezTo>
                          <a:cubicBezTo>
                            <a:pt x="4" y="7"/>
                            <a:pt x="2" y="8"/>
                            <a:pt x="0" y="9"/>
                          </a:cubicBezTo>
                          <a:cubicBezTo>
                            <a:pt x="1" y="12"/>
                            <a:pt x="1" y="15"/>
                            <a:pt x="2" y="18"/>
                          </a:cubicBezTo>
                          <a:cubicBezTo>
                            <a:pt x="2" y="21"/>
                            <a:pt x="2" y="24"/>
                            <a:pt x="3" y="26"/>
                          </a:cubicBezTo>
                          <a:cubicBezTo>
                            <a:pt x="4" y="28"/>
                            <a:pt x="5" y="29"/>
                            <a:pt x="7" y="31"/>
                          </a:cubicBezTo>
                          <a:cubicBezTo>
                            <a:pt x="10" y="33"/>
                            <a:pt x="13" y="35"/>
                            <a:pt x="13" y="40"/>
                          </a:cubicBezTo>
                          <a:lnTo>
                            <a:pt x="13" y="43"/>
                          </a:lnTo>
                          <a:cubicBezTo>
                            <a:pt x="13" y="47"/>
                            <a:pt x="16" y="54"/>
                            <a:pt x="20" y="56"/>
                          </a:cubicBezTo>
                          <a:lnTo>
                            <a:pt x="25" y="56"/>
                          </a:lnTo>
                          <a:cubicBezTo>
                            <a:pt x="25" y="49"/>
                            <a:pt x="32" y="49"/>
                            <a:pt x="36" y="4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" name="Freeform 1139">
                      <a:extLst>
                        <a:ext uri="{FF2B5EF4-FFF2-40B4-BE49-F238E27FC236}">
                          <a16:creationId xmlns:a16="http://schemas.microsoft.com/office/drawing/2014/main" id="{B3471236-42B2-8AE5-8A7A-C5770BD9D6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694516"/>
                      <a:ext cx="24434" cy="45107"/>
                    </a:xfrm>
                    <a:custGeom>
                      <a:avLst/>
                      <a:gdLst>
                        <a:gd name="T0" fmla="*/ 53 w 58"/>
                        <a:gd name="T1" fmla="*/ 53 h 106"/>
                        <a:gd name="T2" fmla="*/ 48 w 58"/>
                        <a:gd name="T3" fmla="*/ 51 h 106"/>
                        <a:gd name="T4" fmla="*/ 40 w 58"/>
                        <a:gd name="T5" fmla="*/ 43 h 106"/>
                        <a:gd name="T6" fmla="*/ 44 w 58"/>
                        <a:gd name="T7" fmla="*/ 35 h 106"/>
                        <a:gd name="T8" fmla="*/ 48 w 58"/>
                        <a:gd name="T9" fmla="*/ 31 h 106"/>
                        <a:gd name="T10" fmla="*/ 46 w 58"/>
                        <a:gd name="T11" fmla="*/ 29 h 106"/>
                        <a:gd name="T12" fmla="*/ 45 w 58"/>
                        <a:gd name="T13" fmla="*/ 28 h 106"/>
                        <a:gd name="T14" fmla="*/ 40 w 58"/>
                        <a:gd name="T15" fmla="*/ 20 h 106"/>
                        <a:gd name="T16" fmla="*/ 46 w 58"/>
                        <a:gd name="T17" fmla="*/ 10 h 106"/>
                        <a:gd name="T18" fmla="*/ 45 w 58"/>
                        <a:gd name="T19" fmla="*/ 7 h 106"/>
                        <a:gd name="T20" fmla="*/ 39 w 58"/>
                        <a:gd name="T21" fmla="*/ 0 h 106"/>
                        <a:gd name="T22" fmla="*/ 36 w 58"/>
                        <a:gd name="T23" fmla="*/ 1 h 106"/>
                        <a:gd name="T24" fmla="*/ 31 w 58"/>
                        <a:gd name="T25" fmla="*/ 2 h 106"/>
                        <a:gd name="T26" fmla="*/ 24 w 58"/>
                        <a:gd name="T27" fmla="*/ 1 h 106"/>
                        <a:gd name="T28" fmla="*/ 18 w 58"/>
                        <a:gd name="T29" fmla="*/ 0 h 106"/>
                        <a:gd name="T30" fmla="*/ 14 w 58"/>
                        <a:gd name="T31" fmla="*/ 2 h 106"/>
                        <a:gd name="T32" fmla="*/ 17 w 58"/>
                        <a:gd name="T33" fmla="*/ 12 h 106"/>
                        <a:gd name="T34" fmla="*/ 20 w 58"/>
                        <a:gd name="T35" fmla="*/ 30 h 106"/>
                        <a:gd name="T36" fmla="*/ 27 w 58"/>
                        <a:gd name="T37" fmla="*/ 40 h 106"/>
                        <a:gd name="T38" fmla="*/ 28 w 58"/>
                        <a:gd name="T39" fmla="*/ 40 h 106"/>
                        <a:gd name="T40" fmla="*/ 28 w 58"/>
                        <a:gd name="T41" fmla="*/ 46 h 106"/>
                        <a:gd name="T42" fmla="*/ 28 w 58"/>
                        <a:gd name="T43" fmla="*/ 47 h 106"/>
                        <a:gd name="T44" fmla="*/ 26 w 58"/>
                        <a:gd name="T45" fmla="*/ 49 h 106"/>
                        <a:gd name="T46" fmla="*/ 23 w 58"/>
                        <a:gd name="T47" fmla="*/ 53 h 106"/>
                        <a:gd name="T48" fmla="*/ 24 w 58"/>
                        <a:gd name="T49" fmla="*/ 60 h 106"/>
                        <a:gd name="T50" fmla="*/ 26 w 58"/>
                        <a:gd name="T51" fmla="*/ 67 h 106"/>
                        <a:gd name="T52" fmla="*/ 14 w 58"/>
                        <a:gd name="T53" fmla="*/ 75 h 106"/>
                        <a:gd name="T54" fmla="*/ 11 w 58"/>
                        <a:gd name="T55" fmla="*/ 73 h 106"/>
                        <a:gd name="T56" fmla="*/ 10 w 58"/>
                        <a:gd name="T57" fmla="*/ 72 h 106"/>
                        <a:gd name="T58" fmla="*/ 8 w 58"/>
                        <a:gd name="T59" fmla="*/ 76 h 106"/>
                        <a:gd name="T60" fmla="*/ 9 w 58"/>
                        <a:gd name="T61" fmla="*/ 80 h 106"/>
                        <a:gd name="T62" fmla="*/ 11 w 58"/>
                        <a:gd name="T63" fmla="*/ 85 h 106"/>
                        <a:gd name="T64" fmla="*/ 5 w 58"/>
                        <a:gd name="T65" fmla="*/ 92 h 106"/>
                        <a:gd name="T66" fmla="*/ 0 w 58"/>
                        <a:gd name="T67" fmla="*/ 97 h 106"/>
                        <a:gd name="T68" fmla="*/ 4 w 58"/>
                        <a:gd name="T69" fmla="*/ 101 h 106"/>
                        <a:gd name="T70" fmla="*/ 7 w 58"/>
                        <a:gd name="T71" fmla="*/ 103 h 106"/>
                        <a:gd name="T72" fmla="*/ 10 w 58"/>
                        <a:gd name="T73" fmla="*/ 103 h 106"/>
                        <a:gd name="T74" fmla="*/ 18 w 58"/>
                        <a:gd name="T75" fmla="*/ 105 h 106"/>
                        <a:gd name="T76" fmla="*/ 25 w 58"/>
                        <a:gd name="T77" fmla="*/ 106 h 106"/>
                        <a:gd name="T78" fmla="*/ 48 w 58"/>
                        <a:gd name="T79" fmla="*/ 105 h 106"/>
                        <a:gd name="T80" fmla="*/ 48 w 58"/>
                        <a:gd name="T81" fmla="*/ 105 h 106"/>
                        <a:gd name="T82" fmla="*/ 46 w 58"/>
                        <a:gd name="T83" fmla="*/ 103 h 106"/>
                        <a:gd name="T84" fmla="*/ 45 w 58"/>
                        <a:gd name="T85" fmla="*/ 103 h 106"/>
                        <a:gd name="T86" fmla="*/ 45 w 58"/>
                        <a:gd name="T87" fmla="*/ 85 h 106"/>
                        <a:gd name="T88" fmla="*/ 47 w 58"/>
                        <a:gd name="T89" fmla="*/ 86 h 106"/>
                        <a:gd name="T90" fmla="*/ 53 w 58"/>
                        <a:gd name="T91" fmla="*/ 90 h 106"/>
                        <a:gd name="T92" fmla="*/ 56 w 58"/>
                        <a:gd name="T93" fmla="*/ 92 h 106"/>
                        <a:gd name="T94" fmla="*/ 57 w 58"/>
                        <a:gd name="T95" fmla="*/ 80 h 106"/>
                        <a:gd name="T96" fmla="*/ 57 w 58"/>
                        <a:gd name="T97" fmla="*/ 74 h 106"/>
                        <a:gd name="T98" fmla="*/ 57 w 58"/>
                        <a:gd name="T99" fmla="*/ 70 h 106"/>
                        <a:gd name="T100" fmla="*/ 53 w 58"/>
                        <a:gd name="T101" fmla="*/ 53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8" h="106">
                          <a:moveTo>
                            <a:pt x="53" y="53"/>
                          </a:moveTo>
                          <a:cubicBezTo>
                            <a:pt x="52" y="52"/>
                            <a:pt x="50" y="51"/>
                            <a:pt x="48" y="51"/>
                          </a:cubicBezTo>
                          <a:cubicBezTo>
                            <a:pt x="44" y="50"/>
                            <a:pt x="40" y="49"/>
                            <a:pt x="40" y="43"/>
                          </a:cubicBezTo>
                          <a:cubicBezTo>
                            <a:pt x="40" y="39"/>
                            <a:pt x="42" y="37"/>
                            <a:pt x="44" y="35"/>
                          </a:cubicBezTo>
                          <a:cubicBezTo>
                            <a:pt x="45" y="34"/>
                            <a:pt x="47" y="32"/>
                            <a:pt x="48" y="31"/>
                          </a:cubicBezTo>
                          <a:lnTo>
                            <a:pt x="46" y="29"/>
                          </a:lnTo>
                          <a:cubicBezTo>
                            <a:pt x="45" y="29"/>
                            <a:pt x="45" y="28"/>
                            <a:pt x="45" y="28"/>
                          </a:cubicBezTo>
                          <a:cubicBezTo>
                            <a:pt x="43" y="26"/>
                            <a:pt x="40" y="24"/>
                            <a:pt x="40" y="20"/>
                          </a:cubicBezTo>
                          <a:cubicBezTo>
                            <a:pt x="40" y="15"/>
                            <a:pt x="43" y="13"/>
                            <a:pt x="46" y="10"/>
                          </a:cubicBezTo>
                          <a:cubicBezTo>
                            <a:pt x="45" y="9"/>
                            <a:pt x="45" y="8"/>
                            <a:pt x="45" y="7"/>
                          </a:cubicBezTo>
                          <a:cubicBezTo>
                            <a:pt x="44" y="3"/>
                            <a:pt x="43" y="0"/>
                            <a:pt x="39" y="0"/>
                          </a:cubicBezTo>
                          <a:cubicBezTo>
                            <a:pt x="37" y="0"/>
                            <a:pt x="37" y="0"/>
                            <a:pt x="36" y="1"/>
                          </a:cubicBezTo>
                          <a:cubicBezTo>
                            <a:pt x="34" y="1"/>
                            <a:pt x="33" y="2"/>
                            <a:pt x="31" y="2"/>
                          </a:cubicBezTo>
                          <a:cubicBezTo>
                            <a:pt x="28" y="2"/>
                            <a:pt x="26" y="1"/>
                            <a:pt x="24" y="1"/>
                          </a:cubicBezTo>
                          <a:cubicBezTo>
                            <a:pt x="23" y="0"/>
                            <a:pt x="21" y="0"/>
                            <a:pt x="18" y="0"/>
                          </a:cubicBezTo>
                          <a:cubicBezTo>
                            <a:pt x="16" y="0"/>
                            <a:pt x="15" y="0"/>
                            <a:pt x="14" y="2"/>
                          </a:cubicBezTo>
                          <a:cubicBezTo>
                            <a:pt x="15" y="6"/>
                            <a:pt x="16" y="9"/>
                            <a:pt x="17" y="12"/>
                          </a:cubicBezTo>
                          <a:cubicBezTo>
                            <a:pt x="18" y="16"/>
                            <a:pt x="20" y="21"/>
                            <a:pt x="20" y="30"/>
                          </a:cubicBezTo>
                          <a:cubicBezTo>
                            <a:pt x="20" y="37"/>
                            <a:pt x="21" y="40"/>
                            <a:pt x="27" y="40"/>
                          </a:cubicBezTo>
                          <a:lnTo>
                            <a:pt x="28" y="40"/>
                          </a:lnTo>
                          <a:lnTo>
                            <a:pt x="28" y="46"/>
                          </a:lnTo>
                          <a:lnTo>
                            <a:pt x="28" y="47"/>
                          </a:lnTo>
                          <a:cubicBezTo>
                            <a:pt x="27" y="48"/>
                            <a:pt x="26" y="49"/>
                            <a:pt x="26" y="49"/>
                          </a:cubicBezTo>
                          <a:cubicBezTo>
                            <a:pt x="24" y="51"/>
                            <a:pt x="23" y="52"/>
                            <a:pt x="23" y="53"/>
                          </a:cubicBezTo>
                          <a:cubicBezTo>
                            <a:pt x="23" y="56"/>
                            <a:pt x="24" y="58"/>
                            <a:pt x="24" y="60"/>
                          </a:cubicBezTo>
                          <a:cubicBezTo>
                            <a:pt x="25" y="62"/>
                            <a:pt x="26" y="64"/>
                            <a:pt x="26" y="67"/>
                          </a:cubicBezTo>
                          <a:cubicBezTo>
                            <a:pt x="26" y="71"/>
                            <a:pt x="16" y="75"/>
                            <a:pt x="14" y="75"/>
                          </a:cubicBezTo>
                          <a:cubicBezTo>
                            <a:pt x="13" y="75"/>
                            <a:pt x="12" y="74"/>
                            <a:pt x="11" y="73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8" y="72"/>
                            <a:pt x="8" y="75"/>
                            <a:pt x="8" y="76"/>
                          </a:cubicBezTo>
                          <a:cubicBezTo>
                            <a:pt x="8" y="77"/>
                            <a:pt x="8" y="79"/>
                            <a:pt x="9" y="80"/>
                          </a:cubicBezTo>
                          <a:cubicBezTo>
                            <a:pt x="10" y="81"/>
                            <a:pt x="11" y="83"/>
                            <a:pt x="11" y="85"/>
                          </a:cubicBezTo>
                          <a:cubicBezTo>
                            <a:pt x="11" y="89"/>
                            <a:pt x="7" y="91"/>
                            <a:pt x="5" y="92"/>
                          </a:cubicBezTo>
                          <a:cubicBezTo>
                            <a:pt x="2" y="94"/>
                            <a:pt x="0" y="95"/>
                            <a:pt x="0" y="97"/>
                          </a:cubicBezTo>
                          <a:cubicBezTo>
                            <a:pt x="0" y="99"/>
                            <a:pt x="2" y="100"/>
                            <a:pt x="4" y="101"/>
                          </a:cubicBezTo>
                          <a:cubicBezTo>
                            <a:pt x="5" y="101"/>
                            <a:pt x="6" y="102"/>
                            <a:pt x="7" y="103"/>
                          </a:cubicBezTo>
                          <a:lnTo>
                            <a:pt x="10" y="103"/>
                          </a:lnTo>
                          <a:cubicBezTo>
                            <a:pt x="13" y="103"/>
                            <a:pt x="15" y="104"/>
                            <a:pt x="18" y="105"/>
                          </a:cubicBezTo>
                          <a:cubicBezTo>
                            <a:pt x="20" y="106"/>
                            <a:pt x="23" y="106"/>
                            <a:pt x="25" y="106"/>
                          </a:cubicBezTo>
                          <a:cubicBezTo>
                            <a:pt x="32" y="105"/>
                            <a:pt x="40" y="105"/>
                            <a:pt x="48" y="105"/>
                          </a:cubicBezTo>
                          <a:cubicBezTo>
                            <a:pt x="48" y="105"/>
                            <a:pt x="48" y="105"/>
                            <a:pt x="48" y="105"/>
                          </a:cubicBezTo>
                          <a:cubicBezTo>
                            <a:pt x="47" y="104"/>
                            <a:pt x="47" y="104"/>
                            <a:pt x="46" y="103"/>
                          </a:cubicBezTo>
                          <a:lnTo>
                            <a:pt x="45" y="103"/>
                          </a:lnTo>
                          <a:lnTo>
                            <a:pt x="45" y="85"/>
                          </a:lnTo>
                          <a:lnTo>
                            <a:pt x="47" y="86"/>
                          </a:lnTo>
                          <a:cubicBezTo>
                            <a:pt x="50" y="87"/>
                            <a:pt x="52" y="88"/>
                            <a:pt x="53" y="90"/>
                          </a:cubicBezTo>
                          <a:cubicBezTo>
                            <a:pt x="54" y="90"/>
                            <a:pt x="55" y="91"/>
                            <a:pt x="56" y="92"/>
                          </a:cubicBezTo>
                          <a:cubicBezTo>
                            <a:pt x="57" y="87"/>
                            <a:pt x="57" y="84"/>
                            <a:pt x="57" y="80"/>
                          </a:cubicBezTo>
                          <a:cubicBezTo>
                            <a:pt x="57" y="78"/>
                            <a:pt x="57" y="76"/>
                            <a:pt x="57" y="74"/>
                          </a:cubicBezTo>
                          <a:cubicBezTo>
                            <a:pt x="57" y="73"/>
                            <a:pt x="57" y="72"/>
                            <a:pt x="57" y="70"/>
                          </a:cubicBezTo>
                          <a:cubicBezTo>
                            <a:pt x="58" y="63"/>
                            <a:pt x="58" y="57"/>
                            <a:pt x="53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" name="Freeform 1140">
                      <a:extLst>
                        <a:ext uri="{FF2B5EF4-FFF2-40B4-BE49-F238E27FC236}">
                          <a16:creationId xmlns:a16="http://schemas.microsoft.com/office/drawing/2014/main" id="{DBFD607D-0947-3A20-044D-9968B7EB7A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0956" y="4653168"/>
                      <a:ext cx="50746" cy="58264"/>
                    </a:xfrm>
                    <a:custGeom>
                      <a:avLst/>
                      <a:gdLst>
                        <a:gd name="T0" fmla="*/ 115 w 117"/>
                        <a:gd name="T1" fmla="*/ 13 h 133"/>
                        <a:gd name="T2" fmla="*/ 110 w 117"/>
                        <a:gd name="T3" fmla="*/ 6 h 133"/>
                        <a:gd name="T4" fmla="*/ 99 w 117"/>
                        <a:gd name="T5" fmla="*/ 8 h 133"/>
                        <a:gd name="T6" fmla="*/ 81 w 117"/>
                        <a:gd name="T7" fmla="*/ 0 h 133"/>
                        <a:gd name="T8" fmla="*/ 80 w 117"/>
                        <a:gd name="T9" fmla="*/ 2 h 133"/>
                        <a:gd name="T10" fmla="*/ 80 w 117"/>
                        <a:gd name="T11" fmla="*/ 7 h 133"/>
                        <a:gd name="T12" fmla="*/ 66 w 117"/>
                        <a:gd name="T13" fmla="*/ 11 h 133"/>
                        <a:gd name="T14" fmla="*/ 66 w 117"/>
                        <a:gd name="T15" fmla="*/ 14 h 133"/>
                        <a:gd name="T16" fmla="*/ 67 w 117"/>
                        <a:gd name="T17" fmla="*/ 19 h 133"/>
                        <a:gd name="T18" fmla="*/ 59 w 117"/>
                        <a:gd name="T19" fmla="*/ 19 h 133"/>
                        <a:gd name="T20" fmla="*/ 56 w 117"/>
                        <a:gd name="T21" fmla="*/ 19 h 133"/>
                        <a:gd name="T22" fmla="*/ 41 w 117"/>
                        <a:gd name="T23" fmla="*/ 39 h 133"/>
                        <a:gd name="T24" fmla="*/ 24 w 117"/>
                        <a:gd name="T25" fmla="*/ 26 h 133"/>
                        <a:gd name="T26" fmla="*/ 21 w 117"/>
                        <a:gd name="T27" fmla="*/ 29 h 133"/>
                        <a:gd name="T28" fmla="*/ 11 w 117"/>
                        <a:gd name="T29" fmla="*/ 24 h 133"/>
                        <a:gd name="T30" fmla="*/ 11 w 117"/>
                        <a:gd name="T31" fmla="*/ 37 h 133"/>
                        <a:gd name="T32" fmla="*/ 19 w 117"/>
                        <a:gd name="T33" fmla="*/ 45 h 133"/>
                        <a:gd name="T34" fmla="*/ 5 w 117"/>
                        <a:gd name="T35" fmla="*/ 49 h 133"/>
                        <a:gd name="T36" fmla="*/ 26 w 117"/>
                        <a:gd name="T37" fmla="*/ 67 h 133"/>
                        <a:gd name="T38" fmla="*/ 20 w 117"/>
                        <a:gd name="T39" fmla="*/ 81 h 133"/>
                        <a:gd name="T40" fmla="*/ 29 w 117"/>
                        <a:gd name="T41" fmla="*/ 95 h 133"/>
                        <a:gd name="T42" fmla="*/ 27 w 117"/>
                        <a:gd name="T43" fmla="*/ 105 h 133"/>
                        <a:gd name="T44" fmla="*/ 35 w 117"/>
                        <a:gd name="T45" fmla="*/ 108 h 133"/>
                        <a:gd name="T46" fmla="*/ 46 w 117"/>
                        <a:gd name="T47" fmla="*/ 107 h 133"/>
                        <a:gd name="T48" fmla="*/ 52 w 117"/>
                        <a:gd name="T49" fmla="*/ 105 h 133"/>
                        <a:gd name="T50" fmla="*/ 53 w 117"/>
                        <a:gd name="T51" fmla="*/ 102 h 133"/>
                        <a:gd name="T52" fmla="*/ 58 w 117"/>
                        <a:gd name="T53" fmla="*/ 103 h 133"/>
                        <a:gd name="T54" fmla="*/ 70 w 117"/>
                        <a:gd name="T55" fmla="*/ 122 h 133"/>
                        <a:gd name="T56" fmla="*/ 74 w 117"/>
                        <a:gd name="T57" fmla="*/ 131 h 133"/>
                        <a:gd name="T58" fmla="*/ 81 w 117"/>
                        <a:gd name="T59" fmla="*/ 133 h 133"/>
                        <a:gd name="T60" fmla="*/ 84 w 117"/>
                        <a:gd name="T61" fmla="*/ 129 h 133"/>
                        <a:gd name="T62" fmla="*/ 85 w 117"/>
                        <a:gd name="T63" fmla="*/ 127 h 133"/>
                        <a:gd name="T64" fmla="*/ 94 w 117"/>
                        <a:gd name="T65" fmla="*/ 121 h 133"/>
                        <a:gd name="T66" fmla="*/ 109 w 117"/>
                        <a:gd name="T67" fmla="*/ 106 h 133"/>
                        <a:gd name="T68" fmla="*/ 106 w 117"/>
                        <a:gd name="T69" fmla="*/ 106 h 133"/>
                        <a:gd name="T70" fmla="*/ 98 w 117"/>
                        <a:gd name="T71" fmla="*/ 105 h 133"/>
                        <a:gd name="T72" fmla="*/ 97 w 117"/>
                        <a:gd name="T73" fmla="*/ 102 h 133"/>
                        <a:gd name="T74" fmla="*/ 86 w 117"/>
                        <a:gd name="T75" fmla="*/ 86 h 133"/>
                        <a:gd name="T76" fmla="*/ 88 w 117"/>
                        <a:gd name="T77" fmla="*/ 75 h 133"/>
                        <a:gd name="T78" fmla="*/ 82 w 117"/>
                        <a:gd name="T79" fmla="*/ 64 h 133"/>
                        <a:gd name="T80" fmla="*/ 99 w 117"/>
                        <a:gd name="T81" fmla="*/ 56 h 133"/>
                        <a:gd name="T82" fmla="*/ 107 w 117"/>
                        <a:gd name="T83" fmla="*/ 56 h 133"/>
                        <a:gd name="T84" fmla="*/ 108 w 117"/>
                        <a:gd name="T85" fmla="*/ 47 h 133"/>
                        <a:gd name="T86" fmla="*/ 113 w 117"/>
                        <a:gd name="T87" fmla="*/ 28 h 1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17" h="133">
                          <a:moveTo>
                            <a:pt x="117" y="19"/>
                          </a:moveTo>
                          <a:cubicBezTo>
                            <a:pt x="117" y="17"/>
                            <a:pt x="116" y="15"/>
                            <a:pt x="115" y="13"/>
                          </a:cubicBezTo>
                          <a:cubicBezTo>
                            <a:pt x="114" y="11"/>
                            <a:pt x="113" y="9"/>
                            <a:pt x="113" y="7"/>
                          </a:cubicBezTo>
                          <a:cubicBezTo>
                            <a:pt x="112" y="6"/>
                            <a:pt x="110" y="6"/>
                            <a:pt x="110" y="6"/>
                          </a:cubicBezTo>
                          <a:cubicBezTo>
                            <a:pt x="108" y="6"/>
                            <a:pt x="107" y="6"/>
                            <a:pt x="105" y="7"/>
                          </a:cubicBezTo>
                          <a:cubicBezTo>
                            <a:pt x="103" y="7"/>
                            <a:pt x="101" y="8"/>
                            <a:pt x="99" y="8"/>
                          </a:cubicBezTo>
                          <a:cubicBezTo>
                            <a:pt x="94" y="8"/>
                            <a:pt x="91" y="6"/>
                            <a:pt x="89" y="4"/>
                          </a:cubicBezTo>
                          <a:cubicBezTo>
                            <a:pt x="87" y="2"/>
                            <a:pt x="85" y="0"/>
                            <a:pt x="81" y="0"/>
                          </a:cubicBezTo>
                          <a:cubicBezTo>
                            <a:pt x="80" y="0"/>
                            <a:pt x="80" y="0"/>
                            <a:pt x="80" y="0"/>
                          </a:cubicBezTo>
                          <a:cubicBezTo>
                            <a:pt x="80" y="1"/>
                            <a:pt x="80" y="1"/>
                            <a:pt x="80" y="2"/>
                          </a:cubicBezTo>
                          <a:cubicBezTo>
                            <a:pt x="80" y="3"/>
                            <a:pt x="80" y="5"/>
                            <a:pt x="80" y="6"/>
                          </a:cubicBezTo>
                          <a:lnTo>
                            <a:pt x="80" y="7"/>
                          </a:lnTo>
                          <a:cubicBezTo>
                            <a:pt x="77" y="11"/>
                            <a:pt x="72" y="11"/>
                            <a:pt x="68" y="11"/>
                          </a:cubicBezTo>
                          <a:cubicBezTo>
                            <a:pt x="67" y="11"/>
                            <a:pt x="66" y="11"/>
                            <a:pt x="66" y="11"/>
                          </a:cubicBezTo>
                          <a:cubicBezTo>
                            <a:pt x="65" y="11"/>
                            <a:pt x="65" y="11"/>
                            <a:pt x="65" y="11"/>
                          </a:cubicBezTo>
                          <a:cubicBezTo>
                            <a:pt x="65" y="12"/>
                            <a:pt x="65" y="13"/>
                            <a:pt x="66" y="14"/>
                          </a:cubicBezTo>
                          <a:cubicBezTo>
                            <a:pt x="66" y="15"/>
                            <a:pt x="67" y="16"/>
                            <a:pt x="67" y="18"/>
                          </a:cubicBezTo>
                          <a:lnTo>
                            <a:pt x="67" y="19"/>
                          </a:lnTo>
                          <a:lnTo>
                            <a:pt x="66" y="19"/>
                          </a:lnTo>
                          <a:cubicBezTo>
                            <a:pt x="63" y="19"/>
                            <a:pt x="61" y="19"/>
                            <a:pt x="59" y="19"/>
                          </a:cubicBezTo>
                          <a:cubicBezTo>
                            <a:pt x="58" y="18"/>
                            <a:pt x="58" y="18"/>
                            <a:pt x="57" y="18"/>
                          </a:cubicBezTo>
                          <a:cubicBezTo>
                            <a:pt x="57" y="18"/>
                            <a:pt x="56" y="18"/>
                            <a:pt x="56" y="19"/>
                          </a:cubicBezTo>
                          <a:lnTo>
                            <a:pt x="56" y="23"/>
                          </a:lnTo>
                          <a:cubicBezTo>
                            <a:pt x="56" y="29"/>
                            <a:pt x="50" y="39"/>
                            <a:pt x="41" y="39"/>
                          </a:cubicBezTo>
                          <a:cubicBezTo>
                            <a:pt x="38" y="39"/>
                            <a:pt x="35" y="36"/>
                            <a:pt x="33" y="33"/>
                          </a:cubicBezTo>
                          <a:cubicBezTo>
                            <a:pt x="30" y="29"/>
                            <a:pt x="28" y="26"/>
                            <a:pt x="24" y="26"/>
                          </a:cubicBezTo>
                          <a:cubicBezTo>
                            <a:pt x="24" y="26"/>
                            <a:pt x="24" y="26"/>
                            <a:pt x="24" y="27"/>
                          </a:cubicBezTo>
                          <a:cubicBezTo>
                            <a:pt x="23" y="27"/>
                            <a:pt x="22" y="29"/>
                            <a:pt x="21" y="29"/>
                          </a:cubicBezTo>
                          <a:cubicBezTo>
                            <a:pt x="18" y="29"/>
                            <a:pt x="17" y="27"/>
                            <a:pt x="15" y="26"/>
                          </a:cubicBezTo>
                          <a:cubicBezTo>
                            <a:pt x="14" y="25"/>
                            <a:pt x="13" y="24"/>
                            <a:pt x="11" y="24"/>
                          </a:cubicBezTo>
                          <a:cubicBezTo>
                            <a:pt x="8" y="24"/>
                            <a:pt x="3" y="28"/>
                            <a:pt x="0" y="32"/>
                          </a:cubicBezTo>
                          <a:cubicBezTo>
                            <a:pt x="4" y="35"/>
                            <a:pt x="8" y="36"/>
                            <a:pt x="11" y="37"/>
                          </a:cubicBezTo>
                          <a:cubicBezTo>
                            <a:pt x="13" y="37"/>
                            <a:pt x="14" y="37"/>
                            <a:pt x="15" y="38"/>
                          </a:cubicBezTo>
                          <a:cubicBezTo>
                            <a:pt x="19" y="41"/>
                            <a:pt x="20" y="43"/>
                            <a:pt x="19" y="45"/>
                          </a:cubicBezTo>
                          <a:cubicBezTo>
                            <a:pt x="18" y="48"/>
                            <a:pt x="14" y="49"/>
                            <a:pt x="5" y="48"/>
                          </a:cubicBezTo>
                          <a:cubicBezTo>
                            <a:pt x="5" y="48"/>
                            <a:pt x="5" y="48"/>
                            <a:pt x="5" y="49"/>
                          </a:cubicBezTo>
                          <a:cubicBezTo>
                            <a:pt x="5" y="51"/>
                            <a:pt x="5" y="54"/>
                            <a:pt x="5" y="56"/>
                          </a:cubicBezTo>
                          <a:cubicBezTo>
                            <a:pt x="13" y="56"/>
                            <a:pt x="26" y="61"/>
                            <a:pt x="26" y="67"/>
                          </a:cubicBezTo>
                          <a:cubicBezTo>
                            <a:pt x="26" y="70"/>
                            <a:pt x="25" y="72"/>
                            <a:pt x="23" y="73"/>
                          </a:cubicBezTo>
                          <a:cubicBezTo>
                            <a:pt x="22" y="75"/>
                            <a:pt x="20" y="77"/>
                            <a:pt x="20" y="81"/>
                          </a:cubicBezTo>
                          <a:cubicBezTo>
                            <a:pt x="20" y="84"/>
                            <a:pt x="22" y="86"/>
                            <a:pt x="25" y="88"/>
                          </a:cubicBezTo>
                          <a:cubicBezTo>
                            <a:pt x="27" y="90"/>
                            <a:pt x="29" y="92"/>
                            <a:pt x="29" y="95"/>
                          </a:cubicBezTo>
                          <a:cubicBezTo>
                            <a:pt x="29" y="97"/>
                            <a:pt x="29" y="99"/>
                            <a:pt x="28" y="101"/>
                          </a:cubicBezTo>
                          <a:cubicBezTo>
                            <a:pt x="28" y="102"/>
                            <a:pt x="28" y="103"/>
                            <a:pt x="27" y="105"/>
                          </a:cubicBezTo>
                          <a:cubicBezTo>
                            <a:pt x="28" y="105"/>
                            <a:pt x="28" y="105"/>
                            <a:pt x="29" y="105"/>
                          </a:cubicBezTo>
                          <a:cubicBezTo>
                            <a:pt x="32" y="105"/>
                            <a:pt x="33" y="106"/>
                            <a:pt x="35" y="108"/>
                          </a:cubicBezTo>
                          <a:cubicBezTo>
                            <a:pt x="36" y="106"/>
                            <a:pt x="39" y="105"/>
                            <a:pt x="41" y="105"/>
                          </a:cubicBezTo>
                          <a:cubicBezTo>
                            <a:pt x="43" y="105"/>
                            <a:pt x="45" y="106"/>
                            <a:pt x="46" y="107"/>
                          </a:cubicBezTo>
                          <a:cubicBezTo>
                            <a:pt x="47" y="107"/>
                            <a:pt x="48" y="108"/>
                            <a:pt x="49" y="108"/>
                          </a:cubicBezTo>
                          <a:cubicBezTo>
                            <a:pt x="50" y="108"/>
                            <a:pt x="51" y="107"/>
                            <a:pt x="52" y="105"/>
                          </a:cubicBezTo>
                          <a:cubicBezTo>
                            <a:pt x="52" y="104"/>
                            <a:pt x="52" y="103"/>
                            <a:pt x="53" y="102"/>
                          </a:cubicBezTo>
                          <a:lnTo>
                            <a:pt x="53" y="102"/>
                          </a:lnTo>
                          <a:lnTo>
                            <a:pt x="58" y="102"/>
                          </a:lnTo>
                          <a:lnTo>
                            <a:pt x="58" y="103"/>
                          </a:lnTo>
                          <a:cubicBezTo>
                            <a:pt x="58" y="108"/>
                            <a:pt x="61" y="112"/>
                            <a:pt x="65" y="115"/>
                          </a:cubicBezTo>
                          <a:cubicBezTo>
                            <a:pt x="67" y="117"/>
                            <a:pt x="69" y="120"/>
                            <a:pt x="70" y="122"/>
                          </a:cubicBezTo>
                          <a:cubicBezTo>
                            <a:pt x="70" y="124"/>
                            <a:pt x="71" y="125"/>
                            <a:pt x="71" y="126"/>
                          </a:cubicBezTo>
                          <a:cubicBezTo>
                            <a:pt x="71" y="130"/>
                            <a:pt x="72" y="131"/>
                            <a:pt x="74" y="131"/>
                          </a:cubicBezTo>
                          <a:cubicBezTo>
                            <a:pt x="76" y="131"/>
                            <a:pt x="78" y="132"/>
                            <a:pt x="79" y="132"/>
                          </a:cubicBezTo>
                          <a:cubicBezTo>
                            <a:pt x="80" y="133"/>
                            <a:pt x="81" y="133"/>
                            <a:pt x="81" y="133"/>
                          </a:cubicBezTo>
                          <a:cubicBezTo>
                            <a:pt x="83" y="133"/>
                            <a:pt x="84" y="133"/>
                            <a:pt x="84" y="130"/>
                          </a:cubicBezTo>
                          <a:lnTo>
                            <a:pt x="84" y="129"/>
                          </a:lnTo>
                          <a:lnTo>
                            <a:pt x="84" y="129"/>
                          </a:lnTo>
                          <a:cubicBezTo>
                            <a:pt x="85" y="129"/>
                            <a:pt x="85" y="128"/>
                            <a:pt x="85" y="127"/>
                          </a:cubicBezTo>
                          <a:cubicBezTo>
                            <a:pt x="85" y="126"/>
                            <a:pt x="86" y="124"/>
                            <a:pt x="88" y="123"/>
                          </a:cubicBezTo>
                          <a:cubicBezTo>
                            <a:pt x="90" y="122"/>
                            <a:pt x="92" y="122"/>
                            <a:pt x="94" y="121"/>
                          </a:cubicBezTo>
                          <a:cubicBezTo>
                            <a:pt x="102" y="119"/>
                            <a:pt x="109" y="117"/>
                            <a:pt x="109" y="108"/>
                          </a:cubicBezTo>
                          <a:lnTo>
                            <a:pt x="109" y="106"/>
                          </a:lnTo>
                          <a:lnTo>
                            <a:pt x="106" y="106"/>
                          </a:lnTo>
                          <a:cubicBezTo>
                            <a:pt x="106" y="106"/>
                            <a:pt x="106" y="106"/>
                            <a:pt x="106" y="106"/>
                          </a:cubicBezTo>
                          <a:cubicBezTo>
                            <a:pt x="105" y="108"/>
                            <a:pt x="104" y="108"/>
                            <a:pt x="102" y="108"/>
                          </a:cubicBezTo>
                          <a:cubicBezTo>
                            <a:pt x="101" y="108"/>
                            <a:pt x="99" y="108"/>
                            <a:pt x="98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8" y="104"/>
                            <a:pt x="98" y="103"/>
                            <a:pt x="97" y="102"/>
                          </a:cubicBezTo>
                          <a:lnTo>
                            <a:pt x="97" y="100"/>
                          </a:lnTo>
                          <a:cubicBezTo>
                            <a:pt x="92" y="99"/>
                            <a:pt x="86" y="91"/>
                            <a:pt x="86" y="86"/>
                          </a:cubicBezTo>
                          <a:cubicBezTo>
                            <a:pt x="86" y="84"/>
                            <a:pt x="86" y="82"/>
                            <a:pt x="87" y="80"/>
                          </a:cubicBezTo>
                          <a:cubicBezTo>
                            <a:pt x="88" y="78"/>
                            <a:pt x="88" y="77"/>
                            <a:pt x="88" y="75"/>
                          </a:cubicBezTo>
                          <a:cubicBezTo>
                            <a:pt x="88" y="72"/>
                            <a:pt x="87" y="71"/>
                            <a:pt x="85" y="69"/>
                          </a:cubicBezTo>
                          <a:cubicBezTo>
                            <a:pt x="83" y="68"/>
                            <a:pt x="82" y="67"/>
                            <a:pt x="82" y="64"/>
                          </a:cubicBezTo>
                          <a:cubicBezTo>
                            <a:pt x="82" y="60"/>
                            <a:pt x="90" y="54"/>
                            <a:pt x="94" y="54"/>
                          </a:cubicBezTo>
                          <a:cubicBezTo>
                            <a:pt x="96" y="54"/>
                            <a:pt x="98" y="55"/>
                            <a:pt x="99" y="56"/>
                          </a:cubicBezTo>
                          <a:cubicBezTo>
                            <a:pt x="101" y="56"/>
                            <a:pt x="102" y="57"/>
                            <a:pt x="104" y="57"/>
                          </a:cubicBezTo>
                          <a:cubicBezTo>
                            <a:pt x="106" y="57"/>
                            <a:pt x="106" y="57"/>
                            <a:pt x="107" y="56"/>
                          </a:cubicBezTo>
                          <a:cubicBezTo>
                            <a:pt x="108" y="55"/>
                            <a:pt x="108" y="52"/>
                            <a:pt x="108" y="50"/>
                          </a:cubicBezTo>
                          <a:cubicBezTo>
                            <a:pt x="108" y="49"/>
                            <a:pt x="108" y="48"/>
                            <a:pt x="108" y="47"/>
                          </a:cubicBezTo>
                          <a:lnTo>
                            <a:pt x="108" y="38"/>
                          </a:lnTo>
                          <a:cubicBezTo>
                            <a:pt x="108" y="33"/>
                            <a:pt x="110" y="31"/>
                            <a:pt x="113" y="28"/>
                          </a:cubicBezTo>
                          <a:cubicBezTo>
                            <a:pt x="115" y="26"/>
                            <a:pt x="117" y="24"/>
                            <a:pt x="117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" name="Freeform 1141">
                      <a:extLst>
                        <a:ext uri="{FF2B5EF4-FFF2-40B4-BE49-F238E27FC236}">
                          <a16:creationId xmlns:a16="http://schemas.microsoft.com/office/drawing/2014/main" id="{D55A1A38-DEE5-5D34-D263-683E8AF16F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4111" y="4609941"/>
                      <a:ext cx="28193" cy="35710"/>
                    </a:xfrm>
                    <a:custGeom>
                      <a:avLst/>
                      <a:gdLst>
                        <a:gd name="T0" fmla="*/ 56 w 63"/>
                        <a:gd name="T1" fmla="*/ 42 h 81"/>
                        <a:gd name="T2" fmla="*/ 56 w 63"/>
                        <a:gd name="T3" fmla="*/ 42 h 81"/>
                        <a:gd name="T4" fmla="*/ 58 w 63"/>
                        <a:gd name="T5" fmla="*/ 38 h 81"/>
                        <a:gd name="T6" fmla="*/ 59 w 63"/>
                        <a:gd name="T7" fmla="*/ 37 h 81"/>
                        <a:gd name="T8" fmla="*/ 59 w 63"/>
                        <a:gd name="T9" fmla="*/ 36 h 81"/>
                        <a:gd name="T10" fmla="*/ 59 w 63"/>
                        <a:gd name="T11" fmla="*/ 34 h 81"/>
                        <a:gd name="T12" fmla="*/ 60 w 63"/>
                        <a:gd name="T13" fmla="*/ 30 h 81"/>
                        <a:gd name="T14" fmla="*/ 63 w 63"/>
                        <a:gd name="T15" fmla="*/ 26 h 81"/>
                        <a:gd name="T16" fmla="*/ 49 w 63"/>
                        <a:gd name="T17" fmla="*/ 21 h 81"/>
                        <a:gd name="T18" fmla="*/ 34 w 63"/>
                        <a:gd name="T19" fmla="*/ 17 h 81"/>
                        <a:gd name="T20" fmla="*/ 28 w 63"/>
                        <a:gd name="T21" fmla="*/ 10 h 81"/>
                        <a:gd name="T22" fmla="*/ 23 w 63"/>
                        <a:gd name="T23" fmla="*/ 5 h 81"/>
                        <a:gd name="T24" fmla="*/ 17 w 63"/>
                        <a:gd name="T25" fmla="*/ 5 h 81"/>
                        <a:gd name="T26" fmla="*/ 12 w 63"/>
                        <a:gd name="T27" fmla="*/ 1 h 81"/>
                        <a:gd name="T28" fmla="*/ 11 w 63"/>
                        <a:gd name="T29" fmla="*/ 0 h 81"/>
                        <a:gd name="T30" fmla="*/ 9 w 63"/>
                        <a:gd name="T31" fmla="*/ 4 h 81"/>
                        <a:gd name="T32" fmla="*/ 7 w 63"/>
                        <a:gd name="T33" fmla="*/ 8 h 81"/>
                        <a:gd name="T34" fmla="*/ 4 w 63"/>
                        <a:gd name="T35" fmla="*/ 11 h 81"/>
                        <a:gd name="T36" fmla="*/ 0 w 63"/>
                        <a:gd name="T37" fmla="*/ 15 h 81"/>
                        <a:gd name="T38" fmla="*/ 5 w 63"/>
                        <a:gd name="T39" fmla="*/ 20 h 81"/>
                        <a:gd name="T40" fmla="*/ 9 w 63"/>
                        <a:gd name="T41" fmla="*/ 23 h 81"/>
                        <a:gd name="T42" fmla="*/ 11 w 63"/>
                        <a:gd name="T43" fmla="*/ 31 h 81"/>
                        <a:gd name="T44" fmla="*/ 13 w 63"/>
                        <a:gd name="T45" fmla="*/ 36 h 81"/>
                        <a:gd name="T46" fmla="*/ 18 w 63"/>
                        <a:gd name="T47" fmla="*/ 38 h 81"/>
                        <a:gd name="T48" fmla="*/ 26 w 63"/>
                        <a:gd name="T49" fmla="*/ 43 h 81"/>
                        <a:gd name="T50" fmla="*/ 26 w 63"/>
                        <a:gd name="T51" fmla="*/ 52 h 81"/>
                        <a:gd name="T52" fmla="*/ 26 w 63"/>
                        <a:gd name="T53" fmla="*/ 55 h 81"/>
                        <a:gd name="T54" fmla="*/ 27 w 63"/>
                        <a:gd name="T55" fmla="*/ 62 h 81"/>
                        <a:gd name="T56" fmla="*/ 30 w 63"/>
                        <a:gd name="T57" fmla="*/ 64 h 81"/>
                        <a:gd name="T58" fmla="*/ 35 w 63"/>
                        <a:gd name="T59" fmla="*/ 67 h 81"/>
                        <a:gd name="T60" fmla="*/ 42 w 63"/>
                        <a:gd name="T61" fmla="*/ 81 h 81"/>
                        <a:gd name="T62" fmla="*/ 50 w 63"/>
                        <a:gd name="T63" fmla="*/ 69 h 81"/>
                        <a:gd name="T64" fmla="*/ 58 w 63"/>
                        <a:gd name="T65" fmla="*/ 57 h 81"/>
                        <a:gd name="T66" fmla="*/ 57 w 63"/>
                        <a:gd name="T67" fmla="*/ 55 h 81"/>
                        <a:gd name="T68" fmla="*/ 56 w 63"/>
                        <a:gd name="T69" fmla="*/ 53 h 81"/>
                        <a:gd name="T70" fmla="*/ 59 w 63"/>
                        <a:gd name="T71" fmla="*/ 50 h 81"/>
                        <a:gd name="T72" fmla="*/ 61 w 63"/>
                        <a:gd name="T73" fmla="*/ 47 h 81"/>
                        <a:gd name="T74" fmla="*/ 57 w 63"/>
                        <a:gd name="T75" fmla="*/ 43 h 81"/>
                        <a:gd name="T76" fmla="*/ 56 w 63"/>
                        <a:gd name="T77" fmla="*/ 42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63" h="81">
                          <a:moveTo>
                            <a:pt x="56" y="42"/>
                          </a:moveTo>
                          <a:lnTo>
                            <a:pt x="56" y="42"/>
                          </a:lnTo>
                          <a:cubicBezTo>
                            <a:pt x="56" y="39"/>
                            <a:pt x="57" y="39"/>
                            <a:pt x="58" y="38"/>
                          </a:cubicBezTo>
                          <a:cubicBezTo>
                            <a:pt x="59" y="38"/>
                            <a:pt x="59" y="37"/>
                            <a:pt x="59" y="37"/>
                          </a:cubicBezTo>
                          <a:cubicBezTo>
                            <a:pt x="59" y="37"/>
                            <a:pt x="59" y="37"/>
                            <a:pt x="59" y="36"/>
                          </a:cubicBezTo>
                          <a:cubicBezTo>
                            <a:pt x="59" y="35"/>
                            <a:pt x="59" y="35"/>
                            <a:pt x="59" y="34"/>
                          </a:cubicBezTo>
                          <a:cubicBezTo>
                            <a:pt x="59" y="33"/>
                            <a:pt x="59" y="32"/>
                            <a:pt x="60" y="30"/>
                          </a:cubicBezTo>
                          <a:cubicBezTo>
                            <a:pt x="61" y="29"/>
                            <a:pt x="62" y="28"/>
                            <a:pt x="63" y="26"/>
                          </a:cubicBezTo>
                          <a:cubicBezTo>
                            <a:pt x="58" y="24"/>
                            <a:pt x="54" y="23"/>
                            <a:pt x="49" y="21"/>
                          </a:cubicBezTo>
                          <a:cubicBezTo>
                            <a:pt x="44" y="20"/>
                            <a:pt x="40" y="19"/>
                            <a:pt x="34" y="17"/>
                          </a:cubicBezTo>
                          <a:cubicBezTo>
                            <a:pt x="31" y="16"/>
                            <a:pt x="30" y="13"/>
                            <a:pt x="28" y="10"/>
                          </a:cubicBezTo>
                          <a:cubicBezTo>
                            <a:pt x="27" y="7"/>
                            <a:pt x="25" y="5"/>
                            <a:pt x="23" y="5"/>
                          </a:cubicBezTo>
                          <a:lnTo>
                            <a:pt x="17" y="5"/>
                          </a:lnTo>
                          <a:cubicBezTo>
                            <a:pt x="14" y="5"/>
                            <a:pt x="13" y="3"/>
                            <a:pt x="12" y="1"/>
                          </a:cubicBezTo>
                          <a:cubicBezTo>
                            <a:pt x="11" y="1"/>
                            <a:pt x="11" y="0"/>
                            <a:pt x="11" y="0"/>
                          </a:cubicBezTo>
                          <a:cubicBezTo>
                            <a:pt x="10" y="1"/>
                            <a:pt x="9" y="3"/>
                            <a:pt x="9" y="4"/>
                          </a:cubicBezTo>
                          <a:cubicBezTo>
                            <a:pt x="8" y="6"/>
                            <a:pt x="8" y="7"/>
                            <a:pt x="7" y="8"/>
                          </a:cubicBezTo>
                          <a:cubicBezTo>
                            <a:pt x="6" y="9"/>
                            <a:pt x="5" y="10"/>
                            <a:pt x="4" y="11"/>
                          </a:cubicBezTo>
                          <a:cubicBezTo>
                            <a:pt x="2" y="12"/>
                            <a:pt x="0" y="13"/>
                            <a:pt x="0" y="15"/>
                          </a:cubicBezTo>
                          <a:cubicBezTo>
                            <a:pt x="0" y="19"/>
                            <a:pt x="2" y="20"/>
                            <a:pt x="5" y="20"/>
                          </a:cubicBezTo>
                          <a:cubicBezTo>
                            <a:pt x="6" y="21"/>
                            <a:pt x="8" y="21"/>
                            <a:pt x="9" y="23"/>
                          </a:cubicBezTo>
                          <a:cubicBezTo>
                            <a:pt x="10" y="26"/>
                            <a:pt x="11" y="28"/>
                            <a:pt x="11" y="31"/>
                          </a:cubicBezTo>
                          <a:cubicBezTo>
                            <a:pt x="11" y="33"/>
                            <a:pt x="11" y="35"/>
                            <a:pt x="13" y="36"/>
                          </a:cubicBezTo>
                          <a:cubicBezTo>
                            <a:pt x="14" y="37"/>
                            <a:pt x="16" y="37"/>
                            <a:pt x="18" y="38"/>
                          </a:cubicBezTo>
                          <a:cubicBezTo>
                            <a:pt x="22" y="39"/>
                            <a:pt x="26" y="40"/>
                            <a:pt x="26" y="43"/>
                          </a:cubicBezTo>
                          <a:lnTo>
                            <a:pt x="26" y="52"/>
                          </a:lnTo>
                          <a:cubicBezTo>
                            <a:pt x="26" y="53"/>
                            <a:pt x="26" y="54"/>
                            <a:pt x="26" y="55"/>
                          </a:cubicBezTo>
                          <a:cubicBezTo>
                            <a:pt x="26" y="58"/>
                            <a:pt x="26" y="59"/>
                            <a:pt x="27" y="62"/>
                          </a:cubicBezTo>
                          <a:cubicBezTo>
                            <a:pt x="28" y="63"/>
                            <a:pt x="29" y="63"/>
                            <a:pt x="30" y="64"/>
                          </a:cubicBezTo>
                          <a:cubicBezTo>
                            <a:pt x="32" y="64"/>
                            <a:pt x="34" y="65"/>
                            <a:pt x="35" y="67"/>
                          </a:cubicBezTo>
                          <a:lnTo>
                            <a:pt x="42" y="81"/>
                          </a:lnTo>
                          <a:cubicBezTo>
                            <a:pt x="43" y="76"/>
                            <a:pt x="47" y="72"/>
                            <a:pt x="50" y="69"/>
                          </a:cubicBezTo>
                          <a:cubicBezTo>
                            <a:pt x="54" y="66"/>
                            <a:pt x="58" y="63"/>
                            <a:pt x="58" y="57"/>
                          </a:cubicBezTo>
                          <a:cubicBezTo>
                            <a:pt x="58" y="56"/>
                            <a:pt x="58" y="56"/>
                            <a:pt x="57" y="55"/>
                          </a:cubicBezTo>
                          <a:cubicBezTo>
                            <a:pt x="57" y="54"/>
                            <a:pt x="56" y="54"/>
                            <a:pt x="56" y="53"/>
                          </a:cubicBezTo>
                          <a:cubicBezTo>
                            <a:pt x="56" y="51"/>
                            <a:pt x="57" y="51"/>
                            <a:pt x="59" y="50"/>
                          </a:cubicBezTo>
                          <a:cubicBezTo>
                            <a:pt x="60" y="49"/>
                            <a:pt x="61" y="48"/>
                            <a:pt x="61" y="47"/>
                          </a:cubicBezTo>
                          <a:cubicBezTo>
                            <a:pt x="61" y="46"/>
                            <a:pt x="59" y="45"/>
                            <a:pt x="57" y="43"/>
                          </a:cubicBezTo>
                          <a:lnTo>
                            <a:pt x="56" y="4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" name="Freeform 1142">
                      <a:extLst>
                        <a:ext uri="{FF2B5EF4-FFF2-40B4-BE49-F238E27FC236}">
                          <a16:creationId xmlns:a16="http://schemas.microsoft.com/office/drawing/2014/main" id="{8710B94D-182F-4E2A-4F4B-8B9652132B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0036" y="4562954"/>
                      <a:ext cx="63902" cy="73300"/>
                    </a:xfrm>
                    <a:custGeom>
                      <a:avLst/>
                      <a:gdLst>
                        <a:gd name="T0" fmla="*/ 97 w 147"/>
                        <a:gd name="T1" fmla="*/ 112 h 172"/>
                        <a:gd name="T2" fmla="*/ 123 w 147"/>
                        <a:gd name="T3" fmla="*/ 127 h 172"/>
                        <a:gd name="T4" fmla="*/ 131 w 147"/>
                        <a:gd name="T5" fmla="*/ 118 h 172"/>
                        <a:gd name="T6" fmla="*/ 140 w 147"/>
                        <a:gd name="T7" fmla="*/ 91 h 172"/>
                        <a:gd name="T8" fmla="*/ 140 w 147"/>
                        <a:gd name="T9" fmla="*/ 73 h 172"/>
                        <a:gd name="T10" fmla="*/ 129 w 147"/>
                        <a:gd name="T11" fmla="*/ 63 h 172"/>
                        <a:gd name="T12" fmla="*/ 118 w 147"/>
                        <a:gd name="T13" fmla="*/ 68 h 172"/>
                        <a:gd name="T14" fmla="*/ 112 w 147"/>
                        <a:gd name="T15" fmla="*/ 62 h 172"/>
                        <a:gd name="T16" fmla="*/ 101 w 147"/>
                        <a:gd name="T17" fmla="*/ 63 h 172"/>
                        <a:gd name="T18" fmla="*/ 89 w 147"/>
                        <a:gd name="T19" fmla="*/ 67 h 172"/>
                        <a:gd name="T20" fmla="*/ 77 w 147"/>
                        <a:gd name="T21" fmla="*/ 65 h 172"/>
                        <a:gd name="T22" fmla="*/ 74 w 147"/>
                        <a:gd name="T23" fmla="*/ 60 h 172"/>
                        <a:gd name="T24" fmla="*/ 72 w 147"/>
                        <a:gd name="T25" fmla="*/ 45 h 172"/>
                        <a:gd name="T26" fmla="*/ 78 w 147"/>
                        <a:gd name="T27" fmla="*/ 37 h 172"/>
                        <a:gd name="T28" fmla="*/ 87 w 147"/>
                        <a:gd name="T29" fmla="*/ 14 h 172"/>
                        <a:gd name="T30" fmla="*/ 84 w 147"/>
                        <a:gd name="T31" fmla="*/ 2 h 172"/>
                        <a:gd name="T32" fmla="*/ 80 w 147"/>
                        <a:gd name="T33" fmla="*/ 1 h 172"/>
                        <a:gd name="T34" fmla="*/ 73 w 147"/>
                        <a:gd name="T35" fmla="*/ 0 h 172"/>
                        <a:gd name="T36" fmla="*/ 57 w 147"/>
                        <a:gd name="T37" fmla="*/ 19 h 172"/>
                        <a:gd name="T38" fmla="*/ 50 w 147"/>
                        <a:gd name="T39" fmla="*/ 54 h 172"/>
                        <a:gd name="T40" fmla="*/ 30 w 147"/>
                        <a:gd name="T41" fmla="*/ 60 h 172"/>
                        <a:gd name="T42" fmla="*/ 22 w 147"/>
                        <a:gd name="T43" fmla="*/ 62 h 172"/>
                        <a:gd name="T44" fmla="*/ 16 w 147"/>
                        <a:gd name="T45" fmla="*/ 68 h 172"/>
                        <a:gd name="T46" fmla="*/ 29 w 147"/>
                        <a:gd name="T47" fmla="*/ 85 h 172"/>
                        <a:gd name="T48" fmla="*/ 28 w 147"/>
                        <a:gd name="T49" fmla="*/ 90 h 172"/>
                        <a:gd name="T50" fmla="*/ 18 w 147"/>
                        <a:gd name="T51" fmla="*/ 94 h 172"/>
                        <a:gd name="T52" fmla="*/ 11 w 147"/>
                        <a:gd name="T53" fmla="*/ 91 h 172"/>
                        <a:gd name="T54" fmla="*/ 4 w 147"/>
                        <a:gd name="T55" fmla="*/ 106 h 172"/>
                        <a:gd name="T56" fmla="*/ 10 w 147"/>
                        <a:gd name="T57" fmla="*/ 109 h 172"/>
                        <a:gd name="T58" fmla="*/ 15 w 147"/>
                        <a:gd name="T59" fmla="*/ 112 h 172"/>
                        <a:gd name="T60" fmla="*/ 30 w 147"/>
                        <a:gd name="T61" fmla="*/ 115 h 172"/>
                        <a:gd name="T62" fmla="*/ 33 w 147"/>
                        <a:gd name="T63" fmla="*/ 119 h 172"/>
                        <a:gd name="T64" fmla="*/ 37 w 147"/>
                        <a:gd name="T65" fmla="*/ 120 h 172"/>
                        <a:gd name="T66" fmla="*/ 41 w 147"/>
                        <a:gd name="T67" fmla="*/ 127 h 172"/>
                        <a:gd name="T68" fmla="*/ 42 w 147"/>
                        <a:gd name="T69" fmla="*/ 134 h 172"/>
                        <a:gd name="T70" fmla="*/ 46 w 147"/>
                        <a:gd name="T71" fmla="*/ 141 h 172"/>
                        <a:gd name="T72" fmla="*/ 42 w 147"/>
                        <a:gd name="T73" fmla="*/ 149 h 172"/>
                        <a:gd name="T74" fmla="*/ 53 w 147"/>
                        <a:gd name="T75" fmla="*/ 168 h 172"/>
                        <a:gd name="T76" fmla="*/ 59 w 147"/>
                        <a:gd name="T77" fmla="*/ 154 h 172"/>
                        <a:gd name="T78" fmla="*/ 64 w 147"/>
                        <a:gd name="T79" fmla="*/ 142 h 172"/>
                        <a:gd name="T80" fmla="*/ 65 w 147"/>
                        <a:gd name="T81" fmla="*/ 135 h 172"/>
                        <a:gd name="T82" fmla="*/ 76 w 147"/>
                        <a:gd name="T83" fmla="*/ 133 h 172"/>
                        <a:gd name="T84" fmla="*/ 87 w 147"/>
                        <a:gd name="T85" fmla="*/ 123 h 1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47" h="172">
                          <a:moveTo>
                            <a:pt x="87" y="123"/>
                          </a:moveTo>
                          <a:cubicBezTo>
                            <a:pt x="89" y="118"/>
                            <a:pt x="91" y="112"/>
                            <a:pt x="97" y="112"/>
                          </a:cubicBezTo>
                          <a:cubicBezTo>
                            <a:pt x="102" y="112"/>
                            <a:pt x="108" y="117"/>
                            <a:pt x="115" y="121"/>
                          </a:cubicBezTo>
                          <a:cubicBezTo>
                            <a:pt x="118" y="124"/>
                            <a:pt x="120" y="126"/>
                            <a:pt x="123" y="127"/>
                          </a:cubicBezTo>
                          <a:cubicBezTo>
                            <a:pt x="124" y="123"/>
                            <a:pt x="127" y="120"/>
                            <a:pt x="130" y="119"/>
                          </a:cubicBezTo>
                          <a:lnTo>
                            <a:pt x="131" y="118"/>
                          </a:lnTo>
                          <a:lnTo>
                            <a:pt x="131" y="102"/>
                          </a:lnTo>
                          <a:cubicBezTo>
                            <a:pt x="131" y="96"/>
                            <a:pt x="135" y="93"/>
                            <a:pt x="140" y="91"/>
                          </a:cubicBezTo>
                          <a:cubicBezTo>
                            <a:pt x="143" y="88"/>
                            <a:pt x="147" y="86"/>
                            <a:pt x="147" y="81"/>
                          </a:cubicBezTo>
                          <a:cubicBezTo>
                            <a:pt x="147" y="77"/>
                            <a:pt x="144" y="75"/>
                            <a:pt x="140" y="73"/>
                          </a:cubicBezTo>
                          <a:cubicBezTo>
                            <a:pt x="137" y="71"/>
                            <a:pt x="132" y="69"/>
                            <a:pt x="132" y="63"/>
                          </a:cubicBezTo>
                          <a:lnTo>
                            <a:pt x="129" y="63"/>
                          </a:lnTo>
                          <a:cubicBezTo>
                            <a:pt x="127" y="63"/>
                            <a:pt x="125" y="65"/>
                            <a:pt x="124" y="66"/>
                          </a:cubicBezTo>
                          <a:cubicBezTo>
                            <a:pt x="122" y="67"/>
                            <a:pt x="121" y="68"/>
                            <a:pt x="118" y="68"/>
                          </a:cubicBezTo>
                          <a:cubicBezTo>
                            <a:pt x="116" y="68"/>
                            <a:pt x="114" y="66"/>
                            <a:pt x="113" y="62"/>
                          </a:cubicBezTo>
                          <a:cubicBezTo>
                            <a:pt x="113" y="62"/>
                            <a:pt x="113" y="62"/>
                            <a:pt x="112" y="62"/>
                          </a:cubicBezTo>
                          <a:cubicBezTo>
                            <a:pt x="111" y="63"/>
                            <a:pt x="109" y="63"/>
                            <a:pt x="107" y="63"/>
                          </a:cubicBezTo>
                          <a:cubicBezTo>
                            <a:pt x="104" y="63"/>
                            <a:pt x="103" y="63"/>
                            <a:pt x="101" y="63"/>
                          </a:cubicBezTo>
                          <a:cubicBezTo>
                            <a:pt x="100" y="62"/>
                            <a:pt x="99" y="62"/>
                            <a:pt x="97" y="62"/>
                          </a:cubicBezTo>
                          <a:cubicBezTo>
                            <a:pt x="93" y="62"/>
                            <a:pt x="91" y="65"/>
                            <a:pt x="89" y="67"/>
                          </a:cubicBezTo>
                          <a:cubicBezTo>
                            <a:pt x="87" y="69"/>
                            <a:pt x="86" y="71"/>
                            <a:pt x="83" y="71"/>
                          </a:cubicBezTo>
                          <a:cubicBezTo>
                            <a:pt x="79" y="71"/>
                            <a:pt x="78" y="68"/>
                            <a:pt x="77" y="65"/>
                          </a:cubicBezTo>
                          <a:cubicBezTo>
                            <a:pt x="76" y="63"/>
                            <a:pt x="76" y="61"/>
                            <a:pt x="75" y="60"/>
                          </a:cubicBezTo>
                          <a:lnTo>
                            <a:pt x="74" y="60"/>
                          </a:lnTo>
                          <a:lnTo>
                            <a:pt x="78" y="50"/>
                          </a:lnTo>
                          <a:cubicBezTo>
                            <a:pt x="76" y="50"/>
                            <a:pt x="72" y="48"/>
                            <a:pt x="72" y="45"/>
                          </a:cubicBezTo>
                          <a:cubicBezTo>
                            <a:pt x="72" y="42"/>
                            <a:pt x="74" y="40"/>
                            <a:pt x="76" y="39"/>
                          </a:cubicBezTo>
                          <a:cubicBezTo>
                            <a:pt x="77" y="38"/>
                            <a:pt x="78" y="38"/>
                            <a:pt x="78" y="37"/>
                          </a:cubicBezTo>
                          <a:cubicBezTo>
                            <a:pt x="79" y="34"/>
                            <a:pt x="80" y="31"/>
                            <a:pt x="81" y="28"/>
                          </a:cubicBezTo>
                          <a:cubicBezTo>
                            <a:pt x="82" y="24"/>
                            <a:pt x="84" y="18"/>
                            <a:pt x="87" y="14"/>
                          </a:cubicBezTo>
                          <a:cubicBezTo>
                            <a:pt x="86" y="13"/>
                            <a:pt x="86" y="11"/>
                            <a:pt x="86" y="9"/>
                          </a:cubicBezTo>
                          <a:cubicBezTo>
                            <a:pt x="86" y="7"/>
                            <a:pt x="86" y="4"/>
                            <a:pt x="84" y="2"/>
                          </a:cubicBezTo>
                          <a:cubicBezTo>
                            <a:pt x="84" y="1"/>
                            <a:pt x="84" y="1"/>
                            <a:pt x="83" y="1"/>
                          </a:cubicBezTo>
                          <a:cubicBezTo>
                            <a:pt x="82" y="1"/>
                            <a:pt x="81" y="1"/>
                            <a:pt x="80" y="1"/>
                          </a:cubicBezTo>
                          <a:cubicBezTo>
                            <a:pt x="79" y="1"/>
                            <a:pt x="77" y="2"/>
                            <a:pt x="76" y="2"/>
                          </a:cubicBezTo>
                          <a:cubicBezTo>
                            <a:pt x="75" y="2"/>
                            <a:pt x="74" y="1"/>
                            <a:pt x="73" y="0"/>
                          </a:cubicBezTo>
                          <a:cubicBezTo>
                            <a:pt x="69" y="4"/>
                            <a:pt x="64" y="9"/>
                            <a:pt x="60" y="15"/>
                          </a:cubicBezTo>
                          <a:cubicBezTo>
                            <a:pt x="59" y="17"/>
                            <a:pt x="58" y="18"/>
                            <a:pt x="57" y="19"/>
                          </a:cubicBezTo>
                          <a:cubicBezTo>
                            <a:pt x="56" y="26"/>
                            <a:pt x="54" y="30"/>
                            <a:pt x="53" y="35"/>
                          </a:cubicBezTo>
                          <a:cubicBezTo>
                            <a:pt x="51" y="41"/>
                            <a:pt x="50" y="46"/>
                            <a:pt x="50" y="54"/>
                          </a:cubicBezTo>
                          <a:cubicBezTo>
                            <a:pt x="50" y="58"/>
                            <a:pt x="46" y="60"/>
                            <a:pt x="39" y="60"/>
                          </a:cubicBezTo>
                          <a:cubicBezTo>
                            <a:pt x="36" y="60"/>
                            <a:pt x="33" y="60"/>
                            <a:pt x="30" y="60"/>
                          </a:cubicBezTo>
                          <a:cubicBezTo>
                            <a:pt x="28" y="60"/>
                            <a:pt x="25" y="59"/>
                            <a:pt x="24" y="60"/>
                          </a:cubicBezTo>
                          <a:cubicBezTo>
                            <a:pt x="23" y="60"/>
                            <a:pt x="22" y="61"/>
                            <a:pt x="22" y="62"/>
                          </a:cubicBezTo>
                          <a:cubicBezTo>
                            <a:pt x="21" y="63"/>
                            <a:pt x="20" y="65"/>
                            <a:pt x="19" y="66"/>
                          </a:cubicBezTo>
                          <a:cubicBezTo>
                            <a:pt x="18" y="66"/>
                            <a:pt x="16" y="67"/>
                            <a:pt x="16" y="68"/>
                          </a:cubicBezTo>
                          <a:cubicBezTo>
                            <a:pt x="17" y="70"/>
                            <a:pt x="26" y="82"/>
                            <a:pt x="29" y="84"/>
                          </a:cubicBezTo>
                          <a:lnTo>
                            <a:pt x="29" y="85"/>
                          </a:lnTo>
                          <a:lnTo>
                            <a:pt x="29" y="90"/>
                          </a:lnTo>
                          <a:lnTo>
                            <a:pt x="28" y="90"/>
                          </a:lnTo>
                          <a:cubicBezTo>
                            <a:pt x="26" y="90"/>
                            <a:pt x="24" y="91"/>
                            <a:pt x="23" y="92"/>
                          </a:cubicBezTo>
                          <a:cubicBezTo>
                            <a:pt x="22" y="93"/>
                            <a:pt x="20" y="94"/>
                            <a:pt x="18" y="94"/>
                          </a:cubicBezTo>
                          <a:cubicBezTo>
                            <a:pt x="16" y="94"/>
                            <a:pt x="15" y="93"/>
                            <a:pt x="14" y="92"/>
                          </a:cubicBezTo>
                          <a:cubicBezTo>
                            <a:pt x="13" y="92"/>
                            <a:pt x="13" y="91"/>
                            <a:pt x="11" y="91"/>
                          </a:cubicBezTo>
                          <a:cubicBezTo>
                            <a:pt x="6" y="91"/>
                            <a:pt x="0" y="98"/>
                            <a:pt x="0" y="102"/>
                          </a:cubicBezTo>
                          <a:cubicBezTo>
                            <a:pt x="0" y="103"/>
                            <a:pt x="3" y="106"/>
                            <a:pt x="4" y="106"/>
                          </a:cubicBezTo>
                          <a:lnTo>
                            <a:pt x="5" y="106"/>
                          </a:lnTo>
                          <a:cubicBezTo>
                            <a:pt x="7" y="107"/>
                            <a:pt x="9" y="108"/>
                            <a:pt x="10" y="109"/>
                          </a:cubicBezTo>
                          <a:cubicBezTo>
                            <a:pt x="11" y="110"/>
                            <a:pt x="12" y="111"/>
                            <a:pt x="15" y="112"/>
                          </a:cubicBezTo>
                          <a:lnTo>
                            <a:pt x="15" y="112"/>
                          </a:lnTo>
                          <a:cubicBezTo>
                            <a:pt x="17" y="113"/>
                            <a:pt x="20" y="113"/>
                            <a:pt x="22" y="113"/>
                          </a:cubicBezTo>
                          <a:cubicBezTo>
                            <a:pt x="25" y="113"/>
                            <a:pt x="27" y="113"/>
                            <a:pt x="30" y="115"/>
                          </a:cubicBezTo>
                          <a:cubicBezTo>
                            <a:pt x="31" y="116"/>
                            <a:pt x="31" y="117"/>
                            <a:pt x="32" y="118"/>
                          </a:cubicBezTo>
                          <a:cubicBezTo>
                            <a:pt x="33" y="119"/>
                            <a:pt x="33" y="119"/>
                            <a:pt x="33" y="119"/>
                          </a:cubicBezTo>
                          <a:lnTo>
                            <a:pt x="37" y="119"/>
                          </a:lnTo>
                          <a:lnTo>
                            <a:pt x="37" y="120"/>
                          </a:lnTo>
                          <a:cubicBezTo>
                            <a:pt x="39" y="121"/>
                            <a:pt x="39" y="122"/>
                            <a:pt x="39" y="124"/>
                          </a:cubicBezTo>
                          <a:cubicBezTo>
                            <a:pt x="39" y="126"/>
                            <a:pt x="39" y="127"/>
                            <a:pt x="41" y="127"/>
                          </a:cubicBezTo>
                          <a:lnTo>
                            <a:pt x="42" y="127"/>
                          </a:lnTo>
                          <a:lnTo>
                            <a:pt x="42" y="134"/>
                          </a:lnTo>
                          <a:cubicBezTo>
                            <a:pt x="42" y="134"/>
                            <a:pt x="43" y="135"/>
                            <a:pt x="44" y="136"/>
                          </a:cubicBezTo>
                          <a:cubicBezTo>
                            <a:pt x="45" y="138"/>
                            <a:pt x="46" y="139"/>
                            <a:pt x="46" y="141"/>
                          </a:cubicBezTo>
                          <a:cubicBezTo>
                            <a:pt x="46" y="143"/>
                            <a:pt x="45" y="144"/>
                            <a:pt x="44" y="145"/>
                          </a:cubicBezTo>
                          <a:cubicBezTo>
                            <a:pt x="43" y="146"/>
                            <a:pt x="42" y="147"/>
                            <a:pt x="42" y="149"/>
                          </a:cubicBezTo>
                          <a:cubicBezTo>
                            <a:pt x="42" y="153"/>
                            <a:pt x="48" y="169"/>
                            <a:pt x="53" y="172"/>
                          </a:cubicBezTo>
                          <a:cubicBezTo>
                            <a:pt x="53" y="171"/>
                            <a:pt x="53" y="169"/>
                            <a:pt x="53" y="168"/>
                          </a:cubicBezTo>
                          <a:cubicBezTo>
                            <a:pt x="53" y="167"/>
                            <a:pt x="53" y="166"/>
                            <a:pt x="53" y="165"/>
                          </a:cubicBezTo>
                          <a:cubicBezTo>
                            <a:pt x="53" y="159"/>
                            <a:pt x="56" y="156"/>
                            <a:pt x="59" y="154"/>
                          </a:cubicBezTo>
                          <a:cubicBezTo>
                            <a:pt x="61" y="153"/>
                            <a:pt x="62" y="152"/>
                            <a:pt x="63" y="149"/>
                          </a:cubicBezTo>
                          <a:cubicBezTo>
                            <a:pt x="64" y="147"/>
                            <a:pt x="64" y="145"/>
                            <a:pt x="64" y="142"/>
                          </a:cubicBezTo>
                          <a:cubicBezTo>
                            <a:pt x="64" y="139"/>
                            <a:pt x="65" y="137"/>
                            <a:pt x="65" y="135"/>
                          </a:cubicBezTo>
                          <a:lnTo>
                            <a:pt x="65" y="135"/>
                          </a:lnTo>
                          <a:cubicBezTo>
                            <a:pt x="66" y="133"/>
                            <a:pt x="72" y="131"/>
                            <a:pt x="73" y="131"/>
                          </a:cubicBezTo>
                          <a:cubicBezTo>
                            <a:pt x="75" y="131"/>
                            <a:pt x="76" y="132"/>
                            <a:pt x="76" y="133"/>
                          </a:cubicBezTo>
                          <a:cubicBezTo>
                            <a:pt x="77" y="134"/>
                            <a:pt x="77" y="134"/>
                            <a:pt x="78" y="134"/>
                          </a:cubicBezTo>
                          <a:cubicBezTo>
                            <a:pt x="83" y="134"/>
                            <a:pt x="85" y="129"/>
                            <a:pt x="87" y="12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" name="Freeform 1143">
                      <a:extLst>
                        <a:ext uri="{FF2B5EF4-FFF2-40B4-BE49-F238E27FC236}">
                          <a16:creationId xmlns:a16="http://schemas.microsoft.com/office/drawing/2014/main" id="{6FA4CB01-6F8F-3E10-602C-EA4F9C5CEB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594905"/>
                      <a:ext cx="28193" cy="26313"/>
                    </a:xfrm>
                    <a:custGeom>
                      <a:avLst/>
                      <a:gdLst>
                        <a:gd name="T0" fmla="*/ 9 w 67"/>
                        <a:gd name="T1" fmla="*/ 36 h 61"/>
                        <a:gd name="T2" fmla="*/ 11 w 67"/>
                        <a:gd name="T3" fmla="*/ 37 h 61"/>
                        <a:gd name="T4" fmla="*/ 15 w 67"/>
                        <a:gd name="T5" fmla="*/ 40 h 61"/>
                        <a:gd name="T6" fmla="*/ 21 w 67"/>
                        <a:gd name="T7" fmla="*/ 40 h 61"/>
                        <a:gd name="T8" fmla="*/ 28 w 67"/>
                        <a:gd name="T9" fmla="*/ 46 h 61"/>
                        <a:gd name="T10" fmla="*/ 33 w 67"/>
                        <a:gd name="T11" fmla="*/ 52 h 61"/>
                        <a:gd name="T12" fmla="*/ 48 w 67"/>
                        <a:gd name="T13" fmla="*/ 56 h 61"/>
                        <a:gd name="T14" fmla="*/ 63 w 67"/>
                        <a:gd name="T15" fmla="*/ 61 h 61"/>
                        <a:gd name="T16" fmla="*/ 67 w 67"/>
                        <a:gd name="T17" fmla="*/ 53 h 61"/>
                        <a:gd name="T18" fmla="*/ 66 w 67"/>
                        <a:gd name="T19" fmla="*/ 52 h 61"/>
                        <a:gd name="T20" fmla="*/ 64 w 67"/>
                        <a:gd name="T21" fmla="*/ 47 h 61"/>
                        <a:gd name="T22" fmla="*/ 64 w 67"/>
                        <a:gd name="T23" fmla="*/ 47 h 61"/>
                        <a:gd name="T24" fmla="*/ 56 w 67"/>
                        <a:gd name="T25" fmla="*/ 29 h 61"/>
                        <a:gd name="T26" fmla="*/ 53 w 67"/>
                        <a:gd name="T27" fmla="*/ 18 h 61"/>
                        <a:gd name="T28" fmla="*/ 47 w 67"/>
                        <a:gd name="T29" fmla="*/ 15 h 61"/>
                        <a:gd name="T30" fmla="*/ 43 w 67"/>
                        <a:gd name="T31" fmla="*/ 13 h 61"/>
                        <a:gd name="T32" fmla="*/ 43 w 67"/>
                        <a:gd name="T33" fmla="*/ 12 h 61"/>
                        <a:gd name="T34" fmla="*/ 32 w 67"/>
                        <a:gd name="T35" fmla="*/ 0 h 61"/>
                        <a:gd name="T36" fmla="*/ 27 w 67"/>
                        <a:gd name="T37" fmla="*/ 0 h 61"/>
                        <a:gd name="T38" fmla="*/ 22 w 67"/>
                        <a:gd name="T39" fmla="*/ 1 h 61"/>
                        <a:gd name="T40" fmla="*/ 19 w 67"/>
                        <a:gd name="T41" fmla="*/ 0 h 61"/>
                        <a:gd name="T42" fmla="*/ 16 w 67"/>
                        <a:gd name="T43" fmla="*/ 3 h 61"/>
                        <a:gd name="T44" fmla="*/ 11 w 67"/>
                        <a:gd name="T45" fmla="*/ 7 h 61"/>
                        <a:gd name="T46" fmla="*/ 9 w 67"/>
                        <a:gd name="T47" fmla="*/ 5 h 61"/>
                        <a:gd name="T48" fmla="*/ 0 w 67"/>
                        <a:gd name="T49" fmla="*/ 15 h 61"/>
                        <a:gd name="T50" fmla="*/ 4 w 67"/>
                        <a:gd name="T51" fmla="*/ 22 h 61"/>
                        <a:gd name="T52" fmla="*/ 8 w 67"/>
                        <a:gd name="T53" fmla="*/ 25 h 61"/>
                        <a:gd name="T54" fmla="*/ 9 w 67"/>
                        <a:gd name="T55" fmla="*/ 33 h 61"/>
                        <a:gd name="T56" fmla="*/ 9 w 67"/>
                        <a:gd name="T57" fmla="*/ 36 h 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67" h="61">
                          <a:moveTo>
                            <a:pt x="9" y="36"/>
                          </a:moveTo>
                          <a:cubicBezTo>
                            <a:pt x="10" y="36"/>
                            <a:pt x="10" y="37"/>
                            <a:pt x="11" y="37"/>
                          </a:cubicBezTo>
                          <a:cubicBezTo>
                            <a:pt x="12" y="39"/>
                            <a:pt x="13" y="40"/>
                            <a:pt x="15" y="40"/>
                          </a:cubicBezTo>
                          <a:lnTo>
                            <a:pt x="21" y="40"/>
                          </a:lnTo>
                          <a:cubicBezTo>
                            <a:pt x="25" y="40"/>
                            <a:pt x="27" y="43"/>
                            <a:pt x="28" y="46"/>
                          </a:cubicBezTo>
                          <a:cubicBezTo>
                            <a:pt x="30" y="49"/>
                            <a:pt x="31" y="51"/>
                            <a:pt x="33" y="52"/>
                          </a:cubicBezTo>
                          <a:cubicBezTo>
                            <a:pt x="38" y="54"/>
                            <a:pt x="43" y="55"/>
                            <a:pt x="48" y="56"/>
                          </a:cubicBezTo>
                          <a:cubicBezTo>
                            <a:pt x="53" y="58"/>
                            <a:pt x="58" y="59"/>
                            <a:pt x="63" y="61"/>
                          </a:cubicBezTo>
                          <a:cubicBezTo>
                            <a:pt x="65" y="58"/>
                            <a:pt x="67" y="55"/>
                            <a:pt x="67" y="53"/>
                          </a:cubicBezTo>
                          <a:cubicBezTo>
                            <a:pt x="67" y="53"/>
                            <a:pt x="66" y="53"/>
                            <a:pt x="66" y="52"/>
                          </a:cubicBezTo>
                          <a:cubicBezTo>
                            <a:pt x="65" y="50"/>
                            <a:pt x="65" y="50"/>
                            <a:pt x="64" y="47"/>
                          </a:cubicBezTo>
                          <a:lnTo>
                            <a:pt x="64" y="47"/>
                          </a:lnTo>
                          <a:cubicBezTo>
                            <a:pt x="57" y="41"/>
                            <a:pt x="56" y="35"/>
                            <a:pt x="56" y="29"/>
                          </a:cubicBezTo>
                          <a:cubicBezTo>
                            <a:pt x="55" y="25"/>
                            <a:pt x="55" y="21"/>
                            <a:pt x="53" y="18"/>
                          </a:cubicBezTo>
                          <a:cubicBezTo>
                            <a:pt x="52" y="16"/>
                            <a:pt x="49" y="16"/>
                            <a:pt x="47" y="15"/>
                          </a:cubicBezTo>
                          <a:cubicBezTo>
                            <a:pt x="45" y="15"/>
                            <a:pt x="43" y="14"/>
                            <a:pt x="43" y="13"/>
                          </a:cubicBezTo>
                          <a:lnTo>
                            <a:pt x="43" y="12"/>
                          </a:lnTo>
                          <a:cubicBezTo>
                            <a:pt x="42" y="4"/>
                            <a:pt x="41" y="0"/>
                            <a:pt x="32" y="0"/>
                          </a:cubicBezTo>
                          <a:cubicBezTo>
                            <a:pt x="30" y="0"/>
                            <a:pt x="29" y="0"/>
                            <a:pt x="27" y="0"/>
                          </a:cubicBezTo>
                          <a:cubicBezTo>
                            <a:pt x="26" y="1"/>
                            <a:pt x="24" y="1"/>
                            <a:pt x="22" y="1"/>
                          </a:cubicBezTo>
                          <a:cubicBezTo>
                            <a:pt x="21" y="1"/>
                            <a:pt x="20" y="1"/>
                            <a:pt x="19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5" y="5"/>
                            <a:pt x="13" y="7"/>
                            <a:pt x="11" y="7"/>
                          </a:cubicBezTo>
                          <a:cubicBezTo>
                            <a:pt x="11" y="7"/>
                            <a:pt x="10" y="7"/>
                            <a:pt x="9" y="5"/>
                          </a:cubicBezTo>
                          <a:cubicBezTo>
                            <a:pt x="5" y="7"/>
                            <a:pt x="0" y="12"/>
                            <a:pt x="0" y="15"/>
                          </a:cubicBezTo>
                          <a:cubicBezTo>
                            <a:pt x="0" y="19"/>
                            <a:pt x="2" y="20"/>
                            <a:pt x="4" y="22"/>
                          </a:cubicBezTo>
                          <a:cubicBezTo>
                            <a:pt x="6" y="23"/>
                            <a:pt x="7" y="24"/>
                            <a:pt x="8" y="25"/>
                          </a:cubicBezTo>
                          <a:cubicBezTo>
                            <a:pt x="10" y="27"/>
                            <a:pt x="10" y="31"/>
                            <a:pt x="9" y="33"/>
                          </a:cubicBezTo>
                          <a:cubicBezTo>
                            <a:pt x="9" y="34"/>
                            <a:pt x="9" y="35"/>
                            <a:pt x="9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3" name="Freeform 1144">
                      <a:extLst>
                        <a:ext uri="{FF2B5EF4-FFF2-40B4-BE49-F238E27FC236}">
                          <a16:creationId xmlns:a16="http://schemas.microsoft.com/office/drawing/2014/main" id="{B9222032-E91E-65DE-008B-377BE9259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43771"/>
                      <a:ext cx="52625" cy="71420"/>
                    </a:xfrm>
                    <a:custGeom>
                      <a:avLst/>
                      <a:gdLst>
                        <a:gd name="T0" fmla="*/ 79 w 121"/>
                        <a:gd name="T1" fmla="*/ 128 h 168"/>
                        <a:gd name="T2" fmla="*/ 98 w 121"/>
                        <a:gd name="T3" fmla="*/ 108 h 168"/>
                        <a:gd name="T4" fmla="*/ 104 w 121"/>
                        <a:gd name="T5" fmla="*/ 111 h 168"/>
                        <a:gd name="T6" fmla="*/ 112 w 121"/>
                        <a:gd name="T7" fmla="*/ 91 h 168"/>
                        <a:gd name="T8" fmla="*/ 90 w 121"/>
                        <a:gd name="T9" fmla="*/ 92 h 168"/>
                        <a:gd name="T10" fmla="*/ 72 w 121"/>
                        <a:gd name="T11" fmla="*/ 71 h 168"/>
                        <a:gd name="T12" fmla="*/ 92 w 121"/>
                        <a:gd name="T13" fmla="*/ 64 h 168"/>
                        <a:gd name="T14" fmla="*/ 88 w 121"/>
                        <a:gd name="T15" fmla="*/ 72 h 168"/>
                        <a:gd name="T16" fmla="*/ 90 w 121"/>
                        <a:gd name="T17" fmla="*/ 72 h 168"/>
                        <a:gd name="T18" fmla="*/ 94 w 121"/>
                        <a:gd name="T19" fmla="*/ 72 h 168"/>
                        <a:gd name="T20" fmla="*/ 99 w 121"/>
                        <a:gd name="T21" fmla="*/ 77 h 168"/>
                        <a:gd name="T22" fmla="*/ 103 w 121"/>
                        <a:gd name="T23" fmla="*/ 71 h 168"/>
                        <a:gd name="T24" fmla="*/ 111 w 121"/>
                        <a:gd name="T25" fmla="*/ 72 h 168"/>
                        <a:gd name="T26" fmla="*/ 117 w 121"/>
                        <a:gd name="T27" fmla="*/ 61 h 168"/>
                        <a:gd name="T28" fmla="*/ 121 w 121"/>
                        <a:gd name="T29" fmla="*/ 47 h 168"/>
                        <a:gd name="T30" fmla="*/ 118 w 121"/>
                        <a:gd name="T31" fmla="*/ 48 h 168"/>
                        <a:gd name="T32" fmla="*/ 91 w 121"/>
                        <a:gd name="T33" fmla="*/ 32 h 168"/>
                        <a:gd name="T34" fmla="*/ 84 w 121"/>
                        <a:gd name="T35" fmla="*/ 29 h 168"/>
                        <a:gd name="T36" fmla="*/ 82 w 121"/>
                        <a:gd name="T37" fmla="*/ 21 h 168"/>
                        <a:gd name="T38" fmla="*/ 74 w 121"/>
                        <a:gd name="T39" fmla="*/ 14 h 168"/>
                        <a:gd name="T40" fmla="*/ 65 w 121"/>
                        <a:gd name="T41" fmla="*/ 13 h 168"/>
                        <a:gd name="T42" fmla="*/ 55 w 121"/>
                        <a:gd name="T43" fmla="*/ 0 h 168"/>
                        <a:gd name="T44" fmla="*/ 37 w 121"/>
                        <a:gd name="T45" fmla="*/ 9 h 168"/>
                        <a:gd name="T46" fmla="*/ 36 w 121"/>
                        <a:gd name="T47" fmla="*/ 13 h 168"/>
                        <a:gd name="T48" fmla="*/ 13 w 121"/>
                        <a:gd name="T49" fmla="*/ 28 h 168"/>
                        <a:gd name="T50" fmla="*/ 16 w 121"/>
                        <a:gd name="T51" fmla="*/ 35 h 168"/>
                        <a:gd name="T52" fmla="*/ 2 w 121"/>
                        <a:gd name="T53" fmla="*/ 53 h 168"/>
                        <a:gd name="T54" fmla="*/ 1 w 121"/>
                        <a:gd name="T55" fmla="*/ 68 h 168"/>
                        <a:gd name="T56" fmla="*/ 13 w 121"/>
                        <a:gd name="T57" fmla="*/ 113 h 168"/>
                        <a:gd name="T58" fmla="*/ 14 w 121"/>
                        <a:gd name="T59" fmla="*/ 126 h 168"/>
                        <a:gd name="T60" fmla="*/ 21 w 121"/>
                        <a:gd name="T61" fmla="*/ 122 h 168"/>
                        <a:gd name="T62" fmla="*/ 23 w 121"/>
                        <a:gd name="T63" fmla="*/ 137 h 168"/>
                        <a:gd name="T64" fmla="*/ 21 w 121"/>
                        <a:gd name="T65" fmla="*/ 142 h 168"/>
                        <a:gd name="T66" fmla="*/ 22 w 121"/>
                        <a:gd name="T67" fmla="*/ 154 h 168"/>
                        <a:gd name="T68" fmla="*/ 30 w 121"/>
                        <a:gd name="T69" fmla="*/ 163 h 168"/>
                        <a:gd name="T70" fmla="*/ 37 w 121"/>
                        <a:gd name="T71" fmla="*/ 160 h 168"/>
                        <a:gd name="T72" fmla="*/ 51 w 121"/>
                        <a:gd name="T73" fmla="*/ 168 h 168"/>
                        <a:gd name="T74" fmla="*/ 66 w 121"/>
                        <a:gd name="T75" fmla="*/ 155 h 168"/>
                        <a:gd name="T76" fmla="*/ 65 w 121"/>
                        <a:gd name="T77" fmla="*/ 153 h 168"/>
                        <a:gd name="T78" fmla="*/ 75 w 121"/>
                        <a:gd name="T79" fmla="*/ 137 h 1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21" h="168">
                          <a:moveTo>
                            <a:pt x="75" y="137"/>
                          </a:moveTo>
                          <a:cubicBezTo>
                            <a:pt x="78" y="133"/>
                            <a:pt x="78" y="130"/>
                            <a:pt x="79" y="128"/>
                          </a:cubicBezTo>
                          <a:cubicBezTo>
                            <a:pt x="79" y="125"/>
                            <a:pt x="79" y="122"/>
                            <a:pt x="82" y="118"/>
                          </a:cubicBezTo>
                          <a:cubicBezTo>
                            <a:pt x="83" y="117"/>
                            <a:pt x="94" y="108"/>
                            <a:pt x="98" y="108"/>
                          </a:cubicBezTo>
                          <a:cubicBezTo>
                            <a:pt x="99" y="108"/>
                            <a:pt x="101" y="109"/>
                            <a:pt x="102" y="110"/>
                          </a:cubicBezTo>
                          <a:cubicBezTo>
                            <a:pt x="103" y="110"/>
                            <a:pt x="103" y="111"/>
                            <a:pt x="104" y="111"/>
                          </a:cubicBezTo>
                          <a:cubicBezTo>
                            <a:pt x="106" y="110"/>
                            <a:pt x="113" y="96"/>
                            <a:pt x="114" y="91"/>
                          </a:cubicBezTo>
                          <a:lnTo>
                            <a:pt x="112" y="91"/>
                          </a:lnTo>
                          <a:cubicBezTo>
                            <a:pt x="109" y="92"/>
                            <a:pt x="104" y="94"/>
                            <a:pt x="97" y="94"/>
                          </a:cubicBezTo>
                          <a:cubicBezTo>
                            <a:pt x="94" y="94"/>
                            <a:pt x="92" y="93"/>
                            <a:pt x="90" y="92"/>
                          </a:cubicBezTo>
                          <a:cubicBezTo>
                            <a:pt x="89" y="92"/>
                            <a:pt x="87" y="91"/>
                            <a:pt x="85" y="91"/>
                          </a:cubicBezTo>
                          <a:cubicBezTo>
                            <a:pt x="73" y="91"/>
                            <a:pt x="72" y="81"/>
                            <a:pt x="72" y="71"/>
                          </a:cubicBezTo>
                          <a:cubicBezTo>
                            <a:pt x="72" y="63"/>
                            <a:pt x="75" y="59"/>
                            <a:pt x="83" y="59"/>
                          </a:cubicBezTo>
                          <a:cubicBezTo>
                            <a:pt x="86" y="59"/>
                            <a:pt x="92" y="59"/>
                            <a:pt x="92" y="64"/>
                          </a:cubicBezTo>
                          <a:cubicBezTo>
                            <a:pt x="92" y="67"/>
                            <a:pt x="91" y="68"/>
                            <a:pt x="90" y="70"/>
                          </a:cubicBezTo>
                          <a:cubicBezTo>
                            <a:pt x="89" y="70"/>
                            <a:pt x="88" y="71"/>
                            <a:pt x="88" y="72"/>
                          </a:cubicBezTo>
                          <a:cubicBezTo>
                            <a:pt x="88" y="72"/>
                            <a:pt x="88" y="72"/>
                            <a:pt x="89" y="72"/>
                          </a:cubicBezTo>
                          <a:cubicBezTo>
                            <a:pt x="89" y="72"/>
                            <a:pt x="90" y="72"/>
                            <a:pt x="90" y="72"/>
                          </a:cubicBezTo>
                          <a:cubicBezTo>
                            <a:pt x="91" y="71"/>
                            <a:pt x="92" y="71"/>
                            <a:pt x="93" y="71"/>
                          </a:cubicBezTo>
                          <a:cubicBezTo>
                            <a:pt x="94" y="71"/>
                            <a:pt x="94" y="71"/>
                            <a:pt x="94" y="72"/>
                          </a:cubicBezTo>
                          <a:cubicBezTo>
                            <a:pt x="94" y="72"/>
                            <a:pt x="95" y="73"/>
                            <a:pt x="95" y="73"/>
                          </a:cubicBezTo>
                          <a:cubicBezTo>
                            <a:pt x="96" y="76"/>
                            <a:pt x="97" y="77"/>
                            <a:pt x="99" y="77"/>
                          </a:cubicBezTo>
                          <a:cubicBezTo>
                            <a:pt x="101" y="77"/>
                            <a:pt x="101" y="76"/>
                            <a:pt x="102" y="72"/>
                          </a:cubicBezTo>
                          <a:cubicBezTo>
                            <a:pt x="102" y="72"/>
                            <a:pt x="103" y="71"/>
                            <a:pt x="103" y="71"/>
                          </a:cubicBezTo>
                          <a:cubicBezTo>
                            <a:pt x="104" y="71"/>
                            <a:pt x="105" y="71"/>
                            <a:pt x="106" y="71"/>
                          </a:cubicBezTo>
                          <a:cubicBezTo>
                            <a:pt x="108" y="71"/>
                            <a:pt x="110" y="72"/>
                            <a:pt x="111" y="72"/>
                          </a:cubicBezTo>
                          <a:cubicBezTo>
                            <a:pt x="115" y="72"/>
                            <a:pt x="118" y="71"/>
                            <a:pt x="119" y="70"/>
                          </a:cubicBezTo>
                          <a:cubicBezTo>
                            <a:pt x="118" y="68"/>
                            <a:pt x="117" y="66"/>
                            <a:pt x="117" y="61"/>
                          </a:cubicBezTo>
                          <a:cubicBezTo>
                            <a:pt x="117" y="58"/>
                            <a:pt x="118" y="55"/>
                            <a:pt x="119" y="53"/>
                          </a:cubicBezTo>
                          <a:cubicBezTo>
                            <a:pt x="120" y="51"/>
                            <a:pt x="121" y="49"/>
                            <a:pt x="121" y="47"/>
                          </a:cubicBezTo>
                          <a:cubicBezTo>
                            <a:pt x="121" y="47"/>
                            <a:pt x="121" y="47"/>
                            <a:pt x="120" y="47"/>
                          </a:cubicBezTo>
                          <a:cubicBezTo>
                            <a:pt x="120" y="48"/>
                            <a:pt x="119" y="48"/>
                            <a:pt x="118" y="48"/>
                          </a:cubicBezTo>
                          <a:cubicBezTo>
                            <a:pt x="111" y="48"/>
                            <a:pt x="97" y="39"/>
                            <a:pt x="94" y="32"/>
                          </a:cubicBezTo>
                          <a:cubicBezTo>
                            <a:pt x="93" y="32"/>
                            <a:pt x="92" y="32"/>
                            <a:pt x="91" y="32"/>
                          </a:cubicBezTo>
                          <a:cubicBezTo>
                            <a:pt x="90" y="31"/>
                            <a:pt x="90" y="31"/>
                            <a:pt x="89" y="31"/>
                          </a:cubicBezTo>
                          <a:cubicBezTo>
                            <a:pt x="86" y="31"/>
                            <a:pt x="85" y="30"/>
                            <a:pt x="84" y="29"/>
                          </a:cubicBezTo>
                          <a:cubicBezTo>
                            <a:pt x="82" y="28"/>
                            <a:pt x="83" y="26"/>
                            <a:pt x="83" y="24"/>
                          </a:cubicBezTo>
                          <a:cubicBezTo>
                            <a:pt x="83" y="22"/>
                            <a:pt x="83" y="21"/>
                            <a:pt x="82" y="21"/>
                          </a:cubicBezTo>
                          <a:cubicBezTo>
                            <a:pt x="80" y="19"/>
                            <a:pt x="79" y="19"/>
                            <a:pt x="78" y="19"/>
                          </a:cubicBezTo>
                          <a:cubicBezTo>
                            <a:pt x="76" y="19"/>
                            <a:pt x="75" y="18"/>
                            <a:pt x="74" y="14"/>
                          </a:cubicBezTo>
                          <a:cubicBezTo>
                            <a:pt x="74" y="14"/>
                            <a:pt x="71" y="13"/>
                            <a:pt x="69" y="13"/>
                          </a:cubicBezTo>
                          <a:cubicBezTo>
                            <a:pt x="68" y="13"/>
                            <a:pt x="67" y="13"/>
                            <a:pt x="65" y="13"/>
                          </a:cubicBezTo>
                          <a:cubicBezTo>
                            <a:pt x="62" y="12"/>
                            <a:pt x="57" y="10"/>
                            <a:pt x="56" y="0"/>
                          </a:cubicBezTo>
                          <a:lnTo>
                            <a:pt x="55" y="0"/>
                          </a:lnTo>
                          <a:cubicBezTo>
                            <a:pt x="55" y="1"/>
                            <a:pt x="54" y="1"/>
                            <a:pt x="54" y="1"/>
                          </a:cubicBezTo>
                          <a:cubicBezTo>
                            <a:pt x="49" y="5"/>
                            <a:pt x="44" y="9"/>
                            <a:pt x="37" y="9"/>
                          </a:cubicBezTo>
                          <a:cubicBezTo>
                            <a:pt x="36" y="9"/>
                            <a:pt x="35" y="9"/>
                            <a:pt x="34" y="8"/>
                          </a:cubicBezTo>
                          <a:cubicBezTo>
                            <a:pt x="35" y="11"/>
                            <a:pt x="35" y="12"/>
                            <a:pt x="36" y="13"/>
                          </a:cubicBezTo>
                          <a:cubicBezTo>
                            <a:pt x="37" y="15"/>
                            <a:pt x="39" y="16"/>
                            <a:pt x="39" y="19"/>
                          </a:cubicBezTo>
                          <a:cubicBezTo>
                            <a:pt x="39" y="27"/>
                            <a:pt x="19" y="28"/>
                            <a:pt x="13" y="28"/>
                          </a:cubicBezTo>
                          <a:cubicBezTo>
                            <a:pt x="14" y="29"/>
                            <a:pt x="14" y="29"/>
                            <a:pt x="15" y="30"/>
                          </a:cubicBezTo>
                          <a:cubicBezTo>
                            <a:pt x="15" y="31"/>
                            <a:pt x="16" y="33"/>
                            <a:pt x="16" y="35"/>
                          </a:cubicBezTo>
                          <a:cubicBezTo>
                            <a:pt x="16" y="41"/>
                            <a:pt x="12" y="45"/>
                            <a:pt x="8" y="48"/>
                          </a:cubicBezTo>
                          <a:cubicBezTo>
                            <a:pt x="5" y="50"/>
                            <a:pt x="3" y="51"/>
                            <a:pt x="2" y="53"/>
                          </a:cubicBezTo>
                          <a:cubicBezTo>
                            <a:pt x="0" y="56"/>
                            <a:pt x="0" y="60"/>
                            <a:pt x="0" y="64"/>
                          </a:cubicBezTo>
                          <a:cubicBezTo>
                            <a:pt x="1" y="65"/>
                            <a:pt x="1" y="67"/>
                            <a:pt x="1" y="68"/>
                          </a:cubicBezTo>
                          <a:cubicBezTo>
                            <a:pt x="1" y="79"/>
                            <a:pt x="4" y="85"/>
                            <a:pt x="7" y="91"/>
                          </a:cubicBezTo>
                          <a:cubicBezTo>
                            <a:pt x="10" y="97"/>
                            <a:pt x="13" y="103"/>
                            <a:pt x="13" y="113"/>
                          </a:cubicBezTo>
                          <a:lnTo>
                            <a:pt x="13" y="120"/>
                          </a:lnTo>
                          <a:cubicBezTo>
                            <a:pt x="13" y="123"/>
                            <a:pt x="13" y="126"/>
                            <a:pt x="14" y="126"/>
                          </a:cubicBezTo>
                          <a:cubicBezTo>
                            <a:pt x="16" y="126"/>
                            <a:pt x="16" y="125"/>
                            <a:pt x="17" y="124"/>
                          </a:cubicBezTo>
                          <a:cubicBezTo>
                            <a:pt x="18" y="123"/>
                            <a:pt x="19" y="122"/>
                            <a:pt x="21" y="122"/>
                          </a:cubicBezTo>
                          <a:cubicBezTo>
                            <a:pt x="23" y="122"/>
                            <a:pt x="28" y="128"/>
                            <a:pt x="28" y="131"/>
                          </a:cubicBezTo>
                          <a:cubicBezTo>
                            <a:pt x="28" y="135"/>
                            <a:pt x="25" y="136"/>
                            <a:pt x="23" y="137"/>
                          </a:cubicBezTo>
                          <a:cubicBezTo>
                            <a:pt x="21" y="138"/>
                            <a:pt x="20" y="138"/>
                            <a:pt x="20" y="139"/>
                          </a:cubicBezTo>
                          <a:cubicBezTo>
                            <a:pt x="20" y="140"/>
                            <a:pt x="20" y="141"/>
                            <a:pt x="21" y="142"/>
                          </a:cubicBezTo>
                          <a:cubicBezTo>
                            <a:pt x="23" y="143"/>
                            <a:pt x="24" y="145"/>
                            <a:pt x="24" y="148"/>
                          </a:cubicBezTo>
                          <a:cubicBezTo>
                            <a:pt x="24" y="151"/>
                            <a:pt x="23" y="153"/>
                            <a:pt x="22" y="154"/>
                          </a:cubicBezTo>
                          <a:cubicBezTo>
                            <a:pt x="21" y="154"/>
                            <a:pt x="20" y="155"/>
                            <a:pt x="20" y="157"/>
                          </a:cubicBezTo>
                          <a:cubicBezTo>
                            <a:pt x="22" y="158"/>
                            <a:pt x="29" y="163"/>
                            <a:pt x="30" y="163"/>
                          </a:cubicBezTo>
                          <a:cubicBezTo>
                            <a:pt x="31" y="163"/>
                            <a:pt x="32" y="162"/>
                            <a:pt x="33" y="162"/>
                          </a:cubicBezTo>
                          <a:cubicBezTo>
                            <a:pt x="34" y="161"/>
                            <a:pt x="35" y="160"/>
                            <a:pt x="37" y="160"/>
                          </a:cubicBezTo>
                          <a:cubicBezTo>
                            <a:pt x="41" y="160"/>
                            <a:pt x="43" y="162"/>
                            <a:pt x="44" y="164"/>
                          </a:cubicBezTo>
                          <a:cubicBezTo>
                            <a:pt x="46" y="166"/>
                            <a:pt x="48" y="168"/>
                            <a:pt x="51" y="168"/>
                          </a:cubicBezTo>
                          <a:cubicBezTo>
                            <a:pt x="54" y="168"/>
                            <a:pt x="57" y="164"/>
                            <a:pt x="61" y="161"/>
                          </a:cubicBezTo>
                          <a:cubicBezTo>
                            <a:pt x="63" y="159"/>
                            <a:pt x="64" y="157"/>
                            <a:pt x="66" y="155"/>
                          </a:cubicBezTo>
                          <a:lnTo>
                            <a:pt x="65" y="153"/>
                          </a:lnTo>
                          <a:cubicBezTo>
                            <a:pt x="65" y="153"/>
                            <a:pt x="65" y="153"/>
                            <a:pt x="65" y="153"/>
                          </a:cubicBezTo>
                          <a:cubicBezTo>
                            <a:pt x="65" y="147"/>
                            <a:pt x="68" y="144"/>
                            <a:pt x="71" y="141"/>
                          </a:cubicBezTo>
                          <a:cubicBezTo>
                            <a:pt x="72" y="140"/>
                            <a:pt x="74" y="139"/>
                            <a:pt x="75" y="1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" name="Freeform 1145">
                      <a:extLst>
                        <a:ext uri="{FF2B5EF4-FFF2-40B4-BE49-F238E27FC236}">
                          <a16:creationId xmlns:a16="http://schemas.microsoft.com/office/drawing/2014/main" id="{AF3CB05E-7C37-ED96-ADC3-C1E5F91996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90638" y="4604302"/>
                      <a:ext cx="28193" cy="20675"/>
                    </a:xfrm>
                    <a:custGeom>
                      <a:avLst/>
                      <a:gdLst>
                        <a:gd name="T0" fmla="*/ 55 w 68"/>
                        <a:gd name="T1" fmla="*/ 20 h 47"/>
                        <a:gd name="T2" fmla="*/ 53 w 68"/>
                        <a:gd name="T3" fmla="*/ 18 h 47"/>
                        <a:gd name="T4" fmla="*/ 47 w 68"/>
                        <a:gd name="T5" fmla="*/ 16 h 47"/>
                        <a:gd name="T6" fmla="*/ 39 w 68"/>
                        <a:gd name="T7" fmla="*/ 15 h 47"/>
                        <a:gd name="T8" fmla="*/ 34 w 68"/>
                        <a:gd name="T9" fmla="*/ 12 h 47"/>
                        <a:gd name="T10" fmla="*/ 29 w 68"/>
                        <a:gd name="T11" fmla="*/ 9 h 47"/>
                        <a:gd name="T12" fmla="*/ 23 w 68"/>
                        <a:gd name="T13" fmla="*/ 5 h 47"/>
                        <a:gd name="T14" fmla="*/ 20 w 68"/>
                        <a:gd name="T15" fmla="*/ 3 h 47"/>
                        <a:gd name="T16" fmla="*/ 14 w 68"/>
                        <a:gd name="T17" fmla="*/ 0 h 47"/>
                        <a:gd name="T18" fmla="*/ 0 w 68"/>
                        <a:gd name="T19" fmla="*/ 12 h 47"/>
                        <a:gd name="T20" fmla="*/ 1 w 68"/>
                        <a:gd name="T21" fmla="*/ 17 h 47"/>
                        <a:gd name="T22" fmla="*/ 3 w 68"/>
                        <a:gd name="T23" fmla="*/ 21 h 47"/>
                        <a:gd name="T24" fmla="*/ 21 w 68"/>
                        <a:gd name="T25" fmla="*/ 26 h 47"/>
                        <a:gd name="T26" fmla="*/ 22 w 68"/>
                        <a:gd name="T27" fmla="*/ 32 h 47"/>
                        <a:gd name="T28" fmla="*/ 25 w 68"/>
                        <a:gd name="T29" fmla="*/ 35 h 47"/>
                        <a:gd name="T30" fmla="*/ 26 w 68"/>
                        <a:gd name="T31" fmla="*/ 37 h 47"/>
                        <a:gd name="T32" fmla="*/ 28 w 68"/>
                        <a:gd name="T33" fmla="*/ 46 h 47"/>
                        <a:gd name="T34" fmla="*/ 35 w 68"/>
                        <a:gd name="T35" fmla="*/ 47 h 47"/>
                        <a:gd name="T36" fmla="*/ 39 w 68"/>
                        <a:gd name="T37" fmla="*/ 45 h 47"/>
                        <a:gd name="T38" fmla="*/ 45 w 68"/>
                        <a:gd name="T39" fmla="*/ 42 h 47"/>
                        <a:gd name="T40" fmla="*/ 50 w 68"/>
                        <a:gd name="T41" fmla="*/ 44 h 47"/>
                        <a:gd name="T42" fmla="*/ 53 w 68"/>
                        <a:gd name="T43" fmla="*/ 46 h 47"/>
                        <a:gd name="T44" fmla="*/ 54 w 68"/>
                        <a:gd name="T45" fmla="*/ 45 h 47"/>
                        <a:gd name="T46" fmla="*/ 58 w 68"/>
                        <a:gd name="T47" fmla="*/ 43 h 47"/>
                        <a:gd name="T48" fmla="*/ 61 w 68"/>
                        <a:gd name="T49" fmla="*/ 46 h 47"/>
                        <a:gd name="T50" fmla="*/ 63 w 68"/>
                        <a:gd name="T51" fmla="*/ 47 h 47"/>
                        <a:gd name="T52" fmla="*/ 65 w 68"/>
                        <a:gd name="T53" fmla="*/ 47 h 47"/>
                        <a:gd name="T54" fmla="*/ 67 w 68"/>
                        <a:gd name="T55" fmla="*/ 44 h 47"/>
                        <a:gd name="T56" fmla="*/ 68 w 68"/>
                        <a:gd name="T57" fmla="*/ 42 h 47"/>
                        <a:gd name="T58" fmla="*/ 67 w 68"/>
                        <a:gd name="T59" fmla="*/ 38 h 47"/>
                        <a:gd name="T60" fmla="*/ 65 w 68"/>
                        <a:gd name="T61" fmla="*/ 35 h 47"/>
                        <a:gd name="T62" fmla="*/ 65 w 68"/>
                        <a:gd name="T63" fmla="*/ 31 h 47"/>
                        <a:gd name="T64" fmla="*/ 61 w 68"/>
                        <a:gd name="T65" fmla="*/ 25 h 47"/>
                        <a:gd name="T66" fmla="*/ 61 w 68"/>
                        <a:gd name="T67" fmla="*/ 23 h 47"/>
                        <a:gd name="T68" fmla="*/ 58 w 68"/>
                        <a:gd name="T69" fmla="*/ 23 h 47"/>
                        <a:gd name="T70" fmla="*/ 55 w 68"/>
                        <a:gd name="T71" fmla="*/ 20 h 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8" h="47">
                          <a:moveTo>
                            <a:pt x="55" y="20"/>
                          </a:moveTo>
                          <a:cubicBezTo>
                            <a:pt x="54" y="19"/>
                            <a:pt x="54" y="18"/>
                            <a:pt x="53" y="18"/>
                          </a:cubicBezTo>
                          <a:cubicBezTo>
                            <a:pt x="51" y="16"/>
                            <a:pt x="49" y="16"/>
                            <a:pt x="47" y="16"/>
                          </a:cubicBezTo>
                          <a:cubicBezTo>
                            <a:pt x="44" y="16"/>
                            <a:pt x="42" y="16"/>
                            <a:pt x="39" y="15"/>
                          </a:cubicBezTo>
                          <a:cubicBezTo>
                            <a:pt x="36" y="14"/>
                            <a:pt x="35" y="13"/>
                            <a:pt x="34" y="12"/>
                          </a:cubicBezTo>
                          <a:cubicBezTo>
                            <a:pt x="32" y="11"/>
                            <a:pt x="31" y="10"/>
                            <a:pt x="29" y="9"/>
                          </a:cubicBezTo>
                          <a:cubicBezTo>
                            <a:pt x="27" y="9"/>
                            <a:pt x="24" y="7"/>
                            <a:pt x="23" y="5"/>
                          </a:cubicBezTo>
                          <a:cubicBezTo>
                            <a:pt x="22" y="4"/>
                            <a:pt x="21" y="3"/>
                            <a:pt x="20" y="3"/>
                          </a:cubicBezTo>
                          <a:cubicBezTo>
                            <a:pt x="18" y="1"/>
                            <a:pt x="17" y="0"/>
                            <a:pt x="14" y="0"/>
                          </a:cubicBezTo>
                          <a:cubicBezTo>
                            <a:pt x="7" y="0"/>
                            <a:pt x="0" y="4"/>
                            <a:pt x="0" y="12"/>
                          </a:cubicBezTo>
                          <a:cubicBezTo>
                            <a:pt x="0" y="13"/>
                            <a:pt x="1" y="15"/>
                            <a:pt x="1" y="17"/>
                          </a:cubicBezTo>
                          <a:cubicBezTo>
                            <a:pt x="2" y="19"/>
                            <a:pt x="2" y="20"/>
                            <a:pt x="3" y="21"/>
                          </a:cubicBezTo>
                          <a:cubicBezTo>
                            <a:pt x="11" y="21"/>
                            <a:pt x="19" y="22"/>
                            <a:pt x="21" y="26"/>
                          </a:cubicBezTo>
                          <a:cubicBezTo>
                            <a:pt x="22" y="28"/>
                            <a:pt x="22" y="30"/>
                            <a:pt x="22" y="32"/>
                          </a:cubicBezTo>
                          <a:cubicBezTo>
                            <a:pt x="23" y="34"/>
                            <a:pt x="23" y="35"/>
                            <a:pt x="25" y="35"/>
                          </a:cubicBezTo>
                          <a:cubicBezTo>
                            <a:pt x="26" y="35"/>
                            <a:pt x="26" y="36"/>
                            <a:pt x="26" y="37"/>
                          </a:cubicBezTo>
                          <a:cubicBezTo>
                            <a:pt x="26" y="41"/>
                            <a:pt x="26" y="44"/>
                            <a:pt x="28" y="46"/>
                          </a:cubicBezTo>
                          <a:cubicBezTo>
                            <a:pt x="30" y="47"/>
                            <a:pt x="31" y="47"/>
                            <a:pt x="35" y="47"/>
                          </a:cubicBezTo>
                          <a:cubicBezTo>
                            <a:pt x="36" y="47"/>
                            <a:pt x="38" y="46"/>
                            <a:pt x="39" y="45"/>
                          </a:cubicBezTo>
                          <a:cubicBezTo>
                            <a:pt x="41" y="44"/>
                            <a:pt x="43" y="42"/>
                            <a:pt x="45" y="42"/>
                          </a:cubicBezTo>
                          <a:cubicBezTo>
                            <a:pt x="47" y="42"/>
                            <a:pt x="49" y="43"/>
                            <a:pt x="50" y="44"/>
                          </a:cubicBezTo>
                          <a:cubicBezTo>
                            <a:pt x="51" y="45"/>
                            <a:pt x="52" y="46"/>
                            <a:pt x="53" y="46"/>
                          </a:cubicBezTo>
                          <a:cubicBezTo>
                            <a:pt x="54" y="46"/>
                            <a:pt x="54" y="45"/>
                            <a:pt x="54" y="45"/>
                          </a:cubicBezTo>
                          <a:cubicBezTo>
                            <a:pt x="55" y="44"/>
                            <a:pt x="56" y="43"/>
                            <a:pt x="58" y="43"/>
                          </a:cubicBezTo>
                          <a:cubicBezTo>
                            <a:pt x="59" y="43"/>
                            <a:pt x="60" y="44"/>
                            <a:pt x="61" y="46"/>
                          </a:cubicBezTo>
                          <a:cubicBezTo>
                            <a:pt x="62" y="46"/>
                            <a:pt x="62" y="47"/>
                            <a:pt x="63" y="47"/>
                          </a:cubicBezTo>
                          <a:lnTo>
                            <a:pt x="65" y="47"/>
                          </a:lnTo>
                          <a:cubicBezTo>
                            <a:pt x="65" y="46"/>
                            <a:pt x="66" y="45"/>
                            <a:pt x="67" y="44"/>
                          </a:cubicBezTo>
                          <a:cubicBezTo>
                            <a:pt x="68" y="43"/>
                            <a:pt x="68" y="43"/>
                            <a:pt x="68" y="42"/>
                          </a:cubicBezTo>
                          <a:cubicBezTo>
                            <a:pt x="68" y="41"/>
                            <a:pt x="67" y="40"/>
                            <a:pt x="67" y="38"/>
                          </a:cubicBezTo>
                          <a:cubicBezTo>
                            <a:pt x="66" y="37"/>
                            <a:pt x="65" y="36"/>
                            <a:pt x="65" y="35"/>
                          </a:cubicBezTo>
                          <a:lnTo>
                            <a:pt x="65" y="31"/>
                          </a:lnTo>
                          <a:cubicBezTo>
                            <a:pt x="62" y="30"/>
                            <a:pt x="62" y="27"/>
                            <a:pt x="61" y="25"/>
                          </a:cubicBezTo>
                          <a:cubicBezTo>
                            <a:pt x="61" y="24"/>
                            <a:pt x="61" y="23"/>
                            <a:pt x="61" y="23"/>
                          </a:cubicBezTo>
                          <a:lnTo>
                            <a:pt x="58" y="23"/>
                          </a:lnTo>
                          <a:cubicBezTo>
                            <a:pt x="56" y="23"/>
                            <a:pt x="56" y="21"/>
                            <a:pt x="55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" name="Freeform 1146">
                      <a:extLst>
                        <a:ext uri="{FF2B5EF4-FFF2-40B4-BE49-F238E27FC236}">
                          <a16:creationId xmlns:a16="http://schemas.microsoft.com/office/drawing/2014/main" id="{D19DC60B-6F2C-C157-7138-2C6A847E14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5000" y="4624977"/>
                      <a:ext cx="52625" cy="45107"/>
                    </a:xfrm>
                    <a:custGeom>
                      <a:avLst/>
                      <a:gdLst>
                        <a:gd name="T0" fmla="*/ 116 w 125"/>
                        <a:gd name="T1" fmla="*/ 54 h 105"/>
                        <a:gd name="T2" fmla="*/ 115 w 125"/>
                        <a:gd name="T3" fmla="*/ 50 h 105"/>
                        <a:gd name="T4" fmla="*/ 122 w 125"/>
                        <a:gd name="T5" fmla="*/ 45 h 105"/>
                        <a:gd name="T6" fmla="*/ 115 w 125"/>
                        <a:gd name="T7" fmla="*/ 44 h 105"/>
                        <a:gd name="T8" fmla="*/ 119 w 125"/>
                        <a:gd name="T9" fmla="*/ 33 h 105"/>
                        <a:gd name="T10" fmla="*/ 114 w 125"/>
                        <a:gd name="T11" fmla="*/ 33 h 105"/>
                        <a:gd name="T12" fmla="*/ 112 w 125"/>
                        <a:gd name="T13" fmla="*/ 37 h 105"/>
                        <a:gd name="T14" fmla="*/ 113 w 125"/>
                        <a:gd name="T15" fmla="*/ 41 h 105"/>
                        <a:gd name="T16" fmla="*/ 103 w 125"/>
                        <a:gd name="T17" fmla="*/ 41 h 105"/>
                        <a:gd name="T18" fmla="*/ 88 w 125"/>
                        <a:gd name="T19" fmla="*/ 33 h 105"/>
                        <a:gd name="T20" fmla="*/ 76 w 125"/>
                        <a:gd name="T21" fmla="*/ 5 h 105"/>
                        <a:gd name="T22" fmla="*/ 74 w 125"/>
                        <a:gd name="T23" fmla="*/ 5 h 105"/>
                        <a:gd name="T24" fmla="*/ 71 w 125"/>
                        <a:gd name="T25" fmla="*/ 2 h 105"/>
                        <a:gd name="T26" fmla="*/ 68 w 125"/>
                        <a:gd name="T27" fmla="*/ 1 h 105"/>
                        <a:gd name="T28" fmla="*/ 61 w 125"/>
                        <a:gd name="T29" fmla="*/ 1 h 105"/>
                        <a:gd name="T30" fmla="*/ 53 w 125"/>
                        <a:gd name="T31" fmla="*/ 2 h 105"/>
                        <a:gd name="T32" fmla="*/ 40 w 125"/>
                        <a:gd name="T33" fmla="*/ 3 h 105"/>
                        <a:gd name="T34" fmla="*/ 23 w 125"/>
                        <a:gd name="T35" fmla="*/ 15 h 105"/>
                        <a:gd name="T36" fmla="*/ 14 w 125"/>
                        <a:gd name="T37" fmla="*/ 27 h 105"/>
                        <a:gd name="T38" fmla="*/ 7 w 125"/>
                        <a:gd name="T39" fmla="*/ 22 h 105"/>
                        <a:gd name="T40" fmla="*/ 0 w 125"/>
                        <a:gd name="T41" fmla="*/ 26 h 105"/>
                        <a:gd name="T42" fmla="*/ 4 w 125"/>
                        <a:gd name="T43" fmla="*/ 29 h 105"/>
                        <a:gd name="T44" fmla="*/ 11 w 125"/>
                        <a:gd name="T45" fmla="*/ 30 h 105"/>
                        <a:gd name="T46" fmla="*/ 17 w 125"/>
                        <a:gd name="T47" fmla="*/ 31 h 105"/>
                        <a:gd name="T48" fmla="*/ 20 w 125"/>
                        <a:gd name="T49" fmla="*/ 36 h 105"/>
                        <a:gd name="T50" fmla="*/ 31 w 125"/>
                        <a:gd name="T51" fmla="*/ 40 h 105"/>
                        <a:gd name="T52" fmla="*/ 37 w 125"/>
                        <a:gd name="T53" fmla="*/ 41 h 105"/>
                        <a:gd name="T54" fmla="*/ 38 w 125"/>
                        <a:gd name="T55" fmla="*/ 49 h 105"/>
                        <a:gd name="T56" fmla="*/ 57 w 125"/>
                        <a:gd name="T57" fmla="*/ 69 h 105"/>
                        <a:gd name="T58" fmla="*/ 64 w 125"/>
                        <a:gd name="T59" fmla="*/ 64 h 105"/>
                        <a:gd name="T60" fmla="*/ 68 w 125"/>
                        <a:gd name="T61" fmla="*/ 69 h 105"/>
                        <a:gd name="T62" fmla="*/ 82 w 125"/>
                        <a:gd name="T63" fmla="*/ 88 h 105"/>
                        <a:gd name="T64" fmla="*/ 86 w 125"/>
                        <a:gd name="T65" fmla="*/ 91 h 105"/>
                        <a:gd name="T66" fmla="*/ 84 w 125"/>
                        <a:gd name="T67" fmla="*/ 96 h 105"/>
                        <a:gd name="T68" fmla="*/ 87 w 125"/>
                        <a:gd name="T69" fmla="*/ 105 h 105"/>
                        <a:gd name="T70" fmla="*/ 95 w 125"/>
                        <a:gd name="T71" fmla="*/ 92 h 105"/>
                        <a:gd name="T72" fmla="*/ 102 w 125"/>
                        <a:gd name="T73" fmla="*/ 77 h 105"/>
                        <a:gd name="T74" fmla="*/ 101 w 125"/>
                        <a:gd name="T75" fmla="*/ 71 h 105"/>
                        <a:gd name="T76" fmla="*/ 123 w 125"/>
                        <a:gd name="T77" fmla="*/ 61 h 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25" h="105">
                          <a:moveTo>
                            <a:pt x="120" y="55"/>
                          </a:moveTo>
                          <a:cubicBezTo>
                            <a:pt x="119" y="55"/>
                            <a:pt x="118" y="55"/>
                            <a:pt x="116" y="54"/>
                          </a:cubicBezTo>
                          <a:cubicBezTo>
                            <a:pt x="115" y="54"/>
                            <a:pt x="115" y="53"/>
                            <a:pt x="115" y="53"/>
                          </a:cubicBezTo>
                          <a:lnTo>
                            <a:pt x="115" y="50"/>
                          </a:lnTo>
                          <a:cubicBezTo>
                            <a:pt x="115" y="49"/>
                            <a:pt x="115" y="49"/>
                            <a:pt x="116" y="49"/>
                          </a:cubicBezTo>
                          <a:cubicBezTo>
                            <a:pt x="119" y="48"/>
                            <a:pt x="121" y="47"/>
                            <a:pt x="122" y="45"/>
                          </a:cubicBezTo>
                          <a:lnTo>
                            <a:pt x="116" y="45"/>
                          </a:lnTo>
                          <a:cubicBezTo>
                            <a:pt x="115" y="45"/>
                            <a:pt x="115" y="44"/>
                            <a:pt x="115" y="44"/>
                          </a:cubicBezTo>
                          <a:cubicBezTo>
                            <a:pt x="115" y="40"/>
                            <a:pt x="117" y="38"/>
                            <a:pt x="119" y="36"/>
                          </a:cubicBezTo>
                          <a:lnTo>
                            <a:pt x="119" y="33"/>
                          </a:lnTo>
                          <a:lnTo>
                            <a:pt x="116" y="33"/>
                          </a:lnTo>
                          <a:cubicBezTo>
                            <a:pt x="115" y="33"/>
                            <a:pt x="115" y="33"/>
                            <a:pt x="114" y="33"/>
                          </a:cubicBezTo>
                          <a:cubicBezTo>
                            <a:pt x="114" y="34"/>
                            <a:pt x="112" y="34"/>
                            <a:pt x="112" y="35"/>
                          </a:cubicBezTo>
                          <a:cubicBezTo>
                            <a:pt x="112" y="36"/>
                            <a:pt x="112" y="36"/>
                            <a:pt x="112" y="37"/>
                          </a:cubicBezTo>
                          <a:cubicBezTo>
                            <a:pt x="113" y="38"/>
                            <a:pt x="113" y="38"/>
                            <a:pt x="113" y="39"/>
                          </a:cubicBezTo>
                          <a:cubicBezTo>
                            <a:pt x="113" y="40"/>
                            <a:pt x="113" y="40"/>
                            <a:pt x="113" y="41"/>
                          </a:cubicBezTo>
                          <a:cubicBezTo>
                            <a:pt x="111" y="41"/>
                            <a:pt x="110" y="42"/>
                            <a:pt x="108" y="42"/>
                          </a:cubicBezTo>
                          <a:cubicBezTo>
                            <a:pt x="106" y="42"/>
                            <a:pt x="105" y="42"/>
                            <a:pt x="103" y="41"/>
                          </a:cubicBezTo>
                          <a:cubicBezTo>
                            <a:pt x="102" y="41"/>
                            <a:pt x="101" y="41"/>
                            <a:pt x="100" y="41"/>
                          </a:cubicBezTo>
                          <a:cubicBezTo>
                            <a:pt x="94" y="41"/>
                            <a:pt x="88" y="38"/>
                            <a:pt x="88" y="33"/>
                          </a:cubicBezTo>
                          <a:cubicBezTo>
                            <a:pt x="88" y="32"/>
                            <a:pt x="89" y="31"/>
                            <a:pt x="89" y="31"/>
                          </a:cubicBezTo>
                          <a:cubicBezTo>
                            <a:pt x="83" y="27"/>
                            <a:pt x="76" y="10"/>
                            <a:pt x="76" y="5"/>
                          </a:cubicBezTo>
                          <a:lnTo>
                            <a:pt x="76" y="5"/>
                          </a:lnTo>
                          <a:lnTo>
                            <a:pt x="74" y="5"/>
                          </a:lnTo>
                          <a:cubicBezTo>
                            <a:pt x="74" y="5"/>
                            <a:pt x="74" y="5"/>
                            <a:pt x="74" y="4"/>
                          </a:cubicBezTo>
                          <a:cubicBezTo>
                            <a:pt x="73" y="4"/>
                            <a:pt x="72" y="3"/>
                            <a:pt x="71" y="2"/>
                          </a:cubicBezTo>
                          <a:cubicBezTo>
                            <a:pt x="71" y="2"/>
                            <a:pt x="70" y="1"/>
                            <a:pt x="70" y="1"/>
                          </a:cubicBezTo>
                          <a:cubicBezTo>
                            <a:pt x="69" y="1"/>
                            <a:pt x="69" y="1"/>
                            <a:pt x="68" y="1"/>
                          </a:cubicBezTo>
                          <a:cubicBezTo>
                            <a:pt x="67" y="2"/>
                            <a:pt x="67" y="3"/>
                            <a:pt x="65" y="3"/>
                          </a:cubicBezTo>
                          <a:cubicBezTo>
                            <a:pt x="63" y="3"/>
                            <a:pt x="62" y="2"/>
                            <a:pt x="61" y="1"/>
                          </a:cubicBezTo>
                          <a:cubicBezTo>
                            <a:pt x="60" y="1"/>
                            <a:pt x="58" y="0"/>
                            <a:pt x="57" y="0"/>
                          </a:cubicBezTo>
                          <a:cubicBezTo>
                            <a:pt x="55" y="0"/>
                            <a:pt x="54" y="1"/>
                            <a:pt x="53" y="2"/>
                          </a:cubicBezTo>
                          <a:cubicBezTo>
                            <a:pt x="51" y="3"/>
                            <a:pt x="49" y="5"/>
                            <a:pt x="47" y="5"/>
                          </a:cubicBezTo>
                          <a:cubicBezTo>
                            <a:pt x="43" y="5"/>
                            <a:pt x="41" y="4"/>
                            <a:pt x="40" y="3"/>
                          </a:cubicBezTo>
                          <a:cubicBezTo>
                            <a:pt x="38" y="4"/>
                            <a:pt x="37" y="5"/>
                            <a:pt x="35" y="6"/>
                          </a:cubicBezTo>
                          <a:cubicBezTo>
                            <a:pt x="30" y="8"/>
                            <a:pt x="23" y="11"/>
                            <a:pt x="23" y="15"/>
                          </a:cubicBezTo>
                          <a:lnTo>
                            <a:pt x="23" y="21"/>
                          </a:lnTo>
                          <a:cubicBezTo>
                            <a:pt x="23" y="23"/>
                            <a:pt x="20" y="27"/>
                            <a:pt x="14" y="27"/>
                          </a:cubicBezTo>
                          <a:cubicBezTo>
                            <a:pt x="12" y="27"/>
                            <a:pt x="10" y="25"/>
                            <a:pt x="8" y="23"/>
                          </a:cubicBezTo>
                          <a:cubicBezTo>
                            <a:pt x="8" y="23"/>
                            <a:pt x="8" y="22"/>
                            <a:pt x="7" y="22"/>
                          </a:cubicBezTo>
                          <a:cubicBezTo>
                            <a:pt x="6" y="23"/>
                            <a:pt x="5" y="23"/>
                            <a:pt x="4" y="24"/>
                          </a:cubicBezTo>
                          <a:cubicBezTo>
                            <a:pt x="3" y="24"/>
                            <a:pt x="1" y="25"/>
                            <a:pt x="0" y="26"/>
                          </a:cubicBezTo>
                          <a:cubicBezTo>
                            <a:pt x="2" y="28"/>
                            <a:pt x="3" y="29"/>
                            <a:pt x="4" y="29"/>
                          </a:cubicBezTo>
                          <a:cubicBezTo>
                            <a:pt x="4" y="29"/>
                            <a:pt x="4" y="29"/>
                            <a:pt x="4" y="29"/>
                          </a:cubicBezTo>
                          <a:cubicBezTo>
                            <a:pt x="6" y="30"/>
                            <a:pt x="8" y="30"/>
                            <a:pt x="9" y="30"/>
                          </a:cubicBezTo>
                          <a:cubicBezTo>
                            <a:pt x="10" y="30"/>
                            <a:pt x="11" y="30"/>
                            <a:pt x="11" y="30"/>
                          </a:cubicBezTo>
                          <a:cubicBezTo>
                            <a:pt x="12" y="30"/>
                            <a:pt x="13" y="30"/>
                            <a:pt x="13" y="30"/>
                          </a:cubicBezTo>
                          <a:cubicBezTo>
                            <a:pt x="14" y="30"/>
                            <a:pt x="16" y="30"/>
                            <a:pt x="17" y="31"/>
                          </a:cubicBezTo>
                          <a:cubicBezTo>
                            <a:pt x="17" y="31"/>
                            <a:pt x="17" y="31"/>
                            <a:pt x="18" y="31"/>
                          </a:cubicBezTo>
                          <a:cubicBezTo>
                            <a:pt x="19" y="32"/>
                            <a:pt x="20" y="34"/>
                            <a:pt x="20" y="36"/>
                          </a:cubicBezTo>
                          <a:cubicBezTo>
                            <a:pt x="21" y="38"/>
                            <a:pt x="22" y="40"/>
                            <a:pt x="25" y="41"/>
                          </a:cubicBezTo>
                          <a:cubicBezTo>
                            <a:pt x="26" y="41"/>
                            <a:pt x="29" y="41"/>
                            <a:pt x="31" y="40"/>
                          </a:cubicBezTo>
                          <a:cubicBezTo>
                            <a:pt x="32" y="40"/>
                            <a:pt x="33" y="40"/>
                            <a:pt x="34" y="40"/>
                          </a:cubicBezTo>
                          <a:cubicBezTo>
                            <a:pt x="36" y="40"/>
                            <a:pt x="37" y="40"/>
                            <a:pt x="37" y="41"/>
                          </a:cubicBezTo>
                          <a:cubicBezTo>
                            <a:pt x="39" y="42"/>
                            <a:pt x="38" y="44"/>
                            <a:pt x="38" y="46"/>
                          </a:cubicBezTo>
                          <a:cubicBezTo>
                            <a:pt x="38" y="47"/>
                            <a:pt x="38" y="48"/>
                            <a:pt x="38" y="49"/>
                          </a:cubicBezTo>
                          <a:cubicBezTo>
                            <a:pt x="40" y="57"/>
                            <a:pt x="47" y="68"/>
                            <a:pt x="54" y="68"/>
                          </a:cubicBezTo>
                          <a:cubicBezTo>
                            <a:pt x="55" y="68"/>
                            <a:pt x="56" y="69"/>
                            <a:pt x="57" y="69"/>
                          </a:cubicBezTo>
                          <a:cubicBezTo>
                            <a:pt x="58" y="69"/>
                            <a:pt x="58" y="69"/>
                            <a:pt x="59" y="69"/>
                          </a:cubicBezTo>
                          <a:cubicBezTo>
                            <a:pt x="59" y="66"/>
                            <a:pt x="60" y="65"/>
                            <a:pt x="64" y="64"/>
                          </a:cubicBezTo>
                          <a:cubicBezTo>
                            <a:pt x="64" y="63"/>
                            <a:pt x="65" y="64"/>
                            <a:pt x="65" y="64"/>
                          </a:cubicBezTo>
                          <a:cubicBezTo>
                            <a:pt x="66" y="66"/>
                            <a:pt x="67" y="67"/>
                            <a:pt x="68" y="69"/>
                          </a:cubicBezTo>
                          <a:cubicBezTo>
                            <a:pt x="71" y="75"/>
                            <a:pt x="74" y="81"/>
                            <a:pt x="77" y="86"/>
                          </a:cubicBezTo>
                          <a:cubicBezTo>
                            <a:pt x="79" y="86"/>
                            <a:pt x="80" y="87"/>
                            <a:pt x="82" y="88"/>
                          </a:cubicBezTo>
                          <a:cubicBezTo>
                            <a:pt x="83" y="89"/>
                            <a:pt x="84" y="90"/>
                            <a:pt x="86" y="90"/>
                          </a:cubicBezTo>
                          <a:cubicBezTo>
                            <a:pt x="86" y="91"/>
                            <a:pt x="86" y="91"/>
                            <a:pt x="86" y="91"/>
                          </a:cubicBezTo>
                          <a:cubicBezTo>
                            <a:pt x="87" y="91"/>
                            <a:pt x="87" y="92"/>
                            <a:pt x="87" y="92"/>
                          </a:cubicBezTo>
                          <a:cubicBezTo>
                            <a:pt x="86" y="94"/>
                            <a:pt x="85" y="95"/>
                            <a:pt x="84" y="96"/>
                          </a:cubicBezTo>
                          <a:cubicBezTo>
                            <a:pt x="83" y="97"/>
                            <a:pt x="83" y="97"/>
                            <a:pt x="83" y="99"/>
                          </a:cubicBezTo>
                          <a:cubicBezTo>
                            <a:pt x="83" y="101"/>
                            <a:pt x="85" y="104"/>
                            <a:pt x="87" y="105"/>
                          </a:cubicBezTo>
                          <a:cubicBezTo>
                            <a:pt x="87" y="103"/>
                            <a:pt x="88" y="100"/>
                            <a:pt x="89" y="98"/>
                          </a:cubicBezTo>
                          <a:cubicBezTo>
                            <a:pt x="90" y="96"/>
                            <a:pt x="93" y="94"/>
                            <a:pt x="95" y="92"/>
                          </a:cubicBezTo>
                          <a:cubicBezTo>
                            <a:pt x="99" y="89"/>
                            <a:pt x="103" y="86"/>
                            <a:pt x="103" y="81"/>
                          </a:cubicBezTo>
                          <a:cubicBezTo>
                            <a:pt x="103" y="80"/>
                            <a:pt x="102" y="78"/>
                            <a:pt x="102" y="77"/>
                          </a:cubicBezTo>
                          <a:cubicBezTo>
                            <a:pt x="101" y="76"/>
                            <a:pt x="100" y="75"/>
                            <a:pt x="100" y="73"/>
                          </a:cubicBezTo>
                          <a:cubicBezTo>
                            <a:pt x="100" y="72"/>
                            <a:pt x="100" y="71"/>
                            <a:pt x="101" y="71"/>
                          </a:cubicBezTo>
                          <a:cubicBezTo>
                            <a:pt x="111" y="71"/>
                            <a:pt x="125" y="69"/>
                            <a:pt x="125" y="65"/>
                          </a:cubicBezTo>
                          <a:cubicBezTo>
                            <a:pt x="125" y="63"/>
                            <a:pt x="124" y="62"/>
                            <a:pt x="123" y="61"/>
                          </a:cubicBezTo>
                          <a:cubicBezTo>
                            <a:pt x="122" y="59"/>
                            <a:pt x="121" y="58"/>
                            <a:pt x="120" y="5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" name="Freeform 1147">
                      <a:extLst>
                        <a:ext uri="{FF2B5EF4-FFF2-40B4-BE49-F238E27FC236}">
                          <a16:creationId xmlns:a16="http://schemas.microsoft.com/office/drawing/2014/main" id="{E4685E66-6C5C-65F3-4DB1-4AE248EC1F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1241" y="4615579"/>
                      <a:ext cx="20675" cy="18795"/>
                    </a:xfrm>
                    <a:custGeom>
                      <a:avLst/>
                      <a:gdLst>
                        <a:gd name="T0" fmla="*/ 43 w 47"/>
                        <a:gd name="T1" fmla="*/ 25 h 45"/>
                        <a:gd name="T2" fmla="*/ 47 w 47"/>
                        <a:gd name="T3" fmla="*/ 23 h 45"/>
                        <a:gd name="T4" fmla="*/ 45 w 47"/>
                        <a:gd name="T5" fmla="*/ 14 h 45"/>
                        <a:gd name="T6" fmla="*/ 41 w 47"/>
                        <a:gd name="T7" fmla="*/ 8 h 45"/>
                        <a:gd name="T8" fmla="*/ 40 w 47"/>
                        <a:gd name="T9" fmla="*/ 3 h 45"/>
                        <a:gd name="T10" fmla="*/ 23 w 47"/>
                        <a:gd name="T11" fmla="*/ 0 h 45"/>
                        <a:gd name="T12" fmla="*/ 15 w 47"/>
                        <a:gd name="T13" fmla="*/ 6 h 45"/>
                        <a:gd name="T14" fmla="*/ 13 w 47"/>
                        <a:gd name="T15" fmla="*/ 14 h 45"/>
                        <a:gd name="T16" fmla="*/ 6 w 47"/>
                        <a:gd name="T17" fmla="*/ 19 h 45"/>
                        <a:gd name="T18" fmla="*/ 0 w 47"/>
                        <a:gd name="T19" fmla="*/ 24 h 45"/>
                        <a:gd name="T20" fmla="*/ 2 w 47"/>
                        <a:gd name="T21" fmla="*/ 26 h 45"/>
                        <a:gd name="T22" fmla="*/ 5 w 47"/>
                        <a:gd name="T23" fmla="*/ 31 h 45"/>
                        <a:gd name="T24" fmla="*/ 2 w 47"/>
                        <a:gd name="T25" fmla="*/ 34 h 45"/>
                        <a:gd name="T26" fmla="*/ 0 w 47"/>
                        <a:gd name="T27" fmla="*/ 36 h 45"/>
                        <a:gd name="T28" fmla="*/ 8 w 47"/>
                        <a:gd name="T29" fmla="*/ 45 h 45"/>
                        <a:gd name="T30" fmla="*/ 12 w 47"/>
                        <a:gd name="T31" fmla="*/ 43 h 45"/>
                        <a:gd name="T32" fmla="*/ 16 w 47"/>
                        <a:gd name="T33" fmla="*/ 41 h 45"/>
                        <a:gd name="T34" fmla="*/ 17 w 47"/>
                        <a:gd name="T35" fmla="*/ 41 h 45"/>
                        <a:gd name="T36" fmla="*/ 19 w 47"/>
                        <a:gd name="T37" fmla="*/ 42 h 45"/>
                        <a:gd name="T38" fmla="*/ 23 w 47"/>
                        <a:gd name="T39" fmla="*/ 45 h 45"/>
                        <a:gd name="T40" fmla="*/ 29 w 47"/>
                        <a:gd name="T41" fmla="*/ 42 h 45"/>
                        <a:gd name="T42" fmla="*/ 29 w 47"/>
                        <a:gd name="T43" fmla="*/ 36 h 45"/>
                        <a:gd name="T44" fmla="*/ 43 w 47"/>
                        <a:gd name="T45" fmla="*/ 2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3" y="25"/>
                          </a:moveTo>
                          <a:cubicBezTo>
                            <a:pt x="45" y="24"/>
                            <a:pt x="46" y="23"/>
                            <a:pt x="47" y="23"/>
                          </a:cubicBezTo>
                          <a:cubicBezTo>
                            <a:pt x="45" y="20"/>
                            <a:pt x="45" y="17"/>
                            <a:pt x="45" y="14"/>
                          </a:cubicBezTo>
                          <a:cubicBezTo>
                            <a:pt x="41" y="13"/>
                            <a:pt x="41" y="10"/>
                            <a:pt x="41" y="8"/>
                          </a:cubicBezTo>
                          <a:cubicBezTo>
                            <a:pt x="41" y="6"/>
                            <a:pt x="41" y="5"/>
                            <a:pt x="40" y="3"/>
                          </a:cubicBezTo>
                          <a:cubicBezTo>
                            <a:pt x="39" y="1"/>
                            <a:pt x="33" y="0"/>
                            <a:pt x="23" y="0"/>
                          </a:cubicBezTo>
                          <a:cubicBezTo>
                            <a:pt x="15" y="0"/>
                            <a:pt x="15" y="2"/>
                            <a:pt x="15" y="6"/>
                          </a:cubicBezTo>
                          <a:cubicBezTo>
                            <a:pt x="14" y="8"/>
                            <a:pt x="14" y="11"/>
                            <a:pt x="13" y="14"/>
                          </a:cubicBezTo>
                          <a:cubicBezTo>
                            <a:pt x="12" y="16"/>
                            <a:pt x="9" y="17"/>
                            <a:pt x="6" y="19"/>
                          </a:cubicBezTo>
                          <a:cubicBezTo>
                            <a:pt x="3" y="20"/>
                            <a:pt x="0" y="22"/>
                            <a:pt x="0" y="24"/>
                          </a:cubicBezTo>
                          <a:cubicBezTo>
                            <a:pt x="0" y="25"/>
                            <a:pt x="1" y="25"/>
                            <a:pt x="2" y="26"/>
                          </a:cubicBezTo>
                          <a:cubicBezTo>
                            <a:pt x="3" y="27"/>
                            <a:pt x="5" y="29"/>
                            <a:pt x="5" y="31"/>
                          </a:cubicBezTo>
                          <a:cubicBezTo>
                            <a:pt x="5" y="32"/>
                            <a:pt x="3" y="34"/>
                            <a:pt x="2" y="34"/>
                          </a:cubicBezTo>
                          <a:cubicBezTo>
                            <a:pt x="1" y="35"/>
                            <a:pt x="0" y="36"/>
                            <a:pt x="0" y="36"/>
                          </a:cubicBezTo>
                          <a:cubicBezTo>
                            <a:pt x="0" y="37"/>
                            <a:pt x="3" y="41"/>
                            <a:pt x="8" y="45"/>
                          </a:cubicBezTo>
                          <a:cubicBezTo>
                            <a:pt x="9" y="44"/>
                            <a:pt x="11" y="43"/>
                            <a:pt x="12" y="43"/>
                          </a:cubicBezTo>
                          <a:cubicBezTo>
                            <a:pt x="13" y="42"/>
                            <a:pt x="15" y="42"/>
                            <a:pt x="16" y="41"/>
                          </a:cubicBezTo>
                          <a:cubicBezTo>
                            <a:pt x="16" y="40"/>
                            <a:pt x="17" y="40"/>
                            <a:pt x="17" y="41"/>
                          </a:cubicBezTo>
                          <a:cubicBezTo>
                            <a:pt x="18" y="41"/>
                            <a:pt x="18" y="42"/>
                            <a:pt x="19" y="42"/>
                          </a:cubicBezTo>
                          <a:cubicBezTo>
                            <a:pt x="20" y="44"/>
                            <a:pt x="22" y="45"/>
                            <a:pt x="23" y="45"/>
                          </a:cubicBezTo>
                          <a:cubicBezTo>
                            <a:pt x="28" y="45"/>
                            <a:pt x="29" y="43"/>
                            <a:pt x="29" y="42"/>
                          </a:cubicBezTo>
                          <a:lnTo>
                            <a:pt x="29" y="36"/>
                          </a:lnTo>
                          <a:cubicBezTo>
                            <a:pt x="29" y="31"/>
                            <a:pt x="37" y="27"/>
                            <a:pt x="43" y="2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" name="Freeform 1148">
                      <a:extLst>
                        <a:ext uri="{FF2B5EF4-FFF2-40B4-BE49-F238E27FC236}">
                          <a16:creationId xmlns:a16="http://schemas.microsoft.com/office/drawing/2014/main" id="{7F05251C-6F18-7239-43FB-1C93B2D49E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7870" y="4692637"/>
                      <a:ext cx="46987" cy="52625"/>
                    </a:xfrm>
                    <a:custGeom>
                      <a:avLst/>
                      <a:gdLst>
                        <a:gd name="T0" fmla="*/ 110 w 112"/>
                        <a:gd name="T1" fmla="*/ 52 h 123"/>
                        <a:gd name="T2" fmla="*/ 112 w 112"/>
                        <a:gd name="T3" fmla="*/ 46 h 123"/>
                        <a:gd name="T4" fmla="*/ 101 w 112"/>
                        <a:gd name="T5" fmla="*/ 16 h 123"/>
                        <a:gd name="T6" fmla="*/ 93 w 112"/>
                        <a:gd name="T7" fmla="*/ 9 h 123"/>
                        <a:gd name="T8" fmla="*/ 87 w 112"/>
                        <a:gd name="T9" fmla="*/ 0 h 123"/>
                        <a:gd name="T10" fmla="*/ 81 w 112"/>
                        <a:gd name="T11" fmla="*/ 8 h 123"/>
                        <a:gd name="T12" fmla="*/ 70 w 112"/>
                        <a:gd name="T13" fmla="*/ 5 h 123"/>
                        <a:gd name="T14" fmla="*/ 62 w 112"/>
                        <a:gd name="T15" fmla="*/ 7 h 123"/>
                        <a:gd name="T16" fmla="*/ 63 w 112"/>
                        <a:gd name="T17" fmla="*/ 9 h 123"/>
                        <a:gd name="T18" fmla="*/ 64 w 112"/>
                        <a:gd name="T19" fmla="*/ 11 h 123"/>
                        <a:gd name="T20" fmla="*/ 67 w 112"/>
                        <a:gd name="T21" fmla="*/ 12 h 123"/>
                        <a:gd name="T22" fmla="*/ 69 w 112"/>
                        <a:gd name="T23" fmla="*/ 10 h 123"/>
                        <a:gd name="T24" fmla="*/ 74 w 112"/>
                        <a:gd name="T25" fmla="*/ 12 h 123"/>
                        <a:gd name="T26" fmla="*/ 58 w 112"/>
                        <a:gd name="T27" fmla="*/ 30 h 123"/>
                        <a:gd name="T28" fmla="*/ 50 w 112"/>
                        <a:gd name="T29" fmla="*/ 34 h 123"/>
                        <a:gd name="T30" fmla="*/ 44 w 112"/>
                        <a:gd name="T31" fmla="*/ 43 h 123"/>
                        <a:gd name="T32" fmla="*/ 37 w 112"/>
                        <a:gd name="T33" fmla="*/ 40 h 123"/>
                        <a:gd name="T34" fmla="*/ 31 w 112"/>
                        <a:gd name="T35" fmla="*/ 30 h 123"/>
                        <a:gd name="T36" fmla="*/ 19 w 112"/>
                        <a:gd name="T37" fmla="*/ 11 h 123"/>
                        <a:gd name="T38" fmla="*/ 17 w 112"/>
                        <a:gd name="T39" fmla="*/ 13 h 123"/>
                        <a:gd name="T40" fmla="*/ 7 w 112"/>
                        <a:gd name="T41" fmla="*/ 16 h 123"/>
                        <a:gd name="T42" fmla="*/ 0 w 112"/>
                        <a:gd name="T43" fmla="*/ 18 h 123"/>
                        <a:gd name="T44" fmla="*/ 8 w 112"/>
                        <a:gd name="T45" fmla="*/ 23 h 123"/>
                        <a:gd name="T46" fmla="*/ 11 w 112"/>
                        <a:gd name="T47" fmla="*/ 21 h 123"/>
                        <a:gd name="T48" fmla="*/ 12 w 112"/>
                        <a:gd name="T49" fmla="*/ 22 h 123"/>
                        <a:gd name="T50" fmla="*/ 23 w 112"/>
                        <a:gd name="T51" fmla="*/ 29 h 123"/>
                        <a:gd name="T52" fmla="*/ 26 w 112"/>
                        <a:gd name="T53" fmla="*/ 36 h 123"/>
                        <a:gd name="T54" fmla="*/ 38 w 112"/>
                        <a:gd name="T55" fmla="*/ 52 h 123"/>
                        <a:gd name="T56" fmla="*/ 36 w 112"/>
                        <a:gd name="T57" fmla="*/ 61 h 123"/>
                        <a:gd name="T58" fmla="*/ 53 w 112"/>
                        <a:gd name="T59" fmla="*/ 96 h 123"/>
                        <a:gd name="T60" fmla="*/ 59 w 112"/>
                        <a:gd name="T61" fmla="*/ 108 h 123"/>
                        <a:gd name="T62" fmla="*/ 68 w 112"/>
                        <a:gd name="T63" fmla="*/ 119 h 123"/>
                        <a:gd name="T64" fmla="*/ 69 w 112"/>
                        <a:gd name="T65" fmla="*/ 123 h 123"/>
                        <a:gd name="T66" fmla="*/ 84 w 112"/>
                        <a:gd name="T67" fmla="*/ 115 h 123"/>
                        <a:gd name="T68" fmla="*/ 83 w 112"/>
                        <a:gd name="T69" fmla="*/ 101 h 123"/>
                        <a:gd name="T70" fmla="*/ 94 w 112"/>
                        <a:gd name="T71" fmla="*/ 89 h 123"/>
                        <a:gd name="T72" fmla="*/ 91 w 112"/>
                        <a:gd name="T73" fmla="*/ 80 h 123"/>
                        <a:gd name="T74" fmla="*/ 99 w 112"/>
                        <a:gd name="T75" fmla="*/ 76 h 123"/>
                        <a:gd name="T76" fmla="*/ 109 w 112"/>
                        <a:gd name="T77" fmla="*/ 71 h 123"/>
                        <a:gd name="T78" fmla="*/ 107 w 112"/>
                        <a:gd name="T79" fmla="*/ 57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12" h="123">
                          <a:moveTo>
                            <a:pt x="107" y="57"/>
                          </a:moveTo>
                          <a:cubicBezTo>
                            <a:pt x="107" y="55"/>
                            <a:pt x="108" y="54"/>
                            <a:pt x="110" y="52"/>
                          </a:cubicBezTo>
                          <a:cubicBezTo>
                            <a:pt x="110" y="51"/>
                            <a:pt x="111" y="51"/>
                            <a:pt x="112" y="50"/>
                          </a:cubicBezTo>
                          <a:lnTo>
                            <a:pt x="112" y="46"/>
                          </a:lnTo>
                          <a:cubicBezTo>
                            <a:pt x="104" y="45"/>
                            <a:pt x="104" y="41"/>
                            <a:pt x="104" y="34"/>
                          </a:cubicBezTo>
                          <a:cubicBezTo>
                            <a:pt x="104" y="25"/>
                            <a:pt x="102" y="21"/>
                            <a:pt x="101" y="16"/>
                          </a:cubicBezTo>
                          <a:cubicBezTo>
                            <a:pt x="100" y="14"/>
                            <a:pt x="98" y="11"/>
                            <a:pt x="98" y="7"/>
                          </a:cubicBezTo>
                          <a:cubicBezTo>
                            <a:pt x="96" y="8"/>
                            <a:pt x="95" y="9"/>
                            <a:pt x="93" y="9"/>
                          </a:cubicBezTo>
                          <a:cubicBezTo>
                            <a:pt x="90" y="9"/>
                            <a:pt x="88" y="5"/>
                            <a:pt x="87" y="1"/>
                          </a:cubicBezTo>
                          <a:cubicBezTo>
                            <a:pt x="87" y="1"/>
                            <a:pt x="87" y="0"/>
                            <a:pt x="87" y="0"/>
                          </a:cubicBezTo>
                          <a:cubicBezTo>
                            <a:pt x="87" y="0"/>
                            <a:pt x="86" y="1"/>
                            <a:pt x="86" y="1"/>
                          </a:cubicBezTo>
                          <a:cubicBezTo>
                            <a:pt x="85" y="4"/>
                            <a:pt x="84" y="8"/>
                            <a:pt x="81" y="8"/>
                          </a:cubicBezTo>
                          <a:cubicBezTo>
                            <a:pt x="79" y="8"/>
                            <a:pt x="78" y="7"/>
                            <a:pt x="76" y="6"/>
                          </a:cubicBezTo>
                          <a:cubicBezTo>
                            <a:pt x="75" y="6"/>
                            <a:pt x="73" y="5"/>
                            <a:pt x="70" y="5"/>
                          </a:cubicBezTo>
                          <a:cubicBezTo>
                            <a:pt x="69" y="5"/>
                            <a:pt x="67" y="5"/>
                            <a:pt x="66" y="6"/>
                          </a:cubicBezTo>
                          <a:cubicBezTo>
                            <a:pt x="65" y="6"/>
                            <a:pt x="64" y="7"/>
                            <a:pt x="62" y="7"/>
                          </a:cubicBezTo>
                          <a:lnTo>
                            <a:pt x="63" y="9"/>
                          </a:ln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9"/>
                            <a:pt x="63" y="9"/>
                            <a:pt x="63" y="10"/>
                          </a:cubicBezTo>
                          <a:cubicBezTo>
                            <a:pt x="63" y="10"/>
                            <a:pt x="64" y="10"/>
                            <a:pt x="64" y="11"/>
                          </a:cubicBezTo>
                          <a:cubicBezTo>
                            <a:pt x="64" y="13"/>
                            <a:pt x="64" y="13"/>
                            <a:pt x="65" y="13"/>
                          </a:cubicBezTo>
                          <a:cubicBezTo>
                            <a:pt x="66" y="13"/>
                            <a:pt x="66" y="13"/>
                            <a:pt x="67" y="12"/>
                          </a:cubicBezTo>
                          <a:cubicBezTo>
                            <a:pt x="67" y="12"/>
                            <a:pt x="67" y="11"/>
                            <a:pt x="68" y="11"/>
                          </a:cubicBezTo>
                          <a:cubicBezTo>
                            <a:pt x="68" y="10"/>
                            <a:pt x="68" y="10"/>
                            <a:pt x="69" y="10"/>
                          </a:cubicBezTo>
                          <a:lnTo>
                            <a:pt x="73" y="10"/>
                          </a:lnTo>
                          <a:cubicBezTo>
                            <a:pt x="73" y="10"/>
                            <a:pt x="74" y="11"/>
                            <a:pt x="74" y="12"/>
                          </a:cubicBezTo>
                          <a:lnTo>
                            <a:pt x="74" y="15"/>
                          </a:lnTo>
                          <a:cubicBezTo>
                            <a:pt x="74" y="26"/>
                            <a:pt x="66" y="28"/>
                            <a:pt x="58" y="30"/>
                          </a:cubicBezTo>
                          <a:cubicBezTo>
                            <a:pt x="56" y="31"/>
                            <a:pt x="54" y="32"/>
                            <a:pt x="52" y="32"/>
                          </a:cubicBezTo>
                          <a:cubicBezTo>
                            <a:pt x="51" y="33"/>
                            <a:pt x="51" y="33"/>
                            <a:pt x="50" y="34"/>
                          </a:cubicBezTo>
                          <a:cubicBezTo>
                            <a:pt x="50" y="35"/>
                            <a:pt x="50" y="36"/>
                            <a:pt x="49" y="37"/>
                          </a:cubicBezTo>
                          <a:cubicBezTo>
                            <a:pt x="49" y="40"/>
                            <a:pt x="49" y="43"/>
                            <a:pt x="44" y="43"/>
                          </a:cubicBezTo>
                          <a:cubicBezTo>
                            <a:pt x="43" y="43"/>
                            <a:pt x="42" y="42"/>
                            <a:pt x="41" y="41"/>
                          </a:cubicBezTo>
                          <a:cubicBezTo>
                            <a:pt x="40" y="41"/>
                            <a:pt x="39" y="40"/>
                            <a:pt x="37" y="40"/>
                          </a:cubicBezTo>
                          <a:cubicBezTo>
                            <a:pt x="32" y="40"/>
                            <a:pt x="32" y="37"/>
                            <a:pt x="31" y="34"/>
                          </a:cubicBezTo>
                          <a:cubicBezTo>
                            <a:pt x="31" y="33"/>
                            <a:pt x="31" y="31"/>
                            <a:pt x="31" y="30"/>
                          </a:cubicBezTo>
                          <a:cubicBezTo>
                            <a:pt x="30" y="28"/>
                            <a:pt x="28" y="26"/>
                            <a:pt x="26" y="24"/>
                          </a:cubicBezTo>
                          <a:cubicBezTo>
                            <a:pt x="23" y="20"/>
                            <a:pt x="19" y="17"/>
                            <a:pt x="19" y="11"/>
                          </a:cubicBezTo>
                          <a:lnTo>
                            <a:pt x="17" y="11"/>
                          </a:lnTo>
                          <a:cubicBezTo>
                            <a:pt x="17" y="12"/>
                            <a:pt x="17" y="12"/>
                            <a:pt x="17" y="13"/>
                          </a:cubicBezTo>
                          <a:cubicBezTo>
                            <a:pt x="16" y="15"/>
                            <a:pt x="15" y="17"/>
                            <a:pt x="12" y="17"/>
                          </a:cubicBezTo>
                          <a:cubicBezTo>
                            <a:pt x="10" y="17"/>
                            <a:pt x="9" y="16"/>
                            <a:pt x="7" y="16"/>
                          </a:cubicBezTo>
                          <a:cubicBezTo>
                            <a:pt x="6" y="15"/>
                            <a:pt x="5" y="14"/>
                            <a:pt x="4" y="14"/>
                          </a:cubicBezTo>
                          <a:cubicBezTo>
                            <a:pt x="2" y="14"/>
                            <a:pt x="0" y="15"/>
                            <a:pt x="0" y="18"/>
                          </a:cubicBezTo>
                          <a:cubicBezTo>
                            <a:pt x="0" y="20"/>
                            <a:pt x="2" y="24"/>
                            <a:pt x="5" y="24"/>
                          </a:cubicBezTo>
                          <a:cubicBezTo>
                            <a:pt x="6" y="24"/>
                            <a:pt x="7" y="23"/>
                            <a:pt x="8" y="23"/>
                          </a:cubicBezTo>
                          <a:cubicBezTo>
                            <a:pt x="9" y="22"/>
                            <a:pt x="9" y="22"/>
                            <a:pt x="11" y="21"/>
                          </a:cubicBezTo>
                          <a:cubicBezTo>
                            <a:pt x="11" y="21"/>
                            <a:pt x="11" y="21"/>
                            <a:pt x="11" y="21"/>
                          </a:cubicBezTo>
                          <a:cubicBezTo>
                            <a:pt x="12" y="21"/>
                            <a:pt x="12" y="21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3" y="28"/>
                            <a:pt x="14" y="28"/>
                            <a:pt x="17" y="28"/>
                          </a:cubicBezTo>
                          <a:cubicBezTo>
                            <a:pt x="19" y="28"/>
                            <a:pt x="21" y="29"/>
                            <a:pt x="23" y="29"/>
                          </a:cubicBezTo>
                          <a:cubicBezTo>
                            <a:pt x="25" y="31"/>
                            <a:pt x="25" y="32"/>
                            <a:pt x="25" y="34"/>
                          </a:cubicBezTo>
                          <a:cubicBezTo>
                            <a:pt x="25" y="34"/>
                            <a:pt x="26" y="35"/>
                            <a:pt x="26" y="36"/>
                          </a:cubicBezTo>
                          <a:cubicBezTo>
                            <a:pt x="27" y="38"/>
                            <a:pt x="29" y="40"/>
                            <a:pt x="32" y="42"/>
                          </a:cubicBezTo>
                          <a:cubicBezTo>
                            <a:pt x="35" y="45"/>
                            <a:pt x="38" y="47"/>
                            <a:pt x="38" y="52"/>
                          </a:cubicBezTo>
                          <a:cubicBezTo>
                            <a:pt x="38" y="55"/>
                            <a:pt x="38" y="57"/>
                            <a:pt x="37" y="58"/>
                          </a:cubicBezTo>
                          <a:cubicBezTo>
                            <a:pt x="36" y="59"/>
                            <a:pt x="36" y="60"/>
                            <a:pt x="36" y="61"/>
                          </a:cubicBezTo>
                          <a:cubicBezTo>
                            <a:pt x="36" y="69"/>
                            <a:pt x="40" y="74"/>
                            <a:pt x="45" y="79"/>
                          </a:cubicBezTo>
                          <a:cubicBezTo>
                            <a:pt x="49" y="84"/>
                            <a:pt x="53" y="89"/>
                            <a:pt x="53" y="96"/>
                          </a:cubicBezTo>
                          <a:lnTo>
                            <a:pt x="53" y="101"/>
                          </a:lnTo>
                          <a:cubicBezTo>
                            <a:pt x="53" y="104"/>
                            <a:pt x="56" y="106"/>
                            <a:pt x="59" y="108"/>
                          </a:cubicBezTo>
                          <a:cubicBezTo>
                            <a:pt x="62" y="110"/>
                            <a:pt x="64" y="111"/>
                            <a:pt x="66" y="113"/>
                          </a:cubicBezTo>
                          <a:cubicBezTo>
                            <a:pt x="67" y="115"/>
                            <a:pt x="68" y="117"/>
                            <a:pt x="68" y="119"/>
                          </a:cubicBezTo>
                          <a:cubicBezTo>
                            <a:pt x="68" y="121"/>
                            <a:pt x="68" y="122"/>
                            <a:pt x="69" y="123"/>
                          </a:cubicBezTo>
                          <a:cubicBezTo>
                            <a:pt x="69" y="123"/>
                            <a:pt x="69" y="123"/>
                            <a:pt x="69" y="123"/>
                          </a:cubicBezTo>
                          <a:lnTo>
                            <a:pt x="69" y="123"/>
                          </a:lnTo>
                          <a:cubicBezTo>
                            <a:pt x="74" y="123"/>
                            <a:pt x="80" y="121"/>
                            <a:pt x="84" y="115"/>
                          </a:cubicBezTo>
                          <a:cubicBezTo>
                            <a:pt x="87" y="111"/>
                            <a:pt x="89" y="109"/>
                            <a:pt x="92" y="108"/>
                          </a:cubicBezTo>
                          <a:cubicBezTo>
                            <a:pt x="88" y="107"/>
                            <a:pt x="83" y="105"/>
                            <a:pt x="83" y="101"/>
                          </a:cubicBezTo>
                          <a:cubicBezTo>
                            <a:pt x="83" y="97"/>
                            <a:pt x="87" y="95"/>
                            <a:pt x="90" y="94"/>
                          </a:cubicBezTo>
                          <a:cubicBezTo>
                            <a:pt x="93" y="92"/>
                            <a:pt x="94" y="91"/>
                            <a:pt x="94" y="89"/>
                          </a:cubicBezTo>
                          <a:cubicBezTo>
                            <a:pt x="94" y="87"/>
                            <a:pt x="94" y="86"/>
                            <a:pt x="93" y="85"/>
                          </a:cubicBezTo>
                          <a:cubicBezTo>
                            <a:pt x="92" y="83"/>
                            <a:pt x="91" y="82"/>
                            <a:pt x="91" y="80"/>
                          </a:cubicBezTo>
                          <a:cubicBezTo>
                            <a:pt x="91" y="76"/>
                            <a:pt x="93" y="74"/>
                            <a:pt x="96" y="74"/>
                          </a:cubicBezTo>
                          <a:cubicBezTo>
                            <a:pt x="97" y="74"/>
                            <a:pt x="98" y="75"/>
                            <a:pt x="99" y="76"/>
                          </a:cubicBezTo>
                          <a:cubicBezTo>
                            <a:pt x="99" y="76"/>
                            <a:pt x="100" y="76"/>
                            <a:pt x="100" y="76"/>
                          </a:cubicBezTo>
                          <a:cubicBezTo>
                            <a:pt x="102" y="76"/>
                            <a:pt x="109" y="73"/>
                            <a:pt x="109" y="71"/>
                          </a:cubicBezTo>
                          <a:cubicBezTo>
                            <a:pt x="109" y="69"/>
                            <a:pt x="109" y="67"/>
                            <a:pt x="108" y="65"/>
                          </a:cubicBezTo>
                          <a:cubicBezTo>
                            <a:pt x="108" y="62"/>
                            <a:pt x="107" y="60"/>
                            <a:pt x="107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" name="Freeform 1149">
                      <a:extLst>
                        <a:ext uri="{FF2B5EF4-FFF2-40B4-BE49-F238E27FC236}">
                          <a16:creationId xmlns:a16="http://schemas.microsoft.com/office/drawing/2014/main" id="{5560DD8E-1020-9126-EF01-797EFE6489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737744"/>
                      <a:ext cx="30071" cy="56384"/>
                    </a:xfrm>
                    <a:custGeom>
                      <a:avLst/>
                      <a:gdLst>
                        <a:gd name="T0" fmla="*/ 69 w 69"/>
                        <a:gd name="T1" fmla="*/ 21 h 132"/>
                        <a:gd name="T2" fmla="*/ 69 w 69"/>
                        <a:gd name="T3" fmla="*/ 21 h 132"/>
                        <a:gd name="T4" fmla="*/ 68 w 69"/>
                        <a:gd name="T5" fmla="*/ 17 h 132"/>
                        <a:gd name="T6" fmla="*/ 66 w 69"/>
                        <a:gd name="T7" fmla="*/ 12 h 132"/>
                        <a:gd name="T8" fmla="*/ 60 w 69"/>
                        <a:gd name="T9" fmla="*/ 7 h 132"/>
                        <a:gd name="T10" fmla="*/ 53 w 69"/>
                        <a:gd name="T11" fmla="*/ 0 h 132"/>
                        <a:gd name="T12" fmla="*/ 33 w 69"/>
                        <a:gd name="T13" fmla="*/ 3 h 132"/>
                        <a:gd name="T14" fmla="*/ 36 w 69"/>
                        <a:gd name="T15" fmla="*/ 9 h 132"/>
                        <a:gd name="T16" fmla="*/ 36 w 69"/>
                        <a:gd name="T17" fmla="*/ 10 h 132"/>
                        <a:gd name="T18" fmla="*/ 36 w 69"/>
                        <a:gd name="T19" fmla="*/ 10 h 132"/>
                        <a:gd name="T20" fmla="*/ 34 w 69"/>
                        <a:gd name="T21" fmla="*/ 11 h 132"/>
                        <a:gd name="T22" fmla="*/ 32 w 69"/>
                        <a:gd name="T23" fmla="*/ 12 h 132"/>
                        <a:gd name="T24" fmla="*/ 31 w 69"/>
                        <a:gd name="T25" fmla="*/ 18 h 132"/>
                        <a:gd name="T26" fmla="*/ 32 w 69"/>
                        <a:gd name="T27" fmla="*/ 22 h 132"/>
                        <a:gd name="T28" fmla="*/ 48 w 69"/>
                        <a:gd name="T29" fmla="*/ 36 h 132"/>
                        <a:gd name="T30" fmla="*/ 50 w 69"/>
                        <a:gd name="T31" fmla="*/ 37 h 132"/>
                        <a:gd name="T32" fmla="*/ 45 w 69"/>
                        <a:gd name="T33" fmla="*/ 43 h 132"/>
                        <a:gd name="T34" fmla="*/ 43 w 69"/>
                        <a:gd name="T35" fmla="*/ 44 h 132"/>
                        <a:gd name="T36" fmla="*/ 36 w 69"/>
                        <a:gd name="T37" fmla="*/ 52 h 132"/>
                        <a:gd name="T38" fmla="*/ 34 w 69"/>
                        <a:gd name="T39" fmla="*/ 57 h 132"/>
                        <a:gd name="T40" fmla="*/ 26 w 69"/>
                        <a:gd name="T41" fmla="*/ 66 h 132"/>
                        <a:gd name="T42" fmla="*/ 22 w 69"/>
                        <a:gd name="T43" fmla="*/ 65 h 132"/>
                        <a:gd name="T44" fmla="*/ 19 w 69"/>
                        <a:gd name="T45" fmla="*/ 64 h 132"/>
                        <a:gd name="T46" fmla="*/ 0 w 69"/>
                        <a:gd name="T47" fmla="*/ 77 h 132"/>
                        <a:gd name="T48" fmla="*/ 5 w 69"/>
                        <a:gd name="T49" fmla="*/ 84 h 132"/>
                        <a:gd name="T50" fmla="*/ 9 w 69"/>
                        <a:gd name="T51" fmla="*/ 90 h 132"/>
                        <a:gd name="T52" fmla="*/ 11 w 69"/>
                        <a:gd name="T53" fmla="*/ 96 h 132"/>
                        <a:gd name="T54" fmla="*/ 15 w 69"/>
                        <a:gd name="T55" fmla="*/ 106 h 132"/>
                        <a:gd name="T56" fmla="*/ 15 w 69"/>
                        <a:gd name="T57" fmla="*/ 107 h 132"/>
                        <a:gd name="T58" fmla="*/ 15 w 69"/>
                        <a:gd name="T59" fmla="*/ 124 h 132"/>
                        <a:gd name="T60" fmla="*/ 23 w 69"/>
                        <a:gd name="T61" fmla="*/ 132 h 132"/>
                        <a:gd name="T62" fmla="*/ 27 w 69"/>
                        <a:gd name="T63" fmla="*/ 130 h 132"/>
                        <a:gd name="T64" fmla="*/ 32 w 69"/>
                        <a:gd name="T65" fmla="*/ 128 h 132"/>
                        <a:gd name="T66" fmla="*/ 42 w 69"/>
                        <a:gd name="T67" fmla="*/ 128 h 132"/>
                        <a:gd name="T68" fmla="*/ 44 w 69"/>
                        <a:gd name="T69" fmla="*/ 128 h 132"/>
                        <a:gd name="T70" fmla="*/ 49 w 69"/>
                        <a:gd name="T71" fmla="*/ 127 h 132"/>
                        <a:gd name="T72" fmla="*/ 48 w 69"/>
                        <a:gd name="T73" fmla="*/ 107 h 132"/>
                        <a:gd name="T74" fmla="*/ 48 w 69"/>
                        <a:gd name="T75" fmla="*/ 107 h 132"/>
                        <a:gd name="T76" fmla="*/ 47 w 69"/>
                        <a:gd name="T77" fmla="*/ 93 h 132"/>
                        <a:gd name="T78" fmla="*/ 52 w 69"/>
                        <a:gd name="T79" fmla="*/ 69 h 132"/>
                        <a:gd name="T80" fmla="*/ 57 w 69"/>
                        <a:gd name="T81" fmla="*/ 63 h 132"/>
                        <a:gd name="T82" fmla="*/ 64 w 69"/>
                        <a:gd name="T83" fmla="*/ 47 h 132"/>
                        <a:gd name="T84" fmla="*/ 63 w 69"/>
                        <a:gd name="T85" fmla="*/ 24 h 132"/>
                        <a:gd name="T86" fmla="*/ 68 w 69"/>
                        <a:gd name="T87" fmla="*/ 21 h 132"/>
                        <a:gd name="T88" fmla="*/ 69 w 69"/>
                        <a:gd name="T89" fmla="*/ 21 h 1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69" h="132">
                          <a:moveTo>
                            <a:pt x="69" y="21"/>
                          </a:moveTo>
                          <a:lnTo>
                            <a:pt x="69" y="21"/>
                          </a:lnTo>
                          <a:cubicBezTo>
                            <a:pt x="68" y="20"/>
                            <a:pt x="68" y="18"/>
                            <a:pt x="68" y="17"/>
                          </a:cubicBezTo>
                          <a:cubicBezTo>
                            <a:pt x="67" y="15"/>
                            <a:pt x="67" y="13"/>
                            <a:pt x="66" y="12"/>
                          </a:cubicBezTo>
                          <a:cubicBezTo>
                            <a:pt x="64" y="10"/>
                            <a:pt x="62" y="9"/>
                            <a:pt x="60" y="7"/>
                          </a:cubicBezTo>
                          <a:cubicBezTo>
                            <a:pt x="57" y="5"/>
                            <a:pt x="54" y="3"/>
                            <a:pt x="53" y="0"/>
                          </a:cubicBezTo>
                          <a:cubicBezTo>
                            <a:pt x="47" y="3"/>
                            <a:pt x="41" y="3"/>
                            <a:pt x="33" y="3"/>
                          </a:cubicBezTo>
                          <a:lnTo>
                            <a:pt x="36" y="9"/>
                          </a:lnTo>
                          <a:cubicBezTo>
                            <a:pt x="37" y="9"/>
                            <a:pt x="37" y="9"/>
                            <a:pt x="36" y="10"/>
                          </a:cubicBezTo>
                          <a:cubicBezTo>
                            <a:pt x="36" y="10"/>
                            <a:pt x="36" y="10"/>
                            <a:pt x="36" y="10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2" y="11"/>
                            <a:pt x="32" y="12"/>
                            <a:pt x="32" y="12"/>
                          </a:cubicBezTo>
                          <a:cubicBezTo>
                            <a:pt x="32" y="15"/>
                            <a:pt x="31" y="17"/>
                            <a:pt x="31" y="18"/>
                          </a:cubicBezTo>
                          <a:cubicBezTo>
                            <a:pt x="31" y="19"/>
                            <a:pt x="30" y="19"/>
                            <a:pt x="32" y="22"/>
                          </a:cubicBezTo>
                          <a:cubicBezTo>
                            <a:pt x="36" y="32"/>
                            <a:pt x="39" y="34"/>
                            <a:pt x="48" y="36"/>
                          </a:cubicBezTo>
                          <a:cubicBezTo>
                            <a:pt x="49" y="36"/>
                            <a:pt x="50" y="36"/>
                            <a:pt x="50" y="37"/>
                          </a:cubicBezTo>
                          <a:cubicBezTo>
                            <a:pt x="51" y="38"/>
                            <a:pt x="49" y="40"/>
                            <a:pt x="45" y="43"/>
                          </a:cubicBezTo>
                          <a:cubicBezTo>
                            <a:pt x="44" y="44"/>
                            <a:pt x="43" y="44"/>
                            <a:pt x="43" y="44"/>
                          </a:cubicBezTo>
                          <a:lnTo>
                            <a:pt x="36" y="52"/>
                          </a:lnTo>
                          <a:cubicBezTo>
                            <a:pt x="35" y="53"/>
                            <a:pt x="35" y="55"/>
                            <a:pt x="34" y="57"/>
                          </a:cubicBezTo>
                          <a:cubicBezTo>
                            <a:pt x="33" y="62"/>
                            <a:pt x="32" y="66"/>
                            <a:pt x="26" y="66"/>
                          </a:cubicBezTo>
                          <a:cubicBezTo>
                            <a:pt x="24" y="66"/>
                            <a:pt x="23" y="66"/>
                            <a:pt x="22" y="65"/>
                          </a:cubicBezTo>
                          <a:cubicBezTo>
                            <a:pt x="21" y="65"/>
                            <a:pt x="20" y="64"/>
                            <a:pt x="19" y="64"/>
                          </a:cubicBezTo>
                          <a:cubicBezTo>
                            <a:pt x="10" y="64"/>
                            <a:pt x="0" y="68"/>
                            <a:pt x="0" y="77"/>
                          </a:cubicBezTo>
                          <a:cubicBezTo>
                            <a:pt x="0" y="81"/>
                            <a:pt x="2" y="83"/>
                            <a:pt x="5" y="84"/>
                          </a:cubicBezTo>
                          <a:cubicBezTo>
                            <a:pt x="6" y="85"/>
                            <a:pt x="9" y="87"/>
                            <a:pt x="9" y="90"/>
                          </a:cubicBezTo>
                          <a:cubicBezTo>
                            <a:pt x="10" y="92"/>
                            <a:pt x="10" y="94"/>
                            <a:pt x="11" y="96"/>
                          </a:cubicBezTo>
                          <a:cubicBezTo>
                            <a:pt x="12" y="100"/>
                            <a:pt x="13" y="103"/>
                            <a:pt x="15" y="106"/>
                          </a:cubicBezTo>
                          <a:cubicBezTo>
                            <a:pt x="15" y="106"/>
                            <a:pt x="15" y="107"/>
                            <a:pt x="15" y="107"/>
                          </a:cubicBezTo>
                          <a:lnTo>
                            <a:pt x="15" y="124"/>
                          </a:lnTo>
                          <a:cubicBezTo>
                            <a:pt x="16" y="127"/>
                            <a:pt x="20" y="132"/>
                            <a:pt x="23" y="132"/>
                          </a:cubicBezTo>
                          <a:cubicBezTo>
                            <a:pt x="25" y="132"/>
                            <a:pt x="26" y="131"/>
                            <a:pt x="27" y="130"/>
                          </a:cubicBezTo>
                          <a:cubicBezTo>
                            <a:pt x="28" y="129"/>
                            <a:pt x="30" y="128"/>
                            <a:pt x="32" y="128"/>
                          </a:cubicBezTo>
                          <a:lnTo>
                            <a:pt x="42" y="128"/>
                          </a:lnTo>
                          <a:cubicBezTo>
                            <a:pt x="43" y="128"/>
                            <a:pt x="44" y="128"/>
                            <a:pt x="44" y="128"/>
                          </a:cubicBezTo>
                          <a:cubicBezTo>
                            <a:pt x="46" y="128"/>
                            <a:pt x="48" y="128"/>
                            <a:pt x="49" y="127"/>
                          </a:cubicBezTo>
                          <a:cubicBezTo>
                            <a:pt x="50" y="121"/>
                            <a:pt x="49" y="115"/>
                            <a:pt x="48" y="107"/>
                          </a:cubicBezTo>
                          <a:cubicBezTo>
                            <a:pt x="48" y="107"/>
                            <a:pt x="48" y="107"/>
                            <a:pt x="48" y="107"/>
                          </a:cubicBezTo>
                          <a:cubicBezTo>
                            <a:pt x="49" y="102"/>
                            <a:pt x="48" y="97"/>
                            <a:pt x="47" y="93"/>
                          </a:cubicBezTo>
                          <a:cubicBezTo>
                            <a:pt x="45" y="85"/>
                            <a:pt x="44" y="77"/>
                            <a:pt x="52" y="69"/>
                          </a:cubicBezTo>
                          <a:cubicBezTo>
                            <a:pt x="53" y="67"/>
                            <a:pt x="55" y="65"/>
                            <a:pt x="57" y="63"/>
                          </a:cubicBezTo>
                          <a:cubicBezTo>
                            <a:pt x="62" y="58"/>
                            <a:pt x="68" y="53"/>
                            <a:pt x="64" y="47"/>
                          </a:cubicBezTo>
                          <a:cubicBezTo>
                            <a:pt x="58" y="38"/>
                            <a:pt x="58" y="33"/>
                            <a:pt x="63" y="24"/>
                          </a:cubicBezTo>
                          <a:cubicBezTo>
                            <a:pt x="63" y="22"/>
                            <a:pt x="66" y="22"/>
                            <a:pt x="68" y="21"/>
                          </a:cubicBezTo>
                          <a:cubicBezTo>
                            <a:pt x="68" y="21"/>
                            <a:pt x="69" y="21"/>
                            <a:pt x="69" y="2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" name="Freeform 1150">
                      <a:extLst>
                        <a:ext uri="{FF2B5EF4-FFF2-40B4-BE49-F238E27FC236}">
                          <a16:creationId xmlns:a16="http://schemas.microsoft.com/office/drawing/2014/main" id="{D0D59DCD-8E0F-5B8E-918E-75EA4BE1B5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7799" y="4717070"/>
                      <a:ext cx="18795" cy="18795"/>
                    </a:xfrm>
                    <a:custGeom>
                      <a:avLst/>
                      <a:gdLst>
                        <a:gd name="T0" fmla="*/ 41 w 45"/>
                        <a:gd name="T1" fmla="*/ 7 h 40"/>
                        <a:gd name="T2" fmla="*/ 36 w 45"/>
                        <a:gd name="T3" fmla="*/ 3 h 40"/>
                        <a:gd name="T4" fmla="*/ 26 w 45"/>
                        <a:gd name="T5" fmla="*/ 8 h 40"/>
                        <a:gd name="T6" fmla="*/ 19 w 45"/>
                        <a:gd name="T7" fmla="*/ 4 h 40"/>
                        <a:gd name="T8" fmla="*/ 14 w 45"/>
                        <a:gd name="T9" fmla="*/ 0 h 40"/>
                        <a:gd name="T10" fmla="*/ 0 w 45"/>
                        <a:gd name="T11" fmla="*/ 10 h 40"/>
                        <a:gd name="T12" fmla="*/ 22 w 45"/>
                        <a:gd name="T13" fmla="*/ 40 h 40"/>
                        <a:gd name="T14" fmla="*/ 41 w 45"/>
                        <a:gd name="T15" fmla="*/ 32 h 40"/>
                        <a:gd name="T16" fmla="*/ 41 w 45"/>
                        <a:gd name="T17" fmla="*/ 32 h 40"/>
                        <a:gd name="T18" fmla="*/ 40 w 45"/>
                        <a:gd name="T19" fmla="*/ 26 h 40"/>
                        <a:gd name="T20" fmla="*/ 39 w 45"/>
                        <a:gd name="T21" fmla="*/ 21 h 40"/>
                        <a:gd name="T22" fmla="*/ 43 w 45"/>
                        <a:gd name="T23" fmla="*/ 16 h 40"/>
                        <a:gd name="T24" fmla="*/ 45 w 45"/>
                        <a:gd name="T25" fmla="*/ 14 h 40"/>
                        <a:gd name="T26" fmla="*/ 41 w 45"/>
                        <a:gd name="T27" fmla="*/ 7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5" h="40">
                          <a:moveTo>
                            <a:pt x="41" y="7"/>
                          </a:moveTo>
                          <a:cubicBezTo>
                            <a:pt x="39" y="6"/>
                            <a:pt x="37" y="5"/>
                            <a:pt x="36" y="3"/>
                          </a:cubicBezTo>
                          <a:cubicBezTo>
                            <a:pt x="34" y="7"/>
                            <a:pt x="31" y="8"/>
                            <a:pt x="26" y="8"/>
                          </a:cubicBezTo>
                          <a:cubicBezTo>
                            <a:pt x="21" y="8"/>
                            <a:pt x="20" y="6"/>
                            <a:pt x="19" y="4"/>
                          </a:cubicBezTo>
                          <a:cubicBezTo>
                            <a:pt x="18" y="1"/>
                            <a:pt x="18" y="0"/>
                            <a:pt x="14" y="0"/>
                          </a:cubicBezTo>
                          <a:cubicBezTo>
                            <a:pt x="9" y="0"/>
                            <a:pt x="0" y="4"/>
                            <a:pt x="0" y="10"/>
                          </a:cubicBezTo>
                          <a:cubicBezTo>
                            <a:pt x="0" y="20"/>
                            <a:pt x="14" y="35"/>
                            <a:pt x="22" y="40"/>
                          </a:cubicBezTo>
                          <a:cubicBezTo>
                            <a:pt x="24" y="36"/>
                            <a:pt x="35" y="32"/>
                            <a:pt x="41" y="32"/>
                          </a:cubicBezTo>
                          <a:lnTo>
                            <a:pt x="41" y="32"/>
                          </a:lnTo>
                          <a:cubicBezTo>
                            <a:pt x="42" y="30"/>
                            <a:pt x="41" y="28"/>
                            <a:pt x="40" y="26"/>
                          </a:cubicBezTo>
                          <a:cubicBezTo>
                            <a:pt x="40" y="24"/>
                            <a:pt x="39" y="23"/>
                            <a:pt x="39" y="21"/>
                          </a:cubicBezTo>
                          <a:cubicBezTo>
                            <a:pt x="39" y="18"/>
                            <a:pt x="41" y="17"/>
                            <a:pt x="43" y="16"/>
                          </a:cubicBezTo>
                          <a:cubicBezTo>
                            <a:pt x="44" y="15"/>
                            <a:pt x="45" y="15"/>
                            <a:pt x="45" y="14"/>
                          </a:cubicBezTo>
                          <a:cubicBezTo>
                            <a:pt x="45" y="11"/>
                            <a:pt x="43" y="9"/>
                            <a:pt x="4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0" name="Freeform 1151">
                      <a:extLst>
                        <a:ext uri="{FF2B5EF4-FFF2-40B4-BE49-F238E27FC236}">
                          <a16:creationId xmlns:a16="http://schemas.microsoft.com/office/drawing/2014/main" id="{506B4E18-4174-8ABB-8FA3-F8647AA8B4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57197" y="4732105"/>
                      <a:ext cx="20675" cy="13157"/>
                    </a:xfrm>
                    <a:custGeom>
                      <a:avLst/>
                      <a:gdLst>
                        <a:gd name="T0" fmla="*/ 49 w 49"/>
                        <a:gd name="T1" fmla="*/ 18 h 31"/>
                        <a:gd name="T2" fmla="*/ 49 w 49"/>
                        <a:gd name="T3" fmla="*/ 18 h 31"/>
                        <a:gd name="T4" fmla="*/ 48 w 49"/>
                        <a:gd name="T5" fmla="*/ 17 h 31"/>
                        <a:gd name="T6" fmla="*/ 42 w 49"/>
                        <a:gd name="T7" fmla="*/ 12 h 31"/>
                        <a:gd name="T8" fmla="*/ 39 w 49"/>
                        <a:gd name="T9" fmla="*/ 13 h 31"/>
                        <a:gd name="T10" fmla="*/ 30 w 49"/>
                        <a:gd name="T11" fmla="*/ 7 h 31"/>
                        <a:gd name="T12" fmla="*/ 18 w 49"/>
                        <a:gd name="T13" fmla="*/ 0 h 31"/>
                        <a:gd name="T14" fmla="*/ 0 w 49"/>
                        <a:gd name="T15" fmla="*/ 8 h 31"/>
                        <a:gd name="T16" fmla="*/ 4 w 49"/>
                        <a:gd name="T17" fmla="*/ 11 h 31"/>
                        <a:gd name="T18" fmla="*/ 4 w 49"/>
                        <a:gd name="T19" fmla="*/ 11 h 31"/>
                        <a:gd name="T20" fmla="*/ 7 w 49"/>
                        <a:gd name="T21" fmla="*/ 19 h 31"/>
                        <a:gd name="T22" fmla="*/ 13 w 49"/>
                        <a:gd name="T23" fmla="*/ 31 h 31"/>
                        <a:gd name="T24" fmla="*/ 27 w 49"/>
                        <a:gd name="T25" fmla="*/ 28 h 31"/>
                        <a:gd name="T26" fmla="*/ 30 w 49"/>
                        <a:gd name="T27" fmla="*/ 30 h 31"/>
                        <a:gd name="T28" fmla="*/ 31 w 49"/>
                        <a:gd name="T29" fmla="*/ 30 h 31"/>
                        <a:gd name="T30" fmla="*/ 34 w 49"/>
                        <a:gd name="T31" fmla="*/ 28 h 31"/>
                        <a:gd name="T32" fmla="*/ 36 w 49"/>
                        <a:gd name="T33" fmla="*/ 28 h 31"/>
                        <a:gd name="T34" fmla="*/ 37 w 49"/>
                        <a:gd name="T35" fmla="*/ 29 h 31"/>
                        <a:gd name="T36" fmla="*/ 40 w 49"/>
                        <a:gd name="T37" fmla="*/ 30 h 31"/>
                        <a:gd name="T38" fmla="*/ 44 w 49"/>
                        <a:gd name="T39" fmla="*/ 26 h 31"/>
                        <a:gd name="T40" fmla="*/ 47 w 49"/>
                        <a:gd name="T41" fmla="*/ 22 h 31"/>
                        <a:gd name="T42" fmla="*/ 47 w 49"/>
                        <a:gd name="T43" fmla="*/ 22 h 31"/>
                        <a:gd name="T44" fmla="*/ 47 w 49"/>
                        <a:gd name="T45" fmla="*/ 21 h 31"/>
                        <a:gd name="T46" fmla="*/ 49 w 49"/>
                        <a:gd name="T47" fmla="*/ 18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49" h="31">
                          <a:moveTo>
                            <a:pt x="49" y="18"/>
                          </a:moveTo>
                          <a:cubicBezTo>
                            <a:pt x="49" y="18"/>
                            <a:pt x="49" y="18"/>
                            <a:pt x="49" y="18"/>
                          </a:cubicBezTo>
                          <a:cubicBezTo>
                            <a:pt x="49" y="17"/>
                            <a:pt x="48" y="17"/>
                            <a:pt x="48" y="17"/>
                          </a:cubicBezTo>
                          <a:cubicBezTo>
                            <a:pt x="46" y="15"/>
                            <a:pt x="44" y="14"/>
                            <a:pt x="42" y="12"/>
                          </a:cubicBezTo>
                          <a:cubicBezTo>
                            <a:pt x="41" y="12"/>
                            <a:pt x="40" y="13"/>
                            <a:pt x="39" y="13"/>
                          </a:cubicBezTo>
                          <a:cubicBezTo>
                            <a:pt x="35" y="13"/>
                            <a:pt x="33" y="10"/>
                            <a:pt x="30" y="7"/>
                          </a:cubicBezTo>
                          <a:cubicBezTo>
                            <a:pt x="27" y="4"/>
                            <a:pt x="23" y="0"/>
                            <a:pt x="18" y="0"/>
                          </a:cubicBezTo>
                          <a:cubicBezTo>
                            <a:pt x="11" y="0"/>
                            <a:pt x="0" y="5"/>
                            <a:pt x="0" y="8"/>
                          </a:cubicBezTo>
                          <a:cubicBezTo>
                            <a:pt x="0" y="8"/>
                            <a:pt x="2" y="10"/>
                            <a:pt x="4" y="11"/>
                          </a:cubicBezTo>
                          <a:cubicBezTo>
                            <a:pt x="4" y="11"/>
                            <a:pt x="4" y="11"/>
                            <a:pt x="4" y="11"/>
                          </a:cubicBezTo>
                          <a:cubicBezTo>
                            <a:pt x="5" y="13"/>
                            <a:pt x="6" y="15"/>
                            <a:pt x="7" y="19"/>
                          </a:cubicBezTo>
                          <a:cubicBezTo>
                            <a:pt x="9" y="23"/>
                            <a:pt x="11" y="29"/>
                            <a:pt x="13" y="31"/>
                          </a:cubicBezTo>
                          <a:cubicBezTo>
                            <a:pt x="16" y="29"/>
                            <a:pt x="27" y="28"/>
                            <a:pt x="27" y="28"/>
                          </a:cubicBezTo>
                          <a:cubicBezTo>
                            <a:pt x="29" y="28"/>
                            <a:pt x="29" y="29"/>
                            <a:pt x="30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2" y="30"/>
                            <a:pt x="34" y="29"/>
                            <a:pt x="34" y="28"/>
                          </a:cubicBezTo>
                          <a:cubicBezTo>
                            <a:pt x="35" y="28"/>
                            <a:pt x="36" y="28"/>
                            <a:pt x="36" y="28"/>
                          </a:cubicBezTo>
                          <a:cubicBezTo>
                            <a:pt x="36" y="29"/>
                            <a:pt x="37" y="29"/>
                            <a:pt x="37" y="29"/>
                          </a:cubicBezTo>
                          <a:cubicBezTo>
                            <a:pt x="38" y="30"/>
                            <a:pt x="38" y="30"/>
                            <a:pt x="40" y="30"/>
                          </a:cubicBezTo>
                          <a:cubicBezTo>
                            <a:pt x="42" y="30"/>
                            <a:pt x="43" y="29"/>
                            <a:pt x="44" y="26"/>
                          </a:cubicBezTo>
                          <a:cubicBezTo>
                            <a:pt x="45" y="25"/>
                            <a:pt x="45" y="23"/>
                            <a:pt x="47" y="22"/>
                          </a:cubicBezTo>
                          <a:lnTo>
                            <a:pt x="47" y="22"/>
                          </a:lnTo>
                          <a:cubicBezTo>
                            <a:pt x="47" y="21"/>
                            <a:pt x="47" y="21"/>
                            <a:pt x="47" y="21"/>
                          </a:cubicBezTo>
                          <a:cubicBezTo>
                            <a:pt x="48" y="19"/>
                            <a:pt x="48" y="19"/>
                            <a:pt x="49" y="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1" name="Freeform 1152">
                      <a:extLst>
                        <a:ext uri="{FF2B5EF4-FFF2-40B4-BE49-F238E27FC236}">
                          <a16:creationId xmlns:a16="http://schemas.microsoft.com/office/drawing/2014/main" id="{815F49C6-E080-8051-5AAD-60155BE7B4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43382"/>
                      <a:ext cx="16916" cy="11277"/>
                    </a:xfrm>
                    <a:custGeom>
                      <a:avLst/>
                      <a:gdLst>
                        <a:gd name="T0" fmla="*/ 35 w 42"/>
                        <a:gd name="T1" fmla="*/ 0 h 28"/>
                        <a:gd name="T2" fmla="*/ 32 w 42"/>
                        <a:gd name="T3" fmla="*/ 3 h 28"/>
                        <a:gd name="T4" fmla="*/ 26 w 42"/>
                        <a:gd name="T5" fmla="*/ 9 h 28"/>
                        <a:gd name="T6" fmla="*/ 21 w 42"/>
                        <a:gd name="T7" fmla="*/ 7 h 28"/>
                        <a:gd name="T8" fmla="*/ 17 w 42"/>
                        <a:gd name="T9" fmla="*/ 9 h 28"/>
                        <a:gd name="T10" fmla="*/ 14 w 42"/>
                        <a:gd name="T11" fmla="*/ 7 h 28"/>
                        <a:gd name="T12" fmla="*/ 13 w 42"/>
                        <a:gd name="T13" fmla="*/ 6 h 28"/>
                        <a:gd name="T14" fmla="*/ 0 w 42"/>
                        <a:gd name="T15" fmla="*/ 9 h 28"/>
                        <a:gd name="T16" fmla="*/ 3 w 42"/>
                        <a:gd name="T17" fmla="*/ 13 h 28"/>
                        <a:gd name="T18" fmla="*/ 5 w 42"/>
                        <a:gd name="T19" fmla="*/ 18 h 28"/>
                        <a:gd name="T20" fmla="*/ 4 w 42"/>
                        <a:gd name="T21" fmla="*/ 21 h 28"/>
                        <a:gd name="T22" fmla="*/ 3 w 42"/>
                        <a:gd name="T23" fmla="*/ 22 h 28"/>
                        <a:gd name="T24" fmla="*/ 21 w 42"/>
                        <a:gd name="T25" fmla="*/ 27 h 28"/>
                        <a:gd name="T26" fmla="*/ 22 w 42"/>
                        <a:gd name="T27" fmla="*/ 26 h 28"/>
                        <a:gd name="T28" fmla="*/ 23 w 42"/>
                        <a:gd name="T29" fmla="*/ 26 h 28"/>
                        <a:gd name="T30" fmla="*/ 24 w 42"/>
                        <a:gd name="T31" fmla="*/ 26 h 28"/>
                        <a:gd name="T32" fmla="*/ 27 w 42"/>
                        <a:gd name="T33" fmla="*/ 28 h 28"/>
                        <a:gd name="T34" fmla="*/ 30 w 42"/>
                        <a:gd name="T35" fmla="*/ 22 h 28"/>
                        <a:gd name="T36" fmla="*/ 29 w 42"/>
                        <a:gd name="T37" fmla="*/ 18 h 28"/>
                        <a:gd name="T38" fmla="*/ 28 w 42"/>
                        <a:gd name="T39" fmla="*/ 14 h 28"/>
                        <a:gd name="T40" fmla="*/ 42 w 42"/>
                        <a:gd name="T41" fmla="*/ 6 h 28"/>
                        <a:gd name="T42" fmla="*/ 35 w 42"/>
                        <a:gd name="T43" fmla="*/ 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2" h="28">
                          <a:moveTo>
                            <a:pt x="35" y="0"/>
                          </a:moveTo>
                          <a:cubicBezTo>
                            <a:pt x="34" y="0"/>
                            <a:pt x="33" y="1"/>
                            <a:pt x="32" y="3"/>
                          </a:cubicBezTo>
                          <a:cubicBezTo>
                            <a:pt x="31" y="6"/>
                            <a:pt x="30" y="9"/>
                            <a:pt x="26" y="9"/>
                          </a:cubicBezTo>
                          <a:cubicBezTo>
                            <a:pt x="23" y="9"/>
                            <a:pt x="22" y="8"/>
                            <a:pt x="21" y="7"/>
                          </a:cubicBezTo>
                          <a:cubicBezTo>
                            <a:pt x="20" y="8"/>
                            <a:pt x="19" y="9"/>
                            <a:pt x="17" y="9"/>
                          </a:cubicBezTo>
                          <a:cubicBezTo>
                            <a:pt x="16" y="9"/>
                            <a:pt x="15" y="8"/>
                            <a:pt x="14" y="7"/>
                          </a:cubicBezTo>
                          <a:cubicBezTo>
                            <a:pt x="14" y="7"/>
                            <a:pt x="14" y="6"/>
                            <a:pt x="13" y="6"/>
                          </a:cubicBezTo>
                          <a:cubicBezTo>
                            <a:pt x="9" y="6"/>
                            <a:pt x="1" y="8"/>
                            <a:pt x="0" y="9"/>
                          </a:cubicBezTo>
                          <a:cubicBezTo>
                            <a:pt x="0" y="11"/>
                            <a:pt x="1" y="12"/>
                            <a:pt x="3" y="13"/>
                          </a:cubicBezTo>
                          <a:cubicBezTo>
                            <a:pt x="4" y="14"/>
                            <a:pt x="5" y="16"/>
                            <a:pt x="5" y="18"/>
                          </a:cubicBezTo>
                          <a:cubicBezTo>
                            <a:pt x="5" y="19"/>
                            <a:pt x="4" y="20"/>
                            <a:pt x="4" y="21"/>
                          </a:cubicBezTo>
                          <a:cubicBezTo>
                            <a:pt x="3" y="21"/>
                            <a:pt x="3" y="21"/>
                            <a:pt x="3" y="22"/>
                          </a:cubicBezTo>
                          <a:cubicBezTo>
                            <a:pt x="3" y="27"/>
                            <a:pt x="16" y="27"/>
                            <a:pt x="21" y="27"/>
                          </a:cubicBezTo>
                          <a:lnTo>
                            <a:pt x="22" y="26"/>
                          </a:lnTo>
                          <a:cubicBezTo>
                            <a:pt x="22" y="26"/>
                            <a:pt x="23" y="26"/>
                            <a:pt x="23" y="26"/>
                          </a:cubicBezTo>
                          <a:cubicBezTo>
                            <a:pt x="23" y="26"/>
                            <a:pt x="23" y="26"/>
                            <a:pt x="24" y="26"/>
                          </a:cubicBezTo>
                          <a:cubicBezTo>
                            <a:pt x="24" y="27"/>
                            <a:pt x="26" y="28"/>
                            <a:pt x="27" y="28"/>
                          </a:cubicBezTo>
                          <a:cubicBezTo>
                            <a:pt x="28" y="28"/>
                            <a:pt x="30" y="28"/>
                            <a:pt x="30" y="22"/>
                          </a:cubicBezTo>
                          <a:cubicBezTo>
                            <a:pt x="30" y="20"/>
                            <a:pt x="29" y="19"/>
                            <a:pt x="29" y="18"/>
                          </a:cubicBezTo>
                          <a:cubicBezTo>
                            <a:pt x="28" y="16"/>
                            <a:pt x="28" y="15"/>
                            <a:pt x="28" y="14"/>
                          </a:cubicBezTo>
                          <a:cubicBezTo>
                            <a:pt x="28" y="9"/>
                            <a:pt x="38" y="6"/>
                            <a:pt x="42" y="6"/>
                          </a:cubicBezTo>
                          <a:cubicBezTo>
                            <a:pt x="40" y="2"/>
                            <a:pt x="38" y="0"/>
                            <a:pt x="3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2" name="Freeform 1153">
                      <a:extLst>
                        <a:ext uri="{FF2B5EF4-FFF2-40B4-BE49-F238E27FC236}">
                          <a16:creationId xmlns:a16="http://schemas.microsoft.com/office/drawing/2014/main" id="{46516EBD-04CE-2497-49A0-2161C0C0B5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11820"/>
                      <a:ext cx="30071" cy="35710"/>
                    </a:xfrm>
                    <a:custGeom>
                      <a:avLst/>
                      <a:gdLst>
                        <a:gd name="T0" fmla="*/ 58 w 69"/>
                        <a:gd name="T1" fmla="*/ 58 h 83"/>
                        <a:gd name="T2" fmla="*/ 62 w 69"/>
                        <a:gd name="T3" fmla="*/ 45 h 83"/>
                        <a:gd name="T4" fmla="*/ 64 w 69"/>
                        <a:gd name="T5" fmla="*/ 34 h 83"/>
                        <a:gd name="T6" fmla="*/ 69 w 69"/>
                        <a:gd name="T7" fmla="*/ 15 h 83"/>
                        <a:gd name="T8" fmla="*/ 60 w 69"/>
                        <a:gd name="T9" fmla="*/ 9 h 83"/>
                        <a:gd name="T10" fmla="*/ 44 w 69"/>
                        <a:gd name="T11" fmla="*/ 0 h 83"/>
                        <a:gd name="T12" fmla="*/ 36 w 69"/>
                        <a:gd name="T13" fmla="*/ 10 h 83"/>
                        <a:gd name="T14" fmla="*/ 25 w 69"/>
                        <a:gd name="T15" fmla="*/ 23 h 83"/>
                        <a:gd name="T16" fmla="*/ 22 w 69"/>
                        <a:gd name="T17" fmla="*/ 21 h 83"/>
                        <a:gd name="T18" fmla="*/ 20 w 69"/>
                        <a:gd name="T19" fmla="*/ 20 h 83"/>
                        <a:gd name="T20" fmla="*/ 15 w 69"/>
                        <a:gd name="T21" fmla="*/ 22 h 83"/>
                        <a:gd name="T22" fmla="*/ 15 w 69"/>
                        <a:gd name="T23" fmla="*/ 22 h 83"/>
                        <a:gd name="T24" fmla="*/ 13 w 69"/>
                        <a:gd name="T25" fmla="*/ 28 h 83"/>
                        <a:gd name="T26" fmla="*/ 12 w 69"/>
                        <a:gd name="T27" fmla="*/ 36 h 83"/>
                        <a:gd name="T28" fmla="*/ 7 w 69"/>
                        <a:gd name="T29" fmla="*/ 42 h 83"/>
                        <a:gd name="T30" fmla="*/ 2 w 69"/>
                        <a:gd name="T31" fmla="*/ 51 h 83"/>
                        <a:gd name="T32" fmla="*/ 2 w 69"/>
                        <a:gd name="T33" fmla="*/ 54 h 83"/>
                        <a:gd name="T34" fmla="*/ 2 w 69"/>
                        <a:gd name="T35" fmla="*/ 60 h 83"/>
                        <a:gd name="T36" fmla="*/ 1 w 69"/>
                        <a:gd name="T37" fmla="*/ 62 h 83"/>
                        <a:gd name="T38" fmla="*/ 0 w 69"/>
                        <a:gd name="T39" fmla="*/ 63 h 83"/>
                        <a:gd name="T40" fmla="*/ 10 w 69"/>
                        <a:gd name="T41" fmla="*/ 68 h 83"/>
                        <a:gd name="T42" fmla="*/ 14 w 69"/>
                        <a:gd name="T43" fmla="*/ 69 h 83"/>
                        <a:gd name="T44" fmla="*/ 21 w 69"/>
                        <a:gd name="T45" fmla="*/ 69 h 83"/>
                        <a:gd name="T46" fmla="*/ 20 w 69"/>
                        <a:gd name="T47" fmla="*/ 68 h 83"/>
                        <a:gd name="T48" fmla="*/ 19 w 69"/>
                        <a:gd name="T49" fmla="*/ 65 h 83"/>
                        <a:gd name="T50" fmla="*/ 24 w 69"/>
                        <a:gd name="T51" fmla="*/ 61 h 83"/>
                        <a:gd name="T52" fmla="*/ 25 w 69"/>
                        <a:gd name="T53" fmla="*/ 61 h 83"/>
                        <a:gd name="T54" fmla="*/ 25 w 69"/>
                        <a:gd name="T55" fmla="*/ 61 h 83"/>
                        <a:gd name="T56" fmla="*/ 30 w 69"/>
                        <a:gd name="T57" fmla="*/ 61 h 83"/>
                        <a:gd name="T58" fmla="*/ 31 w 69"/>
                        <a:gd name="T59" fmla="*/ 62 h 83"/>
                        <a:gd name="T60" fmla="*/ 31 w 69"/>
                        <a:gd name="T61" fmla="*/ 66 h 83"/>
                        <a:gd name="T62" fmla="*/ 31 w 69"/>
                        <a:gd name="T63" fmla="*/ 67 h 83"/>
                        <a:gd name="T64" fmla="*/ 27 w 69"/>
                        <a:gd name="T65" fmla="*/ 72 h 83"/>
                        <a:gd name="T66" fmla="*/ 33 w 69"/>
                        <a:gd name="T67" fmla="*/ 72 h 83"/>
                        <a:gd name="T68" fmla="*/ 34 w 69"/>
                        <a:gd name="T69" fmla="*/ 74 h 83"/>
                        <a:gd name="T70" fmla="*/ 27 w 69"/>
                        <a:gd name="T71" fmla="*/ 81 h 83"/>
                        <a:gd name="T72" fmla="*/ 27 w 69"/>
                        <a:gd name="T73" fmla="*/ 82 h 83"/>
                        <a:gd name="T74" fmla="*/ 30 w 69"/>
                        <a:gd name="T75" fmla="*/ 82 h 83"/>
                        <a:gd name="T76" fmla="*/ 31 w 69"/>
                        <a:gd name="T77" fmla="*/ 82 h 83"/>
                        <a:gd name="T78" fmla="*/ 32 w 69"/>
                        <a:gd name="T79" fmla="*/ 82 h 83"/>
                        <a:gd name="T80" fmla="*/ 32 w 69"/>
                        <a:gd name="T81" fmla="*/ 82 h 83"/>
                        <a:gd name="T82" fmla="*/ 33 w 69"/>
                        <a:gd name="T83" fmla="*/ 82 h 83"/>
                        <a:gd name="T84" fmla="*/ 36 w 69"/>
                        <a:gd name="T85" fmla="*/ 82 h 83"/>
                        <a:gd name="T86" fmla="*/ 50 w 69"/>
                        <a:gd name="T87" fmla="*/ 76 h 83"/>
                        <a:gd name="T88" fmla="*/ 50 w 69"/>
                        <a:gd name="T89" fmla="*/ 76 h 83"/>
                        <a:gd name="T90" fmla="*/ 46 w 69"/>
                        <a:gd name="T91" fmla="*/ 68 h 83"/>
                        <a:gd name="T92" fmla="*/ 55 w 69"/>
                        <a:gd name="T93" fmla="*/ 60 h 83"/>
                        <a:gd name="T94" fmla="*/ 58 w 69"/>
                        <a:gd name="T95" fmla="*/ 58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69" h="83">
                          <a:moveTo>
                            <a:pt x="58" y="58"/>
                          </a:moveTo>
                          <a:cubicBezTo>
                            <a:pt x="60" y="56"/>
                            <a:pt x="61" y="48"/>
                            <a:pt x="62" y="45"/>
                          </a:cubicBezTo>
                          <a:cubicBezTo>
                            <a:pt x="63" y="42"/>
                            <a:pt x="63" y="38"/>
                            <a:pt x="64" y="34"/>
                          </a:cubicBezTo>
                          <a:cubicBezTo>
                            <a:pt x="65" y="28"/>
                            <a:pt x="66" y="20"/>
                            <a:pt x="69" y="15"/>
                          </a:cubicBezTo>
                          <a:cubicBezTo>
                            <a:pt x="66" y="14"/>
                            <a:pt x="64" y="12"/>
                            <a:pt x="60" y="9"/>
                          </a:cubicBezTo>
                          <a:cubicBezTo>
                            <a:pt x="55" y="5"/>
                            <a:pt x="48" y="0"/>
                            <a:pt x="44" y="0"/>
                          </a:cubicBezTo>
                          <a:cubicBezTo>
                            <a:pt x="40" y="0"/>
                            <a:pt x="38" y="5"/>
                            <a:pt x="36" y="10"/>
                          </a:cubicBezTo>
                          <a:cubicBezTo>
                            <a:pt x="34" y="16"/>
                            <a:pt x="32" y="23"/>
                            <a:pt x="25" y="23"/>
                          </a:cubicBezTo>
                          <a:cubicBezTo>
                            <a:pt x="23" y="23"/>
                            <a:pt x="22" y="22"/>
                            <a:pt x="22" y="21"/>
                          </a:cubicBezTo>
                          <a:cubicBezTo>
                            <a:pt x="21" y="20"/>
                            <a:pt x="21" y="20"/>
                            <a:pt x="20" y="20"/>
                          </a:cubicBezTo>
                          <a:cubicBezTo>
                            <a:pt x="19" y="20"/>
                            <a:pt x="15" y="21"/>
                            <a:pt x="15" y="22"/>
                          </a:cubicBezTo>
                          <a:cubicBezTo>
                            <a:pt x="15" y="22"/>
                            <a:pt x="15" y="22"/>
                            <a:pt x="15" y="22"/>
                          </a:cubicBezTo>
                          <a:cubicBezTo>
                            <a:pt x="14" y="23"/>
                            <a:pt x="14" y="26"/>
                            <a:pt x="13" y="28"/>
                          </a:cubicBezTo>
                          <a:cubicBezTo>
                            <a:pt x="13" y="31"/>
                            <a:pt x="13" y="34"/>
                            <a:pt x="12" y="36"/>
                          </a:cubicBezTo>
                          <a:cubicBezTo>
                            <a:pt x="12" y="39"/>
                            <a:pt x="9" y="41"/>
                            <a:pt x="7" y="42"/>
                          </a:cubicBezTo>
                          <a:cubicBezTo>
                            <a:pt x="5" y="44"/>
                            <a:pt x="2" y="46"/>
                            <a:pt x="2" y="51"/>
                          </a:cubicBezTo>
                          <a:cubicBezTo>
                            <a:pt x="2" y="52"/>
                            <a:pt x="2" y="53"/>
                            <a:pt x="2" y="54"/>
                          </a:cubicBezTo>
                          <a:cubicBezTo>
                            <a:pt x="2" y="56"/>
                            <a:pt x="3" y="58"/>
                            <a:pt x="2" y="60"/>
                          </a:cubicBezTo>
                          <a:cubicBezTo>
                            <a:pt x="2" y="61"/>
                            <a:pt x="1" y="62"/>
                            <a:pt x="1" y="62"/>
                          </a:cubicBezTo>
                          <a:cubicBezTo>
                            <a:pt x="1" y="62"/>
                            <a:pt x="1" y="63"/>
                            <a:pt x="0" y="63"/>
                          </a:cubicBezTo>
                          <a:cubicBezTo>
                            <a:pt x="1" y="68"/>
                            <a:pt x="9" y="68"/>
                            <a:pt x="10" y="68"/>
                          </a:cubicBezTo>
                          <a:cubicBezTo>
                            <a:pt x="11" y="68"/>
                            <a:pt x="12" y="69"/>
                            <a:pt x="14" y="69"/>
                          </a:cubicBezTo>
                          <a:cubicBezTo>
                            <a:pt x="16" y="69"/>
                            <a:pt x="19" y="70"/>
                            <a:pt x="21" y="69"/>
                          </a:cubicBezTo>
                          <a:cubicBezTo>
                            <a:pt x="21" y="69"/>
                            <a:pt x="20" y="68"/>
                            <a:pt x="20" y="68"/>
                          </a:cubicBezTo>
                          <a:cubicBezTo>
                            <a:pt x="20" y="67"/>
                            <a:pt x="19" y="67"/>
                            <a:pt x="19" y="65"/>
                          </a:cubicBezTo>
                          <a:cubicBezTo>
                            <a:pt x="19" y="63"/>
                            <a:pt x="22" y="62"/>
                            <a:pt x="24" y="61"/>
                          </a:cubicBezTo>
                          <a:cubicBezTo>
                            <a:pt x="24" y="61"/>
                            <a:pt x="24" y="61"/>
                            <a:pt x="25" y="61"/>
                          </a:cubicBezTo>
                          <a:cubicBezTo>
                            <a:pt x="25" y="61"/>
                            <a:pt x="25" y="61"/>
                            <a:pt x="25" y="61"/>
                          </a:cubicBezTo>
                          <a:lnTo>
                            <a:pt x="30" y="61"/>
                          </a:lnTo>
                          <a:cubicBezTo>
                            <a:pt x="31" y="61"/>
                            <a:pt x="31" y="61"/>
                            <a:pt x="31" y="62"/>
                          </a:cubicBezTo>
                          <a:lnTo>
                            <a:pt x="31" y="66"/>
                          </a:lnTo>
                          <a:cubicBezTo>
                            <a:pt x="31" y="67"/>
                            <a:pt x="31" y="67"/>
                            <a:pt x="31" y="67"/>
                          </a:cubicBezTo>
                          <a:cubicBezTo>
                            <a:pt x="29" y="69"/>
                            <a:pt x="28" y="70"/>
                            <a:pt x="27" y="72"/>
                          </a:cubicBezTo>
                          <a:lnTo>
                            <a:pt x="33" y="72"/>
                          </a:lnTo>
                          <a:cubicBezTo>
                            <a:pt x="34" y="72"/>
                            <a:pt x="34" y="73"/>
                            <a:pt x="34" y="74"/>
                          </a:cubicBezTo>
                          <a:cubicBezTo>
                            <a:pt x="34" y="77"/>
                            <a:pt x="32" y="79"/>
                            <a:pt x="27" y="81"/>
                          </a:cubicBezTo>
                          <a:lnTo>
                            <a:pt x="27" y="82"/>
                          </a:lnTo>
                          <a:cubicBezTo>
                            <a:pt x="29" y="83"/>
                            <a:pt x="29" y="83"/>
                            <a:pt x="30" y="82"/>
                          </a:cubicBezTo>
                          <a:cubicBezTo>
                            <a:pt x="30" y="82"/>
                            <a:pt x="31" y="82"/>
                            <a:pt x="31" y="82"/>
                          </a:cubicBezTo>
                          <a:cubicBezTo>
                            <a:pt x="31" y="82"/>
                            <a:pt x="31" y="82"/>
                            <a:pt x="32" y="82"/>
                          </a:cubicBezTo>
                          <a:lnTo>
                            <a:pt x="32" y="82"/>
                          </a:lnTo>
                          <a:cubicBezTo>
                            <a:pt x="32" y="82"/>
                            <a:pt x="33" y="82"/>
                            <a:pt x="33" y="82"/>
                          </a:cubicBezTo>
                          <a:cubicBezTo>
                            <a:pt x="34" y="82"/>
                            <a:pt x="35" y="82"/>
                            <a:pt x="36" y="82"/>
                          </a:cubicBezTo>
                          <a:cubicBezTo>
                            <a:pt x="41" y="82"/>
                            <a:pt x="46" y="79"/>
                            <a:pt x="50" y="76"/>
                          </a:cubicBezTo>
                          <a:cubicBezTo>
                            <a:pt x="50" y="76"/>
                            <a:pt x="50" y="76"/>
                            <a:pt x="50" y="76"/>
                          </a:cubicBezTo>
                          <a:cubicBezTo>
                            <a:pt x="48" y="74"/>
                            <a:pt x="46" y="72"/>
                            <a:pt x="46" y="68"/>
                          </a:cubicBezTo>
                          <a:cubicBezTo>
                            <a:pt x="46" y="63"/>
                            <a:pt x="51" y="61"/>
                            <a:pt x="55" y="60"/>
                          </a:cubicBezTo>
                          <a:cubicBezTo>
                            <a:pt x="56" y="60"/>
                            <a:pt x="57" y="59"/>
                            <a:pt x="58" y="5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3" name="Freeform 1154">
                      <a:extLst>
                        <a:ext uri="{FF2B5EF4-FFF2-40B4-BE49-F238E27FC236}">
                          <a16:creationId xmlns:a16="http://schemas.microsoft.com/office/drawing/2014/main" id="{C67BA4DD-FFB8-9DF6-7506-588E2A04BC6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32763" y="4670084"/>
                      <a:ext cx="39469" cy="50746"/>
                    </a:xfrm>
                    <a:custGeom>
                      <a:avLst/>
                      <a:gdLst>
                        <a:gd name="T0" fmla="*/ 90 w 94"/>
                        <a:gd name="T1" fmla="*/ 70 h 121"/>
                        <a:gd name="T2" fmla="*/ 93 w 94"/>
                        <a:gd name="T3" fmla="*/ 63 h 121"/>
                        <a:gd name="T4" fmla="*/ 90 w 94"/>
                        <a:gd name="T5" fmla="*/ 53 h 121"/>
                        <a:gd name="T6" fmla="*/ 88 w 94"/>
                        <a:gd name="T7" fmla="*/ 35 h 121"/>
                        <a:gd name="T8" fmla="*/ 71 w 94"/>
                        <a:gd name="T9" fmla="*/ 21 h 121"/>
                        <a:gd name="T10" fmla="*/ 70 w 94"/>
                        <a:gd name="T11" fmla="*/ 20 h 121"/>
                        <a:gd name="T12" fmla="*/ 70 w 94"/>
                        <a:gd name="T13" fmla="*/ 10 h 121"/>
                        <a:gd name="T14" fmla="*/ 68 w 94"/>
                        <a:gd name="T15" fmla="*/ 10 h 121"/>
                        <a:gd name="T16" fmla="*/ 53 w 94"/>
                        <a:gd name="T17" fmla="*/ 3 h 121"/>
                        <a:gd name="T18" fmla="*/ 48 w 94"/>
                        <a:gd name="T19" fmla="*/ 3 h 121"/>
                        <a:gd name="T20" fmla="*/ 51 w 94"/>
                        <a:gd name="T21" fmla="*/ 25 h 121"/>
                        <a:gd name="T22" fmla="*/ 49 w 94"/>
                        <a:gd name="T23" fmla="*/ 25 h 121"/>
                        <a:gd name="T24" fmla="*/ 29 w 94"/>
                        <a:gd name="T25" fmla="*/ 21 h 121"/>
                        <a:gd name="T26" fmla="*/ 5 w 94"/>
                        <a:gd name="T27" fmla="*/ 14 h 121"/>
                        <a:gd name="T28" fmla="*/ 3 w 94"/>
                        <a:gd name="T29" fmla="*/ 36 h 121"/>
                        <a:gd name="T30" fmla="*/ 8 w 94"/>
                        <a:gd name="T31" fmla="*/ 63 h 121"/>
                        <a:gd name="T32" fmla="*/ 14 w 94"/>
                        <a:gd name="T33" fmla="*/ 72 h 121"/>
                        <a:gd name="T34" fmla="*/ 18 w 94"/>
                        <a:gd name="T35" fmla="*/ 103 h 121"/>
                        <a:gd name="T36" fmla="*/ 22 w 94"/>
                        <a:gd name="T37" fmla="*/ 111 h 121"/>
                        <a:gd name="T38" fmla="*/ 28 w 94"/>
                        <a:gd name="T39" fmla="*/ 114 h 121"/>
                        <a:gd name="T40" fmla="*/ 49 w 94"/>
                        <a:gd name="T41" fmla="*/ 110 h 121"/>
                        <a:gd name="T42" fmla="*/ 61 w 94"/>
                        <a:gd name="T43" fmla="*/ 119 h 121"/>
                        <a:gd name="T44" fmla="*/ 70 w 94"/>
                        <a:gd name="T45" fmla="*/ 112 h 121"/>
                        <a:gd name="T46" fmla="*/ 79 w 94"/>
                        <a:gd name="T47" fmla="*/ 87 h 121"/>
                        <a:gd name="T48" fmla="*/ 75 w 94"/>
                        <a:gd name="T49" fmla="*/ 82 h 121"/>
                        <a:gd name="T50" fmla="*/ 86 w 94"/>
                        <a:gd name="T51" fmla="*/ 71 h 121"/>
                        <a:gd name="T52" fmla="*/ 90 w 94"/>
                        <a:gd name="T53" fmla="*/ 71 h 121"/>
                        <a:gd name="T54" fmla="*/ 62 w 94"/>
                        <a:gd name="T55" fmla="*/ 87 h 121"/>
                        <a:gd name="T56" fmla="*/ 60 w 94"/>
                        <a:gd name="T57" fmla="*/ 91 h 121"/>
                        <a:gd name="T58" fmla="*/ 53 w 94"/>
                        <a:gd name="T59" fmla="*/ 89 h 121"/>
                        <a:gd name="T60" fmla="*/ 34 w 94"/>
                        <a:gd name="T61" fmla="*/ 110 h 121"/>
                        <a:gd name="T62" fmla="*/ 31 w 94"/>
                        <a:gd name="T63" fmla="*/ 91 h 121"/>
                        <a:gd name="T64" fmla="*/ 36 w 94"/>
                        <a:gd name="T65" fmla="*/ 87 h 121"/>
                        <a:gd name="T66" fmla="*/ 36 w 94"/>
                        <a:gd name="T67" fmla="*/ 82 h 121"/>
                        <a:gd name="T68" fmla="*/ 49 w 94"/>
                        <a:gd name="T69" fmla="*/ 75 h 121"/>
                        <a:gd name="T70" fmla="*/ 44 w 94"/>
                        <a:gd name="T71" fmla="*/ 71 h 121"/>
                        <a:gd name="T72" fmla="*/ 28 w 94"/>
                        <a:gd name="T73" fmla="*/ 61 h 121"/>
                        <a:gd name="T74" fmla="*/ 28 w 94"/>
                        <a:gd name="T75" fmla="*/ 54 h 121"/>
                        <a:gd name="T76" fmla="*/ 33 w 94"/>
                        <a:gd name="T77" fmla="*/ 54 h 121"/>
                        <a:gd name="T78" fmla="*/ 45 w 94"/>
                        <a:gd name="T79" fmla="*/ 62 h 121"/>
                        <a:gd name="T80" fmla="*/ 62 w 94"/>
                        <a:gd name="T81" fmla="*/ 83 h 1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94" h="121">
                          <a:moveTo>
                            <a:pt x="90" y="71"/>
                          </a:moveTo>
                          <a:lnTo>
                            <a:pt x="90" y="70"/>
                          </a:lnTo>
                          <a:lnTo>
                            <a:pt x="92" y="69"/>
                          </a:lnTo>
                          <a:cubicBezTo>
                            <a:pt x="92" y="67"/>
                            <a:pt x="92" y="65"/>
                            <a:pt x="93" y="63"/>
                          </a:cubicBezTo>
                          <a:cubicBezTo>
                            <a:pt x="93" y="62"/>
                            <a:pt x="94" y="60"/>
                            <a:pt x="94" y="58"/>
                          </a:cubicBezTo>
                          <a:cubicBezTo>
                            <a:pt x="94" y="56"/>
                            <a:pt x="92" y="55"/>
                            <a:pt x="90" y="53"/>
                          </a:cubicBezTo>
                          <a:cubicBezTo>
                            <a:pt x="88" y="51"/>
                            <a:pt x="85" y="48"/>
                            <a:pt x="85" y="44"/>
                          </a:cubicBezTo>
                          <a:cubicBezTo>
                            <a:pt x="85" y="40"/>
                            <a:pt x="87" y="37"/>
                            <a:pt x="88" y="35"/>
                          </a:cubicBezTo>
                          <a:cubicBezTo>
                            <a:pt x="90" y="33"/>
                            <a:pt x="90" y="32"/>
                            <a:pt x="90" y="30"/>
                          </a:cubicBezTo>
                          <a:cubicBezTo>
                            <a:pt x="90" y="25"/>
                            <a:pt x="78" y="21"/>
                            <a:pt x="71" y="21"/>
                          </a:cubicBezTo>
                          <a:lnTo>
                            <a:pt x="70" y="22"/>
                          </a:lnTo>
                          <a:lnTo>
                            <a:pt x="70" y="20"/>
                          </a:lnTo>
                          <a:cubicBezTo>
                            <a:pt x="69" y="18"/>
                            <a:pt x="70" y="14"/>
                            <a:pt x="70" y="12"/>
                          </a:cubicBezTo>
                          <a:cubicBezTo>
                            <a:pt x="70" y="11"/>
                            <a:pt x="70" y="11"/>
                            <a:pt x="70" y="10"/>
                          </a:cubicBezTo>
                          <a:cubicBezTo>
                            <a:pt x="70" y="10"/>
                            <a:pt x="69" y="10"/>
                            <a:pt x="69" y="10"/>
                          </a:cubicBezTo>
                          <a:cubicBezTo>
                            <a:pt x="69" y="10"/>
                            <a:pt x="68" y="10"/>
                            <a:pt x="68" y="10"/>
                          </a:cubicBezTo>
                          <a:lnTo>
                            <a:pt x="68" y="10"/>
                          </a:lnTo>
                          <a:cubicBezTo>
                            <a:pt x="61" y="8"/>
                            <a:pt x="55" y="5"/>
                            <a:pt x="53" y="3"/>
                          </a:cubicBezTo>
                          <a:cubicBezTo>
                            <a:pt x="50" y="0"/>
                            <a:pt x="49" y="0"/>
                            <a:pt x="49" y="0"/>
                          </a:cubicBezTo>
                          <a:cubicBezTo>
                            <a:pt x="49" y="0"/>
                            <a:pt x="48" y="2"/>
                            <a:pt x="48" y="3"/>
                          </a:cubicBezTo>
                          <a:cubicBezTo>
                            <a:pt x="48" y="4"/>
                            <a:pt x="47" y="6"/>
                            <a:pt x="46" y="7"/>
                          </a:cubicBezTo>
                          <a:cubicBezTo>
                            <a:pt x="51" y="12"/>
                            <a:pt x="56" y="17"/>
                            <a:pt x="51" y="25"/>
                          </a:cubicBezTo>
                          <a:lnTo>
                            <a:pt x="50" y="26"/>
                          </a:lnTo>
                          <a:lnTo>
                            <a:pt x="49" y="25"/>
                          </a:lnTo>
                          <a:cubicBezTo>
                            <a:pt x="49" y="25"/>
                            <a:pt x="39" y="19"/>
                            <a:pt x="33" y="19"/>
                          </a:cubicBezTo>
                          <a:cubicBezTo>
                            <a:pt x="31" y="19"/>
                            <a:pt x="30" y="19"/>
                            <a:pt x="29" y="21"/>
                          </a:cubicBezTo>
                          <a:cubicBezTo>
                            <a:pt x="24" y="30"/>
                            <a:pt x="19" y="32"/>
                            <a:pt x="14" y="27"/>
                          </a:cubicBezTo>
                          <a:lnTo>
                            <a:pt x="5" y="14"/>
                          </a:lnTo>
                          <a:lnTo>
                            <a:pt x="0" y="17"/>
                          </a:lnTo>
                          <a:cubicBezTo>
                            <a:pt x="3" y="21"/>
                            <a:pt x="3" y="30"/>
                            <a:pt x="3" y="36"/>
                          </a:cubicBezTo>
                          <a:cubicBezTo>
                            <a:pt x="3" y="39"/>
                            <a:pt x="5" y="43"/>
                            <a:pt x="7" y="48"/>
                          </a:cubicBezTo>
                          <a:cubicBezTo>
                            <a:pt x="9" y="54"/>
                            <a:pt x="12" y="59"/>
                            <a:pt x="8" y="63"/>
                          </a:cubicBezTo>
                          <a:cubicBezTo>
                            <a:pt x="8" y="64"/>
                            <a:pt x="8" y="65"/>
                            <a:pt x="9" y="66"/>
                          </a:cubicBezTo>
                          <a:cubicBezTo>
                            <a:pt x="11" y="67"/>
                            <a:pt x="12" y="68"/>
                            <a:pt x="14" y="72"/>
                          </a:cubicBezTo>
                          <a:cubicBezTo>
                            <a:pt x="16" y="78"/>
                            <a:pt x="17" y="83"/>
                            <a:pt x="17" y="89"/>
                          </a:cubicBezTo>
                          <a:cubicBezTo>
                            <a:pt x="17" y="93"/>
                            <a:pt x="17" y="97"/>
                            <a:pt x="18" y="103"/>
                          </a:cubicBezTo>
                          <a:cubicBezTo>
                            <a:pt x="19" y="105"/>
                            <a:pt x="19" y="108"/>
                            <a:pt x="20" y="111"/>
                          </a:cubicBezTo>
                          <a:cubicBezTo>
                            <a:pt x="21" y="111"/>
                            <a:pt x="22" y="111"/>
                            <a:pt x="22" y="111"/>
                          </a:cubicBezTo>
                          <a:cubicBezTo>
                            <a:pt x="24" y="111"/>
                            <a:pt x="25" y="111"/>
                            <a:pt x="26" y="112"/>
                          </a:cubicBezTo>
                          <a:cubicBezTo>
                            <a:pt x="27" y="113"/>
                            <a:pt x="27" y="113"/>
                            <a:pt x="28" y="114"/>
                          </a:cubicBezTo>
                          <a:cubicBezTo>
                            <a:pt x="29" y="116"/>
                            <a:pt x="31" y="119"/>
                            <a:pt x="33" y="121"/>
                          </a:cubicBezTo>
                          <a:cubicBezTo>
                            <a:pt x="35" y="115"/>
                            <a:pt x="43" y="110"/>
                            <a:pt x="49" y="110"/>
                          </a:cubicBezTo>
                          <a:cubicBezTo>
                            <a:pt x="54" y="110"/>
                            <a:pt x="56" y="113"/>
                            <a:pt x="56" y="116"/>
                          </a:cubicBezTo>
                          <a:cubicBezTo>
                            <a:pt x="57" y="118"/>
                            <a:pt x="58" y="119"/>
                            <a:pt x="61" y="119"/>
                          </a:cubicBezTo>
                          <a:cubicBezTo>
                            <a:pt x="66" y="119"/>
                            <a:pt x="68" y="118"/>
                            <a:pt x="70" y="113"/>
                          </a:cubicBezTo>
                          <a:lnTo>
                            <a:pt x="70" y="112"/>
                          </a:lnTo>
                          <a:cubicBezTo>
                            <a:pt x="70" y="106"/>
                            <a:pt x="72" y="103"/>
                            <a:pt x="79" y="101"/>
                          </a:cubicBezTo>
                          <a:lnTo>
                            <a:pt x="79" y="87"/>
                          </a:lnTo>
                          <a:cubicBezTo>
                            <a:pt x="79" y="86"/>
                            <a:pt x="78" y="86"/>
                            <a:pt x="77" y="86"/>
                          </a:cubicBezTo>
                          <a:cubicBezTo>
                            <a:pt x="76" y="86"/>
                            <a:pt x="75" y="85"/>
                            <a:pt x="75" y="82"/>
                          </a:cubicBezTo>
                          <a:cubicBezTo>
                            <a:pt x="75" y="82"/>
                            <a:pt x="80" y="69"/>
                            <a:pt x="82" y="69"/>
                          </a:cubicBezTo>
                          <a:cubicBezTo>
                            <a:pt x="84" y="69"/>
                            <a:pt x="85" y="70"/>
                            <a:pt x="86" y="71"/>
                          </a:cubicBezTo>
                          <a:cubicBezTo>
                            <a:pt x="87" y="72"/>
                            <a:pt x="87" y="73"/>
                            <a:pt x="88" y="73"/>
                          </a:cubicBezTo>
                          <a:cubicBezTo>
                            <a:pt x="89" y="73"/>
                            <a:pt x="90" y="72"/>
                            <a:pt x="90" y="71"/>
                          </a:cubicBezTo>
                          <a:close/>
                          <a:moveTo>
                            <a:pt x="62" y="87"/>
                          </a:moveTo>
                          <a:lnTo>
                            <a:pt x="62" y="87"/>
                          </a:lnTo>
                          <a:cubicBezTo>
                            <a:pt x="62" y="87"/>
                            <a:pt x="62" y="88"/>
                            <a:pt x="61" y="88"/>
                          </a:cubicBezTo>
                          <a:cubicBezTo>
                            <a:pt x="61" y="88"/>
                            <a:pt x="60" y="90"/>
                            <a:pt x="60" y="91"/>
                          </a:cubicBezTo>
                          <a:cubicBezTo>
                            <a:pt x="60" y="94"/>
                            <a:pt x="60" y="98"/>
                            <a:pt x="57" y="98"/>
                          </a:cubicBezTo>
                          <a:cubicBezTo>
                            <a:pt x="54" y="98"/>
                            <a:pt x="54" y="92"/>
                            <a:pt x="53" y="89"/>
                          </a:cubicBezTo>
                          <a:cubicBezTo>
                            <a:pt x="53" y="89"/>
                            <a:pt x="52" y="89"/>
                            <a:pt x="51" y="89"/>
                          </a:cubicBezTo>
                          <a:cubicBezTo>
                            <a:pt x="49" y="95"/>
                            <a:pt x="42" y="110"/>
                            <a:pt x="34" y="110"/>
                          </a:cubicBezTo>
                          <a:cubicBezTo>
                            <a:pt x="28" y="110"/>
                            <a:pt x="24" y="104"/>
                            <a:pt x="24" y="96"/>
                          </a:cubicBezTo>
                          <a:cubicBezTo>
                            <a:pt x="24" y="93"/>
                            <a:pt x="29" y="91"/>
                            <a:pt x="31" y="91"/>
                          </a:cubicBezTo>
                          <a:cubicBezTo>
                            <a:pt x="33" y="91"/>
                            <a:pt x="34" y="93"/>
                            <a:pt x="35" y="94"/>
                          </a:cubicBezTo>
                          <a:cubicBezTo>
                            <a:pt x="36" y="94"/>
                            <a:pt x="36" y="91"/>
                            <a:pt x="36" y="87"/>
                          </a:cubicBezTo>
                          <a:cubicBezTo>
                            <a:pt x="36" y="86"/>
                            <a:pt x="36" y="84"/>
                            <a:pt x="36" y="83"/>
                          </a:cubicBezTo>
                          <a:lnTo>
                            <a:pt x="36" y="82"/>
                          </a:lnTo>
                          <a:lnTo>
                            <a:pt x="37" y="82"/>
                          </a:lnTo>
                          <a:cubicBezTo>
                            <a:pt x="40" y="82"/>
                            <a:pt x="49" y="77"/>
                            <a:pt x="49" y="75"/>
                          </a:cubicBezTo>
                          <a:cubicBezTo>
                            <a:pt x="49" y="73"/>
                            <a:pt x="48" y="70"/>
                            <a:pt x="47" y="70"/>
                          </a:cubicBezTo>
                          <a:cubicBezTo>
                            <a:pt x="46" y="70"/>
                            <a:pt x="45" y="71"/>
                            <a:pt x="44" y="71"/>
                          </a:cubicBezTo>
                          <a:cubicBezTo>
                            <a:pt x="43" y="72"/>
                            <a:pt x="43" y="72"/>
                            <a:pt x="42" y="72"/>
                          </a:cubicBezTo>
                          <a:cubicBezTo>
                            <a:pt x="36" y="72"/>
                            <a:pt x="30" y="65"/>
                            <a:pt x="28" y="61"/>
                          </a:cubicBezTo>
                          <a:lnTo>
                            <a:pt x="28" y="60"/>
                          </a:lnTo>
                          <a:lnTo>
                            <a:pt x="28" y="54"/>
                          </a:lnTo>
                          <a:lnTo>
                            <a:pt x="33" y="54"/>
                          </a:lnTo>
                          <a:lnTo>
                            <a:pt x="33" y="54"/>
                          </a:lnTo>
                          <a:cubicBezTo>
                            <a:pt x="34" y="55"/>
                            <a:pt x="34" y="55"/>
                            <a:pt x="35" y="56"/>
                          </a:cubicBezTo>
                          <a:cubicBezTo>
                            <a:pt x="38" y="59"/>
                            <a:pt x="40" y="62"/>
                            <a:pt x="45" y="62"/>
                          </a:cubicBezTo>
                          <a:cubicBezTo>
                            <a:pt x="53" y="62"/>
                            <a:pt x="62" y="74"/>
                            <a:pt x="62" y="82"/>
                          </a:cubicBezTo>
                          <a:cubicBezTo>
                            <a:pt x="62" y="82"/>
                            <a:pt x="62" y="83"/>
                            <a:pt x="62" y="83"/>
                          </a:cubicBezTo>
                          <a:cubicBezTo>
                            <a:pt x="63" y="85"/>
                            <a:pt x="63" y="86"/>
                            <a:pt x="62" y="8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4" name="Freeform 1155">
                      <a:extLst>
                        <a:ext uri="{FF2B5EF4-FFF2-40B4-BE49-F238E27FC236}">
                          <a16:creationId xmlns:a16="http://schemas.microsoft.com/office/drawing/2014/main" id="{CA4F9BBE-3A11-9F0A-F366-D090380EB1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00155"/>
                      <a:ext cx="33830" cy="45107"/>
                    </a:xfrm>
                    <a:custGeom>
                      <a:avLst/>
                      <a:gdLst>
                        <a:gd name="T0" fmla="*/ 64 w 82"/>
                        <a:gd name="T1" fmla="*/ 98 h 109"/>
                        <a:gd name="T2" fmla="*/ 59 w 82"/>
                        <a:gd name="T3" fmla="*/ 90 h 109"/>
                        <a:gd name="T4" fmla="*/ 61 w 82"/>
                        <a:gd name="T5" fmla="*/ 90 h 109"/>
                        <a:gd name="T6" fmla="*/ 82 w 82"/>
                        <a:gd name="T7" fmla="*/ 87 h 109"/>
                        <a:gd name="T8" fmla="*/ 82 w 82"/>
                        <a:gd name="T9" fmla="*/ 82 h 109"/>
                        <a:gd name="T10" fmla="*/ 75 w 82"/>
                        <a:gd name="T11" fmla="*/ 67 h 109"/>
                        <a:gd name="T12" fmla="*/ 66 w 82"/>
                        <a:gd name="T13" fmla="*/ 47 h 109"/>
                        <a:gd name="T14" fmla="*/ 67 w 82"/>
                        <a:gd name="T15" fmla="*/ 43 h 109"/>
                        <a:gd name="T16" fmla="*/ 68 w 82"/>
                        <a:gd name="T17" fmla="*/ 38 h 109"/>
                        <a:gd name="T18" fmla="*/ 62 w 82"/>
                        <a:gd name="T19" fmla="*/ 30 h 109"/>
                        <a:gd name="T20" fmla="*/ 56 w 82"/>
                        <a:gd name="T21" fmla="*/ 22 h 109"/>
                        <a:gd name="T22" fmla="*/ 55 w 82"/>
                        <a:gd name="T23" fmla="*/ 20 h 109"/>
                        <a:gd name="T24" fmla="*/ 54 w 82"/>
                        <a:gd name="T25" fmla="*/ 17 h 109"/>
                        <a:gd name="T26" fmla="*/ 49 w 82"/>
                        <a:gd name="T27" fmla="*/ 16 h 109"/>
                        <a:gd name="T28" fmla="*/ 42 w 82"/>
                        <a:gd name="T29" fmla="*/ 10 h 109"/>
                        <a:gd name="T30" fmla="*/ 41 w 82"/>
                        <a:gd name="T31" fmla="*/ 11 h 109"/>
                        <a:gd name="T32" fmla="*/ 37 w 82"/>
                        <a:gd name="T33" fmla="*/ 12 h 109"/>
                        <a:gd name="T34" fmla="*/ 30 w 82"/>
                        <a:gd name="T35" fmla="*/ 4 h 109"/>
                        <a:gd name="T36" fmla="*/ 24 w 82"/>
                        <a:gd name="T37" fmla="*/ 0 h 109"/>
                        <a:gd name="T38" fmla="*/ 21 w 82"/>
                        <a:gd name="T39" fmla="*/ 2 h 109"/>
                        <a:gd name="T40" fmla="*/ 16 w 82"/>
                        <a:gd name="T41" fmla="*/ 5 h 109"/>
                        <a:gd name="T42" fmla="*/ 12 w 82"/>
                        <a:gd name="T43" fmla="*/ 2 h 109"/>
                        <a:gd name="T44" fmla="*/ 11 w 82"/>
                        <a:gd name="T45" fmla="*/ 1 h 109"/>
                        <a:gd name="T46" fmla="*/ 5 w 82"/>
                        <a:gd name="T47" fmla="*/ 12 h 109"/>
                        <a:gd name="T48" fmla="*/ 6 w 82"/>
                        <a:gd name="T49" fmla="*/ 14 h 109"/>
                        <a:gd name="T50" fmla="*/ 9 w 82"/>
                        <a:gd name="T51" fmla="*/ 17 h 109"/>
                        <a:gd name="T52" fmla="*/ 9 w 82"/>
                        <a:gd name="T53" fmla="*/ 33 h 109"/>
                        <a:gd name="T54" fmla="*/ 8 w 82"/>
                        <a:gd name="T55" fmla="*/ 33 h 109"/>
                        <a:gd name="T56" fmla="*/ 0 w 82"/>
                        <a:gd name="T57" fmla="*/ 42 h 109"/>
                        <a:gd name="T58" fmla="*/ 5 w 82"/>
                        <a:gd name="T59" fmla="*/ 48 h 109"/>
                        <a:gd name="T60" fmla="*/ 11 w 82"/>
                        <a:gd name="T61" fmla="*/ 57 h 109"/>
                        <a:gd name="T62" fmla="*/ 7 w 82"/>
                        <a:gd name="T63" fmla="*/ 61 h 109"/>
                        <a:gd name="T64" fmla="*/ 4 w 82"/>
                        <a:gd name="T65" fmla="*/ 64 h 109"/>
                        <a:gd name="T66" fmla="*/ 5 w 82"/>
                        <a:gd name="T67" fmla="*/ 68 h 109"/>
                        <a:gd name="T68" fmla="*/ 7 w 82"/>
                        <a:gd name="T69" fmla="*/ 75 h 109"/>
                        <a:gd name="T70" fmla="*/ 18 w 82"/>
                        <a:gd name="T71" fmla="*/ 82 h 109"/>
                        <a:gd name="T72" fmla="*/ 28 w 82"/>
                        <a:gd name="T73" fmla="*/ 86 h 109"/>
                        <a:gd name="T74" fmla="*/ 29 w 82"/>
                        <a:gd name="T75" fmla="*/ 86 h 109"/>
                        <a:gd name="T76" fmla="*/ 29 w 82"/>
                        <a:gd name="T77" fmla="*/ 87 h 109"/>
                        <a:gd name="T78" fmla="*/ 35 w 82"/>
                        <a:gd name="T79" fmla="*/ 92 h 109"/>
                        <a:gd name="T80" fmla="*/ 38 w 82"/>
                        <a:gd name="T81" fmla="*/ 93 h 109"/>
                        <a:gd name="T82" fmla="*/ 38 w 82"/>
                        <a:gd name="T83" fmla="*/ 94 h 109"/>
                        <a:gd name="T84" fmla="*/ 38 w 82"/>
                        <a:gd name="T85" fmla="*/ 95 h 109"/>
                        <a:gd name="T86" fmla="*/ 37 w 82"/>
                        <a:gd name="T87" fmla="*/ 97 h 109"/>
                        <a:gd name="T88" fmla="*/ 35 w 82"/>
                        <a:gd name="T89" fmla="*/ 98 h 109"/>
                        <a:gd name="T90" fmla="*/ 35 w 82"/>
                        <a:gd name="T91" fmla="*/ 99 h 109"/>
                        <a:gd name="T92" fmla="*/ 44 w 82"/>
                        <a:gd name="T93" fmla="*/ 106 h 109"/>
                        <a:gd name="T94" fmla="*/ 50 w 82"/>
                        <a:gd name="T95" fmla="*/ 106 h 109"/>
                        <a:gd name="T96" fmla="*/ 54 w 82"/>
                        <a:gd name="T97" fmla="*/ 108 h 109"/>
                        <a:gd name="T98" fmla="*/ 55 w 82"/>
                        <a:gd name="T99" fmla="*/ 109 h 109"/>
                        <a:gd name="T100" fmla="*/ 58 w 82"/>
                        <a:gd name="T101" fmla="*/ 109 h 109"/>
                        <a:gd name="T102" fmla="*/ 59 w 82"/>
                        <a:gd name="T103" fmla="*/ 106 h 109"/>
                        <a:gd name="T104" fmla="*/ 59 w 82"/>
                        <a:gd name="T105" fmla="*/ 101 h 109"/>
                        <a:gd name="T106" fmla="*/ 64 w 82"/>
                        <a:gd name="T107" fmla="*/ 98 h 1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82" h="109">
                          <a:moveTo>
                            <a:pt x="64" y="98"/>
                          </a:moveTo>
                          <a:lnTo>
                            <a:pt x="59" y="90"/>
                          </a:lnTo>
                          <a:lnTo>
                            <a:pt x="61" y="90"/>
                          </a:lnTo>
                          <a:cubicBezTo>
                            <a:pt x="70" y="90"/>
                            <a:pt x="77" y="90"/>
                            <a:pt x="82" y="87"/>
                          </a:cubicBezTo>
                          <a:lnTo>
                            <a:pt x="82" y="82"/>
                          </a:lnTo>
                          <a:cubicBezTo>
                            <a:pt x="82" y="76"/>
                            <a:pt x="79" y="72"/>
                            <a:pt x="75" y="67"/>
                          </a:cubicBezTo>
                          <a:cubicBezTo>
                            <a:pt x="70" y="61"/>
                            <a:pt x="66" y="55"/>
                            <a:pt x="66" y="47"/>
                          </a:cubicBezTo>
                          <a:cubicBezTo>
                            <a:pt x="66" y="45"/>
                            <a:pt x="66" y="44"/>
                            <a:pt x="67" y="43"/>
                          </a:cubicBezTo>
                          <a:cubicBezTo>
                            <a:pt x="67" y="42"/>
                            <a:pt x="68" y="41"/>
                            <a:pt x="68" y="38"/>
                          </a:cubicBezTo>
                          <a:cubicBezTo>
                            <a:pt x="68" y="35"/>
                            <a:pt x="65" y="32"/>
                            <a:pt x="62" y="30"/>
                          </a:cubicBezTo>
                          <a:cubicBezTo>
                            <a:pt x="60" y="28"/>
                            <a:pt x="57" y="26"/>
                            <a:pt x="56" y="22"/>
                          </a:cubicBezTo>
                          <a:cubicBezTo>
                            <a:pt x="55" y="21"/>
                            <a:pt x="55" y="21"/>
                            <a:pt x="55" y="20"/>
                          </a:cubicBezTo>
                          <a:cubicBezTo>
                            <a:pt x="55" y="19"/>
                            <a:pt x="55" y="18"/>
                            <a:pt x="54" y="17"/>
                          </a:cubicBezTo>
                          <a:cubicBezTo>
                            <a:pt x="52" y="17"/>
                            <a:pt x="51" y="17"/>
                            <a:pt x="49" y="16"/>
                          </a:cubicBezTo>
                          <a:cubicBezTo>
                            <a:pt x="45" y="16"/>
                            <a:pt x="43" y="15"/>
                            <a:pt x="42" y="10"/>
                          </a:cubicBezTo>
                          <a:cubicBezTo>
                            <a:pt x="42" y="10"/>
                            <a:pt x="41" y="11"/>
                            <a:pt x="41" y="11"/>
                          </a:cubicBezTo>
                          <a:cubicBezTo>
                            <a:pt x="40" y="11"/>
                            <a:pt x="39" y="12"/>
                            <a:pt x="37" y="12"/>
                          </a:cubicBezTo>
                          <a:cubicBezTo>
                            <a:pt x="33" y="12"/>
                            <a:pt x="30" y="8"/>
                            <a:pt x="30" y="4"/>
                          </a:cubicBezTo>
                          <a:cubicBezTo>
                            <a:pt x="27" y="1"/>
                            <a:pt x="26" y="0"/>
                            <a:pt x="24" y="0"/>
                          </a:cubicBezTo>
                          <a:cubicBezTo>
                            <a:pt x="22" y="0"/>
                            <a:pt x="22" y="1"/>
                            <a:pt x="21" y="2"/>
                          </a:cubicBezTo>
                          <a:cubicBezTo>
                            <a:pt x="20" y="3"/>
                            <a:pt x="20" y="5"/>
                            <a:pt x="16" y="5"/>
                          </a:cubicBezTo>
                          <a:cubicBezTo>
                            <a:pt x="14" y="5"/>
                            <a:pt x="13" y="4"/>
                            <a:pt x="12" y="2"/>
                          </a:cubicBezTo>
                          <a:cubicBezTo>
                            <a:pt x="11" y="2"/>
                            <a:pt x="11" y="1"/>
                            <a:pt x="11" y="1"/>
                          </a:cubicBezTo>
                          <a:cubicBezTo>
                            <a:pt x="9" y="3"/>
                            <a:pt x="5" y="11"/>
                            <a:pt x="5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9" y="15"/>
                            <a:pt x="9" y="17"/>
                          </a:cubicBezTo>
                          <a:lnTo>
                            <a:pt x="9" y="33"/>
                          </a:lnTo>
                          <a:lnTo>
                            <a:pt x="8" y="33"/>
                          </a:lnTo>
                          <a:cubicBezTo>
                            <a:pt x="2" y="35"/>
                            <a:pt x="0" y="37"/>
                            <a:pt x="0" y="42"/>
                          </a:cubicBezTo>
                          <a:cubicBezTo>
                            <a:pt x="0" y="45"/>
                            <a:pt x="3" y="46"/>
                            <a:pt x="5" y="48"/>
                          </a:cubicBezTo>
                          <a:cubicBezTo>
                            <a:pt x="8" y="50"/>
                            <a:pt x="11" y="52"/>
                            <a:pt x="11" y="57"/>
                          </a:cubicBezTo>
                          <a:cubicBezTo>
                            <a:pt x="11" y="60"/>
                            <a:pt x="8" y="61"/>
                            <a:pt x="7" y="61"/>
                          </a:cubicBezTo>
                          <a:cubicBezTo>
                            <a:pt x="5" y="62"/>
                            <a:pt x="4" y="62"/>
                            <a:pt x="4" y="64"/>
                          </a:cubicBezTo>
                          <a:cubicBezTo>
                            <a:pt x="4" y="65"/>
                            <a:pt x="5" y="66"/>
                            <a:pt x="5" y="68"/>
                          </a:cubicBezTo>
                          <a:cubicBezTo>
                            <a:pt x="6" y="70"/>
                            <a:pt x="7" y="72"/>
                            <a:pt x="7" y="75"/>
                          </a:cubicBezTo>
                          <a:cubicBezTo>
                            <a:pt x="12" y="76"/>
                            <a:pt x="15" y="80"/>
                            <a:pt x="18" y="82"/>
                          </a:cubicBezTo>
                          <a:cubicBezTo>
                            <a:pt x="21" y="86"/>
                            <a:pt x="24" y="88"/>
                            <a:pt x="28" y="86"/>
                          </a:cubicBezTo>
                          <a:lnTo>
                            <a:pt x="29" y="86"/>
                          </a:lnTo>
                          <a:lnTo>
                            <a:pt x="29" y="87"/>
                          </a:lnTo>
                          <a:cubicBezTo>
                            <a:pt x="31" y="89"/>
                            <a:pt x="33" y="90"/>
                            <a:pt x="35" y="92"/>
                          </a:cubicBezTo>
                          <a:cubicBezTo>
                            <a:pt x="36" y="92"/>
                            <a:pt x="37" y="93"/>
                            <a:pt x="38" y="93"/>
                          </a:cubicBezTo>
                          <a:lnTo>
                            <a:pt x="38" y="94"/>
                          </a:lnTo>
                          <a:lnTo>
                            <a:pt x="38" y="95"/>
                          </a:lnTo>
                          <a:cubicBezTo>
                            <a:pt x="38" y="96"/>
                            <a:pt x="37" y="96"/>
                            <a:pt x="37" y="97"/>
                          </a:cubicBezTo>
                          <a:cubicBezTo>
                            <a:pt x="36" y="97"/>
                            <a:pt x="36" y="98"/>
                            <a:pt x="35" y="98"/>
                          </a:cubicBezTo>
                          <a:lnTo>
                            <a:pt x="35" y="99"/>
                          </a:lnTo>
                          <a:cubicBezTo>
                            <a:pt x="40" y="99"/>
                            <a:pt x="43" y="103"/>
                            <a:pt x="44" y="106"/>
                          </a:cubicBezTo>
                          <a:cubicBezTo>
                            <a:pt x="47" y="106"/>
                            <a:pt x="49" y="106"/>
                            <a:pt x="50" y="106"/>
                          </a:cubicBezTo>
                          <a:cubicBezTo>
                            <a:pt x="52" y="106"/>
                            <a:pt x="53" y="107"/>
                            <a:pt x="54" y="108"/>
                          </a:cubicBezTo>
                          <a:cubicBezTo>
                            <a:pt x="54" y="108"/>
                            <a:pt x="55" y="109"/>
                            <a:pt x="55" y="109"/>
                          </a:cubicBezTo>
                          <a:lnTo>
                            <a:pt x="58" y="109"/>
                          </a:lnTo>
                          <a:cubicBezTo>
                            <a:pt x="58" y="108"/>
                            <a:pt x="58" y="107"/>
                            <a:pt x="59" y="106"/>
                          </a:cubicBezTo>
                          <a:cubicBezTo>
                            <a:pt x="59" y="105"/>
                            <a:pt x="59" y="104"/>
                            <a:pt x="59" y="101"/>
                          </a:cubicBezTo>
                          <a:cubicBezTo>
                            <a:pt x="59" y="99"/>
                            <a:pt x="62" y="98"/>
                            <a:pt x="64" y="9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5" name="Freeform 1156">
                      <a:extLst>
                        <a:ext uri="{FF2B5EF4-FFF2-40B4-BE49-F238E27FC236}">
                          <a16:creationId xmlns:a16="http://schemas.microsoft.com/office/drawing/2014/main" id="{CFC49C39-9900-97CE-9B48-2EC2FB5721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31986" y="4508450"/>
                      <a:ext cx="142839" cy="86455"/>
                    </a:xfrm>
                    <a:custGeom>
                      <a:avLst/>
                      <a:gdLst>
                        <a:gd name="T0" fmla="*/ 96 w 334"/>
                        <a:gd name="T1" fmla="*/ 190 h 205"/>
                        <a:gd name="T2" fmla="*/ 125 w 334"/>
                        <a:gd name="T3" fmla="*/ 195 h 205"/>
                        <a:gd name="T4" fmla="*/ 134 w 334"/>
                        <a:gd name="T5" fmla="*/ 192 h 205"/>
                        <a:gd name="T6" fmla="*/ 169 w 334"/>
                        <a:gd name="T7" fmla="*/ 205 h 205"/>
                        <a:gd name="T8" fmla="*/ 180 w 334"/>
                        <a:gd name="T9" fmla="*/ 195 h 205"/>
                        <a:gd name="T10" fmla="*/ 187 w 334"/>
                        <a:gd name="T11" fmla="*/ 182 h 205"/>
                        <a:gd name="T12" fmla="*/ 199 w 334"/>
                        <a:gd name="T13" fmla="*/ 149 h 205"/>
                        <a:gd name="T14" fmla="*/ 211 w 334"/>
                        <a:gd name="T15" fmla="*/ 135 h 205"/>
                        <a:gd name="T16" fmla="*/ 233 w 334"/>
                        <a:gd name="T17" fmla="*/ 109 h 205"/>
                        <a:gd name="T18" fmla="*/ 235 w 334"/>
                        <a:gd name="T19" fmla="*/ 113 h 205"/>
                        <a:gd name="T20" fmla="*/ 262 w 334"/>
                        <a:gd name="T21" fmla="*/ 98 h 205"/>
                        <a:gd name="T22" fmla="*/ 301 w 334"/>
                        <a:gd name="T23" fmla="*/ 78 h 205"/>
                        <a:gd name="T24" fmla="*/ 329 w 334"/>
                        <a:gd name="T25" fmla="*/ 49 h 205"/>
                        <a:gd name="T26" fmla="*/ 331 w 334"/>
                        <a:gd name="T27" fmla="*/ 36 h 205"/>
                        <a:gd name="T28" fmla="*/ 306 w 334"/>
                        <a:gd name="T29" fmla="*/ 46 h 205"/>
                        <a:gd name="T30" fmla="*/ 273 w 334"/>
                        <a:gd name="T31" fmla="*/ 59 h 205"/>
                        <a:gd name="T32" fmla="*/ 182 w 334"/>
                        <a:gd name="T33" fmla="*/ 9 h 205"/>
                        <a:gd name="T34" fmla="*/ 166 w 334"/>
                        <a:gd name="T35" fmla="*/ 0 h 205"/>
                        <a:gd name="T36" fmla="*/ 119 w 334"/>
                        <a:gd name="T37" fmla="*/ 4 h 205"/>
                        <a:gd name="T38" fmla="*/ 110 w 334"/>
                        <a:gd name="T39" fmla="*/ 14 h 205"/>
                        <a:gd name="T40" fmla="*/ 105 w 334"/>
                        <a:gd name="T41" fmla="*/ 30 h 205"/>
                        <a:gd name="T42" fmla="*/ 110 w 334"/>
                        <a:gd name="T43" fmla="*/ 49 h 205"/>
                        <a:gd name="T44" fmla="*/ 105 w 334"/>
                        <a:gd name="T45" fmla="*/ 59 h 205"/>
                        <a:gd name="T46" fmla="*/ 96 w 334"/>
                        <a:gd name="T47" fmla="*/ 52 h 205"/>
                        <a:gd name="T48" fmla="*/ 87 w 334"/>
                        <a:gd name="T49" fmla="*/ 50 h 205"/>
                        <a:gd name="T50" fmla="*/ 72 w 334"/>
                        <a:gd name="T51" fmla="*/ 45 h 205"/>
                        <a:gd name="T52" fmla="*/ 47 w 334"/>
                        <a:gd name="T53" fmla="*/ 31 h 205"/>
                        <a:gd name="T54" fmla="*/ 43 w 334"/>
                        <a:gd name="T55" fmla="*/ 30 h 205"/>
                        <a:gd name="T56" fmla="*/ 44 w 334"/>
                        <a:gd name="T57" fmla="*/ 33 h 205"/>
                        <a:gd name="T58" fmla="*/ 49 w 334"/>
                        <a:gd name="T59" fmla="*/ 51 h 205"/>
                        <a:gd name="T60" fmla="*/ 45 w 334"/>
                        <a:gd name="T61" fmla="*/ 67 h 205"/>
                        <a:gd name="T62" fmla="*/ 48 w 334"/>
                        <a:gd name="T63" fmla="*/ 73 h 205"/>
                        <a:gd name="T64" fmla="*/ 38 w 334"/>
                        <a:gd name="T65" fmla="*/ 79 h 205"/>
                        <a:gd name="T66" fmla="*/ 42 w 334"/>
                        <a:gd name="T67" fmla="*/ 101 h 205"/>
                        <a:gd name="T68" fmla="*/ 51 w 334"/>
                        <a:gd name="T69" fmla="*/ 92 h 205"/>
                        <a:gd name="T70" fmla="*/ 54 w 334"/>
                        <a:gd name="T71" fmla="*/ 113 h 205"/>
                        <a:gd name="T72" fmla="*/ 42 w 334"/>
                        <a:gd name="T73" fmla="*/ 122 h 205"/>
                        <a:gd name="T74" fmla="*/ 41 w 334"/>
                        <a:gd name="T75" fmla="*/ 127 h 205"/>
                        <a:gd name="T76" fmla="*/ 39 w 334"/>
                        <a:gd name="T77" fmla="*/ 137 h 205"/>
                        <a:gd name="T78" fmla="*/ 9 w 334"/>
                        <a:gd name="T79" fmla="*/ 157 h 205"/>
                        <a:gd name="T80" fmla="*/ 2 w 334"/>
                        <a:gd name="T81" fmla="*/ 170 h 205"/>
                        <a:gd name="T82" fmla="*/ 3 w 334"/>
                        <a:gd name="T83" fmla="*/ 177 h 205"/>
                        <a:gd name="T84" fmla="*/ 5 w 334"/>
                        <a:gd name="T85" fmla="*/ 179 h 205"/>
                        <a:gd name="T86" fmla="*/ 4 w 334"/>
                        <a:gd name="T87" fmla="*/ 193 h 205"/>
                        <a:gd name="T88" fmla="*/ 12 w 334"/>
                        <a:gd name="T89" fmla="*/ 195 h 205"/>
                        <a:gd name="T90" fmla="*/ 27 w 334"/>
                        <a:gd name="T91" fmla="*/ 189 h 205"/>
                        <a:gd name="T92" fmla="*/ 36 w 334"/>
                        <a:gd name="T93" fmla="*/ 189 h 205"/>
                        <a:gd name="T94" fmla="*/ 40 w 334"/>
                        <a:gd name="T95" fmla="*/ 188 h 205"/>
                        <a:gd name="T96" fmla="*/ 43 w 334"/>
                        <a:gd name="T97" fmla="*/ 195 h 205"/>
                        <a:gd name="T98" fmla="*/ 54 w 334"/>
                        <a:gd name="T99" fmla="*/ 190 h 205"/>
                        <a:gd name="T100" fmla="*/ 60 w 334"/>
                        <a:gd name="T101" fmla="*/ 187 h 205"/>
                        <a:gd name="T102" fmla="*/ 58 w 334"/>
                        <a:gd name="T103" fmla="*/ 176 h 205"/>
                        <a:gd name="T104" fmla="*/ 63 w 334"/>
                        <a:gd name="T105" fmla="*/ 174 h 205"/>
                        <a:gd name="T106" fmla="*/ 69 w 334"/>
                        <a:gd name="T107" fmla="*/ 174 h 205"/>
                        <a:gd name="T108" fmla="*/ 77 w 334"/>
                        <a:gd name="T109" fmla="*/ 174 h 205"/>
                        <a:gd name="T110" fmla="*/ 86 w 334"/>
                        <a:gd name="T111" fmla="*/ 186 h 2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34" h="205">
                          <a:moveTo>
                            <a:pt x="89" y="186"/>
                          </a:moveTo>
                          <a:cubicBezTo>
                            <a:pt x="92" y="186"/>
                            <a:pt x="94" y="188"/>
                            <a:pt x="96" y="190"/>
                          </a:cubicBezTo>
                          <a:cubicBezTo>
                            <a:pt x="98" y="193"/>
                            <a:pt x="100" y="195"/>
                            <a:pt x="103" y="195"/>
                          </a:cubicBezTo>
                          <a:lnTo>
                            <a:pt x="125" y="195"/>
                          </a:lnTo>
                          <a:cubicBezTo>
                            <a:pt x="127" y="195"/>
                            <a:pt x="128" y="194"/>
                            <a:pt x="129" y="193"/>
                          </a:cubicBezTo>
                          <a:cubicBezTo>
                            <a:pt x="130" y="193"/>
                            <a:pt x="132" y="192"/>
                            <a:pt x="134" y="192"/>
                          </a:cubicBezTo>
                          <a:cubicBezTo>
                            <a:pt x="141" y="192"/>
                            <a:pt x="146" y="195"/>
                            <a:pt x="151" y="198"/>
                          </a:cubicBezTo>
                          <a:cubicBezTo>
                            <a:pt x="156" y="201"/>
                            <a:pt x="161" y="205"/>
                            <a:pt x="169" y="205"/>
                          </a:cubicBezTo>
                          <a:cubicBezTo>
                            <a:pt x="172" y="205"/>
                            <a:pt x="174" y="204"/>
                            <a:pt x="177" y="204"/>
                          </a:cubicBezTo>
                          <a:lnTo>
                            <a:pt x="180" y="195"/>
                          </a:lnTo>
                          <a:cubicBezTo>
                            <a:pt x="180" y="192"/>
                            <a:pt x="182" y="189"/>
                            <a:pt x="184" y="187"/>
                          </a:cubicBezTo>
                          <a:cubicBezTo>
                            <a:pt x="186" y="185"/>
                            <a:pt x="187" y="184"/>
                            <a:pt x="187" y="182"/>
                          </a:cubicBezTo>
                          <a:cubicBezTo>
                            <a:pt x="189" y="178"/>
                            <a:pt x="190" y="173"/>
                            <a:pt x="191" y="169"/>
                          </a:cubicBezTo>
                          <a:cubicBezTo>
                            <a:pt x="193" y="162"/>
                            <a:pt x="194" y="155"/>
                            <a:pt x="199" y="149"/>
                          </a:cubicBezTo>
                          <a:cubicBezTo>
                            <a:pt x="200" y="148"/>
                            <a:pt x="202" y="146"/>
                            <a:pt x="204" y="144"/>
                          </a:cubicBezTo>
                          <a:cubicBezTo>
                            <a:pt x="206" y="142"/>
                            <a:pt x="211" y="137"/>
                            <a:pt x="211" y="135"/>
                          </a:cubicBezTo>
                          <a:cubicBezTo>
                            <a:pt x="213" y="124"/>
                            <a:pt x="216" y="109"/>
                            <a:pt x="229" y="109"/>
                          </a:cubicBezTo>
                          <a:lnTo>
                            <a:pt x="233" y="109"/>
                          </a:lnTo>
                          <a:cubicBezTo>
                            <a:pt x="234" y="109"/>
                            <a:pt x="234" y="110"/>
                            <a:pt x="234" y="110"/>
                          </a:cubicBezTo>
                          <a:cubicBezTo>
                            <a:pt x="234" y="111"/>
                            <a:pt x="235" y="112"/>
                            <a:pt x="235" y="113"/>
                          </a:cubicBezTo>
                          <a:cubicBezTo>
                            <a:pt x="241" y="113"/>
                            <a:pt x="245" y="109"/>
                            <a:pt x="249" y="106"/>
                          </a:cubicBezTo>
                          <a:cubicBezTo>
                            <a:pt x="253" y="103"/>
                            <a:pt x="257" y="99"/>
                            <a:pt x="262" y="98"/>
                          </a:cubicBezTo>
                          <a:cubicBezTo>
                            <a:pt x="268" y="96"/>
                            <a:pt x="273" y="93"/>
                            <a:pt x="279" y="89"/>
                          </a:cubicBezTo>
                          <a:cubicBezTo>
                            <a:pt x="285" y="85"/>
                            <a:pt x="291" y="81"/>
                            <a:pt x="301" y="78"/>
                          </a:cubicBezTo>
                          <a:cubicBezTo>
                            <a:pt x="308" y="76"/>
                            <a:pt x="332" y="68"/>
                            <a:pt x="332" y="54"/>
                          </a:cubicBezTo>
                          <a:cubicBezTo>
                            <a:pt x="332" y="52"/>
                            <a:pt x="331" y="50"/>
                            <a:pt x="329" y="49"/>
                          </a:cubicBezTo>
                          <a:cubicBezTo>
                            <a:pt x="328" y="47"/>
                            <a:pt x="327" y="46"/>
                            <a:pt x="327" y="44"/>
                          </a:cubicBezTo>
                          <a:cubicBezTo>
                            <a:pt x="327" y="40"/>
                            <a:pt x="329" y="38"/>
                            <a:pt x="331" y="36"/>
                          </a:cubicBezTo>
                          <a:cubicBezTo>
                            <a:pt x="332" y="35"/>
                            <a:pt x="333" y="34"/>
                            <a:pt x="334" y="32"/>
                          </a:cubicBezTo>
                          <a:cubicBezTo>
                            <a:pt x="322" y="33"/>
                            <a:pt x="314" y="39"/>
                            <a:pt x="306" y="46"/>
                          </a:cubicBezTo>
                          <a:cubicBezTo>
                            <a:pt x="297" y="53"/>
                            <a:pt x="289" y="60"/>
                            <a:pt x="277" y="60"/>
                          </a:cubicBezTo>
                          <a:cubicBezTo>
                            <a:pt x="276" y="60"/>
                            <a:pt x="275" y="60"/>
                            <a:pt x="273" y="59"/>
                          </a:cubicBezTo>
                          <a:cubicBezTo>
                            <a:pt x="268" y="58"/>
                            <a:pt x="212" y="31"/>
                            <a:pt x="192" y="19"/>
                          </a:cubicBezTo>
                          <a:cubicBezTo>
                            <a:pt x="188" y="17"/>
                            <a:pt x="185" y="13"/>
                            <a:pt x="182" y="9"/>
                          </a:cubicBezTo>
                          <a:cubicBezTo>
                            <a:pt x="177" y="4"/>
                            <a:pt x="174" y="0"/>
                            <a:pt x="169" y="0"/>
                          </a:cubicBezTo>
                          <a:cubicBezTo>
                            <a:pt x="168" y="0"/>
                            <a:pt x="167" y="0"/>
                            <a:pt x="166" y="0"/>
                          </a:cubicBezTo>
                          <a:cubicBezTo>
                            <a:pt x="154" y="5"/>
                            <a:pt x="142" y="5"/>
                            <a:pt x="127" y="5"/>
                          </a:cubicBezTo>
                          <a:cubicBezTo>
                            <a:pt x="123" y="5"/>
                            <a:pt x="121" y="4"/>
                            <a:pt x="119" y="4"/>
                          </a:cubicBezTo>
                          <a:lnTo>
                            <a:pt x="118" y="4"/>
                          </a:lnTo>
                          <a:cubicBezTo>
                            <a:pt x="116" y="8"/>
                            <a:pt x="113" y="11"/>
                            <a:pt x="110" y="14"/>
                          </a:cubicBezTo>
                          <a:cubicBezTo>
                            <a:pt x="106" y="18"/>
                            <a:pt x="103" y="21"/>
                            <a:pt x="103" y="27"/>
                          </a:cubicBezTo>
                          <a:cubicBezTo>
                            <a:pt x="103" y="29"/>
                            <a:pt x="104" y="30"/>
                            <a:pt x="105" y="30"/>
                          </a:cubicBezTo>
                          <a:cubicBezTo>
                            <a:pt x="106" y="31"/>
                            <a:pt x="108" y="31"/>
                            <a:pt x="108" y="34"/>
                          </a:cubicBezTo>
                          <a:cubicBezTo>
                            <a:pt x="110" y="39"/>
                            <a:pt x="110" y="45"/>
                            <a:pt x="110" y="49"/>
                          </a:cubicBezTo>
                          <a:cubicBezTo>
                            <a:pt x="110" y="50"/>
                            <a:pt x="110" y="52"/>
                            <a:pt x="110" y="53"/>
                          </a:cubicBezTo>
                          <a:cubicBezTo>
                            <a:pt x="110" y="58"/>
                            <a:pt x="107" y="59"/>
                            <a:pt x="105" y="59"/>
                          </a:cubicBezTo>
                          <a:cubicBezTo>
                            <a:pt x="100" y="59"/>
                            <a:pt x="98" y="56"/>
                            <a:pt x="97" y="54"/>
                          </a:cubicBezTo>
                          <a:cubicBezTo>
                            <a:pt x="96" y="53"/>
                            <a:pt x="96" y="52"/>
                            <a:pt x="96" y="52"/>
                          </a:cubicBezTo>
                          <a:cubicBezTo>
                            <a:pt x="95" y="53"/>
                            <a:pt x="93" y="54"/>
                            <a:pt x="92" y="54"/>
                          </a:cubicBezTo>
                          <a:cubicBezTo>
                            <a:pt x="90" y="54"/>
                            <a:pt x="88" y="52"/>
                            <a:pt x="87" y="50"/>
                          </a:cubicBezTo>
                          <a:lnTo>
                            <a:pt x="80" y="50"/>
                          </a:lnTo>
                          <a:cubicBezTo>
                            <a:pt x="74" y="50"/>
                            <a:pt x="73" y="48"/>
                            <a:pt x="72" y="45"/>
                          </a:cubicBezTo>
                          <a:cubicBezTo>
                            <a:pt x="71" y="44"/>
                            <a:pt x="71" y="43"/>
                            <a:pt x="69" y="42"/>
                          </a:cubicBezTo>
                          <a:cubicBezTo>
                            <a:pt x="62" y="37"/>
                            <a:pt x="55" y="34"/>
                            <a:pt x="47" y="31"/>
                          </a:cubicBezTo>
                          <a:cubicBezTo>
                            <a:pt x="46" y="31"/>
                            <a:pt x="45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1"/>
                            <a:pt x="44" y="31"/>
                            <a:pt x="44" y="33"/>
                          </a:cubicBezTo>
                          <a:cubicBezTo>
                            <a:pt x="44" y="35"/>
                            <a:pt x="45" y="37"/>
                            <a:pt x="46" y="39"/>
                          </a:cubicBezTo>
                          <a:cubicBezTo>
                            <a:pt x="48" y="42"/>
                            <a:pt x="49" y="46"/>
                            <a:pt x="49" y="51"/>
                          </a:cubicBezTo>
                          <a:cubicBezTo>
                            <a:pt x="49" y="55"/>
                            <a:pt x="48" y="58"/>
                            <a:pt x="47" y="60"/>
                          </a:cubicBezTo>
                          <a:cubicBezTo>
                            <a:pt x="46" y="62"/>
                            <a:pt x="45" y="64"/>
                            <a:pt x="45" y="67"/>
                          </a:cubicBezTo>
                          <a:cubicBezTo>
                            <a:pt x="45" y="68"/>
                            <a:pt x="46" y="69"/>
                            <a:pt x="47" y="70"/>
                          </a:cubicBezTo>
                          <a:cubicBezTo>
                            <a:pt x="47" y="71"/>
                            <a:pt x="48" y="72"/>
                            <a:pt x="48" y="73"/>
                          </a:cubicBezTo>
                          <a:cubicBezTo>
                            <a:pt x="48" y="77"/>
                            <a:pt x="43" y="78"/>
                            <a:pt x="40" y="79"/>
                          </a:cubicBezTo>
                          <a:cubicBezTo>
                            <a:pt x="39" y="79"/>
                            <a:pt x="38" y="79"/>
                            <a:pt x="38" y="79"/>
                          </a:cubicBezTo>
                          <a:cubicBezTo>
                            <a:pt x="35" y="80"/>
                            <a:pt x="29" y="90"/>
                            <a:pt x="29" y="95"/>
                          </a:cubicBezTo>
                          <a:cubicBezTo>
                            <a:pt x="29" y="97"/>
                            <a:pt x="37" y="101"/>
                            <a:pt x="42" y="101"/>
                          </a:cubicBezTo>
                          <a:cubicBezTo>
                            <a:pt x="43" y="101"/>
                            <a:pt x="44" y="99"/>
                            <a:pt x="45" y="98"/>
                          </a:cubicBezTo>
                          <a:cubicBezTo>
                            <a:pt x="47" y="95"/>
                            <a:pt x="48" y="92"/>
                            <a:pt x="51" y="92"/>
                          </a:cubicBezTo>
                          <a:cubicBezTo>
                            <a:pt x="56" y="92"/>
                            <a:pt x="64" y="98"/>
                            <a:pt x="64" y="102"/>
                          </a:cubicBezTo>
                          <a:cubicBezTo>
                            <a:pt x="64" y="105"/>
                            <a:pt x="60" y="108"/>
                            <a:pt x="54" y="113"/>
                          </a:cubicBezTo>
                          <a:cubicBezTo>
                            <a:pt x="51" y="115"/>
                            <a:pt x="48" y="117"/>
                            <a:pt x="47" y="119"/>
                          </a:cubicBezTo>
                          <a:cubicBezTo>
                            <a:pt x="46" y="120"/>
                            <a:pt x="44" y="121"/>
                            <a:pt x="42" y="122"/>
                          </a:cubicBezTo>
                          <a:cubicBezTo>
                            <a:pt x="41" y="123"/>
                            <a:pt x="40" y="123"/>
                            <a:pt x="40" y="124"/>
                          </a:cubicBezTo>
                          <a:cubicBezTo>
                            <a:pt x="39" y="124"/>
                            <a:pt x="40" y="126"/>
                            <a:pt x="41" y="127"/>
                          </a:cubicBezTo>
                          <a:cubicBezTo>
                            <a:pt x="42" y="129"/>
                            <a:pt x="43" y="132"/>
                            <a:pt x="42" y="134"/>
                          </a:cubicBezTo>
                          <a:cubicBezTo>
                            <a:pt x="42" y="135"/>
                            <a:pt x="41" y="136"/>
                            <a:pt x="39" y="137"/>
                          </a:cubicBezTo>
                          <a:cubicBezTo>
                            <a:pt x="35" y="139"/>
                            <a:pt x="27" y="141"/>
                            <a:pt x="22" y="141"/>
                          </a:cubicBezTo>
                          <a:cubicBezTo>
                            <a:pt x="13" y="141"/>
                            <a:pt x="11" y="149"/>
                            <a:pt x="9" y="157"/>
                          </a:cubicBezTo>
                          <a:cubicBezTo>
                            <a:pt x="8" y="161"/>
                            <a:pt x="7" y="164"/>
                            <a:pt x="5" y="167"/>
                          </a:cubicBezTo>
                          <a:cubicBezTo>
                            <a:pt x="4" y="168"/>
                            <a:pt x="3" y="169"/>
                            <a:pt x="2" y="170"/>
                          </a:cubicBezTo>
                          <a:cubicBezTo>
                            <a:pt x="1" y="171"/>
                            <a:pt x="0" y="172"/>
                            <a:pt x="0" y="174"/>
                          </a:cubicBezTo>
                          <a:cubicBezTo>
                            <a:pt x="0" y="176"/>
                            <a:pt x="1" y="176"/>
                            <a:pt x="3" y="177"/>
                          </a:cubicBezTo>
                          <a:cubicBezTo>
                            <a:pt x="4" y="177"/>
                            <a:pt x="4" y="177"/>
                            <a:pt x="5" y="178"/>
                          </a:cubicBezTo>
                          <a:cubicBezTo>
                            <a:pt x="5" y="178"/>
                            <a:pt x="5" y="179"/>
                            <a:pt x="5" y="179"/>
                          </a:cubicBezTo>
                          <a:lnTo>
                            <a:pt x="2" y="188"/>
                          </a:lnTo>
                          <a:cubicBezTo>
                            <a:pt x="3" y="189"/>
                            <a:pt x="4" y="191"/>
                            <a:pt x="4" y="193"/>
                          </a:cubicBezTo>
                          <a:cubicBezTo>
                            <a:pt x="5" y="196"/>
                            <a:pt x="6" y="198"/>
                            <a:pt x="8" y="198"/>
                          </a:cubicBezTo>
                          <a:cubicBezTo>
                            <a:pt x="10" y="198"/>
                            <a:pt x="11" y="196"/>
                            <a:pt x="12" y="195"/>
                          </a:cubicBezTo>
                          <a:cubicBezTo>
                            <a:pt x="14" y="192"/>
                            <a:pt x="17" y="189"/>
                            <a:pt x="22" y="189"/>
                          </a:cubicBezTo>
                          <a:cubicBezTo>
                            <a:pt x="24" y="189"/>
                            <a:pt x="25" y="189"/>
                            <a:pt x="27" y="189"/>
                          </a:cubicBezTo>
                          <a:cubicBezTo>
                            <a:pt x="28" y="190"/>
                            <a:pt x="30" y="190"/>
                            <a:pt x="32" y="190"/>
                          </a:cubicBezTo>
                          <a:cubicBezTo>
                            <a:pt x="34" y="190"/>
                            <a:pt x="35" y="190"/>
                            <a:pt x="36" y="189"/>
                          </a:cubicBezTo>
                          <a:cubicBezTo>
                            <a:pt x="37" y="189"/>
                            <a:pt x="38" y="188"/>
                            <a:pt x="39" y="188"/>
                          </a:cubicBezTo>
                          <a:cubicBezTo>
                            <a:pt x="40" y="188"/>
                            <a:pt x="40" y="188"/>
                            <a:pt x="40" y="188"/>
                          </a:cubicBezTo>
                          <a:cubicBezTo>
                            <a:pt x="41" y="188"/>
                            <a:pt x="41" y="189"/>
                            <a:pt x="41" y="189"/>
                          </a:cubicBezTo>
                          <a:cubicBezTo>
                            <a:pt x="41" y="190"/>
                            <a:pt x="41" y="195"/>
                            <a:pt x="43" y="195"/>
                          </a:cubicBezTo>
                          <a:cubicBezTo>
                            <a:pt x="45" y="195"/>
                            <a:pt x="46" y="194"/>
                            <a:pt x="47" y="193"/>
                          </a:cubicBezTo>
                          <a:cubicBezTo>
                            <a:pt x="49" y="192"/>
                            <a:pt x="51" y="190"/>
                            <a:pt x="54" y="190"/>
                          </a:cubicBezTo>
                          <a:lnTo>
                            <a:pt x="56" y="190"/>
                          </a:lnTo>
                          <a:cubicBezTo>
                            <a:pt x="56" y="190"/>
                            <a:pt x="60" y="190"/>
                            <a:pt x="60" y="187"/>
                          </a:cubicBezTo>
                          <a:cubicBezTo>
                            <a:pt x="60" y="185"/>
                            <a:pt x="59" y="183"/>
                            <a:pt x="59" y="181"/>
                          </a:cubicBezTo>
                          <a:cubicBezTo>
                            <a:pt x="58" y="180"/>
                            <a:pt x="58" y="178"/>
                            <a:pt x="58" y="176"/>
                          </a:cubicBezTo>
                          <a:cubicBezTo>
                            <a:pt x="58" y="175"/>
                            <a:pt x="58" y="174"/>
                            <a:pt x="60" y="174"/>
                          </a:cubicBezTo>
                          <a:cubicBezTo>
                            <a:pt x="61" y="174"/>
                            <a:pt x="62" y="174"/>
                            <a:pt x="63" y="174"/>
                          </a:cubicBezTo>
                          <a:cubicBezTo>
                            <a:pt x="64" y="174"/>
                            <a:pt x="64" y="174"/>
                            <a:pt x="65" y="174"/>
                          </a:cubicBezTo>
                          <a:lnTo>
                            <a:pt x="69" y="174"/>
                          </a:lnTo>
                          <a:cubicBezTo>
                            <a:pt x="70" y="174"/>
                            <a:pt x="71" y="174"/>
                            <a:pt x="73" y="174"/>
                          </a:cubicBezTo>
                          <a:cubicBezTo>
                            <a:pt x="74" y="174"/>
                            <a:pt x="76" y="174"/>
                            <a:pt x="77" y="174"/>
                          </a:cubicBezTo>
                          <a:cubicBezTo>
                            <a:pt x="79" y="174"/>
                            <a:pt x="86" y="174"/>
                            <a:pt x="86" y="182"/>
                          </a:cubicBezTo>
                          <a:cubicBezTo>
                            <a:pt x="86" y="185"/>
                            <a:pt x="86" y="186"/>
                            <a:pt x="86" y="186"/>
                          </a:cubicBezTo>
                          <a:lnTo>
                            <a:pt x="89" y="18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6" name="Freeform 1157">
                      <a:extLst>
                        <a:ext uri="{FF2B5EF4-FFF2-40B4-BE49-F238E27FC236}">
                          <a16:creationId xmlns:a16="http://schemas.microsoft.com/office/drawing/2014/main" id="{280ED39D-50B6-3F3A-C476-B9F0BDFEB1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86491" y="4670084"/>
                      <a:ext cx="50746" cy="35710"/>
                    </a:xfrm>
                    <a:custGeom>
                      <a:avLst/>
                      <a:gdLst>
                        <a:gd name="T0" fmla="*/ 48 w 117"/>
                        <a:gd name="T1" fmla="*/ 81 h 82"/>
                        <a:gd name="T2" fmla="*/ 52 w 117"/>
                        <a:gd name="T3" fmla="*/ 79 h 82"/>
                        <a:gd name="T4" fmla="*/ 58 w 117"/>
                        <a:gd name="T5" fmla="*/ 76 h 82"/>
                        <a:gd name="T6" fmla="*/ 66 w 117"/>
                        <a:gd name="T7" fmla="*/ 81 h 82"/>
                        <a:gd name="T8" fmla="*/ 66 w 117"/>
                        <a:gd name="T9" fmla="*/ 82 h 82"/>
                        <a:gd name="T10" fmla="*/ 71 w 117"/>
                        <a:gd name="T11" fmla="*/ 80 h 82"/>
                        <a:gd name="T12" fmla="*/ 101 w 117"/>
                        <a:gd name="T13" fmla="*/ 80 h 82"/>
                        <a:gd name="T14" fmla="*/ 106 w 117"/>
                        <a:gd name="T15" fmla="*/ 76 h 82"/>
                        <a:gd name="T16" fmla="*/ 106 w 117"/>
                        <a:gd name="T17" fmla="*/ 75 h 82"/>
                        <a:gd name="T18" fmla="*/ 107 w 117"/>
                        <a:gd name="T19" fmla="*/ 75 h 82"/>
                        <a:gd name="T20" fmla="*/ 116 w 117"/>
                        <a:gd name="T21" fmla="*/ 74 h 82"/>
                        <a:gd name="T22" fmla="*/ 117 w 117"/>
                        <a:gd name="T23" fmla="*/ 74 h 82"/>
                        <a:gd name="T24" fmla="*/ 117 w 117"/>
                        <a:gd name="T25" fmla="*/ 74 h 82"/>
                        <a:gd name="T26" fmla="*/ 114 w 117"/>
                        <a:gd name="T27" fmla="*/ 65 h 82"/>
                        <a:gd name="T28" fmla="*/ 113 w 117"/>
                        <a:gd name="T29" fmla="*/ 60 h 82"/>
                        <a:gd name="T30" fmla="*/ 110 w 117"/>
                        <a:gd name="T31" fmla="*/ 59 h 82"/>
                        <a:gd name="T32" fmla="*/ 104 w 117"/>
                        <a:gd name="T33" fmla="*/ 55 h 82"/>
                        <a:gd name="T34" fmla="*/ 102 w 117"/>
                        <a:gd name="T35" fmla="*/ 50 h 82"/>
                        <a:gd name="T36" fmla="*/ 95 w 117"/>
                        <a:gd name="T37" fmla="*/ 41 h 82"/>
                        <a:gd name="T38" fmla="*/ 89 w 117"/>
                        <a:gd name="T39" fmla="*/ 40 h 82"/>
                        <a:gd name="T40" fmla="*/ 87 w 117"/>
                        <a:gd name="T41" fmla="*/ 40 h 82"/>
                        <a:gd name="T42" fmla="*/ 79 w 117"/>
                        <a:gd name="T43" fmla="*/ 38 h 82"/>
                        <a:gd name="T44" fmla="*/ 77 w 117"/>
                        <a:gd name="T45" fmla="*/ 32 h 82"/>
                        <a:gd name="T46" fmla="*/ 77 w 117"/>
                        <a:gd name="T47" fmla="*/ 29 h 82"/>
                        <a:gd name="T48" fmla="*/ 73 w 117"/>
                        <a:gd name="T49" fmla="*/ 24 h 82"/>
                        <a:gd name="T50" fmla="*/ 70 w 117"/>
                        <a:gd name="T51" fmla="*/ 17 h 82"/>
                        <a:gd name="T52" fmla="*/ 70 w 117"/>
                        <a:gd name="T53" fmla="*/ 8 h 82"/>
                        <a:gd name="T54" fmla="*/ 70 w 117"/>
                        <a:gd name="T55" fmla="*/ 8 h 82"/>
                        <a:gd name="T56" fmla="*/ 65 w 117"/>
                        <a:gd name="T57" fmla="*/ 7 h 82"/>
                        <a:gd name="T58" fmla="*/ 61 w 117"/>
                        <a:gd name="T59" fmla="*/ 9 h 82"/>
                        <a:gd name="T60" fmla="*/ 56 w 117"/>
                        <a:gd name="T61" fmla="*/ 12 h 82"/>
                        <a:gd name="T62" fmla="*/ 44 w 117"/>
                        <a:gd name="T63" fmla="*/ 7 h 82"/>
                        <a:gd name="T64" fmla="*/ 29 w 117"/>
                        <a:gd name="T65" fmla="*/ 0 h 82"/>
                        <a:gd name="T66" fmla="*/ 25 w 117"/>
                        <a:gd name="T67" fmla="*/ 2 h 82"/>
                        <a:gd name="T68" fmla="*/ 18 w 117"/>
                        <a:gd name="T69" fmla="*/ 5 h 82"/>
                        <a:gd name="T70" fmla="*/ 18 w 117"/>
                        <a:gd name="T71" fmla="*/ 5 h 82"/>
                        <a:gd name="T72" fmla="*/ 19 w 117"/>
                        <a:gd name="T73" fmla="*/ 20 h 82"/>
                        <a:gd name="T74" fmla="*/ 9 w 117"/>
                        <a:gd name="T75" fmla="*/ 38 h 82"/>
                        <a:gd name="T76" fmla="*/ 0 w 117"/>
                        <a:gd name="T77" fmla="*/ 50 h 82"/>
                        <a:gd name="T78" fmla="*/ 6 w 117"/>
                        <a:gd name="T79" fmla="*/ 50 h 82"/>
                        <a:gd name="T80" fmla="*/ 7 w 117"/>
                        <a:gd name="T81" fmla="*/ 49 h 82"/>
                        <a:gd name="T82" fmla="*/ 7 w 117"/>
                        <a:gd name="T83" fmla="*/ 51 h 82"/>
                        <a:gd name="T84" fmla="*/ 9 w 117"/>
                        <a:gd name="T85" fmla="*/ 55 h 82"/>
                        <a:gd name="T86" fmla="*/ 13 w 117"/>
                        <a:gd name="T87" fmla="*/ 56 h 82"/>
                        <a:gd name="T88" fmla="*/ 17 w 117"/>
                        <a:gd name="T89" fmla="*/ 55 h 82"/>
                        <a:gd name="T90" fmla="*/ 17 w 117"/>
                        <a:gd name="T91" fmla="*/ 61 h 82"/>
                        <a:gd name="T92" fmla="*/ 16 w 117"/>
                        <a:gd name="T93" fmla="*/ 68 h 82"/>
                        <a:gd name="T94" fmla="*/ 14 w 117"/>
                        <a:gd name="T95" fmla="*/ 70 h 82"/>
                        <a:gd name="T96" fmla="*/ 15 w 117"/>
                        <a:gd name="T97" fmla="*/ 74 h 82"/>
                        <a:gd name="T98" fmla="*/ 25 w 117"/>
                        <a:gd name="T99" fmla="*/ 77 h 82"/>
                        <a:gd name="T100" fmla="*/ 35 w 117"/>
                        <a:gd name="T101" fmla="*/ 80 h 82"/>
                        <a:gd name="T102" fmla="*/ 40 w 117"/>
                        <a:gd name="T103" fmla="*/ 79 h 82"/>
                        <a:gd name="T104" fmla="*/ 40 w 117"/>
                        <a:gd name="T105" fmla="*/ 79 h 82"/>
                        <a:gd name="T106" fmla="*/ 47 w 117"/>
                        <a:gd name="T107" fmla="*/ 79 h 82"/>
                        <a:gd name="T108" fmla="*/ 47 w 117"/>
                        <a:gd name="T109" fmla="*/ 80 h 82"/>
                        <a:gd name="T110" fmla="*/ 48 w 117"/>
                        <a:gd name="T111" fmla="*/ 8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17" h="82">
                          <a:moveTo>
                            <a:pt x="48" y="81"/>
                          </a:moveTo>
                          <a:cubicBezTo>
                            <a:pt x="49" y="81"/>
                            <a:pt x="51" y="80"/>
                            <a:pt x="52" y="79"/>
                          </a:cubicBezTo>
                          <a:cubicBezTo>
                            <a:pt x="54" y="77"/>
                            <a:pt x="56" y="76"/>
                            <a:pt x="58" y="76"/>
                          </a:cubicBezTo>
                          <a:cubicBezTo>
                            <a:pt x="62" y="76"/>
                            <a:pt x="64" y="79"/>
                            <a:pt x="66" y="81"/>
                          </a:cubicBezTo>
                          <a:cubicBezTo>
                            <a:pt x="66" y="81"/>
                            <a:pt x="66" y="81"/>
                            <a:pt x="66" y="82"/>
                          </a:cubicBezTo>
                          <a:cubicBezTo>
                            <a:pt x="67" y="81"/>
                            <a:pt x="69" y="80"/>
                            <a:pt x="71" y="80"/>
                          </a:cubicBezTo>
                          <a:lnTo>
                            <a:pt x="101" y="80"/>
                          </a:lnTo>
                          <a:cubicBezTo>
                            <a:pt x="104" y="80"/>
                            <a:pt x="105" y="79"/>
                            <a:pt x="106" y="76"/>
                          </a:cubicBezTo>
                          <a:lnTo>
                            <a:pt x="106" y="75"/>
                          </a:lnTo>
                          <a:lnTo>
                            <a:pt x="107" y="75"/>
                          </a:lnTo>
                          <a:cubicBezTo>
                            <a:pt x="111" y="76"/>
                            <a:pt x="113" y="76"/>
                            <a:pt x="116" y="74"/>
                          </a:cubicBezTo>
                          <a:cubicBezTo>
                            <a:pt x="116" y="74"/>
                            <a:pt x="116" y="74"/>
                            <a:pt x="117" y="74"/>
                          </a:cubicBezTo>
                          <a:lnTo>
                            <a:pt x="117" y="74"/>
                          </a:lnTo>
                          <a:cubicBezTo>
                            <a:pt x="114" y="72"/>
                            <a:pt x="114" y="68"/>
                            <a:pt x="114" y="65"/>
                          </a:cubicBezTo>
                          <a:cubicBezTo>
                            <a:pt x="114" y="63"/>
                            <a:pt x="113" y="61"/>
                            <a:pt x="113" y="60"/>
                          </a:cubicBezTo>
                          <a:cubicBezTo>
                            <a:pt x="112" y="60"/>
                            <a:pt x="111" y="59"/>
                            <a:pt x="110" y="59"/>
                          </a:cubicBezTo>
                          <a:cubicBezTo>
                            <a:pt x="108" y="58"/>
                            <a:pt x="106" y="57"/>
                            <a:pt x="104" y="55"/>
                          </a:cubicBezTo>
                          <a:cubicBezTo>
                            <a:pt x="103" y="53"/>
                            <a:pt x="102" y="52"/>
                            <a:pt x="102" y="50"/>
                          </a:cubicBezTo>
                          <a:cubicBezTo>
                            <a:pt x="100" y="46"/>
                            <a:pt x="98" y="43"/>
                            <a:pt x="95" y="41"/>
                          </a:cubicBezTo>
                          <a:cubicBezTo>
                            <a:pt x="92" y="40"/>
                            <a:pt x="90" y="40"/>
                            <a:pt x="89" y="40"/>
                          </a:cubicBezTo>
                          <a:lnTo>
                            <a:pt x="87" y="40"/>
                          </a:lnTo>
                          <a:cubicBezTo>
                            <a:pt x="84" y="40"/>
                            <a:pt x="82" y="40"/>
                            <a:pt x="79" y="38"/>
                          </a:cubicBezTo>
                          <a:cubicBezTo>
                            <a:pt x="76" y="37"/>
                            <a:pt x="77" y="34"/>
                            <a:pt x="77" y="32"/>
                          </a:cubicBezTo>
                          <a:cubicBezTo>
                            <a:pt x="77" y="31"/>
                            <a:pt x="77" y="30"/>
                            <a:pt x="77" y="29"/>
                          </a:cubicBezTo>
                          <a:cubicBezTo>
                            <a:pt x="75" y="26"/>
                            <a:pt x="74" y="25"/>
                            <a:pt x="73" y="24"/>
                          </a:cubicBezTo>
                          <a:cubicBezTo>
                            <a:pt x="72" y="23"/>
                            <a:pt x="70" y="21"/>
                            <a:pt x="70" y="17"/>
                          </a:cubicBezTo>
                          <a:lnTo>
                            <a:pt x="70" y="8"/>
                          </a:lnTo>
                          <a:cubicBezTo>
                            <a:pt x="70" y="8"/>
                            <a:pt x="70" y="8"/>
                            <a:pt x="70" y="8"/>
                          </a:cubicBezTo>
                          <a:cubicBezTo>
                            <a:pt x="68" y="7"/>
                            <a:pt x="67" y="7"/>
                            <a:pt x="65" y="7"/>
                          </a:cubicBezTo>
                          <a:cubicBezTo>
                            <a:pt x="64" y="7"/>
                            <a:pt x="63" y="8"/>
                            <a:pt x="61" y="9"/>
                          </a:cubicBezTo>
                          <a:cubicBezTo>
                            <a:pt x="60" y="10"/>
                            <a:pt x="58" y="12"/>
                            <a:pt x="56" y="12"/>
                          </a:cubicBezTo>
                          <a:cubicBezTo>
                            <a:pt x="53" y="12"/>
                            <a:pt x="49" y="10"/>
                            <a:pt x="44" y="7"/>
                          </a:cubicBezTo>
                          <a:cubicBezTo>
                            <a:pt x="39" y="3"/>
                            <a:pt x="33" y="0"/>
                            <a:pt x="29" y="0"/>
                          </a:cubicBezTo>
                          <a:cubicBezTo>
                            <a:pt x="27" y="0"/>
                            <a:pt x="26" y="0"/>
                            <a:pt x="25" y="2"/>
                          </a:cubicBezTo>
                          <a:cubicBezTo>
                            <a:pt x="24" y="3"/>
                            <a:pt x="22" y="5"/>
                            <a:pt x="18" y="5"/>
                          </a:cubicBezTo>
                          <a:lnTo>
                            <a:pt x="18" y="5"/>
                          </a:lnTo>
                          <a:cubicBezTo>
                            <a:pt x="18" y="10"/>
                            <a:pt x="19" y="15"/>
                            <a:pt x="19" y="20"/>
                          </a:cubicBezTo>
                          <a:cubicBezTo>
                            <a:pt x="19" y="28"/>
                            <a:pt x="14" y="33"/>
                            <a:pt x="9" y="38"/>
                          </a:cubicBezTo>
                          <a:cubicBezTo>
                            <a:pt x="5" y="42"/>
                            <a:pt x="2" y="45"/>
                            <a:pt x="0" y="50"/>
                          </a:cubicBezTo>
                          <a:cubicBezTo>
                            <a:pt x="3" y="51"/>
                            <a:pt x="4" y="51"/>
                            <a:pt x="6" y="50"/>
                          </a:cubicBezTo>
                          <a:lnTo>
                            <a:pt x="7" y="49"/>
                          </a:lnTo>
                          <a:lnTo>
                            <a:pt x="7" y="51"/>
                          </a:lnTo>
                          <a:cubicBezTo>
                            <a:pt x="7" y="54"/>
                            <a:pt x="8" y="54"/>
                            <a:pt x="9" y="55"/>
                          </a:cubicBezTo>
                          <a:cubicBezTo>
                            <a:pt x="10" y="55"/>
                            <a:pt x="11" y="56"/>
                            <a:pt x="13" y="56"/>
                          </a:cubicBezTo>
                          <a:lnTo>
                            <a:pt x="17" y="55"/>
                          </a:lnTo>
                          <a:lnTo>
                            <a:pt x="17" y="61"/>
                          </a:lnTo>
                          <a:cubicBezTo>
                            <a:pt x="17" y="64"/>
                            <a:pt x="17" y="65"/>
                            <a:pt x="16" y="68"/>
                          </a:cubicBezTo>
                          <a:cubicBezTo>
                            <a:pt x="15" y="68"/>
                            <a:pt x="15" y="69"/>
                            <a:pt x="14" y="70"/>
                          </a:cubicBezTo>
                          <a:lnTo>
                            <a:pt x="15" y="74"/>
                          </a:lnTo>
                          <a:cubicBezTo>
                            <a:pt x="19" y="75"/>
                            <a:pt x="22" y="76"/>
                            <a:pt x="25" y="77"/>
                          </a:cubicBezTo>
                          <a:cubicBezTo>
                            <a:pt x="29" y="79"/>
                            <a:pt x="32" y="80"/>
                            <a:pt x="35" y="80"/>
                          </a:cubicBezTo>
                          <a:cubicBezTo>
                            <a:pt x="37" y="80"/>
                            <a:pt x="38" y="80"/>
                            <a:pt x="40" y="79"/>
                          </a:cubicBezTo>
                          <a:lnTo>
                            <a:pt x="40" y="79"/>
                          </a:lnTo>
                          <a:lnTo>
                            <a:pt x="47" y="79"/>
                          </a:lnTo>
                          <a:lnTo>
                            <a:pt x="47" y="80"/>
                          </a:lnTo>
                          <a:cubicBezTo>
                            <a:pt x="47" y="80"/>
                            <a:pt x="48" y="81"/>
                            <a:pt x="48" y="8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7" name="Freeform 1158">
                      <a:extLst>
                        <a:ext uri="{FF2B5EF4-FFF2-40B4-BE49-F238E27FC236}">
                          <a16:creationId xmlns:a16="http://schemas.microsoft.com/office/drawing/2014/main" id="{44157B66-346C-39CF-8624-C5404E255A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2661" y="4664445"/>
                      <a:ext cx="41348" cy="54505"/>
                    </a:xfrm>
                    <a:custGeom>
                      <a:avLst/>
                      <a:gdLst>
                        <a:gd name="T0" fmla="*/ 98 w 100"/>
                        <a:gd name="T1" fmla="*/ 78 h 130"/>
                        <a:gd name="T2" fmla="*/ 96 w 100"/>
                        <a:gd name="T3" fmla="*/ 75 h 130"/>
                        <a:gd name="T4" fmla="*/ 88 w 100"/>
                        <a:gd name="T5" fmla="*/ 70 h 130"/>
                        <a:gd name="T6" fmla="*/ 81 w 100"/>
                        <a:gd name="T7" fmla="*/ 69 h 130"/>
                        <a:gd name="T8" fmla="*/ 90 w 100"/>
                        <a:gd name="T9" fmla="*/ 53 h 130"/>
                        <a:gd name="T10" fmla="*/ 98 w 100"/>
                        <a:gd name="T11" fmla="*/ 21 h 130"/>
                        <a:gd name="T12" fmla="*/ 91 w 100"/>
                        <a:gd name="T13" fmla="*/ 15 h 130"/>
                        <a:gd name="T14" fmla="*/ 83 w 100"/>
                        <a:gd name="T15" fmla="*/ 14 h 130"/>
                        <a:gd name="T16" fmla="*/ 73 w 100"/>
                        <a:gd name="T17" fmla="*/ 10 h 130"/>
                        <a:gd name="T18" fmla="*/ 56 w 100"/>
                        <a:gd name="T19" fmla="*/ 0 h 130"/>
                        <a:gd name="T20" fmla="*/ 54 w 100"/>
                        <a:gd name="T21" fmla="*/ 8 h 130"/>
                        <a:gd name="T22" fmla="*/ 54 w 100"/>
                        <a:gd name="T23" fmla="*/ 23 h 130"/>
                        <a:gd name="T24" fmla="*/ 54 w 100"/>
                        <a:gd name="T25" fmla="*/ 25 h 130"/>
                        <a:gd name="T26" fmla="*/ 38 w 100"/>
                        <a:gd name="T27" fmla="*/ 28 h 130"/>
                        <a:gd name="T28" fmla="*/ 31 w 100"/>
                        <a:gd name="T29" fmla="*/ 34 h 130"/>
                        <a:gd name="T30" fmla="*/ 24 w 100"/>
                        <a:gd name="T31" fmla="*/ 28 h 130"/>
                        <a:gd name="T32" fmla="*/ 18 w 100"/>
                        <a:gd name="T33" fmla="*/ 27 h 130"/>
                        <a:gd name="T34" fmla="*/ 17 w 100"/>
                        <a:gd name="T35" fmla="*/ 26 h 130"/>
                        <a:gd name="T36" fmla="*/ 22 w 100"/>
                        <a:gd name="T37" fmla="*/ 18 h 130"/>
                        <a:gd name="T38" fmla="*/ 6 w 100"/>
                        <a:gd name="T39" fmla="*/ 25 h 130"/>
                        <a:gd name="T40" fmla="*/ 23 w 100"/>
                        <a:gd name="T41" fmla="*/ 44 h 130"/>
                        <a:gd name="T42" fmla="*/ 43 w 100"/>
                        <a:gd name="T43" fmla="*/ 43 h 130"/>
                        <a:gd name="T44" fmla="*/ 49 w 100"/>
                        <a:gd name="T45" fmla="*/ 42 h 130"/>
                        <a:gd name="T46" fmla="*/ 36 w 100"/>
                        <a:gd name="T47" fmla="*/ 67 h 130"/>
                        <a:gd name="T48" fmla="*/ 29 w 100"/>
                        <a:gd name="T49" fmla="*/ 65 h 130"/>
                        <a:gd name="T50" fmla="*/ 13 w 100"/>
                        <a:gd name="T51" fmla="*/ 82 h 130"/>
                        <a:gd name="T52" fmla="*/ 5 w 100"/>
                        <a:gd name="T53" fmla="*/ 97 h 130"/>
                        <a:gd name="T54" fmla="*/ 3 w 100"/>
                        <a:gd name="T55" fmla="*/ 110 h 130"/>
                        <a:gd name="T56" fmla="*/ 22 w 100"/>
                        <a:gd name="T57" fmla="*/ 120 h 130"/>
                        <a:gd name="T58" fmla="*/ 16 w 100"/>
                        <a:gd name="T59" fmla="*/ 126 h 130"/>
                        <a:gd name="T60" fmla="*/ 18 w 100"/>
                        <a:gd name="T61" fmla="*/ 128 h 130"/>
                        <a:gd name="T62" fmla="*/ 32 w 100"/>
                        <a:gd name="T63" fmla="*/ 124 h 130"/>
                        <a:gd name="T64" fmla="*/ 51 w 100"/>
                        <a:gd name="T65" fmla="*/ 114 h 130"/>
                        <a:gd name="T66" fmla="*/ 62 w 100"/>
                        <a:gd name="T67" fmla="*/ 115 h 130"/>
                        <a:gd name="T68" fmla="*/ 50 w 100"/>
                        <a:gd name="T69" fmla="*/ 104 h 130"/>
                        <a:gd name="T70" fmla="*/ 50 w 100"/>
                        <a:gd name="T71" fmla="*/ 98 h 130"/>
                        <a:gd name="T72" fmla="*/ 57 w 100"/>
                        <a:gd name="T73" fmla="*/ 98 h 130"/>
                        <a:gd name="T74" fmla="*/ 50 w 100"/>
                        <a:gd name="T75" fmla="*/ 92 h 130"/>
                        <a:gd name="T76" fmla="*/ 78 w 100"/>
                        <a:gd name="T77" fmla="*/ 91 h 130"/>
                        <a:gd name="T78" fmla="*/ 95 w 100"/>
                        <a:gd name="T79" fmla="*/ 87 h 130"/>
                        <a:gd name="T80" fmla="*/ 96 w 100"/>
                        <a:gd name="T81" fmla="*/ 84 h 1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00" h="130">
                          <a:moveTo>
                            <a:pt x="96" y="84"/>
                          </a:moveTo>
                          <a:cubicBezTo>
                            <a:pt x="97" y="82"/>
                            <a:pt x="98" y="80"/>
                            <a:pt x="98" y="78"/>
                          </a:cubicBezTo>
                          <a:lnTo>
                            <a:pt x="98" y="75"/>
                          </a:lnTo>
                          <a:lnTo>
                            <a:pt x="96" y="75"/>
                          </a:lnTo>
                          <a:cubicBezTo>
                            <a:pt x="94" y="75"/>
                            <a:pt x="92" y="75"/>
                            <a:pt x="90" y="74"/>
                          </a:cubicBezTo>
                          <a:cubicBezTo>
                            <a:pt x="89" y="73"/>
                            <a:pt x="88" y="72"/>
                            <a:pt x="88" y="70"/>
                          </a:cubicBezTo>
                          <a:cubicBezTo>
                            <a:pt x="86" y="70"/>
                            <a:pt x="85" y="70"/>
                            <a:pt x="82" y="69"/>
                          </a:cubicBezTo>
                          <a:lnTo>
                            <a:pt x="81" y="69"/>
                          </a:lnTo>
                          <a:lnTo>
                            <a:pt x="81" y="68"/>
                          </a:lnTo>
                          <a:cubicBezTo>
                            <a:pt x="82" y="62"/>
                            <a:pt x="86" y="57"/>
                            <a:pt x="90" y="53"/>
                          </a:cubicBezTo>
                          <a:cubicBezTo>
                            <a:pt x="95" y="48"/>
                            <a:pt x="100" y="44"/>
                            <a:pt x="100" y="37"/>
                          </a:cubicBezTo>
                          <a:cubicBezTo>
                            <a:pt x="100" y="32"/>
                            <a:pt x="99" y="26"/>
                            <a:pt x="98" y="21"/>
                          </a:cubicBezTo>
                          <a:cubicBezTo>
                            <a:pt x="96" y="20"/>
                            <a:pt x="95" y="19"/>
                            <a:pt x="94" y="18"/>
                          </a:cubicBezTo>
                          <a:cubicBezTo>
                            <a:pt x="93" y="16"/>
                            <a:pt x="92" y="15"/>
                            <a:pt x="91" y="15"/>
                          </a:cubicBezTo>
                          <a:cubicBezTo>
                            <a:pt x="89" y="14"/>
                            <a:pt x="87" y="14"/>
                            <a:pt x="85" y="14"/>
                          </a:cubicBezTo>
                          <a:lnTo>
                            <a:pt x="83" y="14"/>
                          </a:lnTo>
                          <a:cubicBezTo>
                            <a:pt x="80" y="14"/>
                            <a:pt x="77" y="14"/>
                            <a:pt x="74" y="12"/>
                          </a:cubicBezTo>
                          <a:lnTo>
                            <a:pt x="73" y="10"/>
                          </a:lnTo>
                          <a:cubicBezTo>
                            <a:pt x="69" y="7"/>
                            <a:pt x="63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5" y="4"/>
                            <a:pt x="54" y="6"/>
                            <a:pt x="54" y="8"/>
                          </a:cubicBezTo>
                          <a:cubicBezTo>
                            <a:pt x="53" y="10"/>
                            <a:pt x="52" y="12"/>
                            <a:pt x="52" y="15"/>
                          </a:cubicBezTo>
                          <a:cubicBezTo>
                            <a:pt x="52" y="20"/>
                            <a:pt x="52" y="21"/>
                            <a:pt x="54" y="23"/>
                          </a:cubicBezTo>
                          <a:lnTo>
                            <a:pt x="54" y="24"/>
                          </a:lnTo>
                          <a:lnTo>
                            <a:pt x="54" y="25"/>
                          </a:lnTo>
                          <a:cubicBezTo>
                            <a:pt x="52" y="27"/>
                            <a:pt x="49" y="28"/>
                            <a:pt x="43" y="28"/>
                          </a:cubicBezTo>
                          <a:cubicBezTo>
                            <a:pt x="42" y="28"/>
                            <a:pt x="40" y="28"/>
                            <a:pt x="38" y="28"/>
                          </a:cubicBezTo>
                          <a:cubicBezTo>
                            <a:pt x="38" y="28"/>
                            <a:pt x="37" y="28"/>
                            <a:pt x="36" y="28"/>
                          </a:cubicBezTo>
                          <a:cubicBezTo>
                            <a:pt x="36" y="31"/>
                            <a:pt x="35" y="34"/>
                            <a:pt x="31" y="34"/>
                          </a:cubicBezTo>
                          <a:cubicBezTo>
                            <a:pt x="27" y="34"/>
                            <a:pt x="25" y="30"/>
                            <a:pt x="25" y="28"/>
                          </a:cubicBezTo>
                          <a:cubicBezTo>
                            <a:pt x="25" y="28"/>
                            <a:pt x="25" y="28"/>
                            <a:pt x="24" y="28"/>
                          </a:cubicBezTo>
                          <a:cubicBezTo>
                            <a:pt x="24" y="28"/>
                            <a:pt x="23" y="28"/>
                            <a:pt x="23" y="28"/>
                          </a:cubicBezTo>
                          <a:cubicBezTo>
                            <a:pt x="21" y="28"/>
                            <a:pt x="20" y="28"/>
                            <a:pt x="18" y="27"/>
                          </a:cubicBezTo>
                          <a:lnTo>
                            <a:pt x="17" y="27"/>
                          </a:lnTo>
                          <a:lnTo>
                            <a:pt x="17" y="26"/>
                          </a:lnTo>
                          <a:cubicBezTo>
                            <a:pt x="18" y="24"/>
                            <a:pt x="19" y="23"/>
                            <a:pt x="20" y="22"/>
                          </a:cubicBezTo>
                          <a:cubicBezTo>
                            <a:pt x="21" y="21"/>
                            <a:pt x="22" y="20"/>
                            <a:pt x="22" y="18"/>
                          </a:cubicBezTo>
                          <a:cubicBezTo>
                            <a:pt x="22" y="16"/>
                            <a:pt x="19" y="16"/>
                            <a:pt x="15" y="16"/>
                          </a:cubicBezTo>
                          <a:cubicBezTo>
                            <a:pt x="9" y="16"/>
                            <a:pt x="6" y="18"/>
                            <a:pt x="6" y="25"/>
                          </a:cubicBezTo>
                          <a:cubicBezTo>
                            <a:pt x="6" y="38"/>
                            <a:pt x="9" y="42"/>
                            <a:pt x="17" y="42"/>
                          </a:cubicBezTo>
                          <a:cubicBezTo>
                            <a:pt x="20" y="42"/>
                            <a:pt x="22" y="43"/>
                            <a:pt x="23" y="44"/>
                          </a:cubicBezTo>
                          <a:cubicBezTo>
                            <a:pt x="25" y="45"/>
                            <a:pt x="27" y="46"/>
                            <a:pt x="29" y="46"/>
                          </a:cubicBezTo>
                          <a:cubicBezTo>
                            <a:pt x="35" y="46"/>
                            <a:pt x="41" y="44"/>
                            <a:pt x="43" y="43"/>
                          </a:cubicBezTo>
                          <a:lnTo>
                            <a:pt x="43" y="42"/>
                          </a:lnTo>
                          <a:lnTo>
                            <a:pt x="49" y="42"/>
                          </a:lnTo>
                          <a:lnTo>
                            <a:pt x="49" y="44"/>
                          </a:lnTo>
                          <a:cubicBezTo>
                            <a:pt x="49" y="45"/>
                            <a:pt x="40" y="67"/>
                            <a:pt x="36" y="67"/>
                          </a:cubicBezTo>
                          <a:cubicBezTo>
                            <a:pt x="35" y="67"/>
                            <a:pt x="33" y="66"/>
                            <a:pt x="32" y="66"/>
                          </a:cubicBezTo>
                          <a:cubicBezTo>
                            <a:pt x="31" y="65"/>
                            <a:pt x="30" y="65"/>
                            <a:pt x="29" y="65"/>
                          </a:cubicBezTo>
                          <a:cubicBezTo>
                            <a:pt x="27" y="65"/>
                            <a:pt x="17" y="72"/>
                            <a:pt x="16" y="73"/>
                          </a:cubicBezTo>
                          <a:cubicBezTo>
                            <a:pt x="13" y="77"/>
                            <a:pt x="13" y="79"/>
                            <a:pt x="13" y="82"/>
                          </a:cubicBezTo>
                          <a:cubicBezTo>
                            <a:pt x="12" y="85"/>
                            <a:pt x="12" y="88"/>
                            <a:pt x="9" y="92"/>
                          </a:cubicBezTo>
                          <a:cubicBezTo>
                            <a:pt x="8" y="94"/>
                            <a:pt x="6" y="96"/>
                            <a:pt x="5" y="97"/>
                          </a:cubicBezTo>
                          <a:cubicBezTo>
                            <a:pt x="2" y="100"/>
                            <a:pt x="0" y="102"/>
                            <a:pt x="0" y="107"/>
                          </a:cubicBezTo>
                          <a:cubicBezTo>
                            <a:pt x="0" y="109"/>
                            <a:pt x="1" y="110"/>
                            <a:pt x="3" y="110"/>
                          </a:cubicBezTo>
                          <a:lnTo>
                            <a:pt x="9" y="110"/>
                          </a:lnTo>
                          <a:cubicBezTo>
                            <a:pt x="11" y="110"/>
                            <a:pt x="22" y="114"/>
                            <a:pt x="22" y="120"/>
                          </a:cubicBezTo>
                          <a:cubicBezTo>
                            <a:pt x="22" y="121"/>
                            <a:pt x="21" y="122"/>
                            <a:pt x="16" y="126"/>
                          </a:cubicBezTo>
                          <a:cubicBezTo>
                            <a:pt x="16" y="126"/>
                            <a:pt x="16" y="126"/>
                            <a:pt x="16" y="126"/>
                          </a:cubicBezTo>
                          <a:lnTo>
                            <a:pt x="15" y="129"/>
                          </a:lnTo>
                          <a:cubicBezTo>
                            <a:pt x="16" y="129"/>
                            <a:pt x="17" y="128"/>
                            <a:pt x="18" y="128"/>
                          </a:cubicBezTo>
                          <a:cubicBezTo>
                            <a:pt x="22" y="128"/>
                            <a:pt x="28" y="130"/>
                            <a:pt x="30" y="130"/>
                          </a:cubicBezTo>
                          <a:cubicBezTo>
                            <a:pt x="31" y="129"/>
                            <a:pt x="31" y="126"/>
                            <a:pt x="32" y="124"/>
                          </a:cubicBezTo>
                          <a:cubicBezTo>
                            <a:pt x="33" y="117"/>
                            <a:pt x="34" y="110"/>
                            <a:pt x="41" y="110"/>
                          </a:cubicBezTo>
                          <a:cubicBezTo>
                            <a:pt x="45" y="110"/>
                            <a:pt x="48" y="112"/>
                            <a:pt x="51" y="114"/>
                          </a:cubicBezTo>
                          <a:cubicBezTo>
                            <a:pt x="54" y="116"/>
                            <a:pt x="56" y="117"/>
                            <a:pt x="60" y="117"/>
                          </a:cubicBezTo>
                          <a:cubicBezTo>
                            <a:pt x="61" y="117"/>
                            <a:pt x="62" y="117"/>
                            <a:pt x="62" y="115"/>
                          </a:cubicBezTo>
                          <a:cubicBezTo>
                            <a:pt x="62" y="113"/>
                            <a:pt x="58" y="111"/>
                            <a:pt x="56" y="109"/>
                          </a:cubicBezTo>
                          <a:cubicBezTo>
                            <a:pt x="54" y="108"/>
                            <a:pt x="51" y="106"/>
                            <a:pt x="50" y="104"/>
                          </a:cubicBezTo>
                          <a:lnTo>
                            <a:pt x="50" y="104"/>
                          </a:lnTo>
                          <a:lnTo>
                            <a:pt x="50" y="98"/>
                          </a:lnTo>
                          <a:lnTo>
                            <a:pt x="51" y="98"/>
                          </a:lnTo>
                          <a:cubicBezTo>
                            <a:pt x="54" y="98"/>
                            <a:pt x="56" y="98"/>
                            <a:pt x="57" y="98"/>
                          </a:cubicBezTo>
                          <a:cubicBezTo>
                            <a:pt x="56" y="98"/>
                            <a:pt x="55" y="97"/>
                            <a:pt x="55" y="97"/>
                          </a:cubicBezTo>
                          <a:cubicBezTo>
                            <a:pt x="52" y="96"/>
                            <a:pt x="50" y="94"/>
                            <a:pt x="50" y="92"/>
                          </a:cubicBezTo>
                          <a:cubicBezTo>
                            <a:pt x="50" y="87"/>
                            <a:pt x="54" y="82"/>
                            <a:pt x="60" y="82"/>
                          </a:cubicBezTo>
                          <a:cubicBezTo>
                            <a:pt x="63" y="82"/>
                            <a:pt x="75" y="89"/>
                            <a:pt x="78" y="91"/>
                          </a:cubicBezTo>
                          <a:lnTo>
                            <a:pt x="96" y="91"/>
                          </a:lnTo>
                          <a:lnTo>
                            <a:pt x="95" y="87"/>
                          </a:lnTo>
                          <a:lnTo>
                            <a:pt x="95" y="87"/>
                          </a:lnTo>
                          <a:cubicBezTo>
                            <a:pt x="96" y="85"/>
                            <a:pt x="96" y="84"/>
                            <a:pt x="96" y="8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" name="Freeform 1159">
                      <a:extLst>
                        <a:ext uri="{FF2B5EF4-FFF2-40B4-BE49-F238E27FC236}">
                          <a16:creationId xmlns:a16="http://schemas.microsoft.com/office/drawing/2014/main" id="{45766DBE-F0C4-7106-9432-A717DD9657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662566"/>
                      <a:ext cx="77059" cy="77059"/>
                    </a:xfrm>
                    <a:custGeom>
                      <a:avLst/>
                      <a:gdLst>
                        <a:gd name="T0" fmla="*/ 137 w 181"/>
                        <a:gd name="T1" fmla="*/ 174 h 183"/>
                        <a:gd name="T2" fmla="*/ 145 w 181"/>
                        <a:gd name="T3" fmla="*/ 171 h 183"/>
                        <a:gd name="T4" fmla="*/ 160 w 181"/>
                        <a:gd name="T5" fmla="*/ 183 h 183"/>
                        <a:gd name="T6" fmla="*/ 176 w 181"/>
                        <a:gd name="T7" fmla="*/ 163 h 183"/>
                        <a:gd name="T8" fmla="*/ 172 w 181"/>
                        <a:gd name="T9" fmla="*/ 157 h 183"/>
                        <a:gd name="T10" fmla="*/ 171 w 181"/>
                        <a:gd name="T11" fmla="*/ 154 h 183"/>
                        <a:gd name="T12" fmla="*/ 164 w 181"/>
                        <a:gd name="T13" fmla="*/ 149 h 183"/>
                        <a:gd name="T14" fmla="*/ 166 w 181"/>
                        <a:gd name="T15" fmla="*/ 145 h 183"/>
                        <a:gd name="T16" fmla="*/ 161 w 181"/>
                        <a:gd name="T17" fmla="*/ 137 h 183"/>
                        <a:gd name="T18" fmla="*/ 163 w 181"/>
                        <a:gd name="T19" fmla="*/ 130 h 183"/>
                        <a:gd name="T20" fmla="*/ 169 w 181"/>
                        <a:gd name="T21" fmla="*/ 124 h 183"/>
                        <a:gd name="T22" fmla="*/ 153 w 181"/>
                        <a:gd name="T23" fmla="*/ 117 h 183"/>
                        <a:gd name="T24" fmla="*/ 151 w 181"/>
                        <a:gd name="T25" fmla="*/ 117 h 183"/>
                        <a:gd name="T26" fmla="*/ 149 w 181"/>
                        <a:gd name="T27" fmla="*/ 116 h 183"/>
                        <a:gd name="T28" fmla="*/ 133 w 181"/>
                        <a:gd name="T29" fmla="*/ 128 h 183"/>
                        <a:gd name="T30" fmla="*/ 119 w 181"/>
                        <a:gd name="T31" fmla="*/ 121 h 183"/>
                        <a:gd name="T32" fmla="*/ 112 w 181"/>
                        <a:gd name="T33" fmla="*/ 123 h 183"/>
                        <a:gd name="T34" fmla="*/ 102 w 181"/>
                        <a:gd name="T35" fmla="*/ 110 h 183"/>
                        <a:gd name="T36" fmla="*/ 102 w 181"/>
                        <a:gd name="T37" fmla="*/ 102 h 183"/>
                        <a:gd name="T38" fmla="*/ 104 w 181"/>
                        <a:gd name="T39" fmla="*/ 93 h 183"/>
                        <a:gd name="T40" fmla="*/ 103 w 181"/>
                        <a:gd name="T41" fmla="*/ 83 h 183"/>
                        <a:gd name="T42" fmla="*/ 96 w 181"/>
                        <a:gd name="T43" fmla="*/ 86 h 183"/>
                        <a:gd name="T44" fmla="*/ 93 w 181"/>
                        <a:gd name="T45" fmla="*/ 71 h 183"/>
                        <a:gd name="T46" fmla="*/ 80 w 181"/>
                        <a:gd name="T47" fmla="*/ 26 h 183"/>
                        <a:gd name="T48" fmla="*/ 79 w 181"/>
                        <a:gd name="T49" fmla="*/ 19 h 183"/>
                        <a:gd name="T50" fmla="*/ 73 w 181"/>
                        <a:gd name="T51" fmla="*/ 11 h 183"/>
                        <a:gd name="T52" fmla="*/ 77 w 181"/>
                        <a:gd name="T53" fmla="*/ 4 h 183"/>
                        <a:gd name="T54" fmla="*/ 69 w 181"/>
                        <a:gd name="T55" fmla="*/ 0 h 183"/>
                        <a:gd name="T56" fmla="*/ 64 w 181"/>
                        <a:gd name="T57" fmla="*/ 11 h 183"/>
                        <a:gd name="T58" fmla="*/ 54 w 181"/>
                        <a:gd name="T59" fmla="*/ 19 h 183"/>
                        <a:gd name="T60" fmla="*/ 50 w 181"/>
                        <a:gd name="T61" fmla="*/ 25 h 183"/>
                        <a:gd name="T62" fmla="*/ 25 w 181"/>
                        <a:gd name="T63" fmla="*/ 44 h 183"/>
                        <a:gd name="T64" fmla="*/ 11 w 181"/>
                        <a:gd name="T65" fmla="*/ 52 h 183"/>
                        <a:gd name="T66" fmla="*/ 1 w 181"/>
                        <a:gd name="T67" fmla="*/ 58 h 183"/>
                        <a:gd name="T68" fmla="*/ 6 w 181"/>
                        <a:gd name="T69" fmla="*/ 64 h 183"/>
                        <a:gd name="T70" fmla="*/ 17 w 181"/>
                        <a:gd name="T71" fmla="*/ 70 h 183"/>
                        <a:gd name="T72" fmla="*/ 26 w 181"/>
                        <a:gd name="T73" fmla="*/ 79 h 183"/>
                        <a:gd name="T74" fmla="*/ 31 w 181"/>
                        <a:gd name="T75" fmla="*/ 86 h 183"/>
                        <a:gd name="T76" fmla="*/ 50 w 181"/>
                        <a:gd name="T77" fmla="*/ 118 h 183"/>
                        <a:gd name="T78" fmla="*/ 57 w 181"/>
                        <a:gd name="T79" fmla="*/ 127 h 183"/>
                        <a:gd name="T80" fmla="*/ 77 w 181"/>
                        <a:gd name="T81" fmla="*/ 135 h 183"/>
                        <a:gd name="T82" fmla="*/ 98 w 181"/>
                        <a:gd name="T83" fmla="*/ 140 h 183"/>
                        <a:gd name="T84" fmla="*/ 117 w 181"/>
                        <a:gd name="T85" fmla="*/ 146 h 183"/>
                        <a:gd name="T86" fmla="*/ 124 w 181"/>
                        <a:gd name="T87" fmla="*/ 159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81" h="183">
                          <a:moveTo>
                            <a:pt x="124" y="159"/>
                          </a:moveTo>
                          <a:cubicBezTo>
                            <a:pt x="126" y="167"/>
                            <a:pt x="129" y="174"/>
                            <a:pt x="137" y="174"/>
                          </a:cubicBezTo>
                          <a:cubicBezTo>
                            <a:pt x="138" y="174"/>
                            <a:pt x="139" y="174"/>
                            <a:pt x="140" y="173"/>
                          </a:cubicBezTo>
                          <a:cubicBezTo>
                            <a:pt x="141" y="172"/>
                            <a:pt x="143" y="171"/>
                            <a:pt x="145" y="171"/>
                          </a:cubicBezTo>
                          <a:cubicBezTo>
                            <a:pt x="149" y="171"/>
                            <a:pt x="152" y="174"/>
                            <a:pt x="153" y="177"/>
                          </a:cubicBezTo>
                          <a:cubicBezTo>
                            <a:pt x="155" y="180"/>
                            <a:pt x="157" y="183"/>
                            <a:pt x="160" y="183"/>
                          </a:cubicBezTo>
                          <a:cubicBezTo>
                            <a:pt x="174" y="183"/>
                            <a:pt x="178" y="178"/>
                            <a:pt x="181" y="170"/>
                          </a:cubicBezTo>
                          <a:cubicBezTo>
                            <a:pt x="181" y="165"/>
                            <a:pt x="179" y="164"/>
                            <a:pt x="176" y="163"/>
                          </a:cubicBezTo>
                          <a:cubicBezTo>
                            <a:pt x="175" y="163"/>
                            <a:pt x="173" y="162"/>
                            <a:pt x="172" y="160"/>
                          </a:cubicBezTo>
                          <a:cubicBezTo>
                            <a:pt x="171" y="159"/>
                            <a:pt x="171" y="158"/>
                            <a:pt x="172" y="157"/>
                          </a:cubicBezTo>
                          <a:cubicBezTo>
                            <a:pt x="172" y="156"/>
                            <a:pt x="172" y="155"/>
                            <a:pt x="171" y="155"/>
                          </a:cubicBezTo>
                          <a:lnTo>
                            <a:pt x="171" y="154"/>
                          </a:lnTo>
                          <a:cubicBezTo>
                            <a:pt x="171" y="154"/>
                            <a:pt x="169" y="153"/>
                            <a:pt x="168" y="153"/>
                          </a:cubicBezTo>
                          <a:cubicBezTo>
                            <a:pt x="166" y="152"/>
                            <a:pt x="164" y="151"/>
                            <a:pt x="164" y="149"/>
                          </a:cubicBezTo>
                          <a:cubicBezTo>
                            <a:pt x="164" y="148"/>
                            <a:pt x="165" y="147"/>
                            <a:pt x="165" y="146"/>
                          </a:cubicBezTo>
                          <a:cubicBezTo>
                            <a:pt x="166" y="146"/>
                            <a:pt x="166" y="145"/>
                            <a:pt x="166" y="145"/>
                          </a:cubicBezTo>
                          <a:cubicBezTo>
                            <a:pt x="166" y="143"/>
                            <a:pt x="165" y="142"/>
                            <a:pt x="164" y="141"/>
                          </a:cubicBezTo>
                          <a:cubicBezTo>
                            <a:pt x="163" y="140"/>
                            <a:pt x="161" y="139"/>
                            <a:pt x="161" y="137"/>
                          </a:cubicBezTo>
                          <a:lnTo>
                            <a:pt x="162" y="131"/>
                          </a:lnTo>
                          <a:lnTo>
                            <a:pt x="163" y="130"/>
                          </a:lnTo>
                          <a:cubicBezTo>
                            <a:pt x="163" y="130"/>
                            <a:pt x="164" y="129"/>
                            <a:pt x="165" y="128"/>
                          </a:cubicBezTo>
                          <a:cubicBezTo>
                            <a:pt x="166" y="127"/>
                            <a:pt x="169" y="125"/>
                            <a:pt x="169" y="124"/>
                          </a:cubicBezTo>
                          <a:cubicBezTo>
                            <a:pt x="169" y="119"/>
                            <a:pt x="161" y="117"/>
                            <a:pt x="159" y="117"/>
                          </a:cubicBezTo>
                          <a:lnTo>
                            <a:pt x="153" y="117"/>
                          </a:lnTo>
                          <a:cubicBezTo>
                            <a:pt x="153" y="117"/>
                            <a:pt x="152" y="117"/>
                            <a:pt x="152" y="117"/>
                          </a:cubicBezTo>
                          <a:cubicBezTo>
                            <a:pt x="151" y="117"/>
                            <a:pt x="151" y="117"/>
                            <a:pt x="151" y="117"/>
                          </a:cubicBezTo>
                          <a:cubicBezTo>
                            <a:pt x="150" y="117"/>
                            <a:pt x="149" y="117"/>
                            <a:pt x="149" y="116"/>
                          </a:cubicBezTo>
                          <a:cubicBezTo>
                            <a:pt x="149" y="116"/>
                            <a:pt x="149" y="116"/>
                            <a:pt x="149" y="116"/>
                          </a:cubicBezTo>
                          <a:cubicBezTo>
                            <a:pt x="147" y="117"/>
                            <a:pt x="146" y="119"/>
                            <a:pt x="144" y="120"/>
                          </a:cubicBezTo>
                          <a:cubicBezTo>
                            <a:pt x="141" y="124"/>
                            <a:pt x="137" y="128"/>
                            <a:pt x="133" y="128"/>
                          </a:cubicBezTo>
                          <a:cubicBezTo>
                            <a:pt x="129" y="128"/>
                            <a:pt x="126" y="126"/>
                            <a:pt x="125" y="124"/>
                          </a:cubicBezTo>
                          <a:cubicBezTo>
                            <a:pt x="123" y="122"/>
                            <a:pt x="122" y="121"/>
                            <a:pt x="119" y="121"/>
                          </a:cubicBezTo>
                          <a:cubicBezTo>
                            <a:pt x="118" y="121"/>
                            <a:pt x="117" y="121"/>
                            <a:pt x="116" y="122"/>
                          </a:cubicBezTo>
                          <a:cubicBezTo>
                            <a:pt x="115" y="122"/>
                            <a:pt x="114" y="123"/>
                            <a:pt x="112" y="123"/>
                          </a:cubicBezTo>
                          <a:cubicBezTo>
                            <a:pt x="110" y="123"/>
                            <a:pt x="100" y="118"/>
                            <a:pt x="100" y="115"/>
                          </a:cubicBezTo>
                          <a:cubicBezTo>
                            <a:pt x="100" y="112"/>
                            <a:pt x="101" y="111"/>
                            <a:pt x="102" y="110"/>
                          </a:cubicBezTo>
                          <a:cubicBezTo>
                            <a:pt x="103" y="109"/>
                            <a:pt x="104" y="108"/>
                            <a:pt x="104" y="106"/>
                          </a:cubicBezTo>
                          <a:cubicBezTo>
                            <a:pt x="104" y="104"/>
                            <a:pt x="103" y="103"/>
                            <a:pt x="102" y="102"/>
                          </a:cubicBezTo>
                          <a:cubicBezTo>
                            <a:pt x="100" y="100"/>
                            <a:pt x="99" y="99"/>
                            <a:pt x="99" y="97"/>
                          </a:cubicBezTo>
                          <a:cubicBezTo>
                            <a:pt x="99" y="95"/>
                            <a:pt x="102" y="94"/>
                            <a:pt x="104" y="93"/>
                          </a:cubicBezTo>
                          <a:cubicBezTo>
                            <a:pt x="106" y="92"/>
                            <a:pt x="108" y="91"/>
                            <a:pt x="108" y="89"/>
                          </a:cubicBezTo>
                          <a:cubicBezTo>
                            <a:pt x="108" y="87"/>
                            <a:pt x="104" y="83"/>
                            <a:pt x="103" y="83"/>
                          </a:cubicBezTo>
                          <a:cubicBezTo>
                            <a:pt x="102" y="83"/>
                            <a:pt x="102" y="83"/>
                            <a:pt x="101" y="84"/>
                          </a:cubicBezTo>
                          <a:cubicBezTo>
                            <a:pt x="100" y="85"/>
                            <a:pt x="99" y="86"/>
                            <a:pt x="96" y="86"/>
                          </a:cubicBezTo>
                          <a:cubicBezTo>
                            <a:pt x="93" y="86"/>
                            <a:pt x="93" y="82"/>
                            <a:pt x="93" y="78"/>
                          </a:cubicBezTo>
                          <a:lnTo>
                            <a:pt x="93" y="71"/>
                          </a:lnTo>
                          <a:cubicBezTo>
                            <a:pt x="93" y="62"/>
                            <a:pt x="90" y="56"/>
                            <a:pt x="87" y="50"/>
                          </a:cubicBezTo>
                          <a:cubicBezTo>
                            <a:pt x="84" y="44"/>
                            <a:pt x="80" y="38"/>
                            <a:pt x="80" y="26"/>
                          </a:cubicBezTo>
                          <a:cubicBezTo>
                            <a:pt x="80" y="25"/>
                            <a:pt x="80" y="24"/>
                            <a:pt x="80" y="23"/>
                          </a:cubicBezTo>
                          <a:cubicBezTo>
                            <a:pt x="79" y="22"/>
                            <a:pt x="79" y="20"/>
                            <a:pt x="79" y="19"/>
                          </a:cubicBezTo>
                          <a:cubicBezTo>
                            <a:pt x="78" y="18"/>
                            <a:pt x="78" y="18"/>
                            <a:pt x="77" y="17"/>
                          </a:cubicBezTo>
                          <a:cubicBezTo>
                            <a:pt x="75" y="16"/>
                            <a:pt x="73" y="14"/>
                            <a:pt x="73" y="11"/>
                          </a:cubicBezTo>
                          <a:cubicBezTo>
                            <a:pt x="73" y="8"/>
                            <a:pt x="74" y="7"/>
                            <a:pt x="75" y="6"/>
                          </a:cubicBezTo>
                          <a:cubicBezTo>
                            <a:pt x="76" y="6"/>
                            <a:pt x="76" y="5"/>
                            <a:pt x="77" y="4"/>
                          </a:cubicBezTo>
                          <a:cubicBezTo>
                            <a:pt x="75" y="4"/>
                            <a:pt x="74" y="3"/>
                            <a:pt x="73" y="2"/>
                          </a:cubicBezTo>
                          <a:cubicBezTo>
                            <a:pt x="72" y="1"/>
                            <a:pt x="71" y="0"/>
                            <a:pt x="69" y="0"/>
                          </a:cubicBezTo>
                          <a:cubicBezTo>
                            <a:pt x="66" y="0"/>
                            <a:pt x="66" y="2"/>
                            <a:pt x="66" y="6"/>
                          </a:cubicBezTo>
                          <a:cubicBezTo>
                            <a:pt x="66" y="8"/>
                            <a:pt x="65" y="10"/>
                            <a:pt x="64" y="11"/>
                          </a:cubicBezTo>
                          <a:cubicBezTo>
                            <a:pt x="63" y="14"/>
                            <a:pt x="60" y="15"/>
                            <a:pt x="58" y="16"/>
                          </a:cubicBezTo>
                          <a:cubicBezTo>
                            <a:pt x="57" y="17"/>
                            <a:pt x="55" y="18"/>
                            <a:pt x="54" y="19"/>
                          </a:cubicBezTo>
                          <a:lnTo>
                            <a:pt x="54" y="19"/>
                          </a:lnTo>
                          <a:cubicBezTo>
                            <a:pt x="53" y="21"/>
                            <a:pt x="52" y="23"/>
                            <a:pt x="50" y="25"/>
                          </a:cubicBezTo>
                          <a:cubicBezTo>
                            <a:pt x="48" y="29"/>
                            <a:pt x="45" y="35"/>
                            <a:pt x="37" y="35"/>
                          </a:cubicBezTo>
                          <a:cubicBezTo>
                            <a:pt x="32" y="35"/>
                            <a:pt x="28" y="40"/>
                            <a:pt x="25" y="44"/>
                          </a:cubicBezTo>
                          <a:cubicBezTo>
                            <a:pt x="23" y="46"/>
                            <a:pt x="22" y="48"/>
                            <a:pt x="21" y="49"/>
                          </a:cubicBezTo>
                          <a:cubicBezTo>
                            <a:pt x="18" y="51"/>
                            <a:pt x="14" y="51"/>
                            <a:pt x="11" y="52"/>
                          </a:cubicBezTo>
                          <a:cubicBezTo>
                            <a:pt x="5" y="53"/>
                            <a:pt x="1" y="54"/>
                            <a:pt x="1" y="57"/>
                          </a:cubicBezTo>
                          <a:lnTo>
                            <a:pt x="1" y="58"/>
                          </a:lnTo>
                          <a:lnTo>
                            <a:pt x="0" y="58"/>
                          </a:lnTo>
                          <a:cubicBezTo>
                            <a:pt x="3" y="59"/>
                            <a:pt x="4" y="62"/>
                            <a:pt x="6" y="64"/>
                          </a:cubicBezTo>
                          <a:cubicBezTo>
                            <a:pt x="7" y="67"/>
                            <a:pt x="9" y="70"/>
                            <a:pt x="14" y="70"/>
                          </a:cubicBezTo>
                          <a:cubicBezTo>
                            <a:pt x="15" y="70"/>
                            <a:pt x="16" y="70"/>
                            <a:pt x="17" y="70"/>
                          </a:cubicBezTo>
                          <a:cubicBezTo>
                            <a:pt x="20" y="69"/>
                            <a:pt x="22" y="69"/>
                            <a:pt x="24" y="70"/>
                          </a:cubicBezTo>
                          <a:cubicBezTo>
                            <a:pt x="26" y="72"/>
                            <a:pt x="26" y="76"/>
                            <a:pt x="26" y="79"/>
                          </a:cubicBezTo>
                          <a:cubicBezTo>
                            <a:pt x="26" y="80"/>
                            <a:pt x="26" y="82"/>
                            <a:pt x="26" y="83"/>
                          </a:cubicBezTo>
                          <a:cubicBezTo>
                            <a:pt x="26" y="84"/>
                            <a:pt x="29" y="85"/>
                            <a:pt x="31" y="86"/>
                          </a:cubicBezTo>
                          <a:cubicBezTo>
                            <a:pt x="35" y="87"/>
                            <a:pt x="40" y="88"/>
                            <a:pt x="40" y="93"/>
                          </a:cubicBezTo>
                          <a:cubicBezTo>
                            <a:pt x="40" y="100"/>
                            <a:pt x="44" y="115"/>
                            <a:pt x="50" y="118"/>
                          </a:cubicBezTo>
                          <a:cubicBezTo>
                            <a:pt x="56" y="119"/>
                            <a:pt x="57" y="123"/>
                            <a:pt x="57" y="126"/>
                          </a:cubicBezTo>
                          <a:lnTo>
                            <a:pt x="57" y="127"/>
                          </a:lnTo>
                          <a:cubicBezTo>
                            <a:pt x="58" y="133"/>
                            <a:pt x="63" y="137"/>
                            <a:pt x="69" y="137"/>
                          </a:cubicBezTo>
                          <a:cubicBezTo>
                            <a:pt x="72" y="137"/>
                            <a:pt x="74" y="136"/>
                            <a:pt x="77" y="135"/>
                          </a:cubicBezTo>
                          <a:cubicBezTo>
                            <a:pt x="80" y="134"/>
                            <a:pt x="83" y="132"/>
                            <a:pt x="87" y="132"/>
                          </a:cubicBezTo>
                          <a:cubicBezTo>
                            <a:pt x="94" y="132"/>
                            <a:pt x="96" y="136"/>
                            <a:pt x="98" y="140"/>
                          </a:cubicBezTo>
                          <a:cubicBezTo>
                            <a:pt x="99" y="142"/>
                            <a:pt x="101" y="145"/>
                            <a:pt x="103" y="146"/>
                          </a:cubicBezTo>
                          <a:lnTo>
                            <a:pt x="117" y="146"/>
                          </a:lnTo>
                          <a:lnTo>
                            <a:pt x="117" y="146"/>
                          </a:lnTo>
                          <a:cubicBezTo>
                            <a:pt x="121" y="149"/>
                            <a:pt x="122" y="154"/>
                            <a:pt x="124" y="15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" name="Freeform 1160">
                      <a:extLst>
                        <a:ext uri="{FF2B5EF4-FFF2-40B4-BE49-F238E27FC236}">
                          <a16:creationId xmlns:a16="http://schemas.microsoft.com/office/drawing/2014/main" id="{D461DF1C-728C-4CFC-CEEF-25EAC54C2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465221"/>
                      <a:ext cx="110889" cy="65782"/>
                    </a:xfrm>
                    <a:custGeom>
                      <a:avLst/>
                      <a:gdLst>
                        <a:gd name="T0" fmla="*/ 243 w 260"/>
                        <a:gd name="T1" fmla="*/ 81 h 153"/>
                        <a:gd name="T2" fmla="*/ 218 w 260"/>
                        <a:gd name="T3" fmla="*/ 70 h 153"/>
                        <a:gd name="T4" fmla="*/ 219 w 260"/>
                        <a:gd name="T5" fmla="*/ 82 h 153"/>
                        <a:gd name="T6" fmla="*/ 212 w 260"/>
                        <a:gd name="T7" fmla="*/ 99 h 153"/>
                        <a:gd name="T8" fmla="*/ 204 w 260"/>
                        <a:gd name="T9" fmla="*/ 97 h 153"/>
                        <a:gd name="T10" fmla="*/ 193 w 260"/>
                        <a:gd name="T11" fmla="*/ 111 h 153"/>
                        <a:gd name="T12" fmla="*/ 185 w 260"/>
                        <a:gd name="T13" fmla="*/ 98 h 153"/>
                        <a:gd name="T14" fmla="*/ 194 w 260"/>
                        <a:gd name="T15" fmla="*/ 85 h 153"/>
                        <a:gd name="T16" fmla="*/ 154 w 260"/>
                        <a:gd name="T17" fmla="*/ 79 h 153"/>
                        <a:gd name="T18" fmla="*/ 135 w 260"/>
                        <a:gd name="T19" fmla="*/ 81 h 153"/>
                        <a:gd name="T20" fmla="*/ 119 w 260"/>
                        <a:gd name="T21" fmla="*/ 69 h 153"/>
                        <a:gd name="T22" fmla="*/ 134 w 260"/>
                        <a:gd name="T23" fmla="*/ 56 h 153"/>
                        <a:gd name="T24" fmla="*/ 117 w 260"/>
                        <a:gd name="T25" fmla="*/ 65 h 153"/>
                        <a:gd name="T26" fmla="*/ 87 w 260"/>
                        <a:gd name="T27" fmla="*/ 58 h 153"/>
                        <a:gd name="T28" fmla="*/ 64 w 260"/>
                        <a:gd name="T29" fmla="*/ 56 h 153"/>
                        <a:gd name="T30" fmla="*/ 36 w 260"/>
                        <a:gd name="T31" fmla="*/ 75 h 153"/>
                        <a:gd name="T32" fmla="*/ 22 w 260"/>
                        <a:gd name="T33" fmla="*/ 64 h 153"/>
                        <a:gd name="T34" fmla="*/ 17 w 260"/>
                        <a:gd name="T35" fmla="*/ 39 h 153"/>
                        <a:gd name="T36" fmla="*/ 20 w 260"/>
                        <a:gd name="T37" fmla="*/ 34 h 153"/>
                        <a:gd name="T38" fmla="*/ 31 w 260"/>
                        <a:gd name="T39" fmla="*/ 28 h 153"/>
                        <a:gd name="T40" fmla="*/ 47 w 260"/>
                        <a:gd name="T41" fmla="*/ 32 h 153"/>
                        <a:gd name="T42" fmla="*/ 47 w 260"/>
                        <a:gd name="T43" fmla="*/ 12 h 153"/>
                        <a:gd name="T44" fmla="*/ 16 w 260"/>
                        <a:gd name="T45" fmla="*/ 24 h 153"/>
                        <a:gd name="T46" fmla="*/ 12 w 260"/>
                        <a:gd name="T47" fmla="*/ 34 h 153"/>
                        <a:gd name="T48" fmla="*/ 7 w 260"/>
                        <a:gd name="T49" fmla="*/ 54 h 153"/>
                        <a:gd name="T50" fmla="*/ 0 w 260"/>
                        <a:gd name="T51" fmla="*/ 56 h 153"/>
                        <a:gd name="T52" fmla="*/ 18 w 260"/>
                        <a:gd name="T53" fmla="*/ 86 h 153"/>
                        <a:gd name="T54" fmla="*/ 23 w 260"/>
                        <a:gd name="T55" fmla="*/ 96 h 153"/>
                        <a:gd name="T56" fmla="*/ 36 w 260"/>
                        <a:gd name="T57" fmla="*/ 92 h 153"/>
                        <a:gd name="T58" fmla="*/ 53 w 260"/>
                        <a:gd name="T59" fmla="*/ 99 h 153"/>
                        <a:gd name="T60" fmla="*/ 95 w 260"/>
                        <a:gd name="T61" fmla="*/ 94 h 153"/>
                        <a:gd name="T62" fmla="*/ 120 w 260"/>
                        <a:gd name="T63" fmla="*/ 114 h 153"/>
                        <a:gd name="T64" fmla="*/ 203 w 260"/>
                        <a:gd name="T65" fmla="*/ 153 h 153"/>
                        <a:gd name="T66" fmla="*/ 259 w 260"/>
                        <a:gd name="T67" fmla="*/ 126 h 153"/>
                        <a:gd name="T68" fmla="*/ 256 w 260"/>
                        <a:gd name="T69" fmla="*/ 119 h 153"/>
                        <a:gd name="T70" fmla="*/ 258 w 260"/>
                        <a:gd name="T71" fmla="*/ 99 h 153"/>
                        <a:gd name="T72" fmla="*/ 258 w 260"/>
                        <a:gd name="T73" fmla="*/ 93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60" h="153">
                          <a:moveTo>
                            <a:pt x="258" y="93"/>
                          </a:moveTo>
                          <a:cubicBezTo>
                            <a:pt x="255" y="89"/>
                            <a:pt x="249" y="85"/>
                            <a:pt x="243" y="81"/>
                          </a:cubicBezTo>
                          <a:cubicBezTo>
                            <a:pt x="236" y="78"/>
                            <a:pt x="229" y="74"/>
                            <a:pt x="224" y="68"/>
                          </a:cubicBezTo>
                          <a:cubicBezTo>
                            <a:pt x="223" y="68"/>
                            <a:pt x="221" y="69"/>
                            <a:pt x="218" y="70"/>
                          </a:cubicBezTo>
                          <a:cubicBezTo>
                            <a:pt x="218" y="70"/>
                            <a:pt x="218" y="71"/>
                            <a:pt x="219" y="73"/>
                          </a:cubicBezTo>
                          <a:cubicBezTo>
                            <a:pt x="219" y="76"/>
                            <a:pt x="220" y="79"/>
                            <a:pt x="219" y="82"/>
                          </a:cubicBezTo>
                          <a:cubicBezTo>
                            <a:pt x="221" y="89"/>
                            <a:pt x="220" y="94"/>
                            <a:pt x="218" y="97"/>
                          </a:cubicBezTo>
                          <a:cubicBezTo>
                            <a:pt x="216" y="98"/>
                            <a:pt x="215" y="99"/>
                            <a:pt x="212" y="99"/>
                          </a:cubicBezTo>
                          <a:cubicBezTo>
                            <a:pt x="210" y="99"/>
                            <a:pt x="208" y="98"/>
                            <a:pt x="206" y="98"/>
                          </a:cubicBezTo>
                          <a:cubicBezTo>
                            <a:pt x="205" y="98"/>
                            <a:pt x="205" y="97"/>
                            <a:pt x="204" y="97"/>
                          </a:cubicBezTo>
                          <a:cubicBezTo>
                            <a:pt x="204" y="100"/>
                            <a:pt x="203" y="104"/>
                            <a:pt x="201" y="106"/>
                          </a:cubicBezTo>
                          <a:cubicBezTo>
                            <a:pt x="199" y="109"/>
                            <a:pt x="196" y="111"/>
                            <a:pt x="193" y="111"/>
                          </a:cubicBezTo>
                          <a:cubicBezTo>
                            <a:pt x="191" y="111"/>
                            <a:pt x="189" y="110"/>
                            <a:pt x="188" y="109"/>
                          </a:cubicBezTo>
                          <a:cubicBezTo>
                            <a:pt x="186" y="106"/>
                            <a:pt x="185" y="103"/>
                            <a:pt x="185" y="98"/>
                          </a:cubicBezTo>
                          <a:cubicBezTo>
                            <a:pt x="185" y="93"/>
                            <a:pt x="189" y="90"/>
                            <a:pt x="192" y="88"/>
                          </a:cubicBezTo>
                          <a:cubicBezTo>
                            <a:pt x="194" y="87"/>
                            <a:pt x="195" y="86"/>
                            <a:pt x="194" y="85"/>
                          </a:cubicBezTo>
                          <a:cubicBezTo>
                            <a:pt x="187" y="87"/>
                            <a:pt x="181" y="88"/>
                            <a:pt x="175" y="88"/>
                          </a:cubicBezTo>
                          <a:cubicBezTo>
                            <a:pt x="167" y="88"/>
                            <a:pt x="162" y="85"/>
                            <a:pt x="154" y="79"/>
                          </a:cubicBezTo>
                          <a:cubicBezTo>
                            <a:pt x="148" y="83"/>
                            <a:pt x="144" y="85"/>
                            <a:pt x="141" y="85"/>
                          </a:cubicBezTo>
                          <a:cubicBezTo>
                            <a:pt x="137" y="85"/>
                            <a:pt x="136" y="82"/>
                            <a:pt x="135" y="81"/>
                          </a:cubicBezTo>
                          <a:cubicBezTo>
                            <a:pt x="135" y="80"/>
                            <a:pt x="134" y="80"/>
                            <a:pt x="134" y="80"/>
                          </a:cubicBezTo>
                          <a:cubicBezTo>
                            <a:pt x="123" y="76"/>
                            <a:pt x="119" y="73"/>
                            <a:pt x="119" y="69"/>
                          </a:cubicBezTo>
                          <a:cubicBezTo>
                            <a:pt x="119" y="65"/>
                            <a:pt x="124" y="63"/>
                            <a:pt x="128" y="62"/>
                          </a:cubicBezTo>
                          <a:cubicBezTo>
                            <a:pt x="129" y="60"/>
                            <a:pt x="132" y="58"/>
                            <a:pt x="134" y="56"/>
                          </a:cubicBezTo>
                          <a:lnTo>
                            <a:pt x="127" y="56"/>
                          </a:lnTo>
                          <a:cubicBezTo>
                            <a:pt x="124" y="63"/>
                            <a:pt x="121" y="65"/>
                            <a:pt x="117" y="65"/>
                          </a:cubicBezTo>
                          <a:cubicBezTo>
                            <a:pt x="114" y="65"/>
                            <a:pt x="111" y="63"/>
                            <a:pt x="109" y="57"/>
                          </a:cubicBezTo>
                          <a:cubicBezTo>
                            <a:pt x="102" y="57"/>
                            <a:pt x="92" y="58"/>
                            <a:pt x="87" y="58"/>
                          </a:cubicBezTo>
                          <a:cubicBezTo>
                            <a:pt x="81" y="58"/>
                            <a:pt x="76" y="57"/>
                            <a:pt x="72" y="57"/>
                          </a:cubicBezTo>
                          <a:cubicBezTo>
                            <a:pt x="69" y="56"/>
                            <a:pt x="66" y="56"/>
                            <a:pt x="64" y="56"/>
                          </a:cubicBezTo>
                          <a:cubicBezTo>
                            <a:pt x="58" y="56"/>
                            <a:pt x="52" y="58"/>
                            <a:pt x="42" y="71"/>
                          </a:cubicBezTo>
                          <a:cubicBezTo>
                            <a:pt x="40" y="74"/>
                            <a:pt x="38" y="75"/>
                            <a:pt x="36" y="75"/>
                          </a:cubicBezTo>
                          <a:cubicBezTo>
                            <a:pt x="32" y="75"/>
                            <a:pt x="29" y="71"/>
                            <a:pt x="26" y="68"/>
                          </a:cubicBezTo>
                          <a:cubicBezTo>
                            <a:pt x="24" y="66"/>
                            <a:pt x="23" y="65"/>
                            <a:pt x="22" y="64"/>
                          </a:cubicBezTo>
                          <a:cubicBezTo>
                            <a:pt x="20" y="63"/>
                            <a:pt x="20" y="61"/>
                            <a:pt x="20" y="59"/>
                          </a:cubicBezTo>
                          <a:cubicBezTo>
                            <a:pt x="22" y="51"/>
                            <a:pt x="17" y="39"/>
                            <a:pt x="17" y="39"/>
                          </a:cubicBezTo>
                          <a:cubicBezTo>
                            <a:pt x="17" y="38"/>
                            <a:pt x="17" y="37"/>
                            <a:pt x="17" y="36"/>
                          </a:cubicBezTo>
                          <a:cubicBezTo>
                            <a:pt x="18" y="35"/>
                            <a:pt x="19" y="34"/>
                            <a:pt x="20" y="34"/>
                          </a:cubicBezTo>
                          <a:cubicBezTo>
                            <a:pt x="20" y="33"/>
                            <a:pt x="21" y="33"/>
                            <a:pt x="22" y="32"/>
                          </a:cubicBezTo>
                          <a:cubicBezTo>
                            <a:pt x="23" y="30"/>
                            <a:pt x="26" y="28"/>
                            <a:pt x="31" y="28"/>
                          </a:cubicBezTo>
                          <a:cubicBezTo>
                            <a:pt x="35" y="28"/>
                            <a:pt x="40" y="29"/>
                            <a:pt x="47" y="32"/>
                          </a:cubicBezTo>
                          <a:cubicBezTo>
                            <a:pt x="47" y="32"/>
                            <a:pt x="47" y="32"/>
                            <a:pt x="47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29"/>
                            <a:pt x="50" y="18"/>
                            <a:pt x="47" y="12"/>
                          </a:cubicBezTo>
                          <a:cubicBezTo>
                            <a:pt x="43" y="9"/>
                            <a:pt x="39" y="4"/>
                            <a:pt x="36" y="0"/>
                          </a:cubicBezTo>
                          <a:cubicBezTo>
                            <a:pt x="36" y="10"/>
                            <a:pt x="33" y="14"/>
                            <a:pt x="16" y="24"/>
                          </a:cubicBezTo>
                          <a:cubicBezTo>
                            <a:pt x="11" y="28"/>
                            <a:pt x="10" y="30"/>
                            <a:pt x="10" y="30"/>
                          </a:cubicBezTo>
                          <a:cubicBezTo>
                            <a:pt x="10" y="31"/>
                            <a:pt x="11" y="33"/>
                            <a:pt x="12" y="34"/>
                          </a:cubicBezTo>
                          <a:cubicBezTo>
                            <a:pt x="13" y="37"/>
                            <a:pt x="15" y="40"/>
                            <a:pt x="15" y="44"/>
                          </a:cubicBezTo>
                          <a:cubicBezTo>
                            <a:pt x="14" y="47"/>
                            <a:pt x="12" y="50"/>
                            <a:pt x="7" y="54"/>
                          </a:cubicBezTo>
                          <a:cubicBezTo>
                            <a:pt x="6" y="55"/>
                            <a:pt x="5" y="55"/>
                            <a:pt x="3" y="55"/>
                          </a:cubicBezTo>
                          <a:cubicBezTo>
                            <a:pt x="2" y="55"/>
                            <a:pt x="2" y="55"/>
                            <a:pt x="0" y="56"/>
                          </a:cubicBezTo>
                          <a:cubicBezTo>
                            <a:pt x="1" y="64"/>
                            <a:pt x="5" y="68"/>
                            <a:pt x="10" y="73"/>
                          </a:cubicBezTo>
                          <a:cubicBezTo>
                            <a:pt x="13" y="77"/>
                            <a:pt x="16" y="80"/>
                            <a:pt x="18" y="86"/>
                          </a:cubicBezTo>
                          <a:cubicBezTo>
                            <a:pt x="19" y="87"/>
                            <a:pt x="19" y="88"/>
                            <a:pt x="20" y="90"/>
                          </a:cubicBezTo>
                          <a:cubicBezTo>
                            <a:pt x="21" y="94"/>
                            <a:pt x="22" y="96"/>
                            <a:pt x="23" y="96"/>
                          </a:cubicBezTo>
                          <a:cubicBezTo>
                            <a:pt x="25" y="96"/>
                            <a:pt x="26" y="95"/>
                            <a:pt x="28" y="94"/>
                          </a:cubicBezTo>
                          <a:cubicBezTo>
                            <a:pt x="30" y="93"/>
                            <a:pt x="33" y="92"/>
                            <a:pt x="36" y="92"/>
                          </a:cubicBezTo>
                          <a:cubicBezTo>
                            <a:pt x="38" y="92"/>
                            <a:pt x="39" y="93"/>
                            <a:pt x="40" y="94"/>
                          </a:cubicBezTo>
                          <a:cubicBezTo>
                            <a:pt x="42" y="98"/>
                            <a:pt x="45" y="99"/>
                            <a:pt x="53" y="99"/>
                          </a:cubicBezTo>
                          <a:cubicBezTo>
                            <a:pt x="67" y="99"/>
                            <a:pt x="79" y="99"/>
                            <a:pt x="90" y="94"/>
                          </a:cubicBezTo>
                          <a:cubicBezTo>
                            <a:pt x="92" y="94"/>
                            <a:pt x="93" y="94"/>
                            <a:pt x="95" y="94"/>
                          </a:cubicBezTo>
                          <a:cubicBezTo>
                            <a:pt x="102" y="94"/>
                            <a:pt x="107" y="99"/>
                            <a:pt x="111" y="105"/>
                          </a:cubicBezTo>
                          <a:cubicBezTo>
                            <a:pt x="114" y="108"/>
                            <a:pt x="117" y="112"/>
                            <a:pt x="120" y="114"/>
                          </a:cubicBezTo>
                          <a:cubicBezTo>
                            <a:pt x="139" y="125"/>
                            <a:pt x="194" y="151"/>
                            <a:pt x="200" y="153"/>
                          </a:cubicBezTo>
                          <a:cubicBezTo>
                            <a:pt x="201" y="153"/>
                            <a:pt x="202" y="153"/>
                            <a:pt x="203" y="153"/>
                          </a:cubicBezTo>
                          <a:cubicBezTo>
                            <a:pt x="213" y="153"/>
                            <a:pt x="221" y="147"/>
                            <a:pt x="228" y="141"/>
                          </a:cubicBezTo>
                          <a:cubicBezTo>
                            <a:pt x="237" y="134"/>
                            <a:pt x="246" y="127"/>
                            <a:pt x="259" y="126"/>
                          </a:cubicBezTo>
                          <a:cubicBezTo>
                            <a:pt x="259" y="126"/>
                            <a:pt x="259" y="126"/>
                            <a:pt x="259" y="126"/>
                          </a:cubicBezTo>
                          <a:cubicBezTo>
                            <a:pt x="259" y="123"/>
                            <a:pt x="257" y="121"/>
                            <a:pt x="256" y="119"/>
                          </a:cubicBezTo>
                          <a:cubicBezTo>
                            <a:pt x="254" y="117"/>
                            <a:pt x="252" y="114"/>
                            <a:pt x="252" y="110"/>
                          </a:cubicBezTo>
                          <a:cubicBezTo>
                            <a:pt x="252" y="105"/>
                            <a:pt x="255" y="102"/>
                            <a:pt x="258" y="99"/>
                          </a:cubicBezTo>
                          <a:cubicBezTo>
                            <a:pt x="259" y="99"/>
                            <a:pt x="260" y="98"/>
                            <a:pt x="260" y="97"/>
                          </a:cubicBezTo>
                          <a:lnTo>
                            <a:pt x="258" y="9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" name="Freeform 1161">
                      <a:extLst>
                        <a:ext uri="{FF2B5EF4-FFF2-40B4-BE49-F238E27FC236}">
                          <a16:creationId xmlns:a16="http://schemas.microsoft.com/office/drawing/2014/main" id="{CCA1BA89-755D-52C1-93BE-4C88F122F0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459584"/>
                      <a:ext cx="7518" cy="3759"/>
                    </a:xfrm>
                    <a:custGeom>
                      <a:avLst/>
                      <a:gdLst>
                        <a:gd name="T0" fmla="*/ 9 w 15"/>
                        <a:gd name="T1" fmla="*/ 10 h 11"/>
                        <a:gd name="T2" fmla="*/ 15 w 15"/>
                        <a:gd name="T3" fmla="*/ 10 h 11"/>
                        <a:gd name="T4" fmla="*/ 15 w 15"/>
                        <a:gd name="T5" fmla="*/ 9 h 11"/>
                        <a:gd name="T6" fmla="*/ 12 w 15"/>
                        <a:gd name="T7" fmla="*/ 8 h 11"/>
                        <a:gd name="T8" fmla="*/ 12 w 15"/>
                        <a:gd name="T9" fmla="*/ 7 h 11"/>
                        <a:gd name="T10" fmla="*/ 7 w 15"/>
                        <a:gd name="T11" fmla="*/ 7 h 11"/>
                        <a:gd name="T12" fmla="*/ 11 w 15"/>
                        <a:gd name="T13" fmla="*/ 5 h 11"/>
                        <a:gd name="T14" fmla="*/ 13 w 15"/>
                        <a:gd name="T15" fmla="*/ 3 h 11"/>
                        <a:gd name="T16" fmla="*/ 13 w 15"/>
                        <a:gd name="T17" fmla="*/ 0 h 11"/>
                        <a:gd name="T18" fmla="*/ 9 w 15"/>
                        <a:gd name="T19" fmla="*/ 0 h 11"/>
                        <a:gd name="T20" fmla="*/ 0 w 15"/>
                        <a:gd name="T21" fmla="*/ 8 h 11"/>
                        <a:gd name="T22" fmla="*/ 5 w 15"/>
                        <a:gd name="T23" fmla="*/ 11 h 11"/>
                        <a:gd name="T24" fmla="*/ 9 w 15"/>
                        <a:gd name="T25" fmla="*/ 1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5" h="11">
                          <a:moveTo>
                            <a:pt x="9" y="10"/>
                          </a:moveTo>
                          <a:cubicBezTo>
                            <a:pt x="11" y="10"/>
                            <a:pt x="13" y="10"/>
                            <a:pt x="15" y="10"/>
                          </a:cubicBezTo>
                          <a:lnTo>
                            <a:pt x="15" y="9"/>
                          </a:lnTo>
                          <a:cubicBezTo>
                            <a:pt x="14" y="9"/>
                            <a:pt x="13" y="8"/>
                            <a:pt x="12" y="8"/>
                          </a:cubicBezTo>
                          <a:cubicBezTo>
                            <a:pt x="12" y="8"/>
                            <a:pt x="12" y="7"/>
                            <a:pt x="12" y="7"/>
                          </a:cubicBezTo>
                          <a:lnTo>
                            <a:pt x="7" y="7"/>
                          </a:lnTo>
                          <a:lnTo>
                            <a:pt x="11" y="5"/>
                          </a:lnTo>
                          <a:cubicBezTo>
                            <a:pt x="12" y="5"/>
                            <a:pt x="13" y="3"/>
                            <a:pt x="13" y="3"/>
                          </a:cubicBezTo>
                          <a:lnTo>
                            <a:pt x="13" y="0"/>
                          </a:lnTo>
                          <a:lnTo>
                            <a:pt x="9" y="0"/>
                          </a:lnTo>
                          <a:cubicBezTo>
                            <a:pt x="6" y="0"/>
                            <a:pt x="0" y="3"/>
                            <a:pt x="0" y="8"/>
                          </a:cubicBezTo>
                          <a:cubicBezTo>
                            <a:pt x="0" y="9"/>
                            <a:pt x="3" y="11"/>
                            <a:pt x="5" y="11"/>
                          </a:cubicBezTo>
                          <a:cubicBezTo>
                            <a:pt x="6" y="11"/>
                            <a:pt x="7" y="10"/>
                            <a:pt x="9" y="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" name="Freeform 1162">
                      <a:extLst>
                        <a:ext uri="{FF2B5EF4-FFF2-40B4-BE49-F238E27FC236}">
                          <a16:creationId xmlns:a16="http://schemas.microsoft.com/office/drawing/2014/main" id="{9E1DAFAA-767E-0082-16F0-4B80536615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472739"/>
                      <a:ext cx="3759" cy="3759"/>
                    </a:xfrm>
                    <a:custGeom>
                      <a:avLst/>
                      <a:gdLst>
                        <a:gd name="T0" fmla="*/ 0 w 9"/>
                        <a:gd name="T1" fmla="*/ 6 h 10"/>
                        <a:gd name="T2" fmla="*/ 9 w 9"/>
                        <a:gd name="T3" fmla="*/ 10 h 10"/>
                        <a:gd name="T4" fmla="*/ 9 w 9"/>
                        <a:gd name="T5" fmla="*/ 7 h 10"/>
                        <a:gd name="T6" fmla="*/ 8 w 9"/>
                        <a:gd name="T7" fmla="*/ 6 h 10"/>
                        <a:gd name="T8" fmla="*/ 8 w 9"/>
                        <a:gd name="T9" fmla="*/ 5 h 10"/>
                        <a:gd name="T10" fmla="*/ 6 w 9"/>
                        <a:gd name="T11" fmla="*/ 4 h 10"/>
                        <a:gd name="T12" fmla="*/ 6 w 9"/>
                        <a:gd name="T13" fmla="*/ 0 h 10"/>
                        <a:gd name="T14" fmla="*/ 0 w 9"/>
                        <a:gd name="T15" fmla="*/ 6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9" h="10">
                          <a:moveTo>
                            <a:pt x="0" y="6"/>
                          </a:moveTo>
                          <a:cubicBezTo>
                            <a:pt x="0" y="9"/>
                            <a:pt x="5" y="10"/>
                            <a:pt x="9" y="10"/>
                          </a:cubicBezTo>
                          <a:lnTo>
                            <a:pt x="9" y="7"/>
                          </a:lnTo>
                          <a:cubicBezTo>
                            <a:pt x="8" y="7"/>
                            <a:pt x="8" y="6"/>
                            <a:pt x="8" y="6"/>
                          </a:cubicBezTo>
                          <a:cubicBezTo>
                            <a:pt x="8" y="6"/>
                            <a:pt x="8" y="5"/>
                            <a:pt x="8" y="5"/>
                          </a:cubicBezTo>
                          <a:cubicBezTo>
                            <a:pt x="7" y="5"/>
                            <a:pt x="7" y="5"/>
                            <a:pt x="6" y="4"/>
                          </a:cubicBezTo>
                          <a:cubicBezTo>
                            <a:pt x="5" y="4"/>
                            <a:pt x="5" y="2"/>
                            <a:pt x="6" y="0"/>
                          </a:cubicBezTo>
                          <a:cubicBezTo>
                            <a:pt x="3" y="2"/>
                            <a:pt x="0" y="4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" name="Freeform 1163">
                      <a:extLst>
                        <a:ext uri="{FF2B5EF4-FFF2-40B4-BE49-F238E27FC236}">
                          <a16:creationId xmlns:a16="http://schemas.microsoft.com/office/drawing/2014/main" id="{691EEF2D-5DE2-4C6E-932A-BDC21B630C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67101"/>
                      <a:ext cx="1880" cy="1880"/>
                    </a:xfrm>
                    <a:custGeom>
                      <a:avLst/>
                      <a:gdLst>
                        <a:gd name="T0" fmla="*/ 0 w 4"/>
                        <a:gd name="T1" fmla="*/ 3 h 3"/>
                        <a:gd name="T2" fmla="*/ 2 w 4"/>
                        <a:gd name="T3" fmla="*/ 3 h 3"/>
                        <a:gd name="T4" fmla="*/ 4 w 4"/>
                        <a:gd name="T5" fmla="*/ 2 h 3"/>
                        <a:gd name="T6" fmla="*/ 1 w 4"/>
                        <a:gd name="T7" fmla="*/ 1 h 3"/>
                        <a:gd name="T8" fmla="*/ 0 w 4"/>
                        <a:gd name="T9" fmla="*/ 0 h 3"/>
                        <a:gd name="T10" fmla="*/ 0 w 4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0" y="3"/>
                          </a:moveTo>
                          <a:cubicBezTo>
                            <a:pt x="0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2"/>
                          </a:cubicBezTo>
                          <a:cubicBezTo>
                            <a:pt x="3" y="2"/>
                            <a:pt x="2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" name="Freeform 1164">
                      <a:extLst>
                        <a:ext uri="{FF2B5EF4-FFF2-40B4-BE49-F238E27FC236}">
                          <a16:creationId xmlns:a16="http://schemas.microsoft.com/office/drawing/2014/main" id="{0241F022-1DDB-FB80-5661-B0FC3086D7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0607" y="4478378"/>
                      <a:ext cx="5639" cy="1880"/>
                    </a:xfrm>
                    <a:custGeom>
                      <a:avLst/>
                      <a:gdLst>
                        <a:gd name="T0" fmla="*/ 4 w 14"/>
                        <a:gd name="T1" fmla="*/ 2 h 7"/>
                        <a:gd name="T2" fmla="*/ 0 w 14"/>
                        <a:gd name="T3" fmla="*/ 4 h 7"/>
                        <a:gd name="T4" fmla="*/ 3 w 14"/>
                        <a:gd name="T5" fmla="*/ 7 h 7"/>
                        <a:gd name="T6" fmla="*/ 14 w 14"/>
                        <a:gd name="T7" fmla="*/ 3 h 7"/>
                        <a:gd name="T8" fmla="*/ 10 w 14"/>
                        <a:gd name="T9" fmla="*/ 0 h 7"/>
                        <a:gd name="T10" fmla="*/ 4 w 14"/>
                        <a:gd name="T11" fmla="*/ 2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4" h="7">
                          <a:moveTo>
                            <a:pt x="4" y="2"/>
                          </a:moveTo>
                          <a:cubicBezTo>
                            <a:pt x="2" y="3"/>
                            <a:pt x="1" y="3"/>
                            <a:pt x="0" y="4"/>
                          </a:cubicBezTo>
                          <a:cubicBezTo>
                            <a:pt x="0" y="6"/>
                            <a:pt x="2" y="7"/>
                            <a:pt x="3" y="7"/>
                          </a:cubicBezTo>
                          <a:cubicBezTo>
                            <a:pt x="5" y="7"/>
                            <a:pt x="14" y="5"/>
                            <a:pt x="14" y="3"/>
                          </a:cubicBezTo>
                          <a:cubicBezTo>
                            <a:pt x="14" y="3"/>
                            <a:pt x="12" y="1"/>
                            <a:pt x="10" y="0"/>
                          </a:cubicBezTo>
                          <a:cubicBezTo>
                            <a:pt x="9" y="2"/>
                            <a:pt x="6" y="2"/>
                            <a:pt x="4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" name="Freeform 1165">
                      <a:extLst>
                        <a:ext uri="{FF2B5EF4-FFF2-40B4-BE49-F238E27FC236}">
                          <a16:creationId xmlns:a16="http://schemas.microsoft.com/office/drawing/2014/main" id="{8D2A1991-0C07-08AC-2CA9-50222A62A3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482137"/>
                      <a:ext cx="5639" cy="11277"/>
                    </a:xfrm>
                    <a:custGeom>
                      <a:avLst/>
                      <a:gdLst>
                        <a:gd name="T0" fmla="*/ 13 w 17"/>
                        <a:gd name="T1" fmla="*/ 11 h 24"/>
                        <a:gd name="T2" fmla="*/ 11 w 17"/>
                        <a:gd name="T3" fmla="*/ 10 h 24"/>
                        <a:gd name="T4" fmla="*/ 11 w 17"/>
                        <a:gd name="T5" fmla="*/ 4 h 24"/>
                        <a:gd name="T6" fmla="*/ 8 w 17"/>
                        <a:gd name="T7" fmla="*/ 1 h 24"/>
                        <a:gd name="T8" fmla="*/ 7 w 17"/>
                        <a:gd name="T9" fmla="*/ 0 h 24"/>
                        <a:gd name="T10" fmla="*/ 3 w 17"/>
                        <a:gd name="T11" fmla="*/ 4 h 24"/>
                        <a:gd name="T12" fmla="*/ 0 w 17"/>
                        <a:gd name="T13" fmla="*/ 8 h 24"/>
                        <a:gd name="T14" fmla="*/ 11 w 17"/>
                        <a:gd name="T15" fmla="*/ 24 h 24"/>
                        <a:gd name="T16" fmla="*/ 17 w 17"/>
                        <a:gd name="T17" fmla="*/ 18 h 24"/>
                        <a:gd name="T18" fmla="*/ 13 w 17"/>
                        <a:gd name="T19" fmla="*/ 11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24">
                          <a:moveTo>
                            <a:pt x="13" y="11"/>
                          </a:moveTo>
                          <a:cubicBezTo>
                            <a:pt x="12" y="11"/>
                            <a:pt x="11" y="11"/>
                            <a:pt x="11" y="10"/>
                          </a:cubicBezTo>
                          <a:cubicBezTo>
                            <a:pt x="10" y="9"/>
                            <a:pt x="11" y="6"/>
                            <a:pt x="11" y="4"/>
                          </a:cubicBezTo>
                          <a:cubicBezTo>
                            <a:pt x="11" y="3"/>
                            <a:pt x="9" y="2"/>
                            <a:pt x="8" y="1"/>
                          </a:cubicBezTo>
                          <a:cubicBezTo>
                            <a:pt x="8" y="1"/>
                            <a:pt x="7" y="1"/>
                            <a:pt x="7" y="0"/>
                          </a:cubicBezTo>
                          <a:cubicBezTo>
                            <a:pt x="6" y="2"/>
                            <a:pt x="5" y="3"/>
                            <a:pt x="3" y="4"/>
                          </a:cubicBezTo>
                          <a:cubicBezTo>
                            <a:pt x="2" y="5"/>
                            <a:pt x="0" y="6"/>
                            <a:pt x="0" y="8"/>
                          </a:cubicBezTo>
                          <a:cubicBezTo>
                            <a:pt x="0" y="10"/>
                            <a:pt x="9" y="22"/>
                            <a:pt x="11" y="24"/>
                          </a:cubicBezTo>
                          <a:cubicBezTo>
                            <a:pt x="15" y="24"/>
                            <a:pt x="17" y="21"/>
                            <a:pt x="17" y="18"/>
                          </a:cubicBezTo>
                          <a:cubicBezTo>
                            <a:pt x="17" y="16"/>
                            <a:pt x="14" y="11"/>
                            <a:pt x="13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" name="Freeform 1166">
                      <a:extLst>
                        <a:ext uri="{FF2B5EF4-FFF2-40B4-BE49-F238E27FC236}">
                          <a16:creationId xmlns:a16="http://schemas.microsoft.com/office/drawing/2014/main" id="{D3E938BD-8ECA-BA10-14B1-129208185D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99647" y="4468980"/>
                      <a:ext cx="11277" cy="9398"/>
                    </a:xfrm>
                    <a:custGeom>
                      <a:avLst/>
                      <a:gdLst>
                        <a:gd name="T0" fmla="*/ 21 w 24"/>
                        <a:gd name="T1" fmla="*/ 12 h 21"/>
                        <a:gd name="T2" fmla="*/ 15 w 24"/>
                        <a:gd name="T3" fmla="*/ 2 h 21"/>
                        <a:gd name="T4" fmla="*/ 14 w 24"/>
                        <a:gd name="T5" fmla="*/ 0 h 21"/>
                        <a:gd name="T6" fmla="*/ 0 w 24"/>
                        <a:gd name="T7" fmla="*/ 15 h 21"/>
                        <a:gd name="T8" fmla="*/ 3 w 24"/>
                        <a:gd name="T9" fmla="*/ 21 h 21"/>
                        <a:gd name="T10" fmla="*/ 8 w 24"/>
                        <a:gd name="T11" fmla="*/ 19 h 21"/>
                        <a:gd name="T12" fmla="*/ 13 w 24"/>
                        <a:gd name="T13" fmla="*/ 18 h 21"/>
                        <a:gd name="T14" fmla="*/ 21 w 24"/>
                        <a:gd name="T15" fmla="*/ 18 h 21"/>
                        <a:gd name="T16" fmla="*/ 24 w 24"/>
                        <a:gd name="T17" fmla="*/ 16 h 21"/>
                        <a:gd name="T18" fmla="*/ 21 w 24"/>
                        <a:gd name="T19" fmla="*/ 1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21" y="12"/>
                          </a:moveTo>
                          <a:cubicBezTo>
                            <a:pt x="20" y="12"/>
                            <a:pt x="18" y="10"/>
                            <a:pt x="15" y="2"/>
                          </a:cubicBezTo>
                          <a:cubicBezTo>
                            <a:pt x="15" y="1"/>
                            <a:pt x="15" y="1"/>
                            <a:pt x="14" y="0"/>
                          </a:cubicBezTo>
                          <a:cubicBezTo>
                            <a:pt x="9" y="1"/>
                            <a:pt x="0" y="5"/>
                            <a:pt x="0" y="15"/>
                          </a:cubicBezTo>
                          <a:cubicBezTo>
                            <a:pt x="0" y="20"/>
                            <a:pt x="0" y="21"/>
                            <a:pt x="3" y="21"/>
                          </a:cubicBezTo>
                          <a:cubicBezTo>
                            <a:pt x="5" y="21"/>
                            <a:pt x="7" y="20"/>
                            <a:pt x="8" y="19"/>
                          </a:cubicBezTo>
                          <a:cubicBezTo>
                            <a:pt x="10" y="19"/>
                            <a:pt x="11" y="18"/>
                            <a:pt x="13" y="18"/>
                          </a:cubicBezTo>
                          <a:lnTo>
                            <a:pt x="21" y="18"/>
                          </a:lnTo>
                          <a:cubicBezTo>
                            <a:pt x="24" y="18"/>
                            <a:pt x="24" y="17"/>
                            <a:pt x="24" y="16"/>
                          </a:cubicBezTo>
                          <a:cubicBezTo>
                            <a:pt x="24" y="14"/>
                            <a:pt x="22" y="12"/>
                            <a:pt x="21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" name="Freeform 1167">
                      <a:extLst>
                        <a:ext uri="{FF2B5EF4-FFF2-40B4-BE49-F238E27FC236}">
                          <a16:creationId xmlns:a16="http://schemas.microsoft.com/office/drawing/2014/main" id="{804C3061-5807-AA96-5F81-ED2E9E264C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5674" y="4403200"/>
                      <a:ext cx="54505" cy="73300"/>
                    </a:xfrm>
                    <a:custGeom>
                      <a:avLst/>
                      <a:gdLst>
                        <a:gd name="T0" fmla="*/ 97 w 131"/>
                        <a:gd name="T1" fmla="*/ 169 h 169"/>
                        <a:gd name="T2" fmla="*/ 121 w 131"/>
                        <a:gd name="T3" fmla="*/ 159 h 169"/>
                        <a:gd name="T4" fmla="*/ 129 w 131"/>
                        <a:gd name="T5" fmla="*/ 124 h 169"/>
                        <a:gd name="T6" fmla="*/ 125 w 131"/>
                        <a:gd name="T7" fmla="*/ 111 h 169"/>
                        <a:gd name="T8" fmla="*/ 118 w 131"/>
                        <a:gd name="T9" fmla="*/ 68 h 169"/>
                        <a:gd name="T10" fmla="*/ 111 w 131"/>
                        <a:gd name="T11" fmla="*/ 55 h 169"/>
                        <a:gd name="T12" fmla="*/ 105 w 131"/>
                        <a:gd name="T13" fmla="*/ 44 h 169"/>
                        <a:gd name="T14" fmla="*/ 87 w 131"/>
                        <a:gd name="T15" fmla="*/ 40 h 169"/>
                        <a:gd name="T16" fmla="*/ 92 w 131"/>
                        <a:gd name="T17" fmla="*/ 37 h 169"/>
                        <a:gd name="T18" fmla="*/ 99 w 131"/>
                        <a:gd name="T19" fmla="*/ 34 h 169"/>
                        <a:gd name="T20" fmla="*/ 96 w 131"/>
                        <a:gd name="T21" fmla="*/ 31 h 169"/>
                        <a:gd name="T22" fmla="*/ 96 w 131"/>
                        <a:gd name="T23" fmla="*/ 31 h 169"/>
                        <a:gd name="T24" fmla="*/ 95 w 131"/>
                        <a:gd name="T25" fmla="*/ 31 h 169"/>
                        <a:gd name="T26" fmla="*/ 96 w 131"/>
                        <a:gd name="T27" fmla="*/ 16 h 169"/>
                        <a:gd name="T28" fmla="*/ 98 w 131"/>
                        <a:gd name="T29" fmla="*/ 15 h 169"/>
                        <a:gd name="T30" fmla="*/ 103 w 131"/>
                        <a:gd name="T31" fmla="*/ 22 h 169"/>
                        <a:gd name="T32" fmla="*/ 107 w 131"/>
                        <a:gd name="T33" fmla="*/ 28 h 169"/>
                        <a:gd name="T34" fmla="*/ 104 w 131"/>
                        <a:gd name="T35" fmla="*/ 20 h 169"/>
                        <a:gd name="T36" fmla="*/ 95 w 131"/>
                        <a:gd name="T37" fmla="*/ 10 h 169"/>
                        <a:gd name="T38" fmla="*/ 91 w 131"/>
                        <a:gd name="T39" fmla="*/ 11 h 169"/>
                        <a:gd name="T40" fmla="*/ 78 w 131"/>
                        <a:gd name="T41" fmla="*/ 5 h 169"/>
                        <a:gd name="T42" fmla="*/ 70 w 131"/>
                        <a:gd name="T43" fmla="*/ 1 h 169"/>
                        <a:gd name="T44" fmla="*/ 60 w 131"/>
                        <a:gd name="T45" fmla="*/ 0 h 169"/>
                        <a:gd name="T46" fmla="*/ 42 w 131"/>
                        <a:gd name="T47" fmla="*/ 6 h 169"/>
                        <a:gd name="T48" fmla="*/ 36 w 131"/>
                        <a:gd name="T49" fmla="*/ 29 h 169"/>
                        <a:gd name="T50" fmla="*/ 19 w 131"/>
                        <a:gd name="T51" fmla="*/ 46 h 169"/>
                        <a:gd name="T52" fmla="*/ 7 w 131"/>
                        <a:gd name="T53" fmla="*/ 49 h 169"/>
                        <a:gd name="T54" fmla="*/ 0 w 131"/>
                        <a:gd name="T55" fmla="*/ 60 h 169"/>
                        <a:gd name="T56" fmla="*/ 21 w 131"/>
                        <a:gd name="T57" fmla="*/ 83 h 169"/>
                        <a:gd name="T58" fmla="*/ 21 w 131"/>
                        <a:gd name="T59" fmla="*/ 91 h 169"/>
                        <a:gd name="T60" fmla="*/ 32 w 131"/>
                        <a:gd name="T61" fmla="*/ 95 h 169"/>
                        <a:gd name="T62" fmla="*/ 32 w 131"/>
                        <a:gd name="T63" fmla="*/ 90 h 169"/>
                        <a:gd name="T64" fmla="*/ 37 w 131"/>
                        <a:gd name="T65" fmla="*/ 76 h 169"/>
                        <a:gd name="T66" fmla="*/ 41 w 131"/>
                        <a:gd name="T67" fmla="*/ 87 h 169"/>
                        <a:gd name="T68" fmla="*/ 49 w 131"/>
                        <a:gd name="T69" fmla="*/ 114 h 169"/>
                        <a:gd name="T70" fmla="*/ 49 w 131"/>
                        <a:gd name="T71" fmla="*/ 114 h 169"/>
                        <a:gd name="T72" fmla="*/ 97 w 131"/>
                        <a:gd name="T7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31" h="169">
                          <a:moveTo>
                            <a:pt x="97" y="169"/>
                          </a:moveTo>
                          <a:cubicBezTo>
                            <a:pt x="107" y="169"/>
                            <a:pt x="116" y="166"/>
                            <a:pt x="121" y="159"/>
                          </a:cubicBezTo>
                          <a:cubicBezTo>
                            <a:pt x="128" y="151"/>
                            <a:pt x="131" y="139"/>
                            <a:pt x="129" y="124"/>
                          </a:cubicBezTo>
                          <a:cubicBezTo>
                            <a:pt x="128" y="120"/>
                            <a:pt x="127" y="116"/>
                            <a:pt x="125" y="111"/>
                          </a:cubicBezTo>
                          <a:cubicBezTo>
                            <a:pt x="121" y="102"/>
                            <a:pt x="117" y="90"/>
                            <a:pt x="118" y="68"/>
                          </a:cubicBezTo>
                          <a:cubicBezTo>
                            <a:pt x="113" y="62"/>
                            <a:pt x="112" y="59"/>
                            <a:pt x="111" y="55"/>
                          </a:cubicBezTo>
                          <a:cubicBezTo>
                            <a:pt x="110" y="52"/>
                            <a:pt x="109" y="49"/>
                            <a:pt x="105" y="44"/>
                          </a:cubicBezTo>
                          <a:cubicBezTo>
                            <a:pt x="87" y="42"/>
                            <a:pt x="87" y="41"/>
                            <a:pt x="87" y="40"/>
                          </a:cubicBezTo>
                          <a:cubicBezTo>
                            <a:pt x="87" y="39"/>
                            <a:pt x="89" y="38"/>
                            <a:pt x="92" y="37"/>
                          </a:cubicBezTo>
                          <a:cubicBezTo>
                            <a:pt x="94" y="37"/>
                            <a:pt x="99" y="35"/>
                            <a:pt x="99" y="34"/>
                          </a:cubicBezTo>
                          <a:cubicBezTo>
                            <a:pt x="99" y="34"/>
                            <a:pt x="99" y="33"/>
                            <a:pt x="96" y="31"/>
                          </a:cubicBezTo>
                          <a:lnTo>
                            <a:pt x="96" y="31"/>
                          </a:lnTo>
                          <a:lnTo>
                            <a:pt x="95" y="31"/>
                          </a:lnTo>
                          <a:cubicBezTo>
                            <a:pt x="95" y="19"/>
                            <a:pt x="95" y="17"/>
                            <a:pt x="96" y="16"/>
                          </a:cubicBezTo>
                          <a:cubicBezTo>
                            <a:pt x="97" y="16"/>
                            <a:pt x="97" y="15"/>
                            <a:pt x="98" y="15"/>
                          </a:cubicBezTo>
                          <a:cubicBezTo>
                            <a:pt x="99" y="15"/>
                            <a:pt x="100" y="18"/>
                            <a:pt x="103" y="22"/>
                          </a:cubicBezTo>
                          <a:cubicBezTo>
                            <a:pt x="104" y="23"/>
                            <a:pt x="106" y="27"/>
                            <a:pt x="107" y="28"/>
                          </a:cubicBezTo>
                          <a:cubicBezTo>
                            <a:pt x="106" y="25"/>
                            <a:pt x="105" y="22"/>
                            <a:pt x="104" y="20"/>
                          </a:cubicBezTo>
                          <a:cubicBezTo>
                            <a:pt x="103" y="14"/>
                            <a:pt x="102" y="10"/>
                            <a:pt x="95" y="10"/>
                          </a:cubicBezTo>
                          <a:cubicBezTo>
                            <a:pt x="94" y="11"/>
                            <a:pt x="93" y="11"/>
                            <a:pt x="91" y="11"/>
                          </a:cubicBezTo>
                          <a:cubicBezTo>
                            <a:pt x="87" y="11"/>
                            <a:pt x="82" y="8"/>
                            <a:pt x="78" y="5"/>
                          </a:cubicBezTo>
                          <a:cubicBezTo>
                            <a:pt x="75" y="3"/>
                            <a:pt x="72" y="1"/>
                            <a:pt x="70" y="1"/>
                          </a:cubicBezTo>
                          <a:cubicBezTo>
                            <a:pt x="66" y="0"/>
                            <a:pt x="63" y="0"/>
                            <a:pt x="60" y="0"/>
                          </a:cubicBezTo>
                          <a:cubicBezTo>
                            <a:pt x="51" y="0"/>
                            <a:pt x="46" y="2"/>
                            <a:pt x="42" y="6"/>
                          </a:cubicBezTo>
                          <a:cubicBezTo>
                            <a:pt x="37" y="11"/>
                            <a:pt x="35" y="18"/>
                            <a:pt x="36" y="29"/>
                          </a:cubicBezTo>
                          <a:cubicBezTo>
                            <a:pt x="37" y="44"/>
                            <a:pt x="28" y="45"/>
                            <a:pt x="19" y="46"/>
                          </a:cubicBezTo>
                          <a:cubicBezTo>
                            <a:pt x="15" y="46"/>
                            <a:pt x="10" y="47"/>
                            <a:pt x="7" y="49"/>
                          </a:cubicBezTo>
                          <a:cubicBezTo>
                            <a:pt x="4" y="52"/>
                            <a:pt x="2" y="56"/>
                            <a:pt x="0" y="60"/>
                          </a:cubicBezTo>
                          <a:cubicBezTo>
                            <a:pt x="4" y="62"/>
                            <a:pt x="21" y="74"/>
                            <a:pt x="21" y="83"/>
                          </a:cubicBezTo>
                          <a:lnTo>
                            <a:pt x="21" y="91"/>
                          </a:lnTo>
                          <a:cubicBezTo>
                            <a:pt x="21" y="94"/>
                            <a:pt x="24" y="95"/>
                            <a:pt x="32" y="95"/>
                          </a:cubicBezTo>
                          <a:lnTo>
                            <a:pt x="32" y="90"/>
                          </a:lnTo>
                          <a:cubicBezTo>
                            <a:pt x="34" y="77"/>
                            <a:pt x="35" y="76"/>
                            <a:pt x="37" y="76"/>
                          </a:cubicBezTo>
                          <a:cubicBezTo>
                            <a:pt x="39" y="76"/>
                            <a:pt x="39" y="78"/>
                            <a:pt x="41" y="87"/>
                          </a:cubicBezTo>
                          <a:cubicBezTo>
                            <a:pt x="43" y="96"/>
                            <a:pt x="45" y="108"/>
                            <a:pt x="49" y="114"/>
                          </a:cubicBezTo>
                          <a:lnTo>
                            <a:pt x="49" y="114"/>
                          </a:lnTo>
                          <a:cubicBezTo>
                            <a:pt x="56" y="149"/>
                            <a:pt x="74" y="169"/>
                            <a:pt x="97" y="1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" name="Freeform 1168">
                      <a:extLst>
                        <a:ext uri="{FF2B5EF4-FFF2-40B4-BE49-F238E27FC236}">
                          <a16:creationId xmlns:a16="http://schemas.microsoft.com/office/drawing/2014/main" id="{80780CB2-80BE-07A3-7924-12922D1EE4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1170" y="4429512"/>
                      <a:ext cx="69541" cy="88335"/>
                    </a:xfrm>
                    <a:custGeom>
                      <a:avLst/>
                      <a:gdLst>
                        <a:gd name="T0" fmla="*/ 144 w 162"/>
                        <a:gd name="T1" fmla="*/ 78 h 203"/>
                        <a:gd name="T2" fmla="*/ 160 w 162"/>
                        <a:gd name="T3" fmla="*/ 35 h 203"/>
                        <a:gd name="T4" fmla="*/ 145 w 162"/>
                        <a:gd name="T5" fmla="*/ 21 h 203"/>
                        <a:gd name="T6" fmla="*/ 126 w 162"/>
                        <a:gd name="T7" fmla="*/ 1 h 203"/>
                        <a:gd name="T8" fmla="*/ 100 w 162"/>
                        <a:gd name="T9" fmla="*/ 23 h 203"/>
                        <a:gd name="T10" fmla="*/ 89 w 162"/>
                        <a:gd name="T11" fmla="*/ 34 h 203"/>
                        <a:gd name="T12" fmla="*/ 80 w 162"/>
                        <a:gd name="T13" fmla="*/ 51 h 203"/>
                        <a:gd name="T14" fmla="*/ 63 w 162"/>
                        <a:gd name="T15" fmla="*/ 69 h 203"/>
                        <a:gd name="T16" fmla="*/ 54 w 162"/>
                        <a:gd name="T17" fmla="*/ 106 h 203"/>
                        <a:gd name="T18" fmla="*/ 1 w 162"/>
                        <a:gd name="T19" fmla="*/ 120 h 203"/>
                        <a:gd name="T20" fmla="*/ 11 w 162"/>
                        <a:gd name="T21" fmla="*/ 118 h 203"/>
                        <a:gd name="T22" fmla="*/ 12 w 162"/>
                        <a:gd name="T23" fmla="*/ 119 h 203"/>
                        <a:gd name="T24" fmla="*/ 15 w 162"/>
                        <a:gd name="T25" fmla="*/ 121 h 203"/>
                        <a:gd name="T26" fmla="*/ 24 w 162"/>
                        <a:gd name="T27" fmla="*/ 119 h 203"/>
                        <a:gd name="T28" fmla="*/ 25 w 162"/>
                        <a:gd name="T29" fmla="*/ 121 h 203"/>
                        <a:gd name="T30" fmla="*/ 26 w 162"/>
                        <a:gd name="T31" fmla="*/ 124 h 203"/>
                        <a:gd name="T32" fmla="*/ 23 w 162"/>
                        <a:gd name="T33" fmla="*/ 135 h 203"/>
                        <a:gd name="T34" fmla="*/ 26 w 162"/>
                        <a:gd name="T35" fmla="*/ 150 h 203"/>
                        <a:gd name="T36" fmla="*/ 38 w 162"/>
                        <a:gd name="T37" fmla="*/ 172 h 203"/>
                        <a:gd name="T38" fmla="*/ 39 w 162"/>
                        <a:gd name="T39" fmla="*/ 164 h 203"/>
                        <a:gd name="T40" fmla="*/ 41 w 162"/>
                        <a:gd name="T41" fmla="*/ 164 h 203"/>
                        <a:gd name="T42" fmla="*/ 60 w 162"/>
                        <a:gd name="T43" fmla="*/ 184 h 203"/>
                        <a:gd name="T44" fmla="*/ 59 w 162"/>
                        <a:gd name="T45" fmla="*/ 172 h 203"/>
                        <a:gd name="T46" fmla="*/ 60 w 162"/>
                        <a:gd name="T47" fmla="*/ 158 h 203"/>
                        <a:gd name="T48" fmla="*/ 65 w 162"/>
                        <a:gd name="T49" fmla="*/ 159 h 203"/>
                        <a:gd name="T50" fmla="*/ 70 w 162"/>
                        <a:gd name="T51" fmla="*/ 139 h 203"/>
                        <a:gd name="T52" fmla="*/ 71 w 162"/>
                        <a:gd name="T53" fmla="*/ 141 h 203"/>
                        <a:gd name="T54" fmla="*/ 70 w 162"/>
                        <a:gd name="T55" fmla="*/ 151 h 203"/>
                        <a:gd name="T56" fmla="*/ 77 w 162"/>
                        <a:gd name="T57" fmla="*/ 145 h 203"/>
                        <a:gd name="T58" fmla="*/ 78 w 162"/>
                        <a:gd name="T59" fmla="*/ 146 h 203"/>
                        <a:gd name="T60" fmla="*/ 78 w 162"/>
                        <a:gd name="T61" fmla="*/ 149 h 203"/>
                        <a:gd name="T62" fmla="*/ 75 w 162"/>
                        <a:gd name="T63" fmla="*/ 158 h 203"/>
                        <a:gd name="T64" fmla="*/ 75 w 162"/>
                        <a:gd name="T65" fmla="*/ 158 h 203"/>
                        <a:gd name="T66" fmla="*/ 79 w 162"/>
                        <a:gd name="T67" fmla="*/ 157 h 203"/>
                        <a:gd name="T68" fmla="*/ 80 w 162"/>
                        <a:gd name="T69" fmla="*/ 160 h 203"/>
                        <a:gd name="T70" fmla="*/ 85 w 162"/>
                        <a:gd name="T71" fmla="*/ 154 h 203"/>
                        <a:gd name="T72" fmla="*/ 81 w 162"/>
                        <a:gd name="T73" fmla="*/ 145 h 203"/>
                        <a:gd name="T74" fmla="*/ 95 w 162"/>
                        <a:gd name="T75" fmla="*/ 152 h 203"/>
                        <a:gd name="T76" fmla="*/ 81 w 162"/>
                        <a:gd name="T77" fmla="*/ 170 h 203"/>
                        <a:gd name="T78" fmla="*/ 74 w 162"/>
                        <a:gd name="T79" fmla="*/ 187 h 203"/>
                        <a:gd name="T80" fmla="*/ 74 w 162"/>
                        <a:gd name="T81" fmla="*/ 190 h 203"/>
                        <a:gd name="T82" fmla="*/ 85 w 162"/>
                        <a:gd name="T83" fmla="*/ 192 h 203"/>
                        <a:gd name="T84" fmla="*/ 93 w 162"/>
                        <a:gd name="T85" fmla="*/ 203 h 203"/>
                        <a:gd name="T86" fmla="*/ 96 w 162"/>
                        <a:gd name="T87" fmla="*/ 199 h 203"/>
                        <a:gd name="T88" fmla="*/ 109 w 162"/>
                        <a:gd name="T89" fmla="*/ 177 h 203"/>
                        <a:gd name="T90" fmla="*/ 110 w 162"/>
                        <a:gd name="T91" fmla="*/ 171 h 203"/>
                        <a:gd name="T92" fmla="*/ 111 w 162"/>
                        <a:gd name="T93" fmla="*/ 150 h 203"/>
                        <a:gd name="T94" fmla="*/ 117 w 162"/>
                        <a:gd name="T95" fmla="*/ 133 h 203"/>
                        <a:gd name="T96" fmla="*/ 122 w 162"/>
                        <a:gd name="T97" fmla="*/ 134 h 203"/>
                        <a:gd name="T98" fmla="*/ 125 w 162"/>
                        <a:gd name="T99" fmla="*/ 137 h 203"/>
                        <a:gd name="T100" fmla="*/ 132 w 162"/>
                        <a:gd name="T101" fmla="*/ 134 h 203"/>
                        <a:gd name="T102" fmla="*/ 132 w 162"/>
                        <a:gd name="T103" fmla="*/ 109 h 203"/>
                        <a:gd name="T104" fmla="*/ 143 w 162"/>
                        <a:gd name="T105" fmla="*/ 78 h 2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62" h="203">
                          <a:moveTo>
                            <a:pt x="143" y="78"/>
                          </a:moveTo>
                          <a:cubicBezTo>
                            <a:pt x="143" y="78"/>
                            <a:pt x="143" y="78"/>
                            <a:pt x="144" y="78"/>
                          </a:cubicBezTo>
                          <a:cubicBezTo>
                            <a:pt x="162" y="71"/>
                            <a:pt x="161" y="62"/>
                            <a:pt x="160" y="44"/>
                          </a:cubicBezTo>
                          <a:cubicBezTo>
                            <a:pt x="160" y="42"/>
                            <a:pt x="160" y="38"/>
                            <a:pt x="160" y="35"/>
                          </a:cubicBezTo>
                          <a:cubicBezTo>
                            <a:pt x="152" y="35"/>
                            <a:pt x="145" y="35"/>
                            <a:pt x="145" y="29"/>
                          </a:cubicBezTo>
                          <a:lnTo>
                            <a:pt x="145" y="21"/>
                          </a:lnTo>
                          <a:cubicBezTo>
                            <a:pt x="145" y="14"/>
                            <a:pt x="133" y="4"/>
                            <a:pt x="126" y="0"/>
                          </a:cubicBezTo>
                          <a:lnTo>
                            <a:pt x="126" y="1"/>
                          </a:lnTo>
                          <a:cubicBezTo>
                            <a:pt x="120" y="12"/>
                            <a:pt x="115" y="23"/>
                            <a:pt x="103" y="23"/>
                          </a:cubicBezTo>
                          <a:cubicBezTo>
                            <a:pt x="102" y="23"/>
                            <a:pt x="101" y="23"/>
                            <a:pt x="100" y="23"/>
                          </a:cubicBezTo>
                          <a:cubicBezTo>
                            <a:pt x="100" y="23"/>
                            <a:pt x="99" y="25"/>
                            <a:pt x="99" y="25"/>
                          </a:cubicBezTo>
                          <a:cubicBezTo>
                            <a:pt x="98" y="28"/>
                            <a:pt x="96" y="34"/>
                            <a:pt x="89" y="34"/>
                          </a:cubicBezTo>
                          <a:cubicBezTo>
                            <a:pt x="90" y="41"/>
                            <a:pt x="89" y="46"/>
                            <a:pt x="86" y="48"/>
                          </a:cubicBezTo>
                          <a:cubicBezTo>
                            <a:pt x="85" y="50"/>
                            <a:pt x="82" y="51"/>
                            <a:pt x="80" y="51"/>
                          </a:cubicBezTo>
                          <a:cubicBezTo>
                            <a:pt x="80" y="68"/>
                            <a:pt x="74" y="69"/>
                            <a:pt x="64" y="69"/>
                          </a:cubicBezTo>
                          <a:lnTo>
                            <a:pt x="63" y="69"/>
                          </a:lnTo>
                          <a:cubicBezTo>
                            <a:pt x="65" y="93"/>
                            <a:pt x="60" y="101"/>
                            <a:pt x="58" y="104"/>
                          </a:cubicBezTo>
                          <a:cubicBezTo>
                            <a:pt x="57" y="105"/>
                            <a:pt x="56" y="106"/>
                            <a:pt x="54" y="106"/>
                          </a:cubicBezTo>
                          <a:cubicBezTo>
                            <a:pt x="54" y="106"/>
                            <a:pt x="25" y="111"/>
                            <a:pt x="0" y="111"/>
                          </a:cubicBezTo>
                          <a:cubicBezTo>
                            <a:pt x="0" y="114"/>
                            <a:pt x="0" y="117"/>
                            <a:pt x="1" y="120"/>
                          </a:cubicBezTo>
                          <a:cubicBezTo>
                            <a:pt x="4" y="120"/>
                            <a:pt x="8" y="119"/>
                            <a:pt x="10" y="118"/>
                          </a:cubicBezTo>
                          <a:cubicBezTo>
                            <a:pt x="10" y="118"/>
                            <a:pt x="10" y="118"/>
                            <a:pt x="11" y="118"/>
                          </a:cubicBezTo>
                          <a:cubicBezTo>
                            <a:pt x="11" y="118"/>
                            <a:pt x="11" y="118"/>
                            <a:pt x="11" y="118"/>
                          </a:cubicBezTo>
                          <a:lnTo>
                            <a:pt x="12" y="119"/>
                          </a:lnTo>
                          <a:cubicBezTo>
                            <a:pt x="12" y="121"/>
                            <a:pt x="13" y="122"/>
                            <a:pt x="14" y="122"/>
                          </a:cubicBezTo>
                          <a:cubicBezTo>
                            <a:pt x="14" y="122"/>
                            <a:pt x="15" y="121"/>
                            <a:pt x="15" y="121"/>
                          </a:cubicBezTo>
                          <a:cubicBezTo>
                            <a:pt x="16" y="120"/>
                            <a:pt x="17" y="119"/>
                            <a:pt x="18" y="119"/>
                          </a:cubicBezTo>
                          <a:lnTo>
                            <a:pt x="24" y="119"/>
                          </a:lnTo>
                          <a:cubicBezTo>
                            <a:pt x="25" y="119"/>
                            <a:pt x="25" y="119"/>
                            <a:pt x="25" y="120"/>
                          </a:cubicBezTo>
                          <a:cubicBezTo>
                            <a:pt x="26" y="120"/>
                            <a:pt x="26" y="121"/>
                            <a:pt x="25" y="121"/>
                          </a:cubicBezTo>
                          <a:cubicBezTo>
                            <a:pt x="25" y="122"/>
                            <a:pt x="25" y="123"/>
                            <a:pt x="25" y="123"/>
                          </a:cubicBezTo>
                          <a:cubicBezTo>
                            <a:pt x="25" y="124"/>
                            <a:pt x="26" y="124"/>
                            <a:pt x="26" y="124"/>
                          </a:cubicBezTo>
                          <a:cubicBezTo>
                            <a:pt x="26" y="127"/>
                            <a:pt x="25" y="128"/>
                            <a:pt x="24" y="130"/>
                          </a:cubicBezTo>
                          <a:cubicBezTo>
                            <a:pt x="24" y="131"/>
                            <a:pt x="23" y="133"/>
                            <a:pt x="23" y="135"/>
                          </a:cubicBezTo>
                          <a:cubicBezTo>
                            <a:pt x="23" y="137"/>
                            <a:pt x="24" y="140"/>
                            <a:pt x="24" y="142"/>
                          </a:cubicBezTo>
                          <a:cubicBezTo>
                            <a:pt x="25" y="145"/>
                            <a:pt x="26" y="147"/>
                            <a:pt x="26" y="150"/>
                          </a:cubicBezTo>
                          <a:cubicBezTo>
                            <a:pt x="26" y="156"/>
                            <a:pt x="23" y="163"/>
                            <a:pt x="20" y="167"/>
                          </a:cubicBezTo>
                          <a:cubicBezTo>
                            <a:pt x="25" y="170"/>
                            <a:pt x="33" y="172"/>
                            <a:pt x="38" y="172"/>
                          </a:cubicBezTo>
                          <a:cubicBezTo>
                            <a:pt x="38" y="171"/>
                            <a:pt x="38" y="169"/>
                            <a:pt x="38" y="168"/>
                          </a:cubicBezTo>
                          <a:cubicBezTo>
                            <a:pt x="39" y="167"/>
                            <a:pt x="39" y="165"/>
                            <a:pt x="39" y="164"/>
                          </a:cubicBezTo>
                          <a:cubicBezTo>
                            <a:pt x="39" y="164"/>
                            <a:pt x="39" y="164"/>
                            <a:pt x="40" y="163"/>
                          </a:cubicBezTo>
                          <a:cubicBezTo>
                            <a:pt x="40" y="163"/>
                            <a:pt x="40" y="163"/>
                            <a:pt x="41" y="164"/>
                          </a:cubicBezTo>
                          <a:cubicBezTo>
                            <a:pt x="46" y="167"/>
                            <a:pt x="50" y="172"/>
                            <a:pt x="54" y="177"/>
                          </a:cubicBezTo>
                          <a:cubicBezTo>
                            <a:pt x="56" y="180"/>
                            <a:pt x="58" y="182"/>
                            <a:pt x="60" y="184"/>
                          </a:cubicBezTo>
                          <a:cubicBezTo>
                            <a:pt x="60" y="183"/>
                            <a:pt x="60" y="182"/>
                            <a:pt x="60" y="180"/>
                          </a:cubicBezTo>
                          <a:cubicBezTo>
                            <a:pt x="60" y="177"/>
                            <a:pt x="60" y="174"/>
                            <a:pt x="59" y="172"/>
                          </a:cubicBezTo>
                          <a:cubicBezTo>
                            <a:pt x="59" y="169"/>
                            <a:pt x="59" y="167"/>
                            <a:pt x="59" y="163"/>
                          </a:cubicBezTo>
                          <a:cubicBezTo>
                            <a:pt x="59" y="161"/>
                            <a:pt x="60" y="159"/>
                            <a:pt x="60" y="158"/>
                          </a:cubicBezTo>
                          <a:cubicBezTo>
                            <a:pt x="61" y="157"/>
                            <a:pt x="62" y="157"/>
                            <a:pt x="62" y="158"/>
                          </a:cubicBezTo>
                          <a:cubicBezTo>
                            <a:pt x="63" y="158"/>
                            <a:pt x="63" y="159"/>
                            <a:pt x="65" y="159"/>
                          </a:cubicBezTo>
                          <a:cubicBezTo>
                            <a:pt x="65" y="153"/>
                            <a:pt x="67" y="144"/>
                            <a:pt x="69" y="140"/>
                          </a:cubicBezTo>
                          <a:cubicBezTo>
                            <a:pt x="69" y="139"/>
                            <a:pt x="70" y="139"/>
                            <a:pt x="70" y="139"/>
                          </a:cubicBezTo>
                          <a:cubicBezTo>
                            <a:pt x="71" y="139"/>
                            <a:pt x="71" y="139"/>
                            <a:pt x="71" y="140"/>
                          </a:cubicBezTo>
                          <a:lnTo>
                            <a:pt x="71" y="141"/>
                          </a:lnTo>
                          <a:cubicBezTo>
                            <a:pt x="73" y="145"/>
                            <a:pt x="74" y="147"/>
                            <a:pt x="70" y="149"/>
                          </a:cubicBezTo>
                          <a:lnTo>
                            <a:pt x="70" y="151"/>
                          </a:lnTo>
                          <a:cubicBezTo>
                            <a:pt x="71" y="151"/>
                            <a:pt x="71" y="150"/>
                            <a:pt x="72" y="149"/>
                          </a:cubicBezTo>
                          <a:cubicBezTo>
                            <a:pt x="73" y="148"/>
                            <a:pt x="74" y="146"/>
                            <a:pt x="77" y="145"/>
                          </a:cubicBezTo>
                          <a:cubicBezTo>
                            <a:pt x="77" y="144"/>
                            <a:pt x="78" y="144"/>
                            <a:pt x="78" y="145"/>
                          </a:cubicBezTo>
                          <a:cubicBezTo>
                            <a:pt x="78" y="145"/>
                            <a:pt x="78" y="145"/>
                            <a:pt x="78" y="146"/>
                          </a:cubicBezTo>
                          <a:lnTo>
                            <a:pt x="78" y="149"/>
                          </a:ln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78" y="150"/>
                            <a:pt x="78" y="150"/>
                            <a:pt x="78" y="150"/>
                          </a:cubicBezTo>
                          <a:cubicBezTo>
                            <a:pt x="77" y="152"/>
                            <a:pt x="75" y="155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6" y="158"/>
                            <a:pt x="77" y="157"/>
                            <a:pt x="79" y="157"/>
                          </a:cubicBezTo>
                          <a:cubicBezTo>
                            <a:pt x="79" y="157"/>
                            <a:pt x="79" y="157"/>
                            <a:pt x="79" y="157"/>
                          </a:cubicBezTo>
                          <a:cubicBezTo>
                            <a:pt x="80" y="158"/>
                            <a:pt x="80" y="158"/>
                            <a:pt x="80" y="158"/>
                          </a:cubicBezTo>
                          <a:cubicBezTo>
                            <a:pt x="80" y="159"/>
                            <a:pt x="80" y="160"/>
                            <a:pt x="80" y="160"/>
                          </a:cubicBezTo>
                          <a:cubicBezTo>
                            <a:pt x="80" y="160"/>
                            <a:pt x="80" y="160"/>
                            <a:pt x="81" y="160"/>
                          </a:cubicBezTo>
                          <a:cubicBezTo>
                            <a:pt x="83" y="160"/>
                            <a:pt x="85" y="159"/>
                            <a:pt x="85" y="154"/>
                          </a:cubicBezTo>
                          <a:cubicBezTo>
                            <a:pt x="85" y="151"/>
                            <a:pt x="84" y="150"/>
                            <a:pt x="83" y="148"/>
                          </a:cubicBezTo>
                          <a:cubicBezTo>
                            <a:pt x="82" y="147"/>
                            <a:pt x="81" y="146"/>
                            <a:pt x="81" y="145"/>
                          </a:cubicBezTo>
                          <a:cubicBezTo>
                            <a:pt x="81" y="143"/>
                            <a:pt x="84" y="137"/>
                            <a:pt x="87" y="137"/>
                          </a:cubicBezTo>
                          <a:cubicBezTo>
                            <a:pt x="92" y="137"/>
                            <a:pt x="95" y="148"/>
                            <a:pt x="95" y="152"/>
                          </a:cubicBezTo>
                          <a:cubicBezTo>
                            <a:pt x="95" y="158"/>
                            <a:pt x="91" y="161"/>
                            <a:pt x="87" y="164"/>
                          </a:cubicBezTo>
                          <a:cubicBezTo>
                            <a:pt x="85" y="166"/>
                            <a:pt x="82" y="168"/>
                            <a:pt x="81" y="170"/>
                          </a:cubicBezTo>
                          <a:cubicBezTo>
                            <a:pt x="80" y="180"/>
                            <a:pt x="78" y="180"/>
                            <a:pt x="77" y="180"/>
                          </a:cubicBezTo>
                          <a:cubicBezTo>
                            <a:pt x="75" y="180"/>
                            <a:pt x="75" y="183"/>
                            <a:pt x="74" y="187"/>
                          </a:cubicBezTo>
                          <a:cubicBezTo>
                            <a:pt x="74" y="188"/>
                            <a:pt x="74" y="189"/>
                            <a:pt x="73" y="190"/>
                          </a:cubicBezTo>
                          <a:cubicBezTo>
                            <a:pt x="74" y="190"/>
                            <a:pt x="74" y="190"/>
                            <a:pt x="74" y="190"/>
                          </a:cubicBezTo>
                          <a:lnTo>
                            <a:pt x="76" y="190"/>
                          </a:lnTo>
                          <a:cubicBezTo>
                            <a:pt x="79" y="190"/>
                            <a:pt x="82" y="190"/>
                            <a:pt x="85" y="192"/>
                          </a:cubicBezTo>
                          <a:cubicBezTo>
                            <a:pt x="87" y="193"/>
                            <a:pt x="88" y="195"/>
                            <a:pt x="89" y="197"/>
                          </a:cubicBezTo>
                          <a:cubicBezTo>
                            <a:pt x="91" y="199"/>
                            <a:pt x="92" y="202"/>
                            <a:pt x="93" y="203"/>
                          </a:cubicBezTo>
                          <a:cubicBezTo>
                            <a:pt x="93" y="203"/>
                            <a:pt x="93" y="203"/>
                            <a:pt x="94" y="203"/>
                          </a:cubicBezTo>
                          <a:cubicBezTo>
                            <a:pt x="94" y="202"/>
                            <a:pt x="95" y="200"/>
                            <a:pt x="96" y="199"/>
                          </a:cubicBezTo>
                          <a:cubicBezTo>
                            <a:pt x="100" y="194"/>
                            <a:pt x="104" y="189"/>
                            <a:pt x="105" y="182"/>
                          </a:cubicBezTo>
                          <a:cubicBezTo>
                            <a:pt x="106" y="179"/>
                            <a:pt x="107" y="178"/>
                            <a:pt x="109" y="177"/>
                          </a:cubicBezTo>
                          <a:cubicBezTo>
                            <a:pt x="110" y="176"/>
                            <a:pt x="111" y="175"/>
                            <a:pt x="111" y="173"/>
                          </a:cubicBezTo>
                          <a:cubicBezTo>
                            <a:pt x="111" y="172"/>
                            <a:pt x="111" y="172"/>
                            <a:pt x="110" y="171"/>
                          </a:cubicBezTo>
                          <a:cubicBezTo>
                            <a:pt x="108" y="170"/>
                            <a:pt x="107" y="169"/>
                            <a:pt x="107" y="166"/>
                          </a:cubicBezTo>
                          <a:cubicBezTo>
                            <a:pt x="107" y="159"/>
                            <a:pt x="109" y="154"/>
                            <a:pt x="111" y="150"/>
                          </a:cubicBezTo>
                          <a:cubicBezTo>
                            <a:pt x="114" y="146"/>
                            <a:pt x="116" y="142"/>
                            <a:pt x="116" y="135"/>
                          </a:cubicBezTo>
                          <a:cubicBezTo>
                            <a:pt x="116" y="134"/>
                            <a:pt x="117" y="133"/>
                            <a:pt x="117" y="133"/>
                          </a:cubicBezTo>
                          <a:lnTo>
                            <a:pt x="121" y="133"/>
                          </a:lnTo>
                          <a:cubicBezTo>
                            <a:pt x="122" y="133"/>
                            <a:pt x="122" y="134"/>
                            <a:pt x="122" y="134"/>
                          </a:cubicBezTo>
                          <a:cubicBezTo>
                            <a:pt x="122" y="134"/>
                            <a:pt x="123" y="134"/>
                            <a:pt x="123" y="135"/>
                          </a:cubicBezTo>
                          <a:cubicBezTo>
                            <a:pt x="124" y="136"/>
                            <a:pt x="125" y="137"/>
                            <a:pt x="125" y="137"/>
                          </a:cubicBezTo>
                          <a:cubicBezTo>
                            <a:pt x="127" y="137"/>
                            <a:pt x="129" y="136"/>
                            <a:pt x="131" y="135"/>
                          </a:cubicBezTo>
                          <a:cubicBezTo>
                            <a:pt x="131" y="135"/>
                            <a:pt x="131" y="134"/>
                            <a:pt x="132" y="134"/>
                          </a:cubicBezTo>
                          <a:cubicBezTo>
                            <a:pt x="131" y="128"/>
                            <a:pt x="131" y="121"/>
                            <a:pt x="132" y="115"/>
                          </a:cubicBezTo>
                          <a:cubicBezTo>
                            <a:pt x="132" y="113"/>
                            <a:pt x="132" y="111"/>
                            <a:pt x="132" y="109"/>
                          </a:cubicBezTo>
                          <a:cubicBezTo>
                            <a:pt x="131" y="102"/>
                            <a:pt x="133" y="97"/>
                            <a:pt x="138" y="88"/>
                          </a:cubicBezTo>
                          <a:cubicBezTo>
                            <a:pt x="140" y="85"/>
                            <a:pt x="141" y="82"/>
                            <a:pt x="14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" name="Freeform 1169">
                      <a:extLst>
                        <a:ext uri="{FF2B5EF4-FFF2-40B4-BE49-F238E27FC236}">
                          <a16:creationId xmlns:a16="http://schemas.microsoft.com/office/drawing/2014/main" id="{30482E88-47C6-D876-D6C3-5760F0A949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6102" y="4692637"/>
                      <a:ext cx="73300" cy="56384"/>
                    </a:xfrm>
                    <a:custGeom>
                      <a:avLst/>
                      <a:gdLst>
                        <a:gd name="T0" fmla="*/ 160 w 175"/>
                        <a:gd name="T1" fmla="*/ 116 h 135"/>
                        <a:gd name="T2" fmla="*/ 170 w 175"/>
                        <a:gd name="T3" fmla="*/ 113 h 135"/>
                        <a:gd name="T4" fmla="*/ 173 w 175"/>
                        <a:gd name="T5" fmla="*/ 101 h 135"/>
                        <a:gd name="T6" fmla="*/ 175 w 175"/>
                        <a:gd name="T7" fmla="*/ 96 h 135"/>
                        <a:gd name="T8" fmla="*/ 171 w 175"/>
                        <a:gd name="T9" fmla="*/ 78 h 135"/>
                        <a:gd name="T10" fmla="*/ 169 w 175"/>
                        <a:gd name="T11" fmla="*/ 65 h 135"/>
                        <a:gd name="T12" fmla="*/ 168 w 175"/>
                        <a:gd name="T13" fmla="*/ 58 h 135"/>
                        <a:gd name="T14" fmla="*/ 154 w 175"/>
                        <a:gd name="T15" fmla="*/ 69 h 135"/>
                        <a:gd name="T16" fmla="*/ 147 w 175"/>
                        <a:gd name="T17" fmla="*/ 68 h 135"/>
                        <a:gd name="T18" fmla="*/ 149 w 175"/>
                        <a:gd name="T19" fmla="*/ 59 h 135"/>
                        <a:gd name="T20" fmla="*/ 145 w 175"/>
                        <a:gd name="T21" fmla="*/ 51 h 135"/>
                        <a:gd name="T22" fmla="*/ 147 w 175"/>
                        <a:gd name="T23" fmla="*/ 44 h 135"/>
                        <a:gd name="T24" fmla="*/ 138 w 175"/>
                        <a:gd name="T25" fmla="*/ 43 h 135"/>
                        <a:gd name="T26" fmla="*/ 117 w 175"/>
                        <a:gd name="T27" fmla="*/ 40 h 135"/>
                        <a:gd name="T28" fmla="*/ 107 w 175"/>
                        <a:gd name="T29" fmla="*/ 36 h 135"/>
                        <a:gd name="T30" fmla="*/ 95 w 175"/>
                        <a:gd name="T31" fmla="*/ 35 h 135"/>
                        <a:gd name="T32" fmla="*/ 86 w 175"/>
                        <a:gd name="T33" fmla="*/ 19 h 135"/>
                        <a:gd name="T34" fmla="*/ 61 w 175"/>
                        <a:gd name="T35" fmla="*/ 8 h 135"/>
                        <a:gd name="T36" fmla="*/ 37 w 175"/>
                        <a:gd name="T37" fmla="*/ 1 h 135"/>
                        <a:gd name="T38" fmla="*/ 32 w 175"/>
                        <a:gd name="T39" fmla="*/ 3 h 135"/>
                        <a:gd name="T40" fmla="*/ 25 w 175"/>
                        <a:gd name="T41" fmla="*/ 22 h 135"/>
                        <a:gd name="T42" fmla="*/ 27 w 175"/>
                        <a:gd name="T43" fmla="*/ 27 h 135"/>
                        <a:gd name="T44" fmla="*/ 19 w 175"/>
                        <a:gd name="T45" fmla="*/ 33 h 135"/>
                        <a:gd name="T46" fmla="*/ 9 w 175"/>
                        <a:gd name="T47" fmla="*/ 42 h 135"/>
                        <a:gd name="T48" fmla="*/ 3 w 175"/>
                        <a:gd name="T49" fmla="*/ 59 h 135"/>
                        <a:gd name="T50" fmla="*/ 9 w 175"/>
                        <a:gd name="T51" fmla="*/ 80 h 135"/>
                        <a:gd name="T52" fmla="*/ 6 w 175"/>
                        <a:gd name="T53" fmla="*/ 84 h 135"/>
                        <a:gd name="T54" fmla="*/ 8 w 175"/>
                        <a:gd name="T55" fmla="*/ 92 h 135"/>
                        <a:gd name="T56" fmla="*/ 27 w 175"/>
                        <a:gd name="T57" fmla="*/ 90 h 135"/>
                        <a:gd name="T58" fmla="*/ 20 w 175"/>
                        <a:gd name="T59" fmla="*/ 99 h 135"/>
                        <a:gd name="T60" fmla="*/ 27 w 175"/>
                        <a:gd name="T61" fmla="*/ 112 h 135"/>
                        <a:gd name="T62" fmla="*/ 40 w 175"/>
                        <a:gd name="T63" fmla="*/ 124 h 135"/>
                        <a:gd name="T64" fmla="*/ 50 w 175"/>
                        <a:gd name="T65" fmla="*/ 124 h 135"/>
                        <a:gd name="T66" fmla="*/ 62 w 175"/>
                        <a:gd name="T67" fmla="*/ 121 h 135"/>
                        <a:gd name="T68" fmla="*/ 69 w 175"/>
                        <a:gd name="T69" fmla="*/ 122 h 135"/>
                        <a:gd name="T70" fmla="*/ 83 w 175"/>
                        <a:gd name="T71" fmla="*/ 115 h 135"/>
                        <a:gd name="T72" fmla="*/ 109 w 175"/>
                        <a:gd name="T73" fmla="*/ 113 h 135"/>
                        <a:gd name="T74" fmla="*/ 115 w 175"/>
                        <a:gd name="T75" fmla="*/ 118 h 135"/>
                        <a:gd name="T76" fmla="*/ 126 w 175"/>
                        <a:gd name="T77" fmla="*/ 135 h 135"/>
                        <a:gd name="T78" fmla="*/ 137 w 175"/>
                        <a:gd name="T79" fmla="*/ 120 h 135"/>
                        <a:gd name="T80" fmla="*/ 148 w 175"/>
                        <a:gd name="T81" fmla="*/ 118 h 1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75" h="135">
                          <a:moveTo>
                            <a:pt x="150" y="117"/>
                          </a:moveTo>
                          <a:cubicBezTo>
                            <a:pt x="153" y="115"/>
                            <a:pt x="157" y="116"/>
                            <a:pt x="160" y="116"/>
                          </a:cubicBezTo>
                          <a:cubicBezTo>
                            <a:pt x="163" y="116"/>
                            <a:pt x="164" y="117"/>
                            <a:pt x="166" y="117"/>
                          </a:cubicBezTo>
                          <a:cubicBezTo>
                            <a:pt x="169" y="116"/>
                            <a:pt x="169" y="115"/>
                            <a:pt x="170" y="113"/>
                          </a:cubicBezTo>
                          <a:cubicBezTo>
                            <a:pt x="171" y="111"/>
                            <a:pt x="172" y="109"/>
                            <a:pt x="174" y="108"/>
                          </a:cubicBezTo>
                          <a:cubicBezTo>
                            <a:pt x="174" y="106"/>
                            <a:pt x="173" y="103"/>
                            <a:pt x="173" y="101"/>
                          </a:cubicBezTo>
                          <a:cubicBezTo>
                            <a:pt x="173" y="100"/>
                            <a:pt x="174" y="99"/>
                            <a:pt x="174" y="98"/>
                          </a:cubicBezTo>
                          <a:cubicBezTo>
                            <a:pt x="175" y="97"/>
                            <a:pt x="175" y="97"/>
                            <a:pt x="175" y="96"/>
                          </a:cubicBezTo>
                          <a:cubicBezTo>
                            <a:pt x="175" y="93"/>
                            <a:pt x="174" y="89"/>
                            <a:pt x="173" y="86"/>
                          </a:cubicBezTo>
                          <a:cubicBezTo>
                            <a:pt x="172" y="83"/>
                            <a:pt x="171" y="80"/>
                            <a:pt x="171" y="78"/>
                          </a:cubicBezTo>
                          <a:lnTo>
                            <a:pt x="171" y="74"/>
                          </a:lnTo>
                          <a:cubicBezTo>
                            <a:pt x="171" y="70"/>
                            <a:pt x="170" y="68"/>
                            <a:pt x="169" y="65"/>
                          </a:cubicBezTo>
                          <a:lnTo>
                            <a:pt x="168" y="64"/>
                          </a:lnTo>
                          <a:lnTo>
                            <a:pt x="168" y="58"/>
                          </a:lnTo>
                          <a:cubicBezTo>
                            <a:pt x="163" y="58"/>
                            <a:pt x="155" y="60"/>
                            <a:pt x="154" y="68"/>
                          </a:cubicBezTo>
                          <a:lnTo>
                            <a:pt x="154" y="69"/>
                          </a:lnTo>
                          <a:lnTo>
                            <a:pt x="147" y="69"/>
                          </a:lnTo>
                          <a:lnTo>
                            <a:pt x="147" y="68"/>
                          </a:lnTo>
                          <a:cubicBezTo>
                            <a:pt x="147" y="66"/>
                            <a:pt x="148" y="65"/>
                            <a:pt x="148" y="63"/>
                          </a:cubicBezTo>
                          <a:cubicBezTo>
                            <a:pt x="148" y="62"/>
                            <a:pt x="149" y="61"/>
                            <a:pt x="149" y="59"/>
                          </a:cubicBezTo>
                          <a:cubicBezTo>
                            <a:pt x="149" y="58"/>
                            <a:pt x="148" y="57"/>
                            <a:pt x="147" y="56"/>
                          </a:cubicBezTo>
                          <a:cubicBezTo>
                            <a:pt x="146" y="55"/>
                            <a:pt x="145" y="53"/>
                            <a:pt x="145" y="51"/>
                          </a:cubicBezTo>
                          <a:cubicBezTo>
                            <a:pt x="145" y="49"/>
                            <a:pt x="146" y="48"/>
                            <a:pt x="146" y="47"/>
                          </a:cubicBezTo>
                          <a:cubicBezTo>
                            <a:pt x="147" y="46"/>
                            <a:pt x="147" y="45"/>
                            <a:pt x="147" y="44"/>
                          </a:cubicBezTo>
                          <a:cubicBezTo>
                            <a:pt x="147" y="41"/>
                            <a:pt x="146" y="41"/>
                            <a:pt x="144" y="41"/>
                          </a:cubicBezTo>
                          <a:cubicBezTo>
                            <a:pt x="142" y="41"/>
                            <a:pt x="140" y="42"/>
                            <a:pt x="138" y="43"/>
                          </a:cubicBezTo>
                          <a:cubicBezTo>
                            <a:pt x="136" y="44"/>
                            <a:pt x="133" y="45"/>
                            <a:pt x="130" y="45"/>
                          </a:cubicBezTo>
                          <a:cubicBezTo>
                            <a:pt x="124" y="45"/>
                            <a:pt x="120" y="42"/>
                            <a:pt x="117" y="40"/>
                          </a:cubicBezTo>
                          <a:cubicBezTo>
                            <a:pt x="114" y="38"/>
                            <a:pt x="112" y="36"/>
                            <a:pt x="110" y="36"/>
                          </a:cubicBezTo>
                          <a:cubicBezTo>
                            <a:pt x="109" y="36"/>
                            <a:pt x="108" y="36"/>
                            <a:pt x="107" y="36"/>
                          </a:cubicBezTo>
                          <a:cubicBezTo>
                            <a:pt x="105" y="36"/>
                            <a:pt x="104" y="36"/>
                            <a:pt x="102" y="36"/>
                          </a:cubicBezTo>
                          <a:cubicBezTo>
                            <a:pt x="98" y="36"/>
                            <a:pt x="96" y="36"/>
                            <a:pt x="95" y="35"/>
                          </a:cubicBezTo>
                          <a:cubicBezTo>
                            <a:pt x="92" y="33"/>
                            <a:pt x="92" y="30"/>
                            <a:pt x="91" y="27"/>
                          </a:cubicBezTo>
                          <a:cubicBezTo>
                            <a:pt x="90" y="24"/>
                            <a:pt x="89" y="21"/>
                            <a:pt x="86" y="19"/>
                          </a:cubicBezTo>
                          <a:cubicBezTo>
                            <a:pt x="85" y="18"/>
                            <a:pt x="84" y="18"/>
                            <a:pt x="84" y="17"/>
                          </a:cubicBezTo>
                          <a:cubicBezTo>
                            <a:pt x="77" y="13"/>
                            <a:pt x="69" y="9"/>
                            <a:pt x="61" y="8"/>
                          </a:cubicBezTo>
                          <a:cubicBezTo>
                            <a:pt x="60" y="8"/>
                            <a:pt x="58" y="7"/>
                            <a:pt x="57" y="7"/>
                          </a:cubicBezTo>
                          <a:cubicBezTo>
                            <a:pt x="45" y="5"/>
                            <a:pt x="39" y="4"/>
                            <a:pt x="37" y="1"/>
                          </a:cubicBezTo>
                          <a:lnTo>
                            <a:pt x="32" y="0"/>
                          </a:lnTo>
                          <a:cubicBezTo>
                            <a:pt x="32" y="1"/>
                            <a:pt x="32" y="2"/>
                            <a:pt x="32" y="3"/>
                          </a:cubicBezTo>
                          <a:cubicBezTo>
                            <a:pt x="32" y="9"/>
                            <a:pt x="30" y="12"/>
                            <a:pt x="28" y="15"/>
                          </a:cubicBezTo>
                          <a:cubicBezTo>
                            <a:pt x="26" y="18"/>
                            <a:pt x="25" y="20"/>
                            <a:pt x="25" y="22"/>
                          </a:cubicBezTo>
                          <a:cubicBezTo>
                            <a:pt x="25" y="23"/>
                            <a:pt x="25" y="23"/>
                            <a:pt x="26" y="23"/>
                          </a:cubicBezTo>
                          <a:cubicBezTo>
                            <a:pt x="26" y="24"/>
                            <a:pt x="27" y="25"/>
                            <a:pt x="27" y="27"/>
                          </a:cubicBezTo>
                          <a:cubicBezTo>
                            <a:pt x="27" y="33"/>
                            <a:pt x="22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17" y="33"/>
                            <a:pt x="14" y="33"/>
                            <a:pt x="13" y="34"/>
                          </a:cubicBezTo>
                          <a:cubicBezTo>
                            <a:pt x="10" y="36"/>
                            <a:pt x="10" y="39"/>
                            <a:pt x="9" y="42"/>
                          </a:cubicBezTo>
                          <a:cubicBezTo>
                            <a:pt x="9" y="44"/>
                            <a:pt x="9" y="46"/>
                            <a:pt x="7" y="48"/>
                          </a:cubicBezTo>
                          <a:cubicBezTo>
                            <a:pt x="5" y="51"/>
                            <a:pt x="3" y="55"/>
                            <a:pt x="3" y="59"/>
                          </a:cubicBezTo>
                          <a:cubicBezTo>
                            <a:pt x="3" y="65"/>
                            <a:pt x="5" y="68"/>
                            <a:pt x="6" y="70"/>
                          </a:cubicBezTo>
                          <a:cubicBezTo>
                            <a:pt x="8" y="73"/>
                            <a:pt x="9" y="76"/>
                            <a:pt x="9" y="80"/>
                          </a:cubicBezTo>
                          <a:cubicBezTo>
                            <a:pt x="9" y="83"/>
                            <a:pt x="8" y="83"/>
                            <a:pt x="7" y="84"/>
                          </a:cubicBezTo>
                          <a:cubicBezTo>
                            <a:pt x="6" y="84"/>
                            <a:pt x="6" y="84"/>
                            <a:pt x="6" y="84"/>
                          </a:cubicBezTo>
                          <a:cubicBezTo>
                            <a:pt x="5" y="89"/>
                            <a:pt x="3" y="92"/>
                            <a:pt x="0" y="95"/>
                          </a:cubicBezTo>
                          <a:cubicBezTo>
                            <a:pt x="3" y="94"/>
                            <a:pt x="6" y="93"/>
                            <a:pt x="8" y="92"/>
                          </a:cubicBezTo>
                          <a:cubicBezTo>
                            <a:pt x="12" y="91"/>
                            <a:pt x="16" y="90"/>
                            <a:pt x="21" y="90"/>
                          </a:cubicBezTo>
                          <a:lnTo>
                            <a:pt x="27" y="90"/>
                          </a:lnTo>
                          <a:lnTo>
                            <a:pt x="27" y="91"/>
                          </a:lnTo>
                          <a:cubicBezTo>
                            <a:pt x="27" y="96"/>
                            <a:pt x="25" y="99"/>
                            <a:pt x="20" y="99"/>
                          </a:cubicBezTo>
                          <a:lnTo>
                            <a:pt x="20" y="103"/>
                          </a:lnTo>
                          <a:cubicBezTo>
                            <a:pt x="22" y="106"/>
                            <a:pt x="24" y="109"/>
                            <a:pt x="27" y="112"/>
                          </a:cubicBezTo>
                          <a:cubicBezTo>
                            <a:pt x="31" y="116"/>
                            <a:pt x="35" y="120"/>
                            <a:pt x="38" y="126"/>
                          </a:cubicBezTo>
                          <a:cubicBezTo>
                            <a:pt x="39" y="126"/>
                            <a:pt x="40" y="125"/>
                            <a:pt x="40" y="124"/>
                          </a:cubicBezTo>
                          <a:cubicBezTo>
                            <a:pt x="41" y="123"/>
                            <a:pt x="43" y="121"/>
                            <a:pt x="45" y="121"/>
                          </a:cubicBezTo>
                          <a:cubicBezTo>
                            <a:pt x="47" y="121"/>
                            <a:pt x="49" y="123"/>
                            <a:pt x="50" y="124"/>
                          </a:cubicBezTo>
                          <a:cubicBezTo>
                            <a:pt x="51" y="124"/>
                            <a:pt x="51" y="125"/>
                            <a:pt x="51" y="125"/>
                          </a:cubicBezTo>
                          <a:cubicBezTo>
                            <a:pt x="54" y="122"/>
                            <a:pt x="58" y="121"/>
                            <a:pt x="62" y="121"/>
                          </a:cubicBezTo>
                          <a:cubicBezTo>
                            <a:pt x="63" y="121"/>
                            <a:pt x="64" y="121"/>
                            <a:pt x="65" y="122"/>
                          </a:cubicBezTo>
                          <a:cubicBezTo>
                            <a:pt x="66" y="122"/>
                            <a:pt x="67" y="122"/>
                            <a:pt x="69" y="122"/>
                          </a:cubicBezTo>
                          <a:cubicBezTo>
                            <a:pt x="70" y="122"/>
                            <a:pt x="72" y="122"/>
                            <a:pt x="73" y="121"/>
                          </a:cubicBezTo>
                          <a:cubicBezTo>
                            <a:pt x="77" y="120"/>
                            <a:pt x="80" y="118"/>
                            <a:pt x="83" y="115"/>
                          </a:cubicBezTo>
                          <a:cubicBezTo>
                            <a:pt x="88" y="111"/>
                            <a:pt x="93" y="107"/>
                            <a:pt x="101" y="107"/>
                          </a:cubicBezTo>
                          <a:cubicBezTo>
                            <a:pt x="105" y="107"/>
                            <a:pt x="107" y="110"/>
                            <a:pt x="109" y="113"/>
                          </a:cubicBezTo>
                          <a:cubicBezTo>
                            <a:pt x="111" y="115"/>
                            <a:pt x="112" y="118"/>
                            <a:pt x="114" y="118"/>
                          </a:cubicBezTo>
                          <a:lnTo>
                            <a:pt x="115" y="118"/>
                          </a:lnTo>
                          <a:lnTo>
                            <a:pt x="115" y="125"/>
                          </a:lnTo>
                          <a:cubicBezTo>
                            <a:pt x="115" y="127"/>
                            <a:pt x="124" y="135"/>
                            <a:pt x="126" y="135"/>
                          </a:cubicBezTo>
                          <a:cubicBezTo>
                            <a:pt x="130" y="135"/>
                            <a:pt x="135" y="126"/>
                            <a:pt x="137" y="120"/>
                          </a:cubicBezTo>
                          <a:lnTo>
                            <a:pt x="137" y="120"/>
                          </a:lnTo>
                          <a:lnTo>
                            <a:pt x="146" y="120"/>
                          </a:lnTo>
                          <a:cubicBezTo>
                            <a:pt x="146" y="120"/>
                            <a:pt x="147" y="119"/>
                            <a:pt x="148" y="118"/>
                          </a:cubicBezTo>
                          <a:cubicBezTo>
                            <a:pt x="148" y="117"/>
                            <a:pt x="149" y="117"/>
                            <a:pt x="150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8" name="Freeform 1170">
                      <a:extLst>
                        <a:ext uri="{FF2B5EF4-FFF2-40B4-BE49-F238E27FC236}">
                          <a16:creationId xmlns:a16="http://schemas.microsoft.com/office/drawing/2014/main" id="{BFFE4964-E458-D808-7600-F85E96C7BA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7522" y="4707673"/>
                      <a:ext cx="37589" cy="62023"/>
                    </a:xfrm>
                    <a:custGeom>
                      <a:avLst/>
                      <a:gdLst>
                        <a:gd name="T0" fmla="*/ 80 w 85"/>
                        <a:gd name="T1" fmla="*/ 97 h 146"/>
                        <a:gd name="T2" fmla="*/ 85 w 85"/>
                        <a:gd name="T3" fmla="*/ 88 h 146"/>
                        <a:gd name="T4" fmla="*/ 78 w 85"/>
                        <a:gd name="T5" fmla="*/ 82 h 146"/>
                        <a:gd name="T6" fmla="*/ 74 w 85"/>
                        <a:gd name="T7" fmla="*/ 82 h 146"/>
                        <a:gd name="T8" fmla="*/ 73 w 85"/>
                        <a:gd name="T9" fmla="*/ 82 h 146"/>
                        <a:gd name="T10" fmla="*/ 68 w 85"/>
                        <a:gd name="T11" fmla="*/ 81 h 146"/>
                        <a:gd name="T12" fmla="*/ 67 w 85"/>
                        <a:gd name="T13" fmla="*/ 78 h 146"/>
                        <a:gd name="T14" fmla="*/ 70 w 85"/>
                        <a:gd name="T15" fmla="*/ 70 h 146"/>
                        <a:gd name="T16" fmla="*/ 72 w 85"/>
                        <a:gd name="T17" fmla="*/ 61 h 146"/>
                        <a:gd name="T18" fmla="*/ 70 w 85"/>
                        <a:gd name="T19" fmla="*/ 56 h 146"/>
                        <a:gd name="T20" fmla="*/ 67 w 85"/>
                        <a:gd name="T21" fmla="*/ 48 h 146"/>
                        <a:gd name="T22" fmla="*/ 72 w 85"/>
                        <a:gd name="T23" fmla="*/ 44 h 146"/>
                        <a:gd name="T24" fmla="*/ 74 w 85"/>
                        <a:gd name="T25" fmla="*/ 43 h 146"/>
                        <a:gd name="T26" fmla="*/ 79 w 85"/>
                        <a:gd name="T27" fmla="*/ 37 h 146"/>
                        <a:gd name="T28" fmla="*/ 83 w 85"/>
                        <a:gd name="T29" fmla="*/ 31 h 146"/>
                        <a:gd name="T30" fmla="*/ 77 w 85"/>
                        <a:gd name="T31" fmla="*/ 16 h 146"/>
                        <a:gd name="T32" fmla="*/ 72 w 85"/>
                        <a:gd name="T33" fmla="*/ 7 h 146"/>
                        <a:gd name="T34" fmla="*/ 72 w 85"/>
                        <a:gd name="T35" fmla="*/ 5 h 146"/>
                        <a:gd name="T36" fmla="*/ 71 w 85"/>
                        <a:gd name="T37" fmla="*/ 0 h 146"/>
                        <a:gd name="T38" fmla="*/ 65 w 85"/>
                        <a:gd name="T39" fmla="*/ 4 h 146"/>
                        <a:gd name="T40" fmla="*/ 58 w 85"/>
                        <a:gd name="T41" fmla="*/ 8 h 146"/>
                        <a:gd name="T42" fmla="*/ 53 w 85"/>
                        <a:gd name="T43" fmla="*/ 5 h 146"/>
                        <a:gd name="T44" fmla="*/ 52 w 85"/>
                        <a:gd name="T45" fmla="*/ 5 h 146"/>
                        <a:gd name="T46" fmla="*/ 48 w 85"/>
                        <a:gd name="T47" fmla="*/ 5 h 146"/>
                        <a:gd name="T48" fmla="*/ 48 w 85"/>
                        <a:gd name="T49" fmla="*/ 8 h 146"/>
                        <a:gd name="T50" fmla="*/ 42 w 85"/>
                        <a:gd name="T51" fmla="*/ 8 h 146"/>
                        <a:gd name="T52" fmla="*/ 40 w 85"/>
                        <a:gd name="T53" fmla="*/ 6 h 146"/>
                        <a:gd name="T54" fmla="*/ 37 w 85"/>
                        <a:gd name="T55" fmla="*/ 4 h 146"/>
                        <a:gd name="T56" fmla="*/ 32 w 85"/>
                        <a:gd name="T57" fmla="*/ 5 h 146"/>
                        <a:gd name="T58" fmla="*/ 27 w 85"/>
                        <a:gd name="T59" fmla="*/ 6 h 146"/>
                        <a:gd name="T60" fmla="*/ 21 w 85"/>
                        <a:gd name="T61" fmla="*/ 10 h 146"/>
                        <a:gd name="T62" fmla="*/ 11 w 85"/>
                        <a:gd name="T63" fmla="*/ 16 h 146"/>
                        <a:gd name="T64" fmla="*/ 4 w 85"/>
                        <a:gd name="T65" fmla="*/ 18 h 146"/>
                        <a:gd name="T66" fmla="*/ 0 w 85"/>
                        <a:gd name="T67" fmla="*/ 19 h 146"/>
                        <a:gd name="T68" fmla="*/ 0 w 85"/>
                        <a:gd name="T69" fmla="*/ 27 h 146"/>
                        <a:gd name="T70" fmla="*/ 2 w 85"/>
                        <a:gd name="T71" fmla="*/ 37 h 146"/>
                        <a:gd name="T72" fmla="*/ 2 w 85"/>
                        <a:gd name="T73" fmla="*/ 41 h 146"/>
                        <a:gd name="T74" fmla="*/ 4 w 85"/>
                        <a:gd name="T75" fmla="*/ 48 h 146"/>
                        <a:gd name="T76" fmla="*/ 7 w 85"/>
                        <a:gd name="T77" fmla="*/ 59 h 146"/>
                        <a:gd name="T78" fmla="*/ 5 w 85"/>
                        <a:gd name="T79" fmla="*/ 63 h 146"/>
                        <a:gd name="T80" fmla="*/ 4 w 85"/>
                        <a:gd name="T81" fmla="*/ 64 h 146"/>
                        <a:gd name="T82" fmla="*/ 20 w 85"/>
                        <a:gd name="T83" fmla="*/ 84 h 146"/>
                        <a:gd name="T84" fmla="*/ 22 w 85"/>
                        <a:gd name="T85" fmla="*/ 86 h 146"/>
                        <a:gd name="T86" fmla="*/ 28 w 85"/>
                        <a:gd name="T87" fmla="*/ 95 h 146"/>
                        <a:gd name="T88" fmla="*/ 38 w 85"/>
                        <a:gd name="T89" fmla="*/ 105 h 146"/>
                        <a:gd name="T90" fmla="*/ 39 w 85"/>
                        <a:gd name="T91" fmla="*/ 105 h 146"/>
                        <a:gd name="T92" fmla="*/ 39 w 85"/>
                        <a:gd name="T93" fmla="*/ 107 h 146"/>
                        <a:gd name="T94" fmla="*/ 37 w 85"/>
                        <a:gd name="T95" fmla="*/ 112 h 146"/>
                        <a:gd name="T96" fmla="*/ 35 w 85"/>
                        <a:gd name="T97" fmla="*/ 114 h 146"/>
                        <a:gd name="T98" fmla="*/ 38 w 85"/>
                        <a:gd name="T99" fmla="*/ 117 h 146"/>
                        <a:gd name="T100" fmla="*/ 41 w 85"/>
                        <a:gd name="T101" fmla="*/ 122 h 146"/>
                        <a:gd name="T102" fmla="*/ 40 w 85"/>
                        <a:gd name="T103" fmla="*/ 126 h 146"/>
                        <a:gd name="T104" fmla="*/ 39 w 85"/>
                        <a:gd name="T105" fmla="*/ 128 h 146"/>
                        <a:gd name="T106" fmla="*/ 53 w 85"/>
                        <a:gd name="T107" fmla="*/ 137 h 146"/>
                        <a:gd name="T108" fmla="*/ 66 w 85"/>
                        <a:gd name="T109" fmla="*/ 141 h 146"/>
                        <a:gd name="T110" fmla="*/ 67 w 85"/>
                        <a:gd name="T111" fmla="*/ 146 h 146"/>
                        <a:gd name="T112" fmla="*/ 79 w 85"/>
                        <a:gd name="T113" fmla="*/ 131 h 146"/>
                        <a:gd name="T114" fmla="*/ 77 w 85"/>
                        <a:gd name="T115" fmla="*/ 122 h 146"/>
                        <a:gd name="T116" fmla="*/ 74 w 85"/>
                        <a:gd name="T117" fmla="*/ 110 h 146"/>
                        <a:gd name="T118" fmla="*/ 80 w 85"/>
                        <a:gd name="T119" fmla="*/ 97 h 1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85" h="146">
                          <a:moveTo>
                            <a:pt x="80" y="97"/>
                          </a:moveTo>
                          <a:cubicBezTo>
                            <a:pt x="83" y="94"/>
                            <a:pt x="85" y="91"/>
                            <a:pt x="85" y="88"/>
                          </a:cubicBezTo>
                          <a:cubicBezTo>
                            <a:pt x="85" y="83"/>
                            <a:pt x="83" y="82"/>
                            <a:pt x="78" y="82"/>
                          </a:cubicBezTo>
                          <a:cubicBezTo>
                            <a:pt x="77" y="82"/>
                            <a:pt x="75" y="82"/>
                            <a:pt x="74" y="82"/>
                          </a:cubicBezTo>
                          <a:cubicBezTo>
                            <a:pt x="74" y="82"/>
                            <a:pt x="73" y="82"/>
                            <a:pt x="73" y="82"/>
                          </a:cubicBezTo>
                          <a:cubicBezTo>
                            <a:pt x="71" y="82"/>
                            <a:pt x="69" y="82"/>
                            <a:pt x="68" y="81"/>
                          </a:cubicBezTo>
                          <a:cubicBezTo>
                            <a:pt x="68" y="81"/>
                            <a:pt x="67" y="80"/>
                            <a:pt x="67" y="78"/>
                          </a:cubicBezTo>
                          <a:cubicBezTo>
                            <a:pt x="67" y="75"/>
                            <a:pt x="69" y="73"/>
                            <a:pt x="70" y="70"/>
                          </a:cubicBezTo>
                          <a:cubicBezTo>
                            <a:pt x="71" y="67"/>
                            <a:pt x="72" y="64"/>
                            <a:pt x="72" y="61"/>
                          </a:cubicBezTo>
                          <a:cubicBezTo>
                            <a:pt x="72" y="59"/>
                            <a:pt x="71" y="58"/>
                            <a:pt x="70" y="56"/>
                          </a:cubicBezTo>
                          <a:cubicBezTo>
                            <a:pt x="69" y="54"/>
                            <a:pt x="67" y="52"/>
                            <a:pt x="67" y="48"/>
                          </a:cubicBezTo>
                          <a:cubicBezTo>
                            <a:pt x="67" y="45"/>
                            <a:pt x="70" y="44"/>
                            <a:pt x="72" y="44"/>
                          </a:cubicBezTo>
                          <a:cubicBezTo>
                            <a:pt x="73" y="43"/>
                            <a:pt x="73" y="43"/>
                            <a:pt x="74" y="43"/>
                          </a:cubicBezTo>
                          <a:cubicBezTo>
                            <a:pt x="74" y="39"/>
                            <a:pt x="77" y="38"/>
                            <a:pt x="79" y="37"/>
                          </a:cubicBezTo>
                          <a:cubicBezTo>
                            <a:pt x="81" y="36"/>
                            <a:pt x="83" y="35"/>
                            <a:pt x="83" y="31"/>
                          </a:cubicBezTo>
                          <a:cubicBezTo>
                            <a:pt x="83" y="24"/>
                            <a:pt x="80" y="20"/>
                            <a:pt x="77" y="16"/>
                          </a:cubicBezTo>
                          <a:cubicBezTo>
                            <a:pt x="74" y="14"/>
                            <a:pt x="72" y="11"/>
                            <a:pt x="72" y="7"/>
                          </a:cubicBezTo>
                          <a:cubicBezTo>
                            <a:pt x="72" y="7"/>
                            <a:pt x="72" y="6"/>
                            <a:pt x="72" y="5"/>
                          </a:cubicBezTo>
                          <a:cubicBezTo>
                            <a:pt x="72" y="3"/>
                            <a:pt x="72" y="2"/>
                            <a:pt x="71" y="0"/>
                          </a:cubicBezTo>
                          <a:cubicBezTo>
                            <a:pt x="68" y="0"/>
                            <a:pt x="66" y="2"/>
                            <a:pt x="65" y="4"/>
                          </a:cubicBezTo>
                          <a:cubicBezTo>
                            <a:pt x="63" y="6"/>
                            <a:pt x="61" y="8"/>
                            <a:pt x="58" y="8"/>
                          </a:cubicBezTo>
                          <a:cubicBezTo>
                            <a:pt x="55" y="8"/>
                            <a:pt x="54" y="6"/>
                            <a:pt x="53" y="5"/>
                          </a:cubicBezTo>
                          <a:cubicBezTo>
                            <a:pt x="52" y="5"/>
                            <a:pt x="52" y="5"/>
                            <a:pt x="52" y="5"/>
                          </a:cubicBezTo>
                          <a:lnTo>
                            <a:pt x="48" y="5"/>
                          </a:lnTo>
                          <a:lnTo>
                            <a:pt x="48" y="8"/>
                          </a:lnTo>
                          <a:lnTo>
                            <a:pt x="42" y="8"/>
                          </a:lnTo>
                          <a:cubicBezTo>
                            <a:pt x="41" y="7"/>
                            <a:pt x="41" y="7"/>
                            <a:pt x="40" y="6"/>
                          </a:cubicBezTo>
                          <a:cubicBezTo>
                            <a:pt x="39" y="5"/>
                            <a:pt x="38" y="4"/>
                            <a:pt x="37" y="4"/>
                          </a:cubicBezTo>
                          <a:cubicBezTo>
                            <a:pt x="35" y="4"/>
                            <a:pt x="33" y="4"/>
                            <a:pt x="32" y="5"/>
                          </a:cubicBezTo>
                          <a:cubicBezTo>
                            <a:pt x="31" y="6"/>
                            <a:pt x="29" y="6"/>
                            <a:pt x="27" y="6"/>
                          </a:cubicBezTo>
                          <a:cubicBezTo>
                            <a:pt x="25" y="6"/>
                            <a:pt x="23" y="8"/>
                            <a:pt x="21" y="10"/>
                          </a:cubicBezTo>
                          <a:cubicBezTo>
                            <a:pt x="19" y="13"/>
                            <a:pt x="16" y="16"/>
                            <a:pt x="11" y="16"/>
                          </a:cubicBezTo>
                          <a:cubicBezTo>
                            <a:pt x="9" y="16"/>
                            <a:pt x="7" y="17"/>
                            <a:pt x="4" y="18"/>
                          </a:cubicBezTo>
                          <a:cubicBezTo>
                            <a:pt x="3" y="19"/>
                            <a:pt x="1" y="19"/>
                            <a:pt x="0" y="19"/>
                          </a:cubicBezTo>
                          <a:lnTo>
                            <a:pt x="0" y="27"/>
                          </a:lnTo>
                          <a:cubicBezTo>
                            <a:pt x="1" y="30"/>
                            <a:pt x="2" y="33"/>
                            <a:pt x="2" y="37"/>
                          </a:cubicBezTo>
                          <a:lnTo>
                            <a:pt x="2" y="41"/>
                          </a:lnTo>
                          <a:cubicBezTo>
                            <a:pt x="2" y="43"/>
                            <a:pt x="3" y="45"/>
                            <a:pt x="4" y="48"/>
                          </a:cubicBezTo>
                          <a:cubicBezTo>
                            <a:pt x="5" y="52"/>
                            <a:pt x="7" y="55"/>
                            <a:pt x="7" y="59"/>
                          </a:cubicBezTo>
                          <a:cubicBezTo>
                            <a:pt x="7" y="61"/>
                            <a:pt x="6" y="62"/>
                            <a:pt x="5" y="63"/>
                          </a:cubicBezTo>
                          <a:cubicBezTo>
                            <a:pt x="5" y="63"/>
                            <a:pt x="4" y="63"/>
                            <a:pt x="4" y="64"/>
                          </a:cubicBezTo>
                          <a:cubicBezTo>
                            <a:pt x="4" y="75"/>
                            <a:pt x="13" y="80"/>
                            <a:pt x="20" y="84"/>
                          </a:cubicBezTo>
                          <a:cubicBezTo>
                            <a:pt x="20" y="85"/>
                            <a:pt x="21" y="85"/>
                            <a:pt x="22" y="86"/>
                          </a:cubicBezTo>
                          <a:cubicBezTo>
                            <a:pt x="25" y="88"/>
                            <a:pt x="26" y="92"/>
                            <a:pt x="28" y="95"/>
                          </a:cubicBezTo>
                          <a:cubicBezTo>
                            <a:pt x="30" y="100"/>
                            <a:pt x="32" y="105"/>
                            <a:pt x="38" y="105"/>
                          </a:cubicBezTo>
                          <a:lnTo>
                            <a:pt x="39" y="105"/>
                          </a:lnTo>
                          <a:lnTo>
                            <a:pt x="39" y="107"/>
                          </a:lnTo>
                          <a:cubicBezTo>
                            <a:pt x="39" y="109"/>
                            <a:pt x="38" y="110"/>
                            <a:pt x="37" y="112"/>
                          </a:cubicBezTo>
                          <a:cubicBezTo>
                            <a:pt x="36" y="112"/>
                            <a:pt x="35" y="113"/>
                            <a:pt x="35" y="114"/>
                          </a:cubicBezTo>
                          <a:cubicBezTo>
                            <a:pt x="35" y="115"/>
                            <a:pt x="36" y="116"/>
                            <a:pt x="38" y="117"/>
                          </a:cubicBezTo>
                          <a:cubicBezTo>
                            <a:pt x="39" y="118"/>
                            <a:pt x="41" y="120"/>
                            <a:pt x="41" y="122"/>
                          </a:cubicBezTo>
                          <a:cubicBezTo>
                            <a:pt x="41" y="124"/>
                            <a:pt x="40" y="125"/>
                            <a:pt x="40" y="126"/>
                          </a:cubicBezTo>
                          <a:cubicBezTo>
                            <a:pt x="39" y="126"/>
                            <a:pt x="39" y="127"/>
                            <a:pt x="39" y="128"/>
                          </a:cubicBezTo>
                          <a:cubicBezTo>
                            <a:pt x="39" y="134"/>
                            <a:pt x="45" y="135"/>
                            <a:pt x="53" y="137"/>
                          </a:cubicBezTo>
                          <a:cubicBezTo>
                            <a:pt x="58" y="137"/>
                            <a:pt x="63" y="138"/>
                            <a:pt x="66" y="141"/>
                          </a:cubicBezTo>
                          <a:cubicBezTo>
                            <a:pt x="67" y="142"/>
                            <a:pt x="67" y="144"/>
                            <a:pt x="67" y="146"/>
                          </a:cubicBezTo>
                          <a:cubicBezTo>
                            <a:pt x="73" y="142"/>
                            <a:pt x="79" y="139"/>
                            <a:pt x="79" y="131"/>
                          </a:cubicBezTo>
                          <a:cubicBezTo>
                            <a:pt x="79" y="128"/>
                            <a:pt x="78" y="125"/>
                            <a:pt x="77" y="122"/>
                          </a:cubicBezTo>
                          <a:cubicBezTo>
                            <a:pt x="75" y="118"/>
                            <a:pt x="74" y="114"/>
                            <a:pt x="74" y="110"/>
                          </a:cubicBezTo>
                          <a:cubicBezTo>
                            <a:pt x="74" y="104"/>
                            <a:pt x="77" y="100"/>
                            <a:pt x="80" y="9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9" name="Freeform 1171">
                      <a:extLst>
                        <a:ext uri="{FF2B5EF4-FFF2-40B4-BE49-F238E27FC236}">
                          <a16:creationId xmlns:a16="http://schemas.microsoft.com/office/drawing/2014/main" id="{44E7B600-3C83-2DE9-0570-6F967A4071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3620" y="4643771"/>
                      <a:ext cx="99612" cy="77059"/>
                    </a:xfrm>
                    <a:custGeom>
                      <a:avLst/>
                      <a:gdLst>
                        <a:gd name="T0" fmla="*/ 208 w 234"/>
                        <a:gd name="T1" fmla="*/ 153 h 178"/>
                        <a:gd name="T2" fmla="*/ 222 w 234"/>
                        <a:gd name="T3" fmla="*/ 147 h 178"/>
                        <a:gd name="T4" fmla="*/ 228 w 234"/>
                        <a:gd name="T5" fmla="*/ 125 h 178"/>
                        <a:gd name="T6" fmla="*/ 225 w 234"/>
                        <a:gd name="T7" fmla="*/ 108 h 178"/>
                        <a:gd name="T8" fmla="*/ 219 w 234"/>
                        <a:gd name="T9" fmla="*/ 82 h 178"/>
                        <a:gd name="T10" fmla="*/ 217 w 234"/>
                        <a:gd name="T11" fmla="*/ 69 h 178"/>
                        <a:gd name="T12" fmla="*/ 205 w 234"/>
                        <a:gd name="T13" fmla="*/ 55 h 178"/>
                        <a:gd name="T14" fmla="*/ 186 w 234"/>
                        <a:gd name="T15" fmla="*/ 44 h 178"/>
                        <a:gd name="T16" fmla="*/ 167 w 234"/>
                        <a:gd name="T17" fmla="*/ 46 h 178"/>
                        <a:gd name="T18" fmla="*/ 162 w 234"/>
                        <a:gd name="T19" fmla="*/ 26 h 178"/>
                        <a:gd name="T20" fmla="*/ 156 w 234"/>
                        <a:gd name="T21" fmla="*/ 14 h 178"/>
                        <a:gd name="T22" fmla="*/ 144 w 234"/>
                        <a:gd name="T23" fmla="*/ 7 h 178"/>
                        <a:gd name="T24" fmla="*/ 123 w 234"/>
                        <a:gd name="T25" fmla="*/ 19 h 178"/>
                        <a:gd name="T26" fmla="*/ 98 w 234"/>
                        <a:gd name="T27" fmla="*/ 9 h 178"/>
                        <a:gd name="T28" fmla="*/ 65 w 234"/>
                        <a:gd name="T29" fmla="*/ 4 h 178"/>
                        <a:gd name="T30" fmla="*/ 52 w 234"/>
                        <a:gd name="T31" fmla="*/ 0 h 178"/>
                        <a:gd name="T32" fmla="*/ 32 w 234"/>
                        <a:gd name="T33" fmla="*/ 32 h 178"/>
                        <a:gd name="T34" fmla="*/ 16 w 234"/>
                        <a:gd name="T35" fmla="*/ 43 h 178"/>
                        <a:gd name="T36" fmla="*/ 9 w 234"/>
                        <a:gd name="T37" fmla="*/ 60 h 178"/>
                        <a:gd name="T38" fmla="*/ 4 w 234"/>
                        <a:gd name="T39" fmla="*/ 60 h 178"/>
                        <a:gd name="T40" fmla="*/ 6 w 234"/>
                        <a:gd name="T41" fmla="*/ 63 h 178"/>
                        <a:gd name="T42" fmla="*/ 6 w 234"/>
                        <a:gd name="T43" fmla="*/ 67 h 178"/>
                        <a:gd name="T44" fmla="*/ 0 w 234"/>
                        <a:gd name="T45" fmla="*/ 77 h 178"/>
                        <a:gd name="T46" fmla="*/ 6 w 234"/>
                        <a:gd name="T47" fmla="*/ 90 h 178"/>
                        <a:gd name="T48" fmla="*/ 6 w 234"/>
                        <a:gd name="T49" fmla="*/ 103 h 178"/>
                        <a:gd name="T50" fmla="*/ 10 w 234"/>
                        <a:gd name="T51" fmla="*/ 108 h 178"/>
                        <a:gd name="T52" fmla="*/ 18 w 234"/>
                        <a:gd name="T53" fmla="*/ 111 h 178"/>
                        <a:gd name="T54" fmla="*/ 40 w 234"/>
                        <a:gd name="T55" fmla="*/ 116 h 178"/>
                        <a:gd name="T56" fmla="*/ 66 w 234"/>
                        <a:gd name="T57" fmla="*/ 128 h 178"/>
                        <a:gd name="T58" fmla="*/ 75 w 234"/>
                        <a:gd name="T59" fmla="*/ 144 h 178"/>
                        <a:gd name="T60" fmla="*/ 85 w 234"/>
                        <a:gd name="T61" fmla="*/ 145 h 178"/>
                        <a:gd name="T62" fmla="*/ 97 w 234"/>
                        <a:gd name="T63" fmla="*/ 149 h 178"/>
                        <a:gd name="T64" fmla="*/ 116 w 234"/>
                        <a:gd name="T65" fmla="*/ 152 h 178"/>
                        <a:gd name="T66" fmla="*/ 129 w 234"/>
                        <a:gd name="T67" fmla="*/ 155 h 178"/>
                        <a:gd name="T68" fmla="*/ 126 w 234"/>
                        <a:gd name="T69" fmla="*/ 162 h 178"/>
                        <a:gd name="T70" fmla="*/ 130 w 234"/>
                        <a:gd name="T71" fmla="*/ 170 h 178"/>
                        <a:gd name="T72" fmla="*/ 129 w 234"/>
                        <a:gd name="T73" fmla="*/ 178 h 178"/>
                        <a:gd name="T74" fmla="*/ 147 w 234"/>
                        <a:gd name="T75" fmla="*/ 167 h 178"/>
                        <a:gd name="T76" fmla="*/ 148 w 234"/>
                        <a:gd name="T77" fmla="*/ 165 h 178"/>
                        <a:gd name="T78" fmla="*/ 161 w 234"/>
                        <a:gd name="T79" fmla="*/ 162 h 178"/>
                        <a:gd name="T80" fmla="*/ 177 w 234"/>
                        <a:gd name="T81" fmla="*/ 152 h 178"/>
                        <a:gd name="T82" fmla="*/ 187 w 234"/>
                        <a:gd name="T83" fmla="*/ 149 h 178"/>
                        <a:gd name="T84" fmla="*/ 193 w 234"/>
                        <a:gd name="T85" fmla="*/ 153 h 178"/>
                        <a:gd name="T86" fmla="*/ 195 w 234"/>
                        <a:gd name="T87" fmla="*/ 150 h 178"/>
                        <a:gd name="T88" fmla="*/ 204 w 234"/>
                        <a:gd name="T89" fmla="*/ 152 h 1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34" h="178">
                          <a:moveTo>
                            <a:pt x="204" y="152"/>
                          </a:moveTo>
                          <a:cubicBezTo>
                            <a:pt x="205" y="153"/>
                            <a:pt x="206" y="153"/>
                            <a:pt x="208" y="153"/>
                          </a:cubicBezTo>
                          <a:cubicBezTo>
                            <a:pt x="210" y="153"/>
                            <a:pt x="212" y="152"/>
                            <a:pt x="213" y="151"/>
                          </a:cubicBezTo>
                          <a:cubicBezTo>
                            <a:pt x="215" y="149"/>
                            <a:pt x="218" y="147"/>
                            <a:pt x="222" y="147"/>
                          </a:cubicBezTo>
                          <a:lnTo>
                            <a:pt x="222" y="135"/>
                          </a:lnTo>
                          <a:cubicBezTo>
                            <a:pt x="222" y="130"/>
                            <a:pt x="225" y="128"/>
                            <a:pt x="228" y="125"/>
                          </a:cubicBezTo>
                          <a:cubicBezTo>
                            <a:pt x="231" y="123"/>
                            <a:pt x="234" y="121"/>
                            <a:pt x="234" y="116"/>
                          </a:cubicBezTo>
                          <a:cubicBezTo>
                            <a:pt x="234" y="111"/>
                            <a:pt x="230" y="109"/>
                            <a:pt x="225" y="108"/>
                          </a:cubicBezTo>
                          <a:cubicBezTo>
                            <a:pt x="219" y="107"/>
                            <a:pt x="213" y="105"/>
                            <a:pt x="213" y="97"/>
                          </a:cubicBezTo>
                          <a:cubicBezTo>
                            <a:pt x="213" y="91"/>
                            <a:pt x="216" y="86"/>
                            <a:pt x="219" y="82"/>
                          </a:cubicBezTo>
                          <a:cubicBezTo>
                            <a:pt x="221" y="80"/>
                            <a:pt x="223" y="77"/>
                            <a:pt x="223" y="74"/>
                          </a:cubicBezTo>
                          <a:cubicBezTo>
                            <a:pt x="223" y="71"/>
                            <a:pt x="221" y="70"/>
                            <a:pt x="217" y="69"/>
                          </a:cubicBezTo>
                          <a:cubicBezTo>
                            <a:pt x="215" y="68"/>
                            <a:pt x="213" y="68"/>
                            <a:pt x="212" y="67"/>
                          </a:cubicBezTo>
                          <a:cubicBezTo>
                            <a:pt x="209" y="64"/>
                            <a:pt x="206" y="58"/>
                            <a:pt x="205" y="55"/>
                          </a:cubicBezTo>
                          <a:cubicBezTo>
                            <a:pt x="201" y="54"/>
                            <a:pt x="199" y="52"/>
                            <a:pt x="197" y="49"/>
                          </a:cubicBezTo>
                          <a:cubicBezTo>
                            <a:pt x="194" y="47"/>
                            <a:pt x="192" y="44"/>
                            <a:pt x="186" y="44"/>
                          </a:cubicBezTo>
                          <a:cubicBezTo>
                            <a:pt x="182" y="44"/>
                            <a:pt x="180" y="45"/>
                            <a:pt x="177" y="45"/>
                          </a:cubicBezTo>
                          <a:cubicBezTo>
                            <a:pt x="174" y="46"/>
                            <a:pt x="171" y="46"/>
                            <a:pt x="167" y="46"/>
                          </a:cubicBezTo>
                          <a:cubicBezTo>
                            <a:pt x="163" y="46"/>
                            <a:pt x="162" y="41"/>
                            <a:pt x="162" y="39"/>
                          </a:cubicBezTo>
                          <a:lnTo>
                            <a:pt x="162" y="26"/>
                          </a:lnTo>
                          <a:cubicBezTo>
                            <a:pt x="162" y="23"/>
                            <a:pt x="160" y="22"/>
                            <a:pt x="159" y="20"/>
                          </a:cubicBezTo>
                          <a:cubicBezTo>
                            <a:pt x="158" y="19"/>
                            <a:pt x="156" y="17"/>
                            <a:pt x="156" y="14"/>
                          </a:cubicBezTo>
                          <a:cubicBezTo>
                            <a:pt x="153" y="14"/>
                            <a:pt x="152" y="12"/>
                            <a:pt x="150" y="10"/>
                          </a:cubicBezTo>
                          <a:cubicBezTo>
                            <a:pt x="148" y="9"/>
                            <a:pt x="146" y="7"/>
                            <a:pt x="144" y="7"/>
                          </a:cubicBezTo>
                          <a:cubicBezTo>
                            <a:pt x="139" y="7"/>
                            <a:pt x="136" y="10"/>
                            <a:pt x="132" y="13"/>
                          </a:cubicBezTo>
                          <a:cubicBezTo>
                            <a:pt x="130" y="16"/>
                            <a:pt x="127" y="19"/>
                            <a:pt x="123" y="19"/>
                          </a:cubicBezTo>
                          <a:cubicBezTo>
                            <a:pt x="118" y="19"/>
                            <a:pt x="114" y="16"/>
                            <a:pt x="111" y="14"/>
                          </a:cubicBezTo>
                          <a:cubicBezTo>
                            <a:pt x="108" y="12"/>
                            <a:pt x="104" y="9"/>
                            <a:pt x="98" y="9"/>
                          </a:cubicBezTo>
                          <a:cubicBezTo>
                            <a:pt x="90" y="9"/>
                            <a:pt x="84" y="8"/>
                            <a:pt x="78" y="4"/>
                          </a:cubicBezTo>
                          <a:lnTo>
                            <a:pt x="65" y="4"/>
                          </a:lnTo>
                          <a:cubicBezTo>
                            <a:pt x="64" y="3"/>
                            <a:pt x="62" y="3"/>
                            <a:pt x="61" y="2"/>
                          </a:cubicBezTo>
                          <a:cubicBezTo>
                            <a:pt x="58" y="1"/>
                            <a:pt x="55" y="0"/>
                            <a:pt x="52" y="0"/>
                          </a:cubicBezTo>
                          <a:cubicBezTo>
                            <a:pt x="44" y="0"/>
                            <a:pt x="40" y="11"/>
                            <a:pt x="37" y="20"/>
                          </a:cubicBezTo>
                          <a:cubicBezTo>
                            <a:pt x="36" y="25"/>
                            <a:pt x="34" y="29"/>
                            <a:pt x="32" y="32"/>
                          </a:cubicBezTo>
                          <a:cubicBezTo>
                            <a:pt x="30" y="35"/>
                            <a:pt x="27" y="36"/>
                            <a:pt x="24" y="38"/>
                          </a:cubicBezTo>
                          <a:cubicBezTo>
                            <a:pt x="20" y="39"/>
                            <a:pt x="18" y="40"/>
                            <a:pt x="16" y="43"/>
                          </a:cubicBezTo>
                          <a:cubicBezTo>
                            <a:pt x="14" y="46"/>
                            <a:pt x="13" y="48"/>
                            <a:pt x="13" y="50"/>
                          </a:cubicBezTo>
                          <a:cubicBezTo>
                            <a:pt x="12" y="53"/>
                            <a:pt x="11" y="57"/>
                            <a:pt x="9" y="60"/>
                          </a:cubicBezTo>
                          <a:lnTo>
                            <a:pt x="8" y="61"/>
                          </a:lnTo>
                          <a:lnTo>
                            <a:pt x="4" y="60"/>
                          </a:lnTo>
                          <a:lnTo>
                            <a:pt x="5" y="63"/>
                          </a:lnTo>
                          <a:cubicBezTo>
                            <a:pt x="6" y="63"/>
                            <a:pt x="6" y="63"/>
                            <a:pt x="6" y="63"/>
                          </a:cubicBezTo>
                          <a:cubicBezTo>
                            <a:pt x="7" y="64"/>
                            <a:pt x="6" y="65"/>
                            <a:pt x="6" y="65"/>
                          </a:cubicBezTo>
                          <a:cubicBezTo>
                            <a:pt x="6" y="65"/>
                            <a:pt x="6" y="66"/>
                            <a:pt x="6" y="67"/>
                          </a:cubicBezTo>
                          <a:cubicBezTo>
                            <a:pt x="6" y="69"/>
                            <a:pt x="4" y="70"/>
                            <a:pt x="3" y="71"/>
                          </a:cubicBezTo>
                          <a:cubicBezTo>
                            <a:pt x="2" y="73"/>
                            <a:pt x="0" y="74"/>
                            <a:pt x="0" y="77"/>
                          </a:cubicBezTo>
                          <a:cubicBezTo>
                            <a:pt x="0" y="80"/>
                            <a:pt x="2" y="83"/>
                            <a:pt x="4" y="86"/>
                          </a:cubicBezTo>
                          <a:cubicBezTo>
                            <a:pt x="5" y="87"/>
                            <a:pt x="6" y="89"/>
                            <a:pt x="6" y="90"/>
                          </a:cubicBezTo>
                          <a:lnTo>
                            <a:pt x="6" y="90"/>
                          </a:lnTo>
                          <a:lnTo>
                            <a:pt x="6" y="103"/>
                          </a:lnTo>
                          <a:cubicBezTo>
                            <a:pt x="7" y="104"/>
                            <a:pt x="8" y="105"/>
                            <a:pt x="9" y="107"/>
                          </a:cubicBezTo>
                          <a:cubicBezTo>
                            <a:pt x="9" y="107"/>
                            <a:pt x="10" y="107"/>
                            <a:pt x="10" y="108"/>
                          </a:cubicBezTo>
                          <a:lnTo>
                            <a:pt x="18" y="110"/>
                          </a:lnTo>
                          <a:lnTo>
                            <a:pt x="18" y="111"/>
                          </a:lnTo>
                          <a:cubicBezTo>
                            <a:pt x="19" y="113"/>
                            <a:pt x="32" y="115"/>
                            <a:pt x="36" y="116"/>
                          </a:cubicBezTo>
                          <a:cubicBezTo>
                            <a:pt x="38" y="116"/>
                            <a:pt x="39" y="116"/>
                            <a:pt x="40" y="116"/>
                          </a:cubicBezTo>
                          <a:cubicBezTo>
                            <a:pt x="49" y="118"/>
                            <a:pt x="57" y="122"/>
                            <a:pt x="64" y="126"/>
                          </a:cubicBezTo>
                          <a:cubicBezTo>
                            <a:pt x="65" y="127"/>
                            <a:pt x="66" y="127"/>
                            <a:pt x="66" y="128"/>
                          </a:cubicBezTo>
                          <a:cubicBezTo>
                            <a:pt x="70" y="130"/>
                            <a:pt x="71" y="134"/>
                            <a:pt x="72" y="137"/>
                          </a:cubicBezTo>
                          <a:cubicBezTo>
                            <a:pt x="73" y="140"/>
                            <a:pt x="73" y="142"/>
                            <a:pt x="75" y="144"/>
                          </a:cubicBezTo>
                          <a:cubicBezTo>
                            <a:pt x="76" y="145"/>
                            <a:pt x="77" y="145"/>
                            <a:pt x="81" y="145"/>
                          </a:cubicBezTo>
                          <a:cubicBezTo>
                            <a:pt x="83" y="145"/>
                            <a:pt x="84" y="145"/>
                            <a:pt x="85" y="145"/>
                          </a:cubicBezTo>
                          <a:cubicBezTo>
                            <a:pt x="87" y="145"/>
                            <a:pt x="88" y="145"/>
                            <a:pt x="89" y="145"/>
                          </a:cubicBezTo>
                          <a:cubicBezTo>
                            <a:pt x="92" y="145"/>
                            <a:pt x="94" y="147"/>
                            <a:pt x="97" y="149"/>
                          </a:cubicBezTo>
                          <a:cubicBezTo>
                            <a:pt x="100" y="151"/>
                            <a:pt x="104" y="153"/>
                            <a:pt x="109" y="153"/>
                          </a:cubicBezTo>
                          <a:cubicBezTo>
                            <a:pt x="112" y="153"/>
                            <a:pt x="114" y="153"/>
                            <a:pt x="116" y="152"/>
                          </a:cubicBezTo>
                          <a:cubicBezTo>
                            <a:pt x="118" y="151"/>
                            <a:pt x="120" y="149"/>
                            <a:pt x="123" y="149"/>
                          </a:cubicBezTo>
                          <a:cubicBezTo>
                            <a:pt x="127" y="149"/>
                            <a:pt x="129" y="152"/>
                            <a:pt x="129" y="155"/>
                          </a:cubicBezTo>
                          <a:cubicBezTo>
                            <a:pt x="129" y="157"/>
                            <a:pt x="128" y="158"/>
                            <a:pt x="127" y="159"/>
                          </a:cubicBezTo>
                          <a:cubicBezTo>
                            <a:pt x="127" y="160"/>
                            <a:pt x="126" y="161"/>
                            <a:pt x="126" y="162"/>
                          </a:cubicBezTo>
                          <a:cubicBezTo>
                            <a:pt x="126" y="163"/>
                            <a:pt x="127" y="164"/>
                            <a:pt x="128" y="165"/>
                          </a:cubicBezTo>
                          <a:cubicBezTo>
                            <a:pt x="129" y="166"/>
                            <a:pt x="130" y="168"/>
                            <a:pt x="130" y="170"/>
                          </a:cubicBezTo>
                          <a:cubicBezTo>
                            <a:pt x="130" y="172"/>
                            <a:pt x="130" y="174"/>
                            <a:pt x="129" y="175"/>
                          </a:cubicBezTo>
                          <a:cubicBezTo>
                            <a:pt x="129" y="176"/>
                            <a:pt x="129" y="177"/>
                            <a:pt x="129" y="178"/>
                          </a:cubicBezTo>
                          <a:lnTo>
                            <a:pt x="131" y="178"/>
                          </a:lnTo>
                          <a:cubicBezTo>
                            <a:pt x="132" y="171"/>
                            <a:pt x="138" y="167"/>
                            <a:pt x="147" y="167"/>
                          </a:cubicBezTo>
                          <a:lnTo>
                            <a:pt x="147" y="165"/>
                          </a:lnTo>
                          <a:lnTo>
                            <a:pt x="148" y="165"/>
                          </a:lnTo>
                          <a:cubicBezTo>
                            <a:pt x="150" y="165"/>
                            <a:pt x="152" y="164"/>
                            <a:pt x="154" y="164"/>
                          </a:cubicBezTo>
                          <a:cubicBezTo>
                            <a:pt x="156" y="163"/>
                            <a:pt x="158" y="162"/>
                            <a:pt x="161" y="162"/>
                          </a:cubicBezTo>
                          <a:cubicBezTo>
                            <a:pt x="165" y="162"/>
                            <a:pt x="167" y="159"/>
                            <a:pt x="170" y="157"/>
                          </a:cubicBezTo>
                          <a:cubicBezTo>
                            <a:pt x="172" y="154"/>
                            <a:pt x="174" y="152"/>
                            <a:pt x="177" y="152"/>
                          </a:cubicBezTo>
                          <a:cubicBezTo>
                            <a:pt x="179" y="152"/>
                            <a:pt x="180" y="151"/>
                            <a:pt x="181" y="151"/>
                          </a:cubicBezTo>
                          <a:cubicBezTo>
                            <a:pt x="183" y="150"/>
                            <a:pt x="184" y="149"/>
                            <a:pt x="187" y="149"/>
                          </a:cubicBezTo>
                          <a:cubicBezTo>
                            <a:pt x="189" y="149"/>
                            <a:pt x="191" y="151"/>
                            <a:pt x="192" y="152"/>
                          </a:cubicBezTo>
                          <a:cubicBezTo>
                            <a:pt x="192" y="153"/>
                            <a:pt x="193" y="153"/>
                            <a:pt x="193" y="153"/>
                          </a:cubicBezTo>
                          <a:lnTo>
                            <a:pt x="195" y="153"/>
                          </a:lnTo>
                          <a:lnTo>
                            <a:pt x="195" y="150"/>
                          </a:lnTo>
                          <a:lnTo>
                            <a:pt x="203" y="150"/>
                          </a:lnTo>
                          <a:cubicBezTo>
                            <a:pt x="203" y="151"/>
                            <a:pt x="204" y="151"/>
                            <a:pt x="204" y="1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0" name="Freeform 1172">
                      <a:extLst>
                        <a:ext uri="{FF2B5EF4-FFF2-40B4-BE49-F238E27FC236}">
                          <a16:creationId xmlns:a16="http://schemas.microsoft.com/office/drawing/2014/main" id="{7060567B-41BA-D31F-4439-7B7B4F62CB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765936"/>
                      <a:ext cx="46987" cy="46987"/>
                    </a:xfrm>
                    <a:custGeom>
                      <a:avLst/>
                      <a:gdLst>
                        <a:gd name="T0" fmla="*/ 105 w 113"/>
                        <a:gd name="T1" fmla="*/ 61 h 112"/>
                        <a:gd name="T2" fmla="*/ 96 w 113"/>
                        <a:gd name="T3" fmla="*/ 50 h 112"/>
                        <a:gd name="T4" fmla="*/ 93 w 113"/>
                        <a:gd name="T5" fmla="*/ 38 h 112"/>
                        <a:gd name="T6" fmla="*/ 92 w 113"/>
                        <a:gd name="T7" fmla="*/ 39 h 112"/>
                        <a:gd name="T8" fmla="*/ 86 w 113"/>
                        <a:gd name="T9" fmla="*/ 44 h 112"/>
                        <a:gd name="T10" fmla="*/ 75 w 113"/>
                        <a:gd name="T11" fmla="*/ 38 h 112"/>
                        <a:gd name="T12" fmla="*/ 76 w 113"/>
                        <a:gd name="T13" fmla="*/ 33 h 112"/>
                        <a:gd name="T14" fmla="*/ 76 w 113"/>
                        <a:gd name="T15" fmla="*/ 31 h 112"/>
                        <a:gd name="T16" fmla="*/ 76 w 113"/>
                        <a:gd name="T17" fmla="*/ 29 h 112"/>
                        <a:gd name="T18" fmla="*/ 74 w 113"/>
                        <a:gd name="T19" fmla="*/ 26 h 112"/>
                        <a:gd name="T20" fmla="*/ 85 w 113"/>
                        <a:gd name="T21" fmla="*/ 12 h 112"/>
                        <a:gd name="T22" fmla="*/ 73 w 113"/>
                        <a:gd name="T23" fmla="*/ 5 h 112"/>
                        <a:gd name="T24" fmla="*/ 60 w 113"/>
                        <a:gd name="T25" fmla="*/ 0 h 112"/>
                        <a:gd name="T26" fmla="*/ 52 w 113"/>
                        <a:gd name="T27" fmla="*/ 6 h 112"/>
                        <a:gd name="T28" fmla="*/ 54 w 113"/>
                        <a:gd name="T29" fmla="*/ 11 h 112"/>
                        <a:gd name="T30" fmla="*/ 56 w 113"/>
                        <a:gd name="T31" fmla="*/ 17 h 112"/>
                        <a:gd name="T32" fmla="*/ 39 w 113"/>
                        <a:gd name="T33" fmla="*/ 26 h 112"/>
                        <a:gd name="T34" fmla="*/ 34 w 113"/>
                        <a:gd name="T35" fmla="*/ 27 h 112"/>
                        <a:gd name="T36" fmla="*/ 30 w 113"/>
                        <a:gd name="T37" fmla="*/ 29 h 112"/>
                        <a:gd name="T38" fmla="*/ 27 w 113"/>
                        <a:gd name="T39" fmla="*/ 30 h 112"/>
                        <a:gd name="T40" fmla="*/ 24 w 113"/>
                        <a:gd name="T41" fmla="*/ 32 h 112"/>
                        <a:gd name="T42" fmla="*/ 0 w 113"/>
                        <a:gd name="T43" fmla="*/ 45 h 112"/>
                        <a:gd name="T44" fmla="*/ 4 w 113"/>
                        <a:gd name="T45" fmla="*/ 49 h 112"/>
                        <a:gd name="T46" fmla="*/ 10 w 113"/>
                        <a:gd name="T47" fmla="*/ 54 h 112"/>
                        <a:gd name="T48" fmla="*/ 4 w 113"/>
                        <a:gd name="T49" fmla="*/ 61 h 112"/>
                        <a:gd name="T50" fmla="*/ 2 w 113"/>
                        <a:gd name="T51" fmla="*/ 63 h 112"/>
                        <a:gd name="T52" fmla="*/ 1 w 113"/>
                        <a:gd name="T53" fmla="*/ 64 h 112"/>
                        <a:gd name="T54" fmla="*/ 0 w 113"/>
                        <a:gd name="T55" fmla="*/ 65 h 112"/>
                        <a:gd name="T56" fmla="*/ 9 w 113"/>
                        <a:gd name="T57" fmla="*/ 75 h 112"/>
                        <a:gd name="T58" fmla="*/ 13 w 113"/>
                        <a:gd name="T59" fmla="*/ 76 h 112"/>
                        <a:gd name="T60" fmla="*/ 15 w 113"/>
                        <a:gd name="T61" fmla="*/ 85 h 112"/>
                        <a:gd name="T62" fmla="*/ 15 w 113"/>
                        <a:gd name="T63" fmla="*/ 88 h 112"/>
                        <a:gd name="T64" fmla="*/ 30 w 113"/>
                        <a:gd name="T65" fmla="*/ 95 h 112"/>
                        <a:gd name="T66" fmla="*/ 32 w 113"/>
                        <a:gd name="T67" fmla="*/ 96 h 112"/>
                        <a:gd name="T68" fmla="*/ 36 w 113"/>
                        <a:gd name="T69" fmla="*/ 100 h 112"/>
                        <a:gd name="T70" fmla="*/ 42 w 113"/>
                        <a:gd name="T71" fmla="*/ 96 h 112"/>
                        <a:gd name="T72" fmla="*/ 51 w 113"/>
                        <a:gd name="T73" fmla="*/ 91 h 112"/>
                        <a:gd name="T74" fmla="*/ 52 w 113"/>
                        <a:gd name="T75" fmla="*/ 91 h 112"/>
                        <a:gd name="T76" fmla="*/ 52 w 113"/>
                        <a:gd name="T77" fmla="*/ 92 h 112"/>
                        <a:gd name="T78" fmla="*/ 52 w 113"/>
                        <a:gd name="T79" fmla="*/ 102 h 112"/>
                        <a:gd name="T80" fmla="*/ 55 w 113"/>
                        <a:gd name="T81" fmla="*/ 107 h 112"/>
                        <a:gd name="T82" fmla="*/ 58 w 113"/>
                        <a:gd name="T83" fmla="*/ 111 h 112"/>
                        <a:gd name="T84" fmla="*/ 74 w 113"/>
                        <a:gd name="T85" fmla="*/ 107 h 112"/>
                        <a:gd name="T86" fmla="*/ 90 w 113"/>
                        <a:gd name="T87" fmla="*/ 97 h 112"/>
                        <a:gd name="T88" fmla="*/ 99 w 113"/>
                        <a:gd name="T89" fmla="*/ 96 h 112"/>
                        <a:gd name="T90" fmla="*/ 108 w 113"/>
                        <a:gd name="T91" fmla="*/ 90 h 112"/>
                        <a:gd name="T92" fmla="*/ 109 w 113"/>
                        <a:gd name="T93" fmla="*/ 89 h 112"/>
                        <a:gd name="T94" fmla="*/ 104 w 113"/>
                        <a:gd name="T95" fmla="*/ 79 h 112"/>
                        <a:gd name="T96" fmla="*/ 110 w 113"/>
                        <a:gd name="T97" fmla="*/ 71 h 112"/>
                        <a:gd name="T98" fmla="*/ 110 w 113"/>
                        <a:gd name="T99" fmla="*/ 70 h 112"/>
                        <a:gd name="T100" fmla="*/ 113 w 113"/>
                        <a:gd name="T101" fmla="*/ 70 h 112"/>
                        <a:gd name="T102" fmla="*/ 105 w 113"/>
                        <a:gd name="T103" fmla="*/ 61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13" h="112">
                          <a:moveTo>
                            <a:pt x="105" y="61"/>
                          </a:moveTo>
                          <a:cubicBezTo>
                            <a:pt x="101" y="58"/>
                            <a:pt x="97" y="55"/>
                            <a:pt x="96" y="50"/>
                          </a:cubicBezTo>
                          <a:cubicBezTo>
                            <a:pt x="96" y="45"/>
                            <a:pt x="94" y="41"/>
                            <a:pt x="93" y="38"/>
                          </a:cubicBezTo>
                          <a:cubicBezTo>
                            <a:pt x="92" y="38"/>
                            <a:pt x="92" y="39"/>
                            <a:pt x="92" y="39"/>
                          </a:cubicBezTo>
                          <a:cubicBezTo>
                            <a:pt x="91" y="41"/>
                            <a:pt x="88" y="44"/>
                            <a:pt x="86" y="44"/>
                          </a:cubicBezTo>
                          <a:cubicBezTo>
                            <a:pt x="82" y="44"/>
                            <a:pt x="75" y="41"/>
                            <a:pt x="75" y="38"/>
                          </a:cubicBezTo>
                          <a:cubicBezTo>
                            <a:pt x="75" y="36"/>
                            <a:pt x="75" y="34"/>
                            <a:pt x="76" y="33"/>
                          </a:cubicBezTo>
                          <a:cubicBezTo>
                            <a:pt x="76" y="32"/>
                            <a:pt x="76" y="32"/>
                            <a:pt x="76" y="31"/>
                          </a:cubicBezTo>
                          <a:lnTo>
                            <a:pt x="76" y="29"/>
                          </a:lnTo>
                          <a:cubicBezTo>
                            <a:pt x="76" y="29"/>
                            <a:pt x="74" y="28"/>
                            <a:pt x="74" y="26"/>
                          </a:cubicBezTo>
                          <a:cubicBezTo>
                            <a:pt x="74" y="19"/>
                            <a:pt x="80" y="15"/>
                            <a:pt x="85" y="12"/>
                          </a:cubicBezTo>
                          <a:cubicBezTo>
                            <a:pt x="86" y="6"/>
                            <a:pt x="81" y="6"/>
                            <a:pt x="73" y="5"/>
                          </a:cubicBezTo>
                          <a:cubicBezTo>
                            <a:pt x="68" y="4"/>
                            <a:pt x="63" y="3"/>
                            <a:pt x="60" y="0"/>
                          </a:cubicBezTo>
                          <a:cubicBezTo>
                            <a:pt x="55" y="1"/>
                            <a:pt x="52" y="3"/>
                            <a:pt x="52" y="6"/>
                          </a:cubicBezTo>
                          <a:cubicBezTo>
                            <a:pt x="52" y="8"/>
                            <a:pt x="53" y="10"/>
                            <a:pt x="54" y="11"/>
                          </a:cubicBezTo>
                          <a:cubicBezTo>
                            <a:pt x="55" y="13"/>
                            <a:pt x="56" y="14"/>
                            <a:pt x="56" y="17"/>
                          </a:cubicBezTo>
                          <a:cubicBezTo>
                            <a:pt x="56" y="24"/>
                            <a:pt x="47" y="25"/>
                            <a:pt x="39" y="26"/>
                          </a:cubicBezTo>
                          <a:cubicBezTo>
                            <a:pt x="37" y="27"/>
                            <a:pt x="35" y="27"/>
                            <a:pt x="34" y="27"/>
                          </a:cubicBezTo>
                          <a:cubicBezTo>
                            <a:pt x="32" y="27"/>
                            <a:pt x="31" y="28"/>
                            <a:pt x="30" y="29"/>
                          </a:cubicBezTo>
                          <a:cubicBezTo>
                            <a:pt x="29" y="29"/>
                            <a:pt x="28" y="30"/>
                            <a:pt x="27" y="30"/>
                          </a:cubicBezTo>
                          <a:cubicBezTo>
                            <a:pt x="26" y="30"/>
                            <a:pt x="25" y="31"/>
                            <a:pt x="24" y="32"/>
                          </a:cubicBezTo>
                          <a:cubicBezTo>
                            <a:pt x="5" y="40"/>
                            <a:pt x="0" y="44"/>
                            <a:pt x="0" y="45"/>
                          </a:cubicBezTo>
                          <a:cubicBezTo>
                            <a:pt x="0" y="46"/>
                            <a:pt x="2" y="47"/>
                            <a:pt x="4" y="49"/>
                          </a:cubicBezTo>
                          <a:cubicBezTo>
                            <a:pt x="7" y="50"/>
                            <a:pt x="10" y="51"/>
                            <a:pt x="10" y="54"/>
                          </a:cubicBezTo>
                          <a:cubicBezTo>
                            <a:pt x="10" y="59"/>
                            <a:pt x="7" y="60"/>
                            <a:pt x="4" y="61"/>
                          </a:cubicBezTo>
                          <a:cubicBezTo>
                            <a:pt x="3" y="62"/>
                            <a:pt x="2" y="62"/>
                            <a:pt x="2" y="63"/>
                          </a:cubicBezTo>
                          <a:cubicBezTo>
                            <a:pt x="1" y="63"/>
                            <a:pt x="1" y="64"/>
                            <a:pt x="1" y="64"/>
                          </a:cubicBezTo>
                          <a:cubicBezTo>
                            <a:pt x="0" y="65"/>
                            <a:pt x="0" y="65"/>
                            <a:pt x="0" y="65"/>
                          </a:cubicBezTo>
                          <a:cubicBezTo>
                            <a:pt x="0" y="72"/>
                            <a:pt x="5" y="73"/>
                            <a:pt x="9" y="75"/>
                          </a:cubicBezTo>
                          <a:cubicBezTo>
                            <a:pt x="11" y="75"/>
                            <a:pt x="12" y="76"/>
                            <a:pt x="13" y="76"/>
                          </a:cubicBezTo>
                          <a:cubicBezTo>
                            <a:pt x="16" y="78"/>
                            <a:pt x="16" y="82"/>
                            <a:pt x="15" y="85"/>
                          </a:cubicBezTo>
                          <a:cubicBezTo>
                            <a:pt x="15" y="86"/>
                            <a:pt x="15" y="87"/>
                            <a:pt x="15" y="88"/>
                          </a:cubicBezTo>
                          <a:cubicBezTo>
                            <a:pt x="16" y="93"/>
                            <a:pt x="21" y="95"/>
                            <a:pt x="30" y="95"/>
                          </a:cubicBezTo>
                          <a:cubicBezTo>
                            <a:pt x="31" y="95"/>
                            <a:pt x="32" y="95"/>
                            <a:pt x="32" y="96"/>
                          </a:cubicBezTo>
                          <a:cubicBezTo>
                            <a:pt x="32" y="99"/>
                            <a:pt x="33" y="100"/>
                            <a:pt x="36" y="100"/>
                          </a:cubicBezTo>
                          <a:cubicBezTo>
                            <a:pt x="39" y="100"/>
                            <a:pt x="40" y="99"/>
                            <a:pt x="42" y="96"/>
                          </a:cubicBezTo>
                          <a:cubicBezTo>
                            <a:pt x="44" y="94"/>
                            <a:pt x="46" y="91"/>
                            <a:pt x="51" y="91"/>
                          </a:cubicBezTo>
                          <a:cubicBezTo>
                            <a:pt x="51" y="91"/>
                            <a:pt x="51" y="91"/>
                            <a:pt x="52" y="91"/>
                          </a:cubicBezTo>
                          <a:cubicBezTo>
                            <a:pt x="52" y="92"/>
                            <a:pt x="52" y="92"/>
                            <a:pt x="52" y="92"/>
                          </a:cubicBezTo>
                          <a:lnTo>
                            <a:pt x="52" y="102"/>
                          </a:lnTo>
                          <a:cubicBezTo>
                            <a:pt x="52" y="104"/>
                            <a:pt x="53" y="105"/>
                            <a:pt x="55" y="107"/>
                          </a:cubicBezTo>
                          <a:cubicBezTo>
                            <a:pt x="56" y="108"/>
                            <a:pt x="57" y="109"/>
                            <a:pt x="58" y="111"/>
                          </a:cubicBezTo>
                          <a:cubicBezTo>
                            <a:pt x="60" y="111"/>
                            <a:pt x="70" y="112"/>
                            <a:pt x="74" y="107"/>
                          </a:cubicBezTo>
                          <a:cubicBezTo>
                            <a:pt x="76" y="98"/>
                            <a:pt x="83" y="98"/>
                            <a:pt x="90" y="97"/>
                          </a:cubicBezTo>
                          <a:cubicBezTo>
                            <a:pt x="94" y="97"/>
                            <a:pt x="97" y="97"/>
                            <a:pt x="99" y="96"/>
                          </a:cubicBezTo>
                          <a:cubicBezTo>
                            <a:pt x="102" y="94"/>
                            <a:pt x="105" y="92"/>
                            <a:pt x="108" y="90"/>
                          </a:cubicBezTo>
                          <a:lnTo>
                            <a:pt x="109" y="89"/>
                          </a:lnTo>
                          <a:cubicBezTo>
                            <a:pt x="107" y="87"/>
                            <a:pt x="104" y="83"/>
                            <a:pt x="104" y="79"/>
                          </a:cubicBezTo>
                          <a:cubicBezTo>
                            <a:pt x="104" y="75"/>
                            <a:pt x="106" y="72"/>
                            <a:pt x="110" y="71"/>
                          </a:cubicBezTo>
                          <a:cubicBezTo>
                            <a:pt x="110" y="70"/>
                            <a:pt x="110" y="70"/>
                            <a:pt x="110" y="70"/>
                          </a:cubicBezTo>
                          <a:lnTo>
                            <a:pt x="113" y="70"/>
                          </a:lnTo>
                          <a:cubicBezTo>
                            <a:pt x="112" y="67"/>
                            <a:pt x="109" y="64"/>
                            <a:pt x="105" y="6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1" name="Freeform 1173">
                      <a:extLst>
                        <a:ext uri="{FF2B5EF4-FFF2-40B4-BE49-F238E27FC236}">
                          <a16:creationId xmlns:a16="http://schemas.microsoft.com/office/drawing/2014/main" id="{9039D204-DA77-DC8A-3418-365C799812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9473" y="4749021"/>
                      <a:ext cx="84576" cy="54505"/>
                    </a:xfrm>
                    <a:custGeom>
                      <a:avLst/>
                      <a:gdLst>
                        <a:gd name="T0" fmla="*/ 189 w 197"/>
                        <a:gd name="T1" fmla="*/ 15 h 128"/>
                        <a:gd name="T2" fmla="*/ 187 w 197"/>
                        <a:gd name="T3" fmla="*/ 15 h 128"/>
                        <a:gd name="T4" fmla="*/ 182 w 197"/>
                        <a:gd name="T5" fmla="*/ 17 h 128"/>
                        <a:gd name="T6" fmla="*/ 164 w 197"/>
                        <a:gd name="T7" fmla="*/ 10 h 128"/>
                        <a:gd name="T8" fmla="*/ 159 w 197"/>
                        <a:gd name="T9" fmla="*/ 7 h 128"/>
                        <a:gd name="T10" fmla="*/ 156 w 197"/>
                        <a:gd name="T11" fmla="*/ 4 h 128"/>
                        <a:gd name="T12" fmla="*/ 150 w 197"/>
                        <a:gd name="T13" fmla="*/ 0 h 128"/>
                        <a:gd name="T14" fmla="*/ 146 w 197"/>
                        <a:gd name="T15" fmla="*/ 1 h 128"/>
                        <a:gd name="T16" fmla="*/ 144 w 197"/>
                        <a:gd name="T17" fmla="*/ 2 h 128"/>
                        <a:gd name="T18" fmla="*/ 144 w 197"/>
                        <a:gd name="T19" fmla="*/ 7 h 128"/>
                        <a:gd name="T20" fmla="*/ 143 w 197"/>
                        <a:gd name="T21" fmla="*/ 7 h 128"/>
                        <a:gd name="T22" fmla="*/ 111 w 197"/>
                        <a:gd name="T23" fmla="*/ 14 h 128"/>
                        <a:gd name="T24" fmla="*/ 110 w 197"/>
                        <a:gd name="T25" fmla="*/ 20 h 128"/>
                        <a:gd name="T26" fmla="*/ 108 w 197"/>
                        <a:gd name="T27" fmla="*/ 27 h 128"/>
                        <a:gd name="T28" fmla="*/ 105 w 197"/>
                        <a:gd name="T29" fmla="*/ 28 h 128"/>
                        <a:gd name="T30" fmla="*/ 101 w 197"/>
                        <a:gd name="T31" fmla="*/ 31 h 128"/>
                        <a:gd name="T32" fmla="*/ 63 w 197"/>
                        <a:gd name="T33" fmla="*/ 69 h 128"/>
                        <a:gd name="T34" fmla="*/ 52 w 197"/>
                        <a:gd name="T35" fmla="*/ 65 h 128"/>
                        <a:gd name="T36" fmla="*/ 39 w 197"/>
                        <a:gd name="T37" fmla="*/ 65 h 128"/>
                        <a:gd name="T38" fmla="*/ 39 w 197"/>
                        <a:gd name="T39" fmla="*/ 64 h 128"/>
                        <a:gd name="T40" fmla="*/ 32 w 197"/>
                        <a:gd name="T41" fmla="*/ 57 h 128"/>
                        <a:gd name="T42" fmla="*/ 31 w 197"/>
                        <a:gd name="T43" fmla="*/ 57 h 128"/>
                        <a:gd name="T44" fmla="*/ 26 w 197"/>
                        <a:gd name="T45" fmla="*/ 58 h 128"/>
                        <a:gd name="T46" fmla="*/ 25 w 197"/>
                        <a:gd name="T47" fmla="*/ 62 h 128"/>
                        <a:gd name="T48" fmla="*/ 26 w 197"/>
                        <a:gd name="T49" fmla="*/ 64 h 128"/>
                        <a:gd name="T50" fmla="*/ 10 w 197"/>
                        <a:gd name="T51" fmla="*/ 76 h 128"/>
                        <a:gd name="T52" fmla="*/ 4 w 197"/>
                        <a:gd name="T53" fmla="*/ 74 h 128"/>
                        <a:gd name="T54" fmla="*/ 0 w 197"/>
                        <a:gd name="T55" fmla="*/ 74 h 128"/>
                        <a:gd name="T56" fmla="*/ 0 w 197"/>
                        <a:gd name="T57" fmla="*/ 77 h 128"/>
                        <a:gd name="T58" fmla="*/ 4 w 197"/>
                        <a:gd name="T59" fmla="*/ 89 h 128"/>
                        <a:gd name="T60" fmla="*/ 12 w 197"/>
                        <a:gd name="T61" fmla="*/ 99 h 128"/>
                        <a:gd name="T62" fmla="*/ 20 w 197"/>
                        <a:gd name="T63" fmla="*/ 112 h 128"/>
                        <a:gd name="T64" fmla="*/ 19 w 197"/>
                        <a:gd name="T65" fmla="*/ 113 h 128"/>
                        <a:gd name="T66" fmla="*/ 15 w 197"/>
                        <a:gd name="T67" fmla="*/ 113 h 128"/>
                        <a:gd name="T68" fmla="*/ 11 w 197"/>
                        <a:gd name="T69" fmla="*/ 119 h 128"/>
                        <a:gd name="T70" fmla="*/ 15 w 197"/>
                        <a:gd name="T71" fmla="*/ 126 h 128"/>
                        <a:gd name="T72" fmla="*/ 16 w 197"/>
                        <a:gd name="T73" fmla="*/ 128 h 128"/>
                        <a:gd name="T74" fmla="*/ 28 w 197"/>
                        <a:gd name="T75" fmla="*/ 119 h 128"/>
                        <a:gd name="T76" fmla="*/ 57 w 197"/>
                        <a:gd name="T77" fmla="*/ 101 h 128"/>
                        <a:gd name="T78" fmla="*/ 75 w 197"/>
                        <a:gd name="T79" fmla="*/ 99 h 128"/>
                        <a:gd name="T80" fmla="*/ 109 w 197"/>
                        <a:gd name="T81" fmla="*/ 107 h 128"/>
                        <a:gd name="T82" fmla="*/ 110 w 197"/>
                        <a:gd name="T83" fmla="*/ 111 h 128"/>
                        <a:gd name="T84" fmla="*/ 112 w 197"/>
                        <a:gd name="T85" fmla="*/ 118 h 128"/>
                        <a:gd name="T86" fmla="*/ 139 w 197"/>
                        <a:gd name="T87" fmla="*/ 123 h 128"/>
                        <a:gd name="T88" fmla="*/ 144 w 197"/>
                        <a:gd name="T89" fmla="*/ 123 h 128"/>
                        <a:gd name="T90" fmla="*/ 188 w 197"/>
                        <a:gd name="T91" fmla="*/ 101 h 128"/>
                        <a:gd name="T92" fmla="*/ 184 w 197"/>
                        <a:gd name="T93" fmla="*/ 96 h 128"/>
                        <a:gd name="T94" fmla="*/ 176 w 197"/>
                        <a:gd name="T95" fmla="*/ 83 h 128"/>
                        <a:gd name="T96" fmla="*/ 188 w 197"/>
                        <a:gd name="T97" fmla="*/ 56 h 128"/>
                        <a:gd name="T98" fmla="*/ 193 w 197"/>
                        <a:gd name="T99" fmla="*/ 48 h 128"/>
                        <a:gd name="T100" fmla="*/ 191 w 197"/>
                        <a:gd name="T101" fmla="*/ 46 h 128"/>
                        <a:gd name="T102" fmla="*/ 185 w 197"/>
                        <a:gd name="T103" fmla="*/ 37 h 128"/>
                        <a:gd name="T104" fmla="*/ 187 w 197"/>
                        <a:gd name="T105" fmla="*/ 32 h 128"/>
                        <a:gd name="T106" fmla="*/ 187 w 197"/>
                        <a:gd name="T107" fmla="*/ 31 h 128"/>
                        <a:gd name="T108" fmla="*/ 188 w 197"/>
                        <a:gd name="T109" fmla="*/ 29 h 128"/>
                        <a:gd name="T110" fmla="*/ 189 w 197"/>
                        <a:gd name="T111" fmla="*/ 29 h 128"/>
                        <a:gd name="T112" fmla="*/ 188 w 197"/>
                        <a:gd name="T113" fmla="*/ 26 h 128"/>
                        <a:gd name="T114" fmla="*/ 187 w 197"/>
                        <a:gd name="T115" fmla="*/ 22 h 128"/>
                        <a:gd name="T116" fmla="*/ 188 w 197"/>
                        <a:gd name="T117" fmla="*/ 21 h 128"/>
                        <a:gd name="T118" fmla="*/ 189 w 197"/>
                        <a:gd name="T119" fmla="*/ 21 h 128"/>
                        <a:gd name="T120" fmla="*/ 197 w 197"/>
                        <a:gd name="T121" fmla="*/ 18 h 128"/>
                        <a:gd name="T122" fmla="*/ 189 w 197"/>
                        <a:gd name="T123" fmla="*/ 15 h 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97" h="128">
                          <a:moveTo>
                            <a:pt x="189" y="15"/>
                          </a:moveTo>
                          <a:cubicBezTo>
                            <a:pt x="189" y="15"/>
                            <a:pt x="188" y="15"/>
                            <a:pt x="187" y="15"/>
                          </a:cubicBezTo>
                          <a:cubicBezTo>
                            <a:pt x="186" y="16"/>
                            <a:pt x="185" y="17"/>
                            <a:pt x="182" y="17"/>
                          </a:cubicBezTo>
                          <a:cubicBezTo>
                            <a:pt x="174" y="17"/>
                            <a:pt x="169" y="13"/>
                            <a:pt x="164" y="10"/>
                          </a:cubicBezTo>
                          <a:cubicBezTo>
                            <a:pt x="163" y="9"/>
                            <a:pt x="161" y="8"/>
                            <a:pt x="159" y="7"/>
                          </a:cubicBezTo>
                          <a:cubicBezTo>
                            <a:pt x="158" y="6"/>
                            <a:pt x="157" y="5"/>
                            <a:pt x="156" y="4"/>
                          </a:cubicBezTo>
                          <a:cubicBezTo>
                            <a:pt x="155" y="2"/>
                            <a:pt x="154" y="0"/>
                            <a:pt x="150" y="0"/>
                          </a:cubicBezTo>
                          <a:cubicBezTo>
                            <a:pt x="149" y="0"/>
                            <a:pt x="148" y="1"/>
                            <a:pt x="146" y="1"/>
                          </a:cubicBezTo>
                          <a:cubicBezTo>
                            <a:pt x="146" y="1"/>
                            <a:pt x="145" y="1"/>
                            <a:pt x="144" y="2"/>
                          </a:cubicBezTo>
                          <a:cubicBezTo>
                            <a:pt x="145" y="3"/>
                            <a:pt x="145" y="4"/>
                            <a:pt x="144" y="7"/>
                          </a:cubicBezTo>
                          <a:cubicBezTo>
                            <a:pt x="143" y="7"/>
                            <a:pt x="143" y="7"/>
                            <a:pt x="143" y="7"/>
                          </a:cubicBezTo>
                          <a:cubicBezTo>
                            <a:pt x="134" y="7"/>
                            <a:pt x="118" y="10"/>
                            <a:pt x="111" y="14"/>
                          </a:cubicBezTo>
                          <a:cubicBezTo>
                            <a:pt x="110" y="15"/>
                            <a:pt x="110" y="18"/>
                            <a:pt x="110" y="20"/>
                          </a:cubicBezTo>
                          <a:cubicBezTo>
                            <a:pt x="109" y="23"/>
                            <a:pt x="109" y="25"/>
                            <a:pt x="108" y="27"/>
                          </a:cubicBezTo>
                          <a:cubicBezTo>
                            <a:pt x="107" y="27"/>
                            <a:pt x="106" y="28"/>
                            <a:pt x="105" y="28"/>
                          </a:cubicBezTo>
                          <a:cubicBezTo>
                            <a:pt x="103" y="29"/>
                            <a:pt x="102" y="30"/>
                            <a:pt x="101" y="31"/>
                          </a:cubicBezTo>
                          <a:cubicBezTo>
                            <a:pt x="94" y="51"/>
                            <a:pt x="84" y="69"/>
                            <a:pt x="63" y="69"/>
                          </a:cubicBezTo>
                          <a:cubicBezTo>
                            <a:pt x="58" y="69"/>
                            <a:pt x="54" y="67"/>
                            <a:pt x="52" y="65"/>
                          </a:cubicBezTo>
                          <a:lnTo>
                            <a:pt x="39" y="65"/>
                          </a:lnTo>
                          <a:cubicBezTo>
                            <a:pt x="39" y="65"/>
                            <a:pt x="39" y="65"/>
                            <a:pt x="39" y="64"/>
                          </a:cubicBezTo>
                          <a:cubicBezTo>
                            <a:pt x="38" y="64"/>
                            <a:pt x="34" y="59"/>
                            <a:pt x="32" y="57"/>
                          </a:cubicBezTo>
                          <a:cubicBezTo>
                            <a:pt x="32" y="57"/>
                            <a:pt x="31" y="57"/>
                            <a:pt x="31" y="57"/>
                          </a:cubicBezTo>
                          <a:cubicBezTo>
                            <a:pt x="29" y="57"/>
                            <a:pt x="27" y="57"/>
                            <a:pt x="26" y="58"/>
                          </a:cubicBezTo>
                          <a:cubicBezTo>
                            <a:pt x="25" y="58"/>
                            <a:pt x="25" y="60"/>
                            <a:pt x="25" y="62"/>
                          </a:cubicBezTo>
                          <a:cubicBezTo>
                            <a:pt x="26" y="63"/>
                            <a:pt x="26" y="64"/>
                            <a:pt x="26" y="64"/>
                          </a:cubicBezTo>
                          <a:cubicBezTo>
                            <a:pt x="25" y="69"/>
                            <a:pt x="17" y="76"/>
                            <a:pt x="10" y="76"/>
                          </a:cubicBezTo>
                          <a:cubicBezTo>
                            <a:pt x="8" y="76"/>
                            <a:pt x="6" y="75"/>
                            <a:pt x="4" y="74"/>
                          </a:cubicBezTo>
                          <a:lnTo>
                            <a:pt x="0" y="74"/>
                          </a:lnTo>
                          <a:lnTo>
                            <a:pt x="0" y="77"/>
                          </a:lnTo>
                          <a:cubicBezTo>
                            <a:pt x="1" y="80"/>
                            <a:pt x="3" y="83"/>
                            <a:pt x="4" y="89"/>
                          </a:cubicBezTo>
                          <a:cubicBezTo>
                            <a:pt x="4" y="94"/>
                            <a:pt x="8" y="96"/>
                            <a:pt x="12" y="99"/>
                          </a:cubicBezTo>
                          <a:cubicBezTo>
                            <a:pt x="16" y="103"/>
                            <a:pt x="20" y="106"/>
                            <a:pt x="20" y="112"/>
                          </a:cubicBezTo>
                          <a:cubicBezTo>
                            <a:pt x="20" y="112"/>
                            <a:pt x="20" y="113"/>
                            <a:pt x="19" y="113"/>
                          </a:cubicBezTo>
                          <a:lnTo>
                            <a:pt x="15" y="113"/>
                          </a:lnTo>
                          <a:cubicBezTo>
                            <a:pt x="13" y="114"/>
                            <a:pt x="11" y="116"/>
                            <a:pt x="11" y="119"/>
                          </a:cubicBezTo>
                          <a:cubicBezTo>
                            <a:pt x="11" y="122"/>
                            <a:pt x="13" y="124"/>
                            <a:pt x="15" y="126"/>
                          </a:cubicBezTo>
                          <a:cubicBezTo>
                            <a:pt x="16" y="127"/>
                            <a:pt x="16" y="127"/>
                            <a:pt x="16" y="128"/>
                          </a:cubicBezTo>
                          <a:cubicBezTo>
                            <a:pt x="21" y="125"/>
                            <a:pt x="24" y="122"/>
                            <a:pt x="28" y="119"/>
                          </a:cubicBezTo>
                          <a:cubicBezTo>
                            <a:pt x="39" y="111"/>
                            <a:pt x="47" y="104"/>
                            <a:pt x="57" y="101"/>
                          </a:cubicBezTo>
                          <a:cubicBezTo>
                            <a:pt x="62" y="99"/>
                            <a:pt x="68" y="99"/>
                            <a:pt x="75" y="99"/>
                          </a:cubicBezTo>
                          <a:cubicBezTo>
                            <a:pt x="89" y="99"/>
                            <a:pt x="105" y="103"/>
                            <a:pt x="109" y="107"/>
                          </a:cubicBezTo>
                          <a:cubicBezTo>
                            <a:pt x="110" y="109"/>
                            <a:pt x="110" y="110"/>
                            <a:pt x="110" y="111"/>
                          </a:cubicBezTo>
                          <a:cubicBezTo>
                            <a:pt x="110" y="114"/>
                            <a:pt x="110" y="116"/>
                            <a:pt x="112" y="118"/>
                          </a:cubicBezTo>
                          <a:cubicBezTo>
                            <a:pt x="116" y="123"/>
                            <a:pt x="128" y="123"/>
                            <a:pt x="139" y="123"/>
                          </a:cubicBezTo>
                          <a:lnTo>
                            <a:pt x="144" y="123"/>
                          </a:lnTo>
                          <a:cubicBezTo>
                            <a:pt x="174" y="123"/>
                            <a:pt x="188" y="121"/>
                            <a:pt x="188" y="101"/>
                          </a:cubicBezTo>
                          <a:cubicBezTo>
                            <a:pt x="188" y="100"/>
                            <a:pt x="186" y="98"/>
                            <a:pt x="184" y="96"/>
                          </a:cubicBezTo>
                          <a:cubicBezTo>
                            <a:pt x="180" y="93"/>
                            <a:pt x="176" y="89"/>
                            <a:pt x="176" y="83"/>
                          </a:cubicBezTo>
                          <a:cubicBezTo>
                            <a:pt x="176" y="73"/>
                            <a:pt x="182" y="64"/>
                            <a:pt x="188" y="56"/>
                          </a:cubicBezTo>
                          <a:cubicBezTo>
                            <a:pt x="190" y="53"/>
                            <a:pt x="192" y="51"/>
                            <a:pt x="193" y="48"/>
                          </a:cubicBezTo>
                          <a:cubicBezTo>
                            <a:pt x="193" y="48"/>
                            <a:pt x="192" y="47"/>
                            <a:pt x="191" y="46"/>
                          </a:cubicBezTo>
                          <a:cubicBezTo>
                            <a:pt x="189" y="44"/>
                            <a:pt x="185" y="41"/>
                            <a:pt x="185" y="37"/>
                          </a:cubicBezTo>
                          <a:cubicBezTo>
                            <a:pt x="185" y="35"/>
                            <a:pt x="186" y="33"/>
                            <a:pt x="187" y="32"/>
                          </a:cubicBezTo>
                          <a:cubicBezTo>
                            <a:pt x="187" y="32"/>
                            <a:pt x="187" y="31"/>
                            <a:pt x="187" y="31"/>
                          </a:cubicBezTo>
                          <a:cubicBezTo>
                            <a:pt x="187" y="30"/>
                            <a:pt x="187" y="30"/>
                            <a:pt x="188" y="29"/>
                          </a:cubicBezTo>
                          <a:cubicBezTo>
                            <a:pt x="188" y="29"/>
                            <a:pt x="188" y="29"/>
                            <a:pt x="189" y="29"/>
                          </a:cubicBezTo>
                          <a:cubicBezTo>
                            <a:pt x="189" y="28"/>
                            <a:pt x="188" y="27"/>
                            <a:pt x="188" y="26"/>
                          </a:cubicBezTo>
                          <a:cubicBezTo>
                            <a:pt x="187" y="25"/>
                            <a:pt x="187" y="23"/>
                            <a:pt x="187" y="22"/>
                          </a:cubicBezTo>
                          <a:cubicBezTo>
                            <a:pt x="187" y="21"/>
                            <a:pt x="187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9" y="21"/>
                          </a:cubicBezTo>
                          <a:cubicBezTo>
                            <a:pt x="192" y="22"/>
                            <a:pt x="195" y="21"/>
                            <a:pt x="197" y="18"/>
                          </a:cubicBezTo>
                          <a:cubicBezTo>
                            <a:pt x="194" y="17"/>
                            <a:pt x="191" y="17"/>
                            <a:pt x="189" y="1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2" name="Freeform 1174">
                      <a:extLst>
                        <a:ext uri="{FF2B5EF4-FFF2-40B4-BE49-F238E27FC236}">
                          <a16:creationId xmlns:a16="http://schemas.microsoft.com/office/drawing/2014/main" id="{9610FCA3-7F08-A956-E46A-21C9407D56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1955" y="4726468"/>
                      <a:ext cx="31951" cy="56384"/>
                    </a:xfrm>
                    <a:custGeom>
                      <a:avLst/>
                      <a:gdLst>
                        <a:gd name="T0" fmla="*/ 76 w 76"/>
                        <a:gd name="T1" fmla="*/ 66 h 131"/>
                        <a:gd name="T2" fmla="*/ 75 w 76"/>
                        <a:gd name="T3" fmla="*/ 63 h 131"/>
                        <a:gd name="T4" fmla="*/ 73 w 76"/>
                        <a:gd name="T5" fmla="*/ 59 h 131"/>
                        <a:gd name="T6" fmla="*/ 64 w 76"/>
                        <a:gd name="T7" fmla="*/ 39 h 131"/>
                        <a:gd name="T8" fmla="*/ 52 w 76"/>
                        <a:gd name="T9" fmla="*/ 17 h 131"/>
                        <a:gd name="T10" fmla="*/ 50 w 76"/>
                        <a:gd name="T11" fmla="*/ 15 h 131"/>
                        <a:gd name="T12" fmla="*/ 43 w 76"/>
                        <a:gd name="T13" fmla="*/ 12 h 131"/>
                        <a:gd name="T14" fmla="*/ 39 w 76"/>
                        <a:gd name="T15" fmla="*/ 12 h 131"/>
                        <a:gd name="T16" fmla="*/ 32 w 76"/>
                        <a:gd name="T17" fmla="*/ 13 h 131"/>
                        <a:gd name="T18" fmla="*/ 18 w 76"/>
                        <a:gd name="T19" fmla="*/ 0 h 131"/>
                        <a:gd name="T20" fmla="*/ 17 w 76"/>
                        <a:gd name="T21" fmla="*/ 1 h 131"/>
                        <a:gd name="T22" fmla="*/ 14 w 76"/>
                        <a:gd name="T23" fmla="*/ 3 h 131"/>
                        <a:gd name="T24" fmla="*/ 16 w 76"/>
                        <a:gd name="T25" fmla="*/ 10 h 131"/>
                        <a:gd name="T26" fmla="*/ 19 w 76"/>
                        <a:gd name="T27" fmla="*/ 16 h 131"/>
                        <a:gd name="T28" fmla="*/ 16 w 76"/>
                        <a:gd name="T29" fmla="*/ 26 h 131"/>
                        <a:gd name="T30" fmla="*/ 14 w 76"/>
                        <a:gd name="T31" fmla="*/ 33 h 131"/>
                        <a:gd name="T32" fmla="*/ 15 w 76"/>
                        <a:gd name="T33" fmla="*/ 35 h 131"/>
                        <a:gd name="T34" fmla="*/ 16 w 76"/>
                        <a:gd name="T35" fmla="*/ 35 h 131"/>
                        <a:gd name="T36" fmla="*/ 18 w 76"/>
                        <a:gd name="T37" fmla="*/ 34 h 131"/>
                        <a:gd name="T38" fmla="*/ 22 w 76"/>
                        <a:gd name="T39" fmla="*/ 34 h 131"/>
                        <a:gd name="T40" fmla="*/ 31 w 76"/>
                        <a:gd name="T41" fmla="*/ 43 h 131"/>
                        <a:gd name="T42" fmla="*/ 26 w 76"/>
                        <a:gd name="T43" fmla="*/ 54 h 131"/>
                        <a:gd name="T44" fmla="*/ 20 w 76"/>
                        <a:gd name="T45" fmla="*/ 65 h 131"/>
                        <a:gd name="T46" fmla="*/ 23 w 76"/>
                        <a:gd name="T47" fmla="*/ 76 h 131"/>
                        <a:gd name="T48" fmla="*/ 26 w 76"/>
                        <a:gd name="T49" fmla="*/ 86 h 131"/>
                        <a:gd name="T50" fmla="*/ 12 w 76"/>
                        <a:gd name="T51" fmla="*/ 103 h 131"/>
                        <a:gd name="T52" fmla="*/ 0 w 76"/>
                        <a:gd name="T53" fmla="*/ 116 h 131"/>
                        <a:gd name="T54" fmla="*/ 2 w 76"/>
                        <a:gd name="T55" fmla="*/ 117 h 131"/>
                        <a:gd name="T56" fmla="*/ 3 w 76"/>
                        <a:gd name="T57" fmla="*/ 118 h 131"/>
                        <a:gd name="T58" fmla="*/ 3 w 76"/>
                        <a:gd name="T59" fmla="*/ 121 h 131"/>
                        <a:gd name="T60" fmla="*/ 3 w 76"/>
                        <a:gd name="T61" fmla="*/ 122 h 131"/>
                        <a:gd name="T62" fmla="*/ 2 w 76"/>
                        <a:gd name="T63" fmla="*/ 123 h 131"/>
                        <a:gd name="T64" fmla="*/ 1 w 76"/>
                        <a:gd name="T65" fmla="*/ 128 h 131"/>
                        <a:gd name="T66" fmla="*/ 10 w 76"/>
                        <a:gd name="T67" fmla="*/ 131 h 131"/>
                        <a:gd name="T68" fmla="*/ 14 w 76"/>
                        <a:gd name="T69" fmla="*/ 127 h 131"/>
                        <a:gd name="T70" fmla="*/ 16 w 76"/>
                        <a:gd name="T71" fmla="*/ 126 h 131"/>
                        <a:gd name="T72" fmla="*/ 16 w 76"/>
                        <a:gd name="T73" fmla="*/ 123 h 131"/>
                        <a:gd name="T74" fmla="*/ 17 w 76"/>
                        <a:gd name="T75" fmla="*/ 122 h 131"/>
                        <a:gd name="T76" fmla="*/ 24 w 76"/>
                        <a:gd name="T77" fmla="*/ 122 h 131"/>
                        <a:gd name="T78" fmla="*/ 24 w 76"/>
                        <a:gd name="T79" fmla="*/ 122 h 131"/>
                        <a:gd name="T80" fmla="*/ 29 w 76"/>
                        <a:gd name="T81" fmla="*/ 123 h 131"/>
                        <a:gd name="T82" fmla="*/ 42 w 76"/>
                        <a:gd name="T83" fmla="*/ 114 h 131"/>
                        <a:gd name="T84" fmla="*/ 42 w 76"/>
                        <a:gd name="T85" fmla="*/ 112 h 131"/>
                        <a:gd name="T86" fmla="*/ 43 w 76"/>
                        <a:gd name="T87" fmla="*/ 106 h 131"/>
                        <a:gd name="T88" fmla="*/ 49 w 76"/>
                        <a:gd name="T89" fmla="*/ 105 h 131"/>
                        <a:gd name="T90" fmla="*/ 51 w 76"/>
                        <a:gd name="T91" fmla="*/ 105 h 131"/>
                        <a:gd name="T92" fmla="*/ 61 w 76"/>
                        <a:gd name="T93" fmla="*/ 90 h 131"/>
                        <a:gd name="T94" fmla="*/ 68 w 76"/>
                        <a:gd name="T95" fmla="*/ 84 h 131"/>
                        <a:gd name="T96" fmla="*/ 69 w 76"/>
                        <a:gd name="T97" fmla="*/ 79 h 131"/>
                        <a:gd name="T98" fmla="*/ 70 w 76"/>
                        <a:gd name="T99" fmla="*/ 74 h 131"/>
                        <a:gd name="T100" fmla="*/ 73 w 76"/>
                        <a:gd name="T101" fmla="*/ 71 h 131"/>
                        <a:gd name="T102" fmla="*/ 76 w 76"/>
                        <a:gd name="T103" fmla="*/ 66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76" h="131">
                          <a:moveTo>
                            <a:pt x="76" y="66"/>
                          </a:moveTo>
                          <a:cubicBezTo>
                            <a:pt x="76" y="65"/>
                            <a:pt x="75" y="64"/>
                            <a:pt x="75" y="63"/>
                          </a:cubicBezTo>
                          <a:cubicBezTo>
                            <a:pt x="74" y="62"/>
                            <a:pt x="73" y="61"/>
                            <a:pt x="73" y="59"/>
                          </a:cubicBezTo>
                          <a:cubicBezTo>
                            <a:pt x="68" y="54"/>
                            <a:pt x="66" y="46"/>
                            <a:pt x="64" y="39"/>
                          </a:cubicBezTo>
                          <a:cubicBezTo>
                            <a:pt x="62" y="30"/>
                            <a:pt x="60" y="22"/>
                            <a:pt x="52" y="17"/>
                          </a:cubicBezTo>
                          <a:cubicBezTo>
                            <a:pt x="51" y="16"/>
                            <a:pt x="50" y="16"/>
                            <a:pt x="50" y="15"/>
                          </a:cubicBezTo>
                          <a:cubicBezTo>
                            <a:pt x="48" y="13"/>
                            <a:pt x="46" y="12"/>
                            <a:pt x="43" y="12"/>
                          </a:cubicBezTo>
                          <a:cubicBezTo>
                            <a:pt x="42" y="12"/>
                            <a:pt x="40" y="12"/>
                            <a:pt x="39" y="12"/>
                          </a:cubicBezTo>
                          <a:cubicBezTo>
                            <a:pt x="37" y="13"/>
                            <a:pt x="35" y="13"/>
                            <a:pt x="32" y="13"/>
                          </a:cubicBezTo>
                          <a:cubicBezTo>
                            <a:pt x="28" y="13"/>
                            <a:pt x="20" y="5"/>
                            <a:pt x="18" y="0"/>
                          </a:cubicBezTo>
                          <a:cubicBezTo>
                            <a:pt x="18" y="0"/>
                            <a:pt x="17" y="1"/>
                            <a:pt x="17" y="1"/>
                          </a:cubicBezTo>
                          <a:cubicBezTo>
                            <a:pt x="15" y="2"/>
                            <a:pt x="14" y="2"/>
                            <a:pt x="14" y="3"/>
                          </a:cubicBezTo>
                          <a:cubicBezTo>
                            <a:pt x="14" y="6"/>
                            <a:pt x="15" y="8"/>
                            <a:pt x="16" y="10"/>
                          </a:cubicBezTo>
                          <a:cubicBezTo>
                            <a:pt x="17" y="11"/>
                            <a:pt x="19" y="13"/>
                            <a:pt x="19" y="16"/>
                          </a:cubicBezTo>
                          <a:cubicBezTo>
                            <a:pt x="19" y="19"/>
                            <a:pt x="17" y="23"/>
                            <a:pt x="16" y="26"/>
                          </a:cubicBezTo>
                          <a:cubicBezTo>
                            <a:pt x="15" y="28"/>
                            <a:pt x="14" y="31"/>
                            <a:pt x="14" y="33"/>
                          </a:cubicBezTo>
                          <a:cubicBezTo>
                            <a:pt x="14" y="35"/>
                            <a:pt x="14" y="35"/>
                            <a:pt x="15" y="35"/>
                          </a:cubicBezTo>
                          <a:cubicBezTo>
                            <a:pt x="15" y="35"/>
                            <a:pt x="16" y="35"/>
                            <a:pt x="16" y="35"/>
                          </a:cubicBezTo>
                          <a:cubicBezTo>
                            <a:pt x="17" y="35"/>
                            <a:pt x="18" y="34"/>
                            <a:pt x="18" y="34"/>
                          </a:cubicBezTo>
                          <a:cubicBezTo>
                            <a:pt x="19" y="34"/>
                            <a:pt x="20" y="34"/>
                            <a:pt x="22" y="34"/>
                          </a:cubicBezTo>
                          <a:cubicBezTo>
                            <a:pt x="26" y="34"/>
                            <a:pt x="31" y="35"/>
                            <a:pt x="31" y="43"/>
                          </a:cubicBezTo>
                          <a:cubicBezTo>
                            <a:pt x="31" y="47"/>
                            <a:pt x="28" y="51"/>
                            <a:pt x="26" y="54"/>
                          </a:cubicBezTo>
                          <a:cubicBezTo>
                            <a:pt x="23" y="57"/>
                            <a:pt x="20" y="60"/>
                            <a:pt x="20" y="65"/>
                          </a:cubicBezTo>
                          <a:cubicBezTo>
                            <a:pt x="20" y="69"/>
                            <a:pt x="22" y="73"/>
                            <a:pt x="23" y="76"/>
                          </a:cubicBezTo>
                          <a:cubicBezTo>
                            <a:pt x="24" y="80"/>
                            <a:pt x="26" y="83"/>
                            <a:pt x="26" y="86"/>
                          </a:cubicBezTo>
                          <a:cubicBezTo>
                            <a:pt x="26" y="95"/>
                            <a:pt x="18" y="99"/>
                            <a:pt x="12" y="103"/>
                          </a:cubicBezTo>
                          <a:cubicBezTo>
                            <a:pt x="6" y="106"/>
                            <a:pt x="0" y="110"/>
                            <a:pt x="0" y="116"/>
                          </a:cubicBezTo>
                          <a:cubicBezTo>
                            <a:pt x="0" y="116"/>
                            <a:pt x="1" y="117"/>
                            <a:pt x="2" y="117"/>
                          </a:cubicBezTo>
                          <a:cubicBezTo>
                            <a:pt x="2" y="117"/>
                            <a:pt x="3" y="118"/>
                            <a:pt x="3" y="118"/>
                          </a:cubicBezTo>
                          <a:lnTo>
                            <a:pt x="3" y="121"/>
                          </a:lnTo>
                          <a:cubicBezTo>
                            <a:pt x="3" y="122"/>
                            <a:pt x="3" y="122"/>
                            <a:pt x="3" y="122"/>
                          </a:cubicBezTo>
                          <a:cubicBezTo>
                            <a:pt x="3" y="122"/>
                            <a:pt x="2" y="123"/>
                            <a:pt x="2" y="123"/>
                          </a:cubicBezTo>
                          <a:cubicBezTo>
                            <a:pt x="2" y="125"/>
                            <a:pt x="1" y="126"/>
                            <a:pt x="1" y="128"/>
                          </a:cubicBezTo>
                          <a:cubicBezTo>
                            <a:pt x="1" y="129"/>
                            <a:pt x="6" y="131"/>
                            <a:pt x="10" y="131"/>
                          </a:cubicBezTo>
                          <a:cubicBezTo>
                            <a:pt x="11" y="131"/>
                            <a:pt x="13" y="129"/>
                            <a:pt x="14" y="127"/>
                          </a:cubicBezTo>
                          <a:cubicBezTo>
                            <a:pt x="15" y="127"/>
                            <a:pt x="15" y="126"/>
                            <a:pt x="16" y="126"/>
                          </a:cubicBezTo>
                          <a:lnTo>
                            <a:pt x="16" y="123"/>
                          </a:lnTo>
                          <a:cubicBezTo>
                            <a:pt x="16" y="122"/>
                            <a:pt x="17" y="122"/>
                            <a:pt x="17" y="122"/>
                          </a:cubicBezTo>
                          <a:lnTo>
                            <a:pt x="24" y="122"/>
                          </a:lnTo>
                          <a:cubicBezTo>
                            <a:pt x="24" y="122"/>
                            <a:pt x="24" y="122"/>
                            <a:pt x="24" y="122"/>
                          </a:cubicBezTo>
                          <a:cubicBezTo>
                            <a:pt x="26" y="123"/>
                            <a:pt x="27" y="123"/>
                            <a:pt x="29" y="123"/>
                          </a:cubicBezTo>
                          <a:cubicBezTo>
                            <a:pt x="36" y="123"/>
                            <a:pt x="42" y="118"/>
                            <a:pt x="42" y="114"/>
                          </a:cubicBezTo>
                          <a:cubicBezTo>
                            <a:pt x="42" y="114"/>
                            <a:pt x="42" y="113"/>
                            <a:pt x="42" y="112"/>
                          </a:cubicBezTo>
                          <a:cubicBezTo>
                            <a:pt x="42" y="110"/>
                            <a:pt x="42" y="107"/>
                            <a:pt x="43" y="106"/>
                          </a:cubicBezTo>
                          <a:cubicBezTo>
                            <a:pt x="45" y="104"/>
                            <a:pt x="47" y="105"/>
                            <a:pt x="49" y="105"/>
                          </a:cubicBezTo>
                          <a:cubicBezTo>
                            <a:pt x="50" y="105"/>
                            <a:pt x="50" y="105"/>
                            <a:pt x="51" y="105"/>
                          </a:cubicBezTo>
                          <a:cubicBezTo>
                            <a:pt x="51" y="97"/>
                            <a:pt x="57" y="93"/>
                            <a:pt x="61" y="90"/>
                          </a:cubicBezTo>
                          <a:cubicBezTo>
                            <a:pt x="64" y="88"/>
                            <a:pt x="66" y="86"/>
                            <a:pt x="68" y="84"/>
                          </a:cubicBezTo>
                          <a:cubicBezTo>
                            <a:pt x="69" y="82"/>
                            <a:pt x="69" y="81"/>
                            <a:pt x="69" y="79"/>
                          </a:cubicBezTo>
                          <a:cubicBezTo>
                            <a:pt x="69" y="78"/>
                            <a:pt x="69" y="76"/>
                            <a:pt x="70" y="74"/>
                          </a:cubicBezTo>
                          <a:cubicBezTo>
                            <a:pt x="70" y="73"/>
                            <a:pt x="72" y="72"/>
                            <a:pt x="73" y="71"/>
                          </a:cubicBezTo>
                          <a:cubicBezTo>
                            <a:pt x="74" y="69"/>
                            <a:pt x="76" y="68"/>
                            <a:pt x="76" y="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" name="Freeform 1175">
                      <a:extLst>
                        <a:ext uri="{FF2B5EF4-FFF2-40B4-BE49-F238E27FC236}">
                          <a16:creationId xmlns:a16="http://schemas.microsoft.com/office/drawing/2014/main" id="{B376F640-32CA-C324-FAF6-18A7229E76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0290" y="4666325"/>
                      <a:ext cx="131562" cy="120286"/>
                    </a:xfrm>
                    <a:custGeom>
                      <a:avLst/>
                      <a:gdLst>
                        <a:gd name="T0" fmla="*/ 302 w 309"/>
                        <a:gd name="T1" fmla="*/ 59 h 283"/>
                        <a:gd name="T2" fmla="*/ 284 w 309"/>
                        <a:gd name="T3" fmla="*/ 54 h 283"/>
                        <a:gd name="T4" fmla="*/ 271 w 309"/>
                        <a:gd name="T5" fmla="*/ 27 h 283"/>
                        <a:gd name="T6" fmla="*/ 264 w 309"/>
                        <a:gd name="T7" fmla="*/ 16 h 283"/>
                        <a:gd name="T8" fmla="*/ 269 w 309"/>
                        <a:gd name="T9" fmla="*/ 0 h 283"/>
                        <a:gd name="T10" fmla="*/ 244 w 309"/>
                        <a:gd name="T11" fmla="*/ 27 h 283"/>
                        <a:gd name="T12" fmla="*/ 232 w 309"/>
                        <a:gd name="T13" fmla="*/ 34 h 283"/>
                        <a:gd name="T14" fmla="*/ 223 w 309"/>
                        <a:gd name="T15" fmla="*/ 35 h 283"/>
                        <a:gd name="T16" fmla="*/ 203 w 309"/>
                        <a:gd name="T17" fmla="*/ 34 h 283"/>
                        <a:gd name="T18" fmla="*/ 194 w 309"/>
                        <a:gd name="T19" fmla="*/ 37 h 283"/>
                        <a:gd name="T20" fmla="*/ 186 w 309"/>
                        <a:gd name="T21" fmla="*/ 42 h 283"/>
                        <a:gd name="T22" fmla="*/ 174 w 309"/>
                        <a:gd name="T23" fmla="*/ 42 h 283"/>
                        <a:gd name="T24" fmla="*/ 163 w 309"/>
                        <a:gd name="T25" fmla="*/ 56 h 283"/>
                        <a:gd name="T26" fmla="*/ 168 w 309"/>
                        <a:gd name="T27" fmla="*/ 76 h 283"/>
                        <a:gd name="T28" fmla="*/ 161 w 309"/>
                        <a:gd name="T29" fmla="*/ 92 h 283"/>
                        <a:gd name="T30" fmla="*/ 170 w 309"/>
                        <a:gd name="T31" fmla="*/ 112 h 283"/>
                        <a:gd name="T32" fmla="*/ 168 w 309"/>
                        <a:gd name="T33" fmla="*/ 91 h 283"/>
                        <a:gd name="T34" fmla="*/ 185 w 309"/>
                        <a:gd name="T35" fmla="*/ 115 h 283"/>
                        <a:gd name="T36" fmla="*/ 182 w 309"/>
                        <a:gd name="T37" fmla="*/ 147 h 283"/>
                        <a:gd name="T38" fmla="*/ 181 w 309"/>
                        <a:gd name="T39" fmla="*/ 151 h 283"/>
                        <a:gd name="T40" fmla="*/ 177 w 309"/>
                        <a:gd name="T41" fmla="*/ 172 h 283"/>
                        <a:gd name="T42" fmla="*/ 168 w 309"/>
                        <a:gd name="T43" fmla="*/ 186 h 283"/>
                        <a:gd name="T44" fmla="*/ 153 w 309"/>
                        <a:gd name="T45" fmla="*/ 201 h 283"/>
                        <a:gd name="T46" fmla="*/ 147 w 309"/>
                        <a:gd name="T47" fmla="*/ 215 h 283"/>
                        <a:gd name="T48" fmla="*/ 120 w 309"/>
                        <a:gd name="T49" fmla="*/ 244 h 283"/>
                        <a:gd name="T50" fmla="*/ 109 w 309"/>
                        <a:gd name="T51" fmla="*/ 254 h 283"/>
                        <a:gd name="T52" fmla="*/ 104 w 309"/>
                        <a:gd name="T53" fmla="*/ 251 h 283"/>
                        <a:gd name="T54" fmla="*/ 98 w 309"/>
                        <a:gd name="T55" fmla="*/ 245 h 283"/>
                        <a:gd name="T56" fmla="*/ 87 w 309"/>
                        <a:gd name="T57" fmla="*/ 236 h 283"/>
                        <a:gd name="T58" fmla="*/ 67 w 309"/>
                        <a:gd name="T59" fmla="*/ 224 h 283"/>
                        <a:gd name="T60" fmla="*/ 46 w 309"/>
                        <a:gd name="T61" fmla="*/ 214 h 283"/>
                        <a:gd name="T62" fmla="*/ 27 w 309"/>
                        <a:gd name="T63" fmla="*/ 201 h 283"/>
                        <a:gd name="T64" fmla="*/ 1 w 309"/>
                        <a:gd name="T65" fmla="*/ 214 h 283"/>
                        <a:gd name="T66" fmla="*/ 1 w 309"/>
                        <a:gd name="T67" fmla="*/ 222 h 283"/>
                        <a:gd name="T68" fmla="*/ 5 w 309"/>
                        <a:gd name="T69" fmla="*/ 236 h 283"/>
                        <a:gd name="T70" fmla="*/ 71 w 309"/>
                        <a:gd name="T71" fmla="*/ 252 h 283"/>
                        <a:gd name="T72" fmla="*/ 126 w 309"/>
                        <a:gd name="T73" fmla="*/ 274 h 283"/>
                        <a:gd name="T74" fmla="*/ 182 w 309"/>
                        <a:gd name="T75" fmla="*/ 271 h 283"/>
                        <a:gd name="T76" fmla="*/ 188 w 309"/>
                        <a:gd name="T77" fmla="*/ 270 h 283"/>
                        <a:gd name="T78" fmla="*/ 200 w 309"/>
                        <a:gd name="T79" fmla="*/ 251 h 283"/>
                        <a:gd name="T80" fmla="*/ 196 w 309"/>
                        <a:gd name="T81" fmla="*/ 231 h 283"/>
                        <a:gd name="T82" fmla="*/ 207 w 309"/>
                        <a:gd name="T83" fmla="*/ 217 h 283"/>
                        <a:gd name="T84" fmla="*/ 224 w 309"/>
                        <a:gd name="T85" fmla="*/ 208 h 283"/>
                        <a:gd name="T86" fmla="*/ 236 w 309"/>
                        <a:gd name="T87" fmla="*/ 197 h 283"/>
                        <a:gd name="T88" fmla="*/ 253 w 309"/>
                        <a:gd name="T89" fmla="*/ 173 h 283"/>
                        <a:gd name="T90" fmla="*/ 283 w 309"/>
                        <a:gd name="T91" fmla="*/ 144 h 283"/>
                        <a:gd name="T92" fmla="*/ 275 w 309"/>
                        <a:gd name="T93" fmla="*/ 117 h 283"/>
                        <a:gd name="T94" fmla="*/ 298 w 309"/>
                        <a:gd name="T95" fmla="*/ 80 h 2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09" h="283">
                          <a:moveTo>
                            <a:pt x="301" y="79"/>
                          </a:moveTo>
                          <a:cubicBezTo>
                            <a:pt x="305" y="76"/>
                            <a:pt x="309" y="75"/>
                            <a:pt x="309" y="68"/>
                          </a:cubicBezTo>
                          <a:cubicBezTo>
                            <a:pt x="309" y="63"/>
                            <a:pt x="306" y="62"/>
                            <a:pt x="302" y="59"/>
                          </a:cubicBezTo>
                          <a:cubicBezTo>
                            <a:pt x="301" y="59"/>
                            <a:pt x="301" y="58"/>
                            <a:pt x="300" y="58"/>
                          </a:cubicBezTo>
                          <a:cubicBezTo>
                            <a:pt x="297" y="55"/>
                            <a:pt x="295" y="55"/>
                            <a:pt x="292" y="55"/>
                          </a:cubicBezTo>
                          <a:cubicBezTo>
                            <a:pt x="290" y="55"/>
                            <a:pt x="287" y="55"/>
                            <a:pt x="284" y="54"/>
                          </a:cubicBezTo>
                          <a:cubicBezTo>
                            <a:pt x="284" y="54"/>
                            <a:pt x="284" y="54"/>
                            <a:pt x="283" y="54"/>
                          </a:cubicBezTo>
                          <a:cubicBezTo>
                            <a:pt x="283" y="53"/>
                            <a:pt x="278" y="42"/>
                            <a:pt x="277" y="39"/>
                          </a:cubicBezTo>
                          <a:cubicBezTo>
                            <a:pt x="275" y="35"/>
                            <a:pt x="273" y="31"/>
                            <a:pt x="271" y="27"/>
                          </a:cubicBezTo>
                          <a:cubicBezTo>
                            <a:pt x="270" y="26"/>
                            <a:pt x="269" y="24"/>
                            <a:pt x="268" y="23"/>
                          </a:cubicBezTo>
                          <a:cubicBezTo>
                            <a:pt x="268" y="23"/>
                            <a:pt x="267" y="22"/>
                            <a:pt x="267" y="22"/>
                          </a:cubicBezTo>
                          <a:cubicBezTo>
                            <a:pt x="266" y="21"/>
                            <a:pt x="264" y="19"/>
                            <a:pt x="264" y="16"/>
                          </a:cubicBezTo>
                          <a:cubicBezTo>
                            <a:pt x="264" y="13"/>
                            <a:pt x="264" y="7"/>
                            <a:pt x="268" y="6"/>
                          </a:cubicBezTo>
                          <a:lnTo>
                            <a:pt x="269" y="2"/>
                          </a:lnTo>
                          <a:lnTo>
                            <a:pt x="269" y="0"/>
                          </a:lnTo>
                          <a:cubicBezTo>
                            <a:pt x="269" y="0"/>
                            <a:pt x="269" y="0"/>
                            <a:pt x="269" y="0"/>
                          </a:cubicBezTo>
                          <a:cubicBezTo>
                            <a:pt x="261" y="0"/>
                            <a:pt x="259" y="6"/>
                            <a:pt x="255" y="13"/>
                          </a:cubicBezTo>
                          <a:cubicBezTo>
                            <a:pt x="253" y="19"/>
                            <a:pt x="250" y="25"/>
                            <a:pt x="244" y="27"/>
                          </a:cubicBezTo>
                          <a:cubicBezTo>
                            <a:pt x="244" y="27"/>
                            <a:pt x="244" y="28"/>
                            <a:pt x="244" y="29"/>
                          </a:cubicBezTo>
                          <a:cubicBezTo>
                            <a:pt x="243" y="31"/>
                            <a:pt x="242" y="35"/>
                            <a:pt x="237" y="35"/>
                          </a:cubicBezTo>
                          <a:cubicBezTo>
                            <a:pt x="236" y="35"/>
                            <a:pt x="234" y="34"/>
                            <a:pt x="232" y="34"/>
                          </a:cubicBezTo>
                          <a:cubicBezTo>
                            <a:pt x="232" y="33"/>
                            <a:pt x="231" y="33"/>
                            <a:pt x="231" y="33"/>
                          </a:cubicBezTo>
                          <a:cubicBezTo>
                            <a:pt x="230" y="33"/>
                            <a:pt x="229" y="33"/>
                            <a:pt x="228" y="34"/>
                          </a:cubicBezTo>
                          <a:cubicBezTo>
                            <a:pt x="226" y="35"/>
                            <a:pt x="225" y="35"/>
                            <a:pt x="223" y="35"/>
                          </a:cubicBezTo>
                          <a:cubicBezTo>
                            <a:pt x="219" y="35"/>
                            <a:pt x="217" y="33"/>
                            <a:pt x="216" y="31"/>
                          </a:cubicBezTo>
                          <a:cubicBezTo>
                            <a:pt x="216" y="30"/>
                            <a:pt x="216" y="30"/>
                            <a:pt x="215" y="30"/>
                          </a:cubicBezTo>
                          <a:cubicBezTo>
                            <a:pt x="213" y="32"/>
                            <a:pt x="208" y="34"/>
                            <a:pt x="203" y="34"/>
                          </a:cubicBezTo>
                          <a:cubicBezTo>
                            <a:pt x="202" y="34"/>
                            <a:pt x="199" y="32"/>
                            <a:pt x="197" y="30"/>
                          </a:cubicBezTo>
                          <a:cubicBezTo>
                            <a:pt x="197" y="30"/>
                            <a:pt x="196" y="29"/>
                            <a:pt x="196" y="29"/>
                          </a:cubicBezTo>
                          <a:cubicBezTo>
                            <a:pt x="195" y="31"/>
                            <a:pt x="194" y="34"/>
                            <a:pt x="194" y="37"/>
                          </a:cubicBezTo>
                          <a:cubicBezTo>
                            <a:pt x="194" y="39"/>
                            <a:pt x="194" y="40"/>
                            <a:pt x="193" y="40"/>
                          </a:cubicBezTo>
                          <a:cubicBezTo>
                            <a:pt x="193" y="41"/>
                            <a:pt x="193" y="41"/>
                            <a:pt x="193" y="41"/>
                          </a:cubicBezTo>
                          <a:cubicBezTo>
                            <a:pt x="191" y="41"/>
                            <a:pt x="188" y="42"/>
                            <a:pt x="186" y="42"/>
                          </a:cubicBezTo>
                          <a:cubicBezTo>
                            <a:pt x="184" y="42"/>
                            <a:pt x="183" y="42"/>
                            <a:pt x="181" y="42"/>
                          </a:cubicBezTo>
                          <a:cubicBezTo>
                            <a:pt x="180" y="42"/>
                            <a:pt x="179" y="41"/>
                            <a:pt x="178" y="41"/>
                          </a:cubicBezTo>
                          <a:cubicBezTo>
                            <a:pt x="177" y="41"/>
                            <a:pt x="175" y="42"/>
                            <a:pt x="174" y="42"/>
                          </a:cubicBezTo>
                          <a:cubicBezTo>
                            <a:pt x="172" y="44"/>
                            <a:pt x="172" y="45"/>
                            <a:pt x="172" y="47"/>
                          </a:cubicBezTo>
                          <a:cubicBezTo>
                            <a:pt x="172" y="48"/>
                            <a:pt x="172" y="50"/>
                            <a:pt x="170" y="52"/>
                          </a:cubicBezTo>
                          <a:cubicBezTo>
                            <a:pt x="168" y="54"/>
                            <a:pt x="166" y="55"/>
                            <a:pt x="163" y="56"/>
                          </a:cubicBezTo>
                          <a:cubicBezTo>
                            <a:pt x="159" y="58"/>
                            <a:pt x="155" y="59"/>
                            <a:pt x="155" y="64"/>
                          </a:cubicBezTo>
                          <a:cubicBezTo>
                            <a:pt x="155" y="68"/>
                            <a:pt x="161" y="71"/>
                            <a:pt x="165" y="74"/>
                          </a:cubicBezTo>
                          <a:cubicBezTo>
                            <a:pt x="166" y="74"/>
                            <a:pt x="167" y="75"/>
                            <a:pt x="168" y="76"/>
                          </a:cubicBezTo>
                          <a:cubicBezTo>
                            <a:pt x="168" y="76"/>
                            <a:pt x="168" y="76"/>
                            <a:pt x="168" y="77"/>
                          </a:cubicBezTo>
                          <a:cubicBezTo>
                            <a:pt x="168" y="77"/>
                            <a:pt x="168" y="77"/>
                            <a:pt x="168" y="78"/>
                          </a:cubicBezTo>
                          <a:cubicBezTo>
                            <a:pt x="164" y="81"/>
                            <a:pt x="161" y="85"/>
                            <a:pt x="161" y="92"/>
                          </a:cubicBezTo>
                          <a:cubicBezTo>
                            <a:pt x="161" y="97"/>
                            <a:pt x="164" y="103"/>
                            <a:pt x="168" y="105"/>
                          </a:cubicBezTo>
                          <a:cubicBezTo>
                            <a:pt x="168" y="105"/>
                            <a:pt x="168" y="105"/>
                            <a:pt x="168" y="105"/>
                          </a:cubicBezTo>
                          <a:cubicBezTo>
                            <a:pt x="169" y="108"/>
                            <a:pt x="170" y="110"/>
                            <a:pt x="170" y="112"/>
                          </a:cubicBezTo>
                          <a:cubicBezTo>
                            <a:pt x="171" y="107"/>
                            <a:pt x="172" y="103"/>
                            <a:pt x="172" y="102"/>
                          </a:cubicBezTo>
                          <a:cubicBezTo>
                            <a:pt x="172" y="100"/>
                            <a:pt x="171" y="98"/>
                            <a:pt x="171" y="97"/>
                          </a:cubicBezTo>
                          <a:cubicBezTo>
                            <a:pt x="170" y="95"/>
                            <a:pt x="168" y="94"/>
                            <a:pt x="168" y="91"/>
                          </a:cubicBezTo>
                          <a:cubicBezTo>
                            <a:pt x="168" y="85"/>
                            <a:pt x="172" y="79"/>
                            <a:pt x="178" y="79"/>
                          </a:cubicBezTo>
                          <a:cubicBezTo>
                            <a:pt x="183" y="79"/>
                            <a:pt x="187" y="99"/>
                            <a:pt x="187" y="100"/>
                          </a:cubicBezTo>
                          <a:lnTo>
                            <a:pt x="185" y="115"/>
                          </a:lnTo>
                          <a:cubicBezTo>
                            <a:pt x="188" y="118"/>
                            <a:pt x="191" y="131"/>
                            <a:pt x="191" y="132"/>
                          </a:cubicBezTo>
                          <a:cubicBezTo>
                            <a:pt x="191" y="141"/>
                            <a:pt x="187" y="146"/>
                            <a:pt x="183" y="146"/>
                          </a:cubicBezTo>
                          <a:cubicBezTo>
                            <a:pt x="182" y="146"/>
                            <a:pt x="182" y="146"/>
                            <a:pt x="182" y="147"/>
                          </a:cubicBezTo>
                          <a:cubicBezTo>
                            <a:pt x="182" y="147"/>
                            <a:pt x="181" y="147"/>
                            <a:pt x="180" y="147"/>
                          </a:cubicBezTo>
                          <a:lnTo>
                            <a:pt x="180" y="152"/>
                          </a:lnTo>
                          <a:cubicBezTo>
                            <a:pt x="180" y="152"/>
                            <a:pt x="181" y="152"/>
                            <a:pt x="181" y="151"/>
                          </a:cubicBezTo>
                          <a:cubicBezTo>
                            <a:pt x="182" y="151"/>
                            <a:pt x="183" y="151"/>
                            <a:pt x="184" y="151"/>
                          </a:cubicBezTo>
                          <a:cubicBezTo>
                            <a:pt x="186" y="151"/>
                            <a:pt x="188" y="152"/>
                            <a:pt x="188" y="155"/>
                          </a:cubicBezTo>
                          <a:cubicBezTo>
                            <a:pt x="188" y="160"/>
                            <a:pt x="182" y="167"/>
                            <a:pt x="177" y="172"/>
                          </a:cubicBezTo>
                          <a:cubicBezTo>
                            <a:pt x="176" y="173"/>
                            <a:pt x="176" y="175"/>
                            <a:pt x="176" y="176"/>
                          </a:cubicBezTo>
                          <a:cubicBezTo>
                            <a:pt x="176" y="179"/>
                            <a:pt x="175" y="182"/>
                            <a:pt x="173" y="184"/>
                          </a:cubicBezTo>
                          <a:cubicBezTo>
                            <a:pt x="171" y="185"/>
                            <a:pt x="170" y="185"/>
                            <a:pt x="168" y="186"/>
                          </a:cubicBezTo>
                          <a:cubicBezTo>
                            <a:pt x="165" y="188"/>
                            <a:pt x="162" y="189"/>
                            <a:pt x="159" y="192"/>
                          </a:cubicBezTo>
                          <a:cubicBezTo>
                            <a:pt x="159" y="192"/>
                            <a:pt x="158" y="193"/>
                            <a:pt x="158" y="195"/>
                          </a:cubicBezTo>
                          <a:cubicBezTo>
                            <a:pt x="157" y="197"/>
                            <a:pt x="155" y="200"/>
                            <a:pt x="153" y="201"/>
                          </a:cubicBezTo>
                          <a:cubicBezTo>
                            <a:pt x="151" y="202"/>
                            <a:pt x="150" y="203"/>
                            <a:pt x="149" y="203"/>
                          </a:cubicBezTo>
                          <a:cubicBezTo>
                            <a:pt x="147" y="204"/>
                            <a:pt x="147" y="204"/>
                            <a:pt x="147" y="207"/>
                          </a:cubicBezTo>
                          <a:lnTo>
                            <a:pt x="147" y="215"/>
                          </a:lnTo>
                          <a:cubicBezTo>
                            <a:pt x="147" y="229"/>
                            <a:pt x="131" y="237"/>
                            <a:pt x="119" y="240"/>
                          </a:cubicBezTo>
                          <a:cubicBezTo>
                            <a:pt x="119" y="240"/>
                            <a:pt x="119" y="240"/>
                            <a:pt x="119" y="240"/>
                          </a:cubicBezTo>
                          <a:cubicBezTo>
                            <a:pt x="119" y="241"/>
                            <a:pt x="120" y="243"/>
                            <a:pt x="120" y="244"/>
                          </a:cubicBezTo>
                          <a:cubicBezTo>
                            <a:pt x="120" y="245"/>
                            <a:pt x="119" y="245"/>
                            <a:pt x="119" y="245"/>
                          </a:cubicBezTo>
                          <a:cubicBezTo>
                            <a:pt x="118" y="246"/>
                            <a:pt x="116" y="247"/>
                            <a:pt x="115" y="248"/>
                          </a:cubicBezTo>
                          <a:cubicBezTo>
                            <a:pt x="111" y="249"/>
                            <a:pt x="109" y="250"/>
                            <a:pt x="109" y="254"/>
                          </a:cubicBezTo>
                          <a:cubicBezTo>
                            <a:pt x="108" y="254"/>
                            <a:pt x="108" y="255"/>
                            <a:pt x="108" y="255"/>
                          </a:cubicBezTo>
                          <a:cubicBezTo>
                            <a:pt x="108" y="255"/>
                            <a:pt x="107" y="255"/>
                            <a:pt x="107" y="255"/>
                          </a:cubicBezTo>
                          <a:cubicBezTo>
                            <a:pt x="104" y="254"/>
                            <a:pt x="104" y="253"/>
                            <a:pt x="104" y="251"/>
                          </a:cubicBezTo>
                          <a:cubicBezTo>
                            <a:pt x="104" y="250"/>
                            <a:pt x="104" y="249"/>
                            <a:pt x="103" y="248"/>
                          </a:cubicBezTo>
                          <a:cubicBezTo>
                            <a:pt x="101" y="245"/>
                            <a:pt x="100" y="244"/>
                            <a:pt x="99" y="244"/>
                          </a:cubicBezTo>
                          <a:cubicBezTo>
                            <a:pt x="99" y="244"/>
                            <a:pt x="98" y="244"/>
                            <a:pt x="98" y="245"/>
                          </a:cubicBezTo>
                          <a:cubicBezTo>
                            <a:pt x="97" y="245"/>
                            <a:pt x="95" y="245"/>
                            <a:pt x="94" y="245"/>
                          </a:cubicBezTo>
                          <a:cubicBezTo>
                            <a:pt x="90" y="245"/>
                            <a:pt x="88" y="241"/>
                            <a:pt x="88" y="239"/>
                          </a:cubicBezTo>
                          <a:cubicBezTo>
                            <a:pt x="87" y="238"/>
                            <a:pt x="87" y="237"/>
                            <a:pt x="87" y="236"/>
                          </a:cubicBezTo>
                          <a:cubicBezTo>
                            <a:pt x="85" y="233"/>
                            <a:pt x="82" y="232"/>
                            <a:pt x="79" y="230"/>
                          </a:cubicBezTo>
                          <a:cubicBezTo>
                            <a:pt x="76" y="229"/>
                            <a:pt x="74" y="227"/>
                            <a:pt x="71" y="224"/>
                          </a:cubicBezTo>
                          <a:cubicBezTo>
                            <a:pt x="70" y="224"/>
                            <a:pt x="68" y="224"/>
                            <a:pt x="67" y="224"/>
                          </a:cubicBezTo>
                          <a:cubicBezTo>
                            <a:pt x="66" y="224"/>
                            <a:pt x="66" y="224"/>
                            <a:pt x="66" y="224"/>
                          </a:cubicBezTo>
                          <a:cubicBezTo>
                            <a:pt x="60" y="224"/>
                            <a:pt x="57" y="221"/>
                            <a:pt x="54" y="219"/>
                          </a:cubicBezTo>
                          <a:cubicBezTo>
                            <a:pt x="52" y="217"/>
                            <a:pt x="50" y="215"/>
                            <a:pt x="46" y="214"/>
                          </a:cubicBezTo>
                          <a:cubicBezTo>
                            <a:pt x="44" y="213"/>
                            <a:pt x="42" y="213"/>
                            <a:pt x="40" y="212"/>
                          </a:cubicBezTo>
                          <a:cubicBezTo>
                            <a:pt x="36" y="212"/>
                            <a:pt x="32" y="211"/>
                            <a:pt x="29" y="207"/>
                          </a:cubicBezTo>
                          <a:cubicBezTo>
                            <a:pt x="28" y="206"/>
                            <a:pt x="27" y="204"/>
                            <a:pt x="27" y="201"/>
                          </a:cubicBezTo>
                          <a:cubicBezTo>
                            <a:pt x="26" y="197"/>
                            <a:pt x="26" y="195"/>
                            <a:pt x="23" y="195"/>
                          </a:cubicBezTo>
                          <a:cubicBezTo>
                            <a:pt x="19" y="195"/>
                            <a:pt x="17" y="199"/>
                            <a:pt x="14" y="204"/>
                          </a:cubicBezTo>
                          <a:cubicBezTo>
                            <a:pt x="11" y="210"/>
                            <a:pt x="8" y="216"/>
                            <a:pt x="1" y="214"/>
                          </a:cubicBezTo>
                          <a:cubicBezTo>
                            <a:pt x="2" y="215"/>
                            <a:pt x="2" y="216"/>
                            <a:pt x="2" y="216"/>
                          </a:cubicBezTo>
                          <a:cubicBezTo>
                            <a:pt x="3" y="218"/>
                            <a:pt x="3" y="219"/>
                            <a:pt x="3" y="221"/>
                          </a:cubicBezTo>
                          <a:cubicBezTo>
                            <a:pt x="2" y="221"/>
                            <a:pt x="2" y="222"/>
                            <a:pt x="1" y="222"/>
                          </a:cubicBezTo>
                          <a:cubicBezTo>
                            <a:pt x="1" y="223"/>
                            <a:pt x="1" y="223"/>
                            <a:pt x="1" y="224"/>
                          </a:cubicBezTo>
                          <a:cubicBezTo>
                            <a:pt x="0" y="225"/>
                            <a:pt x="0" y="226"/>
                            <a:pt x="0" y="228"/>
                          </a:cubicBezTo>
                          <a:cubicBezTo>
                            <a:pt x="0" y="231"/>
                            <a:pt x="3" y="234"/>
                            <a:pt x="5" y="236"/>
                          </a:cubicBezTo>
                          <a:cubicBezTo>
                            <a:pt x="6" y="236"/>
                            <a:pt x="7" y="237"/>
                            <a:pt x="7" y="238"/>
                          </a:cubicBezTo>
                          <a:cubicBezTo>
                            <a:pt x="15" y="240"/>
                            <a:pt x="23" y="241"/>
                            <a:pt x="32" y="243"/>
                          </a:cubicBezTo>
                          <a:cubicBezTo>
                            <a:pt x="46" y="246"/>
                            <a:pt x="59" y="249"/>
                            <a:pt x="71" y="252"/>
                          </a:cubicBezTo>
                          <a:cubicBezTo>
                            <a:pt x="77" y="254"/>
                            <a:pt x="79" y="260"/>
                            <a:pt x="82" y="266"/>
                          </a:cubicBezTo>
                          <a:cubicBezTo>
                            <a:pt x="85" y="274"/>
                            <a:pt x="88" y="283"/>
                            <a:pt x="100" y="283"/>
                          </a:cubicBezTo>
                          <a:cubicBezTo>
                            <a:pt x="113" y="283"/>
                            <a:pt x="119" y="278"/>
                            <a:pt x="126" y="274"/>
                          </a:cubicBezTo>
                          <a:cubicBezTo>
                            <a:pt x="133" y="269"/>
                            <a:pt x="141" y="264"/>
                            <a:pt x="158" y="264"/>
                          </a:cubicBezTo>
                          <a:cubicBezTo>
                            <a:pt x="164" y="264"/>
                            <a:pt x="169" y="266"/>
                            <a:pt x="174" y="268"/>
                          </a:cubicBezTo>
                          <a:cubicBezTo>
                            <a:pt x="177" y="270"/>
                            <a:pt x="180" y="271"/>
                            <a:pt x="182" y="271"/>
                          </a:cubicBezTo>
                          <a:cubicBezTo>
                            <a:pt x="183" y="271"/>
                            <a:pt x="184" y="271"/>
                            <a:pt x="184" y="271"/>
                          </a:cubicBezTo>
                          <a:cubicBezTo>
                            <a:pt x="186" y="270"/>
                            <a:pt x="187" y="270"/>
                            <a:pt x="188" y="270"/>
                          </a:cubicBezTo>
                          <a:lnTo>
                            <a:pt x="188" y="270"/>
                          </a:lnTo>
                          <a:cubicBezTo>
                            <a:pt x="190" y="265"/>
                            <a:pt x="193" y="262"/>
                            <a:pt x="195" y="259"/>
                          </a:cubicBezTo>
                          <a:cubicBezTo>
                            <a:pt x="198" y="257"/>
                            <a:pt x="201" y="254"/>
                            <a:pt x="201" y="251"/>
                          </a:cubicBezTo>
                          <a:cubicBezTo>
                            <a:pt x="201" y="251"/>
                            <a:pt x="201" y="251"/>
                            <a:pt x="200" y="251"/>
                          </a:cubicBezTo>
                          <a:cubicBezTo>
                            <a:pt x="196" y="250"/>
                            <a:pt x="190" y="249"/>
                            <a:pt x="190" y="244"/>
                          </a:cubicBezTo>
                          <a:cubicBezTo>
                            <a:pt x="190" y="239"/>
                            <a:pt x="192" y="236"/>
                            <a:pt x="194" y="233"/>
                          </a:cubicBezTo>
                          <a:cubicBezTo>
                            <a:pt x="195" y="233"/>
                            <a:pt x="195" y="232"/>
                            <a:pt x="196" y="231"/>
                          </a:cubicBezTo>
                          <a:cubicBezTo>
                            <a:pt x="196" y="231"/>
                            <a:pt x="195" y="231"/>
                            <a:pt x="195" y="231"/>
                          </a:cubicBezTo>
                          <a:cubicBezTo>
                            <a:pt x="194" y="230"/>
                            <a:pt x="191" y="228"/>
                            <a:pt x="191" y="224"/>
                          </a:cubicBezTo>
                          <a:cubicBezTo>
                            <a:pt x="191" y="220"/>
                            <a:pt x="197" y="217"/>
                            <a:pt x="207" y="217"/>
                          </a:cubicBezTo>
                          <a:cubicBezTo>
                            <a:pt x="210" y="217"/>
                            <a:pt x="211" y="215"/>
                            <a:pt x="213" y="213"/>
                          </a:cubicBezTo>
                          <a:cubicBezTo>
                            <a:pt x="215" y="211"/>
                            <a:pt x="217" y="208"/>
                            <a:pt x="222" y="208"/>
                          </a:cubicBezTo>
                          <a:cubicBezTo>
                            <a:pt x="222" y="208"/>
                            <a:pt x="223" y="208"/>
                            <a:pt x="224" y="208"/>
                          </a:cubicBezTo>
                          <a:cubicBezTo>
                            <a:pt x="228" y="208"/>
                            <a:pt x="232" y="208"/>
                            <a:pt x="234" y="206"/>
                          </a:cubicBezTo>
                          <a:cubicBezTo>
                            <a:pt x="235" y="205"/>
                            <a:pt x="235" y="204"/>
                            <a:pt x="235" y="203"/>
                          </a:cubicBezTo>
                          <a:cubicBezTo>
                            <a:pt x="235" y="201"/>
                            <a:pt x="235" y="199"/>
                            <a:pt x="236" y="197"/>
                          </a:cubicBezTo>
                          <a:cubicBezTo>
                            <a:pt x="238" y="196"/>
                            <a:pt x="239" y="195"/>
                            <a:pt x="240" y="193"/>
                          </a:cubicBezTo>
                          <a:cubicBezTo>
                            <a:pt x="246" y="188"/>
                            <a:pt x="249" y="185"/>
                            <a:pt x="252" y="174"/>
                          </a:cubicBezTo>
                          <a:cubicBezTo>
                            <a:pt x="252" y="173"/>
                            <a:pt x="253" y="173"/>
                            <a:pt x="253" y="173"/>
                          </a:cubicBezTo>
                          <a:cubicBezTo>
                            <a:pt x="261" y="173"/>
                            <a:pt x="268" y="166"/>
                            <a:pt x="273" y="159"/>
                          </a:cubicBezTo>
                          <a:cubicBezTo>
                            <a:pt x="274" y="159"/>
                            <a:pt x="275" y="158"/>
                            <a:pt x="276" y="157"/>
                          </a:cubicBezTo>
                          <a:cubicBezTo>
                            <a:pt x="280" y="154"/>
                            <a:pt x="283" y="151"/>
                            <a:pt x="283" y="144"/>
                          </a:cubicBezTo>
                          <a:cubicBezTo>
                            <a:pt x="283" y="139"/>
                            <a:pt x="280" y="137"/>
                            <a:pt x="276" y="134"/>
                          </a:cubicBezTo>
                          <a:cubicBezTo>
                            <a:pt x="273" y="132"/>
                            <a:pt x="269" y="129"/>
                            <a:pt x="269" y="124"/>
                          </a:cubicBezTo>
                          <a:cubicBezTo>
                            <a:pt x="269" y="120"/>
                            <a:pt x="272" y="118"/>
                            <a:pt x="275" y="117"/>
                          </a:cubicBezTo>
                          <a:cubicBezTo>
                            <a:pt x="276" y="116"/>
                            <a:pt x="278" y="115"/>
                            <a:pt x="279" y="114"/>
                          </a:cubicBezTo>
                          <a:cubicBezTo>
                            <a:pt x="280" y="112"/>
                            <a:pt x="281" y="109"/>
                            <a:pt x="282" y="106"/>
                          </a:cubicBezTo>
                          <a:cubicBezTo>
                            <a:pt x="286" y="96"/>
                            <a:pt x="291" y="85"/>
                            <a:pt x="298" y="80"/>
                          </a:cubicBezTo>
                          <a:cubicBezTo>
                            <a:pt x="299" y="80"/>
                            <a:pt x="300" y="79"/>
                            <a:pt x="301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4" name="Freeform 1176">
                      <a:extLst>
                        <a:ext uri="{FF2B5EF4-FFF2-40B4-BE49-F238E27FC236}">
                          <a16:creationId xmlns:a16="http://schemas.microsoft.com/office/drawing/2014/main" id="{F0A51E49-3ED3-A56A-21F5-6EB425062E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737744"/>
                      <a:ext cx="73300" cy="52625"/>
                    </a:xfrm>
                    <a:custGeom>
                      <a:avLst/>
                      <a:gdLst>
                        <a:gd name="T0" fmla="*/ 170 w 171"/>
                        <a:gd name="T1" fmla="*/ 50 h 124"/>
                        <a:gd name="T2" fmla="*/ 165 w 171"/>
                        <a:gd name="T3" fmla="*/ 42 h 124"/>
                        <a:gd name="T4" fmla="*/ 169 w 171"/>
                        <a:gd name="T5" fmla="*/ 36 h 124"/>
                        <a:gd name="T6" fmla="*/ 153 w 171"/>
                        <a:gd name="T7" fmla="*/ 16 h 124"/>
                        <a:gd name="T8" fmla="*/ 136 w 171"/>
                        <a:gd name="T9" fmla="*/ 1 h 124"/>
                        <a:gd name="T10" fmla="*/ 128 w 171"/>
                        <a:gd name="T11" fmla="*/ 10 h 124"/>
                        <a:gd name="T12" fmla="*/ 111 w 171"/>
                        <a:gd name="T13" fmla="*/ 10 h 124"/>
                        <a:gd name="T14" fmla="*/ 110 w 171"/>
                        <a:gd name="T15" fmla="*/ 11 h 124"/>
                        <a:gd name="T16" fmla="*/ 100 w 171"/>
                        <a:gd name="T17" fmla="*/ 13 h 124"/>
                        <a:gd name="T18" fmla="*/ 73 w 171"/>
                        <a:gd name="T19" fmla="*/ 16 h 124"/>
                        <a:gd name="T20" fmla="*/ 68 w 171"/>
                        <a:gd name="T21" fmla="*/ 5 h 124"/>
                        <a:gd name="T22" fmla="*/ 46 w 171"/>
                        <a:gd name="T23" fmla="*/ 8 h 124"/>
                        <a:gd name="T24" fmla="*/ 30 w 171"/>
                        <a:gd name="T25" fmla="*/ 15 h 124"/>
                        <a:gd name="T26" fmla="*/ 23 w 171"/>
                        <a:gd name="T27" fmla="*/ 15 h 124"/>
                        <a:gd name="T28" fmla="*/ 13 w 171"/>
                        <a:gd name="T29" fmla="*/ 19 h 124"/>
                        <a:gd name="T30" fmla="*/ 10 w 171"/>
                        <a:gd name="T31" fmla="*/ 17 h 124"/>
                        <a:gd name="T32" fmla="*/ 3 w 171"/>
                        <a:gd name="T33" fmla="*/ 16 h 124"/>
                        <a:gd name="T34" fmla="*/ 28 w 171"/>
                        <a:gd name="T35" fmla="*/ 104 h 124"/>
                        <a:gd name="T36" fmla="*/ 36 w 171"/>
                        <a:gd name="T37" fmla="*/ 100 h 124"/>
                        <a:gd name="T38" fmla="*/ 53 w 171"/>
                        <a:gd name="T39" fmla="*/ 100 h 124"/>
                        <a:gd name="T40" fmla="*/ 58 w 171"/>
                        <a:gd name="T41" fmla="*/ 114 h 124"/>
                        <a:gd name="T42" fmla="*/ 68 w 171"/>
                        <a:gd name="T43" fmla="*/ 114 h 124"/>
                        <a:gd name="T44" fmla="*/ 93 w 171"/>
                        <a:gd name="T45" fmla="*/ 109 h 124"/>
                        <a:gd name="T46" fmla="*/ 112 w 171"/>
                        <a:gd name="T47" fmla="*/ 124 h 124"/>
                        <a:gd name="T48" fmla="*/ 115 w 171"/>
                        <a:gd name="T49" fmla="*/ 122 h 124"/>
                        <a:gd name="T50" fmla="*/ 115 w 171"/>
                        <a:gd name="T51" fmla="*/ 114 h 124"/>
                        <a:gd name="T52" fmla="*/ 135 w 171"/>
                        <a:gd name="T53" fmla="*/ 92 h 124"/>
                        <a:gd name="T54" fmla="*/ 140 w 171"/>
                        <a:gd name="T55" fmla="*/ 90 h 124"/>
                        <a:gd name="T56" fmla="*/ 151 w 171"/>
                        <a:gd name="T57" fmla="*/ 87 h 124"/>
                        <a:gd name="T58" fmla="*/ 164 w 171"/>
                        <a:gd name="T59" fmla="*/ 76 h 124"/>
                        <a:gd name="T60" fmla="*/ 171 w 171"/>
                        <a:gd name="T61" fmla="*/ 61 h 124"/>
                        <a:gd name="T62" fmla="*/ 170 w 171"/>
                        <a:gd name="T63" fmla="*/ 52 h 1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71" h="124">
                          <a:moveTo>
                            <a:pt x="170" y="52"/>
                          </a:moveTo>
                          <a:cubicBezTo>
                            <a:pt x="170" y="52"/>
                            <a:pt x="170" y="52"/>
                            <a:pt x="170" y="50"/>
                          </a:cubicBezTo>
                          <a:cubicBezTo>
                            <a:pt x="170" y="49"/>
                            <a:pt x="169" y="48"/>
                            <a:pt x="168" y="47"/>
                          </a:cubicBezTo>
                          <a:cubicBezTo>
                            <a:pt x="167" y="46"/>
                            <a:pt x="165" y="44"/>
                            <a:pt x="165" y="42"/>
                          </a:cubicBezTo>
                          <a:cubicBezTo>
                            <a:pt x="165" y="40"/>
                            <a:pt x="166" y="39"/>
                            <a:pt x="167" y="38"/>
                          </a:cubicBezTo>
                          <a:cubicBezTo>
                            <a:pt x="168" y="37"/>
                            <a:pt x="168" y="37"/>
                            <a:pt x="169" y="36"/>
                          </a:cubicBezTo>
                          <a:cubicBezTo>
                            <a:pt x="162" y="35"/>
                            <a:pt x="160" y="29"/>
                            <a:pt x="158" y="24"/>
                          </a:cubicBezTo>
                          <a:cubicBezTo>
                            <a:pt x="156" y="21"/>
                            <a:pt x="155" y="18"/>
                            <a:pt x="153" y="16"/>
                          </a:cubicBezTo>
                          <a:cubicBezTo>
                            <a:pt x="151" y="15"/>
                            <a:pt x="149" y="13"/>
                            <a:pt x="147" y="12"/>
                          </a:cubicBezTo>
                          <a:cubicBezTo>
                            <a:pt x="143" y="9"/>
                            <a:pt x="138" y="6"/>
                            <a:pt x="136" y="1"/>
                          </a:cubicBezTo>
                          <a:cubicBezTo>
                            <a:pt x="135" y="2"/>
                            <a:pt x="134" y="3"/>
                            <a:pt x="133" y="5"/>
                          </a:cubicBezTo>
                          <a:cubicBezTo>
                            <a:pt x="132" y="7"/>
                            <a:pt x="131" y="9"/>
                            <a:pt x="128" y="10"/>
                          </a:cubicBezTo>
                          <a:cubicBezTo>
                            <a:pt x="126" y="10"/>
                            <a:pt x="123" y="10"/>
                            <a:pt x="121" y="9"/>
                          </a:cubicBezTo>
                          <a:cubicBezTo>
                            <a:pt x="118" y="9"/>
                            <a:pt x="114" y="9"/>
                            <a:pt x="111" y="10"/>
                          </a:cubicBezTo>
                          <a:lnTo>
                            <a:pt x="111" y="10"/>
                          </a:lnTo>
                          <a:cubicBezTo>
                            <a:pt x="111" y="10"/>
                            <a:pt x="111" y="10"/>
                            <a:pt x="110" y="11"/>
                          </a:cubicBezTo>
                          <a:cubicBezTo>
                            <a:pt x="110" y="12"/>
                            <a:pt x="108" y="13"/>
                            <a:pt x="107" y="13"/>
                          </a:cubicBezTo>
                          <a:lnTo>
                            <a:pt x="100" y="13"/>
                          </a:lnTo>
                          <a:cubicBezTo>
                            <a:pt x="99" y="17"/>
                            <a:pt x="94" y="29"/>
                            <a:pt x="87" y="29"/>
                          </a:cubicBezTo>
                          <a:cubicBezTo>
                            <a:pt x="84" y="29"/>
                            <a:pt x="73" y="20"/>
                            <a:pt x="73" y="16"/>
                          </a:cubicBezTo>
                          <a:lnTo>
                            <a:pt x="73" y="11"/>
                          </a:lnTo>
                          <a:cubicBezTo>
                            <a:pt x="71" y="10"/>
                            <a:pt x="70" y="8"/>
                            <a:pt x="68" y="5"/>
                          </a:cubicBezTo>
                          <a:cubicBezTo>
                            <a:pt x="66" y="3"/>
                            <a:pt x="65" y="0"/>
                            <a:pt x="62" y="0"/>
                          </a:cubicBezTo>
                          <a:cubicBezTo>
                            <a:pt x="55" y="0"/>
                            <a:pt x="50" y="4"/>
                            <a:pt x="46" y="8"/>
                          </a:cubicBezTo>
                          <a:cubicBezTo>
                            <a:pt x="43" y="10"/>
                            <a:pt x="39" y="13"/>
                            <a:pt x="35" y="15"/>
                          </a:cubicBezTo>
                          <a:cubicBezTo>
                            <a:pt x="33" y="15"/>
                            <a:pt x="32" y="15"/>
                            <a:pt x="30" y="15"/>
                          </a:cubicBezTo>
                          <a:cubicBezTo>
                            <a:pt x="28" y="15"/>
                            <a:pt x="27" y="15"/>
                            <a:pt x="26" y="15"/>
                          </a:cubicBezTo>
                          <a:cubicBezTo>
                            <a:pt x="25" y="15"/>
                            <a:pt x="24" y="15"/>
                            <a:pt x="23" y="15"/>
                          </a:cubicBezTo>
                          <a:cubicBezTo>
                            <a:pt x="19" y="15"/>
                            <a:pt x="16" y="15"/>
                            <a:pt x="13" y="18"/>
                          </a:cubicBezTo>
                          <a:lnTo>
                            <a:pt x="13" y="19"/>
                          </a:lnTo>
                          <a:lnTo>
                            <a:pt x="12" y="18"/>
                          </a:lnTo>
                          <a:cubicBezTo>
                            <a:pt x="11" y="18"/>
                            <a:pt x="10" y="17"/>
                            <a:pt x="10" y="17"/>
                          </a:cubicBezTo>
                          <a:cubicBezTo>
                            <a:pt x="9" y="16"/>
                            <a:pt x="7" y="15"/>
                            <a:pt x="6" y="15"/>
                          </a:cubicBezTo>
                          <a:cubicBezTo>
                            <a:pt x="5" y="15"/>
                            <a:pt x="4" y="15"/>
                            <a:pt x="3" y="16"/>
                          </a:cubicBezTo>
                          <a:cubicBezTo>
                            <a:pt x="3" y="17"/>
                            <a:pt x="2" y="19"/>
                            <a:pt x="0" y="20"/>
                          </a:cubicBezTo>
                          <a:lnTo>
                            <a:pt x="28" y="104"/>
                          </a:lnTo>
                          <a:cubicBezTo>
                            <a:pt x="28" y="105"/>
                            <a:pt x="29" y="107"/>
                            <a:pt x="30" y="107"/>
                          </a:cubicBezTo>
                          <a:cubicBezTo>
                            <a:pt x="33" y="107"/>
                            <a:pt x="34" y="104"/>
                            <a:pt x="36" y="100"/>
                          </a:cubicBezTo>
                          <a:cubicBezTo>
                            <a:pt x="37" y="97"/>
                            <a:pt x="39" y="93"/>
                            <a:pt x="43" y="93"/>
                          </a:cubicBezTo>
                          <a:cubicBezTo>
                            <a:pt x="46" y="93"/>
                            <a:pt x="53" y="97"/>
                            <a:pt x="53" y="100"/>
                          </a:cubicBezTo>
                          <a:cubicBezTo>
                            <a:pt x="53" y="103"/>
                            <a:pt x="54" y="104"/>
                            <a:pt x="55" y="106"/>
                          </a:cubicBezTo>
                          <a:cubicBezTo>
                            <a:pt x="56" y="107"/>
                            <a:pt x="57" y="109"/>
                            <a:pt x="58" y="114"/>
                          </a:cubicBezTo>
                          <a:cubicBezTo>
                            <a:pt x="59" y="113"/>
                            <a:pt x="62" y="114"/>
                            <a:pt x="64" y="114"/>
                          </a:cubicBezTo>
                          <a:cubicBezTo>
                            <a:pt x="66" y="114"/>
                            <a:pt x="67" y="114"/>
                            <a:pt x="68" y="114"/>
                          </a:cubicBezTo>
                          <a:cubicBezTo>
                            <a:pt x="74" y="114"/>
                            <a:pt x="78" y="113"/>
                            <a:pt x="82" y="111"/>
                          </a:cubicBezTo>
                          <a:cubicBezTo>
                            <a:pt x="85" y="110"/>
                            <a:pt x="89" y="109"/>
                            <a:pt x="93" y="109"/>
                          </a:cubicBezTo>
                          <a:cubicBezTo>
                            <a:pt x="101" y="109"/>
                            <a:pt x="108" y="117"/>
                            <a:pt x="111" y="124"/>
                          </a:cubicBezTo>
                          <a:lnTo>
                            <a:pt x="112" y="124"/>
                          </a:lnTo>
                          <a:lnTo>
                            <a:pt x="112" y="124"/>
                          </a:lnTo>
                          <a:cubicBezTo>
                            <a:pt x="113" y="123"/>
                            <a:pt x="114" y="122"/>
                            <a:pt x="115" y="122"/>
                          </a:cubicBezTo>
                          <a:cubicBezTo>
                            <a:pt x="118" y="121"/>
                            <a:pt x="119" y="120"/>
                            <a:pt x="119" y="117"/>
                          </a:cubicBezTo>
                          <a:cubicBezTo>
                            <a:pt x="119" y="116"/>
                            <a:pt x="118" y="115"/>
                            <a:pt x="115" y="114"/>
                          </a:cubicBezTo>
                          <a:cubicBezTo>
                            <a:pt x="113" y="112"/>
                            <a:pt x="110" y="111"/>
                            <a:pt x="110" y="108"/>
                          </a:cubicBezTo>
                          <a:cubicBezTo>
                            <a:pt x="110" y="105"/>
                            <a:pt x="116" y="101"/>
                            <a:pt x="135" y="92"/>
                          </a:cubicBezTo>
                          <a:cubicBezTo>
                            <a:pt x="136" y="92"/>
                            <a:pt x="137" y="91"/>
                            <a:pt x="138" y="91"/>
                          </a:cubicBezTo>
                          <a:cubicBezTo>
                            <a:pt x="139" y="91"/>
                            <a:pt x="140" y="90"/>
                            <a:pt x="140" y="90"/>
                          </a:cubicBezTo>
                          <a:cubicBezTo>
                            <a:pt x="142" y="89"/>
                            <a:pt x="143" y="88"/>
                            <a:pt x="146" y="88"/>
                          </a:cubicBezTo>
                          <a:cubicBezTo>
                            <a:pt x="147" y="87"/>
                            <a:pt x="149" y="87"/>
                            <a:pt x="151" y="87"/>
                          </a:cubicBezTo>
                          <a:cubicBezTo>
                            <a:pt x="157" y="86"/>
                            <a:pt x="166" y="85"/>
                            <a:pt x="166" y="80"/>
                          </a:cubicBezTo>
                          <a:cubicBezTo>
                            <a:pt x="166" y="78"/>
                            <a:pt x="165" y="77"/>
                            <a:pt x="164" y="76"/>
                          </a:cubicBezTo>
                          <a:cubicBezTo>
                            <a:pt x="163" y="74"/>
                            <a:pt x="162" y="72"/>
                            <a:pt x="162" y="69"/>
                          </a:cubicBezTo>
                          <a:cubicBezTo>
                            <a:pt x="162" y="64"/>
                            <a:pt x="167" y="62"/>
                            <a:pt x="171" y="61"/>
                          </a:cubicBezTo>
                          <a:lnTo>
                            <a:pt x="169" y="56"/>
                          </a:lnTo>
                          <a:cubicBezTo>
                            <a:pt x="169" y="54"/>
                            <a:pt x="169" y="53"/>
                            <a:pt x="170" y="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" name="Freeform 1177">
                      <a:extLst>
                        <a:ext uri="{FF2B5EF4-FFF2-40B4-BE49-F238E27FC236}">
                          <a16:creationId xmlns:a16="http://schemas.microsoft.com/office/drawing/2014/main" id="{2DCBDE4C-B808-ABE2-C71A-3CAFD38E53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666325"/>
                      <a:ext cx="45107" cy="71420"/>
                    </a:xfrm>
                    <a:custGeom>
                      <a:avLst/>
                      <a:gdLst>
                        <a:gd name="T0" fmla="*/ 107 w 107"/>
                        <a:gd name="T1" fmla="*/ 65 h 167"/>
                        <a:gd name="T2" fmla="*/ 103 w 107"/>
                        <a:gd name="T3" fmla="*/ 54 h 167"/>
                        <a:gd name="T4" fmla="*/ 101 w 107"/>
                        <a:gd name="T5" fmla="*/ 38 h 167"/>
                        <a:gd name="T6" fmla="*/ 100 w 107"/>
                        <a:gd name="T7" fmla="*/ 20 h 167"/>
                        <a:gd name="T8" fmla="*/ 101 w 107"/>
                        <a:gd name="T9" fmla="*/ 12 h 167"/>
                        <a:gd name="T10" fmla="*/ 87 w 107"/>
                        <a:gd name="T11" fmla="*/ 24 h 167"/>
                        <a:gd name="T12" fmla="*/ 69 w 107"/>
                        <a:gd name="T13" fmla="*/ 20 h 167"/>
                        <a:gd name="T14" fmla="*/ 60 w 107"/>
                        <a:gd name="T15" fmla="*/ 23 h 167"/>
                        <a:gd name="T16" fmla="*/ 34 w 107"/>
                        <a:gd name="T17" fmla="*/ 7 h 167"/>
                        <a:gd name="T18" fmla="*/ 34 w 107"/>
                        <a:gd name="T19" fmla="*/ 0 h 167"/>
                        <a:gd name="T20" fmla="*/ 17 w 107"/>
                        <a:gd name="T21" fmla="*/ 29 h 167"/>
                        <a:gd name="T22" fmla="*/ 18 w 107"/>
                        <a:gd name="T23" fmla="*/ 37 h 167"/>
                        <a:gd name="T24" fmla="*/ 22 w 107"/>
                        <a:gd name="T25" fmla="*/ 34 h 167"/>
                        <a:gd name="T26" fmla="*/ 32 w 107"/>
                        <a:gd name="T27" fmla="*/ 48 h 167"/>
                        <a:gd name="T28" fmla="*/ 23 w 107"/>
                        <a:gd name="T29" fmla="*/ 58 h 167"/>
                        <a:gd name="T30" fmla="*/ 13 w 107"/>
                        <a:gd name="T31" fmla="*/ 68 h 167"/>
                        <a:gd name="T32" fmla="*/ 7 w 107"/>
                        <a:gd name="T33" fmla="*/ 77 h 167"/>
                        <a:gd name="T34" fmla="*/ 0 w 107"/>
                        <a:gd name="T35" fmla="*/ 97 h 167"/>
                        <a:gd name="T36" fmla="*/ 0 w 107"/>
                        <a:gd name="T37" fmla="*/ 131 h 167"/>
                        <a:gd name="T38" fmla="*/ 5 w 107"/>
                        <a:gd name="T39" fmla="*/ 136 h 167"/>
                        <a:gd name="T40" fmla="*/ 11 w 107"/>
                        <a:gd name="T41" fmla="*/ 135 h 167"/>
                        <a:gd name="T42" fmla="*/ 22 w 107"/>
                        <a:gd name="T43" fmla="*/ 141 h 167"/>
                        <a:gd name="T44" fmla="*/ 28 w 107"/>
                        <a:gd name="T45" fmla="*/ 143 h 167"/>
                        <a:gd name="T46" fmla="*/ 30 w 107"/>
                        <a:gd name="T47" fmla="*/ 143 h 167"/>
                        <a:gd name="T48" fmla="*/ 36 w 107"/>
                        <a:gd name="T49" fmla="*/ 149 h 167"/>
                        <a:gd name="T50" fmla="*/ 43 w 107"/>
                        <a:gd name="T51" fmla="*/ 152 h 167"/>
                        <a:gd name="T52" fmla="*/ 36 w 107"/>
                        <a:gd name="T53" fmla="*/ 161 h 167"/>
                        <a:gd name="T54" fmla="*/ 42 w 107"/>
                        <a:gd name="T55" fmla="*/ 163 h 167"/>
                        <a:gd name="T56" fmla="*/ 50 w 107"/>
                        <a:gd name="T57" fmla="*/ 167 h 167"/>
                        <a:gd name="T58" fmla="*/ 63 w 107"/>
                        <a:gd name="T59" fmla="*/ 161 h 167"/>
                        <a:gd name="T60" fmla="*/ 81 w 107"/>
                        <a:gd name="T61" fmla="*/ 145 h 167"/>
                        <a:gd name="T62" fmla="*/ 84 w 107"/>
                        <a:gd name="T63" fmla="*/ 141 h 167"/>
                        <a:gd name="T64" fmla="*/ 78 w 107"/>
                        <a:gd name="T65" fmla="*/ 121 h 167"/>
                        <a:gd name="T66" fmla="*/ 85 w 107"/>
                        <a:gd name="T67" fmla="*/ 103 h 167"/>
                        <a:gd name="T68" fmla="*/ 96 w 107"/>
                        <a:gd name="T69" fmla="*/ 92 h 167"/>
                        <a:gd name="T70" fmla="*/ 103 w 107"/>
                        <a:gd name="T71" fmla="*/ 88 h 167"/>
                        <a:gd name="T72" fmla="*/ 100 w 107"/>
                        <a:gd name="T73" fmla="*/ 84 h 1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07" h="167">
                          <a:moveTo>
                            <a:pt x="104" y="75"/>
                          </a:moveTo>
                          <a:cubicBezTo>
                            <a:pt x="105" y="72"/>
                            <a:pt x="107" y="69"/>
                            <a:pt x="107" y="65"/>
                          </a:cubicBezTo>
                          <a:cubicBezTo>
                            <a:pt x="107" y="60"/>
                            <a:pt x="105" y="57"/>
                            <a:pt x="103" y="54"/>
                          </a:cubicBezTo>
                          <a:lnTo>
                            <a:pt x="103" y="54"/>
                          </a:lnTo>
                          <a:lnTo>
                            <a:pt x="103" y="41"/>
                          </a:lnTo>
                          <a:cubicBezTo>
                            <a:pt x="102" y="40"/>
                            <a:pt x="102" y="39"/>
                            <a:pt x="101" y="38"/>
                          </a:cubicBezTo>
                          <a:cubicBezTo>
                            <a:pt x="99" y="35"/>
                            <a:pt x="96" y="31"/>
                            <a:pt x="96" y="27"/>
                          </a:cubicBezTo>
                          <a:cubicBezTo>
                            <a:pt x="96" y="23"/>
                            <a:pt x="98" y="21"/>
                            <a:pt x="100" y="20"/>
                          </a:cubicBezTo>
                          <a:cubicBezTo>
                            <a:pt x="101" y="19"/>
                            <a:pt x="102" y="18"/>
                            <a:pt x="102" y="17"/>
                          </a:cubicBezTo>
                          <a:cubicBezTo>
                            <a:pt x="102" y="16"/>
                            <a:pt x="102" y="13"/>
                            <a:pt x="101" y="12"/>
                          </a:cubicBezTo>
                          <a:lnTo>
                            <a:pt x="98" y="16"/>
                          </a:lnTo>
                          <a:cubicBezTo>
                            <a:pt x="96" y="21"/>
                            <a:pt x="94" y="22"/>
                            <a:pt x="87" y="24"/>
                          </a:cubicBezTo>
                          <a:cubicBezTo>
                            <a:pt x="83" y="25"/>
                            <a:pt x="80" y="24"/>
                            <a:pt x="77" y="22"/>
                          </a:cubicBezTo>
                          <a:cubicBezTo>
                            <a:pt x="75" y="21"/>
                            <a:pt x="72" y="20"/>
                            <a:pt x="69" y="20"/>
                          </a:cubicBezTo>
                          <a:cubicBezTo>
                            <a:pt x="68" y="20"/>
                            <a:pt x="67" y="21"/>
                            <a:pt x="65" y="21"/>
                          </a:cubicBezTo>
                          <a:cubicBezTo>
                            <a:pt x="64" y="22"/>
                            <a:pt x="62" y="23"/>
                            <a:pt x="60" y="23"/>
                          </a:cubicBezTo>
                          <a:cubicBezTo>
                            <a:pt x="56" y="23"/>
                            <a:pt x="32" y="14"/>
                            <a:pt x="32" y="10"/>
                          </a:cubicBezTo>
                          <a:cubicBezTo>
                            <a:pt x="32" y="8"/>
                            <a:pt x="33" y="8"/>
                            <a:pt x="34" y="7"/>
                          </a:cubicBezTo>
                          <a:cubicBezTo>
                            <a:pt x="35" y="6"/>
                            <a:pt x="36" y="5"/>
                            <a:pt x="36" y="4"/>
                          </a:cubicBezTo>
                          <a:cubicBezTo>
                            <a:pt x="36" y="2"/>
                            <a:pt x="35" y="0"/>
                            <a:pt x="34" y="0"/>
                          </a:cubicBezTo>
                          <a:cubicBezTo>
                            <a:pt x="28" y="0"/>
                            <a:pt x="22" y="11"/>
                            <a:pt x="19" y="17"/>
                          </a:cubicBezTo>
                          <a:cubicBezTo>
                            <a:pt x="22" y="23"/>
                            <a:pt x="19" y="26"/>
                            <a:pt x="17" y="29"/>
                          </a:cubicBezTo>
                          <a:cubicBezTo>
                            <a:pt x="16" y="30"/>
                            <a:pt x="15" y="31"/>
                            <a:pt x="15" y="32"/>
                          </a:cubicBezTo>
                          <a:cubicBezTo>
                            <a:pt x="15" y="33"/>
                            <a:pt x="16" y="37"/>
                            <a:pt x="18" y="37"/>
                          </a:cubicBezTo>
                          <a:cubicBezTo>
                            <a:pt x="18" y="37"/>
                            <a:pt x="18" y="36"/>
                            <a:pt x="18" y="36"/>
                          </a:cubicBezTo>
                          <a:cubicBezTo>
                            <a:pt x="18" y="35"/>
                            <a:pt x="19" y="34"/>
                            <a:pt x="22" y="34"/>
                          </a:cubicBezTo>
                          <a:cubicBezTo>
                            <a:pt x="26" y="34"/>
                            <a:pt x="28" y="38"/>
                            <a:pt x="29" y="42"/>
                          </a:cubicBezTo>
                          <a:cubicBezTo>
                            <a:pt x="30" y="44"/>
                            <a:pt x="31" y="47"/>
                            <a:pt x="32" y="48"/>
                          </a:cubicBezTo>
                          <a:cubicBezTo>
                            <a:pt x="32" y="50"/>
                            <a:pt x="33" y="52"/>
                            <a:pt x="32" y="53"/>
                          </a:cubicBezTo>
                          <a:cubicBezTo>
                            <a:pt x="31" y="56"/>
                            <a:pt x="27" y="57"/>
                            <a:pt x="23" y="58"/>
                          </a:cubicBezTo>
                          <a:cubicBezTo>
                            <a:pt x="20" y="59"/>
                            <a:pt x="15" y="60"/>
                            <a:pt x="13" y="63"/>
                          </a:cubicBezTo>
                          <a:cubicBezTo>
                            <a:pt x="13" y="64"/>
                            <a:pt x="13" y="66"/>
                            <a:pt x="13" y="68"/>
                          </a:cubicBezTo>
                          <a:cubicBezTo>
                            <a:pt x="13" y="71"/>
                            <a:pt x="12" y="74"/>
                            <a:pt x="11" y="76"/>
                          </a:cubicBezTo>
                          <a:cubicBezTo>
                            <a:pt x="10" y="77"/>
                            <a:pt x="9" y="77"/>
                            <a:pt x="7" y="77"/>
                          </a:cubicBezTo>
                          <a:cubicBezTo>
                            <a:pt x="5" y="77"/>
                            <a:pt x="4" y="77"/>
                            <a:pt x="4" y="80"/>
                          </a:cubicBezTo>
                          <a:cubicBezTo>
                            <a:pt x="4" y="86"/>
                            <a:pt x="3" y="93"/>
                            <a:pt x="0" y="97"/>
                          </a:cubicBezTo>
                          <a:cubicBezTo>
                            <a:pt x="3" y="102"/>
                            <a:pt x="7" y="117"/>
                            <a:pt x="7" y="117"/>
                          </a:cubicBezTo>
                          <a:cubicBezTo>
                            <a:pt x="7" y="125"/>
                            <a:pt x="5" y="128"/>
                            <a:pt x="0" y="131"/>
                          </a:cubicBezTo>
                          <a:lnTo>
                            <a:pt x="0" y="134"/>
                          </a:lnTo>
                          <a:cubicBezTo>
                            <a:pt x="2" y="135"/>
                            <a:pt x="4" y="135"/>
                            <a:pt x="5" y="136"/>
                          </a:cubicBezTo>
                          <a:cubicBezTo>
                            <a:pt x="6" y="136"/>
                            <a:pt x="7" y="137"/>
                            <a:pt x="8" y="137"/>
                          </a:cubicBezTo>
                          <a:cubicBezTo>
                            <a:pt x="9" y="137"/>
                            <a:pt x="10" y="136"/>
                            <a:pt x="11" y="135"/>
                          </a:cubicBezTo>
                          <a:cubicBezTo>
                            <a:pt x="12" y="135"/>
                            <a:pt x="14" y="134"/>
                            <a:pt x="16" y="134"/>
                          </a:cubicBezTo>
                          <a:cubicBezTo>
                            <a:pt x="20" y="134"/>
                            <a:pt x="21" y="138"/>
                            <a:pt x="22" y="141"/>
                          </a:cubicBezTo>
                          <a:cubicBezTo>
                            <a:pt x="22" y="144"/>
                            <a:pt x="23" y="145"/>
                            <a:pt x="24" y="145"/>
                          </a:cubicBezTo>
                          <a:cubicBezTo>
                            <a:pt x="26" y="145"/>
                            <a:pt x="26" y="145"/>
                            <a:pt x="28" y="143"/>
                          </a:cubicBezTo>
                          <a:lnTo>
                            <a:pt x="29" y="141"/>
                          </a:lnTo>
                          <a:lnTo>
                            <a:pt x="30" y="143"/>
                          </a:lnTo>
                          <a:cubicBezTo>
                            <a:pt x="32" y="145"/>
                            <a:pt x="35" y="149"/>
                            <a:pt x="36" y="149"/>
                          </a:cubicBezTo>
                          <a:cubicBezTo>
                            <a:pt x="36" y="149"/>
                            <a:pt x="36" y="149"/>
                            <a:pt x="36" y="149"/>
                          </a:cubicBezTo>
                          <a:cubicBezTo>
                            <a:pt x="37" y="149"/>
                            <a:pt x="38" y="149"/>
                            <a:pt x="38" y="149"/>
                          </a:cubicBezTo>
                          <a:cubicBezTo>
                            <a:pt x="42" y="149"/>
                            <a:pt x="43" y="150"/>
                            <a:pt x="43" y="152"/>
                          </a:cubicBezTo>
                          <a:cubicBezTo>
                            <a:pt x="43" y="156"/>
                            <a:pt x="41" y="157"/>
                            <a:pt x="39" y="157"/>
                          </a:cubicBezTo>
                          <a:cubicBezTo>
                            <a:pt x="37" y="158"/>
                            <a:pt x="36" y="158"/>
                            <a:pt x="36" y="161"/>
                          </a:cubicBezTo>
                          <a:cubicBezTo>
                            <a:pt x="36" y="162"/>
                            <a:pt x="36" y="163"/>
                            <a:pt x="38" y="163"/>
                          </a:cubicBezTo>
                          <a:lnTo>
                            <a:pt x="42" y="163"/>
                          </a:lnTo>
                          <a:cubicBezTo>
                            <a:pt x="44" y="163"/>
                            <a:pt x="46" y="164"/>
                            <a:pt x="47" y="165"/>
                          </a:cubicBezTo>
                          <a:cubicBezTo>
                            <a:pt x="48" y="166"/>
                            <a:pt x="49" y="167"/>
                            <a:pt x="50" y="167"/>
                          </a:cubicBezTo>
                          <a:cubicBezTo>
                            <a:pt x="53" y="167"/>
                            <a:pt x="55" y="166"/>
                            <a:pt x="57" y="164"/>
                          </a:cubicBezTo>
                          <a:cubicBezTo>
                            <a:pt x="59" y="163"/>
                            <a:pt x="61" y="162"/>
                            <a:pt x="63" y="161"/>
                          </a:cubicBezTo>
                          <a:cubicBezTo>
                            <a:pt x="65" y="161"/>
                            <a:pt x="66" y="160"/>
                            <a:pt x="68" y="160"/>
                          </a:cubicBezTo>
                          <a:cubicBezTo>
                            <a:pt x="76" y="157"/>
                            <a:pt x="77" y="156"/>
                            <a:pt x="81" y="145"/>
                          </a:cubicBezTo>
                          <a:cubicBezTo>
                            <a:pt x="82" y="144"/>
                            <a:pt x="83" y="143"/>
                            <a:pt x="83" y="143"/>
                          </a:cubicBezTo>
                          <a:cubicBezTo>
                            <a:pt x="84" y="142"/>
                            <a:pt x="84" y="142"/>
                            <a:pt x="84" y="141"/>
                          </a:cubicBezTo>
                          <a:cubicBezTo>
                            <a:pt x="84" y="138"/>
                            <a:pt x="83" y="135"/>
                            <a:pt x="82" y="133"/>
                          </a:cubicBezTo>
                          <a:cubicBezTo>
                            <a:pt x="80" y="130"/>
                            <a:pt x="78" y="126"/>
                            <a:pt x="78" y="121"/>
                          </a:cubicBezTo>
                          <a:cubicBezTo>
                            <a:pt x="78" y="115"/>
                            <a:pt x="81" y="111"/>
                            <a:pt x="83" y="108"/>
                          </a:cubicBezTo>
                          <a:cubicBezTo>
                            <a:pt x="84" y="106"/>
                            <a:pt x="84" y="105"/>
                            <a:pt x="85" y="103"/>
                          </a:cubicBezTo>
                          <a:cubicBezTo>
                            <a:pt x="85" y="100"/>
                            <a:pt x="85" y="96"/>
                            <a:pt x="89" y="94"/>
                          </a:cubicBezTo>
                          <a:cubicBezTo>
                            <a:pt x="91" y="92"/>
                            <a:pt x="94" y="92"/>
                            <a:pt x="96" y="92"/>
                          </a:cubicBezTo>
                          <a:cubicBezTo>
                            <a:pt x="97" y="92"/>
                            <a:pt x="97" y="92"/>
                            <a:pt x="98" y="92"/>
                          </a:cubicBezTo>
                          <a:cubicBezTo>
                            <a:pt x="101" y="92"/>
                            <a:pt x="103" y="92"/>
                            <a:pt x="103" y="88"/>
                          </a:cubicBezTo>
                          <a:cubicBezTo>
                            <a:pt x="103" y="87"/>
                            <a:pt x="102" y="87"/>
                            <a:pt x="102" y="86"/>
                          </a:cubicBezTo>
                          <a:cubicBezTo>
                            <a:pt x="101" y="86"/>
                            <a:pt x="100" y="85"/>
                            <a:pt x="100" y="84"/>
                          </a:cubicBezTo>
                          <a:cubicBezTo>
                            <a:pt x="100" y="80"/>
                            <a:pt x="102" y="78"/>
                            <a:pt x="104" y="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6" name="Freeform 1178">
                      <a:extLst>
                        <a:ext uri="{FF2B5EF4-FFF2-40B4-BE49-F238E27FC236}">
                          <a16:creationId xmlns:a16="http://schemas.microsoft.com/office/drawing/2014/main" id="{ED30AD6D-4B6A-57E2-7F05-FA2480A5DB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0924" y="4551677"/>
                      <a:ext cx="159755" cy="118407"/>
                    </a:xfrm>
                    <a:custGeom>
                      <a:avLst/>
                      <a:gdLst>
                        <a:gd name="T0" fmla="*/ 80 w 377"/>
                        <a:gd name="T1" fmla="*/ 230 h 277"/>
                        <a:gd name="T2" fmla="*/ 89 w 377"/>
                        <a:gd name="T3" fmla="*/ 230 h 277"/>
                        <a:gd name="T4" fmla="*/ 96 w 377"/>
                        <a:gd name="T5" fmla="*/ 229 h 277"/>
                        <a:gd name="T6" fmla="*/ 100 w 377"/>
                        <a:gd name="T7" fmla="*/ 222 h 277"/>
                        <a:gd name="T8" fmla="*/ 111 w 377"/>
                        <a:gd name="T9" fmla="*/ 217 h 277"/>
                        <a:gd name="T10" fmla="*/ 132 w 377"/>
                        <a:gd name="T11" fmla="*/ 221 h 277"/>
                        <a:gd name="T12" fmla="*/ 139 w 377"/>
                        <a:gd name="T13" fmla="*/ 223 h 277"/>
                        <a:gd name="T14" fmla="*/ 160 w 377"/>
                        <a:gd name="T15" fmla="*/ 251 h 277"/>
                        <a:gd name="T16" fmla="*/ 168 w 377"/>
                        <a:gd name="T17" fmla="*/ 263 h 277"/>
                        <a:gd name="T18" fmla="*/ 199 w 377"/>
                        <a:gd name="T19" fmla="*/ 277 h 277"/>
                        <a:gd name="T20" fmla="*/ 206 w 377"/>
                        <a:gd name="T21" fmla="*/ 269 h 277"/>
                        <a:gd name="T22" fmla="*/ 218 w 377"/>
                        <a:gd name="T23" fmla="*/ 255 h 277"/>
                        <a:gd name="T24" fmla="*/ 230 w 377"/>
                        <a:gd name="T25" fmla="*/ 238 h 277"/>
                        <a:gd name="T26" fmla="*/ 257 w 377"/>
                        <a:gd name="T27" fmla="*/ 219 h 277"/>
                        <a:gd name="T28" fmla="*/ 274 w 377"/>
                        <a:gd name="T29" fmla="*/ 221 h 277"/>
                        <a:gd name="T30" fmla="*/ 294 w 377"/>
                        <a:gd name="T31" fmla="*/ 226 h 277"/>
                        <a:gd name="T32" fmla="*/ 319 w 377"/>
                        <a:gd name="T33" fmla="*/ 236 h 277"/>
                        <a:gd name="T34" fmla="*/ 339 w 377"/>
                        <a:gd name="T35" fmla="*/ 224 h 277"/>
                        <a:gd name="T36" fmla="*/ 352 w 377"/>
                        <a:gd name="T37" fmla="*/ 231 h 277"/>
                        <a:gd name="T38" fmla="*/ 377 w 377"/>
                        <a:gd name="T39" fmla="*/ 209 h 277"/>
                        <a:gd name="T40" fmla="*/ 353 w 377"/>
                        <a:gd name="T41" fmla="*/ 181 h 277"/>
                        <a:gd name="T42" fmla="*/ 345 w 377"/>
                        <a:gd name="T43" fmla="*/ 177 h 277"/>
                        <a:gd name="T44" fmla="*/ 337 w 377"/>
                        <a:gd name="T45" fmla="*/ 175 h 277"/>
                        <a:gd name="T46" fmla="*/ 330 w 377"/>
                        <a:gd name="T47" fmla="*/ 165 h 277"/>
                        <a:gd name="T48" fmla="*/ 326 w 377"/>
                        <a:gd name="T49" fmla="*/ 166 h 277"/>
                        <a:gd name="T50" fmla="*/ 317 w 377"/>
                        <a:gd name="T51" fmla="*/ 164 h 277"/>
                        <a:gd name="T52" fmla="*/ 307 w 377"/>
                        <a:gd name="T53" fmla="*/ 153 h 277"/>
                        <a:gd name="T54" fmla="*/ 288 w 377"/>
                        <a:gd name="T55" fmla="*/ 166 h 277"/>
                        <a:gd name="T56" fmla="*/ 272 w 377"/>
                        <a:gd name="T57" fmla="*/ 165 h 277"/>
                        <a:gd name="T58" fmla="*/ 242 w 377"/>
                        <a:gd name="T59" fmla="*/ 142 h 277"/>
                        <a:gd name="T60" fmla="*/ 210 w 377"/>
                        <a:gd name="T61" fmla="*/ 134 h 277"/>
                        <a:gd name="T62" fmla="*/ 197 w 377"/>
                        <a:gd name="T63" fmla="*/ 121 h 277"/>
                        <a:gd name="T64" fmla="*/ 182 w 377"/>
                        <a:gd name="T65" fmla="*/ 121 h 277"/>
                        <a:gd name="T66" fmla="*/ 175 w 377"/>
                        <a:gd name="T67" fmla="*/ 103 h 277"/>
                        <a:gd name="T68" fmla="*/ 171 w 377"/>
                        <a:gd name="T69" fmla="*/ 86 h 277"/>
                        <a:gd name="T70" fmla="*/ 152 w 377"/>
                        <a:gd name="T71" fmla="*/ 76 h 277"/>
                        <a:gd name="T72" fmla="*/ 143 w 377"/>
                        <a:gd name="T73" fmla="*/ 76 h 277"/>
                        <a:gd name="T74" fmla="*/ 132 w 377"/>
                        <a:gd name="T75" fmla="*/ 80 h 277"/>
                        <a:gd name="T76" fmla="*/ 114 w 377"/>
                        <a:gd name="T77" fmla="*/ 53 h 277"/>
                        <a:gd name="T78" fmla="*/ 80 w 377"/>
                        <a:gd name="T79" fmla="*/ 44 h 277"/>
                        <a:gd name="T80" fmla="*/ 76 w 377"/>
                        <a:gd name="T81" fmla="*/ 24 h 277"/>
                        <a:gd name="T82" fmla="*/ 80 w 377"/>
                        <a:gd name="T83" fmla="*/ 3 h 277"/>
                        <a:gd name="T84" fmla="*/ 79 w 377"/>
                        <a:gd name="T85" fmla="*/ 0 h 277"/>
                        <a:gd name="T86" fmla="*/ 52 w 377"/>
                        <a:gd name="T87" fmla="*/ 14 h 277"/>
                        <a:gd name="T88" fmla="*/ 46 w 377"/>
                        <a:gd name="T89" fmla="*/ 10 h 277"/>
                        <a:gd name="T90" fmla="*/ 22 w 377"/>
                        <a:gd name="T91" fmla="*/ 45 h 277"/>
                        <a:gd name="T92" fmla="*/ 10 w 377"/>
                        <a:gd name="T93" fmla="*/ 69 h 277"/>
                        <a:gd name="T94" fmla="*/ 3 w 377"/>
                        <a:gd name="T95" fmla="*/ 87 h 277"/>
                        <a:gd name="T96" fmla="*/ 2 w 377"/>
                        <a:gd name="T97" fmla="*/ 96 h 277"/>
                        <a:gd name="T98" fmla="*/ 15 w 377"/>
                        <a:gd name="T99" fmla="*/ 114 h 277"/>
                        <a:gd name="T100" fmla="*/ 28 w 377"/>
                        <a:gd name="T101" fmla="*/ 132 h 277"/>
                        <a:gd name="T102" fmla="*/ 31 w 377"/>
                        <a:gd name="T103" fmla="*/ 149 h 277"/>
                        <a:gd name="T104" fmla="*/ 31 w 377"/>
                        <a:gd name="T105" fmla="*/ 167 h 277"/>
                        <a:gd name="T106" fmla="*/ 33 w 377"/>
                        <a:gd name="T107" fmla="*/ 193 h 277"/>
                        <a:gd name="T108" fmla="*/ 31 w 377"/>
                        <a:gd name="T109" fmla="*/ 201 h 277"/>
                        <a:gd name="T110" fmla="*/ 47 w 377"/>
                        <a:gd name="T111" fmla="*/ 214 h 277"/>
                        <a:gd name="T112" fmla="*/ 53 w 377"/>
                        <a:gd name="T113" fmla="*/ 237 h 277"/>
                        <a:gd name="T114" fmla="*/ 68 w 377"/>
                        <a:gd name="T115" fmla="*/ 235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77" h="277">
                          <a:moveTo>
                            <a:pt x="71" y="232"/>
                          </a:moveTo>
                          <a:cubicBezTo>
                            <a:pt x="74" y="230"/>
                            <a:pt x="78" y="230"/>
                            <a:pt x="80" y="230"/>
                          </a:cubicBezTo>
                          <a:cubicBezTo>
                            <a:pt x="82" y="230"/>
                            <a:pt x="83" y="230"/>
                            <a:pt x="85" y="230"/>
                          </a:cubicBezTo>
                          <a:cubicBezTo>
                            <a:pt x="86" y="230"/>
                            <a:pt x="87" y="230"/>
                            <a:pt x="89" y="230"/>
                          </a:cubicBezTo>
                          <a:cubicBezTo>
                            <a:pt x="91" y="230"/>
                            <a:pt x="94" y="230"/>
                            <a:pt x="95" y="229"/>
                          </a:cubicBezTo>
                          <a:cubicBezTo>
                            <a:pt x="95" y="229"/>
                            <a:pt x="95" y="229"/>
                            <a:pt x="96" y="229"/>
                          </a:cubicBezTo>
                          <a:cubicBezTo>
                            <a:pt x="96" y="228"/>
                            <a:pt x="97" y="227"/>
                            <a:pt x="98" y="226"/>
                          </a:cubicBezTo>
                          <a:cubicBezTo>
                            <a:pt x="98" y="224"/>
                            <a:pt x="99" y="223"/>
                            <a:pt x="100" y="222"/>
                          </a:cubicBezTo>
                          <a:cubicBezTo>
                            <a:pt x="104" y="220"/>
                            <a:pt x="107" y="222"/>
                            <a:pt x="109" y="220"/>
                          </a:cubicBezTo>
                          <a:cubicBezTo>
                            <a:pt x="111" y="220"/>
                            <a:pt x="111" y="218"/>
                            <a:pt x="111" y="217"/>
                          </a:cubicBezTo>
                          <a:cubicBezTo>
                            <a:pt x="112" y="215"/>
                            <a:pt x="113" y="212"/>
                            <a:pt x="116" y="212"/>
                          </a:cubicBezTo>
                          <a:cubicBezTo>
                            <a:pt x="119" y="212"/>
                            <a:pt x="126" y="216"/>
                            <a:pt x="132" y="221"/>
                          </a:cubicBezTo>
                          <a:lnTo>
                            <a:pt x="134" y="222"/>
                          </a:lnTo>
                          <a:cubicBezTo>
                            <a:pt x="136" y="223"/>
                            <a:pt x="137" y="223"/>
                            <a:pt x="139" y="223"/>
                          </a:cubicBezTo>
                          <a:cubicBezTo>
                            <a:pt x="142" y="223"/>
                            <a:pt x="144" y="224"/>
                            <a:pt x="147" y="226"/>
                          </a:cubicBezTo>
                          <a:cubicBezTo>
                            <a:pt x="155" y="232"/>
                            <a:pt x="158" y="239"/>
                            <a:pt x="160" y="251"/>
                          </a:cubicBezTo>
                          <a:cubicBezTo>
                            <a:pt x="163" y="257"/>
                            <a:pt x="167" y="262"/>
                            <a:pt x="168" y="263"/>
                          </a:cubicBezTo>
                          <a:cubicBezTo>
                            <a:pt x="168" y="263"/>
                            <a:pt x="168" y="263"/>
                            <a:pt x="168" y="263"/>
                          </a:cubicBezTo>
                          <a:cubicBezTo>
                            <a:pt x="170" y="269"/>
                            <a:pt x="180" y="272"/>
                            <a:pt x="189" y="274"/>
                          </a:cubicBezTo>
                          <a:cubicBezTo>
                            <a:pt x="193" y="275"/>
                            <a:pt x="196" y="276"/>
                            <a:pt x="199" y="277"/>
                          </a:cubicBezTo>
                          <a:lnTo>
                            <a:pt x="202" y="277"/>
                          </a:lnTo>
                          <a:cubicBezTo>
                            <a:pt x="204" y="274"/>
                            <a:pt x="205" y="272"/>
                            <a:pt x="206" y="269"/>
                          </a:cubicBezTo>
                          <a:cubicBezTo>
                            <a:pt x="207" y="266"/>
                            <a:pt x="208" y="264"/>
                            <a:pt x="209" y="261"/>
                          </a:cubicBezTo>
                          <a:cubicBezTo>
                            <a:pt x="211" y="257"/>
                            <a:pt x="215" y="256"/>
                            <a:pt x="218" y="255"/>
                          </a:cubicBezTo>
                          <a:cubicBezTo>
                            <a:pt x="221" y="254"/>
                            <a:pt x="224" y="253"/>
                            <a:pt x="226" y="250"/>
                          </a:cubicBezTo>
                          <a:cubicBezTo>
                            <a:pt x="227" y="247"/>
                            <a:pt x="229" y="243"/>
                            <a:pt x="230" y="238"/>
                          </a:cubicBezTo>
                          <a:cubicBezTo>
                            <a:pt x="234" y="228"/>
                            <a:pt x="238" y="217"/>
                            <a:pt x="247" y="217"/>
                          </a:cubicBezTo>
                          <a:cubicBezTo>
                            <a:pt x="251" y="217"/>
                            <a:pt x="255" y="218"/>
                            <a:pt x="257" y="219"/>
                          </a:cubicBezTo>
                          <a:cubicBezTo>
                            <a:pt x="259" y="220"/>
                            <a:pt x="260" y="220"/>
                            <a:pt x="261" y="221"/>
                          </a:cubicBezTo>
                          <a:lnTo>
                            <a:pt x="274" y="221"/>
                          </a:lnTo>
                          <a:cubicBezTo>
                            <a:pt x="274" y="221"/>
                            <a:pt x="275" y="221"/>
                            <a:pt x="275" y="221"/>
                          </a:cubicBezTo>
                          <a:cubicBezTo>
                            <a:pt x="280" y="225"/>
                            <a:pt x="286" y="226"/>
                            <a:pt x="294" y="226"/>
                          </a:cubicBezTo>
                          <a:cubicBezTo>
                            <a:pt x="301" y="226"/>
                            <a:pt x="304" y="229"/>
                            <a:pt x="308" y="231"/>
                          </a:cubicBezTo>
                          <a:cubicBezTo>
                            <a:pt x="311" y="234"/>
                            <a:pt x="314" y="236"/>
                            <a:pt x="319" y="236"/>
                          </a:cubicBezTo>
                          <a:cubicBezTo>
                            <a:pt x="322" y="236"/>
                            <a:pt x="324" y="233"/>
                            <a:pt x="326" y="231"/>
                          </a:cubicBezTo>
                          <a:cubicBezTo>
                            <a:pt x="330" y="228"/>
                            <a:pt x="333" y="224"/>
                            <a:pt x="339" y="224"/>
                          </a:cubicBezTo>
                          <a:cubicBezTo>
                            <a:pt x="343" y="224"/>
                            <a:pt x="345" y="226"/>
                            <a:pt x="347" y="228"/>
                          </a:cubicBezTo>
                          <a:cubicBezTo>
                            <a:pt x="348" y="229"/>
                            <a:pt x="350" y="230"/>
                            <a:pt x="352" y="231"/>
                          </a:cubicBezTo>
                          <a:cubicBezTo>
                            <a:pt x="352" y="225"/>
                            <a:pt x="359" y="223"/>
                            <a:pt x="364" y="221"/>
                          </a:cubicBezTo>
                          <a:cubicBezTo>
                            <a:pt x="371" y="218"/>
                            <a:pt x="377" y="216"/>
                            <a:pt x="377" y="209"/>
                          </a:cubicBezTo>
                          <a:cubicBezTo>
                            <a:pt x="365" y="208"/>
                            <a:pt x="357" y="198"/>
                            <a:pt x="357" y="184"/>
                          </a:cubicBezTo>
                          <a:cubicBezTo>
                            <a:pt x="355" y="183"/>
                            <a:pt x="354" y="182"/>
                            <a:pt x="353" y="181"/>
                          </a:cubicBezTo>
                          <a:cubicBezTo>
                            <a:pt x="351" y="179"/>
                            <a:pt x="350" y="178"/>
                            <a:pt x="348" y="177"/>
                          </a:cubicBezTo>
                          <a:cubicBezTo>
                            <a:pt x="347" y="177"/>
                            <a:pt x="346" y="177"/>
                            <a:pt x="345" y="177"/>
                          </a:cubicBezTo>
                          <a:lnTo>
                            <a:pt x="343" y="177"/>
                          </a:lnTo>
                          <a:cubicBezTo>
                            <a:pt x="341" y="177"/>
                            <a:pt x="339" y="176"/>
                            <a:pt x="337" y="175"/>
                          </a:cubicBezTo>
                          <a:cubicBezTo>
                            <a:pt x="335" y="174"/>
                            <a:pt x="335" y="172"/>
                            <a:pt x="334" y="170"/>
                          </a:cubicBezTo>
                          <a:cubicBezTo>
                            <a:pt x="333" y="168"/>
                            <a:pt x="332" y="167"/>
                            <a:pt x="330" y="165"/>
                          </a:cubicBezTo>
                          <a:cubicBezTo>
                            <a:pt x="330" y="165"/>
                            <a:pt x="330" y="165"/>
                            <a:pt x="329" y="165"/>
                          </a:cubicBezTo>
                          <a:cubicBezTo>
                            <a:pt x="328" y="165"/>
                            <a:pt x="327" y="166"/>
                            <a:pt x="326" y="166"/>
                          </a:cubicBezTo>
                          <a:cubicBezTo>
                            <a:pt x="324" y="167"/>
                            <a:pt x="323" y="167"/>
                            <a:pt x="322" y="167"/>
                          </a:cubicBezTo>
                          <a:cubicBezTo>
                            <a:pt x="320" y="167"/>
                            <a:pt x="319" y="166"/>
                            <a:pt x="317" y="164"/>
                          </a:cubicBezTo>
                          <a:cubicBezTo>
                            <a:pt x="316" y="163"/>
                            <a:pt x="315" y="161"/>
                            <a:pt x="314" y="160"/>
                          </a:cubicBezTo>
                          <a:cubicBezTo>
                            <a:pt x="312" y="156"/>
                            <a:pt x="310" y="153"/>
                            <a:pt x="307" y="153"/>
                          </a:cubicBezTo>
                          <a:cubicBezTo>
                            <a:pt x="303" y="153"/>
                            <a:pt x="301" y="156"/>
                            <a:pt x="299" y="159"/>
                          </a:cubicBezTo>
                          <a:cubicBezTo>
                            <a:pt x="296" y="162"/>
                            <a:pt x="294" y="166"/>
                            <a:pt x="288" y="166"/>
                          </a:cubicBezTo>
                          <a:cubicBezTo>
                            <a:pt x="285" y="166"/>
                            <a:pt x="283" y="166"/>
                            <a:pt x="280" y="165"/>
                          </a:cubicBezTo>
                          <a:cubicBezTo>
                            <a:pt x="278" y="165"/>
                            <a:pt x="275" y="165"/>
                            <a:pt x="272" y="165"/>
                          </a:cubicBezTo>
                          <a:cubicBezTo>
                            <a:pt x="261" y="165"/>
                            <a:pt x="257" y="159"/>
                            <a:pt x="253" y="153"/>
                          </a:cubicBezTo>
                          <a:cubicBezTo>
                            <a:pt x="250" y="149"/>
                            <a:pt x="247" y="145"/>
                            <a:pt x="242" y="142"/>
                          </a:cubicBezTo>
                          <a:cubicBezTo>
                            <a:pt x="239" y="140"/>
                            <a:pt x="234" y="140"/>
                            <a:pt x="229" y="139"/>
                          </a:cubicBezTo>
                          <a:cubicBezTo>
                            <a:pt x="223" y="138"/>
                            <a:pt x="215" y="137"/>
                            <a:pt x="210" y="134"/>
                          </a:cubicBezTo>
                          <a:cubicBezTo>
                            <a:pt x="205" y="131"/>
                            <a:pt x="202" y="127"/>
                            <a:pt x="198" y="122"/>
                          </a:cubicBezTo>
                          <a:lnTo>
                            <a:pt x="197" y="121"/>
                          </a:lnTo>
                          <a:lnTo>
                            <a:pt x="183" y="121"/>
                          </a:lnTo>
                          <a:cubicBezTo>
                            <a:pt x="182" y="121"/>
                            <a:pt x="182" y="121"/>
                            <a:pt x="182" y="121"/>
                          </a:cubicBezTo>
                          <a:cubicBezTo>
                            <a:pt x="179" y="118"/>
                            <a:pt x="178" y="115"/>
                            <a:pt x="178" y="111"/>
                          </a:cubicBezTo>
                          <a:cubicBezTo>
                            <a:pt x="177" y="109"/>
                            <a:pt x="177" y="106"/>
                            <a:pt x="175" y="103"/>
                          </a:cubicBezTo>
                          <a:cubicBezTo>
                            <a:pt x="173" y="99"/>
                            <a:pt x="171" y="95"/>
                            <a:pt x="171" y="92"/>
                          </a:cubicBezTo>
                          <a:lnTo>
                            <a:pt x="171" y="86"/>
                          </a:lnTo>
                          <a:cubicBezTo>
                            <a:pt x="171" y="83"/>
                            <a:pt x="157" y="74"/>
                            <a:pt x="154" y="74"/>
                          </a:cubicBezTo>
                          <a:cubicBezTo>
                            <a:pt x="154" y="74"/>
                            <a:pt x="153" y="75"/>
                            <a:pt x="152" y="76"/>
                          </a:cubicBezTo>
                          <a:cubicBezTo>
                            <a:pt x="151" y="77"/>
                            <a:pt x="149" y="78"/>
                            <a:pt x="147" y="78"/>
                          </a:cubicBezTo>
                          <a:cubicBezTo>
                            <a:pt x="145" y="78"/>
                            <a:pt x="144" y="77"/>
                            <a:pt x="143" y="76"/>
                          </a:cubicBezTo>
                          <a:cubicBezTo>
                            <a:pt x="141" y="76"/>
                            <a:pt x="140" y="77"/>
                            <a:pt x="139" y="78"/>
                          </a:cubicBezTo>
                          <a:cubicBezTo>
                            <a:pt x="137" y="79"/>
                            <a:pt x="135" y="80"/>
                            <a:pt x="132" y="80"/>
                          </a:cubicBezTo>
                          <a:cubicBezTo>
                            <a:pt x="124" y="80"/>
                            <a:pt x="123" y="72"/>
                            <a:pt x="121" y="65"/>
                          </a:cubicBezTo>
                          <a:cubicBezTo>
                            <a:pt x="120" y="57"/>
                            <a:pt x="119" y="53"/>
                            <a:pt x="114" y="53"/>
                          </a:cubicBezTo>
                          <a:lnTo>
                            <a:pt x="94" y="53"/>
                          </a:lnTo>
                          <a:cubicBezTo>
                            <a:pt x="89" y="53"/>
                            <a:pt x="80" y="53"/>
                            <a:pt x="80" y="44"/>
                          </a:cubicBezTo>
                          <a:cubicBezTo>
                            <a:pt x="75" y="43"/>
                            <a:pt x="72" y="39"/>
                            <a:pt x="72" y="34"/>
                          </a:cubicBezTo>
                          <a:cubicBezTo>
                            <a:pt x="72" y="30"/>
                            <a:pt x="74" y="27"/>
                            <a:pt x="76" y="24"/>
                          </a:cubicBezTo>
                          <a:cubicBezTo>
                            <a:pt x="78" y="21"/>
                            <a:pt x="80" y="19"/>
                            <a:pt x="80" y="15"/>
                          </a:cubicBezTo>
                          <a:lnTo>
                            <a:pt x="80" y="3"/>
                          </a:lnTo>
                          <a:cubicBezTo>
                            <a:pt x="80" y="2"/>
                            <a:pt x="80" y="1"/>
                            <a:pt x="79" y="1"/>
                          </a:cubicBezTo>
                          <a:cubicBezTo>
                            <a:pt x="79" y="0"/>
                            <a:pt x="79" y="0"/>
                            <a:pt x="79" y="0"/>
                          </a:cubicBezTo>
                          <a:cubicBezTo>
                            <a:pt x="74" y="1"/>
                            <a:pt x="71" y="4"/>
                            <a:pt x="68" y="7"/>
                          </a:cubicBezTo>
                          <a:cubicBezTo>
                            <a:pt x="63" y="10"/>
                            <a:pt x="59" y="14"/>
                            <a:pt x="52" y="14"/>
                          </a:cubicBezTo>
                          <a:cubicBezTo>
                            <a:pt x="50" y="14"/>
                            <a:pt x="50" y="12"/>
                            <a:pt x="49" y="10"/>
                          </a:cubicBezTo>
                          <a:lnTo>
                            <a:pt x="46" y="10"/>
                          </a:lnTo>
                          <a:cubicBezTo>
                            <a:pt x="35" y="10"/>
                            <a:pt x="32" y="24"/>
                            <a:pt x="30" y="35"/>
                          </a:cubicBezTo>
                          <a:cubicBezTo>
                            <a:pt x="30" y="37"/>
                            <a:pt x="27" y="40"/>
                            <a:pt x="22" y="45"/>
                          </a:cubicBezTo>
                          <a:cubicBezTo>
                            <a:pt x="21" y="47"/>
                            <a:pt x="19" y="48"/>
                            <a:pt x="18" y="49"/>
                          </a:cubicBezTo>
                          <a:cubicBezTo>
                            <a:pt x="13" y="55"/>
                            <a:pt x="12" y="61"/>
                            <a:pt x="10" y="69"/>
                          </a:cubicBezTo>
                          <a:cubicBezTo>
                            <a:pt x="9" y="73"/>
                            <a:pt x="8" y="77"/>
                            <a:pt x="7" y="82"/>
                          </a:cubicBezTo>
                          <a:cubicBezTo>
                            <a:pt x="6" y="84"/>
                            <a:pt x="5" y="85"/>
                            <a:pt x="3" y="87"/>
                          </a:cubicBezTo>
                          <a:cubicBezTo>
                            <a:pt x="1" y="89"/>
                            <a:pt x="0" y="92"/>
                            <a:pt x="0" y="94"/>
                          </a:cubicBezTo>
                          <a:cubicBezTo>
                            <a:pt x="0" y="95"/>
                            <a:pt x="1" y="96"/>
                            <a:pt x="2" y="96"/>
                          </a:cubicBezTo>
                          <a:cubicBezTo>
                            <a:pt x="3" y="97"/>
                            <a:pt x="3" y="98"/>
                            <a:pt x="3" y="99"/>
                          </a:cubicBezTo>
                          <a:cubicBezTo>
                            <a:pt x="6" y="107"/>
                            <a:pt x="10" y="110"/>
                            <a:pt x="15" y="114"/>
                          </a:cubicBezTo>
                          <a:cubicBezTo>
                            <a:pt x="19" y="118"/>
                            <a:pt x="23" y="122"/>
                            <a:pt x="25" y="129"/>
                          </a:cubicBezTo>
                          <a:cubicBezTo>
                            <a:pt x="26" y="130"/>
                            <a:pt x="27" y="131"/>
                            <a:pt x="28" y="132"/>
                          </a:cubicBezTo>
                          <a:cubicBezTo>
                            <a:pt x="30" y="135"/>
                            <a:pt x="33" y="138"/>
                            <a:pt x="33" y="142"/>
                          </a:cubicBezTo>
                          <a:cubicBezTo>
                            <a:pt x="33" y="145"/>
                            <a:pt x="32" y="147"/>
                            <a:pt x="31" y="149"/>
                          </a:cubicBezTo>
                          <a:cubicBezTo>
                            <a:pt x="31" y="151"/>
                            <a:pt x="30" y="153"/>
                            <a:pt x="30" y="155"/>
                          </a:cubicBezTo>
                          <a:cubicBezTo>
                            <a:pt x="30" y="159"/>
                            <a:pt x="31" y="163"/>
                            <a:pt x="31" y="167"/>
                          </a:cubicBezTo>
                          <a:cubicBezTo>
                            <a:pt x="32" y="171"/>
                            <a:pt x="33" y="175"/>
                            <a:pt x="33" y="179"/>
                          </a:cubicBezTo>
                          <a:lnTo>
                            <a:pt x="33" y="193"/>
                          </a:lnTo>
                          <a:cubicBezTo>
                            <a:pt x="33" y="194"/>
                            <a:pt x="32" y="195"/>
                            <a:pt x="32" y="196"/>
                          </a:cubicBezTo>
                          <a:cubicBezTo>
                            <a:pt x="31" y="198"/>
                            <a:pt x="31" y="199"/>
                            <a:pt x="31" y="201"/>
                          </a:cubicBezTo>
                          <a:cubicBezTo>
                            <a:pt x="32" y="204"/>
                            <a:pt x="35" y="206"/>
                            <a:pt x="39" y="207"/>
                          </a:cubicBezTo>
                          <a:cubicBezTo>
                            <a:pt x="42" y="208"/>
                            <a:pt x="46" y="210"/>
                            <a:pt x="47" y="214"/>
                          </a:cubicBezTo>
                          <a:cubicBezTo>
                            <a:pt x="50" y="221"/>
                            <a:pt x="52" y="233"/>
                            <a:pt x="52" y="236"/>
                          </a:cubicBezTo>
                          <a:cubicBezTo>
                            <a:pt x="52" y="236"/>
                            <a:pt x="53" y="237"/>
                            <a:pt x="53" y="237"/>
                          </a:cubicBezTo>
                          <a:cubicBezTo>
                            <a:pt x="54" y="238"/>
                            <a:pt x="56" y="240"/>
                            <a:pt x="59" y="240"/>
                          </a:cubicBezTo>
                          <a:cubicBezTo>
                            <a:pt x="64" y="240"/>
                            <a:pt x="66" y="237"/>
                            <a:pt x="68" y="235"/>
                          </a:cubicBezTo>
                          <a:cubicBezTo>
                            <a:pt x="69" y="234"/>
                            <a:pt x="70" y="233"/>
                            <a:pt x="71" y="23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7" name="Freeform 1179">
                      <a:extLst>
                        <a:ext uri="{FF2B5EF4-FFF2-40B4-BE49-F238E27FC236}">
                          <a16:creationId xmlns:a16="http://schemas.microsoft.com/office/drawing/2014/main" id="{FA55FFB0-46AF-F9AF-2700-45CD04D830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42875" y="4465221"/>
                      <a:ext cx="131562" cy="163514"/>
                    </a:xfrm>
                    <a:custGeom>
                      <a:avLst/>
                      <a:gdLst>
                        <a:gd name="T0" fmla="*/ 289 w 310"/>
                        <a:gd name="T1" fmla="*/ 294 h 383"/>
                        <a:gd name="T2" fmla="*/ 277 w 310"/>
                        <a:gd name="T3" fmla="*/ 257 h 383"/>
                        <a:gd name="T4" fmla="*/ 264 w 310"/>
                        <a:gd name="T5" fmla="*/ 198 h 383"/>
                        <a:gd name="T6" fmla="*/ 277 w 310"/>
                        <a:gd name="T7" fmla="*/ 182 h 383"/>
                        <a:gd name="T8" fmla="*/ 276 w 310"/>
                        <a:gd name="T9" fmla="*/ 177 h 383"/>
                        <a:gd name="T10" fmla="*/ 270 w 310"/>
                        <a:gd name="T11" fmla="*/ 153 h 383"/>
                        <a:gd name="T12" fmla="*/ 253 w 310"/>
                        <a:gd name="T13" fmla="*/ 115 h 383"/>
                        <a:gd name="T14" fmla="*/ 258 w 310"/>
                        <a:gd name="T15" fmla="*/ 71 h 383"/>
                        <a:gd name="T16" fmla="*/ 248 w 310"/>
                        <a:gd name="T17" fmla="*/ 46 h 383"/>
                        <a:gd name="T18" fmla="*/ 243 w 310"/>
                        <a:gd name="T19" fmla="*/ 59 h 383"/>
                        <a:gd name="T20" fmla="*/ 237 w 310"/>
                        <a:gd name="T21" fmla="*/ 73 h 383"/>
                        <a:gd name="T22" fmla="*/ 240 w 310"/>
                        <a:gd name="T23" fmla="*/ 94 h 383"/>
                        <a:gd name="T24" fmla="*/ 216 w 310"/>
                        <a:gd name="T25" fmla="*/ 44 h 383"/>
                        <a:gd name="T26" fmla="*/ 214 w 310"/>
                        <a:gd name="T27" fmla="*/ 29 h 383"/>
                        <a:gd name="T28" fmla="*/ 190 w 310"/>
                        <a:gd name="T29" fmla="*/ 80 h 383"/>
                        <a:gd name="T30" fmla="*/ 180 w 310"/>
                        <a:gd name="T31" fmla="*/ 132 h 383"/>
                        <a:gd name="T32" fmla="*/ 222 w 310"/>
                        <a:gd name="T33" fmla="*/ 167 h 383"/>
                        <a:gd name="T34" fmla="*/ 228 w 310"/>
                        <a:gd name="T35" fmla="*/ 204 h 383"/>
                        <a:gd name="T36" fmla="*/ 213 w 310"/>
                        <a:gd name="T37" fmla="*/ 168 h 383"/>
                        <a:gd name="T38" fmla="*/ 182 w 310"/>
                        <a:gd name="T39" fmla="*/ 154 h 383"/>
                        <a:gd name="T40" fmla="*/ 165 w 310"/>
                        <a:gd name="T41" fmla="*/ 204 h 383"/>
                        <a:gd name="T42" fmla="*/ 134 w 310"/>
                        <a:gd name="T43" fmla="*/ 227 h 383"/>
                        <a:gd name="T44" fmla="*/ 100 w 310"/>
                        <a:gd name="T45" fmla="*/ 199 h 383"/>
                        <a:gd name="T46" fmla="*/ 141 w 310"/>
                        <a:gd name="T47" fmla="*/ 200 h 383"/>
                        <a:gd name="T48" fmla="*/ 163 w 310"/>
                        <a:gd name="T49" fmla="*/ 144 h 383"/>
                        <a:gd name="T50" fmla="*/ 176 w 310"/>
                        <a:gd name="T51" fmla="*/ 54 h 383"/>
                        <a:gd name="T52" fmla="*/ 170 w 310"/>
                        <a:gd name="T53" fmla="*/ 3 h 383"/>
                        <a:gd name="T54" fmla="*/ 121 w 310"/>
                        <a:gd name="T55" fmla="*/ 47 h 383"/>
                        <a:gd name="T56" fmla="*/ 108 w 310"/>
                        <a:gd name="T57" fmla="*/ 91 h 383"/>
                        <a:gd name="T58" fmla="*/ 119 w 310"/>
                        <a:gd name="T59" fmla="*/ 126 h 383"/>
                        <a:gd name="T60" fmla="*/ 111 w 310"/>
                        <a:gd name="T61" fmla="*/ 144 h 383"/>
                        <a:gd name="T62" fmla="*/ 74 w 310"/>
                        <a:gd name="T63" fmla="*/ 112 h 383"/>
                        <a:gd name="T64" fmla="*/ 72 w 310"/>
                        <a:gd name="T65" fmla="*/ 145 h 383"/>
                        <a:gd name="T66" fmla="*/ 23 w 310"/>
                        <a:gd name="T67" fmla="*/ 192 h 383"/>
                        <a:gd name="T68" fmla="*/ 8 w 310"/>
                        <a:gd name="T69" fmla="*/ 216 h 383"/>
                        <a:gd name="T70" fmla="*/ 8 w 310"/>
                        <a:gd name="T71" fmla="*/ 244 h 383"/>
                        <a:gd name="T72" fmla="*/ 58 w 310"/>
                        <a:gd name="T73" fmla="*/ 278 h 383"/>
                        <a:gd name="T74" fmla="*/ 73 w 310"/>
                        <a:gd name="T75" fmla="*/ 277 h 383"/>
                        <a:gd name="T76" fmla="*/ 100 w 310"/>
                        <a:gd name="T77" fmla="*/ 293 h 383"/>
                        <a:gd name="T78" fmla="*/ 124 w 310"/>
                        <a:gd name="T79" fmla="*/ 319 h 383"/>
                        <a:gd name="T80" fmla="*/ 156 w 310"/>
                        <a:gd name="T81" fmla="*/ 337 h 383"/>
                        <a:gd name="T82" fmla="*/ 207 w 310"/>
                        <a:gd name="T83" fmla="*/ 363 h 383"/>
                        <a:gd name="T84" fmla="*/ 242 w 310"/>
                        <a:gd name="T85" fmla="*/ 359 h 383"/>
                        <a:gd name="T86" fmla="*/ 251 w 310"/>
                        <a:gd name="T87" fmla="*/ 364 h 383"/>
                        <a:gd name="T88" fmla="*/ 269 w 310"/>
                        <a:gd name="T89" fmla="*/ 374 h 383"/>
                        <a:gd name="T90" fmla="*/ 285 w 310"/>
                        <a:gd name="T91" fmla="*/ 382 h 383"/>
                        <a:gd name="T92" fmla="*/ 291 w 310"/>
                        <a:gd name="T93" fmla="*/ 377 h 383"/>
                        <a:gd name="T94" fmla="*/ 298 w 310"/>
                        <a:gd name="T95" fmla="*/ 350 h 3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10" h="383">
                          <a:moveTo>
                            <a:pt x="310" y="319"/>
                          </a:moveTo>
                          <a:cubicBezTo>
                            <a:pt x="310" y="316"/>
                            <a:pt x="309" y="313"/>
                            <a:pt x="309" y="310"/>
                          </a:cubicBezTo>
                          <a:cubicBezTo>
                            <a:pt x="309" y="308"/>
                            <a:pt x="308" y="306"/>
                            <a:pt x="308" y="305"/>
                          </a:cubicBezTo>
                          <a:cubicBezTo>
                            <a:pt x="302" y="304"/>
                            <a:pt x="289" y="300"/>
                            <a:pt x="289" y="294"/>
                          </a:cubicBezTo>
                          <a:cubicBezTo>
                            <a:pt x="289" y="292"/>
                            <a:pt x="291" y="289"/>
                            <a:pt x="292" y="287"/>
                          </a:cubicBezTo>
                          <a:lnTo>
                            <a:pt x="291" y="274"/>
                          </a:lnTo>
                          <a:cubicBezTo>
                            <a:pt x="290" y="273"/>
                            <a:pt x="290" y="273"/>
                            <a:pt x="289" y="272"/>
                          </a:cubicBezTo>
                          <a:cubicBezTo>
                            <a:pt x="283" y="269"/>
                            <a:pt x="277" y="265"/>
                            <a:pt x="277" y="257"/>
                          </a:cubicBezTo>
                          <a:lnTo>
                            <a:pt x="277" y="235"/>
                          </a:lnTo>
                          <a:cubicBezTo>
                            <a:pt x="277" y="231"/>
                            <a:pt x="276" y="230"/>
                            <a:pt x="274" y="229"/>
                          </a:cubicBezTo>
                          <a:cubicBezTo>
                            <a:pt x="273" y="228"/>
                            <a:pt x="271" y="227"/>
                            <a:pt x="270" y="225"/>
                          </a:cubicBezTo>
                          <a:cubicBezTo>
                            <a:pt x="268" y="222"/>
                            <a:pt x="265" y="201"/>
                            <a:pt x="264" y="198"/>
                          </a:cubicBezTo>
                          <a:cubicBezTo>
                            <a:pt x="264" y="194"/>
                            <a:pt x="268" y="194"/>
                            <a:pt x="270" y="193"/>
                          </a:cubicBezTo>
                          <a:cubicBezTo>
                            <a:pt x="271" y="193"/>
                            <a:pt x="271" y="193"/>
                            <a:pt x="272" y="193"/>
                          </a:cubicBezTo>
                          <a:cubicBezTo>
                            <a:pt x="275" y="191"/>
                            <a:pt x="277" y="186"/>
                            <a:pt x="277" y="183"/>
                          </a:cubicBezTo>
                          <a:cubicBezTo>
                            <a:pt x="277" y="183"/>
                            <a:pt x="277" y="183"/>
                            <a:pt x="277" y="182"/>
                          </a:cubicBezTo>
                          <a:lnTo>
                            <a:pt x="277" y="182"/>
                          </a:lnTo>
                          <a:cubicBezTo>
                            <a:pt x="277" y="182"/>
                            <a:pt x="277" y="182"/>
                            <a:pt x="277" y="182"/>
                          </a:cubicBezTo>
                          <a:cubicBezTo>
                            <a:pt x="277" y="181"/>
                            <a:pt x="277" y="180"/>
                            <a:pt x="276" y="179"/>
                          </a:cubicBezTo>
                          <a:cubicBezTo>
                            <a:pt x="276" y="178"/>
                            <a:pt x="276" y="177"/>
                            <a:pt x="276" y="177"/>
                          </a:cubicBezTo>
                          <a:cubicBezTo>
                            <a:pt x="276" y="176"/>
                            <a:pt x="276" y="176"/>
                            <a:pt x="277" y="176"/>
                          </a:cubicBezTo>
                          <a:cubicBezTo>
                            <a:pt x="280" y="174"/>
                            <a:pt x="280" y="172"/>
                            <a:pt x="280" y="167"/>
                          </a:cubicBezTo>
                          <a:cubicBezTo>
                            <a:pt x="280" y="162"/>
                            <a:pt x="277" y="159"/>
                            <a:pt x="274" y="157"/>
                          </a:cubicBezTo>
                          <a:cubicBezTo>
                            <a:pt x="273" y="155"/>
                            <a:pt x="271" y="154"/>
                            <a:pt x="270" y="153"/>
                          </a:cubicBezTo>
                          <a:cubicBezTo>
                            <a:pt x="270" y="153"/>
                            <a:pt x="270" y="153"/>
                            <a:pt x="269" y="153"/>
                          </a:cubicBezTo>
                          <a:cubicBezTo>
                            <a:pt x="268" y="153"/>
                            <a:pt x="267" y="154"/>
                            <a:pt x="265" y="154"/>
                          </a:cubicBezTo>
                          <a:cubicBezTo>
                            <a:pt x="256" y="154"/>
                            <a:pt x="241" y="140"/>
                            <a:pt x="241" y="131"/>
                          </a:cubicBezTo>
                          <a:cubicBezTo>
                            <a:pt x="241" y="121"/>
                            <a:pt x="247" y="118"/>
                            <a:pt x="253" y="115"/>
                          </a:cubicBezTo>
                          <a:cubicBezTo>
                            <a:pt x="258" y="112"/>
                            <a:pt x="263" y="110"/>
                            <a:pt x="263" y="100"/>
                          </a:cubicBezTo>
                          <a:cubicBezTo>
                            <a:pt x="263" y="93"/>
                            <a:pt x="260" y="89"/>
                            <a:pt x="257" y="86"/>
                          </a:cubicBezTo>
                          <a:cubicBezTo>
                            <a:pt x="255" y="83"/>
                            <a:pt x="252" y="80"/>
                            <a:pt x="252" y="77"/>
                          </a:cubicBezTo>
                          <a:cubicBezTo>
                            <a:pt x="252" y="73"/>
                            <a:pt x="255" y="71"/>
                            <a:pt x="258" y="71"/>
                          </a:cubicBezTo>
                          <a:cubicBezTo>
                            <a:pt x="261" y="69"/>
                            <a:pt x="264" y="68"/>
                            <a:pt x="263" y="61"/>
                          </a:cubicBezTo>
                          <a:cubicBezTo>
                            <a:pt x="263" y="57"/>
                            <a:pt x="260" y="56"/>
                            <a:pt x="256" y="55"/>
                          </a:cubicBezTo>
                          <a:cubicBezTo>
                            <a:pt x="253" y="54"/>
                            <a:pt x="248" y="52"/>
                            <a:pt x="248" y="47"/>
                          </a:cubicBezTo>
                          <a:cubicBezTo>
                            <a:pt x="248" y="46"/>
                            <a:pt x="248" y="46"/>
                            <a:pt x="248" y="46"/>
                          </a:cubicBezTo>
                          <a:cubicBezTo>
                            <a:pt x="248" y="45"/>
                            <a:pt x="248" y="44"/>
                            <a:pt x="248" y="43"/>
                          </a:cubicBezTo>
                          <a:cubicBezTo>
                            <a:pt x="245" y="44"/>
                            <a:pt x="241" y="44"/>
                            <a:pt x="240" y="46"/>
                          </a:cubicBezTo>
                          <a:cubicBezTo>
                            <a:pt x="245" y="51"/>
                            <a:pt x="247" y="55"/>
                            <a:pt x="246" y="57"/>
                          </a:cubicBezTo>
                          <a:cubicBezTo>
                            <a:pt x="245" y="58"/>
                            <a:pt x="245" y="59"/>
                            <a:pt x="243" y="59"/>
                          </a:cubicBezTo>
                          <a:cubicBezTo>
                            <a:pt x="239" y="59"/>
                            <a:pt x="232" y="55"/>
                            <a:pt x="225" y="50"/>
                          </a:cubicBezTo>
                          <a:cubicBezTo>
                            <a:pt x="225" y="50"/>
                            <a:pt x="225" y="50"/>
                            <a:pt x="225" y="51"/>
                          </a:cubicBezTo>
                          <a:cubicBezTo>
                            <a:pt x="223" y="53"/>
                            <a:pt x="220" y="56"/>
                            <a:pt x="221" y="59"/>
                          </a:cubicBezTo>
                          <a:cubicBezTo>
                            <a:pt x="222" y="64"/>
                            <a:pt x="227" y="68"/>
                            <a:pt x="237" y="73"/>
                          </a:cubicBezTo>
                          <a:cubicBezTo>
                            <a:pt x="237" y="73"/>
                            <a:pt x="237" y="73"/>
                            <a:pt x="237" y="73"/>
                          </a:cubicBezTo>
                          <a:cubicBezTo>
                            <a:pt x="238" y="73"/>
                            <a:pt x="246" y="84"/>
                            <a:pt x="244" y="91"/>
                          </a:cubicBezTo>
                          <a:cubicBezTo>
                            <a:pt x="244" y="92"/>
                            <a:pt x="243" y="93"/>
                            <a:pt x="242" y="94"/>
                          </a:cubicBezTo>
                          <a:cubicBezTo>
                            <a:pt x="241" y="94"/>
                            <a:pt x="241" y="94"/>
                            <a:pt x="240" y="94"/>
                          </a:cubicBezTo>
                          <a:cubicBezTo>
                            <a:pt x="238" y="93"/>
                            <a:pt x="236" y="90"/>
                            <a:pt x="235" y="87"/>
                          </a:cubicBezTo>
                          <a:cubicBezTo>
                            <a:pt x="233" y="85"/>
                            <a:pt x="232" y="83"/>
                            <a:pt x="230" y="81"/>
                          </a:cubicBezTo>
                          <a:cubicBezTo>
                            <a:pt x="219" y="81"/>
                            <a:pt x="211" y="70"/>
                            <a:pt x="210" y="66"/>
                          </a:cubicBezTo>
                          <a:cubicBezTo>
                            <a:pt x="209" y="57"/>
                            <a:pt x="213" y="51"/>
                            <a:pt x="216" y="44"/>
                          </a:cubicBezTo>
                          <a:cubicBezTo>
                            <a:pt x="217" y="42"/>
                            <a:pt x="218" y="40"/>
                            <a:pt x="219" y="37"/>
                          </a:cubicBezTo>
                          <a:cubicBezTo>
                            <a:pt x="219" y="37"/>
                            <a:pt x="222" y="27"/>
                            <a:pt x="219" y="16"/>
                          </a:cubicBezTo>
                          <a:cubicBezTo>
                            <a:pt x="219" y="16"/>
                            <a:pt x="218" y="16"/>
                            <a:pt x="218" y="16"/>
                          </a:cubicBezTo>
                          <a:cubicBezTo>
                            <a:pt x="216" y="16"/>
                            <a:pt x="215" y="23"/>
                            <a:pt x="214" y="29"/>
                          </a:cubicBezTo>
                          <a:cubicBezTo>
                            <a:pt x="213" y="37"/>
                            <a:pt x="212" y="46"/>
                            <a:pt x="207" y="45"/>
                          </a:cubicBezTo>
                          <a:cubicBezTo>
                            <a:pt x="191" y="49"/>
                            <a:pt x="190" y="54"/>
                            <a:pt x="189" y="61"/>
                          </a:cubicBezTo>
                          <a:lnTo>
                            <a:pt x="189" y="62"/>
                          </a:lnTo>
                          <a:cubicBezTo>
                            <a:pt x="187" y="67"/>
                            <a:pt x="189" y="74"/>
                            <a:pt x="190" y="80"/>
                          </a:cubicBezTo>
                          <a:cubicBezTo>
                            <a:pt x="192" y="89"/>
                            <a:pt x="194" y="98"/>
                            <a:pt x="188" y="101"/>
                          </a:cubicBezTo>
                          <a:cubicBezTo>
                            <a:pt x="187" y="103"/>
                            <a:pt x="186" y="105"/>
                            <a:pt x="185" y="107"/>
                          </a:cubicBezTo>
                          <a:cubicBezTo>
                            <a:pt x="182" y="115"/>
                            <a:pt x="180" y="121"/>
                            <a:pt x="180" y="128"/>
                          </a:cubicBezTo>
                          <a:cubicBezTo>
                            <a:pt x="180" y="129"/>
                            <a:pt x="180" y="130"/>
                            <a:pt x="180" y="132"/>
                          </a:cubicBezTo>
                          <a:cubicBezTo>
                            <a:pt x="180" y="136"/>
                            <a:pt x="180" y="140"/>
                            <a:pt x="181" y="141"/>
                          </a:cubicBezTo>
                          <a:cubicBezTo>
                            <a:pt x="183" y="143"/>
                            <a:pt x="189" y="143"/>
                            <a:pt x="201" y="140"/>
                          </a:cubicBezTo>
                          <a:cubicBezTo>
                            <a:pt x="201" y="140"/>
                            <a:pt x="202" y="140"/>
                            <a:pt x="202" y="140"/>
                          </a:cubicBezTo>
                          <a:cubicBezTo>
                            <a:pt x="212" y="142"/>
                            <a:pt x="219" y="151"/>
                            <a:pt x="222" y="167"/>
                          </a:cubicBezTo>
                          <a:cubicBezTo>
                            <a:pt x="223" y="176"/>
                            <a:pt x="219" y="178"/>
                            <a:pt x="216" y="180"/>
                          </a:cubicBezTo>
                          <a:cubicBezTo>
                            <a:pt x="214" y="181"/>
                            <a:pt x="212" y="183"/>
                            <a:pt x="211" y="186"/>
                          </a:cubicBezTo>
                          <a:cubicBezTo>
                            <a:pt x="211" y="191"/>
                            <a:pt x="218" y="196"/>
                            <a:pt x="223" y="199"/>
                          </a:cubicBezTo>
                          <a:cubicBezTo>
                            <a:pt x="227" y="201"/>
                            <a:pt x="228" y="202"/>
                            <a:pt x="228" y="204"/>
                          </a:cubicBezTo>
                          <a:cubicBezTo>
                            <a:pt x="228" y="204"/>
                            <a:pt x="227" y="205"/>
                            <a:pt x="227" y="205"/>
                          </a:cubicBezTo>
                          <a:cubicBezTo>
                            <a:pt x="222" y="205"/>
                            <a:pt x="216" y="204"/>
                            <a:pt x="212" y="201"/>
                          </a:cubicBezTo>
                          <a:cubicBezTo>
                            <a:pt x="208" y="198"/>
                            <a:pt x="206" y="194"/>
                            <a:pt x="206" y="191"/>
                          </a:cubicBezTo>
                          <a:cubicBezTo>
                            <a:pt x="206" y="184"/>
                            <a:pt x="208" y="178"/>
                            <a:pt x="213" y="168"/>
                          </a:cubicBezTo>
                          <a:cubicBezTo>
                            <a:pt x="210" y="166"/>
                            <a:pt x="209" y="163"/>
                            <a:pt x="207" y="160"/>
                          </a:cubicBezTo>
                          <a:cubicBezTo>
                            <a:pt x="205" y="154"/>
                            <a:pt x="203" y="150"/>
                            <a:pt x="195" y="150"/>
                          </a:cubicBezTo>
                          <a:cubicBezTo>
                            <a:pt x="194" y="150"/>
                            <a:pt x="193" y="150"/>
                            <a:pt x="191" y="150"/>
                          </a:cubicBezTo>
                          <a:cubicBezTo>
                            <a:pt x="187" y="150"/>
                            <a:pt x="184" y="152"/>
                            <a:pt x="182" y="154"/>
                          </a:cubicBezTo>
                          <a:cubicBezTo>
                            <a:pt x="178" y="159"/>
                            <a:pt x="178" y="170"/>
                            <a:pt x="181" y="188"/>
                          </a:cubicBezTo>
                          <a:cubicBezTo>
                            <a:pt x="181" y="188"/>
                            <a:pt x="180" y="189"/>
                            <a:pt x="180" y="189"/>
                          </a:cubicBezTo>
                          <a:cubicBezTo>
                            <a:pt x="168" y="195"/>
                            <a:pt x="168" y="196"/>
                            <a:pt x="167" y="199"/>
                          </a:cubicBezTo>
                          <a:cubicBezTo>
                            <a:pt x="166" y="201"/>
                            <a:pt x="166" y="202"/>
                            <a:pt x="165" y="204"/>
                          </a:cubicBezTo>
                          <a:cubicBezTo>
                            <a:pt x="159" y="215"/>
                            <a:pt x="152" y="216"/>
                            <a:pt x="146" y="217"/>
                          </a:cubicBezTo>
                          <a:cubicBezTo>
                            <a:pt x="142" y="218"/>
                            <a:pt x="138" y="218"/>
                            <a:pt x="136" y="226"/>
                          </a:cubicBezTo>
                          <a:cubicBezTo>
                            <a:pt x="136" y="227"/>
                            <a:pt x="135" y="227"/>
                            <a:pt x="135" y="227"/>
                          </a:cubicBezTo>
                          <a:cubicBezTo>
                            <a:pt x="135" y="227"/>
                            <a:pt x="134" y="227"/>
                            <a:pt x="134" y="227"/>
                          </a:cubicBezTo>
                          <a:cubicBezTo>
                            <a:pt x="128" y="221"/>
                            <a:pt x="122" y="219"/>
                            <a:pt x="116" y="218"/>
                          </a:cubicBezTo>
                          <a:cubicBezTo>
                            <a:pt x="110" y="217"/>
                            <a:pt x="105" y="215"/>
                            <a:pt x="105" y="209"/>
                          </a:cubicBezTo>
                          <a:cubicBezTo>
                            <a:pt x="105" y="207"/>
                            <a:pt x="103" y="205"/>
                            <a:pt x="102" y="204"/>
                          </a:cubicBezTo>
                          <a:cubicBezTo>
                            <a:pt x="100" y="202"/>
                            <a:pt x="99" y="200"/>
                            <a:pt x="100" y="199"/>
                          </a:cubicBezTo>
                          <a:cubicBezTo>
                            <a:pt x="100" y="197"/>
                            <a:pt x="103" y="196"/>
                            <a:pt x="109" y="197"/>
                          </a:cubicBezTo>
                          <a:cubicBezTo>
                            <a:pt x="114" y="197"/>
                            <a:pt x="115" y="201"/>
                            <a:pt x="117" y="205"/>
                          </a:cubicBezTo>
                          <a:cubicBezTo>
                            <a:pt x="118" y="210"/>
                            <a:pt x="120" y="215"/>
                            <a:pt x="127" y="215"/>
                          </a:cubicBezTo>
                          <a:cubicBezTo>
                            <a:pt x="132" y="214"/>
                            <a:pt x="136" y="208"/>
                            <a:pt x="141" y="200"/>
                          </a:cubicBezTo>
                          <a:cubicBezTo>
                            <a:pt x="145" y="192"/>
                            <a:pt x="151" y="184"/>
                            <a:pt x="160" y="178"/>
                          </a:cubicBezTo>
                          <a:cubicBezTo>
                            <a:pt x="161" y="167"/>
                            <a:pt x="166" y="166"/>
                            <a:pt x="169" y="165"/>
                          </a:cubicBezTo>
                          <a:cubicBezTo>
                            <a:pt x="170" y="164"/>
                            <a:pt x="171" y="164"/>
                            <a:pt x="171" y="164"/>
                          </a:cubicBezTo>
                          <a:cubicBezTo>
                            <a:pt x="172" y="162"/>
                            <a:pt x="168" y="153"/>
                            <a:pt x="163" y="144"/>
                          </a:cubicBezTo>
                          <a:cubicBezTo>
                            <a:pt x="156" y="130"/>
                            <a:pt x="170" y="101"/>
                            <a:pt x="178" y="85"/>
                          </a:cubicBezTo>
                          <a:lnTo>
                            <a:pt x="179" y="83"/>
                          </a:lnTo>
                          <a:cubicBezTo>
                            <a:pt x="183" y="76"/>
                            <a:pt x="181" y="74"/>
                            <a:pt x="179" y="71"/>
                          </a:cubicBezTo>
                          <a:cubicBezTo>
                            <a:pt x="176" y="67"/>
                            <a:pt x="174" y="63"/>
                            <a:pt x="176" y="54"/>
                          </a:cubicBezTo>
                          <a:cubicBezTo>
                            <a:pt x="178" y="46"/>
                            <a:pt x="181" y="45"/>
                            <a:pt x="184" y="43"/>
                          </a:cubicBezTo>
                          <a:cubicBezTo>
                            <a:pt x="187" y="41"/>
                            <a:pt x="190" y="39"/>
                            <a:pt x="193" y="27"/>
                          </a:cubicBezTo>
                          <a:cubicBezTo>
                            <a:pt x="195" y="17"/>
                            <a:pt x="193" y="14"/>
                            <a:pt x="179" y="8"/>
                          </a:cubicBezTo>
                          <a:cubicBezTo>
                            <a:pt x="175" y="6"/>
                            <a:pt x="172" y="4"/>
                            <a:pt x="170" y="3"/>
                          </a:cubicBezTo>
                          <a:cubicBezTo>
                            <a:pt x="168" y="1"/>
                            <a:pt x="166" y="0"/>
                            <a:pt x="165" y="0"/>
                          </a:cubicBezTo>
                          <a:cubicBezTo>
                            <a:pt x="164" y="0"/>
                            <a:pt x="162" y="2"/>
                            <a:pt x="158" y="8"/>
                          </a:cubicBezTo>
                          <a:cubicBezTo>
                            <a:pt x="158" y="9"/>
                            <a:pt x="157" y="10"/>
                            <a:pt x="156" y="13"/>
                          </a:cubicBezTo>
                          <a:cubicBezTo>
                            <a:pt x="152" y="24"/>
                            <a:pt x="143" y="46"/>
                            <a:pt x="121" y="47"/>
                          </a:cubicBezTo>
                          <a:cubicBezTo>
                            <a:pt x="114" y="54"/>
                            <a:pt x="116" y="58"/>
                            <a:pt x="119" y="62"/>
                          </a:cubicBezTo>
                          <a:cubicBezTo>
                            <a:pt x="120" y="64"/>
                            <a:pt x="122" y="66"/>
                            <a:pt x="121" y="69"/>
                          </a:cubicBezTo>
                          <a:cubicBezTo>
                            <a:pt x="121" y="71"/>
                            <a:pt x="119" y="72"/>
                            <a:pt x="117" y="74"/>
                          </a:cubicBezTo>
                          <a:cubicBezTo>
                            <a:pt x="116" y="82"/>
                            <a:pt x="111" y="87"/>
                            <a:pt x="108" y="91"/>
                          </a:cubicBezTo>
                          <a:cubicBezTo>
                            <a:pt x="105" y="94"/>
                            <a:pt x="103" y="96"/>
                            <a:pt x="103" y="98"/>
                          </a:cubicBezTo>
                          <a:cubicBezTo>
                            <a:pt x="103" y="100"/>
                            <a:pt x="105" y="102"/>
                            <a:pt x="108" y="104"/>
                          </a:cubicBezTo>
                          <a:cubicBezTo>
                            <a:pt x="115" y="107"/>
                            <a:pt x="116" y="113"/>
                            <a:pt x="116" y="117"/>
                          </a:cubicBezTo>
                          <a:cubicBezTo>
                            <a:pt x="117" y="121"/>
                            <a:pt x="117" y="124"/>
                            <a:pt x="119" y="126"/>
                          </a:cubicBezTo>
                          <a:cubicBezTo>
                            <a:pt x="119" y="126"/>
                            <a:pt x="119" y="126"/>
                            <a:pt x="119" y="127"/>
                          </a:cubicBezTo>
                          <a:cubicBezTo>
                            <a:pt x="119" y="127"/>
                            <a:pt x="121" y="136"/>
                            <a:pt x="117" y="141"/>
                          </a:cubicBezTo>
                          <a:cubicBezTo>
                            <a:pt x="116" y="143"/>
                            <a:pt x="114" y="144"/>
                            <a:pt x="112" y="144"/>
                          </a:cubicBezTo>
                          <a:cubicBezTo>
                            <a:pt x="112" y="144"/>
                            <a:pt x="111" y="144"/>
                            <a:pt x="111" y="144"/>
                          </a:cubicBezTo>
                          <a:cubicBezTo>
                            <a:pt x="103" y="144"/>
                            <a:pt x="97" y="132"/>
                            <a:pt x="90" y="118"/>
                          </a:cubicBezTo>
                          <a:cubicBezTo>
                            <a:pt x="88" y="113"/>
                            <a:pt x="85" y="107"/>
                            <a:pt x="82" y="102"/>
                          </a:cubicBezTo>
                          <a:cubicBezTo>
                            <a:pt x="81" y="103"/>
                            <a:pt x="80" y="104"/>
                            <a:pt x="79" y="105"/>
                          </a:cubicBezTo>
                          <a:cubicBezTo>
                            <a:pt x="76" y="107"/>
                            <a:pt x="74" y="109"/>
                            <a:pt x="74" y="112"/>
                          </a:cubicBezTo>
                          <a:cubicBezTo>
                            <a:pt x="74" y="114"/>
                            <a:pt x="76" y="116"/>
                            <a:pt x="77" y="118"/>
                          </a:cubicBezTo>
                          <a:cubicBezTo>
                            <a:pt x="79" y="121"/>
                            <a:pt x="81" y="123"/>
                            <a:pt x="81" y="128"/>
                          </a:cubicBezTo>
                          <a:cubicBezTo>
                            <a:pt x="81" y="133"/>
                            <a:pt x="78" y="136"/>
                            <a:pt x="76" y="138"/>
                          </a:cubicBezTo>
                          <a:cubicBezTo>
                            <a:pt x="74" y="140"/>
                            <a:pt x="72" y="141"/>
                            <a:pt x="72" y="145"/>
                          </a:cubicBezTo>
                          <a:cubicBezTo>
                            <a:pt x="72" y="146"/>
                            <a:pt x="73" y="147"/>
                            <a:pt x="74" y="148"/>
                          </a:cubicBezTo>
                          <a:cubicBezTo>
                            <a:pt x="76" y="150"/>
                            <a:pt x="78" y="152"/>
                            <a:pt x="78" y="155"/>
                          </a:cubicBezTo>
                          <a:cubicBezTo>
                            <a:pt x="78" y="170"/>
                            <a:pt x="53" y="178"/>
                            <a:pt x="44" y="181"/>
                          </a:cubicBezTo>
                          <a:cubicBezTo>
                            <a:pt x="35" y="184"/>
                            <a:pt x="29" y="188"/>
                            <a:pt x="23" y="192"/>
                          </a:cubicBezTo>
                          <a:cubicBezTo>
                            <a:pt x="18" y="195"/>
                            <a:pt x="13" y="198"/>
                            <a:pt x="7" y="200"/>
                          </a:cubicBezTo>
                          <a:cubicBezTo>
                            <a:pt x="7" y="200"/>
                            <a:pt x="7" y="201"/>
                            <a:pt x="7" y="201"/>
                          </a:cubicBezTo>
                          <a:cubicBezTo>
                            <a:pt x="8" y="202"/>
                            <a:pt x="8" y="202"/>
                            <a:pt x="8" y="204"/>
                          </a:cubicBezTo>
                          <a:lnTo>
                            <a:pt x="8" y="216"/>
                          </a:lnTo>
                          <a:cubicBezTo>
                            <a:pt x="8" y="221"/>
                            <a:pt x="6" y="224"/>
                            <a:pt x="4" y="227"/>
                          </a:cubicBezTo>
                          <a:cubicBezTo>
                            <a:pt x="2" y="230"/>
                            <a:pt x="0" y="232"/>
                            <a:pt x="0" y="235"/>
                          </a:cubicBezTo>
                          <a:cubicBezTo>
                            <a:pt x="0" y="240"/>
                            <a:pt x="4" y="242"/>
                            <a:pt x="7" y="243"/>
                          </a:cubicBezTo>
                          <a:cubicBezTo>
                            <a:pt x="8" y="243"/>
                            <a:pt x="8" y="243"/>
                            <a:pt x="8" y="244"/>
                          </a:cubicBezTo>
                          <a:cubicBezTo>
                            <a:pt x="8" y="250"/>
                            <a:pt x="12" y="251"/>
                            <a:pt x="20" y="251"/>
                          </a:cubicBezTo>
                          <a:lnTo>
                            <a:pt x="40" y="251"/>
                          </a:lnTo>
                          <a:cubicBezTo>
                            <a:pt x="47" y="251"/>
                            <a:pt x="48" y="258"/>
                            <a:pt x="50" y="265"/>
                          </a:cubicBezTo>
                          <a:cubicBezTo>
                            <a:pt x="51" y="273"/>
                            <a:pt x="53" y="278"/>
                            <a:pt x="58" y="278"/>
                          </a:cubicBezTo>
                          <a:cubicBezTo>
                            <a:pt x="60" y="278"/>
                            <a:pt x="62" y="277"/>
                            <a:pt x="64" y="276"/>
                          </a:cubicBezTo>
                          <a:cubicBezTo>
                            <a:pt x="65" y="275"/>
                            <a:pt x="67" y="275"/>
                            <a:pt x="69" y="274"/>
                          </a:cubicBezTo>
                          <a:cubicBezTo>
                            <a:pt x="70" y="274"/>
                            <a:pt x="70" y="274"/>
                            <a:pt x="70" y="275"/>
                          </a:cubicBezTo>
                          <a:cubicBezTo>
                            <a:pt x="71" y="276"/>
                            <a:pt x="71" y="277"/>
                            <a:pt x="73" y="277"/>
                          </a:cubicBezTo>
                          <a:cubicBezTo>
                            <a:pt x="74" y="277"/>
                            <a:pt x="75" y="276"/>
                            <a:pt x="76" y="275"/>
                          </a:cubicBezTo>
                          <a:cubicBezTo>
                            <a:pt x="78" y="274"/>
                            <a:pt x="79" y="273"/>
                            <a:pt x="80" y="273"/>
                          </a:cubicBezTo>
                          <a:cubicBezTo>
                            <a:pt x="83" y="273"/>
                            <a:pt x="100" y="282"/>
                            <a:pt x="100" y="286"/>
                          </a:cubicBezTo>
                          <a:lnTo>
                            <a:pt x="100" y="293"/>
                          </a:lnTo>
                          <a:cubicBezTo>
                            <a:pt x="100" y="295"/>
                            <a:pt x="101" y="299"/>
                            <a:pt x="103" y="302"/>
                          </a:cubicBezTo>
                          <a:cubicBezTo>
                            <a:pt x="105" y="305"/>
                            <a:pt x="105" y="309"/>
                            <a:pt x="106" y="312"/>
                          </a:cubicBezTo>
                          <a:cubicBezTo>
                            <a:pt x="106" y="315"/>
                            <a:pt x="107" y="317"/>
                            <a:pt x="109" y="319"/>
                          </a:cubicBezTo>
                          <a:lnTo>
                            <a:pt x="124" y="319"/>
                          </a:lnTo>
                          <a:cubicBezTo>
                            <a:pt x="124" y="319"/>
                            <a:pt x="124" y="320"/>
                            <a:pt x="125" y="320"/>
                          </a:cubicBezTo>
                          <a:lnTo>
                            <a:pt x="125" y="321"/>
                          </a:lnTo>
                          <a:cubicBezTo>
                            <a:pt x="130" y="326"/>
                            <a:pt x="133" y="329"/>
                            <a:pt x="138" y="332"/>
                          </a:cubicBezTo>
                          <a:cubicBezTo>
                            <a:pt x="142" y="335"/>
                            <a:pt x="149" y="336"/>
                            <a:pt x="156" y="337"/>
                          </a:cubicBezTo>
                          <a:cubicBezTo>
                            <a:pt x="161" y="338"/>
                            <a:pt x="166" y="339"/>
                            <a:pt x="169" y="340"/>
                          </a:cubicBezTo>
                          <a:cubicBezTo>
                            <a:pt x="175" y="343"/>
                            <a:pt x="178" y="347"/>
                            <a:pt x="181" y="352"/>
                          </a:cubicBezTo>
                          <a:cubicBezTo>
                            <a:pt x="185" y="357"/>
                            <a:pt x="188" y="363"/>
                            <a:pt x="198" y="363"/>
                          </a:cubicBezTo>
                          <a:cubicBezTo>
                            <a:pt x="201" y="363"/>
                            <a:pt x="204" y="363"/>
                            <a:pt x="207" y="363"/>
                          </a:cubicBezTo>
                          <a:cubicBezTo>
                            <a:pt x="209" y="364"/>
                            <a:pt x="212" y="364"/>
                            <a:pt x="214" y="364"/>
                          </a:cubicBezTo>
                          <a:cubicBezTo>
                            <a:pt x="218" y="364"/>
                            <a:pt x="221" y="361"/>
                            <a:pt x="223" y="358"/>
                          </a:cubicBezTo>
                          <a:cubicBezTo>
                            <a:pt x="226" y="354"/>
                            <a:pt x="228" y="351"/>
                            <a:pt x="233" y="351"/>
                          </a:cubicBezTo>
                          <a:cubicBezTo>
                            <a:pt x="237" y="351"/>
                            <a:pt x="240" y="355"/>
                            <a:pt x="242" y="359"/>
                          </a:cubicBezTo>
                          <a:cubicBezTo>
                            <a:pt x="243" y="360"/>
                            <a:pt x="244" y="362"/>
                            <a:pt x="245" y="363"/>
                          </a:cubicBezTo>
                          <a:cubicBezTo>
                            <a:pt x="245" y="363"/>
                            <a:pt x="245" y="363"/>
                            <a:pt x="245" y="363"/>
                          </a:cubicBezTo>
                          <a:cubicBezTo>
                            <a:pt x="246" y="365"/>
                            <a:pt x="247" y="365"/>
                            <a:pt x="248" y="365"/>
                          </a:cubicBezTo>
                          <a:cubicBezTo>
                            <a:pt x="249" y="365"/>
                            <a:pt x="250" y="364"/>
                            <a:pt x="251" y="364"/>
                          </a:cubicBezTo>
                          <a:cubicBezTo>
                            <a:pt x="253" y="363"/>
                            <a:pt x="255" y="363"/>
                            <a:pt x="257" y="363"/>
                          </a:cubicBezTo>
                          <a:cubicBezTo>
                            <a:pt x="260" y="365"/>
                            <a:pt x="261" y="367"/>
                            <a:pt x="262" y="369"/>
                          </a:cubicBezTo>
                          <a:cubicBezTo>
                            <a:pt x="263" y="371"/>
                            <a:pt x="263" y="372"/>
                            <a:pt x="265" y="373"/>
                          </a:cubicBezTo>
                          <a:cubicBezTo>
                            <a:pt x="266" y="374"/>
                            <a:pt x="267" y="374"/>
                            <a:pt x="269" y="374"/>
                          </a:cubicBezTo>
                          <a:lnTo>
                            <a:pt x="271" y="374"/>
                          </a:lnTo>
                          <a:cubicBezTo>
                            <a:pt x="272" y="374"/>
                            <a:pt x="274" y="375"/>
                            <a:pt x="275" y="375"/>
                          </a:cubicBezTo>
                          <a:cubicBezTo>
                            <a:pt x="277" y="376"/>
                            <a:pt x="279" y="377"/>
                            <a:pt x="280" y="379"/>
                          </a:cubicBezTo>
                          <a:cubicBezTo>
                            <a:pt x="282" y="380"/>
                            <a:pt x="283" y="381"/>
                            <a:pt x="285" y="382"/>
                          </a:cubicBezTo>
                          <a:cubicBezTo>
                            <a:pt x="285" y="382"/>
                            <a:pt x="285" y="382"/>
                            <a:pt x="285" y="383"/>
                          </a:cubicBezTo>
                          <a:cubicBezTo>
                            <a:pt x="286" y="383"/>
                            <a:pt x="286" y="382"/>
                            <a:pt x="286" y="382"/>
                          </a:cubicBezTo>
                          <a:cubicBezTo>
                            <a:pt x="287" y="382"/>
                            <a:pt x="288" y="382"/>
                            <a:pt x="289" y="381"/>
                          </a:cubicBezTo>
                          <a:cubicBezTo>
                            <a:pt x="290" y="381"/>
                            <a:pt x="290" y="379"/>
                            <a:pt x="291" y="377"/>
                          </a:cubicBezTo>
                          <a:cubicBezTo>
                            <a:pt x="291" y="376"/>
                            <a:pt x="291" y="374"/>
                            <a:pt x="291" y="373"/>
                          </a:cubicBezTo>
                          <a:cubicBezTo>
                            <a:pt x="292" y="370"/>
                            <a:pt x="294" y="368"/>
                            <a:pt x="296" y="366"/>
                          </a:cubicBezTo>
                          <a:cubicBezTo>
                            <a:pt x="299" y="363"/>
                            <a:pt x="301" y="361"/>
                            <a:pt x="301" y="358"/>
                          </a:cubicBezTo>
                          <a:cubicBezTo>
                            <a:pt x="301" y="355"/>
                            <a:pt x="300" y="352"/>
                            <a:pt x="298" y="350"/>
                          </a:cubicBezTo>
                          <a:cubicBezTo>
                            <a:pt x="297" y="348"/>
                            <a:pt x="296" y="346"/>
                            <a:pt x="296" y="343"/>
                          </a:cubicBezTo>
                          <a:cubicBezTo>
                            <a:pt x="296" y="336"/>
                            <a:pt x="300" y="333"/>
                            <a:pt x="303" y="331"/>
                          </a:cubicBezTo>
                          <a:cubicBezTo>
                            <a:pt x="307" y="328"/>
                            <a:pt x="310" y="326"/>
                            <a:pt x="310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" name="Freeform 1180">
                      <a:extLst>
                        <a:ext uri="{FF2B5EF4-FFF2-40B4-BE49-F238E27FC236}">
                          <a16:creationId xmlns:a16="http://schemas.microsoft.com/office/drawing/2014/main" id="{5EA61220-012F-6E1E-3A60-8DF80B0C93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8442" y="4641891"/>
                      <a:ext cx="77059" cy="65782"/>
                    </a:xfrm>
                    <a:custGeom>
                      <a:avLst/>
                      <a:gdLst>
                        <a:gd name="T0" fmla="*/ 149 w 180"/>
                        <a:gd name="T1" fmla="*/ 73 h 153"/>
                        <a:gd name="T2" fmla="*/ 166 w 180"/>
                        <a:gd name="T3" fmla="*/ 77 h 153"/>
                        <a:gd name="T4" fmla="*/ 171 w 180"/>
                        <a:gd name="T5" fmla="*/ 62 h 153"/>
                        <a:gd name="T6" fmla="*/ 141 w 180"/>
                        <a:gd name="T7" fmla="*/ 39 h 153"/>
                        <a:gd name="T8" fmla="*/ 128 w 180"/>
                        <a:gd name="T9" fmla="*/ 14 h 153"/>
                        <a:gd name="T10" fmla="*/ 115 w 180"/>
                        <a:gd name="T11" fmla="*/ 10 h 153"/>
                        <a:gd name="T12" fmla="*/ 99 w 180"/>
                        <a:gd name="T13" fmla="*/ 0 h 153"/>
                        <a:gd name="T14" fmla="*/ 94 w 180"/>
                        <a:gd name="T15" fmla="*/ 8 h 153"/>
                        <a:gd name="T16" fmla="*/ 84 w 180"/>
                        <a:gd name="T17" fmla="*/ 11 h 153"/>
                        <a:gd name="T18" fmla="*/ 83 w 180"/>
                        <a:gd name="T19" fmla="*/ 13 h 153"/>
                        <a:gd name="T20" fmla="*/ 72 w 180"/>
                        <a:gd name="T21" fmla="*/ 19 h 153"/>
                        <a:gd name="T22" fmla="*/ 63 w 180"/>
                        <a:gd name="T23" fmla="*/ 18 h 153"/>
                        <a:gd name="T24" fmla="*/ 52 w 180"/>
                        <a:gd name="T25" fmla="*/ 23 h 153"/>
                        <a:gd name="T26" fmla="*/ 35 w 180"/>
                        <a:gd name="T27" fmla="*/ 26 h 153"/>
                        <a:gd name="T28" fmla="*/ 30 w 180"/>
                        <a:gd name="T29" fmla="*/ 47 h 153"/>
                        <a:gd name="T30" fmla="*/ 11 w 180"/>
                        <a:gd name="T31" fmla="*/ 48 h 153"/>
                        <a:gd name="T32" fmla="*/ 3 w 180"/>
                        <a:gd name="T33" fmla="*/ 60 h 153"/>
                        <a:gd name="T34" fmla="*/ 2 w 180"/>
                        <a:gd name="T35" fmla="*/ 76 h 153"/>
                        <a:gd name="T36" fmla="*/ 0 w 180"/>
                        <a:gd name="T37" fmla="*/ 76 h 153"/>
                        <a:gd name="T38" fmla="*/ 3 w 180"/>
                        <a:gd name="T39" fmla="*/ 90 h 153"/>
                        <a:gd name="T40" fmla="*/ 7 w 180"/>
                        <a:gd name="T41" fmla="*/ 100 h 153"/>
                        <a:gd name="T42" fmla="*/ 15 w 180"/>
                        <a:gd name="T43" fmla="*/ 105 h 153"/>
                        <a:gd name="T44" fmla="*/ 23 w 180"/>
                        <a:gd name="T45" fmla="*/ 106 h 153"/>
                        <a:gd name="T46" fmla="*/ 34 w 180"/>
                        <a:gd name="T47" fmla="*/ 121 h 153"/>
                        <a:gd name="T48" fmla="*/ 43 w 180"/>
                        <a:gd name="T49" fmla="*/ 126 h 153"/>
                        <a:gd name="T50" fmla="*/ 47 w 180"/>
                        <a:gd name="T51" fmla="*/ 140 h 153"/>
                        <a:gd name="T52" fmla="*/ 68 w 180"/>
                        <a:gd name="T53" fmla="*/ 149 h 153"/>
                        <a:gd name="T54" fmla="*/ 82 w 180"/>
                        <a:gd name="T55" fmla="*/ 136 h 153"/>
                        <a:gd name="T56" fmla="*/ 89 w 180"/>
                        <a:gd name="T57" fmla="*/ 129 h 153"/>
                        <a:gd name="T58" fmla="*/ 91 w 180"/>
                        <a:gd name="T59" fmla="*/ 117 h 153"/>
                        <a:gd name="T60" fmla="*/ 110 w 180"/>
                        <a:gd name="T61" fmla="*/ 107 h 153"/>
                        <a:gd name="T62" fmla="*/ 107 w 180"/>
                        <a:gd name="T63" fmla="*/ 98 h 153"/>
                        <a:gd name="T64" fmla="*/ 100 w 180"/>
                        <a:gd name="T65" fmla="*/ 92 h 153"/>
                        <a:gd name="T66" fmla="*/ 93 w 180"/>
                        <a:gd name="T67" fmla="*/ 88 h 153"/>
                        <a:gd name="T68" fmla="*/ 97 w 180"/>
                        <a:gd name="T69" fmla="*/ 72 h 153"/>
                        <a:gd name="T70" fmla="*/ 97 w 180"/>
                        <a:gd name="T71" fmla="*/ 71 h 153"/>
                        <a:gd name="T72" fmla="*/ 118 w 180"/>
                        <a:gd name="T73" fmla="*/ 59 h 153"/>
                        <a:gd name="T74" fmla="*/ 115 w 180"/>
                        <a:gd name="T75" fmla="*/ 65 h 153"/>
                        <a:gd name="T76" fmla="*/ 144 w 180"/>
                        <a:gd name="T77" fmla="*/ 74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0" h="153">
                          <a:moveTo>
                            <a:pt x="144" y="74"/>
                          </a:moveTo>
                          <a:cubicBezTo>
                            <a:pt x="146" y="74"/>
                            <a:pt x="147" y="73"/>
                            <a:pt x="149" y="73"/>
                          </a:cubicBezTo>
                          <a:cubicBezTo>
                            <a:pt x="152" y="73"/>
                            <a:pt x="155" y="74"/>
                            <a:pt x="158" y="75"/>
                          </a:cubicBezTo>
                          <a:cubicBezTo>
                            <a:pt x="161" y="77"/>
                            <a:pt x="163" y="78"/>
                            <a:pt x="166" y="77"/>
                          </a:cubicBezTo>
                          <a:cubicBezTo>
                            <a:pt x="173" y="74"/>
                            <a:pt x="177" y="72"/>
                            <a:pt x="180" y="65"/>
                          </a:cubicBezTo>
                          <a:cubicBezTo>
                            <a:pt x="177" y="64"/>
                            <a:pt x="174" y="63"/>
                            <a:pt x="171" y="62"/>
                          </a:cubicBezTo>
                          <a:cubicBezTo>
                            <a:pt x="162" y="60"/>
                            <a:pt x="152" y="57"/>
                            <a:pt x="149" y="50"/>
                          </a:cubicBezTo>
                          <a:cubicBezTo>
                            <a:pt x="147" y="49"/>
                            <a:pt x="142" y="41"/>
                            <a:pt x="141" y="39"/>
                          </a:cubicBezTo>
                          <a:lnTo>
                            <a:pt x="141" y="38"/>
                          </a:lnTo>
                          <a:cubicBezTo>
                            <a:pt x="139" y="26"/>
                            <a:pt x="136" y="19"/>
                            <a:pt x="128" y="14"/>
                          </a:cubicBezTo>
                          <a:cubicBezTo>
                            <a:pt x="126" y="12"/>
                            <a:pt x="124" y="12"/>
                            <a:pt x="122" y="12"/>
                          </a:cubicBezTo>
                          <a:cubicBezTo>
                            <a:pt x="120" y="11"/>
                            <a:pt x="118" y="11"/>
                            <a:pt x="115" y="10"/>
                          </a:cubicBezTo>
                          <a:lnTo>
                            <a:pt x="114" y="9"/>
                          </a:lnTo>
                          <a:cubicBezTo>
                            <a:pt x="106" y="3"/>
                            <a:pt x="101" y="0"/>
                            <a:pt x="99" y="0"/>
                          </a:cubicBezTo>
                          <a:cubicBezTo>
                            <a:pt x="98" y="0"/>
                            <a:pt x="97" y="1"/>
                            <a:pt x="96" y="4"/>
                          </a:cubicBezTo>
                          <a:cubicBezTo>
                            <a:pt x="96" y="5"/>
                            <a:pt x="95" y="7"/>
                            <a:pt x="94" y="8"/>
                          </a:cubicBezTo>
                          <a:cubicBezTo>
                            <a:pt x="90" y="11"/>
                            <a:pt x="87" y="8"/>
                            <a:pt x="84" y="10"/>
                          </a:cubicBezTo>
                          <a:lnTo>
                            <a:pt x="84" y="11"/>
                          </a:lnTo>
                          <a:lnTo>
                            <a:pt x="84" y="11"/>
                          </a:lnTo>
                          <a:cubicBezTo>
                            <a:pt x="84" y="11"/>
                            <a:pt x="83" y="12"/>
                            <a:pt x="83" y="13"/>
                          </a:cubicBezTo>
                          <a:cubicBezTo>
                            <a:pt x="82" y="14"/>
                            <a:pt x="81" y="16"/>
                            <a:pt x="79" y="17"/>
                          </a:cubicBezTo>
                          <a:cubicBezTo>
                            <a:pt x="77" y="18"/>
                            <a:pt x="74" y="19"/>
                            <a:pt x="72" y="19"/>
                          </a:cubicBezTo>
                          <a:cubicBezTo>
                            <a:pt x="70" y="19"/>
                            <a:pt x="69" y="19"/>
                            <a:pt x="68" y="19"/>
                          </a:cubicBezTo>
                          <a:cubicBezTo>
                            <a:pt x="66" y="19"/>
                            <a:pt x="65" y="18"/>
                            <a:pt x="63" y="18"/>
                          </a:cubicBezTo>
                          <a:cubicBezTo>
                            <a:pt x="61" y="18"/>
                            <a:pt x="57" y="19"/>
                            <a:pt x="55" y="20"/>
                          </a:cubicBezTo>
                          <a:cubicBezTo>
                            <a:pt x="54" y="21"/>
                            <a:pt x="53" y="22"/>
                            <a:pt x="52" y="23"/>
                          </a:cubicBezTo>
                          <a:cubicBezTo>
                            <a:pt x="50" y="25"/>
                            <a:pt x="48" y="28"/>
                            <a:pt x="42" y="28"/>
                          </a:cubicBezTo>
                          <a:cubicBezTo>
                            <a:pt x="38" y="28"/>
                            <a:pt x="36" y="27"/>
                            <a:pt x="35" y="26"/>
                          </a:cubicBezTo>
                          <a:cubicBezTo>
                            <a:pt x="35" y="27"/>
                            <a:pt x="35" y="28"/>
                            <a:pt x="35" y="29"/>
                          </a:cubicBezTo>
                          <a:cubicBezTo>
                            <a:pt x="34" y="36"/>
                            <a:pt x="34" y="41"/>
                            <a:pt x="30" y="47"/>
                          </a:cubicBezTo>
                          <a:lnTo>
                            <a:pt x="30" y="48"/>
                          </a:lnTo>
                          <a:lnTo>
                            <a:pt x="11" y="48"/>
                          </a:lnTo>
                          <a:cubicBezTo>
                            <a:pt x="9" y="50"/>
                            <a:pt x="7" y="52"/>
                            <a:pt x="6" y="55"/>
                          </a:cubicBezTo>
                          <a:cubicBezTo>
                            <a:pt x="5" y="57"/>
                            <a:pt x="4" y="58"/>
                            <a:pt x="3" y="60"/>
                          </a:cubicBezTo>
                          <a:cubicBezTo>
                            <a:pt x="4" y="62"/>
                            <a:pt x="7" y="72"/>
                            <a:pt x="2" y="76"/>
                          </a:cubicBezTo>
                          <a:lnTo>
                            <a:pt x="2" y="76"/>
                          </a:lnTo>
                          <a:lnTo>
                            <a:pt x="2" y="76"/>
                          </a:lnTo>
                          <a:cubicBezTo>
                            <a:pt x="1" y="76"/>
                            <a:pt x="1" y="76"/>
                            <a:pt x="0" y="76"/>
                          </a:cubicBezTo>
                          <a:lnTo>
                            <a:pt x="0" y="84"/>
                          </a:lnTo>
                          <a:cubicBezTo>
                            <a:pt x="0" y="88"/>
                            <a:pt x="1" y="88"/>
                            <a:pt x="3" y="90"/>
                          </a:cubicBezTo>
                          <a:cubicBezTo>
                            <a:pt x="4" y="91"/>
                            <a:pt x="5" y="92"/>
                            <a:pt x="7" y="95"/>
                          </a:cubicBezTo>
                          <a:cubicBezTo>
                            <a:pt x="7" y="97"/>
                            <a:pt x="7" y="98"/>
                            <a:pt x="7" y="100"/>
                          </a:cubicBezTo>
                          <a:cubicBezTo>
                            <a:pt x="7" y="102"/>
                            <a:pt x="7" y="103"/>
                            <a:pt x="8" y="103"/>
                          </a:cubicBezTo>
                          <a:cubicBezTo>
                            <a:pt x="10" y="105"/>
                            <a:pt x="12" y="105"/>
                            <a:pt x="15" y="105"/>
                          </a:cubicBezTo>
                          <a:lnTo>
                            <a:pt x="17" y="105"/>
                          </a:lnTo>
                          <a:cubicBezTo>
                            <a:pt x="19" y="105"/>
                            <a:pt x="21" y="105"/>
                            <a:pt x="23" y="106"/>
                          </a:cubicBezTo>
                          <a:cubicBezTo>
                            <a:pt x="28" y="108"/>
                            <a:pt x="30" y="112"/>
                            <a:pt x="32" y="116"/>
                          </a:cubicBezTo>
                          <a:cubicBezTo>
                            <a:pt x="32" y="118"/>
                            <a:pt x="33" y="119"/>
                            <a:pt x="34" y="121"/>
                          </a:cubicBezTo>
                          <a:cubicBezTo>
                            <a:pt x="35" y="122"/>
                            <a:pt x="37" y="123"/>
                            <a:pt x="39" y="123"/>
                          </a:cubicBezTo>
                          <a:cubicBezTo>
                            <a:pt x="40" y="124"/>
                            <a:pt x="42" y="125"/>
                            <a:pt x="43" y="126"/>
                          </a:cubicBezTo>
                          <a:cubicBezTo>
                            <a:pt x="44" y="128"/>
                            <a:pt x="44" y="130"/>
                            <a:pt x="44" y="132"/>
                          </a:cubicBezTo>
                          <a:cubicBezTo>
                            <a:pt x="44" y="137"/>
                            <a:pt x="45" y="140"/>
                            <a:pt x="47" y="140"/>
                          </a:cubicBezTo>
                          <a:cubicBezTo>
                            <a:pt x="53" y="140"/>
                            <a:pt x="56" y="140"/>
                            <a:pt x="63" y="144"/>
                          </a:cubicBezTo>
                          <a:cubicBezTo>
                            <a:pt x="65" y="145"/>
                            <a:pt x="66" y="147"/>
                            <a:pt x="68" y="149"/>
                          </a:cubicBezTo>
                          <a:cubicBezTo>
                            <a:pt x="70" y="151"/>
                            <a:pt x="72" y="153"/>
                            <a:pt x="75" y="153"/>
                          </a:cubicBezTo>
                          <a:cubicBezTo>
                            <a:pt x="79" y="153"/>
                            <a:pt x="82" y="147"/>
                            <a:pt x="82" y="136"/>
                          </a:cubicBezTo>
                          <a:cubicBezTo>
                            <a:pt x="82" y="130"/>
                            <a:pt x="85" y="130"/>
                            <a:pt x="87" y="130"/>
                          </a:cubicBezTo>
                          <a:cubicBezTo>
                            <a:pt x="88" y="129"/>
                            <a:pt x="89" y="129"/>
                            <a:pt x="89" y="129"/>
                          </a:cubicBezTo>
                          <a:cubicBezTo>
                            <a:pt x="90" y="128"/>
                            <a:pt x="90" y="125"/>
                            <a:pt x="90" y="123"/>
                          </a:cubicBezTo>
                          <a:cubicBezTo>
                            <a:pt x="90" y="120"/>
                            <a:pt x="90" y="118"/>
                            <a:pt x="91" y="117"/>
                          </a:cubicBezTo>
                          <a:cubicBezTo>
                            <a:pt x="93" y="113"/>
                            <a:pt x="98" y="112"/>
                            <a:pt x="103" y="111"/>
                          </a:cubicBezTo>
                          <a:cubicBezTo>
                            <a:pt x="106" y="110"/>
                            <a:pt x="109" y="109"/>
                            <a:pt x="110" y="107"/>
                          </a:cubicBezTo>
                          <a:cubicBezTo>
                            <a:pt x="110" y="107"/>
                            <a:pt x="110" y="106"/>
                            <a:pt x="109" y="105"/>
                          </a:cubicBezTo>
                          <a:cubicBezTo>
                            <a:pt x="108" y="102"/>
                            <a:pt x="108" y="100"/>
                            <a:pt x="107" y="98"/>
                          </a:cubicBezTo>
                          <a:cubicBezTo>
                            <a:pt x="105" y="94"/>
                            <a:pt x="104" y="91"/>
                            <a:pt x="102" y="91"/>
                          </a:cubicBezTo>
                          <a:cubicBezTo>
                            <a:pt x="101" y="91"/>
                            <a:pt x="100" y="91"/>
                            <a:pt x="100" y="92"/>
                          </a:cubicBezTo>
                          <a:cubicBezTo>
                            <a:pt x="100" y="93"/>
                            <a:pt x="99" y="94"/>
                            <a:pt x="98" y="94"/>
                          </a:cubicBezTo>
                          <a:cubicBezTo>
                            <a:pt x="94" y="94"/>
                            <a:pt x="93" y="90"/>
                            <a:pt x="93" y="88"/>
                          </a:cubicBezTo>
                          <a:cubicBezTo>
                            <a:pt x="93" y="85"/>
                            <a:pt x="94" y="83"/>
                            <a:pt x="95" y="82"/>
                          </a:cubicBezTo>
                          <a:cubicBezTo>
                            <a:pt x="97" y="80"/>
                            <a:pt x="99" y="78"/>
                            <a:pt x="97" y="72"/>
                          </a:cubicBezTo>
                          <a:lnTo>
                            <a:pt x="96" y="72"/>
                          </a:lnTo>
                          <a:lnTo>
                            <a:pt x="97" y="71"/>
                          </a:lnTo>
                          <a:cubicBezTo>
                            <a:pt x="99" y="66"/>
                            <a:pt x="106" y="52"/>
                            <a:pt x="113" y="52"/>
                          </a:cubicBezTo>
                          <a:cubicBezTo>
                            <a:pt x="116" y="52"/>
                            <a:pt x="118" y="56"/>
                            <a:pt x="118" y="59"/>
                          </a:cubicBezTo>
                          <a:cubicBezTo>
                            <a:pt x="118" y="61"/>
                            <a:pt x="116" y="63"/>
                            <a:pt x="115" y="64"/>
                          </a:cubicBezTo>
                          <a:cubicBezTo>
                            <a:pt x="115" y="64"/>
                            <a:pt x="115" y="64"/>
                            <a:pt x="115" y="65"/>
                          </a:cubicBezTo>
                          <a:cubicBezTo>
                            <a:pt x="116" y="67"/>
                            <a:pt x="135" y="75"/>
                            <a:pt x="140" y="75"/>
                          </a:cubicBezTo>
                          <a:cubicBezTo>
                            <a:pt x="142" y="75"/>
                            <a:pt x="143" y="75"/>
                            <a:pt x="144" y="7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9" name="Freeform 1181">
                      <a:extLst>
                        <a:ext uri="{FF2B5EF4-FFF2-40B4-BE49-F238E27FC236}">
                          <a16:creationId xmlns:a16="http://schemas.microsoft.com/office/drawing/2014/main" id="{2954B04A-762B-BD4D-0BB2-1A629A9BDF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3977" y="4591146"/>
                      <a:ext cx="154116" cy="182309"/>
                    </a:xfrm>
                    <a:custGeom>
                      <a:avLst/>
                      <a:gdLst>
                        <a:gd name="T0" fmla="*/ 339 w 362"/>
                        <a:gd name="T1" fmla="*/ 92 h 424"/>
                        <a:gd name="T2" fmla="*/ 321 w 362"/>
                        <a:gd name="T3" fmla="*/ 98 h 424"/>
                        <a:gd name="T4" fmla="*/ 281 w 362"/>
                        <a:gd name="T5" fmla="*/ 83 h 424"/>
                        <a:gd name="T6" fmla="*/ 266 w 362"/>
                        <a:gd name="T7" fmla="*/ 126 h 424"/>
                        <a:gd name="T8" fmla="*/ 259 w 362"/>
                        <a:gd name="T9" fmla="*/ 140 h 424"/>
                        <a:gd name="T10" fmla="*/ 248 w 362"/>
                        <a:gd name="T11" fmla="*/ 134 h 424"/>
                        <a:gd name="T12" fmla="*/ 207 w 362"/>
                        <a:gd name="T13" fmla="*/ 153 h 424"/>
                        <a:gd name="T14" fmla="*/ 203 w 362"/>
                        <a:gd name="T15" fmla="*/ 86 h 424"/>
                        <a:gd name="T16" fmla="*/ 172 w 362"/>
                        <a:gd name="T17" fmla="*/ 45 h 424"/>
                        <a:gd name="T18" fmla="*/ 151 w 362"/>
                        <a:gd name="T19" fmla="*/ 14 h 424"/>
                        <a:gd name="T20" fmla="*/ 146 w 362"/>
                        <a:gd name="T21" fmla="*/ 13 h 424"/>
                        <a:gd name="T22" fmla="*/ 151 w 362"/>
                        <a:gd name="T23" fmla="*/ 0 h 424"/>
                        <a:gd name="T24" fmla="*/ 137 w 362"/>
                        <a:gd name="T25" fmla="*/ 8 h 424"/>
                        <a:gd name="T26" fmla="*/ 131 w 362"/>
                        <a:gd name="T27" fmla="*/ 32 h 424"/>
                        <a:gd name="T28" fmla="*/ 136 w 362"/>
                        <a:gd name="T29" fmla="*/ 60 h 424"/>
                        <a:gd name="T30" fmla="*/ 135 w 362"/>
                        <a:gd name="T31" fmla="*/ 78 h 424"/>
                        <a:gd name="T32" fmla="*/ 129 w 362"/>
                        <a:gd name="T33" fmla="*/ 90 h 424"/>
                        <a:gd name="T34" fmla="*/ 121 w 362"/>
                        <a:gd name="T35" fmla="*/ 98 h 424"/>
                        <a:gd name="T36" fmla="*/ 121 w 362"/>
                        <a:gd name="T37" fmla="*/ 107 h 424"/>
                        <a:gd name="T38" fmla="*/ 137 w 362"/>
                        <a:gd name="T39" fmla="*/ 130 h 424"/>
                        <a:gd name="T40" fmla="*/ 131 w 362"/>
                        <a:gd name="T41" fmla="*/ 154 h 424"/>
                        <a:gd name="T42" fmla="*/ 142 w 362"/>
                        <a:gd name="T43" fmla="*/ 169 h 424"/>
                        <a:gd name="T44" fmla="*/ 129 w 362"/>
                        <a:gd name="T45" fmla="*/ 189 h 424"/>
                        <a:gd name="T46" fmla="*/ 106 w 362"/>
                        <a:gd name="T47" fmla="*/ 174 h 424"/>
                        <a:gd name="T48" fmla="*/ 101 w 362"/>
                        <a:gd name="T49" fmla="*/ 187 h 424"/>
                        <a:gd name="T50" fmla="*/ 88 w 362"/>
                        <a:gd name="T51" fmla="*/ 209 h 424"/>
                        <a:gd name="T52" fmla="*/ 79 w 362"/>
                        <a:gd name="T53" fmla="*/ 225 h 424"/>
                        <a:gd name="T54" fmla="*/ 66 w 362"/>
                        <a:gd name="T55" fmla="*/ 228 h 424"/>
                        <a:gd name="T56" fmla="*/ 32 w 362"/>
                        <a:gd name="T57" fmla="*/ 233 h 424"/>
                        <a:gd name="T58" fmla="*/ 21 w 362"/>
                        <a:gd name="T59" fmla="*/ 290 h 424"/>
                        <a:gd name="T60" fmla="*/ 20 w 362"/>
                        <a:gd name="T61" fmla="*/ 311 h 424"/>
                        <a:gd name="T62" fmla="*/ 19 w 362"/>
                        <a:gd name="T63" fmla="*/ 332 h 424"/>
                        <a:gd name="T64" fmla="*/ 3 w 362"/>
                        <a:gd name="T65" fmla="*/ 350 h 424"/>
                        <a:gd name="T66" fmla="*/ 24 w 362"/>
                        <a:gd name="T67" fmla="*/ 363 h 424"/>
                        <a:gd name="T68" fmla="*/ 56 w 362"/>
                        <a:gd name="T69" fmla="*/ 379 h 424"/>
                        <a:gd name="T70" fmla="*/ 66 w 362"/>
                        <a:gd name="T71" fmla="*/ 378 h 424"/>
                        <a:gd name="T72" fmla="*/ 92 w 362"/>
                        <a:gd name="T73" fmla="*/ 376 h 424"/>
                        <a:gd name="T74" fmla="*/ 118 w 362"/>
                        <a:gd name="T75" fmla="*/ 391 h 424"/>
                        <a:gd name="T76" fmla="*/ 135 w 362"/>
                        <a:gd name="T77" fmla="*/ 394 h 424"/>
                        <a:gd name="T78" fmla="*/ 153 w 362"/>
                        <a:gd name="T79" fmla="*/ 413 h 424"/>
                        <a:gd name="T80" fmla="*/ 168 w 362"/>
                        <a:gd name="T81" fmla="*/ 422 h 424"/>
                        <a:gd name="T82" fmla="*/ 178 w 362"/>
                        <a:gd name="T83" fmla="*/ 417 h 424"/>
                        <a:gd name="T84" fmla="*/ 183 w 362"/>
                        <a:gd name="T85" fmla="*/ 393 h 424"/>
                        <a:gd name="T86" fmla="*/ 210 w 362"/>
                        <a:gd name="T87" fmla="*/ 348 h 424"/>
                        <a:gd name="T88" fmla="*/ 217 w 362"/>
                        <a:gd name="T89" fmla="*/ 331 h 424"/>
                        <a:gd name="T90" fmla="*/ 228 w 362"/>
                        <a:gd name="T91" fmla="*/ 295 h 424"/>
                        <a:gd name="T92" fmla="*/ 220 w 362"/>
                        <a:gd name="T93" fmla="*/ 267 h 424"/>
                        <a:gd name="T94" fmla="*/ 224 w 362"/>
                        <a:gd name="T95" fmla="*/ 228 h 424"/>
                        <a:gd name="T96" fmla="*/ 240 w 362"/>
                        <a:gd name="T97" fmla="*/ 213 h 424"/>
                        <a:gd name="T98" fmla="*/ 253 w 362"/>
                        <a:gd name="T99" fmla="*/ 211 h 424"/>
                        <a:gd name="T100" fmla="*/ 265 w 362"/>
                        <a:gd name="T101" fmla="*/ 205 h 424"/>
                        <a:gd name="T102" fmla="*/ 281 w 362"/>
                        <a:gd name="T103" fmla="*/ 204 h 424"/>
                        <a:gd name="T104" fmla="*/ 296 w 362"/>
                        <a:gd name="T105" fmla="*/ 206 h 424"/>
                        <a:gd name="T106" fmla="*/ 314 w 362"/>
                        <a:gd name="T107" fmla="*/ 187 h 424"/>
                        <a:gd name="T108" fmla="*/ 333 w 362"/>
                        <a:gd name="T109" fmla="*/ 181 h 424"/>
                        <a:gd name="T110" fmla="*/ 353 w 362"/>
                        <a:gd name="T111" fmla="*/ 172 h 424"/>
                        <a:gd name="T112" fmla="*/ 338 w 362"/>
                        <a:gd name="T113" fmla="*/ 130 h 424"/>
                        <a:gd name="T114" fmla="*/ 362 w 362"/>
                        <a:gd name="T115" fmla="*/ 121 h 4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62" h="424">
                          <a:moveTo>
                            <a:pt x="356" y="117"/>
                          </a:moveTo>
                          <a:cubicBezTo>
                            <a:pt x="351" y="114"/>
                            <a:pt x="346" y="110"/>
                            <a:pt x="345" y="106"/>
                          </a:cubicBezTo>
                          <a:cubicBezTo>
                            <a:pt x="344" y="104"/>
                            <a:pt x="343" y="102"/>
                            <a:pt x="343" y="100"/>
                          </a:cubicBezTo>
                          <a:cubicBezTo>
                            <a:pt x="342" y="97"/>
                            <a:pt x="342" y="94"/>
                            <a:pt x="339" y="92"/>
                          </a:cubicBezTo>
                          <a:lnTo>
                            <a:pt x="333" y="92"/>
                          </a:lnTo>
                          <a:cubicBezTo>
                            <a:pt x="333" y="94"/>
                            <a:pt x="332" y="95"/>
                            <a:pt x="331" y="96"/>
                          </a:cubicBezTo>
                          <a:cubicBezTo>
                            <a:pt x="331" y="98"/>
                            <a:pt x="329" y="99"/>
                            <a:pt x="325" y="99"/>
                          </a:cubicBezTo>
                          <a:cubicBezTo>
                            <a:pt x="324" y="99"/>
                            <a:pt x="322" y="99"/>
                            <a:pt x="321" y="98"/>
                          </a:cubicBezTo>
                          <a:cubicBezTo>
                            <a:pt x="315" y="97"/>
                            <a:pt x="312" y="92"/>
                            <a:pt x="310" y="87"/>
                          </a:cubicBezTo>
                          <a:cubicBezTo>
                            <a:pt x="308" y="84"/>
                            <a:pt x="306" y="80"/>
                            <a:pt x="302" y="78"/>
                          </a:cubicBezTo>
                          <a:cubicBezTo>
                            <a:pt x="301" y="78"/>
                            <a:pt x="300" y="78"/>
                            <a:pt x="298" y="78"/>
                          </a:cubicBezTo>
                          <a:cubicBezTo>
                            <a:pt x="288" y="78"/>
                            <a:pt x="283" y="80"/>
                            <a:pt x="281" y="83"/>
                          </a:cubicBezTo>
                          <a:cubicBezTo>
                            <a:pt x="279" y="86"/>
                            <a:pt x="279" y="90"/>
                            <a:pt x="278" y="95"/>
                          </a:cubicBezTo>
                          <a:cubicBezTo>
                            <a:pt x="278" y="99"/>
                            <a:pt x="277" y="104"/>
                            <a:pt x="275" y="110"/>
                          </a:cubicBezTo>
                          <a:cubicBezTo>
                            <a:pt x="274" y="115"/>
                            <a:pt x="272" y="118"/>
                            <a:pt x="269" y="122"/>
                          </a:cubicBezTo>
                          <a:cubicBezTo>
                            <a:pt x="268" y="123"/>
                            <a:pt x="267" y="125"/>
                            <a:pt x="266" y="126"/>
                          </a:cubicBezTo>
                          <a:cubicBezTo>
                            <a:pt x="266" y="127"/>
                            <a:pt x="265" y="127"/>
                            <a:pt x="265" y="128"/>
                          </a:cubicBezTo>
                          <a:cubicBezTo>
                            <a:pt x="263" y="131"/>
                            <a:pt x="261" y="134"/>
                            <a:pt x="261" y="138"/>
                          </a:cubicBezTo>
                          <a:lnTo>
                            <a:pt x="260" y="140"/>
                          </a:lnTo>
                          <a:lnTo>
                            <a:pt x="259" y="140"/>
                          </a:lnTo>
                          <a:lnTo>
                            <a:pt x="259" y="140"/>
                          </a:lnTo>
                          <a:lnTo>
                            <a:pt x="258" y="140"/>
                          </a:lnTo>
                          <a:cubicBezTo>
                            <a:pt x="257" y="140"/>
                            <a:pt x="257" y="140"/>
                            <a:pt x="256" y="139"/>
                          </a:cubicBezTo>
                          <a:cubicBezTo>
                            <a:pt x="252" y="138"/>
                            <a:pt x="250" y="136"/>
                            <a:pt x="248" y="134"/>
                          </a:cubicBezTo>
                          <a:cubicBezTo>
                            <a:pt x="248" y="133"/>
                            <a:pt x="247" y="132"/>
                            <a:pt x="247" y="131"/>
                          </a:cubicBezTo>
                          <a:cubicBezTo>
                            <a:pt x="240" y="132"/>
                            <a:pt x="236" y="137"/>
                            <a:pt x="231" y="142"/>
                          </a:cubicBezTo>
                          <a:cubicBezTo>
                            <a:pt x="226" y="148"/>
                            <a:pt x="221" y="154"/>
                            <a:pt x="212" y="154"/>
                          </a:cubicBezTo>
                          <a:cubicBezTo>
                            <a:pt x="210" y="154"/>
                            <a:pt x="209" y="154"/>
                            <a:pt x="207" y="153"/>
                          </a:cubicBezTo>
                          <a:cubicBezTo>
                            <a:pt x="199" y="152"/>
                            <a:pt x="199" y="144"/>
                            <a:pt x="199" y="139"/>
                          </a:cubicBezTo>
                          <a:lnTo>
                            <a:pt x="199" y="102"/>
                          </a:lnTo>
                          <a:cubicBezTo>
                            <a:pt x="199" y="98"/>
                            <a:pt x="200" y="94"/>
                            <a:pt x="202" y="91"/>
                          </a:cubicBezTo>
                          <a:cubicBezTo>
                            <a:pt x="202" y="89"/>
                            <a:pt x="203" y="88"/>
                            <a:pt x="203" y="86"/>
                          </a:cubicBezTo>
                          <a:cubicBezTo>
                            <a:pt x="194" y="81"/>
                            <a:pt x="184" y="75"/>
                            <a:pt x="184" y="62"/>
                          </a:cubicBezTo>
                          <a:lnTo>
                            <a:pt x="184" y="53"/>
                          </a:lnTo>
                          <a:cubicBezTo>
                            <a:pt x="184" y="51"/>
                            <a:pt x="182" y="50"/>
                            <a:pt x="179" y="49"/>
                          </a:cubicBezTo>
                          <a:cubicBezTo>
                            <a:pt x="176" y="48"/>
                            <a:pt x="174" y="47"/>
                            <a:pt x="172" y="45"/>
                          </a:cubicBezTo>
                          <a:cubicBezTo>
                            <a:pt x="170" y="41"/>
                            <a:pt x="170" y="38"/>
                            <a:pt x="169" y="34"/>
                          </a:cubicBezTo>
                          <a:cubicBezTo>
                            <a:pt x="169" y="31"/>
                            <a:pt x="168" y="29"/>
                            <a:pt x="167" y="26"/>
                          </a:cubicBezTo>
                          <a:cubicBezTo>
                            <a:pt x="165" y="20"/>
                            <a:pt x="162" y="17"/>
                            <a:pt x="157" y="16"/>
                          </a:cubicBezTo>
                          <a:cubicBezTo>
                            <a:pt x="155" y="15"/>
                            <a:pt x="153" y="15"/>
                            <a:pt x="151" y="14"/>
                          </a:cubicBezTo>
                          <a:lnTo>
                            <a:pt x="150" y="14"/>
                          </a:lnTo>
                          <a:lnTo>
                            <a:pt x="150" y="14"/>
                          </a:lnTo>
                          <a:cubicBezTo>
                            <a:pt x="149" y="14"/>
                            <a:pt x="149" y="14"/>
                            <a:pt x="149" y="14"/>
                          </a:cubicBezTo>
                          <a:lnTo>
                            <a:pt x="146" y="13"/>
                          </a:lnTo>
                          <a:lnTo>
                            <a:pt x="147" y="11"/>
                          </a:lnTo>
                          <a:cubicBezTo>
                            <a:pt x="147" y="9"/>
                            <a:pt x="148" y="7"/>
                            <a:pt x="149" y="6"/>
                          </a:cubicBezTo>
                          <a:cubicBezTo>
                            <a:pt x="150" y="5"/>
                            <a:pt x="151" y="4"/>
                            <a:pt x="151" y="2"/>
                          </a:cubicBezTo>
                          <a:cubicBezTo>
                            <a:pt x="151" y="1"/>
                            <a:pt x="151" y="1"/>
                            <a:pt x="151" y="0"/>
                          </a:cubicBezTo>
                          <a:cubicBezTo>
                            <a:pt x="151" y="0"/>
                            <a:pt x="150" y="0"/>
                            <a:pt x="150" y="0"/>
                          </a:cubicBezTo>
                          <a:lnTo>
                            <a:pt x="149" y="0"/>
                          </a:lnTo>
                          <a:cubicBezTo>
                            <a:pt x="148" y="0"/>
                            <a:pt x="148" y="0"/>
                            <a:pt x="147" y="0"/>
                          </a:cubicBezTo>
                          <a:cubicBezTo>
                            <a:pt x="146" y="4"/>
                            <a:pt x="141" y="6"/>
                            <a:pt x="137" y="8"/>
                          </a:cubicBezTo>
                          <a:cubicBezTo>
                            <a:pt x="131" y="10"/>
                            <a:pt x="128" y="11"/>
                            <a:pt x="128" y="15"/>
                          </a:cubicBezTo>
                          <a:cubicBezTo>
                            <a:pt x="128" y="19"/>
                            <a:pt x="129" y="20"/>
                            <a:pt x="131" y="22"/>
                          </a:cubicBezTo>
                          <a:cubicBezTo>
                            <a:pt x="132" y="23"/>
                            <a:pt x="133" y="25"/>
                            <a:pt x="133" y="27"/>
                          </a:cubicBezTo>
                          <a:cubicBezTo>
                            <a:pt x="133" y="29"/>
                            <a:pt x="132" y="31"/>
                            <a:pt x="131" y="32"/>
                          </a:cubicBezTo>
                          <a:cubicBezTo>
                            <a:pt x="129" y="34"/>
                            <a:pt x="128" y="35"/>
                            <a:pt x="128" y="37"/>
                          </a:cubicBezTo>
                          <a:cubicBezTo>
                            <a:pt x="128" y="41"/>
                            <a:pt x="130" y="42"/>
                            <a:pt x="133" y="44"/>
                          </a:cubicBezTo>
                          <a:cubicBezTo>
                            <a:pt x="135" y="46"/>
                            <a:pt x="139" y="49"/>
                            <a:pt x="139" y="54"/>
                          </a:cubicBezTo>
                          <a:cubicBezTo>
                            <a:pt x="139" y="56"/>
                            <a:pt x="137" y="58"/>
                            <a:pt x="136" y="60"/>
                          </a:cubicBezTo>
                          <a:cubicBezTo>
                            <a:pt x="136" y="60"/>
                            <a:pt x="135" y="61"/>
                            <a:pt x="135" y="62"/>
                          </a:cubicBezTo>
                          <a:cubicBezTo>
                            <a:pt x="135" y="63"/>
                            <a:pt x="136" y="64"/>
                            <a:pt x="137" y="65"/>
                          </a:cubicBezTo>
                          <a:cubicBezTo>
                            <a:pt x="137" y="66"/>
                            <a:pt x="139" y="67"/>
                            <a:pt x="139" y="69"/>
                          </a:cubicBezTo>
                          <a:cubicBezTo>
                            <a:pt x="139" y="73"/>
                            <a:pt x="137" y="76"/>
                            <a:pt x="135" y="78"/>
                          </a:cubicBezTo>
                          <a:cubicBezTo>
                            <a:pt x="134" y="80"/>
                            <a:pt x="133" y="81"/>
                            <a:pt x="133" y="83"/>
                          </a:cubicBezTo>
                          <a:cubicBezTo>
                            <a:pt x="133" y="86"/>
                            <a:pt x="131" y="88"/>
                            <a:pt x="130" y="89"/>
                          </a:cubicBezTo>
                          <a:cubicBezTo>
                            <a:pt x="130" y="89"/>
                            <a:pt x="130" y="89"/>
                            <a:pt x="130" y="90"/>
                          </a:cubicBezTo>
                          <a:lnTo>
                            <a:pt x="129" y="90"/>
                          </a:lnTo>
                          <a:lnTo>
                            <a:pt x="129" y="90"/>
                          </a:lnTo>
                          <a:cubicBezTo>
                            <a:pt x="127" y="92"/>
                            <a:pt x="126" y="93"/>
                            <a:pt x="125" y="94"/>
                          </a:cubicBezTo>
                          <a:cubicBezTo>
                            <a:pt x="124" y="96"/>
                            <a:pt x="123" y="97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lnTo>
                            <a:pt x="124" y="98"/>
                          </a:lnTo>
                          <a:lnTo>
                            <a:pt x="124" y="101"/>
                          </a:lnTo>
                          <a:cubicBezTo>
                            <a:pt x="123" y="104"/>
                            <a:pt x="122" y="106"/>
                            <a:pt x="121" y="107"/>
                          </a:cubicBezTo>
                          <a:cubicBezTo>
                            <a:pt x="120" y="109"/>
                            <a:pt x="120" y="111"/>
                            <a:pt x="120" y="115"/>
                          </a:cubicBezTo>
                          <a:cubicBezTo>
                            <a:pt x="120" y="122"/>
                            <a:pt x="121" y="127"/>
                            <a:pt x="122" y="129"/>
                          </a:cubicBezTo>
                          <a:lnTo>
                            <a:pt x="136" y="129"/>
                          </a:lnTo>
                          <a:lnTo>
                            <a:pt x="137" y="130"/>
                          </a:lnTo>
                          <a:cubicBezTo>
                            <a:pt x="137" y="131"/>
                            <a:pt x="137" y="132"/>
                            <a:pt x="138" y="132"/>
                          </a:cubicBezTo>
                          <a:cubicBezTo>
                            <a:pt x="139" y="134"/>
                            <a:pt x="140" y="137"/>
                            <a:pt x="140" y="140"/>
                          </a:cubicBezTo>
                          <a:cubicBezTo>
                            <a:pt x="140" y="144"/>
                            <a:pt x="137" y="146"/>
                            <a:pt x="135" y="148"/>
                          </a:cubicBezTo>
                          <a:cubicBezTo>
                            <a:pt x="133" y="150"/>
                            <a:pt x="131" y="151"/>
                            <a:pt x="131" y="154"/>
                          </a:cubicBezTo>
                          <a:cubicBezTo>
                            <a:pt x="132" y="155"/>
                            <a:pt x="134" y="156"/>
                            <a:pt x="135" y="157"/>
                          </a:cubicBezTo>
                          <a:cubicBezTo>
                            <a:pt x="137" y="159"/>
                            <a:pt x="141" y="161"/>
                            <a:pt x="142" y="164"/>
                          </a:cubicBezTo>
                          <a:lnTo>
                            <a:pt x="142" y="165"/>
                          </a:lnTo>
                          <a:lnTo>
                            <a:pt x="142" y="169"/>
                          </a:lnTo>
                          <a:cubicBezTo>
                            <a:pt x="142" y="171"/>
                            <a:pt x="141" y="172"/>
                            <a:pt x="140" y="173"/>
                          </a:cubicBezTo>
                          <a:cubicBezTo>
                            <a:pt x="139" y="174"/>
                            <a:pt x="139" y="175"/>
                            <a:pt x="139" y="176"/>
                          </a:cubicBezTo>
                          <a:lnTo>
                            <a:pt x="139" y="182"/>
                          </a:lnTo>
                          <a:cubicBezTo>
                            <a:pt x="139" y="185"/>
                            <a:pt x="136" y="189"/>
                            <a:pt x="129" y="189"/>
                          </a:cubicBezTo>
                          <a:cubicBezTo>
                            <a:pt x="126" y="189"/>
                            <a:pt x="114" y="182"/>
                            <a:pt x="109" y="180"/>
                          </a:cubicBezTo>
                          <a:lnTo>
                            <a:pt x="109" y="179"/>
                          </a:lnTo>
                          <a:cubicBezTo>
                            <a:pt x="108" y="178"/>
                            <a:pt x="107" y="176"/>
                            <a:pt x="107" y="175"/>
                          </a:cubicBezTo>
                          <a:cubicBezTo>
                            <a:pt x="107" y="175"/>
                            <a:pt x="106" y="174"/>
                            <a:pt x="106" y="174"/>
                          </a:cubicBezTo>
                          <a:cubicBezTo>
                            <a:pt x="102" y="174"/>
                            <a:pt x="98" y="176"/>
                            <a:pt x="98" y="180"/>
                          </a:cubicBezTo>
                          <a:lnTo>
                            <a:pt x="98" y="182"/>
                          </a:lnTo>
                          <a:cubicBezTo>
                            <a:pt x="98" y="182"/>
                            <a:pt x="99" y="183"/>
                            <a:pt x="99" y="183"/>
                          </a:cubicBezTo>
                          <a:cubicBezTo>
                            <a:pt x="100" y="183"/>
                            <a:pt x="101" y="184"/>
                            <a:pt x="101" y="187"/>
                          </a:cubicBezTo>
                          <a:cubicBezTo>
                            <a:pt x="101" y="192"/>
                            <a:pt x="97" y="196"/>
                            <a:pt x="94" y="199"/>
                          </a:cubicBezTo>
                          <a:cubicBezTo>
                            <a:pt x="92" y="200"/>
                            <a:pt x="91" y="202"/>
                            <a:pt x="90" y="203"/>
                          </a:cubicBezTo>
                          <a:cubicBezTo>
                            <a:pt x="89" y="204"/>
                            <a:pt x="89" y="204"/>
                            <a:pt x="88" y="206"/>
                          </a:cubicBezTo>
                          <a:cubicBezTo>
                            <a:pt x="88" y="207"/>
                            <a:pt x="88" y="208"/>
                            <a:pt x="88" y="209"/>
                          </a:cubicBezTo>
                          <a:cubicBezTo>
                            <a:pt x="88" y="210"/>
                            <a:pt x="86" y="212"/>
                            <a:pt x="84" y="212"/>
                          </a:cubicBezTo>
                          <a:cubicBezTo>
                            <a:pt x="84" y="212"/>
                            <a:pt x="83" y="212"/>
                            <a:pt x="83" y="212"/>
                          </a:cubicBezTo>
                          <a:cubicBezTo>
                            <a:pt x="83" y="212"/>
                            <a:pt x="82" y="212"/>
                            <a:pt x="82" y="212"/>
                          </a:cubicBezTo>
                          <a:cubicBezTo>
                            <a:pt x="81" y="214"/>
                            <a:pt x="79" y="222"/>
                            <a:pt x="79" y="225"/>
                          </a:cubicBezTo>
                          <a:cubicBezTo>
                            <a:pt x="79" y="226"/>
                            <a:pt x="80" y="228"/>
                            <a:pt x="80" y="230"/>
                          </a:cubicBezTo>
                          <a:cubicBezTo>
                            <a:pt x="81" y="233"/>
                            <a:pt x="81" y="236"/>
                            <a:pt x="80" y="238"/>
                          </a:cubicBezTo>
                          <a:cubicBezTo>
                            <a:pt x="79" y="238"/>
                            <a:pt x="78" y="239"/>
                            <a:pt x="77" y="239"/>
                          </a:cubicBezTo>
                          <a:cubicBezTo>
                            <a:pt x="70" y="239"/>
                            <a:pt x="68" y="233"/>
                            <a:pt x="66" y="228"/>
                          </a:cubicBezTo>
                          <a:cubicBezTo>
                            <a:pt x="64" y="222"/>
                            <a:pt x="63" y="220"/>
                            <a:pt x="60" y="220"/>
                          </a:cubicBezTo>
                          <a:cubicBezTo>
                            <a:pt x="58" y="220"/>
                            <a:pt x="57" y="222"/>
                            <a:pt x="55" y="225"/>
                          </a:cubicBezTo>
                          <a:cubicBezTo>
                            <a:pt x="52" y="228"/>
                            <a:pt x="49" y="233"/>
                            <a:pt x="43" y="233"/>
                          </a:cubicBezTo>
                          <a:lnTo>
                            <a:pt x="32" y="233"/>
                          </a:lnTo>
                          <a:cubicBezTo>
                            <a:pt x="27" y="233"/>
                            <a:pt x="24" y="244"/>
                            <a:pt x="24" y="254"/>
                          </a:cubicBezTo>
                          <a:cubicBezTo>
                            <a:pt x="24" y="257"/>
                            <a:pt x="25" y="259"/>
                            <a:pt x="27" y="261"/>
                          </a:cubicBezTo>
                          <a:cubicBezTo>
                            <a:pt x="29" y="264"/>
                            <a:pt x="32" y="267"/>
                            <a:pt x="32" y="272"/>
                          </a:cubicBezTo>
                          <a:cubicBezTo>
                            <a:pt x="32" y="279"/>
                            <a:pt x="28" y="287"/>
                            <a:pt x="21" y="290"/>
                          </a:cubicBezTo>
                          <a:cubicBezTo>
                            <a:pt x="20" y="292"/>
                            <a:pt x="19" y="294"/>
                            <a:pt x="18" y="296"/>
                          </a:cubicBezTo>
                          <a:cubicBezTo>
                            <a:pt x="17" y="298"/>
                            <a:pt x="16" y="300"/>
                            <a:pt x="16" y="300"/>
                          </a:cubicBezTo>
                          <a:cubicBezTo>
                            <a:pt x="16" y="302"/>
                            <a:pt x="17" y="303"/>
                            <a:pt x="18" y="305"/>
                          </a:cubicBezTo>
                          <a:cubicBezTo>
                            <a:pt x="18" y="306"/>
                            <a:pt x="20" y="309"/>
                            <a:pt x="20" y="311"/>
                          </a:cubicBezTo>
                          <a:cubicBezTo>
                            <a:pt x="20" y="315"/>
                            <a:pt x="18" y="317"/>
                            <a:pt x="18" y="319"/>
                          </a:cubicBezTo>
                          <a:cubicBezTo>
                            <a:pt x="17" y="321"/>
                            <a:pt x="16" y="322"/>
                            <a:pt x="16" y="323"/>
                          </a:cubicBezTo>
                          <a:cubicBezTo>
                            <a:pt x="16" y="324"/>
                            <a:pt x="17" y="325"/>
                            <a:pt x="17" y="327"/>
                          </a:cubicBezTo>
                          <a:cubicBezTo>
                            <a:pt x="18" y="328"/>
                            <a:pt x="19" y="330"/>
                            <a:pt x="19" y="332"/>
                          </a:cubicBezTo>
                          <a:cubicBezTo>
                            <a:pt x="19" y="341"/>
                            <a:pt x="13" y="341"/>
                            <a:pt x="7" y="341"/>
                          </a:cubicBezTo>
                          <a:cubicBezTo>
                            <a:pt x="6" y="342"/>
                            <a:pt x="1" y="346"/>
                            <a:pt x="0" y="348"/>
                          </a:cubicBezTo>
                          <a:cubicBezTo>
                            <a:pt x="0" y="348"/>
                            <a:pt x="1" y="349"/>
                            <a:pt x="2" y="349"/>
                          </a:cubicBezTo>
                          <a:cubicBezTo>
                            <a:pt x="2" y="349"/>
                            <a:pt x="3" y="350"/>
                            <a:pt x="3" y="350"/>
                          </a:cubicBezTo>
                          <a:cubicBezTo>
                            <a:pt x="5" y="351"/>
                            <a:pt x="7" y="354"/>
                            <a:pt x="9" y="357"/>
                          </a:cubicBezTo>
                          <a:cubicBezTo>
                            <a:pt x="12" y="361"/>
                            <a:pt x="15" y="365"/>
                            <a:pt x="17" y="365"/>
                          </a:cubicBezTo>
                          <a:cubicBezTo>
                            <a:pt x="18" y="365"/>
                            <a:pt x="19" y="365"/>
                            <a:pt x="19" y="364"/>
                          </a:cubicBezTo>
                          <a:cubicBezTo>
                            <a:pt x="20" y="364"/>
                            <a:pt x="22" y="363"/>
                            <a:pt x="24" y="363"/>
                          </a:cubicBezTo>
                          <a:cubicBezTo>
                            <a:pt x="29" y="363"/>
                            <a:pt x="31" y="366"/>
                            <a:pt x="33" y="368"/>
                          </a:cubicBezTo>
                          <a:cubicBezTo>
                            <a:pt x="33" y="369"/>
                            <a:pt x="34" y="370"/>
                            <a:pt x="35" y="370"/>
                          </a:cubicBezTo>
                          <a:cubicBezTo>
                            <a:pt x="37" y="371"/>
                            <a:pt x="38" y="372"/>
                            <a:pt x="40" y="373"/>
                          </a:cubicBezTo>
                          <a:cubicBezTo>
                            <a:pt x="45" y="376"/>
                            <a:pt x="49" y="379"/>
                            <a:pt x="56" y="379"/>
                          </a:cubicBezTo>
                          <a:cubicBezTo>
                            <a:pt x="58" y="379"/>
                            <a:pt x="59" y="379"/>
                            <a:pt x="60" y="378"/>
                          </a:cubicBezTo>
                          <a:cubicBezTo>
                            <a:pt x="61" y="378"/>
                            <a:pt x="62" y="377"/>
                            <a:pt x="63" y="377"/>
                          </a:cubicBezTo>
                          <a:lnTo>
                            <a:pt x="65" y="377"/>
                          </a:lnTo>
                          <a:lnTo>
                            <a:pt x="66" y="378"/>
                          </a:lnTo>
                          <a:cubicBezTo>
                            <a:pt x="67" y="380"/>
                            <a:pt x="69" y="381"/>
                            <a:pt x="71" y="381"/>
                          </a:cubicBezTo>
                          <a:cubicBezTo>
                            <a:pt x="72" y="380"/>
                            <a:pt x="73" y="378"/>
                            <a:pt x="73" y="377"/>
                          </a:cubicBezTo>
                          <a:cubicBezTo>
                            <a:pt x="76" y="372"/>
                            <a:pt x="79" y="367"/>
                            <a:pt x="85" y="367"/>
                          </a:cubicBezTo>
                          <a:cubicBezTo>
                            <a:pt x="91" y="367"/>
                            <a:pt x="92" y="372"/>
                            <a:pt x="92" y="376"/>
                          </a:cubicBezTo>
                          <a:cubicBezTo>
                            <a:pt x="93" y="377"/>
                            <a:pt x="93" y="379"/>
                            <a:pt x="94" y="380"/>
                          </a:cubicBezTo>
                          <a:cubicBezTo>
                            <a:pt x="96" y="383"/>
                            <a:pt x="99" y="383"/>
                            <a:pt x="103" y="384"/>
                          </a:cubicBezTo>
                          <a:cubicBezTo>
                            <a:pt x="105" y="384"/>
                            <a:pt x="107" y="385"/>
                            <a:pt x="109" y="386"/>
                          </a:cubicBezTo>
                          <a:cubicBezTo>
                            <a:pt x="113" y="387"/>
                            <a:pt x="116" y="389"/>
                            <a:pt x="118" y="391"/>
                          </a:cubicBezTo>
                          <a:cubicBezTo>
                            <a:pt x="121" y="393"/>
                            <a:pt x="123" y="395"/>
                            <a:pt x="128" y="395"/>
                          </a:cubicBezTo>
                          <a:cubicBezTo>
                            <a:pt x="128" y="395"/>
                            <a:pt x="129" y="395"/>
                            <a:pt x="130" y="395"/>
                          </a:cubicBezTo>
                          <a:cubicBezTo>
                            <a:pt x="131" y="396"/>
                            <a:pt x="132" y="396"/>
                            <a:pt x="133" y="395"/>
                          </a:cubicBezTo>
                          <a:lnTo>
                            <a:pt x="135" y="394"/>
                          </a:lnTo>
                          <a:lnTo>
                            <a:pt x="136" y="396"/>
                          </a:lnTo>
                          <a:cubicBezTo>
                            <a:pt x="138" y="399"/>
                            <a:pt x="140" y="401"/>
                            <a:pt x="143" y="402"/>
                          </a:cubicBezTo>
                          <a:cubicBezTo>
                            <a:pt x="146" y="404"/>
                            <a:pt x="149" y="406"/>
                            <a:pt x="152" y="410"/>
                          </a:cubicBezTo>
                          <a:cubicBezTo>
                            <a:pt x="152" y="411"/>
                            <a:pt x="152" y="412"/>
                            <a:pt x="153" y="413"/>
                          </a:cubicBezTo>
                          <a:cubicBezTo>
                            <a:pt x="154" y="416"/>
                            <a:pt x="154" y="416"/>
                            <a:pt x="156" y="416"/>
                          </a:cubicBezTo>
                          <a:cubicBezTo>
                            <a:pt x="157" y="416"/>
                            <a:pt x="158" y="416"/>
                            <a:pt x="159" y="416"/>
                          </a:cubicBezTo>
                          <a:cubicBezTo>
                            <a:pt x="160" y="416"/>
                            <a:pt x="161" y="416"/>
                            <a:pt x="161" y="416"/>
                          </a:cubicBezTo>
                          <a:cubicBezTo>
                            <a:pt x="165" y="416"/>
                            <a:pt x="166" y="418"/>
                            <a:pt x="168" y="422"/>
                          </a:cubicBezTo>
                          <a:cubicBezTo>
                            <a:pt x="169" y="422"/>
                            <a:pt x="169" y="423"/>
                            <a:pt x="169" y="424"/>
                          </a:cubicBezTo>
                          <a:cubicBezTo>
                            <a:pt x="171" y="422"/>
                            <a:pt x="173" y="421"/>
                            <a:pt x="175" y="420"/>
                          </a:cubicBezTo>
                          <a:cubicBezTo>
                            <a:pt x="176" y="419"/>
                            <a:pt x="177" y="419"/>
                            <a:pt x="178" y="418"/>
                          </a:cubicBezTo>
                          <a:cubicBezTo>
                            <a:pt x="178" y="418"/>
                            <a:pt x="178" y="417"/>
                            <a:pt x="178" y="417"/>
                          </a:cubicBezTo>
                          <a:cubicBezTo>
                            <a:pt x="176" y="417"/>
                            <a:pt x="174" y="417"/>
                            <a:pt x="172" y="417"/>
                          </a:cubicBezTo>
                          <a:cubicBezTo>
                            <a:pt x="168" y="417"/>
                            <a:pt x="160" y="417"/>
                            <a:pt x="160" y="411"/>
                          </a:cubicBezTo>
                          <a:cubicBezTo>
                            <a:pt x="160" y="408"/>
                            <a:pt x="165" y="404"/>
                            <a:pt x="180" y="395"/>
                          </a:cubicBezTo>
                          <a:cubicBezTo>
                            <a:pt x="182" y="394"/>
                            <a:pt x="183" y="393"/>
                            <a:pt x="183" y="393"/>
                          </a:cubicBezTo>
                          <a:cubicBezTo>
                            <a:pt x="187" y="389"/>
                            <a:pt x="190" y="384"/>
                            <a:pt x="193" y="379"/>
                          </a:cubicBezTo>
                          <a:cubicBezTo>
                            <a:pt x="195" y="376"/>
                            <a:pt x="197" y="373"/>
                            <a:pt x="199" y="369"/>
                          </a:cubicBezTo>
                          <a:cubicBezTo>
                            <a:pt x="202" y="365"/>
                            <a:pt x="204" y="362"/>
                            <a:pt x="206" y="357"/>
                          </a:cubicBezTo>
                          <a:cubicBezTo>
                            <a:pt x="207" y="355"/>
                            <a:pt x="208" y="352"/>
                            <a:pt x="210" y="348"/>
                          </a:cubicBezTo>
                          <a:cubicBezTo>
                            <a:pt x="211" y="346"/>
                            <a:pt x="212" y="345"/>
                            <a:pt x="214" y="344"/>
                          </a:cubicBezTo>
                          <a:cubicBezTo>
                            <a:pt x="215" y="343"/>
                            <a:pt x="215" y="342"/>
                            <a:pt x="215" y="342"/>
                          </a:cubicBezTo>
                          <a:cubicBezTo>
                            <a:pt x="216" y="340"/>
                            <a:pt x="216" y="339"/>
                            <a:pt x="216" y="338"/>
                          </a:cubicBezTo>
                          <a:cubicBezTo>
                            <a:pt x="216" y="336"/>
                            <a:pt x="215" y="334"/>
                            <a:pt x="217" y="331"/>
                          </a:cubicBezTo>
                          <a:cubicBezTo>
                            <a:pt x="218" y="329"/>
                            <a:pt x="220" y="327"/>
                            <a:pt x="221" y="326"/>
                          </a:cubicBezTo>
                          <a:cubicBezTo>
                            <a:pt x="223" y="323"/>
                            <a:pt x="225" y="320"/>
                            <a:pt x="228" y="316"/>
                          </a:cubicBezTo>
                          <a:lnTo>
                            <a:pt x="228" y="296"/>
                          </a:lnTo>
                          <a:lnTo>
                            <a:pt x="228" y="295"/>
                          </a:lnTo>
                          <a:cubicBezTo>
                            <a:pt x="228" y="295"/>
                            <a:pt x="229" y="295"/>
                            <a:pt x="229" y="292"/>
                          </a:cubicBezTo>
                          <a:cubicBezTo>
                            <a:pt x="229" y="291"/>
                            <a:pt x="229" y="290"/>
                            <a:pt x="229" y="289"/>
                          </a:cubicBezTo>
                          <a:cubicBezTo>
                            <a:pt x="229" y="287"/>
                            <a:pt x="228" y="285"/>
                            <a:pt x="227" y="282"/>
                          </a:cubicBezTo>
                          <a:cubicBezTo>
                            <a:pt x="223" y="280"/>
                            <a:pt x="220" y="272"/>
                            <a:pt x="220" y="267"/>
                          </a:cubicBezTo>
                          <a:cubicBezTo>
                            <a:pt x="220" y="260"/>
                            <a:pt x="222" y="256"/>
                            <a:pt x="226" y="252"/>
                          </a:cubicBezTo>
                          <a:cubicBezTo>
                            <a:pt x="225" y="252"/>
                            <a:pt x="225" y="252"/>
                            <a:pt x="225" y="252"/>
                          </a:cubicBezTo>
                          <a:cubicBezTo>
                            <a:pt x="220" y="249"/>
                            <a:pt x="214" y="245"/>
                            <a:pt x="214" y="239"/>
                          </a:cubicBezTo>
                          <a:cubicBezTo>
                            <a:pt x="214" y="231"/>
                            <a:pt x="219" y="229"/>
                            <a:pt x="224" y="228"/>
                          </a:cubicBezTo>
                          <a:cubicBezTo>
                            <a:pt x="226" y="227"/>
                            <a:pt x="229" y="226"/>
                            <a:pt x="230" y="225"/>
                          </a:cubicBezTo>
                          <a:cubicBezTo>
                            <a:pt x="231" y="224"/>
                            <a:pt x="231" y="223"/>
                            <a:pt x="231" y="222"/>
                          </a:cubicBezTo>
                          <a:cubicBezTo>
                            <a:pt x="231" y="220"/>
                            <a:pt x="231" y="217"/>
                            <a:pt x="234" y="214"/>
                          </a:cubicBezTo>
                          <a:cubicBezTo>
                            <a:pt x="235" y="213"/>
                            <a:pt x="237" y="213"/>
                            <a:pt x="240" y="213"/>
                          </a:cubicBezTo>
                          <a:cubicBezTo>
                            <a:pt x="241" y="213"/>
                            <a:pt x="242" y="213"/>
                            <a:pt x="243" y="213"/>
                          </a:cubicBezTo>
                          <a:cubicBezTo>
                            <a:pt x="245" y="213"/>
                            <a:pt x="246" y="213"/>
                            <a:pt x="248" y="213"/>
                          </a:cubicBezTo>
                          <a:cubicBezTo>
                            <a:pt x="250" y="213"/>
                            <a:pt x="251" y="213"/>
                            <a:pt x="253" y="213"/>
                          </a:cubicBezTo>
                          <a:cubicBezTo>
                            <a:pt x="253" y="212"/>
                            <a:pt x="253" y="212"/>
                            <a:pt x="253" y="211"/>
                          </a:cubicBezTo>
                          <a:cubicBezTo>
                            <a:pt x="253" y="208"/>
                            <a:pt x="253" y="202"/>
                            <a:pt x="257" y="201"/>
                          </a:cubicBezTo>
                          <a:lnTo>
                            <a:pt x="257" y="201"/>
                          </a:lnTo>
                          <a:cubicBezTo>
                            <a:pt x="259" y="201"/>
                            <a:pt x="259" y="201"/>
                            <a:pt x="261" y="202"/>
                          </a:cubicBezTo>
                          <a:cubicBezTo>
                            <a:pt x="263" y="204"/>
                            <a:pt x="265" y="205"/>
                            <a:pt x="265" y="205"/>
                          </a:cubicBezTo>
                          <a:cubicBezTo>
                            <a:pt x="270" y="205"/>
                            <a:pt x="274" y="204"/>
                            <a:pt x="275" y="201"/>
                          </a:cubicBezTo>
                          <a:lnTo>
                            <a:pt x="277" y="200"/>
                          </a:lnTo>
                          <a:lnTo>
                            <a:pt x="278" y="201"/>
                          </a:lnTo>
                          <a:cubicBezTo>
                            <a:pt x="280" y="202"/>
                            <a:pt x="280" y="203"/>
                            <a:pt x="281" y="204"/>
                          </a:cubicBezTo>
                          <a:cubicBezTo>
                            <a:pt x="282" y="206"/>
                            <a:pt x="283" y="207"/>
                            <a:pt x="285" y="207"/>
                          </a:cubicBezTo>
                          <a:cubicBezTo>
                            <a:pt x="286" y="207"/>
                            <a:pt x="287" y="206"/>
                            <a:pt x="288" y="206"/>
                          </a:cubicBezTo>
                          <a:cubicBezTo>
                            <a:pt x="289" y="205"/>
                            <a:pt x="291" y="204"/>
                            <a:pt x="293" y="204"/>
                          </a:cubicBezTo>
                          <a:cubicBezTo>
                            <a:pt x="294" y="204"/>
                            <a:pt x="295" y="205"/>
                            <a:pt x="296" y="206"/>
                          </a:cubicBezTo>
                          <a:cubicBezTo>
                            <a:pt x="297" y="206"/>
                            <a:pt x="298" y="207"/>
                            <a:pt x="299" y="207"/>
                          </a:cubicBezTo>
                          <a:cubicBezTo>
                            <a:pt x="301" y="207"/>
                            <a:pt x="302" y="206"/>
                            <a:pt x="302" y="203"/>
                          </a:cubicBezTo>
                          <a:cubicBezTo>
                            <a:pt x="303" y="202"/>
                            <a:pt x="303" y="200"/>
                            <a:pt x="305" y="199"/>
                          </a:cubicBezTo>
                          <a:cubicBezTo>
                            <a:pt x="309" y="197"/>
                            <a:pt x="312" y="192"/>
                            <a:pt x="314" y="187"/>
                          </a:cubicBezTo>
                          <a:cubicBezTo>
                            <a:pt x="318" y="179"/>
                            <a:pt x="322" y="170"/>
                            <a:pt x="333" y="171"/>
                          </a:cubicBezTo>
                          <a:lnTo>
                            <a:pt x="335" y="172"/>
                          </a:lnTo>
                          <a:lnTo>
                            <a:pt x="334" y="178"/>
                          </a:lnTo>
                          <a:lnTo>
                            <a:pt x="333" y="181"/>
                          </a:lnTo>
                          <a:cubicBezTo>
                            <a:pt x="334" y="182"/>
                            <a:pt x="335" y="182"/>
                            <a:pt x="335" y="183"/>
                          </a:cubicBezTo>
                          <a:cubicBezTo>
                            <a:pt x="337" y="183"/>
                            <a:pt x="338" y="184"/>
                            <a:pt x="340" y="184"/>
                          </a:cubicBezTo>
                          <a:cubicBezTo>
                            <a:pt x="343" y="184"/>
                            <a:pt x="346" y="181"/>
                            <a:pt x="348" y="178"/>
                          </a:cubicBezTo>
                          <a:cubicBezTo>
                            <a:pt x="350" y="176"/>
                            <a:pt x="351" y="174"/>
                            <a:pt x="353" y="172"/>
                          </a:cubicBezTo>
                          <a:cubicBezTo>
                            <a:pt x="352" y="169"/>
                            <a:pt x="351" y="167"/>
                            <a:pt x="351" y="166"/>
                          </a:cubicBezTo>
                          <a:cubicBezTo>
                            <a:pt x="351" y="164"/>
                            <a:pt x="352" y="163"/>
                            <a:pt x="352" y="162"/>
                          </a:cubicBezTo>
                          <a:cubicBezTo>
                            <a:pt x="346" y="161"/>
                            <a:pt x="338" y="159"/>
                            <a:pt x="338" y="152"/>
                          </a:cubicBezTo>
                          <a:lnTo>
                            <a:pt x="338" y="130"/>
                          </a:lnTo>
                          <a:cubicBezTo>
                            <a:pt x="338" y="127"/>
                            <a:pt x="341" y="125"/>
                            <a:pt x="346" y="125"/>
                          </a:cubicBezTo>
                          <a:lnTo>
                            <a:pt x="355" y="125"/>
                          </a:lnTo>
                          <a:cubicBezTo>
                            <a:pt x="359" y="125"/>
                            <a:pt x="360" y="124"/>
                            <a:pt x="362" y="122"/>
                          </a:cubicBezTo>
                          <a:cubicBezTo>
                            <a:pt x="362" y="121"/>
                            <a:pt x="362" y="121"/>
                            <a:pt x="362" y="121"/>
                          </a:cubicBezTo>
                          <a:lnTo>
                            <a:pt x="362" y="121"/>
                          </a:lnTo>
                          <a:cubicBezTo>
                            <a:pt x="360" y="120"/>
                            <a:pt x="358" y="118"/>
                            <a:pt x="356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0" name="Freeform 1182">
                      <a:extLst>
                        <a:ext uri="{FF2B5EF4-FFF2-40B4-BE49-F238E27FC236}">
                          <a16:creationId xmlns:a16="http://schemas.microsoft.com/office/drawing/2014/main" id="{B592C253-F9BD-3764-D29E-2A47E7D441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1178" y="4388164"/>
                      <a:ext cx="1880" cy="3759"/>
                    </a:xfrm>
                    <a:custGeom>
                      <a:avLst/>
                      <a:gdLst>
                        <a:gd name="T0" fmla="*/ 2 w 6"/>
                        <a:gd name="T1" fmla="*/ 0 h 9"/>
                        <a:gd name="T2" fmla="*/ 0 w 6"/>
                        <a:gd name="T3" fmla="*/ 1 h 9"/>
                        <a:gd name="T4" fmla="*/ 5 w 6"/>
                        <a:gd name="T5" fmla="*/ 9 h 9"/>
                        <a:gd name="T6" fmla="*/ 6 w 6"/>
                        <a:gd name="T7" fmla="*/ 6 h 9"/>
                        <a:gd name="T8" fmla="*/ 5 w 6"/>
                        <a:gd name="T9" fmla="*/ 3 h 9"/>
                        <a:gd name="T10" fmla="*/ 4 w 6"/>
                        <a:gd name="T11" fmla="*/ 2 h 9"/>
                        <a:gd name="T12" fmla="*/ 4 w 6"/>
                        <a:gd name="T13" fmla="*/ 1 h 9"/>
                        <a:gd name="T14" fmla="*/ 4 w 6"/>
                        <a:gd name="T15" fmla="*/ 0 h 9"/>
                        <a:gd name="T16" fmla="*/ 2 w 6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9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4"/>
                            <a:pt x="3" y="9"/>
                            <a:pt x="5" y="9"/>
                          </a:cubicBezTo>
                          <a:cubicBezTo>
                            <a:pt x="5" y="9"/>
                            <a:pt x="6" y="7"/>
                            <a:pt x="6" y="6"/>
                          </a:cubicBezTo>
                          <a:cubicBezTo>
                            <a:pt x="6" y="5"/>
                            <a:pt x="5" y="4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1" name="Freeform 1183">
                      <a:extLst>
                        <a:ext uri="{FF2B5EF4-FFF2-40B4-BE49-F238E27FC236}">
                          <a16:creationId xmlns:a16="http://schemas.microsoft.com/office/drawing/2014/main" id="{A186DBE5-BFF7-5F3C-4856-64434F4CD4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2986" y="4382525"/>
                      <a:ext cx="1880" cy="5639"/>
                    </a:xfrm>
                    <a:custGeom>
                      <a:avLst/>
                      <a:gdLst>
                        <a:gd name="T0" fmla="*/ 5 w 7"/>
                        <a:gd name="T1" fmla="*/ 3 h 11"/>
                        <a:gd name="T2" fmla="*/ 5 w 7"/>
                        <a:gd name="T3" fmla="*/ 3 h 11"/>
                        <a:gd name="T4" fmla="*/ 5 w 7"/>
                        <a:gd name="T5" fmla="*/ 2 h 11"/>
                        <a:gd name="T6" fmla="*/ 0 w 7"/>
                        <a:gd name="T7" fmla="*/ 0 h 11"/>
                        <a:gd name="T8" fmla="*/ 0 w 7"/>
                        <a:gd name="T9" fmla="*/ 0 h 11"/>
                        <a:gd name="T10" fmla="*/ 6 w 7"/>
                        <a:gd name="T11" fmla="*/ 11 h 11"/>
                        <a:gd name="T12" fmla="*/ 7 w 7"/>
                        <a:gd name="T13" fmla="*/ 9 h 11"/>
                        <a:gd name="T14" fmla="*/ 6 w 7"/>
                        <a:gd name="T15" fmla="*/ 5 h 11"/>
                        <a:gd name="T16" fmla="*/ 5 w 7"/>
                        <a:gd name="T17" fmla="*/ 3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11">
                          <a:moveTo>
                            <a:pt x="5" y="3"/>
                          </a:move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5" y="2"/>
                          </a:cubicBezTo>
                          <a:cubicBezTo>
                            <a:pt x="5" y="2"/>
                            <a:pt x="3" y="1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2"/>
                            <a:pt x="4" y="10"/>
                            <a:pt x="6" y="11"/>
                          </a:cubicBezTo>
                          <a:cubicBezTo>
                            <a:pt x="7" y="11"/>
                            <a:pt x="7" y="11"/>
                            <a:pt x="7" y="9"/>
                          </a:cubicBezTo>
                          <a:cubicBezTo>
                            <a:pt x="7" y="8"/>
                            <a:pt x="7" y="6"/>
                            <a:pt x="6" y="5"/>
                          </a:cubicBezTo>
                          <a:cubicBezTo>
                            <a:pt x="6" y="5"/>
                            <a:pt x="5" y="5"/>
                            <a:pt x="5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2" name="Freeform 1184">
                      <a:extLst>
                        <a:ext uri="{FF2B5EF4-FFF2-40B4-BE49-F238E27FC236}">
                          <a16:creationId xmlns:a16="http://schemas.microsoft.com/office/drawing/2014/main" id="{3B4E3819-EE61-B132-7A10-0CE6E2F582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6745" y="4361851"/>
                      <a:ext cx="24434" cy="26313"/>
                    </a:xfrm>
                    <a:custGeom>
                      <a:avLst/>
                      <a:gdLst>
                        <a:gd name="T0" fmla="*/ 60 w 61"/>
                        <a:gd name="T1" fmla="*/ 11 h 62"/>
                        <a:gd name="T2" fmla="*/ 60 w 61"/>
                        <a:gd name="T3" fmla="*/ 9 h 62"/>
                        <a:gd name="T4" fmla="*/ 56 w 61"/>
                        <a:gd name="T5" fmla="*/ 4 h 62"/>
                        <a:gd name="T6" fmla="*/ 54 w 61"/>
                        <a:gd name="T7" fmla="*/ 0 h 62"/>
                        <a:gd name="T8" fmla="*/ 41 w 61"/>
                        <a:gd name="T9" fmla="*/ 1 h 62"/>
                        <a:gd name="T10" fmla="*/ 38 w 61"/>
                        <a:gd name="T11" fmla="*/ 3 h 62"/>
                        <a:gd name="T12" fmla="*/ 29 w 61"/>
                        <a:gd name="T13" fmla="*/ 8 h 62"/>
                        <a:gd name="T14" fmla="*/ 25 w 61"/>
                        <a:gd name="T15" fmla="*/ 7 h 62"/>
                        <a:gd name="T16" fmla="*/ 24 w 61"/>
                        <a:gd name="T17" fmla="*/ 6 h 62"/>
                        <a:gd name="T18" fmla="*/ 22 w 61"/>
                        <a:gd name="T19" fmla="*/ 9 h 62"/>
                        <a:gd name="T20" fmla="*/ 28 w 61"/>
                        <a:gd name="T21" fmla="*/ 20 h 62"/>
                        <a:gd name="T22" fmla="*/ 28 w 61"/>
                        <a:gd name="T23" fmla="*/ 21 h 62"/>
                        <a:gd name="T24" fmla="*/ 28 w 61"/>
                        <a:gd name="T25" fmla="*/ 23 h 62"/>
                        <a:gd name="T26" fmla="*/ 27 w 61"/>
                        <a:gd name="T27" fmla="*/ 24 h 62"/>
                        <a:gd name="T28" fmla="*/ 22 w 61"/>
                        <a:gd name="T29" fmla="*/ 24 h 62"/>
                        <a:gd name="T30" fmla="*/ 20 w 61"/>
                        <a:gd name="T31" fmla="*/ 23 h 62"/>
                        <a:gd name="T32" fmla="*/ 18 w 61"/>
                        <a:gd name="T33" fmla="*/ 23 h 62"/>
                        <a:gd name="T34" fmla="*/ 10 w 61"/>
                        <a:gd name="T35" fmla="*/ 21 h 62"/>
                        <a:gd name="T36" fmla="*/ 3 w 61"/>
                        <a:gd name="T37" fmla="*/ 20 h 62"/>
                        <a:gd name="T38" fmla="*/ 0 w 61"/>
                        <a:gd name="T39" fmla="*/ 30 h 62"/>
                        <a:gd name="T40" fmla="*/ 1 w 61"/>
                        <a:gd name="T41" fmla="*/ 33 h 62"/>
                        <a:gd name="T42" fmla="*/ 3 w 61"/>
                        <a:gd name="T43" fmla="*/ 37 h 62"/>
                        <a:gd name="T44" fmla="*/ 2 w 61"/>
                        <a:gd name="T45" fmla="*/ 40 h 62"/>
                        <a:gd name="T46" fmla="*/ 1 w 61"/>
                        <a:gd name="T47" fmla="*/ 41 h 62"/>
                        <a:gd name="T48" fmla="*/ 5 w 61"/>
                        <a:gd name="T49" fmla="*/ 45 h 62"/>
                        <a:gd name="T50" fmla="*/ 9 w 61"/>
                        <a:gd name="T51" fmla="*/ 47 h 62"/>
                        <a:gd name="T52" fmla="*/ 10 w 61"/>
                        <a:gd name="T53" fmla="*/ 51 h 62"/>
                        <a:gd name="T54" fmla="*/ 11 w 61"/>
                        <a:gd name="T55" fmla="*/ 53 h 62"/>
                        <a:gd name="T56" fmla="*/ 28 w 61"/>
                        <a:gd name="T57" fmla="*/ 60 h 62"/>
                        <a:gd name="T58" fmla="*/ 29 w 61"/>
                        <a:gd name="T59" fmla="*/ 61 h 62"/>
                        <a:gd name="T60" fmla="*/ 34 w 61"/>
                        <a:gd name="T61" fmla="*/ 62 h 62"/>
                        <a:gd name="T62" fmla="*/ 37 w 61"/>
                        <a:gd name="T63" fmla="*/ 58 h 62"/>
                        <a:gd name="T64" fmla="*/ 36 w 61"/>
                        <a:gd name="T65" fmla="*/ 54 h 62"/>
                        <a:gd name="T66" fmla="*/ 36 w 61"/>
                        <a:gd name="T67" fmla="*/ 52 h 62"/>
                        <a:gd name="T68" fmla="*/ 36 w 61"/>
                        <a:gd name="T69" fmla="*/ 49 h 62"/>
                        <a:gd name="T70" fmla="*/ 37 w 61"/>
                        <a:gd name="T71" fmla="*/ 48 h 62"/>
                        <a:gd name="T72" fmla="*/ 45 w 61"/>
                        <a:gd name="T73" fmla="*/ 40 h 62"/>
                        <a:gd name="T74" fmla="*/ 46 w 61"/>
                        <a:gd name="T75" fmla="*/ 38 h 62"/>
                        <a:gd name="T76" fmla="*/ 54 w 61"/>
                        <a:gd name="T77" fmla="*/ 33 h 62"/>
                        <a:gd name="T78" fmla="*/ 59 w 61"/>
                        <a:gd name="T79" fmla="*/ 30 h 62"/>
                        <a:gd name="T80" fmla="*/ 59 w 61"/>
                        <a:gd name="T81" fmla="*/ 28 h 62"/>
                        <a:gd name="T82" fmla="*/ 59 w 61"/>
                        <a:gd name="T83" fmla="*/ 26 h 62"/>
                        <a:gd name="T84" fmla="*/ 56 w 61"/>
                        <a:gd name="T85" fmla="*/ 26 h 62"/>
                        <a:gd name="T86" fmla="*/ 55 w 61"/>
                        <a:gd name="T87" fmla="*/ 27 h 62"/>
                        <a:gd name="T88" fmla="*/ 51 w 61"/>
                        <a:gd name="T89" fmla="*/ 28 h 62"/>
                        <a:gd name="T90" fmla="*/ 36 w 61"/>
                        <a:gd name="T91" fmla="*/ 15 h 62"/>
                        <a:gd name="T92" fmla="*/ 36 w 61"/>
                        <a:gd name="T93" fmla="*/ 9 h 62"/>
                        <a:gd name="T94" fmla="*/ 37 w 61"/>
                        <a:gd name="T95" fmla="*/ 8 h 62"/>
                        <a:gd name="T96" fmla="*/ 41 w 61"/>
                        <a:gd name="T97" fmla="*/ 8 h 62"/>
                        <a:gd name="T98" fmla="*/ 42 w 61"/>
                        <a:gd name="T99" fmla="*/ 9 h 62"/>
                        <a:gd name="T100" fmla="*/ 51 w 61"/>
                        <a:gd name="T101" fmla="*/ 21 h 62"/>
                        <a:gd name="T102" fmla="*/ 61 w 61"/>
                        <a:gd name="T103" fmla="*/ 16 h 62"/>
                        <a:gd name="T104" fmla="*/ 60 w 61"/>
                        <a:gd name="T105" fmla="*/ 11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61" h="62">
                          <a:moveTo>
                            <a:pt x="60" y="11"/>
                          </a:moveTo>
                          <a:cubicBezTo>
                            <a:pt x="60" y="10"/>
                            <a:pt x="60" y="9"/>
                            <a:pt x="60" y="9"/>
                          </a:cubicBezTo>
                          <a:cubicBezTo>
                            <a:pt x="58" y="8"/>
                            <a:pt x="57" y="5"/>
                            <a:pt x="56" y="4"/>
                          </a:cubicBezTo>
                          <a:cubicBezTo>
                            <a:pt x="55" y="1"/>
                            <a:pt x="55" y="0"/>
                            <a:pt x="54" y="0"/>
                          </a:cubicBezTo>
                          <a:cubicBezTo>
                            <a:pt x="49" y="0"/>
                            <a:pt x="45" y="0"/>
                            <a:pt x="41" y="1"/>
                          </a:cubicBezTo>
                          <a:cubicBezTo>
                            <a:pt x="40" y="1"/>
                            <a:pt x="39" y="2"/>
                            <a:pt x="38" y="3"/>
                          </a:cubicBezTo>
                          <a:cubicBezTo>
                            <a:pt x="36" y="5"/>
                            <a:pt x="34" y="8"/>
                            <a:pt x="29" y="8"/>
                          </a:cubicBezTo>
                          <a:cubicBezTo>
                            <a:pt x="27" y="8"/>
                            <a:pt x="26" y="7"/>
                            <a:pt x="25" y="7"/>
                          </a:cubicBezTo>
                          <a:cubicBezTo>
                            <a:pt x="25" y="6"/>
                            <a:pt x="24" y="6"/>
                            <a:pt x="24" y="6"/>
                          </a:cubicBezTo>
                          <a:cubicBezTo>
                            <a:pt x="22" y="6"/>
                            <a:pt x="22" y="9"/>
                            <a:pt x="22" y="9"/>
                          </a:cubicBezTo>
                          <a:cubicBezTo>
                            <a:pt x="22" y="16"/>
                            <a:pt x="25" y="18"/>
                            <a:pt x="28" y="20"/>
                          </a:cubicBezTo>
                          <a:cubicBezTo>
                            <a:pt x="28" y="20"/>
                            <a:pt x="28" y="21"/>
                            <a:pt x="28" y="21"/>
                          </a:cubicBezTo>
                          <a:lnTo>
                            <a:pt x="28" y="23"/>
                          </a:lnTo>
                          <a:cubicBezTo>
                            <a:pt x="28" y="24"/>
                            <a:pt x="28" y="24"/>
                            <a:pt x="27" y="24"/>
                          </a:cubicBezTo>
                          <a:cubicBezTo>
                            <a:pt x="25" y="25"/>
                            <a:pt x="23" y="24"/>
                            <a:pt x="22" y="24"/>
                          </a:cubicBezTo>
                          <a:cubicBezTo>
                            <a:pt x="21" y="23"/>
                            <a:pt x="21" y="23"/>
                            <a:pt x="20" y="23"/>
                          </a:cubicBezTo>
                          <a:lnTo>
                            <a:pt x="18" y="23"/>
                          </a:lnTo>
                          <a:cubicBezTo>
                            <a:pt x="15" y="23"/>
                            <a:pt x="12" y="22"/>
                            <a:pt x="10" y="21"/>
                          </a:cubicBezTo>
                          <a:cubicBezTo>
                            <a:pt x="8" y="20"/>
                            <a:pt x="6" y="20"/>
                            <a:pt x="3" y="20"/>
                          </a:cubicBezTo>
                          <a:cubicBezTo>
                            <a:pt x="2" y="20"/>
                            <a:pt x="0" y="28"/>
                            <a:pt x="0" y="30"/>
                          </a:cubicBezTo>
                          <a:cubicBezTo>
                            <a:pt x="0" y="31"/>
                            <a:pt x="0" y="32"/>
                            <a:pt x="1" y="33"/>
                          </a:cubicBezTo>
                          <a:cubicBezTo>
                            <a:pt x="2" y="34"/>
                            <a:pt x="3" y="35"/>
                            <a:pt x="3" y="37"/>
                          </a:cubicBezTo>
                          <a:cubicBezTo>
                            <a:pt x="3" y="39"/>
                            <a:pt x="2" y="39"/>
                            <a:pt x="2" y="40"/>
                          </a:cubicBezTo>
                          <a:cubicBezTo>
                            <a:pt x="2" y="41"/>
                            <a:pt x="1" y="41"/>
                            <a:pt x="1" y="41"/>
                          </a:cubicBezTo>
                          <a:cubicBezTo>
                            <a:pt x="1" y="44"/>
                            <a:pt x="3" y="44"/>
                            <a:pt x="5" y="45"/>
                          </a:cubicBezTo>
                          <a:cubicBezTo>
                            <a:pt x="6" y="45"/>
                            <a:pt x="8" y="46"/>
                            <a:pt x="9" y="47"/>
                          </a:cubicBezTo>
                          <a:cubicBezTo>
                            <a:pt x="10" y="48"/>
                            <a:pt x="10" y="50"/>
                            <a:pt x="10" y="51"/>
                          </a:cubicBezTo>
                          <a:cubicBezTo>
                            <a:pt x="10" y="52"/>
                            <a:pt x="11" y="53"/>
                            <a:pt x="11" y="53"/>
                          </a:cubicBezTo>
                          <a:cubicBezTo>
                            <a:pt x="14" y="59"/>
                            <a:pt x="20" y="60"/>
                            <a:pt x="28" y="60"/>
                          </a:cubicBezTo>
                          <a:cubicBezTo>
                            <a:pt x="28" y="60"/>
                            <a:pt x="29" y="60"/>
                            <a:pt x="29" y="61"/>
                          </a:cubicBezTo>
                          <a:cubicBezTo>
                            <a:pt x="29" y="62"/>
                            <a:pt x="32" y="62"/>
                            <a:pt x="34" y="62"/>
                          </a:cubicBezTo>
                          <a:cubicBezTo>
                            <a:pt x="37" y="62"/>
                            <a:pt x="37" y="61"/>
                            <a:pt x="37" y="58"/>
                          </a:cubicBezTo>
                          <a:cubicBezTo>
                            <a:pt x="37" y="56"/>
                            <a:pt x="37" y="55"/>
                            <a:pt x="36" y="54"/>
                          </a:cubicBezTo>
                          <a:cubicBezTo>
                            <a:pt x="36" y="53"/>
                            <a:pt x="36" y="52"/>
                            <a:pt x="36" y="52"/>
                          </a:cubicBezTo>
                          <a:lnTo>
                            <a:pt x="36" y="49"/>
                          </a:lnTo>
                          <a:cubicBezTo>
                            <a:pt x="36" y="49"/>
                            <a:pt x="37" y="48"/>
                            <a:pt x="37" y="48"/>
                          </a:cubicBezTo>
                          <a:cubicBezTo>
                            <a:pt x="42" y="48"/>
                            <a:pt x="44" y="43"/>
                            <a:pt x="45" y="40"/>
                          </a:cubicBezTo>
                          <a:cubicBezTo>
                            <a:pt x="45" y="39"/>
                            <a:pt x="45" y="38"/>
                            <a:pt x="46" y="38"/>
                          </a:cubicBezTo>
                          <a:cubicBezTo>
                            <a:pt x="47" y="34"/>
                            <a:pt x="51" y="33"/>
                            <a:pt x="54" y="33"/>
                          </a:cubicBezTo>
                          <a:cubicBezTo>
                            <a:pt x="58" y="32"/>
                            <a:pt x="59" y="32"/>
                            <a:pt x="59" y="30"/>
                          </a:cubicBezTo>
                          <a:cubicBezTo>
                            <a:pt x="59" y="29"/>
                            <a:pt x="59" y="28"/>
                            <a:pt x="59" y="28"/>
                          </a:cubicBezTo>
                          <a:cubicBezTo>
                            <a:pt x="59" y="27"/>
                            <a:pt x="59" y="27"/>
                            <a:pt x="59" y="26"/>
                          </a:cubicBezTo>
                          <a:lnTo>
                            <a:pt x="56" y="26"/>
                          </a:lnTo>
                          <a:cubicBezTo>
                            <a:pt x="56" y="26"/>
                            <a:pt x="55" y="26"/>
                            <a:pt x="55" y="27"/>
                          </a:cubicBezTo>
                          <a:cubicBezTo>
                            <a:pt x="54" y="27"/>
                            <a:pt x="53" y="28"/>
                            <a:pt x="51" y="28"/>
                          </a:cubicBezTo>
                          <a:cubicBezTo>
                            <a:pt x="45" y="28"/>
                            <a:pt x="36" y="20"/>
                            <a:pt x="36" y="15"/>
                          </a:cubicBezTo>
                          <a:lnTo>
                            <a:pt x="36" y="9"/>
                          </a:lnTo>
                          <a:cubicBezTo>
                            <a:pt x="36" y="8"/>
                            <a:pt x="37" y="8"/>
                            <a:pt x="37" y="8"/>
                          </a:cubicBezTo>
                          <a:lnTo>
                            <a:pt x="41" y="8"/>
                          </a:lnTo>
                          <a:cubicBezTo>
                            <a:pt x="42" y="8"/>
                            <a:pt x="42" y="8"/>
                            <a:pt x="42" y="9"/>
                          </a:cubicBezTo>
                          <a:cubicBezTo>
                            <a:pt x="43" y="15"/>
                            <a:pt x="46" y="21"/>
                            <a:pt x="51" y="21"/>
                          </a:cubicBezTo>
                          <a:cubicBezTo>
                            <a:pt x="57" y="21"/>
                            <a:pt x="59" y="19"/>
                            <a:pt x="61" y="16"/>
                          </a:cubicBezTo>
                          <a:cubicBezTo>
                            <a:pt x="61" y="16"/>
                            <a:pt x="61" y="13"/>
                            <a:pt x="60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3" name="Freeform 1185">
                      <a:extLst>
                        <a:ext uri="{FF2B5EF4-FFF2-40B4-BE49-F238E27FC236}">
                          <a16:creationId xmlns:a16="http://schemas.microsoft.com/office/drawing/2014/main" id="{8FC27236-D712-C4AC-CFA0-CA87158DA2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4937" y="4352454"/>
                      <a:ext cx="15036" cy="11277"/>
                    </a:xfrm>
                    <a:custGeom>
                      <a:avLst/>
                      <a:gdLst>
                        <a:gd name="T0" fmla="*/ 23 w 39"/>
                        <a:gd name="T1" fmla="*/ 4 h 27"/>
                        <a:gd name="T2" fmla="*/ 22 w 39"/>
                        <a:gd name="T3" fmla="*/ 7 h 27"/>
                        <a:gd name="T4" fmla="*/ 19 w 39"/>
                        <a:gd name="T5" fmla="*/ 11 h 27"/>
                        <a:gd name="T6" fmla="*/ 18 w 39"/>
                        <a:gd name="T7" fmla="*/ 11 h 27"/>
                        <a:gd name="T8" fmla="*/ 16 w 39"/>
                        <a:gd name="T9" fmla="*/ 11 h 27"/>
                        <a:gd name="T10" fmla="*/ 15 w 39"/>
                        <a:gd name="T11" fmla="*/ 10 h 27"/>
                        <a:gd name="T12" fmla="*/ 12 w 39"/>
                        <a:gd name="T13" fmla="*/ 8 h 27"/>
                        <a:gd name="T14" fmla="*/ 8 w 39"/>
                        <a:gd name="T15" fmla="*/ 15 h 27"/>
                        <a:gd name="T16" fmla="*/ 7 w 39"/>
                        <a:gd name="T17" fmla="*/ 19 h 27"/>
                        <a:gd name="T18" fmla="*/ 6 w 39"/>
                        <a:gd name="T19" fmla="*/ 19 h 27"/>
                        <a:gd name="T20" fmla="*/ 0 w 39"/>
                        <a:gd name="T21" fmla="*/ 15 h 27"/>
                        <a:gd name="T22" fmla="*/ 0 w 39"/>
                        <a:gd name="T23" fmla="*/ 18 h 27"/>
                        <a:gd name="T24" fmla="*/ 7 w 39"/>
                        <a:gd name="T25" fmla="*/ 27 h 27"/>
                        <a:gd name="T26" fmla="*/ 14 w 39"/>
                        <a:gd name="T27" fmla="*/ 25 h 27"/>
                        <a:gd name="T28" fmla="*/ 20 w 39"/>
                        <a:gd name="T29" fmla="*/ 24 h 27"/>
                        <a:gd name="T30" fmla="*/ 22 w 39"/>
                        <a:gd name="T31" fmla="*/ 24 h 27"/>
                        <a:gd name="T32" fmla="*/ 30 w 39"/>
                        <a:gd name="T33" fmla="*/ 19 h 27"/>
                        <a:gd name="T34" fmla="*/ 39 w 39"/>
                        <a:gd name="T35" fmla="*/ 3 h 27"/>
                        <a:gd name="T36" fmla="*/ 39 w 39"/>
                        <a:gd name="T37" fmla="*/ 1 h 27"/>
                        <a:gd name="T38" fmla="*/ 38 w 39"/>
                        <a:gd name="T39" fmla="*/ 0 h 27"/>
                        <a:gd name="T40" fmla="*/ 36 w 39"/>
                        <a:gd name="T41" fmla="*/ 0 h 27"/>
                        <a:gd name="T42" fmla="*/ 23 w 39"/>
                        <a:gd name="T43" fmla="*/ 4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39" h="27">
                          <a:moveTo>
                            <a:pt x="23" y="4"/>
                          </a:moveTo>
                          <a:cubicBezTo>
                            <a:pt x="23" y="5"/>
                            <a:pt x="22" y="6"/>
                            <a:pt x="22" y="7"/>
                          </a:cubicBezTo>
                          <a:cubicBezTo>
                            <a:pt x="21" y="8"/>
                            <a:pt x="20" y="10"/>
                            <a:pt x="19" y="11"/>
                          </a:cubicBezTo>
                          <a:cubicBezTo>
                            <a:pt x="19" y="11"/>
                            <a:pt x="19" y="11"/>
                            <a:pt x="18" y="11"/>
                          </a:cubicBezTo>
                          <a:lnTo>
                            <a:pt x="16" y="11"/>
                          </a:lnTo>
                          <a:cubicBezTo>
                            <a:pt x="15" y="11"/>
                            <a:pt x="15" y="10"/>
                            <a:pt x="15" y="10"/>
                          </a:cubicBezTo>
                          <a:cubicBezTo>
                            <a:pt x="15" y="8"/>
                            <a:pt x="12" y="8"/>
                            <a:pt x="12" y="8"/>
                          </a:cubicBezTo>
                          <a:cubicBezTo>
                            <a:pt x="10" y="8"/>
                            <a:pt x="9" y="12"/>
                            <a:pt x="8" y="15"/>
                          </a:cubicBezTo>
                          <a:cubicBezTo>
                            <a:pt x="8" y="16"/>
                            <a:pt x="8" y="18"/>
                            <a:pt x="7" y="19"/>
                          </a:cubicBezTo>
                          <a:cubicBezTo>
                            <a:pt x="7" y="19"/>
                            <a:pt x="6" y="20"/>
                            <a:pt x="6" y="19"/>
                          </a:cubicBezTo>
                          <a:cubicBezTo>
                            <a:pt x="2" y="19"/>
                            <a:pt x="1" y="17"/>
                            <a:pt x="0" y="15"/>
                          </a:cubicBezTo>
                          <a:lnTo>
                            <a:pt x="0" y="18"/>
                          </a:lnTo>
                          <a:cubicBezTo>
                            <a:pt x="0" y="22"/>
                            <a:pt x="2" y="27"/>
                            <a:pt x="7" y="27"/>
                          </a:cubicBezTo>
                          <a:cubicBezTo>
                            <a:pt x="11" y="27"/>
                            <a:pt x="12" y="26"/>
                            <a:pt x="14" y="25"/>
                          </a:cubicBezTo>
                          <a:cubicBezTo>
                            <a:pt x="15" y="25"/>
                            <a:pt x="17" y="24"/>
                            <a:pt x="20" y="24"/>
                          </a:cubicBezTo>
                          <a:lnTo>
                            <a:pt x="22" y="24"/>
                          </a:lnTo>
                          <a:cubicBezTo>
                            <a:pt x="23" y="22"/>
                            <a:pt x="27" y="19"/>
                            <a:pt x="30" y="19"/>
                          </a:cubicBezTo>
                          <a:cubicBezTo>
                            <a:pt x="34" y="19"/>
                            <a:pt x="39" y="8"/>
                            <a:pt x="39" y="3"/>
                          </a:cubicBezTo>
                          <a:lnTo>
                            <a:pt x="39" y="1"/>
                          </a:lnTo>
                          <a:cubicBezTo>
                            <a:pt x="39" y="1"/>
                            <a:pt x="38" y="1"/>
                            <a:pt x="38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4" y="0"/>
                            <a:pt x="25" y="2"/>
                            <a:pt x="23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" name="Freeform 1186">
                      <a:extLst>
                        <a:ext uri="{FF2B5EF4-FFF2-40B4-BE49-F238E27FC236}">
                          <a16:creationId xmlns:a16="http://schemas.microsoft.com/office/drawing/2014/main" id="{2173C699-B18F-CAA4-5227-A76B3D1758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88164"/>
                      <a:ext cx="11277" cy="9398"/>
                    </a:xfrm>
                    <a:custGeom>
                      <a:avLst/>
                      <a:gdLst>
                        <a:gd name="T0" fmla="*/ 11 w 27"/>
                        <a:gd name="T1" fmla="*/ 17 h 20"/>
                        <a:gd name="T2" fmla="*/ 14 w 27"/>
                        <a:gd name="T3" fmla="*/ 17 h 20"/>
                        <a:gd name="T4" fmla="*/ 16 w 27"/>
                        <a:gd name="T5" fmla="*/ 16 h 20"/>
                        <a:gd name="T6" fmla="*/ 27 w 27"/>
                        <a:gd name="T7" fmla="*/ 7 h 20"/>
                        <a:gd name="T8" fmla="*/ 12 w 27"/>
                        <a:gd name="T9" fmla="*/ 0 h 20"/>
                        <a:gd name="T10" fmla="*/ 8 w 27"/>
                        <a:gd name="T11" fmla="*/ 0 h 20"/>
                        <a:gd name="T12" fmla="*/ 5 w 27"/>
                        <a:gd name="T13" fmla="*/ 0 h 20"/>
                        <a:gd name="T14" fmla="*/ 0 w 27"/>
                        <a:gd name="T15" fmla="*/ 10 h 20"/>
                        <a:gd name="T16" fmla="*/ 1 w 27"/>
                        <a:gd name="T17" fmla="*/ 14 h 20"/>
                        <a:gd name="T18" fmla="*/ 4 w 27"/>
                        <a:gd name="T19" fmla="*/ 19 h 20"/>
                        <a:gd name="T20" fmla="*/ 4 w 27"/>
                        <a:gd name="T21" fmla="*/ 20 h 20"/>
                        <a:gd name="T22" fmla="*/ 11 w 27"/>
                        <a:gd name="T23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7" h="20">
                          <a:moveTo>
                            <a:pt x="11" y="17"/>
                          </a:moveTo>
                          <a:cubicBezTo>
                            <a:pt x="12" y="17"/>
                            <a:pt x="13" y="17"/>
                            <a:pt x="14" y="17"/>
                          </a:cubicBezTo>
                          <a:cubicBezTo>
                            <a:pt x="15" y="17"/>
                            <a:pt x="15" y="16"/>
                            <a:pt x="16" y="16"/>
                          </a:cubicBezTo>
                          <a:cubicBezTo>
                            <a:pt x="22" y="14"/>
                            <a:pt x="27" y="12"/>
                            <a:pt x="27" y="7"/>
                          </a:cubicBezTo>
                          <a:cubicBezTo>
                            <a:pt x="27" y="2"/>
                            <a:pt x="22" y="0"/>
                            <a:pt x="12" y="0"/>
                          </a:cubicBezTo>
                          <a:cubicBezTo>
                            <a:pt x="10" y="0"/>
                            <a:pt x="9" y="0"/>
                            <a:pt x="8" y="0"/>
                          </a:cubicBezTo>
                          <a:cubicBezTo>
                            <a:pt x="7" y="0"/>
                            <a:pt x="6" y="0"/>
                            <a:pt x="5" y="0"/>
                          </a:cubicBezTo>
                          <a:cubicBezTo>
                            <a:pt x="4" y="1"/>
                            <a:pt x="0" y="8"/>
                            <a:pt x="0" y="10"/>
                          </a:cubicBezTo>
                          <a:cubicBezTo>
                            <a:pt x="0" y="12"/>
                            <a:pt x="1" y="13"/>
                            <a:pt x="1" y="14"/>
                          </a:cubicBezTo>
                          <a:cubicBezTo>
                            <a:pt x="3" y="16"/>
                            <a:pt x="4" y="17"/>
                            <a:pt x="4" y="19"/>
                          </a:cubicBezTo>
                          <a:cubicBezTo>
                            <a:pt x="4" y="20"/>
                            <a:pt x="4" y="20"/>
                            <a:pt x="4" y="20"/>
                          </a:cubicBezTo>
                          <a:cubicBezTo>
                            <a:pt x="5" y="18"/>
                            <a:pt x="9" y="18"/>
                            <a:pt x="11" y="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" name="Freeform 1187">
                      <a:extLst>
                        <a:ext uri="{FF2B5EF4-FFF2-40B4-BE49-F238E27FC236}">
                          <a16:creationId xmlns:a16="http://schemas.microsoft.com/office/drawing/2014/main" id="{637B9C85-BAB1-6E85-34F6-11F6B2A709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99441"/>
                      <a:ext cx="0" cy="0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" name="Freeform 1188">
                      <a:extLst>
                        <a:ext uri="{FF2B5EF4-FFF2-40B4-BE49-F238E27FC236}">
                          <a16:creationId xmlns:a16="http://schemas.microsoft.com/office/drawing/2014/main" id="{B1C52541-DE94-7F42-84BE-E4903096B5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6245" y="4401320"/>
                      <a:ext cx="159755" cy="375893"/>
                    </a:xfrm>
                    <a:custGeom>
                      <a:avLst/>
                      <a:gdLst>
                        <a:gd name="T0" fmla="*/ 352 w 373"/>
                        <a:gd name="T1" fmla="*/ 442 h 878"/>
                        <a:gd name="T2" fmla="*/ 344 w 373"/>
                        <a:gd name="T3" fmla="*/ 409 h 878"/>
                        <a:gd name="T4" fmla="*/ 317 w 373"/>
                        <a:gd name="T5" fmla="*/ 364 h 878"/>
                        <a:gd name="T6" fmla="*/ 307 w 373"/>
                        <a:gd name="T7" fmla="*/ 276 h 878"/>
                        <a:gd name="T8" fmla="*/ 337 w 373"/>
                        <a:gd name="T9" fmla="*/ 255 h 878"/>
                        <a:gd name="T10" fmla="*/ 357 w 373"/>
                        <a:gd name="T11" fmla="*/ 204 h 878"/>
                        <a:gd name="T12" fmla="*/ 323 w 373"/>
                        <a:gd name="T13" fmla="*/ 156 h 878"/>
                        <a:gd name="T14" fmla="*/ 317 w 373"/>
                        <a:gd name="T15" fmla="*/ 129 h 878"/>
                        <a:gd name="T16" fmla="*/ 308 w 373"/>
                        <a:gd name="T17" fmla="*/ 127 h 878"/>
                        <a:gd name="T18" fmla="*/ 274 w 373"/>
                        <a:gd name="T19" fmla="*/ 164 h 878"/>
                        <a:gd name="T20" fmla="*/ 255 w 373"/>
                        <a:gd name="T21" fmla="*/ 40 h 878"/>
                        <a:gd name="T22" fmla="*/ 233 w 373"/>
                        <a:gd name="T23" fmla="*/ 21 h 878"/>
                        <a:gd name="T24" fmla="*/ 223 w 373"/>
                        <a:gd name="T25" fmla="*/ 4 h 878"/>
                        <a:gd name="T26" fmla="*/ 203 w 373"/>
                        <a:gd name="T27" fmla="*/ 52 h 878"/>
                        <a:gd name="T28" fmla="*/ 207 w 373"/>
                        <a:gd name="T29" fmla="*/ 68 h 878"/>
                        <a:gd name="T30" fmla="*/ 174 w 373"/>
                        <a:gd name="T31" fmla="*/ 74 h 878"/>
                        <a:gd name="T32" fmla="*/ 151 w 373"/>
                        <a:gd name="T33" fmla="*/ 69 h 878"/>
                        <a:gd name="T34" fmla="*/ 138 w 373"/>
                        <a:gd name="T35" fmla="*/ 84 h 878"/>
                        <a:gd name="T36" fmla="*/ 88 w 373"/>
                        <a:gd name="T37" fmla="*/ 149 h 878"/>
                        <a:gd name="T38" fmla="*/ 32 w 373"/>
                        <a:gd name="T39" fmla="*/ 183 h 878"/>
                        <a:gd name="T40" fmla="*/ 48 w 373"/>
                        <a:gd name="T41" fmla="*/ 210 h 878"/>
                        <a:gd name="T42" fmla="*/ 40 w 373"/>
                        <a:gd name="T43" fmla="*/ 270 h 878"/>
                        <a:gd name="T44" fmla="*/ 33 w 373"/>
                        <a:gd name="T45" fmla="*/ 273 h 878"/>
                        <a:gd name="T46" fmla="*/ 38 w 373"/>
                        <a:gd name="T47" fmla="*/ 218 h 878"/>
                        <a:gd name="T48" fmla="*/ 7 w 373"/>
                        <a:gd name="T49" fmla="*/ 197 h 878"/>
                        <a:gd name="T50" fmla="*/ 22 w 373"/>
                        <a:gd name="T51" fmla="*/ 250 h 878"/>
                        <a:gd name="T52" fmla="*/ 28 w 373"/>
                        <a:gd name="T53" fmla="*/ 301 h 878"/>
                        <a:gd name="T54" fmla="*/ 37 w 373"/>
                        <a:gd name="T55" fmla="*/ 335 h 878"/>
                        <a:gd name="T56" fmla="*/ 28 w 373"/>
                        <a:gd name="T57" fmla="*/ 374 h 878"/>
                        <a:gd name="T58" fmla="*/ 50 w 373"/>
                        <a:gd name="T59" fmla="*/ 423 h 878"/>
                        <a:gd name="T60" fmla="*/ 67 w 373"/>
                        <a:gd name="T61" fmla="*/ 454 h 878"/>
                        <a:gd name="T62" fmla="*/ 60 w 373"/>
                        <a:gd name="T63" fmla="*/ 509 h 878"/>
                        <a:gd name="T64" fmla="*/ 42 w 373"/>
                        <a:gd name="T65" fmla="*/ 535 h 878"/>
                        <a:gd name="T66" fmla="*/ 39 w 373"/>
                        <a:gd name="T67" fmla="*/ 589 h 878"/>
                        <a:gd name="T68" fmla="*/ 76 w 373"/>
                        <a:gd name="T69" fmla="*/ 618 h 878"/>
                        <a:gd name="T70" fmla="*/ 103 w 373"/>
                        <a:gd name="T71" fmla="*/ 644 h 878"/>
                        <a:gd name="T72" fmla="*/ 103 w 373"/>
                        <a:gd name="T73" fmla="*/ 705 h 878"/>
                        <a:gd name="T74" fmla="*/ 116 w 373"/>
                        <a:gd name="T75" fmla="*/ 773 h 878"/>
                        <a:gd name="T76" fmla="*/ 159 w 373"/>
                        <a:gd name="T77" fmla="*/ 820 h 878"/>
                        <a:gd name="T78" fmla="*/ 156 w 373"/>
                        <a:gd name="T79" fmla="*/ 837 h 878"/>
                        <a:gd name="T80" fmla="*/ 156 w 373"/>
                        <a:gd name="T81" fmla="*/ 874 h 878"/>
                        <a:gd name="T82" fmla="*/ 210 w 373"/>
                        <a:gd name="T83" fmla="*/ 832 h 878"/>
                        <a:gd name="T84" fmla="*/ 229 w 373"/>
                        <a:gd name="T85" fmla="*/ 798 h 878"/>
                        <a:gd name="T86" fmla="*/ 243 w 373"/>
                        <a:gd name="T87" fmla="*/ 764 h 878"/>
                        <a:gd name="T88" fmla="*/ 247 w 373"/>
                        <a:gd name="T89" fmla="*/ 733 h 878"/>
                        <a:gd name="T90" fmla="*/ 272 w 373"/>
                        <a:gd name="T91" fmla="*/ 677 h 878"/>
                        <a:gd name="T92" fmla="*/ 305 w 373"/>
                        <a:gd name="T93" fmla="*/ 672 h 878"/>
                        <a:gd name="T94" fmla="*/ 316 w 373"/>
                        <a:gd name="T95" fmla="*/ 647 h 878"/>
                        <a:gd name="T96" fmla="*/ 324 w 373"/>
                        <a:gd name="T97" fmla="*/ 627 h 878"/>
                        <a:gd name="T98" fmla="*/ 364 w 373"/>
                        <a:gd name="T99" fmla="*/ 628 h 878"/>
                        <a:gd name="T100" fmla="*/ 357 w 373"/>
                        <a:gd name="T101" fmla="*/ 601 h 878"/>
                        <a:gd name="T102" fmla="*/ 349 w 373"/>
                        <a:gd name="T103" fmla="*/ 579 h 878"/>
                        <a:gd name="T104" fmla="*/ 347 w 373"/>
                        <a:gd name="T105" fmla="*/ 543 h 878"/>
                        <a:gd name="T106" fmla="*/ 364 w 373"/>
                        <a:gd name="T107" fmla="*/ 516 h 878"/>
                        <a:gd name="T108" fmla="*/ 354 w 373"/>
                        <a:gd name="T109" fmla="*/ 485 h 878"/>
                        <a:gd name="T110" fmla="*/ 373 w 373"/>
                        <a:gd name="T111" fmla="*/ 447 h 8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73" h="878">
                          <a:moveTo>
                            <a:pt x="372" y="446"/>
                          </a:moveTo>
                          <a:cubicBezTo>
                            <a:pt x="370" y="446"/>
                            <a:pt x="369" y="446"/>
                            <a:pt x="368" y="446"/>
                          </a:cubicBezTo>
                          <a:cubicBezTo>
                            <a:pt x="368" y="446"/>
                            <a:pt x="367" y="446"/>
                            <a:pt x="367" y="446"/>
                          </a:cubicBezTo>
                          <a:cubicBezTo>
                            <a:pt x="365" y="446"/>
                            <a:pt x="363" y="446"/>
                            <a:pt x="361" y="445"/>
                          </a:cubicBezTo>
                          <a:cubicBezTo>
                            <a:pt x="359" y="445"/>
                            <a:pt x="358" y="444"/>
                            <a:pt x="357" y="443"/>
                          </a:cubicBezTo>
                          <a:cubicBezTo>
                            <a:pt x="355" y="443"/>
                            <a:pt x="354" y="442"/>
                            <a:pt x="352" y="442"/>
                          </a:cubicBezTo>
                          <a:cubicBezTo>
                            <a:pt x="350" y="442"/>
                            <a:pt x="349" y="442"/>
                            <a:pt x="347" y="442"/>
                          </a:cubicBezTo>
                          <a:cubicBezTo>
                            <a:pt x="344" y="443"/>
                            <a:pt x="340" y="443"/>
                            <a:pt x="337" y="442"/>
                          </a:cubicBezTo>
                          <a:lnTo>
                            <a:pt x="337" y="442"/>
                          </a:lnTo>
                          <a:lnTo>
                            <a:pt x="337" y="423"/>
                          </a:lnTo>
                          <a:cubicBezTo>
                            <a:pt x="337" y="418"/>
                            <a:pt x="339" y="415"/>
                            <a:pt x="341" y="413"/>
                          </a:cubicBezTo>
                          <a:cubicBezTo>
                            <a:pt x="342" y="411"/>
                            <a:pt x="344" y="410"/>
                            <a:pt x="344" y="409"/>
                          </a:cubicBezTo>
                          <a:cubicBezTo>
                            <a:pt x="344" y="404"/>
                            <a:pt x="340" y="400"/>
                            <a:pt x="337" y="396"/>
                          </a:cubicBezTo>
                          <a:cubicBezTo>
                            <a:pt x="333" y="392"/>
                            <a:pt x="329" y="388"/>
                            <a:pt x="329" y="383"/>
                          </a:cubicBezTo>
                          <a:cubicBezTo>
                            <a:pt x="328" y="380"/>
                            <a:pt x="328" y="377"/>
                            <a:pt x="329" y="375"/>
                          </a:cubicBezTo>
                          <a:cubicBezTo>
                            <a:pt x="330" y="373"/>
                            <a:pt x="330" y="371"/>
                            <a:pt x="329" y="369"/>
                          </a:cubicBezTo>
                          <a:cubicBezTo>
                            <a:pt x="329" y="366"/>
                            <a:pt x="323" y="365"/>
                            <a:pt x="319" y="365"/>
                          </a:cubicBezTo>
                          <a:lnTo>
                            <a:pt x="317" y="364"/>
                          </a:lnTo>
                          <a:lnTo>
                            <a:pt x="317" y="363"/>
                          </a:lnTo>
                          <a:cubicBezTo>
                            <a:pt x="318" y="359"/>
                            <a:pt x="321" y="357"/>
                            <a:pt x="324" y="355"/>
                          </a:cubicBezTo>
                          <a:cubicBezTo>
                            <a:pt x="326" y="353"/>
                            <a:pt x="329" y="352"/>
                            <a:pt x="329" y="348"/>
                          </a:cubicBezTo>
                          <a:cubicBezTo>
                            <a:pt x="329" y="326"/>
                            <a:pt x="321" y="302"/>
                            <a:pt x="306" y="278"/>
                          </a:cubicBezTo>
                          <a:lnTo>
                            <a:pt x="305" y="276"/>
                          </a:lnTo>
                          <a:lnTo>
                            <a:pt x="307" y="276"/>
                          </a:lnTo>
                          <a:cubicBezTo>
                            <a:pt x="310" y="274"/>
                            <a:pt x="314" y="270"/>
                            <a:pt x="317" y="267"/>
                          </a:cubicBezTo>
                          <a:cubicBezTo>
                            <a:pt x="320" y="263"/>
                            <a:pt x="322" y="260"/>
                            <a:pt x="325" y="259"/>
                          </a:cubicBezTo>
                          <a:cubicBezTo>
                            <a:pt x="326" y="259"/>
                            <a:pt x="328" y="258"/>
                            <a:pt x="330" y="258"/>
                          </a:cubicBezTo>
                          <a:cubicBezTo>
                            <a:pt x="330" y="258"/>
                            <a:pt x="331" y="258"/>
                            <a:pt x="331" y="259"/>
                          </a:cubicBezTo>
                          <a:cubicBezTo>
                            <a:pt x="332" y="259"/>
                            <a:pt x="332" y="259"/>
                            <a:pt x="333" y="259"/>
                          </a:cubicBezTo>
                          <a:cubicBezTo>
                            <a:pt x="335" y="259"/>
                            <a:pt x="337" y="258"/>
                            <a:pt x="337" y="255"/>
                          </a:cubicBezTo>
                          <a:cubicBezTo>
                            <a:pt x="337" y="253"/>
                            <a:pt x="336" y="252"/>
                            <a:pt x="335" y="250"/>
                          </a:cubicBezTo>
                          <a:cubicBezTo>
                            <a:pt x="334" y="249"/>
                            <a:pt x="333" y="247"/>
                            <a:pt x="333" y="245"/>
                          </a:cubicBezTo>
                          <a:lnTo>
                            <a:pt x="333" y="244"/>
                          </a:lnTo>
                          <a:lnTo>
                            <a:pt x="344" y="216"/>
                          </a:lnTo>
                          <a:cubicBezTo>
                            <a:pt x="345" y="215"/>
                            <a:pt x="347" y="214"/>
                            <a:pt x="349" y="213"/>
                          </a:cubicBezTo>
                          <a:cubicBezTo>
                            <a:pt x="353" y="211"/>
                            <a:pt x="357" y="209"/>
                            <a:pt x="357" y="204"/>
                          </a:cubicBezTo>
                          <a:cubicBezTo>
                            <a:pt x="357" y="200"/>
                            <a:pt x="354" y="199"/>
                            <a:pt x="352" y="197"/>
                          </a:cubicBezTo>
                          <a:cubicBezTo>
                            <a:pt x="350" y="197"/>
                            <a:pt x="349" y="196"/>
                            <a:pt x="348" y="194"/>
                          </a:cubicBezTo>
                          <a:cubicBezTo>
                            <a:pt x="346" y="191"/>
                            <a:pt x="345" y="188"/>
                            <a:pt x="345" y="184"/>
                          </a:cubicBezTo>
                          <a:cubicBezTo>
                            <a:pt x="345" y="181"/>
                            <a:pt x="345" y="177"/>
                            <a:pt x="342" y="175"/>
                          </a:cubicBezTo>
                          <a:cubicBezTo>
                            <a:pt x="340" y="172"/>
                            <a:pt x="337" y="169"/>
                            <a:pt x="334" y="167"/>
                          </a:cubicBezTo>
                          <a:cubicBezTo>
                            <a:pt x="330" y="165"/>
                            <a:pt x="326" y="161"/>
                            <a:pt x="323" y="156"/>
                          </a:cubicBezTo>
                          <a:cubicBezTo>
                            <a:pt x="321" y="153"/>
                            <a:pt x="321" y="150"/>
                            <a:pt x="320" y="148"/>
                          </a:cubicBezTo>
                          <a:cubicBezTo>
                            <a:pt x="320" y="145"/>
                            <a:pt x="319" y="142"/>
                            <a:pt x="314" y="141"/>
                          </a:cubicBezTo>
                          <a:lnTo>
                            <a:pt x="313" y="140"/>
                          </a:lnTo>
                          <a:lnTo>
                            <a:pt x="313" y="139"/>
                          </a:lnTo>
                          <a:cubicBezTo>
                            <a:pt x="314" y="137"/>
                            <a:pt x="315" y="135"/>
                            <a:pt x="315" y="133"/>
                          </a:cubicBezTo>
                          <a:cubicBezTo>
                            <a:pt x="316" y="131"/>
                            <a:pt x="317" y="130"/>
                            <a:pt x="317" y="129"/>
                          </a:cubicBezTo>
                          <a:cubicBezTo>
                            <a:pt x="317" y="128"/>
                            <a:pt x="317" y="127"/>
                            <a:pt x="317" y="126"/>
                          </a:cubicBezTo>
                          <a:cubicBezTo>
                            <a:pt x="318" y="125"/>
                            <a:pt x="318" y="123"/>
                            <a:pt x="318" y="120"/>
                          </a:cubicBezTo>
                          <a:lnTo>
                            <a:pt x="317" y="120"/>
                          </a:lnTo>
                          <a:cubicBezTo>
                            <a:pt x="315" y="119"/>
                            <a:pt x="314" y="119"/>
                            <a:pt x="311" y="117"/>
                          </a:cubicBezTo>
                          <a:cubicBezTo>
                            <a:pt x="305" y="119"/>
                            <a:pt x="304" y="121"/>
                            <a:pt x="304" y="122"/>
                          </a:cubicBezTo>
                          <a:cubicBezTo>
                            <a:pt x="303" y="124"/>
                            <a:pt x="306" y="126"/>
                            <a:pt x="308" y="127"/>
                          </a:cubicBezTo>
                          <a:cubicBezTo>
                            <a:pt x="311" y="129"/>
                            <a:pt x="313" y="131"/>
                            <a:pt x="313" y="133"/>
                          </a:cubicBezTo>
                          <a:cubicBezTo>
                            <a:pt x="313" y="134"/>
                            <a:pt x="312" y="135"/>
                            <a:pt x="311" y="136"/>
                          </a:cubicBezTo>
                          <a:cubicBezTo>
                            <a:pt x="306" y="146"/>
                            <a:pt x="297" y="151"/>
                            <a:pt x="289" y="156"/>
                          </a:cubicBezTo>
                          <a:cubicBezTo>
                            <a:pt x="284" y="158"/>
                            <a:pt x="279" y="161"/>
                            <a:pt x="276" y="165"/>
                          </a:cubicBezTo>
                          <a:lnTo>
                            <a:pt x="274" y="167"/>
                          </a:lnTo>
                          <a:lnTo>
                            <a:pt x="274" y="164"/>
                          </a:lnTo>
                          <a:cubicBezTo>
                            <a:pt x="274" y="156"/>
                            <a:pt x="282" y="143"/>
                            <a:pt x="292" y="128"/>
                          </a:cubicBezTo>
                          <a:cubicBezTo>
                            <a:pt x="305" y="109"/>
                            <a:pt x="322" y="85"/>
                            <a:pt x="322" y="63"/>
                          </a:cubicBezTo>
                          <a:cubicBezTo>
                            <a:pt x="322" y="50"/>
                            <a:pt x="298" y="25"/>
                            <a:pt x="286" y="25"/>
                          </a:cubicBezTo>
                          <a:cubicBezTo>
                            <a:pt x="281" y="25"/>
                            <a:pt x="272" y="25"/>
                            <a:pt x="268" y="27"/>
                          </a:cubicBezTo>
                          <a:cubicBezTo>
                            <a:pt x="267" y="38"/>
                            <a:pt x="262" y="40"/>
                            <a:pt x="257" y="40"/>
                          </a:cubicBezTo>
                          <a:cubicBezTo>
                            <a:pt x="257" y="40"/>
                            <a:pt x="256" y="40"/>
                            <a:pt x="255" y="40"/>
                          </a:cubicBezTo>
                          <a:cubicBezTo>
                            <a:pt x="255" y="40"/>
                            <a:pt x="254" y="40"/>
                            <a:pt x="253" y="40"/>
                          </a:cubicBezTo>
                          <a:cubicBezTo>
                            <a:pt x="253" y="40"/>
                            <a:pt x="252" y="39"/>
                            <a:pt x="252" y="39"/>
                          </a:cubicBezTo>
                          <a:cubicBezTo>
                            <a:pt x="251" y="38"/>
                            <a:pt x="252" y="36"/>
                            <a:pt x="254" y="34"/>
                          </a:cubicBezTo>
                          <a:cubicBezTo>
                            <a:pt x="255" y="30"/>
                            <a:pt x="258" y="25"/>
                            <a:pt x="257" y="23"/>
                          </a:cubicBezTo>
                          <a:cubicBezTo>
                            <a:pt x="255" y="19"/>
                            <a:pt x="247" y="19"/>
                            <a:pt x="234" y="21"/>
                          </a:cubicBezTo>
                          <a:lnTo>
                            <a:pt x="233" y="21"/>
                          </a:lnTo>
                          <a:lnTo>
                            <a:pt x="233" y="20"/>
                          </a:lnTo>
                          <a:cubicBezTo>
                            <a:pt x="232" y="20"/>
                            <a:pt x="232" y="19"/>
                            <a:pt x="232" y="18"/>
                          </a:cubicBezTo>
                          <a:cubicBezTo>
                            <a:pt x="232" y="17"/>
                            <a:pt x="234" y="16"/>
                            <a:pt x="236" y="15"/>
                          </a:cubicBezTo>
                          <a:cubicBezTo>
                            <a:pt x="238" y="14"/>
                            <a:pt x="242" y="12"/>
                            <a:pt x="242" y="10"/>
                          </a:cubicBezTo>
                          <a:cubicBezTo>
                            <a:pt x="242" y="8"/>
                            <a:pt x="241" y="6"/>
                            <a:pt x="239" y="4"/>
                          </a:cubicBezTo>
                          <a:cubicBezTo>
                            <a:pt x="231" y="0"/>
                            <a:pt x="224" y="1"/>
                            <a:pt x="223" y="4"/>
                          </a:cubicBezTo>
                          <a:lnTo>
                            <a:pt x="223" y="4"/>
                          </a:lnTo>
                          <a:lnTo>
                            <a:pt x="223" y="5"/>
                          </a:lnTo>
                          <a:cubicBezTo>
                            <a:pt x="221" y="7"/>
                            <a:pt x="218" y="11"/>
                            <a:pt x="216" y="16"/>
                          </a:cubicBezTo>
                          <a:cubicBezTo>
                            <a:pt x="214" y="20"/>
                            <a:pt x="211" y="25"/>
                            <a:pt x="209" y="28"/>
                          </a:cubicBezTo>
                          <a:cubicBezTo>
                            <a:pt x="207" y="30"/>
                            <a:pt x="208" y="33"/>
                            <a:pt x="209" y="36"/>
                          </a:cubicBezTo>
                          <a:cubicBezTo>
                            <a:pt x="211" y="41"/>
                            <a:pt x="214" y="47"/>
                            <a:pt x="203" y="52"/>
                          </a:cubicBezTo>
                          <a:lnTo>
                            <a:pt x="202" y="52"/>
                          </a:lnTo>
                          <a:lnTo>
                            <a:pt x="202" y="52"/>
                          </a:lnTo>
                          <a:cubicBezTo>
                            <a:pt x="202" y="52"/>
                            <a:pt x="198" y="51"/>
                            <a:pt x="195" y="51"/>
                          </a:cubicBezTo>
                          <a:cubicBezTo>
                            <a:pt x="194" y="51"/>
                            <a:pt x="193" y="51"/>
                            <a:pt x="193" y="51"/>
                          </a:cubicBezTo>
                          <a:cubicBezTo>
                            <a:pt x="193" y="52"/>
                            <a:pt x="192" y="54"/>
                            <a:pt x="201" y="63"/>
                          </a:cubicBezTo>
                          <a:lnTo>
                            <a:pt x="207" y="68"/>
                          </a:lnTo>
                          <a:lnTo>
                            <a:pt x="200" y="65"/>
                          </a:lnTo>
                          <a:cubicBezTo>
                            <a:pt x="195" y="62"/>
                            <a:pt x="193" y="62"/>
                            <a:pt x="192" y="62"/>
                          </a:cubicBezTo>
                          <a:cubicBezTo>
                            <a:pt x="191" y="62"/>
                            <a:pt x="191" y="62"/>
                            <a:pt x="190" y="62"/>
                          </a:cubicBezTo>
                          <a:cubicBezTo>
                            <a:pt x="190" y="62"/>
                            <a:pt x="190" y="62"/>
                            <a:pt x="189" y="62"/>
                          </a:cubicBezTo>
                          <a:cubicBezTo>
                            <a:pt x="189" y="63"/>
                            <a:pt x="188" y="63"/>
                            <a:pt x="188" y="64"/>
                          </a:cubicBezTo>
                          <a:cubicBezTo>
                            <a:pt x="183" y="69"/>
                            <a:pt x="178" y="75"/>
                            <a:pt x="174" y="74"/>
                          </a:cubicBezTo>
                          <a:cubicBezTo>
                            <a:pt x="173" y="74"/>
                            <a:pt x="173" y="73"/>
                            <a:pt x="173" y="73"/>
                          </a:cubicBezTo>
                          <a:cubicBezTo>
                            <a:pt x="172" y="71"/>
                            <a:pt x="173" y="69"/>
                            <a:pt x="174" y="67"/>
                          </a:cubicBezTo>
                          <a:cubicBezTo>
                            <a:pt x="175" y="65"/>
                            <a:pt x="176" y="62"/>
                            <a:pt x="176" y="61"/>
                          </a:cubicBezTo>
                          <a:cubicBezTo>
                            <a:pt x="176" y="61"/>
                            <a:pt x="175" y="61"/>
                            <a:pt x="174" y="61"/>
                          </a:cubicBezTo>
                          <a:cubicBezTo>
                            <a:pt x="166" y="67"/>
                            <a:pt x="161" y="68"/>
                            <a:pt x="156" y="69"/>
                          </a:cubicBezTo>
                          <a:cubicBezTo>
                            <a:pt x="154" y="69"/>
                            <a:pt x="153" y="69"/>
                            <a:pt x="151" y="69"/>
                          </a:cubicBezTo>
                          <a:lnTo>
                            <a:pt x="151" y="69"/>
                          </a:lnTo>
                          <a:cubicBezTo>
                            <a:pt x="146" y="69"/>
                            <a:pt x="145" y="70"/>
                            <a:pt x="145" y="70"/>
                          </a:cubicBezTo>
                          <a:cubicBezTo>
                            <a:pt x="145" y="71"/>
                            <a:pt x="146" y="72"/>
                            <a:pt x="147" y="72"/>
                          </a:cubicBezTo>
                          <a:cubicBezTo>
                            <a:pt x="148" y="74"/>
                            <a:pt x="150" y="76"/>
                            <a:pt x="149" y="78"/>
                          </a:cubicBezTo>
                          <a:cubicBezTo>
                            <a:pt x="149" y="79"/>
                            <a:pt x="149" y="79"/>
                            <a:pt x="148" y="80"/>
                          </a:cubicBezTo>
                          <a:cubicBezTo>
                            <a:pt x="146" y="82"/>
                            <a:pt x="142" y="82"/>
                            <a:pt x="138" y="84"/>
                          </a:cubicBezTo>
                          <a:cubicBezTo>
                            <a:pt x="132" y="85"/>
                            <a:pt x="125" y="87"/>
                            <a:pt x="121" y="90"/>
                          </a:cubicBezTo>
                          <a:cubicBezTo>
                            <a:pt x="107" y="100"/>
                            <a:pt x="99" y="110"/>
                            <a:pt x="92" y="120"/>
                          </a:cubicBezTo>
                          <a:cubicBezTo>
                            <a:pt x="89" y="124"/>
                            <a:pt x="93" y="134"/>
                            <a:pt x="96" y="141"/>
                          </a:cubicBezTo>
                          <a:cubicBezTo>
                            <a:pt x="99" y="148"/>
                            <a:pt x="100" y="151"/>
                            <a:pt x="99" y="153"/>
                          </a:cubicBezTo>
                          <a:cubicBezTo>
                            <a:pt x="98" y="154"/>
                            <a:pt x="98" y="154"/>
                            <a:pt x="97" y="154"/>
                          </a:cubicBezTo>
                          <a:cubicBezTo>
                            <a:pt x="96" y="154"/>
                            <a:pt x="94" y="153"/>
                            <a:pt x="88" y="149"/>
                          </a:cubicBezTo>
                          <a:cubicBezTo>
                            <a:pt x="78" y="151"/>
                            <a:pt x="71" y="152"/>
                            <a:pt x="63" y="152"/>
                          </a:cubicBezTo>
                          <a:cubicBezTo>
                            <a:pt x="59" y="152"/>
                            <a:pt x="56" y="151"/>
                            <a:pt x="53" y="151"/>
                          </a:cubicBezTo>
                          <a:cubicBezTo>
                            <a:pt x="50" y="151"/>
                            <a:pt x="47" y="151"/>
                            <a:pt x="44" y="151"/>
                          </a:cubicBezTo>
                          <a:cubicBezTo>
                            <a:pt x="35" y="151"/>
                            <a:pt x="30" y="153"/>
                            <a:pt x="28" y="156"/>
                          </a:cubicBezTo>
                          <a:cubicBezTo>
                            <a:pt x="26" y="159"/>
                            <a:pt x="27" y="165"/>
                            <a:pt x="32" y="174"/>
                          </a:cubicBezTo>
                          <a:cubicBezTo>
                            <a:pt x="34" y="177"/>
                            <a:pt x="33" y="180"/>
                            <a:pt x="32" y="183"/>
                          </a:cubicBezTo>
                          <a:cubicBezTo>
                            <a:pt x="30" y="189"/>
                            <a:pt x="29" y="195"/>
                            <a:pt x="37" y="199"/>
                          </a:cubicBezTo>
                          <a:cubicBezTo>
                            <a:pt x="38" y="198"/>
                            <a:pt x="38" y="198"/>
                            <a:pt x="39" y="198"/>
                          </a:cubicBezTo>
                          <a:cubicBezTo>
                            <a:pt x="42" y="198"/>
                            <a:pt x="42" y="202"/>
                            <a:pt x="43" y="205"/>
                          </a:cubicBezTo>
                          <a:cubicBezTo>
                            <a:pt x="44" y="208"/>
                            <a:pt x="45" y="211"/>
                            <a:pt x="46" y="211"/>
                          </a:cubicBezTo>
                          <a:cubicBezTo>
                            <a:pt x="46" y="211"/>
                            <a:pt x="47" y="211"/>
                            <a:pt x="47" y="211"/>
                          </a:cubicBezTo>
                          <a:lnTo>
                            <a:pt x="48" y="210"/>
                          </a:lnTo>
                          <a:lnTo>
                            <a:pt x="49" y="211"/>
                          </a:lnTo>
                          <a:cubicBezTo>
                            <a:pt x="56" y="220"/>
                            <a:pt x="59" y="225"/>
                            <a:pt x="48" y="237"/>
                          </a:cubicBezTo>
                          <a:cubicBezTo>
                            <a:pt x="50" y="241"/>
                            <a:pt x="57" y="257"/>
                            <a:pt x="54" y="262"/>
                          </a:cubicBezTo>
                          <a:cubicBezTo>
                            <a:pt x="48" y="273"/>
                            <a:pt x="46" y="275"/>
                            <a:pt x="44" y="275"/>
                          </a:cubicBezTo>
                          <a:cubicBezTo>
                            <a:pt x="42" y="275"/>
                            <a:pt x="41" y="273"/>
                            <a:pt x="40" y="271"/>
                          </a:cubicBezTo>
                          <a:cubicBezTo>
                            <a:pt x="40" y="271"/>
                            <a:pt x="40" y="270"/>
                            <a:pt x="40" y="270"/>
                          </a:cubicBezTo>
                          <a:lnTo>
                            <a:pt x="39" y="269"/>
                          </a:lnTo>
                          <a:lnTo>
                            <a:pt x="40" y="269"/>
                          </a:lnTo>
                          <a:cubicBezTo>
                            <a:pt x="46" y="256"/>
                            <a:pt x="46" y="248"/>
                            <a:pt x="45" y="246"/>
                          </a:cubicBezTo>
                          <a:cubicBezTo>
                            <a:pt x="45" y="246"/>
                            <a:pt x="44" y="246"/>
                            <a:pt x="44" y="246"/>
                          </a:cubicBezTo>
                          <a:cubicBezTo>
                            <a:pt x="43" y="246"/>
                            <a:pt x="39" y="250"/>
                            <a:pt x="36" y="264"/>
                          </a:cubicBezTo>
                          <a:lnTo>
                            <a:pt x="33" y="273"/>
                          </a:lnTo>
                          <a:lnTo>
                            <a:pt x="33" y="264"/>
                          </a:lnTo>
                          <a:cubicBezTo>
                            <a:pt x="33" y="258"/>
                            <a:pt x="38" y="236"/>
                            <a:pt x="41" y="232"/>
                          </a:cubicBezTo>
                          <a:cubicBezTo>
                            <a:pt x="47" y="222"/>
                            <a:pt x="47" y="219"/>
                            <a:pt x="47" y="218"/>
                          </a:cubicBezTo>
                          <a:cubicBezTo>
                            <a:pt x="47" y="218"/>
                            <a:pt x="46" y="218"/>
                            <a:pt x="46" y="218"/>
                          </a:cubicBezTo>
                          <a:cubicBezTo>
                            <a:pt x="45" y="218"/>
                            <a:pt x="44" y="218"/>
                            <a:pt x="42" y="218"/>
                          </a:cubicBezTo>
                          <a:cubicBezTo>
                            <a:pt x="41" y="218"/>
                            <a:pt x="39" y="218"/>
                            <a:pt x="38" y="218"/>
                          </a:cubicBezTo>
                          <a:cubicBezTo>
                            <a:pt x="34" y="218"/>
                            <a:pt x="31" y="217"/>
                            <a:pt x="30" y="214"/>
                          </a:cubicBezTo>
                          <a:cubicBezTo>
                            <a:pt x="27" y="206"/>
                            <a:pt x="24" y="203"/>
                            <a:pt x="19" y="199"/>
                          </a:cubicBezTo>
                          <a:cubicBezTo>
                            <a:pt x="17" y="197"/>
                            <a:pt x="14" y="195"/>
                            <a:pt x="11" y="192"/>
                          </a:cubicBezTo>
                          <a:cubicBezTo>
                            <a:pt x="10" y="192"/>
                            <a:pt x="9" y="192"/>
                            <a:pt x="8" y="193"/>
                          </a:cubicBezTo>
                          <a:cubicBezTo>
                            <a:pt x="7" y="194"/>
                            <a:pt x="7" y="194"/>
                            <a:pt x="7" y="195"/>
                          </a:cubicBezTo>
                          <a:cubicBezTo>
                            <a:pt x="7" y="196"/>
                            <a:pt x="7" y="196"/>
                            <a:pt x="7" y="197"/>
                          </a:cubicBezTo>
                          <a:cubicBezTo>
                            <a:pt x="7" y="200"/>
                            <a:pt x="10" y="201"/>
                            <a:pt x="13" y="202"/>
                          </a:cubicBezTo>
                          <a:cubicBezTo>
                            <a:pt x="17" y="204"/>
                            <a:pt x="22" y="205"/>
                            <a:pt x="22" y="211"/>
                          </a:cubicBezTo>
                          <a:cubicBezTo>
                            <a:pt x="23" y="220"/>
                            <a:pt x="19" y="222"/>
                            <a:pt x="15" y="223"/>
                          </a:cubicBezTo>
                          <a:cubicBezTo>
                            <a:pt x="12" y="224"/>
                            <a:pt x="11" y="224"/>
                            <a:pt x="11" y="227"/>
                          </a:cubicBezTo>
                          <a:cubicBezTo>
                            <a:pt x="11" y="229"/>
                            <a:pt x="13" y="232"/>
                            <a:pt x="15" y="234"/>
                          </a:cubicBezTo>
                          <a:cubicBezTo>
                            <a:pt x="18" y="238"/>
                            <a:pt x="22" y="243"/>
                            <a:pt x="22" y="250"/>
                          </a:cubicBezTo>
                          <a:cubicBezTo>
                            <a:pt x="22" y="261"/>
                            <a:pt x="16" y="264"/>
                            <a:pt x="10" y="267"/>
                          </a:cubicBezTo>
                          <a:cubicBezTo>
                            <a:pt x="5" y="270"/>
                            <a:pt x="0" y="273"/>
                            <a:pt x="0" y="282"/>
                          </a:cubicBezTo>
                          <a:cubicBezTo>
                            <a:pt x="0" y="289"/>
                            <a:pt x="14" y="302"/>
                            <a:pt x="21" y="302"/>
                          </a:cubicBezTo>
                          <a:cubicBezTo>
                            <a:pt x="23" y="302"/>
                            <a:pt x="24" y="301"/>
                            <a:pt x="25" y="301"/>
                          </a:cubicBezTo>
                          <a:cubicBezTo>
                            <a:pt x="25" y="301"/>
                            <a:pt x="26" y="300"/>
                            <a:pt x="28" y="301"/>
                          </a:cubicBezTo>
                          <a:lnTo>
                            <a:pt x="28" y="301"/>
                          </a:lnTo>
                          <a:lnTo>
                            <a:pt x="28" y="301"/>
                          </a:lnTo>
                          <a:cubicBezTo>
                            <a:pt x="29" y="303"/>
                            <a:pt x="31" y="304"/>
                            <a:pt x="32" y="305"/>
                          </a:cubicBezTo>
                          <a:cubicBezTo>
                            <a:pt x="35" y="308"/>
                            <a:pt x="39" y="311"/>
                            <a:pt x="39" y="318"/>
                          </a:cubicBezTo>
                          <a:cubicBezTo>
                            <a:pt x="39" y="322"/>
                            <a:pt x="39" y="325"/>
                            <a:pt x="35" y="328"/>
                          </a:cubicBezTo>
                          <a:lnTo>
                            <a:pt x="36" y="331"/>
                          </a:lnTo>
                          <a:lnTo>
                            <a:pt x="37" y="335"/>
                          </a:lnTo>
                          <a:lnTo>
                            <a:pt x="36" y="335"/>
                          </a:lnTo>
                          <a:cubicBezTo>
                            <a:pt x="35" y="338"/>
                            <a:pt x="33" y="343"/>
                            <a:pt x="30" y="345"/>
                          </a:cubicBezTo>
                          <a:lnTo>
                            <a:pt x="29" y="346"/>
                          </a:lnTo>
                          <a:cubicBezTo>
                            <a:pt x="29" y="346"/>
                            <a:pt x="28" y="346"/>
                            <a:pt x="27" y="346"/>
                          </a:cubicBezTo>
                          <a:cubicBezTo>
                            <a:pt x="24" y="346"/>
                            <a:pt x="23" y="347"/>
                            <a:pt x="23" y="348"/>
                          </a:cubicBezTo>
                          <a:cubicBezTo>
                            <a:pt x="25" y="357"/>
                            <a:pt x="27" y="372"/>
                            <a:pt x="28" y="374"/>
                          </a:cubicBezTo>
                          <a:cubicBezTo>
                            <a:pt x="29" y="376"/>
                            <a:pt x="31" y="376"/>
                            <a:pt x="32" y="377"/>
                          </a:cubicBezTo>
                          <a:cubicBezTo>
                            <a:pt x="34" y="379"/>
                            <a:pt x="36" y="380"/>
                            <a:pt x="36" y="386"/>
                          </a:cubicBezTo>
                          <a:lnTo>
                            <a:pt x="36" y="407"/>
                          </a:lnTo>
                          <a:cubicBezTo>
                            <a:pt x="36" y="415"/>
                            <a:pt x="41" y="418"/>
                            <a:pt x="47" y="421"/>
                          </a:cubicBezTo>
                          <a:cubicBezTo>
                            <a:pt x="48" y="422"/>
                            <a:pt x="48" y="422"/>
                            <a:pt x="49" y="423"/>
                          </a:cubicBezTo>
                          <a:lnTo>
                            <a:pt x="50" y="423"/>
                          </a:lnTo>
                          <a:lnTo>
                            <a:pt x="51" y="439"/>
                          </a:lnTo>
                          <a:lnTo>
                            <a:pt x="50" y="439"/>
                          </a:lnTo>
                          <a:cubicBezTo>
                            <a:pt x="49" y="440"/>
                            <a:pt x="47" y="443"/>
                            <a:pt x="47" y="445"/>
                          </a:cubicBezTo>
                          <a:cubicBezTo>
                            <a:pt x="47" y="449"/>
                            <a:pt x="60" y="453"/>
                            <a:pt x="66" y="453"/>
                          </a:cubicBezTo>
                          <a:lnTo>
                            <a:pt x="67" y="453"/>
                          </a:lnTo>
                          <a:lnTo>
                            <a:pt x="67" y="454"/>
                          </a:lnTo>
                          <a:cubicBezTo>
                            <a:pt x="67" y="456"/>
                            <a:pt x="67" y="459"/>
                            <a:pt x="68" y="461"/>
                          </a:cubicBezTo>
                          <a:cubicBezTo>
                            <a:pt x="68" y="463"/>
                            <a:pt x="69" y="466"/>
                            <a:pt x="69" y="470"/>
                          </a:cubicBezTo>
                          <a:cubicBezTo>
                            <a:pt x="69" y="478"/>
                            <a:pt x="65" y="481"/>
                            <a:pt x="61" y="483"/>
                          </a:cubicBezTo>
                          <a:cubicBezTo>
                            <a:pt x="58" y="486"/>
                            <a:pt x="55" y="488"/>
                            <a:pt x="55" y="494"/>
                          </a:cubicBezTo>
                          <a:cubicBezTo>
                            <a:pt x="55" y="496"/>
                            <a:pt x="56" y="498"/>
                            <a:pt x="57" y="500"/>
                          </a:cubicBezTo>
                          <a:cubicBezTo>
                            <a:pt x="58" y="502"/>
                            <a:pt x="60" y="505"/>
                            <a:pt x="60" y="509"/>
                          </a:cubicBezTo>
                          <a:cubicBezTo>
                            <a:pt x="60" y="514"/>
                            <a:pt x="57" y="516"/>
                            <a:pt x="54" y="518"/>
                          </a:cubicBezTo>
                          <a:cubicBezTo>
                            <a:pt x="52" y="520"/>
                            <a:pt x="50" y="522"/>
                            <a:pt x="50" y="524"/>
                          </a:cubicBezTo>
                          <a:cubicBezTo>
                            <a:pt x="50" y="526"/>
                            <a:pt x="49" y="527"/>
                            <a:pt x="49" y="528"/>
                          </a:cubicBezTo>
                          <a:cubicBezTo>
                            <a:pt x="49" y="531"/>
                            <a:pt x="49" y="533"/>
                            <a:pt x="47" y="535"/>
                          </a:cubicBezTo>
                          <a:cubicBezTo>
                            <a:pt x="46" y="535"/>
                            <a:pt x="44" y="535"/>
                            <a:pt x="43" y="535"/>
                          </a:cubicBezTo>
                          <a:cubicBezTo>
                            <a:pt x="43" y="535"/>
                            <a:pt x="42" y="535"/>
                            <a:pt x="42" y="535"/>
                          </a:cubicBezTo>
                          <a:cubicBezTo>
                            <a:pt x="42" y="546"/>
                            <a:pt x="48" y="557"/>
                            <a:pt x="60" y="557"/>
                          </a:cubicBezTo>
                          <a:lnTo>
                            <a:pt x="61" y="557"/>
                          </a:lnTo>
                          <a:lnTo>
                            <a:pt x="62" y="558"/>
                          </a:lnTo>
                          <a:cubicBezTo>
                            <a:pt x="63" y="569"/>
                            <a:pt x="55" y="572"/>
                            <a:pt x="47" y="574"/>
                          </a:cubicBezTo>
                          <a:cubicBezTo>
                            <a:pt x="41" y="576"/>
                            <a:pt x="36" y="578"/>
                            <a:pt x="36" y="583"/>
                          </a:cubicBezTo>
                          <a:cubicBezTo>
                            <a:pt x="36" y="586"/>
                            <a:pt x="38" y="587"/>
                            <a:pt x="39" y="589"/>
                          </a:cubicBezTo>
                          <a:cubicBezTo>
                            <a:pt x="40" y="591"/>
                            <a:pt x="42" y="593"/>
                            <a:pt x="42" y="596"/>
                          </a:cubicBezTo>
                          <a:lnTo>
                            <a:pt x="42" y="609"/>
                          </a:lnTo>
                          <a:cubicBezTo>
                            <a:pt x="42" y="609"/>
                            <a:pt x="42" y="614"/>
                            <a:pt x="45" y="614"/>
                          </a:cubicBezTo>
                          <a:cubicBezTo>
                            <a:pt x="49" y="614"/>
                            <a:pt x="51" y="613"/>
                            <a:pt x="54" y="613"/>
                          </a:cubicBezTo>
                          <a:cubicBezTo>
                            <a:pt x="57" y="612"/>
                            <a:pt x="60" y="612"/>
                            <a:pt x="64" y="612"/>
                          </a:cubicBezTo>
                          <a:cubicBezTo>
                            <a:pt x="71" y="612"/>
                            <a:pt x="74" y="615"/>
                            <a:pt x="76" y="618"/>
                          </a:cubicBezTo>
                          <a:cubicBezTo>
                            <a:pt x="78" y="620"/>
                            <a:pt x="80" y="622"/>
                            <a:pt x="84" y="623"/>
                          </a:cubicBezTo>
                          <a:lnTo>
                            <a:pt x="85" y="623"/>
                          </a:lnTo>
                          <a:lnTo>
                            <a:pt x="85" y="623"/>
                          </a:lnTo>
                          <a:cubicBezTo>
                            <a:pt x="86" y="626"/>
                            <a:pt x="89" y="633"/>
                            <a:pt x="91" y="635"/>
                          </a:cubicBezTo>
                          <a:cubicBezTo>
                            <a:pt x="92" y="636"/>
                            <a:pt x="94" y="636"/>
                            <a:pt x="96" y="636"/>
                          </a:cubicBezTo>
                          <a:cubicBezTo>
                            <a:pt x="99" y="637"/>
                            <a:pt x="103" y="639"/>
                            <a:pt x="103" y="644"/>
                          </a:cubicBezTo>
                          <a:cubicBezTo>
                            <a:pt x="103" y="648"/>
                            <a:pt x="101" y="651"/>
                            <a:pt x="99" y="654"/>
                          </a:cubicBezTo>
                          <a:cubicBezTo>
                            <a:pt x="96" y="657"/>
                            <a:pt x="93" y="661"/>
                            <a:pt x="93" y="667"/>
                          </a:cubicBezTo>
                          <a:cubicBezTo>
                            <a:pt x="93" y="673"/>
                            <a:pt x="98" y="674"/>
                            <a:pt x="103" y="676"/>
                          </a:cubicBezTo>
                          <a:cubicBezTo>
                            <a:pt x="108" y="677"/>
                            <a:pt x="114" y="679"/>
                            <a:pt x="114" y="686"/>
                          </a:cubicBezTo>
                          <a:cubicBezTo>
                            <a:pt x="114" y="692"/>
                            <a:pt x="111" y="694"/>
                            <a:pt x="108" y="697"/>
                          </a:cubicBezTo>
                          <a:cubicBezTo>
                            <a:pt x="105" y="699"/>
                            <a:pt x="103" y="701"/>
                            <a:pt x="103" y="705"/>
                          </a:cubicBezTo>
                          <a:lnTo>
                            <a:pt x="103" y="725"/>
                          </a:lnTo>
                          <a:cubicBezTo>
                            <a:pt x="103" y="728"/>
                            <a:pt x="104" y="730"/>
                            <a:pt x="107" y="733"/>
                          </a:cubicBezTo>
                          <a:cubicBezTo>
                            <a:pt x="110" y="736"/>
                            <a:pt x="114" y="741"/>
                            <a:pt x="114" y="749"/>
                          </a:cubicBezTo>
                          <a:cubicBezTo>
                            <a:pt x="114" y="754"/>
                            <a:pt x="110" y="755"/>
                            <a:pt x="108" y="757"/>
                          </a:cubicBezTo>
                          <a:cubicBezTo>
                            <a:pt x="105" y="758"/>
                            <a:pt x="104" y="759"/>
                            <a:pt x="104" y="761"/>
                          </a:cubicBezTo>
                          <a:cubicBezTo>
                            <a:pt x="104" y="764"/>
                            <a:pt x="113" y="773"/>
                            <a:pt x="116" y="773"/>
                          </a:cubicBezTo>
                          <a:cubicBezTo>
                            <a:pt x="119" y="773"/>
                            <a:pt x="120" y="773"/>
                            <a:pt x="122" y="772"/>
                          </a:cubicBezTo>
                          <a:cubicBezTo>
                            <a:pt x="124" y="772"/>
                            <a:pt x="125" y="772"/>
                            <a:pt x="127" y="772"/>
                          </a:cubicBezTo>
                          <a:cubicBezTo>
                            <a:pt x="131" y="772"/>
                            <a:pt x="133" y="774"/>
                            <a:pt x="135" y="775"/>
                          </a:cubicBezTo>
                          <a:cubicBezTo>
                            <a:pt x="136" y="776"/>
                            <a:pt x="137" y="777"/>
                            <a:pt x="138" y="777"/>
                          </a:cubicBezTo>
                          <a:cubicBezTo>
                            <a:pt x="146" y="782"/>
                            <a:pt x="148" y="792"/>
                            <a:pt x="151" y="801"/>
                          </a:cubicBezTo>
                          <a:cubicBezTo>
                            <a:pt x="153" y="808"/>
                            <a:pt x="154" y="815"/>
                            <a:pt x="159" y="820"/>
                          </a:cubicBezTo>
                          <a:lnTo>
                            <a:pt x="159" y="820"/>
                          </a:lnTo>
                          <a:lnTo>
                            <a:pt x="159" y="821"/>
                          </a:lnTo>
                          <a:cubicBezTo>
                            <a:pt x="159" y="822"/>
                            <a:pt x="160" y="823"/>
                            <a:pt x="161" y="824"/>
                          </a:cubicBezTo>
                          <a:cubicBezTo>
                            <a:pt x="161" y="825"/>
                            <a:pt x="162" y="827"/>
                            <a:pt x="162" y="829"/>
                          </a:cubicBezTo>
                          <a:cubicBezTo>
                            <a:pt x="162" y="832"/>
                            <a:pt x="160" y="833"/>
                            <a:pt x="158" y="835"/>
                          </a:cubicBezTo>
                          <a:cubicBezTo>
                            <a:pt x="157" y="835"/>
                            <a:pt x="156" y="836"/>
                            <a:pt x="156" y="837"/>
                          </a:cubicBezTo>
                          <a:cubicBezTo>
                            <a:pt x="155" y="839"/>
                            <a:pt x="156" y="840"/>
                            <a:pt x="156" y="841"/>
                          </a:cubicBezTo>
                          <a:cubicBezTo>
                            <a:pt x="156" y="843"/>
                            <a:pt x="156" y="845"/>
                            <a:pt x="153" y="847"/>
                          </a:cubicBezTo>
                          <a:cubicBezTo>
                            <a:pt x="152" y="850"/>
                            <a:pt x="149" y="852"/>
                            <a:pt x="147" y="854"/>
                          </a:cubicBezTo>
                          <a:cubicBezTo>
                            <a:pt x="142" y="857"/>
                            <a:pt x="137" y="860"/>
                            <a:pt x="137" y="868"/>
                          </a:cubicBezTo>
                          <a:cubicBezTo>
                            <a:pt x="139" y="870"/>
                            <a:pt x="142" y="873"/>
                            <a:pt x="143" y="874"/>
                          </a:cubicBezTo>
                          <a:lnTo>
                            <a:pt x="156" y="874"/>
                          </a:lnTo>
                          <a:lnTo>
                            <a:pt x="157" y="875"/>
                          </a:lnTo>
                          <a:cubicBezTo>
                            <a:pt x="158" y="877"/>
                            <a:pt x="161" y="878"/>
                            <a:pt x="166" y="878"/>
                          </a:cubicBezTo>
                          <a:cubicBezTo>
                            <a:pt x="185" y="878"/>
                            <a:pt x="195" y="861"/>
                            <a:pt x="202" y="842"/>
                          </a:cubicBezTo>
                          <a:cubicBezTo>
                            <a:pt x="203" y="840"/>
                            <a:pt x="205" y="839"/>
                            <a:pt x="207" y="838"/>
                          </a:cubicBezTo>
                          <a:cubicBezTo>
                            <a:pt x="208" y="838"/>
                            <a:pt x="209" y="838"/>
                            <a:pt x="209" y="837"/>
                          </a:cubicBezTo>
                          <a:cubicBezTo>
                            <a:pt x="210" y="836"/>
                            <a:pt x="210" y="834"/>
                            <a:pt x="210" y="832"/>
                          </a:cubicBezTo>
                          <a:cubicBezTo>
                            <a:pt x="210" y="829"/>
                            <a:pt x="210" y="826"/>
                            <a:pt x="213" y="824"/>
                          </a:cubicBezTo>
                          <a:cubicBezTo>
                            <a:pt x="221" y="819"/>
                            <a:pt x="237" y="817"/>
                            <a:pt x="245" y="817"/>
                          </a:cubicBezTo>
                          <a:cubicBezTo>
                            <a:pt x="245" y="816"/>
                            <a:pt x="245" y="815"/>
                            <a:pt x="245" y="814"/>
                          </a:cubicBezTo>
                          <a:cubicBezTo>
                            <a:pt x="241" y="814"/>
                            <a:pt x="238" y="809"/>
                            <a:pt x="235" y="805"/>
                          </a:cubicBezTo>
                          <a:cubicBezTo>
                            <a:pt x="234" y="803"/>
                            <a:pt x="232" y="800"/>
                            <a:pt x="230" y="799"/>
                          </a:cubicBezTo>
                          <a:cubicBezTo>
                            <a:pt x="230" y="799"/>
                            <a:pt x="229" y="798"/>
                            <a:pt x="229" y="798"/>
                          </a:cubicBezTo>
                          <a:cubicBezTo>
                            <a:pt x="228" y="798"/>
                            <a:pt x="225" y="796"/>
                            <a:pt x="225" y="794"/>
                          </a:cubicBezTo>
                          <a:cubicBezTo>
                            <a:pt x="225" y="792"/>
                            <a:pt x="234" y="784"/>
                            <a:pt x="236" y="784"/>
                          </a:cubicBezTo>
                          <a:cubicBezTo>
                            <a:pt x="242" y="784"/>
                            <a:pt x="244" y="784"/>
                            <a:pt x="244" y="778"/>
                          </a:cubicBezTo>
                          <a:cubicBezTo>
                            <a:pt x="244" y="777"/>
                            <a:pt x="244" y="776"/>
                            <a:pt x="243" y="774"/>
                          </a:cubicBezTo>
                          <a:cubicBezTo>
                            <a:pt x="243" y="773"/>
                            <a:pt x="242" y="772"/>
                            <a:pt x="242" y="770"/>
                          </a:cubicBezTo>
                          <a:cubicBezTo>
                            <a:pt x="242" y="768"/>
                            <a:pt x="243" y="766"/>
                            <a:pt x="243" y="764"/>
                          </a:cubicBezTo>
                          <a:cubicBezTo>
                            <a:pt x="244" y="763"/>
                            <a:pt x="245" y="761"/>
                            <a:pt x="245" y="758"/>
                          </a:cubicBezTo>
                          <a:cubicBezTo>
                            <a:pt x="245" y="756"/>
                            <a:pt x="244" y="754"/>
                            <a:pt x="244" y="752"/>
                          </a:cubicBezTo>
                          <a:cubicBezTo>
                            <a:pt x="243" y="751"/>
                            <a:pt x="242" y="749"/>
                            <a:pt x="242" y="747"/>
                          </a:cubicBezTo>
                          <a:cubicBezTo>
                            <a:pt x="242" y="746"/>
                            <a:pt x="243" y="744"/>
                            <a:pt x="244" y="741"/>
                          </a:cubicBezTo>
                          <a:cubicBezTo>
                            <a:pt x="245" y="739"/>
                            <a:pt x="246" y="737"/>
                            <a:pt x="247" y="734"/>
                          </a:cubicBezTo>
                          <a:lnTo>
                            <a:pt x="247" y="733"/>
                          </a:lnTo>
                          <a:lnTo>
                            <a:pt x="248" y="733"/>
                          </a:lnTo>
                          <a:cubicBezTo>
                            <a:pt x="253" y="732"/>
                            <a:pt x="258" y="724"/>
                            <a:pt x="258" y="719"/>
                          </a:cubicBezTo>
                          <a:cubicBezTo>
                            <a:pt x="258" y="715"/>
                            <a:pt x="256" y="713"/>
                            <a:pt x="253" y="710"/>
                          </a:cubicBezTo>
                          <a:cubicBezTo>
                            <a:pt x="251" y="707"/>
                            <a:pt x="249" y="705"/>
                            <a:pt x="249" y="701"/>
                          </a:cubicBezTo>
                          <a:cubicBezTo>
                            <a:pt x="249" y="689"/>
                            <a:pt x="253" y="677"/>
                            <a:pt x="261" y="677"/>
                          </a:cubicBezTo>
                          <a:lnTo>
                            <a:pt x="272" y="677"/>
                          </a:lnTo>
                          <a:cubicBezTo>
                            <a:pt x="276" y="677"/>
                            <a:pt x="279" y="673"/>
                            <a:pt x="281" y="670"/>
                          </a:cubicBezTo>
                          <a:cubicBezTo>
                            <a:pt x="283" y="666"/>
                            <a:pt x="285" y="663"/>
                            <a:pt x="289" y="663"/>
                          </a:cubicBezTo>
                          <a:cubicBezTo>
                            <a:pt x="295" y="663"/>
                            <a:pt x="297" y="669"/>
                            <a:pt x="298" y="673"/>
                          </a:cubicBezTo>
                          <a:cubicBezTo>
                            <a:pt x="300" y="678"/>
                            <a:pt x="301" y="682"/>
                            <a:pt x="306" y="682"/>
                          </a:cubicBezTo>
                          <a:cubicBezTo>
                            <a:pt x="307" y="682"/>
                            <a:pt x="306" y="679"/>
                            <a:pt x="306" y="677"/>
                          </a:cubicBezTo>
                          <a:cubicBezTo>
                            <a:pt x="305" y="675"/>
                            <a:pt x="305" y="673"/>
                            <a:pt x="305" y="672"/>
                          </a:cubicBezTo>
                          <a:cubicBezTo>
                            <a:pt x="305" y="670"/>
                            <a:pt x="307" y="657"/>
                            <a:pt x="310" y="656"/>
                          </a:cubicBezTo>
                          <a:cubicBezTo>
                            <a:pt x="311" y="655"/>
                            <a:pt x="311" y="655"/>
                            <a:pt x="312" y="655"/>
                          </a:cubicBezTo>
                          <a:cubicBezTo>
                            <a:pt x="312" y="655"/>
                            <a:pt x="313" y="655"/>
                            <a:pt x="313" y="655"/>
                          </a:cubicBezTo>
                          <a:cubicBezTo>
                            <a:pt x="313" y="655"/>
                            <a:pt x="314" y="655"/>
                            <a:pt x="314" y="655"/>
                          </a:cubicBezTo>
                          <a:cubicBezTo>
                            <a:pt x="314" y="654"/>
                            <a:pt x="314" y="653"/>
                            <a:pt x="314" y="652"/>
                          </a:cubicBezTo>
                          <a:cubicBezTo>
                            <a:pt x="314" y="651"/>
                            <a:pt x="314" y="649"/>
                            <a:pt x="316" y="647"/>
                          </a:cubicBezTo>
                          <a:cubicBezTo>
                            <a:pt x="317" y="646"/>
                            <a:pt x="319" y="645"/>
                            <a:pt x="320" y="643"/>
                          </a:cubicBezTo>
                          <a:cubicBezTo>
                            <a:pt x="323" y="641"/>
                            <a:pt x="327" y="637"/>
                            <a:pt x="327" y="634"/>
                          </a:cubicBezTo>
                          <a:cubicBezTo>
                            <a:pt x="327" y="633"/>
                            <a:pt x="327" y="633"/>
                            <a:pt x="326" y="632"/>
                          </a:cubicBezTo>
                          <a:cubicBezTo>
                            <a:pt x="325" y="632"/>
                            <a:pt x="324" y="631"/>
                            <a:pt x="324" y="631"/>
                          </a:cubicBezTo>
                          <a:lnTo>
                            <a:pt x="324" y="630"/>
                          </a:lnTo>
                          <a:lnTo>
                            <a:pt x="324" y="627"/>
                          </a:lnTo>
                          <a:cubicBezTo>
                            <a:pt x="324" y="625"/>
                            <a:pt x="324" y="623"/>
                            <a:pt x="326" y="622"/>
                          </a:cubicBezTo>
                          <a:cubicBezTo>
                            <a:pt x="328" y="619"/>
                            <a:pt x="332" y="617"/>
                            <a:pt x="335" y="617"/>
                          </a:cubicBezTo>
                          <a:cubicBezTo>
                            <a:pt x="338" y="617"/>
                            <a:pt x="338" y="619"/>
                            <a:pt x="339" y="621"/>
                          </a:cubicBezTo>
                          <a:cubicBezTo>
                            <a:pt x="339" y="622"/>
                            <a:pt x="340" y="623"/>
                            <a:pt x="340" y="624"/>
                          </a:cubicBezTo>
                          <a:cubicBezTo>
                            <a:pt x="347" y="628"/>
                            <a:pt x="356" y="633"/>
                            <a:pt x="358" y="633"/>
                          </a:cubicBezTo>
                          <a:cubicBezTo>
                            <a:pt x="364" y="633"/>
                            <a:pt x="364" y="629"/>
                            <a:pt x="364" y="628"/>
                          </a:cubicBezTo>
                          <a:lnTo>
                            <a:pt x="364" y="623"/>
                          </a:lnTo>
                          <a:cubicBezTo>
                            <a:pt x="364" y="621"/>
                            <a:pt x="365" y="619"/>
                            <a:pt x="366" y="618"/>
                          </a:cubicBezTo>
                          <a:cubicBezTo>
                            <a:pt x="367" y="617"/>
                            <a:pt x="367" y="617"/>
                            <a:pt x="367" y="616"/>
                          </a:cubicBezTo>
                          <a:lnTo>
                            <a:pt x="367" y="612"/>
                          </a:lnTo>
                          <a:cubicBezTo>
                            <a:pt x="366" y="610"/>
                            <a:pt x="364" y="608"/>
                            <a:pt x="362" y="607"/>
                          </a:cubicBezTo>
                          <a:cubicBezTo>
                            <a:pt x="359" y="605"/>
                            <a:pt x="357" y="603"/>
                            <a:pt x="357" y="601"/>
                          </a:cubicBezTo>
                          <a:cubicBezTo>
                            <a:pt x="357" y="597"/>
                            <a:pt x="360" y="595"/>
                            <a:pt x="362" y="593"/>
                          </a:cubicBezTo>
                          <a:cubicBezTo>
                            <a:pt x="364" y="591"/>
                            <a:pt x="366" y="589"/>
                            <a:pt x="366" y="587"/>
                          </a:cubicBezTo>
                          <a:cubicBezTo>
                            <a:pt x="366" y="585"/>
                            <a:pt x="365" y="583"/>
                            <a:pt x="364" y="581"/>
                          </a:cubicBezTo>
                          <a:cubicBezTo>
                            <a:pt x="363" y="581"/>
                            <a:pt x="363" y="580"/>
                            <a:pt x="363" y="579"/>
                          </a:cubicBezTo>
                          <a:lnTo>
                            <a:pt x="349" y="579"/>
                          </a:lnTo>
                          <a:lnTo>
                            <a:pt x="349" y="579"/>
                          </a:lnTo>
                          <a:cubicBezTo>
                            <a:pt x="346" y="576"/>
                            <a:pt x="345" y="566"/>
                            <a:pt x="345" y="562"/>
                          </a:cubicBezTo>
                          <a:cubicBezTo>
                            <a:pt x="345" y="557"/>
                            <a:pt x="346" y="555"/>
                            <a:pt x="347" y="553"/>
                          </a:cubicBezTo>
                          <a:cubicBezTo>
                            <a:pt x="348" y="552"/>
                            <a:pt x="349" y="550"/>
                            <a:pt x="349" y="549"/>
                          </a:cubicBezTo>
                          <a:cubicBezTo>
                            <a:pt x="347" y="548"/>
                            <a:pt x="347" y="547"/>
                            <a:pt x="346" y="545"/>
                          </a:cubicBezTo>
                          <a:lnTo>
                            <a:pt x="346" y="544"/>
                          </a:lnTo>
                          <a:lnTo>
                            <a:pt x="347" y="543"/>
                          </a:lnTo>
                          <a:cubicBezTo>
                            <a:pt x="349" y="542"/>
                            <a:pt x="350" y="541"/>
                            <a:pt x="351" y="539"/>
                          </a:cubicBezTo>
                          <a:cubicBezTo>
                            <a:pt x="352" y="538"/>
                            <a:pt x="353" y="537"/>
                            <a:pt x="356" y="535"/>
                          </a:cubicBezTo>
                          <a:cubicBezTo>
                            <a:pt x="356" y="535"/>
                            <a:pt x="356" y="534"/>
                            <a:pt x="357" y="534"/>
                          </a:cubicBezTo>
                          <a:cubicBezTo>
                            <a:pt x="358" y="533"/>
                            <a:pt x="359" y="532"/>
                            <a:pt x="359" y="530"/>
                          </a:cubicBezTo>
                          <a:cubicBezTo>
                            <a:pt x="359" y="527"/>
                            <a:pt x="360" y="525"/>
                            <a:pt x="361" y="523"/>
                          </a:cubicBezTo>
                          <a:cubicBezTo>
                            <a:pt x="363" y="521"/>
                            <a:pt x="364" y="519"/>
                            <a:pt x="364" y="516"/>
                          </a:cubicBezTo>
                          <a:cubicBezTo>
                            <a:pt x="364" y="516"/>
                            <a:pt x="364" y="515"/>
                            <a:pt x="363" y="514"/>
                          </a:cubicBezTo>
                          <a:cubicBezTo>
                            <a:pt x="362" y="513"/>
                            <a:pt x="361" y="512"/>
                            <a:pt x="361" y="509"/>
                          </a:cubicBezTo>
                          <a:cubicBezTo>
                            <a:pt x="361" y="508"/>
                            <a:pt x="362" y="506"/>
                            <a:pt x="363" y="505"/>
                          </a:cubicBezTo>
                          <a:cubicBezTo>
                            <a:pt x="363" y="504"/>
                            <a:pt x="364" y="503"/>
                            <a:pt x="364" y="501"/>
                          </a:cubicBezTo>
                          <a:cubicBezTo>
                            <a:pt x="364" y="498"/>
                            <a:pt x="362" y="496"/>
                            <a:pt x="360" y="494"/>
                          </a:cubicBezTo>
                          <a:cubicBezTo>
                            <a:pt x="357" y="492"/>
                            <a:pt x="354" y="490"/>
                            <a:pt x="354" y="485"/>
                          </a:cubicBezTo>
                          <a:cubicBezTo>
                            <a:pt x="354" y="481"/>
                            <a:pt x="356" y="479"/>
                            <a:pt x="357" y="478"/>
                          </a:cubicBezTo>
                          <a:cubicBezTo>
                            <a:pt x="358" y="476"/>
                            <a:pt x="359" y="476"/>
                            <a:pt x="359" y="475"/>
                          </a:cubicBezTo>
                          <a:cubicBezTo>
                            <a:pt x="359" y="473"/>
                            <a:pt x="358" y="473"/>
                            <a:pt x="357" y="471"/>
                          </a:cubicBezTo>
                          <a:cubicBezTo>
                            <a:pt x="356" y="470"/>
                            <a:pt x="354" y="467"/>
                            <a:pt x="354" y="463"/>
                          </a:cubicBezTo>
                          <a:cubicBezTo>
                            <a:pt x="354" y="455"/>
                            <a:pt x="359" y="454"/>
                            <a:pt x="364" y="452"/>
                          </a:cubicBezTo>
                          <a:cubicBezTo>
                            <a:pt x="368" y="451"/>
                            <a:pt x="371" y="450"/>
                            <a:pt x="373" y="447"/>
                          </a:cubicBezTo>
                          <a:lnTo>
                            <a:pt x="373" y="446"/>
                          </a:lnTo>
                          <a:cubicBezTo>
                            <a:pt x="372" y="446"/>
                            <a:pt x="372" y="446"/>
                            <a:pt x="372" y="44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" name="Freeform 1189">
                      <a:extLst>
                        <a:ext uri="{FF2B5EF4-FFF2-40B4-BE49-F238E27FC236}">
                          <a16:creationId xmlns:a16="http://schemas.microsoft.com/office/drawing/2014/main" id="{74CF9211-DB43-E732-E273-57F1CB3578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066" y="4234048"/>
                      <a:ext cx="127803" cy="167273"/>
                    </a:xfrm>
                    <a:custGeom>
                      <a:avLst/>
                      <a:gdLst>
                        <a:gd name="T0" fmla="*/ 264 w 300"/>
                        <a:gd name="T1" fmla="*/ 170 h 392"/>
                        <a:gd name="T2" fmla="*/ 226 w 300"/>
                        <a:gd name="T3" fmla="*/ 189 h 392"/>
                        <a:gd name="T4" fmla="*/ 210 w 300"/>
                        <a:gd name="T5" fmla="*/ 181 h 392"/>
                        <a:gd name="T6" fmla="*/ 202 w 300"/>
                        <a:gd name="T7" fmla="*/ 130 h 392"/>
                        <a:gd name="T8" fmla="*/ 188 w 300"/>
                        <a:gd name="T9" fmla="*/ 115 h 392"/>
                        <a:gd name="T10" fmla="*/ 215 w 300"/>
                        <a:gd name="T11" fmla="*/ 109 h 392"/>
                        <a:gd name="T12" fmla="*/ 222 w 300"/>
                        <a:gd name="T13" fmla="*/ 82 h 392"/>
                        <a:gd name="T14" fmla="*/ 234 w 300"/>
                        <a:gd name="T15" fmla="*/ 83 h 392"/>
                        <a:gd name="T16" fmla="*/ 268 w 300"/>
                        <a:gd name="T17" fmla="*/ 50 h 392"/>
                        <a:gd name="T18" fmla="*/ 247 w 300"/>
                        <a:gd name="T19" fmla="*/ 39 h 392"/>
                        <a:gd name="T20" fmla="*/ 226 w 300"/>
                        <a:gd name="T21" fmla="*/ 38 h 392"/>
                        <a:gd name="T22" fmla="*/ 218 w 300"/>
                        <a:gd name="T23" fmla="*/ 0 h 392"/>
                        <a:gd name="T24" fmla="*/ 188 w 300"/>
                        <a:gd name="T25" fmla="*/ 42 h 392"/>
                        <a:gd name="T26" fmla="*/ 202 w 300"/>
                        <a:gd name="T27" fmla="*/ 49 h 392"/>
                        <a:gd name="T28" fmla="*/ 168 w 300"/>
                        <a:gd name="T29" fmla="*/ 55 h 392"/>
                        <a:gd name="T30" fmla="*/ 67 w 300"/>
                        <a:gd name="T31" fmla="*/ 130 h 392"/>
                        <a:gd name="T32" fmla="*/ 40 w 300"/>
                        <a:gd name="T33" fmla="*/ 178 h 392"/>
                        <a:gd name="T34" fmla="*/ 54 w 300"/>
                        <a:gd name="T35" fmla="*/ 203 h 392"/>
                        <a:gd name="T36" fmla="*/ 67 w 300"/>
                        <a:gd name="T37" fmla="*/ 217 h 392"/>
                        <a:gd name="T38" fmla="*/ 51 w 300"/>
                        <a:gd name="T39" fmla="*/ 224 h 392"/>
                        <a:gd name="T40" fmla="*/ 25 w 300"/>
                        <a:gd name="T41" fmla="*/ 226 h 392"/>
                        <a:gd name="T42" fmla="*/ 13 w 300"/>
                        <a:gd name="T43" fmla="*/ 265 h 392"/>
                        <a:gd name="T44" fmla="*/ 5 w 300"/>
                        <a:gd name="T45" fmla="*/ 289 h 392"/>
                        <a:gd name="T46" fmla="*/ 31 w 300"/>
                        <a:gd name="T47" fmla="*/ 319 h 392"/>
                        <a:gd name="T48" fmla="*/ 29 w 300"/>
                        <a:gd name="T49" fmla="*/ 326 h 392"/>
                        <a:gd name="T50" fmla="*/ 16 w 300"/>
                        <a:gd name="T51" fmla="*/ 356 h 392"/>
                        <a:gd name="T52" fmla="*/ 25 w 300"/>
                        <a:gd name="T53" fmla="*/ 362 h 392"/>
                        <a:gd name="T54" fmla="*/ 36 w 300"/>
                        <a:gd name="T55" fmla="*/ 375 h 392"/>
                        <a:gd name="T56" fmla="*/ 58 w 300"/>
                        <a:gd name="T57" fmla="*/ 381 h 392"/>
                        <a:gd name="T58" fmla="*/ 70 w 300"/>
                        <a:gd name="T59" fmla="*/ 383 h 392"/>
                        <a:gd name="T60" fmla="*/ 74 w 300"/>
                        <a:gd name="T61" fmla="*/ 387 h 392"/>
                        <a:gd name="T62" fmla="*/ 98 w 300"/>
                        <a:gd name="T63" fmla="*/ 385 h 392"/>
                        <a:gd name="T64" fmla="*/ 115 w 300"/>
                        <a:gd name="T65" fmla="*/ 381 h 392"/>
                        <a:gd name="T66" fmla="*/ 138 w 300"/>
                        <a:gd name="T67" fmla="*/ 371 h 392"/>
                        <a:gd name="T68" fmla="*/ 140 w 300"/>
                        <a:gd name="T69" fmla="*/ 364 h 392"/>
                        <a:gd name="T70" fmla="*/ 150 w 300"/>
                        <a:gd name="T71" fmla="*/ 344 h 392"/>
                        <a:gd name="T72" fmla="*/ 151 w 300"/>
                        <a:gd name="T73" fmla="*/ 336 h 392"/>
                        <a:gd name="T74" fmla="*/ 198 w 300"/>
                        <a:gd name="T75" fmla="*/ 301 h 392"/>
                        <a:gd name="T76" fmla="*/ 217 w 300"/>
                        <a:gd name="T77" fmla="*/ 305 h 392"/>
                        <a:gd name="T78" fmla="*/ 235 w 300"/>
                        <a:gd name="T79" fmla="*/ 310 h 392"/>
                        <a:gd name="T80" fmla="*/ 262 w 300"/>
                        <a:gd name="T81" fmla="*/ 290 h 392"/>
                        <a:gd name="T82" fmla="*/ 269 w 300"/>
                        <a:gd name="T83" fmla="*/ 262 h 392"/>
                        <a:gd name="T84" fmla="*/ 276 w 300"/>
                        <a:gd name="T85" fmla="*/ 252 h 392"/>
                        <a:gd name="T86" fmla="*/ 290 w 300"/>
                        <a:gd name="T87" fmla="*/ 250 h 392"/>
                        <a:gd name="T88" fmla="*/ 289 w 300"/>
                        <a:gd name="T89" fmla="*/ 197 h 3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300" h="392">
                          <a:moveTo>
                            <a:pt x="284" y="168"/>
                          </a:moveTo>
                          <a:cubicBezTo>
                            <a:pt x="282" y="168"/>
                            <a:pt x="281" y="168"/>
                            <a:pt x="279" y="169"/>
                          </a:cubicBezTo>
                          <a:cubicBezTo>
                            <a:pt x="273" y="170"/>
                            <a:pt x="268" y="170"/>
                            <a:pt x="264" y="170"/>
                          </a:cubicBezTo>
                          <a:cubicBezTo>
                            <a:pt x="262" y="170"/>
                            <a:pt x="260" y="170"/>
                            <a:pt x="258" y="170"/>
                          </a:cubicBezTo>
                          <a:cubicBezTo>
                            <a:pt x="245" y="170"/>
                            <a:pt x="234" y="169"/>
                            <a:pt x="226" y="189"/>
                          </a:cubicBezTo>
                          <a:cubicBezTo>
                            <a:pt x="226" y="189"/>
                            <a:pt x="226" y="189"/>
                            <a:pt x="226" y="189"/>
                          </a:cubicBezTo>
                          <a:cubicBezTo>
                            <a:pt x="223" y="192"/>
                            <a:pt x="219" y="194"/>
                            <a:pt x="216" y="194"/>
                          </a:cubicBezTo>
                          <a:cubicBezTo>
                            <a:pt x="212" y="194"/>
                            <a:pt x="208" y="192"/>
                            <a:pt x="207" y="188"/>
                          </a:cubicBezTo>
                          <a:cubicBezTo>
                            <a:pt x="206" y="186"/>
                            <a:pt x="207" y="183"/>
                            <a:pt x="210" y="181"/>
                          </a:cubicBezTo>
                          <a:cubicBezTo>
                            <a:pt x="212" y="179"/>
                            <a:pt x="215" y="177"/>
                            <a:pt x="217" y="175"/>
                          </a:cubicBezTo>
                          <a:cubicBezTo>
                            <a:pt x="224" y="171"/>
                            <a:pt x="229" y="168"/>
                            <a:pt x="227" y="157"/>
                          </a:cubicBezTo>
                          <a:cubicBezTo>
                            <a:pt x="225" y="132"/>
                            <a:pt x="213" y="131"/>
                            <a:pt x="202" y="130"/>
                          </a:cubicBezTo>
                          <a:cubicBezTo>
                            <a:pt x="196" y="129"/>
                            <a:pt x="189" y="128"/>
                            <a:pt x="186" y="122"/>
                          </a:cubicBezTo>
                          <a:cubicBezTo>
                            <a:pt x="186" y="121"/>
                            <a:pt x="186" y="121"/>
                            <a:pt x="186" y="121"/>
                          </a:cubicBezTo>
                          <a:cubicBezTo>
                            <a:pt x="185" y="118"/>
                            <a:pt x="186" y="116"/>
                            <a:pt x="188" y="115"/>
                          </a:cubicBezTo>
                          <a:cubicBezTo>
                            <a:pt x="190" y="112"/>
                            <a:pt x="194" y="112"/>
                            <a:pt x="198" y="112"/>
                          </a:cubicBezTo>
                          <a:cubicBezTo>
                            <a:pt x="199" y="112"/>
                            <a:pt x="200" y="112"/>
                            <a:pt x="201" y="112"/>
                          </a:cubicBezTo>
                          <a:cubicBezTo>
                            <a:pt x="206" y="112"/>
                            <a:pt x="212" y="112"/>
                            <a:pt x="215" y="109"/>
                          </a:cubicBezTo>
                          <a:cubicBezTo>
                            <a:pt x="216" y="107"/>
                            <a:pt x="216" y="103"/>
                            <a:pt x="215" y="98"/>
                          </a:cubicBezTo>
                          <a:cubicBezTo>
                            <a:pt x="214" y="91"/>
                            <a:pt x="215" y="87"/>
                            <a:pt x="217" y="84"/>
                          </a:cubicBezTo>
                          <a:cubicBezTo>
                            <a:pt x="218" y="83"/>
                            <a:pt x="220" y="82"/>
                            <a:pt x="222" y="82"/>
                          </a:cubicBezTo>
                          <a:cubicBezTo>
                            <a:pt x="224" y="82"/>
                            <a:pt x="225" y="82"/>
                            <a:pt x="227" y="83"/>
                          </a:cubicBezTo>
                          <a:cubicBezTo>
                            <a:pt x="227" y="83"/>
                            <a:pt x="228" y="83"/>
                            <a:pt x="228" y="83"/>
                          </a:cubicBezTo>
                          <a:cubicBezTo>
                            <a:pt x="230" y="83"/>
                            <a:pt x="232" y="83"/>
                            <a:pt x="234" y="83"/>
                          </a:cubicBezTo>
                          <a:cubicBezTo>
                            <a:pt x="243" y="83"/>
                            <a:pt x="244" y="79"/>
                            <a:pt x="246" y="74"/>
                          </a:cubicBezTo>
                          <a:cubicBezTo>
                            <a:pt x="246" y="71"/>
                            <a:pt x="247" y="67"/>
                            <a:pt x="252" y="66"/>
                          </a:cubicBezTo>
                          <a:cubicBezTo>
                            <a:pt x="261" y="65"/>
                            <a:pt x="267" y="57"/>
                            <a:pt x="268" y="50"/>
                          </a:cubicBezTo>
                          <a:cubicBezTo>
                            <a:pt x="269" y="47"/>
                            <a:pt x="269" y="44"/>
                            <a:pt x="268" y="42"/>
                          </a:cubicBezTo>
                          <a:cubicBezTo>
                            <a:pt x="264" y="44"/>
                            <a:pt x="261" y="45"/>
                            <a:pt x="258" y="45"/>
                          </a:cubicBezTo>
                          <a:cubicBezTo>
                            <a:pt x="253" y="45"/>
                            <a:pt x="249" y="42"/>
                            <a:pt x="247" y="39"/>
                          </a:cubicBezTo>
                          <a:cubicBezTo>
                            <a:pt x="244" y="36"/>
                            <a:pt x="242" y="34"/>
                            <a:pt x="238" y="34"/>
                          </a:cubicBezTo>
                          <a:cubicBezTo>
                            <a:pt x="236" y="34"/>
                            <a:pt x="233" y="35"/>
                            <a:pt x="229" y="37"/>
                          </a:cubicBezTo>
                          <a:cubicBezTo>
                            <a:pt x="228" y="38"/>
                            <a:pt x="227" y="38"/>
                            <a:pt x="226" y="38"/>
                          </a:cubicBezTo>
                          <a:cubicBezTo>
                            <a:pt x="226" y="38"/>
                            <a:pt x="225" y="38"/>
                            <a:pt x="225" y="37"/>
                          </a:cubicBezTo>
                          <a:cubicBezTo>
                            <a:pt x="224" y="36"/>
                            <a:pt x="225" y="35"/>
                            <a:pt x="226" y="33"/>
                          </a:cubicBezTo>
                          <a:cubicBezTo>
                            <a:pt x="230" y="25"/>
                            <a:pt x="237" y="10"/>
                            <a:pt x="218" y="0"/>
                          </a:cubicBezTo>
                          <a:cubicBezTo>
                            <a:pt x="214" y="1"/>
                            <a:pt x="211" y="3"/>
                            <a:pt x="208" y="5"/>
                          </a:cubicBezTo>
                          <a:cubicBezTo>
                            <a:pt x="193" y="13"/>
                            <a:pt x="181" y="20"/>
                            <a:pt x="179" y="43"/>
                          </a:cubicBezTo>
                          <a:cubicBezTo>
                            <a:pt x="181" y="43"/>
                            <a:pt x="184" y="42"/>
                            <a:pt x="188" y="42"/>
                          </a:cubicBezTo>
                          <a:cubicBezTo>
                            <a:pt x="193" y="42"/>
                            <a:pt x="198" y="44"/>
                            <a:pt x="202" y="46"/>
                          </a:cubicBezTo>
                          <a:cubicBezTo>
                            <a:pt x="202" y="46"/>
                            <a:pt x="202" y="47"/>
                            <a:pt x="202" y="47"/>
                          </a:cubicBezTo>
                          <a:lnTo>
                            <a:pt x="202" y="49"/>
                          </a:lnTo>
                          <a:cubicBezTo>
                            <a:pt x="202" y="59"/>
                            <a:pt x="201" y="62"/>
                            <a:pt x="189" y="62"/>
                          </a:cubicBezTo>
                          <a:cubicBezTo>
                            <a:pt x="187" y="62"/>
                            <a:pt x="185" y="60"/>
                            <a:pt x="182" y="59"/>
                          </a:cubicBezTo>
                          <a:cubicBezTo>
                            <a:pt x="178" y="57"/>
                            <a:pt x="174" y="55"/>
                            <a:pt x="168" y="55"/>
                          </a:cubicBezTo>
                          <a:cubicBezTo>
                            <a:pt x="164" y="55"/>
                            <a:pt x="160" y="56"/>
                            <a:pt x="155" y="58"/>
                          </a:cubicBezTo>
                          <a:cubicBezTo>
                            <a:pt x="142" y="71"/>
                            <a:pt x="128" y="81"/>
                            <a:pt x="114" y="90"/>
                          </a:cubicBezTo>
                          <a:cubicBezTo>
                            <a:pt x="96" y="101"/>
                            <a:pt x="80" y="112"/>
                            <a:pt x="67" y="130"/>
                          </a:cubicBezTo>
                          <a:cubicBezTo>
                            <a:pt x="64" y="134"/>
                            <a:pt x="61" y="140"/>
                            <a:pt x="58" y="147"/>
                          </a:cubicBezTo>
                          <a:cubicBezTo>
                            <a:pt x="55" y="153"/>
                            <a:pt x="52" y="160"/>
                            <a:pt x="49" y="166"/>
                          </a:cubicBezTo>
                          <a:cubicBezTo>
                            <a:pt x="46" y="170"/>
                            <a:pt x="43" y="175"/>
                            <a:pt x="40" y="178"/>
                          </a:cubicBezTo>
                          <a:cubicBezTo>
                            <a:pt x="34" y="187"/>
                            <a:pt x="29" y="195"/>
                            <a:pt x="31" y="197"/>
                          </a:cubicBezTo>
                          <a:cubicBezTo>
                            <a:pt x="39" y="203"/>
                            <a:pt x="42" y="203"/>
                            <a:pt x="46" y="202"/>
                          </a:cubicBezTo>
                          <a:cubicBezTo>
                            <a:pt x="48" y="202"/>
                            <a:pt x="51" y="202"/>
                            <a:pt x="54" y="203"/>
                          </a:cubicBezTo>
                          <a:cubicBezTo>
                            <a:pt x="56" y="202"/>
                            <a:pt x="57" y="202"/>
                            <a:pt x="58" y="202"/>
                          </a:cubicBezTo>
                          <a:cubicBezTo>
                            <a:pt x="66" y="202"/>
                            <a:pt x="68" y="215"/>
                            <a:pt x="68" y="215"/>
                          </a:cubicBezTo>
                          <a:cubicBezTo>
                            <a:pt x="68" y="216"/>
                            <a:pt x="67" y="216"/>
                            <a:pt x="67" y="217"/>
                          </a:cubicBezTo>
                          <a:cubicBezTo>
                            <a:pt x="66" y="217"/>
                            <a:pt x="66" y="219"/>
                            <a:pt x="65" y="221"/>
                          </a:cubicBezTo>
                          <a:cubicBezTo>
                            <a:pt x="65" y="223"/>
                            <a:pt x="64" y="226"/>
                            <a:pt x="60" y="226"/>
                          </a:cubicBezTo>
                          <a:cubicBezTo>
                            <a:pt x="57" y="226"/>
                            <a:pt x="55" y="225"/>
                            <a:pt x="51" y="224"/>
                          </a:cubicBezTo>
                          <a:cubicBezTo>
                            <a:pt x="48" y="229"/>
                            <a:pt x="44" y="231"/>
                            <a:pt x="40" y="231"/>
                          </a:cubicBezTo>
                          <a:cubicBezTo>
                            <a:pt x="36" y="231"/>
                            <a:pt x="32" y="229"/>
                            <a:pt x="26" y="226"/>
                          </a:cubicBezTo>
                          <a:cubicBezTo>
                            <a:pt x="26" y="226"/>
                            <a:pt x="25" y="226"/>
                            <a:pt x="25" y="226"/>
                          </a:cubicBezTo>
                          <a:cubicBezTo>
                            <a:pt x="25" y="226"/>
                            <a:pt x="25" y="230"/>
                            <a:pt x="26" y="232"/>
                          </a:cubicBezTo>
                          <a:cubicBezTo>
                            <a:pt x="26" y="237"/>
                            <a:pt x="27" y="244"/>
                            <a:pt x="25" y="251"/>
                          </a:cubicBezTo>
                          <a:cubicBezTo>
                            <a:pt x="23" y="257"/>
                            <a:pt x="18" y="261"/>
                            <a:pt x="13" y="265"/>
                          </a:cubicBezTo>
                          <a:cubicBezTo>
                            <a:pt x="7" y="270"/>
                            <a:pt x="0" y="275"/>
                            <a:pt x="0" y="286"/>
                          </a:cubicBezTo>
                          <a:cubicBezTo>
                            <a:pt x="0" y="286"/>
                            <a:pt x="0" y="287"/>
                            <a:pt x="0" y="288"/>
                          </a:cubicBezTo>
                          <a:cubicBezTo>
                            <a:pt x="2" y="288"/>
                            <a:pt x="4" y="289"/>
                            <a:pt x="5" y="289"/>
                          </a:cubicBezTo>
                          <a:cubicBezTo>
                            <a:pt x="5" y="289"/>
                            <a:pt x="5" y="289"/>
                            <a:pt x="6" y="289"/>
                          </a:cubicBezTo>
                          <a:cubicBezTo>
                            <a:pt x="15" y="289"/>
                            <a:pt x="34" y="300"/>
                            <a:pt x="34" y="310"/>
                          </a:cubicBezTo>
                          <a:cubicBezTo>
                            <a:pt x="34" y="315"/>
                            <a:pt x="32" y="318"/>
                            <a:pt x="31" y="319"/>
                          </a:cubicBezTo>
                          <a:cubicBezTo>
                            <a:pt x="30" y="320"/>
                            <a:pt x="29" y="321"/>
                            <a:pt x="29" y="322"/>
                          </a:cubicBezTo>
                          <a:cubicBezTo>
                            <a:pt x="29" y="322"/>
                            <a:pt x="29" y="322"/>
                            <a:pt x="29" y="322"/>
                          </a:cubicBezTo>
                          <a:cubicBezTo>
                            <a:pt x="28" y="324"/>
                            <a:pt x="28" y="325"/>
                            <a:pt x="29" y="326"/>
                          </a:cubicBezTo>
                          <a:cubicBezTo>
                            <a:pt x="29" y="328"/>
                            <a:pt x="29" y="329"/>
                            <a:pt x="29" y="331"/>
                          </a:cubicBezTo>
                          <a:cubicBezTo>
                            <a:pt x="28" y="335"/>
                            <a:pt x="25" y="338"/>
                            <a:pt x="23" y="341"/>
                          </a:cubicBezTo>
                          <a:cubicBezTo>
                            <a:pt x="19" y="346"/>
                            <a:pt x="16" y="350"/>
                            <a:pt x="16" y="356"/>
                          </a:cubicBezTo>
                          <a:cubicBezTo>
                            <a:pt x="16" y="360"/>
                            <a:pt x="18" y="361"/>
                            <a:pt x="21" y="361"/>
                          </a:cubicBezTo>
                          <a:cubicBezTo>
                            <a:pt x="22" y="361"/>
                            <a:pt x="23" y="361"/>
                            <a:pt x="24" y="361"/>
                          </a:cubicBezTo>
                          <a:cubicBezTo>
                            <a:pt x="24" y="361"/>
                            <a:pt x="25" y="361"/>
                            <a:pt x="25" y="362"/>
                          </a:cubicBezTo>
                          <a:cubicBezTo>
                            <a:pt x="26" y="364"/>
                            <a:pt x="26" y="366"/>
                            <a:pt x="26" y="368"/>
                          </a:cubicBezTo>
                          <a:cubicBezTo>
                            <a:pt x="26" y="369"/>
                            <a:pt x="26" y="369"/>
                            <a:pt x="26" y="370"/>
                          </a:cubicBezTo>
                          <a:cubicBezTo>
                            <a:pt x="26" y="371"/>
                            <a:pt x="31" y="375"/>
                            <a:pt x="36" y="375"/>
                          </a:cubicBezTo>
                          <a:cubicBezTo>
                            <a:pt x="38" y="375"/>
                            <a:pt x="40" y="375"/>
                            <a:pt x="42" y="374"/>
                          </a:cubicBezTo>
                          <a:cubicBezTo>
                            <a:pt x="43" y="373"/>
                            <a:pt x="45" y="373"/>
                            <a:pt x="48" y="373"/>
                          </a:cubicBezTo>
                          <a:cubicBezTo>
                            <a:pt x="55" y="373"/>
                            <a:pt x="57" y="378"/>
                            <a:pt x="58" y="381"/>
                          </a:cubicBezTo>
                          <a:cubicBezTo>
                            <a:pt x="60" y="385"/>
                            <a:pt x="60" y="387"/>
                            <a:pt x="63" y="387"/>
                          </a:cubicBezTo>
                          <a:cubicBezTo>
                            <a:pt x="65" y="386"/>
                            <a:pt x="66" y="386"/>
                            <a:pt x="67" y="385"/>
                          </a:cubicBezTo>
                          <a:cubicBezTo>
                            <a:pt x="68" y="384"/>
                            <a:pt x="68" y="384"/>
                            <a:pt x="70" y="383"/>
                          </a:cubicBezTo>
                          <a:cubicBezTo>
                            <a:pt x="70" y="383"/>
                            <a:pt x="70" y="383"/>
                            <a:pt x="70" y="383"/>
                          </a:cubicBezTo>
                          <a:cubicBezTo>
                            <a:pt x="71" y="383"/>
                            <a:pt x="71" y="383"/>
                            <a:pt x="71" y="383"/>
                          </a:cubicBezTo>
                          <a:cubicBezTo>
                            <a:pt x="72" y="384"/>
                            <a:pt x="73" y="386"/>
                            <a:pt x="74" y="387"/>
                          </a:cubicBezTo>
                          <a:cubicBezTo>
                            <a:pt x="77" y="390"/>
                            <a:pt x="79" y="392"/>
                            <a:pt x="84" y="392"/>
                          </a:cubicBezTo>
                          <a:cubicBezTo>
                            <a:pt x="89" y="392"/>
                            <a:pt x="91" y="391"/>
                            <a:pt x="93" y="389"/>
                          </a:cubicBezTo>
                          <a:cubicBezTo>
                            <a:pt x="95" y="388"/>
                            <a:pt x="96" y="386"/>
                            <a:pt x="98" y="385"/>
                          </a:cubicBezTo>
                          <a:cubicBezTo>
                            <a:pt x="100" y="385"/>
                            <a:pt x="102" y="385"/>
                            <a:pt x="103" y="385"/>
                          </a:cubicBezTo>
                          <a:cubicBezTo>
                            <a:pt x="105" y="386"/>
                            <a:pt x="106" y="386"/>
                            <a:pt x="108" y="385"/>
                          </a:cubicBezTo>
                          <a:cubicBezTo>
                            <a:pt x="110" y="385"/>
                            <a:pt x="113" y="382"/>
                            <a:pt x="115" y="381"/>
                          </a:cubicBezTo>
                          <a:cubicBezTo>
                            <a:pt x="116" y="379"/>
                            <a:pt x="117" y="379"/>
                            <a:pt x="118" y="378"/>
                          </a:cubicBezTo>
                          <a:cubicBezTo>
                            <a:pt x="122" y="376"/>
                            <a:pt x="125" y="375"/>
                            <a:pt x="128" y="375"/>
                          </a:cubicBezTo>
                          <a:cubicBezTo>
                            <a:pt x="132" y="374"/>
                            <a:pt x="135" y="374"/>
                            <a:pt x="138" y="371"/>
                          </a:cubicBezTo>
                          <a:cubicBezTo>
                            <a:pt x="139" y="370"/>
                            <a:pt x="139" y="369"/>
                            <a:pt x="139" y="367"/>
                          </a:cubicBezTo>
                          <a:cubicBezTo>
                            <a:pt x="139" y="366"/>
                            <a:pt x="139" y="365"/>
                            <a:pt x="139" y="364"/>
                          </a:cubicBezTo>
                          <a:cubicBezTo>
                            <a:pt x="139" y="364"/>
                            <a:pt x="139" y="364"/>
                            <a:pt x="140" y="364"/>
                          </a:cubicBezTo>
                          <a:cubicBezTo>
                            <a:pt x="139" y="361"/>
                            <a:pt x="139" y="359"/>
                            <a:pt x="139" y="357"/>
                          </a:cubicBezTo>
                          <a:cubicBezTo>
                            <a:pt x="139" y="349"/>
                            <a:pt x="141" y="348"/>
                            <a:pt x="145" y="346"/>
                          </a:cubicBezTo>
                          <a:cubicBezTo>
                            <a:pt x="147" y="346"/>
                            <a:pt x="148" y="345"/>
                            <a:pt x="150" y="344"/>
                          </a:cubicBezTo>
                          <a:cubicBezTo>
                            <a:pt x="151" y="343"/>
                            <a:pt x="151" y="343"/>
                            <a:pt x="151" y="341"/>
                          </a:cubicBezTo>
                          <a:cubicBezTo>
                            <a:pt x="150" y="339"/>
                            <a:pt x="150" y="338"/>
                            <a:pt x="151" y="336"/>
                          </a:cubicBezTo>
                          <a:cubicBezTo>
                            <a:pt x="151" y="336"/>
                            <a:pt x="151" y="336"/>
                            <a:pt x="151" y="336"/>
                          </a:cubicBezTo>
                          <a:cubicBezTo>
                            <a:pt x="154" y="334"/>
                            <a:pt x="156" y="333"/>
                            <a:pt x="158" y="331"/>
                          </a:cubicBezTo>
                          <a:cubicBezTo>
                            <a:pt x="161" y="328"/>
                            <a:pt x="165" y="326"/>
                            <a:pt x="167" y="322"/>
                          </a:cubicBezTo>
                          <a:cubicBezTo>
                            <a:pt x="175" y="310"/>
                            <a:pt x="185" y="305"/>
                            <a:pt x="198" y="301"/>
                          </a:cubicBezTo>
                          <a:cubicBezTo>
                            <a:pt x="200" y="301"/>
                            <a:pt x="201" y="300"/>
                            <a:pt x="202" y="298"/>
                          </a:cubicBezTo>
                          <a:cubicBezTo>
                            <a:pt x="204" y="296"/>
                            <a:pt x="206" y="294"/>
                            <a:pt x="210" y="294"/>
                          </a:cubicBezTo>
                          <a:cubicBezTo>
                            <a:pt x="214" y="294"/>
                            <a:pt x="215" y="300"/>
                            <a:pt x="217" y="305"/>
                          </a:cubicBezTo>
                          <a:cubicBezTo>
                            <a:pt x="218" y="312"/>
                            <a:pt x="219" y="317"/>
                            <a:pt x="224" y="317"/>
                          </a:cubicBezTo>
                          <a:cubicBezTo>
                            <a:pt x="226" y="317"/>
                            <a:pt x="230" y="314"/>
                            <a:pt x="233" y="312"/>
                          </a:cubicBezTo>
                          <a:cubicBezTo>
                            <a:pt x="234" y="311"/>
                            <a:pt x="234" y="310"/>
                            <a:pt x="235" y="310"/>
                          </a:cubicBezTo>
                          <a:cubicBezTo>
                            <a:pt x="238" y="308"/>
                            <a:pt x="243" y="308"/>
                            <a:pt x="247" y="307"/>
                          </a:cubicBezTo>
                          <a:cubicBezTo>
                            <a:pt x="256" y="306"/>
                            <a:pt x="262" y="305"/>
                            <a:pt x="262" y="298"/>
                          </a:cubicBezTo>
                          <a:lnTo>
                            <a:pt x="262" y="290"/>
                          </a:lnTo>
                          <a:cubicBezTo>
                            <a:pt x="262" y="283"/>
                            <a:pt x="264" y="279"/>
                            <a:pt x="266" y="274"/>
                          </a:cubicBezTo>
                          <a:cubicBezTo>
                            <a:pt x="267" y="272"/>
                            <a:pt x="268" y="270"/>
                            <a:pt x="269" y="268"/>
                          </a:cubicBezTo>
                          <a:cubicBezTo>
                            <a:pt x="269" y="266"/>
                            <a:pt x="269" y="264"/>
                            <a:pt x="269" y="262"/>
                          </a:cubicBezTo>
                          <a:cubicBezTo>
                            <a:pt x="270" y="258"/>
                            <a:pt x="270" y="254"/>
                            <a:pt x="273" y="251"/>
                          </a:cubicBezTo>
                          <a:cubicBezTo>
                            <a:pt x="273" y="251"/>
                            <a:pt x="274" y="251"/>
                            <a:pt x="274" y="251"/>
                          </a:cubicBezTo>
                          <a:cubicBezTo>
                            <a:pt x="275" y="251"/>
                            <a:pt x="275" y="252"/>
                            <a:pt x="276" y="252"/>
                          </a:cubicBezTo>
                          <a:cubicBezTo>
                            <a:pt x="277" y="253"/>
                            <a:pt x="278" y="254"/>
                            <a:pt x="280" y="254"/>
                          </a:cubicBezTo>
                          <a:cubicBezTo>
                            <a:pt x="282" y="254"/>
                            <a:pt x="283" y="253"/>
                            <a:pt x="285" y="252"/>
                          </a:cubicBezTo>
                          <a:cubicBezTo>
                            <a:pt x="286" y="251"/>
                            <a:pt x="288" y="250"/>
                            <a:pt x="290" y="250"/>
                          </a:cubicBezTo>
                          <a:cubicBezTo>
                            <a:pt x="288" y="243"/>
                            <a:pt x="287" y="235"/>
                            <a:pt x="285" y="226"/>
                          </a:cubicBezTo>
                          <a:cubicBezTo>
                            <a:pt x="284" y="220"/>
                            <a:pt x="283" y="215"/>
                            <a:pt x="282" y="209"/>
                          </a:cubicBezTo>
                          <a:cubicBezTo>
                            <a:pt x="281" y="205"/>
                            <a:pt x="285" y="201"/>
                            <a:pt x="289" y="197"/>
                          </a:cubicBezTo>
                          <a:cubicBezTo>
                            <a:pt x="294" y="192"/>
                            <a:pt x="300" y="188"/>
                            <a:pt x="300" y="182"/>
                          </a:cubicBezTo>
                          <a:cubicBezTo>
                            <a:pt x="300" y="176"/>
                            <a:pt x="296" y="168"/>
                            <a:pt x="284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" name="Freeform 1190">
                      <a:extLst>
                        <a:ext uri="{FF2B5EF4-FFF2-40B4-BE49-F238E27FC236}">
                          <a16:creationId xmlns:a16="http://schemas.microsoft.com/office/drawing/2014/main" id="{7591DEA8-F47B-2759-6D8D-28F5E77BFC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5509" y="4442668"/>
                      <a:ext cx="58264" cy="90214"/>
                    </a:xfrm>
                    <a:custGeom>
                      <a:avLst/>
                      <a:gdLst>
                        <a:gd name="T0" fmla="*/ 125 w 136"/>
                        <a:gd name="T1" fmla="*/ 163 h 211"/>
                        <a:gd name="T2" fmla="*/ 116 w 136"/>
                        <a:gd name="T3" fmla="*/ 154 h 211"/>
                        <a:gd name="T4" fmla="*/ 104 w 136"/>
                        <a:gd name="T5" fmla="*/ 146 h 211"/>
                        <a:gd name="T6" fmla="*/ 104 w 136"/>
                        <a:gd name="T7" fmla="*/ 129 h 211"/>
                        <a:gd name="T8" fmla="*/ 109 w 136"/>
                        <a:gd name="T9" fmla="*/ 121 h 211"/>
                        <a:gd name="T10" fmla="*/ 116 w 136"/>
                        <a:gd name="T11" fmla="*/ 118 h 211"/>
                        <a:gd name="T12" fmla="*/ 111 w 136"/>
                        <a:gd name="T13" fmla="*/ 116 h 211"/>
                        <a:gd name="T14" fmla="*/ 85 w 136"/>
                        <a:gd name="T15" fmla="*/ 91 h 211"/>
                        <a:gd name="T16" fmla="*/ 84 w 136"/>
                        <a:gd name="T17" fmla="*/ 84 h 211"/>
                        <a:gd name="T18" fmla="*/ 86 w 136"/>
                        <a:gd name="T19" fmla="*/ 72 h 211"/>
                        <a:gd name="T20" fmla="*/ 94 w 136"/>
                        <a:gd name="T21" fmla="*/ 60 h 211"/>
                        <a:gd name="T22" fmla="*/ 76 w 136"/>
                        <a:gd name="T23" fmla="*/ 48 h 211"/>
                        <a:gd name="T24" fmla="*/ 61 w 136"/>
                        <a:gd name="T25" fmla="*/ 38 h 211"/>
                        <a:gd name="T26" fmla="*/ 51 w 136"/>
                        <a:gd name="T27" fmla="*/ 16 h 211"/>
                        <a:gd name="T28" fmla="*/ 52 w 136"/>
                        <a:gd name="T29" fmla="*/ 15 h 211"/>
                        <a:gd name="T30" fmla="*/ 57 w 136"/>
                        <a:gd name="T31" fmla="*/ 18 h 211"/>
                        <a:gd name="T32" fmla="*/ 64 w 136"/>
                        <a:gd name="T33" fmla="*/ 21 h 211"/>
                        <a:gd name="T34" fmla="*/ 65 w 136"/>
                        <a:gd name="T35" fmla="*/ 20 h 211"/>
                        <a:gd name="T36" fmla="*/ 65 w 136"/>
                        <a:gd name="T37" fmla="*/ 10 h 211"/>
                        <a:gd name="T38" fmla="*/ 46 w 136"/>
                        <a:gd name="T39" fmla="*/ 7 h 211"/>
                        <a:gd name="T40" fmla="*/ 46 w 136"/>
                        <a:gd name="T41" fmla="*/ 7 h 211"/>
                        <a:gd name="T42" fmla="*/ 45 w 136"/>
                        <a:gd name="T43" fmla="*/ 7 h 211"/>
                        <a:gd name="T44" fmla="*/ 28 w 136"/>
                        <a:gd name="T45" fmla="*/ 0 h 211"/>
                        <a:gd name="T46" fmla="*/ 28 w 136"/>
                        <a:gd name="T47" fmla="*/ 1 h 211"/>
                        <a:gd name="T48" fmla="*/ 20 w 136"/>
                        <a:gd name="T49" fmla="*/ 16 h 211"/>
                        <a:gd name="T50" fmla="*/ 15 w 136"/>
                        <a:gd name="T51" fmla="*/ 19 h 211"/>
                        <a:gd name="T52" fmla="*/ 5 w 136"/>
                        <a:gd name="T53" fmla="*/ 30 h 211"/>
                        <a:gd name="T54" fmla="*/ 12 w 136"/>
                        <a:gd name="T55" fmla="*/ 47 h 211"/>
                        <a:gd name="T56" fmla="*/ 17 w 136"/>
                        <a:gd name="T57" fmla="*/ 60 h 211"/>
                        <a:gd name="T58" fmla="*/ 15 w 136"/>
                        <a:gd name="T59" fmla="*/ 68 h 211"/>
                        <a:gd name="T60" fmla="*/ 13 w 136"/>
                        <a:gd name="T61" fmla="*/ 76 h 211"/>
                        <a:gd name="T62" fmla="*/ 17 w 136"/>
                        <a:gd name="T63" fmla="*/ 90 h 211"/>
                        <a:gd name="T64" fmla="*/ 21 w 136"/>
                        <a:gd name="T65" fmla="*/ 107 h 211"/>
                        <a:gd name="T66" fmla="*/ 5 w 136"/>
                        <a:gd name="T67" fmla="*/ 131 h 211"/>
                        <a:gd name="T68" fmla="*/ 3 w 136"/>
                        <a:gd name="T69" fmla="*/ 132 h 211"/>
                        <a:gd name="T70" fmla="*/ 0 w 136"/>
                        <a:gd name="T71" fmla="*/ 134 h 211"/>
                        <a:gd name="T72" fmla="*/ 51 w 136"/>
                        <a:gd name="T73" fmla="*/ 170 h 211"/>
                        <a:gd name="T74" fmla="*/ 103 w 136"/>
                        <a:gd name="T75" fmla="*/ 195 h 211"/>
                        <a:gd name="T76" fmla="*/ 136 w 136"/>
                        <a:gd name="T77" fmla="*/ 211 h 211"/>
                        <a:gd name="T78" fmla="*/ 125 w 136"/>
                        <a:gd name="T79" fmla="*/ 163 h 2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36" h="211">
                          <a:moveTo>
                            <a:pt x="125" y="163"/>
                          </a:moveTo>
                          <a:cubicBezTo>
                            <a:pt x="122" y="156"/>
                            <a:pt x="120" y="155"/>
                            <a:pt x="116" y="154"/>
                          </a:cubicBezTo>
                          <a:cubicBezTo>
                            <a:pt x="113" y="153"/>
                            <a:pt x="109" y="151"/>
                            <a:pt x="104" y="146"/>
                          </a:cubicBezTo>
                          <a:cubicBezTo>
                            <a:pt x="102" y="143"/>
                            <a:pt x="102" y="135"/>
                            <a:pt x="104" y="129"/>
                          </a:cubicBezTo>
                          <a:cubicBezTo>
                            <a:pt x="104" y="126"/>
                            <a:pt x="106" y="122"/>
                            <a:pt x="109" y="121"/>
                          </a:cubicBezTo>
                          <a:cubicBezTo>
                            <a:pt x="114" y="119"/>
                            <a:pt x="115" y="118"/>
                            <a:pt x="116" y="118"/>
                          </a:cubicBezTo>
                          <a:cubicBezTo>
                            <a:pt x="115" y="117"/>
                            <a:pt x="113" y="116"/>
                            <a:pt x="111" y="116"/>
                          </a:cubicBezTo>
                          <a:cubicBezTo>
                            <a:pt x="103" y="113"/>
                            <a:pt x="89" y="107"/>
                            <a:pt x="85" y="91"/>
                          </a:cubicBezTo>
                          <a:cubicBezTo>
                            <a:pt x="85" y="88"/>
                            <a:pt x="84" y="86"/>
                            <a:pt x="84" y="84"/>
                          </a:cubicBezTo>
                          <a:cubicBezTo>
                            <a:pt x="82" y="78"/>
                            <a:pt x="82" y="77"/>
                            <a:pt x="86" y="72"/>
                          </a:cubicBezTo>
                          <a:cubicBezTo>
                            <a:pt x="92" y="68"/>
                            <a:pt x="94" y="63"/>
                            <a:pt x="94" y="60"/>
                          </a:cubicBezTo>
                          <a:cubicBezTo>
                            <a:pt x="93" y="54"/>
                            <a:pt x="84" y="51"/>
                            <a:pt x="76" y="48"/>
                          </a:cubicBezTo>
                          <a:cubicBezTo>
                            <a:pt x="69" y="45"/>
                            <a:pt x="63" y="42"/>
                            <a:pt x="61" y="38"/>
                          </a:cubicBezTo>
                          <a:cubicBezTo>
                            <a:pt x="50" y="20"/>
                            <a:pt x="50" y="18"/>
                            <a:pt x="51" y="16"/>
                          </a:cubicBezTo>
                          <a:cubicBezTo>
                            <a:pt x="51" y="16"/>
                            <a:pt x="52" y="15"/>
                            <a:pt x="52" y="15"/>
                          </a:cubicBezTo>
                          <a:cubicBezTo>
                            <a:pt x="53" y="15"/>
                            <a:pt x="55" y="16"/>
                            <a:pt x="57" y="18"/>
                          </a:cubicBezTo>
                          <a:cubicBezTo>
                            <a:pt x="59" y="19"/>
                            <a:pt x="62" y="21"/>
                            <a:pt x="64" y="21"/>
                          </a:cubicBezTo>
                          <a:cubicBezTo>
                            <a:pt x="64" y="21"/>
                            <a:pt x="65" y="21"/>
                            <a:pt x="65" y="20"/>
                          </a:cubicBezTo>
                          <a:cubicBezTo>
                            <a:pt x="65" y="20"/>
                            <a:pt x="66" y="17"/>
                            <a:pt x="65" y="10"/>
                          </a:cubicBezTo>
                          <a:cubicBezTo>
                            <a:pt x="60" y="7"/>
                            <a:pt x="54" y="5"/>
                            <a:pt x="46" y="7"/>
                          </a:cubicBezTo>
                          <a:lnTo>
                            <a:pt x="46" y="7"/>
                          </a:lnTo>
                          <a:lnTo>
                            <a:pt x="45" y="7"/>
                          </a:lnTo>
                          <a:cubicBezTo>
                            <a:pt x="37" y="5"/>
                            <a:pt x="32" y="4"/>
                            <a:pt x="28" y="0"/>
                          </a:cubicBezTo>
                          <a:cubicBezTo>
                            <a:pt x="28" y="1"/>
                            <a:pt x="28" y="1"/>
                            <a:pt x="28" y="1"/>
                          </a:cubicBezTo>
                          <a:cubicBezTo>
                            <a:pt x="26" y="7"/>
                            <a:pt x="24" y="13"/>
                            <a:pt x="20" y="16"/>
                          </a:cubicBezTo>
                          <a:cubicBezTo>
                            <a:pt x="19" y="17"/>
                            <a:pt x="17" y="18"/>
                            <a:pt x="15" y="19"/>
                          </a:cubicBezTo>
                          <a:cubicBezTo>
                            <a:pt x="10" y="21"/>
                            <a:pt x="5" y="24"/>
                            <a:pt x="5" y="30"/>
                          </a:cubicBezTo>
                          <a:cubicBezTo>
                            <a:pt x="5" y="37"/>
                            <a:pt x="9" y="42"/>
                            <a:pt x="12" y="47"/>
                          </a:cubicBezTo>
                          <a:cubicBezTo>
                            <a:pt x="15" y="52"/>
                            <a:pt x="17" y="56"/>
                            <a:pt x="17" y="60"/>
                          </a:cubicBezTo>
                          <a:cubicBezTo>
                            <a:pt x="17" y="63"/>
                            <a:pt x="16" y="66"/>
                            <a:pt x="15" y="68"/>
                          </a:cubicBezTo>
                          <a:cubicBezTo>
                            <a:pt x="14" y="70"/>
                            <a:pt x="13" y="73"/>
                            <a:pt x="13" y="76"/>
                          </a:cubicBezTo>
                          <a:cubicBezTo>
                            <a:pt x="13" y="82"/>
                            <a:pt x="15" y="86"/>
                            <a:pt x="17" y="90"/>
                          </a:cubicBezTo>
                          <a:cubicBezTo>
                            <a:pt x="19" y="95"/>
                            <a:pt x="21" y="100"/>
                            <a:pt x="21" y="107"/>
                          </a:cubicBezTo>
                          <a:cubicBezTo>
                            <a:pt x="21" y="114"/>
                            <a:pt x="12" y="124"/>
                            <a:pt x="5" y="131"/>
                          </a:cubicBezTo>
                          <a:lnTo>
                            <a:pt x="3" y="132"/>
                          </a:lnTo>
                          <a:lnTo>
                            <a:pt x="0" y="134"/>
                          </a:lnTo>
                          <a:cubicBezTo>
                            <a:pt x="4" y="138"/>
                            <a:pt x="26" y="160"/>
                            <a:pt x="51" y="170"/>
                          </a:cubicBezTo>
                          <a:cubicBezTo>
                            <a:pt x="64" y="176"/>
                            <a:pt x="84" y="185"/>
                            <a:pt x="103" y="195"/>
                          </a:cubicBezTo>
                          <a:cubicBezTo>
                            <a:pt x="115" y="201"/>
                            <a:pt x="126" y="207"/>
                            <a:pt x="136" y="211"/>
                          </a:cubicBezTo>
                          <a:cubicBezTo>
                            <a:pt x="135" y="191"/>
                            <a:pt x="131" y="176"/>
                            <a:pt x="125" y="16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" name="Freeform 1191">
                      <a:extLst>
                        <a:ext uri="{FF2B5EF4-FFF2-40B4-BE49-F238E27FC236}">
                          <a16:creationId xmlns:a16="http://schemas.microsoft.com/office/drawing/2014/main" id="{FD82E233-2FCD-AC2D-7A5E-EAC6BE1BC6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666325"/>
                      <a:ext cx="3759" cy="13157"/>
                    </a:xfrm>
                    <a:custGeom>
                      <a:avLst/>
                      <a:gdLst>
                        <a:gd name="T0" fmla="*/ 0 w 11"/>
                        <a:gd name="T1" fmla="*/ 12 h 35"/>
                        <a:gd name="T2" fmla="*/ 1 w 11"/>
                        <a:gd name="T3" fmla="*/ 17 h 35"/>
                        <a:gd name="T4" fmla="*/ 2 w 11"/>
                        <a:gd name="T5" fmla="*/ 17 h 35"/>
                        <a:gd name="T6" fmla="*/ 3 w 11"/>
                        <a:gd name="T7" fmla="*/ 23 h 35"/>
                        <a:gd name="T8" fmla="*/ 11 w 11"/>
                        <a:gd name="T9" fmla="*/ 35 h 35"/>
                        <a:gd name="T10" fmla="*/ 11 w 11"/>
                        <a:gd name="T11" fmla="*/ 34 h 35"/>
                        <a:gd name="T12" fmla="*/ 7 w 11"/>
                        <a:gd name="T13" fmla="*/ 24 h 35"/>
                        <a:gd name="T14" fmla="*/ 7 w 11"/>
                        <a:gd name="T15" fmla="*/ 13 h 35"/>
                        <a:gd name="T16" fmla="*/ 10 w 11"/>
                        <a:gd name="T17" fmla="*/ 3 h 35"/>
                        <a:gd name="T18" fmla="*/ 10 w 11"/>
                        <a:gd name="T19" fmla="*/ 0 h 35"/>
                        <a:gd name="T20" fmla="*/ 0 w 11"/>
                        <a:gd name="T21" fmla="*/ 1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" h="35">
                          <a:moveTo>
                            <a:pt x="0" y="12"/>
                          </a:moveTo>
                          <a:cubicBezTo>
                            <a:pt x="0" y="15"/>
                            <a:pt x="1" y="15"/>
                            <a:pt x="1" y="17"/>
                          </a:cubicBezTo>
                          <a:cubicBezTo>
                            <a:pt x="1" y="17"/>
                            <a:pt x="2" y="17"/>
                            <a:pt x="2" y="17"/>
                          </a:cubicBezTo>
                          <a:cubicBezTo>
                            <a:pt x="2" y="19"/>
                            <a:pt x="3" y="21"/>
                            <a:pt x="3" y="23"/>
                          </a:cubicBezTo>
                          <a:cubicBezTo>
                            <a:pt x="4" y="30"/>
                            <a:pt x="6" y="34"/>
                            <a:pt x="11" y="35"/>
                          </a:cubicBezTo>
                          <a:lnTo>
                            <a:pt x="11" y="34"/>
                          </a:lnTo>
                          <a:cubicBezTo>
                            <a:pt x="10" y="32"/>
                            <a:pt x="7" y="28"/>
                            <a:pt x="7" y="24"/>
                          </a:cubicBezTo>
                          <a:lnTo>
                            <a:pt x="7" y="13"/>
                          </a:lnTo>
                          <a:cubicBezTo>
                            <a:pt x="7" y="10"/>
                            <a:pt x="9" y="5"/>
                            <a:pt x="10" y="3"/>
                          </a:cubicBezTo>
                          <a:lnTo>
                            <a:pt x="10" y="0"/>
                          </a:lnTo>
                          <a:cubicBezTo>
                            <a:pt x="4" y="2"/>
                            <a:pt x="0" y="6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" name="Freeform 1192">
                      <a:extLst>
                        <a:ext uri="{FF2B5EF4-FFF2-40B4-BE49-F238E27FC236}">
                          <a16:creationId xmlns:a16="http://schemas.microsoft.com/office/drawing/2014/main" id="{674BF254-3D3F-DF20-4FDD-619A92E207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640012"/>
                      <a:ext cx="3759" cy="22554"/>
                    </a:xfrm>
                    <a:custGeom>
                      <a:avLst/>
                      <a:gdLst>
                        <a:gd name="T0" fmla="*/ 7 w 12"/>
                        <a:gd name="T1" fmla="*/ 54 h 54"/>
                        <a:gd name="T2" fmla="*/ 8 w 12"/>
                        <a:gd name="T3" fmla="*/ 51 h 54"/>
                        <a:gd name="T4" fmla="*/ 9 w 12"/>
                        <a:gd name="T5" fmla="*/ 46 h 54"/>
                        <a:gd name="T6" fmla="*/ 7 w 12"/>
                        <a:gd name="T7" fmla="*/ 41 h 54"/>
                        <a:gd name="T8" fmla="*/ 6 w 12"/>
                        <a:gd name="T9" fmla="*/ 35 h 54"/>
                        <a:gd name="T10" fmla="*/ 8 w 12"/>
                        <a:gd name="T11" fmla="*/ 30 h 54"/>
                        <a:gd name="T12" fmla="*/ 10 w 12"/>
                        <a:gd name="T13" fmla="*/ 27 h 54"/>
                        <a:gd name="T14" fmla="*/ 10 w 12"/>
                        <a:gd name="T15" fmla="*/ 22 h 54"/>
                        <a:gd name="T16" fmla="*/ 9 w 12"/>
                        <a:gd name="T17" fmla="*/ 15 h 54"/>
                        <a:gd name="T18" fmla="*/ 10 w 12"/>
                        <a:gd name="T19" fmla="*/ 9 h 54"/>
                        <a:gd name="T20" fmla="*/ 12 w 12"/>
                        <a:gd name="T21" fmla="*/ 4 h 54"/>
                        <a:gd name="T22" fmla="*/ 10 w 12"/>
                        <a:gd name="T23" fmla="*/ 0 h 54"/>
                        <a:gd name="T24" fmla="*/ 7 w 12"/>
                        <a:gd name="T25" fmla="*/ 6 h 54"/>
                        <a:gd name="T26" fmla="*/ 0 w 12"/>
                        <a:gd name="T27" fmla="*/ 15 h 54"/>
                        <a:gd name="T28" fmla="*/ 0 w 12"/>
                        <a:gd name="T29" fmla="*/ 16 h 54"/>
                        <a:gd name="T30" fmla="*/ 1 w 12"/>
                        <a:gd name="T31" fmla="*/ 20 h 54"/>
                        <a:gd name="T32" fmla="*/ 2 w 12"/>
                        <a:gd name="T33" fmla="*/ 23 h 54"/>
                        <a:gd name="T34" fmla="*/ 2 w 12"/>
                        <a:gd name="T35" fmla="*/ 35 h 54"/>
                        <a:gd name="T36" fmla="*/ 2 w 12"/>
                        <a:gd name="T37" fmla="*/ 39 h 54"/>
                        <a:gd name="T38" fmla="*/ 3 w 12"/>
                        <a:gd name="T39" fmla="*/ 44 h 54"/>
                        <a:gd name="T40" fmla="*/ 3 w 12"/>
                        <a:gd name="T41" fmla="*/ 44 h 54"/>
                        <a:gd name="T42" fmla="*/ 6 w 12"/>
                        <a:gd name="T43" fmla="*/ 47 h 54"/>
                        <a:gd name="T44" fmla="*/ 6 w 12"/>
                        <a:gd name="T45" fmla="*/ 49 h 54"/>
                        <a:gd name="T46" fmla="*/ 7 w 12"/>
                        <a:gd name="T47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2" h="54">
                          <a:moveTo>
                            <a:pt x="7" y="54"/>
                          </a:moveTo>
                          <a:cubicBezTo>
                            <a:pt x="7" y="53"/>
                            <a:pt x="7" y="52"/>
                            <a:pt x="8" y="51"/>
                          </a:cubicBezTo>
                          <a:cubicBezTo>
                            <a:pt x="8" y="49"/>
                            <a:pt x="9" y="48"/>
                            <a:pt x="9" y="46"/>
                          </a:cubicBezTo>
                          <a:cubicBezTo>
                            <a:pt x="9" y="44"/>
                            <a:pt x="8" y="42"/>
                            <a:pt x="7" y="41"/>
                          </a:cubicBezTo>
                          <a:cubicBezTo>
                            <a:pt x="6" y="39"/>
                            <a:pt x="6" y="37"/>
                            <a:pt x="6" y="35"/>
                          </a:cubicBezTo>
                          <a:cubicBezTo>
                            <a:pt x="6" y="33"/>
                            <a:pt x="7" y="31"/>
                            <a:pt x="8" y="30"/>
                          </a:cubicBezTo>
                          <a:cubicBezTo>
                            <a:pt x="9" y="29"/>
                            <a:pt x="10" y="28"/>
                            <a:pt x="10" y="27"/>
                          </a:cubicBezTo>
                          <a:cubicBezTo>
                            <a:pt x="10" y="25"/>
                            <a:pt x="10" y="23"/>
                            <a:pt x="10" y="22"/>
                          </a:cubicBezTo>
                          <a:cubicBezTo>
                            <a:pt x="9" y="20"/>
                            <a:pt x="9" y="18"/>
                            <a:pt x="9" y="15"/>
                          </a:cubicBezTo>
                          <a:cubicBezTo>
                            <a:pt x="9" y="12"/>
                            <a:pt x="10" y="11"/>
                            <a:pt x="10" y="9"/>
                          </a:cubicBezTo>
                          <a:cubicBezTo>
                            <a:pt x="11" y="8"/>
                            <a:pt x="12" y="7"/>
                            <a:pt x="12" y="4"/>
                          </a:cubicBezTo>
                          <a:cubicBezTo>
                            <a:pt x="12" y="3"/>
                            <a:pt x="10" y="0"/>
                            <a:pt x="10" y="0"/>
                          </a:cubicBezTo>
                          <a:cubicBezTo>
                            <a:pt x="8" y="0"/>
                            <a:pt x="8" y="2"/>
                            <a:pt x="7" y="6"/>
                          </a:cubicBezTo>
                          <a:cubicBezTo>
                            <a:pt x="6" y="9"/>
                            <a:pt x="5" y="14"/>
                            <a:pt x="0" y="15"/>
                          </a:cubicBezTo>
                          <a:lnTo>
                            <a:pt x="0" y="16"/>
                          </a:lnTo>
                          <a:cubicBezTo>
                            <a:pt x="0" y="17"/>
                            <a:pt x="0" y="18"/>
                            <a:pt x="1" y="20"/>
                          </a:cubicBezTo>
                          <a:cubicBezTo>
                            <a:pt x="1" y="21"/>
                            <a:pt x="2" y="22"/>
                            <a:pt x="2" y="23"/>
                          </a:cubicBezTo>
                          <a:lnTo>
                            <a:pt x="2" y="35"/>
                          </a:lnTo>
                          <a:cubicBezTo>
                            <a:pt x="2" y="36"/>
                            <a:pt x="2" y="37"/>
                            <a:pt x="2" y="39"/>
                          </a:cubicBezTo>
                          <a:cubicBezTo>
                            <a:pt x="2" y="41"/>
                            <a:pt x="2" y="43"/>
                            <a:pt x="3" y="44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cubicBezTo>
                            <a:pt x="4" y="44"/>
                            <a:pt x="6" y="45"/>
                            <a:pt x="6" y="47"/>
                          </a:cubicBezTo>
                          <a:cubicBezTo>
                            <a:pt x="6" y="48"/>
                            <a:pt x="6" y="49"/>
                            <a:pt x="6" y="49"/>
                          </a:cubicBezTo>
                          <a:cubicBezTo>
                            <a:pt x="6" y="51"/>
                            <a:pt x="6" y="53"/>
                            <a:pt x="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" name="Freeform 1193">
                      <a:extLst>
                        <a:ext uri="{FF2B5EF4-FFF2-40B4-BE49-F238E27FC236}">
                          <a16:creationId xmlns:a16="http://schemas.microsoft.com/office/drawing/2014/main" id="{AB4D9E97-3FA7-941F-CD6F-EEC86F50E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68204"/>
                      <a:ext cx="1880" cy="3759"/>
                    </a:xfrm>
                    <a:custGeom>
                      <a:avLst/>
                      <a:gdLst>
                        <a:gd name="T0" fmla="*/ 0 w 3"/>
                        <a:gd name="T1" fmla="*/ 7 h 7"/>
                        <a:gd name="T2" fmla="*/ 0 w 3"/>
                        <a:gd name="T3" fmla="*/ 7 h 7"/>
                        <a:gd name="T4" fmla="*/ 3 w 3"/>
                        <a:gd name="T5" fmla="*/ 2 h 7"/>
                        <a:gd name="T6" fmla="*/ 1 w 3"/>
                        <a:gd name="T7" fmla="*/ 0 h 7"/>
                        <a:gd name="T8" fmla="*/ 1 w 3"/>
                        <a:gd name="T9" fmla="*/ 0 h 7"/>
                        <a:gd name="T10" fmla="*/ 0 w 3"/>
                        <a:gd name="T11" fmla="*/ 6 h 7"/>
                        <a:gd name="T12" fmla="*/ 0 w 3"/>
                        <a:gd name="T13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0" y="7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5"/>
                            <a:pt x="2" y="3"/>
                            <a:pt x="3" y="2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3"/>
                            <a:pt x="0" y="6"/>
                          </a:cubicBezTo>
                          <a:cubicBezTo>
                            <a:pt x="0" y="6"/>
                            <a:pt x="0" y="6"/>
                            <a:pt x="0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" name="Freeform 1194">
                      <a:extLst>
                        <a:ext uri="{FF2B5EF4-FFF2-40B4-BE49-F238E27FC236}">
                          <a16:creationId xmlns:a16="http://schemas.microsoft.com/office/drawing/2014/main" id="{E3A68971-91AA-C767-D80B-750F8B4171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19338"/>
                      <a:ext cx="1880" cy="13157"/>
                    </a:xfrm>
                    <a:custGeom>
                      <a:avLst/>
                      <a:gdLst>
                        <a:gd name="T0" fmla="*/ 5 w 7"/>
                        <a:gd name="T1" fmla="*/ 28 h 28"/>
                        <a:gd name="T2" fmla="*/ 7 w 7"/>
                        <a:gd name="T3" fmla="*/ 20 h 28"/>
                        <a:gd name="T4" fmla="*/ 7 w 7"/>
                        <a:gd name="T5" fmla="*/ 6 h 28"/>
                        <a:gd name="T6" fmla="*/ 2 w 7"/>
                        <a:gd name="T7" fmla="*/ 0 h 28"/>
                        <a:gd name="T8" fmla="*/ 1 w 7"/>
                        <a:gd name="T9" fmla="*/ 2 h 28"/>
                        <a:gd name="T10" fmla="*/ 1 w 7"/>
                        <a:gd name="T11" fmla="*/ 8 h 28"/>
                        <a:gd name="T12" fmla="*/ 0 w 7"/>
                        <a:gd name="T13" fmla="*/ 14 h 28"/>
                        <a:gd name="T14" fmla="*/ 4 w 7"/>
                        <a:gd name="T15" fmla="*/ 27 h 28"/>
                        <a:gd name="T16" fmla="*/ 5 w 7"/>
                        <a:gd name="T17" fmla="*/ 28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28">
                          <a:moveTo>
                            <a:pt x="5" y="28"/>
                          </a:moveTo>
                          <a:cubicBezTo>
                            <a:pt x="6" y="25"/>
                            <a:pt x="7" y="21"/>
                            <a:pt x="7" y="20"/>
                          </a:cubicBezTo>
                          <a:lnTo>
                            <a:pt x="7" y="6"/>
                          </a:lnTo>
                          <a:cubicBezTo>
                            <a:pt x="7" y="3"/>
                            <a:pt x="4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2"/>
                          </a:cubicBezTo>
                          <a:cubicBezTo>
                            <a:pt x="1" y="4"/>
                            <a:pt x="1" y="6"/>
                            <a:pt x="1" y="8"/>
                          </a:cubicBezTo>
                          <a:cubicBezTo>
                            <a:pt x="1" y="10"/>
                            <a:pt x="0" y="12"/>
                            <a:pt x="0" y="14"/>
                          </a:cubicBezTo>
                          <a:cubicBezTo>
                            <a:pt x="0" y="20"/>
                            <a:pt x="2" y="23"/>
                            <a:pt x="4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" name="Freeform 1195">
                      <a:extLst>
                        <a:ext uri="{FF2B5EF4-FFF2-40B4-BE49-F238E27FC236}">
                          <a16:creationId xmlns:a16="http://schemas.microsoft.com/office/drawing/2014/main" id="{79D47D2F-A75A-811F-9CD3-D89862A363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8664"/>
                      <a:ext cx="3759" cy="5639"/>
                    </a:xfrm>
                    <a:custGeom>
                      <a:avLst/>
                      <a:gdLst>
                        <a:gd name="T0" fmla="*/ 5 w 5"/>
                        <a:gd name="T1" fmla="*/ 14 h 14"/>
                        <a:gd name="T2" fmla="*/ 5 w 5"/>
                        <a:gd name="T3" fmla="*/ 14 h 14"/>
                        <a:gd name="T4" fmla="*/ 5 w 5"/>
                        <a:gd name="T5" fmla="*/ 11 h 14"/>
                        <a:gd name="T6" fmla="*/ 2 w 5"/>
                        <a:gd name="T7" fmla="*/ 1 h 14"/>
                        <a:gd name="T8" fmla="*/ 0 w 5"/>
                        <a:gd name="T9" fmla="*/ 0 h 14"/>
                        <a:gd name="T10" fmla="*/ 0 w 5"/>
                        <a:gd name="T11" fmla="*/ 1 h 14"/>
                        <a:gd name="T12" fmla="*/ 2 w 5"/>
                        <a:gd name="T13" fmla="*/ 5 h 14"/>
                        <a:gd name="T14" fmla="*/ 4 w 5"/>
                        <a:gd name="T15" fmla="*/ 9 h 14"/>
                        <a:gd name="T16" fmla="*/ 4 w 5"/>
                        <a:gd name="T17" fmla="*/ 13 h 14"/>
                        <a:gd name="T18" fmla="*/ 5 w 5"/>
                        <a:gd name="T19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5" y="14"/>
                          </a:moveTo>
                          <a:cubicBezTo>
                            <a:pt x="5" y="14"/>
                            <a:pt x="5" y="14"/>
                            <a:pt x="5" y="14"/>
                          </a:cubicBezTo>
                          <a:cubicBezTo>
                            <a:pt x="5" y="14"/>
                            <a:pt x="5" y="12"/>
                            <a:pt x="5" y="11"/>
                          </a:cubicBezTo>
                          <a:cubicBezTo>
                            <a:pt x="5" y="6"/>
                            <a:pt x="3" y="4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3"/>
                            <a:pt x="1" y="4"/>
                            <a:pt x="2" y="5"/>
                          </a:cubicBezTo>
                          <a:cubicBezTo>
                            <a:pt x="3" y="6"/>
                            <a:pt x="4" y="8"/>
                            <a:pt x="4" y="9"/>
                          </a:cubicBezTo>
                          <a:lnTo>
                            <a:pt x="4" y="13"/>
                          </a:lnTo>
                          <a:cubicBezTo>
                            <a:pt x="4" y="14"/>
                            <a:pt x="5" y="14"/>
                            <a:pt x="5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" name="Freeform 1196">
                      <a:extLst>
                        <a:ext uri="{FF2B5EF4-FFF2-40B4-BE49-F238E27FC236}">
                          <a16:creationId xmlns:a16="http://schemas.microsoft.com/office/drawing/2014/main" id="{360EBB9C-3137-0C35-2D19-DC7F4C3380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4905"/>
                      <a:ext cx="0" cy="1880"/>
                    </a:xfrm>
                    <a:custGeom>
                      <a:avLst/>
                      <a:gdLst>
                        <a:gd name="T0" fmla="*/ 1 w 1"/>
                        <a:gd name="T1" fmla="*/ 3 h 3"/>
                        <a:gd name="T2" fmla="*/ 1 w 1"/>
                        <a:gd name="T3" fmla="*/ 3 h 3"/>
                        <a:gd name="T4" fmla="*/ 1 w 1"/>
                        <a:gd name="T5" fmla="*/ 0 h 3"/>
                        <a:gd name="T6" fmla="*/ 0 w 1"/>
                        <a:gd name="T7" fmla="*/ 0 h 3"/>
                        <a:gd name="T8" fmla="*/ 0 w 1"/>
                        <a:gd name="T9" fmla="*/ 2 h 3"/>
                        <a:gd name="T10" fmla="*/ 1 w 1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3"/>
                          </a:moveTo>
                          <a:lnTo>
                            <a:pt x="1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" name="Freeform 1197">
                      <a:extLst>
                        <a:ext uri="{FF2B5EF4-FFF2-40B4-BE49-F238E27FC236}">
                          <a16:creationId xmlns:a16="http://schemas.microsoft.com/office/drawing/2014/main" id="{65633F5E-0DD4-D9D2-AEB1-F7F65DF82C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87387"/>
                      <a:ext cx="0" cy="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1 h 2"/>
                        <a:gd name="T8" fmla="*/ 1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6" name="Freeform 1198">
                      <a:extLst>
                        <a:ext uri="{FF2B5EF4-FFF2-40B4-BE49-F238E27FC236}">
                          <a16:creationId xmlns:a16="http://schemas.microsoft.com/office/drawing/2014/main" id="{36AFFF5D-9FB9-4EB9-29FE-A7A395E22D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6928" y="4581748"/>
                      <a:ext cx="0" cy="188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0 w 2"/>
                        <a:gd name="T9" fmla="*/ 0 h 2"/>
                        <a:gd name="T10" fmla="*/ 0 w 2"/>
                        <a:gd name="T11" fmla="*/ 1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7" name="Freeform 1199">
                      <a:extLst>
                        <a:ext uri="{FF2B5EF4-FFF2-40B4-BE49-F238E27FC236}">
                          <a16:creationId xmlns:a16="http://schemas.microsoft.com/office/drawing/2014/main" id="{3ED95767-C19B-4839-1DAB-6D48EED88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570471"/>
                      <a:ext cx="0" cy="1880"/>
                    </a:xfrm>
                    <a:custGeom>
                      <a:avLst/>
                      <a:gdLst>
                        <a:gd name="T0" fmla="*/ 2 w 3"/>
                        <a:gd name="T1" fmla="*/ 0 h 6"/>
                        <a:gd name="T2" fmla="*/ 0 w 3"/>
                        <a:gd name="T3" fmla="*/ 3 h 6"/>
                        <a:gd name="T4" fmla="*/ 2 w 3"/>
                        <a:gd name="T5" fmla="*/ 6 h 6"/>
                        <a:gd name="T6" fmla="*/ 3 w 3"/>
                        <a:gd name="T7" fmla="*/ 3 h 6"/>
                        <a:gd name="T8" fmla="*/ 3 w 3"/>
                        <a:gd name="T9" fmla="*/ 0 h 6"/>
                        <a:gd name="T10" fmla="*/ 2 w 3"/>
                        <a:gd name="T11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6"/>
                            <a:pt x="1" y="6"/>
                            <a:pt x="2" y="6"/>
                          </a:cubicBezTo>
                          <a:cubicBezTo>
                            <a:pt x="2" y="6"/>
                            <a:pt x="3" y="4"/>
                            <a:pt x="3" y="3"/>
                          </a:cubicBezTo>
                          <a:lnTo>
                            <a:pt x="3" y="0"/>
                          </a:lnTo>
                          <a:cubicBezTo>
                            <a:pt x="3" y="0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8" name="Freeform 1200">
                      <a:extLst>
                        <a:ext uri="{FF2B5EF4-FFF2-40B4-BE49-F238E27FC236}">
                          <a16:creationId xmlns:a16="http://schemas.microsoft.com/office/drawing/2014/main" id="{594BDDD5-4163-36D5-2DAD-1E3B4499B5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1289" y="4564834"/>
                      <a:ext cx="1880" cy="0"/>
                    </a:xfrm>
                    <a:custGeom>
                      <a:avLst/>
                      <a:gdLst>
                        <a:gd name="T0" fmla="*/ 0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1 w 2"/>
                        <a:gd name="T7" fmla="*/ 0 h 1"/>
                        <a:gd name="T8" fmla="*/ 0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2" y="1"/>
                          </a:cubicBezTo>
                          <a:lnTo>
                            <a:pt x="1" y="0"/>
                          </a:ln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9" name="Freeform 1201">
                      <a:extLst>
                        <a:ext uri="{FF2B5EF4-FFF2-40B4-BE49-F238E27FC236}">
                          <a16:creationId xmlns:a16="http://schemas.microsoft.com/office/drawing/2014/main" id="{A17FF4D6-C003-D5B2-8D81-F7B284E8C4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559195"/>
                      <a:ext cx="1880" cy="3759"/>
                    </a:xfrm>
                    <a:custGeom>
                      <a:avLst/>
                      <a:gdLst>
                        <a:gd name="T0" fmla="*/ 0 w 8"/>
                        <a:gd name="T1" fmla="*/ 0 h 9"/>
                        <a:gd name="T2" fmla="*/ 0 w 8"/>
                        <a:gd name="T3" fmla="*/ 0 h 9"/>
                        <a:gd name="T4" fmla="*/ 0 w 8"/>
                        <a:gd name="T5" fmla="*/ 2 h 9"/>
                        <a:gd name="T6" fmla="*/ 2 w 8"/>
                        <a:gd name="T7" fmla="*/ 5 h 9"/>
                        <a:gd name="T8" fmla="*/ 3 w 8"/>
                        <a:gd name="T9" fmla="*/ 5 h 9"/>
                        <a:gd name="T10" fmla="*/ 3 w 8"/>
                        <a:gd name="T11" fmla="*/ 6 h 9"/>
                        <a:gd name="T12" fmla="*/ 6 w 8"/>
                        <a:gd name="T13" fmla="*/ 9 h 9"/>
                        <a:gd name="T14" fmla="*/ 8 w 8"/>
                        <a:gd name="T15" fmla="*/ 6 h 9"/>
                        <a:gd name="T16" fmla="*/ 0 w 8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8" h="9">
                          <a:moveTo>
                            <a:pt x="0" y="0"/>
                          </a:moveTo>
                          <a:lnTo>
                            <a:pt x="0" y="0"/>
                          </a:ln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4"/>
                            <a:pt x="1" y="5"/>
                            <a:pt x="2" y="5"/>
                          </a:cubicBezTo>
                          <a:lnTo>
                            <a:pt x="3" y="5"/>
                          </a:lnTo>
                          <a:lnTo>
                            <a:pt x="3" y="6"/>
                          </a:lnTo>
                          <a:cubicBezTo>
                            <a:pt x="3" y="9"/>
                            <a:pt x="3" y="9"/>
                            <a:pt x="6" y="9"/>
                          </a:cubicBezTo>
                          <a:cubicBezTo>
                            <a:pt x="7" y="9"/>
                            <a:pt x="7" y="8"/>
                            <a:pt x="8" y="6"/>
                          </a:cubicBezTo>
                          <a:cubicBezTo>
                            <a:pt x="6" y="4"/>
                            <a:pt x="2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0" name="Freeform 1202">
                      <a:extLst>
                        <a:ext uri="{FF2B5EF4-FFF2-40B4-BE49-F238E27FC236}">
                          <a16:creationId xmlns:a16="http://schemas.microsoft.com/office/drawing/2014/main" id="{68624F0C-C3B5-97C1-4EC1-AD8F16C75C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40400"/>
                      <a:ext cx="1880" cy="11277"/>
                    </a:xfrm>
                    <a:custGeom>
                      <a:avLst/>
                      <a:gdLst>
                        <a:gd name="T0" fmla="*/ 3 w 7"/>
                        <a:gd name="T1" fmla="*/ 2 h 26"/>
                        <a:gd name="T2" fmla="*/ 3 w 7"/>
                        <a:gd name="T3" fmla="*/ 2 h 26"/>
                        <a:gd name="T4" fmla="*/ 0 w 7"/>
                        <a:gd name="T5" fmla="*/ 0 h 26"/>
                        <a:gd name="T6" fmla="*/ 0 w 7"/>
                        <a:gd name="T7" fmla="*/ 4 h 26"/>
                        <a:gd name="T8" fmla="*/ 1 w 7"/>
                        <a:gd name="T9" fmla="*/ 7 h 26"/>
                        <a:gd name="T10" fmla="*/ 2 w 7"/>
                        <a:gd name="T11" fmla="*/ 12 h 26"/>
                        <a:gd name="T12" fmla="*/ 1 w 7"/>
                        <a:gd name="T13" fmla="*/ 16 h 26"/>
                        <a:gd name="T14" fmla="*/ 0 w 7"/>
                        <a:gd name="T15" fmla="*/ 20 h 26"/>
                        <a:gd name="T16" fmla="*/ 5 w 7"/>
                        <a:gd name="T17" fmla="*/ 26 h 26"/>
                        <a:gd name="T18" fmla="*/ 7 w 7"/>
                        <a:gd name="T19" fmla="*/ 24 h 26"/>
                        <a:gd name="T20" fmla="*/ 7 w 7"/>
                        <a:gd name="T21" fmla="*/ 12 h 26"/>
                        <a:gd name="T22" fmla="*/ 5 w 7"/>
                        <a:gd name="T23" fmla="*/ 5 h 26"/>
                        <a:gd name="T24" fmla="*/ 3 w 7"/>
                        <a:gd name="T25" fmla="*/ 2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7" h="26">
                          <a:moveTo>
                            <a:pt x="3" y="2"/>
                          </a:moveTo>
                          <a:lnTo>
                            <a:pt x="3" y="2"/>
                          </a:lnTo>
                          <a:cubicBezTo>
                            <a:pt x="2" y="1"/>
                            <a:pt x="1" y="1"/>
                            <a:pt x="0" y="0"/>
                          </a:cubicBezTo>
                          <a:lnTo>
                            <a:pt x="0" y="4"/>
                          </a:lnTo>
                          <a:cubicBezTo>
                            <a:pt x="0" y="6"/>
                            <a:pt x="0" y="7"/>
                            <a:pt x="1" y="7"/>
                          </a:cubicBezTo>
                          <a:cubicBezTo>
                            <a:pt x="1" y="8"/>
                            <a:pt x="2" y="9"/>
                            <a:pt x="2" y="12"/>
                          </a:cubicBezTo>
                          <a:cubicBezTo>
                            <a:pt x="2" y="14"/>
                            <a:pt x="2" y="15"/>
                            <a:pt x="1" y="16"/>
                          </a:cubicBezTo>
                          <a:cubicBezTo>
                            <a:pt x="0" y="17"/>
                            <a:pt x="0" y="18"/>
                            <a:pt x="0" y="20"/>
                          </a:cubicBezTo>
                          <a:cubicBezTo>
                            <a:pt x="0" y="22"/>
                            <a:pt x="4" y="26"/>
                            <a:pt x="5" y="26"/>
                          </a:cubicBezTo>
                          <a:cubicBezTo>
                            <a:pt x="7" y="26"/>
                            <a:pt x="7" y="24"/>
                            <a:pt x="7" y="24"/>
                          </a:cubicBezTo>
                          <a:lnTo>
                            <a:pt x="7" y="12"/>
                          </a:lnTo>
                          <a:cubicBezTo>
                            <a:pt x="6" y="10"/>
                            <a:pt x="5" y="7"/>
                            <a:pt x="5" y="5"/>
                          </a:cubicBezTo>
                          <a:cubicBezTo>
                            <a:pt x="5" y="2"/>
                            <a:pt x="5" y="2"/>
                            <a:pt x="3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1" name="Freeform 1203">
                      <a:extLst>
                        <a:ext uri="{FF2B5EF4-FFF2-40B4-BE49-F238E27FC236}">
                          <a16:creationId xmlns:a16="http://schemas.microsoft.com/office/drawing/2014/main" id="{C7C4E8AD-C118-69DB-5134-3618137CE9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36641"/>
                      <a:ext cx="1880" cy="1880"/>
                    </a:xfrm>
                    <a:custGeom>
                      <a:avLst/>
                      <a:gdLst>
                        <a:gd name="T0" fmla="*/ 0 w 6"/>
                        <a:gd name="T1" fmla="*/ 0 h 4"/>
                        <a:gd name="T2" fmla="*/ 0 w 6"/>
                        <a:gd name="T3" fmla="*/ 2 h 4"/>
                        <a:gd name="T4" fmla="*/ 3 w 6"/>
                        <a:gd name="T5" fmla="*/ 4 h 4"/>
                        <a:gd name="T6" fmla="*/ 6 w 6"/>
                        <a:gd name="T7" fmla="*/ 3 h 4"/>
                        <a:gd name="T8" fmla="*/ 2 w 6"/>
                        <a:gd name="T9" fmla="*/ 0 h 4"/>
                        <a:gd name="T10" fmla="*/ 0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0" y="0"/>
                          </a:moveTo>
                          <a:lnTo>
                            <a:pt x="0" y="2"/>
                          </a:lnTo>
                          <a:cubicBezTo>
                            <a:pt x="0" y="3"/>
                            <a:pt x="1" y="4"/>
                            <a:pt x="3" y="4"/>
                          </a:cubicBezTo>
                          <a:cubicBezTo>
                            <a:pt x="5" y="4"/>
                            <a:pt x="6" y="4"/>
                            <a:pt x="6" y="3"/>
                          </a:cubicBezTo>
                          <a:lnTo>
                            <a:pt x="2" y="0"/>
                          </a:ln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2" name="Freeform 1204">
                      <a:extLst>
                        <a:ext uri="{FF2B5EF4-FFF2-40B4-BE49-F238E27FC236}">
                          <a16:creationId xmlns:a16="http://schemas.microsoft.com/office/drawing/2014/main" id="{C3440FF3-2208-8ACD-3FD8-BF958359D5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8134" y="4542280"/>
                      <a:ext cx="1880" cy="1880"/>
                    </a:xfrm>
                    <a:custGeom>
                      <a:avLst/>
                      <a:gdLst>
                        <a:gd name="T0" fmla="*/ 3 w 5"/>
                        <a:gd name="T1" fmla="*/ 0 h 4"/>
                        <a:gd name="T2" fmla="*/ 2 w 5"/>
                        <a:gd name="T3" fmla="*/ 0 h 4"/>
                        <a:gd name="T4" fmla="*/ 0 w 5"/>
                        <a:gd name="T5" fmla="*/ 3 h 4"/>
                        <a:gd name="T6" fmla="*/ 4 w 5"/>
                        <a:gd name="T7" fmla="*/ 4 h 4"/>
                        <a:gd name="T8" fmla="*/ 5 w 5"/>
                        <a:gd name="T9" fmla="*/ 4 h 4"/>
                        <a:gd name="T10" fmla="*/ 5 w 5"/>
                        <a:gd name="T11" fmla="*/ 1 h 4"/>
                        <a:gd name="T12" fmla="*/ 3 w 5"/>
                        <a:gd name="T1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2" y="0"/>
                          </a:cubicBezTo>
                          <a:cubicBezTo>
                            <a:pt x="2" y="0"/>
                            <a:pt x="1" y="2"/>
                            <a:pt x="0" y="3"/>
                          </a:cubicBezTo>
                          <a:cubicBezTo>
                            <a:pt x="1" y="3"/>
                            <a:pt x="3" y="4"/>
                            <a:pt x="4" y="4"/>
                          </a:cubicBezTo>
                          <a:lnTo>
                            <a:pt x="5" y="4"/>
                          </a:lnTo>
                          <a:lnTo>
                            <a:pt x="5" y="1"/>
                          </a:lnTo>
                          <a:cubicBezTo>
                            <a:pt x="4" y="1"/>
                            <a:pt x="4" y="1"/>
                            <a:pt x="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" name="Freeform 1205">
                      <a:extLst>
                        <a:ext uri="{FF2B5EF4-FFF2-40B4-BE49-F238E27FC236}">
                          <a16:creationId xmlns:a16="http://schemas.microsoft.com/office/drawing/2014/main" id="{3625BB33-BE9C-5C65-B60F-FC0E5FBC43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256601"/>
                      <a:ext cx="7518" cy="16916"/>
                    </a:xfrm>
                    <a:custGeom>
                      <a:avLst/>
                      <a:gdLst>
                        <a:gd name="T0" fmla="*/ 16 w 16"/>
                        <a:gd name="T1" fmla="*/ 43 h 43"/>
                        <a:gd name="T2" fmla="*/ 16 w 16"/>
                        <a:gd name="T3" fmla="*/ 43 h 43"/>
                        <a:gd name="T4" fmla="*/ 16 w 16"/>
                        <a:gd name="T5" fmla="*/ 0 h 43"/>
                        <a:gd name="T6" fmla="*/ 0 w 16"/>
                        <a:gd name="T7" fmla="*/ 29 h 43"/>
                        <a:gd name="T8" fmla="*/ 16 w 16"/>
                        <a:gd name="T9" fmla="*/ 43 h 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43">
                          <a:moveTo>
                            <a:pt x="16" y="43"/>
                          </a:moveTo>
                          <a:lnTo>
                            <a:pt x="16" y="43"/>
                          </a:lnTo>
                          <a:lnTo>
                            <a:pt x="16" y="0"/>
                          </a:lnTo>
                          <a:cubicBezTo>
                            <a:pt x="5" y="6"/>
                            <a:pt x="0" y="16"/>
                            <a:pt x="0" y="29"/>
                          </a:cubicBezTo>
                          <a:cubicBezTo>
                            <a:pt x="0" y="42"/>
                            <a:pt x="7" y="42"/>
                            <a:pt x="16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4" name="Freeform 1206">
                      <a:extLst>
                        <a:ext uri="{FF2B5EF4-FFF2-40B4-BE49-F238E27FC236}">
                          <a16:creationId xmlns:a16="http://schemas.microsoft.com/office/drawing/2014/main" id="{246B5998-C9B0-DFBF-7E3D-D26D250DA0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52209" y="4341177"/>
                      <a:ext cx="84576" cy="157875"/>
                    </a:xfrm>
                    <a:custGeom>
                      <a:avLst/>
                      <a:gdLst>
                        <a:gd name="T0" fmla="*/ 195 w 199"/>
                        <a:gd name="T1" fmla="*/ 226 h 373"/>
                        <a:gd name="T2" fmla="*/ 186 w 199"/>
                        <a:gd name="T3" fmla="*/ 230 h 373"/>
                        <a:gd name="T4" fmla="*/ 187 w 199"/>
                        <a:gd name="T5" fmla="*/ 243 h 373"/>
                        <a:gd name="T6" fmla="*/ 158 w 199"/>
                        <a:gd name="T7" fmla="*/ 214 h 373"/>
                        <a:gd name="T8" fmla="*/ 134 w 199"/>
                        <a:gd name="T9" fmla="*/ 175 h 373"/>
                        <a:gd name="T10" fmla="*/ 141 w 199"/>
                        <a:gd name="T11" fmla="*/ 158 h 373"/>
                        <a:gd name="T12" fmla="*/ 141 w 199"/>
                        <a:gd name="T13" fmla="*/ 138 h 373"/>
                        <a:gd name="T14" fmla="*/ 144 w 199"/>
                        <a:gd name="T15" fmla="*/ 136 h 373"/>
                        <a:gd name="T16" fmla="*/ 158 w 199"/>
                        <a:gd name="T17" fmla="*/ 148 h 373"/>
                        <a:gd name="T18" fmla="*/ 154 w 199"/>
                        <a:gd name="T19" fmla="*/ 137 h 373"/>
                        <a:gd name="T20" fmla="*/ 179 w 199"/>
                        <a:gd name="T21" fmla="*/ 88 h 373"/>
                        <a:gd name="T22" fmla="*/ 182 w 199"/>
                        <a:gd name="T23" fmla="*/ 88 h 373"/>
                        <a:gd name="T24" fmla="*/ 145 w 199"/>
                        <a:gd name="T25" fmla="*/ 2 h 373"/>
                        <a:gd name="T26" fmla="*/ 133 w 199"/>
                        <a:gd name="T27" fmla="*/ 2 h 373"/>
                        <a:gd name="T28" fmla="*/ 131 w 199"/>
                        <a:gd name="T29" fmla="*/ 10 h 373"/>
                        <a:gd name="T30" fmla="*/ 127 w 199"/>
                        <a:gd name="T31" fmla="*/ 23 h 373"/>
                        <a:gd name="T32" fmla="*/ 123 w 199"/>
                        <a:gd name="T33" fmla="*/ 46 h 373"/>
                        <a:gd name="T34" fmla="*/ 95 w 199"/>
                        <a:gd name="T35" fmla="*/ 60 h 373"/>
                        <a:gd name="T36" fmla="*/ 83 w 199"/>
                        <a:gd name="T37" fmla="*/ 67 h 373"/>
                        <a:gd name="T38" fmla="*/ 69 w 199"/>
                        <a:gd name="T39" fmla="*/ 44 h 373"/>
                        <a:gd name="T40" fmla="*/ 59 w 199"/>
                        <a:gd name="T41" fmla="*/ 51 h 373"/>
                        <a:gd name="T42" fmla="*/ 18 w 199"/>
                        <a:gd name="T43" fmla="*/ 81 h 373"/>
                        <a:gd name="T44" fmla="*/ 12 w 199"/>
                        <a:gd name="T45" fmla="*/ 89 h 373"/>
                        <a:gd name="T46" fmla="*/ 5 w 199"/>
                        <a:gd name="T47" fmla="*/ 97 h 373"/>
                        <a:gd name="T48" fmla="*/ 0 w 199"/>
                        <a:gd name="T49" fmla="*/ 108 h 373"/>
                        <a:gd name="T50" fmla="*/ 5 w 199"/>
                        <a:gd name="T51" fmla="*/ 112 h 373"/>
                        <a:gd name="T52" fmla="*/ 14 w 199"/>
                        <a:gd name="T53" fmla="*/ 121 h 373"/>
                        <a:gd name="T54" fmla="*/ 25 w 199"/>
                        <a:gd name="T55" fmla="*/ 128 h 373"/>
                        <a:gd name="T56" fmla="*/ 40 w 199"/>
                        <a:gd name="T57" fmla="*/ 140 h 373"/>
                        <a:gd name="T58" fmla="*/ 50 w 199"/>
                        <a:gd name="T59" fmla="*/ 150 h 373"/>
                        <a:gd name="T60" fmla="*/ 64 w 199"/>
                        <a:gd name="T61" fmla="*/ 162 h 373"/>
                        <a:gd name="T62" fmla="*/ 68 w 199"/>
                        <a:gd name="T63" fmla="*/ 165 h 373"/>
                        <a:gd name="T64" fmla="*/ 72 w 199"/>
                        <a:gd name="T65" fmla="*/ 165 h 373"/>
                        <a:gd name="T66" fmla="*/ 82 w 199"/>
                        <a:gd name="T67" fmla="*/ 165 h 373"/>
                        <a:gd name="T68" fmla="*/ 62 w 199"/>
                        <a:gd name="T69" fmla="*/ 146 h 373"/>
                        <a:gd name="T70" fmla="*/ 78 w 199"/>
                        <a:gd name="T71" fmla="*/ 116 h 373"/>
                        <a:gd name="T72" fmla="*/ 80 w 199"/>
                        <a:gd name="T73" fmla="*/ 117 h 373"/>
                        <a:gd name="T74" fmla="*/ 95 w 199"/>
                        <a:gd name="T75" fmla="*/ 156 h 373"/>
                        <a:gd name="T76" fmla="*/ 112 w 199"/>
                        <a:gd name="T77" fmla="*/ 193 h 373"/>
                        <a:gd name="T78" fmla="*/ 137 w 199"/>
                        <a:gd name="T79" fmla="*/ 278 h 373"/>
                        <a:gd name="T80" fmla="*/ 145 w 199"/>
                        <a:gd name="T81" fmla="*/ 325 h 373"/>
                        <a:gd name="T82" fmla="*/ 171 w 199"/>
                        <a:gd name="T83" fmla="*/ 373 h 373"/>
                        <a:gd name="T84" fmla="*/ 191 w 199"/>
                        <a:gd name="T85" fmla="*/ 347 h 373"/>
                        <a:gd name="T86" fmla="*/ 183 w 199"/>
                        <a:gd name="T87" fmla="*/ 316 h 373"/>
                        <a:gd name="T88" fmla="*/ 187 w 199"/>
                        <a:gd name="T89" fmla="*/ 300 h 373"/>
                        <a:gd name="T90" fmla="*/ 176 w 199"/>
                        <a:gd name="T91" fmla="*/ 270 h 373"/>
                        <a:gd name="T92" fmla="*/ 190 w 199"/>
                        <a:gd name="T93" fmla="*/ 256 h 373"/>
                        <a:gd name="T94" fmla="*/ 199 w 199"/>
                        <a:gd name="T95" fmla="*/ 238 h 3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99" h="373">
                          <a:moveTo>
                            <a:pt x="199" y="238"/>
                          </a:moveTo>
                          <a:cubicBezTo>
                            <a:pt x="197" y="235"/>
                            <a:pt x="196" y="231"/>
                            <a:pt x="195" y="226"/>
                          </a:cubicBezTo>
                          <a:cubicBezTo>
                            <a:pt x="195" y="225"/>
                            <a:pt x="193" y="224"/>
                            <a:pt x="192" y="224"/>
                          </a:cubicBezTo>
                          <a:cubicBezTo>
                            <a:pt x="190" y="224"/>
                            <a:pt x="188" y="226"/>
                            <a:pt x="186" y="230"/>
                          </a:cubicBezTo>
                          <a:cubicBezTo>
                            <a:pt x="185" y="231"/>
                            <a:pt x="186" y="233"/>
                            <a:pt x="186" y="236"/>
                          </a:cubicBezTo>
                          <a:cubicBezTo>
                            <a:pt x="187" y="239"/>
                            <a:pt x="188" y="241"/>
                            <a:pt x="187" y="243"/>
                          </a:cubicBezTo>
                          <a:cubicBezTo>
                            <a:pt x="186" y="244"/>
                            <a:pt x="184" y="245"/>
                            <a:pt x="181" y="244"/>
                          </a:cubicBezTo>
                          <a:cubicBezTo>
                            <a:pt x="175" y="242"/>
                            <a:pt x="167" y="229"/>
                            <a:pt x="158" y="214"/>
                          </a:cubicBezTo>
                          <a:cubicBezTo>
                            <a:pt x="151" y="204"/>
                            <a:pt x="144" y="192"/>
                            <a:pt x="138" y="186"/>
                          </a:cubicBezTo>
                          <a:cubicBezTo>
                            <a:pt x="134" y="182"/>
                            <a:pt x="133" y="178"/>
                            <a:pt x="134" y="175"/>
                          </a:cubicBezTo>
                          <a:cubicBezTo>
                            <a:pt x="136" y="171"/>
                            <a:pt x="140" y="169"/>
                            <a:pt x="147" y="167"/>
                          </a:cubicBezTo>
                          <a:cubicBezTo>
                            <a:pt x="148" y="164"/>
                            <a:pt x="147" y="162"/>
                            <a:pt x="141" y="158"/>
                          </a:cubicBezTo>
                          <a:cubicBezTo>
                            <a:pt x="141" y="157"/>
                            <a:pt x="141" y="157"/>
                            <a:pt x="141" y="157"/>
                          </a:cubicBezTo>
                          <a:lnTo>
                            <a:pt x="141" y="138"/>
                          </a:lnTo>
                          <a:cubicBezTo>
                            <a:pt x="141" y="138"/>
                            <a:pt x="141" y="138"/>
                            <a:pt x="141" y="138"/>
                          </a:cubicBezTo>
                          <a:cubicBezTo>
                            <a:pt x="142" y="136"/>
                            <a:pt x="143" y="136"/>
                            <a:pt x="144" y="136"/>
                          </a:cubicBezTo>
                          <a:cubicBezTo>
                            <a:pt x="146" y="136"/>
                            <a:pt x="149" y="139"/>
                            <a:pt x="152" y="142"/>
                          </a:cubicBezTo>
                          <a:cubicBezTo>
                            <a:pt x="154" y="145"/>
                            <a:pt x="157" y="148"/>
                            <a:pt x="158" y="148"/>
                          </a:cubicBezTo>
                          <a:cubicBezTo>
                            <a:pt x="160" y="148"/>
                            <a:pt x="160" y="147"/>
                            <a:pt x="160" y="147"/>
                          </a:cubicBezTo>
                          <a:cubicBezTo>
                            <a:pt x="161" y="145"/>
                            <a:pt x="157" y="141"/>
                            <a:pt x="154" y="137"/>
                          </a:cubicBezTo>
                          <a:cubicBezTo>
                            <a:pt x="151" y="132"/>
                            <a:pt x="147" y="127"/>
                            <a:pt x="147" y="123"/>
                          </a:cubicBezTo>
                          <a:cubicBezTo>
                            <a:pt x="148" y="88"/>
                            <a:pt x="171" y="88"/>
                            <a:pt x="179" y="88"/>
                          </a:cubicBezTo>
                          <a:lnTo>
                            <a:pt x="180" y="88"/>
                          </a:lnTo>
                          <a:cubicBezTo>
                            <a:pt x="181" y="88"/>
                            <a:pt x="182" y="88"/>
                            <a:pt x="182" y="88"/>
                          </a:cubicBezTo>
                          <a:cubicBezTo>
                            <a:pt x="173" y="76"/>
                            <a:pt x="161" y="44"/>
                            <a:pt x="151" y="0"/>
                          </a:cubicBezTo>
                          <a:cubicBezTo>
                            <a:pt x="148" y="0"/>
                            <a:pt x="147" y="1"/>
                            <a:pt x="145" y="2"/>
                          </a:cubicBezTo>
                          <a:cubicBezTo>
                            <a:pt x="143" y="3"/>
                            <a:pt x="141" y="4"/>
                            <a:pt x="139" y="4"/>
                          </a:cubicBezTo>
                          <a:cubicBezTo>
                            <a:pt x="136" y="4"/>
                            <a:pt x="135" y="3"/>
                            <a:pt x="133" y="2"/>
                          </a:cubicBezTo>
                          <a:cubicBezTo>
                            <a:pt x="133" y="2"/>
                            <a:pt x="133" y="2"/>
                            <a:pt x="133" y="2"/>
                          </a:cubicBezTo>
                          <a:cubicBezTo>
                            <a:pt x="131" y="4"/>
                            <a:pt x="131" y="7"/>
                            <a:pt x="131" y="10"/>
                          </a:cubicBezTo>
                          <a:cubicBezTo>
                            <a:pt x="131" y="12"/>
                            <a:pt x="130" y="14"/>
                            <a:pt x="130" y="17"/>
                          </a:cubicBezTo>
                          <a:cubicBezTo>
                            <a:pt x="129" y="19"/>
                            <a:pt x="128" y="21"/>
                            <a:pt x="127" y="23"/>
                          </a:cubicBezTo>
                          <a:cubicBezTo>
                            <a:pt x="125" y="27"/>
                            <a:pt x="123" y="32"/>
                            <a:pt x="123" y="38"/>
                          </a:cubicBezTo>
                          <a:lnTo>
                            <a:pt x="123" y="46"/>
                          </a:lnTo>
                          <a:cubicBezTo>
                            <a:pt x="123" y="56"/>
                            <a:pt x="114" y="57"/>
                            <a:pt x="106" y="58"/>
                          </a:cubicBezTo>
                          <a:cubicBezTo>
                            <a:pt x="102" y="58"/>
                            <a:pt x="98" y="58"/>
                            <a:pt x="95" y="60"/>
                          </a:cubicBezTo>
                          <a:cubicBezTo>
                            <a:pt x="95" y="60"/>
                            <a:pt x="94" y="61"/>
                            <a:pt x="93" y="62"/>
                          </a:cubicBezTo>
                          <a:cubicBezTo>
                            <a:pt x="90" y="64"/>
                            <a:pt x="86" y="67"/>
                            <a:pt x="83" y="67"/>
                          </a:cubicBezTo>
                          <a:cubicBezTo>
                            <a:pt x="76" y="67"/>
                            <a:pt x="74" y="60"/>
                            <a:pt x="73" y="53"/>
                          </a:cubicBezTo>
                          <a:cubicBezTo>
                            <a:pt x="72" y="48"/>
                            <a:pt x="71" y="44"/>
                            <a:pt x="69" y="44"/>
                          </a:cubicBezTo>
                          <a:cubicBezTo>
                            <a:pt x="66" y="44"/>
                            <a:pt x="65" y="46"/>
                            <a:pt x="63" y="48"/>
                          </a:cubicBezTo>
                          <a:cubicBezTo>
                            <a:pt x="62" y="49"/>
                            <a:pt x="61" y="51"/>
                            <a:pt x="59" y="51"/>
                          </a:cubicBezTo>
                          <a:cubicBezTo>
                            <a:pt x="45" y="55"/>
                            <a:pt x="36" y="60"/>
                            <a:pt x="28" y="71"/>
                          </a:cubicBezTo>
                          <a:cubicBezTo>
                            <a:pt x="25" y="76"/>
                            <a:pt x="22" y="78"/>
                            <a:pt x="18" y="81"/>
                          </a:cubicBezTo>
                          <a:cubicBezTo>
                            <a:pt x="16" y="82"/>
                            <a:pt x="14" y="84"/>
                            <a:pt x="12" y="86"/>
                          </a:cubicBezTo>
                          <a:cubicBezTo>
                            <a:pt x="12" y="86"/>
                            <a:pt x="12" y="88"/>
                            <a:pt x="12" y="89"/>
                          </a:cubicBezTo>
                          <a:cubicBezTo>
                            <a:pt x="12" y="90"/>
                            <a:pt x="12" y="93"/>
                            <a:pt x="10" y="94"/>
                          </a:cubicBezTo>
                          <a:cubicBezTo>
                            <a:pt x="8" y="95"/>
                            <a:pt x="6" y="96"/>
                            <a:pt x="5" y="97"/>
                          </a:cubicBezTo>
                          <a:cubicBezTo>
                            <a:pt x="2" y="98"/>
                            <a:pt x="1" y="98"/>
                            <a:pt x="1" y="105"/>
                          </a:cubicBezTo>
                          <a:cubicBezTo>
                            <a:pt x="1" y="106"/>
                            <a:pt x="1" y="107"/>
                            <a:pt x="0" y="108"/>
                          </a:cubicBezTo>
                          <a:cubicBezTo>
                            <a:pt x="0" y="109"/>
                            <a:pt x="0" y="111"/>
                            <a:pt x="0" y="111"/>
                          </a:cubicBezTo>
                          <a:cubicBezTo>
                            <a:pt x="1" y="112"/>
                            <a:pt x="3" y="112"/>
                            <a:pt x="5" y="112"/>
                          </a:cubicBezTo>
                          <a:cubicBezTo>
                            <a:pt x="7" y="112"/>
                            <a:pt x="10" y="112"/>
                            <a:pt x="12" y="112"/>
                          </a:cubicBezTo>
                          <a:cubicBezTo>
                            <a:pt x="15" y="114"/>
                            <a:pt x="15" y="118"/>
                            <a:pt x="14" y="121"/>
                          </a:cubicBezTo>
                          <a:cubicBezTo>
                            <a:pt x="14" y="122"/>
                            <a:pt x="14" y="123"/>
                            <a:pt x="14" y="124"/>
                          </a:cubicBezTo>
                          <a:cubicBezTo>
                            <a:pt x="15" y="128"/>
                            <a:pt x="19" y="128"/>
                            <a:pt x="25" y="128"/>
                          </a:cubicBezTo>
                          <a:cubicBezTo>
                            <a:pt x="25" y="128"/>
                            <a:pt x="25" y="128"/>
                            <a:pt x="25" y="128"/>
                          </a:cubicBezTo>
                          <a:lnTo>
                            <a:pt x="40" y="140"/>
                          </a:lnTo>
                          <a:cubicBezTo>
                            <a:pt x="40" y="140"/>
                            <a:pt x="40" y="140"/>
                            <a:pt x="40" y="141"/>
                          </a:cubicBezTo>
                          <a:cubicBezTo>
                            <a:pt x="40" y="150"/>
                            <a:pt x="43" y="150"/>
                            <a:pt x="50" y="150"/>
                          </a:cubicBezTo>
                          <a:cubicBezTo>
                            <a:pt x="51" y="150"/>
                            <a:pt x="53" y="150"/>
                            <a:pt x="56" y="151"/>
                          </a:cubicBezTo>
                          <a:cubicBezTo>
                            <a:pt x="61" y="151"/>
                            <a:pt x="62" y="157"/>
                            <a:pt x="64" y="162"/>
                          </a:cubicBezTo>
                          <a:cubicBezTo>
                            <a:pt x="64" y="164"/>
                            <a:pt x="65" y="166"/>
                            <a:pt x="66" y="166"/>
                          </a:cubicBezTo>
                          <a:cubicBezTo>
                            <a:pt x="67" y="166"/>
                            <a:pt x="67" y="166"/>
                            <a:pt x="68" y="165"/>
                          </a:cubicBezTo>
                          <a:cubicBezTo>
                            <a:pt x="69" y="165"/>
                            <a:pt x="70" y="164"/>
                            <a:pt x="71" y="164"/>
                          </a:cubicBezTo>
                          <a:cubicBezTo>
                            <a:pt x="72" y="164"/>
                            <a:pt x="72" y="165"/>
                            <a:pt x="72" y="165"/>
                          </a:cubicBezTo>
                          <a:cubicBezTo>
                            <a:pt x="72" y="167"/>
                            <a:pt x="75" y="169"/>
                            <a:pt x="77" y="169"/>
                          </a:cubicBezTo>
                          <a:cubicBezTo>
                            <a:pt x="79" y="169"/>
                            <a:pt x="81" y="167"/>
                            <a:pt x="82" y="165"/>
                          </a:cubicBezTo>
                          <a:cubicBezTo>
                            <a:pt x="82" y="165"/>
                            <a:pt x="82" y="165"/>
                            <a:pt x="82" y="165"/>
                          </a:cubicBezTo>
                          <a:cubicBezTo>
                            <a:pt x="78" y="155"/>
                            <a:pt x="67" y="149"/>
                            <a:pt x="62" y="146"/>
                          </a:cubicBezTo>
                          <a:cubicBezTo>
                            <a:pt x="59" y="145"/>
                            <a:pt x="59" y="145"/>
                            <a:pt x="59" y="144"/>
                          </a:cubicBezTo>
                          <a:cubicBezTo>
                            <a:pt x="59" y="138"/>
                            <a:pt x="67" y="116"/>
                            <a:pt x="78" y="116"/>
                          </a:cubicBezTo>
                          <a:cubicBezTo>
                            <a:pt x="78" y="116"/>
                            <a:pt x="79" y="116"/>
                            <a:pt x="79" y="116"/>
                          </a:cubicBezTo>
                          <a:cubicBezTo>
                            <a:pt x="80" y="116"/>
                            <a:pt x="80" y="116"/>
                            <a:pt x="80" y="117"/>
                          </a:cubicBezTo>
                          <a:cubicBezTo>
                            <a:pt x="80" y="117"/>
                            <a:pt x="80" y="117"/>
                            <a:pt x="80" y="118"/>
                          </a:cubicBezTo>
                          <a:cubicBezTo>
                            <a:pt x="69" y="140"/>
                            <a:pt x="84" y="149"/>
                            <a:pt x="95" y="156"/>
                          </a:cubicBezTo>
                          <a:cubicBezTo>
                            <a:pt x="101" y="159"/>
                            <a:pt x="105" y="162"/>
                            <a:pt x="107" y="166"/>
                          </a:cubicBezTo>
                          <a:cubicBezTo>
                            <a:pt x="111" y="177"/>
                            <a:pt x="112" y="184"/>
                            <a:pt x="112" y="193"/>
                          </a:cubicBezTo>
                          <a:cubicBezTo>
                            <a:pt x="112" y="203"/>
                            <a:pt x="113" y="214"/>
                            <a:pt x="122" y="235"/>
                          </a:cubicBezTo>
                          <a:cubicBezTo>
                            <a:pt x="126" y="244"/>
                            <a:pt x="133" y="262"/>
                            <a:pt x="137" y="278"/>
                          </a:cubicBezTo>
                          <a:cubicBezTo>
                            <a:pt x="142" y="295"/>
                            <a:pt x="139" y="304"/>
                            <a:pt x="137" y="309"/>
                          </a:cubicBezTo>
                          <a:cubicBezTo>
                            <a:pt x="135" y="315"/>
                            <a:pt x="134" y="318"/>
                            <a:pt x="145" y="325"/>
                          </a:cubicBezTo>
                          <a:cubicBezTo>
                            <a:pt x="151" y="329"/>
                            <a:pt x="151" y="333"/>
                            <a:pt x="152" y="339"/>
                          </a:cubicBezTo>
                          <a:cubicBezTo>
                            <a:pt x="153" y="347"/>
                            <a:pt x="155" y="357"/>
                            <a:pt x="171" y="373"/>
                          </a:cubicBezTo>
                          <a:lnTo>
                            <a:pt x="175" y="371"/>
                          </a:lnTo>
                          <a:cubicBezTo>
                            <a:pt x="183" y="364"/>
                            <a:pt x="191" y="354"/>
                            <a:pt x="191" y="347"/>
                          </a:cubicBezTo>
                          <a:cubicBezTo>
                            <a:pt x="191" y="340"/>
                            <a:pt x="189" y="335"/>
                            <a:pt x="187" y="330"/>
                          </a:cubicBezTo>
                          <a:cubicBezTo>
                            <a:pt x="185" y="326"/>
                            <a:pt x="183" y="322"/>
                            <a:pt x="183" y="316"/>
                          </a:cubicBezTo>
                          <a:cubicBezTo>
                            <a:pt x="183" y="313"/>
                            <a:pt x="184" y="310"/>
                            <a:pt x="185" y="308"/>
                          </a:cubicBezTo>
                          <a:cubicBezTo>
                            <a:pt x="186" y="306"/>
                            <a:pt x="187" y="303"/>
                            <a:pt x="187" y="300"/>
                          </a:cubicBezTo>
                          <a:cubicBezTo>
                            <a:pt x="187" y="296"/>
                            <a:pt x="185" y="292"/>
                            <a:pt x="182" y="287"/>
                          </a:cubicBezTo>
                          <a:cubicBezTo>
                            <a:pt x="179" y="282"/>
                            <a:pt x="176" y="277"/>
                            <a:pt x="176" y="270"/>
                          </a:cubicBezTo>
                          <a:cubicBezTo>
                            <a:pt x="176" y="264"/>
                            <a:pt x="181" y="261"/>
                            <a:pt x="185" y="259"/>
                          </a:cubicBezTo>
                          <a:cubicBezTo>
                            <a:pt x="187" y="258"/>
                            <a:pt x="189" y="257"/>
                            <a:pt x="190" y="256"/>
                          </a:cubicBezTo>
                          <a:cubicBezTo>
                            <a:pt x="194" y="253"/>
                            <a:pt x="196" y="247"/>
                            <a:pt x="198" y="241"/>
                          </a:cubicBezTo>
                          <a:cubicBezTo>
                            <a:pt x="198" y="240"/>
                            <a:pt x="199" y="239"/>
                            <a:pt x="199" y="23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" name="Freeform 1207">
                      <a:extLst>
                        <a:ext uri="{FF2B5EF4-FFF2-40B4-BE49-F238E27FC236}">
                          <a16:creationId xmlns:a16="http://schemas.microsoft.com/office/drawing/2014/main" id="{F5881F5E-7972-74ED-647F-4DD48122D5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6643" y="4594905"/>
                      <a:ext cx="78937" cy="84577"/>
                    </a:xfrm>
                    <a:custGeom>
                      <a:avLst/>
                      <a:gdLst>
                        <a:gd name="T0" fmla="*/ 170 w 184"/>
                        <a:gd name="T1" fmla="*/ 166 h 199"/>
                        <a:gd name="T2" fmla="*/ 178 w 184"/>
                        <a:gd name="T3" fmla="*/ 169 h 199"/>
                        <a:gd name="T4" fmla="*/ 184 w 184"/>
                        <a:gd name="T5" fmla="*/ 172 h 199"/>
                        <a:gd name="T6" fmla="*/ 157 w 184"/>
                        <a:gd name="T7" fmla="*/ 157 h 199"/>
                        <a:gd name="T8" fmla="*/ 125 w 184"/>
                        <a:gd name="T9" fmla="*/ 139 h 199"/>
                        <a:gd name="T10" fmla="*/ 118 w 184"/>
                        <a:gd name="T11" fmla="*/ 127 h 199"/>
                        <a:gd name="T12" fmla="*/ 112 w 184"/>
                        <a:gd name="T13" fmla="*/ 115 h 199"/>
                        <a:gd name="T14" fmla="*/ 111 w 184"/>
                        <a:gd name="T15" fmla="*/ 114 h 199"/>
                        <a:gd name="T16" fmla="*/ 112 w 184"/>
                        <a:gd name="T17" fmla="*/ 96 h 199"/>
                        <a:gd name="T18" fmla="*/ 119 w 184"/>
                        <a:gd name="T19" fmla="*/ 90 h 199"/>
                        <a:gd name="T20" fmla="*/ 130 w 184"/>
                        <a:gd name="T21" fmla="*/ 93 h 199"/>
                        <a:gd name="T22" fmla="*/ 146 w 184"/>
                        <a:gd name="T23" fmla="*/ 97 h 199"/>
                        <a:gd name="T24" fmla="*/ 129 w 184"/>
                        <a:gd name="T25" fmla="*/ 87 h 199"/>
                        <a:gd name="T26" fmla="*/ 116 w 184"/>
                        <a:gd name="T27" fmla="*/ 79 h 199"/>
                        <a:gd name="T28" fmla="*/ 56 w 184"/>
                        <a:gd name="T29" fmla="*/ 43 h 199"/>
                        <a:gd name="T30" fmla="*/ 43 w 184"/>
                        <a:gd name="T31" fmla="*/ 27 h 199"/>
                        <a:gd name="T32" fmla="*/ 9 w 184"/>
                        <a:gd name="T33" fmla="*/ 0 h 199"/>
                        <a:gd name="T34" fmla="*/ 11 w 184"/>
                        <a:gd name="T35" fmla="*/ 7 h 199"/>
                        <a:gd name="T36" fmla="*/ 12 w 184"/>
                        <a:gd name="T37" fmla="*/ 15 h 199"/>
                        <a:gd name="T38" fmla="*/ 2 w 184"/>
                        <a:gd name="T39" fmla="*/ 17 h 199"/>
                        <a:gd name="T40" fmla="*/ 0 w 184"/>
                        <a:gd name="T41" fmla="*/ 18 h 199"/>
                        <a:gd name="T42" fmla="*/ 6 w 184"/>
                        <a:gd name="T43" fmla="*/ 24 h 199"/>
                        <a:gd name="T44" fmla="*/ 23 w 184"/>
                        <a:gd name="T45" fmla="*/ 46 h 199"/>
                        <a:gd name="T46" fmla="*/ 28 w 184"/>
                        <a:gd name="T47" fmla="*/ 53 h 199"/>
                        <a:gd name="T48" fmla="*/ 32 w 184"/>
                        <a:gd name="T49" fmla="*/ 61 h 199"/>
                        <a:gd name="T50" fmla="*/ 35 w 184"/>
                        <a:gd name="T51" fmla="*/ 61 h 199"/>
                        <a:gd name="T52" fmla="*/ 102 w 184"/>
                        <a:gd name="T53" fmla="*/ 134 h 199"/>
                        <a:gd name="T54" fmla="*/ 136 w 184"/>
                        <a:gd name="T55" fmla="*/ 168 h 199"/>
                        <a:gd name="T56" fmla="*/ 165 w 184"/>
                        <a:gd name="T57" fmla="*/ 199 h 199"/>
                        <a:gd name="T58" fmla="*/ 160 w 184"/>
                        <a:gd name="T59" fmla="*/ 188 h 199"/>
                        <a:gd name="T60" fmla="*/ 156 w 184"/>
                        <a:gd name="T61" fmla="*/ 174 h 199"/>
                        <a:gd name="T62" fmla="*/ 170 w 184"/>
                        <a:gd name="T63" fmla="*/ 166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84" h="199">
                          <a:moveTo>
                            <a:pt x="170" y="166"/>
                          </a:moveTo>
                          <a:cubicBezTo>
                            <a:pt x="173" y="166"/>
                            <a:pt x="175" y="167"/>
                            <a:pt x="178" y="169"/>
                          </a:cubicBezTo>
                          <a:cubicBezTo>
                            <a:pt x="180" y="170"/>
                            <a:pt x="182" y="171"/>
                            <a:pt x="184" y="172"/>
                          </a:cubicBezTo>
                          <a:cubicBezTo>
                            <a:pt x="180" y="162"/>
                            <a:pt x="169" y="160"/>
                            <a:pt x="157" y="157"/>
                          </a:cubicBezTo>
                          <a:cubicBezTo>
                            <a:pt x="145" y="155"/>
                            <a:pt x="131" y="153"/>
                            <a:pt x="125" y="139"/>
                          </a:cubicBezTo>
                          <a:cubicBezTo>
                            <a:pt x="121" y="136"/>
                            <a:pt x="120" y="131"/>
                            <a:pt x="118" y="127"/>
                          </a:cubicBezTo>
                          <a:cubicBezTo>
                            <a:pt x="117" y="123"/>
                            <a:pt x="115" y="118"/>
                            <a:pt x="112" y="115"/>
                          </a:cubicBezTo>
                          <a:lnTo>
                            <a:pt x="111" y="114"/>
                          </a:lnTo>
                          <a:lnTo>
                            <a:pt x="112" y="96"/>
                          </a:lnTo>
                          <a:cubicBezTo>
                            <a:pt x="113" y="92"/>
                            <a:pt x="116" y="90"/>
                            <a:pt x="119" y="90"/>
                          </a:cubicBezTo>
                          <a:cubicBezTo>
                            <a:pt x="122" y="90"/>
                            <a:pt x="126" y="92"/>
                            <a:pt x="130" y="93"/>
                          </a:cubicBezTo>
                          <a:cubicBezTo>
                            <a:pt x="135" y="95"/>
                            <a:pt x="141" y="97"/>
                            <a:pt x="146" y="97"/>
                          </a:cubicBezTo>
                          <a:cubicBezTo>
                            <a:pt x="137" y="93"/>
                            <a:pt x="133" y="90"/>
                            <a:pt x="129" y="87"/>
                          </a:cubicBezTo>
                          <a:cubicBezTo>
                            <a:pt x="125" y="84"/>
                            <a:pt x="122" y="81"/>
                            <a:pt x="116" y="79"/>
                          </a:cubicBezTo>
                          <a:cubicBezTo>
                            <a:pt x="88" y="67"/>
                            <a:pt x="68" y="56"/>
                            <a:pt x="56" y="43"/>
                          </a:cubicBezTo>
                          <a:cubicBezTo>
                            <a:pt x="51" y="37"/>
                            <a:pt x="47" y="32"/>
                            <a:pt x="43" y="27"/>
                          </a:cubicBezTo>
                          <a:cubicBezTo>
                            <a:pt x="34" y="15"/>
                            <a:pt x="28" y="8"/>
                            <a:pt x="9" y="0"/>
                          </a:cubicBezTo>
                          <a:cubicBezTo>
                            <a:pt x="9" y="2"/>
                            <a:pt x="10" y="5"/>
                            <a:pt x="11" y="7"/>
                          </a:cubicBezTo>
                          <a:cubicBezTo>
                            <a:pt x="12" y="10"/>
                            <a:pt x="13" y="13"/>
                            <a:pt x="12" y="15"/>
                          </a:cubicBezTo>
                          <a:cubicBezTo>
                            <a:pt x="10" y="17"/>
                            <a:pt x="7" y="18"/>
                            <a:pt x="2" y="17"/>
                          </a:cubicBezTo>
                          <a:cubicBezTo>
                            <a:pt x="1" y="17"/>
                            <a:pt x="0" y="18"/>
                            <a:pt x="0" y="18"/>
                          </a:cubicBezTo>
                          <a:cubicBezTo>
                            <a:pt x="1" y="18"/>
                            <a:pt x="4" y="21"/>
                            <a:pt x="6" y="24"/>
                          </a:cubicBezTo>
                          <a:cubicBezTo>
                            <a:pt x="13" y="29"/>
                            <a:pt x="21" y="37"/>
                            <a:pt x="23" y="46"/>
                          </a:cubicBezTo>
                          <a:cubicBezTo>
                            <a:pt x="25" y="49"/>
                            <a:pt x="26" y="51"/>
                            <a:pt x="28" y="53"/>
                          </a:cubicBezTo>
                          <a:cubicBezTo>
                            <a:pt x="29" y="56"/>
                            <a:pt x="30" y="58"/>
                            <a:pt x="32" y="61"/>
                          </a:cubicBezTo>
                          <a:lnTo>
                            <a:pt x="35" y="61"/>
                          </a:lnTo>
                          <a:cubicBezTo>
                            <a:pt x="59" y="63"/>
                            <a:pt x="91" y="106"/>
                            <a:pt x="102" y="134"/>
                          </a:cubicBezTo>
                          <a:cubicBezTo>
                            <a:pt x="119" y="141"/>
                            <a:pt x="128" y="154"/>
                            <a:pt x="136" y="168"/>
                          </a:cubicBezTo>
                          <a:cubicBezTo>
                            <a:pt x="144" y="179"/>
                            <a:pt x="152" y="191"/>
                            <a:pt x="165" y="199"/>
                          </a:cubicBezTo>
                          <a:cubicBezTo>
                            <a:pt x="164" y="196"/>
                            <a:pt x="162" y="192"/>
                            <a:pt x="160" y="188"/>
                          </a:cubicBezTo>
                          <a:cubicBezTo>
                            <a:pt x="157" y="182"/>
                            <a:pt x="154" y="177"/>
                            <a:pt x="156" y="174"/>
                          </a:cubicBezTo>
                          <a:cubicBezTo>
                            <a:pt x="160" y="170"/>
                            <a:pt x="164" y="166"/>
                            <a:pt x="170" y="1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" name="Freeform 1208">
                      <a:extLst>
                        <a:ext uri="{FF2B5EF4-FFF2-40B4-BE49-F238E27FC236}">
                          <a16:creationId xmlns:a16="http://schemas.microsoft.com/office/drawing/2014/main" id="{62F9429F-52D3-BD4E-C993-52D5BCC4A3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425753"/>
                      <a:ext cx="3759" cy="1880"/>
                    </a:xfrm>
                    <a:custGeom>
                      <a:avLst/>
                      <a:gdLst>
                        <a:gd name="T0" fmla="*/ 10 w 11"/>
                        <a:gd name="T1" fmla="*/ 1 h 5"/>
                        <a:gd name="T2" fmla="*/ 11 w 11"/>
                        <a:gd name="T3" fmla="*/ 1 h 5"/>
                        <a:gd name="T4" fmla="*/ 7 w 11"/>
                        <a:gd name="T5" fmla="*/ 0 h 5"/>
                        <a:gd name="T6" fmla="*/ 0 w 11"/>
                        <a:gd name="T7" fmla="*/ 4 h 5"/>
                        <a:gd name="T8" fmla="*/ 1 w 11"/>
                        <a:gd name="T9" fmla="*/ 5 h 5"/>
                        <a:gd name="T10" fmla="*/ 4 w 11"/>
                        <a:gd name="T11" fmla="*/ 5 h 5"/>
                        <a:gd name="T12" fmla="*/ 8 w 11"/>
                        <a:gd name="T13" fmla="*/ 3 h 5"/>
                        <a:gd name="T14" fmla="*/ 10 w 11"/>
                        <a:gd name="T15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1" h="5">
                          <a:moveTo>
                            <a:pt x="10" y="1"/>
                          </a:move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0"/>
                            <a:pt x="9" y="0"/>
                            <a:pt x="7" y="0"/>
                          </a:cubicBezTo>
                          <a:cubicBezTo>
                            <a:pt x="4" y="0"/>
                            <a:pt x="0" y="2"/>
                            <a:pt x="0" y="4"/>
                          </a:cubicBezTo>
                          <a:cubicBezTo>
                            <a:pt x="0" y="4"/>
                            <a:pt x="1" y="5"/>
                            <a:pt x="1" y="5"/>
                          </a:cubicBezTo>
                          <a:lnTo>
                            <a:pt x="4" y="5"/>
                          </a:lnTo>
                          <a:lnTo>
                            <a:pt x="8" y="3"/>
                          </a:lnTo>
                          <a:cubicBezTo>
                            <a:pt x="8" y="2"/>
                            <a:pt x="9" y="1"/>
                            <a:pt x="1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" name="Freeform 1209">
                      <a:extLst>
                        <a:ext uri="{FF2B5EF4-FFF2-40B4-BE49-F238E27FC236}">
                          <a16:creationId xmlns:a16="http://schemas.microsoft.com/office/drawing/2014/main" id="{C4BC1206-7410-DBFB-7841-60B515C45D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2495" y="4433271"/>
                      <a:ext cx="7518" cy="1880"/>
                    </a:xfrm>
                    <a:custGeom>
                      <a:avLst/>
                      <a:gdLst>
                        <a:gd name="T0" fmla="*/ 2 w 16"/>
                        <a:gd name="T1" fmla="*/ 0 h 6"/>
                        <a:gd name="T2" fmla="*/ 1 w 16"/>
                        <a:gd name="T3" fmla="*/ 1 h 6"/>
                        <a:gd name="T4" fmla="*/ 0 w 16"/>
                        <a:gd name="T5" fmla="*/ 3 h 6"/>
                        <a:gd name="T6" fmla="*/ 0 w 16"/>
                        <a:gd name="T7" fmla="*/ 6 h 6"/>
                        <a:gd name="T8" fmla="*/ 6 w 16"/>
                        <a:gd name="T9" fmla="*/ 6 h 6"/>
                        <a:gd name="T10" fmla="*/ 12 w 16"/>
                        <a:gd name="T11" fmla="*/ 6 h 6"/>
                        <a:gd name="T12" fmla="*/ 16 w 16"/>
                        <a:gd name="T13" fmla="*/ 3 h 6"/>
                        <a:gd name="T14" fmla="*/ 13 w 16"/>
                        <a:gd name="T15" fmla="*/ 3 h 6"/>
                        <a:gd name="T16" fmla="*/ 2 w 16"/>
                        <a:gd name="T17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6" h="6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3"/>
                          </a:cubicBezTo>
                          <a:lnTo>
                            <a:pt x="0" y="6"/>
                          </a:lnTo>
                          <a:cubicBezTo>
                            <a:pt x="2" y="6"/>
                            <a:pt x="3" y="6"/>
                            <a:pt x="6" y="6"/>
                          </a:cubicBezTo>
                          <a:cubicBezTo>
                            <a:pt x="7" y="6"/>
                            <a:pt x="9" y="6"/>
                            <a:pt x="12" y="6"/>
                          </a:cubicBezTo>
                          <a:cubicBezTo>
                            <a:pt x="15" y="6"/>
                            <a:pt x="16" y="5"/>
                            <a:pt x="16" y="3"/>
                          </a:cubicBezTo>
                          <a:lnTo>
                            <a:pt x="13" y="3"/>
                          </a:lnTo>
                          <a:cubicBezTo>
                            <a:pt x="9" y="3"/>
                            <a:pt x="5" y="3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" name="Freeform 1211">
                      <a:extLst>
                        <a:ext uri="{FF2B5EF4-FFF2-40B4-BE49-F238E27FC236}">
                          <a16:creationId xmlns:a16="http://schemas.microsoft.com/office/drawing/2014/main" id="{6AB83B0A-8AB5-ED39-9866-34127C7449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1750" y="4418235"/>
                      <a:ext cx="3759" cy="9398"/>
                    </a:xfrm>
                    <a:custGeom>
                      <a:avLst/>
                      <a:gdLst>
                        <a:gd name="T0" fmla="*/ 1 w 9"/>
                        <a:gd name="T1" fmla="*/ 4 h 23"/>
                        <a:gd name="T2" fmla="*/ 3 w 9"/>
                        <a:gd name="T3" fmla="*/ 15 h 23"/>
                        <a:gd name="T4" fmla="*/ 5 w 9"/>
                        <a:gd name="T5" fmla="*/ 18 h 23"/>
                        <a:gd name="T6" fmla="*/ 9 w 9"/>
                        <a:gd name="T7" fmla="*/ 23 h 23"/>
                        <a:gd name="T8" fmla="*/ 8 w 9"/>
                        <a:gd name="T9" fmla="*/ 18 h 23"/>
                        <a:gd name="T10" fmla="*/ 7 w 9"/>
                        <a:gd name="T11" fmla="*/ 10 h 23"/>
                        <a:gd name="T12" fmla="*/ 7 w 9"/>
                        <a:gd name="T13" fmla="*/ 3 h 23"/>
                        <a:gd name="T14" fmla="*/ 2 w 9"/>
                        <a:gd name="T15" fmla="*/ 0 h 23"/>
                        <a:gd name="T16" fmla="*/ 0 w 9"/>
                        <a:gd name="T17" fmla="*/ 2 h 23"/>
                        <a:gd name="T18" fmla="*/ 1 w 9"/>
                        <a:gd name="T19" fmla="*/ 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9" h="23">
                          <a:moveTo>
                            <a:pt x="1" y="4"/>
                          </a:moveTo>
                          <a:lnTo>
                            <a:pt x="3" y="15"/>
                          </a:lnTo>
                          <a:cubicBezTo>
                            <a:pt x="3" y="16"/>
                            <a:pt x="4" y="17"/>
                            <a:pt x="5" y="18"/>
                          </a:cubicBezTo>
                          <a:cubicBezTo>
                            <a:pt x="7" y="19"/>
                            <a:pt x="8" y="21"/>
                            <a:pt x="9" y="23"/>
                          </a:cubicBezTo>
                          <a:cubicBezTo>
                            <a:pt x="9" y="21"/>
                            <a:pt x="8" y="20"/>
                            <a:pt x="8" y="18"/>
                          </a:cubicBezTo>
                          <a:cubicBezTo>
                            <a:pt x="7" y="15"/>
                            <a:pt x="7" y="12"/>
                            <a:pt x="7" y="10"/>
                          </a:cubicBezTo>
                          <a:lnTo>
                            <a:pt x="7" y="3"/>
                          </a:lnTo>
                          <a:lnTo>
                            <a:pt x="2" y="0"/>
                          </a:ln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" name="Freeform 1212">
                      <a:extLst>
                        <a:ext uri="{FF2B5EF4-FFF2-40B4-BE49-F238E27FC236}">
                          <a16:creationId xmlns:a16="http://schemas.microsoft.com/office/drawing/2014/main" id="{61942008-6A35-6659-6119-2BE0D68469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1004" y="4589266"/>
                      <a:ext cx="7518" cy="3759"/>
                    </a:xfrm>
                    <a:custGeom>
                      <a:avLst/>
                      <a:gdLst>
                        <a:gd name="T0" fmla="*/ 6 w 14"/>
                        <a:gd name="T1" fmla="*/ 0 h 9"/>
                        <a:gd name="T2" fmla="*/ 0 w 14"/>
                        <a:gd name="T3" fmla="*/ 7 h 9"/>
                        <a:gd name="T4" fmla="*/ 5 w 14"/>
                        <a:gd name="T5" fmla="*/ 8 h 9"/>
                        <a:gd name="T6" fmla="*/ 9 w 14"/>
                        <a:gd name="T7" fmla="*/ 9 h 9"/>
                        <a:gd name="T8" fmla="*/ 14 w 14"/>
                        <a:gd name="T9" fmla="*/ 7 h 9"/>
                        <a:gd name="T10" fmla="*/ 11 w 14"/>
                        <a:gd name="T11" fmla="*/ 5 h 9"/>
                        <a:gd name="T12" fmla="*/ 6 w 14"/>
                        <a:gd name="T13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" h="9">
                          <a:moveTo>
                            <a:pt x="6" y="0"/>
                          </a:moveTo>
                          <a:cubicBezTo>
                            <a:pt x="1" y="2"/>
                            <a:pt x="0" y="2"/>
                            <a:pt x="0" y="7"/>
                          </a:cubicBezTo>
                          <a:cubicBezTo>
                            <a:pt x="2" y="8"/>
                            <a:pt x="4" y="8"/>
                            <a:pt x="5" y="8"/>
                          </a:cubicBezTo>
                          <a:cubicBezTo>
                            <a:pt x="7" y="9"/>
                            <a:pt x="8" y="9"/>
                            <a:pt x="9" y="9"/>
                          </a:cubicBezTo>
                          <a:cubicBezTo>
                            <a:pt x="11" y="9"/>
                            <a:pt x="12" y="9"/>
                            <a:pt x="14" y="7"/>
                          </a:cubicBezTo>
                          <a:cubicBezTo>
                            <a:pt x="13" y="6"/>
                            <a:pt x="12" y="5"/>
                            <a:pt x="11" y="5"/>
                          </a:cubicBezTo>
                          <a:cubicBezTo>
                            <a:pt x="9" y="4"/>
                            <a:pt x="7" y="2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" name="Freeform 1213">
                      <a:extLst>
                        <a:ext uri="{FF2B5EF4-FFF2-40B4-BE49-F238E27FC236}">
                          <a16:creationId xmlns:a16="http://schemas.microsoft.com/office/drawing/2014/main" id="{D18A9258-08C0-8A8F-BFAA-4AA3AF09B7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3414" y="4611820"/>
                      <a:ext cx="0" cy="1880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0 w 3"/>
                        <a:gd name="T3" fmla="*/ 3 h 4"/>
                        <a:gd name="T4" fmla="*/ 3 w 3"/>
                        <a:gd name="T5" fmla="*/ 4 h 4"/>
                        <a:gd name="T6" fmla="*/ 3 w 3"/>
                        <a:gd name="T7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2" y="1"/>
                            <a:pt x="1" y="2"/>
                            <a:pt x="0" y="3"/>
                          </a:cubicBezTo>
                          <a:cubicBezTo>
                            <a:pt x="1" y="3"/>
                            <a:pt x="2" y="4"/>
                            <a:pt x="3" y="4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" name="Freeform 1214">
                      <a:extLst>
                        <a:ext uri="{FF2B5EF4-FFF2-40B4-BE49-F238E27FC236}">
                          <a16:creationId xmlns:a16="http://schemas.microsoft.com/office/drawing/2014/main" id="{F732F5B1-E8D8-B434-9380-CB84CD48F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7173" y="4606182"/>
                      <a:ext cx="5639" cy="5639"/>
                    </a:xfrm>
                    <a:custGeom>
                      <a:avLst/>
                      <a:gdLst>
                        <a:gd name="T0" fmla="*/ 11 w 11"/>
                        <a:gd name="T1" fmla="*/ 13 h 13"/>
                        <a:gd name="T2" fmla="*/ 7 w 11"/>
                        <a:gd name="T3" fmla="*/ 0 h 13"/>
                        <a:gd name="T4" fmla="*/ 0 w 11"/>
                        <a:gd name="T5" fmla="*/ 9 h 13"/>
                        <a:gd name="T6" fmla="*/ 1 w 11"/>
                        <a:gd name="T7" fmla="*/ 13 h 13"/>
                        <a:gd name="T8" fmla="*/ 11 w 11"/>
                        <a:gd name="T9" fmla="*/ 1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3">
                          <a:moveTo>
                            <a:pt x="11" y="13"/>
                          </a:moveTo>
                          <a:lnTo>
                            <a:pt x="7" y="0"/>
                          </a:lnTo>
                          <a:lnTo>
                            <a:pt x="0" y="9"/>
                          </a:lnTo>
                          <a:cubicBezTo>
                            <a:pt x="1" y="10"/>
                            <a:pt x="1" y="12"/>
                            <a:pt x="1" y="13"/>
                          </a:cubicBezTo>
                          <a:lnTo>
                            <a:pt x="11" y="1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" name="Freeform 1215">
                      <a:extLst>
                        <a:ext uri="{FF2B5EF4-FFF2-40B4-BE49-F238E27FC236}">
                          <a16:creationId xmlns:a16="http://schemas.microsoft.com/office/drawing/2014/main" id="{810AFCD5-1E78-4DFB-96AF-DC1F0E20AF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390043"/>
                      <a:ext cx="92094" cy="127804"/>
                    </a:xfrm>
                    <a:custGeom>
                      <a:avLst/>
                      <a:gdLst>
                        <a:gd name="T0" fmla="*/ 199 w 216"/>
                        <a:gd name="T1" fmla="*/ 57 h 301"/>
                        <a:gd name="T2" fmla="*/ 188 w 216"/>
                        <a:gd name="T3" fmla="*/ 55 h 301"/>
                        <a:gd name="T4" fmla="*/ 172 w 216"/>
                        <a:gd name="T5" fmla="*/ 38 h 301"/>
                        <a:gd name="T6" fmla="*/ 134 w 216"/>
                        <a:gd name="T7" fmla="*/ 11 h 301"/>
                        <a:gd name="T8" fmla="*/ 128 w 216"/>
                        <a:gd name="T9" fmla="*/ 0 h 301"/>
                        <a:gd name="T10" fmla="*/ 123 w 216"/>
                        <a:gd name="T11" fmla="*/ 4 h 301"/>
                        <a:gd name="T12" fmla="*/ 100 w 216"/>
                        <a:gd name="T13" fmla="*/ 14 h 301"/>
                        <a:gd name="T14" fmla="*/ 85 w 216"/>
                        <a:gd name="T15" fmla="*/ 21 h 301"/>
                        <a:gd name="T16" fmla="*/ 66 w 216"/>
                        <a:gd name="T17" fmla="*/ 28 h 301"/>
                        <a:gd name="T18" fmla="*/ 52 w 216"/>
                        <a:gd name="T19" fmla="*/ 18 h 301"/>
                        <a:gd name="T20" fmla="*/ 46 w 216"/>
                        <a:gd name="T21" fmla="*/ 22 h 301"/>
                        <a:gd name="T22" fmla="*/ 49 w 216"/>
                        <a:gd name="T23" fmla="*/ 35 h 301"/>
                        <a:gd name="T24" fmla="*/ 46 w 216"/>
                        <a:gd name="T25" fmla="*/ 48 h 301"/>
                        <a:gd name="T26" fmla="*/ 37 w 216"/>
                        <a:gd name="T27" fmla="*/ 51 h 301"/>
                        <a:gd name="T28" fmla="*/ 20 w 216"/>
                        <a:gd name="T29" fmla="*/ 70 h 301"/>
                        <a:gd name="T30" fmla="*/ 27 w 216"/>
                        <a:gd name="T31" fmla="*/ 79 h 301"/>
                        <a:gd name="T32" fmla="*/ 26 w 216"/>
                        <a:gd name="T33" fmla="*/ 91 h 301"/>
                        <a:gd name="T34" fmla="*/ 33 w 216"/>
                        <a:gd name="T35" fmla="*/ 111 h 301"/>
                        <a:gd name="T36" fmla="*/ 45 w 216"/>
                        <a:gd name="T37" fmla="*/ 126 h 301"/>
                        <a:gd name="T38" fmla="*/ 46 w 216"/>
                        <a:gd name="T39" fmla="*/ 131 h 301"/>
                        <a:gd name="T40" fmla="*/ 25 w 216"/>
                        <a:gd name="T41" fmla="*/ 155 h 301"/>
                        <a:gd name="T42" fmla="*/ 20 w 216"/>
                        <a:gd name="T43" fmla="*/ 160 h 301"/>
                        <a:gd name="T44" fmla="*/ 11 w 216"/>
                        <a:gd name="T45" fmla="*/ 176 h 301"/>
                        <a:gd name="T46" fmla="*/ 9 w 216"/>
                        <a:gd name="T47" fmla="*/ 189 h 301"/>
                        <a:gd name="T48" fmla="*/ 14 w 216"/>
                        <a:gd name="T49" fmla="*/ 237 h 301"/>
                        <a:gd name="T50" fmla="*/ 26 w 216"/>
                        <a:gd name="T51" fmla="*/ 253 h 301"/>
                        <a:gd name="T52" fmla="*/ 33 w 216"/>
                        <a:gd name="T53" fmla="*/ 264 h 301"/>
                        <a:gd name="T54" fmla="*/ 78 w 216"/>
                        <a:gd name="T55" fmla="*/ 277 h 301"/>
                        <a:gd name="T56" fmla="*/ 81 w 216"/>
                        <a:gd name="T57" fmla="*/ 294 h 301"/>
                        <a:gd name="T58" fmla="*/ 95 w 216"/>
                        <a:gd name="T59" fmla="*/ 290 h 301"/>
                        <a:gd name="T60" fmla="*/ 111 w 216"/>
                        <a:gd name="T61" fmla="*/ 295 h 301"/>
                        <a:gd name="T62" fmla="*/ 122 w 216"/>
                        <a:gd name="T63" fmla="*/ 296 h 301"/>
                        <a:gd name="T64" fmla="*/ 149 w 216"/>
                        <a:gd name="T65" fmla="*/ 250 h 301"/>
                        <a:gd name="T66" fmla="*/ 170 w 216"/>
                        <a:gd name="T67" fmla="*/ 237 h 301"/>
                        <a:gd name="T68" fmla="*/ 171 w 216"/>
                        <a:gd name="T69" fmla="*/ 257 h 301"/>
                        <a:gd name="T70" fmla="*/ 187 w 216"/>
                        <a:gd name="T71" fmla="*/ 221 h 301"/>
                        <a:gd name="T72" fmla="*/ 193 w 216"/>
                        <a:gd name="T73" fmla="*/ 213 h 301"/>
                        <a:gd name="T74" fmla="*/ 195 w 216"/>
                        <a:gd name="T75" fmla="*/ 200 h 301"/>
                        <a:gd name="T76" fmla="*/ 172 w 216"/>
                        <a:gd name="T77" fmla="*/ 174 h 301"/>
                        <a:gd name="T78" fmla="*/ 168 w 216"/>
                        <a:gd name="T79" fmla="*/ 97 h 301"/>
                        <a:gd name="T80" fmla="*/ 176 w 216"/>
                        <a:gd name="T81" fmla="*/ 95 h 301"/>
                        <a:gd name="T82" fmla="*/ 180 w 216"/>
                        <a:gd name="T83" fmla="*/ 81 h 301"/>
                        <a:gd name="T84" fmla="*/ 198 w 216"/>
                        <a:gd name="T85" fmla="*/ 104 h 301"/>
                        <a:gd name="T86" fmla="*/ 212 w 216"/>
                        <a:gd name="T87" fmla="*/ 106 h 301"/>
                        <a:gd name="T88" fmla="*/ 210 w 216"/>
                        <a:gd name="T89" fmla="*/ 91 h 3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16" h="301">
                          <a:moveTo>
                            <a:pt x="205" y="64"/>
                          </a:moveTo>
                          <a:cubicBezTo>
                            <a:pt x="206" y="61"/>
                            <a:pt x="206" y="57"/>
                            <a:pt x="206" y="54"/>
                          </a:cubicBezTo>
                          <a:cubicBezTo>
                            <a:pt x="204" y="55"/>
                            <a:pt x="202" y="57"/>
                            <a:pt x="199" y="57"/>
                          </a:cubicBezTo>
                          <a:cubicBezTo>
                            <a:pt x="197" y="57"/>
                            <a:pt x="194" y="55"/>
                            <a:pt x="193" y="53"/>
                          </a:cubicBezTo>
                          <a:cubicBezTo>
                            <a:pt x="193" y="53"/>
                            <a:pt x="193" y="53"/>
                            <a:pt x="192" y="53"/>
                          </a:cubicBezTo>
                          <a:cubicBezTo>
                            <a:pt x="192" y="54"/>
                            <a:pt x="190" y="55"/>
                            <a:pt x="188" y="55"/>
                          </a:cubicBezTo>
                          <a:cubicBezTo>
                            <a:pt x="186" y="55"/>
                            <a:pt x="185" y="52"/>
                            <a:pt x="184" y="48"/>
                          </a:cubicBezTo>
                          <a:cubicBezTo>
                            <a:pt x="183" y="44"/>
                            <a:pt x="182" y="39"/>
                            <a:pt x="178" y="39"/>
                          </a:cubicBezTo>
                          <a:cubicBezTo>
                            <a:pt x="176" y="39"/>
                            <a:pt x="174" y="39"/>
                            <a:pt x="172" y="38"/>
                          </a:cubicBezTo>
                          <a:cubicBezTo>
                            <a:pt x="166" y="38"/>
                            <a:pt x="161" y="38"/>
                            <a:pt x="160" y="27"/>
                          </a:cubicBezTo>
                          <a:lnTo>
                            <a:pt x="147" y="16"/>
                          </a:lnTo>
                          <a:cubicBezTo>
                            <a:pt x="142" y="16"/>
                            <a:pt x="135" y="16"/>
                            <a:pt x="134" y="11"/>
                          </a:cubicBezTo>
                          <a:cubicBezTo>
                            <a:pt x="134" y="9"/>
                            <a:pt x="135" y="8"/>
                            <a:pt x="135" y="7"/>
                          </a:cubicBezTo>
                          <a:cubicBezTo>
                            <a:pt x="135" y="3"/>
                            <a:pt x="136" y="1"/>
                            <a:pt x="134" y="0"/>
                          </a:cubicBezTo>
                          <a:cubicBezTo>
                            <a:pt x="133" y="0"/>
                            <a:pt x="130" y="0"/>
                            <a:pt x="128" y="0"/>
                          </a:cubicBezTo>
                          <a:cubicBezTo>
                            <a:pt x="125" y="0"/>
                            <a:pt x="127" y="0"/>
                            <a:pt x="125" y="0"/>
                          </a:cubicBezTo>
                          <a:lnTo>
                            <a:pt x="123" y="0"/>
                          </a:lnTo>
                          <a:cubicBezTo>
                            <a:pt x="123" y="0"/>
                            <a:pt x="123" y="3"/>
                            <a:pt x="123" y="4"/>
                          </a:cubicBezTo>
                          <a:cubicBezTo>
                            <a:pt x="123" y="6"/>
                            <a:pt x="121" y="5"/>
                            <a:pt x="120" y="6"/>
                          </a:cubicBezTo>
                          <a:cubicBezTo>
                            <a:pt x="117" y="9"/>
                            <a:pt x="114" y="10"/>
                            <a:pt x="110" y="10"/>
                          </a:cubicBezTo>
                          <a:cubicBezTo>
                            <a:pt x="107" y="11"/>
                            <a:pt x="104" y="11"/>
                            <a:pt x="100" y="14"/>
                          </a:cubicBezTo>
                          <a:cubicBezTo>
                            <a:pt x="99" y="14"/>
                            <a:pt x="98" y="15"/>
                            <a:pt x="97" y="16"/>
                          </a:cubicBezTo>
                          <a:cubicBezTo>
                            <a:pt x="95" y="18"/>
                            <a:pt x="92" y="21"/>
                            <a:pt x="90" y="21"/>
                          </a:cubicBezTo>
                          <a:cubicBezTo>
                            <a:pt x="88" y="21"/>
                            <a:pt x="87" y="21"/>
                            <a:pt x="85" y="21"/>
                          </a:cubicBezTo>
                          <a:cubicBezTo>
                            <a:pt x="83" y="21"/>
                            <a:pt x="82" y="20"/>
                            <a:pt x="80" y="21"/>
                          </a:cubicBezTo>
                          <a:cubicBezTo>
                            <a:pt x="78" y="22"/>
                            <a:pt x="77" y="23"/>
                            <a:pt x="75" y="24"/>
                          </a:cubicBezTo>
                          <a:cubicBezTo>
                            <a:pt x="73" y="26"/>
                            <a:pt x="71" y="28"/>
                            <a:pt x="66" y="28"/>
                          </a:cubicBezTo>
                          <a:cubicBezTo>
                            <a:pt x="61" y="28"/>
                            <a:pt x="59" y="25"/>
                            <a:pt x="56" y="22"/>
                          </a:cubicBezTo>
                          <a:cubicBezTo>
                            <a:pt x="55" y="21"/>
                            <a:pt x="54" y="20"/>
                            <a:pt x="53" y="19"/>
                          </a:cubicBezTo>
                          <a:cubicBezTo>
                            <a:pt x="53" y="18"/>
                            <a:pt x="52" y="18"/>
                            <a:pt x="52" y="18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0" y="19"/>
                            <a:pt x="49" y="20"/>
                            <a:pt x="49" y="20"/>
                          </a:cubicBezTo>
                          <a:cubicBezTo>
                            <a:pt x="48" y="21"/>
                            <a:pt x="47" y="22"/>
                            <a:pt x="46" y="22"/>
                          </a:cubicBezTo>
                          <a:cubicBezTo>
                            <a:pt x="47" y="22"/>
                            <a:pt x="47" y="23"/>
                            <a:pt x="48" y="24"/>
                          </a:cubicBezTo>
                          <a:cubicBezTo>
                            <a:pt x="50" y="25"/>
                            <a:pt x="52" y="27"/>
                            <a:pt x="52" y="29"/>
                          </a:cubicBezTo>
                          <a:cubicBezTo>
                            <a:pt x="52" y="32"/>
                            <a:pt x="50" y="33"/>
                            <a:pt x="49" y="35"/>
                          </a:cubicBezTo>
                          <a:cubicBezTo>
                            <a:pt x="48" y="36"/>
                            <a:pt x="47" y="37"/>
                            <a:pt x="47" y="39"/>
                          </a:cubicBezTo>
                          <a:lnTo>
                            <a:pt x="47" y="48"/>
                          </a:lnTo>
                          <a:lnTo>
                            <a:pt x="46" y="48"/>
                          </a:lnTo>
                          <a:cubicBezTo>
                            <a:pt x="45" y="49"/>
                            <a:pt x="44" y="49"/>
                            <a:pt x="42" y="49"/>
                          </a:cubicBezTo>
                          <a:cubicBezTo>
                            <a:pt x="41" y="49"/>
                            <a:pt x="40" y="48"/>
                            <a:pt x="39" y="48"/>
                          </a:cubicBezTo>
                          <a:cubicBezTo>
                            <a:pt x="38" y="48"/>
                            <a:pt x="37" y="49"/>
                            <a:pt x="37" y="51"/>
                          </a:cubicBezTo>
                          <a:cubicBezTo>
                            <a:pt x="37" y="52"/>
                            <a:pt x="37" y="54"/>
                            <a:pt x="36" y="55"/>
                          </a:cubicBezTo>
                          <a:cubicBezTo>
                            <a:pt x="34" y="58"/>
                            <a:pt x="31" y="60"/>
                            <a:pt x="27" y="62"/>
                          </a:cubicBezTo>
                          <a:cubicBezTo>
                            <a:pt x="24" y="64"/>
                            <a:pt x="20" y="66"/>
                            <a:pt x="20" y="70"/>
                          </a:cubicBezTo>
                          <a:cubicBezTo>
                            <a:pt x="20" y="72"/>
                            <a:pt x="21" y="73"/>
                            <a:pt x="23" y="74"/>
                          </a:cubicBezTo>
                          <a:cubicBezTo>
                            <a:pt x="25" y="75"/>
                            <a:pt x="27" y="76"/>
                            <a:pt x="27" y="79"/>
                          </a:cubicBezTo>
                          <a:lnTo>
                            <a:pt x="27" y="79"/>
                          </a:lnTo>
                          <a:lnTo>
                            <a:pt x="27" y="80"/>
                          </a:lnTo>
                          <a:cubicBezTo>
                            <a:pt x="25" y="81"/>
                            <a:pt x="22" y="84"/>
                            <a:pt x="22" y="86"/>
                          </a:cubicBezTo>
                          <a:cubicBezTo>
                            <a:pt x="22" y="89"/>
                            <a:pt x="24" y="90"/>
                            <a:pt x="26" y="91"/>
                          </a:cubicBezTo>
                          <a:cubicBezTo>
                            <a:pt x="28" y="91"/>
                            <a:pt x="30" y="92"/>
                            <a:pt x="31" y="94"/>
                          </a:cubicBezTo>
                          <a:cubicBezTo>
                            <a:pt x="33" y="98"/>
                            <a:pt x="33" y="104"/>
                            <a:pt x="33" y="109"/>
                          </a:cubicBezTo>
                          <a:cubicBezTo>
                            <a:pt x="33" y="110"/>
                            <a:pt x="33" y="110"/>
                            <a:pt x="33" y="111"/>
                          </a:cubicBezTo>
                          <a:cubicBezTo>
                            <a:pt x="33" y="112"/>
                            <a:pt x="35" y="113"/>
                            <a:pt x="37" y="115"/>
                          </a:cubicBezTo>
                          <a:cubicBezTo>
                            <a:pt x="40" y="117"/>
                            <a:pt x="45" y="119"/>
                            <a:pt x="45" y="124"/>
                          </a:cubicBezTo>
                          <a:cubicBezTo>
                            <a:pt x="45" y="125"/>
                            <a:pt x="45" y="125"/>
                            <a:pt x="45" y="126"/>
                          </a:cubicBezTo>
                          <a:cubicBezTo>
                            <a:pt x="46" y="127"/>
                            <a:pt x="47" y="128"/>
                            <a:pt x="47" y="130"/>
                          </a:cubicBezTo>
                          <a:lnTo>
                            <a:pt x="47" y="131"/>
                          </a:lnTo>
                          <a:lnTo>
                            <a:pt x="46" y="131"/>
                          </a:lnTo>
                          <a:cubicBezTo>
                            <a:pt x="42" y="133"/>
                            <a:pt x="41" y="138"/>
                            <a:pt x="40" y="144"/>
                          </a:cubicBezTo>
                          <a:cubicBezTo>
                            <a:pt x="39" y="150"/>
                            <a:pt x="38" y="156"/>
                            <a:pt x="31" y="156"/>
                          </a:cubicBezTo>
                          <a:cubicBezTo>
                            <a:pt x="28" y="156"/>
                            <a:pt x="27" y="156"/>
                            <a:pt x="25" y="155"/>
                          </a:cubicBezTo>
                          <a:cubicBezTo>
                            <a:pt x="24" y="154"/>
                            <a:pt x="24" y="154"/>
                            <a:pt x="22" y="154"/>
                          </a:cubicBezTo>
                          <a:cubicBezTo>
                            <a:pt x="21" y="154"/>
                            <a:pt x="21" y="157"/>
                            <a:pt x="21" y="158"/>
                          </a:cubicBezTo>
                          <a:cubicBezTo>
                            <a:pt x="21" y="159"/>
                            <a:pt x="20" y="160"/>
                            <a:pt x="20" y="160"/>
                          </a:cubicBezTo>
                          <a:cubicBezTo>
                            <a:pt x="19" y="164"/>
                            <a:pt x="16" y="166"/>
                            <a:pt x="13" y="167"/>
                          </a:cubicBezTo>
                          <a:cubicBezTo>
                            <a:pt x="11" y="169"/>
                            <a:pt x="8" y="171"/>
                            <a:pt x="8" y="173"/>
                          </a:cubicBezTo>
                          <a:cubicBezTo>
                            <a:pt x="8" y="174"/>
                            <a:pt x="9" y="175"/>
                            <a:pt x="11" y="176"/>
                          </a:cubicBezTo>
                          <a:cubicBezTo>
                            <a:pt x="13" y="178"/>
                            <a:pt x="16" y="179"/>
                            <a:pt x="16" y="184"/>
                          </a:cubicBezTo>
                          <a:cubicBezTo>
                            <a:pt x="16" y="188"/>
                            <a:pt x="15" y="189"/>
                            <a:pt x="12" y="189"/>
                          </a:cubicBezTo>
                          <a:cubicBezTo>
                            <a:pt x="12" y="189"/>
                            <a:pt x="10" y="189"/>
                            <a:pt x="9" y="189"/>
                          </a:cubicBezTo>
                          <a:cubicBezTo>
                            <a:pt x="4" y="192"/>
                            <a:pt x="0" y="200"/>
                            <a:pt x="0" y="206"/>
                          </a:cubicBezTo>
                          <a:cubicBezTo>
                            <a:pt x="0" y="218"/>
                            <a:pt x="4" y="223"/>
                            <a:pt x="8" y="228"/>
                          </a:cubicBezTo>
                          <a:cubicBezTo>
                            <a:pt x="10" y="231"/>
                            <a:pt x="12" y="233"/>
                            <a:pt x="14" y="237"/>
                          </a:cubicBezTo>
                          <a:cubicBezTo>
                            <a:pt x="15" y="238"/>
                            <a:pt x="17" y="239"/>
                            <a:pt x="19" y="240"/>
                          </a:cubicBezTo>
                          <a:cubicBezTo>
                            <a:pt x="22" y="241"/>
                            <a:pt x="26" y="243"/>
                            <a:pt x="26" y="247"/>
                          </a:cubicBezTo>
                          <a:lnTo>
                            <a:pt x="26" y="253"/>
                          </a:lnTo>
                          <a:cubicBezTo>
                            <a:pt x="26" y="254"/>
                            <a:pt x="26" y="255"/>
                            <a:pt x="27" y="257"/>
                          </a:cubicBezTo>
                          <a:cubicBezTo>
                            <a:pt x="29" y="258"/>
                            <a:pt x="30" y="260"/>
                            <a:pt x="30" y="264"/>
                          </a:cubicBezTo>
                          <a:lnTo>
                            <a:pt x="33" y="264"/>
                          </a:lnTo>
                          <a:cubicBezTo>
                            <a:pt x="34" y="263"/>
                            <a:pt x="36" y="260"/>
                            <a:pt x="38" y="258"/>
                          </a:cubicBezTo>
                          <a:cubicBezTo>
                            <a:pt x="43" y="254"/>
                            <a:pt x="45" y="252"/>
                            <a:pt x="47" y="252"/>
                          </a:cubicBezTo>
                          <a:cubicBezTo>
                            <a:pt x="59" y="252"/>
                            <a:pt x="78" y="264"/>
                            <a:pt x="78" y="277"/>
                          </a:cubicBezTo>
                          <a:cubicBezTo>
                            <a:pt x="78" y="279"/>
                            <a:pt x="77" y="280"/>
                            <a:pt x="76" y="282"/>
                          </a:cubicBezTo>
                          <a:cubicBezTo>
                            <a:pt x="75" y="283"/>
                            <a:pt x="75" y="284"/>
                            <a:pt x="75" y="286"/>
                          </a:cubicBezTo>
                          <a:cubicBezTo>
                            <a:pt x="75" y="292"/>
                            <a:pt x="77" y="294"/>
                            <a:pt x="81" y="294"/>
                          </a:cubicBezTo>
                          <a:cubicBezTo>
                            <a:pt x="84" y="294"/>
                            <a:pt x="85" y="293"/>
                            <a:pt x="86" y="292"/>
                          </a:cubicBezTo>
                          <a:cubicBezTo>
                            <a:pt x="87" y="290"/>
                            <a:pt x="88" y="289"/>
                            <a:pt x="91" y="289"/>
                          </a:cubicBezTo>
                          <a:cubicBezTo>
                            <a:pt x="93" y="289"/>
                            <a:pt x="94" y="289"/>
                            <a:pt x="95" y="290"/>
                          </a:cubicBezTo>
                          <a:cubicBezTo>
                            <a:pt x="96" y="290"/>
                            <a:pt x="97" y="290"/>
                            <a:pt x="99" y="290"/>
                          </a:cubicBezTo>
                          <a:lnTo>
                            <a:pt x="106" y="290"/>
                          </a:lnTo>
                          <a:cubicBezTo>
                            <a:pt x="109" y="290"/>
                            <a:pt x="110" y="293"/>
                            <a:pt x="111" y="295"/>
                          </a:cubicBezTo>
                          <a:cubicBezTo>
                            <a:pt x="112" y="298"/>
                            <a:pt x="113" y="300"/>
                            <a:pt x="115" y="301"/>
                          </a:cubicBezTo>
                          <a:lnTo>
                            <a:pt x="115" y="301"/>
                          </a:lnTo>
                          <a:cubicBezTo>
                            <a:pt x="117" y="299"/>
                            <a:pt x="119" y="298"/>
                            <a:pt x="122" y="296"/>
                          </a:cubicBezTo>
                          <a:cubicBezTo>
                            <a:pt x="127" y="292"/>
                            <a:pt x="133" y="288"/>
                            <a:pt x="139" y="281"/>
                          </a:cubicBezTo>
                          <a:cubicBezTo>
                            <a:pt x="136" y="279"/>
                            <a:pt x="128" y="269"/>
                            <a:pt x="131" y="263"/>
                          </a:cubicBezTo>
                          <a:cubicBezTo>
                            <a:pt x="134" y="258"/>
                            <a:pt x="141" y="254"/>
                            <a:pt x="149" y="250"/>
                          </a:cubicBezTo>
                          <a:cubicBezTo>
                            <a:pt x="157" y="246"/>
                            <a:pt x="164" y="242"/>
                            <a:pt x="169" y="237"/>
                          </a:cubicBezTo>
                          <a:lnTo>
                            <a:pt x="170" y="237"/>
                          </a:lnTo>
                          <a:lnTo>
                            <a:pt x="170" y="237"/>
                          </a:lnTo>
                          <a:cubicBezTo>
                            <a:pt x="171" y="237"/>
                            <a:pt x="172" y="237"/>
                            <a:pt x="173" y="238"/>
                          </a:cubicBezTo>
                          <a:cubicBezTo>
                            <a:pt x="174" y="240"/>
                            <a:pt x="173" y="244"/>
                            <a:pt x="172" y="249"/>
                          </a:cubicBezTo>
                          <a:cubicBezTo>
                            <a:pt x="171" y="252"/>
                            <a:pt x="170" y="256"/>
                            <a:pt x="171" y="257"/>
                          </a:cubicBezTo>
                          <a:cubicBezTo>
                            <a:pt x="171" y="257"/>
                            <a:pt x="171" y="258"/>
                            <a:pt x="173" y="257"/>
                          </a:cubicBezTo>
                          <a:cubicBezTo>
                            <a:pt x="175" y="251"/>
                            <a:pt x="178" y="247"/>
                            <a:pt x="181" y="243"/>
                          </a:cubicBezTo>
                          <a:cubicBezTo>
                            <a:pt x="186" y="237"/>
                            <a:pt x="190" y="232"/>
                            <a:pt x="187" y="221"/>
                          </a:cubicBezTo>
                          <a:lnTo>
                            <a:pt x="187" y="220"/>
                          </a:lnTo>
                          <a:lnTo>
                            <a:pt x="187" y="220"/>
                          </a:lnTo>
                          <a:cubicBezTo>
                            <a:pt x="189" y="217"/>
                            <a:pt x="191" y="215"/>
                            <a:pt x="193" y="213"/>
                          </a:cubicBezTo>
                          <a:cubicBezTo>
                            <a:pt x="197" y="207"/>
                            <a:pt x="201" y="203"/>
                            <a:pt x="201" y="195"/>
                          </a:cubicBezTo>
                          <a:cubicBezTo>
                            <a:pt x="201" y="194"/>
                            <a:pt x="201" y="194"/>
                            <a:pt x="201" y="194"/>
                          </a:cubicBezTo>
                          <a:cubicBezTo>
                            <a:pt x="200" y="195"/>
                            <a:pt x="197" y="198"/>
                            <a:pt x="195" y="200"/>
                          </a:cubicBezTo>
                          <a:cubicBezTo>
                            <a:pt x="191" y="204"/>
                            <a:pt x="186" y="209"/>
                            <a:pt x="183" y="209"/>
                          </a:cubicBezTo>
                          <a:cubicBezTo>
                            <a:pt x="182" y="209"/>
                            <a:pt x="181" y="208"/>
                            <a:pt x="180" y="207"/>
                          </a:cubicBezTo>
                          <a:cubicBezTo>
                            <a:pt x="177" y="201"/>
                            <a:pt x="174" y="187"/>
                            <a:pt x="172" y="174"/>
                          </a:cubicBezTo>
                          <a:cubicBezTo>
                            <a:pt x="169" y="160"/>
                            <a:pt x="167" y="146"/>
                            <a:pt x="163" y="142"/>
                          </a:cubicBezTo>
                          <a:cubicBezTo>
                            <a:pt x="153" y="133"/>
                            <a:pt x="158" y="120"/>
                            <a:pt x="164" y="109"/>
                          </a:cubicBezTo>
                          <a:cubicBezTo>
                            <a:pt x="165" y="105"/>
                            <a:pt x="167" y="101"/>
                            <a:pt x="168" y="97"/>
                          </a:cubicBezTo>
                          <a:lnTo>
                            <a:pt x="169" y="95"/>
                          </a:lnTo>
                          <a:lnTo>
                            <a:pt x="170" y="96"/>
                          </a:lnTo>
                          <a:cubicBezTo>
                            <a:pt x="173" y="97"/>
                            <a:pt x="175" y="97"/>
                            <a:pt x="176" y="95"/>
                          </a:cubicBezTo>
                          <a:cubicBezTo>
                            <a:pt x="178" y="94"/>
                            <a:pt x="178" y="89"/>
                            <a:pt x="177" y="86"/>
                          </a:cubicBezTo>
                          <a:cubicBezTo>
                            <a:pt x="177" y="84"/>
                            <a:pt x="177" y="82"/>
                            <a:pt x="178" y="81"/>
                          </a:cubicBezTo>
                          <a:cubicBezTo>
                            <a:pt x="178" y="81"/>
                            <a:pt x="179" y="80"/>
                            <a:pt x="180" y="81"/>
                          </a:cubicBezTo>
                          <a:cubicBezTo>
                            <a:pt x="183" y="83"/>
                            <a:pt x="186" y="88"/>
                            <a:pt x="188" y="93"/>
                          </a:cubicBezTo>
                          <a:cubicBezTo>
                            <a:pt x="191" y="98"/>
                            <a:pt x="195" y="105"/>
                            <a:pt x="197" y="105"/>
                          </a:cubicBezTo>
                          <a:cubicBezTo>
                            <a:pt x="197" y="105"/>
                            <a:pt x="197" y="104"/>
                            <a:pt x="198" y="104"/>
                          </a:cubicBezTo>
                          <a:cubicBezTo>
                            <a:pt x="200" y="100"/>
                            <a:pt x="201" y="98"/>
                            <a:pt x="203" y="98"/>
                          </a:cubicBezTo>
                          <a:cubicBezTo>
                            <a:pt x="206" y="98"/>
                            <a:pt x="207" y="100"/>
                            <a:pt x="209" y="103"/>
                          </a:cubicBezTo>
                          <a:cubicBezTo>
                            <a:pt x="210" y="104"/>
                            <a:pt x="211" y="106"/>
                            <a:pt x="212" y="106"/>
                          </a:cubicBezTo>
                          <a:cubicBezTo>
                            <a:pt x="213" y="106"/>
                            <a:pt x="213" y="106"/>
                            <a:pt x="213" y="106"/>
                          </a:cubicBezTo>
                          <a:cubicBezTo>
                            <a:pt x="214" y="106"/>
                            <a:pt x="215" y="105"/>
                            <a:pt x="215" y="104"/>
                          </a:cubicBezTo>
                          <a:cubicBezTo>
                            <a:pt x="216" y="101"/>
                            <a:pt x="213" y="96"/>
                            <a:pt x="210" y="91"/>
                          </a:cubicBezTo>
                          <a:cubicBezTo>
                            <a:pt x="206" y="82"/>
                            <a:pt x="201" y="73"/>
                            <a:pt x="205" y="6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" name="Freeform 1216">
                      <a:extLst>
                        <a:ext uri="{FF2B5EF4-FFF2-40B4-BE49-F238E27FC236}">
                          <a16:creationId xmlns:a16="http://schemas.microsoft.com/office/drawing/2014/main" id="{FC871F1F-5A2B-7D1C-2C6D-013C2017E3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4763" y="4677602"/>
                      <a:ext cx="41348" cy="110889"/>
                    </a:xfrm>
                    <a:custGeom>
                      <a:avLst/>
                      <a:gdLst>
                        <a:gd name="T0" fmla="*/ 46 w 100"/>
                        <a:gd name="T1" fmla="*/ 218 h 258"/>
                        <a:gd name="T2" fmla="*/ 52 w 100"/>
                        <a:gd name="T3" fmla="*/ 216 h 258"/>
                        <a:gd name="T4" fmla="*/ 56 w 100"/>
                        <a:gd name="T5" fmla="*/ 220 h 258"/>
                        <a:gd name="T6" fmla="*/ 62 w 100"/>
                        <a:gd name="T7" fmla="*/ 224 h 258"/>
                        <a:gd name="T8" fmla="*/ 97 w 100"/>
                        <a:gd name="T9" fmla="*/ 176 h 258"/>
                        <a:gd name="T10" fmla="*/ 98 w 100"/>
                        <a:gd name="T11" fmla="*/ 101 h 258"/>
                        <a:gd name="T12" fmla="*/ 97 w 100"/>
                        <a:gd name="T13" fmla="*/ 50 h 258"/>
                        <a:gd name="T14" fmla="*/ 87 w 100"/>
                        <a:gd name="T15" fmla="*/ 17 h 258"/>
                        <a:gd name="T16" fmla="*/ 85 w 100"/>
                        <a:gd name="T17" fmla="*/ 18 h 258"/>
                        <a:gd name="T18" fmla="*/ 81 w 100"/>
                        <a:gd name="T19" fmla="*/ 20 h 258"/>
                        <a:gd name="T20" fmla="*/ 78 w 100"/>
                        <a:gd name="T21" fmla="*/ 12 h 258"/>
                        <a:gd name="T22" fmla="*/ 77 w 100"/>
                        <a:gd name="T23" fmla="*/ 8 h 258"/>
                        <a:gd name="T24" fmla="*/ 77 w 100"/>
                        <a:gd name="T25" fmla="*/ 8 h 258"/>
                        <a:gd name="T26" fmla="*/ 62 w 100"/>
                        <a:gd name="T27" fmla="*/ 0 h 258"/>
                        <a:gd name="T28" fmla="*/ 50 w 100"/>
                        <a:gd name="T29" fmla="*/ 17 h 258"/>
                        <a:gd name="T30" fmla="*/ 62 w 100"/>
                        <a:gd name="T31" fmla="*/ 23 h 258"/>
                        <a:gd name="T32" fmla="*/ 66 w 100"/>
                        <a:gd name="T33" fmla="*/ 22 h 258"/>
                        <a:gd name="T34" fmla="*/ 72 w 100"/>
                        <a:gd name="T35" fmla="*/ 23 h 258"/>
                        <a:gd name="T36" fmla="*/ 73 w 100"/>
                        <a:gd name="T37" fmla="*/ 23 h 258"/>
                        <a:gd name="T38" fmla="*/ 73 w 100"/>
                        <a:gd name="T39" fmla="*/ 37 h 258"/>
                        <a:gd name="T40" fmla="*/ 66 w 100"/>
                        <a:gd name="T41" fmla="*/ 43 h 258"/>
                        <a:gd name="T42" fmla="*/ 62 w 100"/>
                        <a:gd name="T43" fmla="*/ 46 h 258"/>
                        <a:gd name="T44" fmla="*/ 64 w 100"/>
                        <a:gd name="T45" fmla="*/ 51 h 258"/>
                        <a:gd name="T46" fmla="*/ 67 w 100"/>
                        <a:gd name="T47" fmla="*/ 57 h 258"/>
                        <a:gd name="T48" fmla="*/ 32 w 100"/>
                        <a:gd name="T49" fmla="*/ 74 h 258"/>
                        <a:gd name="T50" fmla="*/ 24 w 100"/>
                        <a:gd name="T51" fmla="*/ 85 h 258"/>
                        <a:gd name="T52" fmla="*/ 26 w 100"/>
                        <a:gd name="T53" fmla="*/ 91 h 258"/>
                        <a:gd name="T54" fmla="*/ 27 w 100"/>
                        <a:gd name="T55" fmla="*/ 96 h 258"/>
                        <a:gd name="T56" fmla="*/ 19 w 100"/>
                        <a:gd name="T57" fmla="*/ 102 h 258"/>
                        <a:gd name="T58" fmla="*/ 22 w 100"/>
                        <a:gd name="T59" fmla="*/ 108 h 258"/>
                        <a:gd name="T60" fmla="*/ 34 w 100"/>
                        <a:gd name="T61" fmla="*/ 158 h 258"/>
                        <a:gd name="T62" fmla="*/ 34 w 100"/>
                        <a:gd name="T63" fmla="*/ 159 h 258"/>
                        <a:gd name="T64" fmla="*/ 33 w 100"/>
                        <a:gd name="T65" fmla="*/ 160 h 258"/>
                        <a:gd name="T66" fmla="*/ 18 w 100"/>
                        <a:gd name="T67" fmla="*/ 162 h 258"/>
                        <a:gd name="T68" fmla="*/ 5 w 100"/>
                        <a:gd name="T69" fmla="*/ 164 h 258"/>
                        <a:gd name="T70" fmla="*/ 2 w 100"/>
                        <a:gd name="T71" fmla="*/ 184 h 258"/>
                        <a:gd name="T72" fmla="*/ 0 w 100"/>
                        <a:gd name="T73" fmla="*/ 189 h 258"/>
                        <a:gd name="T74" fmla="*/ 7 w 100"/>
                        <a:gd name="T75" fmla="*/ 195 h 258"/>
                        <a:gd name="T76" fmla="*/ 29 w 100"/>
                        <a:gd name="T77" fmla="*/ 223 h 258"/>
                        <a:gd name="T78" fmla="*/ 35 w 100"/>
                        <a:gd name="T79" fmla="*/ 242 h 258"/>
                        <a:gd name="T80" fmla="*/ 35 w 100"/>
                        <a:gd name="T81" fmla="*/ 243 h 258"/>
                        <a:gd name="T82" fmla="*/ 35 w 100"/>
                        <a:gd name="T83" fmla="*/ 243 h 258"/>
                        <a:gd name="T84" fmla="*/ 27 w 100"/>
                        <a:gd name="T85" fmla="*/ 251 h 258"/>
                        <a:gd name="T86" fmla="*/ 31 w 100"/>
                        <a:gd name="T87" fmla="*/ 258 h 258"/>
                        <a:gd name="T88" fmla="*/ 30 w 100"/>
                        <a:gd name="T89" fmla="*/ 254 h 258"/>
                        <a:gd name="T90" fmla="*/ 41 w 100"/>
                        <a:gd name="T91" fmla="*/ 248 h 258"/>
                        <a:gd name="T92" fmla="*/ 41 w 100"/>
                        <a:gd name="T93" fmla="*/ 236 h 258"/>
                        <a:gd name="T94" fmla="*/ 46 w 100"/>
                        <a:gd name="T95" fmla="*/ 218 h 2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00" h="258">
                          <a:moveTo>
                            <a:pt x="46" y="218"/>
                          </a:moveTo>
                          <a:cubicBezTo>
                            <a:pt x="48" y="216"/>
                            <a:pt x="50" y="216"/>
                            <a:pt x="52" y="216"/>
                          </a:cubicBezTo>
                          <a:cubicBezTo>
                            <a:pt x="54" y="216"/>
                            <a:pt x="55" y="218"/>
                            <a:pt x="56" y="220"/>
                          </a:cubicBezTo>
                          <a:cubicBezTo>
                            <a:pt x="58" y="222"/>
                            <a:pt x="59" y="224"/>
                            <a:pt x="62" y="224"/>
                          </a:cubicBezTo>
                          <a:cubicBezTo>
                            <a:pt x="77" y="224"/>
                            <a:pt x="89" y="208"/>
                            <a:pt x="97" y="176"/>
                          </a:cubicBezTo>
                          <a:cubicBezTo>
                            <a:pt x="100" y="162"/>
                            <a:pt x="99" y="133"/>
                            <a:pt x="98" y="101"/>
                          </a:cubicBezTo>
                          <a:cubicBezTo>
                            <a:pt x="98" y="84"/>
                            <a:pt x="97" y="67"/>
                            <a:pt x="97" y="50"/>
                          </a:cubicBezTo>
                          <a:cubicBezTo>
                            <a:pt x="90" y="35"/>
                            <a:pt x="88" y="24"/>
                            <a:pt x="87" y="17"/>
                          </a:cubicBezTo>
                          <a:cubicBezTo>
                            <a:pt x="87" y="17"/>
                            <a:pt x="86" y="18"/>
                            <a:pt x="85" y="18"/>
                          </a:cubicBezTo>
                          <a:cubicBezTo>
                            <a:pt x="84" y="19"/>
                            <a:pt x="83" y="20"/>
                            <a:pt x="81" y="20"/>
                          </a:cubicBezTo>
                          <a:cubicBezTo>
                            <a:pt x="78" y="20"/>
                            <a:pt x="78" y="15"/>
                            <a:pt x="78" y="12"/>
                          </a:cubicBezTo>
                          <a:cubicBezTo>
                            <a:pt x="78" y="10"/>
                            <a:pt x="77" y="9"/>
                            <a:pt x="77" y="8"/>
                          </a:cubicBezTo>
                          <a:lnTo>
                            <a:pt x="77" y="8"/>
                          </a:lnTo>
                          <a:cubicBezTo>
                            <a:pt x="75" y="6"/>
                            <a:pt x="65" y="1"/>
                            <a:pt x="62" y="0"/>
                          </a:cubicBezTo>
                          <a:lnTo>
                            <a:pt x="50" y="17"/>
                          </a:lnTo>
                          <a:cubicBezTo>
                            <a:pt x="55" y="20"/>
                            <a:pt x="61" y="23"/>
                            <a:pt x="62" y="23"/>
                          </a:cubicBezTo>
                          <a:cubicBezTo>
                            <a:pt x="64" y="23"/>
                            <a:pt x="65" y="22"/>
                            <a:pt x="66" y="22"/>
                          </a:cubicBezTo>
                          <a:cubicBezTo>
                            <a:pt x="68" y="22"/>
                            <a:pt x="69" y="21"/>
                            <a:pt x="72" y="23"/>
                          </a:cubicBezTo>
                          <a:lnTo>
                            <a:pt x="73" y="23"/>
                          </a:lnTo>
                          <a:lnTo>
                            <a:pt x="73" y="37"/>
                          </a:lnTo>
                          <a:cubicBezTo>
                            <a:pt x="71" y="40"/>
                            <a:pt x="68" y="41"/>
                            <a:pt x="66" y="43"/>
                          </a:cubicBezTo>
                          <a:cubicBezTo>
                            <a:pt x="64" y="44"/>
                            <a:pt x="62" y="45"/>
                            <a:pt x="62" y="46"/>
                          </a:cubicBezTo>
                          <a:cubicBezTo>
                            <a:pt x="62" y="47"/>
                            <a:pt x="63" y="49"/>
                            <a:pt x="64" y="51"/>
                          </a:cubicBezTo>
                          <a:cubicBezTo>
                            <a:pt x="66" y="53"/>
                            <a:pt x="67" y="55"/>
                            <a:pt x="67" y="57"/>
                          </a:cubicBezTo>
                          <a:cubicBezTo>
                            <a:pt x="67" y="74"/>
                            <a:pt x="43" y="74"/>
                            <a:pt x="32" y="74"/>
                          </a:cubicBezTo>
                          <a:cubicBezTo>
                            <a:pt x="29" y="74"/>
                            <a:pt x="24" y="82"/>
                            <a:pt x="24" y="85"/>
                          </a:cubicBezTo>
                          <a:cubicBezTo>
                            <a:pt x="24" y="88"/>
                            <a:pt x="25" y="90"/>
                            <a:pt x="26" y="91"/>
                          </a:cubicBezTo>
                          <a:cubicBezTo>
                            <a:pt x="26" y="93"/>
                            <a:pt x="27" y="94"/>
                            <a:pt x="27" y="96"/>
                          </a:cubicBezTo>
                          <a:cubicBezTo>
                            <a:pt x="27" y="101"/>
                            <a:pt x="23" y="102"/>
                            <a:pt x="19" y="102"/>
                          </a:cubicBezTo>
                          <a:cubicBezTo>
                            <a:pt x="20" y="104"/>
                            <a:pt x="21" y="106"/>
                            <a:pt x="22" y="108"/>
                          </a:cubicBezTo>
                          <a:cubicBezTo>
                            <a:pt x="27" y="122"/>
                            <a:pt x="32" y="137"/>
                            <a:pt x="34" y="158"/>
                          </a:cubicBezTo>
                          <a:lnTo>
                            <a:pt x="34" y="159"/>
                          </a:lnTo>
                          <a:lnTo>
                            <a:pt x="33" y="160"/>
                          </a:lnTo>
                          <a:cubicBezTo>
                            <a:pt x="29" y="161"/>
                            <a:pt x="24" y="161"/>
                            <a:pt x="18" y="162"/>
                          </a:cubicBezTo>
                          <a:cubicBezTo>
                            <a:pt x="14" y="163"/>
                            <a:pt x="9" y="163"/>
                            <a:pt x="5" y="164"/>
                          </a:cubicBezTo>
                          <a:cubicBezTo>
                            <a:pt x="5" y="171"/>
                            <a:pt x="3" y="179"/>
                            <a:pt x="2" y="184"/>
                          </a:cubicBezTo>
                          <a:cubicBezTo>
                            <a:pt x="1" y="186"/>
                            <a:pt x="0" y="188"/>
                            <a:pt x="0" y="189"/>
                          </a:cubicBezTo>
                          <a:cubicBezTo>
                            <a:pt x="3" y="191"/>
                            <a:pt x="5" y="193"/>
                            <a:pt x="7" y="195"/>
                          </a:cubicBezTo>
                          <a:cubicBezTo>
                            <a:pt x="13" y="200"/>
                            <a:pt x="19" y="205"/>
                            <a:pt x="29" y="223"/>
                          </a:cubicBezTo>
                          <a:cubicBezTo>
                            <a:pt x="30" y="225"/>
                            <a:pt x="35" y="237"/>
                            <a:pt x="35" y="242"/>
                          </a:cubicBezTo>
                          <a:lnTo>
                            <a:pt x="35" y="243"/>
                          </a:lnTo>
                          <a:lnTo>
                            <a:pt x="35" y="243"/>
                          </a:lnTo>
                          <a:cubicBezTo>
                            <a:pt x="30" y="246"/>
                            <a:pt x="27" y="248"/>
                            <a:pt x="27" y="251"/>
                          </a:cubicBezTo>
                          <a:cubicBezTo>
                            <a:pt x="27" y="254"/>
                            <a:pt x="29" y="256"/>
                            <a:pt x="31" y="258"/>
                          </a:cubicBezTo>
                          <a:cubicBezTo>
                            <a:pt x="30" y="257"/>
                            <a:pt x="30" y="256"/>
                            <a:pt x="30" y="254"/>
                          </a:cubicBezTo>
                          <a:cubicBezTo>
                            <a:pt x="31" y="252"/>
                            <a:pt x="34" y="250"/>
                            <a:pt x="41" y="248"/>
                          </a:cubicBezTo>
                          <a:cubicBezTo>
                            <a:pt x="41" y="243"/>
                            <a:pt x="41" y="239"/>
                            <a:pt x="41" y="236"/>
                          </a:cubicBezTo>
                          <a:cubicBezTo>
                            <a:pt x="41" y="226"/>
                            <a:pt x="41" y="222"/>
                            <a:pt x="46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217">
                      <a:extLst>
                        <a:ext uri="{FF2B5EF4-FFF2-40B4-BE49-F238E27FC236}">
                          <a16:creationId xmlns:a16="http://schemas.microsoft.com/office/drawing/2014/main" id="{BC603689-6B78-60FB-C65D-BB9C3F8CAE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0932" y="4696396"/>
                      <a:ext cx="31951" cy="28193"/>
                    </a:xfrm>
                    <a:custGeom>
                      <a:avLst/>
                      <a:gdLst>
                        <a:gd name="T0" fmla="*/ 75 w 75"/>
                        <a:gd name="T1" fmla="*/ 0 h 69"/>
                        <a:gd name="T2" fmla="*/ 71 w 75"/>
                        <a:gd name="T3" fmla="*/ 1 h 69"/>
                        <a:gd name="T4" fmla="*/ 65 w 75"/>
                        <a:gd name="T5" fmla="*/ 2 h 69"/>
                        <a:gd name="T6" fmla="*/ 65 w 75"/>
                        <a:gd name="T7" fmla="*/ 5 h 69"/>
                        <a:gd name="T8" fmla="*/ 57 w 75"/>
                        <a:gd name="T9" fmla="*/ 12 h 69"/>
                        <a:gd name="T10" fmla="*/ 44 w 75"/>
                        <a:gd name="T11" fmla="*/ 10 h 69"/>
                        <a:gd name="T12" fmla="*/ 31 w 75"/>
                        <a:gd name="T13" fmla="*/ 7 h 69"/>
                        <a:gd name="T14" fmla="*/ 30 w 75"/>
                        <a:gd name="T15" fmla="*/ 9 h 69"/>
                        <a:gd name="T16" fmla="*/ 27 w 75"/>
                        <a:gd name="T17" fmla="*/ 11 h 69"/>
                        <a:gd name="T18" fmla="*/ 24 w 75"/>
                        <a:gd name="T19" fmla="*/ 11 h 69"/>
                        <a:gd name="T20" fmla="*/ 19 w 75"/>
                        <a:gd name="T21" fmla="*/ 10 h 69"/>
                        <a:gd name="T22" fmla="*/ 17 w 75"/>
                        <a:gd name="T23" fmla="*/ 10 h 69"/>
                        <a:gd name="T24" fmla="*/ 15 w 75"/>
                        <a:gd name="T25" fmla="*/ 13 h 69"/>
                        <a:gd name="T26" fmla="*/ 15 w 75"/>
                        <a:gd name="T27" fmla="*/ 19 h 69"/>
                        <a:gd name="T28" fmla="*/ 15 w 75"/>
                        <a:gd name="T29" fmla="*/ 20 h 69"/>
                        <a:gd name="T30" fmla="*/ 14 w 75"/>
                        <a:gd name="T31" fmla="*/ 21 h 69"/>
                        <a:gd name="T32" fmla="*/ 9 w 75"/>
                        <a:gd name="T33" fmla="*/ 22 h 69"/>
                        <a:gd name="T34" fmla="*/ 8 w 75"/>
                        <a:gd name="T35" fmla="*/ 22 h 69"/>
                        <a:gd name="T36" fmla="*/ 7 w 75"/>
                        <a:gd name="T37" fmla="*/ 22 h 69"/>
                        <a:gd name="T38" fmla="*/ 4 w 75"/>
                        <a:gd name="T39" fmla="*/ 26 h 69"/>
                        <a:gd name="T40" fmla="*/ 3 w 75"/>
                        <a:gd name="T41" fmla="*/ 30 h 69"/>
                        <a:gd name="T42" fmla="*/ 3 w 75"/>
                        <a:gd name="T43" fmla="*/ 34 h 69"/>
                        <a:gd name="T44" fmla="*/ 0 w 75"/>
                        <a:gd name="T45" fmla="*/ 44 h 69"/>
                        <a:gd name="T46" fmla="*/ 9 w 75"/>
                        <a:gd name="T47" fmla="*/ 53 h 69"/>
                        <a:gd name="T48" fmla="*/ 14 w 75"/>
                        <a:gd name="T49" fmla="*/ 65 h 69"/>
                        <a:gd name="T50" fmla="*/ 22 w 75"/>
                        <a:gd name="T51" fmla="*/ 69 h 69"/>
                        <a:gd name="T52" fmla="*/ 53 w 75"/>
                        <a:gd name="T53" fmla="*/ 42 h 69"/>
                        <a:gd name="T54" fmla="*/ 59 w 75"/>
                        <a:gd name="T55" fmla="*/ 28 h 69"/>
                        <a:gd name="T56" fmla="*/ 73 w 75"/>
                        <a:gd name="T57" fmla="*/ 5 h 69"/>
                        <a:gd name="T58" fmla="*/ 74 w 75"/>
                        <a:gd name="T59" fmla="*/ 5 h 69"/>
                        <a:gd name="T60" fmla="*/ 75 w 75"/>
                        <a:gd name="T61" fmla="*/ 5 h 69"/>
                        <a:gd name="T62" fmla="*/ 75 w 75"/>
                        <a:gd name="T63" fmla="*/ 0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75" h="69">
                          <a:moveTo>
                            <a:pt x="75" y="0"/>
                          </a:moveTo>
                          <a:cubicBezTo>
                            <a:pt x="74" y="1"/>
                            <a:pt x="73" y="1"/>
                            <a:pt x="71" y="1"/>
                          </a:cubicBezTo>
                          <a:cubicBezTo>
                            <a:pt x="69" y="1"/>
                            <a:pt x="66" y="1"/>
                            <a:pt x="65" y="2"/>
                          </a:cubicBezTo>
                          <a:cubicBezTo>
                            <a:pt x="65" y="3"/>
                            <a:pt x="65" y="4"/>
                            <a:pt x="65" y="5"/>
                          </a:cubicBezTo>
                          <a:cubicBezTo>
                            <a:pt x="64" y="9"/>
                            <a:pt x="63" y="12"/>
                            <a:pt x="57" y="12"/>
                          </a:cubicBezTo>
                          <a:cubicBezTo>
                            <a:pt x="52" y="12"/>
                            <a:pt x="48" y="11"/>
                            <a:pt x="44" y="10"/>
                          </a:cubicBezTo>
                          <a:cubicBezTo>
                            <a:pt x="39" y="9"/>
                            <a:pt x="35" y="7"/>
                            <a:pt x="31" y="7"/>
                          </a:cubicBezTo>
                          <a:cubicBezTo>
                            <a:pt x="31" y="7"/>
                            <a:pt x="30" y="8"/>
                            <a:pt x="30" y="9"/>
                          </a:cubicBezTo>
                          <a:cubicBezTo>
                            <a:pt x="29" y="9"/>
                            <a:pt x="28" y="11"/>
                            <a:pt x="27" y="11"/>
                          </a:cubicBezTo>
                          <a:cubicBezTo>
                            <a:pt x="26" y="11"/>
                            <a:pt x="25" y="11"/>
                            <a:pt x="24" y="11"/>
                          </a:cubicBezTo>
                          <a:cubicBezTo>
                            <a:pt x="22" y="11"/>
                            <a:pt x="21" y="11"/>
                            <a:pt x="19" y="10"/>
                          </a:cubicBezTo>
                          <a:cubicBezTo>
                            <a:pt x="18" y="10"/>
                            <a:pt x="17" y="10"/>
                            <a:pt x="17" y="10"/>
                          </a:cubicBezTo>
                          <a:cubicBezTo>
                            <a:pt x="16" y="10"/>
                            <a:pt x="15" y="10"/>
                            <a:pt x="15" y="13"/>
                          </a:cubicBezTo>
                          <a:lnTo>
                            <a:pt x="15" y="19"/>
                          </a:lnTo>
                          <a:cubicBezTo>
                            <a:pt x="15" y="19"/>
                            <a:pt x="15" y="20"/>
                            <a:pt x="15" y="20"/>
                          </a:cubicBezTo>
                          <a:cubicBezTo>
                            <a:pt x="14" y="20"/>
                            <a:pt x="14" y="20"/>
                            <a:pt x="14" y="21"/>
                          </a:cubicBezTo>
                          <a:cubicBezTo>
                            <a:pt x="12" y="21"/>
                            <a:pt x="11" y="22"/>
                            <a:pt x="9" y="22"/>
                          </a:cubicBezTo>
                          <a:cubicBezTo>
                            <a:pt x="9" y="22"/>
                            <a:pt x="8" y="22"/>
                            <a:pt x="8" y="22"/>
                          </a:cubicBezTo>
                          <a:lnTo>
                            <a:pt x="7" y="22"/>
                          </a:lnTo>
                          <a:cubicBezTo>
                            <a:pt x="7" y="24"/>
                            <a:pt x="5" y="25"/>
                            <a:pt x="4" y="26"/>
                          </a:cubicBezTo>
                          <a:cubicBezTo>
                            <a:pt x="3" y="27"/>
                            <a:pt x="3" y="28"/>
                            <a:pt x="3" y="30"/>
                          </a:cubicBezTo>
                          <a:lnTo>
                            <a:pt x="3" y="34"/>
                          </a:lnTo>
                          <a:cubicBezTo>
                            <a:pt x="3" y="38"/>
                            <a:pt x="2" y="41"/>
                            <a:pt x="0" y="44"/>
                          </a:cubicBezTo>
                          <a:cubicBezTo>
                            <a:pt x="6" y="45"/>
                            <a:pt x="7" y="48"/>
                            <a:pt x="9" y="53"/>
                          </a:cubicBezTo>
                          <a:cubicBezTo>
                            <a:pt x="10" y="56"/>
                            <a:pt x="12" y="60"/>
                            <a:pt x="14" y="65"/>
                          </a:cubicBezTo>
                          <a:cubicBezTo>
                            <a:pt x="16" y="68"/>
                            <a:pt x="18" y="69"/>
                            <a:pt x="22" y="69"/>
                          </a:cubicBezTo>
                          <a:cubicBezTo>
                            <a:pt x="31" y="69"/>
                            <a:pt x="45" y="57"/>
                            <a:pt x="53" y="42"/>
                          </a:cubicBezTo>
                          <a:cubicBezTo>
                            <a:pt x="55" y="37"/>
                            <a:pt x="57" y="33"/>
                            <a:pt x="59" y="28"/>
                          </a:cubicBezTo>
                          <a:cubicBezTo>
                            <a:pt x="63" y="19"/>
                            <a:pt x="67" y="10"/>
                            <a:pt x="73" y="5"/>
                          </a:cubicBezTo>
                          <a:cubicBezTo>
                            <a:pt x="73" y="5"/>
                            <a:pt x="73" y="5"/>
                            <a:pt x="74" y="5"/>
                          </a:cubicBezTo>
                          <a:cubicBezTo>
                            <a:pt x="74" y="5"/>
                            <a:pt x="74" y="5"/>
                            <a:pt x="75" y="5"/>
                          </a:cubicBezTo>
                          <a:cubicBezTo>
                            <a:pt x="75" y="4"/>
                            <a:pt x="75" y="2"/>
                            <a:pt x="7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218">
                      <a:extLst>
                        <a:ext uri="{FF2B5EF4-FFF2-40B4-BE49-F238E27FC236}">
                          <a16:creationId xmlns:a16="http://schemas.microsoft.com/office/drawing/2014/main" id="{451AA791-7CEE-F0AE-9F17-1347D4F83C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78911" y="4497173"/>
                      <a:ext cx="133442" cy="223657"/>
                    </a:xfrm>
                    <a:custGeom>
                      <a:avLst/>
                      <a:gdLst>
                        <a:gd name="T0" fmla="*/ 265 w 313"/>
                        <a:gd name="T1" fmla="*/ 325 h 521"/>
                        <a:gd name="T2" fmla="*/ 228 w 313"/>
                        <a:gd name="T3" fmla="*/ 265 h 521"/>
                        <a:gd name="T4" fmla="*/ 214 w 313"/>
                        <a:gd name="T5" fmla="*/ 262 h 521"/>
                        <a:gd name="T6" fmla="*/ 178 w 313"/>
                        <a:gd name="T7" fmla="*/ 282 h 521"/>
                        <a:gd name="T8" fmla="*/ 155 w 313"/>
                        <a:gd name="T9" fmla="*/ 295 h 521"/>
                        <a:gd name="T10" fmla="*/ 145 w 313"/>
                        <a:gd name="T11" fmla="*/ 294 h 521"/>
                        <a:gd name="T12" fmla="*/ 117 w 313"/>
                        <a:gd name="T13" fmla="*/ 298 h 521"/>
                        <a:gd name="T14" fmla="*/ 115 w 313"/>
                        <a:gd name="T15" fmla="*/ 191 h 521"/>
                        <a:gd name="T16" fmla="*/ 125 w 313"/>
                        <a:gd name="T17" fmla="*/ 88 h 521"/>
                        <a:gd name="T18" fmla="*/ 162 w 313"/>
                        <a:gd name="T19" fmla="*/ 47 h 521"/>
                        <a:gd name="T20" fmla="*/ 145 w 313"/>
                        <a:gd name="T21" fmla="*/ 38 h 521"/>
                        <a:gd name="T22" fmla="*/ 121 w 313"/>
                        <a:gd name="T23" fmla="*/ 31 h 521"/>
                        <a:gd name="T24" fmla="*/ 91 w 313"/>
                        <a:gd name="T25" fmla="*/ 6 h 521"/>
                        <a:gd name="T26" fmla="*/ 81 w 313"/>
                        <a:gd name="T27" fmla="*/ 27 h 521"/>
                        <a:gd name="T28" fmla="*/ 58 w 313"/>
                        <a:gd name="T29" fmla="*/ 43 h 521"/>
                        <a:gd name="T30" fmla="*/ 35 w 313"/>
                        <a:gd name="T31" fmla="*/ 42 h 521"/>
                        <a:gd name="T32" fmla="*/ 33 w 313"/>
                        <a:gd name="T33" fmla="*/ 91 h 521"/>
                        <a:gd name="T34" fmla="*/ 42 w 313"/>
                        <a:gd name="T35" fmla="*/ 118 h 521"/>
                        <a:gd name="T36" fmla="*/ 50 w 313"/>
                        <a:gd name="T37" fmla="*/ 150 h 521"/>
                        <a:gd name="T38" fmla="*/ 16 w 313"/>
                        <a:gd name="T39" fmla="*/ 193 h 521"/>
                        <a:gd name="T40" fmla="*/ 1 w 313"/>
                        <a:gd name="T41" fmla="*/ 245 h 521"/>
                        <a:gd name="T42" fmla="*/ 16 w 313"/>
                        <a:gd name="T43" fmla="*/ 250 h 521"/>
                        <a:gd name="T44" fmla="*/ 12 w 313"/>
                        <a:gd name="T45" fmla="*/ 271 h 521"/>
                        <a:gd name="T46" fmla="*/ 35 w 313"/>
                        <a:gd name="T47" fmla="*/ 314 h 521"/>
                        <a:gd name="T48" fmla="*/ 63 w 313"/>
                        <a:gd name="T49" fmla="*/ 334 h 521"/>
                        <a:gd name="T50" fmla="*/ 59 w 313"/>
                        <a:gd name="T51" fmla="*/ 346 h 521"/>
                        <a:gd name="T52" fmla="*/ 61 w 313"/>
                        <a:gd name="T53" fmla="*/ 368 h 521"/>
                        <a:gd name="T54" fmla="*/ 88 w 313"/>
                        <a:gd name="T55" fmla="*/ 373 h 521"/>
                        <a:gd name="T56" fmla="*/ 101 w 313"/>
                        <a:gd name="T57" fmla="*/ 363 h 521"/>
                        <a:gd name="T58" fmla="*/ 117 w 313"/>
                        <a:gd name="T59" fmla="*/ 342 h 521"/>
                        <a:gd name="T60" fmla="*/ 140 w 313"/>
                        <a:gd name="T61" fmla="*/ 371 h 521"/>
                        <a:gd name="T62" fmla="*/ 123 w 313"/>
                        <a:gd name="T63" fmla="*/ 375 h 521"/>
                        <a:gd name="T64" fmla="*/ 124 w 313"/>
                        <a:gd name="T65" fmla="*/ 399 h 521"/>
                        <a:gd name="T66" fmla="*/ 117 w 313"/>
                        <a:gd name="T67" fmla="*/ 426 h 521"/>
                        <a:gd name="T68" fmla="*/ 114 w 313"/>
                        <a:gd name="T69" fmla="*/ 441 h 521"/>
                        <a:gd name="T70" fmla="*/ 124 w 313"/>
                        <a:gd name="T71" fmla="*/ 455 h 521"/>
                        <a:gd name="T72" fmla="*/ 153 w 313"/>
                        <a:gd name="T73" fmla="*/ 480 h 521"/>
                        <a:gd name="T74" fmla="*/ 157 w 313"/>
                        <a:gd name="T75" fmla="*/ 484 h 521"/>
                        <a:gd name="T76" fmla="*/ 163 w 313"/>
                        <a:gd name="T77" fmla="*/ 476 h 521"/>
                        <a:gd name="T78" fmla="*/ 175 w 313"/>
                        <a:gd name="T79" fmla="*/ 473 h 521"/>
                        <a:gd name="T80" fmla="*/ 179 w 313"/>
                        <a:gd name="T81" fmla="*/ 469 h 521"/>
                        <a:gd name="T82" fmla="*/ 212 w 313"/>
                        <a:gd name="T83" fmla="*/ 465 h 521"/>
                        <a:gd name="T84" fmla="*/ 227 w 313"/>
                        <a:gd name="T85" fmla="*/ 463 h 521"/>
                        <a:gd name="T86" fmla="*/ 231 w 313"/>
                        <a:gd name="T87" fmla="*/ 475 h 521"/>
                        <a:gd name="T88" fmla="*/ 245 w 313"/>
                        <a:gd name="T89" fmla="*/ 521 h 521"/>
                        <a:gd name="T90" fmla="*/ 258 w 313"/>
                        <a:gd name="T91" fmla="*/ 493 h 521"/>
                        <a:gd name="T92" fmla="*/ 290 w 313"/>
                        <a:gd name="T93" fmla="*/ 462 h 521"/>
                        <a:gd name="T94" fmla="*/ 288 w 313"/>
                        <a:gd name="T95" fmla="*/ 448 h 521"/>
                        <a:gd name="T96" fmla="*/ 287 w 313"/>
                        <a:gd name="T97" fmla="*/ 419 h 521"/>
                        <a:gd name="T98" fmla="*/ 307 w 313"/>
                        <a:gd name="T99" fmla="*/ 434 h 521"/>
                        <a:gd name="T100" fmla="*/ 312 w 313"/>
                        <a:gd name="T101" fmla="*/ 410 h 5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13" h="521">
                          <a:moveTo>
                            <a:pt x="312" y="410"/>
                          </a:moveTo>
                          <a:cubicBezTo>
                            <a:pt x="313" y="403"/>
                            <a:pt x="313" y="397"/>
                            <a:pt x="310" y="390"/>
                          </a:cubicBezTo>
                          <a:cubicBezTo>
                            <a:pt x="304" y="376"/>
                            <a:pt x="295" y="366"/>
                            <a:pt x="287" y="356"/>
                          </a:cubicBezTo>
                          <a:cubicBezTo>
                            <a:pt x="279" y="346"/>
                            <a:pt x="271" y="336"/>
                            <a:pt x="265" y="325"/>
                          </a:cubicBezTo>
                          <a:cubicBezTo>
                            <a:pt x="263" y="321"/>
                            <a:pt x="261" y="316"/>
                            <a:pt x="260" y="311"/>
                          </a:cubicBezTo>
                          <a:cubicBezTo>
                            <a:pt x="254" y="295"/>
                            <a:pt x="248" y="279"/>
                            <a:pt x="230" y="276"/>
                          </a:cubicBezTo>
                          <a:cubicBezTo>
                            <a:pt x="230" y="276"/>
                            <a:pt x="226" y="276"/>
                            <a:pt x="225" y="273"/>
                          </a:cubicBezTo>
                          <a:cubicBezTo>
                            <a:pt x="224" y="271"/>
                            <a:pt x="226" y="268"/>
                            <a:pt x="228" y="265"/>
                          </a:cubicBezTo>
                          <a:cubicBezTo>
                            <a:pt x="229" y="265"/>
                            <a:pt x="231" y="262"/>
                            <a:pt x="231" y="261"/>
                          </a:cubicBezTo>
                          <a:cubicBezTo>
                            <a:pt x="231" y="261"/>
                            <a:pt x="230" y="261"/>
                            <a:pt x="226" y="261"/>
                          </a:cubicBezTo>
                          <a:cubicBezTo>
                            <a:pt x="223" y="261"/>
                            <a:pt x="219" y="261"/>
                            <a:pt x="214" y="262"/>
                          </a:cubicBezTo>
                          <a:cubicBezTo>
                            <a:pt x="214" y="262"/>
                            <a:pt x="214" y="262"/>
                            <a:pt x="214" y="262"/>
                          </a:cubicBezTo>
                          <a:cubicBezTo>
                            <a:pt x="211" y="262"/>
                            <a:pt x="208" y="260"/>
                            <a:pt x="205" y="259"/>
                          </a:cubicBezTo>
                          <a:cubicBezTo>
                            <a:pt x="202" y="257"/>
                            <a:pt x="198" y="255"/>
                            <a:pt x="194" y="255"/>
                          </a:cubicBezTo>
                          <a:cubicBezTo>
                            <a:pt x="188" y="255"/>
                            <a:pt x="181" y="259"/>
                            <a:pt x="175" y="266"/>
                          </a:cubicBezTo>
                          <a:cubicBezTo>
                            <a:pt x="175" y="273"/>
                            <a:pt x="177" y="278"/>
                            <a:pt x="178" y="282"/>
                          </a:cubicBezTo>
                          <a:cubicBezTo>
                            <a:pt x="180" y="287"/>
                            <a:pt x="182" y="292"/>
                            <a:pt x="176" y="296"/>
                          </a:cubicBezTo>
                          <a:cubicBezTo>
                            <a:pt x="173" y="300"/>
                            <a:pt x="170" y="303"/>
                            <a:pt x="167" y="303"/>
                          </a:cubicBezTo>
                          <a:cubicBezTo>
                            <a:pt x="161" y="303"/>
                            <a:pt x="157" y="295"/>
                            <a:pt x="155" y="290"/>
                          </a:cubicBezTo>
                          <a:cubicBezTo>
                            <a:pt x="155" y="291"/>
                            <a:pt x="155" y="293"/>
                            <a:pt x="155" y="295"/>
                          </a:cubicBezTo>
                          <a:cubicBezTo>
                            <a:pt x="156" y="299"/>
                            <a:pt x="157" y="304"/>
                            <a:pt x="153" y="307"/>
                          </a:cubicBezTo>
                          <a:lnTo>
                            <a:pt x="152" y="308"/>
                          </a:lnTo>
                          <a:lnTo>
                            <a:pt x="151" y="307"/>
                          </a:lnTo>
                          <a:cubicBezTo>
                            <a:pt x="147" y="304"/>
                            <a:pt x="146" y="299"/>
                            <a:pt x="145" y="294"/>
                          </a:cubicBezTo>
                          <a:cubicBezTo>
                            <a:pt x="143" y="287"/>
                            <a:pt x="142" y="284"/>
                            <a:pt x="138" y="284"/>
                          </a:cubicBezTo>
                          <a:cubicBezTo>
                            <a:pt x="134" y="284"/>
                            <a:pt x="128" y="288"/>
                            <a:pt x="118" y="297"/>
                          </a:cubicBezTo>
                          <a:lnTo>
                            <a:pt x="118" y="298"/>
                          </a:lnTo>
                          <a:lnTo>
                            <a:pt x="117" y="298"/>
                          </a:lnTo>
                          <a:cubicBezTo>
                            <a:pt x="113" y="298"/>
                            <a:pt x="110" y="297"/>
                            <a:pt x="108" y="295"/>
                          </a:cubicBezTo>
                          <a:cubicBezTo>
                            <a:pt x="104" y="289"/>
                            <a:pt x="107" y="278"/>
                            <a:pt x="111" y="264"/>
                          </a:cubicBezTo>
                          <a:cubicBezTo>
                            <a:pt x="113" y="254"/>
                            <a:pt x="116" y="244"/>
                            <a:pt x="117" y="235"/>
                          </a:cubicBezTo>
                          <a:cubicBezTo>
                            <a:pt x="118" y="215"/>
                            <a:pt x="116" y="200"/>
                            <a:pt x="115" y="191"/>
                          </a:cubicBezTo>
                          <a:cubicBezTo>
                            <a:pt x="114" y="184"/>
                            <a:pt x="114" y="182"/>
                            <a:pt x="115" y="181"/>
                          </a:cubicBezTo>
                          <a:cubicBezTo>
                            <a:pt x="120" y="169"/>
                            <a:pt x="118" y="154"/>
                            <a:pt x="116" y="137"/>
                          </a:cubicBezTo>
                          <a:cubicBezTo>
                            <a:pt x="115" y="128"/>
                            <a:pt x="114" y="118"/>
                            <a:pt x="114" y="107"/>
                          </a:cubicBezTo>
                          <a:cubicBezTo>
                            <a:pt x="114" y="94"/>
                            <a:pt x="120" y="91"/>
                            <a:pt x="125" y="88"/>
                          </a:cubicBezTo>
                          <a:cubicBezTo>
                            <a:pt x="129" y="85"/>
                            <a:pt x="132" y="83"/>
                            <a:pt x="135" y="76"/>
                          </a:cubicBezTo>
                          <a:lnTo>
                            <a:pt x="135" y="76"/>
                          </a:lnTo>
                          <a:cubicBezTo>
                            <a:pt x="136" y="75"/>
                            <a:pt x="145" y="61"/>
                            <a:pt x="159" y="60"/>
                          </a:cubicBezTo>
                          <a:cubicBezTo>
                            <a:pt x="156" y="54"/>
                            <a:pt x="159" y="50"/>
                            <a:pt x="162" y="47"/>
                          </a:cubicBezTo>
                          <a:cubicBezTo>
                            <a:pt x="160" y="46"/>
                            <a:pt x="159" y="44"/>
                            <a:pt x="158" y="42"/>
                          </a:cubicBezTo>
                          <a:cubicBezTo>
                            <a:pt x="157" y="40"/>
                            <a:pt x="157" y="39"/>
                            <a:pt x="156" y="39"/>
                          </a:cubicBezTo>
                          <a:lnTo>
                            <a:pt x="149" y="39"/>
                          </a:lnTo>
                          <a:cubicBezTo>
                            <a:pt x="147" y="39"/>
                            <a:pt x="146" y="38"/>
                            <a:pt x="145" y="38"/>
                          </a:cubicBezTo>
                          <a:cubicBezTo>
                            <a:pt x="144" y="38"/>
                            <a:pt x="143" y="37"/>
                            <a:pt x="141" y="37"/>
                          </a:cubicBezTo>
                          <a:cubicBezTo>
                            <a:pt x="140" y="37"/>
                            <a:pt x="140" y="38"/>
                            <a:pt x="139" y="39"/>
                          </a:cubicBezTo>
                          <a:cubicBezTo>
                            <a:pt x="138" y="40"/>
                            <a:pt x="136" y="43"/>
                            <a:pt x="132" y="43"/>
                          </a:cubicBezTo>
                          <a:cubicBezTo>
                            <a:pt x="125" y="43"/>
                            <a:pt x="121" y="39"/>
                            <a:pt x="121" y="31"/>
                          </a:cubicBezTo>
                          <a:cubicBezTo>
                            <a:pt x="121" y="28"/>
                            <a:pt x="123" y="27"/>
                            <a:pt x="123" y="25"/>
                          </a:cubicBezTo>
                          <a:cubicBezTo>
                            <a:pt x="124" y="24"/>
                            <a:pt x="125" y="23"/>
                            <a:pt x="125" y="23"/>
                          </a:cubicBezTo>
                          <a:cubicBezTo>
                            <a:pt x="125" y="11"/>
                            <a:pt x="108" y="0"/>
                            <a:pt x="98" y="0"/>
                          </a:cubicBezTo>
                          <a:cubicBezTo>
                            <a:pt x="97" y="1"/>
                            <a:pt x="93" y="5"/>
                            <a:pt x="91" y="6"/>
                          </a:cubicBezTo>
                          <a:cubicBezTo>
                            <a:pt x="90" y="8"/>
                            <a:pt x="88" y="10"/>
                            <a:pt x="87" y="10"/>
                          </a:cubicBezTo>
                          <a:cubicBezTo>
                            <a:pt x="87" y="12"/>
                            <a:pt x="87" y="14"/>
                            <a:pt x="87" y="16"/>
                          </a:cubicBezTo>
                          <a:cubicBezTo>
                            <a:pt x="88" y="20"/>
                            <a:pt x="88" y="25"/>
                            <a:pt x="84" y="26"/>
                          </a:cubicBezTo>
                          <a:cubicBezTo>
                            <a:pt x="83" y="27"/>
                            <a:pt x="82" y="27"/>
                            <a:pt x="81" y="27"/>
                          </a:cubicBezTo>
                          <a:cubicBezTo>
                            <a:pt x="80" y="27"/>
                            <a:pt x="79" y="27"/>
                            <a:pt x="79" y="27"/>
                          </a:cubicBezTo>
                          <a:cubicBezTo>
                            <a:pt x="79" y="27"/>
                            <a:pt x="78" y="26"/>
                            <a:pt x="76" y="26"/>
                          </a:cubicBezTo>
                          <a:cubicBezTo>
                            <a:pt x="69" y="26"/>
                            <a:pt x="67" y="30"/>
                            <a:pt x="65" y="35"/>
                          </a:cubicBezTo>
                          <a:cubicBezTo>
                            <a:pt x="63" y="38"/>
                            <a:pt x="62" y="41"/>
                            <a:pt x="58" y="43"/>
                          </a:cubicBezTo>
                          <a:cubicBezTo>
                            <a:pt x="57" y="43"/>
                            <a:pt x="55" y="44"/>
                            <a:pt x="54" y="44"/>
                          </a:cubicBezTo>
                          <a:cubicBezTo>
                            <a:pt x="51" y="44"/>
                            <a:pt x="48" y="43"/>
                            <a:pt x="47" y="42"/>
                          </a:cubicBezTo>
                          <a:cubicBezTo>
                            <a:pt x="46" y="42"/>
                            <a:pt x="46" y="42"/>
                            <a:pt x="46" y="42"/>
                          </a:cubicBezTo>
                          <a:lnTo>
                            <a:pt x="35" y="42"/>
                          </a:lnTo>
                          <a:cubicBezTo>
                            <a:pt x="34" y="42"/>
                            <a:pt x="27" y="42"/>
                            <a:pt x="27" y="47"/>
                          </a:cubicBezTo>
                          <a:cubicBezTo>
                            <a:pt x="27" y="49"/>
                            <a:pt x="29" y="54"/>
                            <a:pt x="30" y="58"/>
                          </a:cubicBezTo>
                          <a:cubicBezTo>
                            <a:pt x="33" y="65"/>
                            <a:pt x="36" y="72"/>
                            <a:pt x="36" y="77"/>
                          </a:cubicBezTo>
                          <a:cubicBezTo>
                            <a:pt x="36" y="83"/>
                            <a:pt x="34" y="87"/>
                            <a:pt x="33" y="91"/>
                          </a:cubicBezTo>
                          <a:cubicBezTo>
                            <a:pt x="32" y="92"/>
                            <a:pt x="31" y="93"/>
                            <a:pt x="31" y="95"/>
                          </a:cubicBezTo>
                          <a:cubicBezTo>
                            <a:pt x="31" y="96"/>
                            <a:pt x="31" y="97"/>
                            <a:pt x="31" y="98"/>
                          </a:cubicBezTo>
                          <a:cubicBezTo>
                            <a:pt x="31" y="99"/>
                            <a:pt x="31" y="99"/>
                            <a:pt x="31" y="100"/>
                          </a:cubicBezTo>
                          <a:cubicBezTo>
                            <a:pt x="31" y="108"/>
                            <a:pt x="36" y="113"/>
                            <a:pt x="42" y="118"/>
                          </a:cubicBezTo>
                          <a:cubicBezTo>
                            <a:pt x="49" y="123"/>
                            <a:pt x="56" y="129"/>
                            <a:pt x="56" y="139"/>
                          </a:cubicBezTo>
                          <a:cubicBezTo>
                            <a:pt x="56" y="142"/>
                            <a:pt x="54" y="143"/>
                            <a:pt x="52" y="144"/>
                          </a:cubicBezTo>
                          <a:cubicBezTo>
                            <a:pt x="51" y="145"/>
                            <a:pt x="50" y="146"/>
                            <a:pt x="50" y="146"/>
                          </a:cubicBezTo>
                          <a:cubicBezTo>
                            <a:pt x="50" y="148"/>
                            <a:pt x="50" y="149"/>
                            <a:pt x="50" y="150"/>
                          </a:cubicBezTo>
                          <a:cubicBezTo>
                            <a:pt x="51" y="156"/>
                            <a:pt x="51" y="165"/>
                            <a:pt x="42" y="168"/>
                          </a:cubicBezTo>
                          <a:cubicBezTo>
                            <a:pt x="40" y="169"/>
                            <a:pt x="37" y="169"/>
                            <a:pt x="35" y="169"/>
                          </a:cubicBezTo>
                          <a:cubicBezTo>
                            <a:pt x="30" y="169"/>
                            <a:pt x="29" y="170"/>
                            <a:pt x="29" y="173"/>
                          </a:cubicBezTo>
                          <a:cubicBezTo>
                            <a:pt x="29" y="186"/>
                            <a:pt x="22" y="190"/>
                            <a:pt x="16" y="193"/>
                          </a:cubicBezTo>
                          <a:cubicBezTo>
                            <a:pt x="9" y="197"/>
                            <a:pt x="3" y="200"/>
                            <a:pt x="3" y="213"/>
                          </a:cubicBezTo>
                          <a:cubicBezTo>
                            <a:pt x="3" y="217"/>
                            <a:pt x="4" y="221"/>
                            <a:pt x="5" y="224"/>
                          </a:cubicBezTo>
                          <a:cubicBezTo>
                            <a:pt x="6" y="228"/>
                            <a:pt x="7" y="232"/>
                            <a:pt x="7" y="236"/>
                          </a:cubicBezTo>
                          <a:cubicBezTo>
                            <a:pt x="7" y="240"/>
                            <a:pt x="3" y="243"/>
                            <a:pt x="1" y="245"/>
                          </a:cubicBezTo>
                          <a:cubicBezTo>
                            <a:pt x="0" y="245"/>
                            <a:pt x="0" y="245"/>
                            <a:pt x="0" y="246"/>
                          </a:cubicBezTo>
                          <a:cubicBezTo>
                            <a:pt x="3" y="249"/>
                            <a:pt x="4" y="249"/>
                            <a:pt x="10" y="250"/>
                          </a:cubicBezTo>
                          <a:cubicBezTo>
                            <a:pt x="11" y="250"/>
                            <a:pt x="12" y="250"/>
                            <a:pt x="14" y="250"/>
                          </a:cubicBezTo>
                          <a:lnTo>
                            <a:pt x="16" y="250"/>
                          </a:lnTo>
                          <a:lnTo>
                            <a:pt x="16" y="265"/>
                          </a:lnTo>
                          <a:lnTo>
                            <a:pt x="15" y="265"/>
                          </a:lnTo>
                          <a:cubicBezTo>
                            <a:pt x="15" y="266"/>
                            <a:pt x="14" y="267"/>
                            <a:pt x="14" y="267"/>
                          </a:cubicBezTo>
                          <a:cubicBezTo>
                            <a:pt x="13" y="269"/>
                            <a:pt x="12" y="270"/>
                            <a:pt x="12" y="271"/>
                          </a:cubicBezTo>
                          <a:cubicBezTo>
                            <a:pt x="12" y="272"/>
                            <a:pt x="14" y="273"/>
                            <a:pt x="18" y="274"/>
                          </a:cubicBezTo>
                          <a:cubicBezTo>
                            <a:pt x="23" y="276"/>
                            <a:pt x="31" y="278"/>
                            <a:pt x="31" y="285"/>
                          </a:cubicBezTo>
                          <a:cubicBezTo>
                            <a:pt x="31" y="294"/>
                            <a:pt x="31" y="304"/>
                            <a:pt x="33" y="314"/>
                          </a:cubicBezTo>
                          <a:lnTo>
                            <a:pt x="35" y="314"/>
                          </a:lnTo>
                          <a:cubicBezTo>
                            <a:pt x="36" y="314"/>
                            <a:pt x="36" y="314"/>
                            <a:pt x="36" y="313"/>
                          </a:cubicBezTo>
                          <a:cubicBezTo>
                            <a:pt x="41" y="307"/>
                            <a:pt x="47" y="301"/>
                            <a:pt x="57" y="301"/>
                          </a:cubicBezTo>
                          <a:cubicBezTo>
                            <a:pt x="66" y="301"/>
                            <a:pt x="68" y="305"/>
                            <a:pt x="68" y="312"/>
                          </a:cubicBezTo>
                          <a:cubicBezTo>
                            <a:pt x="68" y="320"/>
                            <a:pt x="65" y="327"/>
                            <a:pt x="63" y="334"/>
                          </a:cubicBezTo>
                          <a:lnTo>
                            <a:pt x="62" y="338"/>
                          </a:lnTo>
                          <a:cubicBezTo>
                            <a:pt x="61" y="339"/>
                            <a:pt x="60" y="341"/>
                            <a:pt x="59" y="341"/>
                          </a:cubicBezTo>
                          <a:cubicBezTo>
                            <a:pt x="59" y="342"/>
                            <a:pt x="58" y="342"/>
                            <a:pt x="58" y="343"/>
                          </a:cubicBezTo>
                          <a:cubicBezTo>
                            <a:pt x="58" y="344"/>
                            <a:pt x="59" y="345"/>
                            <a:pt x="59" y="346"/>
                          </a:cubicBezTo>
                          <a:cubicBezTo>
                            <a:pt x="60" y="347"/>
                            <a:pt x="61" y="348"/>
                            <a:pt x="61" y="350"/>
                          </a:cubicBezTo>
                          <a:cubicBezTo>
                            <a:pt x="61" y="354"/>
                            <a:pt x="60" y="356"/>
                            <a:pt x="58" y="358"/>
                          </a:cubicBezTo>
                          <a:cubicBezTo>
                            <a:pt x="57" y="360"/>
                            <a:pt x="56" y="362"/>
                            <a:pt x="56" y="364"/>
                          </a:cubicBezTo>
                          <a:cubicBezTo>
                            <a:pt x="56" y="366"/>
                            <a:pt x="59" y="368"/>
                            <a:pt x="61" y="368"/>
                          </a:cubicBezTo>
                          <a:cubicBezTo>
                            <a:pt x="63" y="368"/>
                            <a:pt x="64" y="367"/>
                            <a:pt x="65" y="366"/>
                          </a:cubicBezTo>
                          <a:cubicBezTo>
                            <a:pt x="67" y="365"/>
                            <a:pt x="68" y="364"/>
                            <a:pt x="71" y="364"/>
                          </a:cubicBezTo>
                          <a:cubicBezTo>
                            <a:pt x="77" y="364"/>
                            <a:pt x="79" y="367"/>
                            <a:pt x="81" y="369"/>
                          </a:cubicBezTo>
                          <a:cubicBezTo>
                            <a:pt x="83" y="372"/>
                            <a:pt x="85" y="373"/>
                            <a:pt x="88" y="373"/>
                          </a:cubicBezTo>
                          <a:cubicBezTo>
                            <a:pt x="89" y="373"/>
                            <a:pt x="90" y="373"/>
                            <a:pt x="91" y="371"/>
                          </a:cubicBezTo>
                          <a:cubicBezTo>
                            <a:pt x="91" y="370"/>
                            <a:pt x="92" y="369"/>
                            <a:pt x="93" y="368"/>
                          </a:cubicBezTo>
                          <a:cubicBezTo>
                            <a:pt x="95" y="366"/>
                            <a:pt x="97" y="365"/>
                            <a:pt x="99" y="365"/>
                          </a:cubicBezTo>
                          <a:cubicBezTo>
                            <a:pt x="100" y="364"/>
                            <a:pt x="101" y="364"/>
                            <a:pt x="101" y="363"/>
                          </a:cubicBezTo>
                          <a:cubicBezTo>
                            <a:pt x="103" y="362"/>
                            <a:pt x="104" y="359"/>
                            <a:pt x="105" y="356"/>
                          </a:cubicBezTo>
                          <a:cubicBezTo>
                            <a:pt x="105" y="353"/>
                            <a:pt x="106" y="350"/>
                            <a:pt x="108" y="348"/>
                          </a:cubicBezTo>
                          <a:cubicBezTo>
                            <a:pt x="109" y="346"/>
                            <a:pt x="112" y="345"/>
                            <a:pt x="114" y="344"/>
                          </a:cubicBezTo>
                          <a:cubicBezTo>
                            <a:pt x="115" y="343"/>
                            <a:pt x="116" y="343"/>
                            <a:pt x="117" y="342"/>
                          </a:cubicBezTo>
                          <a:cubicBezTo>
                            <a:pt x="118" y="341"/>
                            <a:pt x="119" y="340"/>
                            <a:pt x="120" y="339"/>
                          </a:cubicBezTo>
                          <a:cubicBezTo>
                            <a:pt x="122" y="336"/>
                            <a:pt x="124" y="333"/>
                            <a:pt x="129" y="333"/>
                          </a:cubicBezTo>
                          <a:cubicBezTo>
                            <a:pt x="136" y="333"/>
                            <a:pt x="148" y="357"/>
                            <a:pt x="148" y="363"/>
                          </a:cubicBezTo>
                          <a:cubicBezTo>
                            <a:pt x="148" y="368"/>
                            <a:pt x="143" y="370"/>
                            <a:pt x="140" y="371"/>
                          </a:cubicBezTo>
                          <a:cubicBezTo>
                            <a:pt x="139" y="371"/>
                            <a:pt x="138" y="372"/>
                            <a:pt x="137" y="372"/>
                          </a:cubicBezTo>
                          <a:lnTo>
                            <a:pt x="137" y="372"/>
                          </a:lnTo>
                          <a:lnTo>
                            <a:pt x="124" y="372"/>
                          </a:lnTo>
                          <a:cubicBezTo>
                            <a:pt x="123" y="373"/>
                            <a:pt x="123" y="374"/>
                            <a:pt x="123" y="375"/>
                          </a:cubicBezTo>
                          <a:cubicBezTo>
                            <a:pt x="123" y="377"/>
                            <a:pt x="124" y="378"/>
                            <a:pt x="126" y="378"/>
                          </a:cubicBezTo>
                          <a:cubicBezTo>
                            <a:pt x="129" y="379"/>
                            <a:pt x="132" y="380"/>
                            <a:pt x="132" y="385"/>
                          </a:cubicBezTo>
                          <a:cubicBezTo>
                            <a:pt x="132" y="388"/>
                            <a:pt x="130" y="391"/>
                            <a:pt x="128" y="393"/>
                          </a:cubicBezTo>
                          <a:cubicBezTo>
                            <a:pt x="126" y="395"/>
                            <a:pt x="124" y="396"/>
                            <a:pt x="124" y="399"/>
                          </a:cubicBezTo>
                          <a:lnTo>
                            <a:pt x="124" y="404"/>
                          </a:lnTo>
                          <a:cubicBezTo>
                            <a:pt x="124" y="409"/>
                            <a:pt x="120" y="413"/>
                            <a:pt x="117" y="416"/>
                          </a:cubicBezTo>
                          <a:cubicBezTo>
                            <a:pt x="115" y="418"/>
                            <a:pt x="113" y="421"/>
                            <a:pt x="113" y="422"/>
                          </a:cubicBezTo>
                          <a:cubicBezTo>
                            <a:pt x="113" y="423"/>
                            <a:pt x="114" y="425"/>
                            <a:pt x="117" y="426"/>
                          </a:cubicBezTo>
                          <a:lnTo>
                            <a:pt x="120" y="427"/>
                          </a:lnTo>
                          <a:lnTo>
                            <a:pt x="119" y="429"/>
                          </a:lnTo>
                          <a:cubicBezTo>
                            <a:pt x="118" y="430"/>
                            <a:pt x="117" y="431"/>
                            <a:pt x="117" y="432"/>
                          </a:cubicBezTo>
                          <a:cubicBezTo>
                            <a:pt x="115" y="435"/>
                            <a:pt x="114" y="438"/>
                            <a:pt x="114" y="441"/>
                          </a:cubicBezTo>
                          <a:cubicBezTo>
                            <a:pt x="114" y="446"/>
                            <a:pt x="114" y="449"/>
                            <a:pt x="115" y="451"/>
                          </a:cubicBezTo>
                          <a:cubicBezTo>
                            <a:pt x="116" y="454"/>
                            <a:pt x="118" y="454"/>
                            <a:pt x="122" y="453"/>
                          </a:cubicBezTo>
                          <a:lnTo>
                            <a:pt x="124" y="453"/>
                          </a:lnTo>
                          <a:lnTo>
                            <a:pt x="124" y="455"/>
                          </a:lnTo>
                          <a:cubicBezTo>
                            <a:pt x="125" y="458"/>
                            <a:pt x="126" y="459"/>
                            <a:pt x="127" y="459"/>
                          </a:cubicBezTo>
                          <a:lnTo>
                            <a:pt x="132" y="459"/>
                          </a:lnTo>
                          <a:cubicBezTo>
                            <a:pt x="139" y="459"/>
                            <a:pt x="142" y="465"/>
                            <a:pt x="145" y="471"/>
                          </a:cubicBezTo>
                          <a:cubicBezTo>
                            <a:pt x="147" y="475"/>
                            <a:pt x="149" y="479"/>
                            <a:pt x="153" y="480"/>
                          </a:cubicBezTo>
                          <a:lnTo>
                            <a:pt x="157" y="451"/>
                          </a:lnTo>
                          <a:lnTo>
                            <a:pt x="157" y="484"/>
                          </a:lnTo>
                          <a:cubicBezTo>
                            <a:pt x="156" y="484"/>
                            <a:pt x="156" y="484"/>
                            <a:pt x="156" y="484"/>
                          </a:cubicBezTo>
                          <a:lnTo>
                            <a:pt x="157" y="484"/>
                          </a:lnTo>
                          <a:lnTo>
                            <a:pt x="157" y="484"/>
                          </a:lnTo>
                          <a:cubicBezTo>
                            <a:pt x="159" y="484"/>
                            <a:pt x="160" y="483"/>
                            <a:pt x="161" y="483"/>
                          </a:cubicBezTo>
                          <a:cubicBezTo>
                            <a:pt x="162" y="482"/>
                            <a:pt x="162" y="482"/>
                            <a:pt x="162" y="482"/>
                          </a:cubicBezTo>
                          <a:lnTo>
                            <a:pt x="163" y="476"/>
                          </a:lnTo>
                          <a:cubicBezTo>
                            <a:pt x="163" y="473"/>
                            <a:pt x="163" y="472"/>
                            <a:pt x="165" y="472"/>
                          </a:cubicBezTo>
                          <a:cubicBezTo>
                            <a:pt x="166" y="472"/>
                            <a:pt x="167" y="472"/>
                            <a:pt x="168" y="472"/>
                          </a:cubicBezTo>
                          <a:cubicBezTo>
                            <a:pt x="169" y="473"/>
                            <a:pt x="170" y="473"/>
                            <a:pt x="172" y="473"/>
                          </a:cubicBezTo>
                          <a:cubicBezTo>
                            <a:pt x="173" y="473"/>
                            <a:pt x="174" y="473"/>
                            <a:pt x="175" y="473"/>
                          </a:cubicBezTo>
                          <a:lnTo>
                            <a:pt x="175" y="473"/>
                          </a:lnTo>
                          <a:cubicBezTo>
                            <a:pt x="176" y="473"/>
                            <a:pt x="176" y="472"/>
                            <a:pt x="177" y="471"/>
                          </a:cubicBezTo>
                          <a:cubicBezTo>
                            <a:pt x="178" y="470"/>
                            <a:pt x="178" y="470"/>
                            <a:pt x="179" y="469"/>
                          </a:cubicBezTo>
                          <a:cubicBezTo>
                            <a:pt x="179" y="469"/>
                            <a:pt x="179" y="469"/>
                            <a:pt x="179" y="469"/>
                          </a:cubicBezTo>
                          <a:cubicBezTo>
                            <a:pt x="184" y="469"/>
                            <a:pt x="188" y="471"/>
                            <a:pt x="192" y="472"/>
                          </a:cubicBezTo>
                          <a:cubicBezTo>
                            <a:pt x="196" y="473"/>
                            <a:pt x="200" y="474"/>
                            <a:pt x="205" y="474"/>
                          </a:cubicBezTo>
                          <a:cubicBezTo>
                            <a:pt x="210" y="474"/>
                            <a:pt x="211" y="472"/>
                            <a:pt x="211" y="468"/>
                          </a:cubicBezTo>
                          <a:cubicBezTo>
                            <a:pt x="212" y="467"/>
                            <a:pt x="212" y="466"/>
                            <a:pt x="212" y="465"/>
                          </a:cubicBezTo>
                          <a:cubicBezTo>
                            <a:pt x="213" y="463"/>
                            <a:pt x="216" y="463"/>
                            <a:pt x="219" y="463"/>
                          </a:cubicBezTo>
                          <a:cubicBezTo>
                            <a:pt x="221" y="463"/>
                            <a:pt x="223" y="463"/>
                            <a:pt x="224" y="462"/>
                          </a:cubicBezTo>
                          <a:lnTo>
                            <a:pt x="227" y="462"/>
                          </a:lnTo>
                          <a:lnTo>
                            <a:pt x="227" y="463"/>
                          </a:lnTo>
                          <a:cubicBezTo>
                            <a:pt x="227" y="465"/>
                            <a:pt x="227" y="466"/>
                            <a:pt x="227" y="467"/>
                          </a:cubicBezTo>
                          <a:cubicBezTo>
                            <a:pt x="227" y="468"/>
                            <a:pt x="227" y="468"/>
                            <a:pt x="227" y="469"/>
                          </a:cubicBezTo>
                          <a:cubicBezTo>
                            <a:pt x="227" y="469"/>
                            <a:pt x="228" y="470"/>
                            <a:pt x="228" y="471"/>
                          </a:cubicBezTo>
                          <a:cubicBezTo>
                            <a:pt x="229" y="472"/>
                            <a:pt x="230" y="473"/>
                            <a:pt x="231" y="475"/>
                          </a:cubicBezTo>
                          <a:cubicBezTo>
                            <a:pt x="233" y="478"/>
                            <a:pt x="235" y="481"/>
                            <a:pt x="240" y="482"/>
                          </a:cubicBezTo>
                          <a:lnTo>
                            <a:pt x="243" y="482"/>
                          </a:lnTo>
                          <a:lnTo>
                            <a:pt x="242" y="484"/>
                          </a:lnTo>
                          <a:cubicBezTo>
                            <a:pt x="239" y="499"/>
                            <a:pt x="242" y="511"/>
                            <a:pt x="245" y="521"/>
                          </a:cubicBezTo>
                          <a:cubicBezTo>
                            <a:pt x="249" y="521"/>
                            <a:pt x="250" y="520"/>
                            <a:pt x="250" y="518"/>
                          </a:cubicBezTo>
                          <a:cubicBezTo>
                            <a:pt x="250" y="517"/>
                            <a:pt x="249" y="516"/>
                            <a:pt x="249" y="515"/>
                          </a:cubicBezTo>
                          <a:cubicBezTo>
                            <a:pt x="248" y="513"/>
                            <a:pt x="247" y="511"/>
                            <a:pt x="247" y="507"/>
                          </a:cubicBezTo>
                          <a:cubicBezTo>
                            <a:pt x="247" y="502"/>
                            <a:pt x="253" y="493"/>
                            <a:pt x="258" y="493"/>
                          </a:cubicBezTo>
                          <a:cubicBezTo>
                            <a:pt x="273" y="493"/>
                            <a:pt x="290" y="491"/>
                            <a:pt x="290" y="479"/>
                          </a:cubicBezTo>
                          <a:cubicBezTo>
                            <a:pt x="290" y="478"/>
                            <a:pt x="289" y="476"/>
                            <a:pt x="288" y="475"/>
                          </a:cubicBezTo>
                          <a:cubicBezTo>
                            <a:pt x="286" y="473"/>
                            <a:pt x="284" y="471"/>
                            <a:pt x="284" y="468"/>
                          </a:cubicBezTo>
                          <a:cubicBezTo>
                            <a:pt x="284" y="465"/>
                            <a:pt x="287" y="464"/>
                            <a:pt x="290" y="462"/>
                          </a:cubicBezTo>
                          <a:cubicBezTo>
                            <a:pt x="292" y="461"/>
                            <a:pt x="294" y="460"/>
                            <a:pt x="296" y="458"/>
                          </a:cubicBezTo>
                          <a:lnTo>
                            <a:pt x="296" y="448"/>
                          </a:lnTo>
                          <a:cubicBezTo>
                            <a:pt x="295" y="447"/>
                            <a:pt x="294" y="447"/>
                            <a:pt x="293" y="448"/>
                          </a:cubicBezTo>
                          <a:cubicBezTo>
                            <a:pt x="292" y="448"/>
                            <a:pt x="291" y="448"/>
                            <a:pt x="288" y="448"/>
                          </a:cubicBezTo>
                          <a:cubicBezTo>
                            <a:pt x="287" y="448"/>
                            <a:pt x="282" y="446"/>
                            <a:pt x="273" y="442"/>
                          </a:cubicBezTo>
                          <a:lnTo>
                            <a:pt x="271" y="441"/>
                          </a:lnTo>
                          <a:lnTo>
                            <a:pt x="286" y="419"/>
                          </a:lnTo>
                          <a:lnTo>
                            <a:pt x="287" y="419"/>
                          </a:lnTo>
                          <a:cubicBezTo>
                            <a:pt x="289" y="419"/>
                            <a:pt x="301" y="424"/>
                            <a:pt x="305" y="428"/>
                          </a:cubicBezTo>
                          <a:lnTo>
                            <a:pt x="305" y="428"/>
                          </a:lnTo>
                          <a:lnTo>
                            <a:pt x="306" y="428"/>
                          </a:lnTo>
                          <a:cubicBezTo>
                            <a:pt x="307" y="430"/>
                            <a:pt x="307" y="432"/>
                            <a:pt x="307" y="434"/>
                          </a:cubicBezTo>
                          <a:cubicBezTo>
                            <a:pt x="307" y="435"/>
                            <a:pt x="307" y="438"/>
                            <a:pt x="307" y="438"/>
                          </a:cubicBezTo>
                          <a:cubicBezTo>
                            <a:pt x="308" y="438"/>
                            <a:pt x="309" y="438"/>
                            <a:pt x="310" y="438"/>
                          </a:cubicBezTo>
                          <a:cubicBezTo>
                            <a:pt x="310" y="437"/>
                            <a:pt x="311" y="437"/>
                            <a:pt x="312" y="437"/>
                          </a:cubicBezTo>
                          <a:cubicBezTo>
                            <a:pt x="310" y="425"/>
                            <a:pt x="311" y="417"/>
                            <a:pt x="312" y="4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219">
                      <a:extLst>
                        <a:ext uri="{FF2B5EF4-FFF2-40B4-BE49-F238E27FC236}">
                          <a16:creationId xmlns:a16="http://schemas.microsoft.com/office/drawing/2014/main" id="{32A07350-8061-3A82-D21E-43C60B8888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13129" y="4626855"/>
                      <a:ext cx="129684" cy="92094"/>
                    </a:xfrm>
                    <a:custGeom>
                      <a:avLst/>
                      <a:gdLst>
                        <a:gd name="T0" fmla="*/ 286 w 307"/>
                        <a:gd name="T1" fmla="*/ 158 h 213"/>
                        <a:gd name="T2" fmla="*/ 275 w 307"/>
                        <a:gd name="T3" fmla="*/ 153 h 213"/>
                        <a:gd name="T4" fmla="*/ 265 w 307"/>
                        <a:gd name="T5" fmla="*/ 137 h 213"/>
                        <a:gd name="T6" fmla="*/ 269 w 307"/>
                        <a:gd name="T7" fmla="*/ 124 h 213"/>
                        <a:gd name="T8" fmla="*/ 269 w 307"/>
                        <a:gd name="T9" fmla="*/ 110 h 213"/>
                        <a:gd name="T10" fmla="*/ 275 w 307"/>
                        <a:gd name="T11" fmla="*/ 95 h 213"/>
                        <a:gd name="T12" fmla="*/ 283 w 307"/>
                        <a:gd name="T13" fmla="*/ 80 h 213"/>
                        <a:gd name="T14" fmla="*/ 273 w 307"/>
                        <a:gd name="T15" fmla="*/ 70 h 213"/>
                        <a:gd name="T16" fmla="*/ 278 w 307"/>
                        <a:gd name="T17" fmla="*/ 64 h 213"/>
                        <a:gd name="T18" fmla="*/ 293 w 307"/>
                        <a:gd name="T19" fmla="*/ 63 h 213"/>
                        <a:gd name="T20" fmla="*/ 283 w 307"/>
                        <a:gd name="T21" fmla="*/ 31 h 213"/>
                        <a:gd name="T22" fmla="*/ 274 w 307"/>
                        <a:gd name="T23" fmla="*/ 40 h 213"/>
                        <a:gd name="T24" fmla="*/ 265 w 307"/>
                        <a:gd name="T25" fmla="*/ 46 h 213"/>
                        <a:gd name="T26" fmla="*/ 257 w 307"/>
                        <a:gd name="T27" fmla="*/ 62 h 213"/>
                        <a:gd name="T28" fmla="*/ 249 w 307"/>
                        <a:gd name="T29" fmla="*/ 66 h 213"/>
                        <a:gd name="T30" fmla="*/ 248 w 307"/>
                        <a:gd name="T31" fmla="*/ 68 h 213"/>
                        <a:gd name="T32" fmla="*/ 233 w 307"/>
                        <a:gd name="T33" fmla="*/ 67 h 213"/>
                        <a:gd name="T34" fmla="*/ 221 w 307"/>
                        <a:gd name="T35" fmla="*/ 64 h 213"/>
                        <a:gd name="T36" fmla="*/ 206 w 307"/>
                        <a:gd name="T37" fmla="*/ 59 h 213"/>
                        <a:gd name="T38" fmla="*/ 212 w 307"/>
                        <a:gd name="T39" fmla="*/ 46 h 213"/>
                        <a:gd name="T40" fmla="*/ 209 w 307"/>
                        <a:gd name="T41" fmla="*/ 38 h 213"/>
                        <a:gd name="T42" fmla="*/ 213 w 307"/>
                        <a:gd name="T43" fmla="*/ 32 h 213"/>
                        <a:gd name="T44" fmla="*/ 218 w 307"/>
                        <a:gd name="T45" fmla="*/ 7 h 213"/>
                        <a:gd name="T46" fmla="*/ 193 w 307"/>
                        <a:gd name="T47" fmla="*/ 11 h 213"/>
                        <a:gd name="T48" fmla="*/ 191 w 307"/>
                        <a:gd name="T49" fmla="*/ 13 h 213"/>
                        <a:gd name="T50" fmla="*/ 176 w 307"/>
                        <a:gd name="T51" fmla="*/ 19 h 213"/>
                        <a:gd name="T52" fmla="*/ 161 w 307"/>
                        <a:gd name="T53" fmla="*/ 35 h 213"/>
                        <a:gd name="T54" fmla="*/ 146 w 307"/>
                        <a:gd name="T55" fmla="*/ 43 h 213"/>
                        <a:gd name="T56" fmla="*/ 135 w 307"/>
                        <a:gd name="T57" fmla="*/ 49 h 213"/>
                        <a:gd name="T58" fmla="*/ 115 w 307"/>
                        <a:gd name="T59" fmla="*/ 60 h 213"/>
                        <a:gd name="T60" fmla="*/ 87 w 307"/>
                        <a:gd name="T61" fmla="*/ 67 h 213"/>
                        <a:gd name="T62" fmla="*/ 67 w 307"/>
                        <a:gd name="T63" fmla="*/ 59 h 213"/>
                        <a:gd name="T64" fmla="*/ 50 w 307"/>
                        <a:gd name="T65" fmla="*/ 63 h 213"/>
                        <a:gd name="T66" fmla="*/ 10 w 307"/>
                        <a:gd name="T67" fmla="*/ 66 h 213"/>
                        <a:gd name="T68" fmla="*/ 9 w 307"/>
                        <a:gd name="T69" fmla="*/ 67 h 213"/>
                        <a:gd name="T70" fmla="*/ 4 w 307"/>
                        <a:gd name="T71" fmla="*/ 72 h 213"/>
                        <a:gd name="T72" fmla="*/ 3 w 307"/>
                        <a:gd name="T73" fmla="*/ 73 h 213"/>
                        <a:gd name="T74" fmla="*/ 2 w 307"/>
                        <a:gd name="T75" fmla="*/ 73 h 213"/>
                        <a:gd name="T76" fmla="*/ 3 w 307"/>
                        <a:gd name="T77" fmla="*/ 82 h 213"/>
                        <a:gd name="T78" fmla="*/ 11 w 307"/>
                        <a:gd name="T79" fmla="*/ 85 h 213"/>
                        <a:gd name="T80" fmla="*/ 18 w 307"/>
                        <a:gd name="T81" fmla="*/ 88 h 213"/>
                        <a:gd name="T82" fmla="*/ 15 w 307"/>
                        <a:gd name="T83" fmla="*/ 98 h 213"/>
                        <a:gd name="T84" fmla="*/ 23 w 307"/>
                        <a:gd name="T85" fmla="*/ 96 h 213"/>
                        <a:gd name="T86" fmla="*/ 37 w 307"/>
                        <a:gd name="T87" fmla="*/ 96 h 213"/>
                        <a:gd name="T88" fmla="*/ 44 w 307"/>
                        <a:gd name="T89" fmla="*/ 99 h 213"/>
                        <a:gd name="T90" fmla="*/ 54 w 307"/>
                        <a:gd name="T91" fmla="*/ 105 h 213"/>
                        <a:gd name="T92" fmla="*/ 60 w 307"/>
                        <a:gd name="T93" fmla="*/ 122 h 213"/>
                        <a:gd name="T94" fmla="*/ 68 w 307"/>
                        <a:gd name="T95" fmla="*/ 131 h 213"/>
                        <a:gd name="T96" fmla="*/ 62 w 307"/>
                        <a:gd name="T97" fmla="*/ 135 h 213"/>
                        <a:gd name="T98" fmla="*/ 69 w 307"/>
                        <a:gd name="T99" fmla="*/ 144 h 213"/>
                        <a:gd name="T100" fmla="*/ 79 w 307"/>
                        <a:gd name="T101" fmla="*/ 155 h 213"/>
                        <a:gd name="T102" fmla="*/ 136 w 307"/>
                        <a:gd name="T103" fmla="*/ 137 h 213"/>
                        <a:gd name="T104" fmla="*/ 141 w 307"/>
                        <a:gd name="T105" fmla="*/ 136 h 213"/>
                        <a:gd name="T106" fmla="*/ 237 w 307"/>
                        <a:gd name="T107" fmla="*/ 212 h 213"/>
                        <a:gd name="T108" fmla="*/ 254 w 307"/>
                        <a:gd name="T109" fmla="*/ 208 h 213"/>
                        <a:gd name="T110" fmla="*/ 291 w 307"/>
                        <a:gd name="T111" fmla="*/ 202 h 213"/>
                        <a:gd name="T112" fmla="*/ 302 w 307"/>
                        <a:gd name="T113" fmla="*/ 196 h 213"/>
                        <a:gd name="T114" fmla="*/ 306 w 307"/>
                        <a:gd name="T115" fmla="*/ 181 h 213"/>
                        <a:gd name="T116" fmla="*/ 297 w 307"/>
                        <a:gd name="T117" fmla="*/ 168 h 2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307" h="213">
                          <a:moveTo>
                            <a:pt x="297" y="168"/>
                          </a:moveTo>
                          <a:cubicBezTo>
                            <a:pt x="294" y="163"/>
                            <a:pt x="291" y="158"/>
                            <a:pt x="286" y="158"/>
                          </a:cubicBezTo>
                          <a:lnTo>
                            <a:pt x="281" y="158"/>
                          </a:lnTo>
                          <a:cubicBezTo>
                            <a:pt x="277" y="158"/>
                            <a:pt x="276" y="155"/>
                            <a:pt x="275" y="153"/>
                          </a:cubicBezTo>
                          <a:cubicBezTo>
                            <a:pt x="271" y="154"/>
                            <a:pt x="268" y="152"/>
                            <a:pt x="266" y="148"/>
                          </a:cubicBezTo>
                          <a:cubicBezTo>
                            <a:pt x="265" y="145"/>
                            <a:pt x="265" y="142"/>
                            <a:pt x="265" y="137"/>
                          </a:cubicBezTo>
                          <a:cubicBezTo>
                            <a:pt x="265" y="132"/>
                            <a:pt x="266" y="129"/>
                            <a:pt x="268" y="126"/>
                          </a:cubicBezTo>
                          <a:cubicBezTo>
                            <a:pt x="268" y="126"/>
                            <a:pt x="269" y="125"/>
                            <a:pt x="269" y="124"/>
                          </a:cubicBezTo>
                          <a:cubicBezTo>
                            <a:pt x="266" y="123"/>
                            <a:pt x="264" y="121"/>
                            <a:pt x="264" y="117"/>
                          </a:cubicBezTo>
                          <a:cubicBezTo>
                            <a:pt x="264" y="115"/>
                            <a:pt x="266" y="112"/>
                            <a:pt x="269" y="110"/>
                          </a:cubicBezTo>
                          <a:cubicBezTo>
                            <a:pt x="271" y="107"/>
                            <a:pt x="275" y="103"/>
                            <a:pt x="275" y="99"/>
                          </a:cubicBezTo>
                          <a:lnTo>
                            <a:pt x="275" y="95"/>
                          </a:lnTo>
                          <a:cubicBezTo>
                            <a:pt x="275" y="90"/>
                            <a:pt x="277" y="88"/>
                            <a:pt x="280" y="86"/>
                          </a:cubicBezTo>
                          <a:cubicBezTo>
                            <a:pt x="281" y="84"/>
                            <a:pt x="283" y="83"/>
                            <a:pt x="283" y="80"/>
                          </a:cubicBezTo>
                          <a:cubicBezTo>
                            <a:pt x="283" y="78"/>
                            <a:pt x="282" y="78"/>
                            <a:pt x="279" y="77"/>
                          </a:cubicBezTo>
                          <a:cubicBezTo>
                            <a:pt x="277" y="76"/>
                            <a:pt x="273" y="75"/>
                            <a:pt x="273" y="70"/>
                          </a:cubicBezTo>
                          <a:cubicBezTo>
                            <a:pt x="273" y="68"/>
                            <a:pt x="275" y="65"/>
                            <a:pt x="277" y="64"/>
                          </a:cubicBezTo>
                          <a:lnTo>
                            <a:pt x="278" y="64"/>
                          </a:lnTo>
                          <a:lnTo>
                            <a:pt x="290" y="64"/>
                          </a:lnTo>
                          <a:cubicBezTo>
                            <a:pt x="291" y="64"/>
                            <a:pt x="292" y="64"/>
                            <a:pt x="293" y="63"/>
                          </a:cubicBezTo>
                          <a:cubicBezTo>
                            <a:pt x="296" y="62"/>
                            <a:pt x="299" y="61"/>
                            <a:pt x="299" y="58"/>
                          </a:cubicBezTo>
                          <a:cubicBezTo>
                            <a:pt x="299" y="52"/>
                            <a:pt x="287" y="31"/>
                            <a:pt x="283" y="31"/>
                          </a:cubicBezTo>
                          <a:cubicBezTo>
                            <a:pt x="280" y="31"/>
                            <a:pt x="279" y="33"/>
                            <a:pt x="277" y="36"/>
                          </a:cubicBezTo>
                          <a:cubicBezTo>
                            <a:pt x="276" y="37"/>
                            <a:pt x="275" y="39"/>
                            <a:pt x="274" y="40"/>
                          </a:cubicBezTo>
                          <a:cubicBezTo>
                            <a:pt x="272" y="41"/>
                            <a:pt x="270" y="42"/>
                            <a:pt x="269" y="42"/>
                          </a:cubicBezTo>
                          <a:cubicBezTo>
                            <a:pt x="267" y="43"/>
                            <a:pt x="266" y="44"/>
                            <a:pt x="265" y="46"/>
                          </a:cubicBezTo>
                          <a:cubicBezTo>
                            <a:pt x="263" y="47"/>
                            <a:pt x="263" y="49"/>
                            <a:pt x="262" y="52"/>
                          </a:cubicBezTo>
                          <a:cubicBezTo>
                            <a:pt x="261" y="55"/>
                            <a:pt x="260" y="59"/>
                            <a:pt x="257" y="62"/>
                          </a:cubicBezTo>
                          <a:cubicBezTo>
                            <a:pt x="256" y="62"/>
                            <a:pt x="255" y="63"/>
                            <a:pt x="254" y="63"/>
                          </a:cubicBezTo>
                          <a:cubicBezTo>
                            <a:pt x="252" y="64"/>
                            <a:pt x="251" y="64"/>
                            <a:pt x="249" y="66"/>
                          </a:cubicBezTo>
                          <a:lnTo>
                            <a:pt x="249" y="66"/>
                          </a:lnTo>
                          <a:cubicBezTo>
                            <a:pt x="248" y="67"/>
                            <a:pt x="248" y="68"/>
                            <a:pt x="248" y="68"/>
                          </a:cubicBezTo>
                          <a:cubicBezTo>
                            <a:pt x="247" y="70"/>
                            <a:pt x="245" y="72"/>
                            <a:pt x="242" y="72"/>
                          </a:cubicBezTo>
                          <a:cubicBezTo>
                            <a:pt x="237" y="72"/>
                            <a:pt x="235" y="69"/>
                            <a:pt x="233" y="67"/>
                          </a:cubicBezTo>
                          <a:cubicBezTo>
                            <a:pt x="231" y="65"/>
                            <a:pt x="229" y="63"/>
                            <a:pt x="225" y="63"/>
                          </a:cubicBezTo>
                          <a:cubicBezTo>
                            <a:pt x="223" y="63"/>
                            <a:pt x="223" y="63"/>
                            <a:pt x="221" y="64"/>
                          </a:cubicBezTo>
                          <a:cubicBezTo>
                            <a:pt x="220" y="65"/>
                            <a:pt x="218" y="67"/>
                            <a:pt x="215" y="67"/>
                          </a:cubicBezTo>
                          <a:cubicBezTo>
                            <a:pt x="211" y="67"/>
                            <a:pt x="206" y="64"/>
                            <a:pt x="206" y="59"/>
                          </a:cubicBezTo>
                          <a:cubicBezTo>
                            <a:pt x="206" y="56"/>
                            <a:pt x="208" y="54"/>
                            <a:pt x="209" y="52"/>
                          </a:cubicBezTo>
                          <a:cubicBezTo>
                            <a:pt x="211" y="50"/>
                            <a:pt x="212" y="48"/>
                            <a:pt x="212" y="46"/>
                          </a:cubicBezTo>
                          <a:cubicBezTo>
                            <a:pt x="212" y="45"/>
                            <a:pt x="211" y="44"/>
                            <a:pt x="211" y="43"/>
                          </a:cubicBezTo>
                          <a:cubicBezTo>
                            <a:pt x="210" y="42"/>
                            <a:pt x="209" y="40"/>
                            <a:pt x="209" y="38"/>
                          </a:cubicBezTo>
                          <a:cubicBezTo>
                            <a:pt x="209" y="36"/>
                            <a:pt x="210" y="35"/>
                            <a:pt x="211" y="34"/>
                          </a:cubicBezTo>
                          <a:cubicBezTo>
                            <a:pt x="212" y="33"/>
                            <a:pt x="212" y="33"/>
                            <a:pt x="213" y="32"/>
                          </a:cubicBezTo>
                          <a:cubicBezTo>
                            <a:pt x="213" y="31"/>
                            <a:pt x="213" y="30"/>
                            <a:pt x="214" y="29"/>
                          </a:cubicBezTo>
                          <a:cubicBezTo>
                            <a:pt x="216" y="22"/>
                            <a:pt x="218" y="14"/>
                            <a:pt x="218" y="7"/>
                          </a:cubicBezTo>
                          <a:cubicBezTo>
                            <a:pt x="218" y="2"/>
                            <a:pt x="217" y="0"/>
                            <a:pt x="211" y="0"/>
                          </a:cubicBezTo>
                          <a:cubicBezTo>
                            <a:pt x="202" y="0"/>
                            <a:pt x="198" y="5"/>
                            <a:pt x="193" y="11"/>
                          </a:cubicBezTo>
                          <a:cubicBezTo>
                            <a:pt x="192" y="11"/>
                            <a:pt x="192" y="12"/>
                            <a:pt x="191" y="13"/>
                          </a:cubicBezTo>
                          <a:lnTo>
                            <a:pt x="191" y="13"/>
                          </a:lnTo>
                          <a:lnTo>
                            <a:pt x="185" y="13"/>
                          </a:lnTo>
                          <a:cubicBezTo>
                            <a:pt x="181" y="15"/>
                            <a:pt x="178" y="17"/>
                            <a:pt x="176" y="19"/>
                          </a:cubicBezTo>
                          <a:cubicBezTo>
                            <a:pt x="173" y="21"/>
                            <a:pt x="171" y="24"/>
                            <a:pt x="169" y="27"/>
                          </a:cubicBezTo>
                          <a:cubicBezTo>
                            <a:pt x="167" y="29"/>
                            <a:pt x="164" y="32"/>
                            <a:pt x="161" y="35"/>
                          </a:cubicBezTo>
                          <a:cubicBezTo>
                            <a:pt x="160" y="37"/>
                            <a:pt x="158" y="38"/>
                            <a:pt x="155" y="40"/>
                          </a:cubicBezTo>
                          <a:cubicBezTo>
                            <a:pt x="153" y="42"/>
                            <a:pt x="149" y="42"/>
                            <a:pt x="146" y="43"/>
                          </a:cubicBezTo>
                          <a:cubicBezTo>
                            <a:pt x="143" y="44"/>
                            <a:pt x="139" y="44"/>
                            <a:pt x="138" y="46"/>
                          </a:cubicBezTo>
                          <a:cubicBezTo>
                            <a:pt x="137" y="47"/>
                            <a:pt x="136" y="48"/>
                            <a:pt x="135" y="49"/>
                          </a:cubicBezTo>
                          <a:cubicBezTo>
                            <a:pt x="133" y="51"/>
                            <a:pt x="131" y="53"/>
                            <a:pt x="129" y="54"/>
                          </a:cubicBezTo>
                          <a:cubicBezTo>
                            <a:pt x="126" y="58"/>
                            <a:pt x="121" y="60"/>
                            <a:pt x="115" y="60"/>
                          </a:cubicBezTo>
                          <a:cubicBezTo>
                            <a:pt x="109" y="60"/>
                            <a:pt x="104" y="62"/>
                            <a:pt x="100" y="64"/>
                          </a:cubicBezTo>
                          <a:cubicBezTo>
                            <a:pt x="96" y="66"/>
                            <a:pt x="92" y="67"/>
                            <a:pt x="87" y="67"/>
                          </a:cubicBezTo>
                          <a:cubicBezTo>
                            <a:pt x="82" y="67"/>
                            <a:pt x="78" y="65"/>
                            <a:pt x="75" y="63"/>
                          </a:cubicBezTo>
                          <a:cubicBezTo>
                            <a:pt x="73" y="61"/>
                            <a:pt x="71" y="59"/>
                            <a:pt x="67" y="59"/>
                          </a:cubicBezTo>
                          <a:cubicBezTo>
                            <a:pt x="64" y="59"/>
                            <a:pt x="61" y="60"/>
                            <a:pt x="58" y="61"/>
                          </a:cubicBezTo>
                          <a:cubicBezTo>
                            <a:pt x="55" y="62"/>
                            <a:pt x="53" y="63"/>
                            <a:pt x="50" y="63"/>
                          </a:cubicBezTo>
                          <a:lnTo>
                            <a:pt x="19" y="63"/>
                          </a:lnTo>
                          <a:cubicBezTo>
                            <a:pt x="15" y="63"/>
                            <a:pt x="12" y="64"/>
                            <a:pt x="10" y="66"/>
                          </a:cubicBezTo>
                          <a:cubicBezTo>
                            <a:pt x="10" y="66"/>
                            <a:pt x="10" y="66"/>
                            <a:pt x="10" y="66"/>
                          </a:cubicBezTo>
                          <a:cubicBezTo>
                            <a:pt x="9" y="66"/>
                            <a:pt x="9" y="66"/>
                            <a:pt x="9" y="67"/>
                          </a:cubicBezTo>
                          <a:cubicBezTo>
                            <a:pt x="7" y="68"/>
                            <a:pt x="5" y="70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lnTo>
                            <a:pt x="3" y="73"/>
                          </a:lnTo>
                          <a:lnTo>
                            <a:pt x="3" y="73"/>
                          </a:lnTo>
                          <a:cubicBezTo>
                            <a:pt x="2" y="73"/>
                            <a:pt x="2" y="73"/>
                            <a:pt x="2" y="73"/>
                          </a:cubicBezTo>
                          <a:cubicBezTo>
                            <a:pt x="1" y="74"/>
                            <a:pt x="0" y="76"/>
                            <a:pt x="0" y="79"/>
                          </a:cubicBezTo>
                          <a:cubicBezTo>
                            <a:pt x="1" y="80"/>
                            <a:pt x="1" y="81"/>
                            <a:pt x="3" y="82"/>
                          </a:cubicBezTo>
                          <a:cubicBezTo>
                            <a:pt x="6" y="83"/>
                            <a:pt x="7" y="83"/>
                            <a:pt x="7" y="83"/>
                          </a:cubicBezTo>
                          <a:cubicBezTo>
                            <a:pt x="8" y="83"/>
                            <a:pt x="9" y="83"/>
                            <a:pt x="11" y="85"/>
                          </a:cubicBezTo>
                          <a:cubicBezTo>
                            <a:pt x="13" y="86"/>
                            <a:pt x="14" y="86"/>
                            <a:pt x="15" y="87"/>
                          </a:cubicBezTo>
                          <a:cubicBezTo>
                            <a:pt x="16" y="87"/>
                            <a:pt x="18" y="87"/>
                            <a:pt x="18" y="88"/>
                          </a:cubicBezTo>
                          <a:cubicBezTo>
                            <a:pt x="18" y="90"/>
                            <a:pt x="17" y="91"/>
                            <a:pt x="15" y="93"/>
                          </a:cubicBezTo>
                          <a:cubicBezTo>
                            <a:pt x="14" y="95"/>
                            <a:pt x="14" y="96"/>
                            <a:pt x="15" y="98"/>
                          </a:cubicBezTo>
                          <a:cubicBezTo>
                            <a:pt x="15" y="99"/>
                            <a:pt x="16" y="99"/>
                            <a:pt x="17" y="99"/>
                          </a:cubicBezTo>
                          <a:cubicBezTo>
                            <a:pt x="19" y="99"/>
                            <a:pt x="21" y="98"/>
                            <a:pt x="23" y="96"/>
                          </a:cubicBezTo>
                          <a:cubicBezTo>
                            <a:pt x="26" y="92"/>
                            <a:pt x="29" y="91"/>
                            <a:pt x="31" y="91"/>
                          </a:cubicBezTo>
                          <a:cubicBezTo>
                            <a:pt x="34" y="91"/>
                            <a:pt x="36" y="94"/>
                            <a:pt x="37" y="96"/>
                          </a:cubicBezTo>
                          <a:cubicBezTo>
                            <a:pt x="38" y="97"/>
                            <a:pt x="40" y="101"/>
                            <a:pt x="41" y="101"/>
                          </a:cubicBezTo>
                          <a:cubicBezTo>
                            <a:pt x="42" y="101"/>
                            <a:pt x="43" y="100"/>
                            <a:pt x="44" y="99"/>
                          </a:cubicBezTo>
                          <a:cubicBezTo>
                            <a:pt x="45" y="98"/>
                            <a:pt x="46" y="97"/>
                            <a:pt x="47" y="97"/>
                          </a:cubicBezTo>
                          <a:cubicBezTo>
                            <a:pt x="50" y="97"/>
                            <a:pt x="52" y="100"/>
                            <a:pt x="54" y="105"/>
                          </a:cubicBezTo>
                          <a:cubicBezTo>
                            <a:pt x="58" y="111"/>
                            <a:pt x="60" y="116"/>
                            <a:pt x="58" y="120"/>
                          </a:cubicBezTo>
                          <a:cubicBezTo>
                            <a:pt x="58" y="120"/>
                            <a:pt x="58" y="120"/>
                            <a:pt x="60" y="122"/>
                          </a:cubicBezTo>
                          <a:cubicBezTo>
                            <a:pt x="61" y="123"/>
                            <a:pt x="62" y="123"/>
                            <a:pt x="63" y="124"/>
                          </a:cubicBezTo>
                          <a:cubicBezTo>
                            <a:pt x="66" y="127"/>
                            <a:pt x="68" y="129"/>
                            <a:pt x="68" y="131"/>
                          </a:cubicBezTo>
                          <a:cubicBezTo>
                            <a:pt x="68" y="132"/>
                            <a:pt x="65" y="133"/>
                            <a:pt x="65" y="134"/>
                          </a:cubicBezTo>
                          <a:cubicBezTo>
                            <a:pt x="62" y="134"/>
                            <a:pt x="62" y="135"/>
                            <a:pt x="62" y="135"/>
                          </a:cubicBezTo>
                          <a:cubicBezTo>
                            <a:pt x="62" y="136"/>
                            <a:pt x="62" y="137"/>
                            <a:pt x="65" y="139"/>
                          </a:cubicBezTo>
                          <a:cubicBezTo>
                            <a:pt x="67" y="141"/>
                            <a:pt x="68" y="143"/>
                            <a:pt x="69" y="144"/>
                          </a:cubicBezTo>
                          <a:cubicBezTo>
                            <a:pt x="70" y="146"/>
                            <a:pt x="71" y="147"/>
                            <a:pt x="73" y="148"/>
                          </a:cubicBezTo>
                          <a:cubicBezTo>
                            <a:pt x="76" y="150"/>
                            <a:pt x="78" y="153"/>
                            <a:pt x="79" y="155"/>
                          </a:cubicBezTo>
                          <a:cubicBezTo>
                            <a:pt x="88" y="148"/>
                            <a:pt x="98" y="144"/>
                            <a:pt x="103" y="143"/>
                          </a:cubicBezTo>
                          <a:cubicBezTo>
                            <a:pt x="125" y="142"/>
                            <a:pt x="132" y="139"/>
                            <a:pt x="136" y="137"/>
                          </a:cubicBezTo>
                          <a:cubicBezTo>
                            <a:pt x="137" y="136"/>
                            <a:pt x="138" y="136"/>
                            <a:pt x="140" y="136"/>
                          </a:cubicBezTo>
                          <a:cubicBezTo>
                            <a:pt x="140" y="136"/>
                            <a:pt x="140" y="136"/>
                            <a:pt x="141" y="136"/>
                          </a:cubicBezTo>
                          <a:cubicBezTo>
                            <a:pt x="162" y="138"/>
                            <a:pt x="186" y="163"/>
                            <a:pt x="206" y="185"/>
                          </a:cubicBezTo>
                          <a:cubicBezTo>
                            <a:pt x="219" y="198"/>
                            <a:pt x="229" y="209"/>
                            <a:pt x="237" y="212"/>
                          </a:cubicBezTo>
                          <a:cubicBezTo>
                            <a:pt x="239" y="213"/>
                            <a:pt x="240" y="213"/>
                            <a:pt x="242" y="213"/>
                          </a:cubicBezTo>
                          <a:cubicBezTo>
                            <a:pt x="246" y="213"/>
                            <a:pt x="250" y="211"/>
                            <a:pt x="254" y="208"/>
                          </a:cubicBezTo>
                          <a:cubicBezTo>
                            <a:pt x="259" y="205"/>
                            <a:pt x="265" y="201"/>
                            <a:pt x="271" y="201"/>
                          </a:cubicBezTo>
                          <a:cubicBezTo>
                            <a:pt x="280" y="201"/>
                            <a:pt x="286" y="202"/>
                            <a:pt x="291" y="202"/>
                          </a:cubicBezTo>
                          <a:cubicBezTo>
                            <a:pt x="294" y="202"/>
                            <a:pt x="297" y="202"/>
                            <a:pt x="299" y="202"/>
                          </a:cubicBezTo>
                          <a:lnTo>
                            <a:pt x="302" y="196"/>
                          </a:lnTo>
                          <a:lnTo>
                            <a:pt x="303" y="185"/>
                          </a:lnTo>
                          <a:lnTo>
                            <a:pt x="306" y="181"/>
                          </a:lnTo>
                          <a:cubicBezTo>
                            <a:pt x="306" y="181"/>
                            <a:pt x="307" y="180"/>
                            <a:pt x="307" y="180"/>
                          </a:cubicBezTo>
                          <a:cubicBezTo>
                            <a:pt x="302" y="178"/>
                            <a:pt x="299" y="173"/>
                            <a:pt x="297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220">
                      <a:extLst>
                        <a:ext uri="{FF2B5EF4-FFF2-40B4-BE49-F238E27FC236}">
                          <a16:creationId xmlns:a16="http://schemas.microsoft.com/office/drawing/2014/main" id="{5809078A-2F14-78DA-4A58-A95BF03117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9687" y="4358093"/>
                      <a:ext cx="240571" cy="300714"/>
                    </a:xfrm>
                    <a:custGeom>
                      <a:avLst/>
                      <a:gdLst>
                        <a:gd name="T0" fmla="*/ 316 w 567"/>
                        <a:gd name="T1" fmla="*/ 702 h 704"/>
                        <a:gd name="T2" fmla="*/ 331 w 567"/>
                        <a:gd name="T3" fmla="*/ 693 h 704"/>
                        <a:gd name="T4" fmla="*/ 392 w 567"/>
                        <a:gd name="T5" fmla="*/ 695 h 704"/>
                        <a:gd name="T6" fmla="*/ 442 w 567"/>
                        <a:gd name="T7" fmla="*/ 684 h 704"/>
                        <a:gd name="T8" fmla="*/ 475 w 567"/>
                        <a:gd name="T9" fmla="*/ 664 h 704"/>
                        <a:gd name="T10" fmla="*/ 485 w 567"/>
                        <a:gd name="T11" fmla="*/ 608 h 704"/>
                        <a:gd name="T12" fmla="*/ 477 w 567"/>
                        <a:gd name="T13" fmla="*/ 584 h 704"/>
                        <a:gd name="T14" fmla="*/ 469 w 567"/>
                        <a:gd name="T15" fmla="*/ 555 h 704"/>
                        <a:gd name="T16" fmla="*/ 508 w 567"/>
                        <a:gd name="T17" fmla="*/ 493 h 704"/>
                        <a:gd name="T18" fmla="*/ 519 w 567"/>
                        <a:gd name="T19" fmla="*/ 469 h 704"/>
                        <a:gd name="T20" fmla="*/ 494 w 567"/>
                        <a:gd name="T21" fmla="*/ 423 h 704"/>
                        <a:gd name="T22" fmla="*/ 503 w 567"/>
                        <a:gd name="T23" fmla="*/ 366 h 704"/>
                        <a:gd name="T24" fmla="*/ 529 w 567"/>
                        <a:gd name="T25" fmla="*/ 362 h 704"/>
                        <a:gd name="T26" fmla="*/ 551 w 567"/>
                        <a:gd name="T27" fmla="*/ 341 h 704"/>
                        <a:gd name="T28" fmla="*/ 541 w 567"/>
                        <a:gd name="T29" fmla="*/ 321 h 704"/>
                        <a:gd name="T30" fmla="*/ 526 w 567"/>
                        <a:gd name="T31" fmla="*/ 260 h 704"/>
                        <a:gd name="T32" fmla="*/ 523 w 567"/>
                        <a:gd name="T33" fmla="*/ 247 h 704"/>
                        <a:gd name="T34" fmla="*/ 545 w 567"/>
                        <a:gd name="T35" fmla="*/ 226 h 704"/>
                        <a:gd name="T36" fmla="*/ 559 w 567"/>
                        <a:gd name="T37" fmla="*/ 198 h 704"/>
                        <a:gd name="T38" fmla="*/ 546 w 567"/>
                        <a:gd name="T39" fmla="*/ 170 h 704"/>
                        <a:gd name="T40" fmla="*/ 535 w 567"/>
                        <a:gd name="T41" fmla="*/ 144 h 704"/>
                        <a:gd name="T42" fmla="*/ 560 w 567"/>
                        <a:gd name="T43" fmla="*/ 119 h 704"/>
                        <a:gd name="T44" fmla="*/ 564 w 567"/>
                        <a:gd name="T45" fmla="*/ 100 h 704"/>
                        <a:gd name="T46" fmla="*/ 536 w 567"/>
                        <a:gd name="T47" fmla="*/ 86 h 704"/>
                        <a:gd name="T48" fmla="*/ 513 w 567"/>
                        <a:gd name="T49" fmla="*/ 64 h 704"/>
                        <a:gd name="T50" fmla="*/ 528 w 567"/>
                        <a:gd name="T51" fmla="*/ 25 h 704"/>
                        <a:gd name="T52" fmla="*/ 517 w 567"/>
                        <a:gd name="T53" fmla="*/ 20 h 704"/>
                        <a:gd name="T54" fmla="*/ 487 w 567"/>
                        <a:gd name="T55" fmla="*/ 15 h 704"/>
                        <a:gd name="T56" fmla="*/ 449 w 567"/>
                        <a:gd name="T57" fmla="*/ 6 h 704"/>
                        <a:gd name="T58" fmla="*/ 360 w 567"/>
                        <a:gd name="T59" fmla="*/ 77 h 704"/>
                        <a:gd name="T60" fmla="*/ 355 w 567"/>
                        <a:gd name="T61" fmla="*/ 62 h 704"/>
                        <a:gd name="T62" fmla="*/ 327 w 567"/>
                        <a:gd name="T63" fmla="*/ 99 h 704"/>
                        <a:gd name="T64" fmla="*/ 310 w 567"/>
                        <a:gd name="T65" fmla="*/ 94 h 704"/>
                        <a:gd name="T66" fmla="*/ 280 w 567"/>
                        <a:gd name="T67" fmla="*/ 113 h 704"/>
                        <a:gd name="T68" fmla="*/ 287 w 567"/>
                        <a:gd name="T69" fmla="*/ 142 h 704"/>
                        <a:gd name="T70" fmla="*/ 286 w 567"/>
                        <a:gd name="T71" fmla="*/ 173 h 704"/>
                        <a:gd name="T72" fmla="*/ 256 w 567"/>
                        <a:gd name="T73" fmla="*/ 178 h 704"/>
                        <a:gd name="T74" fmla="*/ 229 w 567"/>
                        <a:gd name="T75" fmla="*/ 190 h 704"/>
                        <a:gd name="T76" fmla="*/ 194 w 567"/>
                        <a:gd name="T77" fmla="*/ 195 h 704"/>
                        <a:gd name="T78" fmla="*/ 154 w 567"/>
                        <a:gd name="T79" fmla="*/ 171 h 704"/>
                        <a:gd name="T80" fmla="*/ 119 w 567"/>
                        <a:gd name="T81" fmla="*/ 182 h 704"/>
                        <a:gd name="T82" fmla="*/ 110 w 567"/>
                        <a:gd name="T83" fmla="*/ 217 h 704"/>
                        <a:gd name="T84" fmla="*/ 75 w 567"/>
                        <a:gd name="T85" fmla="*/ 209 h 704"/>
                        <a:gd name="T86" fmla="*/ 26 w 567"/>
                        <a:gd name="T87" fmla="*/ 220 h 704"/>
                        <a:gd name="T88" fmla="*/ 8 w 567"/>
                        <a:gd name="T89" fmla="*/ 238 h 704"/>
                        <a:gd name="T90" fmla="*/ 35 w 567"/>
                        <a:gd name="T91" fmla="*/ 276 h 704"/>
                        <a:gd name="T92" fmla="*/ 40 w 567"/>
                        <a:gd name="T93" fmla="*/ 319 h 704"/>
                        <a:gd name="T94" fmla="*/ 23 w 567"/>
                        <a:gd name="T95" fmla="*/ 365 h 704"/>
                        <a:gd name="T96" fmla="*/ 0 w 567"/>
                        <a:gd name="T97" fmla="*/ 382 h 704"/>
                        <a:gd name="T98" fmla="*/ 22 w 567"/>
                        <a:gd name="T99" fmla="*/ 480 h 704"/>
                        <a:gd name="T100" fmla="*/ 30 w 567"/>
                        <a:gd name="T101" fmla="*/ 527 h 704"/>
                        <a:gd name="T102" fmla="*/ 52 w 567"/>
                        <a:gd name="T103" fmla="*/ 546 h 704"/>
                        <a:gd name="T104" fmla="*/ 72 w 567"/>
                        <a:gd name="T105" fmla="*/ 561 h 704"/>
                        <a:gd name="T106" fmla="*/ 99 w 567"/>
                        <a:gd name="T107" fmla="*/ 596 h 704"/>
                        <a:gd name="T108" fmla="*/ 125 w 567"/>
                        <a:gd name="T109" fmla="*/ 644 h 704"/>
                        <a:gd name="T110" fmla="*/ 165 w 567"/>
                        <a:gd name="T111" fmla="*/ 678 h 704"/>
                        <a:gd name="T112" fmla="*/ 193 w 567"/>
                        <a:gd name="T113" fmla="*/ 646 h 704"/>
                        <a:gd name="T114" fmla="*/ 251 w 567"/>
                        <a:gd name="T115" fmla="*/ 639 h 704"/>
                        <a:gd name="T116" fmla="*/ 277 w 567"/>
                        <a:gd name="T117" fmla="*/ 665 h 7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67" h="704">
                          <a:moveTo>
                            <a:pt x="313" y="703"/>
                          </a:moveTo>
                          <a:cubicBezTo>
                            <a:pt x="314" y="703"/>
                            <a:pt x="314" y="703"/>
                            <a:pt x="315" y="703"/>
                          </a:cubicBezTo>
                          <a:lnTo>
                            <a:pt x="315" y="703"/>
                          </a:lnTo>
                          <a:lnTo>
                            <a:pt x="316" y="703"/>
                          </a:ln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7" y="700"/>
                            <a:pt x="319" y="699"/>
                            <a:pt x="320" y="697"/>
                          </a:cubicBezTo>
                          <a:cubicBezTo>
                            <a:pt x="321" y="697"/>
                            <a:pt x="321" y="696"/>
                            <a:pt x="321" y="696"/>
                          </a:cubicBezTo>
                          <a:cubicBezTo>
                            <a:pt x="322" y="696"/>
                            <a:pt x="322" y="696"/>
                            <a:pt x="322" y="696"/>
                          </a:cubicBezTo>
                          <a:cubicBezTo>
                            <a:pt x="324" y="694"/>
                            <a:pt x="327" y="693"/>
                            <a:pt x="331" y="693"/>
                          </a:cubicBezTo>
                          <a:lnTo>
                            <a:pt x="362" y="693"/>
                          </a:lnTo>
                          <a:cubicBezTo>
                            <a:pt x="365" y="693"/>
                            <a:pt x="368" y="692"/>
                            <a:pt x="370" y="691"/>
                          </a:cubicBezTo>
                          <a:cubicBezTo>
                            <a:pt x="373" y="690"/>
                            <a:pt x="376" y="689"/>
                            <a:pt x="380" y="689"/>
                          </a:cubicBezTo>
                          <a:cubicBezTo>
                            <a:pt x="383" y="689"/>
                            <a:pt x="385" y="690"/>
                            <a:pt x="387" y="691"/>
                          </a:cubicBezTo>
                          <a:cubicBezTo>
                            <a:pt x="389" y="692"/>
                            <a:pt x="390" y="694"/>
                            <a:pt x="392" y="695"/>
                          </a:cubicBezTo>
                          <a:cubicBezTo>
                            <a:pt x="392" y="695"/>
                            <a:pt x="392" y="695"/>
                            <a:pt x="393" y="696"/>
                          </a:cubicBezTo>
                          <a:cubicBezTo>
                            <a:pt x="395" y="697"/>
                            <a:pt x="397" y="697"/>
                            <a:pt x="400" y="697"/>
                          </a:cubicBezTo>
                          <a:cubicBezTo>
                            <a:pt x="405" y="697"/>
                            <a:pt x="409" y="695"/>
                            <a:pt x="413" y="694"/>
                          </a:cubicBezTo>
                          <a:cubicBezTo>
                            <a:pt x="417" y="692"/>
                            <a:pt x="422" y="690"/>
                            <a:pt x="428" y="690"/>
                          </a:cubicBezTo>
                          <a:cubicBezTo>
                            <a:pt x="434" y="690"/>
                            <a:pt x="439" y="687"/>
                            <a:pt x="442" y="684"/>
                          </a:cubicBezTo>
                          <a:cubicBezTo>
                            <a:pt x="444" y="682"/>
                            <a:pt x="446" y="680"/>
                            <a:pt x="448" y="678"/>
                          </a:cubicBezTo>
                          <a:cubicBezTo>
                            <a:pt x="449" y="677"/>
                            <a:pt x="450" y="676"/>
                            <a:pt x="451" y="675"/>
                          </a:cubicBezTo>
                          <a:cubicBezTo>
                            <a:pt x="453" y="674"/>
                            <a:pt x="456" y="673"/>
                            <a:pt x="459" y="673"/>
                          </a:cubicBezTo>
                          <a:cubicBezTo>
                            <a:pt x="463" y="672"/>
                            <a:pt x="466" y="671"/>
                            <a:pt x="469" y="669"/>
                          </a:cubicBezTo>
                          <a:cubicBezTo>
                            <a:pt x="471" y="668"/>
                            <a:pt x="473" y="666"/>
                            <a:pt x="475" y="664"/>
                          </a:cubicBezTo>
                          <a:cubicBezTo>
                            <a:pt x="478" y="662"/>
                            <a:pt x="480" y="659"/>
                            <a:pt x="482" y="656"/>
                          </a:cubicBezTo>
                          <a:cubicBezTo>
                            <a:pt x="484" y="653"/>
                            <a:pt x="486" y="651"/>
                            <a:pt x="489" y="648"/>
                          </a:cubicBezTo>
                          <a:cubicBezTo>
                            <a:pt x="491" y="646"/>
                            <a:pt x="493" y="645"/>
                            <a:pt x="496" y="644"/>
                          </a:cubicBezTo>
                          <a:cubicBezTo>
                            <a:pt x="495" y="633"/>
                            <a:pt x="494" y="623"/>
                            <a:pt x="494" y="615"/>
                          </a:cubicBezTo>
                          <a:cubicBezTo>
                            <a:pt x="494" y="611"/>
                            <a:pt x="491" y="610"/>
                            <a:pt x="485" y="608"/>
                          </a:cubicBezTo>
                          <a:cubicBezTo>
                            <a:pt x="480" y="607"/>
                            <a:pt x="475" y="606"/>
                            <a:pt x="475" y="601"/>
                          </a:cubicBezTo>
                          <a:cubicBezTo>
                            <a:pt x="475" y="598"/>
                            <a:pt x="477" y="596"/>
                            <a:pt x="478" y="594"/>
                          </a:cubicBezTo>
                          <a:cubicBezTo>
                            <a:pt x="479" y="594"/>
                            <a:pt x="479" y="594"/>
                            <a:pt x="479" y="593"/>
                          </a:cubicBezTo>
                          <a:lnTo>
                            <a:pt x="479" y="584"/>
                          </a:lnTo>
                          <a:cubicBezTo>
                            <a:pt x="478" y="584"/>
                            <a:pt x="478" y="584"/>
                            <a:pt x="477" y="584"/>
                          </a:cubicBezTo>
                          <a:cubicBezTo>
                            <a:pt x="471" y="583"/>
                            <a:pt x="468" y="582"/>
                            <a:pt x="463" y="576"/>
                          </a:cubicBezTo>
                          <a:cubicBezTo>
                            <a:pt x="462" y="575"/>
                            <a:pt x="462" y="574"/>
                            <a:pt x="463" y="573"/>
                          </a:cubicBezTo>
                          <a:cubicBezTo>
                            <a:pt x="464" y="573"/>
                            <a:pt x="465" y="572"/>
                            <a:pt x="466" y="571"/>
                          </a:cubicBezTo>
                          <a:cubicBezTo>
                            <a:pt x="468" y="570"/>
                            <a:pt x="470" y="568"/>
                            <a:pt x="470" y="566"/>
                          </a:cubicBezTo>
                          <a:cubicBezTo>
                            <a:pt x="470" y="562"/>
                            <a:pt x="470" y="559"/>
                            <a:pt x="469" y="555"/>
                          </a:cubicBezTo>
                          <a:cubicBezTo>
                            <a:pt x="468" y="551"/>
                            <a:pt x="467" y="547"/>
                            <a:pt x="467" y="543"/>
                          </a:cubicBezTo>
                          <a:cubicBezTo>
                            <a:pt x="467" y="527"/>
                            <a:pt x="475" y="522"/>
                            <a:pt x="482" y="518"/>
                          </a:cubicBezTo>
                          <a:cubicBezTo>
                            <a:pt x="488" y="515"/>
                            <a:pt x="492" y="513"/>
                            <a:pt x="492" y="503"/>
                          </a:cubicBezTo>
                          <a:cubicBezTo>
                            <a:pt x="492" y="495"/>
                            <a:pt x="499" y="494"/>
                            <a:pt x="503" y="494"/>
                          </a:cubicBezTo>
                          <a:cubicBezTo>
                            <a:pt x="505" y="494"/>
                            <a:pt x="507" y="494"/>
                            <a:pt x="508" y="493"/>
                          </a:cubicBezTo>
                          <a:cubicBezTo>
                            <a:pt x="514" y="491"/>
                            <a:pt x="514" y="486"/>
                            <a:pt x="514" y="479"/>
                          </a:cubicBezTo>
                          <a:lnTo>
                            <a:pt x="514" y="479"/>
                          </a:lnTo>
                          <a:cubicBezTo>
                            <a:pt x="514" y="478"/>
                            <a:pt x="514" y="477"/>
                            <a:pt x="514" y="476"/>
                          </a:cubicBezTo>
                          <a:cubicBezTo>
                            <a:pt x="514" y="472"/>
                            <a:pt x="516" y="471"/>
                            <a:pt x="518" y="470"/>
                          </a:cubicBezTo>
                          <a:cubicBezTo>
                            <a:pt x="519" y="469"/>
                            <a:pt x="519" y="469"/>
                            <a:pt x="519" y="469"/>
                          </a:cubicBezTo>
                          <a:cubicBezTo>
                            <a:pt x="519" y="460"/>
                            <a:pt x="513" y="455"/>
                            <a:pt x="507" y="450"/>
                          </a:cubicBezTo>
                          <a:cubicBezTo>
                            <a:pt x="501" y="445"/>
                            <a:pt x="494" y="439"/>
                            <a:pt x="494" y="429"/>
                          </a:cubicBezTo>
                          <a:cubicBezTo>
                            <a:pt x="494" y="428"/>
                            <a:pt x="494" y="427"/>
                            <a:pt x="494" y="427"/>
                          </a:cubicBezTo>
                          <a:cubicBezTo>
                            <a:pt x="494" y="425"/>
                            <a:pt x="494" y="425"/>
                            <a:pt x="494" y="425"/>
                          </a:cubicBezTo>
                          <a:cubicBezTo>
                            <a:pt x="494" y="424"/>
                            <a:pt x="494" y="424"/>
                            <a:pt x="494" y="423"/>
                          </a:cubicBezTo>
                          <a:cubicBezTo>
                            <a:pt x="495" y="421"/>
                            <a:pt x="496" y="419"/>
                            <a:pt x="496" y="418"/>
                          </a:cubicBezTo>
                          <a:cubicBezTo>
                            <a:pt x="498" y="414"/>
                            <a:pt x="500" y="411"/>
                            <a:pt x="500" y="406"/>
                          </a:cubicBezTo>
                          <a:cubicBezTo>
                            <a:pt x="500" y="402"/>
                            <a:pt x="497" y="395"/>
                            <a:pt x="494" y="389"/>
                          </a:cubicBezTo>
                          <a:cubicBezTo>
                            <a:pt x="492" y="384"/>
                            <a:pt x="490" y="379"/>
                            <a:pt x="490" y="376"/>
                          </a:cubicBezTo>
                          <a:cubicBezTo>
                            <a:pt x="490" y="369"/>
                            <a:pt x="497" y="366"/>
                            <a:pt x="503" y="366"/>
                          </a:cubicBezTo>
                          <a:lnTo>
                            <a:pt x="514" y="366"/>
                          </a:lnTo>
                          <a:cubicBezTo>
                            <a:pt x="515" y="366"/>
                            <a:pt x="515" y="367"/>
                            <a:pt x="516" y="367"/>
                          </a:cubicBezTo>
                          <a:cubicBezTo>
                            <a:pt x="517" y="367"/>
                            <a:pt x="519" y="368"/>
                            <a:pt x="521" y="368"/>
                          </a:cubicBezTo>
                          <a:cubicBezTo>
                            <a:pt x="523" y="368"/>
                            <a:pt x="524" y="368"/>
                            <a:pt x="524" y="367"/>
                          </a:cubicBezTo>
                          <a:cubicBezTo>
                            <a:pt x="526" y="367"/>
                            <a:pt x="527" y="364"/>
                            <a:pt x="529" y="362"/>
                          </a:cubicBezTo>
                          <a:cubicBezTo>
                            <a:pt x="531" y="357"/>
                            <a:pt x="534" y="351"/>
                            <a:pt x="544" y="351"/>
                          </a:cubicBezTo>
                          <a:cubicBezTo>
                            <a:pt x="547" y="351"/>
                            <a:pt x="548" y="351"/>
                            <a:pt x="549" y="352"/>
                          </a:cubicBezTo>
                          <a:cubicBezTo>
                            <a:pt x="549" y="352"/>
                            <a:pt x="550" y="351"/>
                            <a:pt x="550" y="351"/>
                          </a:cubicBezTo>
                          <a:cubicBezTo>
                            <a:pt x="551" y="351"/>
                            <a:pt x="552" y="350"/>
                            <a:pt x="551" y="342"/>
                          </a:cubicBezTo>
                          <a:cubicBezTo>
                            <a:pt x="551" y="342"/>
                            <a:pt x="551" y="341"/>
                            <a:pt x="551" y="341"/>
                          </a:cubicBezTo>
                          <a:lnTo>
                            <a:pt x="548" y="341"/>
                          </a:lnTo>
                          <a:cubicBezTo>
                            <a:pt x="546" y="341"/>
                            <a:pt x="545" y="340"/>
                            <a:pt x="545" y="339"/>
                          </a:cubicBezTo>
                          <a:cubicBezTo>
                            <a:pt x="545" y="336"/>
                            <a:pt x="544" y="334"/>
                            <a:pt x="543" y="333"/>
                          </a:cubicBezTo>
                          <a:cubicBezTo>
                            <a:pt x="542" y="331"/>
                            <a:pt x="541" y="329"/>
                            <a:pt x="541" y="327"/>
                          </a:cubicBezTo>
                          <a:lnTo>
                            <a:pt x="541" y="321"/>
                          </a:lnTo>
                          <a:cubicBezTo>
                            <a:pt x="541" y="319"/>
                            <a:pt x="539" y="319"/>
                            <a:pt x="536" y="317"/>
                          </a:cubicBezTo>
                          <a:cubicBezTo>
                            <a:pt x="533" y="316"/>
                            <a:pt x="530" y="315"/>
                            <a:pt x="529" y="312"/>
                          </a:cubicBezTo>
                          <a:cubicBezTo>
                            <a:pt x="527" y="309"/>
                            <a:pt x="525" y="307"/>
                            <a:pt x="524" y="304"/>
                          </a:cubicBezTo>
                          <a:cubicBezTo>
                            <a:pt x="519" y="299"/>
                            <a:pt x="515" y="293"/>
                            <a:pt x="515" y="280"/>
                          </a:cubicBezTo>
                          <a:cubicBezTo>
                            <a:pt x="515" y="272"/>
                            <a:pt x="520" y="263"/>
                            <a:pt x="526" y="260"/>
                          </a:cubicBezTo>
                          <a:cubicBezTo>
                            <a:pt x="528" y="260"/>
                            <a:pt x="529" y="259"/>
                            <a:pt x="530" y="259"/>
                          </a:cubicBezTo>
                          <a:cubicBezTo>
                            <a:pt x="531" y="259"/>
                            <a:pt x="531" y="259"/>
                            <a:pt x="531" y="259"/>
                          </a:cubicBezTo>
                          <a:cubicBezTo>
                            <a:pt x="531" y="259"/>
                            <a:pt x="531" y="258"/>
                            <a:pt x="531" y="258"/>
                          </a:cubicBezTo>
                          <a:cubicBezTo>
                            <a:pt x="531" y="255"/>
                            <a:pt x="530" y="254"/>
                            <a:pt x="527" y="253"/>
                          </a:cubicBezTo>
                          <a:cubicBezTo>
                            <a:pt x="526" y="252"/>
                            <a:pt x="523" y="250"/>
                            <a:pt x="523" y="247"/>
                          </a:cubicBezTo>
                          <a:cubicBezTo>
                            <a:pt x="523" y="243"/>
                            <a:pt x="527" y="240"/>
                            <a:pt x="530" y="238"/>
                          </a:cubicBezTo>
                          <a:cubicBezTo>
                            <a:pt x="532" y="237"/>
                            <a:pt x="534" y="235"/>
                            <a:pt x="535" y="233"/>
                          </a:cubicBezTo>
                          <a:cubicBezTo>
                            <a:pt x="535" y="233"/>
                            <a:pt x="536" y="232"/>
                            <a:pt x="536" y="231"/>
                          </a:cubicBezTo>
                          <a:cubicBezTo>
                            <a:pt x="536" y="229"/>
                            <a:pt x="537" y="225"/>
                            <a:pt x="540" y="225"/>
                          </a:cubicBezTo>
                          <a:cubicBezTo>
                            <a:pt x="543" y="225"/>
                            <a:pt x="544" y="225"/>
                            <a:pt x="545" y="226"/>
                          </a:cubicBezTo>
                          <a:cubicBezTo>
                            <a:pt x="546" y="227"/>
                            <a:pt x="547" y="227"/>
                            <a:pt x="549" y="227"/>
                          </a:cubicBezTo>
                          <a:cubicBezTo>
                            <a:pt x="553" y="227"/>
                            <a:pt x="554" y="224"/>
                            <a:pt x="555" y="217"/>
                          </a:cubicBezTo>
                          <a:cubicBezTo>
                            <a:pt x="556" y="212"/>
                            <a:pt x="557" y="206"/>
                            <a:pt x="561" y="203"/>
                          </a:cubicBezTo>
                          <a:cubicBezTo>
                            <a:pt x="561" y="203"/>
                            <a:pt x="561" y="202"/>
                            <a:pt x="561" y="202"/>
                          </a:cubicBezTo>
                          <a:cubicBezTo>
                            <a:pt x="560" y="201"/>
                            <a:pt x="559" y="200"/>
                            <a:pt x="559" y="198"/>
                          </a:cubicBezTo>
                          <a:cubicBezTo>
                            <a:pt x="559" y="195"/>
                            <a:pt x="557" y="194"/>
                            <a:pt x="554" y="192"/>
                          </a:cubicBezTo>
                          <a:cubicBezTo>
                            <a:pt x="551" y="190"/>
                            <a:pt x="549" y="189"/>
                            <a:pt x="548" y="186"/>
                          </a:cubicBezTo>
                          <a:cubicBezTo>
                            <a:pt x="548" y="186"/>
                            <a:pt x="548" y="185"/>
                            <a:pt x="548" y="185"/>
                          </a:cubicBezTo>
                          <a:cubicBezTo>
                            <a:pt x="548" y="184"/>
                            <a:pt x="548" y="184"/>
                            <a:pt x="548" y="183"/>
                          </a:cubicBezTo>
                          <a:cubicBezTo>
                            <a:pt x="548" y="179"/>
                            <a:pt x="548" y="172"/>
                            <a:pt x="546" y="170"/>
                          </a:cubicBezTo>
                          <a:cubicBezTo>
                            <a:pt x="546" y="169"/>
                            <a:pt x="545" y="168"/>
                            <a:pt x="543" y="168"/>
                          </a:cubicBezTo>
                          <a:cubicBezTo>
                            <a:pt x="541" y="167"/>
                            <a:pt x="537" y="166"/>
                            <a:pt x="537" y="160"/>
                          </a:cubicBezTo>
                          <a:cubicBezTo>
                            <a:pt x="537" y="157"/>
                            <a:pt x="540" y="154"/>
                            <a:pt x="542" y="152"/>
                          </a:cubicBezTo>
                          <a:cubicBezTo>
                            <a:pt x="541" y="152"/>
                            <a:pt x="541" y="151"/>
                            <a:pt x="540" y="151"/>
                          </a:cubicBezTo>
                          <a:cubicBezTo>
                            <a:pt x="538" y="150"/>
                            <a:pt x="535" y="148"/>
                            <a:pt x="535" y="144"/>
                          </a:cubicBezTo>
                          <a:cubicBezTo>
                            <a:pt x="535" y="138"/>
                            <a:pt x="540" y="135"/>
                            <a:pt x="544" y="133"/>
                          </a:cubicBezTo>
                          <a:cubicBezTo>
                            <a:pt x="547" y="131"/>
                            <a:pt x="550" y="130"/>
                            <a:pt x="551" y="127"/>
                          </a:cubicBezTo>
                          <a:cubicBezTo>
                            <a:pt x="552" y="126"/>
                            <a:pt x="552" y="125"/>
                            <a:pt x="552" y="124"/>
                          </a:cubicBezTo>
                          <a:cubicBezTo>
                            <a:pt x="552" y="122"/>
                            <a:pt x="553" y="119"/>
                            <a:pt x="557" y="119"/>
                          </a:cubicBezTo>
                          <a:cubicBezTo>
                            <a:pt x="558" y="119"/>
                            <a:pt x="559" y="119"/>
                            <a:pt x="560" y="119"/>
                          </a:cubicBezTo>
                          <a:cubicBezTo>
                            <a:pt x="561" y="119"/>
                            <a:pt x="561" y="119"/>
                            <a:pt x="562" y="119"/>
                          </a:cubicBezTo>
                          <a:lnTo>
                            <a:pt x="562" y="113"/>
                          </a:lnTo>
                          <a:cubicBezTo>
                            <a:pt x="562" y="110"/>
                            <a:pt x="563" y="108"/>
                            <a:pt x="565" y="106"/>
                          </a:cubicBezTo>
                          <a:cubicBezTo>
                            <a:pt x="566" y="105"/>
                            <a:pt x="567" y="104"/>
                            <a:pt x="567" y="103"/>
                          </a:cubicBezTo>
                          <a:cubicBezTo>
                            <a:pt x="566" y="103"/>
                            <a:pt x="564" y="101"/>
                            <a:pt x="564" y="100"/>
                          </a:cubicBezTo>
                          <a:cubicBezTo>
                            <a:pt x="563" y="99"/>
                            <a:pt x="562" y="99"/>
                            <a:pt x="562" y="98"/>
                          </a:cubicBezTo>
                          <a:cubicBezTo>
                            <a:pt x="558" y="97"/>
                            <a:pt x="556" y="94"/>
                            <a:pt x="555" y="91"/>
                          </a:cubicBezTo>
                          <a:cubicBezTo>
                            <a:pt x="554" y="87"/>
                            <a:pt x="553" y="84"/>
                            <a:pt x="548" y="84"/>
                          </a:cubicBezTo>
                          <a:cubicBezTo>
                            <a:pt x="546" y="84"/>
                            <a:pt x="544" y="85"/>
                            <a:pt x="543" y="85"/>
                          </a:cubicBezTo>
                          <a:cubicBezTo>
                            <a:pt x="541" y="86"/>
                            <a:pt x="539" y="86"/>
                            <a:pt x="536" y="86"/>
                          </a:cubicBezTo>
                          <a:cubicBezTo>
                            <a:pt x="530" y="86"/>
                            <a:pt x="522" y="82"/>
                            <a:pt x="522" y="78"/>
                          </a:cubicBezTo>
                          <a:cubicBezTo>
                            <a:pt x="522" y="77"/>
                            <a:pt x="522" y="77"/>
                            <a:pt x="523" y="76"/>
                          </a:cubicBezTo>
                          <a:cubicBezTo>
                            <a:pt x="523" y="75"/>
                            <a:pt x="523" y="74"/>
                            <a:pt x="522" y="73"/>
                          </a:cubicBezTo>
                          <a:cubicBezTo>
                            <a:pt x="519" y="73"/>
                            <a:pt x="517" y="72"/>
                            <a:pt x="515" y="71"/>
                          </a:cubicBezTo>
                          <a:cubicBezTo>
                            <a:pt x="514" y="69"/>
                            <a:pt x="513" y="67"/>
                            <a:pt x="513" y="64"/>
                          </a:cubicBezTo>
                          <a:cubicBezTo>
                            <a:pt x="513" y="57"/>
                            <a:pt x="517" y="52"/>
                            <a:pt x="520" y="47"/>
                          </a:cubicBezTo>
                          <a:cubicBezTo>
                            <a:pt x="522" y="44"/>
                            <a:pt x="524" y="41"/>
                            <a:pt x="526" y="38"/>
                          </a:cubicBezTo>
                          <a:cubicBezTo>
                            <a:pt x="526" y="37"/>
                            <a:pt x="526" y="36"/>
                            <a:pt x="525" y="35"/>
                          </a:cubicBezTo>
                          <a:cubicBezTo>
                            <a:pt x="525" y="34"/>
                            <a:pt x="525" y="32"/>
                            <a:pt x="526" y="29"/>
                          </a:cubicBezTo>
                          <a:cubicBezTo>
                            <a:pt x="526" y="27"/>
                            <a:pt x="527" y="26"/>
                            <a:pt x="528" y="25"/>
                          </a:cubicBezTo>
                          <a:cubicBezTo>
                            <a:pt x="530" y="23"/>
                            <a:pt x="531" y="22"/>
                            <a:pt x="531" y="18"/>
                          </a:cubicBezTo>
                          <a:cubicBezTo>
                            <a:pt x="531" y="10"/>
                            <a:pt x="514" y="1"/>
                            <a:pt x="506" y="1"/>
                          </a:cubicBezTo>
                          <a:cubicBezTo>
                            <a:pt x="505" y="1"/>
                            <a:pt x="504" y="0"/>
                            <a:pt x="503" y="0"/>
                          </a:cubicBezTo>
                          <a:cubicBezTo>
                            <a:pt x="503" y="0"/>
                            <a:pt x="503" y="0"/>
                            <a:pt x="502" y="0"/>
                          </a:cubicBezTo>
                          <a:cubicBezTo>
                            <a:pt x="505" y="8"/>
                            <a:pt x="512" y="16"/>
                            <a:pt x="517" y="20"/>
                          </a:cubicBezTo>
                          <a:cubicBezTo>
                            <a:pt x="517" y="20"/>
                            <a:pt x="517" y="20"/>
                            <a:pt x="517" y="20"/>
                          </a:cubicBezTo>
                          <a:cubicBezTo>
                            <a:pt x="520" y="25"/>
                            <a:pt x="520" y="27"/>
                            <a:pt x="519" y="28"/>
                          </a:cubicBezTo>
                          <a:cubicBezTo>
                            <a:pt x="519" y="29"/>
                            <a:pt x="518" y="30"/>
                            <a:pt x="517" y="30"/>
                          </a:cubicBezTo>
                          <a:cubicBezTo>
                            <a:pt x="515" y="30"/>
                            <a:pt x="513" y="28"/>
                            <a:pt x="508" y="25"/>
                          </a:cubicBezTo>
                          <a:cubicBezTo>
                            <a:pt x="502" y="21"/>
                            <a:pt x="493" y="15"/>
                            <a:pt x="487" y="15"/>
                          </a:cubicBezTo>
                          <a:cubicBezTo>
                            <a:pt x="485" y="15"/>
                            <a:pt x="483" y="16"/>
                            <a:pt x="482" y="17"/>
                          </a:cubicBezTo>
                          <a:cubicBezTo>
                            <a:pt x="480" y="19"/>
                            <a:pt x="479" y="21"/>
                            <a:pt x="477" y="21"/>
                          </a:cubicBezTo>
                          <a:cubicBezTo>
                            <a:pt x="474" y="21"/>
                            <a:pt x="473" y="19"/>
                            <a:pt x="472" y="17"/>
                          </a:cubicBezTo>
                          <a:cubicBezTo>
                            <a:pt x="470" y="14"/>
                            <a:pt x="466" y="9"/>
                            <a:pt x="453" y="6"/>
                          </a:cubicBezTo>
                          <a:cubicBezTo>
                            <a:pt x="452" y="6"/>
                            <a:pt x="451" y="6"/>
                            <a:pt x="449" y="6"/>
                          </a:cubicBezTo>
                          <a:cubicBezTo>
                            <a:pt x="430" y="6"/>
                            <a:pt x="417" y="29"/>
                            <a:pt x="417" y="39"/>
                          </a:cubicBezTo>
                          <a:cubicBezTo>
                            <a:pt x="417" y="47"/>
                            <a:pt x="413" y="69"/>
                            <a:pt x="397" y="69"/>
                          </a:cubicBezTo>
                          <a:cubicBezTo>
                            <a:pt x="393" y="69"/>
                            <a:pt x="390" y="68"/>
                            <a:pt x="386" y="66"/>
                          </a:cubicBezTo>
                          <a:cubicBezTo>
                            <a:pt x="376" y="68"/>
                            <a:pt x="369" y="72"/>
                            <a:pt x="366" y="75"/>
                          </a:cubicBezTo>
                          <a:cubicBezTo>
                            <a:pt x="363" y="76"/>
                            <a:pt x="362" y="77"/>
                            <a:pt x="360" y="77"/>
                          </a:cubicBezTo>
                          <a:cubicBezTo>
                            <a:pt x="359" y="77"/>
                            <a:pt x="358" y="77"/>
                            <a:pt x="357" y="76"/>
                          </a:cubicBezTo>
                          <a:cubicBezTo>
                            <a:pt x="357" y="75"/>
                            <a:pt x="357" y="74"/>
                            <a:pt x="357" y="73"/>
                          </a:cubicBezTo>
                          <a:cubicBezTo>
                            <a:pt x="357" y="72"/>
                            <a:pt x="357" y="71"/>
                            <a:pt x="358" y="69"/>
                          </a:cubicBezTo>
                          <a:cubicBezTo>
                            <a:pt x="358" y="67"/>
                            <a:pt x="359" y="63"/>
                            <a:pt x="358" y="62"/>
                          </a:cubicBezTo>
                          <a:cubicBezTo>
                            <a:pt x="357" y="62"/>
                            <a:pt x="356" y="62"/>
                            <a:pt x="355" y="62"/>
                          </a:cubicBezTo>
                          <a:cubicBezTo>
                            <a:pt x="353" y="62"/>
                            <a:pt x="349" y="62"/>
                            <a:pt x="341" y="66"/>
                          </a:cubicBezTo>
                          <a:cubicBezTo>
                            <a:pt x="330" y="69"/>
                            <a:pt x="332" y="80"/>
                            <a:pt x="335" y="89"/>
                          </a:cubicBezTo>
                          <a:cubicBezTo>
                            <a:pt x="336" y="97"/>
                            <a:pt x="338" y="104"/>
                            <a:pt x="332" y="107"/>
                          </a:cubicBezTo>
                          <a:cubicBezTo>
                            <a:pt x="332" y="107"/>
                            <a:pt x="331" y="107"/>
                            <a:pt x="331" y="107"/>
                          </a:cubicBezTo>
                          <a:cubicBezTo>
                            <a:pt x="328" y="107"/>
                            <a:pt x="328" y="105"/>
                            <a:pt x="327" y="99"/>
                          </a:cubicBezTo>
                          <a:cubicBezTo>
                            <a:pt x="327" y="97"/>
                            <a:pt x="326" y="92"/>
                            <a:pt x="325" y="89"/>
                          </a:cubicBezTo>
                          <a:cubicBezTo>
                            <a:pt x="323" y="91"/>
                            <a:pt x="321" y="92"/>
                            <a:pt x="319" y="94"/>
                          </a:cubicBezTo>
                          <a:cubicBezTo>
                            <a:pt x="318" y="95"/>
                            <a:pt x="316" y="96"/>
                            <a:pt x="315" y="97"/>
                          </a:cubicBezTo>
                          <a:cubicBezTo>
                            <a:pt x="314" y="98"/>
                            <a:pt x="313" y="98"/>
                            <a:pt x="312" y="97"/>
                          </a:cubicBezTo>
                          <a:cubicBezTo>
                            <a:pt x="311" y="96"/>
                            <a:pt x="310" y="95"/>
                            <a:pt x="310" y="94"/>
                          </a:cubicBezTo>
                          <a:cubicBezTo>
                            <a:pt x="310" y="91"/>
                            <a:pt x="312" y="89"/>
                            <a:pt x="314" y="87"/>
                          </a:cubicBezTo>
                          <a:cubicBezTo>
                            <a:pt x="316" y="85"/>
                            <a:pt x="318" y="84"/>
                            <a:pt x="318" y="82"/>
                          </a:cubicBezTo>
                          <a:cubicBezTo>
                            <a:pt x="313" y="84"/>
                            <a:pt x="308" y="88"/>
                            <a:pt x="302" y="92"/>
                          </a:cubicBezTo>
                          <a:cubicBezTo>
                            <a:pt x="294" y="98"/>
                            <a:pt x="285" y="105"/>
                            <a:pt x="276" y="106"/>
                          </a:cubicBezTo>
                          <a:cubicBezTo>
                            <a:pt x="279" y="108"/>
                            <a:pt x="280" y="110"/>
                            <a:pt x="280" y="113"/>
                          </a:cubicBezTo>
                          <a:cubicBezTo>
                            <a:pt x="281" y="116"/>
                            <a:pt x="279" y="118"/>
                            <a:pt x="277" y="120"/>
                          </a:cubicBezTo>
                          <a:cubicBezTo>
                            <a:pt x="274" y="123"/>
                            <a:pt x="271" y="127"/>
                            <a:pt x="270" y="133"/>
                          </a:cubicBezTo>
                          <a:cubicBezTo>
                            <a:pt x="274" y="133"/>
                            <a:pt x="275" y="130"/>
                            <a:pt x="277" y="129"/>
                          </a:cubicBezTo>
                          <a:cubicBezTo>
                            <a:pt x="277" y="128"/>
                            <a:pt x="278" y="127"/>
                            <a:pt x="280" y="127"/>
                          </a:cubicBezTo>
                          <a:cubicBezTo>
                            <a:pt x="283" y="127"/>
                            <a:pt x="283" y="128"/>
                            <a:pt x="287" y="142"/>
                          </a:cubicBezTo>
                          <a:cubicBezTo>
                            <a:pt x="297" y="146"/>
                            <a:pt x="298" y="150"/>
                            <a:pt x="298" y="152"/>
                          </a:cubicBezTo>
                          <a:cubicBezTo>
                            <a:pt x="297" y="155"/>
                            <a:pt x="294" y="157"/>
                            <a:pt x="288" y="157"/>
                          </a:cubicBezTo>
                          <a:cubicBezTo>
                            <a:pt x="286" y="157"/>
                            <a:pt x="283" y="157"/>
                            <a:pt x="280" y="156"/>
                          </a:cubicBezTo>
                          <a:cubicBezTo>
                            <a:pt x="278" y="159"/>
                            <a:pt x="280" y="162"/>
                            <a:pt x="284" y="167"/>
                          </a:cubicBezTo>
                          <a:cubicBezTo>
                            <a:pt x="286" y="170"/>
                            <a:pt x="287" y="172"/>
                            <a:pt x="286" y="173"/>
                          </a:cubicBezTo>
                          <a:cubicBezTo>
                            <a:pt x="286" y="174"/>
                            <a:pt x="285" y="175"/>
                            <a:pt x="283" y="175"/>
                          </a:cubicBezTo>
                          <a:cubicBezTo>
                            <a:pt x="281" y="175"/>
                            <a:pt x="279" y="174"/>
                            <a:pt x="274" y="173"/>
                          </a:cubicBezTo>
                          <a:cubicBezTo>
                            <a:pt x="270" y="173"/>
                            <a:pt x="267" y="173"/>
                            <a:pt x="265" y="173"/>
                          </a:cubicBezTo>
                          <a:cubicBezTo>
                            <a:pt x="264" y="173"/>
                            <a:pt x="263" y="173"/>
                            <a:pt x="262" y="173"/>
                          </a:cubicBezTo>
                          <a:cubicBezTo>
                            <a:pt x="258" y="173"/>
                            <a:pt x="258" y="173"/>
                            <a:pt x="256" y="178"/>
                          </a:cubicBezTo>
                          <a:cubicBezTo>
                            <a:pt x="255" y="180"/>
                            <a:pt x="253" y="184"/>
                            <a:pt x="249" y="189"/>
                          </a:cubicBezTo>
                          <a:cubicBezTo>
                            <a:pt x="249" y="190"/>
                            <a:pt x="249" y="190"/>
                            <a:pt x="249" y="190"/>
                          </a:cubicBezTo>
                          <a:cubicBezTo>
                            <a:pt x="246" y="193"/>
                            <a:pt x="243" y="194"/>
                            <a:pt x="240" y="194"/>
                          </a:cubicBezTo>
                          <a:cubicBezTo>
                            <a:pt x="235" y="194"/>
                            <a:pt x="232" y="192"/>
                            <a:pt x="230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2"/>
                            <a:pt x="231" y="197"/>
                            <a:pt x="232" y="201"/>
                          </a:cubicBezTo>
                          <a:cubicBezTo>
                            <a:pt x="235" y="210"/>
                            <a:pt x="239" y="220"/>
                            <a:pt x="235" y="225"/>
                          </a:cubicBezTo>
                          <a:cubicBezTo>
                            <a:pt x="233" y="228"/>
                            <a:pt x="229" y="229"/>
                            <a:pt x="222" y="227"/>
                          </a:cubicBezTo>
                          <a:cubicBezTo>
                            <a:pt x="203" y="223"/>
                            <a:pt x="194" y="213"/>
                            <a:pt x="194" y="195"/>
                          </a:cubicBezTo>
                          <a:cubicBezTo>
                            <a:pt x="194" y="194"/>
                            <a:pt x="192" y="194"/>
                            <a:pt x="189" y="193"/>
                          </a:cubicBezTo>
                          <a:cubicBezTo>
                            <a:pt x="185" y="192"/>
                            <a:pt x="179" y="191"/>
                            <a:pt x="180" y="184"/>
                          </a:cubicBezTo>
                          <a:cubicBezTo>
                            <a:pt x="178" y="181"/>
                            <a:pt x="177" y="179"/>
                            <a:pt x="176" y="177"/>
                          </a:cubicBezTo>
                          <a:cubicBezTo>
                            <a:pt x="175" y="173"/>
                            <a:pt x="174" y="170"/>
                            <a:pt x="162" y="170"/>
                          </a:cubicBezTo>
                          <a:cubicBezTo>
                            <a:pt x="160" y="170"/>
                            <a:pt x="157" y="170"/>
                            <a:pt x="154" y="171"/>
                          </a:cubicBezTo>
                          <a:cubicBezTo>
                            <a:pt x="152" y="179"/>
                            <a:pt x="144" y="179"/>
                            <a:pt x="141" y="179"/>
                          </a:cubicBezTo>
                          <a:cubicBezTo>
                            <a:pt x="139" y="179"/>
                            <a:pt x="137" y="179"/>
                            <a:pt x="134" y="179"/>
                          </a:cubicBezTo>
                          <a:cubicBezTo>
                            <a:pt x="132" y="179"/>
                            <a:pt x="130" y="178"/>
                            <a:pt x="128" y="178"/>
                          </a:cubicBezTo>
                          <a:cubicBezTo>
                            <a:pt x="123" y="178"/>
                            <a:pt x="121" y="179"/>
                            <a:pt x="119" y="182"/>
                          </a:cubicBezTo>
                          <a:cubicBezTo>
                            <a:pt x="119" y="182"/>
                            <a:pt x="119" y="182"/>
                            <a:pt x="119" y="182"/>
                          </a:cubicBezTo>
                          <a:cubicBezTo>
                            <a:pt x="118" y="182"/>
                            <a:pt x="118" y="183"/>
                            <a:pt x="118" y="183"/>
                          </a:cubicBezTo>
                          <a:cubicBezTo>
                            <a:pt x="118" y="185"/>
                            <a:pt x="122" y="190"/>
                            <a:pt x="124" y="193"/>
                          </a:cubicBezTo>
                          <a:cubicBezTo>
                            <a:pt x="125" y="195"/>
                            <a:pt x="127" y="197"/>
                            <a:pt x="127" y="198"/>
                          </a:cubicBezTo>
                          <a:cubicBezTo>
                            <a:pt x="129" y="202"/>
                            <a:pt x="129" y="206"/>
                            <a:pt x="128" y="209"/>
                          </a:cubicBezTo>
                          <a:cubicBezTo>
                            <a:pt x="125" y="214"/>
                            <a:pt x="118" y="215"/>
                            <a:pt x="110" y="217"/>
                          </a:cubicBezTo>
                          <a:cubicBezTo>
                            <a:pt x="105" y="218"/>
                            <a:pt x="101" y="219"/>
                            <a:pt x="97" y="220"/>
                          </a:cubicBezTo>
                          <a:cubicBezTo>
                            <a:pt x="93" y="222"/>
                            <a:pt x="90" y="223"/>
                            <a:pt x="87" y="223"/>
                          </a:cubicBezTo>
                          <a:cubicBezTo>
                            <a:pt x="78" y="223"/>
                            <a:pt x="77" y="215"/>
                            <a:pt x="76" y="211"/>
                          </a:cubicBezTo>
                          <a:cubicBezTo>
                            <a:pt x="76" y="210"/>
                            <a:pt x="76" y="209"/>
                            <a:pt x="76" y="208"/>
                          </a:cubicBezTo>
                          <a:cubicBezTo>
                            <a:pt x="76" y="209"/>
                            <a:pt x="75" y="209"/>
                            <a:pt x="75" y="209"/>
                          </a:cubicBezTo>
                          <a:lnTo>
                            <a:pt x="51" y="214"/>
                          </a:lnTo>
                          <a:cubicBezTo>
                            <a:pt x="43" y="221"/>
                            <a:pt x="37" y="224"/>
                            <a:pt x="33" y="224"/>
                          </a:cubicBezTo>
                          <a:cubicBezTo>
                            <a:pt x="31" y="224"/>
                            <a:pt x="29" y="223"/>
                            <a:pt x="28" y="221"/>
                          </a:cubicBezTo>
                          <a:cubicBezTo>
                            <a:pt x="27" y="220"/>
                            <a:pt x="27" y="219"/>
                            <a:pt x="27" y="219"/>
                          </a:cubicBezTo>
                          <a:cubicBezTo>
                            <a:pt x="26" y="219"/>
                            <a:pt x="26" y="220"/>
                            <a:pt x="26" y="220"/>
                          </a:cubicBezTo>
                          <a:cubicBezTo>
                            <a:pt x="24" y="222"/>
                            <a:pt x="21" y="225"/>
                            <a:pt x="14" y="225"/>
                          </a:cubicBezTo>
                          <a:cubicBezTo>
                            <a:pt x="13" y="225"/>
                            <a:pt x="13" y="225"/>
                            <a:pt x="12" y="225"/>
                          </a:cubicBezTo>
                          <a:cubicBezTo>
                            <a:pt x="11" y="227"/>
                            <a:pt x="11" y="229"/>
                            <a:pt x="11" y="230"/>
                          </a:cubicBezTo>
                          <a:cubicBezTo>
                            <a:pt x="10" y="231"/>
                            <a:pt x="10" y="231"/>
                            <a:pt x="10" y="232"/>
                          </a:cubicBezTo>
                          <a:cubicBezTo>
                            <a:pt x="10" y="234"/>
                            <a:pt x="9" y="236"/>
                            <a:pt x="8" y="238"/>
                          </a:cubicBezTo>
                          <a:cubicBezTo>
                            <a:pt x="8" y="239"/>
                            <a:pt x="7" y="240"/>
                            <a:pt x="7" y="241"/>
                          </a:cubicBezTo>
                          <a:cubicBezTo>
                            <a:pt x="12" y="244"/>
                            <a:pt x="13" y="247"/>
                            <a:pt x="14" y="250"/>
                          </a:cubicBezTo>
                          <a:cubicBezTo>
                            <a:pt x="14" y="252"/>
                            <a:pt x="15" y="255"/>
                            <a:pt x="16" y="257"/>
                          </a:cubicBezTo>
                          <a:cubicBezTo>
                            <a:pt x="19" y="262"/>
                            <a:pt x="22" y="265"/>
                            <a:pt x="26" y="268"/>
                          </a:cubicBezTo>
                          <a:cubicBezTo>
                            <a:pt x="29" y="270"/>
                            <a:pt x="32" y="272"/>
                            <a:pt x="35" y="276"/>
                          </a:cubicBezTo>
                          <a:cubicBezTo>
                            <a:pt x="38" y="279"/>
                            <a:pt x="38" y="283"/>
                            <a:pt x="38" y="287"/>
                          </a:cubicBezTo>
                          <a:cubicBezTo>
                            <a:pt x="39" y="290"/>
                            <a:pt x="39" y="293"/>
                            <a:pt x="41" y="296"/>
                          </a:cubicBezTo>
                          <a:cubicBezTo>
                            <a:pt x="41" y="296"/>
                            <a:pt x="42" y="297"/>
                            <a:pt x="43" y="298"/>
                          </a:cubicBezTo>
                          <a:cubicBezTo>
                            <a:pt x="46" y="299"/>
                            <a:pt x="50" y="302"/>
                            <a:pt x="50" y="307"/>
                          </a:cubicBezTo>
                          <a:cubicBezTo>
                            <a:pt x="50" y="314"/>
                            <a:pt x="44" y="317"/>
                            <a:pt x="40" y="319"/>
                          </a:cubicBezTo>
                          <a:cubicBezTo>
                            <a:pt x="39" y="320"/>
                            <a:pt x="37" y="320"/>
                            <a:pt x="37" y="321"/>
                          </a:cubicBezTo>
                          <a:lnTo>
                            <a:pt x="26" y="349"/>
                          </a:lnTo>
                          <a:cubicBezTo>
                            <a:pt x="26" y="350"/>
                            <a:pt x="27" y="351"/>
                            <a:pt x="28" y="352"/>
                          </a:cubicBezTo>
                          <a:cubicBezTo>
                            <a:pt x="29" y="354"/>
                            <a:pt x="30" y="356"/>
                            <a:pt x="30" y="358"/>
                          </a:cubicBezTo>
                          <a:cubicBezTo>
                            <a:pt x="30" y="365"/>
                            <a:pt x="26" y="365"/>
                            <a:pt x="23" y="365"/>
                          </a:cubicBezTo>
                          <a:cubicBezTo>
                            <a:pt x="22" y="365"/>
                            <a:pt x="22" y="365"/>
                            <a:pt x="21" y="365"/>
                          </a:cubicBezTo>
                          <a:cubicBezTo>
                            <a:pt x="21" y="365"/>
                            <a:pt x="20" y="365"/>
                            <a:pt x="20" y="365"/>
                          </a:cubicBezTo>
                          <a:cubicBezTo>
                            <a:pt x="18" y="365"/>
                            <a:pt x="17" y="365"/>
                            <a:pt x="16" y="366"/>
                          </a:cubicBezTo>
                          <a:cubicBezTo>
                            <a:pt x="14" y="367"/>
                            <a:pt x="12" y="370"/>
                            <a:pt x="9" y="373"/>
                          </a:cubicBezTo>
                          <a:cubicBezTo>
                            <a:pt x="6" y="376"/>
                            <a:pt x="3" y="380"/>
                            <a:pt x="0" y="382"/>
                          </a:cubicBezTo>
                          <a:cubicBezTo>
                            <a:pt x="15" y="407"/>
                            <a:pt x="22" y="430"/>
                            <a:pt x="22" y="452"/>
                          </a:cubicBezTo>
                          <a:cubicBezTo>
                            <a:pt x="22" y="457"/>
                            <a:pt x="18" y="460"/>
                            <a:pt x="15" y="462"/>
                          </a:cubicBezTo>
                          <a:cubicBezTo>
                            <a:pt x="14" y="463"/>
                            <a:pt x="12" y="464"/>
                            <a:pt x="11" y="465"/>
                          </a:cubicBezTo>
                          <a:cubicBezTo>
                            <a:pt x="16" y="466"/>
                            <a:pt x="22" y="467"/>
                            <a:pt x="23" y="472"/>
                          </a:cubicBezTo>
                          <a:cubicBezTo>
                            <a:pt x="24" y="475"/>
                            <a:pt x="23" y="478"/>
                            <a:pt x="22" y="480"/>
                          </a:cubicBezTo>
                          <a:cubicBezTo>
                            <a:pt x="22" y="482"/>
                            <a:pt x="21" y="484"/>
                            <a:pt x="22" y="486"/>
                          </a:cubicBezTo>
                          <a:cubicBezTo>
                            <a:pt x="23" y="491"/>
                            <a:pt x="26" y="494"/>
                            <a:pt x="29" y="498"/>
                          </a:cubicBezTo>
                          <a:cubicBezTo>
                            <a:pt x="33" y="502"/>
                            <a:pt x="37" y="507"/>
                            <a:pt x="37" y="513"/>
                          </a:cubicBezTo>
                          <a:cubicBezTo>
                            <a:pt x="37" y="515"/>
                            <a:pt x="35" y="517"/>
                            <a:pt x="34" y="519"/>
                          </a:cubicBezTo>
                          <a:cubicBezTo>
                            <a:pt x="32" y="521"/>
                            <a:pt x="30" y="524"/>
                            <a:pt x="30" y="527"/>
                          </a:cubicBezTo>
                          <a:lnTo>
                            <a:pt x="30" y="543"/>
                          </a:lnTo>
                          <a:cubicBezTo>
                            <a:pt x="32" y="544"/>
                            <a:pt x="35" y="543"/>
                            <a:pt x="37" y="543"/>
                          </a:cubicBezTo>
                          <a:cubicBezTo>
                            <a:pt x="38" y="543"/>
                            <a:pt x="40" y="543"/>
                            <a:pt x="42" y="543"/>
                          </a:cubicBezTo>
                          <a:cubicBezTo>
                            <a:pt x="44" y="543"/>
                            <a:pt x="46" y="544"/>
                            <a:pt x="48" y="544"/>
                          </a:cubicBezTo>
                          <a:cubicBezTo>
                            <a:pt x="49" y="545"/>
                            <a:pt x="50" y="546"/>
                            <a:pt x="52" y="546"/>
                          </a:cubicBezTo>
                          <a:cubicBezTo>
                            <a:pt x="53" y="546"/>
                            <a:pt x="55" y="547"/>
                            <a:pt x="57" y="547"/>
                          </a:cubicBezTo>
                          <a:cubicBezTo>
                            <a:pt x="58" y="547"/>
                            <a:pt x="59" y="547"/>
                            <a:pt x="61" y="547"/>
                          </a:cubicBezTo>
                          <a:cubicBezTo>
                            <a:pt x="62" y="546"/>
                            <a:pt x="63" y="546"/>
                            <a:pt x="64" y="546"/>
                          </a:cubicBezTo>
                          <a:cubicBezTo>
                            <a:pt x="67" y="546"/>
                            <a:pt x="74" y="546"/>
                            <a:pt x="74" y="554"/>
                          </a:cubicBezTo>
                          <a:cubicBezTo>
                            <a:pt x="74" y="557"/>
                            <a:pt x="73" y="559"/>
                            <a:pt x="72" y="561"/>
                          </a:cubicBezTo>
                          <a:cubicBezTo>
                            <a:pt x="71" y="561"/>
                            <a:pt x="71" y="561"/>
                            <a:pt x="71" y="561"/>
                          </a:cubicBezTo>
                          <a:cubicBezTo>
                            <a:pt x="81" y="563"/>
                            <a:pt x="87" y="567"/>
                            <a:pt x="90" y="576"/>
                          </a:cubicBezTo>
                          <a:cubicBezTo>
                            <a:pt x="92" y="579"/>
                            <a:pt x="92" y="582"/>
                            <a:pt x="92" y="586"/>
                          </a:cubicBezTo>
                          <a:cubicBezTo>
                            <a:pt x="93" y="588"/>
                            <a:pt x="93" y="591"/>
                            <a:pt x="95" y="594"/>
                          </a:cubicBezTo>
                          <a:cubicBezTo>
                            <a:pt x="95" y="595"/>
                            <a:pt x="97" y="596"/>
                            <a:pt x="99" y="596"/>
                          </a:cubicBezTo>
                          <a:cubicBezTo>
                            <a:pt x="102" y="598"/>
                            <a:pt x="107" y="599"/>
                            <a:pt x="107" y="605"/>
                          </a:cubicBezTo>
                          <a:lnTo>
                            <a:pt x="107" y="614"/>
                          </a:lnTo>
                          <a:cubicBezTo>
                            <a:pt x="107" y="622"/>
                            <a:pt x="112" y="628"/>
                            <a:pt x="125" y="634"/>
                          </a:cubicBezTo>
                          <a:cubicBezTo>
                            <a:pt x="126" y="635"/>
                            <a:pt x="127" y="636"/>
                            <a:pt x="127" y="637"/>
                          </a:cubicBezTo>
                          <a:cubicBezTo>
                            <a:pt x="126" y="640"/>
                            <a:pt x="126" y="642"/>
                            <a:pt x="125" y="644"/>
                          </a:cubicBezTo>
                          <a:cubicBezTo>
                            <a:pt x="124" y="647"/>
                            <a:pt x="123" y="650"/>
                            <a:pt x="123" y="654"/>
                          </a:cubicBezTo>
                          <a:lnTo>
                            <a:pt x="123" y="691"/>
                          </a:lnTo>
                          <a:cubicBezTo>
                            <a:pt x="123" y="698"/>
                            <a:pt x="124" y="701"/>
                            <a:pt x="130" y="701"/>
                          </a:cubicBezTo>
                          <a:cubicBezTo>
                            <a:pt x="138" y="701"/>
                            <a:pt x="143" y="695"/>
                            <a:pt x="148" y="690"/>
                          </a:cubicBezTo>
                          <a:cubicBezTo>
                            <a:pt x="153" y="684"/>
                            <a:pt x="157" y="678"/>
                            <a:pt x="165" y="678"/>
                          </a:cubicBezTo>
                          <a:cubicBezTo>
                            <a:pt x="167" y="678"/>
                            <a:pt x="169" y="681"/>
                            <a:pt x="171" y="683"/>
                          </a:cubicBezTo>
                          <a:cubicBezTo>
                            <a:pt x="172" y="684"/>
                            <a:pt x="174" y="686"/>
                            <a:pt x="176" y="687"/>
                          </a:cubicBezTo>
                          <a:cubicBezTo>
                            <a:pt x="177" y="682"/>
                            <a:pt x="180" y="678"/>
                            <a:pt x="183" y="673"/>
                          </a:cubicBezTo>
                          <a:cubicBezTo>
                            <a:pt x="186" y="670"/>
                            <a:pt x="189" y="666"/>
                            <a:pt x="190" y="660"/>
                          </a:cubicBezTo>
                          <a:cubicBezTo>
                            <a:pt x="191" y="655"/>
                            <a:pt x="192" y="650"/>
                            <a:pt x="193" y="646"/>
                          </a:cubicBezTo>
                          <a:cubicBezTo>
                            <a:pt x="194" y="634"/>
                            <a:pt x="195" y="625"/>
                            <a:pt x="216" y="625"/>
                          </a:cubicBezTo>
                          <a:cubicBezTo>
                            <a:pt x="226" y="625"/>
                            <a:pt x="230" y="632"/>
                            <a:pt x="233" y="637"/>
                          </a:cubicBezTo>
                          <a:cubicBezTo>
                            <a:pt x="235" y="642"/>
                            <a:pt x="238" y="646"/>
                            <a:pt x="243" y="646"/>
                          </a:cubicBezTo>
                          <a:cubicBezTo>
                            <a:pt x="247" y="646"/>
                            <a:pt x="248" y="645"/>
                            <a:pt x="248" y="641"/>
                          </a:cubicBezTo>
                          <a:cubicBezTo>
                            <a:pt x="249" y="640"/>
                            <a:pt x="249" y="639"/>
                            <a:pt x="251" y="639"/>
                          </a:cubicBezTo>
                          <a:lnTo>
                            <a:pt x="258" y="639"/>
                          </a:lnTo>
                          <a:cubicBezTo>
                            <a:pt x="259" y="639"/>
                            <a:pt x="259" y="639"/>
                            <a:pt x="260" y="639"/>
                          </a:cubicBezTo>
                          <a:cubicBezTo>
                            <a:pt x="264" y="643"/>
                            <a:pt x="265" y="647"/>
                            <a:pt x="266" y="651"/>
                          </a:cubicBezTo>
                          <a:cubicBezTo>
                            <a:pt x="267" y="653"/>
                            <a:pt x="267" y="654"/>
                            <a:pt x="268" y="656"/>
                          </a:cubicBezTo>
                          <a:cubicBezTo>
                            <a:pt x="269" y="659"/>
                            <a:pt x="273" y="662"/>
                            <a:pt x="277" y="665"/>
                          </a:cubicBezTo>
                          <a:cubicBezTo>
                            <a:pt x="280" y="666"/>
                            <a:pt x="282" y="668"/>
                            <a:pt x="284" y="670"/>
                          </a:cubicBezTo>
                          <a:cubicBezTo>
                            <a:pt x="288" y="674"/>
                            <a:pt x="291" y="680"/>
                            <a:pt x="294" y="685"/>
                          </a:cubicBezTo>
                          <a:cubicBezTo>
                            <a:pt x="298" y="695"/>
                            <a:pt x="302" y="703"/>
                            <a:pt x="313" y="704"/>
                          </a:cubicBezTo>
                          <a:cubicBezTo>
                            <a:pt x="313" y="704"/>
                            <a:pt x="313" y="703"/>
                            <a:pt x="313" y="70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221">
                      <a:extLst>
                        <a:ext uri="{FF2B5EF4-FFF2-40B4-BE49-F238E27FC236}">
                          <a16:creationId xmlns:a16="http://schemas.microsoft.com/office/drawing/2014/main" id="{89DA7BE3-51BE-F368-58CD-29561300FD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476498"/>
                      <a:ext cx="93973" cy="92094"/>
                    </a:xfrm>
                    <a:custGeom>
                      <a:avLst/>
                      <a:gdLst>
                        <a:gd name="T0" fmla="*/ 215 w 221"/>
                        <a:gd name="T1" fmla="*/ 70 h 215"/>
                        <a:gd name="T2" fmla="*/ 202 w 221"/>
                        <a:gd name="T3" fmla="*/ 73 h 215"/>
                        <a:gd name="T4" fmla="*/ 195 w 221"/>
                        <a:gd name="T5" fmla="*/ 62 h 215"/>
                        <a:gd name="T6" fmla="*/ 177 w 221"/>
                        <a:gd name="T7" fmla="*/ 30 h 215"/>
                        <a:gd name="T8" fmla="*/ 176 w 221"/>
                        <a:gd name="T9" fmla="*/ 30 h 215"/>
                        <a:gd name="T10" fmla="*/ 168 w 221"/>
                        <a:gd name="T11" fmla="*/ 41 h 215"/>
                        <a:gd name="T12" fmla="*/ 166 w 221"/>
                        <a:gd name="T13" fmla="*/ 41 h 215"/>
                        <a:gd name="T14" fmla="*/ 157 w 221"/>
                        <a:gd name="T15" fmla="*/ 31 h 215"/>
                        <a:gd name="T16" fmla="*/ 155 w 221"/>
                        <a:gd name="T17" fmla="*/ 13 h 215"/>
                        <a:gd name="T18" fmla="*/ 126 w 221"/>
                        <a:gd name="T19" fmla="*/ 15 h 215"/>
                        <a:gd name="T20" fmla="*/ 105 w 221"/>
                        <a:gd name="T21" fmla="*/ 32 h 215"/>
                        <a:gd name="T22" fmla="*/ 100 w 221"/>
                        <a:gd name="T23" fmla="*/ 47 h 215"/>
                        <a:gd name="T24" fmla="*/ 80 w 221"/>
                        <a:gd name="T25" fmla="*/ 4 h 215"/>
                        <a:gd name="T26" fmla="*/ 72 w 221"/>
                        <a:gd name="T27" fmla="*/ 0 h 215"/>
                        <a:gd name="T28" fmla="*/ 69 w 221"/>
                        <a:gd name="T29" fmla="*/ 30 h 215"/>
                        <a:gd name="T30" fmla="*/ 45 w 221"/>
                        <a:gd name="T31" fmla="*/ 29 h 215"/>
                        <a:gd name="T32" fmla="*/ 38 w 221"/>
                        <a:gd name="T33" fmla="*/ 32 h 215"/>
                        <a:gd name="T34" fmla="*/ 34 w 221"/>
                        <a:gd name="T35" fmla="*/ 28 h 215"/>
                        <a:gd name="T36" fmla="*/ 27 w 221"/>
                        <a:gd name="T37" fmla="*/ 43 h 215"/>
                        <a:gd name="T38" fmla="*/ 24 w 221"/>
                        <a:gd name="T39" fmla="*/ 61 h 215"/>
                        <a:gd name="T40" fmla="*/ 23 w 221"/>
                        <a:gd name="T41" fmla="*/ 71 h 215"/>
                        <a:gd name="T42" fmla="*/ 10 w 221"/>
                        <a:gd name="T43" fmla="*/ 94 h 215"/>
                        <a:gd name="T44" fmla="*/ 7 w 221"/>
                        <a:gd name="T45" fmla="*/ 130 h 215"/>
                        <a:gd name="T46" fmla="*/ 17 w 221"/>
                        <a:gd name="T47" fmla="*/ 142 h 215"/>
                        <a:gd name="T48" fmla="*/ 22 w 221"/>
                        <a:gd name="T49" fmla="*/ 142 h 215"/>
                        <a:gd name="T50" fmla="*/ 28 w 221"/>
                        <a:gd name="T51" fmla="*/ 152 h 215"/>
                        <a:gd name="T52" fmla="*/ 42 w 221"/>
                        <a:gd name="T53" fmla="*/ 157 h 215"/>
                        <a:gd name="T54" fmla="*/ 52 w 221"/>
                        <a:gd name="T55" fmla="*/ 162 h 215"/>
                        <a:gd name="T56" fmla="*/ 54 w 221"/>
                        <a:gd name="T57" fmla="*/ 170 h 215"/>
                        <a:gd name="T58" fmla="*/ 67 w 221"/>
                        <a:gd name="T59" fmla="*/ 171 h 215"/>
                        <a:gd name="T60" fmla="*/ 77 w 221"/>
                        <a:gd name="T61" fmla="*/ 179 h 215"/>
                        <a:gd name="T62" fmla="*/ 77 w 221"/>
                        <a:gd name="T63" fmla="*/ 180 h 215"/>
                        <a:gd name="T64" fmla="*/ 80 w 221"/>
                        <a:gd name="T65" fmla="*/ 185 h 215"/>
                        <a:gd name="T66" fmla="*/ 89 w 221"/>
                        <a:gd name="T67" fmla="*/ 180 h 215"/>
                        <a:gd name="T68" fmla="*/ 94 w 221"/>
                        <a:gd name="T69" fmla="*/ 188 h 215"/>
                        <a:gd name="T70" fmla="*/ 99 w 221"/>
                        <a:gd name="T71" fmla="*/ 196 h 215"/>
                        <a:gd name="T72" fmla="*/ 106 w 221"/>
                        <a:gd name="T73" fmla="*/ 202 h 215"/>
                        <a:gd name="T74" fmla="*/ 113 w 221"/>
                        <a:gd name="T75" fmla="*/ 201 h 215"/>
                        <a:gd name="T76" fmla="*/ 119 w 221"/>
                        <a:gd name="T77" fmla="*/ 213 h 215"/>
                        <a:gd name="T78" fmla="*/ 127 w 221"/>
                        <a:gd name="T79" fmla="*/ 212 h 215"/>
                        <a:gd name="T80" fmla="*/ 145 w 221"/>
                        <a:gd name="T81" fmla="*/ 207 h 215"/>
                        <a:gd name="T82" fmla="*/ 143 w 221"/>
                        <a:gd name="T83" fmla="*/ 196 h 215"/>
                        <a:gd name="T84" fmla="*/ 150 w 221"/>
                        <a:gd name="T85" fmla="*/ 191 h 215"/>
                        <a:gd name="T86" fmla="*/ 166 w 221"/>
                        <a:gd name="T87" fmla="*/ 176 h 215"/>
                        <a:gd name="T88" fmla="*/ 152 w 221"/>
                        <a:gd name="T89" fmla="*/ 173 h 215"/>
                        <a:gd name="T90" fmla="*/ 132 w 221"/>
                        <a:gd name="T91" fmla="*/ 169 h 215"/>
                        <a:gd name="T92" fmla="*/ 144 w 221"/>
                        <a:gd name="T93" fmla="*/ 150 h 215"/>
                        <a:gd name="T94" fmla="*/ 150 w 221"/>
                        <a:gd name="T95" fmla="*/ 145 h 215"/>
                        <a:gd name="T96" fmla="*/ 150 w 221"/>
                        <a:gd name="T97" fmla="*/ 133 h 215"/>
                        <a:gd name="T98" fmla="*/ 149 w 221"/>
                        <a:gd name="T99" fmla="*/ 114 h 215"/>
                        <a:gd name="T100" fmla="*/ 146 w 221"/>
                        <a:gd name="T101" fmla="*/ 105 h 215"/>
                        <a:gd name="T102" fmla="*/ 147 w 221"/>
                        <a:gd name="T103" fmla="*/ 101 h 215"/>
                        <a:gd name="T104" fmla="*/ 153 w 221"/>
                        <a:gd name="T105" fmla="*/ 103 h 215"/>
                        <a:gd name="T106" fmla="*/ 179 w 221"/>
                        <a:gd name="T107" fmla="*/ 118 h 215"/>
                        <a:gd name="T108" fmla="*/ 195 w 221"/>
                        <a:gd name="T109" fmla="*/ 122 h 215"/>
                        <a:gd name="T110" fmla="*/ 197 w 221"/>
                        <a:gd name="T111" fmla="*/ 125 h 215"/>
                        <a:gd name="T112" fmla="*/ 200 w 221"/>
                        <a:gd name="T113" fmla="*/ 122 h 215"/>
                        <a:gd name="T114" fmla="*/ 204 w 221"/>
                        <a:gd name="T115" fmla="*/ 126 h 215"/>
                        <a:gd name="T116" fmla="*/ 213 w 221"/>
                        <a:gd name="T117" fmla="*/ 127 h 215"/>
                        <a:gd name="T118" fmla="*/ 211 w 221"/>
                        <a:gd name="T119" fmla="*/ 108 h 215"/>
                        <a:gd name="T120" fmla="*/ 206 w 221"/>
                        <a:gd name="T121" fmla="*/ 101 h 215"/>
                        <a:gd name="T122" fmla="*/ 221 w 221"/>
                        <a:gd name="T123" fmla="*/ 77 h 215"/>
                        <a:gd name="T124" fmla="*/ 221 w 221"/>
                        <a:gd name="T125" fmla="*/ 75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21" h="215">
                          <a:moveTo>
                            <a:pt x="216" y="70"/>
                          </a:moveTo>
                          <a:cubicBezTo>
                            <a:pt x="216" y="70"/>
                            <a:pt x="216" y="70"/>
                            <a:pt x="215" y="70"/>
                          </a:cubicBezTo>
                          <a:cubicBezTo>
                            <a:pt x="213" y="70"/>
                            <a:pt x="210" y="71"/>
                            <a:pt x="208" y="72"/>
                          </a:cubicBezTo>
                          <a:cubicBezTo>
                            <a:pt x="206" y="73"/>
                            <a:pt x="204" y="73"/>
                            <a:pt x="202" y="73"/>
                          </a:cubicBezTo>
                          <a:cubicBezTo>
                            <a:pt x="199" y="73"/>
                            <a:pt x="198" y="70"/>
                            <a:pt x="196" y="66"/>
                          </a:cubicBezTo>
                          <a:cubicBezTo>
                            <a:pt x="196" y="64"/>
                            <a:pt x="195" y="63"/>
                            <a:pt x="195" y="62"/>
                          </a:cubicBezTo>
                          <a:cubicBezTo>
                            <a:pt x="193" y="57"/>
                            <a:pt x="189" y="53"/>
                            <a:pt x="186" y="50"/>
                          </a:cubicBezTo>
                          <a:cubicBezTo>
                            <a:pt x="182" y="45"/>
                            <a:pt x="177" y="40"/>
                            <a:pt x="177" y="30"/>
                          </a:cubicBezTo>
                          <a:lnTo>
                            <a:pt x="176" y="30"/>
                          </a:lnTo>
                          <a:cubicBezTo>
                            <a:pt x="176" y="30"/>
                            <a:pt x="176" y="30"/>
                            <a:pt x="176" y="30"/>
                          </a:cubicBezTo>
                          <a:cubicBezTo>
                            <a:pt x="176" y="30"/>
                            <a:pt x="175" y="31"/>
                            <a:pt x="175" y="32"/>
                          </a:cubicBezTo>
                          <a:cubicBezTo>
                            <a:pt x="173" y="34"/>
                            <a:pt x="171" y="37"/>
                            <a:pt x="168" y="41"/>
                          </a:cubicBezTo>
                          <a:lnTo>
                            <a:pt x="165" y="48"/>
                          </a:lnTo>
                          <a:lnTo>
                            <a:pt x="166" y="41"/>
                          </a:lnTo>
                          <a:cubicBezTo>
                            <a:pt x="167" y="36"/>
                            <a:pt x="164" y="34"/>
                            <a:pt x="160" y="33"/>
                          </a:cubicBezTo>
                          <a:cubicBezTo>
                            <a:pt x="158" y="33"/>
                            <a:pt x="157" y="32"/>
                            <a:pt x="157" y="31"/>
                          </a:cubicBezTo>
                          <a:cubicBezTo>
                            <a:pt x="157" y="30"/>
                            <a:pt x="158" y="29"/>
                            <a:pt x="167" y="26"/>
                          </a:cubicBezTo>
                          <a:cubicBezTo>
                            <a:pt x="163" y="19"/>
                            <a:pt x="159" y="12"/>
                            <a:pt x="155" y="13"/>
                          </a:cubicBezTo>
                          <a:cubicBezTo>
                            <a:pt x="150" y="16"/>
                            <a:pt x="145" y="18"/>
                            <a:pt x="139" y="18"/>
                          </a:cubicBezTo>
                          <a:cubicBezTo>
                            <a:pt x="134" y="18"/>
                            <a:pt x="130" y="16"/>
                            <a:pt x="126" y="15"/>
                          </a:cubicBezTo>
                          <a:cubicBezTo>
                            <a:pt x="123" y="14"/>
                            <a:pt x="120" y="14"/>
                            <a:pt x="118" y="14"/>
                          </a:cubicBezTo>
                          <a:cubicBezTo>
                            <a:pt x="106" y="14"/>
                            <a:pt x="105" y="23"/>
                            <a:pt x="105" y="32"/>
                          </a:cubicBezTo>
                          <a:cubicBezTo>
                            <a:pt x="104" y="38"/>
                            <a:pt x="104" y="44"/>
                            <a:pt x="100" y="46"/>
                          </a:cubicBezTo>
                          <a:lnTo>
                            <a:pt x="100" y="47"/>
                          </a:lnTo>
                          <a:lnTo>
                            <a:pt x="99" y="47"/>
                          </a:lnTo>
                          <a:cubicBezTo>
                            <a:pt x="89" y="40"/>
                            <a:pt x="79" y="20"/>
                            <a:pt x="80" y="4"/>
                          </a:cubicBezTo>
                          <a:cubicBezTo>
                            <a:pt x="80" y="4"/>
                            <a:pt x="80" y="4"/>
                            <a:pt x="80" y="3"/>
                          </a:cubicBezTo>
                          <a:cubicBezTo>
                            <a:pt x="78" y="2"/>
                            <a:pt x="75" y="0"/>
                            <a:pt x="72" y="0"/>
                          </a:cubicBezTo>
                          <a:cubicBezTo>
                            <a:pt x="65" y="0"/>
                            <a:pt x="61" y="6"/>
                            <a:pt x="61" y="17"/>
                          </a:cubicBezTo>
                          <a:cubicBezTo>
                            <a:pt x="67" y="22"/>
                            <a:pt x="70" y="26"/>
                            <a:pt x="69" y="30"/>
                          </a:cubicBezTo>
                          <a:cubicBezTo>
                            <a:pt x="68" y="35"/>
                            <a:pt x="62" y="38"/>
                            <a:pt x="59" y="38"/>
                          </a:cubicBezTo>
                          <a:cubicBezTo>
                            <a:pt x="49" y="37"/>
                            <a:pt x="46" y="33"/>
                            <a:pt x="45" y="29"/>
                          </a:cubicBezTo>
                          <a:cubicBezTo>
                            <a:pt x="44" y="29"/>
                            <a:pt x="44" y="29"/>
                            <a:pt x="44" y="29"/>
                          </a:cubicBezTo>
                          <a:cubicBezTo>
                            <a:pt x="43" y="30"/>
                            <a:pt x="41" y="32"/>
                            <a:pt x="38" y="32"/>
                          </a:cubicBezTo>
                          <a:cubicBezTo>
                            <a:pt x="37" y="32"/>
                            <a:pt x="36" y="31"/>
                            <a:pt x="34" y="29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lnTo>
                            <a:pt x="31" y="28"/>
                          </a:lnTo>
                          <a:cubicBezTo>
                            <a:pt x="31" y="35"/>
                            <a:pt x="29" y="39"/>
                            <a:pt x="27" y="43"/>
                          </a:cubicBezTo>
                          <a:cubicBezTo>
                            <a:pt x="24" y="48"/>
                            <a:pt x="22" y="51"/>
                            <a:pt x="22" y="58"/>
                          </a:cubicBezTo>
                          <a:cubicBezTo>
                            <a:pt x="22" y="60"/>
                            <a:pt x="23" y="60"/>
                            <a:pt x="24" y="61"/>
                          </a:cubicBezTo>
                          <a:cubicBezTo>
                            <a:pt x="25" y="62"/>
                            <a:pt x="27" y="63"/>
                            <a:pt x="27" y="65"/>
                          </a:cubicBezTo>
                          <a:cubicBezTo>
                            <a:pt x="27" y="69"/>
                            <a:pt x="25" y="70"/>
                            <a:pt x="23" y="71"/>
                          </a:cubicBezTo>
                          <a:cubicBezTo>
                            <a:pt x="22" y="72"/>
                            <a:pt x="21" y="72"/>
                            <a:pt x="20" y="74"/>
                          </a:cubicBezTo>
                          <a:cubicBezTo>
                            <a:pt x="19" y="82"/>
                            <a:pt x="15" y="88"/>
                            <a:pt x="10" y="94"/>
                          </a:cubicBezTo>
                          <a:cubicBezTo>
                            <a:pt x="5" y="101"/>
                            <a:pt x="0" y="108"/>
                            <a:pt x="0" y="120"/>
                          </a:cubicBezTo>
                          <a:cubicBezTo>
                            <a:pt x="0" y="126"/>
                            <a:pt x="3" y="128"/>
                            <a:pt x="7" y="130"/>
                          </a:cubicBezTo>
                          <a:cubicBezTo>
                            <a:pt x="10" y="131"/>
                            <a:pt x="13" y="133"/>
                            <a:pt x="13" y="139"/>
                          </a:cubicBezTo>
                          <a:cubicBezTo>
                            <a:pt x="13" y="141"/>
                            <a:pt x="14" y="142"/>
                            <a:pt x="17" y="142"/>
                          </a:cubicBezTo>
                          <a:lnTo>
                            <a:pt x="19" y="142"/>
                          </a:lnTo>
                          <a:cubicBezTo>
                            <a:pt x="20" y="142"/>
                            <a:pt x="21" y="142"/>
                            <a:pt x="22" y="142"/>
                          </a:cubicBezTo>
                          <a:cubicBezTo>
                            <a:pt x="25" y="143"/>
                            <a:pt x="25" y="146"/>
                            <a:pt x="26" y="148"/>
                          </a:cubicBezTo>
                          <a:cubicBezTo>
                            <a:pt x="26" y="151"/>
                            <a:pt x="27" y="152"/>
                            <a:pt x="28" y="152"/>
                          </a:cubicBezTo>
                          <a:lnTo>
                            <a:pt x="34" y="152"/>
                          </a:lnTo>
                          <a:cubicBezTo>
                            <a:pt x="37" y="152"/>
                            <a:pt x="40" y="154"/>
                            <a:pt x="42" y="157"/>
                          </a:cubicBezTo>
                          <a:cubicBezTo>
                            <a:pt x="45" y="159"/>
                            <a:pt x="47" y="161"/>
                            <a:pt x="51" y="162"/>
                          </a:cubicBezTo>
                          <a:lnTo>
                            <a:pt x="52" y="162"/>
                          </a:lnTo>
                          <a:lnTo>
                            <a:pt x="52" y="163"/>
                          </a:lnTo>
                          <a:cubicBezTo>
                            <a:pt x="52" y="167"/>
                            <a:pt x="53" y="169"/>
                            <a:pt x="54" y="170"/>
                          </a:cubicBezTo>
                          <a:lnTo>
                            <a:pt x="67" y="170"/>
                          </a:lnTo>
                          <a:lnTo>
                            <a:pt x="67" y="171"/>
                          </a:lnTo>
                          <a:cubicBezTo>
                            <a:pt x="71" y="173"/>
                            <a:pt x="73" y="175"/>
                            <a:pt x="75" y="177"/>
                          </a:cubicBezTo>
                          <a:cubicBezTo>
                            <a:pt x="75" y="178"/>
                            <a:pt x="76" y="179"/>
                            <a:pt x="77" y="179"/>
                          </a:cubicBezTo>
                          <a:lnTo>
                            <a:pt x="77" y="180"/>
                          </a:lnTo>
                          <a:lnTo>
                            <a:pt x="77" y="180"/>
                          </a:lnTo>
                          <a:cubicBezTo>
                            <a:pt x="77" y="180"/>
                            <a:pt x="77" y="181"/>
                            <a:pt x="77" y="181"/>
                          </a:cubicBezTo>
                          <a:cubicBezTo>
                            <a:pt x="78" y="184"/>
                            <a:pt x="78" y="185"/>
                            <a:pt x="80" y="185"/>
                          </a:cubicBezTo>
                          <a:cubicBezTo>
                            <a:pt x="82" y="185"/>
                            <a:pt x="83" y="184"/>
                            <a:pt x="84" y="182"/>
                          </a:cubicBezTo>
                          <a:cubicBezTo>
                            <a:pt x="85" y="181"/>
                            <a:pt x="86" y="180"/>
                            <a:pt x="89" y="180"/>
                          </a:cubicBezTo>
                          <a:cubicBezTo>
                            <a:pt x="90" y="180"/>
                            <a:pt x="94" y="181"/>
                            <a:pt x="94" y="183"/>
                          </a:cubicBezTo>
                          <a:cubicBezTo>
                            <a:pt x="96" y="185"/>
                            <a:pt x="95" y="187"/>
                            <a:pt x="94" y="188"/>
                          </a:cubicBezTo>
                          <a:cubicBezTo>
                            <a:pt x="94" y="189"/>
                            <a:pt x="94" y="190"/>
                            <a:pt x="94" y="191"/>
                          </a:cubicBezTo>
                          <a:cubicBezTo>
                            <a:pt x="94" y="194"/>
                            <a:pt x="96" y="195"/>
                            <a:pt x="99" y="196"/>
                          </a:cubicBezTo>
                          <a:cubicBezTo>
                            <a:pt x="101" y="197"/>
                            <a:pt x="103" y="198"/>
                            <a:pt x="105" y="201"/>
                          </a:cubicBezTo>
                          <a:cubicBezTo>
                            <a:pt x="105" y="202"/>
                            <a:pt x="105" y="202"/>
                            <a:pt x="106" y="202"/>
                          </a:cubicBezTo>
                          <a:cubicBezTo>
                            <a:pt x="107" y="202"/>
                            <a:pt x="108" y="202"/>
                            <a:pt x="109" y="202"/>
                          </a:cubicBezTo>
                          <a:cubicBezTo>
                            <a:pt x="110" y="202"/>
                            <a:pt x="111" y="201"/>
                            <a:pt x="113" y="201"/>
                          </a:cubicBezTo>
                          <a:cubicBezTo>
                            <a:pt x="114" y="201"/>
                            <a:pt x="116" y="202"/>
                            <a:pt x="116" y="203"/>
                          </a:cubicBezTo>
                          <a:cubicBezTo>
                            <a:pt x="119" y="206"/>
                            <a:pt x="119" y="210"/>
                            <a:pt x="119" y="213"/>
                          </a:cubicBezTo>
                          <a:cubicBezTo>
                            <a:pt x="119" y="213"/>
                            <a:pt x="119" y="214"/>
                            <a:pt x="119" y="215"/>
                          </a:cubicBezTo>
                          <a:cubicBezTo>
                            <a:pt x="121" y="213"/>
                            <a:pt x="124" y="212"/>
                            <a:pt x="127" y="212"/>
                          </a:cubicBezTo>
                          <a:cubicBezTo>
                            <a:pt x="132" y="212"/>
                            <a:pt x="139" y="210"/>
                            <a:pt x="143" y="208"/>
                          </a:cubicBezTo>
                          <a:cubicBezTo>
                            <a:pt x="144" y="208"/>
                            <a:pt x="145" y="208"/>
                            <a:pt x="145" y="207"/>
                          </a:cubicBezTo>
                          <a:cubicBezTo>
                            <a:pt x="146" y="206"/>
                            <a:pt x="145" y="204"/>
                            <a:pt x="144" y="202"/>
                          </a:cubicBezTo>
                          <a:cubicBezTo>
                            <a:pt x="143" y="200"/>
                            <a:pt x="141" y="197"/>
                            <a:pt x="143" y="196"/>
                          </a:cubicBezTo>
                          <a:cubicBezTo>
                            <a:pt x="144" y="195"/>
                            <a:pt x="145" y="195"/>
                            <a:pt x="146" y="194"/>
                          </a:cubicBezTo>
                          <a:cubicBezTo>
                            <a:pt x="148" y="193"/>
                            <a:pt x="149" y="193"/>
                            <a:pt x="150" y="191"/>
                          </a:cubicBezTo>
                          <a:cubicBezTo>
                            <a:pt x="151" y="190"/>
                            <a:pt x="154" y="187"/>
                            <a:pt x="157" y="185"/>
                          </a:cubicBezTo>
                          <a:cubicBezTo>
                            <a:pt x="161" y="182"/>
                            <a:pt x="166" y="178"/>
                            <a:pt x="166" y="176"/>
                          </a:cubicBezTo>
                          <a:cubicBezTo>
                            <a:pt x="166" y="174"/>
                            <a:pt x="161" y="169"/>
                            <a:pt x="156" y="169"/>
                          </a:cubicBezTo>
                          <a:cubicBezTo>
                            <a:pt x="155" y="169"/>
                            <a:pt x="154" y="170"/>
                            <a:pt x="152" y="173"/>
                          </a:cubicBezTo>
                          <a:cubicBezTo>
                            <a:pt x="151" y="175"/>
                            <a:pt x="149" y="177"/>
                            <a:pt x="147" y="177"/>
                          </a:cubicBezTo>
                          <a:cubicBezTo>
                            <a:pt x="142" y="177"/>
                            <a:pt x="132" y="173"/>
                            <a:pt x="132" y="169"/>
                          </a:cubicBezTo>
                          <a:cubicBezTo>
                            <a:pt x="132" y="163"/>
                            <a:pt x="138" y="153"/>
                            <a:pt x="142" y="151"/>
                          </a:cubicBezTo>
                          <a:cubicBezTo>
                            <a:pt x="142" y="151"/>
                            <a:pt x="143" y="150"/>
                            <a:pt x="144" y="150"/>
                          </a:cubicBezTo>
                          <a:cubicBezTo>
                            <a:pt x="147" y="150"/>
                            <a:pt x="150" y="149"/>
                            <a:pt x="150" y="147"/>
                          </a:cubicBezTo>
                          <a:cubicBezTo>
                            <a:pt x="150" y="146"/>
                            <a:pt x="150" y="146"/>
                            <a:pt x="150" y="145"/>
                          </a:cubicBezTo>
                          <a:cubicBezTo>
                            <a:pt x="149" y="144"/>
                            <a:pt x="148" y="143"/>
                            <a:pt x="148" y="141"/>
                          </a:cubicBezTo>
                          <a:cubicBezTo>
                            <a:pt x="148" y="138"/>
                            <a:pt x="149" y="135"/>
                            <a:pt x="150" y="133"/>
                          </a:cubicBezTo>
                          <a:cubicBezTo>
                            <a:pt x="151" y="131"/>
                            <a:pt x="152" y="128"/>
                            <a:pt x="152" y="125"/>
                          </a:cubicBezTo>
                          <a:cubicBezTo>
                            <a:pt x="152" y="121"/>
                            <a:pt x="150" y="117"/>
                            <a:pt x="149" y="114"/>
                          </a:cubicBezTo>
                          <a:cubicBezTo>
                            <a:pt x="148" y="112"/>
                            <a:pt x="147" y="110"/>
                            <a:pt x="147" y="107"/>
                          </a:cubicBezTo>
                          <a:cubicBezTo>
                            <a:pt x="147" y="106"/>
                            <a:pt x="146" y="105"/>
                            <a:pt x="146" y="105"/>
                          </a:cubicBezTo>
                          <a:cubicBezTo>
                            <a:pt x="146" y="104"/>
                            <a:pt x="146" y="103"/>
                            <a:pt x="147" y="102"/>
                          </a:cubicBezTo>
                          <a:lnTo>
                            <a:pt x="147" y="101"/>
                          </a:lnTo>
                          <a:lnTo>
                            <a:pt x="148" y="101"/>
                          </a:lnTo>
                          <a:cubicBezTo>
                            <a:pt x="150" y="102"/>
                            <a:pt x="152" y="102"/>
                            <a:pt x="153" y="103"/>
                          </a:cubicBezTo>
                          <a:cubicBezTo>
                            <a:pt x="161" y="106"/>
                            <a:pt x="168" y="109"/>
                            <a:pt x="176" y="114"/>
                          </a:cubicBezTo>
                          <a:cubicBezTo>
                            <a:pt x="177" y="115"/>
                            <a:pt x="178" y="117"/>
                            <a:pt x="179" y="118"/>
                          </a:cubicBezTo>
                          <a:cubicBezTo>
                            <a:pt x="180" y="120"/>
                            <a:pt x="181" y="122"/>
                            <a:pt x="185" y="122"/>
                          </a:cubicBezTo>
                          <a:lnTo>
                            <a:pt x="195" y="122"/>
                          </a:lnTo>
                          <a:lnTo>
                            <a:pt x="195" y="123"/>
                          </a:lnTo>
                          <a:cubicBezTo>
                            <a:pt x="195" y="124"/>
                            <a:pt x="196" y="125"/>
                            <a:pt x="197" y="125"/>
                          </a:cubicBezTo>
                          <a:cubicBezTo>
                            <a:pt x="197" y="125"/>
                            <a:pt x="199" y="124"/>
                            <a:pt x="199" y="123"/>
                          </a:cubicBezTo>
                          <a:lnTo>
                            <a:pt x="200" y="122"/>
                          </a:lnTo>
                          <a:lnTo>
                            <a:pt x="201" y="123"/>
                          </a:lnTo>
                          <a:cubicBezTo>
                            <a:pt x="202" y="124"/>
                            <a:pt x="203" y="125"/>
                            <a:pt x="204" y="126"/>
                          </a:cubicBezTo>
                          <a:cubicBezTo>
                            <a:pt x="205" y="129"/>
                            <a:pt x="206" y="131"/>
                            <a:pt x="210" y="131"/>
                          </a:cubicBezTo>
                          <a:cubicBezTo>
                            <a:pt x="211" y="131"/>
                            <a:pt x="213" y="131"/>
                            <a:pt x="213" y="127"/>
                          </a:cubicBezTo>
                          <a:cubicBezTo>
                            <a:pt x="213" y="126"/>
                            <a:pt x="213" y="124"/>
                            <a:pt x="213" y="123"/>
                          </a:cubicBezTo>
                          <a:cubicBezTo>
                            <a:pt x="213" y="119"/>
                            <a:pt x="213" y="114"/>
                            <a:pt x="211" y="108"/>
                          </a:cubicBezTo>
                          <a:cubicBezTo>
                            <a:pt x="211" y="107"/>
                            <a:pt x="210" y="107"/>
                            <a:pt x="209" y="106"/>
                          </a:cubicBezTo>
                          <a:cubicBezTo>
                            <a:pt x="208" y="106"/>
                            <a:pt x="206" y="105"/>
                            <a:pt x="206" y="101"/>
                          </a:cubicBezTo>
                          <a:cubicBezTo>
                            <a:pt x="206" y="94"/>
                            <a:pt x="209" y="91"/>
                            <a:pt x="214" y="86"/>
                          </a:cubicBezTo>
                          <a:cubicBezTo>
                            <a:pt x="216" y="84"/>
                            <a:pt x="219" y="81"/>
                            <a:pt x="221" y="77"/>
                          </a:cubicBezTo>
                          <a:lnTo>
                            <a:pt x="217" y="75"/>
                          </a:lnTo>
                          <a:lnTo>
                            <a:pt x="221" y="75"/>
                          </a:lnTo>
                          <a:cubicBezTo>
                            <a:pt x="219" y="74"/>
                            <a:pt x="218" y="73"/>
                            <a:pt x="216" y="7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" name="Freeform 1222">
                      <a:extLst>
                        <a:ext uri="{FF2B5EF4-FFF2-40B4-BE49-F238E27FC236}">
                          <a16:creationId xmlns:a16="http://schemas.microsoft.com/office/drawing/2014/main" id="{AAE0DE4B-B26E-6BF6-58B9-8DE2CFB14F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43263" y="4591146"/>
                      <a:ext cx="63902" cy="65782"/>
                    </a:xfrm>
                    <a:custGeom>
                      <a:avLst/>
                      <a:gdLst>
                        <a:gd name="T0" fmla="*/ 123 w 148"/>
                        <a:gd name="T1" fmla="*/ 6 h 155"/>
                        <a:gd name="T2" fmla="*/ 103 w 148"/>
                        <a:gd name="T3" fmla="*/ 1 h 155"/>
                        <a:gd name="T4" fmla="*/ 86 w 148"/>
                        <a:gd name="T5" fmla="*/ 3 h 155"/>
                        <a:gd name="T6" fmla="*/ 77 w 148"/>
                        <a:gd name="T7" fmla="*/ 3 h 155"/>
                        <a:gd name="T8" fmla="*/ 76 w 148"/>
                        <a:gd name="T9" fmla="*/ 3 h 155"/>
                        <a:gd name="T10" fmla="*/ 73 w 148"/>
                        <a:gd name="T11" fmla="*/ 19 h 155"/>
                        <a:gd name="T12" fmla="*/ 62 w 148"/>
                        <a:gd name="T13" fmla="*/ 48 h 155"/>
                        <a:gd name="T14" fmla="*/ 71 w 148"/>
                        <a:gd name="T15" fmla="*/ 60 h 155"/>
                        <a:gd name="T16" fmla="*/ 61 w 148"/>
                        <a:gd name="T17" fmla="*/ 64 h 155"/>
                        <a:gd name="T18" fmla="*/ 55 w 148"/>
                        <a:gd name="T19" fmla="*/ 64 h 155"/>
                        <a:gd name="T20" fmla="*/ 30 w 148"/>
                        <a:gd name="T21" fmla="*/ 55 h 155"/>
                        <a:gd name="T22" fmla="*/ 17 w 148"/>
                        <a:gd name="T23" fmla="*/ 85 h 155"/>
                        <a:gd name="T24" fmla="*/ 11 w 148"/>
                        <a:gd name="T25" fmla="*/ 109 h 155"/>
                        <a:gd name="T26" fmla="*/ 7 w 148"/>
                        <a:gd name="T27" fmla="*/ 111 h 155"/>
                        <a:gd name="T28" fmla="*/ 7 w 148"/>
                        <a:gd name="T29" fmla="*/ 123 h 155"/>
                        <a:gd name="T30" fmla="*/ 8 w 148"/>
                        <a:gd name="T31" fmla="*/ 124 h 155"/>
                        <a:gd name="T32" fmla="*/ 19 w 148"/>
                        <a:gd name="T33" fmla="*/ 136 h 155"/>
                        <a:gd name="T34" fmla="*/ 28 w 148"/>
                        <a:gd name="T35" fmla="*/ 142 h 155"/>
                        <a:gd name="T36" fmla="*/ 34 w 148"/>
                        <a:gd name="T37" fmla="*/ 144 h 155"/>
                        <a:gd name="T38" fmla="*/ 36 w 148"/>
                        <a:gd name="T39" fmla="*/ 153 h 155"/>
                        <a:gd name="T40" fmla="*/ 42 w 148"/>
                        <a:gd name="T41" fmla="*/ 154 h 155"/>
                        <a:gd name="T42" fmla="*/ 44 w 148"/>
                        <a:gd name="T43" fmla="*/ 154 h 155"/>
                        <a:gd name="T44" fmla="*/ 60 w 148"/>
                        <a:gd name="T45" fmla="*/ 136 h 155"/>
                        <a:gd name="T46" fmla="*/ 66 w 148"/>
                        <a:gd name="T47" fmla="*/ 131 h 155"/>
                        <a:gd name="T48" fmla="*/ 81 w 148"/>
                        <a:gd name="T49" fmla="*/ 123 h 155"/>
                        <a:gd name="T50" fmla="*/ 86 w 148"/>
                        <a:gd name="T51" fmla="*/ 119 h 155"/>
                        <a:gd name="T52" fmla="*/ 107 w 148"/>
                        <a:gd name="T53" fmla="*/ 101 h 155"/>
                        <a:gd name="T54" fmla="*/ 104 w 148"/>
                        <a:gd name="T55" fmla="*/ 94 h 155"/>
                        <a:gd name="T56" fmla="*/ 109 w 148"/>
                        <a:gd name="T57" fmla="*/ 85 h 155"/>
                        <a:gd name="T58" fmla="*/ 104 w 148"/>
                        <a:gd name="T59" fmla="*/ 71 h 155"/>
                        <a:gd name="T60" fmla="*/ 121 w 148"/>
                        <a:gd name="T61" fmla="*/ 59 h 155"/>
                        <a:gd name="T62" fmla="*/ 134 w 148"/>
                        <a:gd name="T63" fmla="*/ 41 h 155"/>
                        <a:gd name="T64" fmla="*/ 142 w 148"/>
                        <a:gd name="T65" fmla="*/ 13 h 1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48" h="155">
                          <a:moveTo>
                            <a:pt x="142" y="13"/>
                          </a:moveTo>
                          <a:cubicBezTo>
                            <a:pt x="134" y="13"/>
                            <a:pt x="128" y="9"/>
                            <a:pt x="123" y="6"/>
                          </a:cubicBezTo>
                          <a:cubicBezTo>
                            <a:pt x="118" y="3"/>
                            <a:pt x="113" y="0"/>
                            <a:pt x="107" y="0"/>
                          </a:cubicBezTo>
                          <a:cubicBezTo>
                            <a:pt x="106" y="0"/>
                            <a:pt x="105" y="1"/>
                            <a:pt x="103" y="1"/>
                          </a:cubicBezTo>
                          <a:cubicBezTo>
                            <a:pt x="102" y="2"/>
                            <a:pt x="100" y="3"/>
                            <a:pt x="98" y="3"/>
                          </a:cubicBezTo>
                          <a:cubicBezTo>
                            <a:pt x="93" y="3"/>
                            <a:pt x="89" y="3"/>
                            <a:pt x="86" y="3"/>
                          </a:cubicBezTo>
                          <a:cubicBezTo>
                            <a:pt x="83" y="3"/>
                            <a:pt x="80" y="2"/>
                            <a:pt x="77" y="2"/>
                          </a:cubicBezTo>
                          <a:lnTo>
                            <a:pt x="77" y="3"/>
                          </a:lnTo>
                          <a:lnTo>
                            <a:pt x="76" y="3"/>
                          </a:lnTo>
                          <a:lnTo>
                            <a:pt x="76" y="3"/>
                          </a:lnTo>
                          <a:cubicBezTo>
                            <a:pt x="75" y="5"/>
                            <a:pt x="75" y="7"/>
                            <a:pt x="75" y="8"/>
                          </a:cubicBezTo>
                          <a:cubicBezTo>
                            <a:pt x="74" y="12"/>
                            <a:pt x="73" y="15"/>
                            <a:pt x="73" y="19"/>
                          </a:cubicBezTo>
                          <a:cubicBezTo>
                            <a:pt x="73" y="26"/>
                            <a:pt x="70" y="30"/>
                            <a:pt x="67" y="35"/>
                          </a:cubicBezTo>
                          <a:cubicBezTo>
                            <a:pt x="65" y="39"/>
                            <a:pt x="62" y="43"/>
                            <a:pt x="62" y="48"/>
                          </a:cubicBezTo>
                          <a:cubicBezTo>
                            <a:pt x="62" y="52"/>
                            <a:pt x="65" y="53"/>
                            <a:pt x="67" y="55"/>
                          </a:cubicBezTo>
                          <a:cubicBezTo>
                            <a:pt x="69" y="57"/>
                            <a:pt x="71" y="58"/>
                            <a:pt x="71" y="60"/>
                          </a:cubicBezTo>
                          <a:cubicBezTo>
                            <a:pt x="71" y="63"/>
                            <a:pt x="67" y="64"/>
                            <a:pt x="64" y="64"/>
                          </a:cubicBezTo>
                          <a:cubicBezTo>
                            <a:pt x="63" y="64"/>
                            <a:pt x="62" y="64"/>
                            <a:pt x="61" y="64"/>
                          </a:cubicBezTo>
                          <a:cubicBezTo>
                            <a:pt x="59" y="64"/>
                            <a:pt x="57" y="64"/>
                            <a:pt x="55" y="64"/>
                          </a:cubicBezTo>
                          <a:lnTo>
                            <a:pt x="55" y="64"/>
                          </a:lnTo>
                          <a:cubicBezTo>
                            <a:pt x="54" y="64"/>
                            <a:pt x="52" y="64"/>
                            <a:pt x="51" y="64"/>
                          </a:cubicBezTo>
                          <a:cubicBezTo>
                            <a:pt x="41" y="64"/>
                            <a:pt x="31" y="63"/>
                            <a:pt x="30" y="55"/>
                          </a:cubicBezTo>
                          <a:lnTo>
                            <a:pt x="28" y="56"/>
                          </a:lnTo>
                          <a:cubicBezTo>
                            <a:pt x="21" y="59"/>
                            <a:pt x="18" y="74"/>
                            <a:pt x="17" y="85"/>
                          </a:cubicBezTo>
                          <a:cubicBezTo>
                            <a:pt x="16" y="89"/>
                            <a:pt x="16" y="92"/>
                            <a:pt x="15" y="94"/>
                          </a:cubicBezTo>
                          <a:cubicBezTo>
                            <a:pt x="14" y="101"/>
                            <a:pt x="13" y="107"/>
                            <a:pt x="11" y="109"/>
                          </a:cubicBezTo>
                          <a:lnTo>
                            <a:pt x="11" y="109"/>
                          </a:lnTo>
                          <a:cubicBezTo>
                            <a:pt x="10" y="110"/>
                            <a:pt x="8" y="111"/>
                            <a:pt x="7" y="111"/>
                          </a:cubicBezTo>
                          <a:cubicBezTo>
                            <a:pt x="2" y="113"/>
                            <a:pt x="0" y="114"/>
                            <a:pt x="0" y="117"/>
                          </a:cubicBezTo>
                          <a:cubicBezTo>
                            <a:pt x="0" y="121"/>
                            <a:pt x="2" y="123"/>
                            <a:pt x="7" y="123"/>
                          </a:cubicBezTo>
                          <a:lnTo>
                            <a:pt x="8" y="123"/>
                          </a:lnTo>
                          <a:lnTo>
                            <a:pt x="8" y="124"/>
                          </a:lnTo>
                          <a:cubicBezTo>
                            <a:pt x="9" y="131"/>
                            <a:pt x="12" y="135"/>
                            <a:pt x="16" y="136"/>
                          </a:cubicBezTo>
                          <a:cubicBezTo>
                            <a:pt x="17" y="136"/>
                            <a:pt x="18" y="136"/>
                            <a:pt x="19" y="136"/>
                          </a:cubicBezTo>
                          <a:cubicBezTo>
                            <a:pt x="22" y="136"/>
                            <a:pt x="25" y="136"/>
                            <a:pt x="26" y="139"/>
                          </a:cubicBezTo>
                          <a:cubicBezTo>
                            <a:pt x="27" y="141"/>
                            <a:pt x="27" y="141"/>
                            <a:pt x="28" y="142"/>
                          </a:cubicBezTo>
                          <a:cubicBezTo>
                            <a:pt x="28" y="142"/>
                            <a:pt x="28" y="142"/>
                            <a:pt x="28" y="142"/>
                          </a:cubicBezTo>
                          <a:cubicBezTo>
                            <a:pt x="29" y="142"/>
                            <a:pt x="31" y="142"/>
                            <a:pt x="34" y="144"/>
                          </a:cubicBezTo>
                          <a:cubicBezTo>
                            <a:pt x="36" y="145"/>
                            <a:pt x="36" y="147"/>
                            <a:pt x="35" y="150"/>
                          </a:cubicBezTo>
                          <a:cubicBezTo>
                            <a:pt x="35" y="151"/>
                            <a:pt x="35" y="152"/>
                            <a:pt x="36" y="153"/>
                          </a:cubicBezTo>
                          <a:cubicBezTo>
                            <a:pt x="36" y="153"/>
                            <a:pt x="37" y="154"/>
                            <a:pt x="39" y="154"/>
                          </a:cubicBezTo>
                          <a:cubicBezTo>
                            <a:pt x="40" y="154"/>
                            <a:pt x="41" y="154"/>
                            <a:pt x="42" y="154"/>
                          </a:cubicBezTo>
                          <a:cubicBezTo>
                            <a:pt x="42" y="155"/>
                            <a:pt x="43" y="155"/>
                            <a:pt x="43" y="155"/>
                          </a:cubicBezTo>
                          <a:cubicBezTo>
                            <a:pt x="43" y="155"/>
                            <a:pt x="43" y="155"/>
                            <a:pt x="44" y="154"/>
                          </a:cubicBezTo>
                          <a:cubicBezTo>
                            <a:pt x="44" y="148"/>
                            <a:pt x="50" y="137"/>
                            <a:pt x="56" y="136"/>
                          </a:cubicBezTo>
                          <a:cubicBezTo>
                            <a:pt x="57" y="135"/>
                            <a:pt x="58" y="135"/>
                            <a:pt x="60" y="136"/>
                          </a:cubicBezTo>
                          <a:cubicBezTo>
                            <a:pt x="61" y="136"/>
                            <a:pt x="63" y="136"/>
                            <a:pt x="64" y="135"/>
                          </a:cubicBezTo>
                          <a:cubicBezTo>
                            <a:pt x="64" y="134"/>
                            <a:pt x="65" y="133"/>
                            <a:pt x="66" y="131"/>
                          </a:cubicBezTo>
                          <a:cubicBezTo>
                            <a:pt x="68" y="127"/>
                            <a:pt x="71" y="122"/>
                            <a:pt x="76" y="122"/>
                          </a:cubicBezTo>
                          <a:cubicBezTo>
                            <a:pt x="78" y="122"/>
                            <a:pt x="80" y="123"/>
                            <a:pt x="81" y="123"/>
                          </a:cubicBezTo>
                          <a:cubicBezTo>
                            <a:pt x="82" y="123"/>
                            <a:pt x="83" y="124"/>
                            <a:pt x="83" y="124"/>
                          </a:cubicBezTo>
                          <a:cubicBezTo>
                            <a:pt x="86" y="124"/>
                            <a:pt x="86" y="122"/>
                            <a:pt x="86" y="119"/>
                          </a:cubicBezTo>
                          <a:cubicBezTo>
                            <a:pt x="87" y="116"/>
                            <a:pt x="88" y="111"/>
                            <a:pt x="94" y="111"/>
                          </a:cubicBezTo>
                          <a:cubicBezTo>
                            <a:pt x="99" y="111"/>
                            <a:pt x="107" y="108"/>
                            <a:pt x="107" y="101"/>
                          </a:cubicBezTo>
                          <a:cubicBezTo>
                            <a:pt x="107" y="100"/>
                            <a:pt x="107" y="99"/>
                            <a:pt x="106" y="98"/>
                          </a:cubicBezTo>
                          <a:cubicBezTo>
                            <a:pt x="105" y="97"/>
                            <a:pt x="104" y="96"/>
                            <a:pt x="104" y="94"/>
                          </a:cubicBezTo>
                          <a:cubicBezTo>
                            <a:pt x="104" y="92"/>
                            <a:pt x="106" y="90"/>
                            <a:pt x="107" y="89"/>
                          </a:cubicBezTo>
                          <a:cubicBezTo>
                            <a:pt x="108" y="87"/>
                            <a:pt x="109" y="86"/>
                            <a:pt x="109" y="85"/>
                          </a:cubicBezTo>
                          <a:cubicBezTo>
                            <a:pt x="109" y="83"/>
                            <a:pt x="108" y="81"/>
                            <a:pt x="107" y="80"/>
                          </a:cubicBezTo>
                          <a:cubicBezTo>
                            <a:pt x="106" y="78"/>
                            <a:pt x="104" y="75"/>
                            <a:pt x="104" y="71"/>
                          </a:cubicBezTo>
                          <a:cubicBezTo>
                            <a:pt x="104" y="64"/>
                            <a:pt x="110" y="63"/>
                            <a:pt x="115" y="61"/>
                          </a:cubicBezTo>
                          <a:cubicBezTo>
                            <a:pt x="118" y="61"/>
                            <a:pt x="120" y="60"/>
                            <a:pt x="121" y="59"/>
                          </a:cubicBezTo>
                          <a:cubicBezTo>
                            <a:pt x="126" y="56"/>
                            <a:pt x="129" y="51"/>
                            <a:pt x="132" y="44"/>
                          </a:cubicBezTo>
                          <a:cubicBezTo>
                            <a:pt x="132" y="43"/>
                            <a:pt x="133" y="42"/>
                            <a:pt x="134" y="41"/>
                          </a:cubicBezTo>
                          <a:cubicBezTo>
                            <a:pt x="139" y="32"/>
                            <a:pt x="144" y="22"/>
                            <a:pt x="148" y="12"/>
                          </a:cubicBezTo>
                          <a:cubicBezTo>
                            <a:pt x="146" y="13"/>
                            <a:pt x="144" y="13"/>
                            <a:pt x="142" y="1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" name="Freeform 1223">
                      <a:extLst>
                        <a:ext uri="{FF2B5EF4-FFF2-40B4-BE49-F238E27FC236}">
                          <a16:creationId xmlns:a16="http://schemas.microsoft.com/office/drawing/2014/main" id="{54CF158F-6BC2-9F9A-37E6-B695BCE61C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491534"/>
                      <a:ext cx="30071" cy="48866"/>
                    </a:xfrm>
                    <a:custGeom>
                      <a:avLst/>
                      <a:gdLst>
                        <a:gd name="T0" fmla="*/ 70 w 70"/>
                        <a:gd name="T1" fmla="*/ 20 h 114"/>
                        <a:gd name="T2" fmla="*/ 68 w 70"/>
                        <a:gd name="T3" fmla="*/ 13 h 114"/>
                        <a:gd name="T4" fmla="*/ 65 w 70"/>
                        <a:gd name="T5" fmla="*/ 4 h 114"/>
                        <a:gd name="T6" fmla="*/ 65 w 70"/>
                        <a:gd name="T7" fmla="*/ 0 h 114"/>
                        <a:gd name="T8" fmla="*/ 53 w 70"/>
                        <a:gd name="T9" fmla="*/ 0 h 114"/>
                        <a:gd name="T10" fmla="*/ 46 w 70"/>
                        <a:gd name="T11" fmla="*/ 9 h 114"/>
                        <a:gd name="T12" fmla="*/ 40 w 70"/>
                        <a:gd name="T13" fmla="*/ 14 h 114"/>
                        <a:gd name="T14" fmla="*/ 38 w 70"/>
                        <a:gd name="T15" fmla="*/ 18 h 114"/>
                        <a:gd name="T16" fmla="*/ 35 w 70"/>
                        <a:gd name="T17" fmla="*/ 24 h 114"/>
                        <a:gd name="T18" fmla="*/ 31 w 70"/>
                        <a:gd name="T19" fmla="*/ 25 h 114"/>
                        <a:gd name="T20" fmla="*/ 29 w 70"/>
                        <a:gd name="T21" fmla="*/ 25 h 114"/>
                        <a:gd name="T22" fmla="*/ 27 w 70"/>
                        <a:gd name="T23" fmla="*/ 25 h 114"/>
                        <a:gd name="T24" fmla="*/ 23 w 70"/>
                        <a:gd name="T25" fmla="*/ 26 h 114"/>
                        <a:gd name="T26" fmla="*/ 22 w 70"/>
                        <a:gd name="T27" fmla="*/ 31 h 114"/>
                        <a:gd name="T28" fmla="*/ 23 w 70"/>
                        <a:gd name="T29" fmla="*/ 38 h 114"/>
                        <a:gd name="T30" fmla="*/ 23 w 70"/>
                        <a:gd name="T31" fmla="*/ 38 h 114"/>
                        <a:gd name="T32" fmla="*/ 23 w 70"/>
                        <a:gd name="T33" fmla="*/ 38 h 114"/>
                        <a:gd name="T34" fmla="*/ 13 w 70"/>
                        <a:gd name="T35" fmla="*/ 42 h 114"/>
                        <a:gd name="T36" fmla="*/ 8 w 70"/>
                        <a:gd name="T37" fmla="*/ 54 h 114"/>
                        <a:gd name="T38" fmla="*/ 5 w 70"/>
                        <a:gd name="T39" fmla="*/ 62 h 114"/>
                        <a:gd name="T40" fmla="*/ 2 w 70"/>
                        <a:gd name="T41" fmla="*/ 65 h 114"/>
                        <a:gd name="T42" fmla="*/ 0 w 70"/>
                        <a:gd name="T43" fmla="*/ 70 h 114"/>
                        <a:gd name="T44" fmla="*/ 3 w 70"/>
                        <a:gd name="T45" fmla="*/ 77 h 114"/>
                        <a:gd name="T46" fmla="*/ 7 w 70"/>
                        <a:gd name="T47" fmla="*/ 84 h 114"/>
                        <a:gd name="T48" fmla="*/ 3 w 70"/>
                        <a:gd name="T49" fmla="*/ 89 h 114"/>
                        <a:gd name="T50" fmla="*/ 1 w 70"/>
                        <a:gd name="T51" fmla="*/ 92 h 114"/>
                        <a:gd name="T52" fmla="*/ 5 w 70"/>
                        <a:gd name="T53" fmla="*/ 95 h 114"/>
                        <a:gd name="T54" fmla="*/ 14 w 70"/>
                        <a:gd name="T55" fmla="*/ 101 h 114"/>
                        <a:gd name="T56" fmla="*/ 15 w 70"/>
                        <a:gd name="T57" fmla="*/ 106 h 114"/>
                        <a:gd name="T58" fmla="*/ 17 w 70"/>
                        <a:gd name="T59" fmla="*/ 113 h 114"/>
                        <a:gd name="T60" fmla="*/ 18 w 70"/>
                        <a:gd name="T61" fmla="*/ 112 h 114"/>
                        <a:gd name="T62" fmla="*/ 21 w 70"/>
                        <a:gd name="T63" fmla="*/ 110 h 114"/>
                        <a:gd name="T64" fmla="*/ 24 w 70"/>
                        <a:gd name="T65" fmla="*/ 112 h 114"/>
                        <a:gd name="T66" fmla="*/ 26 w 70"/>
                        <a:gd name="T67" fmla="*/ 114 h 114"/>
                        <a:gd name="T68" fmla="*/ 40 w 70"/>
                        <a:gd name="T69" fmla="*/ 103 h 114"/>
                        <a:gd name="T70" fmla="*/ 40 w 70"/>
                        <a:gd name="T71" fmla="*/ 97 h 114"/>
                        <a:gd name="T72" fmla="*/ 41 w 70"/>
                        <a:gd name="T73" fmla="*/ 91 h 114"/>
                        <a:gd name="T74" fmla="*/ 42 w 70"/>
                        <a:gd name="T75" fmla="*/ 85 h 114"/>
                        <a:gd name="T76" fmla="*/ 42 w 70"/>
                        <a:gd name="T77" fmla="*/ 84 h 114"/>
                        <a:gd name="T78" fmla="*/ 43 w 70"/>
                        <a:gd name="T79" fmla="*/ 84 h 114"/>
                        <a:gd name="T80" fmla="*/ 45 w 70"/>
                        <a:gd name="T81" fmla="*/ 84 h 114"/>
                        <a:gd name="T82" fmla="*/ 47 w 70"/>
                        <a:gd name="T83" fmla="*/ 84 h 114"/>
                        <a:gd name="T84" fmla="*/ 47 w 70"/>
                        <a:gd name="T85" fmla="*/ 80 h 114"/>
                        <a:gd name="T86" fmla="*/ 56 w 70"/>
                        <a:gd name="T87" fmla="*/ 68 h 114"/>
                        <a:gd name="T88" fmla="*/ 64 w 70"/>
                        <a:gd name="T89" fmla="*/ 57 h 114"/>
                        <a:gd name="T90" fmla="*/ 63 w 70"/>
                        <a:gd name="T91" fmla="*/ 54 h 114"/>
                        <a:gd name="T92" fmla="*/ 61 w 70"/>
                        <a:gd name="T93" fmla="*/ 48 h 114"/>
                        <a:gd name="T94" fmla="*/ 68 w 70"/>
                        <a:gd name="T95" fmla="*/ 38 h 114"/>
                        <a:gd name="T96" fmla="*/ 68 w 70"/>
                        <a:gd name="T97" fmla="*/ 32 h 114"/>
                        <a:gd name="T98" fmla="*/ 69 w 70"/>
                        <a:gd name="T99" fmla="*/ 26 h 114"/>
                        <a:gd name="T100" fmla="*/ 70 w 70"/>
                        <a:gd name="T101" fmla="*/ 20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70" h="114">
                          <a:moveTo>
                            <a:pt x="70" y="20"/>
                          </a:moveTo>
                          <a:cubicBezTo>
                            <a:pt x="70" y="17"/>
                            <a:pt x="69" y="15"/>
                            <a:pt x="68" y="13"/>
                          </a:cubicBezTo>
                          <a:cubicBezTo>
                            <a:pt x="67" y="11"/>
                            <a:pt x="65" y="9"/>
                            <a:pt x="65" y="4"/>
                          </a:cubicBezTo>
                          <a:cubicBezTo>
                            <a:pt x="65" y="2"/>
                            <a:pt x="65" y="1"/>
                            <a:pt x="65" y="0"/>
                          </a:cubicBezTo>
                          <a:lnTo>
                            <a:pt x="53" y="0"/>
                          </a:lnTo>
                          <a:cubicBezTo>
                            <a:pt x="51" y="4"/>
                            <a:pt x="48" y="6"/>
                            <a:pt x="46" y="9"/>
                          </a:cubicBezTo>
                          <a:cubicBezTo>
                            <a:pt x="44" y="10"/>
                            <a:pt x="42" y="11"/>
                            <a:pt x="40" y="14"/>
                          </a:cubicBezTo>
                          <a:cubicBezTo>
                            <a:pt x="39" y="15"/>
                            <a:pt x="39" y="16"/>
                            <a:pt x="38" y="18"/>
                          </a:cubicBezTo>
                          <a:cubicBezTo>
                            <a:pt x="37" y="20"/>
                            <a:pt x="37" y="22"/>
                            <a:pt x="35" y="24"/>
                          </a:cubicBezTo>
                          <a:cubicBezTo>
                            <a:pt x="33" y="25"/>
                            <a:pt x="32" y="25"/>
                            <a:pt x="31" y="25"/>
                          </a:cubicBezTo>
                          <a:cubicBezTo>
                            <a:pt x="30" y="25"/>
                            <a:pt x="29" y="25"/>
                            <a:pt x="29" y="25"/>
                          </a:cubicBezTo>
                          <a:cubicBezTo>
                            <a:pt x="28" y="25"/>
                            <a:pt x="27" y="25"/>
                            <a:pt x="27" y="25"/>
                          </a:cubicBezTo>
                          <a:cubicBezTo>
                            <a:pt x="25" y="25"/>
                            <a:pt x="23" y="25"/>
                            <a:pt x="23" y="26"/>
                          </a:cubicBezTo>
                          <a:cubicBezTo>
                            <a:pt x="21" y="27"/>
                            <a:pt x="21" y="29"/>
                            <a:pt x="22" y="31"/>
                          </a:cubicBezTo>
                          <a:cubicBezTo>
                            <a:pt x="23" y="33"/>
                            <a:pt x="23" y="35"/>
                            <a:pt x="23" y="38"/>
                          </a:cubicBezTo>
                          <a:lnTo>
                            <a:pt x="23" y="38"/>
                          </a:lnTo>
                          <a:lnTo>
                            <a:pt x="23" y="38"/>
                          </a:lnTo>
                          <a:cubicBezTo>
                            <a:pt x="22" y="39"/>
                            <a:pt x="17" y="41"/>
                            <a:pt x="13" y="42"/>
                          </a:cubicBezTo>
                          <a:cubicBezTo>
                            <a:pt x="10" y="45"/>
                            <a:pt x="9" y="50"/>
                            <a:pt x="8" y="54"/>
                          </a:cubicBezTo>
                          <a:cubicBezTo>
                            <a:pt x="7" y="57"/>
                            <a:pt x="6" y="60"/>
                            <a:pt x="5" y="62"/>
                          </a:cubicBezTo>
                          <a:cubicBezTo>
                            <a:pt x="4" y="64"/>
                            <a:pt x="3" y="65"/>
                            <a:pt x="2" y="65"/>
                          </a:cubicBezTo>
                          <a:cubicBezTo>
                            <a:pt x="1" y="67"/>
                            <a:pt x="0" y="67"/>
                            <a:pt x="0" y="70"/>
                          </a:cubicBezTo>
                          <a:cubicBezTo>
                            <a:pt x="0" y="73"/>
                            <a:pt x="1" y="75"/>
                            <a:pt x="3" y="77"/>
                          </a:cubicBezTo>
                          <a:cubicBezTo>
                            <a:pt x="5" y="79"/>
                            <a:pt x="7" y="81"/>
                            <a:pt x="7" y="84"/>
                          </a:cubicBezTo>
                          <a:cubicBezTo>
                            <a:pt x="7" y="86"/>
                            <a:pt x="5" y="88"/>
                            <a:pt x="3" y="89"/>
                          </a:cubicBezTo>
                          <a:cubicBezTo>
                            <a:pt x="2" y="90"/>
                            <a:pt x="1" y="91"/>
                            <a:pt x="1" y="92"/>
                          </a:cubicBezTo>
                          <a:cubicBezTo>
                            <a:pt x="2" y="93"/>
                            <a:pt x="4" y="94"/>
                            <a:pt x="5" y="95"/>
                          </a:cubicBezTo>
                          <a:cubicBezTo>
                            <a:pt x="10" y="97"/>
                            <a:pt x="13" y="99"/>
                            <a:pt x="14" y="101"/>
                          </a:cubicBezTo>
                          <a:cubicBezTo>
                            <a:pt x="14" y="102"/>
                            <a:pt x="14" y="104"/>
                            <a:pt x="15" y="106"/>
                          </a:cubicBezTo>
                          <a:cubicBezTo>
                            <a:pt x="15" y="111"/>
                            <a:pt x="15" y="113"/>
                            <a:pt x="17" y="113"/>
                          </a:cubicBezTo>
                          <a:cubicBezTo>
                            <a:pt x="18" y="113"/>
                            <a:pt x="18" y="112"/>
                            <a:pt x="18" y="112"/>
                          </a:cubicBezTo>
                          <a:cubicBezTo>
                            <a:pt x="19" y="111"/>
                            <a:pt x="20" y="110"/>
                            <a:pt x="21" y="110"/>
                          </a:cubicBezTo>
                          <a:cubicBezTo>
                            <a:pt x="22" y="110"/>
                            <a:pt x="23" y="111"/>
                            <a:pt x="24" y="112"/>
                          </a:cubicBezTo>
                          <a:cubicBezTo>
                            <a:pt x="25" y="113"/>
                            <a:pt x="25" y="114"/>
                            <a:pt x="26" y="114"/>
                          </a:cubicBezTo>
                          <a:cubicBezTo>
                            <a:pt x="30" y="114"/>
                            <a:pt x="40" y="106"/>
                            <a:pt x="40" y="103"/>
                          </a:cubicBezTo>
                          <a:lnTo>
                            <a:pt x="40" y="97"/>
                          </a:lnTo>
                          <a:cubicBezTo>
                            <a:pt x="40" y="95"/>
                            <a:pt x="40" y="93"/>
                            <a:pt x="41" y="91"/>
                          </a:cubicBezTo>
                          <a:cubicBezTo>
                            <a:pt x="41" y="89"/>
                            <a:pt x="42" y="87"/>
                            <a:pt x="42" y="85"/>
                          </a:cubicBezTo>
                          <a:lnTo>
                            <a:pt x="42" y="84"/>
                          </a:lnTo>
                          <a:lnTo>
                            <a:pt x="43" y="84"/>
                          </a:lnTo>
                          <a:cubicBezTo>
                            <a:pt x="44" y="84"/>
                            <a:pt x="44" y="84"/>
                            <a:pt x="45" y="84"/>
                          </a:cubicBezTo>
                          <a:cubicBezTo>
                            <a:pt x="45" y="84"/>
                            <a:pt x="46" y="84"/>
                            <a:pt x="47" y="84"/>
                          </a:cubicBezTo>
                          <a:lnTo>
                            <a:pt x="47" y="80"/>
                          </a:lnTo>
                          <a:cubicBezTo>
                            <a:pt x="47" y="76"/>
                            <a:pt x="51" y="72"/>
                            <a:pt x="56" y="68"/>
                          </a:cubicBezTo>
                          <a:cubicBezTo>
                            <a:pt x="60" y="64"/>
                            <a:pt x="64" y="61"/>
                            <a:pt x="64" y="57"/>
                          </a:cubicBezTo>
                          <a:cubicBezTo>
                            <a:pt x="64" y="56"/>
                            <a:pt x="64" y="55"/>
                            <a:pt x="63" y="54"/>
                          </a:cubicBezTo>
                          <a:cubicBezTo>
                            <a:pt x="62" y="52"/>
                            <a:pt x="61" y="51"/>
                            <a:pt x="61" y="48"/>
                          </a:cubicBezTo>
                          <a:cubicBezTo>
                            <a:pt x="61" y="42"/>
                            <a:pt x="63" y="38"/>
                            <a:pt x="68" y="38"/>
                          </a:cubicBezTo>
                          <a:cubicBezTo>
                            <a:pt x="68" y="36"/>
                            <a:pt x="68" y="34"/>
                            <a:pt x="68" y="32"/>
                          </a:cubicBezTo>
                          <a:cubicBezTo>
                            <a:pt x="68" y="29"/>
                            <a:pt x="69" y="27"/>
                            <a:pt x="69" y="26"/>
                          </a:cubicBezTo>
                          <a:cubicBezTo>
                            <a:pt x="70" y="24"/>
                            <a:pt x="70" y="22"/>
                            <a:pt x="70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" name="Freeform 1224">
                      <a:extLst>
                        <a:ext uri="{FF2B5EF4-FFF2-40B4-BE49-F238E27FC236}">
                          <a16:creationId xmlns:a16="http://schemas.microsoft.com/office/drawing/2014/main" id="{4D3C0FFC-C2C0-A757-96D7-BB4A23FF50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506570"/>
                      <a:ext cx="43228" cy="33830"/>
                    </a:xfrm>
                    <a:custGeom>
                      <a:avLst/>
                      <a:gdLst>
                        <a:gd name="T0" fmla="*/ 0 w 100"/>
                        <a:gd name="T1" fmla="*/ 43 h 76"/>
                        <a:gd name="T2" fmla="*/ 0 w 100"/>
                        <a:gd name="T3" fmla="*/ 47 h 76"/>
                        <a:gd name="T4" fmla="*/ 4 w 100"/>
                        <a:gd name="T5" fmla="*/ 52 h 76"/>
                        <a:gd name="T6" fmla="*/ 6 w 100"/>
                        <a:gd name="T7" fmla="*/ 54 h 76"/>
                        <a:gd name="T8" fmla="*/ 20 w 100"/>
                        <a:gd name="T9" fmla="*/ 57 h 76"/>
                        <a:gd name="T10" fmla="*/ 32 w 100"/>
                        <a:gd name="T11" fmla="*/ 59 h 76"/>
                        <a:gd name="T12" fmla="*/ 36 w 100"/>
                        <a:gd name="T13" fmla="*/ 62 h 76"/>
                        <a:gd name="T14" fmla="*/ 39 w 100"/>
                        <a:gd name="T15" fmla="*/ 65 h 76"/>
                        <a:gd name="T16" fmla="*/ 51 w 100"/>
                        <a:gd name="T17" fmla="*/ 60 h 76"/>
                        <a:gd name="T18" fmla="*/ 60 w 100"/>
                        <a:gd name="T19" fmla="*/ 57 h 76"/>
                        <a:gd name="T20" fmla="*/ 68 w 100"/>
                        <a:gd name="T21" fmla="*/ 65 h 76"/>
                        <a:gd name="T22" fmla="*/ 71 w 100"/>
                        <a:gd name="T23" fmla="*/ 68 h 76"/>
                        <a:gd name="T24" fmla="*/ 73 w 100"/>
                        <a:gd name="T25" fmla="*/ 67 h 76"/>
                        <a:gd name="T26" fmla="*/ 76 w 100"/>
                        <a:gd name="T27" fmla="*/ 66 h 76"/>
                        <a:gd name="T28" fmla="*/ 77 w 100"/>
                        <a:gd name="T29" fmla="*/ 66 h 76"/>
                        <a:gd name="T30" fmla="*/ 77 w 100"/>
                        <a:gd name="T31" fmla="*/ 67 h 76"/>
                        <a:gd name="T32" fmla="*/ 81 w 100"/>
                        <a:gd name="T33" fmla="*/ 72 h 76"/>
                        <a:gd name="T34" fmla="*/ 82 w 100"/>
                        <a:gd name="T35" fmla="*/ 71 h 76"/>
                        <a:gd name="T36" fmla="*/ 85 w 100"/>
                        <a:gd name="T37" fmla="*/ 69 h 76"/>
                        <a:gd name="T38" fmla="*/ 91 w 100"/>
                        <a:gd name="T39" fmla="*/ 72 h 76"/>
                        <a:gd name="T40" fmla="*/ 98 w 100"/>
                        <a:gd name="T41" fmla="*/ 76 h 76"/>
                        <a:gd name="T42" fmla="*/ 98 w 100"/>
                        <a:gd name="T43" fmla="*/ 74 h 76"/>
                        <a:gd name="T44" fmla="*/ 98 w 100"/>
                        <a:gd name="T45" fmla="*/ 63 h 76"/>
                        <a:gd name="T46" fmla="*/ 96 w 100"/>
                        <a:gd name="T47" fmla="*/ 63 h 76"/>
                        <a:gd name="T48" fmla="*/ 90 w 100"/>
                        <a:gd name="T49" fmla="*/ 59 h 76"/>
                        <a:gd name="T50" fmla="*/ 91 w 100"/>
                        <a:gd name="T51" fmla="*/ 53 h 76"/>
                        <a:gd name="T52" fmla="*/ 93 w 100"/>
                        <a:gd name="T53" fmla="*/ 47 h 76"/>
                        <a:gd name="T54" fmla="*/ 84 w 100"/>
                        <a:gd name="T55" fmla="*/ 35 h 76"/>
                        <a:gd name="T56" fmla="*/ 83 w 100"/>
                        <a:gd name="T57" fmla="*/ 29 h 76"/>
                        <a:gd name="T58" fmla="*/ 79 w 100"/>
                        <a:gd name="T59" fmla="*/ 21 h 76"/>
                        <a:gd name="T60" fmla="*/ 79 w 100"/>
                        <a:gd name="T61" fmla="*/ 21 h 76"/>
                        <a:gd name="T62" fmla="*/ 79 w 100"/>
                        <a:gd name="T63" fmla="*/ 21 h 76"/>
                        <a:gd name="T64" fmla="*/ 78 w 100"/>
                        <a:gd name="T65" fmla="*/ 21 h 76"/>
                        <a:gd name="T66" fmla="*/ 75 w 100"/>
                        <a:gd name="T67" fmla="*/ 21 h 76"/>
                        <a:gd name="T68" fmla="*/ 69 w 100"/>
                        <a:gd name="T69" fmla="*/ 13 h 76"/>
                        <a:gd name="T70" fmla="*/ 63 w 100"/>
                        <a:gd name="T71" fmla="*/ 6 h 76"/>
                        <a:gd name="T72" fmla="*/ 61 w 100"/>
                        <a:gd name="T73" fmla="*/ 7 h 76"/>
                        <a:gd name="T74" fmla="*/ 57 w 100"/>
                        <a:gd name="T75" fmla="*/ 9 h 76"/>
                        <a:gd name="T76" fmla="*/ 51 w 100"/>
                        <a:gd name="T77" fmla="*/ 6 h 76"/>
                        <a:gd name="T78" fmla="*/ 49 w 100"/>
                        <a:gd name="T79" fmla="*/ 5 h 76"/>
                        <a:gd name="T80" fmla="*/ 42 w 100"/>
                        <a:gd name="T81" fmla="*/ 4 h 76"/>
                        <a:gd name="T82" fmla="*/ 35 w 100"/>
                        <a:gd name="T83" fmla="*/ 4 h 76"/>
                        <a:gd name="T84" fmla="*/ 33 w 100"/>
                        <a:gd name="T85" fmla="*/ 2 h 76"/>
                        <a:gd name="T86" fmla="*/ 30 w 100"/>
                        <a:gd name="T87" fmla="*/ 0 h 76"/>
                        <a:gd name="T88" fmla="*/ 29 w 100"/>
                        <a:gd name="T89" fmla="*/ 2 h 76"/>
                        <a:gd name="T90" fmla="*/ 24 w 100"/>
                        <a:gd name="T91" fmla="*/ 5 h 76"/>
                        <a:gd name="T92" fmla="*/ 21 w 100"/>
                        <a:gd name="T93" fmla="*/ 3 h 76"/>
                        <a:gd name="T94" fmla="*/ 14 w 100"/>
                        <a:gd name="T95" fmla="*/ 11 h 76"/>
                        <a:gd name="T96" fmla="*/ 16 w 100"/>
                        <a:gd name="T97" fmla="*/ 16 h 76"/>
                        <a:gd name="T98" fmla="*/ 17 w 100"/>
                        <a:gd name="T99" fmla="*/ 20 h 76"/>
                        <a:gd name="T100" fmla="*/ 8 w 100"/>
                        <a:gd name="T101" fmla="*/ 33 h 76"/>
                        <a:gd name="T102" fmla="*/ 0 w 100"/>
                        <a:gd name="T103" fmla="*/ 43 h 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0" y="43"/>
                          </a:moveTo>
                          <a:lnTo>
                            <a:pt x="0" y="47"/>
                          </a:lnTo>
                          <a:cubicBezTo>
                            <a:pt x="3" y="48"/>
                            <a:pt x="4" y="50"/>
                            <a:pt x="4" y="52"/>
                          </a:cubicBezTo>
                          <a:cubicBezTo>
                            <a:pt x="5" y="53"/>
                            <a:pt x="6" y="54"/>
                            <a:pt x="6" y="54"/>
                          </a:cubicBezTo>
                          <a:cubicBezTo>
                            <a:pt x="12" y="56"/>
                            <a:pt x="16" y="56"/>
                            <a:pt x="20" y="57"/>
                          </a:cubicBezTo>
                          <a:cubicBezTo>
                            <a:pt x="24" y="57"/>
                            <a:pt x="27" y="57"/>
                            <a:pt x="32" y="59"/>
                          </a:cubicBezTo>
                          <a:cubicBezTo>
                            <a:pt x="34" y="60"/>
                            <a:pt x="35" y="61"/>
                            <a:pt x="36" y="62"/>
                          </a:cubicBezTo>
                          <a:cubicBezTo>
                            <a:pt x="37" y="64"/>
                            <a:pt x="38" y="65"/>
                            <a:pt x="39" y="65"/>
                          </a:cubicBezTo>
                          <a:cubicBezTo>
                            <a:pt x="44" y="65"/>
                            <a:pt x="48" y="62"/>
                            <a:pt x="51" y="60"/>
                          </a:cubicBezTo>
                          <a:cubicBezTo>
                            <a:pt x="54" y="58"/>
                            <a:pt x="57" y="57"/>
                            <a:pt x="60" y="57"/>
                          </a:cubicBezTo>
                          <a:cubicBezTo>
                            <a:pt x="66" y="57"/>
                            <a:pt x="68" y="62"/>
                            <a:pt x="68" y="65"/>
                          </a:cubicBezTo>
                          <a:cubicBezTo>
                            <a:pt x="69" y="67"/>
                            <a:pt x="70" y="68"/>
                            <a:pt x="71" y="68"/>
                          </a:cubicBezTo>
                          <a:cubicBezTo>
                            <a:pt x="71" y="68"/>
                            <a:pt x="72" y="68"/>
                            <a:pt x="73" y="67"/>
                          </a:cubicBezTo>
                          <a:cubicBezTo>
                            <a:pt x="74" y="67"/>
                            <a:pt x="75" y="66"/>
                            <a:pt x="76" y="66"/>
                          </a:cubicBezTo>
                          <a:lnTo>
                            <a:pt x="77" y="66"/>
                          </a:lnTo>
                          <a:lnTo>
                            <a:pt x="77" y="67"/>
                          </a:lnTo>
                          <a:cubicBezTo>
                            <a:pt x="78" y="68"/>
                            <a:pt x="79" y="72"/>
                            <a:pt x="81" y="72"/>
                          </a:cubicBezTo>
                          <a:cubicBezTo>
                            <a:pt x="81" y="72"/>
                            <a:pt x="82" y="71"/>
                            <a:pt x="82" y="71"/>
                          </a:cubicBezTo>
                          <a:cubicBezTo>
                            <a:pt x="83" y="70"/>
                            <a:pt x="84" y="69"/>
                            <a:pt x="85" y="69"/>
                          </a:cubicBezTo>
                          <a:cubicBezTo>
                            <a:pt x="87" y="69"/>
                            <a:pt x="89" y="71"/>
                            <a:pt x="91" y="72"/>
                          </a:cubicBezTo>
                          <a:cubicBezTo>
                            <a:pt x="93" y="74"/>
                            <a:pt x="95" y="75"/>
                            <a:pt x="98" y="76"/>
                          </a:cubicBezTo>
                          <a:cubicBezTo>
                            <a:pt x="98" y="75"/>
                            <a:pt x="98" y="74"/>
                            <a:pt x="98" y="74"/>
                          </a:cubicBezTo>
                          <a:cubicBezTo>
                            <a:pt x="99" y="70"/>
                            <a:pt x="100" y="66"/>
                            <a:pt x="98" y="63"/>
                          </a:cubicBezTo>
                          <a:cubicBezTo>
                            <a:pt x="98" y="63"/>
                            <a:pt x="97" y="63"/>
                            <a:pt x="96" y="63"/>
                          </a:cubicBezTo>
                          <a:cubicBezTo>
                            <a:pt x="93" y="62"/>
                            <a:pt x="90" y="61"/>
                            <a:pt x="90" y="59"/>
                          </a:cubicBezTo>
                          <a:cubicBezTo>
                            <a:pt x="90" y="57"/>
                            <a:pt x="91" y="55"/>
                            <a:pt x="91" y="53"/>
                          </a:cubicBezTo>
                          <a:cubicBezTo>
                            <a:pt x="92" y="52"/>
                            <a:pt x="93" y="50"/>
                            <a:pt x="93" y="47"/>
                          </a:cubicBezTo>
                          <a:cubicBezTo>
                            <a:pt x="89" y="44"/>
                            <a:pt x="86" y="41"/>
                            <a:pt x="84" y="35"/>
                          </a:cubicBezTo>
                          <a:cubicBezTo>
                            <a:pt x="84" y="33"/>
                            <a:pt x="83" y="31"/>
                            <a:pt x="83" y="29"/>
                          </a:cubicBezTo>
                          <a:cubicBezTo>
                            <a:pt x="82" y="24"/>
                            <a:pt x="81" y="21"/>
                            <a:pt x="79" y="21"/>
                          </a:cubicBezTo>
                          <a:lnTo>
                            <a:pt x="79" y="21"/>
                          </a:lnTo>
                          <a:lnTo>
                            <a:pt x="79" y="21"/>
                          </a:lnTo>
                          <a:cubicBezTo>
                            <a:pt x="78" y="21"/>
                            <a:pt x="78" y="21"/>
                            <a:pt x="78" y="21"/>
                          </a:cubicBezTo>
                          <a:cubicBezTo>
                            <a:pt x="77" y="21"/>
                            <a:pt x="77" y="21"/>
                            <a:pt x="75" y="21"/>
                          </a:cubicBezTo>
                          <a:cubicBezTo>
                            <a:pt x="70" y="21"/>
                            <a:pt x="70" y="17"/>
                            <a:pt x="69" y="13"/>
                          </a:cubicBezTo>
                          <a:cubicBezTo>
                            <a:pt x="68" y="9"/>
                            <a:pt x="67" y="6"/>
                            <a:pt x="63" y="6"/>
                          </a:cubicBezTo>
                          <a:cubicBezTo>
                            <a:pt x="62" y="6"/>
                            <a:pt x="62" y="7"/>
                            <a:pt x="61" y="7"/>
                          </a:cubicBezTo>
                          <a:cubicBezTo>
                            <a:pt x="60" y="8"/>
                            <a:pt x="59" y="9"/>
                            <a:pt x="57" y="9"/>
                          </a:cubicBezTo>
                          <a:cubicBezTo>
                            <a:pt x="54" y="9"/>
                            <a:pt x="53" y="7"/>
                            <a:pt x="51" y="6"/>
                          </a:cubicBezTo>
                          <a:cubicBezTo>
                            <a:pt x="50" y="5"/>
                            <a:pt x="50" y="5"/>
                            <a:pt x="49" y="5"/>
                          </a:cubicBezTo>
                          <a:cubicBezTo>
                            <a:pt x="47" y="4"/>
                            <a:pt x="45" y="4"/>
                            <a:pt x="42" y="4"/>
                          </a:cubicBezTo>
                          <a:cubicBezTo>
                            <a:pt x="40" y="4"/>
                            <a:pt x="37" y="5"/>
                            <a:pt x="35" y="4"/>
                          </a:cubicBezTo>
                          <a:cubicBezTo>
                            <a:pt x="34" y="3"/>
                            <a:pt x="33" y="2"/>
                            <a:pt x="33" y="2"/>
                          </a:cubicBezTo>
                          <a:cubicBezTo>
                            <a:pt x="33" y="1"/>
                            <a:pt x="32" y="0"/>
                            <a:pt x="30" y="0"/>
                          </a:cubicBezTo>
                          <a:cubicBezTo>
                            <a:pt x="30" y="0"/>
                            <a:pt x="29" y="1"/>
                            <a:pt x="29" y="2"/>
                          </a:cubicBezTo>
                          <a:cubicBezTo>
                            <a:pt x="28" y="3"/>
                            <a:pt x="26" y="5"/>
                            <a:pt x="24" y="5"/>
                          </a:cubicBezTo>
                          <a:cubicBezTo>
                            <a:pt x="23" y="5"/>
                            <a:pt x="22" y="4"/>
                            <a:pt x="21" y="3"/>
                          </a:cubicBezTo>
                          <a:cubicBezTo>
                            <a:pt x="17" y="3"/>
                            <a:pt x="14" y="5"/>
                            <a:pt x="14" y="11"/>
                          </a:cubicBezTo>
                          <a:cubicBezTo>
                            <a:pt x="14" y="13"/>
                            <a:pt x="15" y="14"/>
                            <a:pt x="16" y="16"/>
                          </a:cubicBezTo>
                          <a:cubicBezTo>
                            <a:pt x="17" y="17"/>
                            <a:pt x="17" y="18"/>
                            <a:pt x="17" y="20"/>
                          </a:cubicBezTo>
                          <a:cubicBezTo>
                            <a:pt x="17" y="25"/>
                            <a:pt x="13" y="29"/>
                            <a:pt x="8" y="33"/>
                          </a:cubicBezTo>
                          <a:cubicBezTo>
                            <a:pt x="4" y="36"/>
                            <a:pt x="0" y="40"/>
                            <a:pt x="0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" name="Freeform 1225">
                      <a:extLst>
                        <a:ext uri="{FF2B5EF4-FFF2-40B4-BE49-F238E27FC236}">
                          <a16:creationId xmlns:a16="http://schemas.microsoft.com/office/drawing/2014/main" id="{6CC5AD02-4E26-1E11-C822-774AFF0099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3049" y="4512209"/>
                      <a:ext cx="78937" cy="65782"/>
                    </a:xfrm>
                    <a:custGeom>
                      <a:avLst/>
                      <a:gdLst>
                        <a:gd name="T0" fmla="*/ 24 w 185"/>
                        <a:gd name="T1" fmla="*/ 80 h 151"/>
                        <a:gd name="T2" fmla="*/ 27 w 185"/>
                        <a:gd name="T3" fmla="*/ 80 h 151"/>
                        <a:gd name="T4" fmla="*/ 37 w 185"/>
                        <a:gd name="T5" fmla="*/ 85 h 151"/>
                        <a:gd name="T6" fmla="*/ 42 w 185"/>
                        <a:gd name="T7" fmla="*/ 88 h 151"/>
                        <a:gd name="T8" fmla="*/ 57 w 185"/>
                        <a:gd name="T9" fmla="*/ 101 h 151"/>
                        <a:gd name="T10" fmla="*/ 72 w 185"/>
                        <a:gd name="T11" fmla="*/ 113 h 151"/>
                        <a:gd name="T12" fmla="*/ 85 w 185"/>
                        <a:gd name="T13" fmla="*/ 113 h 151"/>
                        <a:gd name="T14" fmla="*/ 92 w 185"/>
                        <a:gd name="T15" fmla="*/ 112 h 151"/>
                        <a:gd name="T16" fmla="*/ 95 w 185"/>
                        <a:gd name="T17" fmla="*/ 108 h 151"/>
                        <a:gd name="T18" fmla="*/ 99 w 185"/>
                        <a:gd name="T19" fmla="*/ 114 h 151"/>
                        <a:gd name="T20" fmla="*/ 114 w 185"/>
                        <a:gd name="T21" fmla="*/ 130 h 151"/>
                        <a:gd name="T22" fmla="*/ 125 w 185"/>
                        <a:gd name="T23" fmla="*/ 140 h 151"/>
                        <a:gd name="T24" fmla="*/ 149 w 185"/>
                        <a:gd name="T25" fmla="*/ 151 h 151"/>
                        <a:gd name="T26" fmla="*/ 185 w 185"/>
                        <a:gd name="T27" fmla="*/ 116 h 151"/>
                        <a:gd name="T28" fmla="*/ 174 w 185"/>
                        <a:gd name="T29" fmla="*/ 106 h 151"/>
                        <a:gd name="T30" fmla="*/ 175 w 185"/>
                        <a:gd name="T31" fmla="*/ 99 h 151"/>
                        <a:gd name="T32" fmla="*/ 172 w 185"/>
                        <a:gd name="T33" fmla="*/ 97 h 151"/>
                        <a:gd name="T34" fmla="*/ 163 w 185"/>
                        <a:gd name="T35" fmla="*/ 102 h 151"/>
                        <a:gd name="T36" fmla="*/ 158 w 185"/>
                        <a:gd name="T37" fmla="*/ 96 h 151"/>
                        <a:gd name="T38" fmla="*/ 149 w 185"/>
                        <a:gd name="T39" fmla="*/ 88 h 151"/>
                        <a:gd name="T40" fmla="*/ 135 w 185"/>
                        <a:gd name="T41" fmla="*/ 87 h 151"/>
                        <a:gd name="T42" fmla="*/ 123 w 185"/>
                        <a:gd name="T43" fmla="*/ 73 h 151"/>
                        <a:gd name="T44" fmla="*/ 111 w 185"/>
                        <a:gd name="T45" fmla="*/ 70 h 151"/>
                        <a:gd name="T46" fmla="*/ 104 w 185"/>
                        <a:gd name="T47" fmla="*/ 59 h 151"/>
                        <a:gd name="T48" fmla="*/ 100 w 185"/>
                        <a:gd name="T49" fmla="*/ 59 h 151"/>
                        <a:gd name="T50" fmla="*/ 88 w 185"/>
                        <a:gd name="T51" fmla="*/ 47 h 151"/>
                        <a:gd name="T52" fmla="*/ 88 w 185"/>
                        <a:gd name="T53" fmla="*/ 12 h 151"/>
                        <a:gd name="T54" fmla="*/ 80 w 185"/>
                        <a:gd name="T55" fmla="*/ 1 h 151"/>
                        <a:gd name="T56" fmla="*/ 70 w 185"/>
                        <a:gd name="T57" fmla="*/ 0 h 151"/>
                        <a:gd name="T58" fmla="*/ 61 w 185"/>
                        <a:gd name="T59" fmla="*/ 7 h 151"/>
                        <a:gd name="T60" fmla="*/ 27 w 185"/>
                        <a:gd name="T61" fmla="*/ 17 h 151"/>
                        <a:gd name="T62" fmla="*/ 27 w 185"/>
                        <a:gd name="T63" fmla="*/ 29 h 151"/>
                        <a:gd name="T64" fmla="*/ 3 w 185"/>
                        <a:gd name="T65" fmla="*/ 35 h 151"/>
                        <a:gd name="T66" fmla="*/ 0 w 185"/>
                        <a:gd name="T67" fmla="*/ 46 h 151"/>
                        <a:gd name="T68" fmla="*/ 8 w 185"/>
                        <a:gd name="T69" fmla="*/ 49 h 151"/>
                        <a:gd name="T70" fmla="*/ 8 w 185"/>
                        <a:gd name="T71" fmla="*/ 65 h 151"/>
                        <a:gd name="T72" fmla="*/ 13 w 185"/>
                        <a:gd name="T73" fmla="*/ 66 h 151"/>
                        <a:gd name="T74" fmla="*/ 21 w 185"/>
                        <a:gd name="T75" fmla="*/ 65 h 151"/>
                        <a:gd name="T76" fmla="*/ 23 w 185"/>
                        <a:gd name="T77" fmla="*/ 78 h 1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5" h="151">
                          <a:moveTo>
                            <a:pt x="23" y="78"/>
                          </a:moveTo>
                          <a:cubicBezTo>
                            <a:pt x="23" y="79"/>
                            <a:pt x="23" y="80"/>
                            <a:pt x="24" y="80"/>
                          </a:cubicBezTo>
                          <a:cubicBezTo>
                            <a:pt x="24" y="80"/>
                            <a:pt x="24" y="80"/>
                            <a:pt x="25" y="80"/>
                          </a:cubicBezTo>
                          <a:cubicBezTo>
                            <a:pt x="25" y="80"/>
                            <a:pt x="26" y="80"/>
                            <a:pt x="27" y="80"/>
                          </a:cubicBezTo>
                          <a:cubicBezTo>
                            <a:pt x="27" y="80"/>
                            <a:pt x="28" y="80"/>
                            <a:pt x="29" y="80"/>
                          </a:cubicBezTo>
                          <a:cubicBezTo>
                            <a:pt x="33" y="80"/>
                            <a:pt x="35" y="82"/>
                            <a:pt x="37" y="85"/>
                          </a:cubicBezTo>
                          <a:cubicBezTo>
                            <a:pt x="38" y="87"/>
                            <a:pt x="40" y="88"/>
                            <a:pt x="42" y="89"/>
                          </a:cubicBezTo>
                          <a:cubicBezTo>
                            <a:pt x="42" y="88"/>
                            <a:pt x="42" y="88"/>
                            <a:pt x="42" y="88"/>
                          </a:cubicBezTo>
                          <a:cubicBezTo>
                            <a:pt x="43" y="87"/>
                            <a:pt x="44" y="85"/>
                            <a:pt x="46" y="85"/>
                          </a:cubicBezTo>
                          <a:cubicBezTo>
                            <a:pt x="53" y="85"/>
                            <a:pt x="55" y="93"/>
                            <a:pt x="57" y="101"/>
                          </a:cubicBezTo>
                          <a:cubicBezTo>
                            <a:pt x="58" y="108"/>
                            <a:pt x="60" y="115"/>
                            <a:pt x="66" y="115"/>
                          </a:cubicBezTo>
                          <a:cubicBezTo>
                            <a:pt x="69" y="115"/>
                            <a:pt x="70" y="114"/>
                            <a:pt x="72" y="113"/>
                          </a:cubicBezTo>
                          <a:cubicBezTo>
                            <a:pt x="74" y="112"/>
                            <a:pt x="76" y="111"/>
                            <a:pt x="79" y="111"/>
                          </a:cubicBezTo>
                          <a:cubicBezTo>
                            <a:pt x="81" y="111"/>
                            <a:pt x="83" y="112"/>
                            <a:pt x="85" y="113"/>
                          </a:cubicBezTo>
                          <a:cubicBezTo>
                            <a:pt x="86" y="114"/>
                            <a:pt x="88" y="115"/>
                            <a:pt x="90" y="115"/>
                          </a:cubicBezTo>
                          <a:cubicBezTo>
                            <a:pt x="91" y="115"/>
                            <a:pt x="91" y="114"/>
                            <a:pt x="92" y="112"/>
                          </a:cubicBezTo>
                          <a:cubicBezTo>
                            <a:pt x="93" y="111"/>
                            <a:pt x="93" y="109"/>
                            <a:pt x="95" y="108"/>
                          </a:cubicBezTo>
                          <a:lnTo>
                            <a:pt x="95" y="108"/>
                          </a:lnTo>
                          <a:lnTo>
                            <a:pt x="96" y="109"/>
                          </a:lnTo>
                          <a:cubicBezTo>
                            <a:pt x="98" y="111"/>
                            <a:pt x="98" y="113"/>
                            <a:pt x="99" y="114"/>
                          </a:cubicBezTo>
                          <a:cubicBezTo>
                            <a:pt x="99" y="116"/>
                            <a:pt x="99" y="117"/>
                            <a:pt x="100" y="118"/>
                          </a:cubicBezTo>
                          <a:cubicBezTo>
                            <a:pt x="104" y="124"/>
                            <a:pt x="109" y="127"/>
                            <a:pt x="114" y="130"/>
                          </a:cubicBezTo>
                          <a:cubicBezTo>
                            <a:pt x="118" y="133"/>
                            <a:pt x="121" y="136"/>
                            <a:pt x="125" y="139"/>
                          </a:cubicBezTo>
                          <a:lnTo>
                            <a:pt x="125" y="140"/>
                          </a:lnTo>
                          <a:cubicBezTo>
                            <a:pt x="128" y="145"/>
                            <a:pt x="137" y="151"/>
                            <a:pt x="146" y="151"/>
                          </a:cubicBezTo>
                          <a:cubicBezTo>
                            <a:pt x="147" y="151"/>
                            <a:pt x="148" y="151"/>
                            <a:pt x="149" y="151"/>
                          </a:cubicBezTo>
                          <a:cubicBezTo>
                            <a:pt x="159" y="148"/>
                            <a:pt x="166" y="139"/>
                            <a:pt x="173" y="130"/>
                          </a:cubicBezTo>
                          <a:cubicBezTo>
                            <a:pt x="177" y="125"/>
                            <a:pt x="181" y="120"/>
                            <a:pt x="185" y="116"/>
                          </a:cubicBezTo>
                          <a:cubicBezTo>
                            <a:pt x="184" y="115"/>
                            <a:pt x="182" y="114"/>
                            <a:pt x="181" y="113"/>
                          </a:cubicBezTo>
                          <a:cubicBezTo>
                            <a:pt x="178" y="112"/>
                            <a:pt x="175" y="110"/>
                            <a:pt x="174" y="106"/>
                          </a:cubicBezTo>
                          <a:cubicBezTo>
                            <a:pt x="174" y="105"/>
                            <a:pt x="175" y="104"/>
                            <a:pt x="175" y="103"/>
                          </a:cubicBezTo>
                          <a:cubicBezTo>
                            <a:pt x="176" y="101"/>
                            <a:pt x="176" y="100"/>
                            <a:pt x="175" y="99"/>
                          </a:cubicBezTo>
                          <a:lnTo>
                            <a:pt x="175" y="99"/>
                          </a:lnTo>
                          <a:cubicBezTo>
                            <a:pt x="175" y="98"/>
                            <a:pt x="173" y="97"/>
                            <a:pt x="172" y="97"/>
                          </a:cubicBezTo>
                          <a:cubicBezTo>
                            <a:pt x="170" y="97"/>
                            <a:pt x="170" y="98"/>
                            <a:pt x="169" y="99"/>
                          </a:cubicBezTo>
                          <a:cubicBezTo>
                            <a:pt x="168" y="100"/>
                            <a:pt x="167" y="102"/>
                            <a:pt x="163" y="102"/>
                          </a:cubicBezTo>
                          <a:cubicBezTo>
                            <a:pt x="159" y="102"/>
                            <a:pt x="159" y="99"/>
                            <a:pt x="158" y="97"/>
                          </a:cubicBezTo>
                          <a:cubicBezTo>
                            <a:pt x="158" y="96"/>
                            <a:pt x="158" y="96"/>
                            <a:pt x="158" y="96"/>
                          </a:cubicBezTo>
                          <a:cubicBezTo>
                            <a:pt x="157" y="95"/>
                            <a:pt x="157" y="94"/>
                            <a:pt x="156" y="94"/>
                          </a:cubicBezTo>
                          <a:cubicBezTo>
                            <a:pt x="154" y="92"/>
                            <a:pt x="152" y="90"/>
                            <a:pt x="149" y="88"/>
                          </a:cubicBezTo>
                          <a:lnTo>
                            <a:pt x="136" y="88"/>
                          </a:lnTo>
                          <a:lnTo>
                            <a:pt x="135" y="87"/>
                          </a:lnTo>
                          <a:cubicBezTo>
                            <a:pt x="134" y="85"/>
                            <a:pt x="133" y="83"/>
                            <a:pt x="133" y="79"/>
                          </a:cubicBezTo>
                          <a:cubicBezTo>
                            <a:pt x="129" y="78"/>
                            <a:pt x="126" y="76"/>
                            <a:pt x="123" y="73"/>
                          </a:cubicBezTo>
                          <a:cubicBezTo>
                            <a:pt x="121" y="71"/>
                            <a:pt x="119" y="70"/>
                            <a:pt x="117" y="70"/>
                          </a:cubicBezTo>
                          <a:lnTo>
                            <a:pt x="111" y="70"/>
                          </a:lnTo>
                          <a:cubicBezTo>
                            <a:pt x="107" y="70"/>
                            <a:pt x="107" y="66"/>
                            <a:pt x="106" y="64"/>
                          </a:cubicBezTo>
                          <a:cubicBezTo>
                            <a:pt x="106" y="62"/>
                            <a:pt x="105" y="60"/>
                            <a:pt x="104" y="59"/>
                          </a:cubicBezTo>
                          <a:cubicBezTo>
                            <a:pt x="103" y="59"/>
                            <a:pt x="102" y="59"/>
                            <a:pt x="102" y="59"/>
                          </a:cubicBezTo>
                          <a:lnTo>
                            <a:pt x="100" y="59"/>
                          </a:lnTo>
                          <a:cubicBezTo>
                            <a:pt x="98" y="59"/>
                            <a:pt x="94" y="59"/>
                            <a:pt x="94" y="54"/>
                          </a:cubicBezTo>
                          <a:cubicBezTo>
                            <a:pt x="94" y="50"/>
                            <a:pt x="92" y="48"/>
                            <a:pt x="88" y="47"/>
                          </a:cubicBezTo>
                          <a:cubicBezTo>
                            <a:pt x="85" y="45"/>
                            <a:pt x="81" y="42"/>
                            <a:pt x="81" y="35"/>
                          </a:cubicBezTo>
                          <a:cubicBezTo>
                            <a:pt x="81" y="24"/>
                            <a:pt x="84" y="18"/>
                            <a:pt x="88" y="12"/>
                          </a:cubicBezTo>
                          <a:cubicBezTo>
                            <a:pt x="86" y="11"/>
                            <a:pt x="85" y="8"/>
                            <a:pt x="83" y="5"/>
                          </a:cubicBezTo>
                          <a:cubicBezTo>
                            <a:pt x="82" y="3"/>
                            <a:pt x="81" y="1"/>
                            <a:pt x="80" y="1"/>
                          </a:cubicBezTo>
                          <a:cubicBezTo>
                            <a:pt x="78" y="0"/>
                            <a:pt x="75" y="0"/>
                            <a:pt x="72" y="0"/>
                          </a:cubicBezTo>
                          <a:lnTo>
                            <a:pt x="70" y="0"/>
                          </a:lnTo>
                          <a:cubicBezTo>
                            <a:pt x="69" y="0"/>
                            <a:pt x="69" y="0"/>
                            <a:pt x="69" y="0"/>
                          </a:cubicBezTo>
                          <a:cubicBezTo>
                            <a:pt x="68" y="2"/>
                            <a:pt x="66" y="7"/>
                            <a:pt x="61" y="7"/>
                          </a:cubicBezTo>
                          <a:cubicBezTo>
                            <a:pt x="60" y="7"/>
                            <a:pt x="50" y="6"/>
                            <a:pt x="48" y="3"/>
                          </a:cubicBezTo>
                          <a:cubicBezTo>
                            <a:pt x="39" y="7"/>
                            <a:pt x="31" y="13"/>
                            <a:pt x="27" y="17"/>
                          </a:cubicBezTo>
                          <a:cubicBezTo>
                            <a:pt x="26" y="18"/>
                            <a:pt x="26" y="20"/>
                            <a:pt x="27" y="22"/>
                          </a:cubicBezTo>
                          <a:cubicBezTo>
                            <a:pt x="27" y="24"/>
                            <a:pt x="28" y="26"/>
                            <a:pt x="27" y="29"/>
                          </a:cubicBezTo>
                          <a:cubicBezTo>
                            <a:pt x="26" y="31"/>
                            <a:pt x="15" y="37"/>
                            <a:pt x="13" y="37"/>
                          </a:cubicBezTo>
                          <a:cubicBezTo>
                            <a:pt x="10" y="37"/>
                            <a:pt x="6" y="37"/>
                            <a:pt x="3" y="35"/>
                          </a:cubicBezTo>
                          <a:cubicBezTo>
                            <a:pt x="3" y="38"/>
                            <a:pt x="2" y="40"/>
                            <a:pt x="1" y="41"/>
                          </a:cubicBezTo>
                          <a:cubicBezTo>
                            <a:pt x="1" y="43"/>
                            <a:pt x="0" y="44"/>
                            <a:pt x="0" y="46"/>
                          </a:cubicBezTo>
                          <a:cubicBezTo>
                            <a:pt x="1" y="46"/>
                            <a:pt x="4" y="47"/>
                            <a:pt x="5" y="47"/>
                          </a:cubicBezTo>
                          <a:cubicBezTo>
                            <a:pt x="7" y="48"/>
                            <a:pt x="8" y="48"/>
                            <a:pt x="8" y="49"/>
                          </a:cubicBezTo>
                          <a:cubicBezTo>
                            <a:pt x="10" y="53"/>
                            <a:pt x="9" y="57"/>
                            <a:pt x="9" y="61"/>
                          </a:cubicBezTo>
                          <a:cubicBezTo>
                            <a:pt x="8" y="63"/>
                            <a:pt x="8" y="64"/>
                            <a:pt x="8" y="65"/>
                          </a:cubicBezTo>
                          <a:cubicBezTo>
                            <a:pt x="8" y="66"/>
                            <a:pt x="8" y="68"/>
                            <a:pt x="9" y="68"/>
                          </a:cubicBezTo>
                          <a:cubicBezTo>
                            <a:pt x="11" y="68"/>
                            <a:pt x="12" y="67"/>
                            <a:pt x="13" y="66"/>
                          </a:cubicBezTo>
                          <a:cubicBezTo>
                            <a:pt x="15" y="65"/>
                            <a:pt x="16" y="64"/>
                            <a:pt x="18" y="64"/>
                          </a:cubicBezTo>
                          <a:cubicBezTo>
                            <a:pt x="19" y="64"/>
                            <a:pt x="20" y="65"/>
                            <a:pt x="21" y="65"/>
                          </a:cubicBezTo>
                          <a:cubicBezTo>
                            <a:pt x="23" y="67"/>
                            <a:pt x="23" y="71"/>
                            <a:pt x="23" y="74"/>
                          </a:cubicBezTo>
                          <a:cubicBezTo>
                            <a:pt x="23" y="75"/>
                            <a:pt x="23" y="77"/>
                            <a:pt x="2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" name="Freeform 1226">
                      <a:extLst>
                        <a:ext uri="{FF2B5EF4-FFF2-40B4-BE49-F238E27FC236}">
                          <a16:creationId xmlns:a16="http://schemas.microsoft.com/office/drawing/2014/main" id="{D51B2E21-496C-EA6E-2EF8-1DD48BBEBD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476498"/>
                      <a:ext cx="54505" cy="50746"/>
                    </a:xfrm>
                    <a:custGeom>
                      <a:avLst/>
                      <a:gdLst>
                        <a:gd name="T0" fmla="*/ 125 w 128"/>
                        <a:gd name="T1" fmla="*/ 80 h 118"/>
                        <a:gd name="T2" fmla="*/ 128 w 128"/>
                        <a:gd name="T3" fmla="*/ 77 h 118"/>
                        <a:gd name="T4" fmla="*/ 122 w 128"/>
                        <a:gd name="T5" fmla="*/ 70 h 118"/>
                        <a:gd name="T6" fmla="*/ 111 w 128"/>
                        <a:gd name="T7" fmla="*/ 58 h 118"/>
                        <a:gd name="T8" fmla="*/ 111 w 128"/>
                        <a:gd name="T9" fmla="*/ 59 h 118"/>
                        <a:gd name="T10" fmla="*/ 108 w 128"/>
                        <a:gd name="T11" fmla="*/ 65 h 118"/>
                        <a:gd name="T12" fmla="*/ 89 w 128"/>
                        <a:gd name="T13" fmla="*/ 60 h 118"/>
                        <a:gd name="T14" fmla="*/ 87 w 128"/>
                        <a:gd name="T15" fmla="*/ 61 h 118"/>
                        <a:gd name="T16" fmla="*/ 82 w 128"/>
                        <a:gd name="T17" fmla="*/ 63 h 118"/>
                        <a:gd name="T18" fmla="*/ 78 w 128"/>
                        <a:gd name="T19" fmla="*/ 66 h 118"/>
                        <a:gd name="T20" fmla="*/ 78 w 128"/>
                        <a:gd name="T21" fmla="*/ 67 h 118"/>
                        <a:gd name="T22" fmla="*/ 72 w 128"/>
                        <a:gd name="T23" fmla="*/ 67 h 118"/>
                        <a:gd name="T24" fmla="*/ 71 w 128"/>
                        <a:gd name="T25" fmla="*/ 67 h 118"/>
                        <a:gd name="T26" fmla="*/ 67 w 128"/>
                        <a:gd name="T27" fmla="*/ 64 h 118"/>
                        <a:gd name="T28" fmla="*/ 53 w 128"/>
                        <a:gd name="T29" fmla="*/ 56 h 118"/>
                        <a:gd name="T30" fmla="*/ 61 w 128"/>
                        <a:gd name="T31" fmla="*/ 36 h 118"/>
                        <a:gd name="T32" fmla="*/ 67 w 128"/>
                        <a:gd name="T33" fmla="*/ 26 h 118"/>
                        <a:gd name="T34" fmla="*/ 68 w 128"/>
                        <a:gd name="T35" fmla="*/ 20 h 118"/>
                        <a:gd name="T36" fmla="*/ 69 w 128"/>
                        <a:gd name="T37" fmla="*/ 12 h 118"/>
                        <a:gd name="T38" fmla="*/ 67 w 128"/>
                        <a:gd name="T39" fmla="*/ 2 h 118"/>
                        <a:gd name="T40" fmla="*/ 44 w 128"/>
                        <a:gd name="T41" fmla="*/ 0 h 118"/>
                        <a:gd name="T42" fmla="*/ 43 w 128"/>
                        <a:gd name="T43" fmla="*/ 3 h 118"/>
                        <a:gd name="T44" fmla="*/ 39 w 128"/>
                        <a:gd name="T45" fmla="*/ 19 h 118"/>
                        <a:gd name="T46" fmla="*/ 42 w 128"/>
                        <a:gd name="T47" fmla="*/ 28 h 118"/>
                        <a:gd name="T48" fmla="*/ 45 w 128"/>
                        <a:gd name="T49" fmla="*/ 44 h 118"/>
                        <a:gd name="T50" fmla="*/ 41 w 128"/>
                        <a:gd name="T51" fmla="*/ 48 h 118"/>
                        <a:gd name="T52" fmla="*/ 37 w 128"/>
                        <a:gd name="T53" fmla="*/ 38 h 118"/>
                        <a:gd name="T54" fmla="*/ 34 w 128"/>
                        <a:gd name="T55" fmla="*/ 30 h 118"/>
                        <a:gd name="T56" fmla="*/ 26 w 128"/>
                        <a:gd name="T57" fmla="*/ 27 h 118"/>
                        <a:gd name="T58" fmla="*/ 21 w 128"/>
                        <a:gd name="T59" fmla="*/ 25 h 118"/>
                        <a:gd name="T60" fmla="*/ 16 w 128"/>
                        <a:gd name="T61" fmla="*/ 22 h 118"/>
                        <a:gd name="T62" fmla="*/ 12 w 128"/>
                        <a:gd name="T63" fmla="*/ 24 h 118"/>
                        <a:gd name="T64" fmla="*/ 11 w 128"/>
                        <a:gd name="T65" fmla="*/ 25 h 118"/>
                        <a:gd name="T66" fmla="*/ 11 w 128"/>
                        <a:gd name="T67" fmla="*/ 32 h 118"/>
                        <a:gd name="T68" fmla="*/ 6 w 128"/>
                        <a:gd name="T69" fmla="*/ 32 h 118"/>
                        <a:gd name="T70" fmla="*/ 0 w 128"/>
                        <a:gd name="T71" fmla="*/ 38 h 118"/>
                        <a:gd name="T72" fmla="*/ 3 w 128"/>
                        <a:gd name="T73" fmla="*/ 46 h 118"/>
                        <a:gd name="T74" fmla="*/ 6 w 128"/>
                        <a:gd name="T75" fmla="*/ 54 h 118"/>
                        <a:gd name="T76" fmla="*/ 5 w 128"/>
                        <a:gd name="T77" fmla="*/ 60 h 118"/>
                        <a:gd name="T78" fmla="*/ 3 w 128"/>
                        <a:gd name="T79" fmla="*/ 66 h 118"/>
                        <a:gd name="T80" fmla="*/ 5 w 128"/>
                        <a:gd name="T81" fmla="*/ 73 h 118"/>
                        <a:gd name="T82" fmla="*/ 9 w 128"/>
                        <a:gd name="T83" fmla="*/ 71 h 118"/>
                        <a:gd name="T84" fmla="*/ 12 w 128"/>
                        <a:gd name="T85" fmla="*/ 69 h 118"/>
                        <a:gd name="T86" fmla="*/ 17 w 128"/>
                        <a:gd name="T87" fmla="*/ 72 h 118"/>
                        <a:gd name="T88" fmla="*/ 18 w 128"/>
                        <a:gd name="T89" fmla="*/ 73 h 118"/>
                        <a:gd name="T90" fmla="*/ 24 w 128"/>
                        <a:gd name="T91" fmla="*/ 73 h 118"/>
                        <a:gd name="T92" fmla="*/ 32 w 128"/>
                        <a:gd name="T93" fmla="*/ 73 h 118"/>
                        <a:gd name="T94" fmla="*/ 35 w 128"/>
                        <a:gd name="T95" fmla="*/ 75 h 118"/>
                        <a:gd name="T96" fmla="*/ 39 w 128"/>
                        <a:gd name="T97" fmla="*/ 77 h 118"/>
                        <a:gd name="T98" fmla="*/ 42 w 128"/>
                        <a:gd name="T99" fmla="*/ 76 h 118"/>
                        <a:gd name="T100" fmla="*/ 45 w 128"/>
                        <a:gd name="T101" fmla="*/ 75 h 118"/>
                        <a:gd name="T102" fmla="*/ 53 w 128"/>
                        <a:gd name="T103" fmla="*/ 84 h 118"/>
                        <a:gd name="T104" fmla="*/ 57 w 128"/>
                        <a:gd name="T105" fmla="*/ 90 h 118"/>
                        <a:gd name="T106" fmla="*/ 59 w 128"/>
                        <a:gd name="T107" fmla="*/ 90 h 118"/>
                        <a:gd name="T108" fmla="*/ 62 w 128"/>
                        <a:gd name="T109" fmla="*/ 90 h 118"/>
                        <a:gd name="T110" fmla="*/ 68 w 128"/>
                        <a:gd name="T111" fmla="*/ 101 h 118"/>
                        <a:gd name="T112" fmla="*/ 69 w 128"/>
                        <a:gd name="T113" fmla="*/ 106 h 118"/>
                        <a:gd name="T114" fmla="*/ 87 w 128"/>
                        <a:gd name="T115" fmla="*/ 118 h 118"/>
                        <a:gd name="T116" fmla="*/ 99 w 128"/>
                        <a:gd name="T117" fmla="*/ 112 h 118"/>
                        <a:gd name="T118" fmla="*/ 98 w 128"/>
                        <a:gd name="T119" fmla="*/ 106 h 118"/>
                        <a:gd name="T120" fmla="*/ 100 w 128"/>
                        <a:gd name="T121" fmla="*/ 99 h 118"/>
                        <a:gd name="T122" fmla="*/ 122 w 128"/>
                        <a:gd name="T123" fmla="*/ 84 h 118"/>
                        <a:gd name="T124" fmla="*/ 125 w 128"/>
                        <a:gd name="T125" fmla="*/ 80 h 1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128" h="118">
                          <a:moveTo>
                            <a:pt x="125" y="80"/>
                          </a:moveTo>
                          <a:cubicBezTo>
                            <a:pt x="126" y="79"/>
                            <a:pt x="127" y="78"/>
                            <a:pt x="128" y="77"/>
                          </a:cubicBezTo>
                          <a:cubicBezTo>
                            <a:pt x="126" y="75"/>
                            <a:pt x="124" y="72"/>
                            <a:pt x="122" y="70"/>
                          </a:cubicBezTo>
                          <a:cubicBezTo>
                            <a:pt x="119" y="65"/>
                            <a:pt x="115" y="61"/>
                            <a:pt x="111" y="58"/>
                          </a:cubicBezTo>
                          <a:cubicBezTo>
                            <a:pt x="111" y="58"/>
                            <a:pt x="111" y="59"/>
                            <a:pt x="111" y="59"/>
                          </a:cubicBezTo>
                          <a:cubicBezTo>
                            <a:pt x="110" y="63"/>
                            <a:pt x="110" y="65"/>
                            <a:pt x="108" y="65"/>
                          </a:cubicBezTo>
                          <a:cubicBezTo>
                            <a:pt x="103" y="65"/>
                            <a:pt x="94" y="63"/>
                            <a:pt x="89" y="60"/>
                          </a:cubicBezTo>
                          <a:cubicBezTo>
                            <a:pt x="88" y="61"/>
                            <a:pt x="88" y="61"/>
                            <a:pt x="87" y="61"/>
                          </a:cubicBezTo>
                          <a:cubicBezTo>
                            <a:pt x="85" y="62"/>
                            <a:pt x="83" y="62"/>
                            <a:pt x="82" y="63"/>
                          </a:cubicBezTo>
                          <a:cubicBezTo>
                            <a:pt x="80" y="63"/>
                            <a:pt x="79" y="63"/>
                            <a:pt x="78" y="66"/>
                          </a:cubicBezTo>
                          <a:lnTo>
                            <a:pt x="78" y="67"/>
                          </a:lnTo>
                          <a:lnTo>
                            <a:pt x="72" y="67"/>
                          </a:lnTo>
                          <a:lnTo>
                            <a:pt x="71" y="67"/>
                          </a:lnTo>
                          <a:cubicBezTo>
                            <a:pt x="71" y="66"/>
                            <a:pt x="69" y="65"/>
                            <a:pt x="67" y="64"/>
                          </a:cubicBezTo>
                          <a:cubicBezTo>
                            <a:pt x="55" y="58"/>
                            <a:pt x="53" y="57"/>
                            <a:pt x="53" y="56"/>
                          </a:cubicBezTo>
                          <a:cubicBezTo>
                            <a:pt x="53" y="47"/>
                            <a:pt x="57" y="42"/>
                            <a:pt x="61" y="36"/>
                          </a:cubicBezTo>
                          <a:cubicBezTo>
                            <a:pt x="64" y="33"/>
                            <a:pt x="66" y="30"/>
                            <a:pt x="67" y="26"/>
                          </a:cubicBezTo>
                          <a:cubicBezTo>
                            <a:pt x="68" y="24"/>
                            <a:pt x="68" y="22"/>
                            <a:pt x="68" y="20"/>
                          </a:cubicBezTo>
                          <a:cubicBezTo>
                            <a:pt x="68" y="18"/>
                            <a:pt x="67" y="15"/>
                            <a:pt x="69" y="12"/>
                          </a:cubicBezTo>
                          <a:cubicBezTo>
                            <a:pt x="68" y="9"/>
                            <a:pt x="67" y="6"/>
                            <a:pt x="67" y="2"/>
                          </a:cubicBezTo>
                          <a:cubicBezTo>
                            <a:pt x="58" y="2"/>
                            <a:pt x="50" y="1"/>
                            <a:pt x="44" y="0"/>
                          </a:cubicBezTo>
                          <a:cubicBezTo>
                            <a:pt x="44" y="1"/>
                            <a:pt x="43" y="2"/>
                            <a:pt x="43" y="3"/>
                          </a:cubicBezTo>
                          <a:cubicBezTo>
                            <a:pt x="41" y="9"/>
                            <a:pt x="39" y="14"/>
                            <a:pt x="39" y="19"/>
                          </a:cubicBezTo>
                          <a:cubicBezTo>
                            <a:pt x="38" y="23"/>
                            <a:pt x="40" y="25"/>
                            <a:pt x="42" y="28"/>
                          </a:cubicBezTo>
                          <a:cubicBezTo>
                            <a:pt x="45" y="32"/>
                            <a:pt x="49" y="37"/>
                            <a:pt x="45" y="44"/>
                          </a:cubicBezTo>
                          <a:cubicBezTo>
                            <a:pt x="44" y="47"/>
                            <a:pt x="43" y="48"/>
                            <a:pt x="41" y="48"/>
                          </a:cubicBezTo>
                          <a:cubicBezTo>
                            <a:pt x="39" y="48"/>
                            <a:pt x="38" y="43"/>
                            <a:pt x="37" y="38"/>
                          </a:cubicBezTo>
                          <a:cubicBezTo>
                            <a:pt x="36" y="35"/>
                            <a:pt x="35" y="31"/>
                            <a:pt x="34" y="30"/>
                          </a:cubicBezTo>
                          <a:cubicBezTo>
                            <a:pt x="31" y="28"/>
                            <a:pt x="28" y="27"/>
                            <a:pt x="26" y="27"/>
                          </a:cubicBezTo>
                          <a:cubicBezTo>
                            <a:pt x="24" y="26"/>
                            <a:pt x="23" y="26"/>
                            <a:pt x="21" y="25"/>
                          </a:cubicBezTo>
                          <a:cubicBezTo>
                            <a:pt x="19" y="23"/>
                            <a:pt x="17" y="22"/>
                            <a:pt x="16" y="22"/>
                          </a:cubicBezTo>
                          <a:cubicBezTo>
                            <a:pt x="14" y="22"/>
                            <a:pt x="13" y="23"/>
                            <a:pt x="12" y="24"/>
                          </a:cubicBezTo>
                          <a:cubicBezTo>
                            <a:pt x="12" y="25"/>
                            <a:pt x="11" y="25"/>
                            <a:pt x="11" y="25"/>
                          </a:cubicBezTo>
                          <a:lnTo>
                            <a:pt x="11" y="32"/>
                          </a:lnTo>
                          <a:lnTo>
                            <a:pt x="6" y="32"/>
                          </a:lnTo>
                          <a:cubicBezTo>
                            <a:pt x="1" y="32"/>
                            <a:pt x="0" y="32"/>
                            <a:pt x="0" y="38"/>
                          </a:cubicBezTo>
                          <a:cubicBezTo>
                            <a:pt x="0" y="42"/>
                            <a:pt x="2" y="44"/>
                            <a:pt x="3" y="46"/>
                          </a:cubicBezTo>
                          <a:cubicBezTo>
                            <a:pt x="4" y="48"/>
                            <a:pt x="6" y="50"/>
                            <a:pt x="6" y="54"/>
                          </a:cubicBezTo>
                          <a:cubicBezTo>
                            <a:pt x="6" y="57"/>
                            <a:pt x="5" y="58"/>
                            <a:pt x="5" y="60"/>
                          </a:cubicBezTo>
                          <a:cubicBezTo>
                            <a:pt x="4" y="62"/>
                            <a:pt x="3" y="64"/>
                            <a:pt x="3" y="66"/>
                          </a:cubicBezTo>
                          <a:cubicBezTo>
                            <a:pt x="3" y="70"/>
                            <a:pt x="4" y="73"/>
                            <a:pt x="5" y="73"/>
                          </a:cubicBezTo>
                          <a:cubicBezTo>
                            <a:pt x="7" y="73"/>
                            <a:pt x="8" y="72"/>
                            <a:pt x="9" y="71"/>
                          </a:cubicBezTo>
                          <a:cubicBezTo>
                            <a:pt x="10" y="70"/>
                            <a:pt x="11" y="69"/>
                            <a:pt x="12" y="69"/>
                          </a:cubicBezTo>
                          <a:cubicBezTo>
                            <a:pt x="16" y="69"/>
                            <a:pt x="17" y="71"/>
                            <a:pt x="17" y="72"/>
                          </a:cubicBezTo>
                          <a:cubicBezTo>
                            <a:pt x="17" y="72"/>
                            <a:pt x="18" y="73"/>
                            <a:pt x="18" y="73"/>
                          </a:cubicBezTo>
                          <a:cubicBezTo>
                            <a:pt x="19" y="73"/>
                            <a:pt x="22" y="73"/>
                            <a:pt x="24" y="73"/>
                          </a:cubicBezTo>
                          <a:cubicBezTo>
                            <a:pt x="27" y="73"/>
                            <a:pt x="30" y="73"/>
                            <a:pt x="32" y="73"/>
                          </a:cubicBezTo>
                          <a:cubicBezTo>
                            <a:pt x="33" y="74"/>
                            <a:pt x="34" y="74"/>
                            <a:pt x="35" y="75"/>
                          </a:cubicBezTo>
                          <a:cubicBezTo>
                            <a:pt x="36" y="76"/>
                            <a:pt x="37" y="77"/>
                            <a:pt x="39" y="77"/>
                          </a:cubicBezTo>
                          <a:cubicBezTo>
                            <a:pt x="40" y="77"/>
                            <a:pt x="41" y="77"/>
                            <a:pt x="42" y="76"/>
                          </a:cubicBezTo>
                          <a:cubicBezTo>
                            <a:pt x="43" y="75"/>
                            <a:pt x="44" y="75"/>
                            <a:pt x="45" y="75"/>
                          </a:cubicBezTo>
                          <a:cubicBezTo>
                            <a:pt x="52" y="75"/>
                            <a:pt x="53" y="80"/>
                            <a:pt x="53" y="84"/>
                          </a:cubicBezTo>
                          <a:cubicBezTo>
                            <a:pt x="54" y="88"/>
                            <a:pt x="54" y="90"/>
                            <a:pt x="57" y="90"/>
                          </a:cubicBezTo>
                          <a:cubicBezTo>
                            <a:pt x="58" y="90"/>
                            <a:pt x="59" y="90"/>
                            <a:pt x="59" y="90"/>
                          </a:cubicBezTo>
                          <a:cubicBezTo>
                            <a:pt x="59" y="89"/>
                            <a:pt x="60" y="89"/>
                            <a:pt x="62" y="90"/>
                          </a:cubicBezTo>
                          <a:cubicBezTo>
                            <a:pt x="66" y="90"/>
                            <a:pt x="67" y="96"/>
                            <a:pt x="68" y="101"/>
                          </a:cubicBezTo>
                          <a:cubicBezTo>
                            <a:pt x="68" y="103"/>
                            <a:pt x="68" y="104"/>
                            <a:pt x="69" y="106"/>
                          </a:cubicBezTo>
                          <a:cubicBezTo>
                            <a:pt x="71" y="116"/>
                            <a:pt x="77" y="118"/>
                            <a:pt x="87" y="118"/>
                          </a:cubicBezTo>
                          <a:cubicBezTo>
                            <a:pt x="89" y="118"/>
                            <a:pt x="98" y="113"/>
                            <a:pt x="99" y="112"/>
                          </a:cubicBezTo>
                          <a:cubicBezTo>
                            <a:pt x="99" y="110"/>
                            <a:pt x="99" y="108"/>
                            <a:pt x="98" y="106"/>
                          </a:cubicBezTo>
                          <a:cubicBezTo>
                            <a:pt x="98" y="104"/>
                            <a:pt x="97" y="102"/>
                            <a:pt x="100" y="99"/>
                          </a:cubicBezTo>
                          <a:cubicBezTo>
                            <a:pt x="106" y="93"/>
                            <a:pt x="117" y="87"/>
                            <a:pt x="122" y="84"/>
                          </a:cubicBezTo>
                          <a:cubicBezTo>
                            <a:pt x="122" y="82"/>
                            <a:pt x="124" y="81"/>
                            <a:pt x="125" y="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" name="Freeform 1227">
                      <a:extLst>
                        <a:ext uri="{FF2B5EF4-FFF2-40B4-BE49-F238E27FC236}">
                          <a16:creationId xmlns:a16="http://schemas.microsoft.com/office/drawing/2014/main" id="{D6CCEFA2-D604-20F8-F200-DD87B0050F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1107" y="4643771"/>
                      <a:ext cx="93973" cy="144719"/>
                    </a:xfrm>
                    <a:custGeom>
                      <a:avLst/>
                      <a:gdLst>
                        <a:gd name="T0" fmla="*/ 216 w 221"/>
                        <a:gd name="T1" fmla="*/ 177 h 339"/>
                        <a:gd name="T2" fmla="*/ 213 w 221"/>
                        <a:gd name="T3" fmla="*/ 159 h 339"/>
                        <a:gd name="T4" fmla="*/ 201 w 221"/>
                        <a:gd name="T5" fmla="*/ 161 h 339"/>
                        <a:gd name="T6" fmla="*/ 196 w 221"/>
                        <a:gd name="T7" fmla="*/ 157 h 339"/>
                        <a:gd name="T8" fmla="*/ 220 w 221"/>
                        <a:gd name="T9" fmla="*/ 116 h 339"/>
                        <a:gd name="T10" fmla="*/ 210 w 221"/>
                        <a:gd name="T11" fmla="*/ 105 h 339"/>
                        <a:gd name="T12" fmla="*/ 203 w 221"/>
                        <a:gd name="T13" fmla="*/ 95 h 339"/>
                        <a:gd name="T14" fmla="*/ 209 w 221"/>
                        <a:gd name="T15" fmla="*/ 90 h 339"/>
                        <a:gd name="T16" fmla="*/ 202 w 221"/>
                        <a:gd name="T17" fmla="*/ 84 h 339"/>
                        <a:gd name="T18" fmla="*/ 195 w 221"/>
                        <a:gd name="T19" fmla="*/ 66 h 339"/>
                        <a:gd name="T20" fmla="*/ 188 w 221"/>
                        <a:gd name="T21" fmla="*/ 61 h 339"/>
                        <a:gd name="T22" fmla="*/ 178 w 221"/>
                        <a:gd name="T23" fmla="*/ 57 h 339"/>
                        <a:gd name="T24" fmla="*/ 168 w 221"/>
                        <a:gd name="T25" fmla="*/ 58 h 339"/>
                        <a:gd name="T26" fmla="*/ 155 w 221"/>
                        <a:gd name="T27" fmla="*/ 59 h 339"/>
                        <a:gd name="T28" fmla="*/ 158 w 221"/>
                        <a:gd name="T29" fmla="*/ 49 h 339"/>
                        <a:gd name="T30" fmla="*/ 153 w 221"/>
                        <a:gd name="T31" fmla="*/ 47 h 339"/>
                        <a:gd name="T32" fmla="*/ 145 w 221"/>
                        <a:gd name="T33" fmla="*/ 44 h 339"/>
                        <a:gd name="T34" fmla="*/ 141 w 221"/>
                        <a:gd name="T35" fmla="*/ 34 h 339"/>
                        <a:gd name="T36" fmla="*/ 120 w 221"/>
                        <a:gd name="T37" fmla="*/ 12 h 339"/>
                        <a:gd name="T38" fmla="*/ 113 w 221"/>
                        <a:gd name="T39" fmla="*/ 1 h 339"/>
                        <a:gd name="T40" fmla="*/ 94 w 221"/>
                        <a:gd name="T41" fmla="*/ 5 h 339"/>
                        <a:gd name="T42" fmla="*/ 89 w 221"/>
                        <a:gd name="T43" fmla="*/ 29 h 339"/>
                        <a:gd name="T44" fmla="*/ 104 w 221"/>
                        <a:gd name="T45" fmla="*/ 36 h 339"/>
                        <a:gd name="T46" fmla="*/ 105 w 221"/>
                        <a:gd name="T47" fmla="*/ 38 h 339"/>
                        <a:gd name="T48" fmla="*/ 103 w 221"/>
                        <a:gd name="T49" fmla="*/ 43 h 339"/>
                        <a:gd name="T50" fmla="*/ 105 w 221"/>
                        <a:gd name="T51" fmla="*/ 50 h 339"/>
                        <a:gd name="T52" fmla="*/ 104 w 221"/>
                        <a:gd name="T53" fmla="*/ 52 h 339"/>
                        <a:gd name="T54" fmla="*/ 88 w 221"/>
                        <a:gd name="T55" fmla="*/ 64 h 339"/>
                        <a:gd name="T56" fmla="*/ 78 w 221"/>
                        <a:gd name="T57" fmla="*/ 61 h 339"/>
                        <a:gd name="T58" fmla="*/ 76 w 221"/>
                        <a:gd name="T59" fmla="*/ 67 h 339"/>
                        <a:gd name="T60" fmla="*/ 78 w 221"/>
                        <a:gd name="T61" fmla="*/ 72 h 339"/>
                        <a:gd name="T62" fmla="*/ 83 w 221"/>
                        <a:gd name="T63" fmla="*/ 78 h 339"/>
                        <a:gd name="T64" fmla="*/ 95 w 221"/>
                        <a:gd name="T65" fmla="*/ 104 h 339"/>
                        <a:gd name="T66" fmla="*/ 111 w 221"/>
                        <a:gd name="T67" fmla="*/ 108 h 339"/>
                        <a:gd name="T68" fmla="*/ 121 w 221"/>
                        <a:gd name="T69" fmla="*/ 120 h 339"/>
                        <a:gd name="T70" fmla="*/ 109 w 221"/>
                        <a:gd name="T71" fmla="*/ 134 h 339"/>
                        <a:gd name="T72" fmla="*/ 91 w 221"/>
                        <a:gd name="T73" fmla="*/ 167 h 339"/>
                        <a:gd name="T74" fmla="*/ 82 w 221"/>
                        <a:gd name="T75" fmla="*/ 176 h 339"/>
                        <a:gd name="T76" fmla="*/ 96 w 221"/>
                        <a:gd name="T77" fmla="*/ 196 h 339"/>
                        <a:gd name="T78" fmla="*/ 85 w 221"/>
                        <a:gd name="T79" fmla="*/ 213 h 339"/>
                        <a:gd name="T80" fmla="*/ 52 w 221"/>
                        <a:gd name="T81" fmla="*/ 247 h 339"/>
                        <a:gd name="T82" fmla="*/ 47 w 221"/>
                        <a:gd name="T83" fmla="*/ 255 h 339"/>
                        <a:gd name="T84" fmla="*/ 36 w 221"/>
                        <a:gd name="T85" fmla="*/ 262 h 339"/>
                        <a:gd name="T86" fmla="*/ 32 w 221"/>
                        <a:gd name="T87" fmla="*/ 262 h 339"/>
                        <a:gd name="T88" fmla="*/ 17 w 221"/>
                        <a:gd name="T89" fmla="*/ 272 h 339"/>
                        <a:gd name="T90" fmla="*/ 7 w 221"/>
                        <a:gd name="T91" fmla="*/ 281 h 339"/>
                        <a:gd name="T92" fmla="*/ 9 w 221"/>
                        <a:gd name="T93" fmla="*/ 283 h 339"/>
                        <a:gd name="T94" fmla="*/ 6 w 221"/>
                        <a:gd name="T95" fmla="*/ 287 h 339"/>
                        <a:gd name="T96" fmla="*/ 11 w 221"/>
                        <a:gd name="T97" fmla="*/ 300 h 339"/>
                        <a:gd name="T98" fmla="*/ 14 w 221"/>
                        <a:gd name="T99" fmla="*/ 301 h 339"/>
                        <a:gd name="T100" fmla="*/ 7 w 221"/>
                        <a:gd name="T101" fmla="*/ 314 h 339"/>
                        <a:gd name="T102" fmla="*/ 31 w 221"/>
                        <a:gd name="T103" fmla="*/ 338 h 339"/>
                        <a:gd name="T104" fmla="*/ 124 w 221"/>
                        <a:gd name="T105" fmla="*/ 269 h 339"/>
                        <a:gd name="T106" fmla="*/ 146 w 221"/>
                        <a:gd name="T107" fmla="*/ 273 h 339"/>
                        <a:gd name="T108" fmla="*/ 156 w 221"/>
                        <a:gd name="T109" fmla="*/ 268 h 339"/>
                        <a:gd name="T110" fmla="*/ 176 w 221"/>
                        <a:gd name="T111" fmla="*/ 266 h 339"/>
                        <a:gd name="T112" fmla="*/ 209 w 221"/>
                        <a:gd name="T113" fmla="*/ 255 h 339"/>
                        <a:gd name="T114" fmla="*/ 221 w 221"/>
                        <a:gd name="T115" fmla="*/ 241 h 339"/>
                        <a:gd name="T116" fmla="*/ 212 w 221"/>
                        <a:gd name="T117" fmla="*/ 218 h 3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221" h="339">
                          <a:moveTo>
                            <a:pt x="212" y="218"/>
                          </a:moveTo>
                          <a:cubicBezTo>
                            <a:pt x="212" y="199"/>
                            <a:pt x="212" y="196"/>
                            <a:pt x="216" y="177"/>
                          </a:cubicBezTo>
                          <a:cubicBezTo>
                            <a:pt x="218" y="169"/>
                            <a:pt x="219" y="163"/>
                            <a:pt x="217" y="161"/>
                          </a:cubicBezTo>
                          <a:cubicBezTo>
                            <a:pt x="216" y="160"/>
                            <a:pt x="215" y="159"/>
                            <a:pt x="213" y="159"/>
                          </a:cubicBezTo>
                          <a:cubicBezTo>
                            <a:pt x="211" y="159"/>
                            <a:pt x="209" y="160"/>
                            <a:pt x="207" y="160"/>
                          </a:cubicBezTo>
                          <a:cubicBezTo>
                            <a:pt x="205" y="161"/>
                            <a:pt x="203" y="161"/>
                            <a:pt x="201" y="161"/>
                          </a:cubicBezTo>
                          <a:cubicBezTo>
                            <a:pt x="198" y="161"/>
                            <a:pt x="196" y="160"/>
                            <a:pt x="196" y="157"/>
                          </a:cubicBezTo>
                          <a:lnTo>
                            <a:pt x="196" y="157"/>
                          </a:lnTo>
                          <a:lnTo>
                            <a:pt x="196" y="157"/>
                          </a:lnTo>
                          <a:cubicBezTo>
                            <a:pt x="198" y="136"/>
                            <a:pt x="213" y="122"/>
                            <a:pt x="220" y="116"/>
                          </a:cubicBezTo>
                          <a:cubicBezTo>
                            <a:pt x="219" y="115"/>
                            <a:pt x="217" y="112"/>
                            <a:pt x="214" y="110"/>
                          </a:cubicBezTo>
                          <a:cubicBezTo>
                            <a:pt x="212" y="108"/>
                            <a:pt x="211" y="107"/>
                            <a:pt x="210" y="105"/>
                          </a:cubicBezTo>
                          <a:cubicBezTo>
                            <a:pt x="209" y="104"/>
                            <a:pt x="208" y="103"/>
                            <a:pt x="206" y="101"/>
                          </a:cubicBezTo>
                          <a:cubicBezTo>
                            <a:pt x="203" y="99"/>
                            <a:pt x="202" y="97"/>
                            <a:pt x="203" y="95"/>
                          </a:cubicBezTo>
                          <a:cubicBezTo>
                            <a:pt x="203" y="93"/>
                            <a:pt x="204" y="92"/>
                            <a:pt x="207" y="91"/>
                          </a:cubicBezTo>
                          <a:cubicBezTo>
                            <a:pt x="209" y="91"/>
                            <a:pt x="209" y="90"/>
                            <a:pt x="209" y="90"/>
                          </a:cubicBezTo>
                          <a:cubicBezTo>
                            <a:pt x="209" y="89"/>
                            <a:pt x="206" y="87"/>
                            <a:pt x="205" y="86"/>
                          </a:cubicBezTo>
                          <a:cubicBezTo>
                            <a:pt x="204" y="85"/>
                            <a:pt x="203" y="85"/>
                            <a:pt x="202" y="84"/>
                          </a:cubicBezTo>
                          <a:cubicBezTo>
                            <a:pt x="200" y="83"/>
                            <a:pt x="197" y="81"/>
                            <a:pt x="199" y="78"/>
                          </a:cubicBezTo>
                          <a:cubicBezTo>
                            <a:pt x="200" y="76"/>
                            <a:pt x="199" y="73"/>
                            <a:pt x="195" y="66"/>
                          </a:cubicBezTo>
                          <a:cubicBezTo>
                            <a:pt x="193" y="62"/>
                            <a:pt x="192" y="60"/>
                            <a:pt x="190" y="60"/>
                          </a:cubicBezTo>
                          <a:cubicBezTo>
                            <a:pt x="190" y="60"/>
                            <a:pt x="189" y="60"/>
                            <a:pt x="188" y="61"/>
                          </a:cubicBezTo>
                          <a:cubicBezTo>
                            <a:pt x="187" y="62"/>
                            <a:pt x="186" y="63"/>
                            <a:pt x="184" y="63"/>
                          </a:cubicBezTo>
                          <a:cubicBezTo>
                            <a:pt x="182" y="63"/>
                            <a:pt x="180" y="61"/>
                            <a:pt x="178" y="57"/>
                          </a:cubicBezTo>
                          <a:cubicBezTo>
                            <a:pt x="176" y="53"/>
                            <a:pt x="175" y="53"/>
                            <a:pt x="174" y="53"/>
                          </a:cubicBezTo>
                          <a:cubicBezTo>
                            <a:pt x="173" y="53"/>
                            <a:pt x="171" y="55"/>
                            <a:pt x="168" y="58"/>
                          </a:cubicBezTo>
                          <a:cubicBezTo>
                            <a:pt x="166" y="60"/>
                            <a:pt x="163" y="61"/>
                            <a:pt x="160" y="61"/>
                          </a:cubicBezTo>
                          <a:cubicBezTo>
                            <a:pt x="158" y="61"/>
                            <a:pt x="156" y="60"/>
                            <a:pt x="155" y="59"/>
                          </a:cubicBezTo>
                          <a:cubicBezTo>
                            <a:pt x="154" y="57"/>
                            <a:pt x="155" y="54"/>
                            <a:pt x="157" y="51"/>
                          </a:cubicBezTo>
                          <a:cubicBezTo>
                            <a:pt x="158" y="50"/>
                            <a:pt x="158" y="49"/>
                            <a:pt x="158" y="49"/>
                          </a:cubicBezTo>
                          <a:cubicBezTo>
                            <a:pt x="158" y="49"/>
                            <a:pt x="158" y="49"/>
                            <a:pt x="158" y="49"/>
                          </a:cubicBezTo>
                          <a:cubicBezTo>
                            <a:pt x="156" y="49"/>
                            <a:pt x="155" y="48"/>
                            <a:pt x="153" y="47"/>
                          </a:cubicBezTo>
                          <a:cubicBezTo>
                            <a:pt x="151" y="46"/>
                            <a:pt x="151" y="46"/>
                            <a:pt x="150" y="46"/>
                          </a:cubicBezTo>
                          <a:cubicBezTo>
                            <a:pt x="149" y="46"/>
                            <a:pt x="148" y="45"/>
                            <a:pt x="145" y="44"/>
                          </a:cubicBezTo>
                          <a:cubicBezTo>
                            <a:pt x="142" y="43"/>
                            <a:pt x="141" y="41"/>
                            <a:pt x="141" y="39"/>
                          </a:cubicBezTo>
                          <a:cubicBezTo>
                            <a:pt x="140" y="37"/>
                            <a:pt x="141" y="35"/>
                            <a:pt x="141" y="34"/>
                          </a:cubicBezTo>
                          <a:cubicBezTo>
                            <a:pt x="135" y="33"/>
                            <a:pt x="131" y="29"/>
                            <a:pt x="128" y="25"/>
                          </a:cubicBezTo>
                          <a:cubicBezTo>
                            <a:pt x="125" y="21"/>
                            <a:pt x="122" y="16"/>
                            <a:pt x="120" y="12"/>
                          </a:cubicBezTo>
                          <a:cubicBezTo>
                            <a:pt x="118" y="8"/>
                            <a:pt x="116" y="4"/>
                            <a:pt x="113" y="0"/>
                          </a:cubicBezTo>
                          <a:cubicBezTo>
                            <a:pt x="113" y="1"/>
                            <a:pt x="113" y="1"/>
                            <a:pt x="113" y="1"/>
                          </a:cubicBezTo>
                          <a:cubicBezTo>
                            <a:pt x="110" y="3"/>
                            <a:pt x="108" y="5"/>
                            <a:pt x="103" y="5"/>
                          </a:cubicBezTo>
                          <a:lnTo>
                            <a:pt x="94" y="5"/>
                          </a:lnTo>
                          <a:cubicBezTo>
                            <a:pt x="93" y="5"/>
                            <a:pt x="89" y="6"/>
                            <a:pt x="89" y="7"/>
                          </a:cubicBezTo>
                          <a:lnTo>
                            <a:pt x="89" y="29"/>
                          </a:lnTo>
                          <a:cubicBezTo>
                            <a:pt x="89" y="33"/>
                            <a:pt x="94" y="34"/>
                            <a:pt x="101" y="36"/>
                          </a:cubicBezTo>
                          <a:cubicBezTo>
                            <a:pt x="102" y="36"/>
                            <a:pt x="103" y="36"/>
                            <a:pt x="104" y="36"/>
                          </a:cubicBezTo>
                          <a:lnTo>
                            <a:pt x="106" y="36"/>
                          </a:lnTo>
                          <a:lnTo>
                            <a:pt x="105" y="38"/>
                          </a:lnTo>
                          <a:cubicBezTo>
                            <a:pt x="105" y="39"/>
                            <a:pt x="104" y="39"/>
                            <a:pt x="104" y="40"/>
                          </a:cubicBezTo>
                          <a:cubicBezTo>
                            <a:pt x="103" y="41"/>
                            <a:pt x="103" y="41"/>
                            <a:pt x="103" y="43"/>
                          </a:cubicBezTo>
                          <a:cubicBezTo>
                            <a:pt x="103" y="44"/>
                            <a:pt x="104" y="46"/>
                            <a:pt x="104" y="48"/>
                          </a:cubicBezTo>
                          <a:cubicBezTo>
                            <a:pt x="105" y="49"/>
                            <a:pt x="105" y="50"/>
                            <a:pt x="105" y="50"/>
                          </a:cubicBezTo>
                          <a:lnTo>
                            <a:pt x="106" y="51"/>
                          </a:lnTo>
                          <a:lnTo>
                            <a:pt x="104" y="52"/>
                          </a:lnTo>
                          <a:cubicBezTo>
                            <a:pt x="102" y="52"/>
                            <a:pt x="101" y="54"/>
                            <a:pt x="99" y="57"/>
                          </a:cubicBezTo>
                          <a:cubicBezTo>
                            <a:pt x="96" y="60"/>
                            <a:pt x="93" y="64"/>
                            <a:pt x="88" y="64"/>
                          </a:cubicBezTo>
                          <a:cubicBezTo>
                            <a:pt x="85" y="64"/>
                            <a:pt x="83" y="63"/>
                            <a:pt x="82" y="63"/>
                          </a:cubicBezTo>
                          <a:cubicBezTo>
                            <a:pt x="81" y="62"/>
                            <a:pt x="80" y="61"/>
                            <a:pt x="78" y="61"/>
                          </a:cubicBezTo>
                          <a:cubicBezTo>
                            <a:pt x="77" y="61"/>
                            <a:pt x="77" y="62"/>
                            <a:pt x="77" y="62"/>
                          </a:cubicBezTo>
                          <a:cubicBezTo>
                            <a:pt x="76" y="63"/>
                            <a:pt x="76" y="65"/>
                            <a:pt x="76" y="67"/>
                          </a:cubicBezTo>
                          <a:cubicBezTo>
                            <a:pt x="76" y="67"/>
                            <a:pt x="76" y="68"/>
                            <a:pt x="76" y="68"/>
                          </a:cubicBezTo>
                          <a:cubicBezTo>
                            <a:pt x="76" y="70"/>
                            <a:pt x="77" y="71"/>
                            <a:pt x="78" y="72"/>
                          </a:cubicBezTo>
                          <a:cubicBezTo>
                            <a:pt x="79" y="73"/>
                            <a:pt x="80" y="73"/>
                            <a:pt x="80" y="74"/>
                          </a:cubicBezTo>
                          <a:cubicBezTo>
                            <a:pt x="81" y="75"/>
                            <a:pt x="82" y="77"/>
                            <a:pt x="83" y="78"/>
                          </a:cubicBezTo>
                          <a:cubicBezTo>
                            <a:pt x="85" y="82"/>
                            <a:pt x="88" y="86"/>
                            <a:pt x="89" y="90"/>
                          </a:cubicBezTo>
                          <a:cubicBezTo>
                            <a:pt x="90" y="92"/>
                            <a:pt x="94" y="102"/>
                            <a:pt x="95" y="104"/>
                          </a:cubicBezTo>
                          <a:cubicBezTo>
                            <a:pt x="98" y="105"/>
                            <a:pt x="100" y="105"/>
                            <a:pt x="102" y="105"/>
                          </a:cubicBezTo>
                          <a:cubicBezTo>
                            <a:pt x="105" y="105"/>
                            <a:pt x="108" y="105"/>
                            <a:pt x="111" y="108"/>
                          </a:cubicBezTo>
                          <a:cubicBezTo>
                            <a:pt x="112" y="108"/>
                            <a:pt x="113" y="109"/>
                            <a:pt x="113" y="109"/>
                          </a:cubicBezTo>
                          <a:cubicBezTo>
                            <a:pt x="117" y="112"/>
                            <a:pt x="121" y="114"/>
                            <a:pt x="121" y="120"/>
                          </a:cubicBezTo>
                          <a:cubicBezTo>
                            <a:pt x="121" y="128"/>
                            <a:pt x="116" y="131"/>
                            <a:pt x="112" y="133"/>
                          </a:cubicBezTo>
                          <a:cubicBezTo>
                            <a:pt x="111" y="133"/>
                            <a:pt x="110" y="134"/>
                            <a:pt x="109" y="134"/>
                          </a:cubicBezTo>
                          <a:cubicBezTo>
                            <a:pt x="102" y="138"/>
                            <a:pt x="98" y="149"/>
                            <a:pt x="94" y="159"/>
                          </a:cubicBezTo>
                          <a:cubicBezTo>
                            <a:pt x="93" y="162"/>
                            <a:pt x="92" y="165"/>
                            <a:pt x="91" y="167"/>
                          </a:cubicBezTo>
                          <a:cubicBezTo>
                            <a:pt x="90" y="169"/>
                            <a:pt x="88" y="170"/>
                            <a:pt x="86" y="171"/>
                          </a:cubicBezTo>
                          <a:cubicBezTo>
                            <a:pt x="83" y="172"/>
                            <a:pt x="82" y="173"/>
                            <a:pt x="82" y="176"/>
                          </a:cubicBezTo>
                          <a:cubicBezTo>
                            <a:pt x="82" y="180"/>
                            <a:pt x="84" y="182"/>
                            <a:pt x="88" y="184"/>
                          </a:cubicBezTo>
                          <a:cubicBezTo>
                            <a:pt x="91" y="187"/>
                            <a:pt x="96" y="190"/>
                            <a:pt x="96" y="196"/>
                          </a:cubicBezTo>
                          <a:cubicBezTo>
                            <a:pt x="96" y="204"/>
                            <a:pt x="92" y="207"/>
                            <a:pt x="87" y="211"/>
                          </a:cubicBezTo>
                          <a:cubicBezTo>
                            <a:pt x="87" y="212"/>
                            <a:pt x="86" y="212"/>
                            <a:pt x="85" y="213"/>
                          </a:cubicBezTo>
                          <a:cubicBezTo>
                            <a:pt x="79" y="220"/>
                            <a:pt x="72" y="227"/>
                            <a:pt x="64" y="227"/>
                          </a:cubicBezTo>
                          <a:cubicBezTo>
                            <a:pt x="61" y="238"/>
                            <a:pt x="58" y="242"/>
                            <a:pt x="52" y="247"/>
                          </a:cubicBezTo>
                          <a:cubicBezTo>
                            <a:pt x="51" y="248"/>
                            <a:pt x="49" y="249"/>
                            <a:pt x="48" y="251"/>
                          </a:cubicBezTo>
                          <a:cubicBezTo>
                            <a:pt x="47" y="252"/>
                            <a:pt x="47" y="253"/>
                            <a:pt x="47" y="255"/>
                          </a:cubicBezTo>
                          <a:cubicBezTo>
                            <a:pt x="47" y="256"/>
                            <a:pt x="47" y="258"/>
                            <a:pt x="46" y="259"/>
                          </a:cubicBezTo>
                          <a:cubicBezTo>
                            <a:pt x="43" y="262"/>
                            <a:pt x="40" y="262"/>
                            <a:pt x="36" y="262"/>
                          </a:cubicBezTo>
                          <a:cubicBezTo>
                            <a:pt x="36" y="262"/>
                            <a:pt x="35" y="262"/>
                            <a:pt x="34" y="262"/>
                          </a:cubicBezTo>
                          <a:cubicBezTo>
                            <a:pt x="33" y="262"/>
                            <a:pt x="32" y="262"/>
                            <a:pt x="32" y="262"/>
                          </a:cubicBezTo>
                          <a:cubicBezTo>
                            <a:pt x="28" y="262"/>
                            <a:pt x="27" y="264"/>
                            <a:pt x="25" y="267"/>
                          </a:cubicBezTo>
                          <a:cubicBezTo>
                            <a:pt x="23" y="269"/>
                            <a:pt x="21" y="272"/>
                            <a:pt x="17" y="272"/>
                          </a:cubicBezTo>
                          <a:cubicBezTo>
                            <a:pt x="9" y="272"/>
                            <a:pt x="4" y="273"/>
                            <a:pt x="4" y="276"/>
                          </a:cubicBezTo>
                          <a:cubicBezTo>
                            <a:pt x="4" y="278"/>
                            <a:pt x="5" y="280"/>
                            <a:pt x="7" y="281"/>
                          </a:cubicBezTo>
                          <a:cubicBezTo>
                            <a:pt x="7" y="281"/>
                            <a:pt x="8" y="282"/>
                            <a:pt x="8" y="282"/>
                          </a:cubicBezTo>
                          <a:lnTo>
                            <a:pt x="9" y="283"/>
                          </a:lnTo>
                          <a:lnTo>
                            <a:pt x="8" y="284"/>
                          </a:lnTo>
                          <a:cubicBezTo>
                            <a:pt x="7" y="285"/>
                            <a:pt x="7" y="286"/>
                            <a:pt x="6" y="287"/>
                          </a:cubicBezTo>
                          <a:cubicBezTo>
                            <a:pt x="4" y="289"/>
                            <a:pt x="2" y="292"/>
                            <a:pt x="2" y="296"/>
                          </a:cubicBezTo>
                          <a:cubicBezTo>
                            <a:pt x="2" y="299"/>
                            <a:pt x="6" y="300"/>
                            <a:pt x="11" y="300"/>
                          </a:cubicBezTo>
                          <a:cubicBezTo>
                            <a:pt x="12" y="300"/>
                            <a:pt x="12" y="301"/>
                            <a:pt x="13" y="301"/>
                          </a:cubicBezTo>
                          <a:lnTo>
                            <a:pt x="14" y="301"/>
                          </a:lnTo>
                          <a:lnTo>
                            <a:pt x="14" y="302"/>
                          </a:lnTo>
                          <a:cubicBezTo>
                            <a:pt x="13" y="307"/>
                            <a:pt x="10" y="310"/>
                            <a:pt x="7" y="314"/>
                          </a:cubicBezTo>
                          <a:cubicBezTo>
                            <a:pt x="4" y="317"/>
                            <a:pt x="1" y="319"/>
                            <a:pt x="0" y="323"/>
                          </a:cubicBezTo>
                          <a:cubicBezTo>
                            <a:pt x="1" y="325"/>
                            <a:pt x="6" y="339"/>
                            <a:pt x="31" y="338"/>
                          </a:cubicBezTo>
                          <a:cubicBezTo>
                            <a:pt x="78" y="336"/>
                            <a:pt x="110" y="293"/>
                            <a:pt x="117" y="273"/>
                          </a:cubicBezTo>
                          <a:cubicBezTo>
                            <a:pt x="118" y="270"/>
                            <a:pt x="121" y="269"/>
                            <a:pt x="124" y="269"/>
                          </a:cubicBezTo>
                          <a:cubicBezTo>
                            <a:pt x="127" y="269"/>
                            <a:pt x="131" y="270"/>
                            <a:pt x="134" y="271"/>
                          </a:cubicBezTo>
                          <a:cubicBezTo>
                            <a:pt x="138" y="272"/>
                            <a:pt x="142" y="273"/>
                            <a:pt x="146" y="273"/>
                          </a:cubicBezTo>
                          <a:cubicBezTo>
                            <a:pt x="147" y="273"/>
                            <a:pt x="148" y="273"/>
                            <a:pt x="149" y="272"/>
                          </a:cubicBezTo>
                          <a:cubicBezTo>
                            <a:pt x="151" y="272"/>
                            <a:pt x="154" y="270"/>
                            <a:pt x="156" y="268"/>
                          </a:cubicBezTo>
                          <a:cubicBezTo>
                            <a:pt x="159" y="266"/>
                            <a:pt x="162" y="264"/>
                            <a:pt x="165" y="264"/>
                          </a:cubicBezTo>
                          <a:cubicBezTo>
                            <a:pt x="169" y="264"/>
                            <a:pt x="173" y="265"/>
                            <a:pt x="176" y="266"/>
                          </a:cubicBezTo>
                          <a:cubicBezTo>
                            <a:pt x="179" y="267"/>
                            <a:pt x="183" y="269"/>
                            <a:pt x="188" y="269"/>
                          </a:cubicBezTo>
                          <a:cubicBezTo>
                            <a:pt x="200" y="272"/>
                            <a:pt x="205" y="264"/>
                            <a:pt x="209" y="255"/>
                          </a:cubicBezTo>
                          <a:cubicBezTo>
                            <a:pt x="212" y="250"/>
                            <a:pt x="215" y="245"/>
                            <a:pt x="220" y="242"/>
                          </a:cubicBezTo>
                          <a:cubicBezTo>
                            <a:pt x="221" y="241"/>
                            <a:pt x="221" y="241"/>
                            <a:pt x="221" y="241"/>
                          </a:cubicBezTo>
                          <a:cubicBezTo>
                            <a:pt x="221" y="240"/>
                            <a:pt x="220" y="238"/>
                            <a:pt x="218" y="236"/>
                          </a:cubicBezTo>
                          <a:cubicBezTo>
                            <a:pt x="216" y="232"/>
                            <a:pt x="212" y="226"/>
                            <a:pt x="212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" name="Freeform 1228">
                      <a:extLst>
                        <a:ext uri="{FF2B5EF4-FFF2-40B4-BE49-F238E27FC236}">
                          <a16:creationId xmlns:a16="http://schemas.microsoft.com/office/drawing/2014/main" id="{5392C473-56C2-CBF4-A1C2-0C20C38DA9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05286" y="4506570"/>
                      <a:ext cx="3759" cy="3759"/>
                    </a:xfrm>
                    <a:custGeom>
                      <a:avLst/>
                      <a:gdLst>
                        <a:gd name="T0" fmla="*/ 11 w 11"/>
                        <a:gd name="T1" fmla="*/ 7 h 7"/>
                        <a:gd name="T2" fmla="*/ 0 w 11"/>
                        <a:gd name="T3" fmla="*/ 0 h 7"/>
                        <a:gd name="T4" fmla="*/ 11 w 11"/>
                        <a:gd name="T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7"/>
                          </a:moveTo>
                          <a:cubicBezTo>
                            <a:pt x="8" y="3"/>
                            <a:pt x="4" y="0"/>
                            <a:pt x="0" y="0"/>
                          </a:cubicBezTo>
                          <a:cubicBezTo>
                            <a:pt x="4" y="0"/>
                            <a:pt x="8" y="3"/>
                            <a:pt x="1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" name="Freeform 1229">
                      <a:extLst>
                        <a:ext uri="{FF2B5EF4-FFF2-40B4-BE49-F238E27FC236}">
                          <a16:creationId xmlns:a16="http://schemas.microsoft.com/office/drawing/2014/main" id="{4E6BDDE9-B121-4DD2-D224-CDD180D9E0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2343" y="4482137"/>
                      <a:ext cx="56384" cy="80818"/>
                    </a:xfrm>
                    <a:custGeom>
                      <a:avLst/>
                      <a:gdLst>
                        <a:gd name="T0" fmla="*/ 129 w 136"/>
                        <a:gd name="T1" fmla="*/ 128 h 187"/>
                        <a:gd name="T2" fmla="*/ 110 w 136"/>
                        <a:gd name="T3" fmla="*/ 102 h 187"/>
                        <a:gd name="T4" fmla="*/ 87 w 136"/>
                        <a:gd name="T5" fmla="*/ 89 h 187"/>
                        <a:gd name="T6" fmla="*/ 95 w 136"/>
                        <a:gd name="T7" fmla="*/ 61 h 187"/>
                        <a:gd name="T8" fmla="*/ 96 w 136"/>
                        <a:gd name="T9" fmla="*/ 23 h 187"/>
                        <a:gd name="T10" fmla="*/ 104 w 136"/>
                        <a:gd name="T11" fmla="*/ 9 h 187"/>
                        <a:gd name="T12" fmla="*/ 98 w 136"/>
                        <a:gd name="T13" fmla="*/ 0 h 187"/>
                        <a:gd name="T14" fmla="*/ 85 w 136"/>
                        <a:gd name="T15" fmla="*/ 15 h 187"/>
                        <a:gd name="T16" fmla="*/ 89 w 136"/>
                        <a:gd name="T17" fmla="*/ 45 h 187"/>
                        <a:gd name="T18" fmla="*/ 73 w 136"/>
                        <a:gd name="T19" fmla="*/ 105 h 187"/>
                        <a:gd name="T20" fmla="*/ 69 w 136"/>
                        <a:gd name="T21" fmla="*/ 139 h 187"/>
                        <a:gd name="T22" fmla="*/ 35 w 136"/>
                        <a:gd name="T23" fmla="*/ 177 h 187"/>
                        <a:gd name="T24" fmla="*/ 17 w 136"/>
                        <a:gd name="T25" fmla="*/ 159 h 187"/>
                        <a:gd name="T26" fmla="*/ 15 w 136"/>
                        <a:gd name="T27" fmla="*/ 170 h 187"/>
                        <a:gd name="T28" fmla="*/ 43 w 136"/>
                        <a:gd name="T29" fmla="*/ 187 h 187"/>
                        <a:gd name="T30" fmla="*/ 72 w 136"/>
                        <a:gd name="T31" fmla="*/ 164 h 187"/>
                        <a:gd name="T32" fmla="*/ 88 w 136"/>
                        <a:gd name="T33" fmla="*/ 149 h 187"/>
                        <a:gd name="T34" fmla="*/ 100 w 136"/>
                        <a:gd name="T35" fmla="*/ 110 h 187"/>
                        <a:gd name="T36" fmla="*/ 122 w 136"/>
                        <a:gd name="T37" fmla="*/ 128 h 187"/>
                        <a:gd name="T38" fmla="*/ 115 w 136"/>
                        <a:gd name="T39" fmla="*/ 152 h 187"/>
                        <a:gd name="T40" fmla="*/ 135 w 136"/>
                        <a:gd name="T41" fmla="*/ 164 h 187"/>
                        <a:gd name="T42" fmla="*/ 119 w 136"/>
                        <a:gd name="T43" fmla="*/ 146 h 187"/>
                        <a:gd name="T44" fmla="*/ 129 w 136"/>
                        <a:gd name="T45" fmla="*/ 128 h 1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36" h="187">
                          <a:moveTo>
                            <a:pt x="129" y="128"/>
                          </a:moveTo>
                          <a:cubicBezTo>
                            <a:pt x="126" y="115"/>
                            <a:pt x="121" y="104"/>
                            <a:pt x="110" y="102"/>
                          </a:cubicBezTo>
                          <a:cubicBezTo>
                            <a:pt x="84" y="109"/>
                            <a:pt x="87" y="103"/>
                            <a:pt x="87" y="89"/>
                          </a:cubicBezTo>
                          <a:cubicBezTo>
                            <a:pt x="87" y="81"/>
                            <a:pt x="91" y="72"/>
                            <a:pt x="95" y="61"/>
                          </a:cubicBezTo>
                          <a:cubicBezTo>
                            <a:pt x="106" y="57"/>
                            <a:pt x="92" y="36"/>
                            <a:pt x="96" y="23"/>
                          </a:cubicBezTo>
                          <a:cubicBezTo>
                            <a:pt x="97" y="18"/>
                            <a:pt x="97" y="13"/>
                            <a:pt x="104" y="9"/>
                          </a:cubicBezTo>
                          <a:lnTo>
                            <a:pt x="98" y="0"/>
                          </a:lnTo>
                          <a:cubicBezTo>
                            <a:pt x="94" y="7"/>
                            <a:pt x="89" y="4"/>
                            <a:pt x="85" y="15"/>
                          </a:cubicBezTo>
                          <a:cubicBezTo>
                            <a:pt x="81" y="33"/>
                            <a:pt x="96" y="30"/>
                            <a:pt x="89" y="45"/>
                          </a:cubicBezTo>
                          <a:cubicBezTo>
                            <a:pt x="81" y="59"/>
                            <a:pt x="65" y="90"/>
                            <a:pt x="73" y="105"/>
                          </a:cubicBezTo>
                          <a:cubicBezTo>
                            <a:pt x="90" y="140"/>
                            <a:pt x="73" y="115"/>
                            <a:pt x="69" y="139"/>
                          </a:cubicBezTo>
                          <a:cubicBezTo>
                            <a:pt x="52" y="151"/>
                            <a:pt x="46" y="176"/>
                            <a:pt x="35" y="177"/>
                          </a:cubicBezTo>
                          <a:cubicBezTo>
                            <a:pt x="21" y="177"/>
                            <a:pt x="26" y="160"/>
                            <a:pt x="17" y="159"/>
                          </a:cubicBezTo>
                          <a:cubicBezTo>
                            <a:pt x="0" y="158"/>
                            <a:pt x="15" y="164"/>
                            <a:pt x="15" y="170"/>
                          </a:cubicBezTo>
                          <a:cubicBezTo>
                            <a:pt x="15" y="181"/>
                            <a:pt x="31" y="175"/>
                            <a:pt x="43" y="187"/>
                          </a:cubicBezTo>
                          <a:cubicBezTo>
                            <a:pt x="48" y="169"/>
                            <a:pt x="60" y="185"/>
                            <a:pt x="72" y="164"/>
                          </a:cubicBezTo>
                          <a:cubicBezTo>
                            <a:pt x="76" y="157"/>
                            <a:pt x="72" y="157"/>
                            <a:pt x="88" y="149"/>
                          </a:cubicBezTo>
                          <a:cubicBezTo>
                            <a:pt x="84" y="120"/>
                            <a:pt x="85" y="111"/>
                            <a:pt x="100" y="110"/>
                          </a:cubicBezTo>
                          <a:cubicBezTo>
                            <a:pt x="117" y="107"/>
                            <a:pt x="115" y="122"/>
                            <a:pt x="122" y="128"/>
                          </a:cubicBezTo>
                          <a:cubicBezTo>
                            <a:pt x="118" y="139"/>
                            <a:pt x="115" y="145"/>
                            <a:pt x="115" y="152"/>
                          </a:cubicBezTo>
                          <a:cubicBezTo>
                            <a:pt x="115" y="159"/>
                            <a:pt x="126" y="165"/>
                            <a:pt x="135" y="164"/>
                          </a:cubicBezTo>
                          <a:cubicBezTo>
                            <a:pt x="136" y="162"/>
                            <a:pt x="118" y="157"/>
                            <a:pt x="119" y="146"/>
                          </a:cubicBezTo>
                          <a:cubicBezTo>
                            <a:pt x="120" y="138"/>
                            <a:pt x="131" y="142"/>
                            <a:pt x="129" y="1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" name="Freeform 1230">
                      <a:extLst>
                        <a:ext uri="{FF2B5EF4-FFF2-40B4-BE49-F238E27FC236}">
                          <a16:creationId xmlns:a16="http://schemas.microsoft.com/office/drawing/2014/main" id="{C49FF227-F408-59CB-6355-EA291C9A50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66531" y="4455825"/>
                      <a:ext cx="13157" cy="13157"/>
                    </a:xfrm>
                    <a:custGeom>
                      <a:avLst/>
                      <a:gdLst>
                        <a:gd name="T0" fmla="*/ 0 w 30"/>
                        <a:gd name="T1" fmla="*/ 31 h 31"/>
                        <a:gd name="T2" fmla="*/ 17 w 30"/>
                        <a:gd name="T3" fmla="*/ 0 h 31"/>
                        <a:gd name="T4" fmla="*/ 21 w 30"/>
                        <a:gd name="T5" fmla="*/ 1 h 31"/>
                        <a:gd name="T6" fmla="*/ 26 w 30"/>
                        <a:gd name="T7" fmla="*/ 9 h 31"/>
                        <a:gd name="T8" fmla="*/ 0 w 30"/>
                        <a:gd name="T9" fmla="*/ 31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0" h="31">
                          <a:moveTo>
                            <a:pt x="0" y="31"/>
                          </a:moveTo>
                          <a:cubicBezTo>
                            <a:pt x="0" y="24"/>
                            <a:pt x="8" y="13"/>
                            <a:pt x="17" y="0"/>
                          </a:cubicBezTo>
                          <a:lnTo>
                            <a:pt x="21" y="1"/>
                          </a:lnTo>
                          <a:cubicBezTo>
                            <a:pt x="22" y="4"/>
                            <a:pt x="30" y="7"/>
                            <a:pt x="26" y="9"/>
                          </a:cubicBezTo>
                          <a:cubicBezTo>
                            <a:pt x="21" y="22"/>
                            <a:pt x="5" y="24"/>
                            <a:pt x="0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" name="Freeform 1231">
                      <a:extLst>
                        <a:ext uri="{FF2B5EF4-FFF2-40B4-BE49-F238E27FC236}">
                          <a16:creationId xmlns:a16="http://schemas.microsoft.com/office/drawing/2014/main" id="{E7861BBA-973E-8D37-0BF9-E0F8175ABF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13518" y="4702034"/>
                      <a:ext cx="37589" cy="65782"/>
                    </a:xfrm>
                    <a:custGeom>
                      <a:avLst/>
                      <a:gdLst>
                        <a:gd name="T0" fmla="*/ 10 w 88"/>
                        <a:gd name="T1" fmla="*/ 157 h 157"/>
                        <a:gd name="T2" fmla="*/ 16 w 88"/>
                        <a:gd name="T3" fmla="*/ 156 h 157"/>
                        <a:gd name="T4" fmla="*/ 16 w 88"/>
                        <a:gd name="T5" fmla="*/ 156 h 157"/>
                        <a:gd name="T6" fmla="*/ 44 w 88"/>
                        <a:gd name="T7" fmla="*/ 134 h 157"/>
                        <a:gd name="T8" fmla="*/ 44 w 88"/>
                        <a:gd name="T9" fmla="*/ 125 h 157"/>
                        <a:gd name="T10" fmla="*/ 47 w 88"/>
                        <a:gd name="T11" fmla="*/ 120 h 157"/>
                        <a:gd name="T12" fmla="*/ 51 w 88"/>
                        <a:gd name="T13" fmla="*/ 118 h 157"/>
                        <a:gd name="T14" fmla="*/ 55 w 88"/>
                        <a:gd name="T15" fmla="*/ 112 h 157"/>
                        <a:gd name="T16" fmla="*/ 57 w 88"/>
                        <a:gd name="T17" fmla="*/ 108 h 157"/>
                        <a:gd name="T18" fmla="*/ 66 w 88"/>
                        <a:gd name="T19" fmla="*/ 103 h 157"/>
                        <a:gd name="T20" fmla="*/ 70 w 88"/>
                        <a:gd name="T21" fmla="*/ 100 h 157"/>
                        <a:gd name="T22" fmla="*/ 72 w 88"/>
                        <a:gd name="T23" fmla="*/ 95 h 157"/>
                        <a:gd name="T24" fmla="*/ 74 w 88"/>
                        <a:gd name="T25" fmla="*/ 89 h 157"/>
                        <a:gd name="T26" fmla="*/ 85 w 88"/>
                        <a:gd name="T27" fmla="*/ 74 h 157"/>
                        <a:gd name="T28" fmla="*/ 83 w 88"/>
                        <a:gd name="T29" fmla="*/ 72 h 157"/>
                        <a:gd name="T30" fmla="*/ 81 w 88"/>
                        <a:gd name="T31" fmla="*/ 72 h 157"/>
                        <a:gd name="T32" fmla="*/ 78 w 88"/>
                        <a:gd name="T33" fmla="*/ 73 h 157"/>
                        <a:gd name="T34" fmla="*/ 77 w 88"/>
                        <a:gd name="T35" fmla="*/ 71 h 157"/>
                        <a:gd name="T36" fmla="*/ 77 w 88"/>
                        <a:gd name="T37" fmla="*/ 64 h 157"/>
                        <a:gd name="T38" fmla="*/ 77 w 88"/>
                        <a:gd name="T39" fmla="*/ 63 h 157"/>
                        <a:gd name="T40" fmla="*/ 79 w 88"/>
                        <a:gd name="T41" fmla="*/ 63 h 157"/>
                        <a:gd name="T42" fmla="*/ 80 w 88"/>
                        <a:gd name="T43" fmla="*/ 63 h 157"/>
                        <a:gd name="T44" fmla="*/ 82 w 88"/>
                        <a:gd name="T45" fmla="*/ 62 h 157"/>
                        <a:gd name="T46" fmla="*/ 88 w 88"/>
                        <a:gd name="T47" fmla="*/ 50 h 157"/>
                        <a:gd name="T48" fmla="*/ 82 w 88"/>
                        <a:gd name="T49" fmla="*/ 35 h 157"/>
                        <a:gd name="T50" fmla="*/ 82 w 88"/>
                        <a:gd name="T51" fmla="*/ 34 h 157"/>
                        <a:gd name="T52" fmla="*/ 82 w 88"/>
                        <a:gd name="T53" fmla="*/ 33 h 157"/>
                        <a:gd name="T54" fmla="*/ 84 w 88"/>
                        <a:gd name="T55" fmla="*/ 19 h 157"/>
                        <a:gd name="T56" fmla="*/ 77 w 88"/>
                        <a:gd name="T57" fmla="*/ 0 h 157"/>
                        <a:gd name="T58" fmla="*/ 70 w 88"/>
                        <a:gd name="T59" fmla="*/ 9 h 157"/>
                        <a:gd name="T60" fmla="*/ 72 w 88"/>
                        <a:gd name="T61" fmla="*/ 14 h 157"/>
                        <a:gd name="T62" fmla="*/ 74 w 88"/>
                        <a:gd name="T63" fmla="*/ 20 h 157"/>
                        <a:gd name="T64" fmla="*/ 70 w 88"/>
                        <a:gd name="T65" fmla="*/ 36 h 157"/>
                        <a:gd name="T66" fmla="*/ 70 w 88"/>
                        <a:gd name="T67" fmla="*/ 36 h 157"/>
                        <a:gd name="T68" fmla="*/ 68 w 88"/>
                        <a:gd name="T69" fmla="*/ 40 h 157"/>
                        <a:gd name="T70" fmla="*/ 68 w 88"/>
                        <a:gd name="T71" fmla="*/ 60 h 157"/>
                        <a:gd name="T72" fmla="*/ 68 w 88"/>
                        <a:gd name="T73" fmla="*/ 60 h 157"/>
                        <a:gd name="T74" fmla="*/ 60 w 88"/>
                        <a:gd name="T75" fmla="*/ 71 h 157"/>
                        <a:gd name="T76" fmla="*/ 57 w 88"/>
                        <a:gd name="T77" fmla="*/ 76 h 157"/>
                        <a:gd name="T78" fmla="*/ 56 w 88"/>
                        <a:gd name="T79" fmla="*/ 81 h 157"/>
                        <a:gd name="T80" fmla="*/ 56 w 88"/>
                        <a:gd name="T81" fmla="*/ 86 h 157"/>
                        <a:gd name="T82" fmla="*/ 53 w 88"/>
                        <a:gd name="T83" fmla="*/ 90 h 157"/>
                        <a:gd name="T84" fmla="*/ 50 w 88"/>
                        <a:gd name="T85" fmla="*/ 93 h 157"/>
                        <a:gd name="T86" fmla="*/ 46 w 88"/>
                        <a:gd name="T87" fmla="*/ 102 h 157"/>
                        <a:gd name="T88" fmla="*/ 39 w 88"/>
                        <a:gd name="T89" fmla="*/ 115 h 157"/>
                        <a:gd name="T90" fmla="*/ 33 w 88"/>
                        <a:gd name="T91" fmla="*/ 124 h 157"/>
                        <a:gd name="T92" fmla="*/ 22 w 88"/>
                        <a:gd name="T93" fmla="*/ 139 h 157"/>
                        <a:gd name="T94" fmla="*/ 19 w 88"/>
                        <a:gd name="T95" fmla="*/ 141 h 157"/>
                        <a:gd name="T96" fmla="*/ 0 w 88"/>
                        <a:gd name="T97" fmla="*/ 154 h 157"/>
                        <a:gd name="T98" fmla="*/ 10 w 88"/>
                        <a:gd name="T99" fmla="*/ 157 h 1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8" h="157">
                          <a:moveTo>
                            <a:pt x="10" y="157"/>
                          </a:moveTo>
                          <a:cubicBezTo>
                            <a:pt x="11" y="157"/>
                            <a:pt x="14" y="157"/>
                            <a:pt x="16" y="156"/>
                          </a:cubicBezTo>
                          <a:lnTo>
                            <a:pt x="16" y="156"/>
                          </a:lnTo>
                          <a:cubicBezTo>
                            <a:pt x="30" y="154"/>
                            <a:pt x="44" y="145"/>
                            <a:pt x="44" y="134"/>
                          </a:cubicBezTo>
                          <a:lnTo>
                            <a:pt x="44" y="125"/>
                          </a:lnTo>
                          <a:cubicBezTo>
                            <a:pt x="44" y="121"/>
                            <a:pt x="45" y="120"/>
                            <a:pt x="47" y="120"/>
                          </a:cubicBezTo>
                          <a:cubicBezTo>
                            <a:pt x="48" y="119"/>
                            <a:pt x="49" y="119"/>
                            <a:pt x="51" y="118"/>
                          </a:cubicBezTo>
                          <a:cubicBezTo>
                            <a:pt x="52" y="117"/>
                            <a:pt x="54" y="114"/>
                            <a:pt x="55" y="112"/>
                          </a:cubicBezTo>
                          <a:cubicBezTo>
                            <a:pt x="55" y="110"/>
                            <a:pt x="56" y="109"/>
                            <a:pt x="57" y="108"/>
                          </a:cubicBezTo>
                          <a:cubicBezTo>
                            <a:pt x="60" y="106"/>
                            <a:pt x="63" y="104"/>
                            <a:pt x="66" y="103"/>
                          </a:cubicBezTo>
                          <a:cubicBezTo>
                            <a:pt x="68" y="102"/>
                            <a:pt x="69" y="101"/>
                            <a:pt x="70" y="100"/>
                          </a:cubicBezTo>
                          <a:cubicBezTo>
                            <a:pt x="72" y="99"/>
                            <a:pt x="72" y="97"/>
                            <a:pt x="72" y="95"/>
                          </a:cubicBezTo>
                          <a:cubicBezTo>
                            <a:pt x="73" y="93"/>
                            <a:pt x="73" y="91"/>
                            <a:pt x="74" y="89"/>
                          </a:cubicBezTo>
                          <a:cubicBezTo>
                            <a:pt x="77" y="86"/>
                            <a:pt x="85" y="78"/>
                            <a:pt x="85" y="74"/>
                          </a:cubicBezTo>
                          <a:cubicBezTo>
                            <a:pt x="85" y="72"/>
                            <a:pt x="84" y="72"/>
                            <a:pt x="83" y="72"/>
                          </a:cubicBezTo>
                          <a:cubicBezTo>
                            <a:pt x="82" y="72"/>
                            <a:pt x="81" y="72"/>
                            <a:pt x="81" y="72"/>
                          </a:cubicBezTo>
                          <a:cubicBezTo>
                            <a:pt x="80" y="72"/>
                            <a:pt x="79" y="73"/>
                            <a:pt x="78" y="73"/>
                          </a:cubicBezTo>
                          <a:cubicBezTo>
                            <a:pt x="77" y="73"/>
                            <a:pt x="77" y="72"/>
                            <a:pt x="77" y="71"/>
                          </a:cubicBezTo>
                          <a:lnTo>
                            <a:pt x="77" y="64"/>
                          </a:lnTo>
                          <a:cubicBezTo>
                            <a:pt x="77" y="63"/>
                            <a:pt x="77" y="63"/>
                            <a:pt x="77" y="63"/>
                          </a:cubicBezTo>
                          <a:cubicBezTo>
                            <a:pt x="78" y="62"/>
                            <a:pt x="78" y="62"/>
                            <a:pt x="79" y="63"/>
                          </a:cubicBezTo>
                          <a:cubicBezTo>
                            <a:pt x="79" y="63"/>
                            <a:pt x="80" y="63"/>
                            <a:pt x="80" y="63"/>
                          </a:cubicBezTo>
                          <a:cubicBezTo>
                            <a:pt x="80" y="63"/>
                            <a:pt x="81" y="62"/>
                            <a:pt x="82" y="62"/>
                          </a:cubicBezTo>
                          <a:cubicBezTo>
                            <a:pt x="84" y="62"/>
                            <a:pt x="88" y="58"/>
                            <a:pt x="88" y="50"/>
                          </a:cubicBezTo>
                          <a:cubicBezTo>
                            <a:pt x="88" y="48"/>
                            <a:pt x="84" y="36"/>
                            <a:pt x="82" y="35"/>
                          </a:cubicBezTo>
                          <a:cubicBezTo>
                            <a:pt x="82" y="35"/>
                            <a:pt x="82" y="35"/>
                            <a:pt x="82" y="34"/>
                          </a:cubicBezTo>
                          <a:cubicBezTo>
                            <a:pt x="82" y="34"/>
                            <a:pt x="82" y="34"/>
                            <a:pt x="82" y="33"/>
                          </a:cubicBezTo>
                          <a:lnTo>
                            <a:pt x="84" y="19"/>
                          </a:lnTo>
                          <a:cubicBezTo>
                            <a:pt x="84" y="17"/>
                            <a:pt x="79" y="1"/>
                            <a:pt x="77" y="0"/>
                          </a:cubicBezTo>
                          <a:cubicBezTo>
                            <a:pt x="73" y="0"/>
                            <a:pt x="70" y="5"/>
                            <a:pt x="70" y="9"/>
                          </a:cubicBezTo>
                          <a:cubicBezTo>
                            <a:pt x="70" y="11"/>
                            <a:pt x="71" y="13"/>
                            <a:pt x="72" y="14"/>
                          </a:cubicBezTo>
                          <a:cubicBezTo>
                            <a:pt x="73" y="16"/>
                            <a:pt x="74" y="18"/>
                            <a:pt x="74" y="20"/>
                          </a:cubicBezTo>
                          <a:cubicBezTo>
                            <a:pt x="74" y="22"/>
                            <a:pt x="72" y="31"/>
                            <a:pt x="70" y="36"/>
                          </a:cubicBezTo>
                          <a:cubicBezTo>
                            <a:pt x="70" y="36"/>
                            <a:pt x="70" y="36"/>
                            <a:pt x="70" y="36"/>
                          </a:cubicBezTo>
                          <a:cubicBezTo>
                            <a:pt x="69" y="39"/>
                            <a:pt x="69" y="40"/>
                            <a:pt x="68" y="40"/>
                          </a:cubicBezTo>
                          <a:lnTo>
                            <a:pt x="68" y="60"/>
                          </a:lnTo>
                          <a:lnTo>
                            <a:pt x="68" y="60"/>
                          </a:lnTo>
                          <a:cubicBezTo>
                            <a:pt x="65" y="65"/>
                            <a:pt x="63" y="68"/>
                            <a:pt x="60" y="71"/>
                          </a:cubicBezTo>
                          <a:cubicBezTo>
                            <a:pt x="59" y="73"/>
                            <a:pt x="58" y="74"/>
                            <a:pt x="57" y="76"/>
                          </a:cubicBezTo>
                          <a:cubicBezTo>
                            <a:pt x="56" y="78"/>
                            <a:pt x="56" y="79"/>
                            <a:pt x="56" y="81"/>
                          </a:cubicBezTo>
                          <a:cubicBezTo>
                            <a:pt x="56" y="82"/>
                            <a:pt x="56" y="84"/>
                            <a:pt x="56" y="86"/>
                          </a:cubicBezTo>
                          <a:cubicBezTo>
                            <a:pt x="55" y="88"/>
                            <a:pt x="54" y="89"/>
                            <a:pt x="53" y="90"/>
                          </a:cubicBezTo>
                          <a:cubicBezTo>
                            <a:pt x="52" y="91"/>
                            <a:pt x="51" y="91"/>
                            <a:pt x="50" y="93"/>
                          </a:cubicBezTo>
                          <a:cubicBezTo>
                            <a:pt x="48" y="97"/>
                            <a:pt x="47" y="99"/>
                            <a:pt x="46" y="102"/>
                          </a:cubicBezTo>
                          <a:cubicBezTo>
                            <a:pt x="44" y="107"/>
                            <a:pt x="42" y="110"/>
                            <a:pt x="39" y="115"/>
                          </a:cubicBezTo>
                          <a:cubicBezTo>
                            <a:pt x="36" y="118"/>
                            <a:pt x="35" y="121"/>
                            <a:pt x="33" y="124"/>
                          </a:cubicBezTo>
                          <a:cubicBezTo>
                            <a:pt x="30" y="130"/>
                            <a:pt x="27" y="135"/>
                            <a:pt x="22" y="139"/>
                          </a:cubicBezTo>
                          <a:cubicBezTo>
                            <a:pt x="22" y="140"/>
                            <a:pt x="21" y="140"/>
                            <a:pt x="19" y="141"/>
                          </a:cubicBezTo>
                          <a:cubicBezTo>
                            <a:pt x="7" y="148"/>
                            <a:pt x="1" y="153"/>
                            <a:pt x="0" y="154"/>
                          </a:cubicBezTo>
                          <a:cubicBezTo>
                            <a:pt x="0" y="157"/>
                            <a:pt x="5" y="157"/>
                            <a:pt x="10" y="1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" name="Freeform 1232">
                      <a:extLst>
                        <a:ext uri="{FF2B5EF4-FFF2-40B4-BE49-F238E27FC236}">
                          <a16:creationId xmlns:a16="http://schemas.microsoft.com/office/drawing/2014/main" id="{706863C0-2534-CF2E-9117-DA68E8C53E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4040" y="4692637"/>
                      <a:ext cx="15036" cy="22554"/>
                    </a:xfrm>
                    <a:custGeom>
                      <a:avLst/>
                      <a:gdLst>
                        <a:gd name="T0" fmla="*/ 33 w 33"/>
                        <a:gd name="T1" fmla="*/ 26 h 51"/>
                        <a:gd name="T2" fmla="*/ 18 w 33"/>
                        <a:gd name="T3" fmla="*/ 8 h 51"/>
                        <a:gd name="T4" fmla="*/ 6 w 33"/>
                        <a:gd name="T5" fmla="*/ 1 h 51"/>
                        <a:gd name="T6" fmla="*/ 5 w 33"/>
                        <a:gd name="T7" fmla="*/ 0 h 51"/>
                        <a:gd name="T8" fmla="*/ 4 w 33"/>
                        <a:gd name="T9" fmla="*/ 0 h 51"/>
                        <a:gd name="T10" fmla="*/ 4 w 33"/>
                        <a:gd name="T11" fmla="*/ 4 h 51"/>
                        <a:gd name="T12" fmla="*/ 15 w 33"/>
                        <a:gd name="T13" fmla="*/ 13 h 51"/>
                        <a:gd name="T14" fmla="*/ 16 w 33"/>
                        <a:gd name="T15" fmla="*/ 13 h 51"/>
                        <a:gd name="T16" fmla="*/ 20 w 33"/>
                        <a:gd name="T17" fmla="*/ 12 h 51"/>
                        <a:gd name="T18" fmla="*/ 24 w 33"/>
                        <a:gd name="T19" fmla="*/ 19 h 51"/>
                        <a:gd name="T20" fmla="*/ 12 w 33"/>
                        <a:gd name="T21" fmla="*/ 28 h 51"/>
                        <a:gd name="T22" fmla="*/ 12 w 33"/>
                        <a:gd name="T23" fmla="*/ 31 h 51"/>
                        <a:gd name="T24" fmla="*/ 7 w 33"/>
                        <a:gd name="T25" fmla="*/ 41 h 51"/>
                        <a:gd name="T26" fmla="*/ 6 w 33"/>
                        <a:gd name="T27" fmla="*/ 41 h 51"/>
                        <a:gd name="T28" fmla="*/ 6 w 33"/>
                        <a:gd name="T29" fmla="*/ 40 h 51"/>
                        <a:gd name="T30" fmla="*/ 4 w 33"/>
                        <a:gd name="T31" fmla="*/ 37 h 51"/>
                        <a:gd name="T32" fmla="*/ 0 w 33"/>
                        <a:gd name="T33" fmla="*/ 40 h 51"/>
                        <a:gd name="T34" fmla="*/ 7 w 33"/>
                        <a:gd name="T35" fmla="*/ 51 h 51"/>
                        <a:gd name="T36" fmla="*/ 23 w 33"/>
                        <a:gd name="T37" fmla="*/ 31 h 51"/>
                        <a:gd name="T38" fmla="*/ 23 w 33"/>
                        <a:gd name="T39" fmla="*/ 30 h 51"/>
                        <a:gd name="T40" fmla="*/ 24 w 33"/>
                        <a:gd name="T41" fmla="*/ 30 h 51"/>
                        <a:gd name="T42" fmla="*/ 27 w 33"/>
                        <a:gd name="T43" fmla="*/ 30 h 51"/>
                        <a:gd name="T44" fmla="*/ 28 w 33"/>
                        <a:gd name="T45" fmla="*/ 30 h 51"/>
                        <a:gd name="T46" fmla="*/ 29 w 33"/>
                        <a:gd name="T47" fmla="*/ 30 h 51"/>
                        <a:gd name="T48" fmla="*/ 29 w 33"/>
                        <a:gd name="T49" fmla="*/ 31 h 51"/>
                        <a:gd name="T50" fmla="*/ 30 w 33"/>
                        <a:gd name="T51" fmla="*/ 39 h 51"/>
                        <a:gd name="T52" fmla="*/ 31 w 33"/>
                        <a:gd name="T53" fmla="*/ 35 h 51"/>
                        <a:gd name="T54" fmla="*/ 33 w 33"/>
                        <a:gd name="T55" fmla="*/ 29 h 51"/>
                        <a:gd name="T56" fmla="*/ 33 w 33"/>
                        <a:gd name="T57" fmla="*/ 28 h 51"/>
                        <a:gd name="T58" fmla="*/ 33 w 33"/>
                        <a:gd name="T59" fmla="*/ 2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51">
                          <a:moveTo>
                            <a:pt x="33" y="26"/>
                          </a:moveTo>
                          <a:cubicBezTo>
                            <a:pt x="33" y="18"/>
                            <a:pt x="24" y="8"/>
                            <a:pt x="18" y="8"/>
                          </a:cubicBezTo>
                          <a:cubicBezTo>
                            <a:pt x="12" y="8"/>
                            <a:pt x="9" y="4"/>
                            <a:pt x="6" y="1"/>
                          </a:cubicBezTo>
                          <a:cubicBezTo>
                            <a:pt x="6" y="1"/>
                            <a:pt x="5" y="1"/>
                            <a:pt x="5" y="0"/>
                          </a:cubicBezTo>
                          <a:lnTo>
                            <a:pt x="4" y="0"/>
                          </a:lnTo>
                          <a:lnTo>
                            <a:pt x="4" y="4"/>
                          </a:lnTo>
                          <a:cubicBezTo>
                            <a:pt x="5" y="8"/>
                            <a:pt x="10" y="13"/>
                            <a:pt x="15" y="13"/>
                          </a:cubicBezTo>
                          <a:cubicBezTo>
                            <a:pt x="15" y="13"/>
                            <a:pt x="16" y="13"/>
                            <a:pt x="16" y="13"/>
                          </a:cubicBezTo>
                          <a:cubicBezTo>
                            <a:pt x="17" y="12"/>
                            <a:pt x="19" y="12"/>
                            <a:pt x="20" y="12"/>
                          </a:cubicBezTo>
                          <a:cubicBezTo>
                            <a:pt x="23" y="12"/>
                            <a:pt x="24" y="16"/>
                            <a:pt x="24" y="19"/>
                          </a:cubicBezTo>
                          <a:cubicBezTo>
                            <a:pt x="24" y="22"/>
                            <a:pt x="16" y="27"/>
                            <a:pt x="12" y="28"/>
                          </a:cubicBezTo>
                          <a:cubicBezTo>
                            <a:pt x="12" y="29"/>
                            <a:pt x="12" y="30"/>
                            <a:pt x="12" y="31"/>
                          </a:cubicBezTo>
                          <a:cubicBezTo>
                            <a:pt x="12" y="35"/>
                            <a:pt x="12" y="40"/>
                            <a:pt x="7" y="41"/>
                          </a:cubicBezTo>
                          <a:lnTo>
                            <a:pt x="6" y="41"/>
                          </a:lnTo>
                          <a:lnTo>
                            <a:pt x="6" y="40"/>
                          </a:lnTo>
                          <a:cubicBezTo>
                            <a:pt x="5" y="38"/>
                            <a:pt x="5" y="37"/>
                            <a:pt x="4" y="37"/>
                          </a:cubicBezTo>
                          <a:cubicBezTo>
                            <a:pt x="3" y="37"/>
                            <a:pt x="0" y="39"/>
                            <a:pt x="0" y="40"/>
                          </a:cubicBezTo>
                          <a:cubicBezTo>
                            <a:pt x="0" y="46"/>
                            <a:pt x="2" y="51"/>
                            <a:pt x="7" y="51"/>
                          </a:cubicBezTo>
                          <a:cubicBezTo>
                            <a:pt x="13" y="51"/>
                            <a:pt x="20" y="38"/>
                            <a:pt x="23" y="31"/>
                          </a:cubicBezTo>
                          <a:lnTo>
                            <a:pt x="23" y="30"/>
                          </a:lnTo>
                          <a:lnTo>
                            <a:pt x="24" y="30"/>
                          </a:lnTo>
                          <a:cubicBezTo>
                            <a:pt x="25" y="30"/>
                            <a:pt x="26" y="30"/>
                            <a:pt x="27" y="30"/>
                          </a:cubicBezTo>
                          <a:cubicBezTo>
                            <a:pt x="27" y="30"/>
                            <a:pt x="27" y="30"/>
                            <a:pt x="28" y="30"/>
                          </a:cubicBezTo>
                          <a:lnTo>
                            <a:pt x="29" y="30"/>
                          </a:lnTo>
                          <a:lnTo>
                            <a:pt x="29" y="31"/>
                          </a:lnTo>
                          <a:cubicBezTo>
                            <a:pt x="29" y="35"/>
                            <a:pt x="30" y="39"/>
                            <a:pt x="30" y="39"/>
                          </a:cubicBezTo>
                          <a:cubicBezTo>
                            <a:pt x="31" y="39"/>
                            <a:pt x="31" y="37"/>
                            <a:pt x="31" y="35"/>
                          </a:cubicBezTo>
                          <a:cubicBezTo>
                            <a:pt x="31" y="33"/>
                            <a:pt x="31" y="30"/>
                            <a:pt x="33" y="29"/>
                          </a:cubicBezTo>
                          <a:cubicBezTo>
                            <a:pt x="33" y="29"/>
                            <a:pt x="33" y="28"/>
                            <a:pt x="33" y="28"/>
                          </a:cubicBezTo>
                          <a:cubicBezTo>
                            <a:pt x="33" y="27"/>
                            <a:pt x="33" y="26"/>
                            <a:pt x="33" y="2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" name="Freeform 1233">
                      <a:extLst>
                        <a:ext uri="{FF2B5EF4-FFF2-40B4-BE49-F238E27FC236}">
                          <a16:creationId xmlns:a16="http://schemas.microsoft.com/office/drawing/2014/main" id="{C5F85505-A65B-566F-7B36-B2422021C6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76498"/>
                      <a:ext cx="39469" cy="41348"/>
                    </a:xfrm>
                    <a:custGeom>
                      <a:avLst/>
                      <a:gdLst>
                        <a:gd name="T0" fmla="*/ 80 w 91"/>
                        <a:gd name="T1" fmla="*/ 59 h 95"/>
                        <a:gd name="T2" fmla="*/ 81 w 91"/>
                        <a:gd name="T3" fmla="*/ 59 h 95"/>
                        <a:gd name="T4" fmla="*/ 82 w 91"/>
                        <a:gd name="T5" fmla="*/ 36 h 95"/>
                        <a:gd name="T6" fmla="*/ 81 w 91"/>
                        <a:gd name="T7" fmla="*/ 37 h 95"/>
                        <a:gd name="T8" fmla="*/ 76 w 91"/>
                        <a:gd name="T9" fmla="*/ 29 h 95"/>
                        <a:gd name="T10" fmla="*/ 73 w 91"/>
                        <a:gd name="T11" fmla="*/ 24 h 95"/>
                        <a:gd name="T12" fmla="*/ 73 w 91"/>
                        <a:gd name="T13" fmla="*/ 24 h 95"/>
                        <a:gd name="T14" fmla="*/ 72 w 91"/>
                        <a:gd name="T15" fmla="*/ 24 h 95"/>
                        <a:gd name="T16" fmla="*/ 72 w 91"/>
                        <a:gd name="T17" fmla="*/ 24 h 95"/>
                        <a:gd name="T18" fmla="*/ 64 w 91"/>
                        <a:gd name="T19" fmla="*/ 8 h 95"/>
                        <a:gd name="T20" fmla="*/ 63 w 91"/>
                        <a:gd name="T21" fmla="*/ 8 h 95"/>
                        <a:gd name="T22" fmla="*/ 62 w 91"/>
                        <a:gd name="T23" fmla="*/ 5 h 95"/>
                        <a:gd name="T24" fmla="*/ 49 w 91"/>
                        <a:gd name="T25" fmla="*/ 0 h 95"/>
                        <a:gd name="T26" fmla="*/ 45 w 91"/>
                        <a:gd name="T27" fmla="*/ 2 h 95"/>
                        <a:gd name="T28" fmla="*/ 36 w 91"/>
                        <a:gd name="T29" fmla="*/ 7 h 95"/>
                        <a:gd name="T30" fmla="*/ 33 w 91"/>
                        <a:gd name="T31" fmla="*/ 9 h 95"/>
                        <a:gd name="T32" fmla="*/ 11 w 91"/>
                        <a:gd name="T33" fmla="*/ 13 h 95"/>
                        <a:gd name="T34" fmla="*/ 10 w 91"/>
                        <a:gd name="T35" fmla="*/ 13 h 95"/>
                        <a:gd name="T36" fmla="*/ 2 w 91"/>
                        <a:gd name="T37" fmla="*/ 39 h 95"/>
                        <a:gd name="T38" fmla="*/ 22 w 91"/>
                        <a:gd name="T39" fmla="*/ 53 h 95"/>
                        <a:gd name="T40" fmla="*/ 32 w 91"/>
                        <a:gd name="T41" fmla="*/ 66 h 95"/>
                        <a:gd name="T42" fmla="*/ 27 w 91"/>
                        <a:gd name="T43" fmla="*/ 46 h 95"/>
                        <a:gd name="T44" fmla="*/ 16 w 91"/>
                        <a:gd name="T45" fmla="*/ 21 h 95"/>
                        <a:gd name="T46" fmla="*/ 30 w 91"/>
                        <a:gd name="T47" fmla="*/ 19 h 95"/>
                        <a:gd name="T48" fmla="*/ 38 w 91"/>
                        <a:gd name="T49" fmla="*/ 15 h 95"/>
                        <a:gd name="T50" fmla="*/ 39 w 91"/>
                        <a:gd name="T51" fmla="*/ 15 h 95"/>
                        <a:gd name="T52" fmla="*/ 39 w 91"/>
                        <a:gd name="T53" fmla="*/ 15 h 95"/>
                        <a:gd name="T54" fmla="*/ 40 w 91"/>
                        <a:gd name="T55" fmla="*/ 15 h 95"/>
                        <a:gd name="T56" fmla="*/ 40 w 91"/>
                        <a:gd name="T57" fmla="*/ 14 h 95"/>
                        <a:gd name="T58" fmla="*/ 47 w 91"/>
                        <a:gd name="T59" fmla="*/ 13 h 95"/>
                        <a:gd name="T60" fmla="*/ 47 w 91"/>
                        <a:gd name="T61" fmla="*/ 13 h 95"/>
                        <a:gd name="T62" fmla="*/ 55 w 91"/>
                        <a:gd name="T63" fmla="*/ 20 h 95"/>
                        <a:gd name="T64" fmla="*/ 67 w 91"/>
                        <a:gd name="T65" fmla="*/ 36 h 95"/>
                        <a:gd name="T66" fmla="*/ 72 w 91"/>
                        <a:gd name="T67" fmla="*/ 39 h 95"/>
                        <a:gd name="T68" fmla="*/ 77 w 91"/>
                        <a:gd name="T69" fmla="*/ 39 h 95"/>
                        <a:gd name="T70" fmla="*/ 80 w 91"/>
                        <a:gd name="T71" fmla="*/ 38 h 95"/>
                        <a:gd name="T72" fmla="*/ 83 w 91"/>
                        <a:gd name="T73" fmla="*/ 40 h 95"/>
                        <a:gd name="T74" fmla="*/ 78 w 91"/>
                        <a:gd name="T75" fmla="*/ 56 h 95"/>
                        <a:gd name="T76" fmla="*/ 72 w 91"/>
                        <a:gd name="T77" fmla="*/ 73 h 95"/>
                        <a:gd name="T78" fmla="*/ 79 w 91"/>
                        <a:gd name="T79" fmla="*/ 66 h 95"/>
                        <a:gd name="T80" fmla="*/ 81 w 91"/>
                        <a:gd name="T81" fmla="*/ 67 h 95"/>
                        <a:gd name="T82" fmla="*/ 77 w 91"/>
                        <a:gd name="T83" fmla="*/ 91 h 95"/>
                        <a:gd name="T84" fmla="*/ 77 w 91"/>
                        <a:gd name="T85" fmla="*/ 93 h 95"/>
                        <a:gd name="T86" fmla="*/ 79 w 91"/>
                        <a:gd name="T87" fmla="*/ 95 h 95"/>
                        <a:gd name="T88" fmla="*/ 87 w 91"/>
                        <a:gd name="T89" fmla="*/ 84 h 95"/>
                        <a:gd name="T90" fmla="*/ 80 w 91"/>
                        <a:gd name="T91" fmla="*/ 60 h 95"/>
                        <a:gd name="T92" fmla="*/ 80 w 91"/>
                        <a:gd name="T93" fmla="*/ 59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91" h="95">
                          <a:moveTo>
                            <a:pt x="80" y="59"/>
                          </a:moveTo>
                          <a:lnTo>
                            <a:pt x="81" y="59"/>
                          </a:lnTo>
                          <a:cubicBezTo>
                            <a:pt x="91" y="48"/>
                            <a:pt x="89" y="45"/>
                            <a:pt x="82" y="36"/>
                          </a:cubicBezTo>
                          <a:cubicBezTo>
                            <a:pt x="82" y="36"/>
                            <a:pt x="81" y="37"/>
                            <a:pt x="81" y="37"/>
                          </a:cubicBezTo>
                          <a:cubicBezTo>
                            <a:pt x="78" y="37"/>
                            <a:pt x="77" y="33"/>
                            <a:pt x="76" y="29"/>
                          </a:cubicBezTo>
                          <a:cubicBezTo>
                            <a:pt x="75" y="27"/>
                            <a:pt x="74" y="24"/>
                            <a:pt x="73" y="24"/>
                          </a:cubicBezTo>
                          <a:cubicBezTo>
                            <a:pt x="73" y="24"/>
                            <a:pt x="73" y="24"/>
                            <a:pt x="73" y="24"/>
                          </a:cubicBezTo>
                          <a:lnTo>
                            <a:pt x="72" y="24"/>
                          </a:lnTo>
                          <a:lnTo>
                            <a:pt x="72" y="24"/>
                          </a:lnTo>
                          <a:cubicBezTo>
                            <a:pt x="62" y="20"/>
                            <a:pt x="62" y="13"/>
                            <a:pt x="64" y="8"/>
                          </a:cubicBezTo>
                          <a:cubicBezTo>
                            <a:pt x="63" y="8"/>
                            <a:pt x="63" y="8"/>
                            <a:pt x="63" y="8"/>
                          </a:cubicBezTo>
                          <a:cubicBezTo>
                            <a:pt x="63" y="7"/>
                            <a:pt x="64" y="6"/>
                            <a:pt x="62" y="5"/>
                          </a:cubicBezTo>
                          <a:cubicBezTo>
                            <a:pt x="60" y="2"/>
                            <a:pt x="52" y="1"/>
                            <a:pt x="49" y="0"/>
                          </a:cubicBezTo>
                          <a:cubicBezTo>
                            <a:pt x="45" y="0"/>
                            <a:pt x="45" y="2"/>
                            <a:pt x="45" y="2"/>
                          </a:cubicBezTo>
                          <a:lnTo>
                            <a:pt x="36" y="7"/>
                          </a:lnTo>
                          <a:lnTo>
                            <a:pt x="33" y="9"/>
                          </a:lnTo>
                          <a:lnTo>
                            <a:pt x="11" y="13"/>
                          </a:lnTo>
                          <a:lnTo>
                            <a:pt x="10" y="13"/>
                          </a:lnTo>
                          <a:cubicBezTo>
                            <a:pt x="7" y="21"/>
                            <a:pt x="1" y="28"/>
                            <a:pt x="2" y="39"/>
                          </a:cubicBezTo>
                          <a:cubicBezTo>
                            <a:pt x="3" y="42"/>
                            <a:pt x="11" y="53"/>
                            <a:pt x="22" y="53"/>
                          </a:cubicBezTo>
                          <a:cubicBezTo>
                            <a:pt x="26" y="56"/>
                            <a:pt x="27" y="64"/>
                            <a:pt x="32" y="66"/>
                          </a:cubicBezTo>
                          <a:cubicBezTo>
                            <a:pt x="39" y="62"/>
                            <a:pt x="27" y="46"/>
                            <a:pt x="27" y="46"/>
                          </a:cubicBezTo>
                          <a:cubicBezTo>
                            <a:pt x="0" y="34"/>
                            <a:pt x="13" y="25"/>
                            <a:pt x="16" y="21"/>
                          </a:cubicBezTo>
                          <a:cubicBezTo>
                            <a:pt x="31" y="34"/>
                            <a:pt x="44" y="34"/>
                            <a:pt x="30" y="19"/>
                          </a:cubicBezTo>
                          <a:cubicBezTo>
                            <a:pt x="30" y="17"/>
                            <a:pt x="34" y="16"/>
                            <a:pt x="38" y="15"/>
                          </a:cubicBezTo>
                          <a:lnTo>
                            <a:pt x="39" y="15"/>
                          </a:ln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40" y="15"/>
                            <a:pt x="40" y="15"/>
                          </a:cubicBezTo>
                          <a:cubicBezTo>
                            <a:pt x="40" y="14"/>
                            <a:pt x="40" y="14"/>
                            <a:pt x="40" y="14"/>
                          </a:cubicBezTo>
                          <a:cubicBezTo>
                            <a:pt x="42" y="14"/>
                            <a:pt x="45" y="13"/>
                            <a:pt x="47" y="13"/>
                          </a:cubicBezTo>
                          <a:lnTo>
                            <a:pt x="47" y="13"/>
                          </a:lnTo>
                          <a:cubicBezTo>
                            <a:pt x="50" y="16"/>
                            <a:pt x="53" y="19"/>
                            <a:pt x="55" y="20"/>
                          </a:cubicBezTo>
                          <a:cubicBezTo>
                            <a:pt x="60" y="24"/>
                            <a:pt x="63" y="27"/>
                            <a:pt x="67" y="36"/>
                          </a:cubicBezTo>
                          <a:cubicBezTo>
                            <a:pt x="68" y="38"/>
                            <a:pt x="69" y="39"/>
                            <a:pt x="72" y="39"/>
                          </a:cubicBezTo>
                          <a:cubicBezTo>
                            <a:pt x="74" y="39"/>
                            <a:pt x="75" y="39"/>
                            <a:pt x="77" y="39"/>
                          </a:cubicBezTo>
                          <a:cubicBezTo>
                            <a:pt x="78" y="38"/>
                            <a:pt x="79" y="38"/>
                            <a:pt x="80" y="38"/>
                          </a:cubicBezTo>
                          <a:cubicBezTo>
                            <a:pt x="81" y="38"/>
                            <a:pt x="83" y="38"/>
                            <a:pt x="83" y="40"/>
                          </a:cubicBezTo>
                          <a:cubicBezTo>
                            <a:pt x="85" y="42"/>
                            <a:pt x="84" y="45"/>
                            <a:pt x="78" y="56"/>
                          </a:cubicBezTo>
                          <a:cubicBezTo>
                            <a:pt x="76" y="58"/>
                            <a:pt x="74" y="66"/>
                            <a:pt x="72" y="73"/>
                          </a:cubicBezTo>
                          <a:cubicBezTo>
                            <a:pt x="75" y="69"/>
                            <a:pt x="77" y="66"/>
                            <a:pt x="79" y="66"/>
                          </a:cubicBezTo>
                          <a:cubicBezTo>
                            <a:pt x="80" y="66"/>
                            <a:pt x="81" y="66"/>
                            <a:pt x="81" y="67"/>
                          </a:cubicBezTo>
                          <a:cubicBezTo>
                            <a:pt x="83" y="70"/>
                            <a:pt x="82" y="79"/>
                            <a:pt x="77" y="91"/>
                          </a:cubicBezTo>
                          <a:cubicBezTo>
                            <a:pt x="77" y="92"/>
                            <a:pt x="77" y="92"/>
                            <a:pt x="77" y="93"/>
                          </a:cubicBezTo>
                          <a:cubicBezTo>
                            <a:pt x="77" y="94"/>
                            <a:pt x="78" y="95"/>
                            <a:pt x="79" y="95"/>
                          </a:cubicBezTo>
                          <a:cubicBezTo>
                            <a:pt x="79" y="95"/>
                            <a:pt x="81" y="94"/>
                            <a:pt x="87" y="84"/>
                          </a:cubicBezTo>
                          <a:cubicBezTo>
                            <a:pt x="88" y="80"/>
                            <a:pt x="84" y="68"/>
                            <a:pt x="80" y="60"/>
                          </a:cubicBezTo>
                          <a:lnTo>
                            <a:pt x="80" y="59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" name="Freeform 1234">
                      <a:extLst>
                        <a:ext uri="{FF2B5EF4-FFF2-40B4-BE49-F238E27FC236}">
                          <a16:creationId xmlns:a16="http://schemas.microsoft.com/office/drawing/2014/main" id="{76E39ACF-46C1-5F65-46BA-645B775835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7911" y="4406959"/>
                      <a:ext cx="67661" cy="35710"/>
                    </a:xfrm>
                    <a:custGeom>
                      <a:avLst/>
                      <a:gdLst>
                        <a:gd name="T0" fmla="*/ 100 w 161"/>
                        <a:gd name="T1" fmla="*/ 35 h 83"/>
                        <a:gd name="T2" fmla="*/ 136 w 161"/>
                        <a:gd name="T3" fmla="*/ 33 h 83"/>
                        <a:gd name="T4" fmla="*/ 161 w 161"/>
                        <a:gd name="T5" fmla="*/ 10 h 83"/>
                        <a:gd name="T6" fmla="*/ 147 w 161"/>
                        <a:gd name="T7" fmla="*/ 0 h 83"/>
                        <a:gd name="T8" fmla="*/ 141 w 161"/>
                        <a:gd name="T9" fmla="*/ 7 h 83"/>
                        <a:gd name="T10" fmla="*/ 131 w 161"/>
                        <a:gd name="T11" fmla="*/ 11 h 83"/>
                        <a:gd name="T12" fmla="*/ 121 w 161"/>
                        <a:gd name="T13" fmla="*/ 12 h 83"/>
                        <a:gd name="T14" fmla="*/ 102 w 161"/>
                        <a:gd name="T15" fmla="*/ 10 h 83"/>
                        <a:gd name="T16" fmla="*/ 93 w 161"/>
                        <a:gd name="T17" fmla="*/ 9 h 83"/>
                        <a:gd name="T18" fmla="*/ 74 w 161"/>
                        <a:gd name="T19" fmla="*/ 10 h 83"/>
                        <a:gd name="T20" fmla="*/ 61 w 161"/>
                        <a:gd name="T21" fmla="*/ 17 h 83"/>
                        <a:gd name="T22" fmla="*/ 57 w 161"/>
                        <a:gd name="T23" fmla="*/ 23 h 83"/>
                        <a:gd name="T24" fmla="*/ 45 w 161"/>
                        <a:gd name="T25" fmla="*/ 24 h 83"/>
                        <a:gd name="T26" fmla="*/ 42 w 161"/>
                        <a:gd name="T27" fmla="*/ 22 h 83"/>
                        <a:gd name="T28" fmla="*/ 40 w 161"/>
                        <a:gd name="T29" fmla="*/ 22 h 83"/>
                        <a:gd name="T30" fmla="*/ 43 w 161"/>
                        <a:gd name="T31" fmla="*/ 29 h 83"/>
                        <a:gd name="T32" fmla="*/ 42 w 161"/>
                        <a:gd name="T33" fmla="*/ 31 h 83"/>
                        <a:gd name="T34" fmla="*/ 38 w 161"/>
                        <a:gd name="T35" fmla="*/ 34 h 83"/>
                        <a:gd name="T36" fmla="*/ 40 w 161"/>
                        <a:gd name="T37" fmla="*/ 39 h 83"/>
                        <a:gd name="T38" fmla="*/ 33 w 161"/>
                        <a:gd name="T39" fmla="*/ 36 h 83"/>
                        <a:gd name="T40" fmla="*/ 31 w 161"/>
                        <a:gd name="T41" fmla="*/ 38 h 83"/>
                        <a:gd name="T42" fmla="*/ 30 w 161"/>
                        <a:gd name="T43" fmla="*/ 43 h 83"/>
                        <a:gd name="T44" fmla="*/ 24 w 161"/>
                        <a:gd name="T45" fmla="*/ 47 h 83"/>
                        <a:gd name="T46" fmla="*/ 21 w 161"/>
                        <a:gd name="T47" fmla="*/ 54 h 83"/>
                        <a:gd name="T48" fmla="*/ 14 w 161"/>
                        <a:gd name="T49" fmla="*/ 49 h 83"/>
                        <a:gd name="T50" fmla="*/ 7 w 161"/>
                        <a:gd name="T51" fmla="*/ 60 h 83"/>
                        <a:gd name="T52" fmla="*/ 11 w 161"/>
                        <a:gd name="T53" fmla="*/ 65 h 83"/>
                        <a:gd name="T54" fmla="*/ 5 w 161"/>
                        <a:gd name="T55" fmla="*/ 65 h 83"/>
                        <a:gd name="T56" fmla="*/ 3 w 161"/>
                        <a:gd name="T57" fmla="*/ 65 h 83"/>
                        <a:gd name="T58" fmla="*/ 3 w 161"/>
                        <a:gd name="T59" fmla="*/ 69 h 83"/>
                        <a:gd name="T60" fmla="*/ 9 w 161"/>
                        <a:gd name="T61" fmla="*/ 76 h 83"/>
                        <a:gd name="T62" fmla="*/ 21 w 161"/>
                        <a:gd name="T63" fmla="*/ 83 h 83"/>
                        <a:gd name="T64" fmla="*/ 23 w 161"/>
                        <a:gd name="T65" fmla="*/ 76 h 83"/>
                        <a:gd name="T66" fmla="*/ 23 w 161"/>
                        <a:gd name="T67" fmla="*/ 72 h 83"/>
                        <a:gd name="T68" fmla="*/ 27 w 161"/>
                        <a:gd name="T69" fmla="*/ 73 h 83"/>
                        <a:gd name="T70" fmla="*/ 29 w 161"/>
                        <a:gd name="T71" fmla="*/ 70 h 83"/>
                        <a:gd name="T72" fmla="*/ 29 w 161"/>
                        <a:gd name="T73" fmla="*/ 65 h 83"/>
                        <a:gd name="T74" fmla="*/ 31 w 161"/>
                        <a:gd name="T75" fmla="*/ 66 h 83"/>
                        <a:gd name="T76" fmla="*/ 36 w 161"/>
                        <a:gd name="T77" fmla="*/ 67 h 83"/>
                        <a:gd name="T78" fmla="*/ 37 w 161"/>
                        <a:gd name="T79" fmla="*/ 59 h 83"/>
                        <a:gd name="T80" fmla="*/ 39 w 161"/>
                        <a:gd name="T81" fmla="*/ 60 h 83"/>
                        <a:gd name="T82" fmla="*/ 47 w 161"/>
                        <a:gd name="T83" fmla="*/ 56 h 83"/>
                        <a:gd name="T84" fmla="*/ 53 w 161"/>
                        <a:gd name="T85" fmla="*/ 51 h 83"/>
                        <a:gd name="T86" fmla="*/ 57 w 161"/>
                        <a:gd name="T87" fmla="*/ 54 h 83"/>
                        <a:gd name="T88" fmla="*/ 60 w 161"/>
                        <a:gd name="T89" fmla="*/ 50 h 83"/>
                        <a:gd name="T90" fmla="*/ 73 w 161"/>
                        <a:gd name="T91" fmla="*/ 46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61" h="83">
                          <a:moveTo>
                            <a:pt x="76" y="42"/>
                          </a:moveTo>
                          <a:cubicBezTo>
                            <a:pt x="85" y="38"/>
                            <a:pt x="91" y="37"/>
                            <a:pt x="100" y="35"/>
                          </a:cubicBezTo>
                          <a:cubicBezTo>
                            <a:pt x="103" y="35"/>
                            <a:pt x="106" y="34"/>
                            <a:pt x="110" y="33"/>
                          </a:cubicBezTo>
                          <a:lnTo>
                            <a:pt x="136" y="33"/>
                          </a:lnTo>
                          <a:cubicBezTo>
                            <a:pt x="137" y="32"/>
                            <a:pt x="139" y="32"/>
                            <a:pt x="140" y="31"/>
                          </a:cubicBezTo>
                          <a:cubicBezTo>
                            <a:pt x="150" y="27"/>
                            <a:pt x="161" y="23"/>
                            <a:pt x="161" y="10"/>
                          </a:cubicBezTo>
                          <a:cubicBezTo>
                            <a:pt x="161" y="2"/>
                            <a:pt x="152" y="0"/>
                            <a:pt x="149" y="0"/>
                          </a:cubicBezTo>
                          <a:cubicBezTo>
                            <a:pt x="148" y="0"/>
                            <a:pt x="147" y="0"/>
                            <a:pt x="147" y="0"/>
                          </a:cubicBezTo>
                          <a:cubicBezTo>
                            <a:pt x="147" y="0"/>
                            <a:pt x="147" y="1"/>
                            <a:pt x="147" y="1"/>
                          </a:cubicBezTo>
                          <a:cubicBezTo>
                            <a:pt x="144" y="2"/>
                            <a:pt x="143" y="4"/>
                            <a:pt x="141" y="7"/>
                          </a:cubicBezTo>
                          <a:cubicBezTo>
                            <a:pt x="140" y="9"/>
                            <a:pt x="139" y="11"/>
                            <a:pt x="137" y="11"/>
                          </a:cubicBezTo>
                          <a:cubicBezTo>
                            <a:pt x="136" y="11"/>
                            <a:pt x="133" y="11"/>
                            <a:pt x="131" y="11"/>
                          </a:cubicBezTo>
                          <a:cubicBezTo>
                            <a:pt x="130" y="10"/>
                            <a:pt x="129" y="10"/>
                            <a:pt x="129" y="10"/>
                          </a:cubicBezTo>
                          <a:cubicBezTo>
                            <a:pt x="126" y="10"/>
                            <a:pt x="123" y="11"/>
                            <a:pt x="121" y="12"/>
                          </a:cubicBezTo>
                          <a:cubicBezTo>
                            <a:pt x="119" y="13"/>
                            <a:pt x="116" y="14"/>
                            <a:pt x="113" y="14"/>
                          </a:cubicBezTo>
                          <a:cubicBezTo>
                            <a:pt x="109" y="14"/>
                            <a:pt x="105" y="12"/>
                            <a:pt x="102" y="10"/>
                          </a:cubicBezTo>
                          <a:cubicBezTo>
                            <a:pt x="99" y="8"/>
                            <a:pt x="97" y="7"/>
                            <a:pt x="93" y="6"/>
                          </a:cubicBezTo>
                          <a:lnTo>
                            <a:pt x="93" y="9"/>
                          </a:lnTo>
                          <a:cubicBezTo>
                            <a:pt x="93" y="10"/>
                            <a:pt x="93" y="10"/>
                            <a:pt x="92" y="10"/>
                          </a:cubicBezTo>
                          <a:lnTo>
                            <a:pt x="74" y="10"/>
                          </a:lnTo>
                          <a:cubicBezTo>
                            <a:pt x="72" y="11"/>
                            <a:pt x="70" y="13"/>
                            <a:pt x="68" y="14"/>
                          </a:cubicBezTo>
                          <a:cubicBezTo>
                            <a:pt x="65" y="15"/>
                            <a:pt x="63" y="16"/>
                            <a:pt x="61" y="17"/>
                          </a:cubicBezTo>
                          <a:cubicBezTo>
                            <a:pt x="61" y="17"/>
                            <a:pt x="60" y="18"/>
                            <a:pt x="60" y="19"/>
                          </a:cubicBezTo>
                          <a:cubicBezTo>
                            <a:pt x="60" y="20"/>
                            <a:pt x="59" y="23"/>
                            <a:pt x="57" y="23"/>
                          </a:cubicBezTo>
                          <a:cubicBezTo>
                            <a:pt x="57" y="23"/>
                            <a:pt x="56" y="23"/>
                            <a:pt x="52" y="20"/>
                          </a:cubicBezTo>
                          <a:cubicBezTo>
                            <a:pt x="49" y="23"/>
                            <a:pt x="48" y="24"/>
                            <a:pt x="45" y="24"/>
                          </a:cubicBezTo>
                          <a:cubicBezTo>
                            <a:pt x="44" y="25"/>
                            <a:pt x="44" y="24"/>
                            <a:pt x="44" y="24"/>
                          </a:cubicBezTo>
                          <a:cubicBezTo>
                            <a:pt x="43" y="22"/>
                            <a:pt x="43" y="22"/>
                            <a:pt x="42" y="22"/>
                          </a:cubicBezTo>
                          <a:cubicBezTo>
                            <a:pt x="42" y="22"/>
                            <a:pt x="41" y="22"/>
                            <a:pt x="41" y="22"/>
                          </a:cubicBezTo>
                          <a:cubicBezTo>
                            <a:pt x="41" y="22"/>
                            <a:pt x="41" y="22"/>
                            <a:pt x="40" y="22"/>
                          </a:cubicBezTo>
                          <a:lnTo>
                            <a:pt x="40" y="26"/>
                          </a:lnTo>
                          <a:cubicBezTo>
                            <a:pt x="42" y="27"/>
                            <a:pt x="43" y="27"/>
                            <a:pt x="43" y="29"/>
                          </a:cubicBezTo>
                          <a:cubicBezTo>
                            <a:pt x="44" y="29"/>
                            <a:pt x="44" y="30"/>
                            <a:pt x="43" y="30"/>
                          </a:cubicBezTo>
                          <a:cubicBezTo>
                            <a:pt x="43" y="31"/>
                            <a:pt x="43" y="31"/>
                            <a:pt x="42" y="31"/>
                          </a:cubicBezTo>
                          <a:lnTo>
                            <a:pt x="37" y="31"/>
                          </a:lnTo>
                          <a:cubicBezTo>
                            <a:pt x="37" y="32"/>
                            <a:pt x="38" y="33"/>
                            <a:pt x="38" y="34"/>
                          </a:cubicBezTo>
                          <a:cubicBezTo>
                            <a:pt x="39" y="35"/>
                            <a:pt x="40" y="36"/>
                            <a:pt x="40" y="38"/>
                          </a:cubicBezTo>
                          <a:cubicBezTo>
                            <a:pt x="40" y="38"/>
                            <a:pt x="40" y="39"/>
                            <a:pt x="40" y="39"/>
                          </a:cubicBezTo>
                          <a:cubicBezTo>
                            <a:pt x="40" y="39"/>
                            <a:pt x="40" y="39"/>
                            <a:pt x="39" y="39"/>
                          </a:cubicBezTo>
                          <a:cubicBezTo>
                            <a:pt x="36" y="39"/>
                            <a:pt x="34" y="38"/>
                            <a:pt x="33" y="36"/>
                          </a:cubicBezTo>
                          <a:lnTo>
                            <a:pt x="31" y="36"/>
                          </a:lnTo>
                          <a:cubicBezTo>
                            <a:pt x="31" y="37"/>
                            <a:pt x="31" y="38"/>
                            <a:pt x="31" y="38"/>
                          </a:cubicBezTo>
                          <a:cubicBezTo>
                            <a:pt x="31" y="40"/>
                            <a:pt x="31" y="41"/>
                            <a:pt x="31" y="43"/>
                          </a:cubicBezTo>
                          <a:cubicBezTo>
                            <a:pt x="31" y="43"/>
                            <a:pt x="31" y="43"/>
                            <a:pt x="30" y="43"/>
                          </a:cubicBezTo>
                          <a:cubicBezTo>
                            <a:pt x="29" y="44"/>
                            <a:pt x="26" y="44"/>
                            <a:pt x="26" y="43"/>
                          </a:cubicBezTo>
                          <a:cubicBezTo>
                            <a:pt x="24" y="43"/>
                            <a:pt x="24" y="44"/>
                            <a:pt x="24" y="47"/>
                          </a:cubicBezTo>
                          <a:cubicBezTo>
                            <a:pt x="23" y="49"/>
                            <a:pt x="23" y="51"/>
                            <a:pt x="22" y="53"/>
                          </a:cubicBezTo>
                          <a:cubicBezTo>
                            <a:pt x="22" y="53"/>
                            <a:pt x="22" y="54"/>
                            <a:pt x="21" y="54"/>
                          </a:cubicBezTo>
                          <a:cubicBezTo>
                            <a:pt x="21" y="54"/>
                            <a:pt x="20" y="53"/>
                            <a:pt x="20" y="53"/>
                          </a:cubicBezTo>
                          <a:cubicBezTo>
                            <a:pt x="18" y="51"/>
                            <a:pt x="16" y="49"/>
                            <a:pt x="14" y="49"/>
                          </a:cubicBezTo>
                          <a:cubicBezTo>
                            <a:pt x="8" y="49"/>
                            <a:pt x="0" y="53"/>
                            <a:pt x="0" y="56"/>
                          </a:cubicBezTo>
                          <a:cubicBezTo>
                            <a:pt x="1" y="56"/>
                            <a:pt x="5" y="59"/>
                            <a:pt x="7" y="60"/>
                          </a:cubicBezTo>
                          <a:cubicBezTo>
                            <a:pt x="9" y="62"/>
                            <a:pt x="10" y="63"/>
                            <a:pt x="11" y="63"/>
                          </a:cubicBezTo>
                          <a:cubicBezTo>
                            <a:pt x="11" y="64"/>
                            <a:pt x="11" y="64"/>
                            <a:pt x="11" y="65"/>
                          </a:cubicBezTo>
                          <a:cubicBezTo>
                            <a:pt x="11" y="65"/>
                            <a:pt x="11" y="65"/>
                            <a:pt x="10" y="65"/>
                          </a:cubicBezTo>
                          <a:lnTo>
                            <a:pt x="5" y="65"/>
                          </a:lnTo>
                          <a:cubicBezTo>
                            <a:pt x="4" y="65"/>
                            <a:pt x="4" y="65"/>
                            <a:pt x="4" y="65"/>
                          </a:cubicBezTo>
                          <a:cubicBezTo>
                            <a:pt x="3" y="65"/>
                            <a:pt x="3" y="65"/>
                            <a:pt x="3" y="65"/>
                          </a:cubicBezTo>
                          <a:cubicBezTo>
                            <a:pt x="1" y="65"/>
                            <a:pt x="0" y="66"/>
                            <a:pt x="0" y="67"/>
                          </a:cubicBezTo>
                          <a:cubicBezTo>
                            <a:pt x="0" y="69"/>
                            <a:pt x="1" y="69"/>
                            <a:pt x="3" y="69"/>
                          </a:cubicBezTo>
                          <a:cubicBezTo>
                            <a:pt x="4" y="69"/>
                            <a:pt x="5" y="70"/>
                            <a:pt x="6" y="70"/>
                          </a:cubicBezTo>
                          <a:cubicBezTo>
                            <a:pt x="9" y="72"/>
                            <a:pt x="9" y="74"/>
                            <a:pt x="9" y="76"/>
                          </a:cubicBezTo>
                          <a:cubicBezTo>
                            <a:pt x="9" y="77"/>
                            <a:pt x="9" y="78"/>
                            <a:pt x="10" y="79"/>
                          </a:cubicBezTo>
                          <a:cubicBezTo>
                            <a:pt x="10" y="81"/>
                            <a:pt x="17" y="83"/>
                            <a:pt x="21" y="83"/>
                          </a:cubicBezTo>
                          <a:cubicBezTo>
                            <a:pt x="22" y="83"/>
                            <a:pt x="22" y="82"/>
                            <a:pt x="22" y="82"/>
                          </a:cubicBezTo>
                          <a:cubicBezTo>
                            <a:pt x="23" y="81"/>
                            <a:pt x="23" y="79"/>
                            <a:pt x="23" y="76"/>
                          </a:cubicBezTo>
                          <a:cubicBezTo>
                            <a:pt x="22" y="75"/>
                            <a:pt x="22" y="74"/>
                            <a:pt x="22" y="73"/>
                          </a:cubicBezTo>
                          <a:cubicBezTo>
                            <a:pt x="22" y="73"/>
                            <a:pt x="22" y="72"/>
                            <a:pt x="23" y="72"/>
                          </a:cubicBezTo>
                          <a:cubicBezTo>
                            <a:pt x="23" y="72"/>
                            <a:pt x="23" y="72"/>
                            <a:pt x="24" y="72"/>
                          </a:cubicBezTo>
                          <a:cubicBezTo>
                            <a:pt x="25" y="72"/>
                            <a:pt x="26" y="73"/>
                            <a:pt x="27" y="73"/>
                          </a:cubicBezTo>
                          <a:cubicBezTo>
                            <a:pt x="28" y="73"/>
                            <a:pt x="29" y="74"/>
                            <a:pt x="29" y="74"/>
                          </a:cubicBezTo>
                          <a:cubicBezTo>
                            <a:pt x="29" y="73"/>
                            <a:pt x="29" y="71"/>
                            <a:pt x="29" y="70"/>
                          </a:cubicBezTo>
                          <a:cubicBezTo>
                            <a:pt x="28" y="68"/>
                            <a:pt x="27" y="67"/>
                            <a:pt x="28" y="65"/>
                          </a:cubicBezTo>
                          <a:cubicBezTo>
                            <a:pt x="28" y="65"/>
                            <a:pt x="28" y="65"/>
                            <a:pt x="29" y="65"/>
                          </a:cubicBezTo>
                          <a:cubicBezTo>
                            <a:pt x="29" y="65"/>
                            <a:pt x="30" y="65"/>
                            <a:pt x="30" y="65"/>
                          </a:cubicBezTo>
                          <a:cubicBezTo>
                            <a:pt x="30" y="66"/>
                            <a:pt x="30" y="66"/>
                            <a:pt x="31" y="66"/>
                          </a:cubicBezTo>
                          <a:cubicBezTo>
                            <a:pt x="32" y="68"/>
                            <a:pt x="33" y="70"/>
                            <a:pt x="34" y="70"/>
                          </a:cubicBezTo>
                          <a:cubicBezTo>
                            <a:pt x="36" y="70"/>
                            <a:pt x="36" y="69"/>
                            <a:pt x="36" y="67"/>
                          </a:cubicBezTo>
                          <a:cubicBezTo>
                            <a:pt x="36" y="65"/>
                            <a:pt x="36" y="64"/>
                            <a:pt x="36" y="64"/>
                          </a:cubicBezTo>
                          <a:cubicBezTo>
                            <a:pt x="35" y="62"/>
                            <a:pt x="35" y="61"/>
                            <a:pt x="37" y="59"/>
                          </a:cubicBezTo>
                          <a:cubicBezTo>
                            <a:pt x="37" y="59"/>
                            <a:pt x="37" y="59"/>
                            <a:pt x="38" y="59"/>
                          </a:cubicBezTo>
                          <a:cubicBezTo>
                            <a:pt x="38" y="59"/>
                            <a:pt x="38" y="59"/>
                            <a:pt x="39" y="60"/>
                          </a:cubicBezTo>
                          <a:cubicBezTo>
                            <a:pt x="39" y="61"/>
                            <a:pt x="41" y="63"/>
                            <a:pt x="42" y="63"/>
                          </a:cubicBezTo>
                          <a:cubicBezTo>
                            <a:pt x="43" y="63"/>
                            <a:pt x="46" y="59"/>
                            <a:pt x="47" y="56"/>
                          </a:cubicBezTo>
                          <a:cubicBezTo>
                            <a:pt x="49" y="53"/>
                            <a:pt x="50" y="51"/>
                            <a:pt x="51" y="51"/>
                          </a:cubicBezTo>
                          <a:cubicBezTo>
                            <a:pt x="52" y="50"/>
                            <a:pt x="52" y="50"/>
                            <a:pt x="53" y="51"/>
                          </a:cubicBezTo>
                          <a:cubicBezTo>
                            <a:pt x="53" y="51"/>
                            <a:pt x="53" y="51"/>
                            <a:pt x="54" y="52"/>
                          </a:cubicBezTo>
                          <a:cubicBezTo>
                            <a:pt x="55" y="53"/>
                            <a:pt x="55" y="54"/>
                            <a:pt x="57" y="54"/>
                          </a:cubicBezTo>
                          <a:cubicBezTo>
                            <a:pt x="57" y="54"/>
                            <a:pt x="57" y="53"/>
                            <a:pt x="57" y="52"/>
                          </a:cubicBezTo>
                          <a:cubicBezTo>
                            <a:pt x="58" y="51"/>
                            <a:pt x="58" y="50"/>
                            <a:pt x="60" y="50"/>
                          </a:cubicBezTo>
                          <a:cubicBezTo>
                            <a:pt x="68" y="50"/>
                            <a:pt x="71" y="49"/>
                            <a:pt x="72" y="48"/>
                          </a:cubicBezTo>
                          <a:cubicBezTo>
                            <a:pt x="72" y="48"/>
                            <a:pt x="72" y="47"/>
                            <a:pt x="73" y="46"/>
                          </a:cubicBezTo>
                          <a:cubicBezTo>
                            <a:pt x="73" y="44"/>
                            <a:pt x="73" y="42"/>
                            <a:pt x="7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" name="Freeform 1235">
                      <a:extLst>
                        <a:ext uri="{FF2B5EF4-FFF2-40B4-BE49-F238E27FC236}">
                          <a16:creationId xmlns:a16="http://schemas.microsoft.com/office/drawing/2014/main" id="{7F577DFD-3F14-1A99-D6EF-4EA95C1675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37030"/>
                      <a:ext cx="28193" cy="39469"/>
                    </a:xfrm>
                    <a:custGeom>
                      <a:avLst/>
                      <a:gdLst>
                        <a:gd name="T0" fmla="*/ 56 w 65"/>
                        <a:gd name="T1" fmla="*/ 5 h 95"/>
                        <a:gd name="T2" fmla="*/ 46 w 65"/>
                        <a:gd name="T3" fmla="*/ 2 h 95"/>
                        <a:gd name="T4" fmla="*/ 43 w 65"/>
                        <a:gd name="T5" fmla="*/ 0 h 95"/>
                        <a:gd name="T6" fmla="*/ 42 w 65"/>
                        <a:gd name="T7" fmla="*/ 0 h 95"/>
                        <a:gd name="T8" fmla="*/ 41 w 65"/>
                        <a:gd name="T9" fmla="*/ 4 h 95"/>
                        <a:gd name="T10" fmla="*/ 39 w 65"/>
                        <a:gd name="T11" fmla="*/ 10 h 95"/>
                        <a:gd name="T12" fmla="*/ 38 w 65"/>
                        <a:gd name="T13" fmla="*/ 11 h 95"/>
                        <a:gd name="T14" fmla="*/ 37 w 65"/>
                        <a:gd name="T15" fmla="*/ 11 h 95"/>
                        <a:gd name="T16" fmla="*/ 34 w 65"/>
                        <a:gd name="T17" fmla="*/ 9 h 95"/>
                        <a:gd name="T18" fmla="*/ 30 w 65"/>
                        <a:gd name="T19" fmla="*/ 8 h 95"/>
                        <a:gd name="T20" fmla="*/ 25 w 65"/>
                        <a:gd name="T21" fmla="*/ 8 h 95"/>
                        <a:gd name="T22" fmla="*/ 25 w 65"/>
                        <a:gd name="T23" fmla="*/ 10 h 95"/>
                        <a:gd name="T24" fmla="*/ 31 w 65"/>
                        <a:gd name="T25" fmla="*/ 17 h 95"/>
                        <a:gd name="T26" fmla="*/ 33 w 65"/>
                        <a:gd name="T27" fmla="*/ 19 h 95"/>
                        <a:gd name="T28" fmla="*/ 30 w 65"/>
                        <a:gd name="T29" fmla="*/ 19 h 95"/>
                        <a:gd name="T30" fmla="*/ 21 w 65"/>
                        <a:gd name="T31" fmla="*/ 21 h 95"/>
                        <a:gd name="T32" fmla="*/ 21 w 65"/>
                        <a:gd name="T33" fmla="*/ 21 h 95"/>
                        <a:gd name="T34" fmla="*/ 20 w 65"/>
                        <a:gd name="T35" fmla="*/ 25 h 95"/>
                        <a:gd name="T36" fmla="*/ 15 w 65"/>
                        <a:gd name="T37" fmla="*/ 30 h 95"/>
                        <a:gd name="T38" fmla="*/ 10 w 65"/>
                        <a:gd name="T39" fmla="*/ 27 h 95"/>
                        <a:gd name="T40" fmla="*/ 9 w 65"/>
                        <a:gd name="T41" fmla="*/ 25 h 95"/>
                        <a:gd name="T42" fmla="*/ 0 w 65"/>
                        <a:gd name="T43" fmla="*/ 38 h 95"/>
                        <a:gd name="T44" fmla="*/ 14 w 65"/>
                        <a:gd name="T45" fmla="*/ 51 h 95"/>
                        <a:gd name="T46" fmla="*/ 15 w 65"/>
                        <a:gd name="T47" fmla="*/ 51 h 95"/>
                        <a:gd name="T48" fmla="*/ 15 w 65"/>
                        <a:gd name="T49" fmla="*/ 52 h 95"/>
                        <a:gd name="T50" fmla="*/ 15 w 65"/>
                        <a:gd name="T51" fmla="*/ 57 h 95"/>
                        <a:gd name="T52" fmla="*/ 15 w 65"/>
                        <a:gd name="T53" fmla="*/ 62 h 95"/>
                        <a:gd name="T54" fmla="*/ 12 w 65"/>
                        <a:gd name="T55" fmla="*/ 67 h 95"/>
                        <a:gd name="T56" fmla="*/ 9 w 65"/>
                        <a:gd name="T57" fmla="*/ 71 h 95"/>
                        <a:gd name="T58" fmla="*/ 29 w 65"/>
                        <a:gd name="T59" fmla="*/ 91 h 95"/>
                        <a:gd name="T60" fmla="*/ 36 w 65"/>
                        <a:gd name="T61" fmla="*/ 95 h 95"/>
                        <a:gd name="T62" fmla="*/ 39 w 65"/>
                        <a:gd name="T63" fmla="*/ 95 h 95"/>
                        <a:gd name="T64" fmla="*/ 37 w 65"/>
                        <a:gd name="T65" fmla="*/ 88 h 95"/>
                        <a:gd name="T66" fmla="*/ 35 w 65"/>
                        <a:gd name="T67" fmla="*/ 68 h 95"/>
                        <a:gd name="T68" fmla="*/ 52 w 65"/>
                        <a:gd name="T69" fmla="*/ 30 h 95"/>
                        <a:gd name="T70" fmla="*/ 59 w 65"/>
                        <a:gd name="T71" fmla="*/ 24 h 95"/>
                        <a:gd name="T72" fmla="*/ 57 w 65"/>
                        <a:gd name="T73" fmla="*/ 21 h 95"/>
                        <a:gd name="T74" fmla="*/ 57 w 65"/>
                        <a:gd name="T75" fmla="*/ 20 h 95"/>
                        <a:gd name="T76" fmla="*/ 58 w 65"/>
                        <a:gd name="T77" fmla="*/ 20 h 95"/>
                        <a:gd name="T78" fmla="*/ 65 w 65"/>
                        <a:gd name="T79" fmla="*/ 18 h 95"/>
                        <a:gd name="T80" fmla="*/ 62 w 65"/>
                        <a:gd name="T81" fmla="*/ 15 h 95"/>
                        <a:gd name="T82" fmla="*/ 56 w 65"/>
                        <a:gd name="T83" fmla="*/ 5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5" h="95">
                          <a:moveTo>
                            <a:pt x="56" y="5"/>
                          </a:moveTo>
                          <a:cubicBezTo>
                            <a:pt x="53" y="5"/>
                            <a:pt x="48" y="4"/>
                            <a:pt x="46" y="2"/>
                          </a:cubicBezTo>
                          <a:cubicBezTo>
                            <a:pt x="45" y="1"/>
                            <a:pt x="44" y="1"/>
                            <a:pt x="43" y="0"/>
                          </a:cubicBezTo>
                          <a:cubicBezTo>
                            <a:pt x="43" y="0"/>
                            <a:pt x="42" y="0"/>
                            <a:pt x="42" y="0"/>
                          </a:cubicBezTo>
                          <a:cubicBezTo>
                            <a:pt x="42" y="1"/>
                            <a:pt x="41" y="3"/>
                            <a:pt x="41" y="4"/>
                          </a:cubicBezTo>
                          <a:cubicBezTo>
                            <a:pt x="40" y="6"/>
                            <a:pt x="40" y="8"/>
                            <a:pt x="39" y="10"/>
                          </a:cubicBezTo>
                          <a:lnTo>
                            <a:pt x="38" y="11"/>
                          </a:lnTo>
                          <a:lnTo>
                            <a:pt x="37" y="11"/>
                          </a:lnTo>
                          <a:cubicBezTo>
                            <a:pt x="36" y="10"/>
                            <a:pt x="35" y="10"/>
                            <a:pt x="34" y="9"/>
                          </a:cubicBezTo>
                          <a:cubicBezTo>
                            <a:pt x="32" y="8"/>
                            <a:pt x="31" y="8"/>
                            <a:pt x="30" y="8"/>
                          </a:cubicBezTo>
                          <a:lnTo>
                            <a:pt x="25" y="8"/>
                          </a:lnTo>
                          <a:lnTo>
                            <a:pt x="25" y="10"/>
                          </a:lnTo>
                          <a:cubicBezTo>
                            <a:pt x="27" y="13"/>
                            <a:pt x="28" y="14"/>
                            <a:pt x="31" y="17"/>
                          </a:cubicBezTo>
                          <a:lnTo>
                            <a:pt x="33" y="19"/>
                          </a:lnTo>
                          <a:lnTo>
                            <a:pt x="30" y="19"/>
                          </a:lnTo>
                          <a:cubicBezTo>
                            <a:pt x="27" y="19"/>
                            <a:pt x="22" y="20"/>
                            <a:pt x="21" y="21"/>
                          </a:cubicBezTo>
                          <a:lnTo>
                            <a:pt x="21" y="21"/>
                          </a:lnTo>
                          <a:cubicBezTo>
                            <a:pt x="21" y="22"/>
                            <a:pt x="20" y="23"/>
                            <a:pt x="20" y="25"/>
                          </a:cubicBezTo>
                          <a:cubicBezTo>
                            <a:pt x="19" y="27"/>
                            <a:pt x="19" y="30"/>
                            <a:pt x="15" y="30"/>
                          </a:cubicBezTo>
                          <a:cubicBezTo>
                            <a:pt x="13" y="30"/>
                            <a:pt x="11" y="28"/>
                            <a:pt x="10" y="27"/>
                          </a:cubicBezTo>
                          <a:cubicBezTo>
                            <a:pt x="10" y="26"/>
                            <a:pt x="9" y="25"/>
                            <a:pt x="9" y="25"/>
                          </a:cubicBezTo>
                          <a:cubicBezTo>
                            <a:pt x="3" y="25"/>
                            <a:pt x="0" y="33"/>
                            <a:pt x="0" y="38"/>
                          </a:cubicBezTo>
                          <a:cubicBezTo>
                            <a:pt x="0" y="46"/>
                            <a:pt x="11" y="50"/>
                            <a:pt x="14" y="51"/>
                          </a:cubicBezTo>
                          <a:lnTo>
                            <a:pt x="15" y="51"/>
                          </a:lnTo>
                          <a:lnTo>
                            <a:pt x="15" y="52"/>
                          </a:lnTo>
                          <a:cubicBezTo>
                            <a:pt x="14" y="56"/>
                            <a:pt x="14" y="56"/>
                            <a:pt x="15" y="57"/>
                          </a:cubicBezTo>
                          <a:cubicBezTo>
                            <a:pt x="15" y="58"/>
                            <a:pt x="15" y="59"/>
                            <a:pt x="15" y="62"/>
                          </a:cubicBezTo>
                          <a:cubicBezTo>
                            <a:pt x="15" y="65"/>
                            <a:pt x="13" y="66"/>
                            <a:pt x="12" y="67"/>
                          </a:cubicBezTo>
                          <a:cubicBezTo>
                            <a:pt x="10" y="68"/>
                            <a:pt x="9" y="69"/>
                            <a:pt x="9" y="71"/>
                          </a:cubicBezTo>
                          <a:cubicBezTo>
                            <a:pt x="9" y="81"/>
                            <a:pt x="20" y="87"/>
                            <a:pt x="29" y="91"/>
                          </a:cubicBezTo>
                          <a:cubicBezTo>
                            <a:pt x="32" y="93"/>
                            <a:pt x="34" y="94"/>
                            <a:pt x="36" y="95"/>
                          </a:cubicBezTo>
                          <a:lnTo>
                            <a:pt x="39" y="95"/>
                          </a:lnTo>
                          <a:cubicBezTo>
                            <a:pt x="38" y="92"/>
                            <a:pt x="38" y="90"/>
                            <a:pt x="37" y="88"/>
                          </a:cubicBezTo>
                          <a:cubicBezTo>
                            <a:pt x="36" y="82"/>
                            <a:pt x="35" y="77"/>
                            <a:pt x="35" y="68"/>
                          </a:cubicBezTo>
                          <a:cubicBezTo>
                            <a:pt x="35" y="45"/>
                            <a:pt x="43" y="38"/>
                            <a:pt x="52" y="30"/>
                          </a:cubicBezTo>
                          <a:cubicBezTo>
                            <a:pt x="54" y="28"/>
                            <a:pt x="56" y="26"/>
                            <a:pt x="59" y="24"/>
                          </a:cubicBezTo>
                          <a:cubicBezTo>
                            <a:pt x="58" y="23"/>
                            <a:pt x="57" y="22"/>
                            <a:pt x="57" y="21"/>
                          </a:cubicBezTo>
                          <a:lnTo>
                            <a:pt x="57" y="20"/>
                          </a:lnTo>
                          <a:lnTo>
                            <a:pt x="58" y="20"/>
                          </a:lnTo>
                          <a:cubicBezTo>
                            <a:pt x="61" y="20"/>
                            <a:pt x="64" y="18"/>
                            <a:pt x="65" y="18"/>
                          </a:cubicBezTo>
                          <a:cubicBezTo>
                            <a:pt x="64" y="17"/>
                            <a:pt x="63" y="16"/>
                            <a:pt x="62" y="15"/>
                          </a:cubicBezTo>
                          <a:cubicBezTo>
                            <a:pt x="60" y="12"/>
                            <a:pt x="58" y="10"/>
                            <a:pt x="56" y="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" name="Freeform 1236">
                      <a:extLst>
                        <a:ext uri="{FF2B5EF4-FFF2-40B4-BE49-F238E27FC236}">
                          <a16:creationId xmlns:a16="http://schemas.microsoft.com/office/drawing/2014/main" id="{7E150B41-646B-2855-E0DB-0AC15CEDE3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57704"/>
                      <a:ext cx="1880" cy="7518"/>
                    </a:xfrm>
                    <a:custGeom>
                      <a:avLst/>
                      <a:gdLst>
                        <a:gd name="T0" fmla="*/ 2 w 5"/>
                        <a:gd name="T1" fmla="*/ 14 h 14"/>
                        <a:gd name="T2" fmla="*/ 3 w 5"/>
                        <a:gd name="T3" fmla="*/ 14 h 14"/>
                        <a:gd name="T4" fmla="*/ 5 w 5"/>
                        <a:gd name="T5" fmla="*/ 14 h 14"/>
                        <a:gd name="T6" fmla="*/ 5 w 5"/>
                        <a:gd name="T7" fmla="*/ 6 h 14"/>
                        <a:gd name="T8" fmla="*/ 2 w 5"/>
                        <a:gd name="T9" fmla="*/ 0 h 14"/>
                        <a:gd name="T10" fmla="*/ 0 w 5"/>
                        <a:gd name="T11" fmla="*/ 0 h 14"/>
                        <a:gd name="T12" fmla="*/ 0 w 5"/>
                        <a:gd name="T13" fmla="*/ 2 h 14"/>
                        <a:gd name="T14" fmla="*/ 1 w 5"/>
                        <a:gd name="T15" fmla="*/ 7 h 14"/>
                        <a:gd name="T16" fmla="*/ 3 w 5"/>
                        <a:gd name="T17" fmla="*/ 11 h 14"/>
                        <a:gd name="T18" fmla="*/ 3 w 5"/>
                        <a:gd name="T19" fmla="*/ 13 h 14"/>
                        <a:gd name="T20" fmla="*/ 2 w 5"/>
                        <a:gd name="T21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2" y="14"/>
                          </a:move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5" y="14"/>
                            <a:pt x="5" y="14"/>
                            <a:pt x="5" y="14"/>
                          </a:cubicBezTo>
                          <a:lnTo>
                            <a:pt x="5" y="6"/>
                          </a:lnTo>
                          <a:cubicBezTo>
                            <a:pt x="5" y="1"/>
                            <a:pt x="4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5"/>
                            <a:pt x="1" y="7"/>
                          </a:cubicBezTo>
                          <a:cubicBezTo>
                            <a:pt x="2" y="8"/>
                            <a:pt x="3" y="10"/>
                            <a:pt x="3" y="11"/>
                          </a:cubicBezTo>
                          <a:cubicBezTo>
                            <a:pt x="3" y="12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2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" name="Freeform 1237">
                      <a:extLst>
                        <a:ext uri="{FF2B5EF4-FFF2-40B4-BE49-F238E27FC236}">
                          <a16:creationId xmlns:a16="http://schemas.microsoft.com/office/drawing/2014/main" id="{544D52F0-B4E4-C11C-50C2-5BEA67F444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7982" y="4324262"/>
                      <a:ext cx="7518" cy="3759"/>
                    </a:xfrm>
                    <a:custGeom>
                      <a:avLst/>
                      <a:gdLst>
                        <a:gd name="T0" fmla="*/ 18 w 18"/>
                        <a:gd name="T1" fmla="*/ 9 h 9"/>
                        <a:gd name="T2" fmla="*/ 17 w 18"/>
                        <a:gd name="T3" fmla="*/ 3 h 9"/>
                        <a:gd name="T4" fmla="*/ 14 w 18"/>
                        <a:gd name="T5" fmla="*/ 2 h 9"/>
                        <a:gd name="T6" fmla="*/ 3 w 18"/>
                        <a:gd name="T7" fmla="*/ 2 h 9"/>
                        <a:gd name="T8" fmla="*/ 2 w 18"/>
                        <a:gd name="T9" fmla="*/ 1 h 9"/>
                        <a:gd name="T10" fmla="*/ 0 w 18"/>
                        <a:gd name="T11" fmla="*/ 0 h 9"/>
                        <a:gd name="T12" fmla="*/ 0 w 18"/>
                        <a:gd name="T13" fmla="*/ 0 h 9"/>
                        <a:gd name="T14" fmla="*/ 0 w 18"/>
                        <a:gd name="T15" fmla="*/ 1 h 9"/>
                        <a:gd name="T16" fmla="*/ 0 w 18"/>
                        <a:gd name="T17" fmla="*/ 2 h 9"/>
                        <a:gd name="T18" fmla="*/ 4 w 18"/>
                        <a:gd name="T19" fmla="*/ 6 h 9"/>
                        <a:gd name="T20" fmla="*/ 7 w 18"/>
                        <a:gd name="T21" fmla="*/ 6 h 9"/>
                        <a:gd name="T22" fmla="*/ 11 w 18"/>
                        <a:gd name="T23" fmla="*/ 6 h 9"/>
                        <a:gd name="T24" fmla="*/ 15 w 18"/>
                        <a:gd name="T25" fmla="*/ 6 h 9"/>
                        <a:gd name="T26" fmla="*/ 15 w 18"/>
                        <a:gd name="T27" fmla="*/ 7 h 9"/>
                        <a:gd name="T28" fmla="*/ 18 w 18"/>
                        <a:gd name="T29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8" h="9">
                          <a:moveTo>
                            <a:pt x="18" y="9"/>
                          </a:moveTo>
                          <a:cubicBezTo>
                            <a:pt x="18" y="8"/>
                            <a:pt x="17" y="6"/>
                            <a:pt x="17" y="3"/>
                          </a:cubicBezTo>
                          <a:cubicBezTo>
                            <a:pt x="16" y="3"/>
                            <a:pt x="15" y="2"/>
                            <a:pt x="14" y="2"/>
                          </a:cubicBezTo>
                          <a:lnTo>
                            <a:pt x="3" y="2"/>
                          </a:ln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5"/>
                            <a:pt x="2" y="6"/>
                            <a:pt x="4" y="6"/>
                          </a:cubicBezTo>
                          <a:cubicBezTo>
                            <a:pt x="5" y="6"/>
                            <a:pt x="6" y="6"/>
                            <a:pt x="7" y="6"/>
                          </a:cubicBezTo>
                          <a:cubicBezTo>
                            <a:pt x="9" y="6"/>
                            <a:pt x="10" y="6"/>
                            <a:pt x="11" y="6"/>
                          </a:cubicBezTo>
                          <a:lnTo>
                            <a:pt x="15" y="6"/>
                          </a:lnTo>
                          <a:lnTo>
                            <a:pt x="15" y="7"/>
                          </a:lnTo>
                          <a:cubicBezTo>
                            <a:pt x="15" y="8"/>
                            <a:pt x="16" y="9"/>
                            <a:pt x="18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" name="Freeform 1238">
                      <a:extLst>
                        <a:ext uri="{FF2B5EF4-FFF2-40B4-BE49-F238E27FC236}">
                          <a16:creationId xmlns:a16="http://schemas.microsoft.com/office/drawing/2014/main" id="{B13351D1-CDB7-9155-C998-220EA8876C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9861" y="4326141"/>
                      <a:ext cx="11277" cy="9398"/>
                    </a:xfrm>
                    <a:custGeom>
                      <a:avLst/>
                      <a:gdLst>
                        <a:gd name="T0" fmla="*/ 18 w 30"/>
                        <a:gd name="T1" fmla="*/ 11 h 18"/>
                        <a:gd name="T2" fmla="*/ 24 w 30"/>
                        <a:gd name="T3" fmla="*/ 11 h 18"/>
                        <a:gd name="T4" fmla="*/ 26 w 30"/>
                        <a:gd name="T5" fmla="*/ 11 h 18"/>
                        <a:gd name="T6" fmla="*/ 27 w 30"/>
                        <a:gd name="T7" fmla="*/ 11 h 18"/>
                        <a:gd name="T8" fmla="*/ 30 w 30"/>
                        <a:gd name="T9" fmla="*/ 9 h 18"/>
                        <a:gd name="T10" fmla="*/ 30 w 30"/>
                        <a:gd name="T11" fmla="*/ 8 h 18"/>
                        <a:gd name="T12" fmla="*/ 26 w 30"/>
                        <a:gd name="T13" fmla="*/ 5 h 18"/>
                        <a:gd name="T14" fmla="*/ 26 w 30"/>
                        <a:gd name="T15" fmla="*/ 2 h 18"/>
                        <a:gd name="T16" fmla="*/ 26 w 30"/>
                        <a:gd name="T17" fmla="*/ 0 h 18"/>
                        <a:gd name="T18" fmla="*/ 25 w 30"/>
                        <a:gd name="T19" fmla="*/ 0 h 18"/>
                        <a:gd name="T20" fmla="*/ 21 w 30"/>
                        <a:gd name="T21" fmla="*/ 5 h 18"/>
                        <a:gd name="T22" fmla="*/ 15 w 30"/>
                        <a:gd name="T23" fmla="*/ 10 h 18"/>
                        <a:gd name="T24" fmla="*/ 11 w 30"/>
                        <a:gd name="T25" fmla="*/ 9 h 18"/>
                        <a:gd name="T26" fmla="*/ 9 w 30"/>
                        <a:gd name="T27" fmla="*/ 7 h 18"/>
                        <a:gd name="T28" fmla="*/ 8 w 30"/>
                        <a:gd name="T29" fmla="*/ 8 h 18"/>
                        <a:gd name="T30" fmla="*/ 4 w 30"/>
                        <a:gd name="T31" fmla="*/ 10 h 18"/>
                        <a:gd name="T32" fmla="*/ 0 w 30"/>
                        <a:gd name="T33" fmla="*/ 9 h 18"/>
                        <a:gd name="T34" fmla="*/ 0 w 30"/>
                        <a:gd name="T35" fmla="*/ 12 h 18"/>
                        <a:gd name="T36" fmla="*/ 2 w 30"/>
                        <a:gd name="T37" fmla="*/ 18 h 18"/>
                        <a:gd name="T38" fmla="*/ 7 w 30"/>
                        <a:gd name="T39" fmla="*/ 15 h 18"/>
                        <a:gd name="T40" fmla="*/ 10 w 30"/>
                        <a:gd name="T41" fmla="*/ 13 h 18"/>
                        <a:gd name="T42" fmla="*/ 12 w 30"/>
                        <a:gd name="T43" fmla="*/ 14 h 18"/>
                        <a:gd name="T44" fmla="*/ 13 w 30"/>
                        <a:gd name="T45" fmla="*/ 14 h 18"/>
                        <a:gd name="T46" fmla="*/ 14 w 30"/>
                        <a:gd name="T47" fmla="*/ 13 h 18"/>
                        <a:gd name="T48" fmla="*/ 18 w 30"/>
                        <a:gd name="T49" fmla="*/ 11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" h="18">
                          <a:moveTo>
                            <a:pt x="18" y="11"/>
                          </a:moveTo>
                          <a:lnTo>
                            <a:pt x="24" y="11"/>
                          </a:lnTo>
                          <a:cubicBezTo>
                            <a:pt x="25" y="11"/>
                            <a:pt x="25" y="11"/>
                            <a:pt x="26" y="11"/>
                          </a:cubicBezTo>
                          <a:lnTo>
                            <a:pt x="27" y="11"/>
                          </a:lnTo>
                          <a:cubicBezTo>
                            <a:pt x="28" y="11"/>
                            <a:pt x="28" y="11"/>
                            <a:pt x="30" y="9"/>
                          </a:cubicBezTo>
                          <a:lnTo>
                            <a:pt x="30" y="8"/>
                          </a:lnTo>
                          <a:cubicBezTo>
                            <a:pt x="28" y="8"/>
                            <a:pt x="26" y="8"/>
                            <a:pt x="26" y="5"/>
                          </a:cubicBezTo>
                          <a:cubicBezTo>
                            <a:pt x="26" y="3"/>
                            <a:pt x="26" y="2"/>
                            <a:pt x="26" y="2"/>
                          </a:cubicBezTo>
                          <a:cubicBezTo>
                            <a:pt x="26" y="1"/>
                            <a:pt x="26" y="1"/>
                            <a:pt x="26" y="0"/>
                          </a:cubicBezTo>
                          <a:lnTo>
                            <a:pt x="25" y="0"/>
                          </a:lnTo>
                          <a:cubicBezTo>
                            <a:pt x="23" y="0"/>
                            <a:pt x="22" y="2"/>
                            <a:pt x="21" y="5"/>
                          </a:cubicBezTo>
                          <a:cubicBezTo>
                            <a:pt x="19" y="7"/>
                            <a:pt x="18" y="10"/>
                            <a:pt x="15" y="10"/>
                          </a:cubicBezTo>
                          <a:cubicBezTo>
                            <a:pt x="13" y="10"/>
                            <a:pt x="12" y="9"/>
                            <a:pt x="11" y="9"/>
                          </a:cubicBezTo>
                          <a:cubicBezTo>
                            <a:pt x="10" y="8"/>
                            <a:pt x="10" y="7"/>
                            <a:pt x="9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9"/>
                            <a:pt x="6" y="10"/>
                            <a:pt x="4" y="10"/>
                          </a:cubicBezTo>
                          <a:cubicBezTo>
                            <a:pt x="3" y="10"/>
                            <a:pt x="1" y="10"/>
                            <a:pt x="0" y="9"/>
                          </a:cubicBezTo>
                          <a:cubicBezTo>
                            <a:pt x="0" y="10"/>
                            <a:pt x="0" y="11"/>
                            <a:pt x="0" y="12"/>
                          </a:cubicBezTo>
                          <a:cubicBezTo>
                            <a:pt x="0" y="18"/>
                            <a:pt x="0" y="18"/>
                            <a:pt x="2" y="18"/>
                          </a:cubicBezTo>
                          <a:cubicBezTo>
                            <a:pt x="4" y="18"/>
                            <a:pt x="6" y="16"/>
                            <a:pt x="7" y="15"/>
                          </a:cubicBezTo>
                          <a:cubicBezTo>
                            <a:pt x="8" y="14"/>
                            <a:pt x="9" y="13"/>
                            <a:pt x="10" y="13"/>
                          </a:cubicBezTo>
                          <a:cubicBezTo>
                            <a:pt x="11" y="13"/>
                            <a:pt x="11" y="13"/>
                            <a:pt x="12" y="14"/>
                          </a:cubicBezTo>
                          <a:cubicBezTo>
                            <a:pt x="12" y="14"/>
                            <a:pt x="13" y="14"/>
                            <a:pt x="13" y="14"/>
                          </a:cubicBezTo>
                          <a:cubicBezTo>
                            <a:pt x="13" y="14"/>
                            <a:pt x="14" y="14"/>
                            <a:pt x="14" y="13"/>
                          </a:cubicBezTo>
                          <a:cubicBezTo>
                            <a:pt x="15" y="13"/>
                            <a:pt x="16" y="11"/>
                            <a:pt x="18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8" name="Freeform 1239">
                      <a:extLst>
                        <a:ext uri="{FF2B5EF4-FFF2-40B4-BE49-F238E27FC236}">
                          <a16:creationId xmlns:a16="http://schemas.microsoft.com/office/drawing/2014/main" id="{14FBA91F-5B3F-B17A-1C20-F8AB8CCDD4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337418"/>
                      <a:ext cx="1880" cy="3759"/>
                    </a:xfrm>
                    <a:custGeom>
                      <a:avLst/>
                      <a:gdLst>
                        <a:gd name="T0" fmla="*/ 6 w 6"/>
                        <a:gd name="T1" fmla="*/ 0 h 8"/>
                        <a:gd name="T2" fmla="*/ 6 w 6"/>
                        <a:gd name="T3" fmla="*/ 0 h 8"/>
                        <a:gd name="T4" fmla="*/ 4 w 6"/>
                        <a:gd name="T5" fmla="*/ 1 h 8"/>
                        <a:gd name="T6" fmla="*/ 3 w 6"/>
                        <a:gd name="T7" fmla="*/ 1 h 8"/>
                        <a:gd name="T8" fmla="*/ 0 w 6"/>
                        <a:gd name="T9" fmla="*/ 5 h 8"/>
                        <a:gd name="T10" fmla="*/ 2 w 6"/>
                        <a:gd name="T11" fmla="*/ 8 h 8"/>
                        <a:gd name="T12" fmla="*/ 3 w 6"/>
                        <a:gd name="T13" fmla="*/ 8 h 8"/>
                        <a:gd name="T14" fmla="*/ 4 w 6"/>
                        <a:gd name="T15" fmla="*/ 8 h 8"/>
                        <a:gd name="T16" fmla="*/ 5 w 6"/>
                        <a:gd name="T17" fmla="*/ 3 h 8"/>
                        <a:gd name="T18" fmla="*/ 6 w 6"/>
                        <a:gd name="T19" fmla="*/ 0 h 8"/>
                        <a:gd name="T20" fmla="*/ 6 w 6"/>
                        <a:gd name="T21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8">
                          <a:moveTo>
                            <a:pt x="6" y="0"/>
                          </a:move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0"/>
                            <a:pt x="4" y="0"/>
                            <a:pt x="4" y="1"/>
                          </a:cubicBezTo>
                          <a:lnTo>
                            <a:pt x="3" y="1"/>
                          </a:lnTo>
                          <a:cubicBezTo>
                            <a:pt x="1" y="2"/>
                            <a:pt x="0" y="3"/>
                            <a:pt x="0" y="5"/>
                          </a:cubicBezTo>
                          <a:cubicBezTo>
                            <a:pt x="0" y="7"/>
                            <a:pt x="1" y="7"/>
                            <a:pt x="2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lnTo>
                            <a:pt x="4" y="8"/>
                          </a:lnTo>
                          <a:cubicBezTo>
                            <a:pt x="4" y="6"/>
                            <a:pt x="5" y="4"/>
                            <a:pt x="5" y="3"/>
                          </a:cubicBezTo>
                          <a:cubicBezTo>
                            <a:pt x="6" y="2"/>
                            <a:pt x="6" y="1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" name="Freeform 1240">
                      <a:extLst>
                        <a:ext uri="{FF2B5EF4-FFF2-40B4-BE49-F238E27FC236}">
                          <a16:creationId xmlns:a16="http://schemas.microsoft.com/office/drawing/2014/main" id="{330BD3A2-24B2-AB78-E69B-BC5B76D887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9330" y="4341177"/>
                      <a:ext cx="5639" cy="3759"/>
                    </a:xfrm>
                    <a:custGeom>
                      <a:avLst/>
                      <a:gdLst>
                        <a:gd name="T0" fmla="*/ 12 w 15"/>
                        <a:gd name="T1" fmla="*/ 0 h 12"/>
                        <a:gd name="T2" fmla="*/ 12 w 15"/>
                        <a:gd name="T3" fmla="*/ 3 h 12"/>
                        <a:gd name="T4" fmla="*/ 5 w 15"/>
                        <a:gd name="T5" fmla="*/ 6 h 12"/>
                        <a:gd name="T6" fmla="*/ 0 w 15"/>
                        <a:gd name="T7" fmla="*/ 8 h 12"/>
                        <a:gd name="T8" fmla="*/ 5 w 15"/>
                        <a:gd name="T9" fmla="*/ 12 h 12"/>
                        <a:gd name="T10" fmla="*/ 15 w 15"/>
                        <a:gd name="T11" fmla="*/ 2 h 12"/>
                        <a:gd name="T12" fmla="*/ 12 w 15"/>
                        <a:gd name="T1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12" y="0"/>
                          </a:moveTo>
                          <a:lnTo>
                            <a:pt x="12" y="3"/>
                          </a:lnTo>
                          <a:cubicBezTo>
                            <a:pt x="11" y="6"/>
                            <a:pt x="8" y="6"/>
                            <a:pt x="5" y="6"/>
                          </a:cubicBezTo>
                          <a:cubicBezTo>
                            <a:pt x="1" y="6"/>
                            <a:pt x="0" y="6"/>
                            <a:pt x="0" y="8"/>
                          </a:cubicBezTo>
                          <a:cubicBezTo>
                            <a:pt x="0" y="11"/>
                            <a:pt x="1" y="12"/>
                            <a:pt x="5" y="12"/>
                          </a:cubicBezTo>
                          <a:cubicBezTo>
                            <a:pt x="13" y="12"/>
                            <a:pt x="15" y="8"/>
                            <a:pt x="15" y="2"/>
                          </a:cubicBezTo>
                          <a:cubicBezTo>
                            <a:pt x="15" y="1"/>
                            <a:pt x="14" y="0"/>
                            <a:pt x="1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0" name="Freeform 1241">
                      <a:extLst>
                        <a:ext uri="{FF2B5EF4-FFF2-40B4-BE49-F238E27FC236}">
                          <a16:creationId xmlns:a16="http://schemas.microsoft.com/office/drawing/2014/main" id="{5980030D-68BC-BA40-0946-5DCCC5471F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8054" y="4341177"/>
                      <a:ext cx="7518" cy="5639"/>
                    </a:xfrm>
                    <a:custGeom>
                      <a:avLst/>
                      <a:gdLst>
                        <a:gd name="T0" fmla="*/ 11 w 17"/>
                        <a:gd name="T1" fmla="*/ 4 h 15"/>
                        <a:gd name="T2" fmla="*/ 7 w 17"/>
                        <a:gd name="T3" fmla="*/ 1 h 15"/>
                        <a:gd name="T4" fmla="*/ 6 w 17"/>
                        <a:gd name="T5" fmla="*/ 0 h 15"/>
                        <a:gd name="T6" fmla="*/ 4 w 17"/>
                        <a:gd name="T7" fmla="*/ 0 h 15"/>
                        <a:gd name="T8" fmla="*/ 0 w 17"/>
                        <a:gd name="T9" fmla="*/ 10 h 15"/>
                        <a:gd name="T10" fmla="*/ 8 w 17"/>
                        <a:gd name="T11" fmla="*/ 15 h 15"/>
                        <a:gd name="T12" fmla="*/ 15 w 17"/>
                        <a:gd name="T13" fmla="*/ 12 h 15"/>
                        <a:gd name="T14" fmla="*/ 16 w 17"/>
                        <a:gd name="T15" fmla="*/ 3 h 15"/>
                        <a:gd name="T16" fmla="*/ 14 w 17"/>
                        <a:gd name="T17" fmla="*/ 3 h 15"/>
                        <a:gd name="T18" fmla="*/ 11 w 17"/>
                        <a:gd name="T19" fmla="*/ 4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15">
                          <a:moveTo>
                            <a:pt x="11" y="4"/>
                          </a:moveTo>
                          <a:cubicBezTo>
                            <a:pt x="9" y="4"/>
                            <a:pt x="8" y="2"/>
                            <a:pt x="7" y="1"/>
                          </a:cubicBezTo>
                          <a:cubicBezTo>
                            <a:pt x="7" y="1"/>
                            <a:pt x="6" y="1"/>
                            <a:pt x="6" y="0"/>
                          </a:cubicBezTo>
                          <a:cubicBezTo>
                            <a:pt x="5" y="0"/>
                            <a:pt x="5" y="0"/>
                            <a:pt x="4" y="0"/>
                          </a:cubicBezTo>
                          <a:cubicBezTo>
                            <a:pt x="3" y="0"/>
                            <a:pt x="0" y="7"/>
                            <a:pt x="0" y="10"/>
                          </a:cubicBezTo>
                          <a:cubicBezTo>
                            <a:pt x="0" y="13"/>
                            <a:pt x="4" y="15"/>
                            <a:pt x="8" y="15"/>
                          </a:cubicBezTo>
                          <a:cubicBezTo>
                            <a:pt x="11" y="15"/>
                            <a:pt x="14" y="14"/>
                            <a:pt x="15" y="12"/>
                          </a:cubicBezTo>
                          <a:cubicBezTo>
                            <a:pt x="17" y="10"/>
                            <a:pt x="17" y="7"/>
                            <a:pt x="16" y="3"/>
                          </a:cubicBezTo>
                          <a:cubicBezTo>
                            <a:pt x="16" y="3"/>
                            <a:pt x="15" y="3"/>
                            <a:pt x="14" y="3"/>
                          </a:cubicBezTo>
                          <a:cubicBezTo>
                            <a:pt x="13" y="3"/>
                            <a:pt x="12" y="4"/>
                            <a:pt x="1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" name="Freeform 1242">
                      <a:extLst>
                        <a:ext uri="{FF2B5EF4-FFF2-40B4-BE49-F238E27FC236}">
                          <a16:creationId xmlns:a16="http://schemas.microsoft.com/office/drawing/2014/main" id="{10EB6F87-69A6-FA8E-726B-5DB8B9C17F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43057"/>
                      <a:ext cx="3759" cy="5639"/>
                    </a:xfrm>
                    <a:custGeom>
                      <a:avLst/>
                      <a:gdLst>
                        <a:gd name="T0" fmla="*/ 10 w 11"/>
                        <a:gd name="T1" fmla="*/ 2 h 11"/>
                        <a:gd name="T2" fmla="*/ 8 w 11"/>
                        <a:gd name="T3" fmla="*/ 1 h 11"/>
                        <a:gd name="T4" fmla="*/ 7 w 11"/>
                        <a:gd name="T5" fmla="*/ 0 h 11"/>
                        <a:gd name="T6" fmla="*/ 0 w 11"/>
                        <a:gd name="T7" fmla="*/ 8 h 11"/>
                        <a:gd name="T8" fmla="*/ 1 w 11"/>
                        <a:gd name="T9" fmla="*/ 11 h 11"/>
                        <a:gd name="T10" fmla="*/ 5 w 11"/>
                        <a:gd name="T11" fmla="*/ 9 h 11"/>
                        <a:gd name="T12" fmla="*/ 10 w 11"/>
                        <a:gd name="T13" fmla="*/ 6 h 11"/>
                        <a:gd name="T14" fmla="*/ 11 w 11"/>
                        <a:gd name="T15" fmla="*/ 5 h 11"/>
                        <a:gd name="T16" fmla="*/ 11 w 11"/>
                        <a:gd name="T17" fmla="*/ 2 h 11"/>
                        <a:gd name="T18" fmla="*/ 10 w 11"/>
                        <a:gd name="T19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0" y="2"/>
                          </a:moveTo>
                          <a:cubicBezTo>
                            <a:pt x="9" y="2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4" y="0"/>
                            <a:pt x="0" y="7"/>
                            <a:pt x="0" y="8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2" y="11"/>
                            <a:pt x="4" y="10"/>
                            <a:pt x="5" y="9"/>
                          </a:cubicBezTo>
                          <a:cubicBezTo>
                            <a:pt x="6" y="8"/>
                            <a:pt x="8" y="6"/>
                            <a:pt x="10" y="6"/>
                          </a:cubicBezTo>
                          <a:cubicBezTo>
                            <a:pt x="10" y="6"/>
                            <a:pt x="11" y="5"/>
                            <a:pt x="11" y="5"/>
                          </a:cubicBezTo>
                          <a:lnTo>
                            <a:pt x="11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83" name="Freeform 1243">
                      <a:extLst>
                        <a:ext uri="{FF2B5EF4-FFF2-40B4-BE49-F238E27FC236}">
                          <a16:creationId xmlns:a16="http://schemas.microsoft.com/office/drawing/2014/main" id="{0D282EDB-9CB6-B276-A75F-3BF1538514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8656" y="4343057"/>
                      <a:ext cx="3759" cy="3759"/>
                    </a:xfrm>
                    <a:custGeom>
                      <a:avLst/>
                      <a:gdLst>
                        <a:gd name="T0" fmla="*/ 9 w 9"/>
                        <a:gd name="T1" fmla="*/ 0 h 8"/>
                        <a:gd name="T2" fmla="*/ 8 w 9"/>
                        <a:gd name="T3" fmla="*/ 0 h 8"/>
                        <a:gd name="T4" fmla="*/ 8 w 9"/>
                        <a:gd name="T5" fmla="*/ 0 h 8"/>
                        <a:gd name="T6" fmla="*/ 8 w 9"/>
                        <a:gd name="T7" fmla="*/ 0 h 8"/>
                        <a:gd name="T8" fmla="*/ 0 w 9"/>
                        <a:gd name="T9" fmla="*/ 6 h 8"/>
                        <a:gd name="T10" fmla="*/ 1 w 9"/>
                        <a:gd name="T11" fmla="*/ 8 h 8"/>
                        <a:gd name="T12" fmla="*/ 9 w 9"/>
                        <a:gd name="T13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9" h="8">
                          <a:moveTo>
                            <a:pt x="9" y="0"/>
                          </a:moveTo>
                          <a:cubicBezTo>
                            <a:pt x="9" y="0"/>
                            <a:pt x="8" y="0"/>
                            <a:pt x="8" y="0"/>
                          </a:cubicBezTo>
                          <a:lnTo>
                            <a:pt x="8" y="0"/>
                          </a:ln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5" y="0"/>
                            <a:pt x="0" y="4"/>
                            <a:pt x="0" y="6"/>
                          </a:cubicBezTo>
                          <a:cubicBezTo>
                            <a:pt x="0" y="7"/>
                            <a:pt x="1" y="8"/>
                            <a:pt x="1" y="8"/>
                          </a:cubicBezTo>
                          <a:cubicBezTo>
                            <a:pt x="3" y="7"/>
                            <a:pt x="8" y="2"/>
                            <a:pt x="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0" name="Freeform 1244">
                      <a:extLst>
                        <a:ext uri="{FF2B5EF4-FFF2-40B4-BE49-F238E27FC236}">
                          <a16:creationId xmlns:a16="http://schemas.microsoft.com/office/drawing/2014/main" id="{384D7460-DD02-2262-3C84-EEE3B0F63B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350575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3 w 3"/>
                        <a:gd name="T3" fmla="*/ 1 h 3"/>
                        <a:gd name="T4" fmla="*/ 2 w 3"/>
                        <a:gd name="T5" fmla="*/ 1 h 3"/>
                        <a:gd name="T6" fmla="*/ 2 w 3"/>
                        <a:gd name="T7" fmla="*/ 0 h 3"/>
                        <a:gd name="T8" fmla="*/ 0 w 3"/>
                        <a:gd name="T9" fmla="*/ 1 h 3"/>
                        <a:gd name="T10" fmla="*/ 1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2" y="3"/>
                            <a:pt x="3" y="3"/>
                            <a:pt x="3" y="1"/>
                          </a:cubicBez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1" name="Freeform 1245">
                      <a:extLst>
                        <a:ext uri="{FF2B5EF4-FFF2-40B4-BE49-F238E27FC236}">
                          <a16:creationId xmlns:a16="http://schemas.microsoft.com/office/drawing/2014/main" id="{905C90C5-6C60-11BD-2A89-B93F979ACC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31780"/>
                      <a:ext cx="3759" cy="7518"/>
                    </a:xfrm>
                    <a:custGeom>
                      <a:avLst/>
                      <a:gdLst>
                        <a:gd name="T0" fmla="*/ 10 w 11"/>
                        <a:gd name="T1" fmla="*/ 12 h 17"/>
                        <a:gd name="T2" fmla="*/ 9 w 11"/>
                        <a:gd name="T3" fmla="*/ 10 h 17"/>
                        <a:gd name="T4" fmla="*/ 10 w 11"/>
                        <a:gd name="T5" fmla="*/ 8 h 17"/>
                        <a:gd name="T6" fmla="*/ 10 w 11"/>
                        <a:gd name="T7" fmla="*/ 6 h 17"/>
                        <a:gd name="T8" fmla="*/ 8 w 11"/>
                        <a:gd name="T9" fmla="*/ 5 h 17"/>
                        <a:gd name="T10" fmla="*/ 1 w 11"/>
                        <a:gd name="T11" fmla="*/ 1 h 17"/>
                        <a:gd name="T12" fmla="*/ 0 w 11"/>
                        <a:gd name="T13" fmla="*/ 0 h 17"/>
                        <a:gd name="T14" fmla="*/ 0 w 11"/>
                        <a:gd name="T15" fmla="*/ 0 h 17"/>
                        <a:gd name="T16" fmla="*/ 0 w 11"/>
                        <a:gd name="T17" fmla="*/ 1 h 17"/>
                        <a:gd name="T18" fmla="*/ 8 w 11"/>
                        <a:gd name="T19" fmla="*/ 17 h 17"/>
                        <a:gd name="T20" fmla="*/ 9 w 11"/>
                        <a:gd name="T21" fmla="*/ 17 h 17"/>
                        <a:gd name="T22" fmla="*/ 10 w 11"/>
                        <a:gd name="T23" fmla="*/ 15 h 17"/>
                        <a:gd name="T24" fmla="*/ 11 w 11"/>
                        <a:gd name="T25" fmla="*/ 14 h 17"/>
                        <a:gd name="T26" fmla="*/ 10 w 11"/>
                        <a:gd name="T2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1" h="17">
                          <a:moveTo>
                            <a:pt x="10" y="12"/>
                          </a:moveTo>
                          <a:cubicBezTo>
                            <a:pt x="10" y="11"/>
                            <a:pt x="9" y="10"/>
                            <a:pt x="9" y="10"/>
                          </a:cubicBezTo>
                          <a:cubicBezTo>
                            <a:pt x="9" y="9"/>
                            <a:pt x="9" y="8"/>
                            <a:pt x="10" y="8"/>
                          </a:cubicBezTo>
                          <a:cubicBezTo>
                            <a:pt x="10" y="7"/>
                            <a:pt x="10" y="7"/>
                            <a:pt x="10" y="6"/>
                          </a:cubicBezTo>
                          <a:cubicBezTo>
                            <a:pt x="10" y="5"/>
                            <a:pt x="8" y="5"/>
                            <a:pt x="8" y="5"/>
                          </a:cubicBezTo>
                          <a:cubicBezTo>
                            <a:pt x="4" y="5"/>
                            <a:pt x="2" y="3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6"/>
                            <a:pt x="4" y="17"/>
                            <a:pt x="8" y="17"/>
                          </a:cubicBezTo>
                          <a:lnTo>
                            <a:pt x="9" y="17"/>
                          </a:ln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1" y="15"/>
                            <a:pt x="11" y="14"/>
                            <a:pt x="11" y="14"/>
                          </a:cubicBezTo>
                          <a:cubicBezTo>
                            <a:pt x="11" y="13"/>
                            <a:pt x="10" y="13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2" name="Freeform 1246">
                      <a:extLst>
                        <a:ext uri="{FF2B5EF4-FFF2-40B4-BE49-F238E27FC236}">
                          <a16:creationId xmlns:a16="http://schemas.microsoft.com/office/drawing/2014/main" id="{FA2BA6D7-ABDE-A7FE-192B-B9E69A369C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6174" y="4328021"/>
                      <a:ext cx="3759" cy="3759"/>
                    </a:xfrm>
                    <a:custGeom>
                      <a:avLst/>
                      <a:gdLst>
                        <a:gd name="T0" fmla="*/ 5 w 10"/>
                        <a:gd name="T1" fmla="*/ 6 h 6"/>
                        <a:gd name="T2" fmla="*/ 6 w 10"/>
                        <a:gd name="T3" fmla="*/ 4 h 6"/>
                        <a:gd name="T4" fmla="*/ 8 w 10"/>
                        <a:gd name="T5" fmla="*/ 2 h 6"/>
                        <a:gd name="T6" fmla="*/ 10 w 10"/>
                        <a:gd name="T7" fmla="*/ 2 h 6"/>
                        <a:gd name="T8" fmla="*/ 6 w 10"/>
                        <a:gd name="T9" fmla="*/ 0 h 6"/>
                        <a:gd name="T10" fmla="*/ 0 w 10"/>
                        <a:gd name="T11" fmla="*/ 0 h 6"/>
                        <a:gd name="T12" fmla="*/ 0 w 10"/>
                        <a:gd name="T13" fmla="*/ 1 h 6"/>
                        <a:gd name="T14" fmla="*/ 5 w 10"/>
                        <a:gd name="T15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6">
                          <a:moveTo>
                            <a:pt x="5" y="6"/>
                          </a:moveTo>
                          <a:cubicBezTo>
                            <a:pt x="5" y="6"/>
                            <a:pt x="6" y="5"/>
                            <a:pt x="6" y="4"/>
                          </a:cubicBezTo>
                          <a:cubicBezTo>
                            <a:pt x="6" y="3"/>
                            <a:pt x="7" y="2"/>
                            <a:pt x="8" y="2"/>
                          </a:cubicBezTo>
                          <a:lnTo>
                            <a:pt x="10" y="2"/>
                          </a:lnTo>
                          <a:cubicBezTo>
                            <a:pt x="9" y="2"/>
                            <a:pt x="7" y="1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1"/>
                          </a:lnTo>
                          <a:cubicBezTo>
                            <a:pt x="0" y="3"/>
                            <a:pt x="2" y="6"/>
                            <a:pt x="5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4" name="Freeform 1247">
                      <a:extLst>
                        <a:ext uri="{FF2B5EF4-FFF2-40B4-BE49-F238E27FC236}">
                          <a16:creationId xmlns:a16="http://schemas.microsoft.com/office/drawing/2014/main" id="{964E28E2-EFA9-78B9-BFC4-FF7EB6D6DB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9933" y="4328021"/>
                      <a:ext cx="1880" cy="1880"/>
                    </a:xfrm>
                    <a:custGeom>
                      <a:avLst/>
                      <a:gdLst>
                        <a:gd name="T0" fmla="*/ 0 w 3"/>
                        <a:gd name="T1" fmla="*/ 4 h 5"/>
                        <a:gd name="T2" fmla="*/ 0 w 3"/>
                        <a:gd name="T3" fmla="*/ 5 h 5"/>
                        <a:gd name="T4" fmla="*/ 2 w 3"/>
                        <a:gd name="T5" fmla="*/ 5 h 5"/>
                        <a:gd name="T6" fmla="*/ 3 w 3"/>
                        <a:gd name="T7" fmla="*/ 3 h 5"/>
                        <a:gd name="T8" fmla="*/ 1 w 3"/>
                        <a:gd name="T9" fmla="*/ 0 h 5"/>
                        <a:gd name="T10" fmla="*/ 0 w 3"/>
                        <a:gd name="T11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0" y="4"/>
                          </a:moveTo>
                          <a:lnTo>
                            <a:pt x="0" y="5"/>
                          </a:lnTo>
                          <a:lnTo>
                            <a:pt x="2" y="5"/>
                          </a:lnTo>
                          <a:cubicBezTo>
                            <a:pt x="3" y="5"/>
                            <a:pt x="3" y="5"/>
                            <a:pt x="3" y="3"/>
                          </a:cubicBezTo>
                          <a:cubicBezTo>
                            <a:pt x="3" y="1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5" name="Freeform 1248">
                      <a:extLst>
                        <a:ext uri="{FF2B5EF4-FFF2-40B4-BE49-F238E27FC236}">
                          <a16:creationId xmlns:a16="http://schemas.microsoft.com/office/drawing/2014/main" id="{B8B81DC0-7D40-7962-9CF9-FCA1D3939D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3691" y="4337418"/>
                      <a:ext cx="3759" cy="1880"/>
                    </a:xfrm>
                    <a:custGeom>
                      <a:avLst/>
                      <a:gdLst>
                        <a:gd name="T0" fmla="*/ 6 w 6"/>
                        <a:gd name="T1" fmla="*/ 1 h 3"/>
                        <a:gd name="T2" fmla="*/ 6 w 6"/>
                        <a:gd name="T3" fmla="*/ 0 h 3"/>
                        <a:gd name="T4" fmla="*/ 6 w 6"/>
                        <a:gd name="T5" fmla="*/ 0 h 3"/>
                        <a:gd name="T6" fmla="*/ 0 w 6"/>
                        <a:gd name="T7" fmla="*/ 0 h 3"/>
                        <a:gd name="T8" fmla="*/ 0 w 6"/>
                        <a:gd name="T9" fmla="*/ 0 h 3"/>
                        <a:gd name="T10" fmla="*/ 3 w 6"/>
                        <a:gd name="T11" fmla="*/ 3 h 3"/>
                        <a:gd name="T12" fmla="*/ 6 w 6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6" y="1"/>
                          </a:move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2"/>
                            <a:pt x="1" y="3"/>
                            <a:pt x="3" y="3"/>
                          </a:cubicBezTo>
                          <a:cubicBezTo>
                            <a:pt x="5" y="3"/>
                            <a:pt x="6" y="2"/>
                            <a:pt x="6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8" name="Freeform 1249">
                      <a:extLst>
                        <a:ext uri="{FF2B5EF4-FFF2-40B4-BE49-F238E27FC236}">
                          <a16:creationId xmlns:a16="http://schemas.microsoft.com/office/drawing/2014/main" id="{E0A1623F-4836-D047-AD9A-DDE3672FB4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3089" y="4329900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7 h 7"/>
                        <a:gd name="T2" fmla="*/ 3 w 3"/>
                        <a:gd name="T3" fmla="*/ 2 h 7"/>
                        <a:gd name="T4" fmla="*/ 0 w 3"/>
                        <a:gd name="T5" fmla="*/ 0 h 7"/>
                        <a:gd name="T6" fmla="*/ 0 w 3"/>
                        <a:gd name="T7" fmla="*/ 2 h 7"/>
                        <a:gd name="T8" fmla="*/ 1 w 3"/>
                        <a:gd name="T9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1" y="7"/>
                          </a:moveTo>
                          <a:cubicBezTo>
                            <a:pt x="2" y="7"/>
                            <a:pt x="3" y="5"/>
                            <a:pt x="3" y="2"/>
                          </a:cubicBezTo>
                          <a:lnTo>
                            <a:pt x="0" y="0"/>
                          </a:lnTo>
                          <a:lnTo>
                            <a:pt x="0" y="2"/>
                          </a:lnTo>
                          <a:cubicBezTo>
                            <a:pt x="0" y="5"/>
                            <a:pt x="1" y="7"/>
                            <a:pt x="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9" name="Freeform 1250">
                      <a:extLst>
                        <a:ext uri="{FF2B5EF4-FFF2-40B4-BE49-F238E27FC236}">
                          <a16:creationId xmlns:a16="http://schemas.microsoft.com/office/drawing/2014/main" id="{34103B4E-7296-F77C-5F21-BCA949D47C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5572" y="4324262"/>
                      <a:ext cx="1880" cy="1880"/>
                    </a:xfrm>
                    <a:custGeom>
                      <a:avLst/>
                      <a:gdLst>
                        <a:gd name="T0" fmla="*/ 5 w 5"/>
                        <a:gd name="T1" fmla="*/ 2 h 3"/>
                        <a:gd name="T2" fmla="*/ 4 w 5"/>
                        <a:gd name="T3" fmla="*/ 1 h 3"/>
                        <a:gd name="T4" fmla="*/ 3 w 5"/>
                        <a:gd name="T5" fmla="*/ 0 h 3"/>
                        <a:gd name="T6" fmla="*/ 2 w 5"/>
                        <a:gd name="T7" fmla="*/ 0 h 3"/>
                        <a:gd name="T8" fmla="*/ 0 w 5"/>
                        <a:gd name="T9" fmla="*/ 2 h 3"/>
                        <a:gd name="T10" fmla="*/ 3 w 5"/>
                        <a:gd name="T11" fmla="*/ 3 h 3"/>
                        <a:gd name="T12" fmla="*/ 5 w 5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5" y="2"/>
                          </a:move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2"/>
                          </a:cubicBezTo>
                          <a:cubicBezTo>
                            <a:pt x="1" y="2"/>
                            <a:pt x="2" y="3"/>
                            <a:pt x="3" y="3"/>
                          </a:cubicBezTo>
                          <a:cubicBezTo>
                            <a:pt x="4" y="3"/>
                            <a:pt x="5" y="3"/>
                            <a:pt x="5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0" name="Freeform 1251">
                      <a:extLst>
                        <a:ext uri="{FF2B5EF4-FFF2-40B4-BE49-F238E27FC236}">
                          <a16:creationId xmlns:a16="http://schemas.microsoft.com/office/drawing/2014/main" id="{9CED8B7B-454D-A84D-66F2-9ADD6B408F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96991" y="4350575"/>
                      <a:ext cx="3759" cy="1880"/>
                    </a:xfrm>
                    <a:custGeom>
                      <a:avLst/>
                      <a:gdLst>
                        <a:gd name="T0" fmla="*/ 3 w 6"/>
                        <a:gd name="T1" fmla="*/ 0 h 4"/>
                        <a:gd name="T2" fmla="*/ 0 w 6"/>
                        <a:gd name="T3" fmla="*/ 1 h 4"/>
                        <a:gd name="T4" fmla="*/ 4 w 6"/>
                        <a:gd name="T5" fmla="*/ 4 h 4"/>
                        <a:gd name="T6" fmla="*/ 5 w 6"/>
                        <a:gd name="T7" fmla="*/ 3 h 4"/>
                        <a:gd name="T8" fmla="*/ 6 w 6"/>
                        <a:gd name="T9" fmla="*/ 2 h 4"/>
                        <a:gd name="T10" fmla="*/ 3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3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4"/>
                            <a:pt x="4" y="4"/>
                          </a:cubicBezTo>
                          <a:cubicBezTo>
                            <a:pt x="4" y="4"/>
                            <a:pt x="4" y="4"/>
                            <a:pt x="5" y="3"/>
                          </a:cubicBezTo>
                          <a:cubicBezTo>
                            <a:pt x="5" y="3"/>
                            <a:pt x="5" y="3"/>
                            <a:pt x="6" y="2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" name="Freeform 1252">
                      <a:extLst>
                        <a:ext uri="{FF2B5EF4-FFF2-40B4-BE49-F238E27FC236}">
                          <a16:creationId xmlns:a16="http://schemas.microsoft.com/office/drawing/2014/main" id="{7808301E-5B12-E2C2-3070-526974BA75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69369"/>
                      <a:ext cx="5639" cy="3759"/>
                    </a:xfrm>
                    <a:custGeom>
                      <a:avLst/>
                      <a:gdLst>
                        <a:gd name="T0" fmla="*/ 10 w 14"/>
                        <a:gd name="T1" fmla="*/ 12 h 12"/>
                        <a:gd name="T2" fmla="*/ 14 w 14"/>
                        <a:gd name="T3" fmla="*/ 5 h 12"/>
                        <a:gd name="T4" fmla="*/ 4 w 14"/>
                        <a:gd name="T5" fmla="*/ 0 h 12"/>
                        <a:gd name="T6" fmla="*/ 2 w 14"/>
                        <a:gd name="T7" fmla="*/ 0 h 12"/>
                        <a:gd name="T8" fmla="*/ 1 w 14"/>
                        <a:gd name="T9" fmla="*/ 1 h 12"/>
                        <a:gd name="T10" fmla="*/ 1 w 14"/>
                        <a:gd name="T11" fmla="*/ 3 h 12"/>
                        <a:gd name="T12" fmla="*/ 1 w 14"/>
                        <a:gd name="T13" fmla="*/ 5 h 12"/>
                        <a:gd name="T14" fmla="*/ 7 w 14"/>
                        <a:gd name="T15" fmla="*/ 9 h 12"/>
                        <a:gd name="T16" fmla="*/ 8 w 14"/>
                        <a:gd name="T17" fmla="*/ 9 h 12"/>
                        <a:gd name="T18" fmla="*/ 8 w 14"/>
                        <a:gd name="T19" fmla="*/ 10 h 12"/>
                        <a:gd name="T20" fmla="*/ 10 w 14"/>
                        <a:gd name="T21" fmla="*/ 1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4" h="12">
                          <a:moveTo>
                            <a:pt x="10" y="12"/>
                          </a:moveTo>
                          <a:cubicBezTo>
                            <a:pt x="11" y="12"/>
                            <a:pt x="13" y="8"/>
                            <a:pt x="14" y="5"/>
                          </a:cubicBezTo>
                          <a:cubicBezTo>
                            <a:pt x="14" y="2"/>
                            <a:pt x="7" y="0"/>
                            <a:pt x="4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ubicBezTo>
                            <a:pt x="1" y="4"/>
                            <a:pt x="1" y="4"/>
                            <a:pt x="1" y="5"/>
                          </a:cubicBezTo>
                          <a:cubicBezTo>
                            <a:pt x="1" y="7"/>
                            <a:pt x="3" y="9"/>
                            <a:pt x="7" y="9"/>
                          </a:cubicBezTo>
                          <a:lnTo>
                            <a:pt x="8" y="9"/>
                          </a:lnTo>
                          <a:lnTo>
                            <a:pt x="8" y="10"/>
                          </a:lnTo>
                          <a:cubicBezTo>
                            <a:pt x="8" y="11"/>
                            <a:pt x="8" y="12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" name="Freeform 1253">
                      <a:extLst>
                        <a:ext uri="{FF2B5EF4-FFF2-40B4-BE49-F238E27FC236}">
                          <a16:creationId xmlns:a16="http://schemas.microsoft.com/office/drawing/2014/main" id="{6A645082-660F-251F-067E-4E12A94519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48695"/>
                      <a:ext cx="15036" cy="20675"/>
                    </a:xfrm>
                    <a:custGeom>
                      <a:avLst/>
                      <a:gdLst>
                        <a:gd name="T0" fmla="*/ 3 w 35"/>
                        <a:gd name="T1" fmla="*/ 37 h 46"/>
                        <a:gd name="T2" fmla="*/ 5 w 35"/>
                        <a:gd name="T3" fmla="*/ 37 h 46"/>
                        <a:gd name="T4" fmla="*/ 9 w 35"/>
                        <a:gd name="T5" fmla="*/ 42 h 46"/>
                        <a:gd name="T6" fmla="*/ 13 w 35"/>
                        <a:gd name="T7" fmla="*/ 46 h 46"/>
                        <a:gd name="T8" fmla="*/ 19 w 35"/>
                        <a:gd name="T9" fmla="*/ 43 h 46"/>
                        <a:gd name="T10" fmla="*/ 24 w 35"/>
                        <a:gd name="T11" fmla="*/ 39 h 46"/>
                        <a:gd name="T12" fmla="*/ 26 w 35"/>
                        <a:gd name="T13" fmla="*/ 38 h 46"/>
                        <a:gd name="T14" fmla="*/ 35 w 35"/>
                        <a:gd name="T15" fmla="*/ 34 h 46"/>
                        <a:gd name="T16" fmla="*/ 33 w 35"/>
                        <a:gd name="T17" fmla="*/ 31 h 46"/>
                        <a:gd name="T18" fmla="*/ 30 w 35"/>
                        <a:gd name="T19" fmla="*/ 26 h 46"/>
                        <a:gd name="T20" fmla="*/ 32 w 35"/>
                        <a:gd name="T21" fmla="*/ 22 h 46"/>
                        <a:gd name="T22" fmla="*/ 35 w 35"/>
                        <a:gd name="T23" fmla="*/ 17 h 46"/>
                        <a:gd name="T24" fmla="*/ 30 w 35"/>
                        <a:gd name="T25" fmla="*/ 12 h 46"/>
                        <a:gd name="T26" fmla="*/ 25 w 35"/>
                        <a:gd name="T27" fmla="*/ 6 h 46"/>
                        <a:gd name="T28" fmla="*/ 21 w 35"/>
                        <a:gd name="T29" fmla="*/ 0 h 46"/>
                        <a:gd name="T30" fmla="*/ 20 w 35"/>
                        <a:gd name="T31" fmla="*/ 2 h 46"/>
                        <a:gd name="T32" fmla="*/ 20 w 35"/>
                        <a:gd name="T33" fmla="*/ 3 h 46"/>
                        <a:gd name="T34" fmla="*/ 20 w 35"/>
                        <a:gd name="T35" fmla="*/ 3 h 46"/>
                        <a:gd name="T36" fmla="*/ 14 w 35"/>
                        <a:gd name="T37" fmla="*/ 8 h 46"/>
                        <a:gd name="T38" fmla="*/ 14 w 35"/>
                        <a:gd name="T39" fmla="*/ 8 h 46"/>
                        <a:gd name="T40" fmla="*/ 13 w 35"/>
                        <a:gd name="T41" fmla="*/ 8 h 46"/>
                        <a:gd name="T42" fmla="*/ 6 w 35"/>
                        <a:gd name="T43" fmla="*/ 14 h 46"/>
                        <a:gd name="T44" fmla="*/ 8 w 35"/>
                        <a:gd name="T45" fmla="*/ 17 h 46"/>
                        <a:gd name="T46" fmla="*/ 10 w 35"/>
                        <a:gd name="T47" fmla="*/ 20 h 46"/>
                        <a:gd name="T48" fmla="*/ 3 w 35"/>
                        <a:gd name="T49" fmla="*/ 30 h 46"/>
                        <a:gd name="T50" fmla="*/ 3 w 35"/>
                        <a:gd name="T51" fmla="*/ 33 h 46"/>
                        <a:gd name="T52" fmla="*/ 2 w 35"/>
                        <a:gd name="T53" fmla="*/ 33 h 46"/>
                        <a:gd name="T54" fmla="*/ 0 w 35"/>
                        <a:gd name="T55" fmla="*/ 35 h 46"/>
                        <a:gd name="T56" fmla="*/ 3 w 35"/>
                        <a:gd name="T57" fmla="*/ 37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35" h="46">
                          <a:moveTo>
                            <a:pt x="3" y="37"/>
                          </a:moveTo>
                          <a:cubicBezTo>
                            <a:pt x="4" y="37"/>
                            <a:pt x="5" y="37"/>
                            <a:pt x="5" y="37"/>
                          </a:cubicBezTo>
                          <a:cubicBezTo>
                            <a:pt x="7" y="39"/>
                            <a:pt x="8" y="40"/>
                            <a:pt x="9" y="42"/>
                          </a:cubicBezTo>
                          <a:cubicBezTo>
                            <a:pt x="10" y="44"/>
                            <a:pt x="11" y="46"/>
                            <a:pt x="13" y="46"/>
                          </a:cubicBezTo>
                          <a:cubicBezTo>
                            <a:pt x="16" y="46"/>
                            <a:pt x="17" y="44"/>
                            <a:pt x="19" y="43"/>
                          </a:cubicBezTo>
                          <a:cubicBezTo>
                            <a:pt x="20" y="41"/>
                            <a:pt x="22" y="40"/>
                            <a:pt x="24" y="39"/>
                          </a:cubicBezTo>
                          <a:cubicBezTo>
                            <a:pt x="25" y="39"/>
                            <a:pt x="25" y="39"/>
                            <a:pt x="26" y="38"/>
                          </a:cubicBezTo>
                          <a:cubicBezTo>
                            <a:pt x="29" y="38"/>
                            <a:pt x="35" y="37"/>
                            <a:pt x="35" y="34"/>
                          </a:cubicBezTo>
                          <a:cubicBezTo>
                            <a:pt x="35" y="33"/>
                            <a:pt x="34" y="32"/>
                            <a:pt x="33" y="31"/>
                          </a:cubicBezTo>
                          <a:cubicBezTo>
                            <a:pt x="31" y="30"/>
                            <a:pt x="30" y="28"/>
                            <a:pt x="30" y="26"/>
                          </a:cubicBezTo>
                          <a:cubicBezTo>
                            <a:pt x="30" y="24"/>
                            <a:pt x="31" y="23"/>
                            <a:pt x="32" y="22"/>
                          </a:cubicBezTo>
                          <a:cubicBezTo>
                            <a:pt x="34" y="20"/>
                            <a:pt x="35" y="19"/>
                            <a:pt x="35" y="17"/>
                          </a:cubicBezTo>
                          <a:cubicBezTo>
                            <a:pt x="35" y="14"/>
                            <a:pt x="32" y="12"/>
                            <a:pt x="30" y="12"/>
                          </a:cubicBezTo>
                          <a:cubicBezTo>
                            <a:pt x="28" y="12"/>
                            <a:pt x="26" y="9"/>
                            <a:pt x="25" y="6"/>
                          </a:cubicBezTo>
                          <a:cubicBezTo>
                            <a:pt x="24" y="4"/>
                            <a:pt x="23" y="0"/>
                            <a:pt x="21" y="0"/>
                          </a:cubicBezTo>
                          <a:cubicBezTo>
                            <a:pt x="21" y="0"/>
                            <a:pt x="20" y="0"/>
                            <a:pt x="20" y="2"/>
                          </a:cubicBezTo>
                          <a:lnTo>
                            <a:pt x="20" y="3"/>
                          </a:lnTo>
                          <a:lnTo>
                            <a:pt x="20" y="3"/>
                          </a:lnTo>
                          <a:cubicBezTo>
                            <a:pt x="18" y="4"/>
                            <a:pt x="15" y="7"/>
                            <a:pt x="14" y="8"/>
                          </a:cubicBezTo>
                          <a:lnTo>
                            <a:pt x="14" y="8"/>
                          </a:lnTo>
                          <a:lnTo>
                            <a:pt x="13" y="8"/>
                          </a:lnTo>
                          <a:cubicBezTo>
                            <a:pt x="11" y="8"/>
                            <a:pt x="6" y="12"/>
                            <a:pt x="6" y="14"/>
                          </a:cubicBezTo>
                          <a:cubicBezTo>
                            <a:pt x="6" y="15"/>
                            <a:pt x="7" y="16"/>
                            <a:pt x="8" y="17"/>
                          </a:cubicBezTo>
                          <a:cubicBezTo>
                            <a:pt x="9" y="18"/>
                            <a:pt x="10" y="18"/>
                            <a:pt x="10" y="20"/>
                          </a:cubicBezTo>
                          <a:cubicBezTo>
                            <a:pt x="10" y="23"/>
                            <a:pt x="7" y="29"/>
                            <a:pt x="3" y="30"/>
                          </a:cubicBezTo>
                          <a:lnTo>
                            <a:pt x="3" y="33"/>
                          </a:lnTo>
                          <a:lnTo>
                            <a:pt x="2" y="33"/>
                          </a:lnTo>
                          <a:cubicBezTo>
                            <a:pt x="1" y="34"/>
                            <a:pt x="0" y="34"/>
                            <a:pt x="0" y="35"/>
                          </a:cubicBezTo>
                          <a:cubicBezTo>
                            <a:pt x="0" y="36"/>
                            <a:pt x="1" y="36"/>
                            <a:pt x="3" y="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3" name="Freeform 1254">
                      <a:extLst>
                        <a:ext uri="{FF2B5EF4-FFF2-40B4-BE49-F238E27FC236}">
                          <a16:creationId xmlns:a16="http://schemas.microsoft.com/office/drawing/2014/main" id="{C71D81F3-6C16-8620-214D-93D9B14B5E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6388" y="4367489"/>
                      <a:ext cx="18795" cy="18795"/>
                    </a:xfrm>
                    <a:custGeom>
                      <a:avLst/>
                      <a:gdLst>
                        <a:gd name="T0" fmla="*/ 3 w 42"/>
                        <a:gd name="T1" fmla="*/ 19 h 46"/>
                        <a:gd name="T2" fmla="*/ 0 w 42"/>
                        <a:gd name="T3" fmla="*/ 22 h 46"/>
                        <a:gd name="T4" fmla="*/ 3 w 42"/>
                        <a:gd name="T5" fmla="*/ 25 h 46"/>
                        <a:gd name="T6" fmla="*/ 8 w 42"/>
                        <a:gd name="T7" fmla="*/ 30 h 46"/>
                        <a:gd name="T8" fmla="*/ 13 w 42"/>
                        <a:gd name="T9" fmla="*/ 38 h 46"/>
                        <a:gd name="T10" fmla="*/ 24 w 42"/>
                        <a:gd name="T11" fmla="*/ 42 h 46"/>
                        <a:gd name="T12" fmla="*/ 34 w 42"/>
                        <a:gd name="T13" fmla="*/ 46 h 46"/>
                        <a:gd name="T14" fmla="*/ 42 w 42"/>
                        <a:gd name="T15" fmla="*/ 40 h 46"/>
                        <a:gd name="T16" fmla="*/ 40 w 42"/>
                        <a:gd name="T17" fmla="*/ 35 h 46"/>
                        <a:gd name="T18" fmla="*/ 38 w 42"/>
                        <a:gd name="T19" fmla="*/ 30 h 46"/>
                        <a:gd name="T20" fmla="*/ 40 w 42"/>
                        <a:gd name="T21" fmla="*/ 26 h 46"/>
                        <a:gd name="T22" fmla="*/ 40 w 42"/>
                        <a:gd name="T23" fmla="*/ 11 h 46"/>
                        <a:gd name="T24" fmla="*/ 34 w 42"/>
                        <a:gd name="T25" fmla="*/ 2 h 46"/>
                        <a:gd name="T26" fmla="*/ 34 w 42"/>
                        <a:gd name="T27" fmla="*/ 2 h 46"/>
                        <a:gd name="T28" fmla="*/ 34 w 42"/>
                        <a:gd name="T29" fmla="*/ 4 h 46"/>
                        <a:gd name="T30" fmla="*/ 34 w 42"/>
                        <a:gd name="T31" fmla="*/ 5 h 46"/>
                        <a:gd name="T32" fmla="*/ 34 w 42"/>
                        <a:gd name="T33" fmla="*/ 6 h 46"/>
                        <a:gd name="T34" fmla="*/ 27 w 42"/>
                        <a:gd name="T35" fmla="*/ 16 h 46"/>
                        <a:gd name="T36" fmla="*/ 26 w 42"/>
                        <a:gd name="T37" fmla="*/ 16 h 46"/>
                        <a:gd name="T38" fmla="*/ 26 w 42"/>
                        <a:gd name="T39" fmla="*/ 15 h 46"/>
                        <a:gd name="T40" fmla="*/ 25 w 42"/>
                        <a:gd name="T41" fmla="*/ 14 h 46"/>
                        <a:gd name="T42" fmla="*/ 24 w 42"/>
                        <a:gd name="T43" fmla="*/ 11 h 46"/>
                        <a:gd name="T44" fmla="*/ 26 w 42"/>
                        <a:gd name="T45" fmla="*/ 6 h 46"/>
                        <a:gd name="T46" fmla="*/ 27 w 42"/>
                        <a:gd name="T47" fmla="*/ 2 h 46"/>
                        <a:gd name="T48" fmla="*/ 26 w 42"/>
                        <a:gd name="T49" fmla="*/ 0 h 46"/>
                        <a:gd name="T50" fmla="*/ 25 w 42"/>
                        <a:gd name="T51" fmla="*/ 0 h 46"/>
                        <a:gd name="T52" fmla="*/ 23 w 42"/>
                        <a:gd name="T53" fmla="*/ 0 h 46"/>
                        <a:gd name="T54" fmla="*/ 8 w 42"/>
                        <a:gd name="T55" fmla="*/ 7 h 46"/>
                        <a:gd name="T56" fmla="*/ 8 w 42"/>
                        <a:gd name="T57" fmla="*/ 10 h 46"/>
                        <a:gd name="T58" fmla="*/ 6 w 42"/>
                        <a:gd name="T59" fmla="*/ 15 h 46"/>
                        <a:gd name="T60" fmla="*/ 3 w 42"/>
                        <a:gd name="T6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2" h="46">
                          <a:moveTo>
                            <a:pt x="3" y="19"/>
                          </a:moveTo>
                          <a:cubicBezTo>
                            <a:pt x="2" y="20"/>
                            <a:pt x="0" y="21"/>
                            <a:pt x="0" y="22"/>
                          </a:cubicBezTo>
                          <a:cubicBezTo>
                            <a:pt x="0" y="23"/>
                            <a:pt x="1" y="23"/>
                            <a:pt x="3" y="25"/>
                          </a:cubicBezTo>
                          <a:cubicBezTo>
                            <a:pt x="5" y="26"/>
                            <a:pt x="8" y="27"/>
                            <a:pt x="8" y="30"/>
                          </a:cubicBezTo>
                          <a:cubicBezTo>
                            <a:pt x="8" y="34"/>
                            <a:pt x="10" y="38"/>
                            <a:pt x="13" y="38"/>
                          </a:cubicBezTo>
                          <a:cubicBezTo>
                            <a:pt x="17" y="38"/>
                            <a:pt x="21" y="40"/>
                            <a:pt x="24" y="42"/>
                          </a:cubicBezTo>
                          <a:cubicBezTo>
                            <a:pt x="27" y="44"/>
                            <a:pt x="30" y="46"/>
                            <a:pt x="34" y="46"/>
                          </a:cubicBezTo>
                          <a:cubicBezTo>
                            <a:pt x="37" y="46"/>
                            <a:pt x="42" y="45"/>
                            <a:pt x="42" y="40"/>
                          </a:cubicBezTo>
                          <a:cubicBezTo>
                            <a:pt x="42" y="38"/>
                            <a:pt x="41" y="37"/>
                            <a:pt x="40" y="35"/>
                          </a:cubicBezTo>
                          <a:cubicBezTo>
                            <a:pt x="39" y="34"/>
                            <a:pt x="38" y="33"/>
                            <a:pt x="38" y="30"/>
                          </a:cubicBezTo>
                          <a:cubicBezTo>
                            <a:pt x="38" y="29"/>
                            <a:pt x="39" y="28"/>
                            <a:pt x="40" y="26"/>
                          </a:cubicBezTo>
                          <a:lnTo>
                            <a:pt x="40" y="11"/>
                          </a:lnTo>
                          <a:cubicBezTo>
                            <a:pt x="40" y="7"/>
                            <a:pt x="38" y="2"/>
                            <a:pt x="34" y="2"/>
                          </a:cubicBezTo>
                          <a:cubicBezTo>
                            <a:pt x="34" y="2"/>
                            <a:pt x="34" y="2"/>
                            <a:pt x="34" y="2"/>
                          </a:cubicBezTo>
                          <a:cubicBezTo>
                            <a:pt x="34" y="3"/>
                            <a:pt x="34" y="4"/>
                            <a:pt x="34" y="4"/>
                          </a:cubicBezTo>
                          <a:cubicBezTo>
                            <a:pt x="34" y="4"/>
                            <a:pt x="34" y="5"/>
                            <a:pt x="34" y="5"/>
                          </a:cubicBezTo>
                          <a:lnTo>
                            <a:pt x="34" y="6"/>
                          </a:lnTo>
                          <a:cubicBezTo>
                            <a:pt x="32" y="10"/>
                            <a:pt x="30" y="14"/>
                            <a:pt x="27" y="16"/>
                          </a:cubicBezTo>
                          <a:lnTo>
                            <a:pt x="26" y="16"/>
                          </a:lnTo>
                          <a:lnTo>
                            <a:pt x="26" y="15"/>
                          </a:ln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4" y="12"/>
                            <a:pt x="24" y="11"/>
                          </a:cubicBezTo>
                          <a:cubicBezTo>
                            <a:pt x="24" y="9"/>
                            <a:pt x="25" y="7"/>
                            <a:pt x="26" y="6"/>
                          </a:cubicBezTo>
                          <a:cubicBezTo>
                            <a:pt x="26" y="4"/>
                            <a:pt x="27" y="3"/>
                            <a:pt x="27" y="2"/>
                          </a:cubicBezTo>
                          <a:cubicBezTo>
                            <a:pt x="27" y="0"/>
                            <a:pt x="27" y="0"/>
                            <a:pt x="26" y="0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3" y="0"/>
                          </a:cubicBezTo>
                          <a:cubicBezTo>
                            <a:pt x="22" y="0"/>
                            <a:pt x="10" y="5"/>
                            <a:pt x="8" y="7"/>
                          </a:cubicBezTo>
                          <a:cubicBezTo>
                            <a:pt x="8" y="8"/>
                            <a:pt x="8" y="9"/>
                            <a:pt x="8" y="10"/>
                          </a:cubicBezTo>
                          <a:cubicBezTo>
                            <a:pt x="8" y="12"/>
                            <a:pt x="7" y="13"/>
                            <a:pt x="6" y="15"/>
                          </a:cubicBezTo>
                          <a:cubicBezTo>
                            <a:pt x="6" y="16"/>
                            <a:pt x="4" y="18"/>
                            <a:pt x="3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4" name="Freeform 1255">
                      <a:extLst>
                        <a:ext uri="{FF2B5EF4-FFF2-40B4-BE49-F238E27FC236}">
                          <a16:creationId xmlns:a16="http://schemas.microsoft.com/office/drawing/2014/main" id="{9EBD3773-06CC-81F5-52BA-294BED108B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7063" y="4376887"/>
                      <a:ext cx="15036" cy="22554"/>
                    </a:xfrm>
                    <a:custGeom>
                      <a:avLst/>
                      <a:gdLst>
                        <a:gd name="T0" fmla="*/ 13 w 35"/>
                        <a:gd name="T1" fmla="*/ 0 h 53"/>
                        <a:gd name="T2" fmla="*/ 8 w 35"/>
                        <a:gd name="T3" fmla="*/ 7 h 53"/>
                        <a:gd name="T4" fmla="*/ 8 w 35"/>
                        <a:gd name="T5" fmla="*/ 14 h 53"/>
                        <a:gd name="T6" fmla="*/ 7 w 35"/>
                        <a:gd name="T7" fmla="*/ 20 h 53"/>
                        <a:gd name="T8" fmla="*/ 3 w 35"/>
                        <a:gd name="T9" fmla="*/ 34 h 53"/>
                        <a:gd name="T10" fmla="*/ 3 w 35"/>
                        <a:gd name="T11" fmla="*/ 42 h 53"/>
                        <a:gd name="T12" fmla="*/ 2 w 35"/>
                        <a:gd name="T13" fmla="*/ 42 h 53"/>
                        <a:gd name="T14" fmla="*/ 0 w 35"/>
                        <a:gd name="T15" fmla="*/ 51 h 53"/>
                        <a:gd name="T16" fmla="*/ 2 w 35"/>
                        <a:gd name="T17" fmla="*/ 53 h 53"/>
                        <a:gd name="T18" fmla="*/ 6 w 35"/>
                        <a:gd name="T19" fmla="*/ 50 h 53"/>
                        <a:gd name="T20" fmla="*/ 7 w 35"/>
                        <a:gd name="T21" fmla="*/ 48 h 53"/>
                        <a:gd name="T22" fmla="*/ 23 w 35"/>
                        <a:gd name="T23" fmla="*/ 40 h 53"/>
                        <a:gd name="T24" fmla="*/ 35 w 35"/>
                        <a:gd name="T25" fmla="*/ 25 h 53"/>
                        <a:gd name="T26" fmla="*/ 23 w 35"/>
                        <a:gd name="T27" fmla="*/ 10 h 53"/>
                        <a:gd name="T28" fmla="*/ 17 w 35"/>
                        <a:gd name="T29" fmla="*/ 18 h 53"/>
                        <a:gd name="T30" fmla="*/ 17 w 35"/>
                        <a:gd name="T31" fmla="*/ 19 h 53"/>
                        <a:gd name="T32" fmla="*/ 12 w 35"/>
                        <a:gd name="T33" fmla="*/ 19 h 53"/>
                        <a:gd name="T34" fmla="*/ 12 w 35"/>
                        <a:gd name="T35" fmla="*/ 13 h 53"/>
                        <a:gd name="T36" fmla="*/ 15 w 35"/>
                        <a:gd name="T37" fmla="*/ 4 h 53"/>
                        <a:gd name="T38" fmla="*/ 15 w 35"/>
                        <a:gd name="T39" fmla="*/ 2 h 53"/>
                        <a:gd name="T40" fmla="*/ 13 w 35"/>
                        <a:gd name="T41" fmla="*/ 0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35" h="53">
                          <a:moveTo>
                            <a:pt x="13" y="0"/>
                          </a:moveTo>
                          <a:cubicBezTo>
                            <a:pt x="12" y="1"/>
                            <a:pt x="8" y="5"/>
                            <a:pt x="8" y="7"/>
                          </a:cubicBezTo>
                          <a:lnTo>
                            <a:pt x="8" y="14"/>
                          </a:lnTo>
                          <a:cubicBezTo>
                            <a:pt x="7" y="16"/>
                            <a:pt x="7" y="18"/>
                            <a:pt x="7" y="20"/>
                          </a:cubicBezTo>
                          <a:cubicBezTo>
                            <a:pt x="6" y="25"/>
                            <a:pt x="5" y="30"/>
                            <a:pt x="3" y="34"/>
                          </a:cubicBezTo>
                          <a:lnTo>
                            <a:pt x="3" y="42"/>
                          </a:lnTo>
                          <a:lnTo>
                            <a:pt x="2" y="42"/>
                          </a:lnTo>
                          <a:cubicBezTo>
                            <a:pt x="1" y="43"/>
                            <a:pt x="0" y="48"/>
                            <a:pt x="0" y="51"/>
                          </a:cubicBezTo>
                          <a:cubicBezTo>
                            <a:pt x="0" y="51"/>
                            <a:pt x="0" y="53"/>
                            <a:pt x="2" y="53"/>
                          </a:cubicBezTo>
                          <a:cubicBezTo>
                            <a:pt x="4" y="53"/>
                            <a:pt x="5" y="51"/>
                            <a:pt x="6" y="50"/>
                          </a:cubicBezTo>
                          <a:cubicBezTo>
                            <a:pt x="6" y="49"/>
                            <a:pt x="7" y="49"/>
                            <a:pt x="7" y="48"/>
                          </a:cubicBezTo>
                          <a:cubicBezTo>
                            <a:pt x="11" y="45"/>
                            <a:pt x="16" y="42"/>
                            <a:pt x="23" y="40"/>
                          </a:cubicBezTo>
                          <a:cubicBezTo>
                            <a:pt x="28" y="38"/>
                            <a:pt x="35" y="34"/>
                            <a:pt x="35" y="25"/>
                          </a:cubicBezTo>
                          <a:cubicBezTo>
                            <a:pt x="35" y="21"/>
                            <a:pt x="26" y="10"/>
                            <a:pt x="23" y="10"/>
                          </a:cubicBezTo>
                          <a:cubicBezTo>
                            <a:pt x="18" y="10"/>
                            <a:pt x="17" y="15"/>
                            <a:pt x="17" y="18"/>
                          </a:cubicBezTo>
                          <a:lnTo>
                            <a:pt x="17" y="19"/>
                          </a:lnTo>
                          <a:lnTo>
                            <a:pt x="12" y="19"/>
                          </a:lnTo>
                          <a:lnTo>
                            <a:pt x="12" y="13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cubicBezTo>
                            <a:pt x="15" y="1"/>
                            <a:pt x="14" y="0"/>
                            <a:pt x="1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923" name="Овал 922">
                <a:extLst>
                  <a:ext uri="{FF2B5EF4-FFF2-40B4-BE49-F238E27FC236}">
                    <a16:creationId xmlns:a16="http://schemas.microsoft.com/office/drawing/2014/main" id="{82C93CBB-40AE-6D8F-73BD-70948A9B0CB9}"/>
                  </a:ext>
                </a:extLst>
              </p:cNvPr>
              <p:cNvSpPr/>
              <p:nvPr/>
            </p:nvSpPr>
            <p:spPr>
              <a:xfrm>
                <a:off x="4869650" y="1415833"/>
                <a:ext cx="360583" cy="36058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4" name="Овал 923">
                <a:extLst>
                  <a:ext uri="{FF2B5EF4-FFF2-40B4-BE49-F238E27FC236}">
                    <a16:creationId xmlns:a16="http://schemas.microsoft.com/office/drawing/2014/main" id="{BCA2F7BA-86D4-42B8-E0FB-03E3C10992FE}"/>
                  </a:ext>
                </a:extLst>
              </p:cNvPr>
              <p:cNvSpPr/>
              <p:nvPr/>
            </p:nvSpPr>
            <p:spPr>
              <a:xfrm>
                <a:off x="4882094" y="5605779"/>
                <a:ext cx="360583" cy="36058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99" name="Группа 998">
            <a:extLst>
              <a:ext uri="{FF2B5EF4-FFF2-40B4-BE49-F238E27FC236}">
                <a16:creationId xmlns:a16="http://schemas.microsoft.com/office/drawing/2014/main" id="{9E5B945D-AB54-2427-3E0F-E05E9DE9ECE4}"/>
              </a:ext>
            </a:extLst>
          </p:cNvPr>
          <p:cNvGrpSpPr/>
          <p:nvPr/>
        </p:nvGrpSpPr>
        <p:grpSpPr>
          <a:xfrm>
            <a:off x="5725554" y="1785209"/>
            <a:ext cx="5831366" cy="834760"/>
            <a:chOff x="7907898" y="2207507"/>
            <a:chExt cx="4751703" cy="773322"/>
          </a:xfrm>
        </p:grpSpPr>
        <p:grpSp>
          <p:nvGrpSpPr>
            <p:cNvPr id="1000" name="Группа 999">
              <a:extLst>
                <a:ext uri="{FF2B5EF4-FFF2-40B4-BE49-F238E27FC236}">
                  <a16:creationId xmlns:a16="http://schemas.microsoft.com/office/drawing/2014/main" id="{1ECC9E19-D713-1106-0E7C-126132104832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1003" name="Группа 1002">
                <a:extLst>
                  <a:ext uri="{FF2B5EF4-FFF2-40B4-BE49-F238E27FC236}">
                    <a16:creationId xmlns:a16="http://schemas.microsoft.com/office/drawing/2014/main" id="{214639FC-BE81-6487-6AA3-E12EAE7B771A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1008" name="Freeform 169">
                  <a:extLst>
                    <a:ext uri="{FF2B5EF4-FFF2-40B4-BE49-F238E27FC236}">
                      <a16:creationId xmlns:a16="http://schemas.microsoft.com/office/drawing/2014/main" id="{2561BBDC-C5A8-A959-2B37-23D0B025A9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1009" name="Группа 1008">
                  <a:extLst>
                    <a:ext uri="{FF2B5EF4-FFF2-40B4-BE49-F238E27FC236}">
                      <a16:creationId xmlns:a16="http://schemas.microsoft.com/office/drawing/2014/main" id="{988ED11A-5BBD-BBB9-1C49-A8CE35855D3D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1010" name="Freeform 163">
                    <a:extLst>
                      <a:ext uri="{FF2B5EF4-FFF2-40B4-BE49-F238E27FC236}">
                        <a16:creationId xmlns:a16="http://schemas.microsoft.com/office/drawing/2014/main" id="{D7D501A5-49CA-E922-91A3-B59E107442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11" name="Freeform 164">
                    <a:extLst>
                      <a:ext uri="{FF2B5EF4-FFF2-40B4-BE49-F238E27FC236}">
                        <a16:creationId xmlns:a16="http://schemas.microsoft.com/office/drawing/2014/main" id="{7A1297EA-293C-8FF9-F019-C89A78A810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12" name="Freeform 165">
                    <a:extLst>
                      <a:ext uri="{FF2B5EF4-FFF2-40B4-BE49-F238E27FC236}">
                        <a16:creationId xmlns:a16="http://schemas.microsoft.com/office/drawing/2014/main" id="{9BF31A44-7B39-0F3F-7028-07BA732386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1004" name="Группа 1543">
                <a:extLst>
                  <a:ext uri="{FF2B5EF4-FFF2-40B4-BE49-F238E27FC236}">
                    <a16:creationId xmlns:a16="http://schemas.microsoft.com/office/drawing/2014/main" id="{34B1C855-31CD-622C-9788-4A788F822927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1005" name="Freeform 1284">
                  <a:extLst>
                    <a:ext uri="{FF2B5EF4-FFF2-40B4-BE49-F238E27FC236}">
                      <a16:creationId xmlns:a16="http://schemas.microsoft.com/office/drawing/2014/main" id="{5D4955CD-00D3-4B3F-0306-5AD39127623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6" name="Oval 1286">
                  <a:extLst>
                    <a:ext uri="{FF2B5EF4-FFF2-40B4-BE49-F238E27FC236}">
                      <a16:creationId xmlns:a16="http://schemas.microsoft.com/office/drawing/2014/main" id="{AC197776-2AD1-6C26-3714-9B7FA0862B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7" name="Freeform 1287">
                  <a:extLst>
                    <a:ext uri="{FF2B5EF4-FFF2-40B4-BE49-F238E27FC236}">
                      <a16:creationId xmlns:a16="http://schemas.microsoft.com/office/drawing/2014/main" id="{3CDC2B19-AB18-5A4D-9637-3DD8EFDE656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1001" name="Заголовок 5">
              <a:extLst>
                <a:ext uri="{FF2B5EF4-FFF2-40B4-BE49-F238E27FC236}">
                  <a16:creationId xmlns:a16="http://schemas.microsoft.com/office/drawing/2014/main" id="{FD677DDF-C06D-B31A-FEA9-6FD856C16E9C}"/>
                </a:ext>
              </a:extLst>
            </p:cNvPr>
            <p:cNvSpPr txBox="1">
              <a:spLocks/>
            </p:cNvSpPr>
            <p:nvPr/>
          </p:nvSpPr>
          <p:spPr>
            <a:xfrm>
              <a:off x="8639047" y="2347332"/>
              <a:ext cx="4020554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u="sng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Переоформление паспортов отходов </a:t>
              </a: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I - IV классов опасности, </a:t>
              </a:r>
              <a:r>
                <a:rPr lang="ru-RU" sz="1400" b="1" u="sng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составленных до вступления в силу Порядка № 1026 </a:t>
              </a: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и оформленных согласно требованиям и форме правил проведения паспортизации отходов I - IV классов опасности, утвержденных постановлением Правительства Российской Федерации от 16.08.2013 № 712, </a:t>
              </a:r>
              <a:r>
                <a:rPr lang="ru-RU" sz="1400" b="1" u="sng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не требуется</a:t>
              </a: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.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31D6A80-5DCA-F4E5-7F1A-14CD2A4CB442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13" name="Группа 1012">
            <a:extLst>
              <a:ext uri="{FF2B5EF4-FFF2-40B4-BE49-F238E27FC236}">
                <a16:creationId xmlns:a16="http://schemas.microsoft.com/office/drawing/2014/main" id="{003D81F8-CCFA-6953-6C13-5C4EF61F6408}"/>
              </a:ext>
            </a:extLst>
          </p:cNvPr>
          <p:cNvGrpSpPr/>
          <p:nvPr/>
        </p:nvGrpSpPr>
        <p:grpSpPr>
          <a:xfrm>
            <a:off x="5725554" y="3441388"/>
            <a:ext cx="5831366" cy="834760"/>
            <a:chOff x="7907898" y="2207507"/>
            <a:chExt cx="4751703" cy="773322"/>
          </a:xfrm>
        </p:grpSpPr>
        <p:grpSp>
          <p:nvGrpSpPr>
            <p:cNvPr id="1014" name="Группа 1013">
              <a:extLst>
                <a:ext uri="{FF2B5EF4-FFF2-40B4-BE49-F238E27FC236}">
                  <a16:creationId xmlns:a16="http://schemas.microsoft.com/office/drawing/2014/main" id="{F1D25D6B-075A-C8AF-8868-D8A85E7F2A31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1017" name="Группа 1016">
                <a:extLst>
                  <a:ext uri="{FF2B5EF4-FFF2-40B4-BE49-F238E27FC236}">
                    <a16:creationId xmlns:a16="http://schemas.microsoft.com/office/drawing/2014/main" id="{F31173B5-B833-EF60-6FFC-340D76AE5B97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1022" name="Freeform 169">
                  <a:extLst>
                    <a:ext uri="{FF2B5EF4-FFF2-40B4-BE49-F238E27FC236}">
                      <a16:creationId xmlns:a16="http://schemas.microsoft.com/office/drawing/2014/main" id="{75A503A2-871B-07F0-ABE1-BF2B4AF5A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1023" name="Группа 1022">
                  <a:extLst>
                    <a:ext uri="{FF2B5EF4-FFF2-40B4-BE49-F238E27FC236}">
                      <a16:creationId xmlns:a16="http://schemas.microsoft.com/office/drawing/2014/main" id="{F15E20D9-406B-3F7D-1F82-01007E636F85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1024" name="Freeform 163">
                    <a:extLst>
                      <a:ext uri="{FF2B5EF4-FFF2-40B4-BE49-F238E27FC236}">
                        <a16:creationId xmlns:a16="http://schemas.microsoft.com/office/drawing/2014/main" id="{03EBB1D0-4AEF-29C6-F5E8-3B45E42673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25" name="Freeform 164">
                    <a:extLst>
                      <a:ext uri="{FF2B5EF4-FFF2-40B4-BE49-F238E27FC236}">
                        <a16:creationId xmlns:a16="http://schemas.microsoft.com/office/drawing/2014/main" id="{E491BB60-5605-E4C3-1513-44BF4232C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26" name="Freeform 165">
                    <a:extLst>
                      <a:ext uri="{FF2B5EF4-FFF2-40B4-BE49-F238E27FC236}">
                        <a16:creationId xmlns:a16="http://schemas.microsoft.com/office/drawing/2014/main" id="{A5BBE73B-6BB7-C36F-4799-69676E6E2D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1018" name="Группа 1543">
                <a:extLst>
                  <a:ext uri="{FF2B5EF4-FFF2-40B4-BE49-F238E27FC236}">
                    <a16:creationId xmlns:a16="http://schemas.microsoft.com/office/drawing/2014/main" id="{81222B20-67BD-C929-FF02-19C59C6473F6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1019" name="Freeform 1284">
                  <a:extLst>
                    <a:ext uri="{FF2B5EF4-FFF2-40B4-BE49-F238E27FC236}">
                      <a16:creationId xmlns:a16="http://schemas.microsoft.com/office/drawing/2014/main" id="{61091469-1857-09FE-636B-E5269EC5BBA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0" name="Oval 1286">
                  <a:extLst>
                    <a:ext uri="{FF2B5EF4-FFF2-40B4-BE49-F238E27FC236}">
                      <a16:creationId xmlns:a16="http://schemas.microsoft.com/office/drawing/2014/main" id="{70CCC196-63C4-D27A-B126-DE71739BB6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1" name="Freeform 1287">
                  <a:extLst>
                    <a:ext uri="{FF2B5EF4-FFF2-40B4-BE49-F238E27FC236}">
                      <a16:creationId xmlns:a16="http://schemas.microsoft.com/office/drawing/2014/main" id="{BFEBA015-2258-85A1-B5D1-B0F289DD9C3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1015" name="Заголовок 5">
              <a:extLst>
                <a:ext uri="{FF2B5EF4-FFF2-40B4-BE49-F238E27FC236}">
                  <a16:creationId xmlns:a16="http://schemas.microsoft.com/office/drawing/2014/main" id="{B511B517-B16A-CD39-8056-18B5FAAA0E7A}"/>
                </a:ext>
              </a:extLst>
            </p:cNvPr>
            <p:cNvSpPr txBox="1">
              <a:spLocks/>
            </p:cNvSpPr>
            <p:nvPr/>
          </p:nvSpPr>
          <p:spPr>
            <a:xfrm>
              <a:off x="8639047" y="2347332"/>
              <a:ext cx="4020554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Порядок № 1026 не предусматривает направление паспортов отходов I - IV классов опасности в Росприроднадзор, либо его Территориальные органы.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1016" name="Прямоугольник 1015">
              <a:extLst>
                <a:ext uri="{FF2B5EF4-FFF2-40B4-BE49-F238E27FC236}">
                  <a16:creationId xmlns:a16="http://schemas.microsoft.com/office/drawing/2014/main" id="{F592C37F-74E4-E0E3-A3B6-F424426D7824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27" name="Группа 1026">
            <a:extLst>
              <a:ext uri="{FF2B5EF4-FFF2-40B4-BE49-F238E27FC236}">
                <a16:creationId xmlns:a16="http://schemas.microsoft.com/office/drawing/2014/main" id="{497C7CEB-E934-7DF4-6036-823A54AA5032}"/>
              </a:ext>
            </a:extLst>
          </p:cNvPr>
          <p:cNvGrpSpPr/>
          <p:nvPr/>
        </p:nvGrpSpPr>
        <p:grpSpPr>
          <a:xfrm>
            <a:off x="5725554" y="4974479"/>
            <a:ext cx="5831366" cy="834760"/>
            <a:chOff x="7907898" y="2207507"/>
            <a:chExt cx="4751703" cy="773322"/>
          </a:xfrm>
        </p:grpSpPr>
        <p:grpSp>
          <p:nvGrpSpPr>
            <p:cNvPr id="1028" name="Группа 1027">
              <a:extLst>
                <a:ext uri="{FF2B5EF4-FFF2-40B4-BE49-F238E27FC236}">
                  <a16:creationId xmlns:a16="http://schemas.microsoft.com/office/drawing/2014/main" id="{035EA80D-414B-7264-D134-D589AFD57F8D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1031" name="Группа 1030">
                <a:extLst>
                  <a:ext uri="{FF2B5EF4-FFF2-40B4-BE49-F238E27FC236}">
                    <a16:creationId xmlns:a16="http://schemas.microsoft.com/office/drawing/2014/main" id="{E0E55C6F-91D1-5CA0-731A-82FC0ACE7284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1036" name="Freeform 169">
                  <a:extLst>
                    <a:ext uri="{FF2B5EF4-FFF2-40B4-BE49-F238E27FC236}">
                      <a16:creationId xmlns:a16="http://schemas.microsoft.com/office/drawing/2014/main" id="{214B9964-C5CE-08BA-2D21-18ECD0DE73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1037" name="Группа 1036">
                  <a:extLst>
                    <a:ext uri="{FF2B5EF4-FFF2-40B4-BE49-F238E27FC236}">
                      <a16:creationId xmlns:a16="http://schemas.microsoft.com/office/drawing/2014/main" id="{47812943-FEB6-04FC-CA8C-55EAFFD6ECD5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1038" name="Freeform 163">
                    <a:extLst>
                      <a:ext uri="{FF2B5EF4-FFF2-40B4-BE49-F238E27FC236}">
                        <a16:creationId xmlns:a16="http://schemas.microsoft.com/office/drawing/2014/main" id="{38091BA9-744E-C471-DC3F-A3132D7652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39" name="Freeform 164">
                    <a:extLst>
                      <a:ext uri="{FF2B5EF4-FFF2-40B4-BE49-F238E27FC236}">
                        <a16:creationId xmlns:a16="http://schemas.microsoft.com/office/drawing/2014/main" id="{4B42824A-E782-815A-4101-1425BD290B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40" name="Freeform 165">
                    <a:extLst>
                      <a:ext uri="{FF2B5EF4-FFF2-40B4-BE49-F238E27FC236}">
                        <a16:creationId xmlns:a16="http://schemas.microsoft.com/office/drawing/2014/main" id="{BFC62290-D9C0-1230-BE64-BB3F4EFD38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1032" name="Группа 1543">
                <a:extLst>
                  <a:ext uri="{FF2B5EF4-FFF2-40B4-BE49-F238E27FC236}">
                    <a16:creationId xmlns:a16="http://schemas.microsoft.com/office/drawing/2014/main" id="{5EAEA29E-7073-D0CD-1E7B-3A01C777ADCB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1033" name="Freeform 1284">
                  <a:extLst>
                    <a:ext uri="{FF2B5EF4-FFF2-40B4-BE49-F238E27FC236}">
                      <a16:creationId xmlns:a16="http://schemas.microsoft.com/office/drawing/2014/main" id="{8A59B459-68B5-091B-13FB-C11FC43CB4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4" name="Oval 1286">
                  <a:extLst>
                    <a:ext uri="{FF2B5EF4-FFF2-40B4-BE49-F238E27FC236}">
                      <a16:creationId xmlns:a16="http://schemas.microsoft.com/office/drawing/2014/main" id="{25E2DA45-7948-6E17-6DED-9D5363311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5" name="Freeform 1287">
                  <a:extLst>
                    <a:ext uri="{FF2B5EF4-FFF2-40B4-BE49-F238E27FC236}">
                      <a16:creationId xmlns:a16="http://schemas.microsoft.com/office/drawing/2014/main" id="{51681D65-9626-B26E-EF26-F1B8CD52F3C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1029" name="Заголовок 5">
              <a:extLst>
                <a:ext uri="{FF2B5EF4-FFF2-40B4-BE49-F238E27FC236}">
                  <a16:creationId xmlns:a16="http://schemas.microsoft.com/office/drawing/2014/main" id="{3FCBF689-8AEE-D06B-59F2-17047F466684}"/>
                </a:ext>
              </a:extLst>
            </p:cNvPr>
            <p:cNvSpPr txBox="1">
              <a:spLocks/>
            </p:cNvSpPr>
            <p:nvPr/>
          </p:nvSpPr>
          <p:spPr>
            <a:xfrm>
              <a:off x="8639047" y="2347332"/>
              <a:ext cx="4020554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Индивидуальные предприниматели и юридические лица обязаны обеспечить хранение составленных согласно требованиям и форме Порядка № 1026 паспортов отходов, а также документов и материалов, подтверждающих отнесение отхода к конкретному классу опасности.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1030" name="Прямоугольник 1029">
              <a:extLst>
                <a:ext uri="{FF2B5EF4-FFF2-40B4-BE49-F238E27FC236}">
                  <a16:creationId xmlns:a16="http://schemas.microsoft.com/office/drawing/2014/main" id="{2BF4E20F-902B-BB4A-E75A-08A4C1DE0EAE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306948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14183" y="73059"/>
            <a:ext cx="12191996" cy="6858000"/>
          </a:xfrm>
          <a:prstGeom prst="rect">
            <a:avLst/>
          </a:prstGeom>
        </p:spPr>
      </p:pic>
      <p:grpSp>
        <p:nvGrpSpPr>
          <p:cNvPr id="878" name="Группа 877"/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/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/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/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/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/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/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/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/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/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/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/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/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/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/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/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/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/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/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/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/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/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/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/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/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/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/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/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/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/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/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/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/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/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/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/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/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/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/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/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/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/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/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/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/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/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/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/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/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/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/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/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/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/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/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/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/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/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/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/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/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/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/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/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/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/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/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/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/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/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/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/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/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/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/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/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/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/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/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/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/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/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/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/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/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/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/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/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/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/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/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/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/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/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/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/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/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/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/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/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/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/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/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/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/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/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/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/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/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/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/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/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/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/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/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/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/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/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/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/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/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/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/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/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/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/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/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/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/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/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/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/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/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/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/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/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/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0" name="TextBox 169"/>
          <p:cNvSpPr txBox="1"/>
          <p:nvPr/>
        </p:nvSpPr>
        <p:spPr>
          <a:xfrm>
            <a:off x="1180470" y="291976"/>
            <a:ext cx="10525636" cy="523218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0">
              <a:lnSpc>
                <a:spcPct val="100000"/>
              </a:lnSpc>
              <a:defRPr/>
            </a:pPr>
            <a:r>
              <a:rPr kumimoji="0" lang="ru-RU" sz="2800" i="0" u="none" strike="noStrike" kern="1200" normalizeH="0" baseline="0" noProof="0" dirty="0">
                <a:solidFill>
                  <a:srgbClr val="002060"/>
                </a:solidFill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Учёт в области обращения с отходами</a:t>
            </a:r>
          </a:p>
        </p:txBody>
      </p: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2BBF52E2-CFE7-B20C-E78D-BAF36153888F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7A9BC693-3774-6BFB-0608-2EF902B9A2D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>
                <a:solidFill>
                  <a:srgbClr val="9BBEBE"/>
                </a:solidFill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0ABE71D7-4469-14CF-7369-A804A6615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/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6C869F85-412B-BF61-399A-B184E26A0DD1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278577B7-8566-621F-1A23-664B7EF56CE0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ru-RU" sz="1100" dirty="0">
                <a:solidFill>
                  <a:srgbClr val="407778"/>
                </a:solidFill>
                <a:latin typeface="Arial Narrow" pitchFamily="34" charset="0"/>
              </a:rPr>
              <a:t>Приокское межрегиональное управление Росприроднадзора</a:t>
            </a:r>
            <a:endParaRPr lang="ru-RU" sz="1100" dirty="0"/>
          </a:p>
        </p:txBody>
      </p:sp>
      <p:sp>
        <p:nvSpPr>
          <p:cNvPr id="2" name="Параллелограмм 1">
            <a:extLst>
              <a:ext uri="{FF2B5EF4-FFF2-40B4-BE49-F238E27FC236}">
                <a16:creationId xmlns:a16="http://schemas.microsoft.com/office/drawing/2014/main" id="{F66C2DA8-C7B7-9B79-9CD2-1DA539B95680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171D43-5299-933D-1C14-BC7DEAC5D8F7}"/>
              </a:ext>
            </a:extLst>
          </p:cNvPr>
          <p:cNvSpPr txBox="1"/>
          <p:nvPr/>
        </p:nvSpPr>
        <p:spPr>
          <a:xfrm>
            <a:off x="1028586" y="1382243"/>
            <a:ext cx="10163190" cy="284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indent="450215" algn="just">
              <a:lnSpc>
                <a:spcPct val="107000"/>
              </a:lnSpc>
              <a:spcAft>
                <a:spcPts val="800"/>
              </a:spcAft>
            </a:pPr>
            <a:r>
              <a:rPr lang="ru-RU" sz="1800" kern="1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Согласно п. 1 ст. 19 Федерального закона № 89-ФЗ Индивидуальные предприниматели и юридические лица, осуществляющие деятельность в области обращения с отходами, обязаны вести в установленном порядке учет образовавшихся, обработанных, утилизированных, обезвреженных, переданных другим лицам или полученных от других лиц, а также размещенных отходов. </a:t>
            </a:r>
          </a:p>
          <a:p>
            <a:pPr indent="450215" algn="just">
              <a:lnSpc>
                <a:spcPct val="107000"/>
              </a:lnSpc>
              <a:spcAft>
                <a:spcPts val="800"/>
              </a:spcAft>
            </a:pPr>
            <a:r>
              <a:rPr lang="ru-RU" sz="1800" kern="1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В соответствии с пунктом 4 Порядка № 1028 учету в области обращения с отходами подлежат все виды отходов I - V классов опасности, которые образуют юридические лица, индивидуальные предприниматели, а также все виды отходов I - V классов опасности, которые получают юридические лица, индивидуальные предприниматели от других лиц с целью их накопления, обработки, утилизации, обезвреживания, размещения.</a:t>
            </a:r>
          </a:p>
        </p:txBody>
      </p: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63557AF7-EC03-5752-B989-909EF5DC0DA6}"/>
              </a:ext>
            </a:extLst>
          </p:cNvPr>
          <p:cNvGrpSpPr/>
          <p:nvPr/>
        </p:nvGrpSpPr>
        <p:grpSpPr>
          <a:xfrm>
            <a:off x="180409" y="1156678"/>
            <a:ext cx="568550" cy="5354187"/>
            <a:chOff x="4781787" y="813860"/>
            <a:chExt cx="557433" cy="5911994"/>
          </a:xfrm>
        </p:grpSpPr>
        <p:cxnSp>
          <p:nvCxnSpPr>
            <p:cNvPr id="6" name="Прямая соединительная линия 5">
              <a:extLst>
                <a:ext uri="{FF2B5EF4-FFF2-40B4-BE49-F238E27FC236}">
                  <a16:creationId xmlns:a16="http://schemas.microsoft.com/office/drawing/2014/main" id="{119F3F9E-5802-C3EC-1852-88EF89073B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62386" y="813860"/>
              <a:ext cx="1846" cy="5911994"/>
            </a:xfrm>
            <a:prstGeom prst="line">
              <a:avLst/>
            </a:prstGeom>
            <a:ln>
              <a:solidFill>
                <a:srgbClr val="5AA0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" name="Группа 6">
              <a:extLst>
                <a:ext uri="{FF2B5EF4-FFF2-40B4-BE49-F238E27FC236}">
                  <a16:creationId xmlns:a16="http://schemas.microsoft.com/office/drawing/2014/main" id="{65387E1D-C3D1-10FA-2F61-9DDCE9A1A392}"/>
                </a:ext>
              </a:extLst>
            </p:cNvPr>
            <p:cNvGrpSpPr/>
            <p:nvPr/>
          </p:nvGrpSpPr>
          <p:grpSpPr>
            <a:xfrm>
              <a:off x="4781787" y="1539658"/>
              <a:ext cx="557433" cy="4550529"/>
              <a:chOff x="4791779" y="1415833"/>
              <a:chExt cx="557433" cy="4550529"/>
            </a:xfrm>
          </p:grpSpPr>
          <p:grpSp>
            <p:nvGrpSpPr>
              <p:cNvPr id="32" name="Группа 31">
                <a:extLst>
                  <a:ext uri="{FF2B5EF4-FFF2-40B4-BE49-F238E27FC236}">
                    <a16:creationId xmlns:a16="http://schemas.microsoft.com/office/drawing/2014/main" id="{E4C31DE2-6F4E-BE6B-5AB3-EF57288F1E46}"/>
                  </a:ext>
                </a:extLst>
              </p:cNvPr>
              <p:cNvGrpSpPr/>
              <p:nvPr/>
            </p:nvGrpSpPr>
            <p:grpSpPr>
              <a:xfrm>
                <a:off x="4791779" y="1639734"/>
                <a:ext cx="557433" cy="3620755"/>
                <a:chOff x="356288" y="1161820"/>
                <a:chExt cx="557433" cy="3620755"/>
              </a:xfrm>
            </p:grpSpPr>
            <p:cxnSp>
              <p:nvCxnSpPr>
                <p:cNvPr id="35" name="Прямая соединительная линия 34">
                  <a:extLst>
                    <a:ext uri="{FF2B5EF4-FFF2-40B4-BE49-F238E27FC236}">
                      <a16:creationId xmlns:a16="http://schemas.microsoft.com/office/drawing/2014/main" id="{08C0E79E-21AB-DF40-1D89-44CD1945606D}"/>
                    </a:ext>
                  </a:extLst>
                </p:cNvPr>
                <p:cNvCxnSpPr/>
                <p:nvPr/>
              </p:nvCxnSpPr>
              <p:spPr>
                <a:xfrm>
                  <a:off x="632928" y="1161820"/>
                  <a:ext cx="4144" cy="324000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6" name="Группа 39">
                  <a:extLst>
                    <a:ext uri="{FF2B5EF4-FFF2-40B4-BE49-F238E27FC236}">
                      <a16:creationId xmlns:a16="http://schemas.microsoft.com/office/drawing/2014/main" id="{F324CBDF-3F48-31D1-D862-AF9E6117B9E1}"/>
                    </a:ext>
                  </a:extLst>
                </p:cNvPr>
                <p:cNvGrpSpPr/>
                <p:nvPr/>
              </p:nvGrpSpPr>
              <p:grpSpPr>
                <a:xfrm>
                  <a:off x="356288" y="3355700"/>
                  <a:ext cx="557433" cy="557433"/>
                  <a:chOff x="5538566" y="2510133"/>
                  <a:chExt cx="743353" cy="743353"/>
                </a:xfrm>
              </p:grpSpPr>
              <p:sp>
                <p:nvSpPr>
                  <p:cNvPr id="778" name="Овал 777">
                    <a:extLst>
                      <a:ext uri="{FF2B5EF4-FFF2-40B4-BE49-F238E27FC236}">
                        <a16:creationId xmlns:a16="http://schemas.microsoft.com/office/drawing/2014/main" id="{413412AB-5FBE-2BA4-7DF5-99FC7DC955B4}"/>
                      </a:ext>
                    </a:extLst>
                  </p:cNvPr>
                  <p:cNvSpPr/>
                  <p:nvPr/>
                </p:nvSpPr>
                <p:spPr>
                  <a:xfrm>
                    <a:off x="5538566" y="2510133"/>
                    <a:ext cx="743353" cy="74335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779" name="Группа 1545">
                    <a:extLst>
                      <a:ext uri="{FF2B5EF4-FFF2-40B4-BE49-F238E27FC236}">
                        <a16:creationId xmlns:a16="http://schemas.microsoft.com/office/drawing/2014/main" id="{FB2BA037-54D1-543D-58D3-2E1D283E3D0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5699637" y="2629173"/>
                    <a:ext cx="396291" cy="496800"/>
                    <a:chOff x="7593013" y="5494337"/>
                    <a:chExt cx="438150" cy="549276"/>
                  </a:xfrm>
                  <a:solidFill>
                    <a:schemeClr val="bg1"/>
                  </a:solidFill>
                </p:grpSpPr>
                <p:sp>
                  <p:nvSpPr>
                    <p:cNvPr id="780" name="Freeform 1285">
                      <a:extLst>
                        <a:ext uri="{FF2B5EF4-FFF2-40B4-BE49-F238E27FC236}">
                          <a16:creationId xmlns:a16="http://schemas.microsoft.com/office/drawing/2014/main" id="{5D8A2370-A9DC-A078-B674-476E0CD5055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593013" y="5494337"/>
                      <a:ext cx="282575" cy="282575"/>
                    </a:xfrm>
                    <a:custGeom>
                      <a:avLst/>
                      <a:gdLst>
                        <a:gd name="T0" fmla="*/ 646 w 786"/>
                        <a:gd name="T1" fmla="*/ 140 h 787"/>
                        <a:gd name="T2" fmla="*/ 140 w 786"/>
                        <a:gd name="T3" fmla="*/ 140 h 787"/>
                        <a:gd name="T4" fmla="*/ 140 w 786"/>
                        <a:gd name="T5" fmla="*/ 647 h 787"/>
                        <a:gd name="T6" fmla="*/ 646 w 786"/>
                        <a:gd name="T7" fmla="*/ 647 h 787"/>
                        <a:gd name="T8" fmla="*/ 646 w 786"/>
                        <a:gd name="T9" fmla="*/ 140 h 787"/>
                        <a:gd name="T10" fmla="*/ 543 w 786"/>
                        <a:gd name="T11" fmla="*/ 482 h 787"/>
                        <a:gd name="T12" fmla="*/ 543 w 786"/>
                        <a:gd name="T13" fmla="*/ 482 h 787"/>
                        <a:gd name="T14" fmla="*/ 514 w 786"/>
                        <a:gd name="T15" fmla="*/ 524 h 787"/>
                        <a:gd name="T16" fmla="*/ 489 w 786"/>
                        <a:gd name="T17" fmla="*/ 560 h 787"/>
                        <a:gd name="T18" fmla="*/ 443 w 786"/>
                        <a:gd name="T19" fmla="*/ 627 h 787"/>
                        <a:gd name="T20" fmla="*/ 416 w 786"/>
                        <a:gd name="T21" fmla="*/ 648 h 787"/>
                        <a:gd name="T22" fmla="*/ 385 w 786"/>
                        <a:gd name="T23" fmla="*/ 656 h 787"/>
                        <a:gd name="T24" fmla="*/ 355 w 786"/>
                        <a:gd name="T25" fmla="*/ 656 h 787"/>
                        <a:gd name="T26" fmla="*/ 325 w 786"/>
                        <a:gd name="T27" fmla="*/ 648 h 787"/>
                        <a:gd name="T28" fmla="*/ 298 w 786"/>
                        <a:gd name="T29" fmla="*/ 627 h 787"/>
                        <a:gd name="T30" fmla="*/ 256 w 786"/>
                        <a:gd name="T31" fmla="*/ 567 h 787"/>
                        <a:gd name="T32" fmla="*/ 231 w 786"/>
                        <a:gd name="T33" fmla="*/ 531 h 787"/>
                        <a:gd name="T34" fmla="*/ 108 w 786"/>
                        <a:gd name="T35" fmla="*/ 353 h 787"/>
                        <a:gd name="T36" fmla="*/ 103 w 786"/>
                        <a:gd name="T37" fmla="*/ 327 h 787"/>
                        <a:gd name="T38" fmla="*/ 117 w 786"/>
                        <a:gd name="T39" fmla="*/ 305 h 787"/>
                        <a:gd name="T40" fmla="*/ 146 w 786"/>
                        <a:gd name="T41" fmla="*/ 285 h 787"/>
                        <a:gd name="T42" fmla="*/ 195 w 786"/>
                        <a:gd name="T43" fmla="*/ 294 h 787"/>
                        <a:gd name="T44" fmla="*/ 317 w 786"/>
                        <a:gd name="T45" fmla="*/ 471 h 787"/>
                        <a:gd name="T46" fmla="*/ 318 w 786"/>
                        <a:gd name="T47" fmla="*/ 471 h 787"/>
                        <a:gd name="T48" fmla="*/ 353 w 786"/>
                        <a:gd name="T49" fmla="*/ 523 h 787"/>
                        <a:gd name="T50" fmla="*/ 371 w 786"/>
                        <a:gd name="T51" fmla="*/ 529 h 787"/>
                        <a:gd name="T52" fmla="*/ 386 w 786"/>
                        <a:gd name="T53" fmla="*/ 525 h 787"/>
                        <a:gd name="T54" fmla="*/ 397 w 786"/>
                        <a:gd name="T55" fmla="*/ 509 h 787"/>
                        <a:gd name="T56" fmla="*/ 397 w 786"/>
                        <a:gd name="T57" fmla="*/ 509 h 787"/>
                        <a:gd name="T58" fmla="*/ 397 w 786"/>
                        <a:gd name="T59" fmla="*/ 509 h 787"/>
                        <a:gd name="T60" fmla="*/ 457 w 786"/>
                        <a:gd name="T61" fmla="*/ 423 h 787"/>
                        <a:gd name="T62" fmla="*/ 457 w 786"/>
                        <a:gd name="T63" fmla="*/ 423 h 787"/>
                        <a:gd name="T64" fmla="*/ 580 w 786"/>
                        <a:gd name="T65" fmla="*/ 245 h 787"/>
                        <a:gd name="T66" fmla="*/ 628 w 786"/>
                        <a:gd name="T67" fmla="*/ 236 h 787"/>
                        <a:gd name="T68" fmla="*/ 657 w 786"/>
                        <a:gd name="T69" fmla="*/ 256 h 787"/>
                        <a:gd name="T70" fmla="*/ 671 w 786"/>
                        <a:gd name="T71" fmla="*/ 279 h 787"/>
                        <a:gd name="T72" fmla="*/ 666 w 786"/>
                        <a:gd name="T73" fmla="*/ 305 h 787"/>
                        <a:gd name="T74" fmla="*/ 543 w 786"/>
                        <a:gd name="T75" fmla="*/ 482 h 7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86" h="787">
                          <a:moveTo>
                            <a:pt x="646" y="140"/>
                          </a:moveTo>
                          <a:cubicBezTo>
                            <a:pt x="506" y="1"/>
                            <a:pt x="280" y="0"/>
                            <a:pt x="140" y="140"/>
                          </a:cubicBezTo>
                          <a:cubicBezTo>
                            <a:pt x="0" y="280"/>
                            <a:pt x="0" y="507"/>
                            <a:pt x="140" y="647"/>
                          </a:cubicBezTo>
                          <a:cubicBezTo>
                            <a:pt x="280" y="787"/>
                            <a:pt x="506" y="787"/>
                            <a:pt x="646" y="647"/>
                          </a:cubicBezTo>
                          <a:cubicBezTo>
                            <a:pt x="786" y="507"/>
                            <a:pt x="786" y="280"/>
                            <a:pt x="646" y="140"/>
                          </a:cubicBezTo>
                          <a:close/>
                          <a:moveTo>
                            <a:pt x="543" y="482"/>
                          </a:moveTo>
                          <a:lnTo>
                            <a:pt x="543" y="482"/>
                          </a:lnTo>
                          <a:lnTo>
                            <a:pt x="514" y="524"/>
                          </a:lnTo>
                          <a:lnTo>
                            <a:pt x="489" y="560"/>
                          </a:lnTo>
                          <a:lnTo>
                            <a:pt x="443" y="627"/>
                          </a:lnTo>
                          <a:cubicBezTo>
                            <a:pt x="437" y="635"/>
                            <a:pt x="428" y="642"/>
                            <a:pt x="416" y="648"/>
                          </a:cubicBezTo>
                          <a:cubicBezTo>
                            <a:pt x="406" y="653"/>
                            <a:pt x="395" y="655"/>
                            <a:pt x="385" y="656"/>
                          </a:cubicBezTo>
                          <a:lnTo>
                            <a:pt x="355" y="656"/>
                          </a:lnTo>
                          <a:cubicBezTo>
                            <a:pt x="346" y="655"/>
                            <a:pt x="335" y="653"/>
                            <a:pt x="325" y="648"/>
                          </a:cubicBezTo>
                          <a:cubicBezTo>
                            <a:pt x="313" y="642"/>
                            <a:pt x="304" y="635"/>
                            <a:pt x="298" y="627"/>
                          </a:cubicBezTo>
                          <a:lnTo>
                            <a:pt x="256" y="567"/>
                          </a:lnTo>
                          <a:lnTo>
                            <a:pt x="231" y="531"/>
                          </a:lnTo>
                          <a:lnTo>
                            <a:pt x="108" y="353"/>
                          </a:lnTo>
                          <a:cubicBezTo>
                            <a:pt x="103" y="346"/>
                            <a:pt x="101" y="336"/>
                            <a:pt x="103" y="327"/>
                          </a:cubicBezTo>
                          <a:cubicBezTo>
                            <a:pt x="105" y="318"/>
                            <a:pt x="110" y="310"/>
                            <a:pt x="117" y="305"/>
                          </a:cubicBezTo>
                          <a:lnTo>
                            <a:pt x="146" y="285"/>
                          </a:lnTo>
                          <a:cubicBezTo>
                            <a:pt x="162" y="274"/>
                            <a:pt x="184" y="278"/>
                            <a:pt x="195" y="294"/>
                          </a:cubicBezTo>
                          <a:lnTo>
                            <a:pt x="317" y="471"/>
                          </a:lnTo>
                          <a:lnTo>
                            <a:pt x="318" y="471"/>
                          </a:lnTo>
                          <a:lnTo>
                            <a:pt x="353" y="523"/>
                          </a:lnTo>
                          <a:cubicBezTo>
                            <a:pt x="356" y="525"/>
                            <a:pt x="361" y="528"/>
                            <a:pt x="371" y="529"/>
                          </a:cubicBezTo>
                          <a:cubicBezTo>
                            <a:pt x="379" y="528"/>
                            <a:pt x="384" y="526"/>
                            <a:pt x="386" y="525"/>
                          </a:cubicBezTo>
                          <a:lnTo>
                            <a:pt x="397" y="509"/>
                          </a:lnTo>
                          <a:lnTo>
                            <a:pt x="397" y="509"/>
                          </a:lnTo>
                          <a:lnTo>
                            <a:pt x="397" y="509"/>
                          </a:lnTo>
                          <a:lnTo>
                            <a:pt x="457" y="423"/>
                          </a:lnTo>
                          <a:lnTo>
                            <a:pt x="457" y="423"/>
                          </a:lnTo>
                          <a:lnTo>
                            <a:pt x="580" y="245"/>
                          </a:lnTo>
                          <a:cubicBezTo>
                            <a:pt x="591" y="229"/>
                            <a:pt x="612" y="225"/>
                            <a:pt x="628" y="236"/>
                          </a:cubicBezTo>
                          <a:lnTo>
                            <a:pt x="657" y="256"/>
                          </a:lnTo>
                          <a:cubicBezTo>
                            <a:pt x="665" y="261"/>
                            <a:pt x="670" y="270"/>
                            <a:pt x="671" y="279"/>
                          </a:cubicBezTo>
                          <a:cubicBezTo>
                            <a:pt x="673" y="288"/>
                            <a:pt x="671" y="297"/>
                            <a:pt x="666" y="305"/>
                          </a:cubicBezTo>
                          <a:lnTo>
                            <a:pt x="543" y="48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1" name="Freeform 1288">
                      <a:extLst>
                        <a:ext uri="{FF2B5EF4-FFF2-40B4-BE49-F238E27FC236}">
                          <a16:creationId xmlns:a16="http://schemas.microsoft.com/office/drawing/2014/main" id="{11230B88-6F6F-9E44-B41F-8A8B20BB0BF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645400" y="5540375"/>
                      <a:ext cx="385763" cy="503238"/>
                    </a:xfrm>
                    <a:custGeom>
                      <a:avLst/>
                      <a:gdLst>
                        <a:gd name="T0" fmla="*/ 973 w 1069"/>
                        <a:gd name="T1" fmla="*/ 0 h 1396"/>
                        <a:gd name="T2" fmla="*/ 531 w 1069"/>
                        <a:gd name="T3" fmla="*/ 0 h 1396"/>
                        <a:gd name="T4" fmla="*/ 637 w 1069"/>
                        <a:gd name="T5" fmla="*/ 268 h 1396"/>
                        <a:gd name="T6" fmla="*/ 246 w 1069"/>
                        <a:gd name="T7" fmla="*/ 659 h 1396"/>
                        <a:gd name="T8" fmla="*/ 0 w 1069"/>
                        <a:gd name="T9" fmla="*/ 572 h 1396"/>
                        <a:gd name="T10" fmla="*/ 0 w 1069"/>
                        <a:gd name="T11" fmla="*/ 1099 h 1396"/>
                        <a:gd name="T12" fmla="*/ 0 w 1069"/>
                        <a:gd name="T13" fmla="*/ 1241 h 1396"/>
                        <a:gd name="T14" fmla="*/ 0 w 1069"/>
                        <a:gd name="T15" fmla="*/ 1299 h 1396"/>
                        <a:gd name="T16" fmla="*/ 96 w 1069"/>
                        <a:gd name="T17" fmla="*/ 1396 h 1396"/>
                        <a:gd name="T18" fmla="*/ 973 w 1069"/>
                        <a:gd name="T19" fmla="*/ 1396 h 1396"/>
                        <a:gd name="T20" fmla="*/ 1068 w 1069"/>
                        <a:gd name="T21" fmla="*/ 1306 h 1396"/>
                        <a:gd name="T22" fmla="*/ 1068 w 1069"/>
                        <a:gd name="T23" fmla="*/ 1276 h 1396"/>
                        <a:gd name="T24" fmla="*/ 1069 w 1069"/>
                        <a:gd name="T25" fmla="*/ 1276 h 1396"/>
                        <a:gd name="T26" fmla="*/ 1069 w 1069"/>
                        <a:gd name="T27" fmla="*/ 1273 h 1396"/>
                        <a:gd name="T28" fmla="*/ 1069 w 1069"/>
                        <a:gd name="T29" fmla="*/ 1245 h 1396"/>
                        <a:gd name="T30" fmla="*/ 1069 w 1069"/>
                        <a:gd name="T31" fmla="*/ 493 h 1396"/>
                        <a:gd name="T32" fmla="*/ 1069 w 1069"/>
                        <a:gd name="T33" fmla="*/ 463 h 1396"/>
                        <a:gd name="T34" fmla="*/ 1069 w 1069"/>
                        <a:gd name="T35" fmla="*/ 441 h 1396"/>
                        <a:gd name="T36" fmla="*/ 1069 w 1069"/>
                        <a:gd name="T37" fmla="*/ 397 h 1396"/>
                        <a:gd name="T38" fmla="*/ 1069 w 1069"/>
                        <a:gd name="T39" fmla="*/ 97 h 1396"/>
                        <a:gd name="T40" fmla="*/ 973 w 1069"/>
                        <a:gd name="T41" fmla="*/ 0 h 1396"/>
                        <a:gd name="T42" fmla="*/ 737 w 1069"/>
                        <a:gd name="T43" fmla="*/ 198 h 1396"/>
                        <a:gd name="T44" fmla="*/ 737 w 1069"/>
                        <a:gd name="T45" fmla="*/ 198 h 1396"/>
                        <a:gd name="T46" fmla="*/ 938 w 1069"/>
                        <a:gd name="T47" fmla="*/ 198 h 1396"/>
                        <a:gd name="T48" fmla="*/ 938 w 1069"/>
                        <a:gd name="T49" fmla="*/ 260 h 1396"/>
                        <a:gd name="T50" fmla="*/ 737 w 1069"/>
                        <a:gd name="T51" fmla="*/ 260 h 1396"/>
                        <a:gd name="T52" fmla="*/ 737 w 1069"/>
                        <a:gd name="T53" fmla="*/ 198 h 1396"/>
                        <a:gd name="T54" fmla="*/ 737 w 1069"/>
                        <a:gd name="T55" fmla="*/ 375 h 1396"/>
                        <a:gd name="T56" fmla="*/ 737 w 1069"/>
                        <a:gd name="T57" fmla="*/ 375 h 1396"/>
                        <a:gd name="T58" fmla="*/ 938 w 1069"/>
                        <a:gd name="T59" fmla="*/ 375 h 1396"/>
                        <a:gd name="T60" fmla="*/ 938 w 1069"/>
                        <a:gd name="T61" fmla="*/ 436 h 1396"/>
                        <a:gd name="T62" fmla="*/ 737 w 1069"/>
                        <a:gd name="T63" fmla="*/ 436 h 1396"/>
                        <a:gd name="T64" fmla="*/ 737 w 1069"/>
                        <a:gd name="T65" fmla="*/ 375 h 1396"/>
                        <a:gd name="T66" fmla="*/ 664 w 1069"/>
                        <a:gd name="T67" fmla="*/ 1189 h 1396"/>
                        <a:gd name="T68" fmla="*/ 664 w 1069"/>
                        <a:gd name="T69" fmla="*/ 1189 h 1396"/>
                        <a:gd name="T70" fmla="*/ 116 w 1069"/>
                        <a:gd name="T71" fmla="*/ 1189 h 1396"/>
                        <a:gd name="T72" fmla="*/ 116 w 1069"/>
                        <a:gd name="T73" fmla="*/ 1127 h 1396"/>
                        <a:gd name="T74" fmla="*/ 664 w 1069"/>
                        <a:gd name="T75" fmla="*/ 1127 h 1396"/>
                        <a:gd name="T76" fmla="*/ 664 w 1069"/>
                        <a:gd name="T77" fmla="*/ 1189 h 1396"/>
                        <a:gd name="T78" fmla="*/ 664 w 1069"/>
                        <a:gd name="T79" fmla="*/ 1007 h 1396"/>
                        <a:gd name="T80" fmla="*/ 664 w 1069"/>
                        <a:gd name="T81" fmla="*/ 1007 h 1396"/>
                        <a:gd name="T82" fmla="*/ 116 w 1069"/>
                        <a:gd name="T83" fmla="*/ 1007 h 1396"/>
                        <a:gd name="T84" fmla="*/ 116 w 1069"/>
                        <a:gd name="T85" fmla="*/ 945 h 1396"/>
                        <a:gd name="T86" fmla="*/ 664 w 1069"/>
                        <a:gd name="T87" fmla="*/ 945 h 1396"/>
                        <a:gd name="T88" fmla="*/ 664 w 1069"/>
                        <a:gd name="T89" fmla="*/ 1007 h 1396"/>
                        <a:gd name="T90" fmla="*/ 664 w 1069"/>
                        <a:gd name="T91" fmla="*/ 824 h 1396"/>
                        <a:gd name="T92" fmla="*/ 664 w 1069"/>
                        <a:gd name="T93" fmla="*/ 824 h 1396"/>
                        <a:gd name="T94" fmla="*/ 116 w 1069"/>
                        <a:gd name="T95" fmla="*/ 824 h 1396"/>
                        <a:gd name="T96" fmla="*/ 116 w 1069"/>
                        <a:gd name="T97" fmla="*/ 763 h 1396"/>
                        <a:gd name="T98" fmla="*/ 664 w 1069"/>
                        <a:gd name="T99" fmla="*/ 763 h 1396"/>
                        <a:gd name="T100" fmla="*/ 664 w 1069"/>
                        <a:gd name="T101" fmla="*/ 824 h 13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1069" h="1396">
                          <a:moveTo>
                            <a:pt x="973" y="0"/>
                          </a:moveTo>
                          <a:lnTo>
                            <a:pt x="531" y="0"/>
                          </a:lnTo>
                          <a:cubicBezTo>
                            <a:pt x="597" y="70"/>
                            <a:pt x="637" y="164"/>
                            <a:pt x="637" y="268"/>
                          </a:cubicBezTo>
                          <a:cubicBezTo>
                            <a:pt x="637" y="484"/>
                            <a:pt x="462" y="659"/>
                            <a:pt x="246" y="659"/>
                          </a:cubicBezTo>
                          <a:cubicBezTo>
                            <a:pt x="153" y="659"/>
                            <a:pt x="67" y="626"/>
                            <a:pt x="0" y="572"/>
                          </a:cubicBezTo>
                          <a:lnTo>
                            <a:pt x="0" y="1099"/>
                          </a:lnTo>
                          <a:lnTo>
                            <a:pt x="0" y="1241"/>
                          </a:lnTo>
                          <a:lnTo>
                            <a:pt x="0" y="1299"/>
                          </a:lnTo>
                          <a:cubicBezTo>
                            <a:pt x="0" y="1352"/>
                            <a:pt x="43" y="1396"/>
                            <a:pt x="96" y="1396"/>
                          </a:cubicBezTo>
                          <a:lnTo>
                            <a:pt x="973" y="1396"/>
                          </a:lnTo>
                          <a:cubicBezTo>
                            <a:pt x="1023" y="1396"/>
                            <a:pt x="1064" y="1356"/>
                            <a:pt x="1068" y="1306"/>
                          </a:cubicBezTo>
                          <a:lnTo>
                            <a:pt x="1068" y="1276"/>
                          </a:lnTo>
                          <a:lnTo>
                            <a:pt x="1069" y="1276"/>
                          </a:lnTo>
                          <a:lnTo>
                            <a:pt x="1069" y="1273"/>
                          </a:lnTo>
                          <a:lnTo>
                            <a:pt x="1069" y="1245"/>
                          </a:lnTo>
                          <a:lnTo>
                            <a:pt x="1069" y="493"/>
                          </a:lnTo>
                          <a:lnTo>
                            <a:pt x="1069" y="463"/>
                          </a:lnTo>
                          <a:lnTo>
                            <a:pt x="1069" y="441"/>
                          </a:lnTo>
                          <a:lnTo>
                            <a:pt x="1069" y="397"/>
                          </a:lnTo>
                          <a:lnTo>
                            <a:pt x="1069" y="97"/>
                          </a:lnTo>
                          <a:cubicBezTo>
                            <a:pt x="1069" y="44"/>
                            <a:pt x="1026" y="0"/>
                            <a:pt x="973" y="0"/>
                          </a:cubicBezTo>
                          <a:close/>
                          <a:moveTo>
                            <a:pt x="737" y="198"/>
                          </a:moveTo>
                          <a:lnTo>
                            <a:pt x="737" y="198"/>
                          </a:lnTo>
                          <a:lnTo>
                            <a:pt x="938" y="198"/>
                          </a:lnTo>
                          <a:lnTo>
                            <a:pt x="938" y="260"/>
                          </a:lnTo>
                          <a:lnTo>
                            <a:pt x="737" y="260"/>
                          </a:lnTo>
                          <a:lnTo>
                            <a:pt x="737" y="198"/>
                          </a:lnTo>
                          <a:close/>
                          <a:moveTo>
                            <a:pt x="737" y="375"/>
                          </a:moveTo>
                          <a:lnTo>
                            <a:pt x="737" y="375"/>
                          </a:lnTo>
                          <a:lnTo>
                            <a:pt x="938" y="375"/>
                          </a:lnTo>
                          <a:lnTo>
                            <a:pt x="938" y="436"/>
                          </a:lnTo>
                          <a:lnTo>
                            <a:pt x="737" y="436"/>
                          </a:lnTo>
                          <a:lnTo>
                            <a:pt x="737" y="375"/>
                          </a:lnTo>
                          <a:close/>
                          <a:moveTo>
                            <a:pt x="664" y="1189"/>
                          </a:moveTo>
                          <a:lnTo>
                            <a:pt x="664" y="1189"/>
                          </a:lnTo>
                          <a:lnTo>
                            <a:pt x="116" y="1189"/>
                          </a:lnTo>
                          <a:lnTo>
                            <a:pt x="116" y="1127"/>
                          </a:lnTo>
                          <a:lnTo>
                            <a:pt x="664" y="1127"/>
                          </a:lnTo>
                          <a:lnTo>
                            <a:pt x="664" y="1189"/>
                          </a:lnTo>
                          <a:close/>
                          <a:moveTo>
                            <a:pt x="664" y="1007"/>
                          </a:moveTo>
                          <a:lnTo>
                            <a:pt x="664" y="1007"/>
                          </a:lnTo>
                          <a:lnTo>
                            <a:pt x="116" y="1007"/>
                          </a:lnTo>
                          <a:lnTo>
                            <a:pt x="116" y="945"/>
                          </a:lnTo>
                          <a:lnTo>
                            <a:pt x="664" y="945"/>
                          </a:lnTo>
                          <a:lnTo>
                            <a:pt x="664" y="1007"/>
                          </a:lnTo>
                          <a:close/>
                          <a:moveTo>
                            <a:pt x="664" y="824"/>
                          </a:moveTo>
                          <a:lnTo>
                            <a:pt x="664" y="824"/>
                          </a:lnTo>
                          <a:lnTo>
                            <a:pt x="116" y="824"/>
                          </a:lnTo>
                          <a:lnTo>
                            <a:pt x="116" y="763"/>
                          </a:lnTo>
                          <a:lnTo>
                            <a:pt x="664" y="763"/>
                          </a:lnTo>
                          <a:lnTo>
                            <a:pt x="664" y="824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7" name="Группа 36">
                  <a:extLst>
                    <a:ext uri="{FF2B5EF4-FFF2-40B4-BE49-F238E27FC236}">
                      <a16:creationId xmlns:a16="http://schemas.microsoft.com/office/drawing/2014/main" id="{3AE0AAC2-897D-36D3-C449-3B64FC568745}"/>
                    </a:ext>
                  </a:extLst>
                </p:cNvPr>
                <p:cNvGrpSpPr/>
                <p:nvPr/>
              </p:nvGrpSpPr>
              <p:grpSpPr>
                <a:xfrm>
                  <a:off x="356288" y="1616816"/>
                  <a:ext cx="557433" cy="557433"/>
                  <a:chOff x="356288" y="1616816"/>
                  <a:chExt cx="557433" cy="557433"/>
                </a:xfrm>
              </p:grpSpPr>
              <p:sp>
                <p:nvSpPr>
                  <p:cNvPr id="774" name="Овал 773">
                    <a:extLst>
                      <a:ext uri="{FF2B5EF4-FFF2-40B4-BE49-F238E27FC236}">
                        <a16:creationId xmlns:a16="http://schemas.microsoft.com/office/drawing/2014/main" id="{A0460503-921A-9171-5919-B80B1DD86708}"/>
                      </a:ext>
                    </a:extLst>
                  </p:cNvPr>
                  <p:cNvSpPr/>
                  <p:nvPr/>
                </p:nvSpPr>
                <p:spPr>
                  <a:xfrm>
                    <a:off x="356288" y="1616816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775" name="Группа 85">
                    <a:extLst>
                      <a:ext uri="{FF2B5EF4-FFF2-40B4-BE49-F238E27FC236}">
                        <a16:creationId xmlns:a16="http://schemas.microsoft.com/office/drawing/2014/main" id="{00F6696A-EBC1-ED4F-FA9C-FEA0AD759F2C}"/>
                      </a:ext>
                    </a:extLst>
                  </p:cNvPr>
                  <p:cNvGrpSpPr/>
                  <p:nvPr/>
                </p:nvGrpSpPr>
                <p:grpSpPr>
                  <a:xfrm>
                    <a:off x="485250" y="1693251"/>
                    <a:ext cx="295343" cy="372957"/>
                    <a:chOff x="5603350" y="3090251"/>
                    <a:chExt cx="295343" cy="372957"/>
                  </a:xfrm>
                </p:grpSpPr>
                <p:sp>
                  <p:nvSpPr>
                    <p:cNvPr id="776" name="Freeform 1290">
                      <a:extLst>
                        <a:ext uri="{FF2B5EF4-FFF2-40B4-BE49-F238E27FC236}">
                          <a16:creationId xmlns:a16="http://schemas.microsoft.com/office/drawing/2014/main" id="{98A0666B-4CB2-5F74-8B38-56160D3A737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31916" y="3113750"/>
                      <a:ext cx="266777" cy="349458"/>
                    </a:xfrm>
                    <a:custGeom>
                      <a:avLst/>
                      <a:gdLst>
                        <a:gd name="T0" fmla="*/ 636 w 1068"/>
                        <a:gd name="T1" fmla="*/ 268 h 1396"/>
                        <a:gd name="T2" fmla="*/ 0 w 1068"/>
                        <a:gd name="T3" fmla="*/ 1099 h 1396"/>
                        <a:gd name="T4" fmla="*/ 95 w 1068"/>
                        <a:gd name="T5" fmla="*/ 1396 h 1396"/>
                        <a:gd name="T6" fmla="*/ 1068 w 1068"/>
                        <a:gd name="T7" fmla="*/ 1276 h 1396"/>
                        <a:gd name="T8" fmla="*/ 1068 w 1068"/>
                        <a:gd name="T9" fmla="*/ 1245 h 1396"/>
                        <a:gd name="T10" fmla="*/ 1068 w 1068"/>
                        <a:gd name="T11" fmla="*/ 441 h 1396"/>
                        <a:gd name="T12" fmla="*/ 972 w 1068"/>
                        <a:gd name="T13" fmla="*/ 0 h 1396"/>
                        <a:gd name="T14" fmla="*/ 838 w 1068"/>
                        <a:gd name="T15" fmla="*/ 829 h 1396"/>
                        <a:gd name="T16" fmla="*/ 820 w 1068"/>
                        <a:gd name="T17" fmla="*/ 834 h 1396"/>
                        <a:gd name="T18" fmla="*/ 816 w 1068"/>
                        <a:gd name="T19" fmla="*/ 846 h 1396"/>
                        <a:gd name="T20" fmla="*/ 795 w 1068"/>
                        <a:gd name="T21" fmla="*/ 840 h 1396"/>
                        <a:gd name="T22" fmla="*/ 775 w 1068"/>
                        <a:gd name="T23" fmla="*/ 846 h 1396"/>
                        <a:gd name="T24" fmla="*/ 770 w 1068"/>
                        <a:gd name="T25" fmla="*/ 834 h 1396"/>
                        <a:gd name="T26" fmla="*/ 752 w 1068"/>
                        <a:gd name="T27" fmla="*/ 829 h 1396"/>
                        <a:gd name="T28" fmla="*/ 752 w 1068"/>
                        <a:gd name="T29" fmla="*/ 815 h 1396"/>
                        <a:gd name="T30" fmla="*/ 747 w 1068"/>
                        <a:gd name="T31" fmla="*/ 799 h 1396"/>
                        <a:gd name="T32" fmla="*/ 741 w 1068"/>
                        <a:gd name="T33" fmla="*/ 788 h 1396"/>
                        <a:gd name="T34" fmla="*/ 752 w 1068"/>
                        <a:gd name="T35" fmla="*/ 775 h 1396"/>
                        <a:gd name="T36" fmla="*/ 752 w 1068"/>
                        <a:gd name="T37" fmla="*/ 762 h 1396"/>
                        <a:gd name="T38" fmla="*/ 770 w 1068"/>
                        <a:gd name="T39" fmla="*/ 757 h 1396"/>
                        <a:gd name="T40" fmla="*/ 775 w 1068"/>
                        <a:gd name="T41" fmla="*/ 745 h 1396"/>
                        <a:gd name="T42" fmla="*/ 793 w 1068"/>
                        <a:gd name="T43" fmla="*/ 749 h 1396"/>
                        <a:gd name="T44" fmla="*/ 803 w 1068"/>
                        <a:gd name="T45" fmla="*/ 741 h 1396"/>
                        <a:gd name="T46" fmla="*/ 817 w 1068"/>
                        <a:gd name="T47" fmla="*/ 755 h 1396"/>
                        <a:gd name="T48" fmla="*/ 829 w 1068"/>
                        <a:gd name="T49" fmla="*/ 752 h 1396"/>
                        <a:gd name="T50" fmla="*/ 834 w 1068"/>
                        <a:gd name="T51" fmla="*/ 772 h 1396"/>
                        <a:gd name="T52" fmla="*/ 849 w 1068"/>
                        <a:gd name="T53" fmla="*/ 787 h 1396"/>
                        <a:gd name="T54" fmla="*/ 843 w 1068"/>
                        <a:gd name="T55" fmla="*/ 799 h 1396"/>
                        <a:gd name="T56" fmla="*/ 839 w 1068"/>
                        <a:gd name="T57" fmla="*/ 815 h 1396"/>
                        <a:gd name="T58" fmla="*/ 835 w 1068"/>
                        <a:gd name="T59" fmla="*/ 823 h 1396"/>
                        <a:gd name="T60" fmla="*/ 856 w 1068"/>
                        <a:gd name="T61" fmla="*/ 831 h 1396"/>
                        <a:gd name="T62" fmla="*/ 861 w 1068"/>
                        <a:gd name="T63" fmla="*/ 821 h 1396"/>
                        <a:gd name="T64" fmla="*/ 867 w 1068"/>
                        <a:gd name="T65" fmla="*/ 801 h 1396"/>
                        <a:gd name="T66" fmla="*/ 867 w 1068"/>
                        <a:gd name="T67" fmla="*/ 789 h 1396"/>
                        <a:gd name="T68" fmla="*/ 861 w 1068"/>
                        <a:gd name="T69" fmla="*/ 769 h 1396"/>
                        <a:gd name="T70" fmla="*/ 855 w 1068"/>
                        <a:gd name="T71" fmla="*/ 759 h 1396"/>
                        <a:gd name="T72" fmla="*/ 911 w 1068"/>
                        <a:gd name="T73" fmla="*/ 751 h 1396"/>
                        <a:gd name="T74" fmla="*/ 854 w 1068"/>
                        <a:gd name="T75" fmla="*/ 834 h 1396"/>
                        <a:gd name="T76" fmla="*/ 827 w 1068"/>
                        <a:gd name="T77" fmla="*/ 638 h 1396"/>
                        <a:gd name="T78" fmla="*/ 827 w 1068"/>
                        <a:gd name="T79" fmla="*/ 738 h 1396"/>
                        <a:gd name="T80" fmla="*/ 907 w 1068"/>
                        <a:gd name="T81" fmla="*/ 375 h 1396"/>
                        <a:gd name="T82" fmla="*/ 710 w 1068"/>
                        <a:gd name="T83" fmla="*/ 375 h 1396"/>
                        <a:gd name="T84" fmla="*/ 764 w 1068"/>
                        <a:gd name="T85" fmla="*/ 637 h 1396"/>
                        <a:gd name="T86" fmla="*/ 680 w 1068"/>
                        <a:gd name="T87" fmla="*/ 637 h 1396"/>
                        <a:gd name="T88" fmla="*/ 742 w 1068"/>
                        <a:gd name="T89" fmla="*/ 751 h 1396"/>
                        <a:gd name="T90" fmla="*/ 741 w 1068"/>
                        <a:gd name="T91" fmla="*/ 768 h 1396"/>
                        <a:gd name="T92" fmla="*/ 729 w 1068"/>
                        <a:gd name="T93" fmla="*/ 772 h 1396"/>
                        <a:gd name="T94" fmla="*/ 733 w 1068"/>
                        <a:gd name="T95" fmla="*/ 795 h 1396"/>
                        <a:gd name="T96" fmla="*/ 725 w 1068"/>
                        <a:gd name="T97" fmla="*/ 804 h 1396"/>
                        <a:gd name="T98" fmla="*/ 740 w 1068"/>
                        <a:gd name="T99" fmla="*/ 821 h 1396"/>
                        <a:gd name="T100" fmla="*/ 737 w 1068"/>
                        <a:gd name="T101" fmla="*/ 834 h 1396"/>
                        <a:gd name="T102" fmla="*/ 680 w 1068"/>
                        <a:gd name="T103" fmla="*/ 751 h 1396"/>
                        <a:gd name="T104" fmla="*/ 580 w 1068"/>
                        <a:gd name="T105" fmla="*/ 760 h 1396"/>
                        <a:gd name="T106" fmla="*/ 201 w 1068"/>
                        <a:gd name="T107" fmla="*/ 760 h 1396"/>
                        <a:gd name="T108" fmla="*/ 153 w 1068"/>
                        <a:gd name="T109" fmla="*/ 1286 h 1396"/>
                        <a:gd name="T110" fmla="*/ 168 w 1068"/>
                        <a:gd name="T111" fmla="*/ 956 h 1396"/>
                        <a:gd name="T112" fmla="*/ 680 w 1068"/>
                        <a:gd name="T113" fmla="*/ 1223 h 1396"/>
                        <a:gd name="T114" fmla="*/ 764 w 1068"/>
                        <a:gd name="T115" fmla="*/ 1223 h 1396"/>
                        <a:gd name="T116" fmla="*/ 911 w 1068"/>
                        <a:gd name="T117" fmla="*/ 852 h 1396"/>
                        <a:gd name="T118" fmla="*/ 940 w 1068"/>
                        <a:gd name="T119" fmla="*/ 1286 h 13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1068" h="1396">
                          <a:moveTo>
                            <a:pt x="972" y="0"/>
                          </a:moveTo>
                          <a:lnTo>
                            <a:pt x="530" y="0"/>
                          </a:lnTo>
                          <a:cubicBezTo>
                            <a:pt x="596" y="70"/>
                            <a:pt x="636" y="164"/>
                            <a:pt x="636" y="268"/>
                          </a:cubicBezTo>
                          <a:cubicBezTo>
                            <a:pt x="636" y="484"/>
                            <a:pt x="461" y="659"/>
                            <a:pt x="245" y="659"/>
                          </a:cubicBezTo>
                          <a:cubicBezTo>
                            <a:pt x="152" y="659"/>
                            <a:pt x="67" y="626"/>
                            <a:pt x="0" y="572"/>
                          </a:cubicBezTo>
                          <a:lnTo>
                            <a:pt x="0" y="1099"/>
                          </a:lnTo>
                          <a:lnTo>
                            <a:pt x="0" y="1241"/>
                          </a:lnTo>
                          <a:lnTo>
                            <a:pt x="0" y="1299"/>
                          </a:lnTo>
                          <a:cubicBezTo>
                            <a:pt x="0" y="1352"/>
                            <a:pt x="42" y="1396"/>
                            <a:pt x="95" y="1396"/>
                          </a:cubicBezTo>
                          <a:lnTo>
                            <a:pt x="972" y="1396"/>
                          </a:lnTo>
                          <a:cubicBezTo>
                            <a:pt x="1023" y="1396"/>
                            <a:pt x="1064" y="1356"/>
                            <a:pt x="1067" y="1306"/>
                          </a:cubicBezTo>
                          <a:lnTo>
                            <a:pt x="1068" y="1276"/>
                          </a:lnTo>
                          <a:lnTo>
                            <a:pt x="1068" y="1276"/>
                          </a:lnTo>
                          <a:lnTo>
                            <a:pt x="1068" y="1273"/>
                          </a:lnTo>
                          <a:lnTo>
                            <a:pt x="1068" y="1245"/>
                          </a:lnTo>
                          <a:lnTo>
                            <a:pt x="1068" y="493"/>
                          </a:lnTo>
                          <a:lnTo>
                            <a:pt x="1068" y="463"/>
                          </a:lnTo>
                          <a:lnTo>
                            <a:pt x="1068" y="441"/>
                          </a:lnTo>
                          <a:lnTo>
                            <a:pt x="1068" y="397"/>
                          </a:lnTo>
                          <a:lnTo>
                            <a:pt x="1068" y="97"/>
                          </a:lnTo>
                          <a:cubicBezTo>
                            <a:pt x="1068" y="44"/>
                            <a:pt x="1025" y="0"/>
                            <a:pt x="972" y="0"/>
                          </a:cubicBezTo>
                          <a:close/>
                          <a:moveTo>
                            <a:pt x="835" y="823"/>
                          </a:moveTo>
                          <a:lnTo>
                            <a:pt x="835" y="823"/>
                          </a:lnTo>
                          <a:lnTo>
                            <a:pt x="838" y="829"/>
                          </a:lnTo>
                          <a:cubicBezTo>
                            <a:pt x="836" y="832"/>
                            <a:pt x="832" y="835"/>
                            <a:pt x="829" y="838"/>
                          </a:cubicBezTo>
                          <a:lnTo>
                            <a:pt x="823" y="834"/>
                          </a:lnTo>
                          <a:cubicBezTo>
                            <a:pt x="822" y="834"/>
                            <a:pt x="821" y="834"/>
                            <a:pt x="820" y="834"/>
                          </a:cubicBezTo>
                          <a:cubicBezTo>
                            <a:pt x="819" y="834"/>
                            <a:pt x="818" y="834"/>
                            <a:pt x="817" y="835"/>
                          </a:cubicBezTo>
                          <a:cubicBezTo>
                            <a:pt x="816" y="836"/>
                            <a:pt x="815" y="837"/>
                            <a:pt x="815" y="839"/>
                          </a:cubicBezTo>
                          <a:lnTo>
                            <a:pt x="816" y="846"/>
                          </a:lnTo>
                          <a:cubicBezTo>
                            <a:pt x="812" y="847"/>
                            <a:pt x="807" y="848"/>
                            <a:pt x="803" y="849"/>
                          </a:cubicBezTo>
                          <a:lnTo>
                            <a:pt x="799" y="843"/>
                          </a:lnTo>
                          <a:cubicBezTo>
                            <a:pt x="799" y="841"/>
                            <a:pt x="797" y="840"/>
                            <a:pt x="795" y="840"/>
                          </a:cubicBezTo>
                          <a:cubicBezTo>
                            <a:pt x="793" y="840"/>
                            <a:pt x="792" y="841"/>
                            <a:pt x="791" y="843"/>
                          </a:cubicBezTo>
                          <a:lnTo>
                            <a:pt x="788" y="849"/>
                          </a:lnTo>
                          <a:cubicBezTo>
                            <a:pt x="783" y="848"/>
                            <a:pt x="779" y="847"/>
                            <a:pt x="775" y="846"/>
                          </a:cubicBezTo>
                          <a:lnTo>
                            <a:pt x="775" y="839"/>
                          </a:lnTo>
                          <a:cubicBezTo>
                            <a:pt x="775" y="837"/>
                            <a:pt x="775" y="836"/>
                            <a:pt x="774" y="835"/>
                          </a:cubicBezTo>
                          <a:cubicBezTo>
                            <a:pt x="773" y="834"/>
                            <a:pt x="771" y="834"/>
                            <a:pt x="770" y="834"/>
                          </a:cubicBezTo>
                          <a:cubicBezTo>
                            <a:pt x="769" y="834"/>
                            <a:pt x="768" y="834"/>
                            <a:pt x="768" y="834"/>
                          </a:cubicBezTo>
                          <a:lnTo>
                            <a:pt x="762" y="838"/>
                          </a:lnTo>
                          <a:cubicBezTo>
                            <a:pt x="758" y="835"/>
                            <a:pt x="755" y="832"/>
                            <a:pt x="752" y="829"/>
                          </a:cubicBezTo>
                          <a:lnTo>
                            <a:pt x="756" y="823"/>
                          </a:lnTo>
                          <a:cubicBezTo>
                            <a:pt x="757" y="821"/>
                            <a:pt x="757" y="819"/>
                            <a:pt x="756" y="818"/>
                          </a:cubicBezTo>
                          <a:cubicBezTo>
                            <a:pt x="755" y="816"/>
                            <a:pt x="754" y="815"/>
                            <a:pt x="752" y="815"/>
                          </a:cubicBezTo>
                          <a:lnTo>
                            <a:pt x="745" y="815"/>
                          </a:lnTo>
                          <a:cubicBezTo>
                            <a:pt x="743" y="811"/>
                            <a:pt x="742" y="807"/>
                            <a:pt x="741" y="803"/>
                          </a:cubicBezTo>
                          <a:lnTo>
                            <a:pt x="747" y="799"/>
                          </a:lnTo>
                          <a:cubicBezTo>
                            <a:pt x="749" y="799"/>
                            <a:pt x="750" y="797"/>
                            <a:pt x="750" y="795"/>
                          </a:cubicBezTo>
                          <a:cubicBezTo>
                            <a:pt x="750" y="793"/>
                            <a:pt x="749" y="792"/>
                            <a:pt x="747" y="791"/>
                          </a:cubicBezTo>
                          <a:lnTo>
                            <a:pt x="741" y="788"/>
                          </a:lnTo>
                          <a:cubicBezTo>
                            <a:pt x="742" y="783"/>
                            <a:pt x="743" y="779"/>
                            <a:pt x="745" y="775"/>
                          </a:cubicBezTo>
                          <a:lnTo>
                            <a:pt x="752" y="775"/>
                          </a:lnTo>
                          <a:lnTo>
                            <a:pt x="752" y="775"/>
                          </a:lnTo>
                          <a:cubicBezTo>
                            <a:pt x="753" y="775"/>
                            <a:pt x="755" y="774"/>
                            <a:pt x="756" y="772"/>
                          </a:cubicBezTo>
                          <a:cubicBezTo>
                            <a:pt x="757" y="771"/>
                            <a:pt x="757" y="769"/>
                            <a:pt x="756" y="768"/>
                          </a:cubicBezTo>
                          <a:lnTo>
                            <a:pt x="752" y="762"/>
                          </a:lnTo>
                          <a:cubicBezTo>
                            <a:pt x="755" y="758"/>
                            <a:pt x="758" y="755"/>
                            <a:pt x="762" y="752"/>
                          </a:cubicBezTo>
                          <a:lnTo>
                            <a:pt x="768" y="756"/>
                          </a:lnTo>
                          <a:cubicBezTo>
                            <a:pt x="768" y="756"/>
                            <a:pt x="769" y="757"/>
                            <a:pt x="770" y="757"/>
                          </a:cubicBezTo>
                          <a:cubicBezTo>
                            <a:pt x="771" y="757"/>
                            <a:pt x="773" y="756"/>
                            <a:pt x="774" y="755"/>
                          </a:cubicBezTo>
                          <a:cubicBezTo>
                            <a:pt x="775" y="754"/>
                            <a:pt x="775" y="753"/>
                            <a:pt x="775" y="752"/>
                          </a:cubicBezTo>
                          <a:lnTo>
                            <a:pt x="775" y="745"/>
                          </a:lnTo>
                          <a:cubicBezTo>
                            <a:pt x="779" y="743"/>
                            <a:pt x="783" y="742"/>
                            <a:pt x="788" y="741"/>
                          </a:cubicBezTo>
                          <a:lnTo>
                            <a:pt x="791" y="747"/>
                          </a:lnTo>
                          <a:cubicBezTo>
                            <a:pt x="791" y="748"/>
                            <a:pt x="792" y="749"/>
                            <a:pt x="793" y="749"/>
                          </a:cubicBezTo>
                          <a:cubicBezTo>
                            <a:pt x="794" y="750"/>
                            <a:pt x="794" y="750"/>
                            <a:pt x="795" y="750"/>
                          </a:cubicBezTo>
                          <a:cubicBezTo>
                            <a:pt x="797" y="750"/>
                            <a:pt x="799" y="749"/>
                            <a:pt x="799" y="747"/>
                          </a:cubicBezTo>
                          <a:lnTo>
                            <a:pt x="803" y="741"/>
                          </a:lnTo>
                          <a:cubicBezTo>
                            <a:pt x="807" y="742"/>
                            <a:pt x="812" y="743"/>
                            <a:pt x="816" y="745"/>
                          </a:cubicBezTo>
                          <a:lnTo>
                            <a:pt x="815" y="752"/>
                          </a:lnTo>
                          <a:cubicBezTo>
                            <a:pt x="815" y="753"/>
                            <a:pt x="816" y="754"/>
                            <a:pt x="817" y="755"/>
                          </a:cubicBezTo>
                          <a:cubicBezTo>
                            <a:pt x="818" y="756"/>
                            <a:pt x="819" y="757"/>
                            <a:pt x="820" y="757"/>
                          </a:cubicBezTo>
                          <a:cubicBezTo>
                            <a:pt x="821" y="757"/>
                            <a:pt x="822" y="756"/>
                            <a:pt x="823" y="756"/>
                          </a:cubicBezTo>
                          <a:lnTo>
                            <a:pt x="829" y="752"/>
                          </a:lnTo>
                          <a:cubicBezTo>
                            <a:pt x="832" y="755"/>
                            <a:pt x="835" y="758"/>
                            <a:pt x="838" y="762"/>
                          </a:cubicBezTo>
                          <a:lnTo>
                            <a:pt x="835" y="768"/>
                          </a:lnTo>
                          <a:cubicBezTo>
                            <a:pt x="834" y="769"/>
                            <a:pt x="834" y="771"/>
                            <a:pt x="834" y="772"/>
                          </a:cubicBezTo>
                          <a:cubicBezTo>
                            <a:pt x="835" y="774"/>
                            <a:pt x="837" y="775"/>
                            <a:pt x="839" y="775"/>
                          </a:cubicBezTo>
                          <a:lnTo>
                            <a:pt x="846" y="775"/>
                          </a:lnTo>
                          <a:cubicBezTo>
                            <a:pt x="848" y="779"/>
                            <a:pt x="849" y="783"/>
                            <a:pt x="849" y="787"/>
                          </a:cubicBezTo>
                          <a:lnTo>
                            <a:pt x="843" y="791"/>
                          </a:lnTo>
                          <a:cubicBezTo>
                            <a:pt x="842" y="792"/>
                            <a:pt x="841" y="793"/>
                            <a:pt x="841" y="795"/>
                          </a:cubicBezTo>
                          <a:cubicBezTo>
                            <a:pt x="841" y="797"/>
                            <a:pt x="842" y="799"/>
                            <a:pt x="843" y="799"/>
                          </a:cubicBezTo>
                          <a:lnTo>
                            <a:pt x="849" y="803"/>
                          </a:lnTo>
                          <a:cubicBezTo>
                            <a:pt x="849" y="807"/>
                            <a:pt x="848" y="811"/>
                            <a:pt x="846" y="815"/>
                          </a:cubicBezTo>
                          <a:lnTo>
                            <a:pt x="839" y="815"/>
                          </a:lnTo>
                          <a:lnTo>
                            <a:pt x="839" y="815"/>
                          </a:lnTo>
                          <a:cubicBezTo>
                            <a:pt x="837" y="815"/>
                            <a:pt x="835" y="816"/>
                            <a:pt x="835" y="818"/>
                          </a:cubicBezTo>
                          <a:cubicBezTo>
                            <a:pt x="834" y="819"/>
                            <a:pt x="834" y="821"/>
                            <a:pt x="835" y="823"/>
                          </a:cubicBezTo>
                          <a:close/>
                          <a:moveTo>
                            <a:pt x="854" y="834"/>
                          </a:moveTo>
                          <a:lnTo>
                            <a:pt x="854" y="834"/>
                          </a:lnTo>
                          <a:lnTo>
                            <a:pt x="856" y="831"/>
                          </a:lnTo>
                          <a:lnTo>
                            <a:pt x="850" y="822"/>
                          </a:lnTo>
                          <a:lnTo>
                            <a:pt x="851" y="821"/>
                          </a:lnTo>
                          <a:lnTo>
                            <a:pt x="861" y="821"/>
                          </a:lnTo>
                          <a:lnTo>
                            <a:pt x="862" y="818"/>
                          </a:lnTo>
                          <a:cubicBezTo>
                            <a:pt x="864" y="814"/>
                            <a:pt x="866" y="809"/>
                            <a:pt x="866" y="804"/>
                          </a:cubicBezTo>
                          <a:lnTo>
                            <a:pt x="867" y="801"/>
                          </a:lnTo>
                          <a:lnTo>
                            <a:pt x="857" y="796"/>
                          </a:lnTo>
                          <a:lnTo>
                            <a:pt x="857" y="795"/>
                          </a:lnTo>
                          <a:lnTo>
                            <a:pt x="867" y="789"/>
                          </a:lnTo>
                          <a:lnTo>
                            <a:pt x="866" y="786"/>
                          </a:lnTo>
                          <a:cubicBezTo>
                            <a:pt x="866" y="781"/>
                            <a:pt x="864" y="777"/>
                            <a:pt x="862" y="772"/>
                          </a:cubicBezTo>
                          <a:lnTo>
                            <a:pt x="861" y="769"/>
                          </a:lnTo>
                          <a:lnTo>
                            <a:pt x="851" y="769"/>
                          </a:lnTo>
                          <a:lnTo>
                            <a:pt x="850" y="768"/>
                          </a:lnTo>
                          <a:lnTo>
                            <a:pt x="855" y="759"/>
                          </a:lnTo>
                          <a:lnTo>
                            <a:pt x="854" y="757"/>
                          </a:lnTo>
                          <a:cubicBezTo>
                            <a:pt x="852" y="755"/>
                            <a:pt x="850" y="753"/>
                            <a:pt x="849" y="751"/>
                          </a:cubicBezTo>
                          <a:lnTo>
                            <a:pt x="911" y="751"/>
                          </a:lnTo>
                          <a:lnTo>
                            <a:pt x="911" y="839"/>
                          </a:lnTo>
                          <a:lnTo>
                            <a:pt x="848" y="839"/>
                          </a:lnTo>
                          <a:cubicBezTo>
                            <a:pt x="850" y="838"/>
                            <a:pt x="852" y="836"/>
                            <a:pt x="854" y="834"/>
                          </a:cubicBezTo>
                          <a:close/>
                          <a:moveTo>
                            <a:pt x="827" y="738"/>
                          </a:moveTo>
                          <a:lnTo>
                            <a:pt x="827" y="738"/>
                          </a:lnTo>
                          <a:lnTo>
                            <a:pt x="827" y="638"/>
                          </a:lnTo>
                          <a:lnTo>
                            <a:pt x="911" y="638"/>
                          </a:lnTo>
                          <a:lnTo>
                            <a:pt x="911" y="738"/>
                          </a:lnTo>
                          <a:lnTo>
                            <a:pt x="827" y="738"/>
                          </a:lnTo>
                          <a:close/>
                          <a:moveTo>
                            <a:pt x="710" y="375"/>
                          </a:moveTo>
                          <a:lnTo>
                            <a:pt x="710" y="375"/>
                          </a:lnTo>
                          <a:lnTo>
                            <a:pt x="907" y="375"/>
                          </a:lnTo>
                          <a:lnTo>
                            <a:pt x="907" y="436"/>
                          </a:lnTo>
                          <a:lnTo>
                            <a:pt x="710" y="436"/>
                          </a:lnTo>
                          <a:lnTo>
                            <a:pt x="710" y="375"/>
                          </a:lnTo>
                          <a:close/>
                          <a:moveTo>
                            <a:pt x="680" y="637"/>
                          </a:moveTo>
                          <a:lnTo>
                            <a:pt x="680" y="637"/>
                          </a:lnTo>
                          <a:lnTo>
                            <a:pt x="764" y="637"/>
                          </a:lnTo>
                          <a:lnTo>
                            <a:pt x="764" y="737"/>
                          </a:lnTo>
                          <a:lnTo>
                            <a:pt x="680" y="737"/>
                          </a:lnTo>
                          <a:lnTo>
                            <a:pt x="680" y="637"/>
                          </a:lnTo>
                          <a:close/>
                          <a:moveTo>
                            <a:pt x="680" y="751"/>
                          </a:moveTo>
                          <a:lnTo>
                            <a:pt x="680" y="751"/>
                          </a:lnTo>
                          <a:lnTo>
                            <a:pt x="742" y="751"/>
                          </a:lnTo>
                          <a:cubicBezTo>
                            <a:pt x="740" y="753"/>
                            <a:pt x="739" y="755"/>
                            <a:pt x="737" y="757"/>
                          </a:cubicBezTo>
                          <a:lnTo>
                            <a:pt x="735" y="759"/>
                          </a:lnTo>
                          <a:lnTo>
                            <a:pt x="741" y="768"/>
                          </a:lnTo>
                          <a:lnTo>
                            <a:pt x="740" y="769"/>
                          </a:lnTo>
                          <a:lnTo>
                            <a:pt x="730" y="769"/>
                          </a:lnTo>
                          <a:lnTo>
                            <a:pt x="729" y="772"/>
                          </a:lnTo>
                          <a:cubicBezTo>
                            <a:pt x="727" y="777"/>
                            <a:pt x="725" y="781"/>
                            <a:pt x="725" y="786"/>
                          </a:cubicBezTo>
                          <a:lnTo>
                            <a:pt x="724" y="789"/>
                          </a:lnTo>
                          <a:lnTo>
                            <a:pt x="733" y="795"/>
                          </a:lnTo>
                          <a:lnTo>
                            <a:pt x="733" y="796"/>
                          </a:lnTo>
                          <a:lnTo>
                            <a:pt x="724" y="801"/>
                          </a:lnTo>
                          <a:lnTo>
                            <a:pt x="725" y="804"/>
                          </a:lnTo>
                          <a:cubicBezTo>
                            <a:pt x="725" y="809"/>
                            <a:pt x="727" y="814"/>
                            <a:pt x="728" y="818"/>
                          </a:cubicBezTo>
                          <a:lnTo>
                            <a:pt x="730" y="821"/>
                          </a:lnTo>
                          <a:lnTo>
                            <a:pt x="740" y="821"/>
                          </a:lnTo>
                          <a:lnTo>
                            <a:pt x="741" y="822"/>
                          </a:lnTo>
                          <a:lnTo>
                            <a:pt x="735" y="831"/>
                          </a:lnTo>
                          <a:lnTo>
                            <a:pt x="737" y="834"/>
                          </a:lnTo>
                          <a:cubicBezTo>
                            <a:pt x="739" y="836"/>
                            <a:pt x="741" y="838"/>
                            <a:pt x="743" y="839"/>
                          </a:cubicBezTo>
                          <a:lnTo>
                            <a:pt x="680" y="839"/>
                          </a:lnTo>
                          <a:lnTo>
                            <a:pt x="680" y="751"/>
                          </a:lnTo>
                          <a:close/>
                          <a:moveTo>
                            <a:pt x="201" y="760"/>
                          </a:moveTo>
                          <a:lnTo>
                            <a:pt x="201" y="760"/>
                          </a:lnTo>
                          <a:lnTo>
                            <a:pt x="580" y="760"/>
                          </a:lnTo>
                          <a:lnTo>
                            <a:pt x="580" y="822"/>
                          </a:lnTo>
                          <a:lnTo>
                            <a:pt x="201" y="822"/>
                          </a:lnTo>
                          <a:lnTo>
                            <a:pt x="201" y="760"/>
                          </a:lnTo>
                          <a:close/>
                          <a:moveTo>
                            <a:pt x="940" y="1286"/>
                          </a:moveTo>
                          <a:lnTo>
                            <a:pt x="940" y="1286"/>
                          </a:lnTo>
                          <a:lnTo>
                            <a:pt x="153" y="1286"/>
                          </a:lnTo>
                          <a:lnTo>
                            <a:pt x="96" y="1223"/>
                          </a:lnTo>
                          <a:lnTo>
                            <a:pt x="168" y="1223"/>
                          </a:lnTo>
                          <a:lnTo>
                            <a:pt x="168" y="956"/>
                          </a:lnTo>
                          <a:lnTo>
                            <a:pt x="613" y="956"/>
                          </a:lnTo>
                          <a:lnTo>
                            <a:pt x="613" y="1223"/>
                          </a:lnTo>
                          <a:lnTo>
                            <a:pt x="680" y="1223"/>
                          </a:lnTo>
                          <a:lnTo>
                            <a:pt x="680" y="850"/>
                          </a:lnTo>
                          <a:lnTo>
                            <a:pt x="764" y="850"/>
                          </a:lnTo>
                          <a:lnTo>
                            <a:pt x="764" y="1223"/>
                          </a:lnTo>
                          <a:lnTo>
                            <a:pt x="827" y="1223"/>
                          </a:lnTo>
                          <a:lnTo>
                            <a:pt x="827" y="852"/>
                          </a:lnTo>
                          <a:lnTo>
                            <a:pt x="911" y="852"/>
                          </a:lnTo>
                          <a:lnTo>
                            <a:pt x="911" y="1223"/>
                          </a:lnTo>
                          <a:lnTo>
                            <a:pt x="940" y="1223"/>
                          </a:lnTo>
                          <a:lnTo>
                            <a:pt x="940" y="128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7" name="Freeform 531">
                      <a:extLst>
                        <a:ext uri="{FF2B5EF4-FFF2-40B4-BE49-F238E27FC236}">
                          <a16:creationId xmlns:a16="http://schemas.microsoft.com/office/drawing/2014/main" id="{CCCD3B35-6382-DF9C-63B2-E876BAAD58D4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 rot="485880">
                      <a:off x="5603350" y="3090251"/>
                      <a:ext cx="180000" cy="180000"/>
                    </a:xfrm>
                    <a:custGeom>
                      <a:avLst/>
                      <a:gdLst>
                        <a:gd name="T0" fmla="*/ 387 w 774"/>
                        <a:gd name="T1" fmla="*/ 0 h 774"/>
                        <a:gd name="T2" fmla="*/ 0 w 774"/>
                        <a:gd name="T3" fmla="*/ 387 h 774"/>
                        <a:gd name="T4" fmla="*/ 387 w 774"/>
                        <a:gd name="T5" fmla="*/ 774 h 774"/>
                        <a:gd name="T6" fmla="*/ 774 w 774"/>
                        <a:gd name="T7" fmla="*/ 387 h 774"/>
                        <a:gd name="T8" fmla="*/ 387 w 774"/>
                        <a:gd name="T9" fmla="*/ 0 h 774"/>
                        <a:gd name="T10" fmla="*/ 600 w 774"/>
                        <a:gd name="T11" fmla="*/ 243 h 774"/>
                        <a:gd name="T12" fmla="*/ 600 w 774"/>
                        <a:gd name="T13" fmla="*/ 243 h 774"/>
                        <a:gd name="T14" fmla="*/ 644 w 774"/>
                        <a:gd name="T15" fmla="*/ 389 h 774"/>
                        <a:gd name="T16" fmla="*/ 386 w 774"/>
                        <a:gd name="T17" fmla="*/ 647 h 774"/>
                        <a:gd name="T18" fmla="*/ 239 w 774"/>
                        <a:gd name="T19" fmla="*/ 601 h 774"/>
                        <a:gd name="T20" fmla="*/ 600 w 774"/>
                        <a:gd name="T21" fmla="*/ 243 h 774"/>
                        <a:gd name="T22" fmla="*/ 177 w 774"/>
                        <a:gd name="T23" fmla="*/ 540 h 774"/>
                        <a:gd name="T24" fmla="*/ 177 w 774"/>
                        <a:gd name="T25" fmla="*/ 540 h 774"/>
                        <a:gd name="T26" fmla="*/ 128 w 774"/>
                        <a:gd name="T27" fmla="*/ 389 h 774"/>
                        <a:gd name="T28" fmla="*/ 386 w 774"/>
                        <a:gd name="T29" fmla="*/ 130 h 774"/>
                        <a:gd name="T30" fmla="*/ 539 w 774"/>
                        <a:gd name="T31" fmla="*/ 180 h 774"/>
                        <a:gd name="T32" fmla="*/ 177 w 774"/>
                        <a:gd name="T33" fmla="*/ 540 h 7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774" h="774">
                          <a:moveTo>
                            <a:pt x="387" y="0"/>
                          </a:moveTo>
                          <a:cubicBezTo>
                            <a:pt x="173" y="0"/>
                            <a:pt x="0" y="174"/>
                            <a:pt x="0" y="387"/>
                          </a:cubicBezTo>
                          <a:cubicBezTo>
                            <a:pt x="0" y="600"/>
                            <a:pt x="173" y="774"/>
                            <a:pt x="387" y="774"/>
                          </a:cubicBezTo>
                          <a:cubicBezTo>
                            <a:pt x="600" y="774"/>
                            <a:pt x="774" y="600"/>
                            <a:pt x="774" y="387"/>
                          </a:cubicBezTo>
                          <a:cubicBezTo>
                            <a:pt x="774" y="174"/>
                            <a:pt x="600" y="0"/>
                            <a:pt x="387" y="0"/>
                          </a:cubicBezTo>
                          <a:close/>
                          <a:moveTo>
                            <a:pt x="600" y="243"/>
                          </a:moveTo>
                          <a:lnTo>
                            <a:pt x="600" y="243"/>
                          </a:lnTo>
                          <a:cubicBezTo>
                            <a:pt x="628" y="285"/>
                            <a:pt x="644" y="335"/>
                            <a:pt x="644" y="389"/>
                          </a:cubicBezTo>
                          <a:cubicBezTo>
                            <a:pt x="644" y="531"/>
                            <a:pt x="529" y="647"/>
                            <a:pt x="386" y="647"/>
                          </a:cubicBezTo>
                          <a:cubicBezTo>
                            <a:pt x="332" y="647"/>
                            <a:pt x="281" y="630"/>
                            <a:pt x="239" y="601"/>
                          </a:cubicBezTo>
                          <a:lnTo>
                            <a:pt x="600" y="243"/>
                          </a:lnTo>
                          <a:close/>
                          <a:moveTo>
                            <a:pt x="177" y="540"/>
                          </a:moveTo>
                          <a:lnTo>
                            <a:pt x="177" y="540"/>
                          </a:lnTo>
                          <a:cubicBezTo>
                            <a:pt x="146" y="497"/>
                            <a:pt x="128" y="445"/>
                            <a:pt x="128" y="389"/>
                          </a:cubicBezTo>
                          <a:cubicBezTo>
                            <a:pt x="128" y="246"/>
                            <a:pt x="244" y="130"/>
                            <a:pt x="386" y="130"/>
                          </a:cubicBezTo>
                          <a:cubicBezTo>
                            <a:pt x="443" y="130"/>
                            <a:pt x="496" y="149"/>
                            <a:pt x="539" y="180"/>
                          </a:cubicBezTo>
                          <a:lnTo>
                            <a:pt x="177" y="54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" name="Группа 37">
                  <a:extLst>
                    <a:ext uri="{FF2B5EF4-FFF2-40B4-BE49-F238E27FC236}">
                      <a16:creationId xmlns:a16="http://schemas.microsoft.com/office/drawing/2014/main" id="{FEAC3680-2C61-B49B-75F2-33D1172B3F14}"/>
                    </a:ext>
                  </a:extLst>
                </p:cNvPr>
                <p:cNvGrpSpPr/>
                <p:nvPr/>
              </p:nvGrpSpPr>
              <p:grpSpPr>
                <a:xfrm>
                  <a:off x="356288" y="4225142"/>
                  <a:ext cx="557433" cy="557433"/>
                  <a:chOff x="356288" y="4225142"/>
                  <a:chExt cx="557433" cy="557433"/>
                </a:xfrm>
              </p:grpSpPr>
              <p:sp>
                <p:nvSpPr>
                  <p:cNvPr id="146" name="Овал 145">
                    <a:extLst>
                      <a:ext uri="{FF2B5EF4-FFF2-40B4-BE49-F238E27FC236}">
                        <a16:creationId xmlns:a16="http://schemas.microsoft.com/office/drawing/2014/main" id="{006F69D0-84B8-595D-EE72-253CEA3CD161}"/>
                      </a:ext>
                    </a:extLst>
                  </p:cNvPr>
                  <p:cNvSpPr/>
                  <p:nvPr/>
                </p:nvSpPr>
                <p:spPr>
                  <a:xfrm>
                    <a:off x="356288" y="4225142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47" name="Группа 92">
                    <a:extLst>
                      <a:ext uri="{FF2B5EF4-FFF2-40B4-BE49-F238E27FC236}">
                        <a16:creationId xmlns:a16="http://schemas.microsoft.com/office/drawing/2014/main" id="{D8E559D8-7E78-31AD-FBDF-CDB9C9A5FB23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5" y="4394200"/>
                    <a:ext cx="482218" cy="241300"/>
                    <a:chOff x="7695174" y="4234048"/>
                    <a:chExt cx="1007392" cy="578875"/>
                  </a:xfrm>
                  <a:solidFill>
                    <a:schemeClr val="bg1"/>
                  </a:solidFill>
                </p:grpSpPr>
                <p:sp>
                  <p:nvSpPr>
                    <p:cNvPr id="148" name="Freeform 1112">
                      <a:extLst>
                        <a:ext uri="{FF2B5EF4-FFF2-40B4-BE49-F238E27FC236}">
                          <a16:creationId xmlns:a16="http://schemas.microsoft.com/office/drawing/2014/main" id="{E8B60F74-92A0-D22D-3892-CD00D71311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95174" y="4634373"/>
                      <a:ext cx="31951" cy="39469"/>
                    </a:xfrm>
                    <a:custGeom>
                      <a:avLst/>
                      <a:gdLst>
                        <a:gd name="T0" fmla="*/ 52 w 77"/>
                        <a:gd name="T1" fmla="*/ 56 h 90"/>
                        <a:gd name="T2" fmla="*/ 67 w 77"/>
                        <a:gd name="T3" fmla="*/ 20 h 90"/>
                        <a:gd name="T4" fmla="*/ 61 w 77"/>
                        <a:gd name="T5" fmla="*/ 16 h 90"/>
                        <a:gd name="T6" fmla="*/ 51 w 77"/>
                        <a:gd name="T7" fmla="*/ 21 h 90"/>
                        <a:gd name="T8" fmla="*/ 14 w 77"/>
                        <a:gd name="T9" fmla="*/ 0 h 90"/>
                        <a:gd name="T10" fmla="*/ 13 w 77"/>
                        <a:gd name="T11" fmla="*/ 3 h 90"/>
                        <a:gd name="T12" fmla="*/ 14 w 77"/>
                        <a:gd name="T13" fmla="*/ 29 h 90"/>
                        <a:gd name="T14" fmla="*/ 0 w 77"/>
                        <a:gd name="T15" fmla="*/ 41 h 90"/>
                        <a:gd name="T16" fmla="*/ 3 w 77"/>
                        <a:gd name="T17" fmla="*/ 53 h 90"/>
                        <a:gd name="T18" fmla="*/ 26 w 77"/>
                        <a:gd name="T19" fmla="*/ 52 h 90"/>
                        <a:gd name="T20" fmla="*/ 55 w 77"/>
                        <a:gd name="T21" fmla="*/ 82 h 90"/>
                        <a:gd name="T22" fmla="*/ 70 w 77"/>
                        <a:gd name="T23" fmla="*/ 90 h 90"/>
                        <a:gd name="T24" fmla="*/ 77 w 77"/>
                        <a:gd name="T25" fmla="*/ 83 h 90"/>
                        <a:gd name="T26" fmla="*/ 52 w 77"/>
                        <a:gd name="T27" fmla="*/ 56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7" h="90">
                          <a:moveTo>
                            <a:pt x="52" y="56"/>
                          </a:moveTo>
                          <a:lnTo>
                            <a:pt x="67" y="20"/>
                          </a:lnTo>
                          <a:lnTo>
                            <a:pt x="61" y="16"/>
                          </a:lnTo>
                          <a:lnTo>
                            <a:pt x="51" y="21"/>
                          </a:lnTo>
                          <a:lnTo>
                            <a:pt x="14" y="0"/>
                          </a:lnTo>
                          <a:lnTo>
                            <a:pt x="13" y="3"/>
                          </a:lnTo>
                          <a:lnTo>
                            <a:pt x="14" y="29"/>
                          </a:lnTo>
                          <a:lnTo>
                            <a:pt x="0" y="41"/>
                          </a:lnTo>
                          <a:lnTo>
                            <a:pt x="3" y="53"/>
                          </a:lnTo>
                          <a:lnTo>
                            <a:pt x="26" y="52"/>
                          </a:lnTo>
                          <a:lnTo>
                            <a:pt x="55" y="82"/>
                          </a:lnTo>
                          <a:lnTo>
                            <a:pt x="70" y="90"/>
                          </a:lnTo>
                          <a:lnTo>
                            <a:pt x="77" y="83"/>
                          </a:lnTo>
                          <a:lnTo>
                            <a:pt x="52" y="5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9" name="Freeform 1113">
                      <a:extLst>
                        <a:ext uri="{FF2B5EF4-FFF2-40B4-BE49-F238E27FC236}">
                          <a16:creationId xmlns:a16="http://schemas.microsoft.com/office/drawing/2014/main" id="{E2BCB39D-25B0-704C-D84E-F37E9EE42C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30884" y="4459584"/>
                      <a:ext cx="20675" cy="24434"/>
                    </a:xfrm>
                    <a:custGeom>
                      <a:avLst/>
                      <a:gdLst>
                        <a:gd name="T0" fmla="*/ 30 w 47"/>
                        <a:gd name="T1" fmla="*/ 57 h 57"/>
                        <a:gd name="T2" fmla="*/ 45 w 47"/>
                        <a:gd name="T3" fmla="*/ 50 h 57"/>
                        <a:gd name="T4" fmla="*/ 47 w 47"/>
                        <a:gd name="T5" fmla="*/ 19 h 57"/>
                        <a:gd name="T6" fmla="*/ 43 w 47"/>
                        <a:gd name="T7" fmla="*/ 15 h 57"/>
                        <a:gd name="T8" fmla="*/ 39 w 47"/>
                        <a:gd name="T9" fmla="*/ 28 h 57"/>
                        <a:gd name="T10" fmla="*/ 21 w 47"/>
                        <a:gd name="T11" fmla="*/ 18 h 57"/>
                        <a:gd name="T12" fmla="*/ 14 w 47"/>
                        <a:gd name="T13" fmla="*/ 0 h 57"/>
                        <a:gd name="T14" fmla="*/ 7 w 47"/>
                        <a:gd name="T15" fmla="*/ 4 h 57"/>
                        <a:gd name="T16" fmla="*/ 0 w 47"/>
                        <a:gd name="T17" fmla="*/ 4 h 57"/>
                        <a:gd name="T18" fmla="*/ 30 w 47"/>
                        <a:gd name="T19" fmla="*/ 57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7" h="57">
                          <a:moveTo>
                            <a:pt x="30" y="57"/>
                          </a:moveTo>
                          <a:lnTo>
                            <a:pt x="45" y="50"/>
                          </a:lnTo>
                          <a:lnTo>
                            <a:pt x="47" y="19"/>
                          </a:lnTo>
                          <a:lnTo>
                            <a:pt x="43" y="15"/>
                          </a:lnTo>
                          <a:lnTo>
                            <a:pt x="39" y="28"/>
                          </a:lnTo>
                          <a:lnTo>
                            <a:pt x="21" y="18"/>
                          </a:lnTo>
                          <a:lnTo>
                            <a:pt x="14" y="0"/>
                          </a:lnTo>
                          <a:lnTo>
                            <a:pt x="7" y="4"/>
                          </a:lnTo>
                          <a:lnTo>
                            <a:pt x="0" y="4"/>
                          </a:lnTo>
                          <a:lnTo>
                            <a:pt x="30" y="57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0" name="Freeform 1114">
                      <a:extLst>
                        <a:ext uri="{FF2B5EF4-FFF2-40B4-BE49-F238E27FC236}">
                          <a16:creationId xmlns:a16="http://schemas.microsoft.com/office/drawing/2014/main" id="{65DCDF21-F995-5969-BCB6-8C318EE514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9361" y="4651289"/>
                      <a:ext cx="37589" cy="31951"/>
                    </a:xfrm>
                    <a:custGeom>
                      <a:avLst/>
                      <a:gdLst>
                        <a:gd name="T0" fmla="*/ 73 w 88"/>
                        <a:gd name="T1" fmla="*/ 42 h 75"/>
                        <a:gd name="T2" fmla="*/ 78 w 88"/>
                        <a:gd name="T3" fmla="*/ 38 h 75"/>
                        <a:gd name="T4" fmla="*/ 83 w 88"/>
                        <a:gd name="T5" fmla="*/ 34 h 75"/>
                        <a:gd name="T6" fmla="*/ 84 w 88"/>
                        <a:gd name="T7" fmla="*/ 30 h 75"/>
                        <a:gd name="T8" fmla="*/ 88 w 88"/>
                        <a:gd name="T9" fmla="*/ 22 h 75"/>
                        <a:gd name="T10" fmla="*/ 79 w 88"/>
                        <a:gd name="T11" fmla="*/ 6 h 75"/>
                        <a:gd name="T12" fmla="*/ 77 w 88"/>
                        <a:gd name="T13" fmla="*/ 2 h 75"/>
                        <a:gd name="T14" fmla="*/ 75 w 88"/>
                        <a:gd name="T15" fmla="*/ 6 h 75"/>
                        <a:gd name="T16" fmla="*/ 75 w 88"/>
                        <a:gd name="T17" fmla="*/ 7 h 75"/>
                        <a:gd name="T18" fmla="*/ 69 w 88"/>
                        <a:gd name="T19" fmla="*/ 7 h 75"/>
                        <a:gd name="T20" fmla="*/ 57 w 88"/>
                        <a:gd name="T21" fmla="*/ 1 h 75"/>
                        <a:gd name="T22" fmla="*/ 44 w 88"/>
                        <a:gd name="T23" fmla="*/ 12 h 75"/>
                        <a:gd name="T24" fmla="*/ 33 w 88"/>
                        <a:gd name="T25" fmla="*/ 7 h 75"/>
                        <a:gd name="T26" fmla="*/ 17 w 88"/>
                        <a:gd name="T27" fmla="*/ 0 h 75"/>
                        <a:gd name="T28" fmla="*/ 14 w 88"/>
                        <a:gd name="T29" fmla="*/ 5 h 75"/>
                        <a:gd name="T30" fmla="*/ 14 w 88"/>
                        <a:gd name="T31" fmla="*/ 6 h 75"/>
                        <a:gd name="T32" fmla="*/ 13 w 88"/>
                        <a:gd name="T33" fmla="*/ 6 h 75"/>
                        <a:gd name="T34" fmla="*/ 6 w 88"/>
                        <a:gd name="T35" fmla="*/ 5 h 75"/>
                        <a:gd name="T36" fmla="*/ 4 w 88"/>
                        <a:gd name="T37" fmla="*/ 11 h 75"/>
                        <a:gd name="T38" fmla="*/ 4 w 88"/>
                        <a:gd name="T39" fmla="*/ 16 h 75"/>
                        <a:gd name="T40" fmla="*/ 5 w 88"/>
                        <a:gd name="T41" fmla="*/ 20 h 75"/>
                        <a:gd name="T42" fmla="*/ 2 w 88"/>
                        <a:gd name="T43" fmla="*/ 26 h 75"/>
                        <a:gd name="T44" fmla="*/ 0 w 88"/>
                        <a:gd name="T45" fmla="*/ 29 h 75"/>
                        <a:gd name="T46" fmla="*/ 8 w 88"/>
                        <a:gd name="T47" fmla="*/ 41 h 75"/>
                        <a:gd name="T48" fmla="*/ 12 w 88"/>
                        <a:gd name="T49" fmla="*/ 45 h 75"/>
                        <a:gd name="T50" fmla="*/ 19 w 88"/>
                        <a:gd name="T51" fmla="*/ 60 h 75"/>
                        <a:gd name="T52" fmla="*/ 25 w 88"/>
                        <a:gd name="T53" fmla="*/ 75 h 75"/>
                        <a:gd name="T54" fmla="*/ 25 w 88"/>
                        <a:gd name="T55" fmla="*/ 75 h 75"/>
                        <a:gd name="T56" fmla="*/ 32 w 88"/>
                        <a:gd name="T57" fmla="*/ 73 h 75"/>
                        <a:gd name="T58" fmla="*/ 40 w 88"/>
                        <a:gd name="T59" fmla="*/ 71 h 75"/>
                        <a:gd name="T60" fmla="*/ 44 w 88"/>
                        <a:gd name="T61" fmla="*/ 67 h 75"/>
                        <a:gd name="T62" fmla="*/ 58 w 88"/>
                        <a:gd name="T63" fmla="*/ 56 h 75"/>
                        <a:gd name="T64" fmla="*/ 69 w 88"/>
                        <a:gd name="T65" fmla="*/ 48 h 75"/>
                        <a:gd name="T66" fmla="*/ 73 w 88"/>
                        <a:gd name="T67" fmla="*/ 42 h 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88" h="75">
                          <a:moveTo>
                            <a:pt x="73" y="42"/>
                          </a:moveTo>
                          <a:cubicBezTo>
                            <a:pt x="75" y="40"/>
                            <a:pt x="76" y="39"/>
                            <a:pt x="78" y="38"/>
                          </a:cubicBezTo>
                          <a:cubicBezTo>
                            <a:pt x="80" y="37"/>
                            <a:pt x="82" y="36"/>
                            <a:pt x="83" y="34"/>
                          </a:cubicBezTo>
                          <a:cubicBezTo>
                            <a:pt x="84" y="33"/>
                            <a:pt x="84" y="31"/>
                            <a:pt x="84" y="30"/>
                          </a:cubicBezTo>
                          <a:cubicBezTo>
                            <a:pt x="85" y="27"/>
                            <a:pt x="85" y="23"/>
                            <a:pt x="88" y="22"/>
                          </a:cubicBezTo>
                          <a:cubicBezTo>
                            <a:pt x="85" y="18"/>
                            <a:pt x="82" y="12"/>
                            <a:pt x="79" y="6"/>
                          </a:cubicBezTo>
                          <a:cubicBezTo>
                            <a:pt x="79" y="5"/>
                            <a:pt x="78" y="4"/>
                            <a:pt x="77" y="2"/>
                          </a:cubicBezTo>
                          <a:cubicBezTo>
                            <a:pt x="76" y="3"/>
                            <a:pt x="75" y="4"/>
                            <a:pt x="75" y="6"/>
                          </a:cubicBezTo>
                          <a:lnTo>
                            <a:pt x="75" y="7"/>
                          </a:lnTo>
                          <a:lnTo>
                            <a:pt x="69" y="7"/>
                          </a:lnTo>
                          <a:cubicBezTo>
                            <a:pt x="65" y="7"/>
                            <a:pt x="61" y="5"/>
                            <a:pt x="57" y="1"/>
                          </a:cubicBezTo>
                          <a:cubicBezTo>
                            <a:pt x="56" y="8"/>
                            <a:pt x="51" y="12"/>
                            <a:pt x="44" y="12"/>
                          </a:cubicBezTo>
                          <a:cubicBezTo>
                            <a:pt x="41" y="12"/>
                            <a:pt x="37" y="10"/>
                            <a:pt x="33" y="7"/>
                          </a:cubicBezTo>
                          <a:cubicBezTo>
                            <a:pt x="27" y="4"/>
                            <a:pt x="21" y="0"/>
                            <a:pt x="17" y="0"/>
                          </a:cubicBezTo>
                          <a:cubicBezTo>
                            <a:pt x="15" y="0"/>
                            <a:pt x="14" y="3"/>
                            <a:pt x="14" y="5"/>
                          </a:cubicBezTo>
                          <a:lnTo>
                            <a:pt x="14" y="6"/>
                          </a:lnTo>
                          <a:lnTo>
                            <a:pt x="13" y="6"/>
                          </a:lnTo>
                          <a:cubicBezTo>
                            <a:pt x="10" y="6"/>
                            <a:pt x="7" y="5"/>
                            <a:pt x="6" y="5"/>
                          </a:cubicBezTo>
                          <a:cubicBezTo>
                            <a:pt x="5" y="6"/>
                            <a:pt x="4" y="8"/>
                            <a:pt x="4" y="11"/>
                          </a:cubicBezTo>
                          <a:cubicBezTo>
                            <a:pt x="4" y="13"/>
                            <a:pt x="4" y="14"/>
                            <a:pt x="4" y="16"/>
                          </a:cubicBezTo>
                          <a:cubicBezTo>
                            <a:pt x="5" y="17"/>
                            <a:pt x="5" y="18"/>
                            <a:pt x="5" y="20"/>
                          </a:cubicBezTo>
                          <a:cubicBezTo>
                            <a:pt x="5" y="24"/>
                            <a:pt x="3" y="25"/>
                            <a:pt x="2" y="26"/>
                          </a:cubicBezTo>
                          <a:cubicBezTo>
                            <a:pt x="0" y="27"/>
                            <a:pt x="0" y="28"/>
                            <a:pt x="0" y="29"/>
                          </a:cubicBezTo>
                          <a:cubicBezTo>
                            <a:pt x="0" y="34"/>
                            <a:pt x="4" y="38"/>
                            <a:pt x="8" y="41"/>
                          </a:cubicBezTo>
                          <a:cubicBezTo>
                            <a:pt x="10" y="42"/>
                            <a:pt x="11" y="44"/>
                            <a:pt x="12" y="45"/>
                          </a:cubicBezTo>
                          <a:cubicBezTo>
                            <a:pt x="15" y="49"/>
                            <a:pt x="17" y="55"/>
                            <a:pt x="19" y="60"/>
                          </a:cubicBezTo>
                          <a:cubicBezTo>
                            <a:pt x="20" y="66"/>
                            <a:pt x="22" y="71"/>
                            <a:pt x="25" y="75"/>
                          </a:cubicBezTo>
                          <a:lnTo>
                            <a:pt x="25" y="75"/>
                          </a:lnTo>
                          <a:cubicBezTo>
                            <a:pt x="27" y="74"/>
                            <a:pt x="29" y="74"/>
                            <a:pt x="32" y="73"/>
                          </a:cubicBezTo>
                          <a:cubicBezTo>
                            <a:pt x="35" y="73"/>
                            <a:pt x="38" y="72"/>
                            <a:pt x="40" y="71"/>
                          </a:cubicBezTo>
                          <a:cubicBezTo>
                            <a:pt x="41" y="70"/>
                            <a:pt x="43" y="68"/>
                            <a:pt x="44" y="67"/>
                          </a:cubicBezTo>
                          <a:cubicBezTo>
                            <a:pt x="48" y="62"/>
                            <a:pt x="52" y="56"/>
                            <a:pt x="58" y="56"/>
                          </a:cubicBezTo>
                          <a:cubicBezTo>
                            <a:pt x="64" y="56"/>
                            <a:pt x="67" y="52"/>
                            <a:pt x="69" y="48"/>
                          </a:cubicBezTo>
                          <a:cubicBezTo>
                            <a:pt x="70" y="46"/>
                            <a:pt x="72" y="43"/>
                            <a:pt x="73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1" name="Freeform 1115">
                      <a:extLst>
                        <a:ext uri="{FF2B5EF4-FFF2-40B4-BE49-F238E27FC236}">
                          <a16:creationId xmlns:a16="http://schemas.microsoft.com/office/drawing/2014/main" id="{B2E05D06-D733-235E-7BCD-37A17B044A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8299" y="4583628"/>
                      <a:ext cx="16916" cy="33830"/>
                    </a:xfrm>
                    <a:custGeom>
                      <a:avLst/>
                      <a:gdLst>
                        <a:gd name="T0" fmla="*/ 20 w 43"/>
                        <a:gd name="T1" fmla="*/ 79 h 79"/>
                        <a:gd name="T2" fmla="*/ 24 w 43"/>
                        <a:gd name="T3" fmla="*/ 79 h 79"/>
                        <a:gd name="T4" fmla="*/ 24 w 43"/>
                        <a:gd name="T5" fmla="*/ 79 h 79"/>
                        <a:gd name="T6" fmla="*/ 31 w 43"/>
                        <a:gd name="T7" fmla="*/ 79 h 79"/>
                        <a:gd name="T8" fmla="*/ 33 w 43"/>
                        <a:gd name="T9" fmla="*/ 79 h 79"/>
                        <a:gd name="T10" fmla="*/ 38 w 43"/>
                        <a:gd name="T11" fmla="*/ 79 h 79"/>
                        <a:gd name="T12" fmla="*/ 35 w 43"/>
                        <a:gd name="T13" fmla="*/ 76 h 79"/>
                        <a:gd name="T14" fmla="*/ 29 w 43"/>
                        <a:gd name="T15" fmla="*/ 66 h 79"/>
                        <a:gd name="T16" fmla="*/ 35 w 43"/>
                        <a:gd name="T17" fmla="*/ 51 h 79"/>
                        <a:gd name="T18" fmla="*/ 41 w 43"/>
                        <a:gd name="T19" fmla="*/ 36 h 79"/>
                        <a:gd name="T20" fmla="*/ 42 w 43"/>
                        <a:gd name="T21" fmla="*/ 25 h 79"/>
                        <a:gd name="T22" fmla="*/ 43 w 43"/>
                        <a:gd name="T23" fmla="*/ 21 h 79"/>
                        <a:gd name="T24" fmla="*/ 35 w 43"/>
                        <a:gd name="T25" fmla="*/ 16 h 79"/>
                        <a:gd name="T26" fmla="*/ 32 w 43"/>
                        <a:gd name="T27" fmla="*/ 13 h 79"/>
                        <a:gd name="T28" fmla="*/ 28 w 43"/>
                        <a:gd name="T29" fmla="*/ 13 h 79"/>
                        <a:gd name="T30" fmla="*/ 24 w 43"/>
                        <a:gd name="T31" fmla="*/ 5 h 79"/>
                        <a:gd name="T32" fmla="*/ 18 w 43"/>
                        <a:gd name="T33" fmla="*/ 0 h 79"/>
                        <a:gd name="T34" fmla="*/ 14 w 43"/>
                        <a:gd name="T35" fmla="*/ 0 h 79"/>
                        <a:gd name="T36" fmla="*/ 10 w 43"/>
                        <a:gd name="T37" fmla="*/ 1 h 79"/>
                        <a:gd name="T38" fmla="*/ 5 w 43"/>
                        <a:gd name="T39" fmla="*/ 1 h 79"/>
                        <a:gd name="T40" fmla="*/ 3 w 43"/>
                        <a:gd name="T41" fmla="*/ 0 h 79"/>
                        <a:gd name="T42" fmla="*/ 2 w 43"/>
                        <a:gd name="T43" fmla="*/ 0 h 79"/>
                        <a:gd name="T44" fmla="*/ 3 w 43"/>
                        <a:gd name="T45" fmla="*/ 3 h 79"/>
                        <a:gd name="T46" fmla="*/ 4 w 43"/>
                        <a:gd name="T47" fmla="*/ 10 h 79"/>
                        <a:gd name="T48" fmla="*/ 1 w 43"/>
                        <a:gd name="T49" fmla="*/ 16 h 79"/>
                        <a:gd name="T50" fmla="*/ 8 w 43"/>
                        <a:gd name="T51" fmla="*/ 22 h 79"/>
                        <a:gd name="T52" fmla="*/ 17 w 43"/>
                        <a:gd name="T53" fmla="*/ 34 h 79"/>
                        <a:gd name="T54" fmla="*/ 7 w 43"/>
                        <a:gd name="T55" fmla="*/ 47 h 79"/>
                        <a:gd name="T56" fmla="*/ 0 w 43"/>
                        <a:gd name="T57" fmla="*/ 55 h 79"/>
                        <a:gd name="T58" fmla="*/ 0 w 43"/>
                        <a:gd name="T59" fmla="*/ 72 h 79"/>
                        <a:gd name="T60" fmla="*/ 20 w 43"/>
                        <a:gd name="T61" fmla="*/ 79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3" h="79">
                          <a:moveTo>
                            <a:pt x="20" y="79"/>
                          </a:moveTo>
                          <a:cubicBezTo>
                            <a:pt x="21" y="79"/>
                            <a:pt x="22" y="79"/>
                            <a:pt x="24" y="79"/>
                          </a:cubicBezTo>
                          <a:lnTo>
                            <a:pt x="24" y="79"/>
                          </a:lnTo>
                          <a:cubicBezTo>
                            <a:pt x="27" y="79"/>
                            <a:pt x="29" y="79"/>
                            <a:pt x="31" y="79"/>
                          </a:cubicBezTo>
                          <a:cubicBezTo>
                            <a:pt x="32" y="79"/>
                            <a:pt x="33" y="79"/>
                            <a:pt x="33" y="79"/>
                          </a:cubicBezTo>
                          <a:cubicBezTo>
                            <a:pt x="38" y="79"/>
                            <a:pt x="38" y="79"/>
                            <a:pt x="38" y="79"/>
                          </a:cubicBezTo>
                          <a:cubicBezTo>
                            <a:pt x="38" y="78"/>
                            <a:pt x="37" y="77"/>
                            <a:pt x="35" y="76"/>
                          </a:cubicBezTo>
                          <a:cubicBezTo>
                            <a:pt x="33" y="74"/>
                            <a:pt x="29" y="71"/>
                            <a:pt x="29" y="66"/>
                          </a:cubicBezTo>
                          <a:cubicBezTo>
                            <a:pt x="29" y="60"/>
                            <a:pt x="32" y="55"/>
                            <a:pt x="35" y="51"/>
                          </a:cubicBezTo>
                          <a:cubicBezTo>
                            <a:pt x="38" y="47"/>
                            <a:pt x="41" y="42"/>
                            <a:pt x="41" y="36"/>
                          </a:cubicBezTo>
                          <a:cubicBezTo>
                            <a:pt x="41" y="32"/>
                            <a:pt x="41" y="29"/>
                            <a:pt x="42" y="25"/>
                          </a:cubicBezTo>
                          <a:cubicBezTo>
                            <a:pt x="42" y="24"/>
                            <a:pt x="43" y="23"/>
                            <a:pt x="43" y="21"/>
                          </a:cubicBezTo>
                          <a:cubicBezTo>
                            <a:pt x="39" y="20"/>
                            <a:pt x="37" y="18"/>
                            <a:pt x="35" y="16"/>
                          </a:cubicBezTo>
                          <a:cubicBezTo>
                            <a:pt x="34" y="14"/>
                            <a:pt x="33" y="13"/>
                            <a:pt x="32" y="13"/>
                          </a:cubicBezTo>
                          <a:lnTo>
                            <a:pt x="28" y="13"/>
                          </a:lnTo>
                          <a:cubicBezTo>
                            <a:pt x="24" y="13"/>
                            <a:pt x="24" y="7"/>
                            <a:pt x="24" y="5"/>
                          </a:cubicBezTo>
                          <a:cubicBezTo>
                            <a:pt x="24" y="2"/>
                            <a:pt x="23" y="0"/>
                            <a:pt x="18" y="0"/>
                          </a:cubicBezTo>
                          <a:cubicBezTo>
                            <a:pt x="17" y="0"/>
                            <a:pt x="16" y="0"/>
                            <a:pt x="14" y="0"/>
                          </a:cubicBezTo>
                          <a:cubicBezTo>
                            <a:pt x="13" y="1"/>
                            <a:pt x="11" y="1"/>
                            <a:pt x="10" y="1"/>
                          </a:cubicBezTo>
                          <a:lnTo>
                            <a:pt x="5" y="1"/>
                          </a:lnTo>
                          <a:cubicBezTo>
                            <a:pt x="4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3" y="2"/>
                            <a:pt x="3" y="3"/>
                          </a:cubicBezTo>
                          <a:cubicBezTo>
                            <a:pt x="3" y="5"/>
                            <a:pt x="4" y="7"/>
                            <a:pt x="4" y="10"/>
                          </a:cubicBezTo>
                          <a:cubicBezTo>
                            <a:pt x="4" y="12"/>
                            <a:pt x="3" y="14"/>
                            <a:pt x="1" y="16"/>
                          </a:cubicBezTo>
                          <a:cubicBezTo>
                            <a:pt x="2" y="19"/>
                            <a:pt x="5" y="20"/>
                            <a:pt x="8" y="22"/>
                          </a:cubicBezTo>
                          <a:cubicBezTo>
                            <a:pt x="12" y="24"/>
                            <a:pt x="17" y="27"/>
                            <a:pt x="17" y="34"/>
                          </a:cubicBezTo>
                          <a:cubicBezTo>
                            <a:pt x="17" y="41"/>
                            <a:pt x="12" y="44"/>
                            <a:pt x="7" y="47"/>
                          </a:cubicBezTo>
                          <a:cubicBezTo>
                            <a:pt x="3" y="49"/>
                            <a:pt x="0" y="51"/>
                            <a:pt x="0" y="55"/>
                          </a:cubicBezTo>
                          <a:lnTo>
                            <a:pt x="0" y="72"/>
                          </a:lnTo>
                          <a:cubicBezTo>
                            <a:pt x="0" y="77"/>
                            <a:pt x="5" y="79"/>
                            <a:pt x="20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2" name="Freeform 1116">
                      <a:extLst>
                        <a:ext uri="{FF2B5EF4-FFF2-40B4-BE49-F238E27FC236}">
                          <a16:creationId xmlns:a16="http://schemas.microsoft.com/office/drawing/2014/main" id="{447E7619-B8DE-FC14-6C14-F6AD3F665F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2233" y="4745262"/>
                      <a:ext cx="24434" cy="20675"/>
                    </a:xfrm>
                    <a:custGeom>
                      <a:avLst/>
                      <a:gdLst>
                        <a:gd name="T0" fmla="*/ 55 w 55"/>
                        <a:gd name="T1" fmla="*/ 19 h 46"/>
                        <a:gd name="T2" fmla="*/ 38 w 55"/>
                        <a:gd name="T3" fmla="*/ 5 h 46"/>
                        <a:gd name="T4" fmla="*/ 37 w 55"/>
                        <a:gd name="T5" fmla="*/ 3 h 46"/>
                        <a:gd name="T6" fmla="*/ 33 w 55"/>
                        <a:gd name="T7" fmla="*/ 3 h 46"/>
                        <a:gd name="T8" fmla="*/ 31 w 55"/>
                        <a:gd name="T9" fmla="*/ 2 h 46"/>
                        <a:gd name="T10" fmla="*/ 28 w 55"/>
                        <a:gd name="T11" fmla="*/ 0 h 46"/>
                        <a:gd name="T12" fmla="*/ 8 w 55"/>
                        <a:gd name="T13" fmla="*/ 7 h 46"/>
                        <a:gd name="T14" fmla="*/ 9 w 55"/>
                        <a:gd name="T15" fmla="*/ 10 h 46"/>
                        <a:gd name="T16" fmla="*/ 10 w 55"/>
                        <a:gd name="T17" fmla="*/ 15 h 46"/>
                        <a:gd name="T18" fmla="*/ 5 w 55"/>
                        <a:gd name="T19" fmla="*/ 24 h 46"/>
                        <a:gd name="T20" fmla="*/ 0 w 55"/>
                        <a:gd name="T21" fmla="*/ 22 h 46"/>
                        <a:gd name="T22" fmla="*/ 0 w 55"/>
                        <a:gd name="T23" fmla="*/ 22 h 46"/>
                        <a:gd name="T24" fmla="*/ 1 w 55"/>
                        <a:gd name="T25" fmla="*/ 24 h 46"/>
                        <a:gd name="T26" fmla="*/ 4 w 55"/>
                        <a:gd name="T27" fmla="*/ 28 h 46"/>
                        <a:gd name="T28" fmla="*/ 11 w 55"/>
                        <a:gd name="T29" fmla="*/ 33 h 46"/>
                        <a:gd name="T30" fmla="*/ 14 w 55"/>
                        <a:gd name="T31" fmla="*/ 39 h 46"/>
                        <a:gd name="T32" fmla="*/ 16 w 55"/>
                        <a:gd name="T33" fmla="*/ 46 h 46"/>
                        <a:gd name="T34" fmla="*/ 27 w 55"/>
                        <a:gd name="T35" fmla="*/ 43 h 46"/>
                        <a:gd name="T36" fmla="*/ 31 w 55"/>
                        <a:gd name="T37" fmla="*/ 44 h 46"/>
                        <a:gd name="T38" fmla="*/ 34 w 55"/>
                        <a:gd name="T39" fmla="*/ 45 h 46"/>
                        <a:gd name="T40" fmla="*/ 40 w 55"/>
                        <a:gd name="T41" fmla="*/ 37 h 46"/>
                        <a:gd name="T42" fmla="*/ 42 w 55"/>
                        <a:gd name="T43" fmla="*/ 32 h 46"/>
                        <a:gd name="T44" fmla="*/ 42 w 55"/>
                        <a:gd name="T45" fmla="*/ 31 h 46"/>
                        <a:gd name="T46" fmla="*/ 50 w 55"/>
                        <a:gd name="T47" fmla="*/ 24 h 46"/>
                        <a:gd name="T48" fmla="*/ 51 w 55"/>
                        <a:gd name="T49" fmla="*/ 22 h 46"/>
                        <a:gd name="T50" fmla="*/ 55 w 55"/>
                        <a:gd name="T5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55" h="46">
                          <a:moveTo>
                            <a:pt x="55" y="19"/>
                          </a:moveTo>
                          <a:cubicBezTo>
                            <a:pt x="45" y="17"/>
                            <a:pt x="42" y="14"/>
                            <a:pt x="38" y="5"/>
                          </a:cubicBezTo>
                          <a:lnTo>
                            <a:pt x="37" y="3"/>
                          </a:lnTo>
                          <a:lnTo>
                            <a:pt x="33" y="3"/>
                          </a:lnTo>
                          <a:cubicBezTo>
                            <a:pt x="32" y="3"/>
                            <a:pt x="31" y="3"/>
                            <a:pt x="31" y="2"/>
                          </a:cubicBezTo>
                          <a:cubicBezTo>
                            <a:pt x="30" y="1"/>
                            <a:pt x="29" y="0"/>
                            <a:pt x="28" y="0"/>
                          </a:cubicBezTo>
                          <a:cubicBezTo>
                            <a:pt x="23" y="0"/>
                            <a:pt x="8" y="3"/>
                            <a:pt x="8" y="7"/>
                          </a:cubicBezTo>
                          <a:cubicBezTo>
                            <a:pt x="8" y="8"/>
                            <a:pt x="9" y="9"/>
                            <a:pt x="9" y="10"/>
                          </a:cubicBezTo>
                          <a:cubicBezTo>
                            <a:pt x="10" y="11"/>
                            <a:pt x="10" y="13"/>
                            <a:pt x="10" y="15"/>
                          </a:cubicBezTo>
                          <a:cubicBezTo>
                            <a:pt x="10" y="18"/>
                            <a:pt x="10" y="24"/>
                            <a:pt x="5" y="24"/>
                          </a:cubicBezTo>
                          <a:cubicBezTo>
                            <a:pt x="3" y="24"/>
                            <a:pt x="2" y="23"/>
                            <a:pt x="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23"/>
                            <a:pt x="1" y="23"/>
                            <a:pt x="1" y="24"/>
                          </a:cubicBezTo>
                          <a:cubicBezTo>
                            <a:pt x="1" y="26"/>
                            <a:pt x="2" y="27"/>
                            <a:pt x="4" y="28"/>
                          </a:cubicBezTo>
                          <a:cubicBezTo>
                            <a:pt x="7" y="29"/>
                            <a:pt x="9" y="30"/>
                            <a:pt x="11" y="33"/>
                          </a:cubicBezTo>
                          <a:cubicBezTo>
                            <a:pt x="13" y="35"/>
                            <a:pt x="13" y="37"/>
                            <a:pt x="14" y="39"/>
                          </a:cubicBezTo>
                          <a:cubicBezTo>
                            <a:pt x="14" y="42"/>
                            <a:pt x="14" y="44"/>
                            <a:pt x="16" y="46"/>
                          </a:cubicBezTo>
                          <a:cubicBezTo>
                            <a:pt x="19" y="44"/>
                            <a:pt x="22" y="43"/>
                            <a:pt x="27" y="43"/>
                          </a:cubicBezTo>
                          <a:cubicBezTo>
                            <a:pt x="28" y="43"/>
                            <a:pt x="30" y="44"/>
                            <a:pt x="31" y="44"/>
                          </a:cubicBezTo>
                          <a:cubicBezTo>
                            <a:pt x="32" y="45"/>
                            <a:pt x="33" y="45"/>
                            <a:pt x="34" y="45"/>
                          </a:cubicBezTo>
                          <a:cubicBezTo>
                            <a:pt x="38" y="45"/>
                            <a:pt x="39" y="43"/>
                            <a:pt x="40" y="37"/>
                          </a:cubicBezTo>
                          <a:cubicBezTo>
                            <a:pt x="41" y="35"/>
                            <a:pt x="41" y="34"/>
                            <a:pt x="42" y="32"/>
                          </a:cubicBezTo>
                          <a:cubicBezTo>
                            <a:pt x="42" y="32"/>
                            <a:pt x="42" y="32"/>
                            <a:pt x="42" y="31"/>
                          </a:cubicBezTo>
                          <a:lnTo>
                            <a:pt x="50" y="24"/>
                          </a:lnTo>
                          <a:cubicBezTo>
                            <a:pt x="50" y="23"/>
                            <a:pt x="51" y="23"/>
                            <a:pt x="51" y="22"/>
                          </a:cubicBezTo>
                          <a:cubicBezTo>
                            <a:pt x="52" y="22"/>
                            <a:pt x="54" y="20"/>
                            <a:pt x="55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" name="Freeform 1117">
                      <a:extLst>
                        <a:ext uri="{FF2B5EF4-FFF2-40B4-BE49-F238E27FC236}">
                          <a16:creationId xmlns:a16="http://schemas.microsoft.com/office/drawing/2014/main" id="{8A7D8D8D-95C9-A282-9090-3FB817367C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7411" y="4611820"/>
                      <a:ext cx="35710" cy="24434"/>
                    </a:xfrm>
                    <a:custGeom>
                      <a:avLst/>
                      <a:gdLst>
                        <a:gd name="T0" fmla="*/ 66 w 81"/>
                        <a:gd name="T1" fmla="*/ 53 h 55"/>
                        <a:gd name="T2" fmla="*/ 72 w 81"/>
                        <a:gd name="T3" fmla="*/ 55 h 55"/>
                        <a:gd name="T4" fmla="*/ 76 w 81"/>
                        <a:gd name="T5" fmla="*/ 43 h 55"/>
                        <a:gd name="T6" fmla="*/ 79 w 81"/>
                        <a:gd name="T7" fmla="*/ 39 h 55"/>
                        <a:gd name="T8" fmla="*/ 81 w 81"/>
                        <a:gd name="T9" fmla="*/ 38 h 55"/>
                        <a:gd name="T10" fmla="*/ 79 w 81"/>
                        <a:gd name="T11" fmla="*/ 36 h 55"/>
                        <a:gd name="T12" fmla="*/ 77 w 81"/>
                        <a:gd name="T13" fmla="*/ 34 h 55"/>
                        <a:gd name="T14" fmla="*/ 70 w 81"/>
                        <a:gd name="T15" fmla="*/ 25 h 55"/>
                        <a:gd name="T16" fmla="*/ 60 w 81"/>
                        <a:gd name="T17" fmla="*/ 30 h 55"/>
                        <a:gd name="T18" fmla="*/ 50 w 81"/>
                        <a:gd name="T19" fmla="*/ 34 h 55"/>
                        <a:gd name="T20" fmla="*/ 40 w 81"/>
                        <a:gd name="T21" fmla="*/ 22 h 55"/>
                        <a:gd name="T22" fmla="*/ 35 w 81"/>
                        <a:gd name="T23" fmla="*/ 4 h 55"/>
                        <a:gd name="T24" fmla="*/ 22 w 81"/>
                        <a:gd name="T25" fmla="*/ 0 h 55"/>
                        <a:gd name="T26" fmla="*/ 0 w 81"/>
                        <a:gd name="T27" fmla="*/ 17 h 55"/>
                        <a:gd name="T28" fmla="*/ 10 w 81"/>
                        <a:gd name="T29" fmla="*/ 26 h 55"/>
                        <a:gd name="T30" fmla="*/ 14 w 81"/>
                        <a:gd name="T31" fmla="*/ 25 h 55"/>
                        <a:gd name="T32" fmla="*/ 17 w 81"/>
                        <a:gd name="T33" fmla="*/ 24 h 55"/>
                        <a:gd name="T34" fmla="*/ 26 w 81"/>
                        <a:gd name="T35" fmla="*/ 37 h 55"/>
                        <a:gd name="T36" fmla="*/ 31 w 81"/>
                        <a:gd name="T37" fmla="*/ 48 h 55"/>
                        <a:gd name="T38" fmla="*/ 33 w 81"/>
                        <a:gd name="T39" fmla="*/ 45 h 55"/>
                        <a:gd name="T40" fmla="*/ 38 w 81"/>
                        <a:gd name="T41" fmla="*/ 42 h 55"/>
                        <a:gd name="T42" fmla="*/ 48 w 81"/>
                        <a:gd name="T43" fmla="*/ 47 h 55"/>
                        <a:gd name="T44" fmla="*/ 55 w 81"/>
                        <a:gd name="T45" fmla="*/ 52 h 55"/>
                        <a:gd name="T46" fmla="*/ 58 w 81"/>
                        <a:gd name="T47" fmla="*/ 52 h 55"/>
                        <a:gd name="T48" fmla="*/ 60 w 81"/>
                        <a:gd name="T49" fmla="*/ 51 h 55"/>
                        <a:gd name="T50" fmla="*/ 66 w 81"/>
                        <a:gd name="T51" fmla="*/ 53 h 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81" h="55">
                          <a:moveTo>
                            <a:pt x="66" y="53"/>
                          </a:moveTo>
                          <a:cubicBezTo>
                            <a:pt x="67" y="54"/>
                            <a:pt x="69" y="55"/>
                            <a:pt x="72" y="55"/>
                          </a:cubicBezTo>
                          <a:cubicBezTo>
                            <a:pt x="76" y="55"/>
                            <a:pt x="76" y="50"/>
                            <a:pt x="76" y="43"/>
                          </a:cubicBezTo>
                          <a:cubicBezTo>
                            <a:pt x="76" y="41"/>
                            <a:pt x="77" y="40"/>
                            <a:pt x="79" y="39"/>
                          </a:cubicBezTo>
                          <a:cubicBezTo>
                            <a:pt x="80" y="39"/>
                            <a:pt x="81" y="38"/>
                            <a:pt x="81" y="38"/>
                          </a:cubicBezTo>
                          <a:cubicBezTo>
                            <a:pt x="81" y="37"/>
                            <a:pt x="80" y="36"/>
                            <a:pt x="79" y="36"/>
                          </a:cubicBezTo>
                          <a:cubicBezTo>
                            <a:pt x="79" y="35"/>
                            <a:pt x="78" y="35"/>
                            <a:pt x="77" y="34"/>
                          </a:cubicBezTo>
                          <a:cubicBezTo>
                            <a:pt x="73" y="30"/>
                            <a:pt x="71" y="27"/>
                            <a:pt x="70" y="25"/>
                          </a:cubicBezTo>
                          <a:cubicBezTo>
                            <a:pt x="67" y="26"/>
                            <a:pt x="63" y="28"/>
                            <a:pt x="60" y="30"/>
                          </a:cubicBezTo>
                          <a:cubicBezTo>
                            <a:pt x="56" y="32"/>
                            <a:pt x="53" y="34"/>
                            <a:pt x="50" y="34"/>
                          </a:cubicBezTo>
                          <a:cubicBezTo>
                            <a:pt x="45" y="34"/>
                            <a:pt x="40" y="28"/>
                            <a:pt x="40" y="22"/>
                          </a:cubicBezTo>
                          <a:cubicBezTo>
                            <a:pt x="40" y="10"/>
                            <a:pt x="38" y="4"/>
                            <a:pt x="35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19" y="6"/>
                            <a:pt x="12" y="12"/>
                            <a:pt x="0" y="17"/>
                          </a:cubicBezTo>
                          <a:cubicBezTo>
                            <a:pt x="1" y="21"/>
                            <a:pt x="7" y="26"/>
                            <a:pt x="10" y="26"/>
                          </a:cubicBezTo>
                          <a:cubicBezTo>
                            <a:pt x="11" y="26"/>
                            <a:pt x="13" y="26"/>
                            <a:pt x="14" y="25"/>
                          </a:cubicBezTo>
                          <a:cubicBezTo>
                            <a:pt x="15" y="24"/>
                            <a:pt x="16" y="24"/>
                            <a:pt x="17" y="24"/>
                          </a:cubicBezTo>
                          <a:cubicBezTo>
                            <a:pt x="24" y="24"/>
                            <a:pt x="25" y="31"/>
                            <a:pt x="26" y="37"/>
                          </a:cubicBezTo>
                          <a:cubicBezTo>
                            <a:pt x="26" y="44"/>
                            <a:pt x="27" y="48"/>
                            <a:pt x="31" y="48"/>
                          </a:cubicBezTo>
                          <a:cubicBezTo>
                            <a:pt x="31" y="48"/>
                            <a:pt x="32" y="47"/>
                            <a:pt x="33" y="45"/>
                          </a:cubicBezTo>
                          <a:cubicBezTo>
                            <a:pt x="34" y="44"/>
                            <a:pt x="36" y="42"/>
                            <a:pt x="38" y="42"/>
                          </a:cubicBezTo>
                          <a:cubicBezTo>
                            <a:pt x="43" y="42"/>
                            <a:pt x="45" y="45"/>
                            <a:pt x="48" y="47"/>
                          </a:cubicBezTo>
                          <a:cubicBezTo>
                            <a:pt x="50" y="50"/>
                            <a:pt x="52" y="52"/>
                            <a:pt x="55" y="52"/>
                          </a:cubicBezTo>
                          <a:lnTo>
                            <a:pt x="58" y="52"/>
                          </a:lnTo>
                          <a:cubicBezTo>
                            <a:pt x="58" y="52"/>
                            <a:pt x="59" y="51"/>
                            <a:pt x="60" y="51"/>
                          </a:cubicBezTo>
                          <a:cubicBezTo>
                            <a:pt x="62" y="51"/>
                            <a:pt x="64" y="52"/>
                            <a:pt x="66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4" name="Freeform 1118">
                      <a:extLst>
                        <a:ext uri="{FF2B5EF4-FFF2-40B4-BE49-F238E27FC236}">
                          <a16:creationId xmlns:a16="http://schemas.microsoft.com/office/drawing/2014/main" id="{C077DEF4-B976-2815-96E2-74A9FB7CEE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593025"/>
                      <a:ext cx="67661" cy="82696"/>
                    </a:xfrm>
                    <a:custGeom>
                      <a:avLst/>
                      <a:gdLst>
                        <a:gd name="T0" fmla="*/ 138 w 160"/>
                        <a:gd name="T1" fmla="*/ 162 h 194"/>
                        <a:gd name="T2" fmla="*/ 156 w 160"/>
                        <a:gd name="T3" fmla="*/ 162 h 194"/>
                        <a:gd name="T4" fmla="*/ 160 w 160"/>
                        <a:gd name="T5" fmla="*/ 140 h 194"/>
                        <a:gd name="T6" fmla="*/ 148 w 160"/>
                        <a:gd name="T7" fmla="*/ 112 h 194"/>
                        <a:gd name="T8" fmla="*/ 140 w 160"/>
                        <a:gd name="T9" fmla="*/ 98 h 194"/>
                        <a:gd name="T10" fmla="*/ 140 w 160"/>
                        <a:gd name="T11" fmla="*/ 82 h 194"/>
                        <a:gd name="T12" fmla="*/ 138 w 160"/>
                        <a:gd name="T13" fmla="*/ 58 h 194"/>
                        <a:gd name="T14" fmla="*/ 140 w 160"/>
                        <a:gd name="T15" fmla="*/ 45 h 194"/>
                        <a:gd name="T16" fmla="*/ 133 w 160"/>
                        <a:gd name="T17" fmla="*/ 33 h 194"/>
                        <a:gd name="T18" fmla="*/ 111 w 160"/>
                        <a:gd name="T19" fmla="*/ 2 h 194"/>
                        <a:gd name="T20" fmla="*/ 110 w 160"/>
                        <a:gd name="T21" fmla="*/ 1 h 194"/>
                        <a:gd name="T22" fmla="*/ 90 w 160"/>
                        <a:gd name="T23" fmla="*/ 38 h 194"/>
                        <a:gd name="T24" fmla="*/ 77 w 160"/>
                        <a:gd name="T25" fmla="*/ 57 h 194"/>
                        <a:gd name="T26" fmla="*/ 61 w 160"/>
                        <a:gd name="T27" fmla="*/ 67 h 194"/>
                        <a:gd name="T28" fmla="*/ 65 w 160"/>
                        <a:gd name="T29" fmla="*/ 81 h 194"/>
                        <a:gd name="T30" fmla="*/ 61 w 160"/>
                        <a:gd name="T31" fmla="*/ 90 h 194"/>
                        <a:gd name="T32" fmla="*/ 64 w 160"/>
                        <a:gd name="T33" fmla="*/ 97 h 194"/>
                        <a:gd name="T34" fmla="*/ 43 w 160"/>
                        <a:gd name="T35" fmla="*/ 115 h 194"/>
                        <a:gd name="T36" fmla="*/ 35 w 160"/>
                        <a:gd name="T37" fmla="*/ 121 h 194"/>
                        <a:gd name="T38" fmla="*/ 22 w 160"/>
                        <a:gd name="T39" fmla="*/ 128 h 194"/>
                        <a:gd name="T40" fmla="*/ 13 w 160"/>
                        <a:gd name="T41" fmla="*/ 134 h 194"/>
                        <a:gd name="T42" fmla="*/ 0 w 160"/>
                        <a:gd name="T43" fmla="*/ 152 h 194"/>
                        <a:gd name="T44" fmla="*/ 23 w 160"/>
                        <a:gd name="T45" fmla="*/ 166 h 194"/>
                        <a:gd name="T46" fmla="*/ 47 w 160"/>
                        <a:gd name="T47" fmla="*/ 176 h 194"/>
                        <a:gd name="T48" fmla="*/ 55 w 160"/>
                        <a:gd name="T49" fmla="*/ 179 h 194"/>
                        <a:gd name="T50" fmla="*/ 64 w 160"/>
                        <a:gd name="T51" fmla="*/ 180 h 194"/>
                        <a:gd name="T52" fmla="*/ 73 w 160"/>
                        <a:gd name="T53" fmla="*/ 187 h 194"/>
                        <a:gd name="T54" fmla="*/ 84 w 160"/>
                        <a:gd name="T55" fmla="*/ 181 h 194"/>
                        <a:gd name="T56" fmla="*/ 111 w 160"/>
                        <a:gd name="T57" fmla="*/ 194 h 194"/>
                        <a:gd name="T58" fmla="*/ 120 w 160"/>
                        <a:gd name="T59" fmla="*/ 188 h 194"/>
                        <a:gd name="T60" fmla="*/ 128 w 160"/>
                        <a:gd name="T61" fmla="*/ 191 h 194"/>
                        <a:gd name="T62" fmla="*/ 127 w 160"/>
                        <a:gd name="T63" fmla="*/ 177 h 194"/>
                        <a:gd name="T64" fmla="*/ 131 w 160"/>
                        <a:gd name="T65" fmla="*/ 171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60" h="194">
                          <a:moveTo>
                            <a:pt x="131" y="171"/>
                          </a:moveTo>
                          <a:cubicBezTo>
                            <a:pt x="133" y="168"/>
                            <a:pt x="134" y="165"/>
                            <a:pt x="138" y="162"/>
                          </a:cubicBezTo>
                          <a:lnTo>
                            <a:pt x="138" y="162"/>
                          </a:lnTo>
                          <a:lnTo>
                            <a:pt x="156" y="162"/>
                          </a:lnTo>
                          <a:cubicBezTo>
                            <a:pt x="159" y="157"/>
                            <a:pt x="159" y="152"/>
                            <a:pt x="160" y="146"/>
                          </a:cubicBezTo>
                          <a:cubicBezTo>
                            <a:pt x="160" y="144"/>
                            <a:pt x="160" y="142"/>
                            <a:pt x="160" y="140"/>
                          </a:cubicBezTo>
                          <a:cubicBezTo>
                            <a:pt x="160" y="140"/>
                            <a:pt x="158" y="124"/>
                            <a:pt x="155" y="118"/>
                          </a:cubicBezTo>
                          <a:cubicBezTo>
                            <a:pt x="154" y="115"/>
                            <a:pt x="151" y="113"/>
                            <a:pt x="148" y="112"/>
                          </a:cubicBezTo>
                          <a:cubicBezTo>
                            <a:pt x="144" y="111"/>
                            <a:pt x="140" y="109"/>
                            <a:pt x="139" y="105"/>
                          </a:cubicBezTo>
                          <a:cubicBezTo>
                            <a:pt x="138" y="102"/>
                            <a:pt x="139" y="100"/>
                            <a:pt x="140" y="98"/>
                          </a:cubicBezTo>
                          <a:cubicBezTo>
                            <a:pt x="140" y="98"/>
                            <a:pt x="140" y="97"/>
                            <a:pt x="140" y="96"/>
                          </a:cubicBezTo>
                          <a:lnTo>
                            <a:pt x="140" y="82"/>
                          </a:lnTo>
                          <a:cubicBezTo>
                            <a:pt x="140" y="78"/>
                            <a:pt x="140" y="74"/>
                            <a:pt x="139" y="70"/>
                          </a:cubicBezTo>
                          <a:cubicBezTo>
                            <a:pt x="138" y="66"/>
                            <a:pt x="138" y="62"/>
                            <a:pt x="138" y="58"/>
                          </a:cubicBezTo>
                          <a:cubicBezTo>
                            <a:pt x="138" y="55"/>
                            <a:pt x="138" y="53"/>
                            <a:pt x="139" y="51"/>
                          </a:cubicBezTo>
                          <a:cubicBezTo>
                            <a:pt x="140" y="49"/>
                            <a:pt x="140" y="47"/>
                            <a:pt x="140" y="45"/>
                          </a:cubicBezTo>
                          <a:cubicBezTo>
                            <a:pt x="140" y="42"/>
                            <a:pt x="138" y="39"/>
                            <a:pt x="136" y="37"/>
                          </a:cubicBezTo>
                          <a:cubicBezTo>
                            <a:pt x="135" y="36"/>
                            <a:pt x="134" y="35"/>
                            <a:pt x="133" y="33"/>
                          </a:cubicBezTo>
                          <a:cubicBezTo>
                            <a:pt x="131" y="27"/>
                            <a:pt x="127" y="23"/>
                            <a:pt x="123" y="19"/>
                          </a:cubicBezTo>
                          <a:cubicBezTo>
                            <a:pt x="118" y="15"/>
                            <a:pt x="114" y="11"/>
                            <a:pt x="111" y="2"/>
                          </a:cubicBezTo>
                          <a:lnTo>
                            <a:pt x="111" y="2"/>
                          </a:lnTo>
                          <a:cubicBezTo>
                            <a:pt x="111" y="2"/>
                            <a:pt x="110" y="2"/>
                            <a:pt x="110" y="1"/>
                          </a:cubicBezTo>
                          <a:cubicBezTo>
                            <a:pt x="109" y="1"/>
                            <a:pt x="109" y="0"/>
                            <a:pt x="108" y="0"/>
                          </a:cubicBezTo>
                          <a:cubicBezTo>
                            <a:pt x="102" y="13"/>
                            <a:pt x="97" y="27"/>
                            <a:pt x="90" y="38"/>
                          </a:cubicBezTo>
                          <a:cubicBezTo>
                            <a:pt x="89" y="39"/>
                            <a:pt x="89" y="40"/>
                            <a:pt x="88" y="41"/>
                          </a:cubicBezTo>
                          <a:cubicBezTo>
                            <a:pt x="85" y="48"/>
                            <a:pt x="82" y="53"/>
                            <a:pt x="77" y="57"/>
                          </a:cubicBezTo>
                          <a:cubicBezTo>
                            <a:pt x="75" y="58"/>
                            <a:pt x="73" y="59"/>
                            <a:pt x="70" y="60"/>
                          </a:cubicBezTo>
                          <a:cubicBezTo>
                            <a:pt x="64" y="61"/>
                            <a:pt x="61" y="62"/>
                            <a:pt x="61" y="67"/>
                          </a:cubicBezTo>
                          <a:cubicBezTo>
                            <a:pt x="61" y="70"/>
                            <a:pt x="62" y="72"/>
                            <a:pt x="63" y="74"/>
                          </a:cubicBezTo>
                          <a:cubicBezTo>
                            <a:pt x="64" y="76"/>
                            <a:pt x="65" y="78"/>
                            <a:pt x="65" y="81"/>
                          </a:cubicBezTo>
                          <a:cubicBezTo>
                            <a:pt x="65" y="83"/>
                            <a:pt x="64" y="85"/>
                            <a:pt x="63" y="86"/>
                          </a:cubicBezTo>
                          <a:cubicBezTo>
                            <a:pt x="62" y="88"/>
                            <a:pt x="61" y="89"/>
                            <a:pt x="61" y="90"/>
                          </a:cubicBezTo>
                          <a:cubicBezTo>
                            <a:pt x="61" y="91"/>
                            <a:pt x="61" y="92"/>
                            <a:pt x="62" y="93"/>
                          </a:cubicBezTo>
                          <a:cubicBezTo>
                            <a:pt x="63" y="94"/>
                            <a:pt x="64" y="95"/>
                            <a:pt x="64" y="97"/>
                          </a:cubicBezTo>
                          <a:cubicBezTo>
                            <a:pt x="64" y="105"/>
                            <a:pt x="54" y="109"/>
                            <a:pt x="48" y="109"/>
                          </a:cubicBezTo>
                          <a:cubicBezTo>
                            <a:pt x="44" y="109"/>
                            <a:pt x="43" y="112"/>
                            <a:pt x="43" y="115"/>
                          </a:cubicBezTo>
                          <a:cubicBezTo>
                            <a:pt x="42" y="118"/>
                            <a:pt x="42" y="122"/>
                            <a:pt x="37" y="122"/>
                          </a:cubicBezTo>
                          <a:cubicBezTo>
                            <a:pt x="37" y="122"/>
                            <a:pt x="36" y="122"/>
                            <a:pt x="35" y="121"/>
                          </a:cubicBezTo>
                          <a:cubicBezTo>
                            <a:pt x="33" y="121"/>
                            <a:pt x="32" y="121"/>
                            <a:pt x="30" y="121"/>
                          </a:cubicBezTo>
                          <a:cubicBezTo>
                            <a:pt x="26" y="121"/>
                            <a:pt x="24" y="124"/>
                            <a:pt x="22" y="128"/>
                          </a:cubicBezTo>
                          <a:cubicBezTo>
                            <a:pt x="21" y="130"/>
                            <a:pt x="20" y="131"/>
                            <a:pt x="19" y="133"/>
                          </a:cubicBezTo>
                          <a:cubicBezTo>
                            <a:pt x="18" y="134"/>
                            <a:pt x="16" y="134"/>
                            <a:pt x="13" y="134"/>
                          </a:cubicBezTo>
                          <a:cubicBezTo>
                            <a:pt x="12" y="134"/>
                            <a:pt x="11" y="134"/>
                            <a:pt x="10" y="134"/>
                          </a:cubicBezTo>
                          <a:cubicBezTo>
                            <a:pt x="5" y="135"/>
                            <a:pt x="0" y="146"/>
                            <a:pt x="0" y="152"/>
                          </a:cubicBezTo>
                          <a:cubicBezTo>
                            <a:pt x="0" y="157"/>
                            <a:pt x="15" y="167"/>
                            <a:pt x="22" y="167"/>
                          </a:cubicBezTo>
                          <a:cubicBezTo>
                            <a:pt x="22" y="167"/>
                            <a:pt x="23" y="167"/>
                            <a:pt x="23" y="166"/>
                          </a:cubicBezTo>
                          <a:cubicBezTo>
                            <a:pt x="24" y="166"/>
                            <a:pt x="26" y="165"/>
                            <a:pt x="28" y="165"/>
                          </a:cubicBezTo>
                          <a:cubicBezTo>
                            <a:pt x="36" y="165"/>
                            <a:pt x="43" y="172"/>
                            <a:pt x="47" y="176"/>
                          </a:cubicBezTo>
                          <a:lnTo>
                            <a:pt x="48" y="177"/>
                          </a:lnTo>
                          <a:cubicBezTo>
                            <a:pt x="50" y="178"/>
                            <a:pt x="52" y="179"/>
                            <a:pt x="55" y="179"/>
                          </a:cubicBezTo>
                          <a:lnTo>
                            <a:pt x="57" y="179"/>
                          </a:lnTo>
                          <a:cubicBezTo>
                            <a:pt x="59" y="179"/>
                            <a:pt x="61" y="179"/>
                            <a:pt x="64" y="180"/>
                          </a:cubicBezTo>
                          <a:cubicBezTo>
                            <a:pt x="65" y="180"/>
                            <a:pt x="67" y="182"/>
                            <a:pt x="68" y="183"/>
                          </a:cubicBezTo>
                          <a:cubicBezTo>
                            <a:pt x="69" y="185"/>
                            <a:pt x="71" y="187"/>
                            <a:pt x="73" y="187"/>
                          </a:cubicBezTo>
                          <a:cubicBezTo>
                            <a:pt x="76" y="187"/>
                            <a:pt x="77" y="185"/>
                            <a:pt x="78" y="184"/>
                          </a:cubicBezTo>
                          <a:cubicBezTo>
                            <a:pt x="80" y="183"/>
                            <a:pt x="81" y="181"/>
                            <a:pt x="84" y="181"/>
                          </a:cubicBezTo>
                          <a:cubicBezTo>
                            <a:pt x="89" y="181"/>
                            <a:pt x="95" y="185"/>
                            <a:pt x="101" y="189"/>
                          </a:cubicBezTo>
                          <a:cubicBezTo>
                            <a:pt x="105" y="191"/>
                            <a:pt x="109" y="194"/>
                            <a:pt x="111" y="194"/>
                          </a:cubicBezTo>
                          <a:cubicBezTo>
                            <a:pt x="112" y="194"/>
                            <a:pt x="113" y="193"/>
                            <a:pt x="115" y="191"/>
                          </a:cubicBezTo>
                          <a:cubicBezTo>
                            <a:pt x="116" y="190"/>
                            <a:pt x="118" y="188"/>
                            <a:pt x="120" y="188"/>
                          </a:cubicBezTo>
                          <a:cubicBezTo>
                            <a:pt x="122" y="188"/>
                            <a:pt x="123" y="189"/>
                            <a:pt x="125" y="190"/>
                          </a:cubicBezTo>
                          <a:cubicBezTo>
                            <a:pt x="126" y="190"/>
                            <a:pt x="127" y="190"/>
                            <a:pt x="128" y="191"/>
                          </a:cubicBezTo>
                          <a:cubicBezTo>
                            <a:pt x="131" y="188"/>
                            <a:pt x="129" y="180"/>
                            <a:pt x="128" y="177"/>
                          </a:cubicBezTo>
                          <a:lnTo>
                            <a:pt x="127" y="177"/>
                          </a:lnTo>
                          <a:lnTo>
                            <a:pt x="128" y="176"/>
                          </a:lnTo>
                          <a:cubicBezTo>
                            <a:pt x="129" y="174"/>
                            <a:pt x="130" y="173"/>
                            <a:pt x="131" y="17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" name="Freeform 1119">
                      <a:extLst>
                        <a:ext uri="{FF2B5EF4-FFF2-40B4-BE49-F238E27FC236}">
                          <a16:creationId xmlns:a16="http://schemas.microsoft.com/office/drawing/2014/main" id="{D895E205-FAAD-1AA0-CD53-6398F656C4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87387"/>
                      <a:ext cx="54505" cy="39469"/>
                    </a:xfrm>
                    <a:custGeom>
                      <a:avLst/>
                      <a:gdLst>
                        <a:gd name="T0" fmla="*/ 101 w 132"/>
                        <a:gd name="T1" fmla="*/ 44 h 92"/>
                        <a:gd name="T2" fmla="*/ 103 w 132"/>
                        <a:gd name="T3" fmla="*/ 44 h 92"/>
                        <a:gd name="T4" fmla="*/ 116 w 132"/>
                        <a:gd name="T5" fmla="*/ 33 h 92"/>
                        <a:gd name="T6" fmla="*/ 121 w 132"/>
                        <a:gd name="T7" fmla="*/ 34 h 92"/>
                        <a:gd name="T8" fmla="*/ 123 w 132"/>
                        <a:gd name="T9" fmla="*/ 36 h 92"/>
                        <a:gd name="T10" fmla="*/ 126 w 132"/>
                        <a:gd name="T11" fmla="*/ 34 h 92"/>
                        <a:gd name="T12" fmla="*/ 132 w 132"/>
                        <a:gd name="T13" fmla="*/ 32 h 92"/>
                        <a:gd name="T14" fmla="*/ 132 w 132"/>
                        <a:gd name="T15" fmla="*/ 30 h 92"/>
                        <a:gd name="T16" fmla="*/ 119 w 132"/>
                        <a:gd name="T17" fmla="*/ 13 h 92"/>
                        <a:gd name="T18" fmla="*/ 106 w 132"/>
                        <a:gd name="T19" fmla="*/ 10 h 92"/>
                        <a:gd name="T20" fmla="*/ 104 w 132"/>
                        <a:gd name="T21" fmla="*/ 5 h 92"/>
                        <a:gd name="T22" fmla="*/ 100 w 132"/>
                        <a:gd name="T23" fmla="*/ 0 h 92"/>
                        <a:gd name="T24" fmla="*/ 95 w 132"/>
                        <a:gd name="T25" fmla="*/ 3 h 92"/>
                        <a:gd name="T26" fmla="*/ 86 w 132"/>
                        <a:gd name="T27" fmla="*/ 7 h 92"/>
                        <a:gd name="T28" fmla="*/ 72 w 132"/>
                        <a:gd name="T29" fmla="*/ 6 h 92"/>
                        <a:gd name="T30" fmla="*/ 65 w 132"/>
                        <a:gd name="T31" fmla="*/ 6 h 92"/>
                        <a:gd name="T32" fmla="*/ 54 w 132"/>
                        <a:gd name="T33" fmla="*/ 16 h 92"/>
                        <a:gd name="T34" fmla="*/ 50 w 132"/>
                        <a:gd name="T35" fmla="*/ 13 h 92"/>
                        <a:gd name="T36" fmla="*/ 47 w 132"/>
                        <a:gd name="T37" fmla="*/ 11 h 92"/>
                        <a:gd name="T38" fmla="*/ 44 w 132"/>
                        <a:gd name="T39" fmla="*/ 13 h 92"/>
                        <a:gd name="T40" fmla="*/ 39 w 132"/>
                        <a:gd name="T41" fmla="*/ 17 h 92"/>
                        <a:gd name="T42" fmla="*/ 17 w 132"/>
                        <a:gd name="T43" fmla="*/ 31 h 92"/>
                        <a:gd name="T44" fmla="*/ 0 w 132"/>
                        <a:gd name="T45" fmla="*/ 42 h 92"/>
                        <a:gd name="T46" fmla="*/ 6 w 132"/>
                        <a:gd name="T47" fmla="*/ 48 h 92"/>
                        <a:gd name="T48" fmla="*/ 6 w 132"/>
                        <a:gd name="T49" fmla="*/ 48 h 92"/>
                        <a:gd name="T50" fmla="*/ 6 w 132"/>
                        <a:gd name="T51" fmla="*/ 52 h 92"/>
                        <a:gd name="T52" fmla="*/ 5 w 132"/>
                        <a:gd name="T53" fmla="*/ 54 h 92"/>
                        <a:gd name="T54" fmla="*/ 4 w 132"/>
                        <a:gd name="T55" fmla="*/ 56 h 92"/>
                        <a:gd name="T56" fmla="*/ 16 w 132"/>
                        <a:gd name="T57" fmla="*/ 62 h 92"/>
                        <a:gd name="T58" fmla="*/ 24 w 132"/>
                        <a:gd name="T59" fmla="*/ 82 h 92"/>
                        <a:gd name="T60" fmla="*/ 31 w 132"/>
                        <a:gd name="T61" fmla="*/ 92 h 92"/>
                        <a:gd name="T62" fmla="*/ 40 w 132"/>
                        <a:gd name="T63" fmla="*/ 88 h 92"/>
                        <a:gd name="T64" fmla="*/ 52 w 132"/>
                        <a:gd name="T65" fmla="*/ 83 h 92"/>
                        <a:gd name="T66" fmla="*/ 53 w 132"/>
                        <a:gd name="T67" fmla="*/ 83 h 92"/>
                        <a:gd name="T68" fmla="*/ 53 w 132"/>
                        <a:gd name="T69" fmla="*/ 84 h 92"/>
                        <a:gd name="T70" fmla="*/ 57 w 132"/>
                        <a:gd name="T71" fmla="*/ 89 h 92"/>
                        <a:gd name="T72" fmla="*/ 64 w 132"/>
                        <a:gd name="T73" fmla="*/ 84 h 92"/>
                        <a:gd name="T74" fmla="*/ 70 w 132"/>
                        <a:gd name="T75" fmla="*/ 80 h 92"/>
                        <a:gd name="T76" fmla="*/ 71 w 132"/>
                        <a:gd name="T77" fmla="*/ 73 h 92"/>
                        <a:gd name="T78" fmla="*/ 80 w 132"/>
                        <a:gd name="T79" fmla="*/ 64 h 92"/>
                        <a:gd name="T80" fmla="*/ 79 w 132"/>
                        <a:gd name="T81" fmla="*/ 61 h 92"/>
                        <a:gd name="T82" fmla="*/ 77 w 132"/>
                        <a:gd name="T83" fmla="*/ 55 h 92"/>
                        <a:gd name="T84" fmla="*/ 94 w 132"/>
                        <a:gd name="T85" fmla="*/ 41 h 92"/>
                        <a:gd name="T86" fmla="*/ 101 w 132"/>
                        <a:gd name="T87" fmla="*/ 44 h 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32" h="92">
                          <a:moveTo>
                            <a:pt x="101" y="44"/>
                          </a:moveTo>
                          <a:cubicBezTo>
                            <a:pt x="102" y="44"/>
                            <a:pt x="102" y="44"/>
                            <a:pt x="103" y="44"/>
                          </a:cubicBezTo>
                          <a:cubicBezTo>
                            <a:pt x="104" y="40"/>
                            <a:pt x="111" y="33"/>
                            <a:pt x="116" y="33"/>
                          </a:cubicBezTo>
                          <a:cubicBezTo>
                            <a:pt x="118" y="33"/>
                            <a:pt x="120" y="34"/>
                            <a:pt x="121" y="34"/>
                          </a:cubicBezTo>
                          <a:cubicBezTo>
                            <a:pt x="122" y="35"/>
                            <a:pt x="122" y="36"/>
                            <a:pt x="123" y="36"/>
                          </a:cubicBezTo>
                          <a:cubicBezTo>
                            <a:pt x="124" y="36"/>
                            <a:pt x="125" y="35"/>
                            <a:pt x="126" y="34"/>
                          </a:cubicBezTo>
                          <a:cubicBezTo>
                            <a:pt x="128" y="33"/>
                            <a:pt x="129" y="32"/>
                            <a:pt x="132" y="32"/>
                          </a:cubicBezTo>
                          <a:lnTo>
                            <a:pt x="132" y="30"/>
                          </a:lnTo>
                          <a:cubicBezTo>
                            <a:pt x="130" y="27"/>
                            <a:pt x="121" y="17"/>
                            <a:pt x="119" y="13"/>
                          </a:cubicBezTo>
                          <a:cubicBezTo>
                            <a:pt x="115" y="13"/>
                            <a:pt x="109" y="11"/>
                            <a:pt x="106" y="10"/>
                          </a:cubicBezTo>
                          <a:cubicBezTo>
                            <a:pt x="105" y="9"/>
                            <a:pt x="104" y="7"/>
                            <a:pt x="104" y="5"/>
                          </a:cubicBezTo>
                          <a:cubicBezTo>
                            <a:pt x="103" y="1"/>
                            <a:pt x="102" y="0"/>
                            <a:pt x="100" y="0"/>
                          </a:cubicBezTo>
                          <a:cubicBezTo>
                            <a:pt x="98" y="0"/>
                            <a:pt x="97" y="1"/>
                            <a:pt x="95" y="3"/>
                          </a:cubicBezTo>
                          <a:cubicBezTo>
                            <a:pt x="93" y="5"/>
                            <a:pt x="90" y="7"/>
                            <a:pt x="86" y="7"/>
                          </a:cubicBezTo>
                          <a:cubicBezTo>
                            <a:pt x="82" y="7"/>
                            <a:pt x="76" y="7"/>
                            <a:pt x="72" y="6"/>
                          </a:cubicBezTo>
                          <a:lnTo>
                            <a:pt x="65" y="6"/>
                          </a:lnTo>
                          <a:cubicBezTo>
                            <a:pt x="64" y="13"/>
                            <a:pt x="61" y="16"/>
                            <a:pt x="54" y="16"/>
                          </a:cubicBezTo>
                          <a:cubicBezTo>
                            <a:pt x="52" y="16"/>
                            <a:pt x="51" y="14"/>
                            <a:pt x="50" y="13"/>
                          </a:cubicBezTo>
                          <a:cubicBezTo>
                            <a:pt x="49" y="11"/>
                            <a:pt x="48" y="11"/>
                            <a:pt x="47" y="11"/>
                          </a:cubicBezTo>
                          <a:cubicBezTo>
                            <a:pt x="46" y="11"/>
                            <a:pt x="45" y="12"/>
                            <a:pt x="44" y="13"/>
                          </a:cubicBezTo>
                          <a:cubicBezTo>
                            <a:pt x="43" y="14"/>
                            <a:pt x="41" y="16"/>
                            <a:pt x="39" y="17"/>
                          </a:cubicBezTo>
                          <a:cubicBezTo>
                            <a:pt x="37" y="27"/>
                            <a:pt x="26" y="29"/>
                            <a:pt x="17" y="31"/>
                          </a:cubicBezTo>
                          <a:cubicBezTo>
                            <a:pt x="8" y="33"/>
                            <a:pt x="0" y="34"/>
                            <a:pt x="0" y="42"/>
                          </a:cubicBezTo>
                          <a:cubicBezTo>
                            <a:pt x="0" y="46"/>
                            <a:pt x="2" y="47"/>
                            <a:pt x="6" y="48"/>
                          </a:cubicBezTo>
                          <a:lnTo>
                            <a:pt x="6" y="48"/>
                          </a:lnTo>
                          <a:lnTo>
                            <a:pt x="6" y="52"/>
                          </a:lnTo>
                          <a:cubicBezTo>
                            <a:pt x="6" y="53"/>
                            <a:pt x="5" y="54"/>
                            <a:pt x="5" y="54"/>
                          </a:cubicBezTo>
                          <a:cubicBezTo>
                            <a:pt x="4" y="55"/>
                            <a:pt x="4" y="55"/>
                            <a:pt x="4" y="56"/>
                          </a:cubicBezTo>
                          <a:cubicBezTo>
                            <a:pt x="4" y="60"/>
                            <a:pt x="12" y="62"/>
                            <a:pt x="16" y="62"/>
                          </a:cubicBezTo>
                          <a:cubicBezTo>
                            <a:pt x="24" y="62"/>
                            <a:pt x="24" y="76"/>
                            <a:pt x="24" y="82"/>
                          </a:cubicBezTo>
                          <a:cubicBezTo>
                            <a:pt x="24" y="87"/>
                            <a:pt x="27" y="92"/>
                            <a:pt x="31" y="92"/>
                          </a:cubicBezTo>
                          <a:cubicBezTo>
                            <a:pt x="34" y="92"/>
                            <a:pt x="36" y="90"/>
                            <a:pt x="40" y="88"/>
                          </a:cubicBezTo>
                          <a:cubicBezTo>
                            <a:pt x="44" y="86"/>
                            <a:pt x="48" y="83"/>
                            <a:pt x="52" y="83"/>
                          </a:cubicBezTo>
                          <a:lnTo>
                            <a:pt x="53" y="83"/>
                          </a:lnTo>
                          <a:lnTo>
                            <a:pt x="53" y="84"/>
                          </a:lnTo>
                          <a:cubicBezTo>
                            <a:pt x="53" y="85"/>
                            <a:pt x="55" y="87"/>
                            <a:pt x="57" y="89"/>
                          </a:cubicBezTo>
                          <a:cubicBezTo>
                            <a:pt x="58" y="87"/>
                            <a:pt x="61" y="85"/>
                            <a:pt x="64" y="84"/>
                          </a:cubicBezTo>
                          <a:cubicBezTo>
                            <a:pt x="66" y="83"/>
                            <a:pt x="69" y="81"/>
                            <a:pt x="70" y="80"/>
                          </a:cubicBezTo>
                          <a:cubicBezTo>
                            <a:pt x="71" y="77"/>
                            <a:pt x="71" y="75"/>
                            <a:pt x="71" y="73"/>
                          </a:cubicBezTo>
                          <a:cubicBezTo>
                            <a:pt x="72" y="69"/>
                            <a:pt x="72" y="65"/>
                            <a:pt x="80" y="64"/>
                          </a:cubicBezTo>
                          <a:cubicBezTo>
                            <a:pt x="80" y="63"/>
                            <a:pt x="79" y="62"/>
                            <a:pt x="79" y="61"/>
                          </a:cubicBezTo>
                          <a:cubicBezTo>
                            <a:pt x="78" y="57"/>
                            <a:pt x="77" y="56"/>
                            <a:pt x="77" y="55"/>
                          </a:cubicBezTo>
                          <a:cubicBezTo>
                            <a:pt x="77" y="46"/>
                            <a:pt x="86" y="41"/>
                            <a:pt x="94" y="41"/>
                          </a:cubicBezTo>
                          <a:cubicBezTo>
                            <a:pt x="97" y="41"/>
                            <a:pt x="100" y="42"/>
                            <a:pt x="101" y="4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" name="Freeform 1120">
                      <a:extLst>
                        <a:ext uri="{FF2B5EF4-FFF2-40B4-BE49-F238E27FC236}">
                          <a16:creationId xmlns:a16="http://schemas.microsoft.com/office/drawing/2014/main" id="{59F5EBB1-FDB4-D155-8D27-DCEC8C6944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6206" y="4559195"/>
                      <a:ext cx="58264" cy="31951"/>
                    </a:xfrm>
                    <a:custGeom>
                      <a:avLst/>
                      <a:gdLst>
                        <a:gd name="T0" fmla="*/ 116 w 133"/>
                        <a:gd name="T1" fmla="*/ 42 h 74"/>
                        <a:gd name="T2" fmla="*/ 112 w 133"/>
                        <a:gd name="T3" fmla="*/ 43 h 74"/>
                        <a:gd name="T4" fmla="*/ 89 w 133"/>
                        <a:gd name="T5" fmla="*/ 30 h 74"/>
                        <a:gd name="T6" fmla="*/ 79 w 133"/>
                        <a:gd name="T7" fmla="*/ 21 h 74"/>
                        <a:gd name="T8" fmla="*/ 64 w 133"/>
                        <a:gd name="T9" fmla="*/ 9 h 74"/>
                        <a:gd name="T10" fmla="*/ 62 w 133"/>
                        <a:gd name="T11" fmla="*/ 4 h 74"/>
                        <a:gd name="T12" fmla="*/ 61 w 133"/>
                        <a:gd name="T13" fmla="*/ 0 h 74"/>
                        <a:gd name="T14" fmla="*/ 60 w 133"/>
                        <a:gd name="T15" fmla="*/ 2 h 74"/>
                        <a:gd name="T16" fmla="*/ 56 w 133"/>
                        <a:gd name="T17" fmla="*/ 6 h 74"/>
                        <a:gd name="T18" fmla="*/ 50 w 133"/>
                        <a:gd name="T19" fmla="*/ 4 h 74"/>
                        <a:gd name="T20" fmla="*/ 45 w 133"/>
                        <a:gd name="T21" fmla="*/ 2 h 74"/>
                        <a:gd name="T22" fmla="*/ 39 w 133"/>
                        <a:gd name="T23" fmla="*/ 4 h 74"/>
                        <a:gd name="T24" fmla="*/ 33 w 133"/>
                        <a:gd name="T25" fmla="*/ 7 h 74"/>
                        <a:gd name="T26" fmla="*/ 13 w 133"/>
                        <a:gd name="T27" fmla="*/ 19 h 74"/>
                        <a:gd name="T28" fmla="*/ 5 w 133"/>
                        <a:gd name="T29" fmla="*/ 27 h 74"/>
                        <a:gd name="T30" fmla="*/ 0 w 133"/>
                        <a:gd name="T31" fmla="*/ 31 h 74"/>
                        <a:gd name="T32" fmla="*/ 14 w 133"/>
                        <a:gd name="T33" fmla="*/ 38 h 74"/>
                        <a:gd name="T34" fmla="*/ 20 w 133"/>
                        <a:gd name="T35" fmla="*/ 34 h 74"/>
                        <a:gd name="T36" fmla="*/ 22 w 133"/>
                        <a:gd name="T37" fmla="*/ 32 h 74"/>
                        <a:gd name="T38" fmla="*/ 23 w 133"/>
                        <a:gd name="T39" fmla="*/ 31 h 74"/>
                        <a:gd name="T40" fmla="*/ 24 w 133"/>
                        <a:gd name="T41" fmla="*/ 33 h 74"/>
                        <a:gd name="T42" fmla="*/ 25 w 133"/>
                        <a:gd name="T43" fmla="*/ 38 h 74"/>
                        <a:gd name="T44" fmla="*/ 27 w 133"/>
                        <a:gd name="T45" fmla="*/ 43 h 74"/>
                        <a:gd name="T46" fmla="*/ 32 w 133"/>
                        <a:gd name="T47" fmla="*/ 46 h 74"/>
                        <a:gd name="T48" fmla="*/ 39 w 133"/>
                        <a:gd name="T49" fmla="*/ 51 h 74"/>
                        <a:gd name="T50" fmla="*/ 39 w 133"/>
                        <a:gd name="T51" fmla="*/ 53 h 74"/>
                        <a:gd name="T52" fmla="*/ 38 w 133"/>
                        <a:gd name="T53" fmla="*/ 53 h 74"/>
                        <a:gd name="T54" fmla="*/ 35 w 133"/>
                        <a:gd name="T55" fmla="*/ 54 h 74"/>
                        <a:gd name="T56" fmla="*/ 35 w 133"/>
                        <a:gd name="T57" fmla="*/ 56 h 74"/>
                        <a:gd name="T58" fmla="*/ 42 w 133"/>
                        <a:gd name="T59" fmla="*/ 59 h 74"/>
                        <a:gd name="T60" fmla="*/ 50 w 133"/>
                        <a:gd name="T61" fmla="*/ 67 h 74"/>
                        <a:gd name="T62" fmla="*/ 60 w 133"/>
                        <a:gd name="T63" fmla="*/ 68 h 74"/>
                        <a:gd name="T64" fmla="*/ 67 w 133"/>
                        <a:gd name="T65" fmla="*/ 64 h 74"/>
                        <a:gd name="T66" fmla="*/ 74 w 133"/>
                        <a:gd name="T67" fmla="*/ 60 h 74"/>
                        <a:gd name="T68" fmla="*/ 80 w 133"/>
                        <a:gd name="T69" fmla="*/ 67 h 74"/>
                        <a:gd name="T70" fmla="*/ 81 w 133"/>
                        <a:gd name="T71" fmla="*/ 71 h 74"/>
                        <a:gd name="T72" fmla="*/ 93 w 133"/>
                        <a:gd name="T73" fmla="*/ 74 h 74"/>
                        <a:gd name="T74" fmla="*/ 97 w 133"/>
                        <a:gd name="T75" fmla="*/ 71 h 74"/>
                        <a:gd name="T76" fmla="*/ 99 w 133"/>
                        <a:gd name="T77" fmla="*/ 68 h 74"/>
                        <a:gd name="T78" fmla="*/ 103 w 133"/>
                        <a:gd name="T79" fmla="*/ 64 h 74"/>
                        <a:gd name="T80" fmla="*/ 109 w 133"/>
                        <a:gd name="T81" fmla="*/ 64 h 74"/>
                        <a:gd name="T82" fmla="*/ 118 w 133"/>
                        <a:gd name="T83" fmla="*/ 65 h 74"/>
                        <a:gd name="T84" fmla="*/ 126 w 133"/>
                        <a:gd name="T85" fmla="*/ 61 h 74"/>
                        <a:gd name="T86" fmla="*/ 130 w 133"/>
                        <a:gd name="T87" fmla="*/ 41 h 74"/>
                        <a:gd name="T88" fmla="*/ 133 w 133"/>
                        <a:gd name="T89" fmla="*/ 31 h 74"/>
                        <a:gd name="T90" fmla="*/ 116 w 133"/>
                        <a:gd name="T91" fmla="*/ 42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33" h="74">
                          <a:moveTo>
                            <a:pt x="116" y="42"/>
                          </a:moveTo>
                          <a:cubicBezTo>
                            <a:pt x="115" y="42"/>
                            <a:pt x="113" y="43"/>
                            <a:pt x="112" y="43"/>
                          </a:cubicBezTo>
                          <a:cubicBezTo>
                            <a:pt x="103" y="43"/>
                            <a:pt x="93" y="37"/>
                            <a:pt x="89" y="30"/>
                          </a:cubicBezTo>
                          <a:cubicBezTo>
                            <a:pt x="86" y="26"/>
                            <a:pt x="82" y="24"/>
                            <a:pt x="79" y="21"/>
                          </a:cubicBezTo>
                          <a:cubicBezTo>
                            <a:pt x="74" y="18"/>
                            <a:pt x="69" y="15"/>
                            <a:pt x="64" y="9"/>
                          </a:cubicBezTo>
                          <a:cubicBezTo>
                            <a:pt x="63" y="7"/>
                            <a:pt x="63" y="5"/>
                            <a:pt x="62" y="4"/>
                          </a:cubicBezTo>
                          <a:cubicBezTo>
                            <a:pt x="62" y="2"/>
                            <a:pt x="62" y="1"/>
                            <a:pt x="61" y="0"/>
                          </a:cubicBezTo>
                          <a:cubicBezTo>
                            <a:pt x="61" y="1"/>
                            <a:pt x="60" y="1"/>
                            <a:pt x="60" y="2"/>
                          </a:cubicBezTo>
                          <a:cubicBezTo>
                            <a:pt x="59" y="4"/>
                            <a:pt x="58" y="6"/>
                            <a:pt x="56" y="6"/>
                          </a:cubicBezTo>
                          <a:cubicBezTo>
                            <a:pt x="53" y="6"/>
                            <a:pt x="51" y="5"/>
                            <a:pt x="50" y="4"/>
                          </a:cubicBezTo>
                          <a:cubicBezTo>
                            <a:pt x="48" y="3"/>
                            <a:pt x="46" y="2"/>
                            <a:pt x="45" y="2"/>
                          </a:cubicBezTo>
                          <a:cubicBezTo>
                            <a:pt x="42" y="2"/>
                            <a:pt x="41" y="3"/>
                            <a:pt x="39" y="4"/>
                          </a:cubicBezTo>
                          <a:cubicBezTo>
                            <a:pt x="38" y="5"/>
                            <a:pt x="36" y="6"/>
                            <a:pt x="33" y="7"/>
                          </a:cubicBezTo>
                          <a:cubicBezTo>
                            <a:pt x="30" y="14"/>
                            <a:pt x="23" y="19"/>
                            <a:pt x="13" y="19"/>
                          </a:cubicBezTo>
                          <a:cubicBezTo>
                            <a:pt x="13" y="25"/>
                            <a:pt x="8" y="26"/>
                            <a:pt x="5" y="27"/>
                          </a:cubicBezTo>
                          <a:cubicBezTo>
                            <a:pt x="2" y="28"/>
                            <a:pt x="0" y="29"/>
                            <a:pt x="0" y="31"/>
                          </a:cubicBezTo>
                          <a:cubicBezTo>
                            <a:pt x="0" y="33"/>
                            <a:pt x="10" y="38"/>
                            <a:pt x="14" y="38"/>
                          </a:cubicBezTo>
                          <a:cubicBezTo>
                            <a:pt x="17" y="38"/>
                            <a:pt x="19" y="36"/>
                            <a:pt x="20" y="34"/>
                          </a:cubicBezTo>
                          <a:cubicBezTo>
                            <a:pt x="21" y="34"/>
                            <a:pt x="21" y="33"/>
                            <a:pt x="22" y="32"/>
                          </a:cubicBezTo>
                          <a:lnTo>
                            <a:pt x="23" y="31"/>
                          </a:lnTo>
                          <a:lnTo>
                            <a:pt x="24" y="33"/>
                          </a:lnTo>
                          <a:cubicBezTo>
                            <a:pt x="24" y="34"/>
                            <a:pt x="25" y="36"/>
                            <a:pt x="25" y="38"/>
                          </a:cubicBezTo>
                          <a:cubicBezTo>
                            <a:pt x="26" y="40"/>
                            <a:pt x="26" y="42"/>
                            <a:pt x="27" y="43"/>
                          </a:cubicBezTo>
                          <a:cubicBezTo>
                            <a:pt x="28" y="44"/>
                            <a:pt x="30" y="45"/>
                            <a:pt x="32" y="46"/>
                          </a:cubicBezTo>
                          <a:cubicBezTo>
                            <a:pt x="34" y="47"/>
                            <a:pt x="37" y="49"/>
                            <a:pt x="39" y="51"/>
                          </a:cubicBezTo>
                          <a:lnTo>
                            <a:pt x="39" y="53"/>
                          </a:lnTo>
                          <a:lnTo>
                            <a:pt x="38" y="53"/>
                          </a:lnTo>
                          <a:cubicBezTo>
                            <a:pt x="37" y="54"/>
                            <a:pt x="36" y="54"/>
                            <a:pt x="35" y="54"/>
                          </a:cubicBezTo>
                          <a:lnTo>
                            <a:pt x="35" y="56"/>
                          </a:lnTo>
                          <a:cubicBezTo>
                            <a:pt x="37" y="58"/>
                            <a:pt x="39" y="59"/>
                            <a:pt x="42" y="59"/>
                          </a:cubicBezTo>
                          <a:cubicBezTo>
                            <a:pt x="45" y="60"/>
                            <a:pt x="49" y="61"/>
                            <a:pt x="50" y="67"/>
                          </a:cubicBezTo>
                          <a:cubicBezTo>
                            <a:pt x="54" y="68"/>
                            <a:pt x="57" y="68"/>
                            <a:pt x="60" y="68"/>
                          </a:cubicBezTo>
                          <a:cubicBezTo>
                            <a:pt x="63" y="68"/>
                            <a:pt x="65" y="66"/>
                            <a:pt x="67" y="64"/>
                          </a:cubicBezTo>
                          <a:cubicBezTo>
                            <a:pt x="69" y="62"/>
                            <a:pt x="71" y="60"/>
                            <a:pt x="74" y="60"/>
                          </a:cubicBezTo>
                          <a:cubicBezTo>
                            <a:pt x="79" y="60"/>
                            <a:pt x="79" y="64"/>
                            <a:pt x="80" y="67"/>
                          </a:cubicBezTo>
                          <a:cubicBezTo>
                            <a:pt x="80" y="69"/>
                            <a:pt x="81" y="70"/>
                            <a:pt x="81" y="71"/>
                          </a:cubicBezTo>
                          <a:cubicBezTo>
                            <a:pt x="83" y="72"/>
                            <a:pt x="90" y="73"/>
                            <a:pt x="93" y="74"/>
                          </a:cubicBezTo>
                          <a:cubicBezTo>
                            <a:pt x="94" y="72"/>
                            <a:pt x="96" y="71"/>
                            <a:pt x="97" y="71"/>
                          </a:cubicBezTo>
                          <a:cubicBezTo>
                            <a:pt x="98" y="70"/>
                            <a:pt x="98" y="69"/>
                            <a:pt x="99" y="68"/>
                          </a:cubicBezTo>
                          <a:cubicBezTo>
                            <a:pt x="99" y="67"/>
                            <a:pt x="100" y="65"/>
                            <a:pt x="103" y="64"/>
                          </a:cubicBezTo>
                          <a:cubicBezTo>
                            <a:pt x="104" y="64"/>
                            <a:pt x="107" y="64"/>
                            <a:pt x="109" y="64"/>
                          </a:cubicBezTo>
                          <a:cubicBezTo>
                            <a:pt x="112" y="65"/>
                            <a:pt x="115" y="65"/>
                            <a:pt x="118" y="65"/>
                          </a:cubicBezTo>
                          <a:cubicBezTo>
                            <a:pt x="125" y="65"/>
                            <a:pt x="126" y="63"/>
                            <a:pt x="126" y="61"/>
                          </a:cubicBezTo>
                          <a:cubicBezTo>
                            <a:pt x="126" y="53"/>
                            <a:pt x="128" y="47"/>
                            <a:pt x="130" y="41"/>
                          </a:cubicBezTo>
                          <a:cubicBezTo>
                            <a:pt x="131" y="38"/>
                            <a:pt x="132" y="35"/>
                            <a:pt x="133" y="31"/>
                          </a:cubicBezTo>
                          <a:cubicBezTo>
                            <a:pt x="128" y="36"/>
                            <a:pt x="123" y="41"/>
                            <a:pt x="11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" name="Freeform 1121">
                      <a:extLst>
                        <a:ext uri="{FF2B5EF4-FFF2-40B4-BE49-F238E27FC236}">
                          <a16:creationId xmlns:a16="http://schemas.microsoft.com/office/drawing/2014/main" id="{5C75A9CC-A9FB-1EFD-07A4-1A967E5CE8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9290" y="4547918"/>
                      <a:ext cx="30071" cy="26313"/>
                    </a:xfrm>
                    <a:custGeom>
                      <a:avLst/>
                      <a:gdLst>
                        <a:gd name="T0" fmla="*/ 9 w 70"/>
                        <a:gd name="T1" fmla="*/ 39 h 64"/>
                        <a:gd name="T2" fmla="*/ 0 w 70"/>
                        <a:gd name="T3" fmla="*/ 53 h 64"/>
                        <a:gd name="T4" fmla="*/ 7 w 70"/>
                        <a:gd name="T5" fmla="*/ 64 h 64"/>
                        <a:gd name="T6" fmla="*/ 14 w 70"/>
                        <a:gd name="T7" fmla="*/ 61 h 64"/>
                        <a:gd name="T8" fmla="*/ 21 w 70"/>
                        <a:gd name="T9" fmla="*/ 57 h 64"/>
                        <a:gd name="T10" fmla="*/ 30 w 70"/>
                        <a:gd name="T11" fmla="*/ 58 h 64"/>
                        <a:gd name="T12" fmla="*/ 38 w 70"/>
                        <a:gd name="T13" fmla="*/ 59 h 64"/>
                        <a:gd name="T14" fmla="*/ 44 w 70"/>
                        <a:gd name="T15" fmla="*/ 54 h 64"/>
                        <a:gd name="T16" fmla="*/ 51 w 70"/>
                        <a:gd name="T17" fmla="*/ 47 h 64"/>
                        <a:gd name="T18" fmla="*/ 51 w 70"/>
                        <a:gd name="T19" fmla="*/ 46 h 64"/>
                        <a:gd name="T20" fmla="*/ 52 w 70"/>
                        <a:gd name="T21" fmla="*/ 46 h 64"/>
                        <a:gd name="T22" fmla="*/ 70 w 70"/>
                        <a:gd name="T23" fmla="*/ 36 h 64"/>
                        <a:gd name="T24" fmla="*/ 60 w 70"/>
                        <a:gd name="T25" fmla="*/ 19 h 64"/>
                        <a:gd name="T26" fmla="*/ 52 w 70"/>
                        <a:gd name="T27" fmla="*/ 6 h 64"/>
                        <a:gd name="T28" fmla="*/ 50 w 70"/>
                        <a:gd name="T29" fmla="*/ 7 h 64"/>
                        <a:gd name="T30" fmla="*/ 48 w 70"/>
                        <a:gd name="T31" fmla="*/ 9 h 64"/>
                        <a:gd name="T32" fmla="*/ 41 w 70"/>
                        <a:gd name="T33" fmla="*/ 4 h 64"/>
                        <a:gd name="T34" fmla="*/ 35 w 70"/>
                        <a:gd name="T35" fmla="*/ 0 h 64"/>
                        <a:gd name="T36" fmla="*/ 33 w 70"/>
                        <a:gd name="T37" fmla="*/ 1 h 64"/>
                        <a:gd name="T38" fmla="*/ 30 w 70"/>
                        <a:gd name="T39" fmla="*/ 1 h 64"/>
                        <a:gd name="T40" fmla="*/ 26 w 70"/>
                        <a:gd name="T41" fmla="*/ 3 h 64"/>
                        <a:gd name="T42" fmla="*/ 20 w 70"/>
                        <a:gd name="T43" fmla="*/ 3 h 64"/>
                        <a:gd name="T44" fmla="*/ 16 w 70"/>
                        <a:gd name="T45" fmla="*/ 12 h 64"/>
                        <a:gd name="T46" fmla="*/ 13 w 70"/>
                        <a:gd name="T47" fmla="*/ 18 h 64"/>
                        <a:gd name="T48" fmla="*/ 17 w 70"/>
                        <a:gd name="T49" fmla="*/ 22 h 64"/>
                        <a:gd name="T50" fmla="*/ 18 w 70"/>
                        <a:gd name="T51" fmla="*/ 22 h 64"/>
                        <a:gd name="T52" fmla="*/ 18 w 70"/>
                        <a:gd name="T53" fmla="*/ 27 h 64"/>
                        <a:gd name="T54" fmla="*/ 9 w 70"/>
                        <a:gd name="T55" fmla="*/ 39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0" h="64">
                          <a:moveTo>
                            <a:pt x="9" y="39"/>
                          </a:moveTo>
                          <a:cubicBezTo>
                            <a:pt x="5" y="42"/>
                            <a:pt x="0" y="46"/>
                            <a:pt x="0" y="53"/>
                          </a:cubicBezTo>
                          <a:cubicBezTo>
                            <a:pt x="0" y="57"/>
                            <a:pt x="4" y="64"/>
                            <a:pt x="7" y="64"/>
                          </a:cubicBezTo>
                          <a:cubicBezTo>
                            <a:pt x="10" y="64"/>
                            <a:pt x="12" y="62"/>
                            <a:pt x="14" y="61"/>
                          </a:cubicBezTo>
                          <a:cubicBezTo>
                            <a:pt x="16" y="59"/>
                            <a:pt x="18" y="57"/>
                            <a:pt x="21" y="57"/>
                          </a:cubicBezTo>
                          <a:cubicBezTo>
                            <a:pt x="24" y="57"/>
                            <a:pt x="27" y="58"/>
                            <a:pt x="30" y="58"/>
                          </a:cubicBezTo>
                          <a:cubicBezTo>
                            <a:pt x="32" y="59"/>
                            <a:pt x="35" y="59"/>
                            <a:pt x="38" y="59"/>
                          </a:cubicBezTo>
                          <a:cubicBezTo>
                            <a:pt x="38" y="56"/>
                            <a:pt x="42" y="55"/>
                            <a:pt x="44" y="54"/>
                          </a:cubicBezTo>
                          <a:cubicBezTo>
                            <a:pt x="48" y="53"/>
                            <a:pt x="51" y="52"/>
                            <a:pt x="51" y="47"/>
                          </a:cubicBezTo>
                          <a:lnTo>
                            <a:pt x="51" y="46"/>
                          </a:lnTo>
                          <a:lnTo>
                            <a:pt x="52" y="46"/>
                          </a:lnTo>
                          <a:cubicBezTo>
                            <a:pt x="61" y="46"/>
                            <a:pt x="68" y="42"/>
                            <a:pt x="70" y="36"/>
                          </a:cubicBezTo>
                          <a:cubicBezTo>
                            <a:pt x="64" y="34"/>
                            <a:pt x="62" y="27"/>
                            <a:pt x="60" y="19"/>
                          </a:cubicBezTo>
                          <a:cubicBezTo>
                            <a:pt x="59" y="12"/>
                            <a:pt x="57" y="6"/>
                            <a:pt x="52" y="6"/>
                          </a:cubicBezTo>
                          <a:cubicBezTo>
                            <a:pt x="51" y="6"/>
                            <a:pt x="51" y="7"/>
                            <a:pt x="50" y="7"/>
                          </a:cubicBezTo>
                          <a:cubicBezTo>
                            <a:pt x="50" y="8"/>
                            <a:pt x="49" y="9"/>
                            <a:pt x="48" y="9"/>
                          </a:cubicBezTo>
                          <a:cubicBezTo>
                            <a:pt x="45" y="9"/>
                            <a:pt x="43" y="6"/>
                            <a:pt x="41" y="4"/>
                          </a:cubicBezTo>
                          <a:cubicBezTo>
                            <a:pt x="39" y="2"/>
                            <a:pt x="38" y="0"/>
                            <a:pt x="35" y="0"/>
                          </a:cubicBezTo>
                          <a:cubicBezTo>
                            <a:pt x="34" y="0"/>
                            <a:pt x="34" y="0"/>
                            <a:pt x="33" y="1"/>
                          </a:cubicBezTo>
                          <a:cubicBezTo>
                            <a:pt x="32" y="1"/>
                            <a:pt x="30" y="1"/>
                            <a:pt x="30" y="1"/>
                          </a:cubicBezTo>
                          <a:cubicBezTo>
                            <a:pt x="28" y="2"/>
                            <a:pt x="27" y="3"/>
                            <a:pt x="26" y="3"/>
                          </a:cubicBezTo>
                          <a:lnTo>
                            <a:pt x="20" y="3"/>
                          </a:lnTo>
                          <a:cubicBezTo>
                            <a:pt x="20" y="8"/>
                            <a:pt x="18" y="10"/>
                            <a:pt x="16" y="12"/>
                          </a:cubicBezTo>
                          <a:cubicBezTo>
                            <a:pt x="14" y="14"/>
                            <a:pt x="13" y="15"/>
                            <a:pt x="13" y="18"/>
                          </a:cubicBezTo>
                          <a:cubicBezTo>
                            <a:pt x="13" y="21"/>
                            <a:pt x="14" y="22"/>
                            <a:pt x="17" y="22"/>
                          </a:cubicBezTo>
                          <a:lnTo>
                            <a:pt x="18" y="22"/>
                          </a:lnTo>
                          <a:lnTo>
                            <a:pt x="18" y="27"/>
                          </a:lnTo>
                          <a:cubicBezTo>
                            <a:pt x="18" y="33"/>
                            <a:pt x="14" y="36"/>
                            <a:pt x="9" y="3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" name="Freeform 1122">
                      <a:extLst>
                        <a:ext uri="{FF2B5EF4-FFF2-40B4-BE49-F238E27FC236}">
                          <a16:creationId xmlns:a16="http://schemas.microsoft.com/office/drawing/2014/main" id="{885FBC87-EB43-0369-D238-2DA0A5A904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527244"/>
                      <a:ext cx="58264" cy="39469"/>
                    </a:xfrm>
                    <a:custGeom>
                      <a:avLst/>
                      <a:gdLst>
                        <a:gd name="T0" fmla="*/ 135 w 135"/>
                        <a:gd name="T1" fmla="*/ 45 h 91"/>
                        <a:gd name="T2" fmla="*/ 134 w 135"/>
                        <a:gd name="T3" fmla="*/ 42 h 91"/>
                        <a:gd name="T4" fmla="*/ 134 w 135"/>
                        <a:gd name="T5" fmla="*/ 38 h 91"/>
                        <a:gd name="T6" fmla="*/ 133 w 135"/>
                        <a:gd name="T7" fmla="*/ 31 h 91"/>
                        <a:gd name="T8" fmla="*/ 131 w 135"/>
                        <a:gd name="T9" fmla="*/ 30 h 91"/>
                        <a:gd name="T10" fmla="*/ 128 w 135"/>
                        <a:gd name="T11" fmla="*/ 32 h 91"/>
                        <a:gd name="T12" fmla="*/ 122 w 135"/>
                        <a:gd name="T13" fmla="*/ 34 h 91"/>
                        <a:gd name="T14" fmla="*/ 119 w 135"/>
                        <a:gd name="T15" fmla="*/ 30 h 91"/>
                        <a:gd name="T16" fmla="*/ 118 w 135"/>
                        <a:gd name="T17" fmla="*/ 29 h 91"/>
                        <a:gd name="T18" fmla="*/ 110 w 135"/>
                        <a:gd name="T19" fmla="*/ 25 h 91"/>
                        <a:gd name="T20" fmla="*/ 106 w 135"/>
                        <a:gd name="T21" fmla="*/ 23 h 91"/>
                        <a:gd name="T22" fmla="*/ 105 w 135"/>
                        <a:gd name="T23" fmla="*/ 23 h 91"/>
                        <a:gd name="T24" fmla="*/ 102 w 135"/>
                        <a:gd name="T25" fmla="*/ 25 h 91"/>
                        <a:gd name="T26" fmla="*/ 96 w 135"/>
                        <a:gd name="T27" fmla="*/ 20 h 91"/>
                        <a:gd name="T28" fmla="*/ 95 w 135"/>
                        <a:gd name="T29" fmla="*/ 21 h 91"/>
                        <a:gd name="T30" fmla="*/ 92 w 135"/>
                        <a:gd name="T31" fmla="*/ 22 h 91"/>
                        <a:gd name="T32" fmla="*/ 87 w 135"/>
                        <a:gd name="T33" fmla="*/ 17 h 91"/>
                        <a:gd name="T34" fmla="*/ 81 w 135"/>
                        <a:gd name="T35" fmla="*/ 10 h 91"/>
                        <a:gd name="T36" fmla="*/ 73 w 135"/>
                        <a:gd name="T37" fmla="*/ 13 h 91"/>
                        <a:gd name="T38" fmla="*/ 60 w 135"/>
                        <a:gd name="T39" fmla="*/ 18 h 91"/>
                        <a:gd name="T40" fmla="*/ 55 w 135"/>
                        <a:gd name="T41" fmla="*/ 15 h 91"/>
                        <a:gd name="T42" fmla="*/ 53 w 135"/>
                        <a:gd name="T43" fmla="*/ 12 h 91"/>
                        <a:gd name="T44" fmla="*/ 41 w 135"/>
                        <a:gd name="T45" fmla="*/ 10 h 91"/>
                        <a:gd name="T46" fmla="*/ 27 w 135"/>
                        <a:gd name="T47" fmla="*/ 8 h 91"/>
                        <a:gd name="T48" fmla="*/ 23 w 135"/>
                        <a:gd name="T49" fmla="*/ 4 h 91"/>
                        <a:gd name="T50" fmla="*/ 20 w 135"/>
                        <a:gd name="T51" fmla="*/ 0 h 91"/>
                        <a:gd name="T52" fmla="*/ 17 w 135"/>
                        <a:gd name="T53" fmla="*/ 0 h 91"/>
                        <a:gd name="T54" fmla="*/ 16 w 135"/>
                        <a:gd name="T55" fmla="*/ 0 h 91"/>
                        <a:gd name="T56" fmla="*/ 15 w 135"/>
                        <a:gd name="T57" fmla="*/ 5 h 91"/>
                        <a:gd name="T58" fmla="*/ 14 w 135"/>
                        <a:gd name="T59" fmla="*/ 11 h 91"/>
                        <a:gd name="T60" fmla="*/ 14 w 135"/>
                        <a:gd name="T61" fmla="*/ 17 h 91"/>
                        <a:gd name="T62" fmla="*/ 0 w 135"/>
                        <a:gd name="T63" fmla="*/ 30 h 91"/>
                        <a:gd name="T64" fmla="*/ 25 w 135"/>
                        <a:gd name="T65" fmla="*/ 56 h 91"/>
                        <a:gd name="T66" fmla="*/ 32 w 135"/>
                        <a:gd name="T67" fmla="*/ 56 h 91"/>
                        <a:gd name="T68" fmla="*/ 44 w 135"/>
                        <a:gd name="T69" fmla="*/ 66 h 91"/>
                        <a:gd name="T70" fmla="*/ 52 w 135"/>
                        <a:gd name="T71" fmla="*/ 73 h 91"/>
                        <a:gd name="T72" fmla="*/ 59 w 135"/>
                        <a:gd name="T73" fmla="*/ 73 h 91"/>
                        <a:gd name="T74" fmla="*/ 61 w 135"/>
                        <a:gd name="T75" fmla="*/ 71 h 91"/>
                        <a:gd name="T76" fmla="*/ 65 w 135"/>
                        <a:gd name="T77" fmla="*/ 68 h 91"/>
                        <a:gd name="T78" fmla="*/ 67 w 135"/>
                        <a:gd name="T79" fmla="*/ 68 h 91"/>
                        <a:gd name="T80" fmla="*/ 67 w 135"/>
                        <a:gd name="T81" fmla="*/ 69 h 91"/>
                        <a:gd name="T82" fmla="*/ 74 w 135"/>
                        <a:gd name="T83" fmla="*/ 78 h 91"/>
                        <a:gd name="T84" fmla="*/ 81 w 135"/>
                        <a:gd name="T85" fmla="*/ 80 h 91"/>
                        <a:gd name="T86" fmla="*/ 84 w 135"/>
                        <a:gd name="T87" fmla="*/ 83 h 91"/>
                        <a:gd name="T88" fmla="*/ 86 w 135"/>
                        <a:gd name="T89" fmla="*/ 85 h 91"/>
                        <a:gd name="T90" fmla="*/ 89 w 135"/>
                        <a:gd name="T91" fmla="*/ 84 h 91"/>
                        <a:gd name="T92" fmla="*/ 94 w 135"/>
                        <a:gd name="T93" fmla="*/ 82 h 91"/>
                        <a:gd name="T94" fmla="*/ 107 w 135"/>
                        <a:gd name="T95" fmla="*/ 91 h 91"/>
                        <a:gd name="T96" fmla="*/ 115 w 135"/>
                        <a:gd name="T97" fmla="*/ 83 h 91"/>
                        <a:gd name="T98" fmla="*/ 123 w 135"/>
                        <a:gd name="T99" fmla="*/ 73 h 91"/>
                        <a:gd name="T100" fmla="*/ 123 w 135"/>
                        <a:gd name="T101" fmla="*/ 71 h 91"/>
                        <a:gd name="T102" fmla="*/ 117 w 135"/>
                        <a:gd name="T103" fmla="*/ 64 h 91"/>
                        <a:gd name="T104" fmla="*/ 121 w 135"/>
                        <a:gd name="T105" fmla="*/ 56 h 91"/>
                        <a:gd name="T106" fmla="*/ 125 w 135"/>
                        <a:gd name="T107" fmla="*/ 47 h 91"/>
                        <a:gd name="T108" fmla="*/ 125 w 135"/>
                        <a:gd name="T109" fmla="*/ 46 h 91"/>
                        <a:gd name="T110" fmla="*/ 133 w 135"/>
                        <a:gd name="T111" fmla="*/ 46 h 91"/>
                        <a:gd name="T112" fmla="*/ 135 w 135"/>
                        <a:gd name="T113" fmla="*/ 45 h 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135" h="91">
                          <a:moveTo>
                            <a:pt x="135" y="45"/>
                          </a:moveTo>
                          <a:cubicBezTo>
                            <a:pt x="134" y="44"/>
                            <a:pt x="134" y="43"/>
                            <a:pt x="134" y="42"/>
                          </a:cubicBezTo>
                          <a:cubicBezTo>
                            <a:pt x="134" y="41"/>
                            <a:pt x="134" y="39"/>
                            <a:pt x="134" y="38"/>
                          </a:cubicBezTo>
                          <a:cubicBezTo>
                            <a:pt x="134" y="35"/>
                            <a:pt x="134" y="32"/>
                            <a:pt x="133" y="31"/>
                          </a:cubicBezTo>
                          <a:cubicBezTo>
                            <a:pt x="132" y="31"/>
                            <a:pt x="132" y="30"/>
                            <a:pt x="131" y="30"/>
                          </a:cubicBezTo>
                          <a:cubicBezTo>
                            <a:pt x="130" y="30"/>
                            <a:pt x="129" y="31"/>
                            <a:pt x="128" y="32"/>
                          </a:cubicBezTo>
                          <a:cubicBezTo>
                            <a:pt x="127" y="33"/>
                            <a:pt x="125" y="34"/>
                            <a:pt x="122" y="34"/>
                          </a:cubicBezTo>
                          <a:cubicBezTo>
                            <a:pt x="122" y="34"/>
                            <a:pt x="119" y="34"/>
                            <a:pt x="119" y="30"/>
                          </a:cubicBezTo>
                          <a:lnTo>
                            <a:pt x="118" y="29"/>
                          </a:lnTo>
                          <a:cubicBezTo>
                            <a:pt x="115" y="29"/>
                            <a:pt x="112" y="27"/>
                            <a:pt x="110" y="25"/>
                          </a:cubicBezTo>
                          <a:cubicBezTo>
                            <a:pt x="109" y="24"/>
                            <a:pt x="107" y="23"/>
                            <a:pt x="106" y="23"/>
                          </a:cubicBezTo>
                          <a:cubicBezTo>
                            <a:pt x="105" y="23"/>
                            <a:pt x="105" y="23"/>
                            <a:pt x="105" y="23"/>
                          </a:cubicBezTo>
                          <a:cubicBezTo>
                            <a:pt x="104" y="24"/>
                            <a:pt x="103" y="25"/>
                            <a:pt x="102" y="25"/>
                          </a:cubicBezTo>
                          <a:cubicBezTo>
                            <a:pt x="99" y="25"/>
                            <a:pt x="97" y="23"/>
                            <a:pt x="96" y="20"/>
                          </a:cubicBezTo>
                          <a:cubicBezTo>
                            <a:pt x="96" y="20"/>
                            <a:pt x="95" y="20"/>
                            <a:pt x="95" y="21"/>
                          </a:cubicBezTo>
                          <a:cubicBezTo>
                            <a:pt x="94" y="21"/>
                            <a:pt x="93" y="22"/>
                            <a:pt x="92" y="22"/>
                          </a:cubicBezTo>
                          <a:cubicBezTo>
                            <a:pt x="89" y="22"/>
                            <a:pt x="88" y="19"/>
                            <a:pt x="87" y="17"/>
                          </a:cubicBezTo>
                          <a:cubicBezTo>
                            <a:pt x="86" y="13"/>
                            <a:pt x="85" y="10"/>
                            <a:pt x="81" y="10"/>
                          </a:cubicBezTo>
                          <a:cubicBezTo>
                            <a:pt x="78" y="10"/>
                            <a:pt x="76" y="11"/>
                            <a:pt x="73" y="13"/>
                          </a:cubicBezTo>
                          <a:cubicBezTo>
                            <a:pt x="70" y="15"/>
                            <a:pt x="65" y="18"/>
                            <a:pt x="60" y="18"/>
                          </a:cubicBezTo>
                          <a:cubicBezTo>
                            <a:pt x="58" y="18"/>
                            <a:pt x="56" y="16"/>
                            <a:pt x="55" y="15"/>
                          </a:cubicBezTo>
                          <a:cubicBezTo>
                            <a:pt x="54" y="14"/>
                            <a:pt x="54" y="13"/>
                            <a:pt x="53" y="12"/>
                          </a:cubicBezTo>
                          <a:cubicBezTo>
                            <a:pt x="48" y="10"/>
                            <a:pt x="44" y="10"/>
                            <a:pt x="41" y="10"/>
                          </a:cubicBezTo>
                          <a:cubicBezTo>
                            <a:pt x="37" y="10"/>
                            <a:pt x="33" y="10"/>
                            <a:pt x="27" y="8"/>
                          </a:cubicBezTo>
                          <a:cubicBezTo>
                            <a:pt x="25" y="7"/>
                            <a:pt x="24" y="6"/>
                            <a:pt x="23" y="4"/>
                          </a:cubicBezTo>
                          <a:cubicBezTo>
                            <a:pt x="22" y="3"/>
                            <a:pt x="22" y="1"/>
                            <a:pt x="20" y="0"/>
                          </a:cubicBezTo>
                          <a:cubicBezTo>
                            <a:pt x="19" y="0"/>
                            <a:pt x="18" y="0"/>
                            <a:pt x="17" y="0"/>
                          </a:cubicBezTo>
                          <a:cubicBezTo>
                            <a:pt x="17" y="0"/>
                            <a:pt x="17" y="0"/>
                            <a:pt x="16" y="0"/>
                          </a:cubicBezTo>
                          <a:cubicBezTo>
                            <a:pt x="16" y="2"/>
                            <a:pt x="16" y="4"/>
                            <a:pt x="15" y="5"/>
                          </a:cubicBezTo>
                          <a:cubicBezTo>
                            <a:pt x="15" y="7"/>
                            <a:pt x="14" y="9"/>
                            <a:pt x="14" y="11"/>
                          </a:cubicBezTo>
                          <a:lnTo>
                            <a:pt x="14" y="17"/>
                          </a:lnTo>
                          <a:cubicBezTo>
                            <a:pt x="14" y="21"/>
                            <a:pt x="5" y="28"/>
                            <a:pt x="0" y="30"/>
                          </a:cubicBezTo>
                          <a:cubicBezTo>
                            <a:pt x="3" y="36"/>
                            <a:pt x="15" y="56"/>
                            <a:pt x="25" y="56"/>
                          </a:cubicBezTo>
                          <a:lnTo>
                            <a:pt x="32" y="56"/>
                          </a:lnTo>
                          <a:cubicBezTo>
                            <a:pt x="39" y="56"/>
                            <a:pt x="42" y="61"/>
                            <a:pt x="44" y="66"/>
                          </a:cubicBezTo>
                          <a:cubicBezTo>
                            <a:pt x="46" y="70"/>
                            <a:pt x="47" y="73"/>
                            <a:pt x="52" y="73"/>
                          </a:cubicBezTo>
                          <a:lnTo>
                            <a:pt x="59" y="73"/>
                          </a:lnTo>
                          <a:cubicBezTo>
                            <a:pt x="60" y="73"/>
                            <a:pt x="60" y="72"/>
                            <a:pt x="61" y="71"/>
                          </a:cubicBezTo>
                          <a:cubicBezTo>
                            <a:pt x="62" y="70"/>
                            <a:pt x="63" y="69"/>
                            <a:pt x="65" y="68"/>
                          </a:cubicBezTo>
                          <a:lnTo>
                            <a:pt x="67" y="68"/>
                          </a:lnTo>
                          <a:lnTo>
                            <a:pt x="67" y="69"/>
                          </a:lnTo>
                          <a:cubicBezTo>
                            <a:pt x="69" y="77"/>
                            <a:pt x="70" y="77"/>
                            <a:pt x="74" y="78"/>
                          </a:cubicBezTo>
                          <a:cubicBezTo>
                            <a:pt x="76" y="78"/>
                            <a:pt x="78" y="79"/>
                            <a:pt x="81" y="80"/>
                          </a:cubicBezTo>
                          <a:cubicBezTo>
                            <a:pt x="82" y="81"/>
                            <a:pt x="83" y="82"/>
                            <a:pt x="84" y="83"/>
                          </a:cubicBezTo>
                          <a:cubicBezTo>
                            <a:pt x="84" y="84"/>
                            <a:pt x="85" y="85"/>
                            <a:pt x="86" y="85"/>
                          </a:cubicBezTo>
                          <a:cubicBezTo>
                            <a:pt x="87" y="85"/>
                            <a:pt x="88" y="84"/>
                            <a:pt x="89" y="84"/>
                          </a:cubicBezTo>
                          <a:cubicBezTo>
                            <a:pt x="90" y="83"/>
                            <a:pt x="92" y="82"/>
                            <a:pt x="94" y="82"/>
                          </a:cubicBezTo>
                          <a:cubicBezTo>
                            <a:pt x="102" y="82"/>
                            <a:pt x="105" y="86"/>
                            <a:pt x="107" y="91"/>
                          </a:cubicBezTo>
                          <a:cubicBezTo>
                            <a:pt x="109" y="87"/>
                            <a:pt x="112" y="85"/>
                            <a:pt x="115" y="83"/>
                          </a:cubicBezTo>
                          <a:cubicBezTo>
                            <a:pt x="119" y="80"/>
                            <a:pt x="123" y="78"/>
                            <a:pt x="123" y="73"/>
                          </a:cubicBezTo>
                          <a:lnTo>
                            <a:pt x="123" y="71"/>
                          </a:lnTo>
                          <a:cubicBezTo>
                            <a:pt x="119" y="70"/>
                            <a:pt x="117" y="68"/>
                            <a:pt x="117" y="64"/>
                          </a:cubicBezTo>
                          <a:cubicBezTo>
                            <a:pt x="117" y="60"/>
                            <a:pt x="119" y="58"/>
                            <a:pt x="121" y="56"/>
                          </a:cubicBezTo>
                          <a:cubicBezTo>
                            <a:pt x="123" y="55"/>
                            <a:pt x="125" y="53"/>
                            <a:pt x="125" y="47"/>
                          </a:cubicBezTo>
                          <a:lnTo>
                            <a:pt x="125" y="46"/>
                          </a:lnTo>
                          <a:lnTo>
                            <a:pt x="133" y="46"/>
                          </a:lnTo>
                          <a:cubicBezTo>
                            <a:pt x="133" y="46"/>
                            <a:pt x="134" y="46"/>
                            <a:pt x="135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" name="Freeform 1123">
                      <a:extLst>
                        <a:ext uri="{FF2B5EF4-FFF2-40B4-BE49-F238E27FC236}">
                          <a16:creationId xmlns:a16="http://schemas.microsoft.com/office/drawing/2014/main" id="{CEB78834-B616-BED7-F949-E2B8CD6D9C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85388" y="4540400"/>
                      <a:ext cx="39469" cy="30071"/>
                    </a:xfrm>
                    <a:custGeom>
                      <a:avLst/>
                      <a:gdLst>
                        <a:gd name="T0" fmla="*/ 65 w 91"/>
                        <a:gd name="T1" fmla="*/ 69 h 73"/>
                        <a:gd name="T2" fmla="*/ 84 w 91"/>
                        <a:gd name="T3" fmla="*/ 56 h 73"/>
                        <a:gd name="T4" fmla="*/ 91 w 91"/>
                        <a:gd name="T5" fmla="*/ 47 h 73"/>
                        <a:gd name="T6" fmla="*/ 86 w 91"/>
                        <a:gd name="T7" fmla="*/ 40 h 73"/>
                        <a:gd name="T8" fmla="*/ 76 w 91"/>
                        <a:gd name="T9" fmla="*/ 32 h 73"/>
                        <a:gd name="T10" fmla="*/ 69 w 91"/>
                        <a:gd name="T11" fmla="*/ 32 h 73"/>
                        <a:gd name="T12" fmla="*/ 48 w 91"/>
                        <a:gd name="T13" fmla="*/ 13 h 73"/>
                        <a:gd name="T14" fmla="*/ 41 w 91"/>
                        <a:gd name="T15" fmla="*/ 3 h 73"/>
                        <a:gd name="T16" fmla="*/ 38 w 91"/>
                        <a:gd name="T17" fmla="*/ 1 h 73"/>
                        <a:gd name="T18" fmla="*/ 37 w 91"/>
                        <a:gd name="T19" fmla="*/ 0 h 73"/>
                        <a:gd name="T20" fmla="*/ 36 w 91"/>
                        <a:gd name="T21" fmla="*/ 0 h 73"/>
                        <a:gd name="T22" fmla="*/ 34 w 91"/>
                        <a:gd name="T23" fmla="*/ 2 h 73"/>
                        <a:gd name="T24" fmla="*/ 28 w 91"/>
                        <a:gd name="T25" fmla="*/ 7 h 73"/>
                        <a:gd name="T26" fmla="*/ 26 w 91"/>
                        <a:gd name="T27" fmla="*/ 7 h 73"/>
                        <a:gd name="T28" fmla="*/ 23 w 91"/>
                        <a:gd name="T29" fmla="*/ 12 h 73"/>
                        <a:gd name="T30" fmla="*/ 11 w 91"/>
                        <a:gd name="T31" fmla="*/ 19 h 73"/>
                        <a:gd name="T32" fmla="*/ 8 w 91"/>
                        <a:gd name="T33" fmla="*/ 31 h 73"/>
                        <a:gd name="T34" fmla="*/ 6 w 91"/>
                        <a:gd name="T35" fmla="*/ 39 h 73"/>
                        <a:gd name="T36" fmla="*/ 7 w 91"/>
                        <a:gd name="T37" fmla="*/ 43 h 73"/>
                        <a:gd name="T38" fmla="*/ 7 w 91"/>
                        <a:gd name="T39" fmla="*/ 49 h 73"/>
                        <a:gd name="T40" fmla="*/ 1 w 91"/>
                        <a:gd name="T41" fmla="*/ 52 h 73"/>
                        <a:gd name="T42" fmla="*/ 0 w 91"/>
                        <a:gd name="T43" fmla="*/ 52 h 73"/>
                        <a:gd name="T44" fmla="*/ 2 w 91"/>
                        <a:gd name="T45" fmla="*/ 55 h 73"/>
                        <a:gd name="T46" fmla="*/ 6 w 91"/>
                        <a:gd name="T47" fmla="*/ 63 h 73"/>
                        <a:gd name="T48" fmla="*/ 5 w 91"/>
                        <a:gd name="T49" fmla="*/ 67 h 73"/>
                        <a:gd name="T50" fmla="*/ 4 w 91"/>
                        <a:gd name="T51" fmla="*/ 69 h 73"/>
                        <a:gd name="T52" fmla="*/ 8 w 91"/>
                        <a:gd name="T53" fmla="*/ 72 h 73"/>
                        <a:gd name="T54" fmla="*/ 10 w 91"/>
                        <a:gd name="T55" fmla="*/ 72 h 73"/>
                        <a:gd name="T56" fmla="*/ 11 w 91"/>
                        <a:gd name="T57" fmla="*/ 72 h 73"/>
                        <a:gd name="T58" fmla="*/ 35 w 91"/>
                        <a:gd name="T59" fmla="*/ 64 h 73"/>
                        <a:gd name="T60" fmla="*/ 44 w 91"/>
                        <a:gd name="T61" fmla="*/ 60 h 73"/>
                        <a:gd name="T62" fmla="*/ 45 w 91"/>
                        <a:gd name="T63" fmla="*/ 60 h 73"/>
                        <a:gd name="T64" fmla="*/ 45 w 91"/>
                        <a:gd name="T65" fmla="*/ 61 h 73"/>
                        <a:gd name="T66" fmla="*/ 47 w 91"/>
                        <a:gd name="T67" fmla="*/ 65 h 73"/>
                        <a:gd name="T68" fmla="*/ 51 w 91"/>
                        <a:gd name="T69" fmla="*/ 70 h 73"/>
                        <a:gd name="T70" fmla="*/ 53 w 91"/>
                        <a:gd name="T71" fmla="*/ 68 h 73"/>
                        <a:gd name="T72" fmla="*/ 53 w 91"/>
                        <a:gd name="T73" fmla="*/ 68 h 73"/>
                        <a:gd name="T74" fmla="*/ 54 w 91"/>
                        <a:gd name="T75" fmla="*/ 68 h 73"/>
                        <a:gd name="T76" fmla="*/ 58 w 91"/>
                        <a:gd name="T77" fmla="*/ 71 h 73"/>
                        <a:gd name="T78" fmla="*/ 60 w 91"/>
                        <a:gd name="T79" fmla="*/ 73 h 73"/>
                        <a:gd name="T80" fmla="*/ 62 w 91"/>
                        <a:gd name="T81" fmla="*/ 71 h 73"/>
                        <a:gd name="T82" fmla="*/ 65 w 91"/>
                        <a:gd name="T83" fmla="*/ 69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91" h="73">
                          <a:moveTo>
                            <a:pt x="65" y="69"/>
                          </a:moveTo>
                          <a:cubicBezTo>
                            <a:pt x="77" y="67"/>
                            <a:pt x="80" y="62"/>
                            <a:pt x="84" y="56"/>
                          </a:cubicBezTo>
                          <a:cubicBezTo>
                            <a:pt x="86" y="53"/>
                            <a:pt x="88" y="50"/>
                            <a:pt x="91" y="47"/>
                          </a:cubicBezTo>
                          <a:cubicBezTo>
                            <a:pt x="88" y="45"/>
                            <a:pt x="87" y="42"/>
                            <a:pt x="86" y="40"/>
                          </a:cubicBezTo>
                          <a:cubicBezTo>
                            <a:pt x="84" y="35"/>
                            <a:pt x="82" y="32"/>
                            <a:pt x="76" y="32"/>
                          </a:cubicBezTo>
                          <a:lnTo>
                            <a:pt x="69" y="32"/>
                          </a:lnTo>
                          <a:cubicBezTo>
                            <a:pt x="60" y="32"/>
                            <a:pt x="54" y="22"/>
                            <a:pt x="48" y="13"/>
                          </a:cubicBezTo>
                          <a:cubicBezTo>
                            <a:pt x="46" y="10"/>
                            <a:pt x="44" y="6"/>
                            <a:pt x="41" y="3"/>
                          </a:cubicBezTo>
                          <a:cubicBezTo>
                            <a:pt x="40" y="3"/>
                            <a:pt x="39" y="2"/>
                            <a:pt x="38" y="1"/>
                          </a:cubicBezTo>
                          <a:cubicBezTo>
                            <a:pt x="38" y="0"/>
                            <a:pt x="37" y="0"/>
                            <a:pt x="37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6" y="1"/>
                            <a:pt x="35" y="1"/>
                            <a:pt x="34" y="2"/>
                          </a:cubicBezTo>
                          <a:cubicBezTo>
                            <a:pt x="33" y="5"/>
                            <a:pt x="31" y="6"/>
                            <a:pt x="28" y="7"/>
                          </a:cubicBezTo>
                          <a:cubicBezTo>
                            <a:pt x="27" y="7"/>
                            <a:pt x="27" y="7"/>
                            <a:pt x="26" y="7"/>
                          </a:cubicBezTo>
                          <a:cubicBezTo>
                            <a:pt x="24" y="8"/>
                            <a:pt x="24" y="10"/>
                            <a:pt x="23" y="12"/>
                          </a:cubicBezTo>
                          <a:cubicBezTo>
                            <a:pt x="21" y="15"/>
                            <a:pt x="19" y="19"/>
                            <a:pt x="11" y="19"/>
                          </a:cubicBezTo>
                          <a:cubicBezTo>
                            <a:pt x="10" y="24"/>
                            <a:pt x="9" y="27"/>
                            <a:pt x="8" y="31"/>
                          </a:cubicBezTo>
                          <a:cubicBezTo>
                            <a:pt x="7" y="33"/>
                            <a:pt x="7" y="36"/>
                            <a:pt x="6" y="39"/>
                          </a:cubicBezTo>
                          <a:cubicBezTo>
                            <a:pt x="6" y="41"/>
                            <a:pt x="6" y="42"/>
                            <a:pt x="7" y="43"/>
                          </a:cubicBezTo>
                          <a:cubicBezTo>
                            <a:pt x="7" y="45"/>
                            <a:pt x="8" y="47"/>
                            <a:pt x="7" y="49"/>
                          </a:cubicBezTo>
                          <a:cubicBezTo>
                            <a:pt x="5" y="52"/>
                            <a:pt x="2" y="52"/>
                            <a:pt x="1" y="52"/>
                          </a:cubicBezTo>
                          <a:cubicBezTo>
                            <a:pt x="1" y="52"/>
                            <a:pt x="0" y="52"/>
                            <a:pt x="0" y="52"/>
                          </a:cubicBezTo>
                          <a:cubicBezTo>
                            <a:pt x="0" y="53"/>
                            <a:pt x="1" y="54"/>
                            <a:pt x="2" y="55"/>
                          </a:cubicBezTo>
                          <a:cubicBezTo>
                            <a:pt x="4" y="57"/>
                            <a:pt x="6" y="59"/>
                            <a:pt x="6" y="63"/>
                          </a:cubicBezTo>
                          <a:cubicBezTo>
                            <a:pt x="6" y="64"/>
                            <a:pt x="6" y="66"/>
                            <a:pt x="5" y="67"/>
                          </a:cubicBezTo>
                          <a:cubicBezTo>
                            <a:pt x="5" y="68"/>
                            <a:pt x="4" y="68"/>
                            <a:pt x="4" y="69"/>
                          </a:cubicBezTo>
                          <a:cubicBezTo>
                            <a:pt x="4" y="71"/>
                            <a:pt x="5" y="72"/>
                            <a:pt x="8" y="72"/>
                          </a:cubicBezTo>
                          <a:cubicBezTo>
                            <a:pt x="9" y="72"/>
                            <a:pt x="9" y="72"/>
                            <a:pt x="10" y="72"/>
                          </a:cubicBezTo>
                          <a:cubicBezTo>
                            <a:pt x="10" y="72"/>
                            <a:pt x="11" y="72"/>
                            <a:pt x="11" y="72"/>
                          </a:cubicBezTo>
                          <a:cubicBezTo>
                            <a:pt x="20" y="72"/>
                            <a:pt x="28" y="68"/>
                            <a:pt x="35" y="64"/>
                          </a:cubicBezTo>
                          <a:cubicBezTo>
                            <a:pt x="38" y="63"/>
                            <a:pt x="41" y="61"/>
                            <a:pt x="44" y="60"/>
                          </a:cubicBezTo>
                          <a:lnTo>
                            <a:pt x="45" y="60"/>
                          </a:lnTo>
                          <a:lnTo>
                            <a:pt x="45" y="61"/>
                          </a:lnTo>
                          <a:cubicBezTo>
                            <a:pt x="46" y="62"/>
                            <a:pt x="47" y="64"/>
                            <a:pt x="47" y="65"/>
                          </a:cubicBezTo>
                          <a:cubicBezTo>
                            <a:pt x="48" y="67"/>
                            <a:pt x="49" y="69"/>
                            <a:pt x="51" y="70"/>
                          </a:cubicBezTo>
                          <a:cubicBezTo>
                            <a:pt x="52" y="70"/>
                            <a:pt x="52" y="69"/>
                            <a:pt x="53" y="68"/>
                          </a:cubicBezTo>
                          <a:lnTo>
                            <a:pt x="53" y="68"/>
                          </a:lnTo>
                          <a:lnTo>
                            <a:pt x="54" y="68"/>
                          </a:lnTo>
                          <a:cubicBezTo>
                            <a:pt x="56" y="69"/>
                            <a:pt x="57" y="70"/>
                            <a:pt x="58" y="71"/>
                          </a:cubicBezTo>
                          <a:cubicBezTo>
                            <a:pt x="59" y="72"/>
                            <a:pt x="59" y="73"/>
                            <a:pt x="60" y="73"/>
                          </a:cubicBezTo>
                          <a:cubicBezTo>
                            <a:pt x="61" y="73"/>
                            <a:pt x="62" y="72"/>
                            <a:pt x="62" y="71"/>
                          </a:cubicBezTo>
                          <a:cubicBezTo>
                            <a:pt x="63" y="71"/>
                            <a:pt x="63" y="69"/>
                            <a:pt x="65" y="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" name="Freeform 1124">
                      <a:extLst>
                        <a:ext uri="{FF2B5EF4-FFF2-40B4-BE49-F238E27FC236}">
                          <a16:creationId xmlns:a16="http://schemas.microsoft.com/office/drawing/2014/main" id="{0717987E-DDDF-38E6-7A65-0D4BC5325E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5531" y="4570471"/>
                      <a:ext cx="26312" cy="31951"/>
                    </a:xfrm>
                    <a:custGeom>
                      <a:avLst/>
                      <a:gdLst>
                        <a:gd name="T0" fmla="*/ 61 w 61"/>
                        <a:gd name="T1" fmla="*/ 54 h 74"/>
                        <a:gd name="T2" fmla="*/ 59 w 61"/>
                        <a:gd name="T3" fmla="*/ 52 h 74"/>
                        <a:gd name="T4" fmla="*/ 52 w 61"/>
                        <a:gd name="T5" fmla="*/ 50 h 74"/>
                        <a:gd name="T6" fmla="*/ 51 w 61"/>
                        <a:gd name="T7" fmla="*/ 50 h 74"/>
                        <a:gd name="T8" fmla="*/ 51 w 61"/>
                        <a:gd name="T9" fmla="*/ 49 h 74"/>
                        <a:gd name="T10" fmla="*/ 46 w 61"/>
                        <a:gd name="T11" fmla="*/ 41 h 74"/>
                        <a:gd name="T12" fmla="*/ 41 w 61"/>
                        <a:gd name="T13" fmla="*/ 36 h 74"/>
                        <a:gd name="T14" fmla="*/ 40 w 61"/>
                        <a:gd name="T15" fmla="*/ 31 h 74"/>
                        <a:gd name="T16" fmla="*/ 37 w 61"/>
                        <a:gd name="T17" fmla="*/ 27 h 74"/>
                        <a:gd name="T18" fmla="*/ 33 w 61"/>
                        <a:gd name="T19" fmla="*/ 26 h 74"/>
                        <a:gd name="T20" fmla="*/ 26 w 61"/>
                        <a:gd name="T21" fmla="*/ 20 h 74"/>
                        <a:gd name="T22" fmla="*/ 27 w 61"/>
                        <a:gd name="T23" fmla="*/ 17 h 74"/>
                        <a:gd name="T24" fmla="*/ 28 w 61"/>
                        <a:gd name="T25" fmla="*/ 13 h 74"/>
                        <a:gd name="T26" fmla="*/ 27 w 61"/>
                        <a:gd name="T27" fmla="*/ 9 h 74"/>
                        <a:gd name="T28" fmla="*/ 26 w 61"/>
                        <a:gd name="T29" fmla="*/ 8 h 74"/>
                        <a:gd name="T30" fmla="*/ 18 w 61"/>
                        <a:gd name="T31" fmla="*/ 11 h 74"/>
                        <a:gd name="T32" fmla="*/ 9 w 61"/>
                        <a:gd name="T33" fmla="*/ 1 h 74"/>
                        <a:gd name="T34" fmla="*/ 7 w 61"/>
                        <a:gd name="T35" fmla="*/ 7 h 74"/>
                        <a:gd name="T36" fmla="*/ 8 w 61"/>
                        <a:gd name="T37" fmla="*/ 0 h 74"/>
                        <a:gd name="T38" fmla="*/ 6 w 61"/>
                        <a:gd name="T39" fmla="*/ 3 h 74"/>
                        <a:gd name="T40" fmla="*/ 0 w 61"/>
                        <a:gd name="T41" fmla="*/ 14 h 74"/>
                        <a:gd name="T42" fmla="*/ 6 w 61"/>
                        <a:gd name="T43" fmla="*/ 28 h 74"/>
                        <a:gd name="T44" fmla="*/ 13 w 61"/>
                        <a:gd name="T45" fmla="*/ 42 h 74"/>
                        <a:gd name="T46" fmla="*/ 11 w 61"/>
                        <a:gd name="T47" fmla="*/ 49 h 74"/>
                        <a:gd name="T48" fmla="*/ 11 w 61"/>
                        <a:gd name="T49" fmla="*/ 57 h 74"/>
                        <a:gd name="T50" fmla="*/ 16 w 61"/>
                        <a:gd name="T51" fmla="*/ 63 h 74"/>
                        <a:gd name="T52" fmla="*/ 17 w 61"/>
                        <a:gd name="T53" fmla="*/ 64 h 74"/>
                        <a:gd name="T54" fmla="*/ 17 w 61"/>
                        <a:gd name="T55" fmla="*/ 64 h 74"/>
                        <a:gd name="T56" fmla="*/ 24 w 61"/>
                        <a:gd name="T57" fmla="*/ 74 h 74"/>
                        <a:gd name="T58" fmla="*/ 41 w 61"/>
                        <a:gd name="T59" fmla="*/ 66 h 74"/>
                        <a:gd name="T60" fmla="*/ 61 w 61"/>
                        <a:gd name="T61" fmla="*/ 54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61" h="74">
                          <a:moveTo>
                            <a:pt x="61" y="54"/>
                          </a:moveTo>
                          <a:cubicBezTo>
                            <a:pt x="61" y="53"/>
                            <a:pt x="60" y="53"/>
                            <a:pt x="59" y="52"/>
                          </a:cubicBezTo>
                          <a:cubicBezTo>
                            <a:pt x="57" y="51"/>
                            <a:pt x="55" y="50"/>
                            <a:pt x="52" y="50"/>
                          </a:cubicBezTo>
                          <a:lnTo>
                            <a:pt x="51" y="50"/>
                          </a:lnTo>
                          <a:lnTo>
                            <a:pt x="51" y="49"/>
                          </a:lnTo>
                          <a:cubicBezTo>
                            <a:pt x="51" y="44"/>
                            <a:pt x="49" y="42"/>
                            <a:pt x="46" y="41"/>
                          </a:cubicBezTo>
                          <a:cubicBezTo>
                            <a:pt x="44" y="40"/>
                            <a:pt x="42" y="38"/>
                            <a:pt x="41" y="36"/>
                          </a:cubicBezTo>
                          <a:cubicBezTo>
                            <a:pt x="40" y="34"/>
                            <a:pt x="40" y="32"/>
                            <a:pt x="40" y="31"/>
                          </a:cubicBezTo>
                          <a:cubicBezTo>
                            <a:pt x="40" y="29"/>
                            <a:pt x="40" y="28"/>
                            <a:pt x="37" y="27"/>
                          </a:cubicBezTo>
                          <a:cubicBezTo>
                            <a:pt x="36" y="27"/>
                            <a:pt x="35" y="27"/>
                            <a:pt x="33" y="26"/>
                          </a:cubicBezTo>
                          <a:cubicBezTo>
                            <a:pt x="30" y="26"/>
                            <a:pt x="26" y="26"/>
                            <a:pt x="26" y="20"/>
                          </a:cubicBezTo>
                          <a:cubicBezTo>
                            <a:pt x="26" y="19"/>
                            <a:pt x="27" y="18"/>
                            <a:pt x="27" y="17"/>
                          </a:cubicBezTo>
                          <a:cubicBezTo>
                            <a:pt x="28" y="16"/>
                            <a:pt x="28" y="15"/>
                            <a:pt x="28" y="13"/>
                          </a:cubicBezTo>
                          <a:cubicBezTo>
                            <a:pt x="28" y="12"/>
                            <a:pt x="28" y="11"/>
                            <a:pt x="27" y="9"/>
                          </a:cubicBezTo>
                          <a:cubicBezTo>
                            <a:pt x="26" y="9"/>
                            <a:pt x="26" y="9"/>
                            <a:pt x="26" y="8"/>
                          </a:cubicBezTo>
                          <a:cubicBezTo>
                            <a:pt x="24" y="10"/>
                            <a:pt x="22" y="11"/>
                            <a:pt x="18" y="11"/>
                          </a:cubicBezTo>
                          <a:cubicBezTo>
                            <a:pt x="14" y="11"/>
                            <a:pt x="10" y="6"/>
                            <a:pt x="9" y="1"/>
                          </a:cubicBezTo>
                          <a:lnTo>
                            <a:pt x="7" y="7"/>
                          </a:lnTo>
                          <a:lnTo>
                            <a:pt x="8" y="0"/>
                          </a:lnTo>
                          <a:cubicBezTo>
                            <a:pt x="7" y="1"/>
                            <a:pt x="6" y="2"/>
                            <a:pt x="6" y="3"/>
                          </a:cubicBezTo>
                          <a:cubicBezTo>
                            <a:pt x="3" y="6"/>
                            <a:pt x="0" y="9"/>
                            <a:pt x="0" y="14"/>
                          </a:cubicBezTo>
                          <a:cubicBezTo>
                            <a:pt x="0" y="20"/>
                            <a:pt x="3" y="24"/>
                            <a:pt x="6" y="28"/>
                          </a:cubicBezTo>
                          <a:cubicBezTo>
                            <a:pt x="9" y="32"/>
                            <a:pt x="13" y="36"/>
                            <a:pt x="13" y="42"/>
                          </a:cubicBezTo>
                          <a:cubicBezTo>
                            <a:pt x="13" y="45"/>
                            <a:pt x="12" y="48"/>
                            <a:pt x="11" y="49"/>
                          </a:cubicBezTo>
                          <a:lnTo>
                            <a:pt x="11" y="57"/>
                          </a:lnTo>
                          <a:cubicBezTo>
                            <a:pt x="11" y="61"/>
                            <a:pt x="14" y="63"/>
                            <a:pt x="16" y="63"/>
                          </a:cubicBezTo>
                          <a:lnTo>
                            <a:pt x="17" y="64"/>
                          </a:lnTo>
                          <a:lnTo>
                            <a:pt x="17" y="64"/>
                          </a:lnTo>
                          <a:cubicBezTo>
                            <a:pt x="19" y="69"/>
                            <a:pt x="21" y="72"/>
                            <a:pt x="24" y="74"/>
                          </a:cubicBezTo>
                          <a:cubicBezTo>
                            <a:pt x="27" y="69"/>
                            <a:pt x="34" y="67"/>
                            <a:pt x="41" y="66"/>
                          </a:cubicBezTo>
                          <a:cubicBezTo>
                            <a:pt x="50" y="64"/>
                            <a:pt x="60" y="62"/>
                            <a:pt x="61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" name="Freeform 1125">
                      <a:extLst>
                        <a:ext uri="{FF2B5EF4-FFF2-40B4-BE49-F238E27FC236}">
                          <a16:creationId xmlns:a16="http://schemas.microsoft.com/office/drawing/2014/main" id="{A4A45233-A019-F06E-02A2-6E2BEDF982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9219" y="4559195"/>
                      <a:ext cx="30071" cy="37589"/>
                    </a:xfrm>
                    <a:custGeom>
                      <a:avLst/>
                      <a:gdLst>
                        <a:gd name="T0" fmla="*/ 65 w 71"/>
                        <a:gd name="T1" fmla="*/ 60 h 88"/>
                        <a:gd name="T2" fmla="*/ 59 w 71"/>
                        <a:gd name="T3" fmla="*/ 44 h 88"/>
                        <a:gd name="T4" fmla="*/ 65 w 71"/>
                        <a:gd name="T5" fmla="*/ 31 h 88"/>
                        <a:gd name="T6" fmla="*/ 70 w 71"/>
                        <a:gd name="T7" fmla="*/ 25 h 88"/>
                        <a:gd name="T8" fmla="*/ 70 w 71"/>
                        <a:gd name="T9" fmla="*/ 23 h 88"/>
                        <a:gd name="T10" fmla="*/ 70 w 71"/>
                        <a:gd name="T11" fmla="*/ 22 h 88"/>
                        <a:gd name="T12" fmla="*/ 59 w 71"/>
                        <a:gd name="T13" fmla="*/ 13 h 88"/>
                        <a:gd name="T14" fmla="*/ 55 w 71"/>
                        <a:gd name="T15" fmla="*/ 15 h 88"/>
                        <a:gd name="T16" fmla="*/ 51 w 71"/>
                        <a:gd name="T17" fmla="*/ 16 h 88"/>
                        <a:gd name="T18" fmla="*/ 47 w 71"/>
                        <a:gd name="T19" fmla="*/ 13 h 88"/>
                        <a:gd name="T20" fmla="*/ 45 w 71"/>
                        <a:gd name="T21" fmla="*/ 11 h 88"/>
                        <a:gd name="T22" fmla="*/ 38 w 71"/>
                        <a:gd name="T23" fmla="*/ 9 h 88"/>
                        <a:gd name="T24" fmla="*/ 30 w 71"/>
                        <a:gd name="T25" fmla="*/ 0 h 88"/>
                        <a:gd name="T26" fmla="*/ 28 w 71"/>
                        <a:gd name="T27" fmla="*/ 2 h 88"/>
                        <a:gd name="T28" fmla="*/ 24 w 71"/>
                        <a:gd name="T29" fmla="*/ 4 h 88"/>
                        <a:gd name="T30" fmla="*/ 17 w 71"/>
                        <a:gd name="T31" fmla="*/ 4 h 88"/>
                        <a:gd name="T32" fmla="*/ 13 w 71"/>
                        <a:gd name="T33" fmla="*/ 3 h 88"/>
                        <a:gd name="T34" fmla="*/ 7 w 71"/>
                        <a:gd name="T35" fmla="*/ 13 h 88"/>
                        <a:gd name="T36" fmla="*/ 0 w 71"/>
                        <a:gd name="T37" fmla="*/ 22 h 88"/>
                        <a:gd name="T38" fmla="*/ 9 w 71"/>
                        <a:gd name="T39" fmla="*/ 31 h 88"/>
                        <a:gd name="T40" fmla="*/ 10 w 71"/>
                        <a:gd name="T41" fmla="*/ 33 h 88"/>
                        <a:gd name="T42" fmla="*/ 14 w 71"/>
                        <a:gd name="T43" fmla="*/ 36 h 88"/>
                        <a:gd name="T44" fmla="*/ 22 w 71"/>
                        <a:gd name="T45" fmla="*/ 48 h 88"/>
                        <a:gd name="T46" fmla="*/ 21 w 71"/>
                        <a:gd name="T47" fmla="*/ 53 h 88"/>
                        <a:gd name="T48" fmla="*/ 19 w 71"/>
                        <a:gd name="T49" fmla="*/ 58 h 88"/>
                        <a:gd name="T50" fmla="*/ 24 w 71"/>
                        <a:gd name="T51" fmla="*/ 67 h 88"/>
                        <a:gd name="T52" fmla="*/ 29 w 71"/>
                        <a:gd name="T53" fmla="*/ 78 h 88"/>
                        <a:gd name="T54" fmla="*/ 27 w 71"/>
                        <a:gd name="T55" fmla="*/ 82 h 88"/>
                        <a:gd name="T56" fmla="*/ 25 w 71"/>
                        <a:gd name="T57" fmla="*/ 86 h 88"/>
                        <a:gd name="T58" fmla="*/ 27 w 71"/>
                        <a:gd name="T59" fmla="*/ 88 h 88"/>
                        <a:gd name="T60" fmla="*/ 29 w 71"/>
                        <a:gd name="T61" fmla="*/ 86 h 88"/>
                        <a:gd name="T62" fmla="*/ 32 w 71"/>
                        <a:gd name="T63" fmla="*/ 84 h 88"/>
                        <a:gd name="T64" fmla="*/ 39 w 71"/>
                        <a:gd name="T65" fmla="*/ 84 h 88"/>
                        <a:gd name="T66" fmla="*/ 43 w 71"/>
                        <a:gd name="T67" fmla="*/ 83 h 88"/>
                        <a:gd name="T68" fmla="*/ 50 w 71"/>
                        <a:gd name="T69" fmla="*/ 82 h 88"/>
                        <a:gd name="T70" fmla="*/ 55 w 71"/>
                        <a:gd name="T71" fmla="*/ 83 h 88"/>
                        <a:gd name="T72" fmla="*/ 61 w 71"/>
                        <a:gd name="T73" fmla="*/ 84 h 88"/>
                        <a:gd name="T74" fmla="*/ 71 w 71"/>
                        <a:gd name="T75" fmla="*/ 72 h 88"/>
                        <a:gd name="T76" fmla="*/ 65 w 71"/>
                        <a:gd name="T77" fmla="*/ 60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71" h="88">
                          <a:moveTo>
                            <a:pt x="65" y="60"/>
                          </a:moveTo>
                          <a:cubicBezTo>
                            <a:pt x="62" y="55"/>
                            <a:pt x="59" y="51"/>
                            <a:pt x="59" y="44"/>
                          </a:cubicBezTo>
                          <a:cubicBezTo>
                            <a:pt x="59" y="38"/>
                            <a:pt x="62" y="35"/>
                            <a:pt x="65" y="31"/>
                          </a:cubicBezTo>
                          <a:cubicBezTo>
                            <a:pt x="67" y="29"/>
                            <a:pt x="69" y="27"/>
                            <a:pt x="70" y="25"/>
                          </a:cubicBezTo>
                          <a:lnTo>
                            <a:pt x="70" y="23"/>
                          </a:lnTo>
                          <a:lnTo>
                            <a:pt x="70" y="22"/>
                          </a:lnTo>
                          <a:cubicBezTo>
                            <a:pt x="68" y="17"/>
                            <a:pt x="66" y="13"/>
                            <a:pt x="59" y="13"/>
                          </a:cubicBezTo>
                          <a:cubicBezTo>
                            <a:pt x="58" y="13"/>
                            <a:pt x="56" y="14"/>
                            <a:pt x="55" y="15"/>
                          </a:cubicBezTo>
                          <a:cubicBezTo>
                            <a:pt x="54" y="15"/>
                            <a:pt x="53" y="16"/>
                            <a:pt x="51" y="16"/>
                          </a:cubicBezTo>
                          <a:cubicBezTo>
                            <a:pt x="49" y="16"/>
                            <a:pt x="48" y="15"/>
                            <a:pt x="47" y="13"/>
                          </a:cubicBezTo>
                          <a:cubicBezTo>
                            <a:pt x="46" y="12"/>
                            <a:pt x="46" y="12"/>
                            <a:pt x="45" y="11"/>
                          </a:cubicBezTo>
                          <a:cubicBezTo>
                            <a:pt x="42" y="10"/>
                            <a:pt x="40" y="10"/>
                            <a:pt x="38" y="9"/>
                          </a:cubicBezTo>
                          <a:cubicBezTo>
                            <a:pt x="34" y="9"/>
                            <a:pt x="32" y="8"/>
                            <a:pt x="30" y="0"/>
                          </a:cubicBezTo>
                          <a:cubicBezTo>
                            <a:pt x="29" y="1"/>
                            <a:pt x="29" y="1"/>
                            <a:pt x="28" y="2"/>
                          </a:cubicBezTo>
                          <a:cubicBezTo>
                            <a:pt x="27" y="3"/>
                            <a:pt x="26" y="4"/>
                            <a:pt x="24" y="4"/>
                          </a:cubicBezTo>
                          <a:lnTo>
                            <a:pt x="17" y="4"/>
                          </a:lnTo>
                          <a:cubicBezTo>
                            <a:pt x="16" y="4"/>
                            <a:pt x="14" y="4"/>
                            <a:pt x="13" y="3"/>
                          </a:cubicBezTo>
                          <a:cubicBezTo>
                            <a:pt x="11" y="7"/>
                            <a:pt x="9" y="10"/>
                            <a:pt x="7" y="13"/>
                          </a:cubicBezTo>
                          <a:cubicBezTo>
                            <a:pt x="5" y="16"/>
                            <a:pt x="3" y="20"/>
                            <a:pt x="0" y="22"/>
                          </a:cubicBezTo>
                          <a:cubicBezTo>
                            <a:pt x="6" y="24"/>
                            <a:pt x="7" y="27"/>
                            <a:pt x="9" y="31"/>
                          </a:cubicBezTo>
                          <a:cubicBezTo>
                            <a:pt x="10" y="31"/>
                            <a:pt x="10" y="32"/>
                            <a:pt x="10" y="33"/>
                          </a:cubicBezTo>
                          <a:cubicBezTo>
                            <a:pt x="11" y="34"/>
                            <a:pt x="13" y="35"/>
                            <a:pt x="14" y="36"/>
                          </a:cubicBezTo>
                          <a:cubicBezTo>
                            <a:pt x="18" y="37"/>
                            <a:pt x="22" y="40"/>
                            <a:pt x="22" y="48"/>
                          </a:cubicBezTo>
                          <a:cubicBezTo>
                            <a:pt x="22" y="50"/>
                            <a:pt x="22" y="51"/>
                            <a:pt x="21" y="53"/>
                          </a:cubicBezTo>
                          <a:cubicBezTo>
                            <a:pt x="20" y="54"/>
                            <a:pt x="19" y="56"/>
                            <a:pt x="19" y="58"/>
                          </a:cubicBezTo>
                          <a:cubicBezTo>
                            <a:pt x="19" y="63"/>
                            <a:pt x="21" y="65"/>
                            <a:pt x="24" y="67"/>
                          </a:cubicBezTo>
                          <a:cubicBezTo>
                            <a:pt x="27" y="69"/>
                            <a:pt x="29" y="72"/>
                            <a:pt x="29" y="78"/>
                          </a:cubicBezTo>
                          <a:cubicBezTo>
                            <a:pt x="29" y="80"/>
                            <a:pt x="28" y="81"/>
                            <a:pt x="27" y="82"/>
                          </a:cubicBezTo>
                          <a:cubicBezTo>
                            <a:pt x="26" y="83"/>
                            <a:pt x="25" y="84"/>
                            <a:pt x="25" y="86"/>
                          </a:cubicBezTo>
                          <a:cubicBezTo>
                            <a:pt x="25" y="87"/>
                            <a:pt x="25" y="88"/>
                            <a:pt x="27" y="88"/>
                          </a:cubicBezTo>
                          <a:cubicBezTo>
                            <a:pt x="27" y="88"/>
                            <a:pt x="28" y="87"/>
                            <a:pt x="29" y="86"/>
                          </a:cubicBezTo>
                          <a:cubicBezTo>
                            <a:pt x="29" y="85"/>
                            <a:pt x="30" y="84"/>
                            <a:pt x="32" y="84"/>
                          </a:cubicBezTo>
                          <a:lnTo>
                            <a:pt x="39" y="84"/>
                          </a:lnTo>
                          <a:cubicBezTo>
                            <a:pt x="41" y="84"/>
                            <a:pt x="42" y="84"/>
                            <a:pt x="43" y="83"/>
                          </a:cubicBezTo>
                          <a:cubicBezTo>
                            <a:pt x="45" y="82"/>
                            <a:pt x="48" y="82"/>
                            <a:pt x="50" y="82"/>
                          </a:cubicBezTo>
                          <a:cubicBezTo>
                            <a:pt x="52" y="82"/>
                            <a:pt x="54" y="82"/>
                            <a:pt x="55" y="83"/>
                          </a:cubicBezTo>
                          <a:cubicBezTo>
                            <a:pt x="57" y="83"/>
                            <a:pt x="58" y="84"/>
                            <a:pt x="61" y="84"/>
                          </a:cubicBezTo>
                          <a:cubicBezTo>
                            <a:pt x="68" y="84"/>
                            <a:pt x="71" y="80"/>
                            <a:pt x="71" y="72"/>
                          </a:cubicBezTo>
                          <a:cubicBezTo>
                            <a:pt x="71" y="67"/>
                            <a:pt x="68" y="64"/>
                            <a:pt x="6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" name="Freeform 1126">
                      <a:extLst>
                        <a:ext uri="{FF2B5EF4-FFF2-40B4-BE49-F238E27FC236}">
                          <a16:creationId xmlns:a16="http://schemas.microsoft.com/office/drawing/2014/main" id="{646E7798-1CC8-6F4F-84B7-73F02B9446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72352"/>
                      <a:ext cx="30071" cy="20675"/>
                    </a:xfrm>
                    <a:custGeom>
                      <a:avLst/>
                      <a:gdLst>
                        <a:gd name="T0" fmla="*/ 6 w 71"/>
                        <a:gd name="T1" fmla="*/ 20 h 48"/>
                        <a:gd name="T2" fmla="*/ 10 w 71"/>
                        <a:gd name="T3" fmla="*/ 21 h 48"/>
                        <a:gd name="T4" fmla="*/ 14 w 71"/>
                        <a:gd name="T5" fmla="*/ 27 h 48"/>
                        <a:gd name="T6" fmla="*/ 15 w 71"/>
                        <a:gd name="T7" fmla="*/ 31 h 48"/>
                        <a:gd name="T8" fmla="*/ 19 w 71"/>
                        <a:gd name="T9" fmla="*/ 35 h 48"/>
                        <a:gd name="T10" fmla="*/ 25 w 71"/>
                        <a:gd name="T11" fmla="*/ 44 h 48"/>
                        <a:gd name="T12" fmla="*/ 33 w 71"/>
                        <a:gd name="T13" fmla="*/ 46 h 48"/>
                        <a:gd name="T14" fmla="*/ 35 w 71"/>
                        <a:gd name="T15" fmla="*/ 48 h 48"/>
                        <a:gd name="T16" fmla="*/ 39 w 71"/>
                        <a:gd name="T17" fmla="*/ 44 h 48"/>
                        <a:gd name="T18" fmla="*/ 44 w 71"/>
                        <a:gd name="T19" fmla="*/ 41 h 48"/>
                        <a:gd name="T20" fmla="*/ 49 w 71"/>
                        <a:gd name="T21" fmla="*/ 45 h 48"/>
                        <a:gd name="T22" fmla="*/ 51 w 71"/>
                        <a:gd name="T23" fmla="*/ 47 h 48"/>
                        <a:gd name="T24" fmla="*/ 59 w 71"/>
                        <a:gd name="T25" fmla="*/ 38 h 48"/>
                        <a:gd name="T26" fmla="*/ 59 w 71"/>
                        <a:gd name="T27" fmla="*/ 37 h 48"/>
                        <a:gd name="T28" fmla="*/ 69 w 71"/>
                        <a:gd name="T29" fmla="*/ 37 h 48"/>
                        <a:gd name="T30" fmla="*/ 71 w 71"/>
                        <a:gd name="T31" fmla="*/ 37 h 48"/>
                        <a:gd name="T32" fmla="*/ 64 w 71"/>
                        <a:gd name="T33" fmla="*/ 32 h 48"/>
                        <a:gd name="T34" fmla="*/ 56 w 71"/>
                        <a:gd name="T35" fmla="*/ 27 h 48"/>
                        <a:gd name="T36" fmla="*/ 55 w 71"/>
                        <a:gd name="T37" fmla="*/ 27 h 48"/>
                        <a:gd name="T38" fmla="*/ 55 w 71"/>
                        <a:gd name="T39" fmla="*/ 19 h 48"/>
                        <a:gd name="T40" fmla="*/ 57 w 71"/>
                        <a:gd name="T41" fmla="*/ 21 h 48"/>
                        <a:gd name="T42" fmla="*/ 58 w 71"/>
                        <a:gd name="T43" fmla="*/ 22 h 48"/>
                        <a:gd name="T44" fmla="*/ 59 w 71"/>
                        <a:gd name="T45" fmla="*/ 22 h 48"/>
                        <a:gd name="T46" fmla="*/ 54 w 71"/>
                        <a:gd name="T47" fmla="*/ 18 h 48"/>
                        <a:gd name="T48" fmla="*/ 48 w 71"/>
                        <a:gd name="T49" fmla="*/ 14 h 48"/>
                        <a:gd name="T50" fmla="*/ 46 w 71"/>
                        <a:gd name="T51" fmla="*/ 9 h 48"/>
                        <a:gd name="T52" fmla="*/ 45 w 71"/>
                        <a:gd name="T53" fmla="*/ 5 h 48"/>
                        <a:gd name="T54" fmla="*/ 45 w 71"/>
                        <a:gd name="T55" fmla="*/ 6 h 48"/>
                        <a:gd name="T56" fmla="*/ 37 w 71"/>
                        <a:gd name="T57" fmla="*/ 11 h 48"/>
                        <a:gd name="T58" fmla="*/ 21 w 71"/>
                        <a:gd name="T59" fmla="*/ 3 h 48"/>
                        <a:gd name="T60" fmla="*/ 13 w 71"/>
                        <a:gd name="T61" fmla="*/ 1 h 48"/>
                        <a:gd name="T62" fmla="*/ 4 w 71"/>
                        <a:gd name="T63" fmla="*/ 0 h 48"/>
                        <a:gd name="T64" fmla="*/ 0 w 71"/>
                        <a:gd name="T65" fmla="*/ 3 h 48"/>
                        <a:gd name="T66" fmla="*/ 1 w 71"/>
                        <a:gd name="T67" fmla="*/ 4 h 48"/>
                        <a:gd name="T68" fmla="*/ 3 w 71"/>
                        <a:gd name="T69" fmla="*/ 9 h 48"/>
                        <a:gd name="T70" fmla="*/ 1 w 71"/>
                        <a:gd name="T71" fmla="*/ 14 h 48"/>
                        <a:gd name="T72" fmla="*/ 0 w 71"/>
                        <a:gd name="T73" fmla="*/ 16 h 48"/>
                        <a:gd name="T74" fmla="*/ 6 w 71"/>
                        <a:gd name="T75" fmla="*/ 20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1" h="48">
                          <a:moveTo>
                            <a:pt x="6" y="20"/>
                          </a:moveTo>
                          <a:cubicBezTo>
                            <a:pt x="7" y="20"/>
                            <a:pt x="9" y="20"/>
                            <a:pt x="10" y="21"/>
                          </a:cubicBezTo>
                          <a:cubicBezTo>
                            <a:pt x="14" y="22"/>
                            <a:pt x="14" y="25"/>
                            <a:pt x="14" y="27"/>
                          </a:cubicBezTo>
                          <a:cubicBezTo>
                            <a:pt x="14" y="28"/>
                            <a:pt x="14" y="30"/>
                            <a:pt x="15" y="31"/>
                          </a:cubicBezTo>
                          <a:cubicBezTo>
                            <a:pt x="16" y="33"/>
                            <a:pt x="18" y="34"/>
                            <a:pt x="19" y="35"/>
                          </a:cubicBezTo>
                          <a:cubicBezTo>
                            <a:pt x="22" y="36"/>
                            <a:pt x="25" y="38"/>
                            <a:pt x="25" y="44"/>
                          </a:cubicBezTo>
                          <a:cubicBezTo>
                            <a:pt x="28" y="44"/>
                            <a:pt x="31" y="45"/>
                            <a:pt x="33" y="46"/>
                          </a:cubicBezTo>
                          <a:cubicBezTo>
                            <a:pt x="33" y="47"/>
                            <a:pt x="34" y="47"/>
                            <a:pt x="35" y="48"/>
                          </a:cubicBezTo>
                          <a:cubicBezTo>
                            <a:pt x="37" y="47"/>
                            <a:pt x="38" y="46"/>
                            <a:pt x="39" y="44"/>
                          </a:cubicBezTo>
                          <a:cubicBezTo>
                            <a:pt x="41" y="43"/>
                            <a:pt x="42" y="41"/>
                            <a:pt x="44" y="41"/>
                          </a:cubicBezTo>
                          <a:cubicBezTo>
                            <a:pt x="46" y="41"/>
                            <a:pt x="47" y="43"/>
                            <a:pt x="49" y="45"/>
                          </a:cubicBezTo>
                          <a:cubicBezTo>
                            <a:pt x="50" y="46"/>
                            <a:pt x="50" y="47"/>
                            <a:pt x="51" y="47"/>
                          </a:cubicBezTo>
                          <a:cubicBezTo>
                            <a:pt x="57" y="47"/>
                            <a:pt x="59" y="44"/>
                            <a:pt x="59" y="38"/>
                          </a:cubicBezTo>
                          <a:lnTo>
                            <a:pt x="59" y="37"/>
                          </a:lnTo>
                          <a:lnTo>
                            <a:pt x="69" y="37"/>
                          </a:lnTo>
                          <a:cubicBezTo>
                            <a:pt x="70" y="37"/>
                            <a:pt x="70" y="37"/>
                            <a:pt x="71" y="37"/>
                          </a:cubicBezTo>
                          <a:cubicBezTo>
                            <a:pt x="69" y="33"/>
                            <a:pt x="67" y="32"/>
                            <a:pt x="64" y="32"/>
                          </a:cubicBezTo>
                          <a:cubicBezTo>
                            <a:pt x="61" y="31"/>
                            <a:pt x="58" y="31"/>
                            <a:pt x="56" y="27"/>
                          </a:cubicBezTo>
                          <a:lnTo>
                            <a:pt x="55" y="27"/>
                          </a:lnTo>
                          <a:lnTo>
                            <a:pt x="55" y="19"/>
                          </a:lnTo>
                          <a:lnTo>
                            <a:pt x="57" y="21"/>
                          </a:lnTo>
                          <a:cubicBezTo>
                            <a:pt x="58" y="21"/>
                            <a:pt x="58" y="22"/>
                            <a:pt x="58" y="22"/>
                          </a:cubicBezTo>
                          <a:cubicBezTo>
                            <a:pt x="58" y="22"/>
                            <a:pt x="59" y="22"/>
                            <a:pt x="59" y="22"/>
                          </a:cubicBezTo>
                          <a:cubicBezTo>
                            <a:pt x="58" y="20"/>
                            <a:pt x="56" y="19"/>
                            <a:pt x="54" y="18"/>
                          </a:cubicBezTo>
                          <a:cubicBezTo>
                            <a:pt x="52" y="17"/>
                            <a:pt x="49" y="16"/>
                            <a:pt x="48" y="14"/>
                          </a:cubicBezTo>
                          <a:cubicBezTo>
                            <a:pt x="47" y="13"/>
                            <a:pt x="46" y="11"/>
                            <a:pt x="46" y="9"/>
                          </a:cubicBezTo>
                          <a:cubicBezTo>
                            <a:pt x="46" y="7"/>
                            <a:pt x="46" y="6"/>
                            <a:pt x="45" y="5"/>
                          </a:cubicBezTo>
                          <a:cubicBezTo>
                            <a:pt x="45" y="6"/>
                            <a:pt x="45" y="6"/>
                            <a:pt x="45" y="6"/>
                          </a:cubicBezTo>
                          <a:cubicBezTo>
                            <a:pt x="43" y="8"/>
                            <a:pt x="42" y="11"/>
                            <a:pt x="37" y="11"/>
                          </a:cubicBezTo>
                          <a:cubicBezTo>
                            <a:pt x="33" y="11"/>
                            <a:pt x="23" y="7"/>
                            <a:pt x="21" y="3"/>
                          </a:cubicBezTo>
                          <a:cubicBezTo>
                            <a:pt x="18" y="3"/>
                            <a:pt x="15" y="2"/>
                            <a:pt x="13" y="1"/>
                          </a:cubicBezTo>
                          <a:cubicBezTo>
                            <a:pt x="10" y="1"/>
                            <a:pt x="7" y="0"/>
                            <a:pt x="4" y="0"/>
                          </a:cubicBezTo>
                          <a:cubicBezTo>
                            <a:pt x="2" y="0"/>
                            <a:pt x="1" y="1"/>
                            <a:pt x="0" y="3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ubicBezTo>
                            <a:pt x="2" y="5"/>
                            <a:pt x="3" y="7"/>
                            <a:pt x="3" y="9"/>
                          </a:cubicBezTo>
                          <a:cubicBezTo>
                            <a:pt x="3" y="12"/>
                            <a:pt x="2" y="13"/>
                            <a:pt x="1" y="14"/>
                          </a:cubicBezTo>
                          <a:cubicBezTo>
                            <a:pt x="1" y="15"/>
                            <a:pt x="0" y="15"/>
                            <a:pt x="0" y="16"/>
                          </a:cubicBezTo>
                          <a:cubicBezTo>
                            <a:pt x="0" y="19"/>
                            <a:pt x="2" y="20"/>
                            <a:pt x="6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" name="Freeform 1127">
                      <a:extLst>
                        <a:ext uri="{FF2B5EF4-FFF2-40B4-BE49-F238E27FC236}">
                          <a16:creationId xmlns:a16="http://schemas.microsoft.com/office/drawing/2014/main" id="{30E6D5D3-1C30-F354-1F9E-337A0258CA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8616" y="4640012"/>
                      <a:ext cx="60143" cy="56384"/>
                    </a:xfrm>
                    <a:custGeom>
                      <a:avLst/>
                      <a:gdLst>
                        <a:gd name="T0" fmla="*/ 61 w 139"/>
                        <a:gd name="T1" fmla="*/ 117 h 131"/>
                        <a:gd name="T2" fmla="*/ 62 w 139"/>
                        <a:gd name="T3" fmla="*/ 129 h 131"/>
                        <a:gd name="T4" fmla="*/ 62 w 139"/>
                        <a:gd name="T5" fmla="*/ 129 h 131"/>
                        <a:gd name="T6" fmla="*/ 70 w 139"/>
                        <a:gd name="T7" fmla="*/ 131 h 131"/>
                        <a:gd name="T8" fmla="*/ 77 w 139"/>
                        <a:gd name="T9" fmla="*/ 124 h 131"/>
                        <a:gd name="T10" fmla="*/ 89 w 139"/>
                        <a:gd name="T11" fmla="*/ 113 h 131"/>
                        <a:gd name="T12" fmla="*/ 97 w 139"/>
                        <a:gd name="T13" fmla="*/ 111 h 131"/>
                        <a:gd name="T14" fmla="*/ 104 w 139"/>
                        <a:gd name="T15" fmla="*/ 109 h 131"/>
                        <a:gd name="T16" fmla="*/ 108 w 139"/>
                        <a:gd name="T17" fmla="*/ 110 h 131"/>
                        <a:gd name="T18" fmla="*/ 112 w 139"/>
                        <a:gd name="T19" fmla="*/ 112 h 131"/>
                        <a:gd name="T20" fmla="*/ 122 w 139"/>
                        <a:gd name="T21" fmla="*/ 110 h 131"/>
                        <a:gd name="T22" fmla="*/ 133 w 139"/>
                        <a:gd name="T23" fmla="*/ 108 h 131"/>
                        <a:gd name="T24" fmla="*/ 134 w 139"/>
                        <a:gd name="T25" fmla="*/ 107 h 131"/>
                        <a:gd name="T26" fmla="*/ 136 w 139"/>
                        <a:gd name="T27" fmla="*/ 107 h 131"/>
                        <a:gd name="T28" fmla="*/ 139 w 139"/>
                        <a:gd name="T29" fmla="*/ 103 h 131"/>
                        <a:gd name="T30" fmla="*/ 132 w 139"/>
                        <a:gd name="T31" fmla="*/ 87 h 131"/>
                        <a:gd name="T32" fmla="*/ 126 w 139"/>
                        <a:gd name="T33" fmla="*/ 73 h 131"/>
                        <a:gd name="T34" fmla="*/ 122 w 139"/>
                        <a:gd name="T35" fmla="*/ 70 h 131"/>
                        <a:gd name="T36" fmla="*/ 113 w 139"/>
                        <a:gd name="T37" fmla="*/ 56 h 131"/>
                        <a:gd name="T38" fmla="*/ 116 w 139"/>
                        <a:gd name="T39" fmla="*/ 51 h 131"/>
                        <a:gd name="T40" fmla="*/ 117 w 139"/>
                        <a:gd name="T41" fmla="*/ 51 h 131"/>
                        <a:gd name="T42" fmla="*/ 87 w 139"/>
                        <a:gd name="T43" fmla="*/ 39 h 131"/>
                        <a:gd name="T44" fmla="*/ 87 w 139"/>
                        <a:gd name="T45" fmla="*/ 38 h 131"/>
                        <a:gd name="T46" fmla="*/ 71 w 139"/>
                        <a:gd name="T47" fmla="*/ 31 h 131"/>
                        <a:gd name="T48" fmla="*/ 54 w 139"/>
                        <a:gd name="T49" fmla="*/ 20 h 131"/>
                        <a:gd name="T50" fmla="*/ 46 w 139"/>
                        <a:gd name="T51" fmla="*/ 15 h 131"/>
                        <a:gd name="T52" fmla="*/ 37 w 139"/>
                        <a:gd name="T53" fmla="*/ 12 h 131"/>
                        <a:gd name="T54" fmla="*/ 24 w 139"/>
                        <a:gd name="T55" fmla="*/ 0 h 131"/>
                        <a:gd name="T56" fmla="*/ 20 w 139"/>
                        <a:gd name="T57" fmla="*/ 1 h 131"/>
                        <a:gd name="T58" fmla="*/ 17 w 139"/>
                        <a:gd name="T59" fmla="*/ 2 h 131"/>
                        <a:gd name="T60" fmla="*/ 2 w 139"/>
                        <a:gd name="T61" fmla="*/ 12 h 131"/>
                        <a:gd name="T62" fmla="*/ 2 w 139"/>
                        <a:gd name="T63" fmla="*/ 18 h 131"/>
                        <a:gd name="T64" fmla="*/ 1 w 139"/>
                        <a:gd name="T65" fmla="*/ 22 h 131"/>
                        <a:gd name="T66" fmla="*/ 0 w 139"/>
                        <a:gd name="T67" fmla="*/ 29 h 131"/>
                        <a:gd name="T68" fmla="*/ 7 w 139"/>
                        <a:gd name="T69" fmla="*/ 36 h 131"/>
                        <a:gd name="T70" fmla="*/ 15 w 139"/>
                        <a:gd name="T71" fmla="*/ 41 h 131"/>
                        <a:gd name="T72" fmla="*/ 23 w 139"/>
                        <a:gd name="T73" fmla="*/ 47 h 131"/>
                        <a:gd name="T74" fmla="*/ 34 w 139"/>
                        <a:gd name="T75" fmla="*/ 62 h 131"/>
                        <a:gd name="T76" fmla="*/ 30 w 139"/>
                        <a:gd name="T77" fmla="*/ 68 h 131"/>
                        <a:gd name="T78" fmla="*/ 28 w 139"/>
                        <a:gd name="T79" fmla="*/ 72 h 131"/>
                        <a:gd name="T80" fmla="*/ 32 w 139"/>
                        <a:gd name="T81" fmla="*/ 75 h 131"/>
                        <a:gd name="T82" fmla="*/ 37 w 139"/>
                        <a:gd name="T83" fmla="*/ 75 h 131"/>
                        <a:gd name="T84" fmla="*/ 40 w 139"/>
                        <a:gd name="T85" fmla="*/ 81 h 131"/>
                        <a:gd name="T86" fmla="*/ 44 w 139"/>
                        <a:gd name="T87" fmla="*/ 87 h 131"/>
                        <a:gd name="T88" fmla="*/ 49 w 139"/>
                        <a:gd name="T89" fmla="*/ 87 h 131"/>
                        <a:gd name="T90" fmla="*/ 49 w 139"/>
                        <a:gd name="T91" fmla="*/ 88 h 131"/>
                        <a:gd name="T92" fmla="*/ 60 w 139"/>
                        <a:gd name="T93" fmla="*/ 106 h 131"/>
                        <a:gd name="T94" fmla="*/ 60 w 139"/>
                        <a:gd name="T95" fmla="*/ 106 h 131"/>
                        <a:gd name="T96" fmla="*/ 61 w 139"/>
                        <a:gd name="T97" fmla="*/ 106 h 131"/>
                        <a:gd name="T98" fmla="*/ 62 w 139"/>
                        <a:gd name="T99" fmla="*/ 107 h 131"/>
                        <a:gd name="T100" fmla="*/ 62 w 139"/>
                        <a:gd name="T101" fmla="*/ 108 h 131"/>
                        <a:gd name="T102" fmla="*/ 61 w 139"/>
                        <a:gd name="T103" fmla="*/ 117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39" h="131">
                          <a:moveTo>
                            <a:pt x="61" y="117"/>
                          </a:moveTo>
                          <a:cubicBezTo>
                            <a:pt x="62" y="120"/>
                            <a:pt x="62" y="124"/>
                            <a:pt x="62" y="129"/>
                          </a:cubicBezTo>
                          <a:lnTo>
                            <a:pt x="62" y="129"/>
                          </a:lnTo>
                          <a:cubicBezTo>
                            <a:pt x="64" y="130"/>
                            <a:pt x="67" y="131"/>
                            <a:pt x="70" y="131"/>
                          </a:cubicBezTo>
                          <a:cubicBezTo>
                            <a:pt x="74" y="131"/>
                            <a:pt x="76" y="128"/>
                            <a:pt x="77" y="124"/>
                          </a:cubicBezTo>
                          <a:cubicBezTo>
                            <a:pt x="79" y="119"/>
                            <a:pt x="81" y="113"/>
                            <a:pt x="89" y="113"/>
                          </a:cubicBezTo>
                          <a:cubicBezTo>
                            <a:pt x="92" y="113"/>
                            <a:pt x="95" y="112"/>
                            <a:pt x="97" y="111"/>
                          </a:cubicBezTo>
                          <a:cubicBezTo>
                            <a:pt x="99" y="110"/>
                            <a:pt x="101" y="109"/>
                            <a:pt x="104" y="109"/>
                          </a:cubicBezTo>
                          <a:cubicBezTo>
                            <a:pt x="106" y="109"/>
                            <a:pt x="107" y="110"/>
                            <a:pt x="108" y="110"/>
                          </a:cubicBezTo>
                          <a:cubicBezTo>
                            <a:pt x="109" y="111"/>
                            <a:pt x="111" y="112"/>
                            <a:pt x="112" y="112"/>
                          </a:cubicBezTo>
                          <a:cubicBezTo>
                            <a:pt x="116" y="112"/>
                            <a:pt x="119" y="111"/>
                            <a:pt x="122" y="110"/>
                          </a:cubicBezTo>
                          <a:cubicBezTo>
                            <a:pt x="125" y="109"/>
                            <a:pt x="128" y="108"/>
                            <a:pt x="133" y="108"/>
                          </a:cubicBezTo>
                          <a:cubicBezTo>
                            <a:pt x="133" y="108"/>
                            <a:pt x="134" y="108"/>
                            <a:pt x="134" y="107"/>
                          </a:cubicBezTo>
                          <a:cubicBezTo>
                            <a:pt x="135" y="107"/>
                            <a:pt x="135" y="107"/>
                            <a:pt x="136" y="107"/>
                          </a:cubicBezTo>
                          <a:cubicBezTo>
                            <a:pt x="136" y="105"/>
                            <a:pt x="137" y="104"/>
                            <a:pt x="139" y="103"/>
                          </a:cubicBezTo>
                          <a:cubicBezTo>
                            <a:pt x="136" y="99"/>
                            <a:pt x="134" y="93"/>
                            <a:pt x="132" y="87"/>
                          </a:cubicBezTo>
                          <a:cubicBezTo>
                            <a:pt x="130" y="82"/>
                            <a:pt x="129" y="77"/>
                            <a:pt x="126" y="73"/>
                          </a:cubicBezTo>
                          <a:cubicBezTo>
                            <a:pt x="125" y="72"/>
                            <a:pt x="124" y="71"/>
                            <a:pt x="122" y="70"/>
                          </a:cubicBezTo>
                          <a:cubicBezTo>
                            <a:pt x="118" y="67"/>
                            <a:pt x="113" y="62"/>
                            <a:pt x="113" y="56"/>
                          </a:cubicBezTo>
                          <a:cubicBezTo>
                            <a:pt x="113" y="53"/>
                            <a:pt x="115" y="52"/>
                            <a:pt x="116" y="51"/>
                          </a:cubicBezTo>
                          <a:cubicBezTo>
                            <a:pt x="117" y="51"/>
                            <a:pt x="117" y="51"/>
                            <a:pt x="117" y="51"/>
                          </a:cubicBezTo>
                          <a:cubicBezTo>
                            <a:pt x="109" y="50"/>
                            <a:pt x="87" y="45"/>
                            <a:pt x="87" y="39"/>
                          </a:cubicBezTo>
                          <a:lnTo>
                            <a:pt x="87" y="38"/>
                          </a:lnTo>
                          <a:cubicBezTo>
                            <a:pt x="85" y="32"/>
                            <a:pt x="78" y="32"/>
                            <a:pt x="71" y="31"/>
                          </a:cubicBezTo>
                          <a:cubicBezTo>
                            <a:pt x="63" y="30"/>
                            <a:pt x="55" y="29"/>
                            <a:pt x="54" y="20"/>
                          </a:cubicBezTo>
                          <a:cubicBezTo>
                            <a:pt x="53" y="17"/>
                            <a:pt x="50" y="16"/>
                            <a:pt x="46" y="15"/>
                          </a:cubicBezTo>
                          <a:cubicBezTo>
                            <a:pt x="43" y="15"/>
                            <a:pt x="39" y="14"/>
                            <a:pt x="37" y="12"/>
                          </a:cubicBezTo>
                          <a:cubicBezTo>
                            <a:pt x="35" y="8"/>
                            <a:pt x="29" y="0"/>
                            <a:pt x="24" y="0"/>
                          </a:cubicBezTo>
                          <a:cubicBezTo>
                            <a:pt x="22" y="0"/>
                            <a:pt x="21" y="0"/>
                            <a:pt x="20" y="1"/>
                          </a:cubicBezTo>
                          <a:cubicBezTo>
                            <a:pt x="19" y="1"/>
                            <a:pt x="18" y="2"/>
                            <a:pt x="17" y="2"/>
                          </a:cubicBezTo>
                          <a:lnTo>
                            <a:pt x="2" y="12"/>
                          </a:lnTo>
                          <a:lnTo>
                            <a:pt x="2" y="18"/>
                          </a:lnTo>
                          <a:cubicBezTo>
                            <a:pt x="2" y="19"/>
                            <a:pt x="2" y="21"/>
                            <a:pt x="1" y="22"/>
                          </a:cubicBezTo>
                          <a:cubicBezTo>
                            <a:pt x="1" y="24"/>
                            <a:pt x="0" y="26"/>
                            <a:pt x="0" y="29"/>
                          </a:cubicBezTo>
                          <a:cubicBezTo>
                            <a:pt x="0" y="34"/>
                            <a:pt x="3" y="35"/>
                            <a:pt x="7" y="36"/>
                          </a:cubicBezTo>
                          <a:cubicBezTo>
                            <a:pt x="10" y="37"/>
                            <a:pt x="13" y="38"/>
                            <a:pt x="15" y="41"/>
                          </a:cubicBezTo>
                          <a:cubicBezTo>
                            <a:pt x="16" y="43"/>
                            <a:pt x="20" y="45"/>
                            <a:pt x="23" y="47"/>
                          </a:cubicBezTo>
                          <a:cubicBezTo>
                            <a:pt x="28" y="50"/>
                            <a:pt x="34" y="53"/>
                            <a:pt x="34" y="62"/>
                          </a:cubicBezTo>
                          <a:cubicBezTo>
                            <a:pt x="34" y="65"/>
                            <a:pt x="32" y="66"/>
                            <a:pt x="30" y="68"/>
                          </a:cubicBezTo>
                          <a:cubicBezTo>
                            <a:pt x="29" y="69"/>
                            <a:pt x="28" y="70"/>
                            <a:pt x="28" y="72"/>
                          </a:cubicBezTo>
                          <a:cubicBezTo>
                            <a:pt x="28" y="74"/>
                            <a:pt x="30" y="75"/>
                            <a:pt x="32" y="75"/>
                          </a:cubicBezTo>
                          <a:lnTo>
                            <a:pt x="37" y="75"/>
                          </a:lnTo>
                          <a:cubicBezTo>
                            <a:pt x="40" y="75"/>
                            <a:pt x="40" y="78"/>
                            <a:pt x="40" y="81"/>
                          </a:cubicBezTo>
                          <a:cubicBezTo>
                            <a:pt x="41" y="85"/>
                            <a:pt x="41" y="87"/>
                            <a:pt x="44" y="87"/>
                          </a:cubicBezTo>
                          <a:lnTo>
                            <a:pt x="49" y="87"/>
                          </a:lnTo>
                          <a:lnTo>
                            <a:pt x="49" y="88"/>
                          </a:lnTo>
                          <a:cubicBezTo>
                            <a:pt x="50" y="89"/>
                            <a:pt x="58" y="102"/>
                            <a:pt x="60" y="106"/>
                          </a:cubicBezTo>
                          <a:cubicBezTo>
                            <a:pt x="60" y="106"/>
                            <a:pt x="60" y="106"/>
                            <a:pt x="60" y="106"/>
                          </a:cubicBezTo>
                          <a:cubicBezTo>
                            <a:pt x="60" y="106"/>
                            <a:pt x="60" y="106"/>
                            <a:pt x="61" y="106"/>
                          </a:cubicBezTo>
                          <a:lnTo>
                            <a:pt x="62" y="107"/>
                          </a:lnTo>
                          <a:lnTo>
                            <a:pt x="62" y="108"/>
                          </a:lnTo>
                          <a:cubicBezTo>
                            <a:pt x="61" y="110"/>
                            <a:pt x="61" y="113"/>
                            <a:pt x="61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128">
                      <a:extLst>
                        <a:ext uri="{FF2B5EF4-FFF2-40B4-BE49-F238E27FC236}">
                          <a16:creationId xmlns:a16="http://schemas.microsoft.com/office/drawing/2014/main" id="{4DDB758F-233F-10D1-9C01-DCEAC85C9D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39893" y="4619338"/>
                      <a:ext cx="33830" cy="35710"/>
                    </a:xfrm>
                    <a:custGeom>
                      <a:avLst/>
                      <a:gdLst>
                        <a:gd name="T0" fmla="*/ 64 w 76"/>
                        <a:gd name="T1" fmla="*/ 31 h 82"/>
                        <a:gd name="T2" fmla="*/ 55 w 76"/>
                        <a:gd name="T3" fmla="*/ 26 h 82"/>
                        <a:gd name="T4" fmla="*/ 52 w 76"/>
                        <a:gd name="T5" fmla="*/ 29 h 82"/>
                        <a:gd name="T6" fmla="*/ 48 w 76"/>
                        <a:gd name="T7" fmla="*/ 32 h 82"/>
                        <a:gd name="T8" fmla="*/ 40 w 76"/>
                        <a:gd name="T9" fmla="*/ 20 h 82"/>
                        <a:gd name="T10" fmla="*/ 34 w 76"/>
                        <a:gd name="T11" fmla="*/ 8 h 82"/>
                        <a:gd name="T12" fmla="*/ 32 w 76"/>
                        <a:gd name="T13" fmla="*/ 9 h 82"/>
                        <a:gd name="T14" fmla="*/ 27 w 76"/>
                        <a:gd name="T15" fmla="*/ 11 h 82"/>
                        <a:gd name="T16" fmla="*/ 15 w 76"/>
                        <a:gd name="T17" fmla="*/ 0 h 82"/>
                        <a:gd name="T18" fmla="*/ 10 w 76"/>
                        <a:gd name="T19" fmla="*/ 7 h 82"/>
                        <a:gd name="T20" fmla="*/ 10 w 76"/>
                        <a:gd name="T21" fmla="*/ 32 h 82"/>
                        <a:gd name="T22" fmla="*/ 3 w 76"/>
                        <a:gd name="T23" fmla="*/ 43 h 82"/>
                        <a:gd name="T24" fmla="*/ 0 w 76"/>
                        <a:gd name="T25" fmla="*/ 45 h 82"/>
                        <a:gd name="T26" fmla="*/ 13 w 76"/>
                        <a:gd name="T27" fmla="*/ 58 h 82"/>
                        <a:gd name="T28" fmla="*/ 20 w 76"/>
                        <a:gd name="T29" fmla="*/ 60 h 82"/>
                        <a:gd name="T30" fmla="*/ 30 w 76"/>
                        <a:gd name="T31" fmla="*/ 67 h 82"/>
                        <a:gd name="T32" fmla="*/ 45 w 76"/>
                        <a:gd name="T33" fmla="*/ 75 h 82"/>
                        <a:gd name="T34" fmla="*/ 63 w 76"/>
                        <a:gd name="T35" fmla="*/ 82 h 82"/>
                        <a:gd name="T36" fmla="*/ 68 w 76"/>
                        <a:gd name="T37" fmla="*/ 76 h 82"/>
                        <a:gd name="T38" fmla="*/ 76 w 76"/>
                        <a:gd name="T39" fmla="*/ 67 h 82"/>
                        <a:gd name="T40" fmla="*/ 74 w 76"/>
                        <a:gd name="T41" fmla="*/ 64 h 82"/>
                        <a:gd name="T42" fmla="*/ 72 w 76"/>
                        <a:gd name="T43" fmla="*/ 60 h 82"/>
                        <a:gd name="T44" fmla="*/ 74 w 76"/>
                        <a:gd name="T45" fmla="*/ 54 h 82"/>
                        <a:gd name="T46" fmla="*/ 76 w 76"/>
                        <a:gd name="T47" fmla="*/ 48 h 82"/>
                        <a:gd name="T48" fmla="*/ 72 w 76"/>
                        <a:gd name="T49" fmla="*/ 40 h 82"/>
                        <a:gd name="T50" fmla="*/ 72 w 76"/>
                        <a:gd name="T51" fmla="*/ 40 h 82"/>
                        <a:gd name="T52" fmla="*/ 72 w 76"/>
                        <a:gd name="T53" fmla="*/ 36 h 82"/>
                        <a:gd name="T54" fmla="*/ 64 w 76"/>
                        <a:gd name="T55" fmla="*/ 3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6" h="82">
                          <a:moveTo>
                            <a:pt x="64" y="31"/>
                          </a:moveTo>
                          <a:cubicBezTo>
                            <a:pt x="61" y="29"/>
                            <a:pt x="59" y="26"/>
                            <a:pt x="55" y="26"/>
                          </a:cubicBezTo>
                          <a:cubicBezTo>
                            <a:pt x="54" y="26"/>
                            <a:pt x="53" y="27"/>
                            <a:pt x="52" y="29"/>
                          </a:cubicBezTo>
                          <a:cubicBezTo>
                            <a:pt x="51" y="30"/>
                            <a:pt x="50" y="32"/>
                            <a:pt x="48" y="32"/>
                          </a:cubicBezTo>
                          <a:cubicBezTo>
                            <a:pt x="42" y="32"/>
                            <a:pt x="41" y="25"/>
                            <a:pt x="40" y="20"/>
                          </a:cubicBezTo>
                          <a:cubicBezTo>
                            <a:pt x="40" y="13"/>
                            <a:pt x="39" y="8"/>
                            <a:pt x="34" y="8"/>
                          </a:cubicBezTo>
                          <a:cubicBezTo>
                            <a:pt x="33" y="8"/>
                            <a:pt x="33" y="9"/>
                            <a:pt x="32" y="9"/>
                          </a:cubicBezTo>
                          <a:cubicBezTo>
                            <a:pt x="31" y="10"/>
                            <a:pt x="29" y="11"/>
                            <a:pt x="27" y="11"/>
                          </a:cubicBezTo>
                          <a:cubicBezTo>
                            <a:pt x="23" y="11"/>
                            <a:pt x="16" y="5"/>
                            <a:pt x="15" y="0"/>
                          </a:cubicBezTo>
                          <a:cubicBezTo>
                            <a:pt x="12" y="2"/>
                            <a:pt x="10" y="4"/>
                            <a:pt x="10" y="7"/>
                          </a:cubicBezTo>
                          <a:lnTo>
                            <a:pt x="10" y="32"/>
                          </a:lnTo>
                          <a:cubicBezTo>
                            <a:pt x="10" y="38"/>
                            <a:pt x="6" y="41"/>
                            <a:pt x="3" y="43"/>
                          </a:cubicBezTo>
                          <a:cubicBezTo>
                            <a:pt x="2" y="44"/>
                            <a:pt x="1" y="44"/>
                            <a:pt x="0" y="45"/>
                          </a:cubicBezTo>
                          <a:cubicBezTo>
                            <a:pt x="7" y="47"/>
                            <a:pt x="12" y="56"/>
                            <a:pt x="13" y="58"/>
                          </a:cubicBezTo>
                          <a:cubicBezTo>
                            <a:pt x="14" y="59"/>
                            <a:pt x="17" y="60"/>
                            <a:pt x="20" y="60"/>
                          </a:cubicBezTo>
                          <a:cubicBezTo>
                            <a:pt x="24" y="61"/>
                            <a:pt x="29" y="61"/>
                            <a:pt x="30" y="67"/>
                          </a:cubicBezTo>
                          <a:cubicBezTo>
                            <a:pt x="31" y="74"/>
                            <a:pt x="38" y="75"/>
                            <a:pt x="45" y="75"/>
                          </a:cubicBezTo>
                          <a:cubicBezTo>
                            <a:pt x="52" y="76"/>
                            <a:pt x="59" y="77"/>
                            <a:pt x="63" y="82"/>
                          </a:cubicBezTo>
                          <a:cubicBezTo>
                            <a:pt x="64" y="80"/>
                            <a:pt x="66" y="78"/>
                            <a:pt x="68" y="76"/>
                          </a:cubicBezTo>
                          <a:cubicBezTo>
                            <a:pt x="72" y="74"/>
                            <a:pt x="76" y="71"/>
                            <a:pt x="76" y="67"/>
                          </a:cubicBezTo>
                          <a:cubicBezTo>
                            <a:pt x="76" y="66"/>
                            <a:pt x="75" y="65"/>
                            <a:pt x="74" y="64"/>
                          </a:cubicBezTo>
                          <a:cubicBezTo>
                            <a:pt x="73" y="64"/>
                            <a:pt x="72" y="62"/>
                            <a:pt x="72" y="60"/>
                          </a:cubicBezTo>
                          <a:cubicBezTo>
                            <a:pt x="72" y="57"/>
                            <a:pt x="73" y="56"/>
                            <a:pt x="74" y="54"/>
                          </a:cubicBezTo>
                          <a:cubicBezTo>
                            <a:pt x="75" y="53"/>
                            <a:pt x="76" y="51"/>
                            <a:pt x="76" y="48"/>
                          </a:cubicBezTo>
                          <a:cubicBezTo>
                            <a:pt x="76" y="42"/>
                            <a:pt x="74" y="41"/>
                            <a:pt x="72" y="40"/>
                          </a:cubicBezTo>
                          <a:lnTo>
                            <a:pt x="72" y="40"/>
                          </a:lnTo>
                          <a:lnTo>
                            <a:pt x="72" y="36"/>
                          </a:lnTo>
                          <a:cubicBezTo>
                            <a:pt x="68" y="35"/>
                            <a:pt x="66" y="33"/>
                            <a:pt x="64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129">
                      <a:extLst>
                        <a:ext uri="{FF2B5EF4-FFF2-40B4-BE49-F238E27FC236}">
                          <a16:creationId xmlns:a16="http://schemas.microsoft.com/office/drawing/2014/main" id="{E329D0C6-CAB8-C838-E3ED-0AC039E14C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6665" y="4647530"/>
                      <a:ext cx="56384" cy="50746"/>
                    </a:xfrm>
                    <a:custGeom>
                      <a:avLst/>
                      <a:gdLst>
                        <a:gd name="T0" fmla="*/ 14 w 132"/>
                        <a:gd name="T1" fmla="*/ 114 h 122"/>
                        <a:gd name="T2" fmla="*/ 18 w 132"/>
                        <a:gd name="T3" fmla="*/ 113 h 122"/>
                        <a:gd name="T4" fmla="*/ 23 w 132"/>
                        <a:gd name="T5" fmla="*/ 111 h 122"/>
                        <a:gd name="T6" fmla="*/ 30 w 132"/>
                        <a:gd name="T7" fmla="*/ 113 h 122"/>
                        <a:gd name="T8" fmla="*/ 34 w 132"/>
                        <a:gd name="T9" fmla="*/ 115 h 122"/>
                        <a:gd name="T10" fmla="*/ 37 w 132"/>
                        <a:gd name="T11" fmla="*/ 110 h 122"/>
                        <a:gd name="T12" fmla="*/ 39 w 132"/>
                        <a:gd name="T13" fmla="*/ 105 h 122"/>
                        <a:gd name="T14" fmla="*/ 40 w 132"/>
                        <a:gd name="T15" fmla="*/ 105 h 122"/>
                        <a:gd name="T16" fmla="*/ 41 w 132"/>
                        <a:gd name="T17" fmla="*/ 106 h 122"/>
                        <a:gd name="T18" fmla="*/ 42 w 132"/>
                        <a:gd name="T19" fmla="*/ 109 h 122"/>
                        <a:gd name="T20" fmla="*/ 46 w 132"/>
                        <a:gd name="T21" fmla="*/ 115 h 122"/>
                        <a:gd name="T22" fmla="*/ 50 w 132"/>
                        <a:gd name="T23" fmla="*/ 114 h 122"/>
                        <a:gd name="T24" fmla="*/ 57 w 132"/>
                        <a:gd name="T25" fmla="*/ 111 h 122"/>
                        <a:gd name="T26" fmla="*/ 64 w 132"/>
                        <a:gd name="T27" fmla="*/ 111 h 122"/>
                        <a:gd name="T28" fmla="*/ 70 w 132"/>
                        <a:gd name="T29" fmla="*/ 112 h 122"/>
                        <a:gd name="T30" fmla="*/ 74 w 132"/>
                        <a:gd name="T31" fmla="*/ 111 h 122"/>
                        <a:gd name="T32" fmla="*/ 78 w 132"/>
                        <a:gd name="T33" fmla="*/ 111 h 122"/>
                        <a:gd name="T34" fmla="*/ 86 w 132"/>
                        <a:gd name="T35" fmla="*/ 119 h 122"/>
                        <a:gd name="T36" fmla="*/ 87 w 132"/>
                        <a:gd name="T37" fmla="*/ 122 h 122"/>
                        <a:gd name="T38" fmla="*/ 90 w 132"/>
                        <a:gd name="T39" fmla="*/ 121 h 122"/>
                        <a:gd name="T40" fmla="*/ 102 w 132"/>
                        <a:gd name="T41" fmla="*/ 108 h 122"/>
                        <a:gd name="T42" fmla="*/ 119 w 132"/>
                        <a:gd name="T43" fmla="*/ 96 h 122"/>
                        <a:gd name="T44" fmla="*/ 125 w 132"/>
                        <a:gd name="T45" fmla="*/ 95 h 122"/>
                        <a:gd name="T46" fmla="*/ 127 w 132"/>
                        <a:gd name="T47" fmla="*/ 93 h 122"/>
                        <a:gd name="T48" fmla="*/ 132 w 132"/>
                        <a:gd name="T49" fmla="*/ 90 h 122"/>
                        <a:gd name="T50" fmla="*/ 132 w 132"/>
                        <a:gd name="T51" fmla="*/ 90 h 122"/>
                        <a:gd name="T52" fmla="*/ 123 w 132"/>
                        <a:gd name="T53" fmla="*/ 74 h 122"/>
                        <a:gd name="T54" fmla="*/ 119 w 132"/>
                        <a:gd name="T55" fmla="*/ 74 h 122"/>
                        <a:gd name="T56" fmla="*/ 113 w 132"/>
                        <a:gd name="T57" fmla="*/ 65 h 122"/>
                        <a:gd name="T58" fmla="*/ 112 w 132"/>
                        <a:gd name="T59" fmla="*/ 62 h 122"/>
                        <a:gd name="T60" fmla="*/ 107 w 132"/>
                        <a:gd name="T61" fmla="*/ 62 h 122"/>
                        <a:gd name="T62" fmla="*/ 100 w 132"/>
                        <a:gd name="T63" fmla="*/ 56 h 122"/>
                        <a:gd name="T64" fmla="*/ 104 w 132"/>
                        <a:gd name="T65" fmla="*/ 50 h 122"/>
                        <a:gd name="T66" fmla="*/ 106 w 132"/>
                        <a:gd name="T67" fmla="*/ 46 h 122"/>
                        <a:gd name="T68" fmla="*/ 97 w 132"/>
                        <a:gd name="T69" fmla="*/ 33 h 122"/>
                        <a:gd name="T70" fmla="*/ 88 w 132"/>
                        <a:gd name="T71" fmla="*/ 26 h 122"/>
                        <a:gd name="T72" fmla="*/ 82 w 132"/>
                        <a:gd name="T73" fmla="*/ 22 h 122"/>
                        <a:gd name="T74" fmla="*/ 73 w 132"/>
                        <a:gd name="T75" fmla="*/ 13 h 122"/>
                        <a:gd name="T76" fmla="*/ 72 w 132"/>
                        <a:gd name="T77" fmla="*/ 11 h 122"/>
                        <a:gd name="T78" fmla="*/ 72 w 132"/>
                        <a:gd name="T79" fmla="*/ 10 h 122"/>
                        <a:gd name="T80" fmla="*/ 64 w 132"/>
                        <a:gd name="T81" fmla="*/ 4 h 122"/>
                        <a:gd name="T82" fmla="*/ 59 w 132"/>
                        <a:gd name="T83" fmla="*/ 0 h 122"/>
                        <a:gd name="T84" fmla="*/ 43 w 132"/>
                        <a:gd name="T85" fmla="*/ 0 h 122"/>
                        <a:gd name="T86" fmla="*/ 36 w 132"/>
                        <a:gd name="T87" fmla="*/ 12 h 122"/>
                        <a:gd name="T88" fmla="*/ 31 w 132"/>
                        <a:gd name="T89" fmla="*/ 22 h 122"/>
                        <a:gd name="T90" fmla="*/ 33 w 132"/>
                        <a:gd name="T91" fmla="*/ 28 h 122"/>
                        <a:gd name="T92" fmla="*/ 36 w 132"/>
                        <a:gd name="T93" fmla="*/ 35 h 122"/>
                        <a:gd name="T94" fmla="*/ 30 w 132"/>
                        <a:gd name="T95" fmla="*/ 46 h 122"/>
                        <a:gd name="T96" fmla="*/ 26 w 132"/>
                        <a:gd name="T97" fmla="*/ 54 h 122"/>
                        <a:gd name="T98" fmla="*/ 26 w 132"/>
                        <a:gd name="T99" fmla="*/ 63 h 122"/>
                        <a:gd name="T100" fmla="*/ 26 w 132"/>
                        <a:gd name="T101" fmla="*/ 66 h 122"/>
                        <a:gd name="T102" fmla="*/ 25 w 132"/>
                        <a:gd name="T103" fmla="*/ 74 h 122"/>
                        <a:gd name="T104" fmla="*/ 20 w 132"/>
                        <a:gd name="T105" fmla="*/ 75 h 122"/>
                        <a:gd name="T106" fmla="*/ 15 w 132"/>
                        <a:gd name="T107" fmla="*/ 74 h 122"/>
                        <a:gd name="T108" fmla="*/ 10 w 132"/>
                        <a:gd name="T109" fmla="*/ 73 h 122"/>
                        <a:gd name="T110" fmla="*/ 0 w 132"/>
                        <a:gd name="T111" fmla="*/ 80 h 122"/>
                        <a:gd name="T112" fmla="*/ 2 w 132"/>
                        <a:gd name="T113" fmla="*/ 84 h 122"/>
                        <a:gd name="T114" fmla="*/ 6 w 132"/>
                        <a:gd name="T115" fmla="*/ 91 h 122"/>
                        <a:gd name="T116" fmla="*/ 5 w 132"/>
                        <a:gd name="T117" fmla="*/ 97 h 122"/>
                        <a:gd name="T118" fmla="*/ 4 w 132"/>
                        <a:gd name="T119" fmla="*/ 102 h 122"/>
                        <a:gd name="T120" fmla="*/ 14 w 132"/>
                        <a:gd name="T121" fmla="*/ 114 h 12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32" h="122">
                          <a:moveTo>
                            <a:pt x="14" y="114"/>
                          </a:moveTo>
                          <a:cubicBezTo>
                            <a:pt x="16" y="114"/>
                            <a:pt x="17" y="113"/>
                            <a:pt x="18" y="113"/>
                          </a:cubicBezTo>
                          <a:cubicBezTo>
                            <a:pt x="20" y="112"/>
                            <a:pt x="21" y="111"/>
                            <a:pt x="23" y="111"/>
                          </a:cubicBezTo>
                          <a:cubicBezTo>
                            <a:pt x="27" y="111"/>
                            <a:pt x="29" y="112"/>
                            <a:pt x="30" y="113"/>
                          </a:cubicBezTo>
                          <a:cubicBezTo>
                            <a:pt x="32" y="114"/>
                            <a:pt x="33" y="115"/>
                            <a:pt x="34" y="115"/>
                          </a:cubicBezTo>
                          <a:cubicBezTo>
                            <a:pt x="35" y="115"/>
                            <a:pt x="37" y="111"/>
                            <a:pt x="37" y="110"/>
                          </a:cubicBezTo>
                          <a:cubicBezTo>
                            <a:pt x="38" y="107"/>
                            <a:pt x="38" y="106"/>
                            <a:pt x="39" y="105"/>
                          </a:cubicBezTo>
                          <a:lnTo>
                            <a:pt x="40" y="105"/>
                          </a:lnTo>
                          <a:lnTo>
                            <a:pt x="41" y="106"/>
                          </a:lnTo>
                          <a:cubicBezTo>
                            <a:pt x="41" y="107"/>
                            <a:pt x="42" y="108"/>
                            <a:pt x="42" y="109"/>
                          </a:cubicBezTo>
                          <a:cubicBezTo>
                            <a:pt x="43" y="112"/>
                            <a:pt x="44" y="115"/>
                            <a:pt x="46" y="115"/>
                          </a:cubicBezTo>
                          <a:cubicBezTo>
                            <a:pt x="48" y="115"/>
                            <a:pt x="49" y="115"/>
                            <a:pt x="50" y="114"/>
                          </a:cubicBezTo>
                          <a:cubicBezTo>
                            <a:pt x="52" y="112"/>
                            <a:pt x="54" y="111"/>
                            <a:pt x="57" y="111"/>
                          </a:cubicBezTo>
                          <a:cubicBezTo>
                            <a:pt x="60" y="111"/>
                            <a:pt x="62" y="111"/>
                            <a:pt x="64" y="111"/>
                          </a:cubicBezTo>
                          <a:cubicBezTo>
                            <a:pt x="66" y="112"/>
                            <a:pt x="67" y="112"/>
                            <a:pt x="70" y="112"/>
                          </a:cubicBezTo>
                          <a:cubicBezTo>
                            <a:pt x="72" y="112"/>
                            <a:pt x="73" y="112"/>
                            <a:pt x="74" y="111"/>
                          </a:cubicBezTo>
                          <a:cubicBezTo>
                            <a:pt x="75" y="111"/>
                            <a:pt x="76" y="111"/>
                            <a:pt x="78" y="111"/>
                          </a:cubicBezTo>
                          <a:cubicBezTo>
                            <a:pt x="84" y="111"/>
                            <a:pt x="85" y="116"/>
                            <a:pt x="86" y="119"/>
                          </a:cubicBezTo>
                          <a:cubicBezTo>
                            <a:pt x="86" y="120"/>
                            <a:pt x="87" y="121"/>
                            <a:pt x="87" y="122"/>
                          </a:cubicBezTo>
                          <a:cubicBezTo>
                            <a:pt x="88" y="122"/>
                            <a:pt x="89" y="121"/>
                            <a:pt x="90" y="121"/>
                          </a:cubicBezTo>
                          <a:cubicBezTo>
                            <a:pt x="95" y="119"/>
                            <a:pt x="101" y="117"/>
                            <a:pt x="102" y="108"/>
                          </a:cubicBezTo>
                          <a:cubicBezTo>
                            <a:pt x="103" y="100"/>
                            <a:pt x="112" y="98"/>
                            <a:pt x="119" y="96"/>
                          </a:cubicBezTo>
                          <a:cubicBezTo>
                            <a:pt x="121" y="96"/>
                            <a:pt x="123" y="95"/>
                            <a:pt x="125" y="95"/>
                          </a:cubicBezTo>
                          <a:cubicBezTo>
                            <a:pt x="126" y="95"/>
                            <a:pt x="126" y="94"/>
                            <a:pt x="127" y="93"/>
                          </a:cubicBezTo>
                          <a:cubicBezTo>
                            <a:pt x="128" y="92"/>
                            <a:pt x="129" y="90"/>
                            <a:pt x="132" y="90"/>
                          </a:cubicBezTo>
                          <a:lnTo>
                            <a:pt x="132" y="90"/>
                          </a:lnTo>
                          <a:cubicBezTo>
                            <a:pt x="131" y="87"/>
                            <a:pt x="126" y="79"/>
                            <a:pt x="123" y="74"/>
                          </a:cubicBezTo>
                          <a:lnTo>
                            <a:pt x="119" y="74"/>
                          </a:lnTo>
                          <a:cubicBezTo>
                            <a:pt x="114" y="74"/>
                            <a:pt x="113" y="69"/>
                            <a:pt x="113" y="65"/>
                          </a:cubicBezTo>
                          <a:cubicBezTo>
                            <a:pt x="113" y="64"/>
                            <a:pt x="113" y="62"/>
                            <a:pt x="112" y="62"/>
                          </a:cubicBezTo>
                          <a:lnTo>
                            <a:pt x="107" y="62"/>
                          </a:lnTo>
                          <a:cubicBezTo>
                            <a:pt x="104" y="62"/>
                            <a:pt x="100" y="60"/>
                            <a:pt x="100" y="56"/>
                          </a:cubicBezTo>
                          <a:cubicBezTo>
                            <a:pt x="100" y="53"/>
                            <a:pt x="102" y="51"/>
                            <a:pt x="104" y="50"/>
                          </a:cubicBezTo>
                          <a:cubicBezTo>
                            <a:pt x="105" y="49"/>
                            <a:pt x="106" y="47"/>
                            <a:pt x="106" y="46"/>
                          </a:cubicBezTo>
                          <a:cubicBezTo>
                            <a:pt x="106" y="39"/>
                            <a:pt x="102" y="36"/>
                            <a:pt x="97" y="33"/>
                          </a:cubicBezTo>
                          <a:cubicBezTo>
                            <a:pt x="93" y="31"/>
                            <a:pt x="90" y="29"/>
                            <a:pt x="88" y="26"/>
                          </a:cubicBezTo>
                          <a:cubicBezTo>
                            <a:pt x="87" y="24"/>
                            <a:pt x="84" y="23"/>
                            <a:pt x="82" y="22"/>
                          </a:cubicBezTo>
                          <a:cubicBezTo>
                            <a:pt x="78" y="21"/>
                            <a:pt x="73" y="20"/>
                            <a:pt x="73" y="13"/>
                          </a:cubicBezTo>
                          <a:cubicBezTo>
                            <a:pt x="73" y="12"/>
                            <a:pt x="72" y="12"/>
                            <a:pt x="72" y="11"/>
                          </a:cubicBezTo>
                          <a:cubicBezTo>
                            <a:pt x="72" y="11"/>
                            <a:pt x="72" y="10"/>
                            <a:pt x="72" y="10"/>
                          </a:cubicBezTo>
                          <a:cubicBezTo>
                            <a:pt x="69" y="9"/>
                            <a:pt x="66" y="6"/>
                            <a:pt x="64" y="4"/>
                          </a:cubicBezTo>
                          <a:cubicBezTo>
                            <a:pt x="62" y="2"/>
                            <a:pt x="60" y="0"/>
                            <a:pt x="59" y="0"/>
                          </a:cubicBezTo>
                          <a:lnTo>
                            <a:pt x="43" y="0"/>
                          </a:lnTo>
                          <a:cubicBezTo>
                            <a:pt x="42" y="5"/>
                            <a:pt x="39" y="8"/>
                            <a:pt x="36" y="12"/>
                          </a:cubicBezTo>
                          <a:cubicBezTo>
                            <a:pt x="34" y="15"/>
                            <a:pt x="31" y="19"/>
                            <a:pt x="31" y="22"/>
                          </a:cubicBezTo>
                          <a:cubicBezTo>
                            <a:pt x="31" y="24"/>
                            <a:pt x="32" y="26"/>
                            <a:pt x="33" y="28"/>
                          </a:cubicBezTo>
                          <a:cubicBezTo>
                            <a:pt x="34" y="30"/>
                            <a:pt x="36" y="32"/>
                            <a:pt x="36" y="35"/>
                          </a:cubicBezTo>
                          <a:cubicBezTo>
                            <a:pt x="36" y="41"/>
                            <a:pt x="33" y="44"/>
                            <a:pt x="30" y="46"/>
                          </a:cubicBezTo>
                          <a:cubicBezTo>
                            <a:pt x="28" y="48"/>
                            <a:pt x="26" y="50"/>
                            <a:pt x="26" y="54"/>
                          </a:cubicBezTo>
                          <a:lnTo>
                            <a:pt x="26" y="63"/>
                          </a:lnTo>
                          <a:cubicBezTo>
                            <a:pt x="26" y="64"/>
                            <a:pt x="26" y="65"/>
                            <a:pt x="26" y="66"/>
                          </a:cubicBezTo>
                          <a:cubicBezTo>
                            <a:pt x="26" y="69"/>
                            <a:pt x="26" y="72"/>
                            <a:pt x="25" y="74"/>
                          </a:cubicBezTo>
                          <a:cubicBezTo>
                            <a:pt x="24" y="75"/>
                            <a:pt x="22" y="75"/>
                            <a:pt x="20" y="75"/>
                          </a:cubicBezTo>
                          <a:cubicBezTo>
                            <a:pt x="18" y="75"/>
                            <a:pt x="16" y="75"/>
                            <a:pt x="15" y="74"/>
                          </a:cubicBezTo>
                          <a:cubicBezTo>
                            <a:pt x="13" y="73"/>
                            <a:pt x="12" y="73"/>
                            <a:pt x="10" y="73"/>
                          </a:cubicBezTo>
                          <a:cubicBezTo>
                            <a:pt x="7" y="73"/>
                            <a:pt x="0" y="77"/>
                            <a:pt x="0" y="80"/>
                          </a:cubicBezTo>
                          <a:cubicBezTo>
                            <a:pt x="0" y="82"/>
                            <a:pt x="1" y="82"/>
                            <a:pt x="2" y="84"/>
                          </a:cubicBezTo>
                          <a:cubicBezTo>
                            <a:pt x="4" y="85"/>
                            <a:pt x="6" y="87"/>
                            <a:pt x="6" y="91"/>
                          </a:cubicBezTo>
                          <a:cubicBezTo>
                            <a:pt x="6" y="93"/>
                            <a:pt x="6" y="95"/>
                            <a:pt x="5" y="97"/>
                          </a:cubicBezTo>
                          <a:cubicBezTo>
                            <a:pt x="5" y="99"/>
                            <a:pt x="4" y="100"/>
                            <a:pt x="4" y="102"/>
                          </a:cubicBezTo>
                          <a:cubicBezTo>
                            <a:pt x="4" y="107"/>
                            <a:pt x="11" y="114"/>
                            <a:pt x="14" y="1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130">
                      <a:extLst>
                        <a:ext uri="{FF2B5EF4-FFF2-40B4-BE49-F238E27FC236}">
                          <a16:creationId xmlns:a16="http://schemas.microsoft.com/office/drawing/2014/main" id="{C06A0FFA-BBC6-C351-AEEC-FA61B0621B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4858" y="4593025"/>
                      <a:ext cx="31951" cy="26313"/>
                    </a:xfrm>
                    <a:custGeom>
                      <a:avLst/>
                      <a:gdLst>
                        <a:gd name="T0" fmla="*/ 76 w 76"/>
                        <a:gd name="T1" fmla="*/ 36 h 59"/>
                        <a:gd name="T2" fmla="*/ 76 w 76"/>
                        <a:gd name="T3" fmla="*/ 34 h 59"/>
                        <a:gd name="T4" fmla="*/ 70 w 76"/>
                        <a:gd name="T5" fmla="*/ 26 h 59"/>
                        <a:gd name="T6" fmla="*/ 70 w 76"/>
                        <a:gd name="T7" fmla="*/ 25 h 59"/>
                        <a:gd name="T8" fmla="*/ 70 w 76"/>
                        <a:gd name="T9" fmla="*/ 23 h 59"/>
                        <a:gd name="T10" fmla="*/ 62 w 76"/>
                        <a:gd name="T11" fmla="*/ 12 h 59"/>
                        <a:gd name="T12" fmla="*/ 56 w 76"/>
                        <a:gd name="T13" fmla="*/ 4 h 59"/>
                        <a:gd name="T14" fmla="*/ 56 w 76"/>
                        <a:gd name="T15" fmla="*/ 0 h 59"/>
                        <a:gd name="T16" fmla="*/ 47 w 76"/>
                        <a:gd name="T17" fmla="*/ 3 h 59"/>
                        <a:gd name="T18" fmla="*/ 41 w 76"/>
                        <a:gd name="T19" fmla="*/ 2 h 59"/>
                        <a:gd name="T20" fmla="*/ 36 w 76"/>
                        <a:gd name="T21" fmla="*/ 1 h 59"/>
                        <a:gd name="T22" fmla="*/ 30 w 76"/>
                        <a:gd name="T23" fmla="*/ 2 h 59"/>
                        <a:gd name="T24" fmla="*/ 25 w 76"/>
                        <a:gd name="T25" fmla="*/ 3 h 59"/>
                        <a:gd name="T26" fmla="*/ 18 w 76"/>
                        <a:gd name="T27" fmla="*/ 3 h 59"/>
                        <a:gd name="T28" fmla="*/ 16 w 76"/>
                        <a:gd name="T29" fmla="*/ 5 h 59"/>
                        <a:gd name="T30" fmla="*/ 13 w 76"/>
                        <a:gd name="T31" fmla="*/ 7 h 59"/>
                        <a:gd name="T32" fmla="*/ 10 w 76"/>
                        <a:gd name="T33" fmla="*/ 6 h 59"/>
                        <a:gd name="T34" fmla="*/ 0 w 76"/>
                        <a:gd name="T35" fmla="*/ 32 h 59"/>
                        <a:gd name="T36" fmla="*/ 3 w 76"/>
                        <a:gd name="T37" fmla="*/ 36 h 59"/>
                        <a:gd name="T38" fmla="*/ 9 w 76"/>
                        <a:gd name="T39" fmla="*/ 36 h 59"/>
                        <a:gd name="T40" fmla="*/ 13 w 76"/>
                        <a:gd name="T41" fmla="*/ 43 h 59"/>
                        <a:gd name="T42" fmla="*/ 16 w 76"/>
                        <a:gd name="T43" fmla="*/ 50 h 59"/>
                        <a:gd name="T44" fmla="*/ 18 w 76"/>
                        <a:gd name="T45" fmla="*/ 49 h 59"/>
                        <a:gd name="T46" fmla="*/ 21 w 76"/>
                        <a:gd name="T47" fmla="*/ 47 h 59"/>
                        <a:gd name="T48" fmla="*/ 27 w 76"/>
                        <a:gd name="T49" fmla="*/ 52 h 59"/>
                        <a:gd name="T50" fmla="*/ 32 w 76"/>
                        <a:gd name="T51" fmla="*/ 57 h 59"/>
                        <a:gd name="T52" fmla="*/ 35 w 76"/>
                        <a:gd name="T53" fmla="*/ 55 h 59"/>
                        <a:gd name="T54" fmla="*/ 40 w 76"/>
                        <a:gd name="T55" fmla="*/ 52 h 59"/>
                        <a:gd name="T56" fmla="*/ 48 w 76"/>
                        <a:gd name="T57" fmla="*/ 56 h 59"/>
                        <a:gd name="T58" fmla="*/ 51 w 76"/>
                        <a:gd name="T59" fmla="*/ 59 h 59"/>
                        <a:gd name="T60" fmla="*/ 55 w 76"/>
                        <a:gd name="T61" fmla="*/ 57 h 59"/>
                        <a:gd name="T62" fmla="*/ 74 w 76"/>
                        <a:gd name="T63" fmla="*/ 40 h 59"/>
                        <a:gd name="T64" fmla="*/ 75 w 76"/>
                        <a:gd name="T65" fmla="*/ 37 h 59"/>
                        <a:gd name="T66" fmla="*/ 76 w 76"/>
                        <a:gd name="T67" fmla="*/ 36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76" h="59">
                          <a:moveTo>
                            <a:pt x="76" y="36"/>
                          </a:moveTo>
                          <a:lnTo>
                            <a:pt x="76" y="34"/>
                          </a:lnTo>
                          <a:cubicBezTo>
                            <a:pt x="72" y="33"/>
                            <a:pt x="70" y="32"/>
                            <a:pt x="70" y="26"/>
                          </a:cubicBezTo>
                          <a:lnTo>
                            <a:pt x="70" y="25"/>
                          </a:lnTo>
                          <a:lnTo>
                            <a:pt x="70" y="23"/>
                          </a:lnTo>
                          <a:cubicBezTo>
                            <a:pt x="67" y="21"/>
                            <a:pt x="64" y="18"/>
                            <a:pt x="62" y="12"/>
                          </a:cubicBezTo>
                          <a:cubicBezTo>
                            <a:pt x="59" y="11"/>
                            <a:pt x="56" y="9"/>
                            <a:pt x="56" y="4"/>
                          </a:cubicBezTo>
                          <a:lnTo>
                            <a:pt x="56" y="0"/>
                          </a:lnTo>
                          <a:cubicBezTo>
                            <a:pt x="54" y="2"/>
                            <a:pt x="51" y="3"/>
                            <a:pt x="47" y="3"/>
                          </a:cubicBezTo>
                          <a:cubicBezTo>
                            <a:pt x="44" y="3"/>
                            <a:pt x="42" y="3"/>
                            <a:pt x="41" y="2"/>
                          </a:cubicBezTo>
                          <a:cubicBezTo>
                            <a:pt x="39" y="1"/>
                            <a:pt x="38" y="1"/>
                            <a:pt x="36" y="1"/>
                          </a:cubicBezTo>
                          <a:cubicBezTo>
                            <a:pt x="34" y="1"/>
                            <a:pt x="32" y="2"/>
                            <a:pt x="30" y="2"/>
                          </a:cubicBezTo>
                          <a:cubicBezTo>
                            <a:pt x="28" y="3"/>
                            <a:pt x="27" y="3"/>
                            <a:pt x="25" y="3"/>
                          </a:cubicBezTo>
                          <a:lnTo>
                            <a:pt x="18" y="3"/>
                          </a:lnTo>
                          <a:cubicBezTo>
                            <a:pt x="18" y="3"/>
                            <a:pt x="17" y="4"/>
                            <a:pt x="16" y="5"/>
                          </a:cubicBezTo>
                          <a:cubicBezTo>
                            <a:pt x="16" y="6"/>
                            <a:pt x="14" y="7"/>
                            <a:pt x="13" y="7"/>
                          </a:cubicBezTo>
                          <a:cubicBezTo>
                            <a:pt x="11" y="7"/>
                            <a:pt x="10" y="7"/>
                            <a:pt x="10" y="6"/>
                          </a:cubicBezTo>
                          <a:cubicBezTo>
                            <a:pt x="7" y="11"/>
                            <a:pt x="0" y="23"/>
                            <a:pt x="0" y="32"/>
                          </a:cubicBezTo>
                          <a:cubicBezTo>
                            <a:pt x="0" y="35"/>
                            <a:pt x="1" y="36"/>
                            <a:pt x="3" y="36"/>
                          </a:cubicBezTo>
                          <a:lnTo>
                            <a:pt x="9" y="36"/>
                          </a:lnTo>
                          <a:cubicBezTo>
                            <a:pt x="12" y="36"/>
                            <a:pt x="13" y="40"/>
                            <a:pt x="13" y="43"/>
                          </a:cubicBezTo>
                          <a:cubicBezTo>
                            <a:pt x="13" y="48"/>
                            <a:pt x="14" y="50"/>
                            <a:pt x="16" y="50"/>
                          </a:cubicBezTo>
                          <a:cubicBezTo>
                            <a:pt x="17" y="50"/>
                            <a:pt x="17" y="49"/>
                            <a:pt x="18" y="49"/>
                          </a:cubicBezTo>
                          <a:cubicBezTo>
                            <a:pt x="19" y="48"/>
                            <a:pt x="20" y="47"/>
                            <a:pt x="21" y="47"/>
                          </a:cubicBezTo>
                          <a:cubicBezTo>
                            <a:pt x="24" y="47"/>
                            <a:pt x="25" y="50"/>
                            <a:pt x="27" y="52"/>
                          </a:cubicBezTo>
                          <a:cubicBezTo>
                            <a:pt x="28" y="55"/>
                            <a:pt x="29" y="57"/>
                            <a:pt x="32" y="57"/>
                          </a:cubicBezTo>
                          <a:cubicBezTo>
                            <a:pt x="34" y="57"/>
                            <a:pt x="35" y="56"/>
                            <a:pt x="35" y="55"/>
                          </a:cubicBezTo>
                          <a:cubicBezTo>
                            <a:pt x="36" y="54"/>
                            <a:pt x="37" y="52"/>
                            <a:pt x="40" y="52"/>
                          </a:cubicBezTo>
                          <a:cubicBezTo>
                            <a:pt x="44" y="52"/>
                            <a:pt x="46" y="54"/>
                            <a:pt x="48" y="56"/>
                          </a:cubicBezTo>
                          <a:cubicBezTo>
                            <a:pt x="49" y="57"/>
                            <a:pt x="50" y="58"/>
                            <a:pt x="51" y="59"/>
                          </a:cubicBezTo>
                          <a:cubicBezTo>
                            <a:pt x="52" y="58"/>
                            <a:pt x="53" y="58"/>
                            <a:pt x="55" y="57"/>
                          </a:cubicBezTo>
                          <a:cubicBezTo>
                            <a:pt x="63" y="53"/>
                            <a:pt x="75" y="48"/>
                            <a:pt x="74" y="40"/>
                          </a:cubicBezTo>
                          <a:cubicBezTo>
                            <a:pt x="74" y="39"/>
                            <a:pt x="75" y="38"/>
                            <a:pt x="75" y="37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131">
                      <a:extLst>
                        <a:ext uri="{FF2B5EF4-FFF2-40B4-BE49-F238E27FC236}">
                          <a16:creationId xmlns:a16="http://schemas.microsoft.com/office/drawing/2014/main" id="{FE085C70-13D5-4FAC-938C-A887A807F5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8545" y="4566713"/>
                      <a:ext cx="30071" cy="20675"/>
                    </a:xfrm>
                    <a:custGeom>
                      <a:avLst/>
                      <a:gdLst>
                        <a:gd name="T0" fmla="*/ 69 w 69"/>
                        <a:gd name="T1" fmla="*/ 29 h 48"/>
                        <a:gd name="T2" fmla="*/ 62 w 69"/>
                        <a:gd name="T3" fmla="*/ 19 h 48"/>
                        <a:gd name="T4" fmla="*/ 57 w 69"/>
                        <a:gd name="T5" fmla="*/ 15 h 48"/>
                        <a:gd name="T6" fmla="*/ 56 w 69"/>
                        <a:gd name="T7" fmla="*/ 13 h 48"/>
                        <a:gd name="T8" fmla="*/ 46 w 69"/>
                        <a:gd name="T9" fmla="*/ 5 h 48"/>
                        <a:gd name="T10" fmla="*/ 36 w 69"/>
                        <a:gd name="T11" fmla="*/ 8 h 48"/>
                        <a:gd name="T12" fmla="*/ 34 w 69"/>
                        <a:gd name="T13" fmla="*/ 10 h 48"/>
                        <a:gd name="T14" fmla="*/ 30 w 69"/>
                        <a:gd name="T15" fmla="*/ 12 h 48"/>
                        <a:gd name="T16" fmla="*/ 26 w 69"/>
                        <a:gd name="T17" fmla="*/ 10 h 48"/>
                        <a:gd name="T18" fmla="*/ 24 w 69"/>
                        <a:gd name="T19" fmla="*/ 8 h 48"/>
                        <a:gd name="T20" fmla="*/ 21 w 69"/>
                        <a:gd name="T21" fmla="*/ 10 h 48"/>
                        <a:gd name="T22" fmla="*/ 20 w 69"/>
                        <a:gd name="T23" fmla="*/ 10 h 48"/>
                        <a:gd name="T24" fmla="*/ 20 w 69"/>
                        <a:gd name="T25" fmla="*/ 10 h 48"/>
                        <a:gd name="T26" fmla="*/ 15 w 69"/>
                        <a:gd name="T27" fmla="*/ 3 h 48"/>
                        <a:gd name="T28" fmla="*/ 14 w 69"/>
                        <a:gd name="T29" fmla="*/ 0 h 48"/>
                        <a:gd name="T30" fmla="*/ 5 w 69"/>
                        <a:gd name="T31" fmla="*/ 4 h 48"/>
                        <a:gd name="T32" fmla="*/ 0 w 69"/>
                        <a:gd name="T33" fmla="*/ 7 h 48"/>
                        <a:gd name="T34" fmla="*/ 0 w 69"/>
                        <a:gd name="T35" fmla="*/ 14 h 48"/>
                        <a:gd name="T36" fmla="*/ 0 w 69"/>
                        <a:gd name="T37" fmla="*/ 16 h 48"/>
                        <a:gd name="T38" fmla="*/ 2 w 69"/>
                        <a:gd name="T39" fmla="*/ 19 h 48"/>
                        <a:gd name="T40" fmla="*/ 6 w 69"/>
                        <a:gd name="T41" fmla="*/ 24 h 48"/>
                        <a:gd name="T42" fmla="*/ 4 w 69"/>
                        <a:gd name="T43" fmla="*/ 30 h 48"/>
                        <a:gd name="T44" fmla="*/ 2 w 69"/>
                        <a:gd name="T45" fmla="*/ 35 h 48"/>
                        <a:gd name="T46" fmla="*/ 19 w 69"/>
                        <a:gd name="T47" fmla="*/ 48 h 48"/>
                        <a:gd name="T48" fmla="*/ 28 w 69"/>
                        <a:gd name="T49" fmla="*/ 43 h 48"/>
                        <a:gd name="T50" fmla="*/ 37 w 69"/>
                        <a:gd name="T51" fmla="*/ 38 h 48"/>
                        <a:gd name="T52" fmla="*/ 44 w 69"/>
                        <a:gd name="T53" fmla="*/ 42 h 48"/>
                        <a:gd name="T54" fmla="*/ 48 w 69"/>
                        <a:gd name="T55" fmla="*/ 44 h 48"/>
                        <a:gd name="T56" fmla="*/ 51 w 69"/>
                        <a:gd name="T57" fmla="*/ 42 h 48"/>
                        <a:gd name="T58" fmla="*/ 54 w 69"/>
                        <a:gd name="T59" fmla="*/ 39 h 48"/>
                        <a:gd name="T60" fmla="*/ 58 w 69"/>
                        <a:gd name="T61" fmla="*/ 40 h 48"/>
                        <a:gd name="T62" fmla="*/ 59 w 69"/>
                        <a:gd name="T63" fmla="*/ 41 h 48"/>
                        <a:gd name="T64" fmla="*/ 65 w 69"/>
                        <a:gd name="T65" fmla="*/ 38 h 48"/>
                        <a:gd name="T66" fmla="*/ 66 w 69"/>
                        <a:gd name="T67" fmla="*/ 37 h 48"/>
                        <a:gd name="T68" fmla="*/ 68 w 69"/>
                        <a:gd name="T69" fmla="*/ 33 h 48"/>
                        <a:gd name="T70" fmla="*/ 69 w 69"/>
                        <a:gd name="T71" fmla="*/ 29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9" h="48">
                          <a:moveTo>
                            <a:pt x="69" y="29"/>
                          </a:moveTo>
                          <a:cubicBezTo>
                            <a:pt x="69" y="22"/>
                            <a:pt x="66" y="20"/>
                            <a:pt x="62" y="19"/>
                          </a:cubicBezTo>
                          <a:cubicBezTo>
                            <a:pt x="60" y="18"/>
                            <a:pt x="58" y="17"/>
                            <a:pt x="57" y="15"/>
                          </a:cubicBezTo>
                          <a:cubicBezTo>
                            <a:pt x="57" y="14"/>
                            <a:pt x="57" y="14"/>
                            <a:pt x="56" y="13"/>
                          </a:cubicBezTo>
                          <a:cubicBezTo>
                            <a:pt x="54" y="9"/>
                            <a:pt x="53" y="6"/>
                            <a:pt x="46" y="5"/>
                          </a:cubicBezTo>
                          <a:cubicBezTo>
                            <a:pt x="43" y="7"/>
                            <a:pt x="40" y="7"/>
                            <a:pt x="36" y="8"/>
                          </a:cubicBezTo>
                          <a:cubicBezTo>
                            <a:pt x="35" y="8"/>
                            <a:pt x="35" y="9"/>
                            <a:pt x="34" y="10"/>
                          </a:cubicBezTo>
                          <a:cubicBezTo>
                            <a:pt x="34" y="11"/>
                            <a:pt x="33" y="12"/>
                            <a:pt x="30" y="12"/>
                          </a:cubicBezTo>
                          <a:cubicBezTo>
                            <a:pt x="28" y="12"/>
                            <a:pt x="27" y="11"/>
                            <a:pt x="26" y="10"/>
                          </a:cubicBezTo>
                          <a:cubicBezTo>
                            <a:pt x="25" y="9"/>
                            <a:pt x="25" y="8"/>
                            <a:pt x="24" y="8"/>
                          </a:cubicBezTo>
                          <a:cubicBezTo>
                            <a:pt x="23" y="8"/>
                            <a:pt x="22" y="9"/>
                            <a:pt x="21" y="10"/>
                          </a:cubicBezTo>
                          <a:lnTo>
                            <a:pt x="20" y="10"/>
                          </a:lnTo>
                          <a:lnTo>
                            <a:pt x="20" y="10"/>
                          </a:lnTo>
                          <a:cubicBezTo>
                            <a:pt x="18" y="8"/>
                            <a:pt x="16" y="5"/>
                            <a:pt x="15" y="3"/>
                          </a:cubicBezTo>
                          <a:cubicBezTo>
                            <a:pt x="15" y="2"/>
                            <a:pt x="14" y="1"/>
                            <a:pt x="14" y="0"/>
                          </a:cubicBezTo>
                          <a:cubicBezTo>
                            <a:pt x="11" y="1"/>
                            <a:pt x="8" y="2"/>
                            <a:pt x="5" y="4"/>
                          </a:cubicBezTo>
                          <a:cubicBezTo>
                            <a:pt x="4" y="5"/>
                            <a:pt x="2" y="6"/>
                            <a:pt x="0" y="7"/>
                          </a:cubicBezTo>
                          <a:cubicBezTo>
                            <a:pt x="2" y="10"/>
                            <a:pt x="1" y="12"/>
                            <a:pt x="0" y="14"/>
                          </a:cubicBezTo>
                          <a:cubicBezTo>
                            <a:pt x="0" y="15"/>
                            <a:pt x="0" y="15"/>
                            <a:pt x="0" y="16"/>
                          </a:cubicBezTo>
                          <a:cubicBezTo>
                            <a:pt x="0" y="17"/>
                            <a:pt x="1" y="18"/>
                            <a:pt x="2" y="19"/>
                          </a:cubicBezTo>
                          <a:cubicBezTo>
                            <a:pt x="4" y="20"/>
                            <a:pt x="6" y="22"/>
                            <a:pt x="6" y="24"/>
                          </a:cubicBezTo>
                          <a:cubicBezTo>
                            <a:pt x="6" y="27"/>
                            <a:pt x="5" y="29"/>
                            <a:pt x="4" y="30"/>
                          </a:cubicBezTo>
                          <a:cubicBezTo>
                            <a:pt x="3" y="32"/>
                            <a:pt x="2" y="33"/>
                            <a:pt x="2" y="35"/>
                          </a:cubicBezTo>
                          <a:cubicBezTo>
                            <a:pt x="2" y="44"/>
                            <a:pt x="7" y="48"/>
                            <a:pt x="19" y="48"/>
                          </a:cubicBezTo>
                          <a:cubicBezTo>
                            <a:pt x="23" y="48"/>
                            <a:pt x="25" y="46"/>
                            <a:pt x="28" y="43"/>
                          </a:cubicBezTo>
                          <a:cubicBezTo>
                            <a:pt x="30" y="41"/>
                            <a:pt x="32" y="38"/>
                            <a:pt x="37" y="38"/>
                          </a:cubicBezTo>
                          <a:cubicBezTo>
                            <a:pt x="41" y="38"/>
                            <a:pt x="42" y="40"/>
                            <a:pt x="44" y="42"/>
                          </a:cubicBezTo>
                          <a:cubicBezTo>
                            <a:pt x="45" y="43"/>
                            <a:pt x="46" y="44"/>
                            <a:pt x="48" y="44"/>
                          </a:cubicBezTo>
                          <a:cubicBezTo>
                            <a:pt x="49" y="44"/>
                            <a:pt x="50" y="44"/>
                            <a:pt x="51" y="42"/>
                          </a:cubicBezTo>
                          <a:cubicBezTo>
                            <a:pt x="51" y="41"/>
                            <a:pt x="52" y="39"/>
                            <a:pt x="54" y="39"/>
                          </a:cubicBezTo>
                          <a:cubicBezTo>
                            <a:pt x="56" y="39"/>
                            <a:pt x="57" y="40"/>
                            <a:pt x="58" y="40"/>
                          </a:cubicBezTo>
                          <a:cubicBezTo>
                            <a:pt x="58" y="41"/>
                            <a:pt x="58" y="41"/>
                            <a:pt x="59" y="41"/>
                          </a:cubicBezTo>
                          <a:cubicBezTo>
                            <a:pt x="61" y="41"/>
                            <a:pt x="65" y="39"/>
                            <a:pt x="65" y="38"/>
                          </a:cubicBezTo>
                          <a:lnTo>
                            <a:pt x="66" y="37"/>
                          </a:lnTo>
                          <a:cubicBezTo>
                            <a:pt x="66" y="36"/>
                            <a:pt x="67" y="34"/>
                            <a:pt x="68" y="33"/>
                          </a:cubicBezTo>
                          <a:cubicBezTo>
                            <a:pt x="68" y="31"/>
                            <a:pt x="69" y="30"/>
                            <a:pt x="69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132">
                      <a:extLst>
                        <a:ext uri="{FF2B5EF4-FFF2-40B4-BE49-F238E27FC236}">
                          <a16:creationId xmlns:a16="http://schemas.microsoft.com/office/drawing/2014/main" id="{FA93ABFC-E1FB-899F-860B-14891AFB41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613700"/>
                      <a:ext cx="24434" cy="30071"/>
                    </a:xfrm>
                    <a:custGeom>
                      <a:avLst/>
                      <a:gdLst>
                        <a:gd name="T0" fmla="*/ 42 w 58"/>
                        <a:gd name="T1" fmla="*/ 57 h 69"/>
                        <a:gd name="T2" fmla="*/ 47 w 58"/>
                        <a:gd name="T3" fmla="*/ 54 h 69"/>
                        <a:gd name="T4" fmla="*/ 53 w 58"/>
                        <a:gd name="T5" fmla="*/ 45 h 69"/>
                        <a:gd name="T6" fmla="*/ 53 w 58"/>
                        <a:gd name="T7" fmla="*/ 20 h 69"/>
                        <a:gd name="T8" fmla="*/ 58 w 58"/>
                        <a:gd name="T9" fmla="*/ 11 h 69"/>
                        <a:gd name="T10" fmla="*/ 55 w 58"/>
                        <a:gd name="T11" fmla="*/ 9 h 69"/>
                        <a:gd name="T12" fmla="*/ 49 w 58"/>
                        <a:gd name="T13" fmla="*/ 6 h 69"/>
                        <a:gd name="T14" fmla="*/ 46 w 58"/>
                        <a:gd name="T15" fmla="*/ 7 h 69"/>
                        <a:gd name="T16" fmla="*/ 41 w 58"/>
                        <a:gd name="T17" fmla="*/ 10 h 69"/>
                        <a:gd name="T18" fmla="*/ 34 w 58"/>
                        <a:gd name="T19" fmla="*/ 4 h 69"/>
                        <a:gd name="T20" fmla="*/ 30 w 58"/>
                        <a:gd name="T21" fmla="*/ 1 h 69"/>
                        <a:gd name="T22" fmla="*/ 28 w 58"/>
                        <a:gd name="T23" fmla="*/ 2 h 69"/>
                        <a:gd name="T24" fmla="*/ 25 w 58"/>
                        <a:gd name="T25" fmla="*/ 3 h 69"/>
                        <a:gd name="T26" fmla="*/ 20 w 58"/>
                        <a:gd name="T27" fmla="*/ 0 h 69"/>
                        <a:gd name="T28" fmla="*/ 6 w 58"/>
                        <a:gd name="T29" fmla="*/ 15 h 69"/>
                        <a:gd name="T30" fmla="*/ 6 w 58"/>
                        <a:gd name="T31" fmla="*/ 26 h 69"/>
                        <a:gd name="T32" fmla="*/ 0 w 58"/>
                        <a:gd name="T33" fmla="*/ 37 h 69"/>
                        <a:gd name="T34" fmla="*/ 3 w 58"/>
                        <a:gd name="T35" fmla="*/ 43 h 69"/>
                        <a:gd name="T36" fmla="*/ 13 w 58"/>
                        <a:gd name="T37" fmla="*/ 63 h 69"/>
                        <a:gd name="T38" fmla="*/ 16 w 58"/>
                        <a:gd name="T39" fmla="*/ 65 h 69"/>
                        <a:gd name="T40" fmla="*/ 21 w 58"/>
                        <a:gd name="T41" fmla="*/ 66 h 69"/>
                        <a:gd name="T42" fmla="*/ 22 w 58"/>
                        <a:gd name="T43" fmla="*/ 69 h 69"/>
                        <a:gd name="T44" fmla="*/ 35 w 58"/>
                        <a:gd name="T45" fmla="*/ 60 h 69"/>
                        <a:gd name="T46" fmla="*/ 38 w 58"/>
                        <a:gd name="T47" fmla="*/ 59 h 69"/>
                        <a:gd name="T48" fmla="*/ 42 w 58"/>
                        <a:gd name="T49" fmla="*/ 57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8" h="69">
                          <a:moveTo>
                            <a:pt x="42" y="57"/>
                          </a:moveTo>
                          <a:cubicBezTo>
                            <a:pt x="43" y="56"/>
                            <a:pt x="45" y="55"/>
                            <a:pt x="47" y="54"/>
                          </a:cubicBezTo>
                          <a:cubicBezTo>
                            <a:pt x="50" y="52"/>
                            <a:pt x="53" y="50"/>
                            <a:pt x="53" y="45"/>
                          </a:cubicBezTo>
                          <a:lnTo>
                            <a:pt x="53" y="20"/>
                          </a:lnTo>
                          <a:cubicBezTo>
                            <a:pt x="53" y="17"/>
                            <a:pt x="55" y="13"/>
                            <a:pt x="58" y="11"/>
                          </a:cubicBezTo>
                          <a:cubicBezTo>
                            <a:pt x="57" y="11"/>
                            <a:pt x="56" y="10"/>
                            <a:pt x="55" y="9"/>
                          </a:cubicBezTo>
                          <a:cubicBezTo>
                            <a:pt x="53" y="7"/>
                            <a:pt x="52" y="6"/>
                            <a:pt x="49" y="6"/>
                          </a:cubicBezTo>
                          <a:cubicBezTo>
                            <a:pt x="47" y="6"/>
                            <a:pt x="47" y="6"/>
                            <a:pt x="46" y="7"/>
                          </a:cubicBezTo>
                          <a:cubicBezTo>
                            <a:pt x="46" y="8"/>
                            <a:pt x="45" y="10"/>
                            <a:pt x="41" y="10"/>
                          </a:cubicBezTo>
                          <a:cubicBezTo>
                            <a:pt x="37" y="10"/>
                            <a:pt x="35" y="7"/>
                            <a:pt x="34" y="4"/>
                          </a:cubicBezTo>
                          <a:cubicBezTo>
                            <a:pt x="32" y="3"/>
                            <a:pt x="31" y="1"/>
                            <a:pt x="30" y="1"/>
                          </a:cubicBezTo>
                          <a:cubicBezTo>
                            <a:pt x="30" y="1"/>
                            <a:pt x="29" y="1"/>
                            <a:pt x="28" y="2"/>
                          </a:cubicBezTo>
                          <a:cubicBezTo>
                            <a:pt x="27" y="2"/>
                            <a:pt x="26" y="3"/>
                            <a:pt x="25" y="3"/>
                          </a:cubicBezTo>
                          <a:cubicBezTo>
                            <a:pt x="22" y="3"/>
                            <a:pt x="21" y="2"/>
                            <a:pt x="20" y="0"/>
                          </a:cubicBezTo>
                          <a:cubicBezTo>
                            <a:pt x="13" y="5"/>
                            <a:pt x="6" y="11"/>
                            <a:pt x="6" y="15"/>
                          </a:cubicBezTo>
                          <a:lnTo>
                            <a:pt x="6" y="26"/>
                          </a:lnTo>
                          <a:cubicBezTo>
                            <a:pt x="6" y="31"/>
                            <a:pt x="6" y="36"/>
                            <a:pt x="0" y="37"/>
                          </a:cubicBezTo>
                          <a:cubicBezTo>
                            <a:pt x="1" y="39"/>
                            <a:pt x="2" y="41"/>
                            <a:pt x="3" y="43"/>
                          </a:cubicBezTo>
                          <a:cubicBezTo>
                            <a:pt x="7" y="49"/>
                            <a:pt x="10" y="54"/>
                            <a:pt x="13" y="63"/>
                          </a:cubicBezTo>
                          <a:cubicBezTo>
                            <a:pt x="13" y="65"/>
                            <a:pt x="14" y="65"/>
                            <a:pt x="16" y="65"/>
                          </a:cubicBezTo>
                          <a:cubicBezTo>
                            <a:pt x="18" y="65"/>
                            <a:pt x="20" y="65"/>
                            <a:pt x="21" y="66"/>
                          </a:cubicBezTo>
                          <a:cubicBezTo>
                            <a:pt x="21" y="67"/>
                            <a:pt x="21" y="68"/>
                            <a:pt x="22" y="69"/>
                          </a:cubicBezTo>
                          <a:lnTo>
                            <a:pt x="35" y="60"/>
                          </a:lnTo>
                          <a:cubicBezTo>
                            <a:pt x="36" y="60"/>
                            <a:pt x="37" y="59"/>
                            <a:pt x="38" y="59"/>
                          </a:cubicBezTo>
                          <a:cubicBezTo>
                            <a:pt x="39" y="58"/>
                            <a:pt x="41" y="58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" name="Freeform 1133">
                      <a:extLst>
                        <a:ext uri="{FF2B5EF4-FFF2-40B4-BE49-F238E27FC236}">
                          <a16:creationId xmlns:a16="http://schemas.microsoft.com/office/drawing/2014/main" id="{9A7A8646-2B2D-F425-9894-A8AED0703A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619338"/>
                      <a:ext cx="35710" cy="37589"/>
                    </a:xfrm>
                    <a:custGeom>
                      <a:avLst/>
                      <a:gdLst>
                        <a:gd name="T0" fmla="*/ 0 w 84"/>
                        <a:gd name="T1" fmla="*/ 67 h 89"/>
                        <a:gd name="T2" fmla="*/ 4 w 84"/>
                        <a:gd name="T3" fmla="*/ 81 h 89"/>
                        <a:gd name="T4" fmla="*/ 6 w 84"/>
                        <a:gd name="T5" fmla="*/ 81 h 89"/>
                        <a:gd name="T6" fmla="*/ 15 w 84"/>
                        <a:gd name="T7" fmla="*/ 85 h 89"/>
                        <a:gd name="T8" fmla="*/ 24 w 84"/>
                        <a:gd name="T9" fmla="*/ 89 h 89"/>
                        <a:gd name="T10" fmla="*/ 29 w 84"/>
                        <a:gd name="T11" fmla="*/ 87 h 89"/>
                        <a:gd name="T12" fmla="*/ 35 w 84"/>
                        <a:gd name="T13" fmla="*/ 86 h 89"/>
                        <a:gd name="T14" fmla="*/ 38 w 84"/>
                        <a:gd name="T15" fmla="*/ 87 h 89"/>
                        <a:gd name="T16" fmla="*/ 44 w 84"/>
                        <a:gd name="T17" fmla="*/ 77 h 89"/>
                        <a:gd name="T18" fmla="*/ 50 w 84"/>
                        <a:gd name="T19" fmla="*/ 66 h 89"/>
                        <a:gd name="T20" fmla="*/ 50 w 84"/>
                        <a:gd name="T21" fmla="*/ 65 h 89"/>
                        <a:gd name="T22" fmla="*/ 68 w 84"/>
                        <a:gd name="T23" fmla="*/ 65 h 89"/>
                        <a:gd name="T24" fmla="*/ 75 w 84"/>
                        <a:gd name="T25" fmla="*/ 70 h 89"/>
                        <a:gd name="T26" fmla="*/ 82 w 84"/>
                        <a:gd name="T27" fmla="*/ 76 h 89"/>
                        <a:gd name="T28" fmla="*/ 84 w 84"/>
                        <a:gd name="T29" fmla="*/ 69 h 89"/>
                        <a:gd name="T30" fmla="*/ 84 w 84"/>
                        <a:gd name="T31" fmla="*/ 62 h 89"/>
                        <a:gd name="T32" fmla="*/ 84 w 84"/>
                        <a:gd name="T33" fmla="*/ 58 h 89"/>
                        <a:gd name="T34" fmla="*/ 81 w 84"/>
                        <a:gd name="T35" fmla="*/ 58 h 89"/>
                        <a:gd name="T36" fmla="*/ 75 w 84"/>
                        <a:gd name="T37" fmla="*/ 55 h 89"/>
                        <a:gd name="T38" fmla="*/ 66 w 84"/>
                        <a:gd name="T39" fmla="*/ 35 h 89"/>
                        <a:gd name="T40" fmla="*/ 62 w 84"/>
                        <a:gd name="T41" fmla="*/ 28 h 89"/>
                        <a:gd name="T42" fmla="*/ 47 w 84"/>
                        <a:gd name="T43" fmla="*/ 17 h 89"/>
                        <a:gd name="T44" fmla="*/ 47 w 84"/>
                        <a:gd name="T45" fmla="*/ 12 h 89"/>
                        <a:gd name="T46" fmla="*/ 44 w 84"/>
                        <a:gd name="T47" fmla="*/ 8 h 89"/>
                        <a:gd name="T48" fmla="*/ 40 w 84"/>
                        <a:gd name="T49" fmla="*/ 4 h 89"/>
                        <a:gd name="T50" fmla="*/ 35 w 84"/>
                        <a:gd name="T51" fmla="*/ 0 h 89"/>
                        <a:gd name="T52" fmla="*/ 31 w 84"/>
                        <a:gd name="T53" fmla="*/ 0 h 89"/>
                        <a:gd name="T54" fmla="*/ 27 w 84"/>
                        <a:gd name="T55" fmla="*/ 0 h 89"/>
                        <a:gd name="T56" fmla="*/ 20 w 84"/>
                        <a:gd name="T57" fmla="*/ 12 h 89"/>
                        <a:gd name="T58" fmla="*/ 17 w 84"/>
                        <a:gd name="T59" fmla="*/ 16 h 89"/>
                        <a:gd name="T60" fmla="*/ 17 w 84"/>
                        <a:gd name="T61" fmla="*/ 17 h 89"/>
                        <a:gd name="T62" fmla="*/ 18 w 84"/>
                        <a:gd name="T63" fmla="*/ 20 h 89"/>
                        <a:gd name="T64" fmla="*/ 18 w 84"/>
                        <a:gd name="T65" fmla="*/ 20 h 89"/>
                        <a:gd name="T66" fmla="*/ 17 w 84"/>
                        <a:gd name="T67" fmla="*/ 21 h 89"/>
                        <a:gd name="T68" fmla="*/ 16 w 84"/>
                        <a:gd name="T69" fmla="*/ 22 h 89"/>
                        <a:gd name="T70" fmla="*/ 15 w 84"/>
                        <a:gd name="T71" fmla="*/ 23 h 89"/>
                        <a:gd name="T72" fmla="*/ 19 w 84"/>
                        <a:gd name="T73" fmla="*/ 27 h 89"/>
                        <a:gd name="T74" fmla="*/ 20 w 84"/>
                        <a:gd name="T75" fmla="*/ 27 h 89"/>
                        <a:gd name="T76" fmla="*/ 20 w 84"/>
                        <a:gd name="T77" fmla="*/ 29 h 89"/>
                        <a:gd name="T78" fmla="*/ 16 w 84"/>
                        <a:gd name="T79" fmla="*/ 33 h 89"/>
                        <a:gd name="T80" fmla="*/ 15 w 84"/>
                        <a:gd name="T81" fmla="*/ 35 h 89"/>
                        <a:gd name="T82" fmla="*/ 15 w 84"/>
                        <a:gd name="T83" fmla="*/ 36 h 89"/>
                        <a:gd name="T84" fmla="*/ 16 w 84"/>
                        <a:gd name="T85" fmla="*/ 39 h 89"/>
                        <a:gd name="T86" fmla="*/ 8 w 84"/>
                        <a:gd name="T87" fmla="*/ 53 h 89"/>
                        <a:gd name="T88" fmla="*/ 0 w 84"/>
                        <a:gd name="T89" fmla="*/ 67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84" h="89">
                          <a:moveTo>
                            <a:pt x="0" y="67"/>
                          </a:moveTo>
                          <a:cubicBezTo>
                            <a:pt x="0" y="69"/>
                            <a:pt x="2" y="77"/>
                            <a:pt x="4" y="81"/>
                          </a:cubicBezTo>
                          <a:cubicBezTo>
                            <a:pt x="4" y="81"/>
                            <a:pt x="5" y="81"/>
                            <a:pt x="6" y="81"/>
                          </a:cubicBezTo>
                          <a:cubicBezTo>
                            <a:pt x="11" y="81"/>
                            <a:pt x="13" y="83"/>
                            <a:pt x="15" y="85"/>
                          </a:cubicBezTo>
                          <a:cubicBezTo>
                            <a:pt x="18" y="87"/>
                            <a:pt x="20" y="89"/>
                            <a:pt x="24" y="89"/>
                          </a:cubicBezTo>
                          <a:cubicBezTo>
                            <a:pt x="26" y="89"/>
                            <a:pt x="28" y="88"/>
                            <a:pt x="29" y="87"/>
                          </a:cubicBezTo>
                          <a:cubicBezTo>
                            <a:pt x="31" y="87"/>
                            <a:pt x="33" y="86"/>
                            <a:pt x="35" y="86"/>
                          </a:cubicBezTo>
                          <a:cubicBezTo>
                            <a:pt x="36" y="86"/>
                            <a:pt x="37" y="87"/>
                            <a:pt x="38" y="87"/>
                          </a:cubicBezTo>
                          <a:cubicBezTo>
                            <a:pt x="38" y="84"/>
                            <a:pt x="41" y="81"/>
                            <a:pt x="44" y="77"/>
                          </a:cubicBezTo>
                          <a:cubicBezTo>
                            <a:pt x="46" y="74"/>
                            <a:pt x="49" y="70"/>
                            <a:pt x="50" y="66"/>
                          </a:cubicBezTo>
                          <a:lnTo>
                            <a:pt x="50" y="65"/>
                          </a:lnTo>
                          <a:lnTo>
                            <a:pt x="68" y="65"/>
                          </a:lnTo>
                          <a:cubicBezTo>
                            <a:pt x="70" y="65"/>
                            <a:pt x="72" y="67"/>
                            <a:pt x="75" y="70"/>
                          </a:cubicBezTo>
                          <a:cubicBezTo>
                            <a:pt x="77" y="72"/>
                            <a:pt x="79" y="75"/>
                            <a:pt x="82" y="76"/>
                          </a:cubicBezTo>
                          <a:cubicBezTo>
                            <a:pt x="83" y="74"/>
                            <a:pt x="84" y="71"/>
                            <a:pt x="84" y="69"/>
                          </a:cubicBezTo>
                          <a:lnTo>
                            <a:pt x="84" y="62"/>
                          </a:lnTo>
                          <a:cubicBezTo>
                            <a:pt x="84" y="60"/>
                            <a:pt x="84" y="59"/>
                            <a:pt x="84" y="58"/>
                          </a:cubicBezTo>
                          <a:cubicBezTo>
                            <a:pt x="83" y="58"/>
                            <a:pt x="82" y="58"/>
                            <a:pt x="81" y="58"/>
                          </a:cubicBezTo>
                          <a:cubicBezTo>
                            <a:pt x="79" y="58"/>
                            <a:pt x="77" y="58"/>
                            <a:pt x="75" y="55"/>
                          </a:cubicBezTo>
                          <a:cubicBezTo>
                            <a:pt x="73" y="46"/>
                            <a:pt x="70" y="41"/>
                            <a:pt x="66" y="35"/>
                          </a:cubicBezTo>
                          <a:cubicBezTo>
                            <a:pt x="65" y="33"/>
                            <a:pt x="64" y="31"/>
                            <a:pt x="62" y="28"/>
                          </a:cubicBezTo>
                          <a:cubicBezTo>
                            <a:pt x="56" y="28"/>
                            <a:pt x="49" y="22"/>
                            <a:pt x="47" y="17"/>
                          </a:cubicBezTo>
                          <a:cubicBezTo>
                            <a:pt x="46" y="15"/>
                            <a:pt x="47" y="13"/>
                            <a:pt x="47" y="12"/>
                          </a:cubicBezTo>
                          <a:cubicBezTo>
                            <a:pt x="47" y="10"/>
                            <a:pt x="47" y="9"/>
                            <a:pt x="44" y="8"/>
                          </a:cubicBezTo>
                          <a:cubicBezTo>
                            <a:pt x="42" y="7"/>
                            <a:pt x="41" y="6"/>
                            <a:pt x="40" y="4"/>
                          </a:cubicBezTo>
                          <a:cubicBezTo>
                            <a:pt x="38" y="2"/>
                            <a:pt x="37" y="1"/>
                            <a:pt x="35" y="0"/>
                          </a:cubicBezTo>
                          <a:cubicBezTo>
                            <a:pt x="34" y="0"/>
                            <a:pt x="32" y="0"/>
                            <a:pt x="31" y="0"/>
                          </a:cubicBezTo>
                          <a:cubicBezTo>
                            <a:pt x="30" y="0"/>
                            <a:pt x="28" y="0"/>
                            <a:pt x="27" y="0"/>
                          </a:cubicBezTo>
                          <a:cubicBezTo>
                            <a:pt x="26" y="4"/>
                            <a:pt x="22" y="8"/>
                            <a:pt x="20" y="12"/>
                          </a:cubicBezTo>
                          <a:cubicBezTo>
                            <a:pt x="19" y="13"/>
                            <a:pt x="17" y="15"/>
                            <a:pt x="17" y="16"/>
                          </a:cubicBezTo>
                          <a:cubicBezTo>
                            <a:pt x="17" y="16"/>
                            <a:pt x="17" y="17"/>
                            <a:pt x="17" y="17"/>
                          </a:cubicBezTo>
                          <a:cubicBezTo>
                            <a:pt x="18" y="18"/>
                            <a:pt x="18" y="19"/>
                            <a:pt x="18" y="20"/>
                          </a:cubicBezTo>
                          <a:lnTo>
                            <a:pt x="18" y="20"/>
                          </a:lnTo>
                          <a:lnTo>
                            <a:pt x="17" y="21"/>
                          </a:lnTo>
                          <a:cubicBezTo>
                            <a:pt x="17" y="21"/>
                            <a:pt x="16" y="22"/>
                            <a:pt x="16" y="22"/>
                          </a:cubicBezTo>
                          <a:cubicBezTo>
                            <a:pt x="15" y="22"/>
                            <a:pt x="15" y="23"/>
                            <a:pt x="15" y="23"/>
                          </a:cubicBezTo>
                          <a:cubicBezTo>
                            <a:pt x="16" y="25"/>
                            <a:pt x="18" y="27"/>
                            <a:pt x="19" y="27"/>
                          </a:cubicBezTo>
                          <a:lnTo>
                            <a:pt x="20" y="27"/>
                          </a:lnTo>
                          <a:lnTo>
                            <a:pt x="20" y="29"/>
                          </a:lnTo>
                          <a:cubicBezTo>
                            <a:pt x="20" y="31"/>
                            <a:pt x="18" y="32"/>
                            <a:pt x="16" y="33"/>
                          </a:cubicBezTo>
                          <a:cubicBezTo>
                            <a:pt x="16" y="34"/>
                            <a:pt x="15" y="34"/>
                            <a:pt x="15" y="35"/>
                          </a:cubicBezTo>
                          <a:cubicBezTo>
                            <a:pt x="15" y="35"/>
                            <a:pt x="15" y="35"/>
                            <a:pt x="15" y="36"/>
                          </a:cubicBezTo>
                          <a:cubicBezTo>
                            <a:pt x="16" y="37"/>
                            <a:pt x="16" y="38"/>
                            <a:pt x="16" y="39"/>
                          </a:cubicBezTo>
                          <a:cubicBezTo>
                            <a:pt x="16" y="46"/>
                            <a:pt x="12" y="49"/>
                            <a:pt x="8" y="53"/>
                          </a:cubicBezTo>
                          <a:cubicBezTo>
                            <a:pt x="4" y="57"/>
                            <a:pt x="0" y="61"/>
                            <a:pt x="0" y="6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" name="Freeform 1134">
                      <a:extLst>
                        <a:ext uri="{FF2B5EF4-FFF2-40B4-BE49-F238E27FC236}">
                          <a16:creationId xmlns:a16="http://schemas.microsoft.com/office/drawing/2014/main" id="{DD7056D5-CAC2-1C97-B3B1-6B891B5BFD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1027" y="4587387"/>
                      <a:ext cx="22554" cy="26313"/>
                    </a:xfrm>
                    <a:custGeom>
                      <a:avLst/>
                      <a:gdLst>
                        <a:gd name="T0" fmla="*/ 42 w 52"/>
                        <a:gd name="T1" fmla="*/ 57 h 65"/>
                        <a:gd name="T2" fmla="*/ 52 w 52"/>
                        <a:gd name="T3" fmla="*/ 41 h 65"/>
                        <a:gd name="T4" fmla="*/ 51 w 52"/>
                        <a:gd name="T5" fmla="*/ 36 h 65"/>
                        <a:gd name="T6" fmla="*/ 51 w 52"/>
                        <a:gd name="T7" fmla="*/ 33 h 65"/>
                        <a:gd name="T8" fmla="*/ 46 w 52"/>
                        <a:gd name="T9" fmla="*/ 25 h 65"/>
                        <a:gd name="T10" fmla="*/ 42 w 52"/>
                        <a:gd name="T11" fmla="*/ 20 h 65"/>
                        <a:gd name="T12" fmla="*/ 40 w 52"/>
                        <a:gd name="T13" fmla="*/ 11 h 65"/>
                        <a:gd name="T14" fmla="*/ 39 w 52"/>
                        <a:gd name="T15" fmla="*/ 3 h 65"/>
                        <a:gd name="T16" fmla="*/ 36 w 52"/>
                        <a:gd name="T17" fmla="*/ 4 h 65"/>
                        <a:gd name="T18" fmla="*/ 22 w 52"/>
                        <a:gd name="T19" fmla="*/ 0 h 65"/>
                        <a:gd name="T20" fmla="*/ 20 w 52"/>
                        <a:gd name="T21" fmla="*/ 3 h 65"/>
                        <a:gd name="T22" fmla="*/ 16 w 52"/>
                        <a:gd name="T23" fmla="*/ 7 h 65"/>
                        <a:gd name="T24" fmla="*/ 11 w 52"/>
                        <a:gd name="T25" fmla="*/ 6 h 65"/>
                        <a:gd name="T26" fmla="*/ 9 w 52"/>
                        <a:gd name="T27" fmla="*/ 5 h 65"/>
                        <a:gd name="T28" fmla="*/ 0 w 52"/>
                        <a:gd name="T29" fmla="*/ 17 h 65"/>
                        <a:gd name="T30" fmla="*/ 10 w 52"/>
                        <a:gd name="T31" fmla="*/ 32 h 65"/>
                        <a:gd name="T32" fmla="*/ 12 w 52"/>
                        <a:gd name="T33" fmla="*/ 33 h 65"/>
                        <a:gd name="T34" fmla="*/ 19 w 52"/>
                        <a:gd name="T35" fmla="*/ 37 h 65"/>
                        <a:gd name="T36" fmla="*/ 22 w 52"/>
                        <a:gd name="T37" fmla="*/ 49 h 65"/>
                        <a:gd name="T38" fmla="*/ 29 w 52"/>
                        <a:gd name="T39" fmla="*/ 65 h 65"/>
                        <a:gd name="T40" fmla="*/ 36 w 52"/>
                        <a:gd name="T41" fmla="*/ 61 h 65"/>
                        <a:gd name="T42" fmla="*/ 42 w 52"/>
                        <a:gd name="T43" fmla="*/ 5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5">
                          <a:moveTo>
                            <a:pt x="42" y="57"/>
                          </a:moveTo>
                          <a:cubicBezTo>
                            <a:pt x="44" y="49"/>
                            <a:pt x="47" y="44"/>
                            <a:pt x="52" y="41"/>
                          </a:cubicBezTo>
                          <a:cubicBezTo>
                            <a:pt x="51" y="39"/>
                            <a:pt x="51" y="38"/>
                            <a:pt x="51" y="36"/>
                          </a:cubicBezTo>
                          <a:lnTo>
                            <a:pt x="51" y="33"/>
                          </a:lnTo>
                          <a:cubicBezTo>
                            <a:pt x="51" y="29"/>
                            <a:pt x="49" y="27"/>
                            <a:pt x="46" y="25"/>
                          </a:cubicBezTo>
                          <a:cubicBezTo>
                            <a:pt x="45" y="24"/>
                            <a:pt x="43" y="22"/>
                            <a:pt x="42" y="20"/>
                          </a:cubicBezTo>
                          <a:cubicBezTo>
                            <a:pt x="41" y="17"/>
                            <a:pt x="41" y="14"/>
                            <a:pt x="40" y="11"/>
                          </a:cubicBezTo>
                          <a:cubicBezTo>
                            <a:pt x="40" y="9"/>
                            <a:pt x="40" y="6"/>
                            <a:pt x="39" y="3"/>
                          </a:cubicBezTo>
                          <a:cubicBezTo>
                            <a:pt x="38" y="4"/>
                            <a:pt x="37" y="4"/>
                            <a:pt x="36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21" y="1"/>
                            <a:pt x="20" y="2"/>
                            <a:pt x="20" y="3"/>
                          </a:cubicBezTo>
                          <a:cubicBezTo>
                            <a:pt x="19" y="5"/>
                            <a:pt x="18" y="7"/>
                            <a:pt x="16" y="7"/>
                          </a:cubicBezTo>
                          <a:cubicBezTo>
                            <a:pt x="14" y="7"/>
                            <a:pt x="12" y="6"/>
                            <a:pt x="11" y="6"/>
                          </a:cubicBezTo>
                          <a:cubicBezTo>
                            <a:pt x="10" y="6"/>
                            <a:pt x="10" y="6"/>
                            <a:pt x="9" y="5"/>
                          </a:cubicBezTo>
                          <a:cubicBezTo>
                            <a:pt x="8" y="12"/>
                            <a:pt x="4" y="15"/>
                            <a:pt x="0" y="17"/>
                          </a:cubicBezTo>
                          <a:cubicBezTo>
                            <a:pt x="7" y="19"/>
                            <a:pt x="8" y="26"/>
                            <a:pt x="10" y="32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5" y="34"/>
                            <a:pt x="18" y="34"/>
                            <a:pt x="19" y="37"/>
                          </a:cubicBezTo>
                          <a:cubicBezTo>
                            <a:pt x="21" y="41"/>
                            <a:pt x="21" y="45"/>
                            <a:pt x="22" y="49"/>
                          </a:cubicBezTo>
                          <a:cubicBezTo>
                            <a:pt x="23" y="55"/>
                            <a:pt x="23" y="60"/>
                            <a:pt x="29" y="65"/>
                          </a:cubicBezTo>
                          <a:cubicBezTo>
                            <a:pt x="30" y="61"/>
                            <a:pt x="33" y="61"/>
                            <a:pt x="36" y="61"/>
                          </a:cubicBezTo>
                          <a:cubicBezTo>
                            <a:pt x="39" y="60"/>
                            <a:pt x="42" y="60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" name="Freeform 1135">
                      <a:extLst>
                        <a:ext uri="{FF2B5EF4-FFF2-40B4-BE49-F238E27FC236}">
                          <a16:creationId xmlns:a16="http://schemas.microsoft.com/office/drawing/2014/main" id="{3CFC5EE1-65FF-8747-5EC2-6AAA6342F5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8474" y="4566713"/>
                      <a:ext cx="31951" cy="28193"/>
                    </a:xfrm>
                    <a:custGeom>
                      <a:avLst/>
                      <a:gdLst>
                        <a:gd name="T0" fmla="*/ 72 w 73"/>
                        <a:gd name="T1" fmla="*/ 45 h 67"/>
                        <a:gd name="T2" fmla="*/ 69 w 73"/>
                        <a:gd name="T3" fmla="*/ 35 h 67"/>
                        <a:gd name="T4" fmla="*/ 71 w 73"/>
                        <a:gd name="T5" fmla="*/ 29 h 67"/>
                        <a:gd name="T6" fmla="*/ 73 w 73"/>
                        <a:gd name="T7" fmla="*/ 24 h 67"/>
                        <a:gd name="T8" fmla="*/ 70 w 73"/>
                        <a:gd name="T9" fmla="*/ 21 h 67"/>
                        <a:gd name="T10" fmla="*/ 66 w 73"/>
                        <a:gd name="T11" fmla="*/ 16 h 67"/>
                        <a:gd name="T12" fmla="*/ 67 w 73"/>
                        <a:gd name="T13" fmla="*/ 13 h 67"/>
                        <a:gd name="T14" fmla="*/ 68 w 73"/>
                        <a:gd name="T15" fmla="*/ 7 h 67"/>
                        <a:gd name="T16" fmla="*/ 50 w 73"/>
                        <a:gd name="T17" fmla="*/ 11 h 67"/>
                        <a:gd name="T18" fmla="*/ 49 w 73"/>
                        <a:gd name="T19" fmla="*/ 11 h 67"/>
                        <a:gd name="T20" fmla="*/ 43 w 73"/>
                        <a:gd name="T21" fmla="*/ 11 h 67"/>
                        <a:gd name="T22" fmla="*/ 42 w 73"/>
                        <a:gd name="T23" fmla="*/ 10 h 67"/>
                        <a:gd name="T24" fmla="*/ 42 w 73"/>
                        <a:gd name="T25" fmla="*/ 10 h 67"/>
                        <a:gd name="T26" fmla="*/ 41 w 73"/>
                        <a:gd name="T27" fmla="*/ 11 h 67"/>
                        <a:gd name="T28" fmla="*/ 38 w 73"/>
                        <a:gd name="T29" fmla="*/ 14 h 67"/>
                        <a:gd name="T30" fmla="*/ 25 w 73"/>
                        <a:gd name="T31" fmla="*/ 6 h 67"/>
                        <a:gd name="T32" fmla="*/ 17 w 73"/>
                        <a:gd name="T33" fmla="*/ 0 h 67"/>
                        <a:gd name="T34" fmla="*/ 16 w 73"/>
                        <a:gd name="T35" fmla="*/ 0 h 67"/>
                        <a:gd name="T36" fmla="*/ 16 w 73"/>
                        <a:gd name="T37" fmla="*/ 5 h 67"/>
                        <a:gd name="T38" fmla="*/ 16 w 73"/>
                        <a:gd name="T39" fmla="*/ 6 h 67"/>
                        <a:gd name="T40" fmla="*/ 8 w 73"/>
                        <a:gd name="T41" fmla="*/ 15 h 67"/>
                        <a:gd name="T42" fmla="*/ 0 w 73"/>
                        <a:gd name="T43" fmla="*/ 26 h 67"/>
                        <a:gd name="T44" fmla="*/ 5 w 73"/>
                        <a:gd name="T45" fmla="*/ 32 h 67"/>
                        <a:gd name="T46" fmla="*/ 10 w 73"/>
                        <a:gd name="T47" fmla="*/ 29 h 67"/>
                        <a:gd name="T48" fmla="*/ 11 w 73"/>
                        <a:gd name="T49" fmla="*/ 28 h 67"/>
                        <a:gd name="T50" fmla="*/ 12 w 73"/>
                        <a:gd name="T51" fmla="*/ 29 h 67"/>
                        <a:gd name="T52" fmla="*/ 17 w 73"/>
                        <a:gd name="T53" fmla="*/ 37 h 67"/>
                        <a:gd name="T54" fmla="*/ 20 w 73"/>
                        <a:gd name="T55" fmla="*/ 42 h 67"/>
                        <a:gd name="T56" fmla="*/ 25 w 73"/>
                        <a:gd name="T57" fmla="*/ 44 h 67"/>
                        <a:gd name="T58" fmla="*/ 35 w 73"/>
                        <a:gd name="T59" fmla="*/ 53 h 67"/>
                        <a:gd name="T60" fmla="*/ 32 w 73"/>
                        <a:gd name="T61" fmla="*/ 61 h 67"/>
                        <a:gd name="T62" fmla="*/ 31 w 73"/>
                        <a:gd name="T63" fmla="*/ 63 h 67"/>
                        <a:gd name="T64" fmla="*/ 31 w 73"/>
                        <a:gd name="T65" fmla="*/ 67 h 67"/>
                        <a:gd name="T66" fmla="*/ 35 w 73"/>
                        <a:gd name="T67" fmla="*/ 64 h 67"/>
                        <a:gd name="T68" fmla="*/ 36 w 73"/>
                        <a:gd name="T69" fmla="*/ 63 h 67"/>
                        <a:gd name="T70" fmla="*/ 36 w 73"/>
                        <a:gd name="T71" fmla="*/ 65 h 67"/>
                        <a:gd name="T72" fmla="*/ 38 w 73"/>
                        <a:gd name="T73" fmla="*/ 66 h 67"/>
                        <a:gd name="T74" fmla="*/ 43 w 73"/>
                        <a:gd name="T75" fmla="*/ 65 h 67"/>
                        <a:gd name="T76" fmla="*/ 48 w 73"/>
                        <a:gd name="T77" fmla="*/ 64 h 67"/>
                        <a:gd name="T78" fmla="*/ 52 w 73"/>
                        <a:gd name="T79" fmla="*/ 62 h 67"/>
                        <a:gd name="T80" fmla="*/ 59 w 73"/>
                        <a:gd name="T81" fmla="*/ 51 h 67"/>
                        <a:gd name="T82" fmla="*/ 59 w 73"/>
                        <a:gd name="T83" fmla="*/ 50 h 67"/>
                        <a:gd name="T84" fmla="*/ 60 w 73"/>
                        <a:gd name="T85" fmla="*/ 50 h 67"/>
                        <a:gd name="T86" fmla="*/ 64 w 73"/>
                        <a:gd name="T87" fmla="*/ 51 h 67"/>
                        <a:gd name="T88" fmla="*/ 68 w 73"/>
                        <a:gd name="T89" fmla="*/ 52 h 67"/>
                        <a:gd name="T90" fmla="*/ 70 w 73"/>
                        <a:gd name="T91" fmla="*/ 49 h 67"/>
                        <a:gd name="T92" fmla="*/ 72 w 73"/>
                        <a:gd name="T93" fmla="*/ 45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73" h="67">
                          <a:moveTo>
                            <a:pt x="72" y="45"/>
                          </a:moveTo>
                          <a:cubicBezTo>
                            <a:pt x="70" y="43"/>
                            <a:pt x="69" y="39"/>
                            <a:pt x="69" y="35"/>
                          </a:cubicBezTo>
                          <a:cubicBezTo>
                            <a:pt x="69" y="32"/>
                            <a:pt x="70" y="30"/>
                            <a:pt x="71" y="29"/>
                          </a:cubicBezTo>
                          <a:cubicBezTo>
                            <a:pt x="72" y="27"/>
                            <a:pt x="73" y="26"/>
                            <a:pt x="73" y="24"/>
                          </a:cubicBezTo>
                          <a:cubicBezTo>
                            <a:pt x="73" y="23"/>
                            <a:pt x="72" y="22"/>
                            <a:pt x="70" y="21"/>
                          </a:cubicBezTo>
                          <a:cubicBezTo>
                            <a:pt x="68" y="20"/>
                            <a:pt x="66" y="18"/>
                            <a:pt x="66" y="16"/>
                          </a:cubicBezTo>
                          <a:cubicBezTo>
                            <a:pt x="66" y="15"/>
                            <a:pt x="67" y="14"/>
                            <a:pt x="67" y="13"/>
                          </a:cubicBezTo>
                          <a:cubicBezTo>
                            <a:pt x="68" y="11"/>
                            <a:pt x="69" y="9"/>
                            <a:pt x="68" y="7"/>
                          </a:cubicBezTo>
                          <a:cubicBezTo>
                            <a:pt x="63" y="9"/>
                            <a:pt x="57" y="11"/>
                            <a:pt x="50" y="11"/>
                          </a:cubicBezTo>
                          <a:cubicBezTo>
                            <a:pt x="50" y="11"/>
                            <a:pt x="49" y="11"/>
                            <a:pt x="49" y="11"/>
                          </a:cubicBezTo>
                          <a:cubicBezTo>
                            <a:pt x="47" y="11"/>
                            <a:pt x="45" y="12"/>
                            <a:pt x="43" y="11"/>
                          </a:cubicBezTo>
                          <a:cubicBezTo>
                            <a:pt x="43" y="10"/>
                            <a:pt x="42" y="10"/>
                            <a:pt x="42" y="10"/>
                          </a:cubicBezTo>
                          <a:lnTo>
                            <a:pt x="42" y="10"/>
                          </a:lnTo>
                          <a:cubicBezTo>
                            <a:pt x="41" y="10"/>
                            <a:pt x="41" y="10"/>
                            <a:pt x="41" y="11"/>
                          </a:cubicBezTo>
                          <a:cubicBezTo>
                            <a:pt x="40" y="12"/>
                            <a:pt x="40" y="14"/>
                            <a:pt x="38" y="14"/>
                          </a:cubicBezTo>
                          <a:cubicBezTo>
                            <a:pt x="32" y="14"/>
                            <a:pt x="28" y="9"/>
                            <a:pt x="25" y="6"/>
                          </a:cubicBezTo>
                          <a:cubicBezTo>
                            <a:pt x="22" y="2"/>
                            <a:pt x="20" y="0"/>
                            <a:pt x="17" y="0"/>
                          </a:cubicBezTo>
                          <a:cubicBezTo>
                            <a:pt x="17" y="0"/>
                            <a:pt x="16" y="0"/>
                            <a:pt x="16" y="0"/>
                          </a:cubicBezTo>
                          <a:cubicBezTo>
                            <a:pt x="15" y="1"/>
                            <a:pt x="16" y="3"/>
                            <a:pt x="16" y="5"/>
                          </a:cubicBezTo>
                          <a:cubicBezTo>
                            <a:pt x="16" y="5"/>
                            <a:pt x="16" y="6"/>
                            <a:pt x="16" y="6"/>
                          </a:cubicBezTo>
                          <a:cubicBezTo>
                            <a:pt x="16" y="10"/>
                            <a:pt x="12" y="13"/>
                            <a:pt x="8" y="15"/>
                          </a:cubicBezTo>
                          <a:cubicBezTo>
                            <a:pt x="4" y="18"/>
                            <a:pt x="0" y="21"/>
                            <a:pt x="0" y="26"/>
                          </a:cubicBezTo>
                          <a:cubicBezTo>
                            <a:pt x="0" y="31"/>
                            <a:pt x="2" y="32"/>
                            <a:pt x="5" y="32"/>
                          </a:cubicBezTo>
                          <a:cubicBezTo>
                            <a:pt x="7" y="32"/>
                            <a:pt x="9" y="31"/>
                            <a:pt x="10" y="29"/>
                          </a:cubicBezTo>
                          <a:lnTo>
                            <a:pt x="11" y="28"/>
                          </a:lnTo>
                          <a:lnTo>
                            <a:pt x="12" y="29"/>
                          </a:lnTo>
                          <a:cubicBezTo>
                            <a:pt x="14" y="31"/>
                            <a:pt x="15" y="34"/>
                            <a:pt x="17" y="37"/>
                          </a:cubicBezTo>
                          <a:cubicBezTo>
                            <a:pt x="18" y="39"/>
                            <a:pt x="19" y="40"/>
                            <a:pt x="20" y="42"/>
                          </a:cubicBezTo>
                          <a:cubicBezTo>
                            <a:pt x="21" y="43"/>
                            <a:pt x="23" y="43"/>
                            <a:pt x="25" y="44"/>
                          </a:cubicBezTo>
                          <a:cubicBezTo>
                            <a:pt x="30" y="45"/>
                            <a:pt x="35" y="46"/>
                            <a:pt x="35" y="53"/>
                          </a:cubicBezTo>
                          <a:cubicBezTo>
                            <a:pt x="35" y="56"/>
                            <a:pt x="33" y="59"/>
                            <a:pt x="32" y="61"/>
                          </a:cubicBezTo>
                          <a:cubicBezTo>
                            <a:pt x="32" y="62"/>
                            <a:pt x="31" y="62"/>
                            <a:pt x="31" y="63"/>
                          </a:cubicBezTo>
                          <a:lnTo>
                            <a:pt x="31" y="67"/>
                          </a:lnTo>
                          <a:cubicBezTo>
                            <a:pt x="32" y="66"/>
                            <a:pt x="33" y="65"/>
                            <a:pt x="35" y="64"/>
                          </a:cubicBezTo>
                          <a:lnTo>
                            <a:pt x="36" y="63"/>
                          </a:lnTo>
                          <a:lnTo>
                            <a:pt x="36" y="65"/>
                          </a:lnTo>
                          <a:cubicBezTo>
                            <a:pt x="36" y="65"/>
                            <a:pt x="37" y="66"/>
                            <a:pt x="38" y="66"/>
                          </a:cubicBezTo>
                          <a:cubicBezTo>
                            <a:pt x="40" y="66"/>
                            <a:pt x="41" y="65"/>
                            <a:pt x="43" y="65"/>
                          </a:cubicBezTo>
                          <a:cubicBezTo>
                            <a:pt x="44" y="65"/>
                            <a:pt x="46" y="64"/>
                            <a:pt x="48" y="64"/>
                          </a:cubicBezTo>
                          <a:cubicBezTo>
                            <a:pt x="49" y="63"/>
                            <a:pt x="50" y="63"/>
                            <a:pt x="52" y="62"/>
                          </a:cubicBezTo>
                          <a:cubicBezTo>
                            <a:pt x="55" y="59"/>
                            <a:pt x="59" y="57"/>
                            <a:pt x="59" y="51"/>
                          </a:cubicBezTo>
                          <a:lnTo>
                            <a:pt x="59" y="50"/>
                          </a:lnTo>
                          <a:lnTo>
                            <a:pt x="60" y="50"/>
                          </a:lnTo>
                          <a:cubicBezTo>
                            <a:pt x="62" y="50"/>
                            <a:pt x="63" y="50"/>
                            <a:pt x="64" y="51"/>
                          </a:cubicBezTo>
                          <a:cubicBezTo>
                            <a:pt x="65" y="51"/>
                            <a:pt x="66" y="52"/>
                            <a:pt x="68" y="52"/>
                          </a:cubicBezTo>
                          <a:cubicBezTo>
                            <a:pt x="68" y="52"/>
                            <a:pt x="69" y="51"/>
                            <a:pt x="70" y="49"/>
                          </a:cubicBezTo>
                          <a:cubicBezTo>
                            <a:pt x="70" y="48"/>
                            <a:pt x="71" y="46"/>
                            <a:pt x="72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" name="Freeform 1136">
                      <a:extLst>
                        <a:ext uri="{FF2B5EF4-FFF2-40B4-BE49-F238E27FC236}">
                          <a16:creationId xmlns:a16="http://schemas.microsoft.com/office/drawing/2014/main" id="{56E1B6D3-721A-6630-1DCC-C6EC681F6A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604302"/>
                      <a:ext cx="26312" cy="24434"/>
                    </a:xfrm>
                    <a:custGeom>
                      <a:avLst/>
                      <a:gdLst>
                        <a:gd name="T0" fmla="*/ 24 w 60"/>
                        <a:gd name="T1" fmla="*/ 48 h 58"/>
                        <a:gd name="T2" fmla="*/ 38 w 60"/>
                        <a:gd name="T3" fmla="*/ 58 h 58"/>
                        <a:gd name="T4" fmla="*/ 44 w 60"/>
                        <a:gd name="T5" fmla="*/ 49 h 58"/>
                        <a:gd name="T6" fmla="*/ 44 w 60"/>
                        <a:gd name="T7" fmla="*/ 38 h 58"/>
                        <a:gd name="T8" fmla="*/ 60 w 60"/>
                        <a:gd name="T9" fmla="*/ 21 h 58"/>
                        <a:gd name="T10" fmla="*/ 59 w 60"/>
                        <a:gd name="T11" fmla="*/ 17 h 58"/>
                        <a:gd name="T12" fmla="*/ 58 w 60"/>
                        <a:gd name="T13" fmla="*/ 12 h 58"/>
                        <a:gd name="T14" fmla="*/ 52 w 60"/>
                        <a:gd name="T15" fmla="*/ 12 h 58"/>
                        <a:gd name="T16" fmla="*/ 46 w 60"/>
                        <a:gd name="T17" fmla="*/ 6 h 58"/>
                        <a:gd name="T18" fmla="*/ 47 w 60"/>
                        <a:gd name="T19" fmla="*/ 1 h 58"/>
                        <a:gd name="T20" fmla="*/ 46 w 60"/>
                        <a:gd name="T21" fmla="*/ 1 h 58"/>
                        <a:gd name="T22" fmla="*/ 37 w 60"/>
                        <a:gd name="T23" fmla="*/ 8 h 58"/>
                        <a:gd name="T24" fmla="*/ 37 w 60"/>
                        <a:gd name="T25" fmla="*/ 9 h 58"/>
                        <a:gd name="T26" fmla="*/ 30 w 60"/>
                        <a:gd name="T27" fmla="*/ 9 h 58"/>
                        <a:gd name="T28" fmla="*/ 22 w 60"/>
                        <a:gd name="T29" fmla="*/ 0 h 58"/>
                        <a:gd name="T30" fmla="*/ 22 w 60"/>
                        <a:gd name="T31" fmla="*/ 0 h 58"/>
                        <a:gd name="T32" fmla="*/ 13 w 60"/>
                        <a:gd name="T33" fmla="*/ 14 h 58"/>
                        <a:gd name="T34" fmla="*/ 5 w 60"/>
                        <a:gd name="T35" fmla="*/ 20 h 58"/>
                        <a:gd name="T36" fmla="*/ 0 w 60"/>
                        <a:gd name="T37" fmla="*/ 23 h 58"/>
                        <a:gd name="T38" fmla="*/ 1 w 60"/>
                        <a:gd name="T39" fmla="*/ 28 h 58"/>
                        <a:gd name="T40" fmla="*/ 6 w 60"/>
                        <a:gd name="T41" fmla="*/ 30 h 58"/>
                        <a:gd name="T42" fmla="*/ 11 w 60"/>
                        <a:gd name="T43" fmla="*/ 30 h 58"/>
                        <a:gd name="T44" fmla="*/ 16 w 60"/>
                        <a:gd name="T45" fmla="*/ 34 h 58"/>
                        <a:gd name="T46" fmla="*/ 20 w 60"/>
                        <a:gd name="T47" fmla="*/ 38 h 58"/>
                        <a:gd name="T48" fmla="*/ 24 w 60"/>
                        <a:gd name="T49" fmla="*/ 44 h 58"/>
                        <a:gd name="T50" fmla="*/ 24 w 60"/>
                        <a:gd name="T51" fmla="*/ 4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60" h="58">
                          <a:moveTo>
                            <a:pt x="24" y="48"/>
                          </a:moveTo>
                          <a:cubicBezTo>
                            <a:pt x="26" y="53"/>
                            <a:pt x="33" y="58"/>
                            <a:pt x="38" y="58"/>
                          </a:cubicBezTo>
                          <a:cubicBezTo>
                            <a:pt x="44" y="58"/>
                            <a:pt x="44" y="55"/>
                            <a:pt x="44" y="49"/>
                          </a:cubicBezTo>
                          <a:lnTo>
                            <a:pt x="44" y="38"/>
                          </a:lnTo>
                          <a:cubicBezTo>
                            <a:pt x="44" y="31"/>
                            <a:pt x="56" y="23"/>
                            <a:pt x="60" y="21"/>
                          </a:cubicBezTo>
                          <a:cubicBezTo>
                            <a:pt x="60" y="20"/>
                            <a:pt x="59" y="19"/>
                            <a:pt x="59" y="17"/>
                          </a:cubicBezTo>
                          <a:cubicBezTo>
                            <a:pt x="59" y="13"/>
                            <a:pt x="59" y="12"/>
                            <a:pt x="58" y="12"/>
                          </a:cubicBezTo>
                          <a:lnTo>
                            <a:pt x="52" y="12"/>
                          </a:lnTo>
                          <a:cubicBezTo>
                            <a:pt x="48" y="12"/>
                            <a:pt x="46" y="10"/>
                            <a:pt x="46" y="6"/>
                          </a:cubicBezTo>
                          <a:cubicBezTo>
                            <a:pt x="46" y="4"/>
                            <a:pt x="47" y="3"/>
                            <a:pt x="47" y="1"/>
                          </a:cubicBezTo>
                          <a:lnTo>
                            <a:pt x="46" y="1"/>
                          </a:lnTo>
                          <a:cubicBezTo>
                            <a:pt x="40" y="1"/>
                            <a:pt x="37" y="2"/>
                            <a:pt x="37" y="8"/>
                          </a:cubicBezTo>
                          <a:lnTo>
                            <a:pt x="37" y="9"/>
                          </a:lnTo>
                          <a:lnTo>
                            <a:pt x="30" y="9"/>
                          </a:lnTo>
                          <a:cubicBezTo>
                            <a:pt x="26" y="8"/>
                            <a:pt x="23" y="3"/>
                            <a:pt x="22" y="0"/>
                          </a:cubicBezTo>
                          <a:lnTo>
                            <a:pt x="22" y="0"/>
                          </a:lnTo>
                          <a:cubicBezTo>
                            <a:pt x="17" y="3"/>
                            <a:pt x="15" y="7"/>
                            <a:pt x="13" y="14"/>
                          </a:cubicBezTo>
                          <a:cubicBezTo>
                            <a:pt x="13" y="19"/>
                            <a:pt x="8" y="20"/>
                            <a:pt x="5" y="20"/>
                          </a:cubicBezTo>
                          <a:cubicBezTo>
                            <a:pt x="1" y="20"/>
                            <a:pt x="0" y="21"/>
                            <a:pt x="0" y="23"/>
                          </a:cubicBezTo>
                          <a:cubicBezTo>
                            <a:pt x="0" y="26"/>
                            <a:pt x="0" y="26"/>
                            <a:pt x="1" y="28"/>
                          </a:cubicBezTo>
                          <a:cubicBezTo>
                            <a:pt x="2" y="30"/>
                            <a:pt x="4" y="30"/>
                            <a:pt x="6" y="30"/>
                          </a:cubicBezTo>
                          <a:cubicBezTo>
                            <a:pt x="8" y="30"/>
                            <a:pt x="9" y="30"/>
                            <a:pt x="11" y="30"/>
                          </a:cubicBezTo>
                          <a:cubicBezTo>
                            <a:pt x="13" y="31"/>
                            <a:pt x="15" y="33"/>
                            <a:pt x="16" y="34"/>
                          </a:cubicBezTo>
                          <a:cubicBezTo>
                            <a:pt x="18" y="36"/>
                            <a:pt x="19" y="37"/>
                            <a:pt x="20" y="38"/>
                          </a:cubicBezTo>
                          <a:cubicBezTo>
                            <a:pt x="25" y="40"/>
                            <a:pt x="24" y="42"/>
                            <a:pt x="24" y="44"/>
                          </a:cubicBezTo>
                          <a:cubicBezTo>
                            <a:pt x="24" y="45"/>
                            <a:pt x="24" y="47"/>
                            <a:pt x="24" y="4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" name="Freeform 1137">
                      <a:extLst>
                        <a:ext uri="{FF2B5EF4-FFF2-40B4-BE49-F238E27FC236}">
                          <a16:creationId xmlns:a16="http://schemas.microsoft.com/office/drawing/2014/main" id="{DA6819AD-C438-312C-C484-2E84609D63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8085" y="4632494"/>
                      <a:ext cx="33830" cy="28193"/>
                    </a:xfrm>
                    <a:custGeom>
                      <a:avLst/>
                      <a:gdLst>
                        <a:gd name="T0" fmla="*/ 25 w 82"/>
                        <a:gd name="T1" fmla="*/ 11 h 67"/>
                        <a:gd name="T2" fmla="*/ 18 w 82"/>
                        <a:gd name="T3" fmla="*/ 9 h 67"/>
                        <a:gd name="T4" fmla="*/ 13 w 82"/>
                        <a:gd name="T5" fmla="*/ 7 h 67"/>
                        <a:gd name="T6" fmla="*/ 10 w 82"/>
                        <a:gd name="T7" fmla="*/ 7 h 67"/>
                        <a:gd name="T8" fmla="*/ 10 w 82"/>
                        <a:gd name="T9" fmla="*/ 9 h 67"/>
                        <a:gd name="T10" fmla="*/ 14 w 82"/>
                        <a:gd name="T11" fmla="*/ 19 h 67"/>
                        <a:gd name="T12" fmla="*/ 12 w 82"/>
                        <a:gd name="T13" fmla="*/ 27 h 67"/>
                        <a:gd name="T14" fmla="*/ 10 w 82"/>
                        <a:gd name="T15" fmla="*/ 31 h 67"/>
                        <a:gd name="T16" fmla="*/ 12 w 82"/>
                        <a:gd name="T17" fmla="*/ 33 h 67"/>
                        <a:gd name="T18" fmla="*/ 14 w 82"/>
                        <a:gd name="T19" fmla="*/ 38 h 67"/>
                        <a:gd name="T20" fmla="*/ 6 w 82"/>
                        <a:gd name="T21" fmla="*/ 49 h 67"/>
                        <a:gd name="T22" fmla="*/ 0 w 82"/>
                        <a:gd name="T23" fmla="*/ 57 h 67"/>
                        <a:gd name="T24" fmla="*/ 29 w 82"/>
                        <a:gd name="T25" fmla="*/ 67 h 67"/>
                        <a:gd name="T26" fmla="*/ 29 w 82"/>
                        <a:gd name="T27" fmla="*/ 65 h 67"/>
                        <a:gd name="T28" fmla="*/ 28 w 82"/>
                        <a:gd name="T29" fmla="*/ 61 h 67"/>
                        <a:gd name="T30" fmla="*/ 27 w 82"/>
                        <a:gd name="T31" fmla="*/ 56 h 67"/>
                        <a:gd name="T32" fmla="*/ 31 w 82"/>
                        <a:gd name="T33" fmla="*/ 47 h 67"/>
                        <a:gd name="T34" fmla="*/ 31 w 82"/>
                        <a:gd name="T35" fmla="*/ 47 h 67"/>
                        <a:gd name="T36" fmla="*/ 32 w 82"/>
                        <a:gd name="T37" fmla="*/ 47 h 67"/>
                        <a:gd name="T38" fmla="*/ 38 w 82"/>
                        <a:gd name="T39" fmla="*/ 49 h 67"/>
                        <a:gd name="T40" fmla="*/ 43 w 82"/>
                        <a:gd name="T41" fmla="*/ 43 h 67"/>
                        <a:gd name="T42" fmla="*/ 60 w 82"/>
                        <a:gd name="T43" fmla="*/ 50 h 67"/>
                        <a:gd name="T44" fmla="*/ 70 w 82"/>
                        <a:gd name="T45" fmla="*/ 55 h 67"/>
                        <a:gd name="T46" fmla="*/ 82 w 82"/>
                        <a:gd name="T47" fmla="*/ 43 h 67"/>
                        <a:gd name="T48" fmla="*/ 76 w 82"/>
                        <a:gd name="T49" fmla="*/ 30 h 67"/>
                        <a:gd name="T50" fmla="*/ 76 w 82"/>
                        <a:gd name="T51" fmla="*/ 26 h 67"/>
                        <a:gd name="T52" fmla="*/ 76 w 82"/>
                        <a:gd name="T53" fmla="*/ 24 h 67"/>
                        <a:gd name="T54" fmla="*/ 74 w 82"/>
                        <a:gd name="T55" fmla="*/ 23 h 67"/>
                        <a:gd name="T56" fmla="*/ 71 w 82"/>
                        <a:gd name="T57" fmla="*/ 24 h 67"/>
                        <a:gd name="T58" fmla="*/ 65 w 82"/>
                        <a:gd name="T59" fmla="*/ 24 h 67"/>
                        <a:gd name="T60" fmla="*/ 58 w 82"/>
                        <a:gd name="T61" fmla="*/ 17 h 67"/>
                        <a:gd name="T62" fmla="*/ 56 w 82"/>
                        <a:gd name="T63" fmla="*/ 14 h 67"/>
                        <a:gd name="T64" fmla="*/ 51 w 82"/>
                        <a:gd name="T65" fmla="*/ 13 h 67"/>
                        <a:gd name="T66" fmla="*/ 49 w 82"/>
                        <a:gd name="T67" fmla="*/ 13 h 67"/>
                        <a:gd name="T68" fmla="*/ 43 w 82"/>
                        <a:gd name="T69" fmla="*/ 12 h 67"/>
                        <a:gd name="T70" fmla="*/ 38 w 82"/>
                        <a:gd name="T71" fmla="*/ 8 h 67"/>
                        <a:gd name="T72" fmla="*/ 31 w 82"/>
                        <a:gd name="T73" fmla="*/ 0 h 67"/>
                        <a:gd name="T74" fmla="*/ 25 w 82"/>
                        <a:gd name="T75" fmla="*/ 11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82" h="67">
                          <a:moveTo>
                            <a:pt x="25" y="11"/>
                          </a:moveTo>
                          <a:cubicBezTo>
                            <a:pt x="21" y="11"/>
                            <a:pt x="19" y="10"/>
                            <a:pt x="18" y="9"/>
                          </a:cubicBezTo>
                          <a:cubicBezTo>
                            <a:pt x="16" y="8"/>
                            <a:pt x="15" y="7"/>
                            <a:pt x="13" y="7"/>
                          </a:cubicBezTo>
                          <a:lnTo>
                            <a:pt x="10" y="7"/>
                          </a:lnTo>
                          <a:lnTo>
                            <a:pt x="10" y="9"/>
                          </a:lnTo>
                          <a:cubicBezTo>
                            <a:pt x="13" y="11"/>
                            <a:pt x="14" y="15"/>
                            <a:pt x="14" y="19"/>
                          </a:cubicBezTo>
                          <a:cubicBezTo>
                            <a:pt x="14" y="23"/>
                            <a:pt x="13" y="25"/>
                            <a:pt x="12" y="27"/>
                          </a:cubicBezTo>
                          <a:cubicBezTo>
                            <a:pt x="11" y="28"/>
                            <a:pt x="10" y="29"/>
                            <a:pt x="10" y="31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3" y="34"/>
                            <a:pt x="14" y="35"/>
                            <a:pt x="14" y="38"/>
                          </a:cubicBezTo>
                          <a:cubicBezTo>
                            <a:pt x="14" y="43"/>
                            <a:pt x="10" y="46"/>
                            <a:pt x="6" y="49"/>
                          </a:cubicBezTo>
                          <a:cubicBezTo>
                            <a:pt x="3" y="52"/>
                            <a:pt x="0" y="54"/>
                            <a:pt x="0" y="57"/>
                          </a:cubicBezTo>
                          <a:cubicBezTo>
                            <a:pt x="0" y="61"/>
                            <a:pt x="21" y="66"/>
                            <a:pt x="29" y="67"/>
                          </a:cubicBezTo>
                          <a:cubicBezTo>
                            <a:pt x="29" y="66"/>
                            <a:pt x="29" y="66"/>
                            <a:pt x="29" y="65"/>
                          </a:cubicBezTo>
                          <a:cubicBezTo>
                            <a:pt x="29" y="63"/>
                            <a:pt x="29" y="62"/>
                            <a:pt x="28" y="61"/>
                          </a:cubicBezTo>
                          <a:cubicBezTo>
                            <a:pt x="28" y="60"/>
                            <a:pt x="27" y="58"/>
                            <a:pt x="27" y="56"/>
                          </a:cubicBezTo>
                          <a:cubicBezTo>
                            <a:pt x="27" y="53"/>
                            <a:pt x="28" y="50"/>
                            <a:pt x="31" y="47"/>
                          </a:cubicBezTo>
                          <a:lnTo>
                            <a:pt x="31" y="47"/>
                          </a:lnTo>
                          <a:lnTo>
                            <a:pt x="32" y="47"/>
                          </a:lnTo>
                          <a:cubicBezTo>
                            <a:pt x="33" y="48"/>
                            <a:pt x="35" y="48"/>
                            <a:pt x="38" y="49"/>
                          </a:cubicBezTo>
                          <a:cubicBezTo>
                            <a:pt x="38" y="46"/>
                            <a:pt x="40" y="43"/>
                            <a:pt x="43" y="43"/>
                          </a:cubicBezTo>
                          <a:cubicBezTo>
                            <a:pt x="48" y="43"/>
                            <a:pt x="54" y="47"/>
                            <a:pt x="60" y="50"/>
                          </a:cubicBezTo>
                          <a:cubicBezTo>
                            <a:pt x="64" y="53"/>
                            <a:pt x="68" y="55"/>
                            <a:pt x="70" y="55"/>
                          </a:cubicBezTo>
                          <a:cubicBezTo>
                            <a:pt x="77" y="55"/>
                            <a:pt x="81" y="49"/>
                            <a:pt x="82" y="43"/>
                          </a:cubicBezTo>
                          <a:cubicBezTo>
                            <a:pt x="78" y="39"/>
                            <a:pt x="76" y="33"/>
                            <a:pt x="76" y="30"/>
                          </a:cubicBezTo>
                          <a:cubicBezTo>
                            <a:pt x="76" y="29"/>
                            <a:pt x="76" y="28"/>
                            <a:pt x="76" y="26"/>
                          </a:cubicBezTo>
                          <a:cubicBezTo>
                            <a:pt x="76" y="25"/>
                            <a:pt x="76" y="24"/>
                            <a:pt x="76" y="24"/>
                          </a:cubicBezTo>
                          <a:cubicBezTo>
                            <a:pt x="76" y="23"/>
                            <a:pt x="75" y="23"/>
                            <a:pt x="74" y="23"/>
                          </a:cubicBezTo>
                          <a:cubicBezTo>
                            <a:pt x="74" y="23"/>
                            <a:pt x="72" y="23"/>
                            <a:pt x="71" y="24"/>
                          </a:cubicBezTo>
                          <a:cubicBezTo>
                            <a:pt x="69" y="24"/>
                            <a:pt x="67" y="24"/>
                            <a:pt x="65" y="24"/>
                          </a:cubicBezTo>
                          <a:cubicBezTo>
                            <a:pt x="60" y="24"/>
                            <a:pt x="59" y="20"/>
                            <a:pt x="58" y="17"/>
                          </a:cubicBezTo>
                          <a:cubicBezTo>
                            <a:pt x="58" y="16"/>
                            <a:pt x="57" y="14"/>
                            <a:pt x="56" y="14"/>
                          </a:cubicBezTo>
                          <a:cubicBezTo>
                            <a:pt x="55" y="13"/>
                            <a:pt x="53" y="13"/>
                            <a:pt x="51" y="13"/>
                          </a:cubicBezTo>
                          <a:cubicBezTo>
                            <a:pt x="51" y="13"/>
                            <a:pt x="50" y="13"/>
                            <a:pt x="49" y="13"/>
                          </a:cubicBezTo>
                          <a:cubicBezTo>
                            <a:pt x="48" y="13"/>
                            <a:pt x="46" y="13"/>
                            <a:pt x="43" y="12"/>
                          </a:cubicBezTo>
                          <a:cubicBezTo>
                            <a:pt x="42" y="12"/>
                            <a:pt x="41" y="11"/>
                            <a:pt x="38" y="8"/>
                          </a:cubicBezTo>
                          <a:cubicBezTo>
                            <a:pt x="37" y="7"/>
                            <a:pt x="34" y="4"/>
                            <a:pt x="31" y="0"/>
                          </a:cubicBezTo>
                          <a:cubicBezTo>
                            <a:pt x="31" y="6"/>
                            <a:pt x="30" y="11"/>
                            <a:pt x="25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" name="Freeform 1138">
                      <a:extLst>
                        <a:ext uri="{FF2B5EF4-FFF2-40B4-BE49-F238E27FC236}">
                          <a16:creationId xmlns:a16="http://schemas.microsoft.com/office/drawing/2014/main" id="{8A3E6393-C1A8-6F13-8904-192C6E5D3A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7942" y="4583628"/>
                      <a:ext cx="22554" cy="24434"/>
                    </a:xfrm>
                    <a:custGeom>
                      <a:avLst/>
                      <a:gdLst>
                        <a:gd name="T0" fmla="*/ 36 w 52"/>
                        <a:gd name="T1" fmla="*/ 49 h 56"/>
                        <a:gd name="T2" fmla="*/ 38 w 52"/>
                        <a:gd name="T3" fmla="*/ 49 h 56"/>
                        <a:gd name="T4" fmla="*/ 44 w 52"/>
                        <a:gd name="T5" fmla="*/ 34 h 56"/>
                        <a:gd name="T6" fmla="*/ 48 w 52"/>
                        <a:gd name="T7" fmla="*/ 27 h 56"/>
                        <a:gd name="T8" fmla="*/ 50 w 52"/>
                        <a:gd name="T9" fmla="*/ 22 h 56"/>
                        <a:gd name="T10" fmla="*/ 52 w 52"/>
                        <a:gd name="T11" fmla="*/ 19 h 56"/>
                        <a:gd name="T12" fmla="*/ 47 w 52"/>
                        <a:gd name="T13" fmla="*/ 10 h 56"/>
                        <a:gd name="T14" fmla="*/ 42 w 52"/>
                        <a:gd name="T15" fmla="*/ 0 h 56"/>
                        <a:gd name="T16" fmla="*/ 35 w 52"/>
                        <a:gd name="T17" fmla="*/ 4 h 56"/>
                        <a:gd name="T18" fmla="*/ 32 w 52"/>
                        <a:gd name="T19" fmla="*/ 2 h 56"/>
                        <a:gd name="T20" fmla="*/ 30 w 52"/>
                        <a:gd name="T21" fmla="*/ 1 h 56"/>
                        <a:gd name="T22" fmla="*/ 29 w 52"/>
                        <a:gd name="T23" fmla="*/ 3 h 56"/>
                        <a:gd name="T24" fmla="*/ 24 w 52"/>
                        <a:gd name="T25" fmla="*/ 7 h 56"/>
                        <a:gd name="T26" fmla="*/ 18 w 52"/>
                        <a:gd name="T27" fmla="*/ 3 h 56"/>
                        <a:gd name="T28" fmla="*/ 13 w 52"/>
                        <a:gd name="T29" fmla="*/ 1 h 56"/>
                        <a:gd name="T30" fmla="*/ 5 w 52"/>
                        <a:gd name="T31" fmla="*/ 5 h 56"/>
                        <a:gd name="T32" fmla="*/ 0 w 52"/>
                        <a:gd name="T33" fmla="*/ 9 h 56"/>
                        <a:gd name="T34" fmla="*/ 2 w 52"/>
                        <a:gd name="T35" fmla="*/ 18 h 56"/>
                        <a:gd name="T36" fmla="*/ 3 w 52"/>
                        <a:gd name="T37" fmla="*/ 26 h 56"/>
                        <a:gd name="T38" fmla="*/ 7 w 52"/>
                        <a:gd name="T39" fmla="*/ 31 h 56"/>
                        <a:gd name="T40" fmla="*/ 13 w 52"/>
                        <a:gd name="T41" fmla="*/ 40 h 56"/>
                        <a:gd name="T42" fmla="*/ 13 w 52"/>
                        <a:gd name="T43" fmla="*/ 43 h 56"/>
                        <a:gd name="T44" fmla="*/ 20 w 52"/>
                        <a:gd name="T45" fmla="*/ 56 h 56"/>
                        <a:gd name="T46" fmla="*/ 25 w 52"/>
                        <a:gd name="T47" fmla="*/ 56 h 56"/>
                        <a:gd name="T48" fmla="*/ 36 w 52"/>
                        <a:gd name="T49" fmla="*/ 49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2" h="56">
                          <a:moveTo>
                            <a:pt x="36" y="49"/>
                          </a:moveTo>
                          <a:lnTo>
                            <a:pt x="38" y="49"/>
                          </a:lnTo>
                          <a:cubicBezTo>
                            <a:pt x="41" y="39"/>
                            <a:pt x="43" y="34"/>
                            <a:pt x="44" y="34"/>
                          </a:cubicBezTo>
                          <a:lnTo>
                            <a:pt x="48" y="27"/>
                          </a:lnTo>
                          <a:cubicBezTo>
                            <a:pt x="48" y="25"/>
                            <a:pt x="49" y="23"/>
                            <a:pt x="50" y="22"/>
                          </a:cubicBezTo>
                          <a:cubicBezTo>
                            <a:pt x="51" y="21"/>
                            <a:pt x="52" y="20"/>
                            <a:pt x="52" y="19"/>
                          </a:cubicBezTo>
                          <a:cubicBezTo>
                            <a:pt x="52" y="14"/>
                            <a:pt x="50" y="12"/>
                            <a:pt x="47" y="10"/>
                          </a:cubicBezTo>
                          <a:cubicBezTo>
                            <a:pt x="45" y="8"/>
                            <a:pt x="42" y="5"/>
                            <a:pt x="42" y="0"/>
                          </a:cubicBezTo>
                          <a:cubicBezTo>
                            <a:pt x="40" y="2"/>
                            <a:pt x="37" y="4"/>
                            <a:pt x="35" y="4"/>
                          </a:cubicBezTo>
                          <a:cubicBezTo>
                            <a:pt x="33" y="4"/>
                            <a:pt x="33" y="3"/>
                            <a:pt x="32" y="2"/>
                          </a:cubicBezTo>
                          <a:cubicBezTo>
                            <a:pt x="31" y="2"/>
                            <a:pt x="31" y="1"/>
                            <a:pt x="30" y="1"/>
                          </a:cubicBezTo>
                          <a:cubicBezTo>
                            <a:pt x="30" y="1"/>
                            <a:pt x="29" y="2"/>
                            <a:pt x="29" y="3"/>
                          </a:cubicBezTo>
                          <a:cubicBezTo>
                            <a:pt x="28" y="5"/>
                            <a:pt x="27" y="7"/>
                            <a:pt x="24" y="7"/>
                          </a:cubicBezTo>
                          <a:cubicBezTo>
                            <a:pt x="21" y="7"/>
                            <a:pt x="20" y="5"/>
                            <a:pt x="18" y="3"/>
                          </a:cubicBezTo>
                          <a:cubicBezTo>
                            <a:pt x="17" y="2"/>
                            <a:pt x="15" y="1"/>
                            <a:pt x="13" y="1"/>
                          </a:cubicBezTo>
                          <a:cubicBezTo>
                            <a:pt x="9" y="1"/>
                            <a:pt x="7" y="3"/>
                            <a:pt x="5" y="5"/>
                          </a:cubicBezTo>
                          <a:cubicBezTo>
                            <a:pt x="4" y="7"/>
                            <a:pt x="2" y="8"/>
                            <a:pt x="0" y="9"/>
                          </a:cubicBezTo>
                          <a:cubicBezTo>
                            <a:pt x="1" y="12"/>
                            <a:pt x="1" y="15"/>
                            <a:pt x="2" y="18"/>
                          </a:cubicBezTo>
                          <a:cubicBezTo>
                            <a:pt x="2" y="21"/>
                            <a:pt x="2" y="24"/>
                            <a:pt x="3" y="26"/>
                          </a:cubicBezTo>
                          <a:cubicBezTo>
                            <a:pt x="4" y="28"/>
                            <a:pt x="5" y="29"/>
                            <a:pt x="7" y="31"/>
                          </a:cubicBezTo>
                          <a:cubicBezTo>
                            <a:pt x="10" y="33"/>
                            <a:pt x="13" y="35"/>
                            <a:pt x="13" y="40"/>
                          </a:cubicBezTo>
                          <a:lnTo>
                            <a:pt x="13" y="43"/>
                          </a:lnTo>
                          <a:cubicBezTo>
                            <a:pt x="13" y="47"/>
                            <a:pt x="16" y="54"/>
                            <a:pt x="20" y="56"/>
                          </a:cubicBezTo>
                          <a:lnTo>
                            <a:pt x="25" y="56"/>
                          </a:lnTo>
                          <a:cubicBezTo>
                            <a:pt x="25" y="49"/>
                            <a:pt x="32" y="49"/>
                            <a:pt x="36" y="4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" name="Freeform 1139">
                      <a:extLst>
                        <a:ext uri="{FF2B5EF4-FFF2-40B4-BE49-F238E27FC236}">
                          <a16:creationId xmlns:a16="http://schemas.microsoft.com/office/drawing/2014/main" id="{7CB228B2-858A-1A8B-3ABE-8CB7E823D3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694516"/>
                      <a:ext cx="24434" cy="45107"/>
                    </a:xfrm>
                    <a:custGeom>
                      <a:avLst/>
                      <a:gdLst>
                        <a:gd name="T0" fmla="*/ 53 w 58"/>
                        <a:gd name="T1" fmla="*/ 53 h 106"/>
                        <a:gd name="T2" fmla="*/ 48 w 58"/>
                        <a:gd name="T3" fmla="*/ 51 h 106"/>
                        <a:gd name="T4" fmla="*/ 40 w 58"/>
                        <a:gd name="T5" fmla="*/ 43 h 106"/>
                        <a:gd name="T6" fmla="*/ 44 w 58"/>
                        <a:gd name="T7" fmla="*/ 35 h 106"/>
                        <a:gd name="T8" fmla="*/ 48 w 58"/>
                        <a:gd name="T9" fmla="*/ 31 h 106"/>
                        <a:gd name="T10" fmla="*/ 46 w 58"/>
                        <a:gd name="T11" fmla="*/ 29 h 106"/>
                        <a:gd name="T12" fmla="*/ 45 w 58"/>
                        <a:gd name="T13" fmla="*/ 28 h 106"/>
                        <a:gd name="T14" fmla="*/ 40 w 58"/>
                        <a:gd name="T15" fmla="*/ 20 h 106"/>
                        <a:gd name="T16" fmla="*/ 46 w 58"/>
                        <a:gd name="T17" fmla="*/ 10 h 106"/>
                        <a:gd name="T18" fmla="*/ 45 w 58"/>
                        <a:gd name="T19" fmla="*/ 7 h 106"/>
                        <a:gd name="T20" fmla="*/ 39 w 58"/>
                        <a:gd name="T21" fmla="*/ 0 h 106"/>
                        <a:gd name="T22" fmla="*/ 36 w 58"/>
                        <a:gd name="T23" fmla="*/ 1 h 106"/>
                        <a:gd name="T24" fmla="*/ 31 w 58"/>
                        <a:gd name="T25" fmla="*/ 2 h 106"/>
                        <a:gd name="T26" fmla="*/ 24 w 58"/>
                        <a:gd name="T27" fmla="*/ 1 h 106"/>
                        <a:gd name="T28" fmla="*/ 18 w 58"/>
                        <a:gd name="T29" fmla="*/ 0 h 106"/>
                        <a:gd name="T30" fmla="*/ 14 w 58"/>
                        <a:gd name="T31" fmla="*/ 2 h 106"/>
                        <a:gd name="T32" fmla="*/ 17 w 58"/>
                        <a:gd name="T33" fmla="*/ 12 h 106"/>
                        <a:gd name="T34" fmla="*/ 20 w 58"/>
                        <a:gd name="T35" fmla="*/ 30 h 106"/>
                        <a:gd name="T36" fmla="*/ 27 w 58"/>
                        <a:gd name="T37" fmla="*/ 40 h 106"/>
                        <a:gd name="T38" fmla="*/ 28 w 58"/>
                        <a:gd name="T39" fmla="*/ 40 h 106"/>
                        <a:gd name="T40" fmla="*/ 28 w 58"/>
                        <a:gd name="T41" fmla="*/ 46 h 106"/>
                        <a:gd name="T42" fmla="*/ 28 w 58"/>
                        <a:gd name="T43" fmla="*/ 47 h 106"/>
                        <a:gd name="T44" fmla="*/ 26 w 58"/>
                        <a:gd name="T45" fmla="*/ 49 h 106"/>
                        <a:gd name="T46" fmla="*/ 23 w 58"/>
                        <a:gd name="T47" fmla="*/ 53 h 106"/>
                        <a:gd name="T48" fmla="*/ 24 w 58"/>
                        <a:gd name="T49" fmla="*/ 60 h 106"/>
                        <a:gd name="T50" fmla="*/ 26 w 58"/>
                        <a:gd name="T51" fmla="*/ 67 h 106"/>
                        <a:gd name="T52" fmla="*/ 14 w 58"/>
                        <a:gd name="T53" fmla="*/ 75 h 106"/>
                        <a:gd name="T54" fmla="*/ 11 w 58"/>
                        <a:gd name="T55" fmla="*/ 73 h 106"/>
                        <a:gd name="T56" fmla="*/ 10 w 58"/>
                        <a:gd name="T57" fmla="*/ 72 h 106"/>
                        <a:gd name="T58" fmla="*/ 8 w 58"/>
                        <a:gd name="T59" fmla="*/ 76 h 106"/>
                        <a:gd name="T60" fmla="*/ 9 w 58"/>
                        <a:gd name="T61" fmla="*/ 80 h 106"/>
                        <a:gd name="T62" fmla="*/ 11 w 58"/>
                        <a:gd name="T63" fmla="*/ 85 h 106"/>
                        <a:gd name="T64" fmla="*/ 5 w 58"/>
                        <a:gd name="T65" fmla="*/ 92 h 106"/>
                        <a:gd name="T66" fmla="*/ 0 w 58"/>
                        <a:gd name="T67" fmla="*/ 97 h 106"/>
                        <a:gd name="T68" fmla="*/ 4 w 58"/>
                        <a:gd name="T69" fmla="*/ 101 h 106"/>
                        <a:gd name="T70" fmla="*/ 7 w 58"/>
                        <a:gd name="T71" fmla="*/ 103 h 106"/>
                        <a:gd name="T72" fmla="*/ 10 w 58"/>
                        <a:gd name="T73" fmla="*/ 103 h 106"/>
                        <a:gd name="T74" fmla="*/ 18 w 58"/>
                        <a:gd name="T75" fmla="*/ 105 h 106"/>
                        <a:gd name="T76" fmla="*/ 25 w 58"/>
                        <a:gd name="T77" fmla="*/ 106 h 106"/>
                        <a:gd name="T78" fmla="*/ 48 w 58"/>
                        <a:gd name="T79" fmla="*/ 105 h 106"/>
                        <a:gd name="T80" fmla="*/ 48 w 58"/>
                        <a:gd name="T81" fmla="*/ 105 h 106"/>
                        <a:gd name="T82" fmla="*/ 46 w 58"/>
                        <a:gd name="T83" fmla="*/ 103 h 106"/>
                        <a:gd name="T84" fmla="*/ 45 w 58"/>
                        <a:gd name="T85" fmla="*/ 103 h 106"/>
                        <a:gd name="T86" fmla="*/ 45 w 58"/>
                        <a:gd name="T87" fmla="*/ 85 h 106"/>
                        <a:gd name="T88" fmla="*/ 47 w 58"/>
                        <a:gd name="T89" fmla="*/ 86 h 106"/>
                        <a:gd name="T90" fmla="*/ 53 w 58"/>
                        <a:gd name="T91" fmla="*/ 90 h 106"/>
                        <a:gd name="T92" fmla="*/ 56 w 58"/>
                        <a:gd name="T93" fmla="*/ 92 h 106"/>
                        <a:gd name="T94" fmla="*/ 57 w 58"/>
                        <a:gd name="T95" fmla="*/ 80 h 106"/>
                        <a:gd name="T96" fmla="*/ 57 w 58"/>
                        <a:gd name="T97" fmla="*/ 74 h 106"/>
                        <a:gd name="T98" fmla="*/ 57 w 58"/>
                        <a:gd name="T99" fmla="*/ 70 h 106"/>
                        <a:gd name="T100" fmla="*/ 53 w 58"/>
                        <a:gd name="T101" fmla="*/ 53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8" h="106">
                          <a:moveTo>
                            <a:pt x="53" y="53"/>
                          </a:moveTo>
                          <a:cubicBezTo>
                            <a:pt x="52" y="52"/>
                            <a:pt x="50" y="51"/>
                            <a:pt x="48" y="51"/>
                          </a:cubicBezTo>
                          <a:cubicBezTo>
                            <a:pt x="44" y="50"/>
                            <a:pt x="40" y="49"/>
                            <a:pt x="40" y="43"/>
                          </a:cubicBezTo>
                          <a:cubicBezTo>
                            <a:pt x="40" y="39"/>
                            <a:pt x="42" y="37"/>
                            <a:pt x="44" y="35"/>
                          </a:cubicBezTo>
                          <a:cubicBezTo>
                            <a:pt x="45" y="34"/>
                            <a:pt x="47" y="32"/>
                            <a:pt x="48" y="31"/>
                          </a:cubicBezTo>
                          <a:lnTo>
                            <a:pt x="46" y="29"/>
                          </a:lnTo>
                          <a:cubicBezTo>
                            <a:pt x="45" y="29"/>
                            <a:pt x="45" y="28"/>
                            <a:pt x="45" y="28"/>
                          </a:cubicBezTo>
                          <a:cubicBezTo>
                            <a:pt x="43" y="26"/>
                            <a:pt x="40" y="24"/>
                            <a:pt x="40" y="20"/>
                          </a:cubicBezTo>
                          <a:cubicBezTo>
                            <a:pt x="40" y="15"/>
                            <a:pt x="43" y="13"/>
                            <a:pt x="46" y="10"/>
                          </a:cubicBezTo>
                          <a:cubicBezTo>
                            <a:pt x="45" y="9"/>
                            <a:pt x="45" y="8"/>
                            <a:pt x="45" y="7"/>
                          </a:cubicBezTo>
                          <a:cubicBezTo>
                            <a:pt x="44" y="3"/>
                            <a:pt x="43" y="0"/>
                            <a:pt x="39" y="0"/>
                          </a:cubicBezTo>
                          <a:cubicBezTo>
                            <a:pt x="37" y="0"/>
                            <a:pt x="37" y="0"/>
                            <a:pt x="36" y="1"/>
                          </a:cubicBezTo>
                          <a:cubicBezTo>
                            <a:pt x="34" y="1"/>
                            <a:pt x="33" y="2"/>
                            <a:pt x="31" y="2"/>
                          </a:cubicBezTo>
                          <a:cubicBezTo>
                            <a:pt x="28" y="2"/>
                            <a:pt x="26" y="1"/>
                            <a:pt x="24" y="1"/>
                          </a:cubicBezTo>
                          <a:cubicBezTo>
                            <a:pt x="23" y="0"/>
                            <a:pt x="21" y="0"/>
                            <a:pt x="18" y="0"/>
                          </a:cubicBezTo>
                          <a:cubicBezTo>
                            <a:pt x="16" y="0"/>
                            <a:pt x="15" y="0"/>
                            <a:pt x="14" y="2"/>
                          </a:cubicBezTo>
                          <a:cubicBezTo>
                            <a:pt x="15" y="6"/>
                            <a:pt x="16" y="9"/>
                            <a:pt x="17" y="12"/>
                          </a:cubicBezTo>
                          <a:cubicBezTo>
                            <a:pt x="18" y="16"/>
                            <a:pt x="20" y="21"/>
                            <a:pt x="20" y="30"/>
                          </a:cubicBezTo>
                          <a:cubicBezTo>
                            <a:pt x="20" y="37"/>
                            <a:pt x="21" y="40"/>
                            <a:pt x="27" y="40"/>
                          </a:cubicBezTo>
                          <a:lnTo>
                            <a:pt x="28" y="40"/>
                          </a:lnTo>
                          <a:lnTo>
                            <a:pt x="28" y="46"/>
                          </a:lnTo>
                          <a:lnTo>
                            <a:pt x="28" y="47"/>
                          </a:lnTo>
                          <a:cubicBezTo>
                            <a:pt x="27" y="48"/>
                            <a:pt x="26" y="49"/>
                            <a:pt x="26" y="49"/>
                          </a:cubicBezTo>
                          <a:cubicBezTo>
                            <a:pt x="24" y="51"/>
                            <a:pt x="23" y="52"/>
                            <a:pt x="23" y="53"/>
                          </a:cubicBezTo>
                          <a:cubicBezTo>
                            <a:pt x="23" y="56"/>
                            <a:pt x="24" y="58"/>
                            <a:pt x="24" y="60"/>
                          </a:cubicBezTo>
                          <a:cubicBezTo>
                            <a:pt x="25" y="62"/>
                            <a:pt x="26" y="64"/>
                            <a:pt x="26" y="67"/>
                          </a:cubicBezTo>
                          <a:cubicBezTo>
                            <a:pt x="26" y="71"/>
                            <a:pt x="16" y="75"/>
                            <a:pt x="14" y="75"/>
                          </a:cubicBezTo>
                          <a:cubicBezTo>
                            <a:pt x="13" y="75"/>
                            <a:pt x="12" y="74"/>
                            <a:pt x="11" y="73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8" y="72"/>
                            <a:pt x="8" y="75"/>
                            <a:pt x="8" y="76"/>
                          </a:cubicBezTo>
                          <a:cubicBezTo>
                            <a:pt x="8" y="77"/>
                            <a:pt x="8" y="79"/>
                            <a:pt x="9" y="80"/>
                          </a:cubicBezTo>
                          <a:cubicBezTo>
                            <a:pt x="10" y="81"/>
                            <a:pt x="11" y="83"/>
                            <a:pt x="11" y="85"/>
                          </a:cubicBezTo>
                          <a:cubicBezTo>
                            <a:pt x="11" y="89"/>
                            <a:pt x="7" y="91"/>
                            <a:pt x="5" y="92"/>
                          </a:cubicBezTo>
                          <a:cubicBezTo>
                            <a:pt x="2" y="94"/>
                            <a:pt x="0" y="95"/>
                            <a:pt x="0" y="97"/>
                          </a:cubicBezTo>
                          <a:cubicBezTo>
                            <a:pt x="0" y="99"/>
                            <a:pt x="2" y="100"/>
                            <a:pt x="4" y="101"/>
                          </a:cubicBezTo>
                          <a:cubicBezTo>
                            <a:pt x="5" y="101"/>
                            <a:pt x="6" y="102"/>
                            <a:pt x="7" y="103"/>
                          </a:cubicBezTo>
                          <a:lnTo>
                            <a:pt x="10" y="103"/>
                          </a:lnTo>
                          <a:cubicBezTo>
                            <a:pt x="13" y="103"/>
                            <a:pt x="15" y="104"/>
                            <a:pt x="18" y="105"/>
                          </a:cubicBezTo>
                          <a:cubicBezTo>
                            <a:pt x="20" y="106"/>
                            <a:pt x="23" y="106"/>
                            <a:pt x="25" y="106"/>
                          </a:cubicBezTo>
                          <a:cubicBezTo>
                            <a:pt x="32" y="105"/>
                            <a:pt x="40" y="105"/>
                            <a:pt x="48" y="105"/>
                          </a:cubicBezTo>
                          <a:cubicBezTo>
                            <a:pt x="48" y="105"/>
                            <a:pt x="48" y="105"/>
                            <a:pt x="48" y="105"/>
                          </a:cubicBezTo>
                          <a:cubicBezTo>
                            <a:pt x="47" y="104"/>
                            <a:pt x="47" y="104"/>
                            <a:pt x="46" y="103"/>
                          </a:cubicBezTo>
                          <a:lnTo>
                            <a:pt x="45" y="103"/>
                          </a:lnTo>
                          <a:lnTo>
                            <a:pt x="45" y="85"/>
                          </a:lnTo>
                          <a:lnTo>
                            <a:pt x="47" y="86"/>
                          </a:lnTo>
                          <a:cubicBezTo>
                            <a:pt x="50" y="87"/>
                            <a:pt x="52" y="88"/>
                            <a:pt x="53" y="90"/>
                          </a:cubicBezTo>
                          <a:cubicBezTo>
                            <a:pt x="54" y="90"/>
                            <a:pt x="55" y="91"/>
                            <a:pt x="56" y="92"/>
                          </a:cubicBezTo>
                          <a:cubicBezTo>
                            <a:pt x="57" y="87"/>
                            <a:pt x="57" y="84"/>
                            <a:pt x="57" y="80"/>
                          </a:cubicBezTo>
                          <a:cubicBezTo>
                            <a:pt x="57" y="78"/>
                            <a:pt x="57" y="76"/>
                            <a:pt x="57" y="74"/>
                          </a:cubicBezTo>
                          <a:cubicBezTo>
                            <a:pt x="57" y="73"/>
                            <a:pt x="57" y="72"/>
                            <a:pt x="57" y="70"/>
                          </a:cubicBezTo>
                          <a:cubicBezTo>
                            <a:pt x="58" y="63"/>
                            <a:pt x="58" y="57"/>
                            <a:pt x="53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" name="Freeform 1140">
                      <a:extLst>
                        <a:ext uri="{FF2B5EF4-FFF2-40B4-BE49-F238E27FC236}">
                          <a16:creationId xmlns:a16="http://schemas.microsoft.com/office/drawing/2014/main" id="{DF2EB597-8731-79C9-693C-EC78FDF154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0956" y="4653168"/>
                      <a:ext cx="50746" cy="58264"/>
                    </a:xfrm>
                    <a:custGeom>
                      <a:avLst/>
                      <a:gdLst>
                        <a:gd name="T0" fmla="*/ 115 w 117"/>
                        <a:gd name="T1" fmla="*/ 13 h 133"/>
                        <a:gd name="T2" fmla="*/ 110 w 117"/>
                        <a:gd name="T3" fmla="*/ 6 h 133"/>
                        <a:gd name="T4" fmla="*/ 99 w 117"/>
                        <a:gd name="T5" fmla="*/ 8 h 133"/>
                        <a:gd name="T6" fmla="*/ 81 w 117"/>
                        <a:gd name="T7" fmla="*/ 0 h 133"/>
                        <a:gd name="T8" fmla="*/ 80 w 117"/>
                        <a:gd name="T9" fmla="*/ 2 h 133"/>
                        <a:gd name="T10" fmla="*/ 80 w 117"/>
                        <a:gd name="T11" fmla="*/ 7 h 133"/>
                        <a:gd name="T12" fmla="*/ 66 w 117"/>
                        <a:gd name="T13" fmla="*/ 11 h 133"/>
                        <a:gd name="T14" fmla="*/ 66 w 117"/>
                        <a:gd name="T15" fmla="*/ 14 h 133"/>
                        <a:gd name="T16" fmla="*/ 67 w 117"/>
                        <a:gd name="T17" fmla="*/ 19 h 133"/>
                        <a:gd name="T18" fmla="*/ 59 w 117"/>
                        <a:gd name="T19" fmla="*/ 19 h 133"/>
                        <a:gd name="T20" fmla="*/ 56 w 117"/>
                        <a:gd name="T21" fmla="*/ 19 h 133"/>
                        <a:gd name="T22" fmla="*/ 41 w 117"/>
                        <a:gd name="T23" fmla="*/ 39 h 133"/>
                        <a:gd name="T24" fmla="*/ 24 w 117"/>
                        <a:gd name="T25" fmla="*/ 26 h 133"/>
                        <a:gd name="T26" fmla="*/ 21 w 117"/>
                        <a:gd name="T27" fmla="*/ 29 h 133"/>
                        <a:gd name="T28" fmla="*/ 11 w 117"/>
                        <a:gd name="T29" fmla="*/ 24 h 133"/>
                        <a:gd name="T30" fmla="*/ 11 w 117"/>
                        <a:gd name="T31" fmla="*/ 37 h 133"/>
                        <a:gd name="T32" fmla="*/ 19 w 117"/>
                        <a:gd name="T33" fmla="*/ 45 h 133"/>
                        <a:gd name="T34" fmla="*/ 5 w 117"/>
                        <a:gd name="T35" fmla="*/ 49 h 133"/>
                        <a:gd name="T36" fmla="*/ 26 w 117"/>
                        <a:gd name="T37" fmla="*/ 67 h 133"/>
                        <a:gd name="T38" fmla="*/ 20 w 117"/>
                        <a:gd name="T39" fmla="*/ 81 h 133"/>
                        <a:gd name="T40" fmla="*/ 29 w 117"/>
                        <a:gd name="T41" fmla="*/ 95 h 133"/>
                        <a:gd name="T42" fmla="*/ 27 w 117"/>
                        <a:gd name="T43" fmla="*/ 105 h 133"/>
                        <a:gd name="T44" fmla="*/ 35 w 117"/>
                        <a:gd name="T45" fmla="*/ 108 h 133"/>
                        <a:gd name="T46" fmla="*/ 46 w 117"/>
                        <a:gd name="T47" fmla="*/ 107 h 133"/>
                        <a:gd name="T48" fmla="*/ 52 w 117"/>
                        <a:gd name="T49" fmla="*/ 105 h 133"/>
                        <a:gd name="T50" fmla="*/ 53 w 117"/>
                        <a:gd name="T51" fmla="*/ 102 h 133"/>
                        <a:gd name="T52" fmla="*/ 58 w 117"/>
                        <a:gd name="T53" fmla="*/ 103 h 133"/>
                        <a:gd name="T54" fmla="*/ 70 w 117"/>
                        <a:gd name="T55" fmla="*/ 122 h 133"/>
                        <a:gd name="T56" fmla="*/ 74 w 117"/>
                        <a:gd name="T57" fmla="*/ 131 h 133"/>
                        <a:gd name="T58" fmla="*/ 81 w 117"/>
                        <a:gd name="T59" fmla="*/ 133 h 133"/>
                        <a:gd name="T60" fmla="*/ 84 w 117"/>
                        <a:gd name="T61" fmla="*/ 129 h 133"/>
                        <a:gd name="T62" fmla="*/ 85 w 117"/>
                        <a:gd name="T63" fmla="*/ 127 h 133"/>
                        <a:gd name="T64" fmla="*/ 94 w 117"/>
                        <a:gd name="T65" fmla="*/ 121 h 133"/>
                        <a:gd name="T66" fmla="*/ 109 w 117"/>
                        <a:gd name="T67" fmla="*/ 106 h 133"/>
                        <a:gd name="T68" fmla="*/ 106 w 117"/>
                        <a:gd name="T69" fmla="*/ 106 h 133"/>
                        <a:gd name="T70" fmla="*/ 98 w 117"/>
                        <a:gd name="T71" fmla="*/ 105 h 133"/>
                        <a:gd name="T72" fmla="*/ 97 w 117"/>
                        <a:gd name="T73" fmla="*/ 102 h 133"/>
                        <a:gd name="T74" fmla="*/ 86 w 117"/>
                        <a:gd name="T75" fmla="*/ 86 h 133"/>
                        <a:gd name="T76" fmla="*/ 88 w 117"/>
                        <a:gd name="T77" fmla="*/ 75 h 133"/>
                        <a:gd name="T78" fmla="*/ 82 w 117"/>
                        <a:gd name="T79" fmla="*/ 64 h 133"/>
                        <a:gd name="T80" fmla="*/ 99 w 117"/>
                        <a:gd name="T81" fmla="*/ 56 h 133"/>
                        <a:gd name="T82" fmla="*/ 107 w 117"/>
                        <a:gd name="T83" fmla="*/ 56 h 133"/>
                        <a:gd name="T84" fmla="*/ 108 w 117"/>
                        <a:gd name="T85" fmla="*/ 47 h 133"/>
                        <a:gd name="T86" fmla="*/ 113 w 117"/>
                        <a:gd name="T87" fmla="*/ 28 h 1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17" h="133">
                          <a:moveTo>
                            <a:pt x="117" y="19"/>
                          </a:moveTo>
                          <a:cubicBezTo>
                            <a:pt x="117" y="17"/>
                            <a:pt x="116" y="15"/>
                            <a:pt x="115" y="13"/>
                          </a:cubicBezTo>
                          <a:cubicBezTo>
                            <a:pt x="114" y="11"/>
                            <a:pt x="113" y="9"/>
                            <a:pt x="113" y="7"/>
                          </a:cubicBezTo>
                          <a:cubicBezTo>
                            <a:pt x="112" y="6"/>
                            <a:pt x="110" y="6"/>
                            <a:pt x="110" y="6"/>
                          </a:cubicBezTo>
                          <a:cubicBezTo>
                            <a:pt x="108" y="6"/>
                            <a:pt x="107" y="6"/>
                            <a:pt x="105" y="7"/>
                          </a:cubicBezTo>
                          <a:cubicBezTo>
                            <a:pt x="103" y="7"/>
                            <a:pt x="101" y="8"/>
                            <a:pt x="99" y="8"/>
                          </a:cubicBezTo>
                          <a:cubicBezTo>
                            <a:pt x="94" y="8"/>
                            <a:pt x="91" y="6"/>
                            <a:pt x="89" y="4"/>
                          </a:cubicBezTo>
                          <a:cubicBezTo>
                            <a:pt x="87" y="2"/>
                            <a:pt x="85" y="0"/>
                            <a:pt x="81" y="0"/>
                          </a:cubicBezTo>
                          <a:cubicBezTo>
                            <a:pt x="80" y="0"/>
                            <a:pt x="80" y="0"/>
                            <a:pt x="80" y="0"/>
                          </a:cubicBezTo>
                          <a:cubicBezTo>
                            <a:pt x="80" y="1"/>
                            <a:pt x="80" y="1"/>
                            <a:pt x="80" y="2"/>
                          </a:cubicBezTo>
                          <a:cubicBezTo>
                            <a:pt x="80" y="3"/>
                            <a:pt x="80" y="5"/>
                            <a:pt x="80" y="6"/>
                          </a:cubicBezTo>
                          <a:lnTo>
                            <a:pt x="80" y="7"/>
                          </a:lnTo>
                          <a:cubicBezTo>
                            <a:pt x="77" y="11"/>
                            <a:pt x="72" y="11"/>
                            <a:pt x="68" y="11"/>
                          </a:cubicBezTo>
                          <a:cubicBezTo>
                            <a:pt x="67" y="11"/>
                            <a:pt x="66" y="11"/>
                            <a:pt x="66" y="11"/>
                          </a:cubicBezTo>
                          <a:cubicBezTo>
                            <a:pt x="65" y="11"/>
                            <a:pt x="65" y="11"/>
                            <a:pt x="65" y="11"/>
                          </a:cubicBezTo>
                          <a:cubicBezTo>
                            <a:pt x="65" y="12"/>
                            <a:pt x="65" y="13"/>
                            <a:pt x="66" y="14"/>
                          </a:cubicBezTo>
                          <a:cubicBezTo>
                            <a:pt x="66" y="15"/>
                            <a:pt x="67" y="16"/>
                            <a:pt x="67" y="18"/>
                          </a:cubicBezTo>
                          <a:lnTo>
                            <a:pt x="67" y="19"/>
                          </a:lnTo>
                          <a:lnTo>
                            <a:pt x="66" y="19"/>
                          </a:lnTo>
                          <a:cubicBezTo>
                            <a:pt x="63" y="19"/>
                            <a:pt x="61" y="19"/>
                            <a:pt x="59" y="19"/>
                          </a:cubicBezTo>
                          <a:cubicBezTo>
                            <a:pt x="58" y="18"/>
                            <a:pt x="58" y="18"/>
                            <a:pt x="57" y="18"/>
                          </a:cubicBezTo>
                          <a:cubicBezTo>
                            <a:pt x="57" y="18"/>
                            <a:pt x="56" y="18"/>
                            <a:pt x="56" y="19"/>
                          </a:cubicBezTo>
                          <a:lnTo>
                            <a:pt x="56" y="23"/>
                          </a:lnTo>
                          <a:cubicBezTo>
                            <a:pt x="56" y="29"/>
                            <a:pt x="50" y="39"/>
                            <a:pt x="41" y="39"/>
                          </a:cubicBezTo>
                          <a:cubicBezTo>
                            <a:pt x="38" y="39"/>
                            <a:pt x="35" y="36"/>
                            <a:pt x="33" y="33"/>
                          </a:cubicBezTo>
                          <a:cubicBezTo>
                            <a:pt x="30" y="29"/>
                            <a:pt x="28" y="26"/>
                            <a:pt x="24" y="26"/>
                          </a:cubicBezTo>
                          <a:cubicBezTo>
                            <a:pt x="24" y="26"/>
                            <a:pt x="24" y="26"/>
                            <a:pt x="24" y="27"/>
                          </a:cubicBezTo>
                          <a:cubicBezTo>
                            <a:pt x="23" y="27"/>
                            <a:pt x="22" y="29"/>
                            <a:pt x="21" y="29"/>
                          </a:cubicBezTo>
                          <a:cubicBezTo>
                            <a:pt x="18" y="29"/>
                            <a:pt x="17" y="27"/>
                            <a:pt x="15" y="26"/>
                          </a:cubicBezTo>
                          <a:cubicBezTo>
                            <a:pt x="14" y="25"/>
                            <a:pt x="13" y="24"/>
                            <a:pt x="11" y="24"/>
                          </a:cubicBezTo>
                          <a:cubicBezTo>
                            <a:pt x="8" y="24"/>
                            <a:pt x="3" y="28"/>
                            <a:pt x="0" y="32"/>
                          </a:cubicBezTo>
                          <a:cubicBezTo>
                            <a:pt x="4" y="35"/>
                            <a:pt x="8" y="36"/>
                            <a:pt x="11" y="37"/>
                          </a:cubicBezTo>
                          <a:cubicBezTo>
                            <a:pt x="13" y="37"/>
                            <a:pt x="14" y="37"/>
                            <a:pt x="15" y="38"/>
                          </a:cubicBezTo>
                          <a:cubicBezTo>
                            <a:pt x="19" y="41"/>
                            <a:pt x="20" y="43"/>
                            <a:pt x="19" y="45"/>
                          </a:cubicBezTo>
                          <a:cubicBezTo>
                            <a:pt x="18" y="48"/>
                            <a:pt x="14" y="49"/>
                            <a:pt x="5" y="48"/>
                          </a:cubicBezTo>
                          <a:cubicBezTo>
                            <a:pt x="5" y="48"/>
                            <a:pt x="5" y="48"/>
                            <a:pt x="5" y="49"/>
                          </a:cubicBezTo>
                          <a:cubicBezTo>
                            <a:pt x="5" y="51"/>
                            <a:pt x="5" y="54"/>
                            <a:pt x="5" y="56"/>
                          </a:cubicBezTo>
                          <a:cubicBezTo>
                            <a:pt x="13" y="56"/>
                            <a:pt x="26" y="61"/>
                            <a:pt x="26" y="67"/>
                          </a:cubicBezTo>
                          <a:cubicBezTo>
                            <a:pt x="26" y="70"/>
                            <a:pt x="25" y="72"/>
                            <a:pt x="23" y="73"/>
                          </a:cubicBezTo>
                          <a:cubicBezTo>
                            <a:pt x="22" y="75"/>
                            <a:pt x="20" y="77"/>
                            <a:pt x="20" y="81"/>
                          </a:cubicBezTo>
                          <a:cubicBezTo>
                            <a:pt x="20" y="84"/>
                            <a:pt x="22" y="86"/>
                            <a:pt x="25" y="88"/>
                          </a:cubicBezTo>
                          <a:cubicBezTo>
                            <a:pt x="27" y="90"/>
                            <a:pt x="29" y="92"/>
                            <a:pt x="29" y="95"/>
                          </a:cubicBezTo>
                          <a:cubicBezTo>
                            <a:pt x="29" y="97"/>
                            <a:pt x="29" y="99"/>
                            <a:pt x="28" y="101"/>
                          </a:cubicBezTo>
                          <a:cubicBezTo>
                            <a:pt x="28" y="102"/>
                            <a:pt x="28" y="103"/>
                            <a:pt x="27" y="105"/>
                          </a:cubicBezTo>
                          <a:cubicBezTo>
                            <a:pt x="28" y="105"/>
                            <a:pt x="28" y="105"/>
                            <a:pt x="29" y="105"/>
                          </a:cubicBezTo>
                          <a:cubicBezTo>
                            <a:pt x="32" y="105"/>
                            <a:pt x="33" y="106"/>
                            <a:pt x="35" y="108"/>
                          </a:cubicBezTo>
                          <a:cubicBezTo>
                            <a:pt x="36" y="106"/>
                            <a:pt x="39" y="105"/>
                            <a:pt x="41" y="105"/>
                          </a:cubicBezTo>
                          <a:cubicBezTo>
                            <a:pt x="43" y="105"/>
                            <a:pt x="45" y="106"/>
                            <a:pt x="46" y="107"/>
                          </a:cubicBezTo>
                          <a:cubicBezTo>
                            <a:pt x="47" y="107"/>
                            <a:pt x="48" y="108"/>
                            <a:pt x="49" y="108"/>
                          </a:cubicBezTo>
                          <a:cubicBezTo>
                            <a:pt x="50" y="108"/>
                            <a:pt x="51" y="107"/>
                            <a:pt x="52" y="105"/>
                          </a:cubicBezTo>
                          <a:cubicBezTo>
                            <a:pt x="52" y="104"/>
                            <a:pt x="52" y="103"/>
                            <a:pt x="53" y="102"/>
                          </a:cubicBezTo>
                          <a:lnTo>
                            <a:pt x="53" y="102"/>
                          </a:lnTo>
                          <a:lnTo>
                            <a:pt x="58" y="102"/>
                          </a:lnTo>
                          <a:lnTo>
                            <a:pt x="58" y="103"/>
                          </a:lnTo>
                          <a:cubicBezTo>
                            <a:pt x="58" y="108"/>
                            <a:pt x="61" y="112"/>
                            <a:pt x="65" y="115"/>
                          </a:cubicBezTo>
                          <a:cubicBezTo>
                            <a:pt x="67" y="117"/>
                            <a:pt x="69" y="120"/>
                            <a:pt x="70" y="122"/>
                          </a:cubicBezTo>
                          <a:cubicBezTo>
                            <a:pt x="70" y="124"/>
                            <a:pt x="71" y="125"/>
                            <a:pt x="71" y="126"/>
                          </a:cubicBezTo>
                          <a:cubicBezTo>
                            <a:pt x="71" y="130"/>
                            <a:pt x="72" y="131"/>
                            <a:pt x="74" y="131"/>
                          </a:cubicBezTo>
                          <a:cubicBezTo>
                            <a:pt x="76" y="131"/>
                            <a:pt x="78" y="132"/>
                            <a:pt x="79" y="132"/>
                          </a:cubicBezTo>
                          <a:cubicBezTo>
                            <a:pt x="80" y="133"/>
                            <a:pt x="81" y="133"/>
                            <a:pt x="81" y="133"/>
                          </a:cubicBezTo>
                          <a:cubicBezTo>
                            <a:pt x="83" y="133"/>
                            <a:pt x="84" y="133"/>
                            <a:pt x="84" y="130"/>
                          </a:cubicBezTo>
                          <a:lnTo>
                            <a:pt x="84" y="129"/>
                          </a:lnTo>
                          <a:lnTo>
                            <a:pt x="84" y="129"/>
                          </a:lnTo>
                          <a:cubicBezTo>
                            <a:pt x="85" y="129"/>
                            <a:pt x="85" y="128"/>
                            <a:pt x="85" y="127"/>
                          </a:cubicBezTo>
                          <a:cubicBezTo>
                            <a:pt x="85" y="126"/>
                            <a:pt x="86" y="124"/>
                            <a:pt x="88" y="123"/>
                          </a:cubicBezTo>
                          <a:cubicBezTo>
                            <a:pt x="90" y="122"/>
                            <a:pt x="92" y="122"/>
                            <a:pt x="94" y="121"/>
                          </a:cubicBezTo>
                          <a:cubicBezTo>
                            <a:pt x="102" y="119"/>
                            <a:pt x="109" y="117"/>
                            <a:pt x="109" y="108"/>
                          </a:cubicBezTo>
                          <a:lnTo>
                            <a:pt x="109" y="106"/>
                          </a:lnTo>
                          <a:lnTo>
                            <a:pt x="106" y="106"/>
                          </a:lnTo>
                          <a:cubicBezTo>
                            <a:pt x="106" y="106"/>
                            <a:pt x="106" y="106"/>
                            <a:pt x="106" y="106"/>
                          </a:cubicBezTo>
                          <a:cubicBezTo>
                            <a:pt x="105" y="108"/>
                            <a:pt x="104" y="108"/>
                            <a:pt x="102" y="108"/>
                          </a:cubicBezTo>
                          <a:cubicBezTo>
                            <a:pt x="101" y="108"/>
                            <a:pt x="99" y="108"/>
                            <a:pt x="98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8" y="104"/>
                            <a:pt x="98" y="103"/>
                            <a:pt x="97" y="102"/>
                          </a:cubicBezTo>
                          <a:lnTo>
                            <a:pt x="97" y="100"/>
                          </a:lnTo>
                          <a:cubicBezTo>
                            <a:pt x="92" y="99"/>
                            <a:pt x="86" y="91"/>
                            <a:pt x="86" y="86"/>
                          </a:cubicBezTo>
                          <a:cubicBezTo>
                            <a:pt x="86" y="84"/>
                            <a:pt x="86" y="82"/>
                            <a:pt x="87" y="80"/>
                          </a:cubicBezTo>
                          <a:cubicBezTo>
                            <a:pt x="88" y="78"/>
                            <a:pt x="88" y="77"/>
                            <a:pt x="88" y="75"/>
                          </a:cubicBezTo>
                          <a:cubicBezTo>
                            <a:pt x="88" y="72"/>
                            <a:pt x="87" y="71"/>
                            <a:pt x="85" y="69"/>
                          </a:cubicBezTo>
                          <a:cubicBezTo>
                            <a:pt x="83" y="68"/>
                            <a:pt x="82" y="67"/>
                            <a:pt x="82" y="64"/>
                          </a:cubicBezTo>
                          <a:cubicBezTo>
                            <a:pt x="82" y="60"/>
                            <a:pt x="90" y="54"/>
                            <a:pt x="94" y="54"/>
                          </a:cubicBezTo>
                          <a:cubicBezTo>
                            <a:pt x="96" y="54"/>
                            <a:pt x="98" y="55"/>
                            <a:pt x="99" y="56"/>
                          </a:cubicBezTo>
                          <a:cubicBezTo>
                            <a:pt x="101" y="56"/>
                            <a:pt x="102" y="57"/>
                            <a:pt x="104" y="57"/>
                          </a:cubicBezTo>
                          <a:cubicBezTo>
                            <a:pt x="106" y="57"/>
                            <a:pt x="106" y="57"/>
                            <a:pt x="107" y="56"/>
                          </a:cubicBezTo>
                          <a:cubicBezTo>
                            <a:pt x="108" y="55"/>
                            <a:pt x="108" y="52"/>
                            <a:pt x="108" y="50"/>
                          </a:cubicBezTo>
                          <a:cubicBezTo>
                            <a:pt x="108" y="49"/>
                            <a:pt x="108" y="48"/>
                            <a:pt x="108" y="47"/>
                          </a:cubicBezTo>
                          <a:lnTo>
                            <a:pt x="108" y="38"/>
                          </a:lnTo>
                          <a:cubicBezTo>
                            <a:pt x="108" y="33"/>
                            <a:pt x="110" y="31"/>
                            <a:pt x="113" y="28"/>
                          </a:cubicBezTo>
                          <a:cubicBezTo>
                            <a:pt x="115" y="26"/>
                            <a:pt x="117" y="24"/>
                            <a:pt x="117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" name="Freeform 1141">
                      <a:extLst>
                        <a:ext uri="{FF2B5EF4-FFF2-40B4-BE49-F238E27FC236}">
                          <a16:creationId xmlns:a16="http://schemas.microsoft.com/office/drawing/2014/main" id="{A1F1647C-2AB8-8EED-6C40-EDC1EA278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4111" y="4609941"/>
                      <a:ext cx="28193" cy="35710"/>
                    </a:xfrm>
                    <a:custGeom>
                      <a:avLst/>
                      <a:gdLst>
                        <a:gd name="T0" fmla="*/ 56 w 63"/>
                        <a:gd name="T1" fmla="*/ 42 h 81"/>
                        <a:gd name="T2" fmla="*/ 56 w 63"/>
                        <a:gd name="T3" fmla="*/ 42 h 81"/>
                        <a:gd name="T4" fmla="*/ 58 w 63"/>
                        <a:gd name="T5" fmla="*/ 38 h 81"/>
                        <a:gd name="T6" fmla="*/ 59 w 63"/>
                        <a:gd name="T7" fmla="*/ 37 h 81"/>
                        <a:gd name="T8" fmla="*/ 59 w 63"/>
                        <a:gd name="T9" fmla="*/ 36 h 81"/>
                        <a:gd name="T10" fmla="*/ 59 w 63"/>
                        <a:gd name="T11" fmla="*/ 34 h 81"/>
                        <a:gd name="T12" fmla="*/ 60 w 63"/>
                        <a:gd name="T13" fmla="*/ 30 h 81"/>
                        <a:gd name="T14" fmla="*/ 63 w 63"/>
                        <a:gd name="T15" fmla="*/ 26 h 81"/>
                        <a:gd name="T16" fmla="*/ 49 w 63"/>
                        <a:gd name="T17" fmla="*/ 21 h 81"/>
                        <a:gd name="T18" fmla="*/ 34 w 63"/>
                        <a:gd name="T19" fmla="*/ 17 h 81"/>
                        <a:gd name="T20" fmla="*/ 28 w 63"/>
                        <a:gd name="T21" fmla="*/ 10 h 81"/>
                        <a:gd name="T22" fmla="*/ 23 w 63"/>
                        <a:gd name="T23" fmla="*/ 5 h 81"/>
                        <a:gd name="T24" fmla="*/ 17 w 63"/>
                        <a:gd name="T25" fmla="*/ 5 h 81"/>
                        <a:gd name="T26" fmla="*/ 12 w 63"/>
                        <a:gd name="T27" fmla="*/ 1 h 81"/>
                        <a:gd name="T28" fmla="*/ 11 w 63"/>
                        <a:gd name="T29" fmla="*/ 0 h 81"/>
                        <a:gd name="T30" fmla="*/ 9 w 63"/>
                        <a:gd name="T31" fmla="*/ 4 h 81"/>
                        <a:gd name="T32" fmla="*/ 7 w 63"/>
                        <a:gd name="T33" fmla="*/ 8 h 81"/>
                        <a:gd name="T34" fmla="*/ 4 w 63"/>
                        <a:gd name="T35" fmla="*/ 11 h 81"/>
                        <a:gd name="T36" fmla="*/ 0 w 63"/>
                        <a:gd name="T37" fmla="*/ 15 h 81"/>
                        <a:gd name="T38" fmla="*/ 5 w 63"/>
                        <a:gd name="T39" fmla="*/ 20 h 81"/>
                        <a:gd name="T40" fmla="*/ 9 w 63"/>
                        <a:gd name="T41" fmla="*/ 23 h 81"/>
                        <a:gd name="T42" fmla="*/ 11 w 63"/>
                        <a:gd name="T43" fmla="*/ 31 h 81"/>
                        <a:gd name="T44" fmla="*/ 13 w 63"/>
                        <a:gd name="T45" fmla="*/ 36 h 81"/>
                        <a:gd name="T46" fmla="*/ 18 w 63"/>
                        <a:gd name="T47" fmla="*/ 38 h 81"/>
                        <a:gd name="T48" fmla="*/ 26 w 63"/>
                        <a:gd name="T49" fmla="*/ 43 h 81"/>
                        <a:gd name="T50" fmla="*/ 26 w 63"/>
                        <a:gd name="T51" fmla="*/ 52 h 81"/>
                        <a:gd name="T52" fmla="*/ 26 w 63"/>
                        <a:gd name="T53" fmla="*/ 55 h 81"/>
                        <a:gd name="T54" fmla="*/ 27 w 63"/>
                        <a:gd name="T55" fmla="*/ 62 h 81"/>
                        <a:gd name="T56" fmla="*/ 30 w 63"/>
                        <a:gd name="T57" fmla="*/ 64 h 81"/>
                        <a:gd name="T58" fmla="*/ 35 w 63"/>
                        <a:gd name="T59" fmla="*/ 67 h 81"/>
                        <a:gd name="T60" fmla="*/ 42 w 63"/>
                        <a:gd name="T61" fmla="*/ 81 h 81"/>
                        <a:gd name="T62" fmla="*/ 50 w 63"/>
                        <a:gd name="T63" fmla="*/ 69 h 81"/>
                        <a:gd name="T64" fmla="*/ 58 w 63"/>
                        <a:gd name="T65" fmla="*/ 57 h 81"/>
                        <a:gd name="T66" fmla="*/ 57 w 63"/>
                        <a:gd name="T67" fmla="*/ 55 h 81"/>
                        <a:gd name="T68" fmla="*/ 56 w 63"/>
                        <a:gd name="T69" fmla="*/ 53 h 81"/>
                        <a:gd name="T70" fmla="*/ 59 w 63"/>
                        <a:gd name="T71" fmla="*/ 50 h 81"/>
                        <a:gd name="T72" fmla="*/ 61 w 63"/>
                        <a:gd name="T73" fmla="*/ 47 h 81"/>
                        <a:gd name="T74" fmla="*/ 57 w 63"/>
                        <a:gd name="T75" fmla="*/ 43 h 81"/>
                        <a:gd name="T76" fmla="*/ 56 w 63"/>
                        <a:gd name="T77" fmla="*/ 42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63" h="81">
                          <a:moveTo>
                            <a:pt x="56" y="42"/>
                          </a:moveTo>
                          <a:lnTo>
                            <a:pt x="56" y="42"/>
                          </a:lnTo>
                          <a:cubicBezTo>
                            <a:pt x="56" y="39"/>
                            <a:pt x="57" y="39"/>
                            <a:pt x="58" y="38"/>
                          </a:cubicBezTo>
                          <a:cubicBezTo>
                            <a:pt x="59" y="38"/>
                            <a:pt x="59" y="37"/>
                            <a:pt x="59" y="37"/>
                          </a:cubicBezTo>
                          <a:cubicBezTo>
                            <a:pt x="59" y="37"/>
                            <a:pt x="59" y="37"/>
                            <a:pt x="59" y="36"/>
                          </a:cubicBezTo>
                          <a:cubicBezTo>
                            <a:pt x="59" y="35"/>
                            <a:pt x="59" y="35"/>
                            <a:pt x="59" y="34"/>
                          </a:cubicBezTo>
                          <a:cubicBezTo>
                            <a:pt x="59" y="33"/>
                            <a:pt x="59" y="32"/>
                            <a:pt x="60" y="30"/>
                          </a:cubicBezTo>
                          <a:cubicBezTo>
                            <a:pt x="61" y="29"/>
                            <a:pt x="62" y="28"/>
                            <a:pt x="63" y="26"/>
                          </a:cubicBezTo>
                          <a:cubicBezTo>
                            <a:pt x="58" y="24"/>
                            <a:pt x="54" y="23"/>
                            <a:pt x="49" y="21"/>
                          </a:cubicBezTo>
                          <a:cubicBezTo>
                            <a:pt x="44" y="20"/>
                            <a:pt x="40" y="19"/>
                            <a:pt x="34" y="17"/>
                          </a:cubicBezTo>
                          <a:cubicBezTo>
                            <a:pt x="31" y="16"/>
                            <a:pt x="30" y="13"/>
                            <a:pt x="28" y="10"/>
                          </a:cubicBezTo>
                          <a:cubicBezTo>
                            <a:pt x="27" y="7"/>
                            <a:pt x="25" y="5"/>
                            <a:pt x="23" y="5"/>
                          </a:cubicBezTo>
                          <a:lnTo>
                            <a:pt x="17" y="5"/>
                          </a:lnTo>
                          <a:cubicBezTo>
                            <a:pt x="14" y="5"/>
                            <a:pt x="13" y="3"/>
                            <a:pt x="12" y="1"/>
                          </a:cubicBezTo>
                          <a:cubicBezTo>
                            <a:pt x="11" y="1"/>
                            <a:pt x="11" y="0"/>
                            <a:pt x="11" y="0"/>
                          </a:cubicBezTo>
                          <a:cubicBezTo>
                            <a:pt x="10" y="1"/>
                            <a:pt x="9" y="3"/>
                            <a:pt x="9" y="4"/>
                          </a:cubicBezTo>
                          <a:cubicBezTo>
                            <a:pt x="8" y="6"/>
                            <a:pt x="8" y="7"/>
                            <a:pt x="7" y="8"/>
                          </a:cubicBezTo>
                          <a:cubicBezTo>
                            <a:pt x="6" y="9"/>
                            <a:pt x="5" y="10"/>
                            <a:pt x="4" y="11"/>
                          </a:cubicBezTo>
                          <a:cubicBezTo>
                            <a:pt x="2" y="12"/>
                            <a:pt x="0" y="13"/>
                            <a:pt x="0" y="15"/>
                          </a:cubicBezTo>
                          <a:cubicBezTo>
                            <a:pt x="0" y="19"/>
                            <a:pt x="2" y="20"/>
                            <a:pt x="5" y="20"/>
                          </a:cubicBezTo>
                          <a:cubicBezTo>
                            <a:pt x="6" y="21"/>
                            <a:pt x="8" y="21"/>
                            <a:pt x="9" y="23"/>
                          </a:cubicBezTo>
                          <a:cubicBezTo>
                            <a:pt x="10" y="26"/>
                            <a:pt x="11" y="28"/>
                            <a:pt x="11" y="31"/>
                          </a:cubicBezTo>
                          <a:cubicBezTo>
                            <a:pt x="11" y="33"/>
                            <a:pt x="11" y="35"/>
                            <a:pt x="13" y="36"/>
                          </a:cubicBezTo>
                          <a:cubicBezTo>
                            <a:pt x="14" y="37"/>
                            <a:pt x="16" y="37"/>
                            <a:pt x="18" y="38"/>
                          </a:cubicBezTo>
                          <a:cubicBezTo>
                            <a:pt x="22" y="39"/>
                            <a:pt x="26" y="40"/>
                            <a:pt x="26" y="43"/>
                          </a:cubicBezTo>
                          <a:lnTo>
                            <a:pt x="26" y="52"/>
                          </a:lnTo>
                          <a:cubicBezTo>
                            <a:pt x="26" y="53"/>
                            <a:pt x="26" y="54"/>
                            <a:pt x="26" y="55"/>
                          </a:cubicBezTo>
                          <a:cubicBezTo>
                            <a:pt x="26" y="58"/>
                            <a:pt x="26" y="59"/>
                            <a:pt x="27" y="62"/>
                          </a:cubicBezTo>
                          <a:cubicBezTo>
                            <a:pt x="28" y="63"/>
                            <a:pt x="29" y="63"/>
                            <a:pt x="30" y="64"/>
                          </a:cubicBezTo>
                          <a:cubicBezTo>
                            <a:pt x="32" y="64"/>
                            <a:pt x="34" y="65"/>
                            <a:pt x="35" y="67"/>
                          </a:cubicBezTo>
                          <a:lnTo>
                            <a:pt x="42" y="81"/>
                          </a:lnTo>
                          <a:cubicBezTo>
                            <a:pt x="43" y="76"/>
                            <a:pt x="47" y="72"/>
                            <a:pt x="50" y="69"/>
                          </a:cubicBezTo>
                          <a:cubicBezTo>
                            <a:pt x="54" y="66"/>
                            <a:pt x="58" y="63"/>
                            <a:pt x="58" y="57"/>
                          </a:cubicBezTo>
                          <a:cubicBezTo>
                            <a:pt x="58" y="56"/>
                            <a:pt x="58" y="56"/>
                            <a:pt x="57" y="55"/>
                          </a:cubicBezTo>
                          <a:cubicBezTo>
                            <a:pt x="57" y="54"/>
                            <a:pt x="56" y="54"/>
                            <a:pt x="56" y="53"/>
                          </a:cubicBezTo>
                          <a:cubicBezTo>
                            <a:pt x="56" y="51"/>
                            <a:pt x="57" y="51"/>
                            <a:pt x="59" y="50"/>
                          </a:cubicBezTo>
                          <a:cubicBezTo>
                            <a:pt x="60" y="49"/>
                            <a:pt x="61" y="48"/>
                            <a:pt x="61" y="47"/>
                          </a:cubicBezTo>
                          <a:cubicBezTo>
                            <a:pt x="61" y="46"/>
                            <a:pt x="59" y="45"/>
                            <a:pt x="57" y="43"/>
                          </a:cubicBezTo>
                          <a:lnTo>
                            <a:pt x="56" y="4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" name="Freeform 1142">
                      <a:extLst>
                        <a:ext uri="{FF2B5EF4-FFF2-40B4-BE49-F238E27FC236}">
                          <a16:creationId xmlns:a16="http://schemas.microsoft.com/office/drawing/2014/main" id="{035B8568-1623-B69E-8F70-146E3220C1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0036" y="4562954"/>
                      <a:ext cx="63902" cy="73300"/>
                    </a:xfrm>
                    <a:custGeom>
                      <a:avLst/>
                      <a:gdLst>
                        <a:gd name="T0" fmla="*/ 97 w 147"/>
                        <a:gd name="T1" fmla="*/ 112 h 172"/>
                        <a:gd name="T2" fmla="*/ 123 w 147"/>
                        <a:gd name="T3" fmla="*/ 127 h 172"/>
                        <a:gd name="T4" fmla="*/ 131 w 147"/>
                        <a:gd name="T5" fmla="*/ 118 h 172"/>
                        <a:gd name="T6" fmla="*/ 140 w 147"/>
                        <a:gd name="T7" fmla="*/ 91 h 172"/>
                        <a:gd name="T8" fmla="*/ 140 w 147"/>
                        <a:gd name="T9" fmla="*/ 73 h 172"/>
                        <a:gd name="T10" fmla="*/ 129 w 147"/>
                        <a:gd name="T11" fmla="*/ 63 h 172"/>
                        <a:gd name="T12" fmla="*/ 118 w 147"/>
                        <a:gd name="T13" fmla="*/ 68 h 172"/>
                        <a:gd name="T14" fmla="*/ 112 w 147"/>
                        <a:gd name="T15" fmla="*/ 62 h 172"/>
                        <a:gd name="T16" fmla="*/ 101 w 147"/>
                        <a:gd name="T17" fmla="*/ 63 h 172"/>
                        <a:gd name="T18" fmla="*/ 89 w 147"/>
                        <a:gd name="T19" fmla="*/ 67 h 172"/>
                        <a:gd name="T20" fmla="*/ 77 w 147"/>
                        <a:gd name="T21" fmla="*/ 65 h 172"/>
                        <a:gd name="T22" fmla="*/ 74 w 147"/>
                        <a:gd name="T23" fmla="*/ 60 h 172"/>
                        <a:gd name="T24" fmla="*/ 72 w 147"/>
                        <a:gd name="T25" fmla="*/ 45 h 172"/>
                        <a:gd name="T26" fmla="*/ 78 w 147"/>
                        <a:gd name="T27" fmla="*/ 37 h 172"/>
                        <a:gd name="T28" fmla="*/ 87 w 147"/>
                        <a:gd name="T29" fmla="*/ 14 h 172"/>
                        <a:gd name="T30" fmla="*/ 84 w 147"/>
                        <a:gd name="T31" fmla="*/ 2 h 172"/>
                        <a:gd name="T32" fmla="*/ 80 w 147"/>
                        <a:gd name="T33" fmla="*/ 1 h 172"/>
                        <a:gd name="T34" fmla="*/ 73 w 147"/>
                        <a:gd name="T35" fmla="*/ 0 h 172"/>
                        <a:gd name="T36" fmla="*/ 57 w 147"/>
                        <a:gd name="T37" fmla="*/ 19 h 172"/>
                        <a:gd name="T38" fmla="*/ 50 w 147"/>
                        <a:gd name="T39" fmla="*/ 54 h 172"/>
                        <a:gd name="T40" fmla="*/ 30 w 147"/>
                        <a:gd name="T41" fmla="*/ 60 h 172"/>
                        <a:gd name="T42" fmla="*/ 22 w 147"/>
                        <a:gd name="T43" fmla="*/ 62 h 172"/>
                        <a:gd name="T44" fmla="*/ 16 w 147"/>
                        <a:gd name="T45" fmla="*/ 68 h 172"/>
                        <a:gd name="T46" fmla="*/ 29 w 147"/>
                        <a:gd name="T47" fmla="*/ 85 h 172"/>
                        <a:gd name="T48" fmla="*/ 28 w 147"/>
                        <a:gd name="T49" fmla="*/ 90 h 172"/>
                        <a:gd name="T50" fmla="*/ 18 w 147"/>
                        <a:gd name="T51" fmla="*/ 94 h 172"/>
                        <a:gd name="T52" fmla="*/ 11 w 147"/>
                        <a:gd name="T53" fmla="*/ 91 h 172"/>
                        <a:gd name="T54" fmla="*/ 4 w 147"/>
                        <a:gd name="T55" fmla="*/ 106 h 172"/>
                        <a:gd name="T56" fmla="*/ 10 w 147"/>
                        <a:gd name="T57" fmla="*/ 109 h 172"/>
                        <a:gd name="T58" fmla="*/ 15 w 147"/>
                        <a:gd name="T59" fmla="*/ 112 h 172"/>
                        <a:gd name="T60" fmla="*/ 30 w 147"/>
                        <a:gd name="T61" fmla="*/ 115 h 172"/>
                        <a:gd name="T62" fmla="*/ 33 w 147"/>
                        <a:gd name="T63" fmla="*/ 119 h 172"/>
                        <a:gd name="T64" fmla="*/ 37 w 147"/>
                        <a:gd name="T65" fmla="*/ 120 h 172"/>
                        <a:gd name="T66" fmla="*/ 41 w 147"/>
                        <a:gd name="T67" fmla="*/ 127 h 172"/>
                        <a:gd name="T68" fmla="*/ 42 w 147"/>
                        <a:gd name="T69" fmla="*/ 134 h 172"/>
                        <a:gd name="T70" fmla="*/ 46 w 147"/>
                        <a:gd name="T71" fmla="*/ 141 h 172"/>
                        <a:gd name="T72" fmla="*/ 42 w 147"/>
                        <a:gd name="T73" fmla="*/ 149 h 172"/>
                        <a:gd name="T74" fmla="*/ 53 w 147"/>
                        <a:gd name="T75" fmla="*/ 168 h 172"/>
                        <a:gd name="T76" fmla="*/ 59 w 147"/>
                        <a:gd name="T77" fmla="*/ 154 h 172"/>
                        <a:gd name="T78" fmla="*/ 64 w 147"/>
                        <a:gd name="T79" fmla="*/ 142 h 172"/>
                        <a:gd name="T80" fmla="*/ 65 w 147"/>
                        <a:gd name="T81" fmla="*/ 135 h 172"/>
                        <a:gd name="T82" fmla="*/ 76 w 147"/>
                        <a:gd name="T83" fmla="*/ 133 h 172"/>
                        <a:gd name="T84" fmla="*/ 87 w 147"/>
                        <a:gd name="T85" fmla="*/ 123 h 1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47" h="172">
                          <a:moveTo>
                            <a:pt x="87" y="123"/>
                          </a:moveTo>
                          <a:cubicBezTo>
                            <a:pt x="89" y="118"/>
                            <a:pt x="91" y="112"/>
                            <a:pt x="97" y="112"/>
                          </a:cubicBezTo>
                          <a:cubicBezTo>
                            <a:pt x="102" y="112"/>
                            <a:pt x="108" y="117"/>
                            <a:pt x="115" y="121"/>
                          </a:cubicBezTo>
                          <a:cubicBezTo>
                            <a:pt x="118" y="124"/>
                            <a:pt x="120" y="126"/>
                            <a:pt x="123" y="127"/>
                          </a:cubicBezTo>
                          <a:cubicBezTo>
                            <a:pt x="124" y="123"/>
                            <a:pt x="127" y="120"/>
                            <a:pt x="130" y="119"/>
                          </a:cubicBezTo>
                          <a:lnTo>
                            <a:pt x="131" y="118"/>
                          </a:lnTo>
                          <a:lnTo>
                            <a:pt x="131" y="102"/>
                          </a:lnTo>
                          <a:cubicBezTo>
                            <a:pt x="131" y="96"/>
                            <a:pt x="135" y="93"/>
                            <a:pt x="140" y="91"/>
                          </a:cubicBezTo>
                          <a:cubicBezTo>
                            <a:pt x="143" y="88"/>
                            <a:pt x="147" y="86"/>
                            <a:pt x="147" y="81"/>
                          </a:cubicBezTo>
                          <a:cubicBezTo>
                            <a:pt x="147" y="77"/>
                            <a:pt x="144" y="75"/>
                            <a:pt x="140" y="73"/>
                          </a:cubicBezTo>
                          <a:cubicBezTo>
                            <a:pt x="137" y="71"/>
                            <a:pt x="132" y="69"/>
                            <a:pt x="132" y="63"/>
                          </a:cubicBezTo>
                          <a:lnTo>
                            <a:pt x="129" y="63"/>
                          </a:lnTo>
                          <a:cubicBezTo>
                            <a:pt x="127" y="63"/>
                            <a:pt x="125" y="65"/>
                            <a:pt x="124" y="66"/>
                          </a:cubicBezTo>
                          <a:cubicBezTo>
                            <a:pt x="122" y="67"/>
                            <a:pt x="121" y="68"/>
                            <a:pt x="118" y="68"/>
                          </a:cubicBezTo>
                          <a:cubicBezTo>
                            <a:pt x="116" y="68"/>
                            <a:pt x="114" y="66"/>
                            <a:pt x="113" y="62"/>
                          </a:cubicBezTo>
                          <a:cubicBezTo>
                            <a:pt x="113" y="62"/>
                            <a:pt x="113" y="62"/>
                            <a:pt x="112" y="62"/>
                          </a:cubicBezTo>
                          <a:cubicBezTo>
                            <a:pt x="111" y="63"/>
                            <a:pt x="109" y="63"/>
                            <a:pt x="107" y="63"/>
                          </a:cubicBezTo>
                          <a:cubicBezTo>
                            <a:pt x="104" y="63"/>
                            <a:pt x="103" y="63"/>
                            <a:pt x="101" y="63"/>
                          </a:cubicBezTo>
                          <a:cubicBezTo>
                            <a:pt x="100" y="62"/>
                            <a:pt x="99" y="62"/>
                            <a:pt x="97" y="62"/>
                          </a:cubicBezTo>
                          <a:cubicBezTo>
                            <a:pt x="93" y="62"/>
                            <a:pt x="91" y="65"/>
                            <a:pt x="89" y="67"/>
                          </a:cubicBezTo>
                          <a:cubicBezTo>
                            <a:pt x="87" y="69"/>
                            <a:pt x="86" y="71"/>
                            <a:pt x="83" y="71"/>
                          </a:cubicBezTo>
                          <a:cubicBezTo>
                            <a:pt x="79" y="71"/>
                            <a:pt x="78" y="68"/>
                            <a:pt x="77" y="65"/>
                          </a:cubicBezTo>
                          <a:cubicBezTo>
                            <a:pt x="76" y="63"/>
                            <a:pt x="76" y="61"/>
                            <a:pt x="75" y="60"/>
                          </a:cubicBezTo>
                          <a:lnTo>
                            <a:pt x="74" y="60"/>
                          </a:lnTo>
                          <a:lnTo>
                            <a:pt x="78" y="50"/>
                          </a:lnTo>
                          <a:cubicBezTo>
                            <a:pt x="76" y="50"/>
                            <a:pt x="72" y="48"/>
                            <a:pt x="72" y="45"/>
                          </a:cubicBezTo>
                          <a:cubicBezTo>
                            <a:pt x="72" y="42"/>
                            <a:pt x="74" y="40"/>
                            <a:pt x="76" y="39"/>
                          </a:cubicBezTo>
                          <a:cubicBezTo>
                            <a:pt x="77" y="38"/>
                            <a:pt x="78" y="38"/>
                            <a:pt x="78" y="37"/>
                          </a:cubicBezTo>
                          <a:cubicBezTo>
                            <a:pt x="79" y="34"/>
                            <a:pt x="80" y="31"/>
                            <a:pt x="81" y="28"/>
                          </a:cubicBezTo>
                          <a:cubicBezTo>
                            <a:pt x="82" y="24"/>
                            <a:pt x="84" y="18"/>
                            <a:pt x="87" y="14"/>
                          </a:cubicBezTo>
                          <a:cubicBezTo>
                            <a:pt x="86" y="13"/>
                            <a:pt x="86" y="11"/>
                            <a:pt x="86" y="9"/>
                          </a:cubicBezTo>
                          <a:cubicBezTo>
                            <a:pt x="86" y="7"/>
                            <a:pt x="86" y="4"/>
                            <a:pt x="84" y="2"/>
                          </a:cubicBezTo>
                          <a:cubicBezTo>
                            <a:pt x="84" y="1"/>
                            <a:pt x="84" y="1"/>
                            <a:pt x="83" y="1"/>
                          </a:cubicBezTo>
                          <a:cubicBezTo>
                            <a:pt x="82" y="1"/>
                            <a:pt x="81" y="1"/>
                            <a:pt x="80" y="1"/>
                          </a:cubicBezTo>
                          <a:cubicBezTo>
                            <a:pt x="79" y="1"/>
                            <a:pt x="77" y="2"/>
                            <a:pt x="76" y="2"/>
                          </a:cubicBezTo>
                          <a:cubicBezTo>
                            <a:pt x="75" y="2"/>
                            <a:pt x="74" y="1"/>
                            <a:pt x="73" y="0"/>
                          </a:cubicBezTo>
                          <a:cubicBezTo>
                            <a:pt x="69" y="4"/>
                            <a:pt x="64" y="9"/>
                            <a:pt x="60" y="15"/>
                          </a:cubicBezTo>
                          <a:cubicBezTo>
                            <a:pt x="59" y="17"/>
                            <a:pt x="58" y="18"/>
                            <a:pt x="57" y="19"/>
                          </a:cubicBezTo>
                          <a:cubicBezTo>
                            <a:pt x="56" y="26"/>
                            <a:pt x="54" y="30"/>
                            <a:pt x="53" y="35"/>
                          </a:cubicBezTo>
                          <a:cubicBezTo>
                            <a:pt x="51" y="41"/>
                            <a:pt x="50" y="46"/>
                            <a:pt x="50" y="54"/>
                          </a:cubicBezTo>
                          <a:cubicBezTo>
                            <a:pt x="50" y="58"/>
                            <a:pt x="46" y="60"/>
                            <a:pt x="39" y="60"/>
                          </a:cubicBezTo>
                          <a:cubicBezTo>
                            <a:pt x="36" y="60"/>
                            <a:pt x="33" y="60"/>
                            <a:pt x="30" y="60"/>
                          </a:cubicBezTo>
                          <a:cubicBezTo>
                            <a:pt x="28" y="60"/>
                            <a:pt x="25" y="59"/>
                            <a:pt x="24" y="60"/>
                          </a:cubicBezTo>
                          <a:cubicBezTo>
                            <a:pt x="23" y="60"/>
                            <a:pt x="22" y="61"/>
                            <a:pt x="22" y="62"/>
                          </a:cubicBezTo>
                          <a:cubicBezTo>
                            <a:pt x="21" y="63"/>
                            <a:pt x="20" y="65"/>
                            <a:pt x="19" y="66"/>
                          </a:cubicBezTo>
                          <a:cubicBezTo>
                            <a:pt x="18" y="66"/>
                            <a:pt x="16" y="67"/>
                            <a:pt x="16" y="68"/>
                          </a:cubicBezTo>
                          <a:cubicBezTo>
                            <a:pt x="17" y="70"/>
                            <a:pt x="26" y="82"/>
                            <a:pt x="29" y="84"/>
                          </a:cubicBezTo>
                          <a:lnTo>
                            <a:pt x="29" y="85"/>
                          </a:lnTo>
                          <a:lnTo>
                            <a:pt x="29" y="90"/>
                          </a:lnTo>
                          <a:lnTo>
                            <a:pt x="28" y="90"/>
                          </a:lnTo>
                          <a:cubicBezTo>
                            <a:pt x="26" y="90"/>
                            <a:pt x="24" y="91"/>
                            <a:pt x="23" y="92"/>
                          </a:cubicBezTo>
                          <a:cubicBezTo>
                            <a:pt x="22" y="93"/>
                            <a:pt x="20" y="94"/>
                            <a:pt x="18" y="94"/>
                          </a:cubicBezTo>
                          <a:cubicBezTo>
                            <a:pt x="16" y="94"/>
                            <a:pt x="15" y="93"/>
                            <a:pt x="14" y="92"/>
                          </a:cubicBezTo>
                          <a:cubicBezTo>
                            <a:pt x="13" y="92"/>
                            <a:pt x="13" y="91"/>
                            <a:pt x="11" y="91"/>
                          </a:cubicBezTo>
                          <a:cubicBezTo>
                            <a:pt x="6" y="91"/>
                            <a:pt x="0" y="98"/>
                            <a:pt x="0" y="102"/>
                          </a:cubicBezTo>
                          <a:cubicBezTo>
                            <a:pt x="0" y="103"/>
                            <a:pt x="3" y="106"/>
                            <a:pt x="4" y="106"/>
                          </a:cubicBezTo>
                          <a:lnTo>
                            <a:pt x="5" y="106"/>
                          </a:lnTo>
                          <a:cubicBezTo>
                            <a:pt x="7" y="107"/>
                            <a:pt x="9" y="108"/>
                            <a:pt x="10" y="109"/>
                          </a:cubicBezTo>
                          <a:cubicBezTo>
                            <a:pt x="11" y="110"/>
                            <a:pt x="12" y="111"/>
                            <a:pt x="15" y="112"/>
                          </a:cubicBezTo>
                          <a:lnTo>
                            <a:pt x="15" y="112"/>
                          </a:lnTo>
                          <a:cubicBezTo>
                            <a:pt x="17" y="113"/>
                            <a:pt x="20" y="113"/>
                            <a:pt x="22" y="113"/>
                          </a:cubicBezTo>
                          <a:cubicBezTo>
                            <a:pt x="25" y="113"/>
                            <a:pt x="27" y="113"/>
                            <a:pt x="30" y="115"/>
                          </a:cubicBezTo>
                          <a:cubicBezTo>
                            <a:pt x="31" y="116"/>
                            <a:pt x="31" y="117"/>
                            <a:pt x="32" y="118"/>
                          </a:cubicBezTo>
                          <a:cubicBezTo>
                            <a:pt x="33" y="119"/>
                            <a:pt x="33" y="119"/>
                            <a:pt x="33" y="119"/>
                          </a:cubicBezTo>
                          <a:lnTo>
                            <a:pt x="37" y="119"/>
                          </a:lnTo>
                          <a:lnTo>
                            <a:pt x="37" y="120"/>
                          </a:lnTo>
                          <a:cubicBezTo>
                            <a:pt x="39" y="121"/>
                            <a:pt x="39" y="122"/>
                            <a:pt x="39" y="124"/>
                          </a:cubicBezTo>
                          <a:cubicBezTo>
                            <a:pt x="39" y="126"/>
                            <a:pt x="39" y="127"/>
                            <a:pt x="41" y="127"/>
                          </a:cubicBezTo>
                          <a:lnTo>
                            <a:pt x="42" y="127"/>
                          </a:lnTo>
                          <a:lnTo>
                            <a:pt x="42" y="134"/>
                          </a:lnTo>
                          <a:cubicBezTo>
                            <a:pt x="42" y="134"/>
                            <a:pt x="43" y="135"/>
                            <a:pt x="44" y="136"/>
                          </a:cubicBezTo>
                          <a:cubicBezTo>
                            <a:pt x="45" y="138"/>
                            <a:pt x="46" y="139"/>
                            <a:pt x="46" y="141"/>
                          </a:cubicBezTo>
                          <a:cubicBezTo>
                            <a:pt x="46" y="143"/>
                            <a:pt x="45" y="144"/>
                            <a:pt x="44" y="145"/>
                          </a:cubicBezTo>
                          <a:cubicBezTo>
                            <a:pt x="43" y="146"/>
                            <a:pt x="42" y="147"/>
                            <a:pt x="42" y="149"/>
                          </a:cubicBezTo>
                          <a:cubicBezTo>
                            <a:pt x="42" y="153"/>
                            <a:pt x="48" y="169"/>
                            <a:pt x="53" y="172"/>
                          </a:cubicBezTo>
                          <a:cubicBezTo>
                            <a:pt x="53" y="171"/>
                            <a:pt x="53" y="169"/>
                            <a:pt x="53" y="168"/>
                          </a:cubicBezTo>
                          <a:cubicBezTo>
                            <a:pt x="53" y="167"/>
                            <a:pt x="53" y="166"/>
                            <a:pt x="53" y="165"/>
                          </a:cubicBezTo>
                          <a:cubicBezTo>
                            <a:pt x="53" y="159"/>
                            <a:pt x="56" y="156"/>
                            <a:pt x="59" y="154"/>
                          </a:cubicBezTo>
                          <a:cubicBezTo>
                            <a:pt x="61" y="153"/>
                            <a:pt x="62" y="152"/>
                            <a:pt x="63" y="149"/>
                          </a:cubicBezTo>
                          <a:cubicBezTo>
                            <a:pt x="64" y="147"/>
                            <a:pt x="64" y="145"/>
                            <a:pt x="64" y="142"/>
                          </a:cubicBezTo>
                          <a:cubicBezTo>
                            <a:pt x="64" y="139"/>
                            <a:pt x="65" y="137"/>
                            <a:pt x="65" y="135"/>
                          </a:cubicBezTo>
                          <a:lnTo>
                            <a:pt x="65" y="135"/>
                          </a:lnTo>
                          <a:cubicBezTo>
                            <a:pt x="66" y="133"/>
                            <a:pt x="72" y="131"/>
                            <a:pt x="73" y="131"/>
                          </a:cubicBezTo>
                          <a:cubicBezTo>
                            <a:pt x="75" y="131"/>
                            <a:pt x="76" y="132"/>
                            <a:pt x="76" y="133"/>
                          </a:cubicBezTo>
                          <a:cubicBezTo>
                            <a:pt x="77" y="134"/>
                            <a:pt x="77" y="134"/>
                            <a:pt x="78" y="134"/>
                          </a:cubicBezTo>
                          <a:cubicBezTo>
                            <a:pt x="83" y="134"/>
                            <a:pt x="85" y="129"/>
                            <a:pt x="87" y="12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" name="Freeform 1143">
                      <a:extLst>
                        <a:ext uri="{FF2B5EF4-FFF2-40B4-BE49-F238E27FC236}">
                          <a16:creationId xmlns:a16="http://schemas.microsoft.com/office/drawing/2014/main" id="{FF40A62B-8C44-340F-C6A2-6A437263CA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594905"/>
                      <a:ext cx="28193" cy="26313"/>
                    </a:xfrm>
                    <a:custGeom>
                      <a:avLst/>
                      <a:gdLst>
                        <a:gd name="T0" fmla="*/ 9 w 67"/>
                        <a:gd name="T1" fmla="*/ 36 h 61"/>
                        <a:gd name="T2" fmla="*/ 11 w 67"/>
                        <a:gd name="T3" fmla="*/ 37 h 61"/>
                        <a:gd name="T4" fmla="*/ 15 w 67"/>
                        <a:gd name="T5" fmla="*/ 40 h 61"/>
                        <a:gd name="T6" fmla="*/ 21 w 67"/>
                        <a:gd name="T7" fmla="*/ 40 h 61"/>
                        <a:gd name="T8" fmla="*/ 28 w 67"/>
                        <a:gd name="T9" fmla="*/ 46 h 61"/>
                        <a:gd name="T10" fmla="*/ 33 w 67"/>
                        <a:gd name="T11" fmla="*/ 52 h 61"/>
                        <a:gd name="T12" fmla="*/ 48 w 67"/>
                        <a:gd name="T13" fmla="*/ 56 h 61"/>
                        <a:gd name="T14" fmla="*/ 63 w 67"/>
                        <a:gd name="T15" fmla="*/ 61 h 61"/>
                        <a:gd name="T16" fmla="*/ 67 w 67"/>
                        <a:gd name="T17" fmla="*/ 53 h 61"/>
                        <a:gd name="T18" fmla="*/ 66 w 67"/>
                        <a:gd name="T19" fmla="*/ 52 h 61"/>
                        <a:gd name="T20" fmla="*/ 64 w 67"/>
                        <a:gd name="T21" fmla="*/ 47 h 61"/>
                        <a:gd name="T22" fmla="*/ 64 w 67"/>
                        <a:gd name="T23" fmla="*/ 47 h 61"/>
                        <a:gd name="T24" fmla="*/ 56 w 67"/>
                        <a:gd name="T25" fmla="*/ 29 h 61"/>
                        <a:gd name="T26" fmla="*/ 53 w 67"/>
                        <a:gd name="T27" fmla="*/ 18 h 61"/>
                        <a:gd name="T28" fmla="*/ 47 w 67"/>
                        <a:gd name="T29" fmla="*/ 15 h 61"/>
                        <a:gd name="T30" fmla="*/ 43 w 67"/>
                        <a:gd name="T31" fmla="*/ 13 h 61"/>
                        <a:gd name="T32" fmla="*/ 43 w 67"/>
                        <a:gd name="T33" fmla="*/ 12 h 61"/>
                        <a:gd name="T34" fmla="*/ 32 w 67"/>
                        <a:gd name="T35" fmla="*/ 0 h 61"/>
                        <a:gd name="T36" fmla="*/ 27 w 67"/>
                        <a:gd name="T37" fmla="*/ 0 h 61"/>
                        <a:gd name="T38" fmla="*/ 22 w 67"/>
                        <a:gd name="T39" fmla="*/ 1 h 61"/>
                        <a:gd name="T40" fmla="*/ 19 w 67"/>
                        <a:gd name="T41" fmla="*/ 0 h 61"/>
                        <a:gd name="T42" fmla="*/ 16 w 67"/>
                        <a:gd name="T43" fmla="*/ 3 h 61"/>
                        <a:gd name="T44" fmla="*/ 11 w 67"/>
                        <a:gd name="T45" fmla="*/ 7 h 61"/>
                        <a:gd name="T46" fmla="*/ 9 w 67"/>
                        <a:gd name="T47" fmla="*/ 5 h 61"/>
                        <a:gd name="T48" fmla="*/ 0 w 67"/>
                        <a:gd name="T49" fmla="*/ 15 h 61"/>
                        <a:gd name="T50" fmla="*/ 4 w 67"/>
                        <a:gd name="T51" fmla="*/ 22 h 61"/>
                        <a:gd name="T52" fmla="*/ 8 w 67"/>
                        <a:gd name="T53" fmla="*/ 25 h 61"/>
                        <a:gd name="T54" fmla="*/ 9 w 67"/>
                        <a:gd name="T55" fmla="*/ 33 h 61"/>
                        <a:gd name="T56" fmla="*/ 9 w 67"/>
                        <a:gd name="T57" fmla="*/ 36 h 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67" h="61">
                          <a:moveTo>
                            <a:pt x="9" y="36"/>
                          </a:moveTo>
                          <a:cubicBezTo>
                            <a:pt x="10" y="36"/>
                            <a:pt x="10" y="37"/>
                            <a:pt x="11" y="37"/>
                          </a:cubicBezTo>
                          <a:cubicBezTo>
                            <a:pt x="12" y="39"/>
                            <a:pt x="13" y="40"/>
                            <a:pt x="15" y="40"/>
                          </a:cubicBezTo>
                          <a:lnTo>
                            <a:pt x="21" y="40"/>
                          </a:lnTo>
                          <a:cubicBezTo>
                            <a:pt x="25" y="40"/>
                            <a:pt x="27" y="43"/>
                            <a:pt x="28" y="46"/>
                          </a:cubicBezTo>
                          <a:cubicBezTo>
                            <a:pt x="30" y="49"/>
                            <a:pt x="31" y="51"/>
                            <a:pt x="33" y="52"/>
                          </a:cubicBezTo>
                          <a:cubicBezTo>
                            <a:pt x="38" y="54"/>
                            <a:pt x="43" y="55"/>
                            <a:pt x="48" y="56"/>
                          </a:cubicBezTo>
                          <a:cubicBezTo>
                            <a:pt x="53" y="58"/>
                            <a:pt x="58" y="59"/>
                            <a:pt x="63" y="61"/>
                          </a:cubicBezTo>
                          <a:cubicBezTo>
                            <a:pt x="65" y="58"/>
                            <a:pt x="67" y="55"/>
                            <a:pt x="67" y="53"/>
                          </a:cubicBezTo>
                          <a:cubicBezTo>
                            <a:pt x="67" y="53"/>
                            <a:pt x="66" y="53"/>
                            <a:pt x="66" y="52"/>
                          </a:cubicBezTo>
                          <a:cubicBezTo>
                            <a:pt x="65" y="50"/>
                            <a:pt x="65" y="50"/>
                            <a:pt x="64" y="47"/>
                          </a:cubicBezTo>
                          <a:lnTo>
                            <a:pt x="64" y="47"/>
                          </a:lnTo>
                          <a:cubicBezTo>
                            <a:pt x="57" y="41"/>
                            <a:pt x="56" y="35"/>
                            <a:pt x="56" y="29"/>
                          </a:cubicBezTo>
                          <a:cubicBezTo>
                            <a:pt x="55" y="25"/>
                            <a:pt x="55" y="21"/>
                            <a:pt x="53" y="18"/>
                          </a:cubicBezTo>
                          <a:cubicBezTo>
                            <a:pt x="52" y="16"/>
                            <a:pt x="49" y="16"/>
                            <a:pt x="47" y="15"/>
                          </a:cubicBezTo>
                          <a:cubicBezTo>
                            <a:pt x="45" y="15"/>
                            <a:pt x="43" y="14"/>
                            <a:pt x="43" y="13"/>
                          </a:cubicBezTo>
                          <a:lnTo>
                            <a:pt x="43" y="12"/>
                          </a:lnTo>
                          <a:cubicBezTo>
                            <a:pt x="42" y="4"/>
                            <a:pt x="41" y="0"/>
                            <a:pt x="32" y="0"/>
                          </a:cubicBezTo>
                          <a:cubicBezTo>
                            <a:pt x="30" y="0"/>
                            <a:pt x="29" y="0"/>
                            <a:pt x="27" y="0"/>
                          </a:cubicBezTo>
                          <a:cubicBezTo>
                            <a:pt x="26" y="1"/>
                            <a:pt x="24" y="1"/>
                            <a:pt x="22" y="1"/>
                          </a:cubicBezTo>
                          <a:cubicBezTo>
                            <a:pt x="21" y="1"/>
                            <a:pt x="20" y="1"/>
                            <a:pt x="19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5" y="5"/>
                            <a:pt x="13" y="7"/>
                            <a:pt x="11" y="7"/>
                          </a:cubicBezTo>
                          <a:cubicBezTo>
                            <a:pt x="11" y="7"/>
                            <a:pt x="10" y="7"/>
                            <a:pt x="9" y="5"/>
                          </a:cubicBezTo>
                          <a:cubicBezTo>
                            <a:pt x="5" y="7"/>
                            <a:pt x="0" y="12"/>
                            <a:pt x="0" y="15"/>
                          </a:cubicBezTo>
                          <a:cubicBezTo>
                            <a:pt x="0" y="19"/>
                            <a:pt x="2" y="20"/>
                            <a:pt x="4" y="22"/>
                          </a:cubicBezTo>
                          <a:cubicBezTo>
                            <a:pt x="6" y="23"/>
                            <a:pt x="7" y="24"/>
                            <a:pt x="8" y="25"/>
                          </a:cubicBezTo>
                          <a:cubicBezTo>
                            <a:pt x="10" y="27"/>
                            <a:pt x="10" y="31"/>
                            <a:pt x="9" y="33"/>
                          </a:cubicBezTo>
                          <a:cubicBezTo>
                            <a:pt x="9" y="34"/>
                            <a:pt x="9" y="35"/>
                            <a:pt x="9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" name="Freeform 1144">
                      <a:extLst>
                        <a:ext uri="{FF2B5EF4-FFF2-40B4-BE49-F238E27FC236}">
                          <a16:creationId xmlns:a16="http://schemas.microsoft.com/office/drawing/2014/main" id="{6E14E34F-5DB0-0DC4-C9DF-D7D1B82560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43771"/>
                      <a:ext cx="52625" cy="71420"/>
                    </a:xfrm>
                    <a:custGeom>
                      <a:avLst/>
                      <a:gdLst>
                        <a:gd name="T0" fmla="*/ 79 w 121"/>
                        <a:gd name="T1" fmla="*/ 128 h 168"/>
                        <a:gd name="T2" fmla="*/ 98 w 121"/>
                        <a:gd name="T3" fmla="*/ 108 h 168"/>
                        <a:gd name="T4" fmla="*/ 104 w 121"/>
                        <a:gd name="T5" fmla="*/ 111 h 168"/>
                        <a:gd name="T6" fmla="*/ 112 w 121"/>
                        <a:gd name="T7" fmla="*/ 91 h 168"/>
                        <a:gd name="T8" fmla="*/ 90 w 121"/>
                        <a:gd name="T9" fmla="*/ 92 h 168"/>
                        <a:gd name="T10" fmla="*/ 72 w 121"/>
                        <a:gd name="T11" fmla="*/ 71 h 168"/>
                        <a:gd name="T12" fmla="*/ 92 w 121"/>
                        <a:gd name="T13" fmla="*/ 64 h 168"/>
                        <a:gd name="T14" fmla="*/ 88 w 121"/>
                        <a:gd name="T15" fmla="*/ 72 h 168"/>
                        <a:gd name="T16" fmla="*/ 90 w 121"/>
                        <a:gd name="T17" fmla="*/ 72 h 168"/>
                        <a:gd name="T18" fmla="*/ 94 w 121"/>
                        <a:gd name="T19" fmla="*/ 72 h 168"/>
                        <a:gd name="T20" fmla="*/ 99 w 121"/>
                        <a:gd name="T21" fmla="*/ 77 h 168"/>
                        <a:gd name="T22" fmla="*/ 103 w 121"/>
                        <a:gd name="T23" fmla="*/ 71 h 168"/>
                        <a:gd name="T24" fmla="*/ 111 w 121"/>
                        <a:gd name="T25" fmla="*/ 72 h 168"/>
                        <a:gd name="T26" fmla="*/ 117 w 121"/>
                        <a:gd name="T27" fmla="*/ 61 h 168"/>
                        <a:gd name="T28" fmla="*/ 121 w 121"/>
                        <a:gd name="T29" fmla="*/ 47 h 168"/>
                        <a:gd name="T30" fmla="*/ 118 w 121"/>
                        <a:gd name="T31" fmla="*/ 48 h 168"/>
                        <a:gd name="T32" fmla="*/ 91 w 121"/>
                        <a:gd name="T33" fmla="*/ 32 h 168"/>
                        <a:gd name="T34" fmla="*/ 84 w 121"/>
                        <a:gd name="T35" fmla="*/ 29 h 168"/>
                        <a:gd name="T36" fmla="*/ 82 w 121"/>
                        <a:gd name="T37" fmla="*/ 21 h 168"/>
                        <a:gd name="T38" fmla="*/ 74 w 121"/>
                        <a:gd name="T39" fmla="*/ 14 h 168"/>
                        <a:gd name="T40" fmla="*/ 65 w 121"/>
                        <a:gd name="T41" fmla="*/ 13 h 168"/>
                        <a:gd name="T42" fmla="*/ 55 w 121"/>
                        <a:gd name="T43" fmla="*/ 0 h 168"/>
                        <a:gd name="T44" fmla="*/ 37 w 121"/>
                        <a:gd name="T45" fmla="*/ 9 h 168"/>
                        <a:gd name="T46" fmla="*/ 36 w 121"/>
                        <a:gd name="T47" fmla="*/ 13 h 168"/>
                        <a:gd name="T48" fmla="*/ 13 w 121"/>
                        <a:gd name="T49" fmla="*/ 28 h 168"/>
                        <a:gd name="T50" fmla="*/ 16 w 121"/>
                        <a:gd name="T51" fmla="*/ 35 h 168"/>
                        <a:gd name="T52" fmla="*/ 2 w 121"/>
                        <a:gd name="T53" fmla="*/ 53 h 168"/>
                        <a:gd name="T54" fmla="*/ 1 w 121"/>
                        <a:gd name="T55" fmla="*/ 68 h 168"/>
                        <a:gd name="T56" fmla="*/ 13 w 121"/>
                        <a:gd name="T57" fmla="*/ 113 h 168"/>
                        <a:gd name="T58" fmla="*/ 14 w 121"/>
                        <a:gd name="T59" fmla="*/ 126 h 168"/>
                        <a:gd name="T60" fmla="*/ 21 w 121"/>
                        <a:gd name="T61" fmla="*/ 122 h 168"/>
                        <a:gd name="T62" fmla="*/ 23 w 121"/>
                        <a:gd name="T63" fmla="*/ 137 h 168"/>
                        <a:gd name="T64" fmla="*/ 21 w 121"/>
                        <a:gd name="T65" fmla="*/ 142 h 168"/>
                        <a:gd name="T66" fmla="*/ 22 w 121"/>
                        <a:gd name="T67" fmla="*/ 154 h 168"/>
                        <a:gd name="T68" fmla="*/ 30 w 121"/>
                        <a:gd name="T69" fmla="*/ 163 h 168"/>
                        <a:gd name="T70" fmla="*/ 37 w 121"/>
                        <a:gd name="T71" fmla="*/ 160 h 168"/>
                        <a:gd name="T72" fmla="*/ 51 w 121"/>
                        <a:gd name="T73" fmla="*/ 168 h 168"/>
                        <a:gd name="T74" fmla="*/ 66 w 121"/>
                        <a:gd name="T75" fmla="*/ 155 h 168"/>
                        <a:gd name="T76" fmla="*/ 65 w 121"/>
                        <a:gd name="T77" fmla="*/ 153 h 168"/>
                        <a:gd name="T78" fmla="*/ 75 w 121"/>
                        <a:gd name="T79" fmla="*/ 137 h 1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21" h="168">
                          <a:moveTo>
                            <a:pt x="75" y="137"/>
                          </a:moveTo>
                          <a:cubicBezTo>
                            <a:pt x="78" y="133"/>
                            <a:pt x="78" y="130"/>
                            <a:pt x="79" y="128"/>
                          </a:cubicBezTo>
                          <a:cubicBezTo>
                            <a:pt x="79" y="125"/>
                            <a:pt x="79" y="122"/>
                            <a:pt x="82" y="118"/>
                          </a:cubicBezTo>
                          <a:cubicBezTo>
                            <a:pt x="83" y="117"/>
                            <a:pt x="94" y="108"/>
                            <a:pt x="98" y="108"/>
                          </a:cubicBezTo>
                          <a:cubicBezTo>
                            <a:pt x="99" y="108"/>
                            <a:pt x="101" y="109"/>
                            <a:pt x="102" y="110"/>
                          </a:cubicBezTo>
                          <a:cubicBezTo>
                            <a:pt x="103" y="110"/>
                            <a:pt x="103" y="111"/>
                            <a:pt x="104" y="111"/>
                          </a:cubicBezTo>
                          <a:cubicBezTo>
                            <a:pt x="106" y="110"/>
                            <a:pt x="113" y="96"/>
                            <a:pt x="114" y="91"/>
                          </a:cubicBezTo>
                          <a:lnTo>
                            <a:pt x="112" y="91"/>
                          </a:lnTo>
                          <a:cubicBezTo>
                            <a:pt x="109" y="92"/>
                            <a:pt x="104" y="94"/>
                            <a:pt x="97" y="94"/>
                          </a:cubicBezTo>
                          <a:cubicBezTo>
                            <a:pt x="94" y="94"/>
                            <a:pt x="92" y="93"/>
                            <a:pt x="90" y="92"/>
                          </a:cubicBezTo>
                          <a:cubicBezTo>
                            <a:pt x="89" y="92"/>
                            <a:pt x="87" y="91"/>
                            <a:pt x="85" y="91"/>
                          </a:cubicBezTo>
                          <a:cubicBezTo>
                            <a:pt x="73" y="91"/>
                            <a:pt x="72" y="81"/>
                            <a:pt x="72" y="71"/>
                          </a:cubicBezTo>
                          <a:cubicBezTo>
                            <a:pt x="72" y="63"/>
                            <a:pt x="75" y="59"/>
                            <a:pt x="83" y="59"/>
                          </a:cubicBezTo>
                          <a:cubicBezTo>
                            <a:pt x="86" y="59"/>
                            <a:pt x="92" y="59"/>
                            <a:pt x="92" y="64"/>
                          </a:cubicBezTo>
                          <a:cubicBezTo>
                            <a:pt x="92" y="67"/>
                            <a:pt x="91" y="68"/>
                            <a:pt x="90" y="70"/>
                          </a:cubicBezTo>
                          <a:cubicBezTo>
                            <a:pt x="89" y="70"/>
                            <a:pt x="88" y="71"/>
                            <a:pt x="88" y="72"/>
                          </a:cubicBezTo>
                          <a:cubicBezTo>
                            <a:pt x="88" y="72"/>
                            <a:pt x="88" y="72"/>
                            <a:pt x="89" y="72"/>
                          </a:cubicBezTo>
                          <a:cubicBezTo>
                            <a:pt x="89" y="72"/>
                            <a:pt x="90" y="72"/>
                            <a:pt x="90" y="72"/>
                          </a:cubicBezTo>
                          <a:cubicBezTo>
                            <a:pt x="91" y="71"/>
                            <a:pt x="92" y="71"/>
                            <a:pt x="93" y="71"/>
                          </a:cubicBezTo>
                          <a:cubicBezTo>
                            <a:pt x="94" y="71"/>
                            <a:pt x="94" y="71"/>
                            <a:pt x="94" y="72"/>
                          </a:cubicBezTo>
                          <a:cubicBezTo>
                            <a:pt x="94" y="72"/>
                            <a:pt x="95" y="73"/>
                            <a:pt x="95" y="73"/>
                          </a:cubicBezTo>
                          <a:cubicBezTo>
                            <a:pt x="96" y="76"/>
                            <a:pt x="97" y="77"/>
                            <a:pt x="99" y="77"/>
                          </a:cubicBezTo>
                          <a:cubicBezTo>
                            <a:pt x="101" y="77"/>
                            <a:pt x="101" y="76"/>
                            <a:pt x="102" y="72"/>
                          </a:cubicBezTo>
                          <a:cubicBezTo>
                            <a:pt x="102" y="72"/>
                            <a:pt x="103" y="71"/>
                            <a:pt x="103" y="71"/>
                          </a:cubicBezTo>
                          <a:cubicBezTo>
                            <a:pt x="104" y="71"/>
                            <a:pt x="105" y="71"/>
                            <a:pt x="106" y="71"/>
                          </a:cubicBezTo>
                          <a:cubicBezTo>
                            <a:pt x="108" y="71"/>
                            <a:pt x="110" y="72"/>
                            <a:pt x="111" y="72"/>
                          </a:cubicBezTo>
                          <a:cubicBezTo>
                            <a:pt x="115" y="72"/>
                            <a:pt x="118" y="71"/>
                            <a:pt x="119" y="70"/>
                          </a:cubicBezTo>
                          <a:cubicBezTo>
                            <a:pt x="118" y="68"/>
                            <a:pt x="117" y="66"/>
                            <a:pt x="117" y="61"/>
                          </a:cubicBezTo>
                          <a:cubicBezTo>
                            <a:pt x="117" y="58"/>
                            <a:pt x="118" y="55"/>
                            <a:pt x="119" y="53"/>
                          </a:cubicBezTo>
                          <a:cubicBezTo>
                            <a:pt x="120" y="51"/>
                            <a:pt x="121" y="49"/>
                            <a:pt x="121" y="47"/>
                          </a:cubicBezTo>
                          <a:cubicBezTo>
                            <a:pt x="121" y="47"/>
                            <a:pt x="121" y="47"/>
                            <a:pt x="120" y="47"/>
                          </a:cubicBezTo>
                          <a:cubicBezTo>
                            <a:pt x="120" y="48"/>
                            <a:pt x="119" y="48"/>
                            <a:pt x="118" y="48"/>
                          </a:cubicBezTo>
                          <a:cubicBezTo>
                            <a:pt x="111" y="48"/>
                            <a:pt x="97" y="39"/>
                            <a:pt x="94" y="32"/>
                          </a:cubicBezTo>
                          <a:cubicBezTo>
                            <a:pt x="93" y="32"/>
                            <a:pt x="92" y="32"/>
                            <a:pt x="91" y="32"/>
                          </a:cubicBezTo>
                          <a:cubicBezTo>
                            <a:pt x="90" y="31"/>
                            <a:pt x="90" y="31"/>
                            <a:pt x="89" y="31"/>
                          </a:cubicBezTo>
                          <a:cubicBezTo>
                            <a:pt x="86" y="31"/>
                            <a:pt x="85" y="30"/>
                            <a:pt x="84" y="29"/>
                          </a:cubicBezTo>
                          <a:cubicBezTo>
                            <a:pt x="82" y="28"/>
                            <a:pt x="83" y="26"/>
                            <a:pt x="83" y="24"/>
                          </a:cubicBezTo>
                          <a:cubicBezTo>
                            <a:pt x="83" y="22"/>
                            <a:pt x="83" y="21"/>
                            <a:pt x="82" y="21"/>
                          </a:cubicBezTo>
                          <a:cubicBezTo>
                            <a:pt x="80" y="19"/>
                            <a:pt x="79" y="19"/>
                            <a:pt x="78" y="19"/>
                          </a:cubicBezTo>
                          <a:cubicBezTo>
                            <a:pt x="76" y="19"/>
                            <a:pt x="75" y="18"/>
                            <a:pt x="74" y="14"/>
                          </a:cubicBezTo>
                          <a:cubicBezTo>
                            <a:pt x="74" y="14"/>
                            <a:pt x="71" y="13"/>
                            <a:pt x="69" y="13"/>
                          </a:cubicBezTo>
                          <a:cubicBezTo>
                            <a:pt x="68" y="13"/>
                            <a:pt x="67" y="13"/>
                            <a:pt x="65" y="13"/>
                          </a:cubicBezTo>
                          <a:cubicBezTo>
                            <a:pt x="62" y="12"/>
                            <a:pt x="57" y="10"/>
                            <a:pt x="56" y="0"/>
                          </a:cubicBezTo>
                          <a:lnTo>
                            <a:pt x="55" y="0"/>
                          </a:lnTo>
                          <a:cubicBezTo>
                            <a:pt x="55" y="1"/>
                            <a:pt x="54" y="1"/>
                            <a:pt x="54" y="1"/>
                          </a:cubicBezTo>
                          <a:cubicBezTo>
                            <a:pt x="49" y="5"/>
                            <a:pt x="44" y="9"/>
                            <a:pt x="37" y="9"/>
                          </a:cubicBezTo>
                          <a:cubicBezTo>
                            <a:pt x="36" y="9"/>
                            <a:pt x="35" y="9"/>
                            <a:pt x="34" y="8"/>
                          </a:cubicBezTo>
                          <a:cubicBezTo>
                            <a:pt x="35" y="11"/>
                            <a:pt x="35" y="12"/>
                            <a:pt x="36" y="13"/>
                          </a:cubicBezTo>
                          <a:cubicBezTo>
                            <a:pt x="37" y="15"/>
                            <a:pt x="39" y="16"/>
                            <a:pt x="39" y="19"/>
                          </a:cubicBezTo>
                          <a:cubicBezTo>
                            <a:pt x="39" y="27"/>
                            <a:pt x="19" y="28"/>
                            <a:pt x="13" y="28"/>
                          </a:cubicBezTo>
                          <a:cubicBezTo>
                            <a:pt x="14" y="29"/>
                            <a:pt x="14" y="29"/>
                            <a:pt x="15" y="30"/>
                          </a:cubicBezTo>
                          <a:cubicBezTo>
                            <a:pt x="15" y="31"/>
                            <a:pt x="16" y="33"/>
                            <a:pt x="16" y="35"/>
                          </a:cubicBezTo>
                          <a:cubicBezTo>
                            <a:pt x="16" y="41"/>
                            <a:pt x="12" y="45"/>
                            <a:pt x="8" y="48"/>
                          </a:cubicBezTo>
                          <a:cubicBezTo>
                            <a:pt x="5" y="50"/>
                            <a:pt x="3" y="51"/>
                            <a:pt x="2" y="53"/>
                          </a:cubicBezTo>
                          <a:cubicBezTo>
                            <a:pt x="0" y="56"/>
                            <a:pt x="0" y="60"/>
                            <a:pt x="0" y="64"/>
                          </a:cubicBezTo>
                          <a:cubicBezTo>
                            <a:pt x="1" y="65"/>
                            <a:pt x="1" y="67"/>
                            <a:pt x="1" y="68"/>
                          </a:cubicBezTo>
                          <a:cubicBezTo>
                            <a:pt x="1" y="79"/>
                            <a:pt x="4" y="85"/>
                            <a:pt x="7" y="91"/>
                          </a:cubicBezTo>
                          <a:cubicBezTo>
                            <a:pt x="10" y="97"/>
                            <a:pt x="13" y="103"/>
                            <a:pt x="13" y="113"/>
                          </a:cubicBezTo>
                          <a:lnTo>
                            <a:pt x="13" y="120"/>
                          </a:lnTo>
                          <a:cubicBezTo>
                            <a:pt x="13" y="123"/>
                            <a:pt x="13" y="126"/>
                            <a:pt x="14" y="126"/>
                          </a:cubicBezTo>
                          <a:cubicBezTo>
                            <a:pt x="16" y="126"/>
                            <a:pt x="16" y="125"/>
                            <a:pt x="17" y="124"/>
                          </a:cubicBezTo>
                          <a:cubicBezTo>
                            <a:pt x="18" y="123"/>
                            <a:pt x="19" y="122"/>
                            <a:pt x="21" y="122"/>
                          </a:cubicBezTo>
                          <a:cubicBezTo>
                            <a:pt x="23" y="122"/>
                            <a:pt x="28" y="128"/>
                            <a:pt x="28" y="131"/>
                          </a:cubicBezTo>
                          <a:cubicBezTo>
                            <a:pt x="28" y="135"/>
                            <a:pt x="25" y="136"/>
                            <a:pt x="23" y="137"/>
                          </a:cubicBezTo>
                          <a:cubicBezTo>
                            <a:pt x="21" y="138"/>
                            <a:pt x="20" y="138"/>
                            <a:pt x="20" y="139"/>
                          </a:cubicBezTo>
                          <a:cubicBezTo>
                            <a:pt x="20" y="140"/>
                            <a:pt x="20" y="141"/>
                            <a:pt x="21" y="142"/>
                          </a:cubicBezTo>
                          <a:cubicBezTo>
                            <a:pt x="23" y="143"/>
                            <a:pt x="24" y="145"/>
                            <a:pt x="24" y="148"/>
                          </a:cubicBezTo>
                          <a:cubicBezTo>
                            <a:pt x="24" y="151"/>
                            <a:pt x="23" y="153"/>
                            <a:pt x="22" y="154"/>
                          </a:cubicBezTo>
                          <a:cubicBezTo>
                            <a:pt x="21" y="154"/>
                            <a:pt x="20" y="155"/>
                            <a:pt x="20" y="157"/>
                          </a:cubicBezTo>
                          <a:cubicBezTo>
                            <a:pt x="22" y="158"/>
                            <a:pt x="29" y="163"/>
                            <a:pt x="30" y="163"/>
                          </a:cubicBezTo>
                          <a:cubicBezTo>
                            <a:pt x="31" y="163"/>
                            <a:pt x="32" y="162"/>
                            <a:pt x="33" y="162"/>
                          </a:cubicBezTo>
                          <a:cubicBezTo>
                            <a:pt x="34" y="161"/>
                            <a:pt x="35" y="160"/>
                            <a:pt x="37" y="160"/>
                          </a:cubicBezTo>
                          <a:cubicBezTo>
                            <a:pt x="41" y="160"/>
                            <a:pt x="43" y="162"/>
                            <a:pt x="44" y="164"/>
                          </a:cubicBezTo>
                          <a:cubicBezTo>
                            <a:pt x="46" y="166"/>
                            <a:pt x="48" y="168"/>
                            <a:pt x="51" y="168"/>
                          </a:cubicBezTo>
                          <a:cubicBezTo>
                            <a:pt x="54" y="168"/>
                            <a:pt x="57" y="164"/>
                            <a:pt x="61" y="161"/>
                          </a:cubicBezTo>
                          <a:cubicBezTo>
                            <a:pt x="63" y="159"/>
                            <a:pt x="64" y="157"/>
                            <a:pt x="66" y="155"/>
                          </a:cubicBezTo>
                          <a:lnTo>
                            <a:pt x="65" y="153"/>
                          </a:lnTo>
                          <a:cubicBezTo>
                            <a:pt x="65" y="153"/>
                            <a:pt x="65" y="153"/>
                            <a:pt x="65" y="153"/>
                          </a:cubicBezTo>
                          <a:cubicBezTo>
                            <a:pt x="65" y="147"/>
                            <a:pt x="68" y="144"/>
                            <a:pt x="71" y="141"/>
                          </a:cubicBezTo>
                          <a:cubicBezTo>
                            <a:pt x="72" y="140"/>
                            <a:pt x="74" y="139"/>
                            <a:pt x="75" y="1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" name="Freeform 1145">
                      <a:extLst>
                        <a:ext uri="{FF2B5EF4-FFF2-40B4-BE49-F238E27FC236}">
                          <a16:creationId xmlns:a16="http://schemas.microsoft.com/office/drawing/2014/main" id="{C798DFD9-F6F6-BA9E-D063-680DD3FD63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90638" y="4604302"/>
                      <a:ext cx="28193" cy="20675"/>
                    </a:xfrm>
                    <a:custGeom>
                      <a:avLst/>
                      <a:gdLst>
                        <a:gd name="T0" fmla="*/ 55 w 68"/>
                        <a:gd name="T1" fmla="*/ 20 h 47"/>
                        <a:gd name="T2" fmla="*/ 53 w 68"/>
                        <a:gd name="T3" fmla="*/ 18 h 47"/>
                        <a:gd name="T4" fmla="*/ 47 w 68"/>
                        <a:gd name="T5" fmla="*/ 16 h 47"/>
                        <a:gd name="T6" fmla="*/ 39 w 68"/>
                        <a:gd name="T7" fmla="*/ 15 h 47"/>
                        <a:gd name="T8" fmla="*/ 34 w 68"/>
                        <a:gd name="T9" fmla="*/ 12 h 47"/>
                        <a:gd name="T10" fmla="*/ 29 w 68"/>
                        <a:gd name="T11" fmla="*/ 9 h 47"/>
                        <a:gd name="T12" fmla="*/ 23 w 68"/>
                        <a:gd name="T13" fmla="*/ 5 h 47"/>
                        <a:gd name="T14" fmla="*/ 20 w 68"/>
                        <a:gd name="T15" fmla="*/ 3 h 47"/>
                        <a:gd name="T16" fmla="*/ 14 w 68"/>
                        <a:gd name="T17" fmla="*/ 0 h 47"/>
                        <a:gd name="T18" fmla="*/ 0 w 68"/>
                        <a:gd name="T19" fmla="*/ 12 h 47"/>
                        <a:gd name="T20" fmla="*/ 1 w 68"/>
                        <a:gd name="T21" fmla="*/ 17 h 47"/>
                        <a:gd name="T22" fmla="*/ 3 w 68"/>
                        <a:gd name="T23" fmla="*/ 21 h 47"/>
                        <a:gd name="T24" fmla="*/ 21 w 68"/>
                        <a:gd name="T25" fmla="*/ 26 h 47"/>
                        <a:gd name="T26" fmla="*/ 22 w 68"/>
                        <a:gd name="T27" fmla="*/ 32 h 47"/>
                        <a:gd name="T28" fmla="*/ 25 w 68"/>
                        <a:gd name="T29" fmla="*/ 35 h 47"/>
                        <a:gd name="T30" fmla="*/ 26 w 68"/>
                        <a:gd name="T31" fmla="*/ 37 h 47"/>
                        <a:gd name="T32" fmla="*/ 28 w 68"/>
                        <a:gd name="T33" fmla="*/ 46 h 47"/>
                        <a:gd name="T34" fmla="*/ 35 w 68"/>
                        <a:gd name="T35" fmla="*/ 47 h 47"/>
                        <a:gd name="T36" fmla="*/ 39 w 68"/>
                        <a:gd name="T37" fmla="*/ 45 h 47"/>
                        <a:gd name="T38" fmla="*/ 45 w 68"/>
                        <a:gd name="T39" fmla="*/ 42 h 47"/>
                        <a:gd name="T40" fmla="*/ 50 w 68"/>
                        <a:gd name="T41" fmla="*/ 44 h 47"/>
                        <a:gd name="T42" fmla="*/ 53 w 68"/>
                        <a:gd name="T43" fmla="*/ 46 h 47"/>
                        <a:gd name="T44" fmla="*/ 54 w 68"/>
                        <a:gd name="T45" fmla="*/ 45 h 47"/>
                        <a:gd name="T46" fmla="*/ 58 w 68"/>
                        <a:gd name="T47" fmla="*/ 43 h 47"/>
                        <a:gd name="T48" fmla="*/ 61 w 68"/>
                        <a:gd name="T49" fmla="*/ 46 h 47"/>
                        <a:gd name="T50" fmla="*/ 63 w 68"/>
                        <a:gd name="T51" fmla="*/ 47 h 47"/>
                        <a:gd name="T52" fmla="*/ 65 w 68"/>
                        <a:gd name="T53" fmla="*/ 47 h 47"/>
                        <a:gd name="T54" fmla="*/ 67 w 68"/>
                        <a:gd name="T55" fmla="*/ 44 h 47"/>
                        <a:gd name="T56" fmla="*/ 68 w 68"/>
                        <a:gd name="T57" fmla="*/ 42 h 47"/>
                        <a:gd name="T58" fmla="*/ 67 w 68"/>
                        <a:gd name="T59" fmla="*/ 38 h 47"/>
                        <a:gd name="T60" fmla="*/ 65 w 68"/>
                        <a:gd name="T61" fmla="*/ 35 h 47"/>
                        <a:gd name="T62" fmla="*/ 65 w 68"/>
                        <a:gd name="T63" fmla="*/ 31 h 47"/>
                        <a:gd name="T64" fmla="*/ 61 w 68"/>
                        <a:gd name="T65" fmla="*/ 25 h 47"/>
                        <a:gd name="T66" fmla="*/ 61 w 68"/>
                        <a:gd name="T67" fmla="*/ 23 h 47"/>
                        <a:gd name="T68" fmla="*/ 58 w 68"/>
                        <a:gd name="T69" fmla="*/ 23 h 47"/>
                        <a:gd name="T70" fmla="*/ 55 w 68"/>
                        <a:gd name="T71" fmla="*/ 20 h 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8" h="47">
                          <a:moveTo>
                            <a:pt x="55" y="20"/>
                          </a:moveTo>
                          <a:cubicBezTo>
                            <a:pt x="54" y="19"/>
                            <a:pt x="54" y="18"/>
                            <a:pt x="53" y="18"/>
                          </a:cubicBezTo>
                          <a:cubicBezTo>
                            <a:pt x="51" y="16"/>
                            <a:pt x="49" y="16"/>
                            <a:pt x="47" y="16"/>
                          </a:cubicBezTo>
                          <a:cubicBezTo>
                            <a:pt x="44" y="16"/>
                            <a:pt x="42" y="16"/>
                            <a:pt x="39" y="15"/>
                          </a:cubicBezTo>
                          <a:cubicBezTo>
                            <a:pt x="36" y="14"/>
                            <a:pt x="35" y="13"/>
                            <a:pt x="34" y="12"/>
                          </a:cubicBezTo>
                          <a:cubicBezTo>
                            <a:pt x="32" y="11"/>
                            <a:pt x="31" y="10"/>
                            <a:pt x="29" y="9"/>
                          </a:cubicBezTo>
                          <a:cubicBezTo>
                            <a:pt x="27" y="9"/>
                            <a:pt x="24" y="7"/>
                            <a:pt x="23" y="5"/>
                          </a:cubicBezTo>
                          <a:cubicBezTo>
                            <a:pt x="22" y="4"/>
                            <a:pt x="21" y="3"/>
                            <a:pt x="20" y="3"/>
                          </a:cubicBezTo>
                          <a:cubicBezTo>
                            <a:pt x="18" y="1"/>
                            <a:pt x="17" y="0"/>
                            <a:pt x="14" y="0"/>
                          </a:cubicBezTo>
                          <a:cubicBezTo>
                            <a:pt x="7" y="0"/>
                            <a:pt x="0" y="4"/>
                            <a:pt x="0" y="12"/>
                          </a:cubicBezTo>
                          <a:cubicBezTo>
                            <a:pt x="0" y="13"/>
                            <a:pt x="1" y="15"/>
                            <a:pt x="1" y="17"/>
                          </a:cubicBezTo>
                          <a:cubicBezTo>
                            <a:pt x="2" y="19"/>
                            <a:pt x="2" y="20"/>
                            <a:pt x="3" y="21"/>
                          </a:cubicBezTo>
                          <a:cubicBezTo>
                            <a:pt x="11" y="21"/>
                            <a:pt x="19" y="22"/>
                            <a:pt x="21" y="26"/>
                          </a:cubicBezTo>
                          <a:cubicBezTo>
                            <a:pt x="22" y="28"/>
                            <a:pt x="22" y="30"/>
                            <a:pt x="22" y="32"/>
                          </a:cubicBezTo>
                          <a:cubicBezTo>
                            <a:pt x="23" y="34"/>
                            <a:pt x="23" y="35"/>
                            <a:pt x="25" y="35"/>
                          </a:cubicBezTo>
                          <a:cubicBezTo>
                            <a:pt x="26" y="35"/>
                            <a:pt x="26" y="36"/>
                            <a:pt x="26" y="37"/>
                          </a:cubicBezTo>
                          <a:cubicBezTo>
                            <a:pt x="26" y="41"/>
                            <a:pt x="26" y="44"/>
                            <a:pt x="28" y="46"/>
                          </a:cubicBezTo>
                          <a:cubicBezTo>
                            <a:pt x="30" y="47"/>
                            <a:pt x="31" y="47"/>
                            <a:pt x="35" y="47"/>
                          </a:cubicBezTo>
                          <a:cubicBezTo>
                            <a:pt x="36" y="47"/>
                            <a:pt x="38" y="46"/>
                            <a:pt x="39" y="45"/>
                          </a:cubicBezTo>
                          <a:cubicBezTo>
                            <a:pt x="41" y="44"/>
                            <a:pt x="43" y="42"/>
                            <a:pt x="45" y="42"/>
                          </a:cubicBezTo>
                          <a:cubicBezTo>
                            <a:pt x="47" y="42"/>
                            <a:pt x="49" y="43"/>
                            <a:pt x="50" y="44"/>
                          </a:cubicBezTo>
                          <a:cubicBezTo>
                            <a:pt x="51" y="45"/>
                            <a:pt x="52" y="46"/>
                            <a:pt x="53" y="46"/>
                          </a:cubicBezTo>
                          <a:cubicBezTo>
                            <a:pt x="54" y="46"/>
                            <a:pt x="54" y="45"/>
                            <a:pt x="54" y="45"/>
                          </a:cubicBezTo>
                          <a:cubicBezTo>
                            <a:pt x="55" y="44"/>
                            <a:pt x="56" y="43"/>
                            <a:pt x="58" y="43"/>
                          </a:cubicBezTo>
                          <a:cubicBezTo>
                            <a:pt x="59" y="43"/>
                            <a:pt x="60" y="44"/>
                            <a:pt x="61" y="46"/>
                          </a:cubicBezTo>
                          <a:cubicBezTo>
                            <a:pt x="62" y="46"/>
                            <a:pt x="62" y="47"/>
                            <a:pt x="63" y="47"/>
                          </a:cubicBezTo>
                          <a:lnTo>
                            <a:pt x="65" y="47"/>
                          </a:lnTo>
                          <a:cubicBezTo>
                            <a:pt x="65" y="46"/>
                            <a:pt x="66" y="45"/>
                            <a:pt x="67" y="44"/>
                          </a:cubicBezTo>
                          <a:cubicBezTo>
                            <a:pt x="68" y="43"/>
                            <a:pt x="68" y="43"/>
                            <a:pt x="68" y="42"/>
                          </a:cubicBezTo>
                          <a:cubicBezTo>
                            <a:pt x="68" y="41"/>
                            <a:pt x="67" y="40"/>
                            <a:pt x="67" y="38"/>
                          </a:cubicBezTo>
                          <a:cubicBezTo>
                            <a:pt x="66" y="37"/>
                            <a:pt x="65" y="36"/>
                            <a:pt x="65" y="35"/>
                          </a:cubicBezTo>
                          <a:lnTo>
                            <a:pt x="65" y="31"/>
                          </a:lnTo>
                          <a:cubicBezTo>
                            <a:pt x="62" y="30"/>
                            <a:pt x="62" y="27"/>
                            <a:pt x="61" y="25"/>
                          </a:cubicBezTo>
                          <a:cubicBezTo>
                            <a:pt x="61" y="24"/>
                            <a:pt x="61" y="23"/>
                            <a:pt x="61" y="23"/>
                          </a:cubicBezTo>
                          <a:lnTo>
                            <a:pt x="58" y="23"/>
                          </a:lnTo>
                          <a:cubicBezTo>
                            <a:pt x="56" y="23"/>
                            <a:pt x="56" y="21"/>
                            <a:pt x="55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" name="Freeform 1146">
                      <a:extLst>
                        <a:ext uri="{FF2B5EF4-FFF2-40B4-BE49-F238E27FC236}">
                          <a16:creationId xmlns:a16="http://schemas.microsoft.com/office/drawing/2014/main" id="{1D7BCEBE-178A-B2DC-8F67-ECB8AE74B3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5000" y="4624977"/>
                      <a:ext cx="52625" cy="45107"/>
                    </a:xfrm>
                    <a:custGeom>
                      <a:avLst/>
                      <a:gdLst>
                        <a:gd name="T0" fmla="*/ 116 w 125"/>
                        <a:gd name="T1" fmla="*/ 54 h 105"/>
                        <a:gd name="T2" fmla="*/ 115 w 125"/>
                        <a:gd name="T3" fmla="*/ 50 h 105"/>
                        <a:gd name="T4" fmla="*/ 122 w 125"/>
                        <a:gd name="T5" fmla="*/ 45 h 105"/>
                        <a:gd name="T6" fmla="*/ 115 w 125"/>
                        <a:gd name="T7" fmla="*/ 44 h 105"/>
                        <a:gd name="T8" fmla="*/ 119 w 125"/>
                        <a:gd name="T9" fmla="*/ 33 h 105"/>
                        <a:gd name="T10" fmla="*/ 114 w 125"/>
                        <a:gd name="T11" fmla="*/ 33 h 105"/>
                        <a:gd name="T12" fmla="*/ 112 w 125"/>
                        <a:gd name="T13" fmla="*/ 37 h 105"/>
                        <a:gd name="T14" fmla="*/ 113 w 125"/>
                        <a:gd name="T15" fmla="*/ 41 h 105"/>
                        <a:gd name="T16" fmla="*/ 103 w 125"/>
                        <a:gd name="T17" fmla="*/ 41 h 105"/>
                        <a:gd name="T18" fmla="*/ 88 w 125"/>
                        <a:gd name="T19" fmla="*/ 33 h 105"/>
                        <a:gd name="T20" fmla="*/ 76 w 125"/>
                        <a:gd name="T21" fmla="*/ 5 h 105"/>
                        <a:gd name="T22" fmla="*/ 74 w 125"/>
                        <a:gd name="T23" fmla="*/ 5 h 105"/>
                        <a:gd name="T24" fmla="*/ 71 w 125"/>
                        <a:gd name="T25" fmla="*/ 2 h 105"/>
                        <a:gd name="T26" fmla="*/ 68 w 125"/>
                        <a:gd name="T27" fmla="*/ 1 h 105"/>
                        <a:gd name="T28" fmla="*/ 61 w 125"/>
                        <a:gd name="T29" fmla="*/ 1 h 105"/>
                        <a:gd name="T30" fmla="*/ 53 w 125"/>
                        <a:gd name="T31" fmla="*/ 2 h 105"/>
                        <a:gd name="T32" fmla="*/ 40 w 125"/>
                        <a:gd name="T33" fmla="*/ 3 h 105"/>
                        <a:gd name="T34" fmla="*/ 23 w 125"/>
                        <a:gd name="T35" fmla="*/ 15 h 105"/>
                        <a:gd name="T36" fmla="*/ 14 w 125"/>
                        <a:gd name="T37" fmla="*/ 27 h 105"/>
                        <a:gd name="T38" fmla="*/ 7 w 125"/>
                        <a:gd name="T39" fmla="*/ 22 h 105"/>
                        <a:gd name="T40" fmla="*/ 0 w 125"/>
                        <a:gd name="T41" fmla="*/ 26 h 105"/>
                        <a:gd name="T42" fmla="*/ 4 w 125"/>
                        <a:gd name="T43" fmla="*/ 29 h 105"/>
                        <a:gd name="T44" fmla="*/ 11 w 125"/>
                        <a:gd name="T45" fmla="*/ 30 h 105"/>
                        <a:gd name="T46" fmla="*/ 17 w 125"/>
                        <a:gd name="T47" fmla="*/ 31 h 105"/>
                        <a:gd name="T48" fmla="*/ 20 w 125"/>
                        <a:gd name="T49" fmla="*/ 36 h 105"/>
                        <a:gd name="T50" fmla="*/ 31 w 125"/>
                        <a:gd name="T51" fmla="*/ 40 h 105"/>
                        <a:gd name="T52" fmla="*/ 37 w 125"/>
                        <a:gd name="T53" fmla="*/ 41 h 105"/>
                        <a:gd name="T54" fmla="*/ 38 w 125"/>
                        <a:gd name="T55" fmla="*/ 49 h 105"/>
                        <a:gd name="T56" fmla="*/ 57 w 125"/>
                        <a:gd name="T57" fmla="*/ 69 h 105"/>
                        <a:gd name="T58" fmla="*/ 64 w 125"/>
                        <a:gd name="T59" fmla="*/ 64 h 105"/>
                        <a:gd name="T60" fmla="*/ 68 w 125"/>
                        <a:gd name="T61" fmla="*/ 69 h 105"/>
                        <a:gd name="T62" fmla="*/ 82 w 125"/>
                        <a:gd name="T63" fmla="*/ 88 h 105"/>
                        <a:gd name="T64" fmla="*/ 86 w 125"/>
                        <a:gd name="T65" fmla="*/ 91 h 105"/>
                        <a:gd name="T66" fmla="*/ 84 w 125"/>
                        <a:gd name="T67" fmla="*/ 96 h 105"/>
                        <a:gd name="T68" fmla="*/ 87 w 125"/>
                        <a:gd name="T69" fmla="*/ 105 h 105"/>
                        <a:gd name="T70" fmla="*/ 95 w 125"/>
                        <a:gd name="T71" fmla="*/ 92 h 105"/>
                        <a:gd name="T72" fmla="*/ 102 w 125"/>
                        <a:gd name="T73" fmla="*/ 77 h 105"/>
                        <a:gd name="T74" fmla="*/ 101 w 125"/>
                        <a:gd name="T75" fmla="*/ 71 h 105"/>
                        <a:gd name="T76" fmla="*/ 123 w 125"/>
                        <a:gd name="T77" fmla="*/ 61 h 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25" h="105">
                          <a:moveTo>
                            <a:pt x="120" y="55"/>
                          </a:moveTo>
                          <a:cubicBezTo>
                            <a:pt x="119" y="55"/>
                            <a:pt x="118" y="55"/>
                            <a:pt x="116" y="54"/>
                          </a:cubicBezTo>
                          <a:cubicBezTo>
                            <a:pt x="115" y="54"/>
                            <a:pt x="115" y="53"/>
                            <a:pt x="115" y="53"/>
                          </a:cubicBezTo>
                          <a:lnTo>
                            <a:pt x="115" y="50"/>
                          </a:lnTo>
                          <a:cubicBezTo>
                            <a:pt x="115" y="49"/>
                            <a:pt x="115" y="49"/>
                            <a:pt x="116" y="49"/>
                          </a:cubicBezTo>
                          <a:cubicBezTo>
                            <a:pt x="119" y="48"/>
                            <a:pt x="121" y="47"/>
                            <a:pt x="122" y="45"/>
                          </a:cubicBezTo>
                          <a:lnTo>
                            <a:pt x="116" y="45"/>
                          </a:lnTo>
                          <a:cubicBezTo>
                            <a:pt x="115" y="45"/>
                            <a:pt x="115" y="44"/>
                            <a:pt x="115" y="44"/>
                          </a:cubicBezTo>
                          <a:cubicBezTo>
                            <a:pt x="115" y="40"/>
                            <a:pt x="117" y="38"/>
                            <a:pt x="119" y="36"/>
                          </a:cubicBezTo>
                          <a:lnTo>
                            <a:pt x="119" y="33"/>
                          </a:lnTo>
                          <a:lnTo>
                            <a:pt x="116" y="33"/>
                          </a:lnTo>
                          <a:cubicBezTo>
                            <a:pt x="115" y="33"/>
                            <a:pt x="115" y="33"/>
                            <a:pt x="114" y="33"/>
                          </a:cubicBezTo>
                          <a:cubicBezTo>
                            <a:pt x="114" y="34"/>
                            <a:pt x="112" y="34"/>
                            <a:pt x="112" y="35"/>
                          </a:cubicBezTo>
                          <a:cubicBezTo>
                            <a:pt x="112" y="36"/>
                            <a:pt x="112" y="36"/>
                            <a:pt x="112" y="37"/>
                          </a:cubicBezTo>
                          <a:cubicBezTo>
                            <a:pt x="113" y="38"/>
                            <a:pt x="113" y="38"/>
                            <a:pt x="113" y="39"/>
                          </a:cubicBezTo>
                          <a:cubicBezTo>
                            <a:pt x="113" y="40"/>
                            <a:pt x="113" y="40"/>
                            <a:pt x="113" y="41"/>
                          </a:cubicBezTo>
                          <a:cubicBezTo>
                            <a:pt x="111" y="41"/>
                            <a:pt x="110" y="42"/>
                            <a:pt x="108" y="42"/>
                          </a:cubicBezTo>
                          <a:cubicBezTo>
                            <a:pt x="106" y="42"/>
                            <a:pt x="105" y="42"/>
                            <a:pt x="103" y="41"/>
                          </a:cubicBezTo>
                          <a:cubicBezTo>
                            <a:pt x="102" y="41"/>
                            <a:pt x="101" y="41"/>
                            <a:pt x="100" y="41"/>
                          </a:cubicBezTo>
                          <a:cubicBezTo>
                            <a:pt x="94" y="41"/>
                            <a:pt x="88" y="38"/>
                            <a:pt x="88" y="33"/>
                          </a:cubicBezTo>
                          <a:cubicBezTo>
                            <a:pt x="88" y="32"/>
                            <a:pt x="89" y="31"/>
                            <a:pt x="89" y="31"/>
                          </a:cubicBezTo>
                          <a:cubicBezTo>
                            <a:pt x="83" y="27"/>
                            <a:pt x="76" y="10"/>
                            <a:pt x="76" y="5"/>
                          </a:cubicBezTo>
                          <a:lnTo>
                            <a:pt x="76" y="5"/>
                          </a:lnTo>
                          <a:lnTo>
                            <a:pt x="74" y="5"/>
                          </a:lnTo>
                          <a:cubicBezTo>
                            <a:pt x="74" y="5"/>
                            <a:pt x="74" y="5"/>
                            <a:pt x="74" y="4"/>
                          </a:cubicBezTo>
                          <a:cubicBezTo>
                            <a:pt x="73" y="4"/>
                            <a:pt x="72" y="3"/>
                            <a:pt x="71" y="2"/>
                          </a:cubicBezTo>
                          <a:cubicBezTo>
                            <a:pt x="71" y="2"/>
                            <a:pt x="70" y="1"/>
                            <a:pt x="70" y="1"/>
                          </a:cubicBezTo>
                          <a:cubicBezTo>
                            <a:pt x="69" y="1"/>
                            <a:pt x="69" y="1"/>
                            <a:pt x="68" y="1"/>
                          </a:cubicBezTo>
                          <a:cubicBezTo>
                            <a:pt x="67" y="2"/>
                            <a:pt x="67" y="3"/>
                            <a:pt x="65" y="3"/>
                          </a:cubicBezTo>
                          <a:cubicBezTo>
                            <a:pt x="63" y="3"/>
                            <a:pt x="62" y="2"/>
                            <a:pt x="61" y="1"/>
                          </a:cubicBezTo>
                          <a:cubicBezTo>
                            <a:pt x="60" y="1"/>
                            <a:pt x="58" y="0"/>
                            <a:pt x="57" y="0"/>
                          </a:cubicBezTo>
                          <a:cubicBezTo>
                            <a:pt x="55" y="0"/>
                            <a:pt x="54" y="1"/>
                            <a:pt x="53" y="2"/>
                          </a:cubicBezTo>
                          <a:cubicBezTo>
                            <a:pt x="51" y="3"/>
                            <a:pt x="49" y="5"/>
                            <a:pt x="47" y="5"/>
                          </a:cubicBezTo>
                          <a:cubicBezTo>
                            <a:pt x="43" y="5"/>
                            <a:pt x="41" y="4"/>
                            <a:pt x="40" y="3"/>
                          </a:cubicBezTo>
                          <a:cubicBezTo>
                            <a:pt x="38" y="4"/>
                            <a:pt x="37" y="5"/>
                            <a:pt x="35" y="6"/>
                          </a:cubicBezTo>
                          <a:cubicBezTo>
                            <a:pt x="30" y="8"/>
                            <a:pt x="23" y="11"/>
                            <a:pt x="23" y="15"/>
                          </a:cubicBezTo>
                          <a:lnTo>
                            <a:pt x="23" y="21"/>
                          </a:lnTo>
                          <a:cubicBezTo>
                            <a:pt x="23" y="23"/>
                            <a:pt x="20" y="27"/>
                            <a:pt x="14" y="27"/>
                          </a:cubicBezTo>
                          <a:cubicBezTo>
                            <a:pt x="12" y="27"/>
                            <a:pt x="10" y="25"/>
                            <a:pt x="8" y="23"/>
                          </a:cubicBezTo>
                          <a:cubicBezTo>
                            <a:pt x="8" y="23"/>
                            <a:pt x="8" y="22"/>
                            <a:pt x="7" y="22"/>
                          </a:cubicBezTo>
                          <a:cubicBezTo>
                            <a:pt x="6" y="23"/>
                            <a:pt x="5" y="23"/>
                            <a:pt x="4" y="24"/>
                          </a:cubicBezTo>
                          <a:cubicBezTo>
                            <a:pt x="3" y="24"/>
                            <a:pt x="1" y="25"/>
                            <a:pt x="0" y="26"/>
                          </a:cubicBezTo>
                          <a:cubicBezTo>
                            <a:pt x="2" y="28"/>
                            <a:pt x="3" y="29"/>
                            <a:pt x="4" y="29"/>
                          </a:cubicBezTo>
                          <a:cubicBezTo>
                            <a:pt x="4" y="29"/>
                            <a:pt x="4" y="29"/>
                            <a:pt x="4" y="29"/>
                          </a:cubicBezTo>
                          <a:cubicBezTo>
                            <a:pt x="6" y="30"/>
                            <a:pt x="8" y="30"/>
                            <a:pt x="9" y="30"/>
                          </a:cubicBezTo>
                          <a:cubicBezTo>
                            <a:pt x="10" y="30"/>
                            <a:pt x="11" y="30"/>
                            <a:pt x="11" y="30"/>
                          </a:cubicBezTo>
                          <a:cubicBezTo>
                            <a:pt x="12" y="30"/>
                            <a:pt x="13" y="30"/>
                            <a:pt x="13" y="30"/>
                          </a:cubicBezTo>
                          <a:cubicBezTo>
                            <a:pt x="14" y="30"/>
                            <a:pt x="16" y="30"/>
                            <a:pt x="17" y="31"/>
                          </a:cubicBezTo>
                          <a:cubicBezTo>
                            <a:pt x="17" y="31"/>
                            <a:pt x="17" y="31"/>
                            <a:pt x="18" y="31"/>
                          </a:cubicBezTo>
                          <a:cubicBezTo>
                            <a:pt x="19" y="32"/>
                            <a:pt x="20" y="34"/>
                            <a:pt x="20" y="36"/>
                          </a:cubicBezTo>
                          <a:cubicBezTo>
                            <a:pt x="21" y="38"/>
                            <a:pt x="22" y="40"/>
                            <a:pt x="25" y="41"/>
                          </a:cubicBezTo>
                          <a:cubicBezTo>
                            <a:pt x="26" y="41"/>
                            <a:pt x="29" y="41"/>
                            <a:pt x="31" y="40"/>
                          </a:cubicBezTo>
                          <a:cubicBezTo>
                            <a:pt x="32" y="40"/>
                            <a:pt x="33" y="40"/>
                            <a:pt x="34" y="40"/>
                          </a:cubicBezTo>
                          <a:cubicBezTo>
                            <a:pt x="36" y="40"/>
                            <a:pt x="37" y="40"/>
                            <a:pt x="37" y="41"/>
                          </a:cubicBezTo>
                          <a:cubicBezTo>
                            <a:pt x="39" y="42"/>
                            <a:pt x="38" y="44"/>
                            <a:pt x="38" y="46"/>
                          </a:cubicBezTo>
                          <a:cubicBezTo>
                            <a:pt x="38" y="47"/>
                            <a:pt x="38" y="48"/>
                            <a:pt x="38" y="49"/>
                          </a:cubicBezTo>
                          <a:cubicBezTo>
                            <a:pt x="40" y="57"/>
                            <a:pt x="47" y="68"/>
                            <a:pt x="54" y="68"/>
                          </a:cubicBezTo>
                          <a:cubicBezTo>
                            <a:pt x="55" y="68"/>
                            <a:pt x="56" y="69"/>
                            <a:pt x="57" y="69"/>
                          </a:cubicBezTo>
                          <a:cubicBezTo>
                            <a:pt x="58" y="69"/>
                            <a:pt x="58" y="69"/>
                            <a:pt x="59" y="69"/>
                          </a:cubicBezTo>
                          <a:cubicBezTo>
                            <a:pt x="59" y="66"/>
                            <a:pt x="60" y="65"/>
                            <a:pt x="64" y="64"/>
                          </a:cubicBezTo>
                          <a:cubicBezTo>
                            <a:pt x="64" y="63"/>
                            <a:pt x="65" y="64"/>
                            <a:pt x="65" y="64"/>
                          </a:cubicBezTo>
                          <a:cubicBezTo>
                            <a:pt x="66" y="66"/>
                            <a:pt x="67" y="67"/>
                            <a:pt x="68" y="69"/>
                          </a:cubicBezTo>
                          <a:cubicBezTo>
                            <a:pt x="71" y="75"/>
                            <a:pt x="74" y="81"/>
                            <a:pt x="77" y="86"/>
                          </a:cubicBezTo>
                          <a:cubicBezTo>
                            <a:pt x="79" y="86"/>
                            <a:pt x="80" y="87"/>
                            <a:pt x="82" y="88"/>
                          </a:cubicBezTo>
                          <a:cubicBezTo>
                            <a:pt x="83" y="89"/>
                            <a:pt x="84" y="90"/>
                            <a:pt x="86" y="90"/>
                          </a:cubicBezTo>
                          <a:cubicBezTo>
                            <a:pt x="86" y="91"/>
                            <a:pt x="86" y="91"/>
                            <a:pt x="86" y="91"/>
                          </a:cubicBezTo>
                          <a:cubicBezTo>
                            <a:pt x="87" y="91"/>
                            <a:pt x="87" y="92"/>
                            <a:pt x="87" y="92"/>
                          </a:cubicBezTo>
                          <a:cubicBezTo>
                            <a:pt x="86" y="94"/>
                            <a:pt x="85" y="95"/>
                            <a:pt x="84" y="96"/>
                          </a:cubicBezTo>
                          <a:cubicBezTo>
                            <a:pt x="83" y="97"/>
                            <a:pt x="83" y="97"/>
                            <a:pt x="83" y="99"/>
                          </a:cubicBezTo>
                          <a:cubicBezTo>
                            <a:pt x="83" y="101"/>
                            <a:pt x="85" y="104"/>
                            <a:pt x="87" y="105"/>
                          </a:cubicBezTo>
                          <a:cubicBezTo>
                            <a:pt x="87" y="103"/>
                            <a:pt x="88" y="100"/>
                            <a:pt x="89" y="98"/>
                          </a:cubicBezTo>
                          <a:cubicBezTo>
                            <a:pt x="90" y="96"/>
                            <a:pt x="93" y="94"/>
                            <a:pt x="95" y="92"/>
                          </a:cubicBezTo>
                          <a:cubicBezTo>
                            <a:pt x="99" y="89"/>
                            <a:pt x="103" y="86"/>
                            <a:pt x="103" y="81"/>
                          </a:cubicBezTo>
                          <a:cubicBezTo>
                            <a:pt x="103" y="80"/>
                            <a:pt x="102" y="78"/>
                            <a:pt x="102" y="77"/>
                          </a:cubicBezTo>
                          <a:cubicBezTo>
                            <a:pt x="101" y="76"/>
                            <a:pt x="100" y="75"/>
                            <a:pt x="100" y="73"/>
                          </a:cubicBezTo>
                          <a:cubicBezTo>
                            <a:pt x="100" y="72"/>
                            <a:pt x="100" y="71"/>
                            <a:pt x="101" y="71"/>
                          </a:cubicBezTo>
                          <a:cubicBezTo>
                            <a:pt x="111" y="71"/>
                            <a:pt x="125" y="69"/>
                            <a:pt x="125" y="65"/>
                          </a:cubicBezTo>
                          <a:cubicBezTo>
                            <a:pt x="125" y="63"/>
                            <a:pt x="124" y="62"/>
                            <a:pt x="123" y="61"/>
                          </a:cubicBezTo>
                          <a:cubicBezTo>
                            <a:pt x="122" y="59"/>
                            <a:pt x="121" y="58"/>
                            <a:pt x="120" y="5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" name="Freeform 1147">
                      <a:extLst>
                        <a:ext uri="{FF2B5EF4-FFF2-40B4-BE49-F238E27FC236}">
                          <a16:creationId xmlns:a16="http://schemas.microsoft.com/office/drawing/2014/main" id="{AB499FE4-993F-FE6B-8622-12ED3B96E6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1241" y="4615579"/>
                      <a:ext cx="20675" cy="18795"/>
                    </a:xfrm>
                    <a:custGeom>
                      <a:avLst/>
                      <a:gdLst>
                        <a:gd name="T0" fmla="*/ 43 w 47"/>
                        <a:gd name="T1" fmla="*/ 25 h 45"/>
                        <a:gd name="T2" fmla="*/ 47 w 47"/>
                        <a:gd name="T3" fmla="*/ 23 h 45"/>
                        <a:gd name="T4" fmla="*/ 45 w 47"/>
                        <a:gd name="T5" fmla="*/ 14 h 45"/>
                        <a:gd name="T6" fmla="*/ 41 w 47"/>
                        <a:gd name="T7" fmla="*/ 8 h 45"/>
                        <a:gd name="T8" fmla="*/ 40 w 47"/>
                        <a:gd name="T9" fmla="*/ 3 h 45"/>
                        <a:gd name="T10" fmla="*/ 23 w 47"/>
                        <a:gd name="T11" fmla="*/ 0 h 45"/>
                        <a:gd name="T12" fmla="*/ 15 w 47"/>
                        <a:gd name="T13" fmla="*/ 6 h 45"/>
                        <a:gd name="T14" fmla="*/ 13 w 47"/>
                        <a:gd name="T15" fmla="*/ 14 h 45"/>
                        <a:gd name="T16" fmla="*/ 6 w 47"/>
                        <a:gd name="T17" fmla="*/ 19 h 45"/>
                        <a:gd name="T18" fmla="*/ 0 w 47"/>
                        <a:gd name="T19" fmla="*/ 24 h 45"/>
                        <a:gd name="T20" fmla="*/ 2 w 47"/>
                        <a:gd name="T21" fmla="*/ 26 h 45"/>
                        <a:gd name="T22" fmla="*/ 5 w 47"/>
                        <a:gd name="T23" fmla="*/ 31 h 45"/>
                        <a:gd name="T24" fmla="*/ 2 w 47"/>
                        <a:gd name="T25" fmla="*/ 34 h 45"/>
                        <a:gd name="T26" fmla="*/ 0 w 47"/>
                        <a:gd name="T27" fmla="*/ 36 h 45"/>
                        <a:gd name="T28" fmla="*/ 8 w 47"/>
                        <a:gd name="T29" fmla="*/ 45 h 45"/>
                        <a:gd name="T30" fmla="*/ 12 w 47"/>
                        <a:gd name="T31" fmla="*/ 43 h 45"/>
                        <a:gd name="T32" fmla="*/ 16 w 47"/>
                        <a:gd name="T33" fmla="*/ 41 h 45"/>
                        <a:gd name="T34" fmla="*/ 17 w 47"/>
                        <a:gd name="T35" fmla="*/ 41 h 45"/>
                        <a:gd name="T36" fmla="*/ 19 w 47"/>
                        <a:gd name="T37" fmla="*/ 42 h 45"/>
                        <a:gd name="T38" fmla="*/ 23 w 47"/>
                        <a:gd name="T39" fmla="*/ 45 h 45"/>
                        <a:gd name="T40" fmla="*/ 29 w 47"/>
                        <a:gd name="T41" fmla="*/ 42 h 45"/>
                        <a:gd name="T42" fmla="*/ 29 w 47"/>
                        <a:gd name="T43" fmla="*/ 36 h 45"/>
                        <a:gd name="T44" fmla="*/ 43 w 47"/>
                        <a:gd name="T45" fmla="*/ 2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3" y="25"/>
                          </a:moveTo>
                          <a:cubicBezTo>
                            <a:pt x="45" y="24"/>
                            <a:pt x="46" y="23"/>
                            <a:pt x="47" y="23"/>
                          </a:cubicBezTo>
                          <a:cubicBezTo>
                            <a:pt x="45" y="20"/>
                            <a:pt x="45" y="17"/>
                            <a:pt x="45" y="14"/>
                          </a:cubicBezTo>
                          <a:cubicBezTo>
                            <a:pt x="41" y="13"/>
                            <a:pt x="41" y="10"/>
                            <a:pt x="41" y="8"/>
                          </a:cubicBezTo>
                          <a:cubicBezTo>
                            <a:pt x="41" y="6"/>
                            <a:pt x="41" y="5"/>
                            <a:pt x="40" y="3"/>
                          </a:cubicBezTo>
                          <a:cubicBezTo>
                            <a:pt x="39" y="1"/>
                            <a:pt x="33" y="0"/>
                            <a:pt x="23" y="0"/>
                          </a:cubicBezTo>
                          <a:cubicBezTo>
                            <a:pt x="15" y="0"/>
                            <a:pt x="15" y="2"/>
                            <a:pt x="15" y="6"/>
                          </a:cubicBezTo>
                          <a:cubicBezTo>
                            <a:pt x="14" y="8"/>
                            <a:pt x="14" y="11"/>
                            <a:pt x="13" y="14"/>
                          </a:cubicBezTo>
                          <a:cubicBezTo>
                            <a:pt x="12" y="16"/>
                            <a:pt x="9" y="17"/>
                            <a:pt x="6" y="19"/>
                          </a:cubicBezTo>
                          <a:cubicBezTo>
                            <a:pt x="3" y="20"/>
                            <a:pt x="0" y="22"/>
                            <a:pt x="0" y="24"/>
                          </a:cubicBezTo>
                          <a:cubicBezTo>
                            <a:pt x="0" y="25"/>
                            <a:pt x="1" y="25"/>
                            <a:pt x="2" y="26"/>
                          </a:cubicBezTo>
                          <a:cubicBezTo>
                            <a:pt x="3" y="27"/>
                            <a:pt x="5" y="29"/>
                            <a:pt x="5" y="31"/>
                          </a:cubicBezTo>
                          <a:cubicBezTo>
                            <a:pt x="5" y="32"/>
                            <a:pt x="3" y="34"/>
                            <a:pt x="2" y="34"/>
                          </a:cubicBezTo>
                          <a:cubicBezTo>
                            <a:pt x="1" y="35"/>
                            <a:pt x="0" y="36"/>
                            <a:pt x="0" y="36"/>
                          </a:cubicBezTo>
                          <a:cubicBezTo>
                            <a:pt x="0" y="37"/>
                            <a:pt x="3" y="41"/>
                            <a:pt x="8" y="45"/>
                          </a:cubicBezTo>
                          <a:cubicBezTo>
                            <a:pt x="9" y="44"/>
                            <a:pt x="11" y="43"/>
                            <a:pt x="12" y="43"/>
                          </a:cubicBezTo>
                          <a:cubicBezTo>
                            <a:pt x="13" y="42"/>
                            <a:pt x="15" y="42"/>
                            <a:pt x="16" y="41"/>
                          </a:cubicBezTo>
                          <a:cubicBezTo>
                            <a:pt x="16" y="40"/>
                            <a:pt x="17" y="40"/>
                            <a:pt x="17" y="41"/>
                          </a:cubicBezTo>
                          <a:cubicBezTo>
                            <a:pt x="18" y="41"/>
                            <a:pt x="18" y="42"/>
                            <a:pt x="19" y="42"/>
                          </a:cubicBezTo>
                          <a:cubicBezTo>
                            <a:pt x="20" y="44"/>
                            <a:pt x="22" y="45"/>
                            <a:pt x="23" y="45"/>
                          </a:cubicBezTo>
                          <a:cubicBezTo>
                            <a:pt x="28" y="45"/>
                            <a:pt x="29" y="43"/>
                            <a:pt x="29" y="42"/>
                          </a:cubicBezTo>
                          <a:lnTo>
                            <a:pt x="29" y="36"/>
                          </a:lnTo>
                          <a:cubicBezTo>
                            <a:pt x="29" y="31"/>
                            <a:pt x="37" y="27"/>
                            <a:pt x="43" y="2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" name="Freeform 1148">
                      <a:extLst>
                        <a:ext uri="{FF2B5EF4-FFF2-40B4-BE49-F238E27FC236}">
                          <a16:creationId xmlns:a16="http://schemas.microsoft.com/office/drawing/2014/main" id="{AD7FE646-DD47-979C-7145-C7213E6B26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7870" y="4692637"/>
                      <a:ext cx="46987" cy="52625"/>
                    </a:xfrm>
                    <a:custGeom>
                      <a:avLst/>
                      <a:gdLst>
                        <a:gd name="T0" fmla="*/ 110 w 112"/>
                        <a:gd name="T1" fmla="*/ 52 h 123"/>
                        <a:gd name="T2" fmla="*/ 112 w 112"/>
                        <a:gd name="T3" fmla="*/ 46 h 123"/>
                        <a:gd name="T4" fmla="*/ 101 w 112"/>
                        <a:gd name="T5" fmla="*/ 16 h 123"/>
                        <a:gd name="T6" fmla="*/ 93 w 112"/>
                        <a:gd name="T7" fmla="*/ 9 h 123"/>
                        <a:gd name="T8" fmla="*/ 87 w 112"/>
                        <a:gd name="T9" fmla="*/ 0 h 123"/>
                        <a:gd name="T10" fmla="*/ 81 w 112"/>
                        <a:gd name="T11" fmla="*/ 8 h 123"/>
                        <a:gd name="T12" fmla="*/ 70 w 112"/>
                        <a:gd name="T13" fmla="*/ 5 h 123"/>
                        <a:gd name="T14" fmla="*/ 62 w 112"/>
                        <a:gd name="T15" fmla="*/ 7 h 123"/>
                        <a:gd name="T16" fmla="*/ 63 w 112"/>
                        <a:gd name="T17" fmla="*/ 9 h 123"/>
                        <a:gd name="T18" fmla="*/ 64 w 112"/>
                        <a:gd name="T19" fmla="*/ 11 h 123"/>
                        <a:gd name="T20" fmla="*/ 67 w 112"/>
                        <a:gd name="T21" fmla="*/ 12 h 123"/>
                        <a:gd name="T22" fmla="*/ 69 w 112"/>
                        <a:gd name="T23" fmla="*/ 10 h 123"/>
                        <a:gd name="T24" fmla="*/ 74 w 112"/>
                        <a:gd name="T25" fmla="*/ 12 h 123"/>
                        <a:gd name="T26" fmla="*/ 58 w 112"/>
                        <a:gd name="T27" fmla="*/ 30 h 123"/>
                        <a:gd name="T28" fmla="*/ 50 w 112"/>
                        <a:gd name="T29" fmla="*/ 34 h 123"/>
                        <a:gd name="T30" fmla="*/ 44 w 112"/>
                        <a:gd name="T31" fmla="*/ 43 h 123"/>
                        <a:gd name="T32" fmla="*/ 37 w 112"/>
                        <a:gd name="T33" fmla="*/ 40 h 123"/>
                        <a:gd name="T34" fmla="*/ 31 w 112"/>
                        <a:gd name="T35" fmla="*/ 30 h 123"/>
                        <a:gd name="T36" fmla="*/ 19 w 112"/>
                        <a:gd name="T37" fmla="*/ 11 h 123"/>
                        <a:gd name="T38" fmla="*/ 17 w 112"/>
                        <a:gd name="T39" fmla="*/ 13 h 123"/>
                        <a:gd name="T40" fmla="*/ 7 w 112"/>
                        <a:gd name="T41" fmla="*/ 16 h 123"/>
                        <a:gd name="T42" fmla="*/ 0 w 112"/>
                        <a:gd name="T43" fmla="*/ 18 h 123"/>
                        <a:gd name="T44" fmla="*/ 8 w 112"/>
                        <a:gd name="T45" fmla="*/ 23 h 123"/>
                        <a:gd name="T46" fmla="*/ 11 w 112"/>
                        <a:gd name="T47" fmla="*/ 21 h 123"/>
                        <a:gd name="T48" fmla="*/ 12 w 112"/>
                        <a:gd name="T49" fmla="*/ 22 h 123"/>
                        <a:gd name="T50" fmla="*/ 23 w 112"/>
                        <a:gd name="T51" fmla="*/ 29 h 123"/>
                        <a:gd name="T52" fmla="*/ 26 w 112"/>
                        <a:gd name="T53" fmla="*/ 36 h 123"/>
                        <a:gd name="T54" fmla="*/ 38 w 112"/>
                        <a:gd name="T55" fmla="*/ 52 h 123"/>
                        <a:gd name="T56" fmla="*/ 36 w 112"/>
                        <a:gd name="T57" fmla="*/ 61 h 123"/>
                        <a:gd name="T58" fmla="*/ 53 w 112"/>
                        <a:gd name="T59" fmla="*/ 96 h 123"/>
                        <a:gd name="T60" fmla="*/ 59 w 112"/>
                        <a:gd name="T61" fmla="*/ 108 h 123"/>
                        <a:gd name="T62" fmla="*/ 68 w 112"/>
                        <a:gd name="T63" fmla="*/ 119 h 123"/>
                        <a:gd name="T64" fmla="*/ 69 w 112"/>
                        <a:gd name="T65" fmla="*/ 123 h 123"/>
                        <a:gd name="T66" fmla="*/ 84 w 112"/>
                        <a:gd name="T67" fmla="*/ 115 h 123"/>
                        <a:gd name="T68" fmla="*/ 83 w 112"/>
                        <a:gd name="T69" fmla="*/ 101 h 123"/>
                        <a:gd name="T70" fmla="*/ 94 w 112"/>
                        <a:gd name="T71" fmla="*/ 89 h 123"/>
                        <a:gd name="T72" fmla="*/ 91 w 112"/>
                        <a:gd name="T73" fmla="*/ 80 h 123"/>
                        <a:gd name="T74" fmla="*/ 99 w 112"/>
                        <a:gd name="T75" fmla="*/ 76 h 123"/>
                        <a:gd name="T76" fmla="*/ 109 w 112"/>
                        <a:gd name="T77" fmla="*/ 71 h 123"/>
                        <a:gd name="T78" fmla="*/ 107 w 112"/>
                        <a:gd name="T79" fmla="*/ 57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12" h="123">
                          <a:moveTo>
                            <a:pt x="107" y="57"/>
                          </a:moveTo>
                          <a:cubicBezTo>
                            <a:pt x="107" y="55"/>
                            <a:pt x="108" y="54"/>
                            <a:pt x="110" y="52"/>
                          </a:cubicBezTo>
                          <a:cubicBezTo>
                            <a:pt x="110" y="51"/>
                            <a:pt x="111" y="51"/>
                            <a:pt x="112" y="50"/>
                          </a:cubicBezTo>
                          <a:lnTo>
                            <a:pt x="112" y="46"/>
                          </a:lnTo>
                          <a:cubicBezTo>
                            <a:pt x="104" y="45"/>
                            <a:pt x="104" y="41"/>
                            <a:pt x="104" y="34"/>
                          </a:cubicBezTo>
                          <a:cubicBezTo>
                            <a:pt x="104" y="25"/>
                            <a:pt x="102" y="21"/>
                            <a:pt x="101" y="16"/>
                          </a:cubicBezTo>
                          <a:cubicBezTo>
                            <a:pt x="100" y="14"/>
                            <a:pt x="98" y="11"/>
                            <a:pt x="98" y="7"/>
                          </a:cubicBezTo>
                          <a:cubicBezTo>
                            <a:pt x="96" y="8"/>
                            <a:pt x="95" y="9"/>
                            <a:pt x="93" y="9"/>
                          </a:cubicBezTo>
                          <a:cubicBezTo>
                            <a:pt x="90" y="9"/>
                            <a:pt x="88" y="5"/>
                            <a:pt x="87" y="1"/>
                          </a:cubicBezTo>
                          <a:cubicBezTo>
                            <a:pt x="87" y="1"/>
                            <a:pt x="87" y="0"/>
                            <a:pt x="87" y="0"/>
                          </a:cubicBezTo>
                          <a:cubicBezTo>
                            <a:pt x="87" y="0"/>
                            <a:pt x="86" y="1"/>
                            <a:pt x="86" y="1"/>
                          </a:cubicBezTo>
                          <a:cubicBezTo>
                            <a:pt x="85" y="4"/>
                            <a:pt x="84" y="8"/>
                            <a:pt x="81" y="8"/>
                          </a:cubicBezTo>
                          <a:cubicBezTo>
                            <a:pt x="79" y="8"/>
                            <a:pt x="78" y="7"/>
                            <a:pt x="76" y="6"/>
                          </a:cubicBezTo>
                          <a:cubicBezTo>
                            <a:pt x="75" y="6"/>
                            <a:pt x="73" y="5"/>
                            <a:pt x="70" y="5"/>
                          </a:cubicBezTo>
                          <a:cubicBezTo>
                            <a:pt x="69" y="5"/>
                            <a:pt x="67" y="5"/>
                            <a:pt x="66" y="6"/>
                          </a:cubicBezTo>
                          <a:cubicBezTo>
                            <a:pt x="65" y="6"/>
                            <a:pt x="64" y="7"/>
                            <a:pt x="62" y="7"/>
                          </a:cubicBezTo>
                          <a:lnTo>
                            <a:pt x="63" y="9"/>
                          </a:ln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9"/>
                            <a:pt x="63" y="9"/>
                            <a:pt x="63" y="10"/>
                          </a:cubicBezTo>
                          <a:cubicBezTo>
                            <a:pt x="63" y="10"/>
                            <a:pt x="64" y="10"/>
                            <a:pt x="64" y="11"/>
                          </a:cubicBezTo>
                          <a:cubicBezTo>
                            <a:pt x="64" y="13"/>
                            <a:pt x="64" y="13"/>
                            <a:pt x="65" y="13"/>
                          </a:cubicBezTo>
                          <a:cubicBezTo>
                            <a:pt x="66" y="13"/>
                            <a:pt x="66" y="13"/>
                            <a:pt x="67" y="12"/>
                          </a:cubicBezTo>
                          <a:cubicBezTo>
                            <a:pt x="67" y="12"/>
                            <a:pt x="67" y="11"/>
                            <a:pt x="68" y="11"/>
                          </a:cubicBezTo>
                          <a:cubicBezTo>
                            <a:pt x="68" y="10"/>
                            <a:pt x="68" y="10"/>
                            <a:pt x="69" y="10"/>
                          </a:cubicBezTo>
                          <a:lnTo>
                            <a:pt x="73" y="10"/>
                          </a:lnTo>
                          <a:cubicBezTo>
                            <a:pt x="73" y="10"/>
                            <a:pt x="74" y="11"/>
                            <a:pt x="74" y="12"/>
                          </a:cubicBezTo>
                          <a:lnTo>
                            <a:pt x="74" y="15"/>
                          </a:lnTo>
                          <a:cubicBezTo>
                            <a:pt x="74" y="26"/>
                            <a:pt x="66" y="28"/>
                            <a:pt x="58" y="30"/>
                          </a:cubicBezTo>
                          <a:cubicBezTo>
                            <a:pt x="56" y="31"/>
                            <a:pt x="54" y="32"/>
                            <a:pt x="52" y="32"/>
                          </a:cubicBezTo>
                          <a:cubicBezTo>
                            <a:pt x="51" y="33"/>
                            <a:pt x="51" y="33"/>
                            <a:pt x="50" y="34"/>
                          </a:cubicBezTo>
                          <a:cubicBezTo>
                            <a:pt x="50" y="35"/>
                            <a:pt x="50" y="36"/>
                            <a:pt x="49" y="37"/>
                          </a:cubicBezTo>
                          <a:cubicBezTo>
                            <a:pt x="49" y="40"/>
                            <a:pt x="49" y="43"/>
                            <a:pt x="44" y="43"/>
                          </a:cubicBezTo>
                          <a:cubicBezTo>
                            <a:pt x="43" y="43"/>
                            <a:pt x="42" y="42"/>
                            <a:pt x="41" y="41"/>
                          </a:cubicBezTo>
                          <a:cubicBezTo>
                            <a:pt x="40" y="41"/>
                            <a:pt x="39" y="40"/>
                            <a:pt x="37" y="40"/>
                          </a:cubicBezTo>
                          <a:cubicBezTo>
                            <a:pt x="32" y="40"/>
                            <a:pt x="32" y="37"/>
                            <a:pt x="31" y="34"/>
                          </a:cubicBezTo>
                          <a:cubicBezTo>
                            <a:pt x="31" y="33"/>
                            <a:pt x="31" y="31"/>
                            <a:pt x="31" y="30"/>
                          </a:cubicBezTo>
                          <a:cubicBezTo>
                            <a:pt x="30" y="28"/>
                            <a:pt x="28" y="26"/>
                            <a:pt x="26" y="24"/>
                          </a:cubicBezTo>
                          <a:cubicBezTo>
                            <a:pt x="23" y="20"/>
                            <a:pt x="19" y="17"/>
                            <a:pt x="19" y="11"/>
                          </a:cubicBezTo>
                          <a:lnTo>
                            <a:pt x="17" y="11"/>
                          </a:lnTo>
                          <a:cubicBezTo>
                            <a:pt x="17" y="12"/>
                            <a:pt x="17" y="12"/>
                            <a:pt x="17" y="13"/>
                          </a:cubicBezTo>
                          <a:cubicBezTo>
                            <a:pt x="16" y="15"/>
                            <a:pt x="15" y="17"/>
                            <a:pt x="12" y="17"/>
                          </a:cubicBezTo>
                          <a:cubicBezTo>
                            <a:pt x="10" y="17"/>
                            <a:pt x="9" y="16"/>
                            <a:pt x="7" y="16"/>
                          </a:cubicBezTo>
                          <a:cubicBezTo>
                            <a:pt x="6" y="15"/>
                            <a:pt x="5" y="14"/>
                            <a:pt x="4" y="14"/>
                          </a:cubicBezTo>
                          <a:cubicBezTo>
                            <a:pt x="2" y="14"/>
                            <a:pt x="0" y="15"/>
                            <a:pt x="0" y="18"/>
                          </a:cubicBezTo>
                          <a:cubicBezTo>
                            <a:pt x="0" y="20"/>
                            <a:pt x="2" y="24"/>
                            <a:pt x="5" y="24"/>
                          </a:cubicBezTo>
                          <a:cubicBezTo>
                            <a:pt x="6" y="24"/>
                            <a:pt x="7" y="23"/>
                            <a:pt x="8" y="23"/>
                          </a:cubicBezTo>
                          <a:cubicBezTo>
                            <a:pt x="9" y="22"/>
                            <a:pt x="9" y="22"/>
                            <a:pt x="11" y="21"/>
                          </a:cubicBezTo>
                          <a:cubicBezTo>
                            <a:pt x="11" y="21"/>
                            <a:pt x="11" y="21"/>
                            <a:pt x="11" y="21"/>
                          </a:cubicBezTo>
                          <a:cubicBezTo>
                            <a:pt x="12" y="21"/>
                            <a:pt x="12" y="21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3" y="28"/>
                            <a:pt x="14" y="28"/>
                            <a:pt x="17" y="28"/>
                          </a:cubicBezTo>
                          <a:cubicBezTo>
                            <a:pt x="19" y="28"/>
                            <a:pt x="21" y="29"/>
                            <a:pt x="23" y="29"/>
                          </a:cubicBezTo>
                          <a:cubicBezTo>
                            <a:pt x="25" y="31"/>
                            <a:pt x="25" y="32"/>
                            <a:pt x="25" y="34"/>
                          </a:cubicBezTo>
                          <a:cubicBezTo>
                            <a:pt x="25" y="34"/>
                            <a:pt x="26" y="35"/>
                            <a:pt x="26" y="36"/>
                          </a:cubicBezTo>
                          <a:cubicBezTo>
                            <a:pt x="27" y="38"/>
                            <a:pt x="29" y="40"/>
                            <a:pt x="32" y="42"/>
                          </a:cubicBezTo>
                          <a:cubicBezTo>
                            <a:pt x="35" y="45"/>
                            <a:pt x="38" y="47"/>
                            <a:pt x="38" y="52"/>
                          </a:cubicBezTo>
                          <a:cubicBezTo>
                            <a:pt x="38" y="55"/>
                            <a:pt x="38" y="57"/>
                            <a:pt x="37" y="58"/>
                          </a:cubicBezTo>
                          <a:cubicBezTo>
                            <a:pt x="36" y="59"/>
                            <a:pt x="36" y="60"/>
                            <a:pt x="36" y="61"/>
                          </a:cubicBezTo>
                          <a:cubicBezTo>
                            <a:pt x="36" y="69"/>
                            <a:pt x="40" y="74"/>
                            <a:pt x="45" y="79"/>
                          </a:cubicBezTo>
                          <a:cubicBezTo>
                            <a:pt x="49" y="84"/>
                            <a:pt x="53" y="89"/>
                            <a:pt x="53" y="96"/>
                          </a:cubicBezTo>
                          <a:lnTo>
                            <a:pt x="53" y="101"/>
                          </a:lnTo>
                          <a:cubicBezTo>
                            <a:pt x="53" y="104"/>
                            <a:pt x="56" y="106"/>
                            <a:pt x="59" y="108"/>
                          </a:cubicBezTo>
                          <a:cubicBezTo>
                            <a:pt x="62" y="110"/>
                            <a:pt x="64" y="111"/>
                            <a:pt x="66" y="113"/>
                          </a:cubicBezTo>
                          <a:cubicBezTo>
                            <a:pt x="67" y="115"/>
                            <a:pt x="68" y="117"/>
                            <a:pt x="68" y="119"/>
                          </a:cubicBezTo>
                          <a:cubicBezTo>
                            <a:pt x="68" y="121"/>
                            <a:pt x="68" y="122"/>
                            <a:pt x="69" y="123"/>
                          </a:cubicBezTo>
                          <a:cubicBezTo>
                            <a:pt x="69" y="123"/>
                            <a:pt x="69" y="123"/>
                            <a:pt x="69" y="123"/>
                          </a:cubicBezTo>
                          <a:lnTo>
                            <a:pt x="69" y="123"/>
                          </a:lnTo>
                          <a:cubicBezTo>
                            <a:pt x="74" y="123"/>
                            <a:pt x="80" y="121"/>
                            <a:pt x="84" y="115"/>
                          </a:cubicBezTo>
                          <a:cubicBezTo>
                            <a:pt x="87" y="111"/>
                            <a:pt x="89" y="109"/>
                            <a:pt x="92" y="108"/>
                          </a:cubicBezTo>
                          <a:cubicBezTo>
                            <a:pt x="88" y="107"/>
                            <a:pt x="83" y="105"/>
                            <a:pt x="83" y="101"/>
                          </a:cubicBezTo>
                          <a:cubicBezTo>
                            <a:pt x="83" y="97"/>
                            <a:pt x="87" y="95"/>
                            <a:pt x="90" y="94"/>
                          </a:cubicBezTo>
                          <a:cubicBezTo>
                            <a:pt x="93" y="92"/>
                            <a:pt x="94" y="91"/>
                            <a:pt x="94" y="89"/>
                          </a:cubicBezTo>
                          <a:cubicBezTo>
                            <a:pt x="94" y="87"/>
                            <a:pt x="94" y="86"/>
                            <a:pt x="93" y="85"/>
                          </a:cubicBezTo>
                          <a:cubicBezTo>
                            <a:pt x="92" y="83"/>
                            <a:pt x="91" y="82"/>
                            <a:pt x="91" y="80"/>
                          </a:cubicBezTo>
                          <a:cubicBezTo>
                            <a:pt x="91" y="76"/>
                            <a:pt x="93" y="74"/>
                            <a:pt x="96" y="74"/>
                          </a:cubicBezTo>
                          <a:cubicBezTo>
                            <a:pt x="97" y="74"/>
                            <a:pt x="98" y="75"/>
                            <a:pt x="99" y="76"/>
                          </a:cubicBezTo>
                          <a:cubicBezTo>
                            <a:pt x="99" y="76"/>
                            <a:pt x="100" y="76"/>
                            <a:pt x="100" y="76"/>
                          </a:cubicBezTo>
                          <a:cubicBezTo>
                            <a:pt x="102" y="76"/>
                            <a:pt x="109" y="73"/>
                            <a:pt x="109" y="71"/>
                          </a:cubicBezTo>
                          <a:cubicBezTo>
                            <a:pt x="109" y="69"/>
                            <a:pt x="109" y="67"/>
                            <a:pt x="108" y="65"/>
                          </a:cubicBezTo>
                          <a:cubicBezTo>
                            <a:pt x="108" y="62"/>
                            <a:pt x="107" y="60"/>
                            <a:pt x="107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" name="Freeform 1149">
                      <a:extLst>
                        <a:ext uri="{FF2B5EF4-FFF2-40B4-BE49-F238E27FC236}">
                          <a16:creationId xmlns:a16="http://schemas.microsoft.com/office/drawing/2014/main" id="{706EB600-F3CC-DCF6-C686-02CC1C4718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737744"/>
                      <a:ext cx="30071" cy="56384"/>
                    </a:xfrm>
                    <a:custGeom>
                      <a:avLst/>
                      <a:gdLst>
                        <a:gd name="T0" fmla="*/ 69 w 69"/>
                        <a:gd name="T1" fmla="*/ 21 h 132"/>
                        <a:gd name="T2" fmla="*/ 69 w 69"/>
                        <a:gd name="T3" fmla="*/ 21 h 132"/>
                        <a:gd name="T4" fmla="*/ 68 w 69"/>
                        <a:gd name="T5" fmla="*/ 17 h 132"/>
                        <a:gd name="T6" fmla="*/ 66 w 69"/>
                        <a:gd name="T7" fmla="*/ 12 h 132"/>
                        <a:gd name="T8" fmla="*/ 60 w 69"/>
                        <a:gd name="T9" fmla="*/ 7 h 132"/>
                        <a:gd name="T10" fmla="*/ 53 w 69"/>
                        <a:gd name="T11" fmla="*/ 0 h 132"/>
                        <a:gd name="T12" fmla="*/ 33 w 69"/>
                        <a:gd name="T13" fmla="*/ 3 h 132"/>
                        <a:gd name="T14" fmla="*/ 36 w 69"/>
                        <a:gd name="T15" fmla="*/ 9 h 132"/>
                        <a:gd name="T16" fmla="*/ 36 w 69"/>
                        <a:gd name="T17" fmla="*/ 10 h 132"/>
                        <a:gd name="T18" fmla="*/ 36 w 69"/>
                        <a:gd name="T19" fmla="*/ 10 h 132"/>
                        <a:gd name="T20" fmla="*/ 34 w 69"/>
                        <a:gd name="T21" fmla="*/ 11 h 132"/>
                        <a:gd name="T22" fmla="*/ 32 w 69"/>
                        <a:gd name="T23" fmla="*/ 12 h 132"/>
                        <a:gd name="T24" fmla="*/ 31 w 69"/>
                        <a:gd name="T25" fmla="*/ 18 h 132"/>
                        <a:gd name="T26" fmla="*/ 32 w 69"/>
                        <a:gd name="T27" fmla="*/ 22 h 132"/>
                        <a:gd name="T28" fmla="*/ 48 w 69"/>
                        <a:gd name="T29" fmla="*/ 36 h 132"/>
                        <a:gd name="T30" fmla="*/ 50 w 69"/>
                        <a:gd name="T31" fmla="*/ 37 h 132"/>
                        <a:gd name="T32" fmla="*/ 45 w 69"/>
                        <a:gd name="T33" fmla="*/ 43 h 132"/>
                        <a:gd name="T34" fmla="*/ 43 w 69"/>
                        <a:gd name="T35" fmla="*/ 44 h 132"/>
                        <a:gd name="T36" fmla="*/ 36 w 69"/>
                        <a:gd name="T37" fmla="*/ 52 h 132"/>
                        <a:gd name="T38" fmla="*/ 34 w 69"/>
                        <a:gd name="T39" fmla="*/ 57 h 132"/>
                        <a:gd name="T40" fmla="*/ 26 w 69"/>
                        <a:gd name="T41" fmla="*/ 66 h 132"/>
                        <a:gd name="T42" fmla="*/ 22 w 69"/>
                        <a:gd name="T43" fmla="*/ 65 h 132"/>
                        <a:gd name="T44" fmla="*/ 19 w 69"/>
                        <a:gd name="T45" fmla="*/ 64 h 132"/>
                        <a:gd name="T46" fmla="*/ 0 w 69"/>
                        <a:gd name="T47" fmla="*/ 77 h 132"/>
                        <a:gd name="T48" fmla="*/ 5 w 69"/>
                        <a:gd name="T49" fmla="*/ 84 h 132"/>
                        <a:gd name="T50" fmla="*/ 9 w 69"/>
                        <a:gd name="T51" fmla="*/ 90 h 132"/>
                        <a:gd name="T52" fmla="*/ 11 w 69"/>
                        <a:gd name="T53" fmla="*/ 96 h 132"/>
                        <a:gd name="T54" fmla="*/ 15 w 69"/>
                        <a:gd name="T55" fmla="*/ 106 h 132"/>
                        <a:gd name="T56" fmla="*/ 15 w 69"/>
                        <a:gd name="T57" fmla="*/ 107 h 132"/>
                        <a:gd name="T58" fmla="*/ 15 w 69"/>
                        <a:gd name="T59" fmla="*/ 124 h 132"/>
                        <a:gd name="T60" fmla="*/ 23 w 69"/>
                        <a:gd name="T61" fmla="*/ 132 h 132"/>
                        <a:gd name="T62" fmla="*/ 27 w 69"/>
                        <a:gd name="T63" fmla="*/ 130 h 132"/>
                        <a:gd name="T64" fmla="*/ 32 w 69"/>
                        <a:gd name="T65" fmla="*/ 128 h 132"/>
                        <a:gd name="T66" fmla="*/ 42 w 69"/>
                        <a:gd name="T67" fmla="*/ 128 h 132"/>
                        <a:gd name="T68" fmla="*/ 44 w 69"/>
                        <a:gd name="T69" fmla="*/ 128 h 132"/>
                        <a:gd name="T70" fmla="*/ 49 w 69"/>
                        <a:gd name="T71" fmla="*/ 127 h 132"/>
                        <a:gd name="T72" fmla="*/ 48 w 69"/>
                        <a:gd name="T73" fmla="*/ 107 h 132"/>
                        <a:gd name="T74" fmla="*/ 48 w 69"/>
                        <a:gd name="T75" fmla="*/ 107 h 132"/>
                        <a:gd name="T76" fmla="*/ 47 w 69"/>
                        <a:gd name="T77" fmla="*/ 93 h 132"/>
                        <a:gd name="T78" fmla="*/ 52 w 69"/>
                        <a:gd name="T79" fmla="*/ 69 h 132"/>
                        <a:gd name="T80" fmla="*/ 57 w 69"/>
                        <a:gd name="T81" fmla="*/ 63 h 132"/>
                        <a:gd name="T82" fmla="*/ 64 w 69"/>
                        <a:gd name="T83" fmla="*/ 47 h 132"/>
                        <a:gd name="T84" fmla="*/ 63 w 69"/>
                        <a:gd name="T85" fmla="*/ 24 h 132"/>
                        <a:gd name="T86" fmla="*/ 68 w 69"/>
                        <a:gd name="T87" fmla="*/ 21 h 132"/>
                        <a:gd name="T88" fmla="*/ 69 w 69"/>
                        <a:gd name="T89" fmla="*/ 21 h 1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69" h="132">
                          <a:moveTo>
                            <a:pt x="69" y="21"/>
                          </a:moveTo>
                          <a:lnTo>
                            <a:pt x="69" y="21"/>
                          </a:lnTo>
                          <a:cubicBezTo>
                            <a:pt x="68" y="20"/>
                            <a:pt x="68" y="18"/>
                            <a:pt x="68" y="17"/>
                          </a:cubicBezTo>
                          <a:cubicBezTo>
                            <a:pt x="67" y="15"/>
                            <a:pt x="67" y="13"/>
                            <a:pt x="66" y="12"/>
                          </a:cubicBezTo>
                          <a:cubicBezTo>
                            <a:pt x="64" y="10"/>
                            <a:pt x="62" y="9"/>
                            <a:pt x="60" y="7"/>
                          </a:cubicBezTo>
                          <a:cubicBezTo>
                            <a:pt x="57" y="5"/>
                            <a:pt x="54" y="3"/>
                            <a:pt x="53" y="0"/>
                          </a:cubicBezTo>
                          <a:cubicBezTo>
                            <a:pt x="47" y="3"/>
                            <a:pt x="41" y="3"/>
                            <a:pt x="33" y="3"/>
                          </a:cubicBezTo>
                          <a:lnTo>
                            <a:pt x="36" y="9"/>
                          </a:lnTo>
                          <a:cubicBezTo>
                            <a:pt x="37" y="9"/>
                            <a:pt x="37" y="9"/>
                            <a:pt x="36" y="10"/>
                          </a:cubicBezTo>
                          <a:cubicBezTo>
                            <a:pt x="36" y="10"/>
                            <a:pt x="36" y="10"/>
                            <a:pt x="36" y="10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2" y="11"/>
                            <a:pt x="32" y="12"/>
                            <a:pt x="32" y="12"/>
                          </a:cubicBezTo>
                          <a:cubicBezTo>
                            <a:pt x="32" y="15"/>
                            <a:pt x="31" y="17"/>
                            <a:pt x="31" y="18"/>
                          </a:cubicBezTo>
                          <a:cubicBezTo>
                            <a:pt x="31" y="19"/>
                            <a:pt x="30" y="19"/>
                            <a:pt x="32" y="22"/>
                          </a:cubicBezTo>
                          <a:cubicBezTo>
                            <a:pt x="36" y="32"/>
                            <a:pt x="39" y="34"/>
                            <a:pt x="48" y="36"/>
                          </a:cubicBezTo>
                          <a:cubicBezTo>
                            <a:pt x="49" y="36"/>
                            <a:pt x="50" y="36"/>
                            <a:pt x="50" y="37"/>
                          </a:cubicBezTo>
                          <a:cubicBezTo>
                            <a:pt x="51" y="38"/>
                            <a:pt x="49" y="40"/>
                            <a:pt x="45" y="43"/>
                          </a:cubicBezTo>
                          <a:cubicBezTo>
                            <a:pt x="44" y="44"/>
                            <a:pt x="43" y="44"/>
                            <a:pt x="43" y="44"/>
                          </a:cubicBezTo>
                          <a:lnTo>
                            <a:pt x="36" y="52"/>
                          </a:lnTo>
                          <a:cubicBezTo>
                            <a:pt x="35" y="53"/>
                            <a:pt x="35" y="55"/>
                            <a:pt x="34" y="57"/>
                          </a:cubicBezTo>
                          <a:cubicBezTo>
                            <a:pt x="33" y="62"/>
                            <a:pt x="32" y="66"/>
                            <a:pt x="26" y="66"/>
                          </a:cubicBezTo>
                          <a:cubicBezTo>
                            <a:pt x="24" y="66"/>
                            <a:pt x="23" y="66"/>
                            <a:pt x="22" y="65"/>
                          </a:cubicBezTo>
                          <a:cubicBezTo>
                            <a:pt x="21" y="65"/>
                            <a:pt x="20" y="64"/>
                            <a:pt x="19" y="64"/>
                          </a:cubicBezTo>
                          <a:cubicBezTo>
                            <a:pt x="10" y="64"/>
                            <a:pt x="0" y="68"/>
                            <a:pt x="0" y="77"/>
                          </a:cubicBezTo>
                          <a:cubicBezTo>
                            <a:pt x="0" y="81"/>
                            <a:pt x="2" y="83"/>
                            <a:pt x="5" y="84"/>
                          </a:cubicBezTo>
                          <a:cubicBezTo>
                            <a:pt x="6" y="85"/>
                            <a:pt x="9" y="87"/>
                            <a:pt x="9" y="90"/>
                          </a:cubicBezTo>
                          <a:cubicBezTo>
                            <a:pt x="10" y="92"/>
                            <a:pt x="10" y="94"/>
                            <a:pt x="11" y="96"/>
                          </a:cubicBezTo>
                          <a:cubicBezTo>
                            <a:pt x="12" y="100"/>
                            <a:pt x="13" y="103"/>
                            <a:pt x="15" y="106"/>
                          </a:cubicBezTo>
                          <a:cubicBezTo>
                            <a:pt x="15" y="106"/>
                            <a:pt x="15" y="107"/>
                            <a:pt x="15" y="107"/>
                          </a:cubicBezTo>
                          <a:lnTo>
                            <a:pt x="15" y="124"/>
                          </a:lnTo>
                          <a:cubicBezTo>
                            <a:pt x="16" y="127"/>
                            <a:pt x="20" y="132"/>
                            <a:pt x="23" y="132"/>
                          </a:cubicBezTo>
                          <a:cubicBezTo>
                            <a:pt x="25" y="132"/>
                            <a:pt x="26" y="131"/>
                            <a:pt x="27" y="130"/>
                          </a:cubicBezTo>
                          <a:cubicBezTo>
                            <a:pt x="28" y="129"/>
                            <a:pt x="30" y="128"/>
                            <a:pt x="32" y="128"/>
                          </a:cubicBezTo>
                          <a:lnTo>
                            <a:pt x="42" y="128"/>
                          </a:lnTo>
                          <a:cubicBezTo>
                            <a:pt x="43" y="128"/>
                            <a:pt x="44" y="128"/>
                            <a:pt x="44" y="128"/>
                          </a:cubicBezTo>
                          <a:cubicBezTo>
                            <a:pt x="46" y="128"/>
                            <a:pt x="48" y="128"/>
                            <a:pt x="49" y="127"/>
                          </a:cubicBezTo>
                          <a:cubicBezTo>
                            <a:pt x="50" y="121"/>
                            <a:pt x="49" y="115"/>
                            <a:pt x="48" y="107"/>
                          </a:cubicBezTo>
                          <a:cubicBezTo>
                            <a:pt x="48" y="107"/>
                            <a:pt x="48" y="107"/>
                            <a:pt x="48" y="107"/>
                          </a:cubicBezTo>
                          <a:cubicBezTo>
                            <a:pt x="49" y="102"/>
                            <a:pt x="48" y="97"/>
                            <a:pt x="47" y="93"/>
                          </a:cubicBezTo>
                          <a:cubicBezTo>
                            <a:pt x="45" y="85"/>
                            <a:pt x="44" y="77"/>
                            <a:pt x="52" y="69"/>
                          </a:cubicBezTo>
                          <a:cubicBezTo>
                            <a:pt x="53" y="67"/>
                            <a:pt x="55" y="65"/>
                            <a:pt x="57" y="63"/>
                          </a:cubicBezTo>
                          <a:cubicBezTo>
                            <a:pt x="62" y="58"/>
                            <a:pt x="68" y="53"/>
                            <a:pt x="64" y="47"/>
                          </a:cubicBezTo>
                          <a:cubicBezTo>
                            <a:pt x="58" y="38"/>
                            <a:pt x="58" y="33"/>
                            <a:pt x="63" y="24"/>
                          </a:cubicBezTo>
                          <a:cubicBezTo>
                            <a:pt x="63" y="22"/>
                            <a:pt x="66" y="22"/>
                            <a:pt x="68" y="21"/>
                          </a:cubicBezTo>
                          <a:cubicBezTo>
                            <a:pt x="68" y="21"/>
                            <a:pt x="69" y="21"/>
                            <a:pt x="69" y="2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8" name="Freeform 1150">
                      <a:extLst>
                        <a:ext uri="{FF2B5EF4-FFF2-40B4-BE49-F238E27FC236}">
                          <a16:creationId xmlns:a16="http://schemas.microsoft.com/office/drawing/2014/main" id="{BE6BCAB2-F1ED-D1D2-7359-EC7DCF6121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7799" y="4717070"/>
                      <a:ext cx="18795" cy="18795"/>
                    </a:xfrm>
                    <a:custGeom>
                      <a:avLst/>
                      <a:gdLst>
                        <a:gd name="T0" fmla="*/ 41 w 45"/>
                        <a:gd name="T1" fmla="*/ 7 h 40"/>
                        <a:gd name="T2" fmla="*/ 36 w 45"/>
                        <a:gd name="T3" fmla="*/ 3 h 40"/>
                        <a:gd name="T4" fmla="*/ 26 w 45"/>
                        <a:gd name="T5" fmla="*/ 8 h 40"/>
                        <a:gd name="T6" fmla="*/ 19 w 45"/>
                        <a:gd name="T7" fmla="*/ 4 h 40"/>
                        <a:gd name="T8" fmla="*/ 14 w 45"/>
                        <a:gd name="T9" fmla="*/ 0 h 40"/>
                        <a:gd name="T10" fmla="*/ 0 w 45"/>
                        <a:gd name="T11" fmla="*/ 10 h 40"/>
                        <a:gd name="T12" fmla="*/ 22 w 45"/>
                        <a:gd name="T13" fmla="*/ 40 h 40"/>
                        <a:gd name="T14" fmla="*/ 41 w 45"/>
                        <a:gd name="T15" fmla="*/ 32 h 40"/>
                        <a:gd name="T16" fmla="*/ 41 w 45"/>
                        <a:gd name="T17" fmla="*/ 32 h 40"/>
                        <a:gd name="T18" fmla="*/ 40 w 45"/>
                        <a:gd name="T19" fmla="*/ 26 h 40"/>
                        <a:gd name="T20" fmla="*/ 39 w 45"/>
                        <a:gd name="T21" fmla="*/ 21 h 40"/>
                        <a:gd name="T22" fmla="*/ 43 w 45"/>
                        <a:gd name="T23" fmla="*/ 16 h 40"/>
                        <a:gd name="T24" fmla="*/ 45 w 45"/>
                        <a:gd name="T25" fmla="*/ 14 h 40"/>
                        <a:gd name="T26" fmla="*/ 41 w 45"/>
                        <a:gd name="T27" fmla="*/ 7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5" h="40">
                          <a:moveTo>
                            <a:pt x="41" y="7"/>
                          </a:moveTo>
                          <a:cubicBezTo>
                            <a:pt x="39" y="6"/>
                            <a:pt x="37" y="5"/>
                            <a:pt x="36" y="3"/>
                          </a:cubicBezTo>
                          <a:cubicBezTo>
                            <a:pt x="34" y="7"/>
                            <a:pt x="31" y="8"/>
                            <a:pt x="26" y="8"/>
                          </a:cubicBezTo>
                          <a:cubicBezTo>
                            <a:pt x="21" y="8"/>
                            <a:pt x="20" y="6"/>
                            <a:pt x="19" y="4"/>
                          </a:cubicBezTo>
                          <a:cubicBezTo>
                            <a:pt x="18" y="1"/>
                            <a:pt x="18" y="0"/>
                            <a:pt x="14" y="0"/>
                          </a:cubicBezTo>
                          <a:cubicBezTo>
                            <a:pt x="9" y="0"/>
                            <a:pt x="0" y="4"/>
                            <a:pt x="0" y="10"/>
                          </a:cubicBezTo>
                          <a:cubicBezTo>
                            <a:pt x="0" y="20"/>
                            <a:pt x="14" y="35"/>
                            <a:pt x="22" y="40"/>
                          </a:cubicBezTo>
                          <a:cubicBezTo>
                            <a:pt x="24" y="36"/>
                            <a:pt x="35" y="32"/>
                            <a:pt x="41" y="32"/>
                          </a:cubicBezTo>
                          <a:lnTo>
                            <a:pt x="41" y="32"/>
                          </a:lnTo>
                          <a:cubicBezTo>
                            <a:pt x="42" y="30"/>
                            <a:pt x="41" y="28"/>
                            <a:pt x="40" y="26"/>
                          </a:cubicBezTo>
                          <a:cubicBezTo>
                            <a:pt x="40" y="24"/>
                            <a:pt x="39" y="23"/>
                            <a:pt x="39" y="21"/>
                          </a:cubicBezTo>
                          <a:cubicBezTo>
                            <a:pt x="39" y="18"/>
                            <a:pt x="41" y="17"/>
                            <a:pt x="43" y="16"/>
                          </a:cubicBezTo>
                          <a:cubicBezTo>
                            <a:pt x="44" y="15"/>
                            <a:pt x="45" y="15"/>
                            <a:pt x="45" y="14"/>
                          </a:cubicBezTo>
                          <a:cubicBezTo>
                            <a:pt x="45" y="11"/>
                            <a:pt x="43" y="9"/>
                            <a:pt x="4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" name="Freeform 1151">
                      <a:extLst>
                        <a:ext uri="{FF2B5EF4-FFF2-40B4-BE49-F238E27FC236}">
                          <a16:creationId xmlns:a16="http://schemas.microsoft.com/office/drawing/2014/main" id="{C5F9E13B-38A7-B008-7538-2271933AD3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57197" y="4732105"/>
                      <a:ext cx="20675" cy="13157"/>
                    </a:xfrm>
                    <a:custGeom>
                      <a:avLst/>
                      <a:gdLst>
                        <a:gd name="T0" fmla="*/ 49 w 49"/>
                        <a:gd name="T1" fmla="*/ 18 h 31"/>
                        <a:gd name="T2" fmla="*/ 49 w 49"/>
                        <a:gd name="T3" fmla="*/ 18 h 31"/>
                        <a:gd name="T4" fmla="*/ 48 w 49"/>
                        <a:gd name="T5" fmla="*/ 17 h 31"/>
                        <a:gd name="T6" fmla="*/ 42 w 49"/>
                        <a:gd name="T7" fmla="*/ 12 h 31"/>
                        <a:gd name="T8" fmla="*/ 39 w 49"/>
                        <a:gd name="T9" fmla="*/ 13 h 31"/>
                        <a:gd name="T10" fmla="*/ 30 w 49"/>
                        <a:gd name="T11" fmla="*/ 7 h 31"/>
                        <a:gd name="T12" fmla="*/ 18 w 49"/>
                        <a:gd name="T13" fmla="*/ 0 h 31"/>
                        <a:gd name="T14" fmla="*/ 0 w 49"/>
                        <a:gd name="T15" fmla="*/ 8 h 31"/>
                        <a:gd name="T16" fmla="*/ 4 w 49"/>
                        <a:gd name="T17" fmla="*/ 11 h 31"/>
                        <a:gd name="T18" fmla="*/ 4 w 49"/>
                        <a:gd name="T19" fmla="*/ 11 h 31"/>
                        <a:gd name="T20" fmla="*/ 7 w 49"/>
                        <a:gd name="T21" fmla="*/ 19 h 31"/>
                        <a:gd name="T22" fmla="*/ 13 w 49"/>
                        <a:gd name="T23" fmla="*/ 31 h 31"/>
                        <a:gd name="T24" fmla="*/ 27 w 49"/>
                        <a:gd name="T25" fmla="*/ 28 h 31"/>
                        <a:gd name="T26" fmla="*/ 30 w 49"/>
                        <a:gd name="T27" fmla="*/ 30 h 31"/>
                        <a:gd name="T28" fmla="*/ 31 w 49"/>
                        <a:gd name="T29" fmla="*/ 30 h 31"/>
                        <a:gd name="T30" fmla="*/ 34 w 49"/>
                        <a:gd name="T31" fmla="*/ 28 h 31"/>
                        <a:gd name="T32" fmla="*/ 36 w 49"/>
                        <a:gd name="T33" fmla="*/ 28 h 31"/>
                        <a:gd name="T34" fmla="*/ 37 w 49"/>
                        <a:gd name="T35" fmla="*/ 29 h 31"/>
                        <a:gd name="T36" fmla="*/ 40 w 49"/>
                        <a:gd name="T37" fmla="*/ 30 h 31"/>
                        <a:gd name="T38" fmla="*/ 44 w 49"/>
                        <a:gd name="T39" fmla="*/ 26 h 31"/>
                        <a:gd name="T40" fmla="*/ 47 w 49"/>
                        <a:gd name="T41" fmla="*/ 22 h 31"/>
                        <a:gd name="T42" fmla="*/ 47 w 49"/>
                        <a:gd name="T43" fmla="*/ 22 h 31"/>
                        <a:gd name="T44" fmla="*/ 47 w 49"/>
                        <a:gd name="T45" fmla="*/ 21 h 31"/>
                        <a:gd name="T46" fmla="*/ 49 w 49"/>
                        <a:gd name="T47" fmla="*/ 18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49" h="31">
                          <a:moveTo>
                            <a:pt x="49" y="18"/>
                          </a:moveTo>
                          <a:cubicBezTo>
                            <a:pt x="49" y="18"/>
                            <a:pt x="49" y="18"/>
                            <a:pt x="49" y="18"/>
                          </a:cubicBezTo>
                          <a:cubicBezTo>
                            <a:pt x="49" y="17"/>
                            <a:pt x="48" y="17"/>
                            <a:pt x="48" y="17"/>
                          </a:cubicBezTo>
                          <a:cubicBezTo>
                            <a:pt x="46" y="15"/>
                            <a:pt x="44" y="14"/>
                            <a:pt x="42" y="12"/>
                          </a:cubicBezTo>
                          <a:cubicBezTo>
                            <a:pt x="41" y="12"/>
                            <a:pt x="40" y="13"/>
                            <a:pt x="39" y="13"/>
                          </a:cubicBezTo>
                          <a:cubicBezTo>
                            <a:pt x="35" y="13"/>
                            <a:pt x="33" y="10"/>
                            <a:pt x="30" y="7"/>
                          </a:cubicBezTo>
                          <a:cubicBezTo>
                            <a:pt x="27" y="4"/>
                            <a:pt x="23" y="0"/>
                            <a:pt x="18" y="0"/>
                          </a:cubicBezTo>
                          <a:cubicBezTo>
                            <a:pt x="11" y="0"/>
                            <a:pt x="0" y="5"/>
                            <a:pt x="0" y="8"/>
                          </a:cubicBezTo>
                          <a:cubicBezTo>
                            <a:pt x="0" y="8"/>
                            <a:pt x="2" y="10"/>
                            <a:pt x="4" y="11"/>
                          </a:cubicBezTo>
                          <a:cubicBezTo>
                            <a:pt x="4" y="11"/>
                            <a:pt x="4" y="11"/>
                            <a:pt x="4" y="11"/>
                          </a:cubicBezTo>
                          <a:cubicBezTo>
                            <a:pt x="5" y="13"/>
                            <a:pt x="6" y="15"/>
                            <a:pt x="7" y="19"/>
                          </a:cubicBezTo>
                          <a:cubicBezTo>
                            <a:pt x="9" y="23"/>
                            <a:pt x="11" y="29"/>
                            <a:pt x="13" y="31"/>
                          </a:cubicBezTo>
                          <a:cubicBezTo>
                            <a:pt x="16" y="29"/>
                            <a:pt x="27" y="28"/>
                            <a:pt x="27" y="28"/>
                          </a:cubicBezTo>
                          <a:cubicBezTo>
                            <a:pt x="29" y="28"/>
                            <a:pt x="29" y="29"/>
                            <a:pt x="30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2" y="30"/>
                            <a:pt x="34" y="29"/>
                            <a:pt x="34" y="28"/>
                          </a:cubicBezTo>
                          <a:cubicBezTo>
                            <a:pt x="35" y="28"/>
                            <a:pt x="36" y="28"/>
                            <a:pt x="36" y="28"/>
                          </a:cubicBezTo>
                          <a:cubicBezTo>
                            <a:pt x="36" y="29"/>
                            <a:pt x="37" y="29"/>
                            <a:pt x="37" y="29"/>
                          </a:cubicBezTo>
                          <a:cubicBezTo>
                            <a:pt x="38" y="30"/>
                            <a:pt x="38" y="30"/>
                            <a:pt x="40" y="30"/>
                          </a:cubicBezTo>
                          <a:cubicBezTo>
                            <a:pt x="42" y="30"/>
                            <a:pt x="43" y="29"/>
                            <a:pt x="44" y="26"/>
                          </a:cubicBezTo>
                          <a:cubicBezTo>
                            <a:pt x="45" y="25"/>
                            <a:pt x="45" y="23"/>
                            <a:pt x="47" y="22"/>
                          </a:cubicBezTo>
                          <a:lnTo>
                            <a:pt x="47" y="22"/>
                          </a:lnTo>
                          <a:cubicBezTo>
                            <a:pt x="47" y="21"/>
                            <a:pt x="47" y="21"/>
                            <a:pt x="47" y="21"/>
                          </a:cubicBezTo>
                          <a:cubicBezTo>
                            <a:pt x="48" y="19"/>
                            <a:pt x="48" y="19"/>
                            <a:pt x="49" y="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0" name="Freeform 1152">
                      <a:extLst>
                        <a:ext uri="{FF2B5EF4-FFF2-40B4-BE49-F238E27FC236}">
                          <a16:creationId xmlns:a16="http://schemas.microsoft.com/office/drawing/2014/main" id="{2A8D6DA7-22AB-B508-1E3F-C41E05D3C8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43382"/>
                      <a:ext cx="16916" cy="11277"/>
                    </a:xfrm>
                    <a:custGeom>
                      <a:avLst/>
                      <a:gdLst>
                        <a:gd name="T0" fmla="*/ 35 w 42"/>
                        <a:gd name="T1" fmla="*/ 0 h 28"/>
                        <a:gd name="T2" fmla="*/ 32 w 42"/>
                        <a:gd name="T3" fmla="*/ 3 h 28"/>
                        <a:gd name="T4" fmla="*/ 26 w 42"/>
                        <a:gd name="T5" fmla="*/ 9 h 28"/>
                        <a:gd name="T6" fmla="*/ 21 w 42"/>
                        <a:gd name="T7" fmla="*/ 7 h 28"/>
                        <a:gd name="T8" fmla="*/ 17 w 42"/>
                        <a:gd name="T9" fmla="*/ 9 h 28"/>
                        <a:gd name="T10" fmla="*/ 14 w 42"/>
                        <a:gd name="T11" fmla="*/ 7 h 28"/>
                        <a:gd name="T12" fmla="*/ 13 w 42"/>
                        <a:gd name="T13" fmla="*/ 6 h 28"/>
                        <a:gd name="T14" fmla="*/ 0 w 42"/>
                        <a:gd name="T15" fmla="*/ 9 h 28"/>
                        <a:gd name="T16" fmla="*/ 3 w 42"/>
                        <a:gd name="T17" fmla="*/ 13 h 28"/>
                        <a:gd name="T18" fmla="*/ 5 w 42"/>
                        <a:gd name="T19" fmla="*/ 18 h 28"/>
                        <a:gd name="T20" fmla="*/ 4 w 42"/>
                        <a:gd name="T21" fmla="*/ 21 h 28"/>
                        <a:gd name="T22" fmla="*/ 3 w 42"/>
                        <a:gd name="T23" fmla="*/ 22 h 28"/>
                        <a:gd name="T24" fmla="*/ 21 w 42"/>
                        <a:gd name="T25" fmla="*/ 27 h 28"/>
                        <a:gd name="T26" fmla="*/ 22 w 42"/>
                        <a:gd name="T27" fmla="*/ 26 h 28"/>
                        <a:gd name="T28" fmla="*/ 23 w 42"/>
                        <a:gd name="T29" fmla="*/ 26 h 28"/>
                        <a:gd name="T30" fmla="*/ 24 w 42"/>
                        <a:gd name="T31" fmla="*/ 26 h 28"/>
                        <a:gd name="T32" fmla="*/ 27 w 42"/>
                        <a:gd name="T33" fmla="*/ 28 h 28"/>
                        <a:gd name="T34" fmla="*/ 30 w 42"/>
                        <a:gd name="T35" fmla="*/ 22 h 28"/>
                        <a:gd name="T36" fmla="*/ 29 w 42"/>
                        <a:gd name="T37" fmla="*/ 18 h 28"/>
                        <a:gd name="T38" fmla="*/ 28 w 42"/>
                        <a:gd name="T39" fmla="*/ 14 h 28"/>
                        <a:gd name="T40" fmla="*/ 42 w 42"/>
                        <a:gd name="T41" fmla="*/ 6 h 28"/>
                        <a:gd name="T42" fmla="*/ 35 w 42"/>
                        <a:gd name="T43" fmla="*/ 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2" h="28">
                          <a:moveTo>
                            <a:pt x="35" y="0"/>
                          </a:moveTo>
                          <a:cubicBezTo>
                            <a:pt x="34" y="0"/>
                            <a:pt x="33" y="1"/>
                            <a:pt x="32" y="3"/>
                          </a:cubicBezTo>
                          <a:cubicBezTo>
                            <a:pt x="31" y="6"/>
                            <a:pt x="30" y="9"/>
                            <a:pt x="26" y="9"/>
                          </a:cubicBezTo>
                          <a:cubicBezTo>
                            <a:pt x="23" y="9"/>
                            <a:pt x="22" y="8"/>
                            <a:pt x="21" y="7"/>
                          </a:cubicBezTo>
                          <a:cubicBezTo>
                            <a:pt x="20" y="8"/>
                            <a:pt x="19" y="9"/>
                            <a:pt x="17" y="9"/>
                          </a:cubicBezTo>
                          <a:cubicBezTo>
                            <a:pt x="16" y="9"/>
                            <a:pt x="15" y="8"/>
                            <a:pt x="14" y="7"/>
                          </a:cubicBezTo>
                          <a:cubicBezTo>
                            <a:pt x="14" y="7"/>
                            <a:pt x="14" y="6"/>
                            <a:pt x="13" y="6"/>
                          </a:cubicBezTo>
                          <a:cubicBezTo>
                            <a:pt x="9" y="6"/>
                            <a:pt x="1" y="8"/>
                            <a:pt x="0" y="9"/>
                          </a:cubicBezTo>
                          <a:cubicBezTo>
                            <a:pt x="0" y="11"/>
                            <a:pt x="1" y="12"/>
                            <a:pt x="3" y="13"/>
                          </a:cubicBezTo>
                          <a:cubicBezTo>
                            <a:pt x="4" y="14"/>
                            <a:pt x="5" y="16"/>
                            <a:pt x="5" y="18"/>
                          </a:cubicBezTo>
                          <a:cubicBezTo>
                            <a:pt x="5" y="19"/>
                            <a:pt x="4" y="20"/>
                            <a:pt x="4" y="21"/>
                          </a:cubicBezTo>
                          <a:cubicBezTo>
                            <a:pt x="3" y="21"/>
                            <a:pt x="3" y="21"/>
                            <a:pt x="3" y="22"/>
                          </a:cubicBezTo>
                          <a:cubicBezTo>
                            <a:pt x="3" y="27"/>
                            <a:pt x="16" y="27"/>
                            <a:pt x="21" y="27"/>
                          </a:cubicBezTo>
                          <a:lnTo>
                            <a:pt x="22" y="26"/>
                          </a:lnTo>
                          <a:cubicBezTo>
                            <a:pt x="22" y="26"/>
                            <a:pt x="23" y="26"/>
                            <a:pt x="23" y="26"/>
                          </a:cubicBezTo>
                          <a:cubicBezTo>
                            <a:pt x="23" y="26"/>
                            <a:pt x="23" y="26"/>
                            <a:pt x="24" y="26"/>
                          </a:cubicBezTo>
                          <a:cubicBezTo>
                            <a:pt x="24" y="27"/>
                            <a:pt x="26" y="28"/>
                            <a:pt x="27" y="28"/>
                          </a:cubicBezTo>
                          <a:cubicBezTo>
                            <a:pt x="28" y="28"/>
                            <a:pt x="30" y="28"/>
                            <a:pt x="30" y="22"/>
                          </a:cubicBezTo>
                          <a:cubicBezTo>
                            <a:pt x="30" y="20"/>
                            <a:pt x="29" y="19"/>
                            <a:pt x="29" y="18"/>
                          </a:cubicBezTo>
                          <a:cubicBezTo>
                            <a:pt x="28" y="16"/>
                            <a:pt x="28" y="15"/>
                            <a:pt x="28" y="14"/>
                          </a:cubicBezTo>
                          <a:cubicBezTo>
                            <a:pt x="28" y="9"/>
                            <a:pt x="38" y="6"/>
                            <a:pt x="42" y="6"/>
                          </a:cubicBezTo>
                          <a:cubicBezTo>
                            <a:pt x="40" y="2"/>
                            <a:pt x="38" y="0"/>
                            <a:pt x="3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" name="Freeform 1153">
                      <a:extLst>
                        <a:ext uri="{FF2B5EF4-FFF2-40B4-BE49-F238E27FC236}">
                          <a16:creationId xmlns:a16="http://schemas.microsoft.com/office/drawing/2014/main" id="{E909E58A-8628-E58F-26F4-8A84D4D435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11820"/>
                      <a:ext cx="30071" cy="35710"/>
                    </a:xfrm>
                    <a:custGeom>
                      <a:avLst/>
                      <a:gdLst>
                        <a:gd name="T0" fmla="*/ 58 w 69"/>
                        <a:gd name="T1" fmla="*/ 58 h 83"/>
                        <a:gd name="T2" fmla="*/ 62 w 69"/>
                        <a:gd name="T3" fmla="*/ 45 h 83"/>
                        <a:gd name="T4" fmla="*/ 64 w 69"/>
                        <a:gd name="T5" fmla="*/ 34 h 83"/>
                        <a:gd name="T6" fmla="*/ 69 w 69"/>
                        <a:gd name="T7" fmla="*/ 15 h 83"/>
                        <a:gd name="T8" fmla="*/ 60 w 69"/>
                        <a:gd name="T9" fmla="*/ 9 h 83"/>
                        <a:gd name="T10" fmla="*/ 44 w 69"/>
                        <a:gd name="T11" fmla="*/ 0 h 83"/>
                        <a:gd name="T12" fmla="*/ 36 w 69"/>
                        <a:gd name="T13" fmla="*/ 10 h 83"/>
                        <a:gd name="T14" fmla="*/ 25 w 69"/>
                        <a:gd name="T15" fmla="*/ 23 h 83"/>
                        <a:gd name="T16" fmla="*/ 22 w 69"/>
                        <a:gd name="T17" fmla="*/ 21 h 83"/>
                        <a:gd name="T18" fmla="*/ 20 w 69"/>
                        <a:gd name="T19" fmla="*/ 20 h 83"/>
                        <a:gd name="T20" fmla="*/ 15 w 69"/>
                        <a:gd name="T21" fmla="*/ 22 h 83"/>
                        <a:gd name="T22" fmla="*/ 15 w 69"/>
                        <a:gd name="T23" fmla="*/ 22 h 83"/>
                        <a:gd name="T24" fmla="*/ 13 w 69"/>
                        <a:gd name="T25" fmla="*/ 28 h 83"/>
                        <a:gd name="T26" fmla="*/ 12 w 69"/>
                        <a:gd name="T27" fmla="*/ 36 h 83"/>
                        <a:gd name="T28" fmla="*/ 7 w 69"/>
                        <a:gd name="T29" fmla="*/ 42 h 83"/>
                        <a:gd name="T30" fmla="*/ 2 w 69"/>
                        <a:gd name="T31" fmla="*/ 51 h 83"/>
                        <a:gd name="T32" fmla="*/ 2 w 69"/>
                        <a:gd name="T33" fmla="*/ 54 h 83"/>
                        <a:gd name="T34" fmla="*/ 2 w 69"/>
                        <a:gd name="T35" fmla="*/ 60 h 83"/>
                        <a:gd name="T36" fmla="*/ 1 w 69"/>
                        <a:gd name="T37" fmla="*/ 62 h 83"/>
                        <a:gd name="T38" fmla="*/ 0 w 69"/>
                        <a:gd name="T39" fmla="*/ 63 h 83"/>
                        <a:gd name="T40" fmla="*/ 10 w 69"/>
                        <a:gd name="T41" fmla="*/ 68 h 83"/>
                        <a:gd name="T42" fmla="*/ 14 w 69"/>
                        <a:gd name="T43" fmla="*/ 69 h 83"/>
                        <a:gd name="T44" fmla="*/ 21 w 69"/>
                        <a:gd name="T45" fmla="*/ 69 h 83"/>
                        <a:gd name="T46" fmla="*/ 20 w 69"/>
                        <a:gd name="T47" fmla="*/ 68 h 83"/>
                        <a:gd name="T48" fmla="*/ 19 w 69"/>
                        <a:gd name="T49" fmla="*/ 65 h 83"/>
                        <a:gd name="T50" fmla="*/ 24 w 69"/>
                        <a:gd name="T51" fmla="*/ 61 h 83"/>
                        <a:gd name="T52" fmla="*/ 25 w 69"/>
                        <a:gd name="T53" fmla="*/ 61 h 83"/>
                        <a:gd name="T54" fmla="*/ 25 w 69"/>
                        <a:gd name="T55" fmla="*/ 61 h 83"/>
                        <a:gd name="T56" fmla="*/ 30 w 69"/>
                        <a:gd name="T57" fmla="*/ 61 h 83"/>
                        <a:gd name="T58" fmla="*/ 31 w 69"/>
                        <a:gd name="T59" fmla="*/ 62 h 83"/>
                        <a:gd name="T60" fmla="*/ 31 w 69"/>
                        <a:gd name="T61" fmla="*/ 66 h 83"/>
                        <a:gd name="T62" fmla="*/ 31 w 69"/>
                        <a:gd name="T63" fmla="*/ 67 h 83"/>
                        <a:gd name="T64" fmla="*/ 27 w 69"/>
                        <a:gd name="T65" fmla="*/ 72 h 83"/>
                        <a:gd name="T66" fmla="*/ 33 w 69"/>
                        <a:gd name="T67" fmla="*/ 72 h 83"/>
                        <a:gd name="T68" fmla="*/ 34 w 69"/>
                        <a:gd name="T69" fmla="*/ 74 h 83"/>
                        <a:gd name="T70" fmla="*/ 27 w 69"/>
                        <a:gd name="T71" fmla="*/ 81 h 83"/>
                        <a:gd name="T72" fmla="*/ 27 w 69"/>
                        <a:gd name="T73" fmla="*/ 82 h 83"/>
                        <a:gd name="T74" fmla="*/ 30 w 69"/>
                        <a:gd name="T75" fmla="*/ 82 h 83"/>
                        <a:gd name="T76" fmla="*/ 31 w 69"/>
                        <a:gd name="T77" fmla="*/ 82 h 83"/>
                        <a:gd name="T78" fmla="*/ 32 w 69"/>
                        <a:gd name="T79" fmla="*/ 82 h 83"/>
                        <a:gd name="T80" fmla="*/ 32 w 69"/>
                        <a:gd name="T81" fmla="*/ 82 h 83"/>
                        <a:gd name="T82" fmla="*/ 33 w 69"/>
                        <a:gd name="T83" fmla="*/ 82 h 83"/>
                        <a:gd name="T84" fmla="*/ 36 w 69"/>
                        <a:gd name="T85" fmla="*/ 82 h 83"/>
                        <a:gd name="T86" fmla="*/ 50 w 69"/>
                        <a:gd name="T87" fmla="*/ 76 h 83"/>
                        <a:gd name="T88" fmla="*/ 50 w 69"/>
                        <a:gd name="T89" fmla="*/ 76 h 83"/>
                        <a:gd name="T90" fmla="*/ 46 w 69"/>
                        <a:gd name="T91" fmla="*/ 68 h 83"/>
                        <a:gd name="T92" fmla="*/ 55 w 69"/>
                        <a:gd name="T93" fmla="*/ 60 h 83"/>
                        <a:gd name="T94" fmla="*/ 58 w 69"/>
                        <a:gd name="T95" fmla="*/ 58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69" h="83">
                          <a:moveTo>
                            <a:pt x="58" y="58"/>
                          </a:moveTo>
                          <a:cubicBezTo>
                            <a:pt x="60" y="56"/>
                            <a:pt x="61" y="48"/>
                            <a:pt x="62" y="45"/>
                          </a:cubicBezTo>
                          <a:cubicBezTo>
                            <a:pt x="63" y="42"/>
                            <a:pt x="63" y="38"/>
                            <a:pt x="64" y="34"/>
                          </a:cubicBezTo>
                          <a:cubicBezTo>
                            <a:pt x="65" y="28"/>
                            <a:pt x="66" y="20"/>
                            <a:pt x="69" y="15"/>
                          </a:cubicBezTo>
                          <a:cubicBezTo>
                            <a:pt x="66" y="14"/>
                            <a:pt x="64" y="12"/>
                            <a:pt x="60" y="9"/>
                          </a:cubicBezTo>
                          <a:cubicBezTo>
                            <a:pt x="55" y="5"/>
                            <a:pt x="48" y="0"/>
                            <a:pt x="44" y="0"/>
                          </a:cubicBezTo>
                          <a:cubicBezTo>
                            <a:pt x="40" y="0"/>
                            <a:pt x="38" y="5"/>
                            <a:pt x="36" y="10"/>
                          </a:cubicBezTo>
                          <a:cubicBezTo>
                            <a:pt x="34" y="16"/>
                            <a:pt x="32" y="23"/>
                            <a:pt x="25" y="23"/>
                          </a:cubicBezTo>
                          <a:cubicBezTo>
                            <a:pt x="23" y="23"/>
                            <a:pt x="22" y="22"/>
                            <a:pt x="22" y="21"/>
                          </a:cubicBezTo>
                          <a:cubicBezTo>
                            <a:pt x="21" y="20"/>
                            <a:pt x="21" y="20"/>
                            <a:pt x="20" y="20"/>
                          </a:cubicBezTo>
                          <a:cubicBezTo>
                            <a:pt x="19" y="20"/>
                            <a:pt x="15" y="21"/>
                            <a:pt x="15" y="22"/>
                          </a:cubicBezTo>
                          <a:cubicBezTo>
                            <a:pt x="15" y="22"/>
                            <a:pt x="15" y="22"/>
                            <a:pt x="15" y="22"/>
                          </a:cubicBezTo>
                          <a:cubicBezTo>
                            <a:pt x="14" y="23"/>
                            <a:pt x="14" y="26"/>
                            <a:pt x="13" y="28"/>
                          </a:cubicBezTo>
                          <a:cubicBezTo>
                            <a:pt x="13" y="31"/>
                            <a:pt x="13" y="34"/>
                            <a:pt x="12" y="36"/>
                          </a:cubicBezTo>
                          <a:cubicBezTo>
                            <a:pt x="12" y="39"/>
                            <a:pt x="9" y="41"/>
                            <a:pt x="7" y="42"/>
                          </a:cubicBezTo>
                          <a:cubicBezTo>
                            <a:pt x="5" y="44"/>
                            <a:pt x="2" y="46"/>
                            <a:pt x="2" y="51"/>
                          </a:cubicBezTo>
                          <a:cubicBezTo>
                            <a:pt x="2" y="52"/>
                            <a:pt x="2" y="53"/>
                            <a:pt x="2" y="54"/>
                          </a:cubicBezTo>
                          <a:cubicBezTo>
                            <a:pt x="2" y="56"/>
                            <a:pt x="3" y="58"/>
                            <a:pt x="2" y="60"/>
                          </a:cubicBezTo>
                          <a:cubicBezTo>
                            <a:pt x="2" y="61"/>
                            <a:pt x="1" y="62"/>
                            <a:pt x="1" y="62"/>
                          </a:cubicBezTo>
                          <a:cubicBezTo>
                            <a:pt x="1" y="62"/>
                            <a:pt x="1" y="63"/>
                            <a:pt x="0" y="63"/>
                          </a:cubicBezTo>
                          <a:cubicBezTo>
                            <a:pt x="1" y="68"/>
                            <a:pt x="9" y="68"/>
                            <a:pt x="10" y="68"/>
                          </a:cubicBezTo>
                          <a:cubicBezTo>
                            <a:pt x="11" y="68"/>
                            <a:pt x="12" y="69"/>
                            <a:pt x="14" y="69"/>
                          </a:cubicBezTo>
                          <a:cubicBezTo>
                            <a:pt x="16" y="69"/>
                            <a:pt x="19" y="70"/>
                            <a:pt x="21" y="69"/>
                          </a:cubicBezTo>
                          <a:cubicBezTo>
                            <a:pt x="21" y="69"/>
                            <a:pt x="20" y="68"/>
                            <a:pt x="20" y="68"/>
                          </a:cubicBezTo>
                          <a:cubicBezTo>
                            <a:pt x="20" y="67"/>
                            <a:pt x="19" y="67"/>
                            <a:pt x="19" y="65"/>
                          </a:cubicBezTo>
                          <a:cubicBezTo>
                            <a:pt x="19" y="63"/>
                            <a:pt x="22" y="62"/>
                            <a:pt x="24" y="61"/>
                          </a:cubicBezTo>
                          <a:cubicBezTo>
                            <a:pt x="24" y="61"/>
                            <a:pt x="24" y="61"/>
                            <a:pt x="25" y="61"/>
                          </a:cubicBezTo>
                          <a:cubicBezTo>
                            <a:pt x="25" y="61"/>
                            <a:pt x="25" y="61"/>
                            <a:pt x="25" y="61"/>
                          </a:cubicBezTo>
                          <a:lnTo>
                            <a:pt x="30" y="61"/>
                          </a:lnTo>
                          <a:cubicBezTo>
                            <a:pt x="31" y="61"/>
                            <a:pt x="31" y="61"/>
                            <a:pt x="31" y="62"/>
                          </a:cubicBezTo>
                          <a:lnTo>
                            <a:pt x="31" y="66"/>
                          </a:lnTo>
                          <a:cubicBezTo>
                            <a:pt x="31" y="67"/>
                            <a:pt x="31" y="67"/>
                            <a:pt x="31" y="67"/>
                          </a:cubicBezTo>
                          <a:cubicBezTo>
                            <a:pt x="29" y="69"/>
                            <a:pt x="28" y="70"/>
                            <a:pt x="27" y="72"/>
                          </a:cubicBezTo>
                          <a:lnTo>
                            <a:pt x="33" y="72"/>
                          </a:lnTo>
                          <a:cubicBezTo>
                            <a:pt x="34" y="72"/>
                            <a:pt x="34" y="73"/>
                            <a:pt x="34" y="74"/>
                          </a:cubicBezTo>
                          <a:cubicBezTo>
                            <a:pt x="34" y="77"/>
                            <a:pt x="32" y="79"/>
                            <a:pt x="27" y="81"/>
                          </a:cubicBezTo>
                          <a:lnTo>
                            <a:pt x="27" y="82"/>
                          </a:lnTo>
                          <a:cubicBezTo>
                            <a:pt x="29" y="83"/>
                            <a:pt x="29" y="83"/>
                            <a:pt x="30" y="82"/>
                          </a:cubicBezTo>
                          <a:cubicBezTo>
                            <a:pt x="30" y="82"/>
                            <a:pt x="31" y="82"/>
                            <a:pt x="31" y="82"/>
                          </a:cubicBezTo>
                          <a:cubicBezTo>
                            <a:pt x="31" y="82"/>
                            <a:pt x="31" y="82"/>
                            <a:pt x="32" y="82"/>
                          </a:cubicBezTo>
                          <a:lnTo>
                            <a:pt x="32" y="82"/>
                          </a:lnTo>
                          <a:cubicBezTo>
                            <a:pt x="32" y="82"/>
                            <a:pt x="33" y="82"/>
                            <a:pt x="33" y="82"/>
                          </a:cubicBezTo>
                          <a:cubicBezTo>
                            <a:pt x="34" y="82"/>
                            <a:pt x="35" y="82"/>
                            <a:pt x="36" y="82"/>
                          </a:cubicBezTo>
                          <a:cubicBezTo>
                            <a:pt x="41" y="82"/>
                            <a:pt x="46" y="79"/>
                            <a:pt x="50" y="76"/>
                          </a:cubicBezTo>
                          <a:cubicBezTo>
                            <a:pt x="50" y="76"/>
                            <a:pt x="50" y="76"/>
                            <a:pt x="50" y="76"/>
                          </a:cubicBezTo>
                          <a:cubicBezTo>
                            <a:pt x="48" y="74"/>
                            <a:pt x="46" y="72"/>
                            <a:pt x="46" y="68"/>
                          </a:cubicBezTo>
                          <a:cubicBezTo>
                            <a:pt x="46" y="63"/>
                            <a:pt x="51" y="61"/>
                            <a:pt x="55" y="60"/>
                          </a:cubicBezTo>
                          <a:cubicBezTo>
                            <a:pt x="56" y="60"/>
                            <a:pt x="57" y="59"/>
                            <a:pt x="58" y="5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83" name="Freeform 1154">
                      <a:extLst>
                        <a:ext uri="{FF2B5EF4-FFF2-40B4-BE49-F238E27FC236}">
                          <a16:creationId xmlns:a16="http://schemas.microsoft.com/office/drawing/2014/main" id="{83736A1F-7A11-0938-D7FB-92690F82ABB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32763" y="4670084"/>
                      <a:ext cx="39469" cy="50746"/>
                    </a:xfrm>
                    <a:custGeom>
                      <a:avLst/>
                      <a:gdLst>
                        <a:gd name="T0" fmla="*/ 90 w 94"/>
                        <a:gd name="T1" fmla="*/ 70 h 121"/>
                        <a:gd name="T2" fmla="*/ 93 w 94"/>
                        <a:gd name="T3" fmla="*/ 63 h 121"/>
                        <a:gd name="T4" fmla="*/ 90 w 94"/>
                        <a:gd name="T5" fmla="*/ 53 h 121"/>
                        <a:gd name="T6" fmla="*/ 88 w 94"/>
                        <a:gd name="T7" fmla="*/ 35 h 121"/>
                        <a:gd name="T8" fmla="*/ 71 w 94"/>
                        <a:gd name="T9" fmla="*/ 21 h 121"/>
                        <a:gd name="T10" fmla="*/ 70 w 94"/>
                        <a:gd name="T11" fmla="*/ 20 h 121"/>
                        <a:gd name="T12" fmla="*/ 70 w 94"/>
                        <a:gd name="T13" fmla="*/ 10 h 121"/>
                        <a:gd name="T14" fmla="*/ 68 w 94"/>
                        <a:gd name="T15" fmla="*/ 10 h 121"/>
                        <a:gd name="T16" fmla="*/ 53 w 94"/>
                        <a:gd name="T17" fmla="*/ 3 h 121"/>
                        <a:gd name="T18" fmla="*/ 48 w 94"/>
                        <a:gd name="T19" fmla="*/ 3 h 121"/>
                        <a:gd name="T20" fmla="*/ 51 w 94"/>
                        <a:gd name="T21" fmla="*/ 25 h 121"/>
                        <a:gd name="T22" fmla="*/ 49 w 94"/>
                        <a:gd name="T23" fmla="*/ 25 h 121"/>
                        <a:gd name="T24" fmla="*/ 29 w 94"/>
                        <a:gd name="T25" fmla="*/ 21 h 121"/>
                        <a:gd name="T26" fmla="*/ 5 w 94"/>
                        <a:gd name="T27" fmla="*/ 14 h 121"/>
                        <a:gd name="T28" fmla="*/ 3 w 94"/>
                        <a:gd name="T29" fmla="*/ 36 h 121"/>
                        <a:gd name="T30" fmla="*/ 8 w 94"/>
                        <a:gd name="T31" fmla="*/ 63 h 121"/>
                        <a:gd name="T32" fmla="*/ 14 w 94"/>
                        <a:gd name="T33" fmla="*/ 72 h 121"/>
                        <a:gd name="T34" fmla="*/ 18 w 94"/>
                        <a:gd name="T35" fmla="*/ 103 h 121"/>
                        <a:gd name="T36" fmla="*/ 22 w 94"/>
                        <a:gd name="T37" fmla="*/ 111 h 121"/>
                        <a:gd name="T38" fmla="*/ 28 w 94"/>
                        <a:gd name="T39" fmla="*/ 114 h 121"/>
                        <a:gd name="T40" fmla="*/ 49 w 94"/>
                        <a:gd name="T41" fmla="*/ 110 h 121"/>
                        <a:gd name="T42" fmla="*/ 61 w 94"/>
                        <a:gd name="T43" fmla="*/ 119 h 121"/>
                        <a:gd name="T44" fmla="*/ 70 w 94"/>
                        <a:gd name="T45" fmla="*/ 112 h 121"/>
                        <a:gd name="T46" fmla="*/ 79 w 94"/>
                        <a:gd name="T47" fmla="*/ 87 h 121"/>
                        <a:gd name="T48" fmla="*/ 75 w 94"/>
                        <a:gd name="T49" fmla="*/ 82 h 121"/>
                        <a:gd name="T50" fmla="*/ 86 w 94"/>
                        <a:gd name="T51" fmla="*/ 71 h 121"/>
                        <a:gd name="T52" fmla="*/ 90 w 94"/>
                        <a:gd name="T53" fmla="*/ 71 h 121"/>
                        <a:gd name="T54" fmla="*/ 62 w 94"/>
                        <a:gd name="T55" fmla="*/ 87 h 121"/>
                        <a:gd name="T56" fmla="*/ 60 w 94"/>
                        <a:gd name="T57" fmla="*/ 91 h 121"/>
                        <a:gd name="T58" fmla="*/ 53 w 94"/>
                        <a:gd name="T59" fmla="*/ 89 h 121"/>
                        <a:gd name="T60" fmla="*/ 34 w 94"/>
                        <a:gd name="T61" fmla="*/ 110 h 121"/>
                        <a:gd name="T62" fmla="*/ 31 w 94"/>
                        <a:gd name="T63" fmla="*/ 91 h 121"/>
                        <a:gd name="T64" fmla="*/ 36 w 94"/>
                        <a:gd name="T65" fmla="*/ 87 h 121"/>
                        <a:gd name="T66" fmla="*/ 36 w 94"/>
                        <a:gd name="T67" fmla="*/ 82 h 121"/>
                        <a:gd name="T68" fmla="*/ 49 w 94"/>
                        <a:gd name="T69" fmla="*/ 75 h 121"/>
                        <a:gd name="T70" fmla="*/ 44 w 94"/>
                        <a:gd name="T71" fmla="*/ 71 h 121"/>
                        <a:gd name="T72" fmla="*/ 28 w 94"/>
                        <a:gd name="T73" fmla="*/ 61 h 121"/>
                        <a:gd name="T74" fmla="*/ 28 w 94"/>
                        <a:gd name="T75" fmla="*/ 54 h 121"/>
                        <a:gd name="T76" fmla="*/ 33 w 94"/>
                        <a:gd name="T77" fmla="*/ 54 h 121"/>
                        <a:gd name="T78" fmla="*/ 45 w 94"/>
                        <a:gd name="T79" fmla="*/ 62 h 121"/>
                        <a:gd name="T80" fmla="*/ 62 w 94"/>
                        <a:gd name="T81" fmla="*/ 83 h 1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94" h="121">
                          <a:moveTo>
                            <a:pt x="90" y="71"/>
                          </a:moveTo>
                          <a:lnTo>
                            <a:pt x="90" y="70"/>
                          </a:lnTo>
                          <a:lnTo>
                            <a:pt x="92" y="69"/>
                          </a:lnTo>
                          <a:cubicBezTo>
                            <a:pt x="92" y="67"/>
                            <a:pt x="92" y="65"/>
                            <a:pt x="93" y="63"/>
                          </a:cubicBezTo>
                          <a:cubicBezTo>
                            <a:pt x="93" y="62"/>
                            <a:pt x="94" y="60"/>
                            <a:pt x="94" y="58"/>
                          </a:cubicBezTo>
                          <a:cubicBezTo>
                            <a:pt x="94" y="56"/>
                            <a:pt x="92" y="55"/>
                            <a:pt x="90" y="53"/>
                          </a:cubicBezTo>
                          <a:cubicBezTo>
                            <a:pt x="88" y="51"/>
                            <a:pt x="85" y="48"/>
                            <a:pt x="85" y="44"/>
                          </a:cubicBezTo>
                          <a:cubicBezTo>
                            <a:pt x="85" y="40"/>
                            <a:pt x="87" y="37"/>
                            <a:pt x="88" y="35"/>
                          </a:cubicBezTo>
                          <a:cubicBezTo>
                            <a:pt x="90" y="33"/>
                            <a:pt x="90" y="32"/>
                            <a:pt x="90" y="30"/>
                          </a:cubicBezTo>
                          <a:cubicBezTo>
                            <a:pt x="90" y="25"/>
                            <a:pt x="78" y="21"/>
                            <a:pt x="71" y="21"/>
                          </a:cubicBezTo>
                          <a:lnTo>
                            <a:pt x="70" y="22"/>
                          </a:lnTo>
                          <a:lnTo>
                            <a:pt x="70" y="20"/>
                          </a:lnTo>
                          <a:cubicBezTo>
                            <a:pt x="69" y="18"/>
                            <a:pt x="70" y="14"/>
                            <a:pt x="70" y="12"/>
                          </a:cubicBezTo>
                          <a:cubicBezTo>
                            <a:pt x="70" y="11"/>
                            <a:pt x="70" y="11"/>
                            <a:pt x="70" y="10"/>
                          </a:cubicBezTo>
                          <a:cubicBezTo>
                            <a:pt x="70" y="10"/>
                            <a:pt x="69" y="10"/>
                            <a:pt x="69" y="10"/>
                          </a:cubicBezTo>
                          <a:cubicBezTo>
                            <a:pt x="69" y="10"/>
                            <a:pt x="68" y="10"/>
                            <a:pt x="68" y="10"/>
                          </a:cubicBezTo>
                          <a:lnTo>
                            <a:pt x="68" y="10"/>
                          </a:lnTo>
                          <a:cubicBezTo>
                            <a:pt x="61" y="8"/>
                            <a:pt x="55" y="5"/>
                            <a:pt x="53" y="3"/>
                          </a:cubicBezTo>
                          <a:cubicBezTo>
                            <a:pt x="50" y="0"/>
                            <a:pt x="49" y="0"/>
                            <a:pt x="49" y="0"/>
                          </a:cubicBezTo>
                          <a:cubicBezTo>
                            <a:pt x="49" y="0"/>
                            <a:pt x="48" y="2"/>
                            <a:pt x="48" y="3"/>
                          </a:cubicBezTo>
                          <a:cubicBezTo>
                            <a:pt x="48" y="4"/>
                            <a:pt x="47" y="6"/>
                            <a:pt x="46" y="7"/>
                          </a:cubicBezTo>
                          <a:cubicBezTo>
                            <a:pt x="51" y="12"/>
                            <a:pt x="56" y="17"/>
                            <a:pt x="51" y="25"/>
                          </a:cubicBezTo>
                          <a:lnTo>
                            <a:pt x="50" y="26"/>
                          </a:lnTo>
                          <a:lnTo>
                            <a:pt x="49" y="25"/>
                          </a:lnTo>
                          <a:cubicBezTo>
                            <a:pt x="49" y="25"/>
                            <a:pt x="39" y="19"/>
                            <a:pt x="33" y="19"/>
                          </a:cubicBezTo>
                          <a:cubicBezTo>
                            <a:pt x="31" y="19"/>
                            <a:pt x="30" y="19"/>
                            <a:pt x="29" y="21"/>
                          </a:cubicBezTo>
                          <a:cubicBezTo>
                            <a:pt x="24" y="30"/>
                            <a:pt x="19" y="32"/>
                            <a:pt x="14" y="27"/>
                          </a:cubicBezTo>
                          <a:lnTo>
                            <a:pt x="5" y="14"/>
                          </a:lnTo>
                          <a:lnTo>
                            <a:pt x="0" y="17"/>
                          </a:lnTo>
                          <a:cubicBezTo>
                            <a:pt x="3" y="21"/>
                            <a:pt x="3" y="30"/>
                            <a:pt x="3" y="36"/>
                          </a:cubicBezTo>
                          <a:cubicBezTo>
                            <a:pt x="3" y="39"/>
                            <a:pt x="5" y="43"/>
                            <a:pt x="7" y="48"/>
                          </a:cubicBezTo>
                          <a:cubicBezTo>
                            <a:pt x="9" y="54"/>
                            <a:pt x="12" y="59"/>
                            <a:pt x="8" y="63"/>
                          </a:cubicBezTo>
                          <a:cubicBezTo>
                            <a:pt x="8" y="64"/>
                            <a:pt x="8" y="65"/>
                            <a:pt x="9" y="66"/>
                          </a:cubicBezTo>
                          <a:cubicBezTo>
                            <a:pt x="11" y="67"/>
                            <a:pt x="12" y="68"/>
                            <a:pt x="14" y="72"/>
                          </a:cubicBezTo>
                          <a:cubicBezTo>
                            <a:pt x="16" y="78"/>
                            <a:pt x="17" y="83"/>
                            <a:pt x="17" y="89"/>
                          </a:cubicBezTo>
                          <a:cubicBezTo>
                            <a:pt x="17" y="93"/>
                            <a:pt x="17" y="97"/>
                            <a:pt x="18" y="103"/>
                          </a:cubicBezTo>
                          <a:cubicBezTo>
                            <a:pt x="19" y="105"/>
                            <a:pt x="19" y="108"/>
                            <a:pt x="20" y="111"/>
                          </a:cubicBezTo>
                          <a:cubicBezTo>
                            <a:pt x="21" y="111"/>
                            <a:pt x="22" y="111"/>
                            <a:pt x="22" y="111"/>
                          </a:cubicBezTo>
                          <a:cubicBezTo>
                            <a:pt x="24" y="111"/>
                            <a:pt x="25" y="111"/>
                            <a:pt x="26" y="112"/>
                          </a:cubicBezTo>
                          <a:cubicBezTo>
                            <a:pt x="27" y="113"/>
                            <a:pt x="27" y="113"/>
                            <a:pt x="28" y="114"/>
                          </a:cubicBezTo>
                          <a:cubicBezTo>
                            <a:pt x="29" y="116"/>
                            <a:pt x="31" y="119"/>
                            <a:pt x="33" y="121"/>
                          </a:cubicBezTo>
                          <a:cubicBezTo>
                            <a:pt x="35" y="115"/>
                            <a:pt x="43" y="110"/>
                            <a:pt x="49" y="110"/>
                          </a:cubicBezTo>
                          <a:cubicBezTo>
                            <a:pt x="54" y="110"/>
                            <a:pt x="56" y="113"/>
                            <a:pt x="56" y="116"/>
                          </a:cubicBezTo>
                          <a:cubicBezTo>
                            <a:pt x="57" y="118"/>
                            <a:pt x="58" y="119"/>
                            <a:pt x="61" y="119"/>
                          </a:cubicBezTo>
                          <a:cubicBezTo>
                            <a:pt x="66" y="119"/>
                            <a:pt x="68" y="118"/>
                            <a:pt x="70" y="113"/>
                          </a:cubicBezTo>
                          <a:lnTo>
                            <a:pt x="70" y="112"/>
                          </a:lnTo>
                          <a:cubicBezTo>
                            <a:pt x="70" y="106"/>
                            <a:pt x="72" y="103"/>
                            <a:pt x="79" y="101"/>
                          </a:cubicBezTo>
                          <a:lnTo>
                            <a:pt x="79" y="87"/>
                          </a:lnTo>
                          <a:cubicBezTo>
                            <a:pt x="79" y="86"/>
                            <a:pt x="78" y="86"/>
                            <a:pt x="77" y="86"/>
                          </a:cubicBezTo>
                          <a:cubicBezTo>
                            <a:pt x="76" y="86"/>
                            <a:pt x="75" y="85"/>
                            <a:pt x="75" y="82"/>
                          </a:cubicBezTo>
                          <a:cubicBezTo>
                            <a:pt x="75" y="82"/>
                            <a:pt x="80" y="69"/>
                            <a:pt x="82" y="69"/>
                          </a:cubicBezTo>
                          <a:cubicBezTo>
                            <a:pt x="84" y="69"/>
                            <a:pt x="85" y="70"/>
                            <a:pt x="86" y="71"/>
                          </a:cubicBezTo>
                          <a:cubicBezTo>
                            <a:pt x="87" y="72"/>
                            <a:pt x="87" y="73"/>
                            <a:pt x="88" y="73"/>
                          </a:cubicBezTo>
                          <a:cubicBezTo>
                            <a:pt x="89" y="73"/>
                            <a:pt x="90" y="72"/>
                            <a:pt x="90" y="71"/>
                          </a:cubicBezTo>
                          <a:close/>
                          <a:moveTo>
                            <a:pt x="62" y="87"/>
                          </a:moveTo>
                          <a:lnTo>
                            <a:pt x="62" y="87"/>
                          </a:lnTo>
                          <a:cubicBezTo>
                            <a:pt x="62" y="87"/>
                            <a:pt x="62" y="88"/>
                            <a:pt x="61" y="88"/>
                          </a:cubicBezTo>
                          <a:cubicBezTo>
                            <a:pt x="61" y="88"/>
                            <a:pt x="60" y="90"/>
                            <a:pt x="60" y="91"/>
                          </a:cubicBezTo>
                          <a:cubicBezTo>
                            <a:pt x="60" y="94"/>
                            <a:pt x="60" y="98"/>
                            <a:pt x="57" y="98"/>
                          </a:cubicBezTo>
                          <a:cubicBezTo>
                            <a:pt x="54" y="98"/>
                            <a:pt x="54" y="92"/>
                            <a:pt x="53" y="89"/>
                          </a:cubicBezTo>
                          <a:cubicBezTo>
                            <a:pt x="53" y="89"/>
                            <a:pt x="52" y="89"/>
                            <a:pt x="51" y="89"/>
                          </a:cubicBezTo>
                          <a:cubicBezTo>
                            <a:pt x="49" y="95"/>
                            <a:pt x="42" y="110"/>
                            <a:pt x="34" y="110"/>
                          </a:cubicBezTo>
                          <a:cubicBezTo>
                            <a:pt x="28" y="110"/>
                            <a:pt x="24" y="104"/>
                            <a:pt x="24" y="96"/>
                          </a:cubicBezTo>
                          <a:cubicBezTo>
                            <a:pt x="24" y="93"/>
                            <a:pt x="29" y="91"/>
                            <a:pt x="31" y="91"/>
                          </a:cubicBezTo>
                          <a:cubicBezTo>
                            <a:pt x="33" y="91"/>
                            <a:pt x="34" y="93"/>
                            <a:pt x="35" y="94"/>
                          </a:cubicBezTo>
                          <a:cubicBezTo>
                            <a:pt x="36" y="94"/>
                            <a:pt x="36" y="91"/>
                            <a:pt x="36" y="87"/>
                          </a:cubicBezTo>
                          <a:cubicBezTo>
                            <a:pt x="36" y="86"/>
                            <a:pt x="36" y="84"/>
                            <a:pt x="36" y="83"/>
                          </a:cubicBezTo>
                          <a:lnTo>
                            <a:pt x="36" y="82"/>
                          </a:lnTo>
                          <a:lnTo>
                            <a:pt x="37" y="82"/>
                          </a:lnTo>
                          <a:cubicBezTo>
                            <a:pt x="40" y="82"/>
                            <a:pt x="49" y="77"/>
                            <a:pt x="49" y="75"/>
                          </a:cubicBezTo>
                          <a:cubicBezTo>
                            <a:pt x="49" y="73"/>
                            <a:pt x="48" y="70"/>
                            <a:pt x="47" y="70"/>
                          </a:cubicBezTo>
                          <a:cubicBezTo>
                            <a:pt x="46" y="70"/>
                            <a:pt x="45" y="71"/>
                            <a:pt x="44" y="71"/>
                          </a:cubicBezTo>
                          <a:cubicBezTo>
                            <a:pt x="43" y="72"/>
                            <a:pt x="43" y="72"/>
                            <a:pt x="42" y="72"/>
                          </a:cubicBezTo>
                          <a:cubicBezTo>
                            <a:pt x="36" y="72"/>
                            <a:pt x="30" y="65"/>
                            <a:pt x="28" y="61"/>
                          </a:cubicBezTo>
                          <a:lnTo>
                            <a:pt x="28" y="60"/>
                          </a:lnTo>
                          <a:lnTo>
                            <a:pt x="28" y="54"/>
                          </a:lnTo>
                          <a:lnTo>
                            <a:pt x="33" y="54"/>
                          </a:lnTo>
                          <a:lnTo>
                            <a:pt x="33" y="54"/>
                          </a:lnTo>
                          <a:cubicBezTo>
                            <a:pt x="34" y="55"/>
                            <a:pt x="34" y="55"/>
                            <a:pt x="35" y="56"/>
                          </a:cubicBezTo>
                          <a:cubicBezTo>
                            <a:pt x="38" y="59"/>
                            <a:pt x="40" y="62"/>
                            <a:pt x="45" y="62"/>
                          </a:cubicBezTo>
                          <a:cubicBezTo>
                            <a:pt x="53" y="62"/>
                            <a:pt x="62" y="74"/>
                            <a:pt x="62" y="82"/>
                          </a:cubicBezTo>
                          <a:cubicBezTo>
                            <a:pt x="62" y="82"/>
                            <a:pt x="62" y="83"/>
                            <a:pt x="62" y="83"/>
                          </a:cubicBezTo>
                          <a:cubicBezTo>
                            <a:pt x="63" y="85"/>
                            <a:pt x="63" y="86"/>
                            <a:pt x="62" y="8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0" name="Freeform 1155">
                      <a:extLst>
                        <a:ext uri="{FF2B5EF4-FFF2-40B4-BE49-F238E27FC236}">
                          <a16:creationId xmlns:a16="http://schemas.microsoft.com/office/drawing/2014/main" id="{668BC23D-C50B-FD64-94A4-A8BAA3520A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00155"/>
                      <a:ext cx="33830" cy="45107"/>
                    </a:xfrm>
                    <a:custGeom>
                      <a:avLst/>
                      <a:gdLst>
                        <a:gd name="T0" fmla="*/ 64 w 82"/>
                        <a:gd name="T1" fmla="*/ 98 h 109"/>
                        <a:gd name="T2" fmla="*/ 59 w 82"/>
                        <a:gd name="T3" fmla="*/ 90 h 109"/>
                        <a:gd name="T4" fmla="*/ 61 w 82"/>
                        <a:gd name="T5" fmla="*/ 90 h 109"/>
                        <a:gd name="T6" fmla="*/ 82 w 82"/>
                        <a:gd name="T7" fmla="*/ 87 h 109"/>
                        <a:gd name="T8" fmla="*/ 82 w 82"/>
                        <a:gd name="T9" fmla="*/ 82 h 109"/>
                        <a:gd name="T10" fmla="*/ 75 w 82"/>
                        <a:gd name="T11" fmla="*/ 67 h 109"/>
                        <a:gd name="T12" fmla="*/ 66 w 82"/>
                        <a:gd name="T13" fmla="*/ 47 h 109"/>
                        <a:gd name="T14" fmla="*/ 67 w 82"/>
                        <a:gd name="T15" fmla="*/ 43 h 109"/>
                        <a:gd name="T16" fmla="*/ 68 w 82"/>
                        <a:gd name="T17" fmla="*/ 38 h 109"/>
                        <a:gd name="T18" fmla="*/ 62 w 82"/>
                        <a:gd name="T19" fmla="*/ 30 h 109"/>
                        <a:gd name="T20" fmla="*/ 56 w 82"/>
                        <a:gd name="T21" fmla="*/ 22 h 109"/>
                        <a:gd name="T22" fmla="*/ 55 w 82"/>
                        <a:gd name="T23" fmla="*/ 20 h 109"/>
                        <a:gd name="T24" fmla="*/ 54 w 82"/>
                        <a:gd name="T25" fmla="*/ 17 h 109"/>
                        <a:gd name="T26" fmla="*/ 49 w 82"/>
                        <a:gd name="T27" fmla="*/ 16 h 109"/>
                        <a:gd name="T28" fmla="*/ 42 w 82"/>
                        <a:gd name="T29" fmla="*/ 10 h 109"/>
                        <a:gd name="T30" fmla="*/ 41 w 82"/>
                        <a:gd name="T31" fmla="*/ 11 h 109"/>
                        <a:gd name="T32" fmla="*/ 37 w 82"/>
                        <a:gd name="T33" fmla="*/ 12 h 109"/>
                        <a:gd name="T34" fmla="*/ 30 w 82"/>
                        <a:gd name="T35" fmla="*/ 4 h 109"/>
                        <a:gd name="T36" fmla="*/ 24 w 82"/>
                        <a:gd name="T37" fmla="*/ 0 h 109"/>
                        <a:gd name="T38" fmla="*/ 21 w 82"/>
                        <a:gd name="T39" fmla="*/ 2 h 109"/>
                        <a:gd name="T40" fmla="*/ 16 w 82"/>
                        <a:gd name="T41" fmla="*/ 5 h 109"/>
                        <a:gd name="T42" fmla="*/ 12 w 82"/>
                        <a:gd name="T43" fmla="*/ 2 h 109"/>
                        <a:gd name="T44" fmla="*/ 11 w 82"/>
                        <a:gd name="T45" fmla="*/ 1 h 109"/>
                        <a:gd name="T46" fmla="*/ 5 w 82"/>
                        <a:gd name="T47" fmla="*/ 12 h 109"/>
                        <a:gd name="T48" fmla="*/ 6 w 82"/>
                        <a:gd name="T49" fmla="*/ 14 h 109"/>
                        <a:gd name="T50" fmla="*/ 9 w 82"/>
                        <a:gd name="T51" fmla="*/ 17 h 109"/>
                        <a:gd name="T52" fmla="*/ 9 w 82"/>
                        <a:gd name="T53" fmla="*/ 33 h 109"/>
                        <a:gd name="T54" fmla="*/ 8 w 82"/>
                        <a:gd name="T55" fmla="*/ 33 h 109"/>
                        <a:gd name="T56" fmla="*/ 0 w 82"/>
                        <a:gd name="T57" fmla="*/ 42 h 109"/>
                        <a:gd name="T58" fmla="*/ 5 w 82"/>
                        <a:gd name="T59" fmla="*/ 48 h 109"/>
                        <a:gd name="T60" fmla="*/ 11 w 82"/>
                        <a:gd name="T61" fmla="*/ 57 h 109"/>
                        <a:gd name="T62" fmla="*/ 7 w 82"/>
                        <a:gd name="T63" fmla="*/ 61 h 109"/>
                        <a:gd name="T64" fmla="*/ 4 w 82"/>
                        <a:gd name="T65" fmla="*/ 64 h 109"/>
                        <a:gd name="T66" fmla="*/ 5 w 82"/>
                        <a:gd name="T67" fmla="*/ 68 h 109"/>
                        <a:gd name="T68" fmla="*/ 7 w 82"/>
                        <a:gd name="T69" fmla="*/ 75 h 109"/>
                        <a:gd name="T70" fmla="*/ 18 w 82"/>
                        <a:gd name="T71" fmla="*/ 82 h 109"/>
                        <a:gd name="T72" fmla="*/ 28 w 82"/>
                        <a:gd name="T73" fmla="*/ 86 h 109"/>
                        <a:gd name="T74" fmla="*/ 29 w 82"/>
                        <a:gd name="T75" fmla="*/ 86 h 109"/>
                        <a:gd name="T76" fmla="*/ 29 w 82"/>
                        <a:gd name="T77" fmla="*/ 87 h 109"/>
                        <a:gd name="T78" fmla="*/ 35 w 82"/>
                        <a:gd name="T79" fmla="*/ 92 h 109"/>
                        <a:gd name="T80" fmla="*/ 38 w 82"/>
                        <a:gd name="T81" fmla="*/ 93 h 109"/>
                        <a:gd name="T82" fmla="*/ 38 w 82"/>
                        <a:gd name="T83" fmla="*/ 94 h 109"/>
                        <a:gd name="T84" fmla="*/ 38 w 82"/>
                        <a:gd name="T85" fmla="*/ 95 h 109"/>
                        <a:gd name="T86" fmla="*/ 37 w 82"/>
                        <a:gd name="T87" fmla="*/ 97 h 109"/>
                        <a:gd name="T88" fmla="*/ 35 w 82"/>
                        <a:gd name="T89" fmla="*/ 98 h 109"/>
                        <a:gd name="T90" fmla="*/ 35 w 82"/>
                        <a:gd name="T91" fmla="*/ 99 h 109"/>
                        <a:gd name="T92" fmla="*/ 44 w 82"/>
                        <a:gd name="T93" fmla="*/ 106 h 109"/>
                        <a:gd name="T94" fmla="*/ 50 w 82"/>
                        <a:gd name="T95" fmla="*/ 106 h 109"/>
                        <a:gd name="T96" fmla="*/ 54 w 82"/>
                        <a:gd name="T97" fmla="*/ 108 h 109"/>
                        <a:gd name="T98" fmla="*/ 55 w 82"/>
                        <a:gd name="T99" fmla="*/ 109 h 109"/>
                        <a:gd name="T100" fmla="*/ 58 w 82"/>
                        <a:gd name="T101" fmla="*/ 109 h 109"/>
                        <a:gd name="T102" fmla="*/ 59 w 82"/>
                        <a:gd name="T103" fmla="*/ 106 h 109"/>
                        <a:gd name="T104" fmla="*/ 59 w 82"/>
                        <a:gd name="T105" fmla="*/ 101 h 109"/>
                        <a:gd name="T106" fmla="*/ 64 w 82"/>
                        <a:gd name="T107" fmla="*/ 98 h 1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82" h="109">
                          <a:moveTo>
                            <a:pt x="64" y="98"/>
                          </a:moveTo>
                          <a:lnTo>
                            <a:pt x="59" y="90"/>
                          </a:lnTo>
                          <a:lnTo>
                            <a:pt x="61" y="90"/>
                          </a:lnTo>
                          <a:cubicBezTo>
                            <a:pt x="70" y="90"/>
                            <a:pt x="77" y="90"/>
                            <a:pt x="82" y="87"/>
                          </a:cubicBezTo>
                          <a:lnTo>
                            <a:pt x="82" y="82"/>
                          </a:lnTo>
                          <a:cubicBezTo>
                            <a:pt x="82" y="76"/>
                            <a:pt x="79" y="72"/>
                            <a:pt x="75" y="67"/>
                          </a:cubicBezTo>
                          <a:cubicBezTo>
                            <a:pt x="70" y="61"/>
                            <a:pt x="66" y="55"/>
                            <a:pt x="66" y="47"/>
                          </a:cubicBezTo>
                          <a:cubicBezTo>
                            <a:pt x="66" y="45"/>
                            <a:pt x="66" y="44"/>
                            <a:pt x="67" y="43"/>
                          </a:cubicBezTo>
                          <a:cubicBezTo>
                            <a:pt x="67" y="42"/>
                            <a:pt x="68" y="41"/>
                            <a:pt x="68" y="38"/>
                          </a:cubicBezTo>
                          <a:cubicBezTo>
                            <a:pt x="68" y="35"/>
                            <a:pt x="65" y="32"/>
                            <a:pt x="62" y="30"/>
                          </a:cubicBezTo>
                          <a:cubicBezTo>
                            <a:pt x="60" y="28"/>
                            <a:pt x="57" y="26"/>
                            <a:pt x="56" y="22"/>
                          </a:cubicBezTo>
                          <a:cubicBezTo>
                            <a:pt x="55" y="21"/>
                            <a:pt x="55" y="21"/>
                            <a:pt x="55" y="20"/>
                          </a:cubicBezTo>
                          <a:cubicBezTo>
                            <a:pt x="55" y="19"/>
                            <a:pt x="55" y="18"/>
                            <a:pt x="54" y="17"/>
                          </a:cubicBezTo>
                          <a:cubicBezTo>
                            <a:pt x="52" y="17"/>
                            <a:pt x="51" y="17"/>
                            <a:pt x="49" y="16"/>
                          </a:cubicBezTo>
                          <a:cubicBezTo>
                            <a:pt x="45" y="16"/>
                            <a:pt x="43" y="15"/>
                            <a:pt x="42" y="10"/>
                          </a:cubicBezTo>
                          <a:cubicBezTo>
                            <a:pt x="42" y="10"/>
                            <a:pt x="41" y="11"/>
                            <a:pt x="41" y="11"/>
                          </a:cubicBezTo>
                          <a:cubicBezTo>
                            <a:pt x="40" y="11"/>
                            <a:pt x="39" y="12"/>
                            <a:pt x="37" y="12"/>
                          </a:cubicBezTo>
                          <a:cubicBezTo>
                            <a:pt x="33" y="12"/>
                            <a:pt x="30" y="8"/>
                            <a:pt x="30" y="4"/>
                          </a:cubicBezTo>
                          <a:cubicBezTo>
                            <a:pt x="27" y="1"/>
                            <a:pt x="26" y="0"/>
                            <a:pt x="24" y="0"/>
                          </a:cubicBezTo>
                          <a:cubicBezTo>
                            <a:pt x="22" y="0"/>
                            <a:pt x="22" y="1"/>
                            <a:pt x="21" y="2"/>
                          </a:cubicBezTo>
                          <a:cubicBezTo>
                            <a:pt x="20" y="3"/>
                            <a:pt x="20" y="5"/>
                            <a:pt x="16" y="5"/>
                          </a:cubicBezTo>
                          <a:cubicBezTo>
                            <a:pt x="14" y="5"/>
                            <a:pt x="13" y="4"/>
                            <a:pt x="12" y="2"/>
                          </a:cubicBezTo>
                          <a:cubicBezTo>
                            <a:pt x="11" y="2"/>
                            <a:pt x="11" y="1"/>
                            <a:pt x="11" y="1"/>
                          </a:cubicBezTo>
                          <a:cubicBezTo>
                            <a:pt x="9" y="3"/>
                            <a:pt x="5" y="11"/>
                            <a:pt x="5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9" y="15"/>
                            <a:pt x="9" y="17"/>
                          </a:cubicBezTo>
                          <a:lnTo>
                            <a:pt x="9" y="33"/>
                          </a:lnTo>
                          <a:lnTo>
                            <a:pt x="8" y="33"/>
                          </a:lnTo>
                          <a:cubicBezTo>
                            <a:pt x="2" y="35"/>
                            <a:pt x="0" y="37"/>
                            <a:pt x="0" y="42"/>
                          </a:cubicBezTo>
                          <a:cubicBezTo>
                            <a:pt x="0" y="45"/>
                            <a:pt x="3" y="46"/>
                            <a:pt x="5" y="48"/>
                          </a:cubicBezTo>
                          <a:cubicBezTo>
                            <a:pt x="8" y="50"/>
                            <a:pt x="11" y="52"/>
                            <a:pt x="11" y="57"/>
                          </a:cubicBezTo>
                          <a:cubicBezTo>
                            <a:pt x="11" y="60"/>
                            <a:pt x="8" y="61"/>
                            <a:pt x="7" y="61"/>
                          </a:cubicBezTo>
                          <a:cubicBezTo>
                            <a:pt x="5" y="62"/>
                            <a:pt x="4" y="62"/>
                            <a:pt x="4" y="64"/>
                          </a:cubicBezTo>
                          <a:cubicBezTo>
                            <a:pt x="4" y="65"/>
                            <a:pt x="5" y="66"/>
                            <a:pt x="5" y="68"/>
                          </a:cubicBezTo>
                          <a:cubicBezTo>
                            <a:pt x="6" y="70"/>
                            <a:pt x="7" y="72"/>
                            <a:pt x="7" y="75"/>
                          </a:cubicBezTo>
                          <a:cubicBezTo>
                            <a:pt x="12" y="76"/>
                            <a:pt x="15" y="80"/>
                            <a:pt x="18" y="82"/>
                          </a:cubicBezTo>
                          <a:cubicBezTo>
                            <a:pt x="21" y="86"/>
                            <a:pt x="24" y="88"/>
                            <a:pt x="28" y="86"/>
                          </a:cubicBezTo>
                          <a:lnTo>
                            <a:pt x="29" y="86"/>
                          </a:lnTo>
                          <a:lnTo>
                            <a:pt x="29" y="87"/>
                          </a:lnTo>
                          <a:cubicBezTo>
                            <a:pt x="31" y="89"/>
                            <a:pt x="33" y="90"/>
                            <a:pt x="35" y="92"/>
                          </a:cubicBezTo>
                          <a:cubicBezTo>
                            <a:pt x="36" y="92"/>
                            <a:pt x="37" y="93"/>
                            <a:pt x="38" y="93"/>
                          </a:cubicBezTo>
                          <a:lnTo>
                            <a:pt x="38" y="94"/>
                          </a:lnTo>
                          <a:lnTo>
                            <a:pt x="38" y="95"/>
                          </a:lnTo>
                          <a:cubicBezTo>
                            <a:pt x="38" y="96"/>
                            <a:pt x="37" y="96"/>
                            <a:pt x="37" y="97"/>
                          </a:cubicBezTo>
                          <a:cubicBezTo>
                            <a:pt x="36" y="97"/>
                            <a:pt x="36" y="98"/>
                            <a:pt x="35" y="98"/>
                          </a:cubicBezTo>
                          <a:lnTo>
                            <a:pt x="35" y="99"/>
                          </a:lnTo>
                          <a:cubicBezTo>
                            <a:pt x="40" y="99"/>
                            <a:pt x="43" y="103"/>
                            <a:pt x="44" y="106"/>
                          </a:cubicBezTo>
                          <a:cubicBezTo>
                            <a:pt x="47" y="106"/>
                            <a:pt x="49" y="106"/>
                            <a:pt x="50" y="106"/>
                          </a:cubicBezTo>
                          <a:cubicBezTo>
                            <a:pt x="52" y="106"/>
                            <a:pt x="53" y="107"/>
                            <a:pt x="54" y="108"/>
                          </a:cubicBezTo>
                          <a:cubicBezTo>
                            <a:pt x="54" y="108"/>
                            <a:pt x="55" y="109"/>
                            <a:pt x="55" y="109"/>
                          </a:cubicBezTo>
                          <a:lnTo>
                            <a:pt x="58" y="109"/>
                          </a:lnTo>
                          <a:cubicBezTo>
                            <a:pt x="58" y="108"/>
                            <a:pt x="58" y="107"/>
                            <a:pt x="59" y="106"/>
                          </a:cubicBezTo>
                          <a:cubicBezTo>
                            <a:pt x="59" y="105"/>
                            <a:pt x="59" y="104"/>
                            <a:pt x="59" y="101"/>
                          </a:cubicBezTo>
                          <a:cubicBezTo>
                            <a:pt x="59" y="99"/>
                            <a:pt x="62" y="98"/>
                            <a:pt x="64" y="9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1" name="Freeform 1156">
                      <a:extLst>
                        <a:ext uri="{FF2B5EF4-FFF2-40B4-BE49-F238E27FC236}">
                          <a16:creationId xmlns:a16="http://schemas.microsoft.com/office/drawing/2014/main" id="{3065EE12-ACD7-64E7-5733-43FBD551A5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31986" y="4508450"/>
                      <a:ext cx="142839" cy="86455"/>
                    </a:xfrm>
                    <a:custGeom>
                      <a:avLst/>
                      <a:gdLst>
                        <a:gd name="T0" fmla="*/ 96 w 334"/>
                        <a:gd name="T1" fmla="*/ 190 h 205"/>
                        <a:gd name="T2" fmla="*/ 125 w 334"/>
                        <a:gd name="T3" fmla="*/ 195 h 205"/>
                        <a:gd name="T4" fmla="*/ 134 w 334"/>
                        <a:gd name="T5" fmla="*/ 192 h 205"/>
                        <a:gd name="T6" fmla="*/ 169 w 334"/>
                        <a:gd name="T7" fmla="*/ 205 h 205"/>
                        <a:gd name="T8" fmla="*/ 180 w 334"/>
                        <a:gd name="T9" fmla="*/ 195 h 205"/>
                        <a:gd name="T10" fmla="*/ 187 w 334"/>
                        <a:gd name="T11" fmla="*/ 182 h 205"/>
                        <a:gd name="T12" fmla="*/ 199 w 334"/>
                        <a:gd name="T13" fmla="*/ 149 h 205"/>
                        <a:gd name="T14" fmla="*/ 211 w 334"/>
                        <a:gd name="T15" fmla="*/ 135 h 205"/>
                        <a:gd name="T16" fmla="*/ 233 w 334"/>
                        <a:gd name="T17" fmla="*/ 109 h 205"/>
                        <a:gd name="T18" fmla="*/ 235 w 334"/>
                        <a:gd name="T19" fmla="*/ 113 h 205"/>
                        <a:gd name="T20" fmla="*/ 262 w 334"/>
                        <a:gd name="T21" fmla="*/ 98 h 205"/>
                        <a:gd name="T22" fmla="*/ 301 w 334"/>
                        <a:gd name="T23" fmla="*/ 78 h 205"/>
                        <a:gd name="T24" fmla="*/ 329 w 334"/>
                        <a:gd name="T25" fmla="*/ 49 h 205"/>
                        <a:gd name="T26" fmla="*/ 331 w 334"/>
                        <a:gd name="T27" fmla="*/ 36 h 205"/>
                        <a:gd name="T28" fmla="*/ 306 w 334"/>
                        <a:gd name="T29" fmla="*/ 46 h 205"/>
                        <a:gd name="T30" fmla="*/ 273 w 334"/>
                        <a:gd name="T31" fmla="*/ 59 h 205"/>
                        <a:gd name="T32" fmla="*/ 182 w 334"/>
                        <a:gd name="T33" fmla="*/ 9 h 205"/>
                        <a:gd name="T34" fmla="*/ 166 w 334"/>
                        <a:gd name="T35" fmla="*/ 0 h 205"/>
                        <a:gd name="T36" fmla="*/ 119 w 334"/>
                        <a:gd name="T37" fmla="*/ 4 h 205"/>
                        <a:gd name="T38" fmla="*/ 110 w 334"/>
                        <a:gd name="T39" fmla="*/ 14 h 205"/>
                        <a:gd name="T40" fmla="*/ 105 w 334"/>
                        <a:gd name="T41" fmla="*/ 30 h 205"/>
                        <a:gd name="T42" fmla="*/ 110 w 334"/>
                        <a:gd name="T43" fmla="*/ 49 h 205"/>
                        <a:gd name="T44" fmla="*/ 105 w 334"/>
                        <a:gd name="T45" fmla="*/ 59 h 205"/>
                        <a:gd name="T46" fmla="*/ 96 w 334"/>
                        <a:gd name="T47" fmla="*/ 52 h 205"/>
                        <a:gd name="T48" fmla="*/ 87 w 334"/>
                        <a:gd name="T49" fmla="*/ 50 h 205"/>
                        <a:gd name="T50" fmla="*/ 72 w 334"/>
                        <a:gd name="T51" fmla="*/ 45 h 205"/>
                        <a:gd name="T52" fmla="*/ 47 w 334"/>
                        <a:gd name="T53" fmla="*/ 31 h 205"/>
                        <a:gd name="T54" fmla="*/ 43 w 334"/>
                        <a:gd name="T55" fmla="*/ 30 h 205"/>
                        <a:gd name="T56" fmla="*/ 44 w 334"/>
                        <a:gd name="T57" fmla="*/ 33 h 205"/>
                        <a:gd name="T58" fmla="*/ 49 w 334"/>
                        <a:gd name="T59" fmla="*/ 51 h 205"/>
                        <a:gd name="T60" fmla="*/ 45 w 334"/>
                        <a:gd name="T61" fmla="*/ 67 h 205"/>
                        <a:gd name="T62" fmla="*/ 48 w 334"/>
                        <a:gd name="T63" fmla="*/ 73 h 205"/>
                        <a:gd name="T64" fmla="*/ 38 w 334"/>
                        <a:gd name="T65" fmla="*/ 79 h 205"/>
                        <a:gd name="T66" fmla="*/ 42 w 334"/>
                        <a:gd name="T67" fmla="*/ 101 h 205"/>
                        <a:gd name="T68" fmla="*/ 51 w 334"/>
                        <a:gd name="T69" fmla="*/ 92 h 205"/>
                        <a:gd name="T70" fmla="*/ 54 w 334"/>
                        <a:gd name="T71" fmla="*/ 113 h 205"/>
                        <a:gd name="T72" fmla="*/ 42 w 334"/>
                        <a:gd name="T73" fmla="*/ 122 h 205"/>
                        <a:gd name="T74" fmla="*/ 41 w 334"/>
                        <a:gd name="T75" fmla="*/ 127 h 205"/>
                        <a:gd name="T76" fmla="*/ 39 w 334"/>
                        <a:gd name="T77" fmla="*/ 137 h 205"/>
                        <a:gd name="T78" fmla="*/ 9 w 334"/>
                        <a:gd name="T79" fmla="*/ 157 h 205"/>
                        <a:gd name="T80" fmla="*/ 2 w 334"/>
                        <a:gd name="T81" fmla="*/ 170 h 205"/>
                        <a:gd name="T82" fmla="*/ 3 w 334"/>
                        <a:gd name="T83" fmla="*/ 177 h 205"/>
                        <a:gd name="T84" fmla="*/ 5 w 334"/>
                        <a:gd name="T85" fmla="*/ 179 h 205"/>
                        <a:gd name="T86" fmla="*/ 4 w 334"/>
                        <a:gd name="T87" fmla="*/ 193 h 205"/>
                        <a:gd name="T88" fmla="*/ 12 w 334"/>
                        <a:gd name="T89" fmla="*/ 195 h 205"/>
                        <a:gd name="T90" fmla="*/ 27 w 334"/>
                        <a:gd name="T91" fmla="*/ 189 h 205"/>
                        <a:gd name="T92" fmla="*/ 36 w 334"/>
                        <a:gd name="T93" fmla="*/ 189 h 205"/>
                        <a:gd name="T94" fmla="*/ 40 w 334"/>
                        <a:gd name="T95" fmla="*/ 188 h 205"/>
                        <a:gd name="T96" fmla="*/ 43 w 334"/>
                        <a:gd name="T97" fmla="*/ 195 h 205"/>
                        <a:gd name="T98" fmla="*/ 54 w 334"/>
                        <a:gd name="T99" fmla="*/ 190 h 205"/>
                        <a:gd name="T100" fmla="*/ 60 w 334"/>
                        <a:gd name="T101" fmla="*/ 187 h 205"/>
                        <a:gd name="T102" fmla="*/ 58 w 334"/>
                        <a:gd name="T103" fmla="*/ 176 h 205"/>
                        <a:gd name="T104" fmla="*/ 63 w 334"/>
                        <a:gd name="T105" fmla="*/ 174 h 205"/>
                        <a:gd name="T106" fmla="*/ 69 w 334"/>
                        <a:gd name="T107" fmla="*/ 174 h 205"/>
                        <a:gd name="T108" fmla="*/ 77 w 334"/>
                        <a:gd name="T109" fmla="*/ 174 h 205"/>
                        <a:gd name="T110" fmla="*/ 86 w 334"/>
                        <a:gd name="T111" fmla="*/ 186 h 2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34" h="205">
                          <a:moveTo>
                            <a:pt x="89" y="186"/>
                          </a:moveTo>
                          <a:cubicBezTo>
                            <a:pt x="92" y="186"/>
                            <a:pt x="94" y="188"/>
                            <a:pt x="96" y="190"/>
                          </a:cubicBezTo>
                          <a:cubicBezTo>
                            <a:pt x="98" y="193"/>
                            <a:pt x="100" y="195"/>
                            <a:pt x="103" y="195"/>
                          </a:cubicBezTo>
                          <a:lnTo>
                            <a:pt x="125" y="195"/>
                          </a:lnTo>
                          <a:cubicBezTo>
                            <a:pt x="127" y="195"/>
                            <a:pt x="128" y="194"/>
                            <a:pt x="129" y="193"/>
                          </a:cubicBezTo>
                          <a:cubicBezTo>
                            <a:pt x="130" y="193"/>
                            <a:pt x="132" y="192"/>
                            <a:pt x="134" y="192"/>
                          </a:cubicBezTo>
                          <a:cubicBezTo>
                            <a:pt x="141" y="192"/>
                            <a:pt x="146" y="195"/>
                            <a:pt x="151" y="198"/>
                          </a:cubicBezTo>
                          <a:cubicBezTo>
                            <a:pt x="156" y="201"/>
                            <a:pt x="161" y="205"/>
                            <a:pt x="169" y="205"/>
                          </a:cubicBezTo>
                          <a:cubicBezTo>
                            <a:pt x="172" y="205"/>
                            <a:pt x="174" y="204"/>
                            <a:pt x="177" y="204"/>
                          </a:cubicBezTo>
                          <a:lnTo>
                            <a:pt x="180" y="195"/>
                          </a:lnTo>
                          <a:cubicBezTo>
                            <a:pt x="180" y="192"/>
                            <a:pt x="182" y="189"/>
                            <a:pt x="184" y="187"/>
                          </a:cubicBezTo>
                          <a:cubicBezTo>
                            <a:pt x="186" y="185"/>
                            <a:pt x="187" y="184"/>
                            <a:pt x="187" y="182"/>
                          </a:cubicBezTo>
                          <a:cubicBezTo>
                            <a:pt x="189" y="178"/>
                            <a:pt x="190" y="173"/>
                            <a:pt x="191" y="169"/>
                          </a:cubicBezTo>
                          <a:cubicBezTo>
                            <a:pt x="193" y="162"/>
                            <a:pt x="194" y="155"/>
                            <a:pt x="199" y="149"/>
                          </a:cubicBezTo>
                          <a:cubicBezTo>
                            <a:pt x="200" y="148"/>
                            <a:pt x="202" y="146"/>
                            <a:pt x="204" y="144"/>
                          </a:cubicBezTo>
                          <a:cubicBezTo>
                            <a:pt x="206" y="142"/>
                            <a:pt x="211" y="137"/>
                            <a:pt x="211" y="135"/>
                          </a:cubicBezTo>
                          <a:cubicBezTo>
                            <a:pt x="213" y="124"/>
                            <a:pt x="216" y="109"/>
                            <a:pt x="229" y="109"/>
                          </a:cubicBezTo>
                          <a:lnTo>
                            <a:pt x="233" y="109"/>
                          </a:lnTo>
                          <a:cubicBezTo>
                            <a:pt x="234" y="109"/>
                            <a:pt x="234" y="110"/>
                            <a:pt x="234" y="110"/>
                          </a:cubicBezTo>
                          <a:cubicBezTo>
                            <a:pt x="234" y="111"/>
                            <a:pt x="235" y="112"/>
                            <a:pt x="235" y="113"/>
                          </a:cubicBezTo>
                          <a:cubicBezTo>
                            <a:pt x="241" y="113"/>
                            <a:pt x="245" y="109"/>
                            <a:pt x="249" y="106"/>
                          </a:cubicBezTo>
                          <a:cubicBezTo>
                            <a:pt x="253" y="103"/>
                            <a:pt x="257" y="99"/>
                            <a:pt x="262" y="98"/>
                          </a:cubicBezTo>
                          <a:cubicBezTo>
                            <a:pt x="268" y="96"/>
                            <a:pt x="273" y="93"/>
                            <a:pt x="279" y="89"/>
                          </a:cubicBezTo>
                          <a:cubicBezTo>
                            <a:pt x="285" y="85"/>
                            <a:pt x="291" y="81"/>
                            <a:pt x="301" y="78"/>
                          </a:cubicBezTo>
                          <a:cubicBezTo>
                            <a:pt x="308" y="76"/>
                            <a:pt x="332" y="68"/>
                            <a:pt x="332" y="54"/>
                          </a:cubicBezTo>
                          <a:cubicBezTo>
                            <a:pt x="332" y="52"/>
                            <a:pt x="331" y="50"/>
                            <a:pt x="329" y="49"/>
                          </a:cubicBezTo>
                          <a:cubicBezTo>
                            <a:pt x="328" y="47"/>
                            <a:pt x="327" y="46"/>
                            <a:pt x="327" y="44"/>
                          </a:cubicBezTo>
                          <a:cubicBezTo>
                            <a:pt x="327" y="40"/>
                            <a:pt x="329" y="38"/>
                            <a:pt x="331" y="36"/>
                          </a:cubicBezTo>
                          <a:cubicBezTo>
                            <a:pt x="332" y="35"/>
                            <a:pt x="333" y="34"/>
                            <a:pt x="334" y="32"/>
                          </a:cubicBezTo>
                          <a:cubicBezTo>
                            <a:pt x="322" y="33"/>
                            <a:pt x="314" y="39"/>
                            <a:pt x="306" y="46"/>
                          </a:cubicBezTo>
                          <a:cubicBezTo>
                            <a:pt x="297" y="53"/>
                            <a:pt x="289" y="60"/>
                            <a:pt x="277" y="60"/>
                          </a:cubicBezTo>
                          <a:cubicBezTo>
                            <a:pt x="276" y="60"/>
                            <a:pt x="275" y="60"/>
                            <a:pt x="273" y="59"/>
                          </a:cubicBezTo>
                          <a:cubicBezTo>
                            <a:pt x="268" y="58"/>
                            <a:pt x="212" y="31"/>
                            <a:pt x="192" y="19"/>
                          </a:cubicBezTo>
                          <a:cubicBezTo>
                            <a:pt x="188" y="17"/>
                            <a:pt x="185" y="13"/>
                            <a:pt x="182" y="9"/>
                          </a:cubicBezTo>
                          <a:cubicBezTo>
                            <a:pt x="177" y="4"/>
                            <a:pt x="174" y="0"/>
                            <a:pt x="169" y="0"/>
                          </a:cubicBezTo>
                          <a:cubicBezTo>
                            <a:pt x="168" y="0"/>
                            <a:pt x="167" y="0"/>
                            <a:pt x="166" y="0"/>
                          </a:cubicBezTo>
                          <a:cubicBezTo>
                            <a:pt x="154" y="5"/>
                            <a:pt x="142" y="5"/>
                            <a:pt x="127" y="5"/>
                          </a:cubicBezTo>
                          <a:cubicBezTo>
                            <a:pt x="123" y="5"/>
                            <a:pt x="121" y="4"/>
                            <a:pt x="119" y="4"/>
                          </a:cubicBezTo>
                          <a:lnTo>
                            <a:pt x="118" y="4"/>
                          </a:lnTo>
                          <a:cubicBezTo>
                            <a:pt x="116" y="8"/>
                            <a:pt x="113" y="11"/>
                            <a:pt x="110" y="14"/>
                          </a:cubicBezTo>
                          <a:cubicBezTo>
                            <a:pt x="106" y="18"/>
                            <a:pt x="103" y="21"/>
                            <a:pt x="103" y="27"/>
                          </a:cubicBezTo>
                          <a:cubicBezTo>
                            <a:pt x="103" y="29"/>
                            <a:pt x="104" y="30"/>
                            <a:pt x="105" y="30"/>
                          </a:cubicBezTo>
                          <a:cubicBezTo>
                            <a:pt x="106" y="31"/>
                            <a:pt x="108" y="31"/>
                            <a:pt x="108" y="34"/>
                          </a:cubicBezTo>
                          <a:cubicBezTo>
                            <a:pt x="110" y="39"/>
                            <a:pt x="110" y="45"/>
                            <a:pt x="110" y="49"/>
                          </a:cubicBezTo>
                          <a:cubicBezTo>
                            <a:pt x="110" y="50"/>
                            <a:pt x="110" y="52"/>
                            <a:pt x="110" y="53"/>
                          </a:cubicBezTo>
                          <a:cubicBezTo>
                            <a:pt x="110" y="58"/>
                            <a:pt x="107" y="59"/>
                            <a:pt x="105" y="59"/>
                          </a:cubicBezTo>
                          <a:cubicBezTo>
                            <a:pt x="100" y="59"/>
                            <a:pt x="98" y="56"/>
                            <a:pt x="97" y="54"/>
                          </a:cubicBezTo>
                          <a:cubicBezTo>
                            <a:pt x="96" y="53"/>
                            <a:pt x="96" y="52"/>
                            <a:pt x="96" y="52"/>
                          </a:cubicBezTo>
                          <a:cubicBezTo>
                            <a:pt x="95" y="53"/>
                            <a:pt x="93" y="54"/>
                            <a:pt x="92" y="54"/>
                          </a:cubicBezTo>
                          <a:cubicBezTo>
                            <a:pt x="90" y="54"/>
                            <a:pt x="88" y="52"/>
                            <a:pt x="87" y="50"/>
                          </a:cubicBezTo>
                          <a:lnTo>
                            <a:pt x="80" y="50"/>
                          </a:lnTo>
                          <a:cubicBezTo>
                            <a:pt x="74" y="50"/>
                            <a:pt x="73" y="48"/>
                            <a:pt x="72" y="45"/>
                          </a:cubicBezTo>
                          <a:cubicBezTo>
                            <a:pt x="71" y="44"/>
                            <a:pt x="71" y="43"/>
                            <a:pt x="69" y="42"/>
                          </a:cubicBezTo>
                          <a:cubicBezTo>
                            <a:pt x="62" y="37"/>
                            <a:pt x="55" y="34"/>
                            <a:pt x="47" y="31"/>
                          </a:cubicBezTo>
                          <a:cubicBezTo>
                            <a:pt x="46" y="31"/>
                            <a:pt x="45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1"/>
                            <a:pt x="44" y="31"/>
                            <a:pt x="44" y="33"/>
                          </a:cubicBezTo>
                          <a:cubicBezTo>
                            <a:pt x="44" y="35"/>
                            <a:pt x="45" y="37"/>
                            <a:pt x="46" y="39"/>
                          </a:cubicBezTo>
                          <a:cubicBezTo>
                            <a:pt x="48" y="42"/>
                            <a:pt x="49" y="46"/>
                            <a:pt x="49" y="51"/>
                          </a:cubicBezTo>
                          <a:cubicBezTo>
                            <a:pt x="49" y="55"/>
                            <a:pt x="48" y="58"/>
                            <a:pt x="47" y="60"/>
                          </a:cubicBezTo>
                          <a:cubicBezTo>
                            <a:pt x="46" y="62"/>
                            <a:pt x="45" y="64"/>
                            <a:pt x="45" y="67"/>
                          </a:cubicBezTo>
                          <a:cubicBezTo>
                            <a:pt x="45" y="68"/>
                            <a:pt x="46" y="69"/>
                            <a:pt x="47" y="70"/>
                          </a:cubicBezTo>
                          <a:cubicBezTo>
                            <a:pt x="47" y="71"/>
                            <a:pt x="48" y="72"/>
                            <a:pt x="48" y="73"/>
                          </a:cubicBezTo>
                          <a:cubicBezTo>
                            <a:pt x="48" y="77"/>
                            <a:pt x="43" y="78"/>
                            <a:pt x="40" y="79"/>
                          </a:cubicBezTo>
                          <a:cubicBezTo>
                            <a:pt x="39" y="79"/>
                            <a:pt x="38" y="79"/>
                            <a:pt x="38" y="79"/>
                          </a:cubicBezTo>
                          <a:cubicBezTo>
                            <a:pt x="35" y="80"/>
                            <a:pt x="29" y="90"/>
                            <a:pt x="29" y="95"/>
                          </a:cubicBezTo>
                          <a:cubicBezTo>
                            <a:pt x="29" y="97"/>
                            <a:pt x="37" y="101"/>
                            <a:pt x="42" y="101"/>
                          </a:cubicBezTo>
                          <a:cubicBezTo>
                            <a:pt x="43" y="101"/>
                            <a:pt x="44" y="99"/>
                            <a:pt x="45" y="98"/>
                          </a:cubicBezTo>
                          <a:cubicBezTo>
                            <a:pt x="47" y="95"/>
                            <a:pt x="48" y="92"/>
                            <a:pt x="51" y="92"/>
                          </a:cubicBezTo>
                          <a:cubicBezTo>
                            <a:pt x="56" y="92"/>
                            <a:pt x="64" y="98"/>
                            <a:pt x="64" y="102"/>
                          </a:cubicBezTo>
                          <a:cubicBezTo>
                            <a:pt x="64" y="105"/>
                            <a:pt x="60" y="108"/>
                            <a:pt x="54" y="113"/>
                          </a:cubicBezTo>
                          <a:cubicBezTo>
                            <a:pt x="51" y="115"/>
                            <a:pt x="48" y="117"/>
                            <a:pt x="47" y="119"/>
                          </a:cubicBezTo>
                          <a:cubicBezTo>
                            <a:pt x="46" y="120"/>
                            <a:pt x="44" y="121"/>
                            <a:pt x="42" y="122"/>
                          </a:cubicBezTo>
                          <a:cubicBezTo>
                            <a:pt x="41" y="123"/>
                            <a:pt x="40" y="123"/>
                            <a:pt x="40" y="124"/>
                          </a:cubicBezTo>
                          <a:cubicBezTo>
                            <a:pt x="39" y="124"/>
                            <a:pt x="40" y="126"/>
                            <a:pt x="41" y="127"/>
                          </a:cubicBezTo>
                          <a:cubicBezTo>
                            <a:pt x="42" y="129"/>
                            <a:pt x="43" y="132"/>
                            <a:pt x="42" y="134"/>
                          </a:cubicBezTo>
                          <a:cubicBezTo>
                            <a:pt x="42" y="135"/>
                            <a:pt x="41" y="136"/>
                            <a:pt x="39" y="137"/>
                          </a:cubicBezTo>
                          <a:cubicBezTo>
                            <a:pt x="35" y="139"/>
                            <a:pt x="27" y="141"/>
                            <a:pt x="22" y="141"/>
                          </a:cubicBezTo>
                          <a:cubicBezTo>
                            <a:pt x="13" y="141"/>
                            <a:pt x="11" y="149"/>
                            <a:pt x="9" y="157"/>
                          </a:cubicBezTo>
                          <a:cubicBezTo>
                            <a:pt x="8" y="161"/>
                            <a:pt x="7" y="164"/>
                            <a:pt x="5" y="167"/>
                          </a:cubicBezTo>
                          <a:cubicBezTo>
                            <a:pt x="4" y="168"/>
                            <a:pt x="3" y="169"/>
                            <a:pt x="2" y="170"/>
                          </a:cubicBezTo>
                          <a:cubicBezTo>
                            <a:pt x="1" y="171"/>
                            <a:pt x="0" y="172"/>
                            <a:pt x="0" y="174"/>
                          </a:cubicBezTo>
                          <a:cubicBezTo>
                            <a:pt x="0" y="176"/>
                            <a:pt x="1" y="176"/>
                            <a:pt x="3" y="177"/>
                          </a:cubicBezTo>
                          <a:cubicBezTo>
                            <a:pt x="4" y="177"/>
                            <a:pt x="4" y="177"/>
                            <a:pt x="5" y="178"/>
                          </a:cubicBezTo>
                          <a:cubicBezTo>
                            <a:pt x="5" y="178"/>
                            <a:pt x="5" y="179"/>
                            <a:pt x="5" y="179"/>
                          </a:cubicBezTo>
                          <a:lnTo>
                            <a:pt x="2" y="188"/>
                          </a:lnTo>
                          <a:cubicBezTo>
                            <a:pt x="3" y="189"/>
                            <a:pt x="4" y="191"/>
                            <a:pt x="4" y="193"/>
                          </a:cubicBezTo>
                          <a:cubicBezTo>
                            <a:pt x="5" y="196"/>
                            <a:pt x="6" y="198"/>
                            <a:pt x="8" y="198"/>
                          </a:cubicBezTo>
                          <a:cubicBezTo>
                            <a:pt x="10" y="198"/>
                            <a:pt x="11" y="196"/>
                            <a:pt x="12" y="195"/>
                          </a:cubicBezTo>
                          <a:cubicBezTo>
                            <a:pt x="14" y="192"/>
                            <a:pt x="17" y="189"/>
                            <a:pt x="22" y="189"/>
                          </a:cubicBezTo>
                          <a:cubicBezTo>
                            <a:pt x="24" y="189"/>
                            <a:pt x="25" y="189"/>
                            <a:pt x="27" y="189"/>
                          </a:cubicBezTo>
                          <a:cubicBezTo>
                            <a:pt x="28" y="190"/>
                            <a:pt x="30" y="190"/>
                            <a:pt x="32" y="190"/>
                          </a:cubicBezTo>
                          <a:cubicBezTo>
                            <a:pt x="34" y="190"/>
                            <a:pt x="35" y="190"/>
                            <a:pt x="36" y="189"/>
                          </a:cubicBezTo>
                          <a:cubicBezTo>
                            <a:pt x="37" y="189"/>
                            <a:pt x="38" y="188"/>
                            <a:pt x="39" y="188"/>
                          </a:cubicBezTo>
                          <a:cubicBezTo>
                            <a:pt x="40" y="188"/>
                            <a:pt x="40" y="188"/>
                            <a:pt x="40" y="188"/>
                          </a:cubicBezTo>
                          <a:cubicBezTo>
                            <a:pt x="41" y="188"/>
                            <a:pt x="41" y="189"/>
                            <a:pt x="41" y="189"/>
                          </a:cubicBezTo>
                          <a:cubicBezTo>
                            <a:pt x="41" y="190"/>
                            <a:pt x="41" y="195"/>
                            <a:pt x="43" y="195"/>
                          </a:cubicBezTo>
                          <a:cubicBezTo>
                            <a:pt x="45" y="195"/>
                            <a:pt x="46" y="194"/>
                            <a:pt x="47" y="193"/>
                          </a:cubicBezTo>
                          <a:cubicBezTo>
                            <a:pt x="49" y="192"/>
                            <a:pt x="51" y="190"/>
                            <a:pt x="54" y="190"/>
                          </a:cubicBezTo>
                          <a:lnTo>
                            <a:pt x="56" y="190"/>
                          </a:lnTo>
                          <a:cubicBezTo>
                            <a:pt x="56" y="190"/>
                            <a:pt x="60" y="190"/>
                            <a:pt x="60" y="187"/>
                          </a:cubicBezTo>
                          <a:cubicBezTo>
                            <a:pt x="60" y="185"/>
                            <a:pt x="59" y="183"/>
                            <a:pt x="59" y="181"/>
                          </a:cubicBezTo>
                          <a:cubicBezTo>
                            <a:pt x="58" y="180"/>
                            <a:pt x="58" y="178"/>
                            <a:pt x="58" y="176"/>
                          </a:cubicBezTo>
                          <a:cubicBezTo>
                            <a:pt x="58" y="175"/>
                            <a:pt x="58" y="174"/>
                            <a:pt x="60" y="174"/>
                          </a:cubicBezTo>
                          <a:cubicBezTo>
                            <a:pt x="61" y="174"/>
                            <a:pt x="62" y="174"/>
                            <a:pt x="63" y="174"/>
                          </a:cubicBezTo>
                          <a:cubicBezTo>
                            <a:pt x="64" y="174"/>
                            <a:pt x="64" y="174"/>
                            <a:pt x="65" y="174"/>
                          </a:cubicBezTo>
                          <a:lnTo>
                            <a:pt x="69" y="174"/>
                          </a:lnTo>
                          <a:cubicBezTo>
                            <a:pt x="70" y="174"/>
                            <a:pt x="71" y="174"/>
                            <a:pt x="73" y="174"/>
                          </a:cubicBezTo>
                          <a:cubicBezTo>
                            <a:pt x="74" y="174"/>
                            <a:pt x="76" y="174"/>
                            <a:pt x="77" y="174"/>
                          </a:cubicBezTo>
                          <a:cubicBezTo>
                            <a:pt x="79" y="174"/>
                            <a:pt x="86" y="174"/>
                            <a:pt x="86" y="182"/>
                          </a:cubicBezTo>
                          <a:cubicBezTo>
                            <a:pt x="86" y="185"/>
                            <a:pt x="86" y="186"/>
                            <a:pt x="86" y="186"/>
                          </a:cubicBezTo>
                          <a:lnTo>
                            <a:pt x="89" y="18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2" name="Freeform 1157">
                      <a:extLst>
                        <a:ext uri="{FF2B5EF4-FFF2-40B4-BE49-F238E27FC236}">
                          <a16:creationId xmlns:a16="http://schemas.microsoft.com/office/drawing/2014/main" id="{6BB5FAAA-C730-A737-2124-2D7F4BE1CE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86491" y="4670084"/>
                      <a:ext cx="50746" cy="35710"/>
                    </a:xfrm>
                    <a:custGeom>
                      <a:avLst/>
                      <a:gdLst>
                        <a:gd name="T0" fmla="*/ 48 w 117"/>
                        <a:gd name="T1" fmla="*/ 81 h 82"/>
                        <a:gd name="T2" fmla="*/ 52 w 117"/>
                        <a:gd name="T3" fmla="*/ 79 h 82"/>
                        <a:gd name="T4" fmla="*/ 58 w 117"/>
                        <a:gd name="T5" fmla="*/ 76 h 82"/>
                        <a:gd name="T6" fmla="*/ 66 w 117"/>
                        <a:gd name="T7" fmla="*/ 81 h 82"/>
                        <a:gd name="T8" fmla="*/ 66 w 117"/>
                        <a:gd name="T9" fmla="*/ 82 h 82"/>
                        <a:gd name="T10" fmla="*/ 71 w 117"/>
                        <a:gd name="T11" fmla="*/ 80 h 82"/>
                        <a:gd name="T12" fmla="*/ 101 w 117"/>
                        <a:gd name="T13" fmla="*/ 80 h 82"/>
                        <a:gd name="T14" fmla="*/ 106 w 117"/>
                        <a:gd name="T15" fmla="*/ 76 h 82"/>
                        <a:gd name="T16" fmla="*/ 106 w 117"/>
                        <a:gd name="T17" fmla="*/ 75 h 82"/>
                        <a:gd name="T18" fmla="*/ 107 w 117"/>
                        <a:gd name="T19" fmla="*/ 75 h 82"/>
                        <a:gd name="T20" fmla="*/ 116 w 117"/>
                        <a:gd name="T21" fmla="*/ 74 h 82"/>
                        <a:gd name="T22" fmla="*/ 117 w 117"/>
                        <a:gd name="T23" fmla="*/ 74 h 82"/>
                        <a:gd name="T24" fmla="*/ 117 w 117"/>
                        <a:gd name="T25" fmla="*/ 74 h 82"/>
                        <a:gd name="T26" fmla="*/ 114 w 117"/>
                        <a:gd name="T27" fmla="*/ 65 h 82"/>
                        <a:gd name="T28" fmla="*/ 113 w 117"/>
                        <a:gd name="T29" fmla="*/ 60 h 82"/>
                        <a:gd name="T30" fmla="*/ 110 w 117"/>
                        <a:gd name="T31" fmla="*/ 59 h 82"/>
                        <a:gd name="T32" fmla="*/ 104 w 117"/>
                        <a:gd name="T33" fmla="*/ 55 h 82"/>
                        <a:gd name="T34" fmla="*/ 102 w 117"/>
                        <a:gd name="T35" fmla="*/ 50 h 82"/>
                        <a:gd name="T36" fmla="*/ 95 w 117"/>
                        <a:gd name="T37" fmla="*/ 41 h 82"/>
                        <a:gd name="T38" fmla="*/ 89 w 117"/>
                        <a:gd name="T39" fmla="*/ 40 h 82"/>
                        <a:gd name="T40" fmla="*/ 87 w 117"/>
                        <a:gd name="T41" fmla="*/ 40 h 82"/>
                        <a:gd name="T42" fmla="*/ 79 w 117"/>
                        <a:gd name="T43" fmla="*/ 38 h 82"/>
                        <a:gd name="T44" fmla="*/ 77 w 117"/>
                        <a:gd name="T45" fmla="*/ 32 h 82"/>
                        <a:gd name="T46" fmla="*/ 77 w 117"/>
                        <a:gd name="T47" fmla="*/ 29 h 82"/>
                        <a:gd name="T48" fmla="*/ 73 w 117"/>
                        <a:gd name="T49" fmla="*/ 24 h 82"/>
                        <a:gd name="T50" fmla="*/ 70 w 117"/>
                        <a:gd name="T51" fmla="*/ 17 h 82"/>
                        <a:gd name="T52" fmla="*/ 70 w 117"/>
                        <a:gd name="T53" fmla="*/ 8 h 82"/>
                        <a:gd name="T54" fmla="*/ 70 w 117"/>
                        <a:gd name="T55" fmla="*/ 8 h 82"/>
                        <a:gd name="T56" fmla="*/ 65 w 117"/>
                        <a:gd name="T57" fmla="*/ 7 h 82"/>
                        <a:gd name="T58" fmla="*/ 61 w 117"/>
                        <a:gd name="T59" fmla="*/ 9 h 82"/>
                        <a:gd name="T60" fmla="*/ 56 w 117"/>
                        <a:gd name="T61" fmla="*/ 12 h 82"/>
                        <a:gd name="T62" fmla="*/ 44 w 117"/>
                        <a:gd name="T63" fmla="*/ 7 h 82"/>
                        <a:gd name="T64" fmla="*/ 29 w 117"/>
                        <a:gd name="T65" fmla="*/ 0 h 82"/>
                        <a:gd name="T66" fmla="*/ 25 w 117"/>
                        <a:gd name="T67" fmla="*/ 2 h 82"/>
                        <a:gd name="T68" fmla="*/ 18 w 117"/>
                        <a:gd name="T69" fmla="*/ 5 h 82"/>
                        <a:gd name="T70" fmla="*/ 18 w 117"/>
                        <a:gd name="T71" fmla="*/ 5 h 82"/>
                        <a:gd name="T72" fmla="*/ 19 w 117"/>
                        <a:gd name="T73" fmla="*/ 20 h 82"/>
                        <a:gd name="T74" fmla="*/ 9 w 117"/>
                        <a:gd name="T75" fmla="*/ 38 h 82"/>
                        <a:gd name="T76" fmla="*/ 0 w 117"/>
                        <a:gd name="T77" fmla="*/ 50 h 82"/>
                        <a:gd name="T78" fmla="*/ 6 w 117"/>
                        <a:gd name="T79" fmla="*/ 50 h 82"/>
                        <a:gd name="T80" fmla="*/ 7 w 117"/>
                        <a:gd name="T81" fmla="*/ 49 h 82"/>
                        <a:gd name="T82" fmla="*/ 7 w 117"/>
                        <a:gd name="T83" fmla="*/ 51 h 82"/>
                        <a:gd name="T84" fmla="*/ 9 w 117"/>
                        <a:gd name="T85" fmla="*/ 55 h 82"/>
                        <a:gd name="T86" fmla="*/ 13 w 117"/>
                        <a:gd name="T87" fmla="*/ 56 h 82"/>
                        <a:gd name="T88" fmla="*/ 17 w 117"/>
                        <a:gd name="T89" fmla="*/ 55 h 82"/>
                        <a:gd name="T90" fmla="*/ 17 w 117"/>
                        <a:gd name="T91" fmla="*/ 61 h 82"/>
                        <a:gd name="T92" fmla="*/ 16 w 117"/>
                        <a:gd name="T93" fmla="*/ 68 h 82"/>
                        <a:gd name="T94" fmla="*/ 14 w 117"/>
                        <a:gd name="T95" fmla="*/ 70 h 82"/>
                        <a:gd name="T96" fmla="*/ 15 w 117"/>
                        <a:gd name="T97" fmla="*/ 74 h 82"/>
                        <a:gd name="T98" fmla="*/ 25 w 117"/>
                        <a:gd name="T99" fmla="*/ 77 h 82"/>
                        <a:gd name="T100" fmla="*/ 35 w 117"/>
                        <a:gd name="T101" fmla="*/ 80 h 82"/>
                        <a:gd name="T102" fmla="*/ 40 w 117"/>
                        <a:gd name="T103" fmla="*/ 79 h 82"/>
                        <a:gd name="T104" fmla="*/ 40 w 117"/>
                        <a:gd name="T105" fmla="*/ 79 h 82"/>
                        <a:gd name="T106" fmla="*/ 47 w 117"/>
                        <a:gd name="T107" fmla="*/ 79 h 82"/>
                        <a:gd name="T108" fmla="*/ 47 w 117"/>
                        <a:gd name="T109" fmla="*/ 80 h 82"/>
                        <a:gd name="T110" fmla="*/ 48 w 117"/>
                        <a:gd name="T111" fmla="*/ 8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17" h="82">
                          <a:moveTo>
                            <a:pt x="48" y="81"/>
                          </a:moveTo>
                          <a:cubicBezTo>
                            <a:pt x="49" y="81"/>
                            <a:pt x="51" y="80"/>
                            <a:pt x="52" y="79"/>
                          </a:cubicBezTo>
                          <a:cubicBezTo>
                            <a:pt x="54" y="77"/>
                            <a:pt x="56" y="76"/>
                            <a:pt x="58" y="76"/>
                          </a:cubicBezTo>
                          <a:cubicBezTo>
                            <a:pt x="62" y="76"/>
                            <a:pt x="64" y="79"/>
                            <a:pt x="66" y="81"/>
                          </a:cubicBezTo>
                          <a:cubicBezTo>
                            <a:pt x="66" y="81"/>
                            <a:pt x="66" y="81"/>
                            <a:pt x="66" y="82"/>
                          </a:cubicBezTo>
                          <a:cubicBezTo>
                            <a:pt x="67" y="81"/>
                            <a:pt x="69" y="80"/>
                            <a:pt x="71" y="80"/>
                          </a:cubicBezTo>
                          <a:lnTo>
                            <a:pt x="101" y="80"/>
                          </a:lnTo>
                          <a:cubicBezTo>
                            <a:pt x="104" y="80"/>
                            <a:pt x="105" y="79"/>
                            <a:pt x="106" y="76"/>
                          </a:cubicBezTo>
                          <a:lnTo>
                            <a:pt x="106" y="75"/>
                          </a:lnTo>
                          <a:lnTo>
                            <a:pt x="107" y="75"/>
                          </a:lnTo>
                          <a:cubicBezTo>
                            <a:pt x="111" y="76"/>
                            <a:pt x="113" y="76"/>
                            <a:pt x="116" y="74"/>
                          </a:cubicBezTo>
                          <a:cubicBezTo>
                            <a:pt x="116" y="74"/>
                            <a:pt x="116" y="74"/>
                            <a:pt x="117" y="74"/>
                          </a:cubicBezTo>
                          <a:lnTo>
                            <a:pt x="117" y="74"/>
                          </a:lnTo>
                          <a:cubicBezTo>
                            <a:pt x="114" y="72"/>
                            <a:pt x="114" y="68"/>
                            <a:pt x="114" y="65"/>
                          </a:cubicBezTo>
                          <a:cubicBezTo>
                            <a:pt x="114" y="63"/>
                            <a:pt x="113" y="61"/>
                            <a:pt x="113" y="60"/>
                          </a:cubicBezTo>
                          <a:cubicBezTo>
                            <a:pt x="112" y="60"/>
                            <a:pt x="111" y="59"/>
                            <a:pt x="110" y="59"/>
                          </a:cubicBezTo>
                          <a:cubicBezTo>
                            <a:pt x="108" y="58"/>
                            <a:pt x="106" y="57"/>
                            <a:pt x="104" y="55"/>
                          </a:cubicBezTo>
                          <a:cubicBezTo>
                            <a:pt x="103" y="53"/>
                            <a:pt x="102" y="52"/>
                            <a:pt x="102" y="50"/>
                          </a:cubicBezTo>
                          <a:cubicBezTo>
                            <a:pt x="100" y="46"/>
                            <a:pt x="98" y="43"/>
                            <a:pt x="95" y="41"/>
                          </a:cubicBezTo>
                          <a:cubicBezTo>
                            <a:pt x="92" y="40"/>
                            <a:pt x="90" y="40"/>
                            <a:pt x="89" y="40"/>
                          </a:cubicBezTo>
                          <a:lnTo>
                            <a:pt x="87" y="40"/>
                          </a:lnTo>
                          <a:cubicBezTo>
                            <a:pt x="84" y="40"/>
                            <a:pt x="82" y="40"/>
                            <a:pt x="79" y="38"/>
                          </a:cubicBezTo>
                          <a:cubicBezTo>
                            <a:pt x="76" y="37"/>
                            <a:pt x="77" y="34"/>
                            <a:pt x="77" y="32"/>
                          </a:cubicBezTo>
                          <a:cubicBezTo>
                            <a:pt x="77" y="31"/>
                            <a:pt x="77" y="30"/>
                            <a:pt x="77" y="29"/>
                          </a:cubicBezTo>
                          <a:cubicBezTo>
                            <a:pt x="75" y="26"/>
                            <a:pt x="74" y="25"/>
                            <a:pt x="73" y="24"/>
                          </a:cubicBezTo>
                          <a:cubicBezTo>
                            <a:pt x="72" y="23"/>
                            <a:pt x="70" y="21"/>
                            <a:pt x="70" y="17"/>
                          </a:cubicBezTo>
                          <a:lnTo>
                            <a:pt x="70" y="8"/>
                          </a:lnTo>
                          <a:cubicBezTo>
                            <a:pt x="70" y="8"/>
                            <a:pt x="70" y="8"/>
                            <a:pt x="70" y="8"/>
                          </a:cubicBezTo>
                          <a:cubicBezTo>
                            <a:pt x="68" y="7"/>
                            <a:pt x="67" y="7"/>
                            <a:pt x="65" y="7"/>
                          </a:cubicBezTo>
                          <a:cubicBezTo>
                            <a:pt x="64" y="7"/>
                            <a:pt x="63" y="8"/>
                            <a:pt x="61" y="9"/>
                          </a:cubicBezTo>
                          <a:cubicBezTo>
                            <a:pt x="60" y="10"/>
                            <a:pt x="58" y="12"/>
                            <a:pt x="56" y="12"/>
                          </a:cubicBezTo>
                          <a:cubicBezTo>
                            <a:pt x="53" y="12"/>
                            <a:pt x="49" y="10"/>
                            <a:pt x="44" y="7"/>
                          </a:cubicBezTo>
                          <a:cubicBezTo>
                            <a:pt x="39" y="3"/>
                            <a:pt x="33" y="0"/>
                            <a:pt x="29" y="0"/>
                          </a:cubicBezTo>
                          <a:cubicBezTo>
                            <a:pt x="27" y="0"/>
                            <a:pt x="26" y="0"/>
                            <a:pt x="25" y="2"/>
                          </a:cubicBezTo>
                          <a:cubicBezTo>
                            <a:pt x="24" y="3"/>
                            <a:pt x="22" y="5"/>
                            <a:pt x="18" y="5"/>
                          </a:cubicBezTo>
                          <a:lnTo>
                            <a:pt x="18" y="5"/>
                          </a:lnTo>
                          <a:cubicBezTo>
                            <a:pt x="18" y="10"/>
                            <a:pt x="19" y="15"/>
                            <a:pt x="19" y="20"/>
                          </a:cubicBezTo>
                          <a:cubicBezTo>
                            <a:pt x="19" y="28"/>
                            <a:pt x="14" y="33"/>
                            <a:pt x="9" y="38"/>
                          </a:cubicBezTo>
                          <a:cubicBezTo>
                            <a:pt x="5" y="42"/>
                            <a:pt x="2" y="45"/>
                            <a:pt x="0" y="50"/>
                          </a:cubicBezTo>
                          <a:cubicBezTo>
                            <a:pt x="3" y="51"/>
                            <a:pt x="4" y="51"/>
                            <a:pt x="6" y="50"/>
                          </a:cubicBezTo>
                          <a:lnTo>
                            <a:pt x="7" y="49"/>
                          </a:lnTo>
                          <a:lnTo>
                            <a:pt x="7" y="51"/>
                          </a:lnTo>
                          <a:cubicBezTo>
                            <a:pt x="7" y="54"/>
                            <a:pt x="8" y="54"/>
                            <a:pt x="9" y="55"/>
                          </a:cubicBezTo>
                          <a:cubicBezTo>
                            <a:pt x="10" y="55"/>
                            <a:pt x="11" y="56"/>
                            <a:pt x="13" y="56"/>
                          </a:cubicBezTo>
                          <a:lnTo>
                            <a:pt x="17" y="55"/>
                          </a:lnTo>
                          <a:lnTo>
                            <a:pt x="17" y="61"/>
                          </a:lnTo>
                          <a:cubicBezTo>
                            <a:pt x="17" y="64"/>
                            <a:pt x="17" y="65"/>
                            <a:pt x="16" y="68"/>
                          </a:cubicBezTo>
                          <a:cubicBezTo>
                            <a:pt x="15" y="68"/>
                            <a:pt x="15" y="69"/>
                            <a:pt x="14" y="70"/>
                          </a:cubicBezTo>
                          <a:lnTo>
                            <a:pt x="15" y="74"/>
                          </a:lnTo>
                          <a:cubicBezTo>
                            <a:pt x="19" y="75"/>
                            <a:pt x="22" y="76"/>
                            <a:pt x="25" y="77"/>
                          </a:cubicBezTo>
                          <a:cubicBezTo>
                            <a:pt x="29" y="79"/>
                            <a:pt x="32" y="80"/>
                            <a:pt x="35" y="80"/>
                          </a:cubicBezTo>
                          <a:cubicBezTo>
                            <a:pt x="37" y="80"/>
                            <a:pt x="38" y="80"/>
                            <a:pt x="40" y="79"/>
                          </a:cubicBezTo>
                          <a:lnTo>
                            <a:pt x="40" y="79"/>
                          </a:lnTo>
                          <a:lnTo>
                            <a:pt x="47" y="79"/>
                          </a:lnTo>
                          <a:lnTo>
                            <a:pt x="47" y="80"/>
                          </a:lnTo>
                          <a:cubicBezTo>
                            <a:pt x="47" y="80"/>
                            <a:pt x="48" y="81"/>
                            <a:pt x="48" y="8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4" name="Freeform 1158">
                      <a:extLst>
                        <a:ext uri="{FF2B5EF4-FFF2-40B4-BE49-F238E27FC236}">
                          <a16:creationId xmlns:a16="http://schemas.microsoft.com/office/drawing/2014/main" id="{7906E9B8-53D1-A4B4-ACEA-C07D57BFE6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2661" y="4664445"/>
                      <a:ext cx="41348" cy="54505"/>
                    </a:xfrm>
                    <a:custGeom>
                      <a:avLst/>
                      <a:gdLst>
                        <a:gd name="T0" fmla="*/ 98 w 100"/>
                        <a:gd name="T1" fmla="*/ 78 h 130"/>
                        <a:gd name="T2" fmla="*/ 96 w 100"/>
                        <a:gd name="T3" fmla="*/ 75 h 130"/>
                        <a:gd name="T4" fmla="*/ 88 w 100"/>
                        <a:gd name="T5" fmla="*/ 70 h 130"/>
                        <a:gd name="T6" fmla="*/ 81 w 100"/>
                        <a:gd name="T7" fmla="*/ 69 h 130"/>
                        <a:gd name="T8" fmla="*/ 90 w 100"/>
                        <a:gd name="T9" fmla="*/ 53 h 130"/>
                        <a:gd name="T10" fmla="*/ 98 w 100"/>
                        <a:gd name="T11" fmla="*/ 21 h 130"/>
                        <a:gd name="T12" fmla="*/ 91 w 100"/>
                        <a:gd name="T13" fmla="*/ 15 h 130"/>
                        <a:gd name="T14" fmla="*/ 83 w 100"/>
                        <a:gd name="T15" fmla="*/ 14 h 130"/>
                        <a:gd name="T16" fmla="*/ 73 w 100"/>
                        <a:gd name="T17" fmla="*/ 10 h 130"/>
                        <a:gd name="T18" fmla="*/ 56 w 100"/>
                        <a:gd name="T19" fmla="*/ 0 h 130"/>
                        <a:gd name="T20" fmla="*/ 54 w 100"/>
                        <a:gd name="T21" fmla="*/ 8 h 130"/>
                        <a:gd name="T22" fmla="*/ 54 w 100"/>
                        <a:gd name="T23" fmla="*/ 23 h 130"/>
                        <a:gd name="T24" fmla="*/ 54 w 100"/>
                        <a:gd name="T25" fmla="*/ 25 h 130"/>
                        <a:gd name="T26" fmla="*/ 38 w 100"/>
                        <a:gd name="T27" fmla="*/ 28 h 130"/>
                        <a:gd name="T28" fmla="*/ 31 w 100"/>
                        <a:gd name="T29" fmla="*/ 34 h 130"/>
                        <a:gd name="T30" fmla="*/ 24 w 100"/>
                        <a:gd name="T31" fmla="*/ 28 h 130"/>
                        <a:gd name="T32" fmla="*/ 18 w 100"/>
                        <a:gd name="T33" fmla="*/ 27 h 130"/>
                        <a:gd name="T34" fmla="*/ 17 w 100"/>
                        <a:gd name="T35" fmla="*/ 26 h 130"/>
                        <a:gd name="T36" fmla="*/ 22 w 100"/>
                        <a:gd name="T37" fmla="*/ 18 h 130"/>
                        <a:gd name="T38" fmla="*/ 6 w 100"/>
                        <a:gd name="T39" fmla="*/ 25 h 130"/>
                        <a:gd name="T40" fmla="*/ 23 w 100"/>
                        <a:gd name="T41" fmla="*/ 44 h 130"/>
                        <a:gd name="T42" fmla="*/ 43 w 100"/>
                        <a:gd name="T43" fmla="*/ 43 h 130"/>
                        <a:gd name="T44" fmla="*/ 49 w 100"/>
                        <a:gd name="T45" fmla="*/ 42 h 130"/>
                        <a:gd name="T46" fmla="*/ 36 w 100"/>
                        <a:gd name="T47" fmla="*/ 67 h 130"/>
                        <a:gd name="T48" fmla="*/ 29 w 100"/>
                        <a:gd name="T49" fmla="*/ 65 h 130"/>
                        <a:gd name="T50" fmla="*/ 13 w 100"/>
                        <a:gd name="T51" fmla="*/ 82 h 130"/>
                        <a:gd name="T52" fmla="*/ 5 w 100"/>
                        <a:gd name="T53" fmla="*/ 97 h 130"/>
                        <a:gd name="T54" fmla="*/ 3 w 100"/>
                        <a:gd name="T55" fmla="*/ 110 h 130"/>
                        <a:gd name="T56" fmla="*/ 22 w 100"/>
                        <a:gd name="T57" fmla="*/ 120 h 130"/>
                        <a:gd name="T58" fmla="*/ 16 w 100"/>
                        <a:gd name="T59" fmla="*/ 126 h 130"/>
                        <a:gd name="T60" fmla="*/ 18 w 100"/>
                        <a:gd name="T61" fmla="*/ 128 h 130"/>
                        <a:gd name="T62" fmla="*/ 32 w 100"/>
                        <a:gd name="T63" fmla="*/ 124 h 130"/>
                        <a:gd name="T64" fmla="*/ 51 w 100"/>
                        <a:gd name="T65" fmla="*/ 114 h 130"/>
                        <a:gd name="T66" fmla="*/ 62 w 100"/>
                        <a:gd name="T67" fmla="*/ 115 h 130"/>
                        <a:gd name="T68" fmla="*/ 50 w 100"/>
                        <a:gd name="T69" fmla="*/ 104 h 130"/>
                        <a:gd name="T70" fmla="*/ 50 w 100"/>
                        <a:gd name="T71" fmla="*/ 98 h 130"/>
                        <a:gd name="T72" fmla="*/ 57 w 100"/>
                        <a:gd name="T73" fmla="*/ 98 h 130"/>
                        <a:gd name="T74" fmla="*/ 50 w 100"/>
                        <a:gd name="T75" fmla="*/ 92 h 130"/>
                        <a:gd name="T76" fmla="*/ 78 w 100"/>
                        <a:gd name="T77" fmla="*/ 91 h 130"/>
                        <a:gd name="T78" fmla="*/ 95 w 100"/>
                        <a:gd name="T79" fmla="*/ 87 h 130"/>
                        <a:gd name="T80" fmla="*/ 96 w 100"/>
                        <a:gd name="T81" fmla="*/ 84 h 1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00" h="130">
                          <a:moveTo>
                            <a:pt x="96" y="84"/>
                          </a:moveTo>
                          <a:cubicBezTo>
                            <a:pt x="97" y="82"/>
                            <a:pt x="98" y="80"/>
                            <a:pt x="98" y="78"/>
                          </a:cubicBezTo>
                          <a:lnTo>
                            <a:pt x="98" y="75"/>
                          </a:lnTo>
                          <a:lnTo>
                            <a:pt x="96" y="75"/>
                          </a:lnTo>
                          <a:cubicBezTo>
                            <a:pt x="94" y="75"/>
                            <a:pt x="92" y="75"/>
                            <a:pt x="90" y="74"/>
                          </a:cubicBezTo>
                          <a:cubicBezTo>
                            <a:pt x="89" y="73"/>
                            <a:pt x="88" y="72"/>
                            <a:pt x="88" y="70"/>
                          </a:cubicBezTo>
                          <a:cubicBezTo>
                            <a:pt x="86" y="70"/>
                            <a:pt x="85" y="70"/>
                            <a:pt x="82" y="69"/>
                          </a:cubicBezTo>
                          <a:lnTo>
                            <a:pt x="81" y="69"/>
                          </a:lnTo>
                          <a:lnTo>
                            <a:pt x="81" y="68"/>
                          </a:lnTo>
                          <a:cubicBezTo>
                            <a:pt x="82" y="62"/>
                            <a:pt x="86" y="57"/>
                            <a:pt x="90" y="53"/>
                          </a:cubicBezTo>
                          <a:cubicBezTo>
                            <a:pt x="95" y="48"/>
                            <a:pt x="100" y="44"/>
                            <a:pt x="100" y="37"/>
                          </a:cubicBezTo>
                          <a:cubicBezTo>
                            <a:pt x="100" y="32"/>
                            <a:pt x="99" y="26"/>
                            <a:pt x="98" y="21"/>
                          </a:cubicBezTo>
                          <a:cubicBezTo>
                            <a:pt x="96" y="20"/>
                            <a:pt x="95" y="19"/>
                            <a:pt x="94" y="18"/>
                          </a:cubicBezTo>
                          <a:cubicBezTo>
                            <a:pt x="93" y="16"/>
                            <a:pt x="92" y="15"/>
                            <a:pt x="91" y="15"/>
                          </a:cubicBezTo>
                          <a:cubicBezTo>
                            <a:pt x="89" y="14"/>
                            <a:pt x="87" y="14"/>
                            <a:pt x="85" y="14"/>
                          </a:cubicBezTo>
                          <a:lnTo>
                            <a:pt x="83" y="14"/>
                          </a:lnTo>
                          <a:cubicBezTo>
                            <a:pt x="80" y="14"/>
                            <a:pt x="77" y="14"/>
                            <a:pt x="74" y="12"/>
                          </a:cubicBezTo>
                          <a:lnTo>
                            <a:pt x="73" y="10"/>
                          </a:lnTo>
                          <a:cubicBezTo>
                            <a:pt x="69" y="7"/>
                            <a:pt x="63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5" y="4"/>
                            <a:pt x="54" y="6"/>
                            <a:pt x="54" y="8"/>
                          </a:cubicBezTo>
                          <a:cubicBezTo>
                            <a:pt x="53" y="10"/>
                            <a:pt x="52" y="12"/>
                            <a:pt x="52" y="15"/>
                          </a:cubicBezTo>
                          <a:cubicBezTo>
                            <a:pt x="52" y="20"/>
                            <a:pt x="52" y="21"/>
                            <a:pt x="54" y="23"/>
                          </a:cubicBezTo>
                          <a:lnTo>
                            <a:pt x="54" y="24"/>
                          </a:lnTo>
                          <a:lnTo>
                            <a:pt x="54" y="25"/>
                          </a:lnTo>
                          <a:cubicBezTo>
                            <a:pt x="52" y="27"/>
                            <a:pt x="49" y="28"/>
                            <a:pt x="43" y="28"/>
                          </a:cubicBezTo>
                          <a:cubicBezTo>
                            <a:pt x="42" y="28"/>
                            <a:pt x="40" y="28"/>
                            <a:pt x="38" y="28"/>
                          </a:cubicBezTo>
                          <a:cubicBezTo>
                            <a:pt x="38" y="28"/>
                            <a:pt x="37" y="28"/>
                            <a:pt x="36" y="28"/>
                          </a:cubicBezTo>
                          <a:cubicBezTo>
                            <a:pt x="36" y="31"/>
                            <a:pt x="35" y="34"/>
                            <a:pt x="31" y="34"/>
                          </a:cubicBezTo>
                          <a:cubicBezTo>
                            <a:pt x="27" y="34"/>
                            <a:pt x="25" y="30"/>
                            <a:pt x="25" y="28"/>
                          </a:cubicBezTo>
                          <a:cubicBezTo>
                            <a:pt x="25" y="28"/>
                            <a:pt x="25" y="28"/>
                            <a:pt x="24" y="28"/>
                          </a:cubicBezTo>
                          <a:cubicBezTo>
                            <a:pt x="24" y="28"/>
                            <a:pt x="23" y="28"/>
                            <a:pt x="23" y="28"/>
                          </a:cubicBezTo>
                          <a:cubicBezTo>
                            <a:pt x="21" y="28"/>
                            <a:pt x="20" y="28"/>
                            <a:pt x="18" y="27"/>
                          </a:cubicBezTo>
                          <a:lnTo>
                            <a:pt x="17" y="27"/>
                          </a:lnTo>
                          <a:lnTo>
                            <a:pt x="17" y="26"/>
                          </a:lnTo>
                          <a:cubicBezTo>
                            <a:pt x="18" y="24"/>
                            <a:pt x="19" y="23"/>
                            <a:pt x="20" y="22"/>
                          </a:cubicBezTo>
                          <a:cubicBezTo>
                            <a:pt x="21" y="21"/>
                            <a:pt x="22" y="20"/>
                            <a:pt x="22" y="18"/>
                          </a:cubicBezTo>
                          <a:cubicBezTo>
                            <a:pt x="22" y="16"/>
                            <a:pt x="19" y="16"/>
                            <a:pt x="15" y="16"/>
                          </a:cubicBezTo>
                          <a:cubicBezTo>
                            <a:pt x="9" y="16"/>
                            <a:pt x="6" y="18"/>
                            <a:pt x="6" y="25"/>
                          </a:cubicBezTo>
                          <a:cubicBezTo>
                            <a:pt x="6" y="38"/>
                            <a:pt x="9" y="42"/>
                            <a:pt x="17" y="42"/>
                          </a:cubicBezTo>
                          <a:cubicBezTo>
                            <a:pt x="20" y="42"/>
                            <a:pt x="22" y="43"/>
                            <a:pt x="23" y="44"/>
                          </a:cubicBezTo>
                          <a:cubicBezTo>
                            <a:pt x="25" y="45"/>
                            <a:pt x="27" y="46"/>
                            <a:pt x="29" y="46"/>
                          </a:cubicBezTo>
                          <a:cubicBezTo>
                            <a:pt x="35" y="46"/>
                            <a:pt x="41" y="44"/>
                            <a:pt x="43" y="43"/>
                          </a:cubicBezTo>
                          <a:lnTo>
                            <a:pt x="43" y="42"/>
                          </a:lnTo>
                          <a:lnTo>
                            <a:pt x="49" y="42"/>
                          </a:lnTo>
                          <a:lnTo>
                            <a:pt x="49" y="44"/>
                          </a:lnTo>
                          <a:cubicBezTo>
                            <a:pt x="49" y="45"/>
                            <a:pt x="40" y="67"/>
                            <a:pt x="36" y="67"/>
                          </a:cubicBezTo>
                          <a:cubicBezTo>
                            <a:pt x="35" y="67"/>
                            <a:pt x="33" y="66"/>
                            <a:pt x="32" y="66"/>
                          </a:cubicBezTo>
                          <a:cubicBezTo>
                            <a:pt x="31" y="65"/>
                            <a:pt x="30" y="65"/>
                            <a:pt x="29" y="65"/>
                          </a:cubicBezTo>
                          <a:cubicBezTo>
                            <a:pt x="27" y="65"/>
                            <a:pt x="17" y="72"/>
                            <a:pt x="16" y="73"/>
                          </a:cubicBezTo>
                          <a:cubicBezTo>
                            <a:pt x="13" y="77"/>
                            <a:pt x="13" y="79"/>
                            <a:pt x="13" y="82"/>
                          </a:cubicBezTo>
                          <a:cubicBezTo>
                            <a:pt x="12" y="85"/>
                            <a:pt x="12" y="88"/>
                            <a:pt x="9" y="92"/>
                          </a:cubicBezTo>
                          <a:cubicBezTo>
                            <a:pt x="8" y="94"/>
                            <a:pt x="6" y="96"/>
                            <a:pt x="5" y="97"/>
                          </a:cubicBezTo>
                          <a:cubicBezTo>
                            <a:pt x="2" y="100"/>
                            <a:pt x="0" y="102"/>
                            <a:pt x="0" y="107"/>
                          </a:cubicBezTo>
                          <a:cubicBezTo>
                            <a:pt x="0" y="109"/>
                            <a:pt x="1" y="110"/>
                            <a:pt x="3" y="110"/>
                          </a:cubicBezTo>
                          <a:lnTo>
                            <a:pt x="9" y="110"/>
                          </a:lnTo>
                          <a:cubicBezTo>
                            <a:pt x="11" y="110"/>
                            <a:pt x="22" y="114"/>
                            <a:pt x="22" y="120"/>
                          </a:cubicBezTo>
                          <a:cubicBezTo>
                            <a:pt x="22" y="121"/>
                            <a:pt x="21" y="122"/>
                            <a:pt x="16" y="126"/>
                          </a:cubicBezTo>
                          <a:cubicBezTo>
                            <a:pt x="16" y="126"/>
                            <a:pt x="16" y="126"/>
                            <a:pt x="16" y="126"/>
                          </a:cubicBezTo>
                          <a:lnTo>
                            <a:pt x="15" y="129"/>
                          </a:lnTo>
                          <a:cubicBezTo>
                            <a:pt x="16" y="129"/>
                            <a:pt x="17" y="128"/>
                            <a:pt x="18" y="128"/>
                          </a:cubicBezTo>
                          <a:cubicBezTo>
                            <a:pt x="22" y="128"/>
                            <a:pt x="28" y="130"/>
                            <a:pt x="30" y="130"/>
                          </a:cubicBezTo>
                          <a:cubicBezTo>
                            <a:pt x="31" y="129"/>
                            <a:pt x="31" y="126"/>
                            <a:pt x="32" y="124"/>
                          </a:cubicBezTo>
                          <a:cubicBezTo>
                            <a:pt x="33" y="117"/>
                            <a:pt x="34" y="110"/>
                            <a:pt x="41" y="110"/>
                          </a:cubicBezTo>
                          <a:cubicBezTo>
                            <a:pt x="45" y="110"/>
                            <a:pt x="48" y="112"/>
                            <a:pt x="51" y="114"/>
                          </a:cubicBezTo>
                          <a:cubicBezTo>
                            <a:pt x="54" y="116"/>
                            <a:pt x="56" y="117"/>
                            <a:pt x="60" y="117"/>
                          </a:cubicBezTo>
                          <a:cubicBezTo>
                            <a:pt x="61" y="117"/>
                            <a:pt x="62" y="117"/>
                            <a:pt x="62" y="115"/>
                          </a:cubicBezTo>
                          <a:cubicBezTo>
                            <a:pt x="62" y="113"/>
                            <a:pt x="58" y="111"/>
                            <a:pt x="56" y="109"/>
                          </a:cubicBezTo>
                          <a:cubicBezTo>
                            <a:pt x="54" y="108"/>
                            <a:pt x="51" y="106"/>
                            <a:pt x="50" y="104"/>
                          </a:cubicBezTo>
                          <a:lnTo>
                            <a:pt x="50" y="104"/>
                          </a:lnTo>
                          <a:lnTo>
                            <a:pt x="50" y="98"/>
                          </a:lnTo>
                          <a:lnTo>
                            <a:pt x="51" y="98"/>
                          </a:lnTo>
                          <a:cubicBezTo>
                            <a:pt x="54" y="98"/>
                            <a:pt x="56" y="98"/>
                            <a:pt x="57" y="98"/>
                          </a:cubicBezTo>
                          <a:cubicBezTo>
                            <a:pt x="56" y="98"/>
                            <a:pt x="55" y="97"/>
                            <a:pt x="55" y="97"/>
                          </a:cubicBezTo>
                          <a:cubicBezTo>
                            <a:pt x="52" y="96"/>
                            <a:pt x="50" y="94"/>
                            <a:pt x="50" y="92"/>
                          </a:cubicBezTo>
                          <a:cubicBezTo>
                            <a:pt x="50" y="87"/>
                            <a:pt x="54" y="82"/>
                            <a:pt x="60" y="82"/>
                          </a:cubicBezTo>
                          <a:cubicBezTo>
                            <a:pt x="63" y="82"/>
                            <a:pt x="75" y="89"/>
                            <a:pt x="78" y="91"/>
                          </a:cubicBezTo>
                          <a:lnTo>
                            <a:pt x="96" y="91"/>
                          </a:lnTo>
                          <a:lnTo>
                            <a:pt x="95" y="87"/>
                          </a:lnTo>
                          <a:lnTo>
                            <a:pt x="95" y="87"/>
                          </a:lnTo>
                          <a:cubicBezTo>
                            <a:pt x="96" y="85"/>
                            <a:pt x="96" y="84"/>
                            <a:pt x="96" y="8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5" name="Freeform 1159">
                      <a:extLst>
                        <a:ext uri="{FF2B5EF4-FFF2-40B4-BE49-F238E27FC236}">
                          <a16:creationId xmlns:a16="http://schemas.microsoft.com/office/drawing/2014/main" id="{92BCB9F4-2A34-DFA3-3DC7-8B64F8EFC3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662566"/>
                      <a:ext cx="77059" cy="77059"/>
                    </a:xfrm>
                    <a:custGeom>
                      <a:avLst/>
                      <a:gdLst>
                        <a:gd name="T0" fmla="*/ 137 w 181"/>
                        <a:gd name="T1" fmla="*/ 174 h 183"/>
                        <a:gd name="T2" fmla="*/ 145 w 181"/>
                        <a:gd name="T3" fmla="*/ 171 h 183"/>
                        <a:gd name="T4" fmla="*/ 160 w 181"/>
                        <a:gd name="T5" fmla="*/ 183 h 183"/>
                        <a:gd name="T6" fmla="*/ 176 w 181"/>
                        <a:gd name="T7" fmla="*/ 163 h 183"/>
                        <a:gd name="T8" fmla="*/ 172 w 181"/>
                        <a:gd name="T9" fmla="*/ 157 h 183"/>
                        <a:gd name="T10" fmla="*/ 171 w 181"/>
                        <a:gd name="T11" fmla="*/ 154 h 183"/>
                        <a:gd name="T12" fmla="*/ 164 w 181"/>
                        <a:gd name="T13" fmla="*/ 149 h 183"/>
                        <a:gd name="T14" fmla="*/ 166 w 181"/>
                        <a:gd name="T15" fmla="*/ 145 h 183"/>
                        <a:gd name="T16" fmla="*/ 161 w 181"/>
                        <a:gd name="T17" fmla="*/ 137 h 183"/>
                        <a:gd name="T18" fmla="*/ 163 w 181"/>
                        <a:gd name="T19" fmla="*/ 130 h 183"/>
                        <a:gd name="T20" fmla="*/ 169 w 181"/>
                        <a:gd name="T21" fmla="*/ 124 h 183"/>
                        <a:gd name="T22" fmla="*/ 153 w 181"/>
                        <a:gd name="T23" fmla="*/ 117 h 183"/>
                        <a:gd name="T24" fmla="*/ 151 w 181"/>
                        <a:gd name="T25" fmla="*/ 117 h 183"/>
                        <a:gd name="T26" fmla="*/ 149 w 181"/>
                        <a:gd name="T27" fmla="*/ 116 h 183"/>
                        <a:gd name="T28" fmla="*/ 133 w 181"/>
                        <a:gd name="T29" fmla="*/ 128 h 183"/>
                        <a:gd name="T30" fmla="*/ 119 w 181"/>
                        <a:gd name="T31" fmla="*/ 121 h 183"/>
                        <a:gd name="T32" fmla="*/ 112 w 181"/>
                        <a:gd name="T33" fmla="*/ 123 h 183"/>
                        <a:gd name="T34" fmla="*/ 102 w 181"/>
                        <a:gd name="T35" fmla="*/ 110 h 183"/>
                        <a:gd name="T36" fmla="*/ 102 w 181"/>
                        <a:gd name="T37" fmla="*/ 102 h 183"/>
                        <a:gd name="T38" fmla="*/ 104 w 181"/>
                        <a:gd name="T39" fmla="*/ 93 h 183"/>
                        <a:gd name="T40" fmla="*/ 103 w 181"/>
                        <a:gd name="T41" fmla="*/ 83 h 183"/>
                        <a:gd name="T42" fmla="*/ 96 w 181"/>
                        <a:gd name="T43" fmla="*/ 86 h 183"/>
                        <a:gd name="T44" fmla="*/ 93 w 181"/>
                        <a:gd name="T45" fmla="*/ 71 h 183"/>
                        <a:gd name="T46" fmla="*/ 80 w 181"/>
                        <a:gd name="T47" fmla="*/ 26 h 183"/>
                        <a:gd name="T48" fmla="*/ 79 w 181"/>
                        <a:gd name="T49" fmla="*/ 19 h 183"/>
                        <a:gd name="T50" fmla="*/ 73 w 181"/>
                        <a:gd name="T51" fmla="*/ 11 h 183"/>
                        <a:gd name="T52" fmla="*/ 77 w 181"/>
                        <a:gd name="T53" fmla="*/ 4 h 183"/>
                        <a:gd name="T54" fmla="*/ 69 w 181"/>
                        <a:gd name="T55" fmla="*/ 0 h 183"/>
                        <a:gd name="T56" fmla="*/ 64 w 181"/>
                        <a:gd name="T57" fmla="*/ 11 h 183"/>
                        <a:gd name="T58" fmla="*/ 54 w 181"/>
                        <a:gd name="T59" fmla="*/ 19 h 183"/>
                        <a:gd name="T60" fmla="*/ 50 w 181"/>
                        <a:gd name="T61" fmla="*/ 25 h 183"/>
                        <a:gd name="T62" fmla="*/ 25 w 181"/>
                        <a:gd name="T63" fmla="*/ 44 h 183"/>
                        <a:gd name="T64" fmla="*/ 11 w 181"/>
                        <a:gd name="T65" fmla="*/ 52 h 183"/>
                        <a:gd name="T66" fmla="*/ 1 w 181"/>
                        <a:gd name="T67" fmla="*/ 58 h 183"/>
                        <a:gd name="T68" fmla="*/ 6 w 181"/>
                        <a:gd name="T69" fmla="*/ 64 h 183"/>
                        <a:gd name="T70" fmla="*/ 17 w 181"/>
                        <a:gd name="T71" fmla="*/ 70 h 183"/>
                        <a:gd name="T72" fmla="*/ 26 w 181"/>
                        <a:gd name="T73" fmla="*/ 79 h 183"/>
                        <a:gd name="T74" fmla="*/ 31 w 181"/>
                        <a:gd name="T75" fmla="*/ 86 h 183"/>
                        <a:gd name="T76" fmla="*/ 50 w 181"/>
                        <a:gd name="T77" fmla="*/ 118 h 183"/>
                        <a:gd name="T78" fmla="*/ 57 w 181"/>
                        <a:gd name="T79" fmla="*/ 127 h 183"/>
                        <a:gd name="T80" fmla="*/ 77 w 181"/>
                        <a:gd name="T81" fmla="*/ 135 h 183"/>
                        <a:gd name="T82" fmla="*/ 98 w 181"/>
                        <a:gd name="T83" fmla="*/ 140 h 183"/>
                        <a:gd name="T84" fmla="*/ 117 w 181"/>
                        <a:gd name="T85" fmla="*/ 146 h 183"/>
                        <a:gd name="T86" fmla="*/ 124 w 181"/>
                        <a:gd name="T87" fmla="*/ 159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81" h="183">
                          <a:moveTo>
                            <a:pt x="124" y="159"/>
                          </a:moveTo>
                          <a:cubicBezTo>
                            <a:pt x="126" y="167"/>
                            <a:pt x="129" y="174"/>
                            <a:pt x="137" y="174"/>
                          </a:cubicBezTo>
                          <a:cubicBezTo>
                            <a:pt x="138" y="174"/>
                            <a:pt x="139" y="174"/>
                            <a:pt x="140" y="173"/>
                          </a:cubicBezTo>
                          <a:cubicBezTo>
                            <a:pt x="141" y="172"/>
                            <a:pt x="143" y="171"/>
                            <a:pt x="145" y="171"/>
                          </a:cubicBezTo>
                          <a:cubicBezTo>
                            <a:pt x="149" y="171"/>
                            <a:pt x="152" y="174"/>
                            <a:pt x="153" y="177"/>
                          </a:cubicBezTo>
                          <a:cubicBezTo>
                            <a:pt x="155" y="180"/>
                            <a:pt x="157" y="183"/>
                            <a:pt x="160" y="183"/>
                          </a:cubicBezTo>
                          <a:cubicBezTo>
                            <a:pt x="174" y="183"/>
                            <a:pt x="178" y="178"/>
                            <a:pt x="181" y="170"/>
                          </a:cubicBezTo>
                          <a:cubicBezTo>
                            <a:pt x="181" y="165"/>
                            <a:pt x="179" y="164"/>
                            <a:pt x="176" y="163"/>
                          </a:cubicBezTo>
                          <a:cubicBezTo>
                            <a:pt x="175" y="163"/>
                            <a:pt x="173" y="162"/>
                            <a:pt x="172" y="160"/>
                          </a:cubicBezTo>
                          <a:cubicBezTo>
                            <a:pt x="171" y="159"/>
                            <a:pt x="171" y="158"/>
                            <a:pt x="172" y="157"/>
                          </a:cubicBezTo>
                          <a:cubicBezTo>
                            <a:pt x="172" y="156"/>
                            <a:pt x="172" y="155"/>
                            <a:pt x="171" y="155"/>
                          </a:cubicBezTo>
                          <a:lnTo>
                            <a:pt x="171" y="154"/>
                          </a:lnTo>
                          <a:cubicBezTo>
                            <a:pt x="171" y="154"/>
                            <a:pt x="169" y="153"/>
                            <a:pt x="168" y="153"/>
                          </a:cubicBezTo>
                          <a:cubicBezTo>
                            <a:pt x="166" y="152"/>
                            <a:pt x="164" y="151"/>
                            <a:pt x="164" y="149"/>
                          </a:cubicBezTo>
                          <a:cubicBezTo>
                            <a:pt x="164" y="148"/>
                            <a:pt x="165" y="147"/>
                            <a:pt x="165" y="146"/>
                          </a:cubicBezTo>
                          <a:cubicBezTo>
                            <a:pt x="166" y="146"/>
                            <a:pt x="166" y="145"/>
                            <a:pt x="166" y="145"/>
                          </a:cubicBezTo>
                          <a:cubicBezTo>
                            <a:pt x="166" y="143"/>
                            <a:pt x="165" y="142"/>
                            <a:pt x="164" y="141"/>
                          </a:cubicBezTo>
                          <a:cubicBezTo>
                            <a:pt x="163" y="140"/>
                            <a:pt x="161" y="139"/>
                            <a:pt x="161" y="137"/>
                          </a:cubicBezTo>
                          <a:lnTo>
                            <a:pt x="162" y="131"/>
                          </a:lnTo>
                          <a:lnTo>
                            <a:pt x="163" y="130"/>
                          </a:lnTo>
                          <a:cubicBezTo>
                            <a:pt x="163" y="130"/>
                            <a:pt x="164" y="129"/>
                            <a:pt x="165" y="128"/>
                          </a:cubicBezTo>
                          <a:cubicBezTo>
                            <a:pt x="166" y="127"/>
                            <a:pt x="169" y="125"/>
                            <a:pt x="169" y="124"/>
                          </a:cubicBezTo>
                          <a:cubicBezTo>
                            <a:pt x="169" y="119"/>
                            <a:pt x="161" y="117"/>
                            <a:pt x="159" y="117"/>
                          </a:cubicBezTo>
                          <a:lnTo>
                            <a:pt x="153" y="117"/>
                          </a:lnTo>
                          <a:cubicBezTo>
                            <a:pt x="153" y="117"/>
                            <a:pt x="152" y="117"/>
                            <a:pt x="152" y="117"/>
                          </a:cubicBezTo>
                          <a:cubicBezTo>
                            <a:pt x="151" y="117"/>
                            <a:pt x="151" y="117"/>
                            <a:pt x="151" y="117"/>
                          </a:cubicBezTo>
                          <a:cubicBezTo>
                            <a:pt x="150" y="117"/>
                            <a:pt x="149" y="117"/>
                            <a:pt x="149" y="116"/>
                          </a:cubicBezTo>
                          <a:cubicBezTo>
                            <a:pt x="149" y="116"/>
                            <a:pt x="149" y="116"/>
                            <a:pt x="149" y="116"/>
                          </a:cubicBezTo>
                          <a:cubicBezTo>
                            <a:pt x="147" y="117"/>
                            <a:pt x="146" y="119"/>
                            <a:pt x="144" y="120"/>
                          </a:cubicBezTo>
                          <a:cubicBezTo>
                            <a:pt x="141" y="124"/>
                            <a:pt x="137" y="128"/>
                            <a:pt x="133" y="128"/>
                          </a:cubicBezTo>
                          <a:cubicBezTo>
                            <a:pt x="129" y="128"/>
                            <a:pt x="126" y="126"/>
                            <a:pt x="125" y="124"/>
                          </a:cubicBezTo>
                          <a:cubicBezTo>
                            <a:pt x="123" y="122"/>
                            <a:pt x="122" y="121"/>
                            <a:pt x="119" y="121"/>
                          </a:cubicBezTo>
                          <a:cubicBezTo>
                            <a:pt x="118" y="121"/>
                            <a:pt x="117" y="121"/>
                            <a:pt x="116" y="122"/>
                          </a:cubicBezTo>
                          <a:cubicBezTo>
                            <a:pt x="115" y="122"/>
                            <a:pt x="114" y="123"/>
                            <a:pt x="112" y="123"/>
                          </a:cubicBezTo>
                          <a:cubicBezTo>
                            <a:pt x="110" y="123"/>
                            <a:pt x="100" y="118"/>
                            <a:pt x="100" y="115"/>
                          </a:cubicBezTo>
                          <a:cubicBezTo>
                            <a:pt x="100" y="112"/>
                            <a:pt x="101" y="111"/>
                            <a:pt x="102" y="110"/>
                          </a:cubicBezTo>
                          <a:cubicBezTo>
                            <a:pt x="103" y="109"/>
                            <a:pt x="104" y="108"/>
                            <a:pt x="104" y="106"/>
                          </a:cubicBezTo>
                          <a:cubicBezTo>
                            <a:pt x="104" y="104"/>
                            <a:pt x="103" y="103"/>
                            <a:pt x="102" y="102"/>
                          </a:cubicBezTo>
                          <a:cubicBezTo>
                            <a:pt x="100" y="100"/>
                            <a:pt x="99" y="99"/>
                            <a:pt x="99" y="97"/>
                          </a:cubicBezTo>
                          <a:cubicBezTo>
                            <a:pt x="99" y="95"/>
                            <a:pt x="102" y="94"/>
                            <a:pt x="104" y="93"/>
                          </a:cubicBezTo>
                          <a:cubicBezTo>
                            <a:pt x="106" y="92"/>
                            <a:pt x="108" y="91"/>
                            <a:pt x="108" y="89"/>
                          </a:cubicBezTo>
                          <a:cubicBezTo>
                            <a:pt x="108" y="87"/>
                            <a:pt x="104" y="83"/>
                            <a:pt x="103" y="83"/>
                          </a:cubicBezTo>
                          <a:cubicBezTo>
                            <a:pt x="102" y="83"/>
                            <a:pt x="102" y="83"/>
                            <a:pt x="101" y="84"/>
                          </a:cubicBezTo>
                          <a:cubicBezTo>
                            <a:pt x="100" y="85"/>
                            <a:pt x="99" y="86"/>
                            <a:pt x="96" y="86"/>
                          </a:cubicBezTo>
                          <a:cubicBezTo>
                            <a:pt x="93" y="86"/>
                            <a:pt x="93" y="82"/>
                            <a:pt x="93" y="78"/>
                          </a:cubicBezTo>
                          <a:lnTo>
                            <a:pt x="93" y="71"/>
                          </a:lnTo>
                          <a:cubicBezTo>
                            <a:pt x="93" y="62"/>
                            <a:pt x="90" y="56"/>
                            <a:pt x="87" y="50"/>
                          </a:cubicBezTo>
                          <a:cubicBezTo>
                            <a:pt x="84" y="44"/>
                            <a:pt x="80" y="38"/>
                            <a:pt x="80" y="26"/>
                          </a:cubicBezTo>
                          <a:cubicBezTo>
                            <a:pt x="80" y="25"/>
                            <a:pt x="80" y="24"/>
                            <a:pt x="80" y="23"/>
                          </a:cubicBezTo>
                          <a:cubicBezTo>
                            <a:pt x="79" y="22"/>
                            <a:pt x="79" y="20"/>
                            <a:pt x="79" y="19"/>
                          </a:cubicBezTo>
                          <a:cubicBezTo>
                            <a:pt x="78" y="18"/>
                            <a:pt x="78" y="18"/>
                            <a:pt x="77" y="17"/>
                          </a:cubicBezTo>
                          <a:cubicBezTo>
                            <a:pt x="75" y="16"/>
                            <a:pt x="73" y="14"/>
                            <a:pt x="73" y="11"/>
                          </a:cubicBezTo>
                          <a:cubicBezTo>
                            <a:pt x="73" y="8"/>
                            <a:pt x="74" y="7"/>
                            <a:pt x="75" y="6"/>
                          </a:cubicBezTo>
                          <a:cubicBezTo>
                            <a:pt x="76" y="6"/>
                            <a:pt x="76" y="5"/>
                            <a:pt x="77" y="4"/>
                          </a:cubicBezTo>
                          <a:cubicBezTo>
                            <a:pt x="75" y="4"/>
                            <a:pt x="74" y="3"/>
                            <a:pt x="73" y="2"/>
                          </a:cubicBezTo>
                          <a:cubicBezTo>
                            <a:pt x="72" y="1"/>
                            <a:pt x="71" y="0"/>
                            <a:pt x="69" y="0"/>
                          </a:cubicBezTo>
                          <a:cubicBezTo>
                            <a:pt x="66" y="0"/>
                            <a:pt x="66" y="2"/>
                            <a:pt x="66" y="6"/>
                          </a:cubicBezTo>
                          <a:cubicBezTo>
                            <a:pt x="66" y="8"/>
                            <a:pt x="65" y="10"/>
                            <a:pt x="64" y="11"/>
                          </a:cubicBezTo>
                          <a:cubicBezTo>
                            <a:pt x="63" y="14"/>
                            <a:pt x="60" y="15"/>
                            <a:pt x="58" y="16"/>
                          </a:cubicBezTo>
                          <a:cubicBezTo>
                            <a:pt x="57" y="17"/>
                            <a:pt x="55" y="18"/>
                            <a:pt x="54" y="19"/>
                          </a:cubicBezTo>
                          <a:lnTo>
                            <a:pt x="54" y="19"/>
                          </a:lnTo>
                          <a:cubicBezTo>
                            <a:pt x="53" y="21"/>
                            <a:pt x="52" y="23"/>
                            <a:pt x="50" y="25"/>
                          </a:cubicBezTo>
                          <a:cubicBezTo>
                            <a:pt x="48" y="29"/>
                            <a:pt x="45" y="35"/>
                            <a:pt x="37" y="35"/>
                          </a:cubicBezTo>
                          <a:cubicBezTo>
                            <a:pt x="32" y="35"/>
                            <a:pt x="28" y="40"/>
                            <a:pt x="25" y="44"/>
                          </a:cubicBezTo>
                          <a:cubicBezTo>
                            <a:pt x="23" y="46"/>
                            <a:pt x="22" y="48"/>
                            <a:pt x="21" y="49"/>
                          </a:cubicBezTo>
                          <a:cubicBezTo>
                            <a:pt x="18" y="51"/>
                            <a:pt x="14" y="51"/>
                            <a:pt x="11" y="52"/>
                          </a:cubicBezTo>
                          <a:cubicBezTo>
                            <a:pt x="5" y="53"/>
                            <a:pt x="1" y="54"/>
                            <a:pt x="1" y="57"/>
                          </a:cubicBezTo>
                          <a:lnTo>
                            <a:pt x="1" y="58"/>
                          </a:lnTo>
                          <a:lnTo>
                            <a:pt x="0" y="58"/>
                          </a:lnTo>
                          <a:cubicBezTo>
                            <a:pt x="3" y="59"/>
                            <a:pt x="4" y="62"/>
                            <a:pt x="6" y="64"/>
                          </a:cubicBezTo>
                          <a:cubicBezTo>
                            <a:pt x="7" y="67"/>
                            <a:pt x="9" y="70"/>
                            <a:pt x="14" y="70"/>
                          </a:cubicBezTo>
                          <a:cubicBezTo>
                            <a:pt x="15" y="70"/>
                            <a:pt x="16" y="70"/>
                            <a:pt x="17" y="70"/>
                          </a:cubicBezTo>
                          <a:cubicBezTo>
                            <a:pt x="20" y="69"/>
                            <a:pt x="22" y="69"/>
                            <a:pt x="24" y="70"/>
                          </a:cubicBezTo>
                          <a:cubicBezTo>
                            <a:pt x="26" y="72"/>
                            <a:pt x="26" y="76"/>
                            <a:pt x="26" y="79"/>
                          </a:cubicBezTo>
                          <a:cubicBezTo>
                            <a:pt x="26" y="80"/>
                            <a:pt x="26" y="82"/>
                            <a:pt x="26" y="83"/>
                          </a:cubicBezTo>
                          <a:cubicBezTo>
                            <a:pt x="26" y="84"/>
                            <a:pt x="29" y="85"/>
                            <a:pt x="31" y="86"/>
                          </a:cubicBezTo>
                          <a:cubicBezTo>
                            <a:pt x="35" y="87"/>
                            <a:pt x="40" y="88"/>
                            <a:pt x="40" y="93"/>
                          </a:cubicBezTo>
                          <a:cubicBezTo>
                            <a:pt x="40" y="100"/>
                            <a:pt x="44" y="115"/>
                            <a:pt x="50" y="118"/>
                          </a:cubicBezTo>
                          <a:cubicBezTo>
                            <a:pt x="56" y="119"/>
                            <a:pt x="57" y="123"/>
                            <a:pt x="57" y="126"/>
                          </a:cubicBezTo>
                          <a:lnTo>
                            <a:pt x="57" y="127"/>
                          </a:lnTo>
                          <a:cubicBezTo>
                            <a:pt x="58" y="133"/>
                            <a:pt x="63" y="137"/>
                            <a:pt x="69" y="137"/>
                          </a:cubicBezTo>
                          <a:cubicBezTo>
                            <a:pt x="72" y="137"/>
                            <a:pt x="74" y="136"/>
                            <a:pt x="77" y="135"/>
                          </a:cubicBezTo>
                          <a:cubicBezTo>
                            <a:pt x="80" y="134"/>
                            <a:pt x="83" y="132"/>
                            <a:pt x="87" y="132"/>
                          </a:cubicBezTo>
                          <a:cubicBezTo>
                            <a:pt x="94" y="132"/>
                            <a:pt x="96" y="136"/>
                            <a:pt x="98" y="140"/>
                          </a:cubicBezTo>
                          <a:cubicBezTo>
                            <a:pt x="99" y="142"/>
                            <a:pt x="101" y="145"/>
                            <a:pt x="103" y="146"/>
                          </a:cubicBezTo>
                          <a:lnTo>
                            <a:pt x="117" y="146"/>
                          </a:lnTo>
                          <a:lnTo>
                            <a:pt x="117" y="146"/>
                          </a:lnTo>
                          <a:cubicBezTo>
                            <a:pt x="121" y="149"/>
                            <a:pt x="122" y="154"/>
                            <a:pt x="124" y="15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8" name="Freeform 1160">
                      <a:extLst>
                        <a:ext uri="{FF2B5EF4-FFF2-40B4-BE49-F238E27FC236}">
                          <a16:creationId xmlns:a16="http://schemas.microsoft.com/office/drawing/2014/main" id="{0E4456ED-D5D7-878E-C49D-8BEC8CC847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465221"/>
                      <a:ext cx="110889" cy="65782"/>
                    </a:xfrm>
                    <a:custGeom>
                      <a:avLst/>
                      <a:gdLst>
                        <a:gd name="T0" fmla="*/ 243 w 260"/>
                        <a:gd name="T1" fmla="*/ 81 h 153"/>
                        <a:gd name="T2" fmla="*/ 218 w 260"/>
                        <a:gd name="T3" fmla="*/ 70 h 153"/>
                        <a:gd name="T4" fmla="*/ 219 w 260"/>
                        <a:gd name="T5" fmla="*/ 82 h 153"/>
                        <a:gd name="T6" fmla="*/ 212 w 260"/>
                        <a:gd name="T7" fmla="*/ 99 h 153"/>
                        <a:gd name="T8" fmla="*/ 204 w 260"/>
                        <a:gd name="T9" fmla="*/ 97 h 153"/>
                        <a:gd name="T10" fmla="*/ 193 w 260"/>
                        <a:gd name="T11" fmla="*/ 111 h 153"/>
                        <a:gd name="T12" fmla="*/ 185 w 260"/>
                        <a:gd name="T13" fmla="*/ 98 h 153"/>
                        <a:gd name="T14" fmla="*/ 194 w 260"/>
                        <a:gd name="T15" fmla="*/ 85 h 153"/>
                        <a:gd name="T16" fmla="*/ 154 w 260"/>
                        <a:gd name="T17" fmla="*/ 79 h 153"/>
                        <a:gd name="T18" fmla="*/ 135 w 260"/>
                        <a:gd name="T19" fmla="*/ 81 h 153"/>
                        <a:gd name="T20" fmla="*/ 119 w 260"/>
                        <a:gd name="T21" fmla="*/ 69 h 153"/>
                        <a:gd name="T22" fmla="*/ 134 w 260"/>
                        <a:gd name="T23" fmla="*/ 56 h 153"/>
                        <a:gd name="T24" fmla="*/ 117 w 260"/>
                        <a:gd name="T25" fmla="*/ 65 h 153"/>
                        <a:gd name="T26" fmla="*/ 87 w 260"/>
                        <a:gd name="T27" fmla="*/ 58 h 153"/>
                        <a:gd name="T28" fmla="*/ 64 w 260"/>
                        <a:gd name="T29" fmla="*/ 56 h 153"/>
                        <a:gd name="T30" fmla="*/ 36 w 260"/>
                        <a:gd name="T31" fmla="*/ 75 h 153"/>
                        <a:gd name="T32" fmla="*/ 22 w 260"/>
                        <a:gd name="T33" fmla="*/ 64 h 153"/>
                        <a:gd name="T34" fmla="*/ 17 w 260"/>
                        <a:gd name="T35" fmla="*/ 39 h 153"/>
                        <a:gd name="T36" fmla="*/ 20 w 260"/>
                        <a:gd name="T37" fmla="*/ 34 h 153"/>
                        <a:gd name="T38" fmla="*/ 31 w 260"/>
                        <a:gd name="T39" fmla="*/ 28 h 153"/>
                        <a:gd name="T40" fmla="*/ 47 w 260"/>
                        <a:gd name="T41" fmla="*/ 32 h 153"/>
                        <a:gd name="T42" fmla="*/ 47 w 260"/>
                        <a:gd name="T43" fmla="*/ 12 h 153"/>
                        <a:gd name="T44" fmla="*/ 16 w 260"/>
                        <a:gd name="T45" fmla="*/ 24 h 153"/>
                        <a:gd name="T46" fmla="*/ 12 w 260"/>
                        <a:gd name="T47" fmla="*/ 34 h 153"/>
                        <a:gd name="T48" fmla="*/ 7 w 260"/>
                        <a:gd name="T49" fmla="*/ 54 h 153"/>
                        <a:gd name="T50" fmla="*/ 0 w 260"/>
                        <a:gd name="T51" fmla="*/ 56 h 153"/>
                        <a:gd name="T52" fmla="*/ 18 w 260"/>
                        <a:gd name="T53" fmla="*/ 86 h 153"/>
                        <a:gd name="T54" fmla="*/ 23 w 260"/>
                        <a:gd name="T55" fmla="*/ 96 h 153"/>
                        <a:gd name="T56" fmla="*/ 36 w 260"/>
                        <a:gd name="T57" fmla="*/ 92 h 153"/>
                        <a:gd name="T58" fmla="*/ 53 w 260"/>
                        <a:gd name="T59" fmla="*/ 99 h 153"/>
                        <a:gd name="T60" fmla="*/ 95 w 260"/>
                        <a:gd name="T61" fmla="*/ 94 h 153"/>
                        <a:gd name="T62" fmla="*/ 120 w 260"/>
                        <a:gd name="T63" fmla="*/ 114 h 153"/>
                        <a:gd name="T64" fmla="*/ 203 w 260"/>
                        <a:gd name="T65" fmla="*/ 153 h 153"/>
                        <a:gd name="T66" fmla="*/ 259 w 260"/>
                        <a:gd name="T67" fmla="*/ 126 h 153"/>
                        <a:gd name="T68" fmla="*/ 256 w 260"/>
                        <a:gd name="T69" fmla="*/ 119 h 153"/>
                        <a:gd name="T70" fmla="*/ 258 w 260"/>
                        <a:gd name="T71" fmla="*/ 99 h 153"/>
                        <a:gd name="T72" fmla="*/ 258 w 260"/>
                        <a:gd name="T73" fmla="*/ 93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60" h="153">
                          <a:moveTo>
                            <a:pt x="258" y="93"/>
                          </a:moveTo>
                          <a:cubicBezTo>
                            <a:pt x="255" y="89"/>
                            <a:pt x="249" y="85"/>
                            <a:pt x="243" y="81"/>
                          </a:cubicBezTo>
                          <a:cubicBezTo>
                            <a:pt x="236" y="78"/>
                            <a:pt x="229" y="74"/>
                            <a:pt x="224" y="68"/>
                          </a:cubicBezTo>
                          <a:cubicBezTo>
                            <a:pt x="223" y="68"/>
                            <a:pt x="221" y="69"/>
                            <a:pt x="218" y="70"/>
                          </a:cubicBezTo>
                          <a:cubicBezTo>
                            <a:pt x="218" y="70"/>
                            <a:pt x="218" y="71"/>
                            <a:pt x="219" y="73"/>
                          </a:cubicBezTo>
                          <a:cubicBezTo>
                            <a:pt x="219" y="76"/>
                            <a:pt x="220" y="79"/>
                            <a:pt x="219" y="82"/>
                          </a:cubicBezTo>
                          <a:cubicBezTo>
                            <a:pt x="221" y="89"/>
                            <a:pt x="220" y="94"/>
                            <a:pt x="218" y="97"/>
                          </a:cubicBezTo>
                          <a:cubicBezTo>
                            <a:pt x="216" y="98"/>
                            <a:pt x="215" y="99"/>
                            <a:pt x="212" y="99"/>
                          </a:cubicBezTo>
                          <a:cubicBezTo>
                            <a:pt x="210" y="99"/>
                            <a:pt x="208" y="98"/>
                            <a:pt x="206" y="98"/>
                          </a:cubicBezTo>
                          <a:cubicBezTo>
                            <a:pt x="205" y="98"/>
                            <a:pt x="205" y="97"/>
                            <a:pt x="204" y="97"/>
                          </a:cubicBezTo>
                          <a:cubicBezTo>
                            <a:pt x="204" y="100"/>
                            <a:pt x="203" y="104"/>
                            <a:pt x="201" y="106"/>
                          </a:cubicBezTo>
                          <a:cubicBezTo>
                            <a:pt x="199" y="109"/>
                            <a:pt x="196" y="111"/>
                            <a:pt x="193" y="111"/>
                          </a:cubicBezTo>
                          <a:cubicBezTo>
                            <a:pt x="191" y="111"/>
                            <a:pt x="189" y="110"/>
                            <a:pt x="188" y="109"/>
                          </a:cubicBezTo>
                          <a:cubicBezTo>
                            <a:pt x="186" y="106"/>
                            <a:pt x="185" y="103"/>
                            <a:pt x="185" y="98"/>
                          </a:cubicBezTo>
                          <a:cubicBezTo>
                            <a:pt x="185" y="93"/>
                            <a:pt x="189" y="90"/>
                            <a:pt x="192" y="88"/>
                          </a:cubicBezTo>
                          <a:cubicBezTo>
                            <a:pt x="194" y="87"/>
                            <a:pt x="195" y="86"/>
                            <a:pt x="194" y="85"/>
                          </a:cubicBezTo>
                          <a:cubicBezTo>
                            <a:pt x="187" y="87"/>
                            <a:pt x="181" y="88"/>
                            <a:pt x="175" y="88"/>
                          </a:cubicBezTo>
                          <a:cubicBezTo>
                            <a:pt x="167" y="88"/>
                            <a:pt x="162" y="85"/>
                            <a:pt x="154" y="79"/>
                          </a:cubicBezTo>
                          <a:cubicBezTo>
                            <a:pt x="148" y="83"/>
                            <a:pt x="144" y="85"/>
                            <a:pt x="141" y="85"/>
                          </a:cubicBezTo>
                          <a:cubicBezTo>
                            <a:pt x="137" y="85"/>
                            <a:pt x="136" y="82"/>
                            <a:pt x="135" y="81"/>
                          </a:cubicBezTo>
                          <a:cubicBezTo>
                            <a:pt x="135" y="80"/>
                            <a:pt x="134" y="80"/>
                            <a:pt x="134" y="80"/>
                          </a:cubicBezTo>
                          <a:cubicBezTo>
                            <a:pt x="123" y="76"/>
                            <a:pt x="119" y="73"/>
                            <a:pt x="119" y="69"/>
                          </a:cubicBezTo>
                          <a:cubicBezTo>
                            <a:pt x="119" y="65"/>
                            <a:pt x="124" y="63"/>
                            <a:pt x="128" y="62"/>
                          </a:cubicBezTo>
                          <a:cubicBezTo>
                            <a:pt x="129" y="60"/>
                            <a:pt x="132" y="58"/>
                            <a:pt x="134" y="56"/>
                          </a:cubicBezTo>
                          <a:lnTo>
                            <a:pt x="127" y="56"/>
                          </a:lnTo>
                          <a:cubicBezTo>
                            <a:pt x="124" y="63"/>
                            <a:pt x="121" y="65"/>
                            <a:pt x="117" y="65"/>
                          </a:cubicBezTo>
                          <a:cubicBezTo>
                            <a:pt x="114" y="65"/>
                            <a:pt x="111" y="63"/>
                            <a:pt x="109" y="57"/>
                          </a:cubicBezTo>
                          <a:cubicBezTo>
                            <a:pt x="102" y="57"/>
                            <a:pt x="92" y="58"/>
                            <a:pt x="87" y="58"/>
                          </a:cubicBezTo>
                          <a:cubicBezTo>
                            <a:pt x="81" y="58"/>
                            <a:pt x="76" y="57"/>
                            <a:pt x="72" y="57"/>
                          </a:cubicBezTo>
                          <a:cubicBezTo>
                            <a:pt x="69" y="56"/>
                            <a:pt x="66" y="56"/>
                            <a:pt x="64" y="56"/>
                          </a:cubicBezTo>
                          <a:cubicBezTo>
                            <a:pt x="58" y="56"/>
                            <a:pt x="52" y="58"/>
                            <a:pt x="42" y="71"/>
                          </a:cubicBezTo>
                          <a:cubicBezTo>
                            <a:pt x="40" y="74"/>
                            <a:pt x="38" y="75"/>
                            <a:pt x="36" y="75"/>
                          </a:cubicBezTo>
                          <a:cubicBezTo>
                            <a:pt x="32" y="75"/>
                            <a:pt x="29" y="71"/>
                            <a:pt x="26" y="68"/>
                          </a:cubicBezTo>
                          <a:cubicBezTo>
                            <a:pt x="24" y="66"/>
                            <a:pt x="23" y="65"/>
                            <a:pt x="22" y="64"/>
                          </a:cubicBezTo>
                          <a:cubicBezTo>
                            <a:pt x="20" y="63"/>
                            <a:pt x="20" y="61"/>
                            <a:pt x="20" y="59"/>
                          </a:cubicBezTo>
                          <a:cubicBezTo>
                            <a:pt x="22" y="51"/>
                            <a:pt x="17" y="39"/>
                            <a:pt x="17" y="39"/>
                          </a:cubicBezTo>
                          <a:cubicBezTo>
                            <a:pt x="17" y="38"/>
                            <a:pt x="17" y="37"/>
                            <a:pt x="17" y="36"/>
                          </a:cubicBezTo>
                          <a:cubicBezTo>
                            <a:pt x="18" y="35"/>
                            <a:pt x="19" y="34"/>
                            <a:pt x="20" y="34"/>
                          </a:cubicBezTo>
                          <a:cubicBezTo>
                            <a:pt x="20" y="33"/>
                            <a:pt x="21" y="33"/>
                            <a:pt x="22" y="32"/>
                          </a:cubicBezTo>
                          <a:cubicBezTo>
                            <a:pt x="23" y="30"/>
                            <a:pt x="26" y="28"/>
                            <a:pt x="31" y="28"/>
                          </a:cubicBezTo>
                          <a:cubicBezTo>
                            <a:pt x="35" y="28"/>
                            <a:pt x="40" y="29"/>
                            <a:pt x="47" y="32"/>
                          </a:cubicBezTo>
                          <a:cubicBezTo>
                            <a:pt x="47" y="32"/>
                            <a:pt x="47" y="32"/>
                            <a:pt x="47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29"/>
                            <a:pt x="50" y="18"/>
                            <a:pt x="47" y="12"/>
                          </a:cubicBezTo>
                          <a:cubicBezTo>
                            <a:pt x="43" y="9"/>
                            <a:pt x="39" y="4"/>
                            <a:pt x="36" y="0"/>
                          </a:cubicBezTo>
                          <a:cubicBezTo>
                            <a:pt x="36" y="10"/>
                            <a:pt x="33" y="14"/>
                            <a:pt x="16" y="24"/>
                          </a:cubicBezTo>
                          <a:cubicBezTo>
                            <a:pt x="11" y="28"/>
                            <a:pt x="10" y="30"/>
                            <a:pt x="10" y="30"/>
                          </a:cubicBezTo>
                          <a:cubicBezTo>
                            <a:pt x="10" y="31"/>
                            <a:pt x="11" y="33"/>
                            <a:pt x="12" y="34"/>
                          </a:cubicBezTo>
                          <a:cubicBezTo>
                            <a:pt x="13" y="37"/>
                            <a:pt x="15" y="40"/>
                            <a:pt x="15" y="44"/>
                          </a:cubicBezTo>
                          <a:cubicBezTo>
                            <a:pt x="14" y="47"/>
                            <a:pt x="12" y="50"/>
                            <a:pt x="7" y="54"/>
                          </a:cubicBezTo>
                          <a:cubicBezTo>
                            <a:pt x="6" y="55"/>
                            <a:pt x="5" y="55"/>
                            <a:pt x="3" y="55"/>
                          </a:cubicBezTo>
                          <a:cubicBezTo>
                            <a:pt x="2" y="55"/>
                            <a:pt x="2" y="55"/>
                            <a:pt x="0" y="56"/>
                          </a:cubicBezTo>
                          <a:cubicBezTo>
                            <a:pt x="1" y="64"/>
                            <a:pt x="5" y="68"/>
                            <a:pt x="10" y="73"/>
                          </a:cubicBezTo>
                          <a:cubicBezTo>
                            <a:pt x="13" y="77"/>
                            <a:pt x="16" y="80"/>
                            <a:pt x="18" y="86"/>
                          </a:cubicBezTo>
                          <a:cubicBezTo>
                            <a:pt x="19" y="87"/>
                            <a:pt x="19" y="88"/>
                            <a:pt x="20" y="90"/>
                          </a:cubicBezTo>
                          <a:cubicBezTo>
                            <a:pt x="21" y="94"/>
                            <a:pt x="22" y="96"/>
                            <a:pt x="23" y="96"/>
                          </a:cubicBezTo>
                          <a:cubicBezTo>
                            <a:pt x="25" y="96"/>
                            <a:pt x="26" y="95"/>
                            <a:pt x="28" y="94"/>
                          </a:cubicBezTo>
                          <a:cubicBezTo>
                            <a:pt x="30" y="93"/>
                            <a:pt x="33" y="92"/>
                            <a:pt x="36" y="92"/>
                          </a:cubicBezTo>
                          <a:cubicBezTo>
                            <a:pt x="38" y="92"/>
                            <a:pt x="39" y="93"/>
                            <a:pt x="40" y="94"/>
                          </a:cubicBezTo>
                          <a:cubicBezTo>
                            <a:pt x="42" y="98"/>
                            <a:pt x="45" y="99"/>
                            <a:pt x="53" y="99"/>
                          </a:cubicBezTo>
                          <a:cubicBezTo>
                            <a:pt x="67" y="99"/>
                            <a:pt x="79" y="99"/>
                            <a:pt x="90" y="94"/>
                          </a:cubicBezTo>
                          <a:cubicBezTo>
                            <a:pt x="92" y="94"/>
                            <a:pt x="93" y="94"/>
                            <a:pt x="95" y="94"/>
                          </a:cubicBezTo>
                          <a:cubicBezTo>
                            <a:pt x="102" y="94"/>
                            <a:pt x="107" y="99"/>
                            <a:pt x="111" y="105"/>
                          </a:cubicBezTo>
                          <a:cubicBezTo>
                            <a:pt x="114" y="108"/>
                            <a:pt x="117" y="112"/>
                            <a:pt x="120" y="114"/>
                          </a:cubicBezTo>
                          <a:cubicBezTo>
                            <a:pt x="139" y="125"/>
                            <a:pt x="194" y="151"/>
                            <a:pt x="200" y="153"/>
                          </a:cubicBezTo>
                          <a:cubicBezTo>
                            <a:pt x="201" y="153"/>
                            <a:pt x="202" y="153"/>
                            <a:pt x="203" y="153"/>
                          </a:cubicBezTo>
                          <a:cubicBezTo>
                            <a:pt x="213" y="153"/>
                            <a:pt x="221" y="147"/>
                            <a:pt x="228" y="141"/>
                          </a:cubicBezTo>
                          <a:cubicBezTo>
                            <a:pt x="237" y="134"/>
                            <a:pt x="246" y="127"/>
                            <a:pt x="259" y="126"/>
                          </a:cubicBezTo>
                          <a:cubicBezTo>
                            <a:pt x="259" y="126"/>
                            <a:pt x="259" y="126"/>
                            <a:pt x="259" y="126"/>
                          </a:cubicBezTo>
                          <a:cubicBezTo>
                            <a:pt x="259" y="123"/>
                            <a:pt x="257" y="121"/>
                            <a:pt x="256" y="119"/>
                          </a:cubicBezTo>
                          <a:cubicBezTo>
                            <a:pt x="254" y="117"/>
                            <a:pt x="252" y="114"/>
                            <a:pt x="252" y="110"/>
                          </a:cubicBezTo>
                          <a:cubicBezTo>
                            <a:pt x="252" y="105"/>
                            <a:pt x="255" y="102"/>
                            <a:pt x="258" y="99"/>
                          </a:cubicBezTo>
                          <a:cubicBezTo>
                            <a:pt x="259" y="99"/>
                            <a:pt x="260" y="98"/>
                            <a:pt x="260" y="97"/>
                          </a:cubicBezTo>
                          <a:lnTo>
                            <a:pt x="258" y="9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9" name="Freeform 1161">
                      <a:extLst>
                        <a:ext uri="{FF2B5EF4-FFF2-40B4-BE49-F238E27FC236}">
                          <a16:creationId xmlns:a16="http://schemas.microsoft.com/office/drawing/2014/main" id="{EC1A8F5D-9C0C-745C-1942-4964A5CDBA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459584"/>
                      <a:ext cx="7518" cy="3759"/>
                    </a:xfrm>
                    <a:custGeom>
                      <a:avLst/>
                      <a:gdLst>
                        <a:gd name="T0" fmla="*/ 9 w 15"/>
                        <a:gd name="T1" fmla="*/ 10 h 11"/>
                        <a:gd name="T2" fmla="*/ 15 w 15"/>
                        <a:gd name="T3" fmla="*/ 10 h 11"/>
                        <a:gd name="T4" fmla="*/ 15 w 15"/>
                        <a:gd name="T5" fmla="*/ 9 h 11"/>
                        <a:gd name="T6" fmla="*/ 12 w 15"/>
                        <a:gd name="T7" fmla="*/ 8 h 11"/>
                        <a:gd name="T8" fmla="*/ 12 w 15"/>
                        <a:gd name="T9" fmla="*/ 7 h 11"/>
                        <a:gd name="T10" fmla="*/ 7 w 15"/>
                        <a:gd name="T11" fmla="*/ 7 h 11"/>
                        <a:gd name="T12" fmla="*/ 11 w 15"/>
                        <a:gd name="T13" fmla="*/ 5 h 11"/>
                        <a:gd name="T14" fmla="*/ 13 w 15"/>
                        <a:gd name="T15" fmla="*/ 3 h 11"/>
                        <a:gd name="T16" fmla="*/ 13 w 15"/>
                        <a:gd name="T17" fmla="*/ 0 h 11"/>
                        <a:gd name="T18" fmla="*/ 9 w 15"/>
                        <a:gd name="T19" fmla="*/ 0 h 11"/>
                        <a:gd name="T20" fmla="*/ 0 w 15"/>
                        <a:gd name="T21" fmla="*/ 8 h 11"/>
                        <a:gd name="T22" fmla="*/ 5 w 15"/>
                        <a:gd name="T23" fmla="*/ 11 h 11"/>
                        <a:gd name="T24" fmla="*/ 9 w 15"/>
                        <a:gd name="T25" fmla="*/ 1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5" h="11">
                          <a:moveTo>
                            <a:pt x="9" y="10"/>
                          </a:moveTo>
                          <a:cubicBezTo>
                            <a:pt x="11" y="10"/>
                            <a:pt x="13" y="10"/>
                            <a:pt x="15" y="10"/>
                          </a:cubicBezTo>
                          <a:lnTo>
                            <a:pt x="15" y="9"/>
                          </a:lnTo>
                          <a:cubicBezTo>
                            <a:pt x="14" y="9"/>
                            <a:pt x="13" y="8"/>
                            <a:pt x="12" y="8"/>
                          </a:cubicBezTo>
                          <a:cubicBezTo>
                            <a:pt x="12" y="8"/>
                            <a:pt x="12" y="7"/>
                            <a:pt x="12" y="7"/>
                          </a:cubicBezTo>
                          <a:lnTo>
                            <a:pt x="7" y="7"/>
                          </a:lnTo>
                          <a:lnTo>
                            <a:pt x="11" y="5"/>
                          </a:lnTo>
                          <a:cubicBezTo>
                            <a:pt x="12" y="5"/>
                            <a:pt x="13" y="3"/>
                            <a:pt x="13" y="3"/>
                          </a:cubicBezTo>
                          <a:lnTo>
                            <a:pt x="13" y="0"/>
                          </a:lnTo>
                          <a:lnTo>
                            <a:pt x="9" y="0"/>
                          </a:lnTo>
                          <a:cubicBezTo>
                            <a:pt x="6" y="0"/>
                            <a:pt x="0" y="3"/>
                            <a:pt x="0" y="8"/>
                          </a:cubicBezTo>
                          <a:cubicBezTo>
                            <a:pt x="0" y="9"/>
                            <a:pt x="3" y="11"/>
                            <a:pt x="5" y="11"/>
                          </a:cubicBezTo>
                          <a:cubicBezTo>
                            <a:pt x="6" y="11"/>
                            <a:pt x="7" y="10"/>
                            <a:pt x="9" y="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0" name="Freeform 1162">
                      <a:extLst>
                        <a:ext uri="{FF2B5EF4-FFF2-40B4-BE49-F238E27FC236}">
                          <a16:creationId xmlns:a16="http://schemas.microsoft.com/office/drawing/2014/main" id="{43F3B327-F802-3FA7-A62B-4CC8292299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472739"/>
                      <a:ext cx="3759" cy="3759"/>
                    </a:xfrm>
                    <a:custGeom>
                      <a:avLst/>
                      <a:gdLst>
                        <a:gd name="T0" fmla="*/ 0 w 9"/>
                        <a:gd name="T1" fmla="*/ 6 h 10"/>
                        <a:gd name="T2" fmla="*/ 9 w 9"/>
                        <a:gd name="T3" fmla="*/ 10 h 10"/>
                        <a:gd name="T4" fmla="*/ 9 w 9"/>
                        <a:gd name="T5" fmla="*/ 7 h 10"/>
                        <a:gd name="T6" fmla="*/ 8 w 9"/>
                        <a:gd name="T7" fmla="*/ 6 h 10"/>
                        <a:gd name="T8" fmla="*/ 8 w 9"/>
                        <a:gd name="T9" fmla="*/ 5 h 10"/>
                        <a:gd name="T10" fmla="*/ 6 w 9"/>
                        <a:gd name="T11" fmla="*/ 4 h 10"/>
                        <a:gd name="T12" fmla="*/ 6 w 9"/>
                        <a:gd name="T13" fmla="*/ 0 h 10"/>
                        <a:gd name="T14" fmla="*/ 0 w 9"/>
                        <a:gd name="T15" fmla="*/ 6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9" h="10">
                          <a:moveTo>
                            <a:pt x="0" y="6"/>
                          </a:moveTo>
                          <a:cubicBezTo>
                            <a:pt x="0" y="9"/>
                            <a:pt x="5" y="10"/>
                            <a:pt x="9" y="10"/>
                          </a:cubicBezTo>
                          <a:lnTo>
                            <a:pt x="9" y="7"/>
                          </a:lnTo>
                          <a:cubicBezTo>
                            <a:pt x="8" y="7"/>
                            <a:pt x="8" y="6"/>
                            <a:pt x="8" y="6"/>
                          </a:cubicBezTo>
                          <a:cubicBezTo>
                            <a:pt x="8" y="6"/>
                            <a:pt x="8" y="5"/>
                            <a:pt x="8" y="5"/>
                          </a:cubicBezTo>
                          <a:cubicBezTo>
                            <a:pt x="7" y="5"/>
                            <a:pt x="7" y="5"/>
                            <a:pt x="6" y="4"/>
                          </a:cubicBezTo>
                          <a:cubicBezTo>
                            <a:pt x="5" y="4"/>
                            <a:pt x="5" y="2"/>
                            <a:pt x="6" y="0"/>
                          </a:cubicBezTo>
                          <a:cubicBezTo>
                            <a:pt x="3" y="2"/>
                            <a:pt x="0" y="4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" name="Freeform 1163">
                      <a:extLst>
                        <a:ext uri="{FF2B5EF4-FFF2-40B4-BE49-F238E27FC236}">
                          <a16:creationId xmlns:a16="http://schemas.microsoft.com/office/drawing/2014/main" id="{E132AA0E-8B80-AA5A-5E37-BF6C957946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67101"/>
                      <a:ext cx="1880" cy="1880"/>
                    </a:xfrm>
                    <a:custGeom>
                      <a:avLst/>
                      <a:gdLst>
                        <a:gd name="T0" fmla="*/ 0 w 4"/>
                        <a:gd name="T1" fmla="*/ 3 h 3"/>
                        <a:gd name="T2" fmla="*/ 2 w 4"/>
                        <a:gd name="T3" fmla="*/ 3 h 3"/>
                        <a:gd name="T4" fmla="*/ 4 w 4"/>
                        <a:gd name="T5" fmla="*/ 2 h 3"/>
                        <a:gd name="T6" fmla="*/ 1 w 4"/>
                        <a:gd name="T7" fmla="*/ 1 h 3"/>
                        <a:gd name="T8" fmla="*/ 0 w 4"/>
                        <a:gd name="T9" fmla="*/ 0 h 3"/>
                        <a:gd name="T10" fmla="*/ 0 w 4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0" y="3"/>
                          </a:moveTo>
                          <a:cubicBezTo>
                            <a:pt x="0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2"/>
                          </a:cubicBezTo>
                          <a:cubicBezTo>
                            <a:pt x="3" y="2"/>
                            <a:pt x="2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" name="Freeform 1164">
                      <a:extLst>
                        <a:ext uri="{FF2B5EF4-FFF2-40B4-BE49-F238E27FC236}">
                          <a16:creationId xmlns:a16="http://schemas.microsoft.com/office/drawing/2014/main" id="{50052FB3-5D66-7C14-69C6-66C1F68C27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0607" y="4478378"/>
                      <a:ext cx="5639" cy="1880"/>
                    </a:xfrm>
                    <a:custGeom>
                      <a:avLst/>
                      <a:gdLst>
                        <a:gd name="T0" fmla="*/ 4 w 14"/>
                        <a:gd name="T1" fmla="*/ 2 h 7"/>
                        <a:gd name="T2" fmla="*/ 0 w 14"/>
                        <a:gd name="T3" fmla="*/ 4 h 7"/>
                        <a:gd name="T4" fmla="*/ 3 w 14"/>
                        <a:gd name="T5" fmla="*/ 7 h 7"/>
                        <a:gd name="T6" fmla="*/ 14 w 14"/>
                        <a:gd name="T7" fmla="*/ 3 h 7"/>
                        <a:gd name="T8" fmla="*/ 10 w 14"/>
                        <a:gd name="T9" fmla="*/ 0 h 7"/>
                        <a:gd name="T10" fmla="*/ 4 w 14"/>
                        <a:gd name="T11" fmla="*/ 2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4" h="7">
                          <a:moveTo>
                            <a:pt x="4" y="2"/>
                          </a:moveTo>
                          <a:cubicBezTo>
                            <a:pt x="2" y="3"/>
                            <a:pt x="1" y="3"/>
                            <a:pt x="0" y="4"/>
                          </a:cubicBezTo>
                          <a:cubicBezTo>
                            <a:pt x="0" y="6"/>
                            <a:pt x="2" y="7"/>
                            <a:pt x="3" y="7"/>
                          </a:cubicBezTo>
                          <a:cubicBezTo>
                            <a:pt x="5" y="7"/>
                            <a:pt x="14" y="5"/>
                            <a:pt x="14" y="3"/>
                          </a:cubicBezTo>
                          <a:cubicBezTo>
                            <a:pt x="14" y="3"/>
                            <a:pt x="12" y="1"/>
                            <a:pt x="10" y="0"/>
                          </a:cubicBezTo>
                          <a:cubicBezTo>
                            <a:pt x="9" y="2"/>
                            <a:pt x="6" y="2"/>
                            <a:pt x="4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3" name="Freeform 1165">
                      <a:extLst>
                        <a:ext uri="{FF2B5EF4-FFF2-40B4-BE49-F238E27FC236}">
                          <a16:creationId xmlns:a16="http://schemas.microsoft.com/office/drawing/2014/main" id="{C42821FD-6734-69FD-CBD8-A408A6D38E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482137"/>
                      <a:ext cx="5639" cy="11277"/>
                    </a:xfrm>
                    <a:custGeom>
                      <a:avLst/>
                      <a:gdLst>
                        <a:gd name="T0" fmla="*/ 13 w 17"/>
                        <a:gd name="T1" fmla="*/ 11 h 24"/>
                        <a:gd name="T2" fmla="*/ 11 w 17"/>
                        <a:gd name="T3" fmla="*/ 10 h 24"/>
                        <a:gd name="T4" fmla="*/ 11 w 17"/>
                        <a:gd name="T5" fmla="*/ 4 h 24"/>
                        <a:gd name="T6" fmla="*/ 8 w 17"/>
                        <a:gd name="T7" fmla="*/ 1 h 24"/>
                        <a:gd name="T8" fmla="*/ 7 w 17"/>
                        <a:gd name="T9" fmla="*/ 0 h 24"/>
                        <a:gd name="T10" fmla="*/ 3 w 17"/>
                        <a:gd name="T11" fmla="*/ 4 h 24"/>
                        <a:gd name="T12" fmla="*/ 0 w 17"/>
                        <a:gd name="T13" fmla="*/ 8 h 24"/>
                        <a:gd name="T14" fmla="*/ 11 w 17"/>
                        <a:gd name="T15" fmla="*/ 24 h 24"/>
                        <a:gd name="T16" fmla="*/ 17 w 17"/>
                        <a:gd name="T17" fmla="*/ 18 h 24"/>
                        <a:gd name="T18" fmla="*/ 13 w 17"/>
                        <a:gd name="T19" fmla="*/ 11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24">
                          <a:moveTo>
                            <a:pt x="13" y="11"/>
                          </a:moveTo>
                          <a:cubicBezTo>
                            <a:pt x="12" y="11"/>
                            <a:pt x="11" y="11"/>
                            <a:pt x="11" y="10"/>
                          </a:cubicBezTo>
                          <a:cubicBezTo>
                            <a:pt x="10" y="9"/>
                            <a:pt x="11" y="6"/>
                            <a:pt x="11" y="4"/>
                          </a:cubicBezTo>
                          <a:cubicBezTo>
                            <a:pt x="11" y="3"/>
                            <a:pt x="9" y="2"/>
                            <a:pt x="8" y="1"/>
                          </a:cubicBezTo>
                          <a:cubicBezTo>
                            <a:pt x="8" y="1"/>
                            <a:pt x="7" y="1"/>
                            <a:pt x="7" y="0"/>
                          </a:cubicBezTo>
                          <a:cubicBezTo>
                            <a:pt x="6" y="2"/>
                            <a:pt x="5" y="3"/>
                            <a:pt x="3" y="4"/>
                          </a:cubicBezTo>
                          <a:cubicBezTo>
                            <a:pt x="2" y="5"/>
                            <a:pt x="0" y="6"/>
                            <a:pt x="0" y="8"/>
                          </a:cubicBezTo>
                          <a:cubicBezTo>
                            <a:pt x="0" y="10"/>
                            <a:pt x="9" y="22"/>
                            <a:pt x="11" y="24"/>
                          </a:cubicBezTo>
                          <a:cubicBezTo>
                            <a:pt x="15" y="24"/>
                            <a:pt x="17" y="21"/>
                            <a:pt x="17" y="18"/>
                          </a:cubicBezTo>
                          <a:cubicBezTo>
                            <a:pt x="17" y="16"/>
                            <a:pt x="14" y="11"/>
                            <a:pt x="13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4" name="Freeform 1166">
                      <a:extLst>
                        <a:ext uri="{FF2B5EF4-FFF2-40B4-BE49-F238E27FC236}">
                          <a16:creationId xmlns:a16="http://schemas.microsoft.com/office/drawing/2014/main" id="{61E844C9-1D2D-EF6E-10A0-E547CB7E6C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99647" y="4468980"/>
                      <a:ext cx="11277" cy="9398"/>
                    </a:xfrm>
                    <a:custGeom>
                      <a:avLst/>
                      <a:gdLst>
                        <a:gd name="T0" fmla="*/ 21 w 24"/>
                        <a:gd name="T1" fmla="*/ 12 h 21"/>
                        <a:gd name="T2" fmla="*/ 15 w 24"/>
                        <a:gd name="T3" fmla="*/ 2 h 21"/>
                        <a:gd name="T4" fmla="*/ 14 w 24"/>
                        <a:gd name="T5" fmla="*/ 0 h 21"/>
                        <a:gd name="T6" fmla="*/ 0 w 24"/>
                        <a:gd name="T7" fmla="*/ 15 h 21"/>
                        <a:gd name="T8" fmla="*/ 3 w 24"/>
                        <a:gd name="T9" fmla="*/ 21 h 21"/>
                        <a:gd name="T10" fmla="*/ 8 w 24"/>
                        <a:gd name="T11" fmla="*/ 19 h 21"/>
                        <a:gd name="T12" fmla="*/ 13 w 24"/>
                        <a:gd name="T13" fmla="*/ 18 h 21"/>
                        <a:gd name="T14" fmla="*/ 21 w 24"/>
                        <a:gd name="T15" fmla="*/ 18 h 21"/>
                        <a:gd name="T16" fmla="*/ 24 w 24"/>
                        <a:gd name="T17" fmla="*/ 16 h 21"/>
                        <a:gd name="T18" fmla="*/ 21 w 24"/>
                        <a:gd name="T19" fmla="*/ 1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21" y="12"/>
                          </a:moveTo>
                          <a:cubicBezTo>
                            <a:pt x="20" y="12"/>
                            <a:pt x="18" y="10"/>
                            <a:pt x="15" y="2"/>
                          </a:cubicBezTo>
                          <a:cubicBezTo>
                            <a:pt x="15" y="1"/>
                            <a:pt x="15" y="1"/>
                            <a:pt x="14" y="0"/>
                          </a:cubicBezTo>
                          <a:cubicBezTo>
                            <a:pt x="9" y="1"/>
                            <a:pt x="0" y="5"/>
                            <a:pt x="0" y="15"/>
                          </a:cubicBezTo>
                          <a:cubicBezTo>
                            <a:pt x="0" y="20"/>
                            <a:pt x="0" y="21"/>
                            <a:pt x="3" y="21"/>
                          </a:cubicBezTo>
                          <a:cubicBezTo>
                            <a:pt x="5" y="21"/>
                            <a:pt x="7" y="20"/>
                            <a:pt x="8" y="19"/>
                          </a:cubicBezTo>
                          <a:cubicBezTo>
                            <a:pt x="10" y="19"/>
                            <a:pt x="11" y="18"/>
                            <a:pt x="13" y="18"/>
                          </a:cubicBezTo>
                          <a:lnTo>
                            <a:pt x="21" y="18"/>
                          </a:lnTo>
                          <a:cubicBezTo>
                            <a:pt x="24" y="18"/>
                            <a:pt x="24" y="17"/>
                            <a:pt x="24" y="16"/>
                          </a:cubicBezTo>
                          <a:cubicBezTo>
                            <a:pt x="24" y="14"/>
                            <a:pt x="22" y="12"/>
                            <a:pt x="21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5" name="Freeform 1167">
                      <a:extLst>
                        <a:ext uri="{FF2B5EF4-FFF2-40B4-BE49-F238E27FC236}">
                          <a16:creationId xmlns:a16="http://schemas.microsoft.com/office/drawing/2014/main" id="{5C18A17D-5ECE-73CB-F52E-B8121AA6C3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5674" y="4403200"/>
                      <a:ext cx="54505" cy="73300"/>
                    </a:xfrm>
                    <a:custGeom>
                      <a:avLst/>
                      <a:gdLst>
                        <a:gd name="T0" fmla="*/ 97 w 131"/>
                        <a:gd name="T1" fmla="*/ 169 h 169"/>
                        <a:gd name="T2" fmla="*/ 121 w 131"/>
                        <a:gd name="T3" fmla="*/ 159 h 169"/>
                        <a:gd name="T4" fmla="*/ 129 w 131"/>
                        <a:gd name="T5" fmla="*/ 124 h 169"/>
                        <a:gd name="T6" fmla="*/ 125 w 131"/>
                        <a:gd name="T7" fmla="*/ 111 h 169"/>
                        <a:gd name="T8" fmla="*/ 118 w 131"/>
                        <a:gd name="T9" fmla="*/ 68 h 169"/>
                        <a:gd name="T10" fmla="*/ 111 w 131"/>
                        <a:gd name="T11" fmla="*/ 55 h 169"/>
                        <a:gd name="T12" fmla="*/ 105 w 131"/>
                        <a:gd name="T13" fmla="*/ 44 h 169"/>
                        <a:gd name="T14" fmla="*/ 87 w 131"/>
                        <a:gd name="T15" fmla="*/ 40 h 169"/>
                        <a:gd name="T16" fmla="*/ 92 w 131"/>
                        <a:gd name="T17" fmla="*/ 37 h 169"/>
                        <a:gd name="T18" fmla="*/ 99 w 131"/>
                        <a:gd name="T19" fmla="*/ 34 h 169"/>
                        <a:gd name="T20" fmla="*/ 96 w 131"/>
                        <a:gd name="T21" fmla="*/ 31 h 169"/>
                        <a:gd name="T22" fmla="*/ 96 w 131"/>
                        <a:gd name="T23" fmla="*/ 31 h 169"/>
                        <a:gd name="T24" fmla="*/ 95 w 131"/>
                        <a:gd name="T25" fmla="*/ 31 h 169"/>
                        <a:gd name="T26" fmla="*/ 96 w 131"/>
                        <a:gd name="T27" fmla="*/ 16 h 169"/>
                        <a:gd name="T28" fmla="*/ 98 w 131"/>
                        <a:gd name="T29" fmla="*/ 15 h 169"/>
                        <a:gd name="T30" fmla="*/ 103 w 131"/>
                        <a:gd name="T31" fmla="*/ 22 h 169"/>
                        <a:gd name="T32" fmla="*/ 107 w 131"/>
                        <a:gd name="T33" fmla="*/ 28 h 169"/>
                        <a:gd name="T34" fmla="*/ 104 w 131"/>
                        <a:gd name="T35" fmla="*/ 20 h 169"/>
                        <a:gd name="T36" fmla="*/ 95 w 131"/>
                        <a:gd name="T37" fmla="*/ 10 h 169"/>
                        <a:gd name="T38" fmla="*/ 91 w 131"/>
                        <a:gd name="T39" fmla="*/ 11 h 169"/>
                        <a:gd name="T40" fmla="*/ 78 w 131"/>
                        <a:gd name="T41" fmla="*/ 5 h 169"/>
                        <a:gd name="T42" fmla="*/ 70 w 131"/>
                        <a:gd name="T43" fmla="*/ 1 h 169"/>
                        <a:gd name="T44" fmla="*/ 60 w 131"/>
                        <a:gd name="T45" fmla="*/ 0 h 169"/>
                        <a:gd name="T46" fmla="*/ 42 w 131"/>
                        <a:gd name="T47" fmla="*/ 6 h 169"/>
                        <a:gd name="T48" fmla="*/ 36 w 131"/>
                        <a:gd name="T49" fmla="*/ 29 h 169"/>
                        <a:gd name="T50" fmla="*/ 19 w 131"/>
                        <a:gd name="T51" fmla="*/ 46 h 169"/>
                        <a:gd name="T52" fmla="*/ 7 w 131"/>
                        <a:gd name="T53" fmla="*/ 49 h 169"/>
                        <a:gd name="T54" fmla="*/ 0 w 131"/>
                        <a:gd name="T55" fmla="*/ 60 h 169"/>
                        <a:gd name="T56" fmla="*/ 21 w 131"/>
                        <a:gd name="T57" fmla="*/ 83 h 169"/>
                        <a:gd name="T58" fmla="*/ 21 w 131"/>
                        <a:gd name="T59" fmla="*/ 91 h 169"/>
                        <a:gd name="T60" fmla="*/ 32 w 131"/>
                        <a:gd name="T61" fmla="*/ 95 h 169"/>
                        <a:gd name="T62" fmla="*/ 32 w 131"/>
                        <a:gd name="T63" fmla="*/ 90 h 169"/>
                        <a:gd name="T64" fmla="*/ 37 w 131"/>
                        <a:gd name="T65" fmla="*/ 76 h 169"/>
                        <a:gd name="T66" fmla="*/ 41 w 131"/>
                        <a:gd name="T67" fmla="*/ 87 h 169"/>
                        <a:gd name="T68" fmla="*/ 49 w 131"/>
                        <a:gd name="T69" fmla="*/ 114 h 169"/>
                        <a:gd name="T70" fmla="*/ 49 w 131"/>
                        <a:gd name="T71" fmla="*/ 114 h 169"/>
                        <a:gd name="T72" fmla="*/ 97 w 131"/>
                        <a:gd name="T7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31" h="169">
                          <a:moveTo>
                            <a:pt x="97" y="169"/>
                          </a:moveTo>
                          <a:cubicBezTo>
                            <a:pt x="107" y="169"/>
                            <a:pt x="116" y="166"/>
                            <a:pt x="121" y="159"/>
                          </a:cubicBezTo>
                          <a:cubicBezTo>
                            <a:pt x="128" y="151"/>
                            <a:pt x="131" y="139"/>
                            <a:pt x="129" y="124"/>
                          </a:cubicBezTo>
                          <a:cubicBezTo>
                            <a:pt x="128" y="120"/>
                            <a:pt x="127" y="116"/>
                            <a:pt x="125" y="111"/>
                          </a:cubicBezTo>
                          <a:cubicBezTo>
                            <a:pt x="121" y="102"/>
                            <a:pt x="117" y="90"/>
                            <a:pt x="118" y="68"/>
                          </a:cubicBezTo>
                          <a:cubicBezTo>
                            <a:pt x="113" y="62"/>
                            <a:pt x="112" y="59"/>
                            <a:pt x="111" y="55"/>
                          </a:cubicBezTo>
                          <a:cubicBezTo>
                            <a:pt x="110" y="52"/>
                            <a:pt x="109" y="49"/>
                            <a:pt x="105" y="44"/>
                          </a:cubicBezTo>
                          <a:cubicBezTo>
                            <a:pt x="87" y="42"/>
                            <a:pt x="87" y="41"/>
                            <a:pt x="87" y="40"/>
                          </a:cubicBezTo>
                          <a:cubicBezTo>
                            <a:pt x="87" y="39"/>
                            <a:pt x="89" y="38"/>
                            <a:pt x="92" y="37"/>
                          </a:cubicBezTo>
                          <a:cubicBezTo>
                            <a:pt x="94" y="37"/>
                            <a:pt x="99" y="35"/>
                            <a:pt x="99" y="34"/>
                          </a:cubicBezTo>
                          <a:cubicBezTo>
                            <a:pt x="99" y="34"/>
                            <a:pt x="99" y="33"/>
                            <a:pt x="96" y="31"/>
                          </a:cubicBezTo>
                          <a:lnTo>
                            <a:pt x="96" y="31"/>
                          </a:lnTo>
                          <a:lnTo>
                            <a:pt x="95" y="31"/>
                          </a:lnTo>
                          <a:cubicBezTo>
                            <a:pt x="95" y="19"/>
                            <a:pt x="95" y="17"/>
                            <a:pt x="96" y="16"/>
                          </a:cubicBezTo>
                          <a:cubicBezTo>
                            <a:pt x="97" y="16"/>
                            <a:pt x="97" y="15"/>
                            <a:pt x="98" y="15"/>
                          </a:cubicBezTo>
                          <a:cubicBezTo>
                            <a:pt x="99" y="15"/>
                            <a:pt x="100" y="18"/>
                            <a:pt x="103" y="22"/>
                          </a:cubicBezTo>
                          <a:cubicBezTo>
                            <a:pt x="104" y="23"/>
                            <a:pt x="106" y="27"/>
                            <a:pt x="107" y="28"/>
                          </a:cubicBezTo>
                          <a:cubicBezTo>
                            <a:pt x="106" y="25"/>
                            <a:pt x="105" y="22"/>
                            <a:pt x="104" y="20"/>
                          </a:cubicBezTo>
                          <a:cubicBezTo>
                            <a:pt x="103" y="14"/>
                            <a:pt x="102" y="10"/>
                            <a:pt x="95" y="10"/>
                          </a:cubicBezTo>
                          <a:cubicBezTo>
                            <a:pt x="94" y="11"/>
                            <a:pt x="93" y="11"/>
                            <a:pt x="91" y="11"/>
                          </a:cubicBezTo>
                          <a:cubicBezTo>
                            <a:pt x="87" y="11"/>
                            <a:pt x="82" y="8"/>
                            <a:pt x="78" y="5"/>
                          </a:cubicBezTo>
                          <a:cubicBezTo>
                            <a:pt x="75" y="3"/>
                            <a:pt x="72" y="1"/>
                            <a:pt x="70" y="1"/>
                          </a:cubicBezTo>
                          <a:cubicBezTo>
                            <a:pt x="66" y="0"/>
                            <a:pt x="63" y="0"/>
                            <a:pt x="60" y="0"/>
                          </a:cubicBezTo>
                          <a:cubicBezTo>
                            <a:pt x="51" y="0"/>
                            <a:pt x="46" y="2"/>
                            <a:pt x="42" y="6"/>
                          </a:cubicBezTo>
                          <a:cubicBezTo>
                            <a:pt x="37" y="11"/>
                            <a:pt x="35" y="18"/>
                            <a:pt x="36" y="29"/>
                          </a:cubicBezTo>
                          <a:cubicBezTo>
                            <a:pt x="37" y="44"/>
                            <a:pt x="28" y="45"/>
                            <a:pt x="19" y="46"/>
                          </a:cubicBezTo>
                          <a:cubicBezTo>
                            <a:pt x="15" y="46"/>
                            <a:pt x="10" y="47"/>
                            <a:pt x="7" y="49"/>
                          </a:cubicBezTo>
                          <a:cubicBezTo>
                            <a:pt x="4" y="52"/>
                            <a:pt x="2" y="56"/>
                            <a:pt x="0" y="60"/>
                          </a:cubicBezTo>
                          <a:cubicBezTo>
                            <a:pt x="4" y="62"/>
                            <a:pt x="21" y="74"/>
                            <a:pt x="21" y="83"/>
                          </a:cubicBezTo>
                          <a:lnTo>
                            <a:pt x="21" y="91"/>
                          </a:lnTo>
                          <a:cubicBezTo>
                            <a:pt x="21" y="94"/>
                            <a:pt x="24" y="95"/>
                            <a:pt x="32" y="95"/>
                          </a:cubicBezTo>
                          <a:lnTo>
                            <a:pt x="32" y="90"/>
                          </a:lnTo>
                          <a:cubicBezTo>
                            <a:pt x="34" y="77"/>
                            <a:pt x="35" y="76"/>
                            <a:pt x="37" y="76"/>
                          </a:cubicBezTo>
                          <a:cubicBezTo>
                            <a:pt x="39" y="76"/>
                            <a:pt x="39" y="78"/>
                            <a:pt x="41" y="87"/>
                          </a:cubicBezTo>
                          <a:cubicBezTo>
                            <a:pt x="43" y="96"/>
                            <a:pt x="45" y="108"/>
                            <a:pt x="49" y="114"/>
                          </a:cubicBezTo>
                          <a:lnTo>
                            <a:pt x="49" y="114"/>
                          </a:lnTo>
                          <a:cubicBezTo>
                            <a:pt x="56" y="149"/>
                            <a:pt x="74" y="169"/>
                            <a:pt x="97" y="1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6" name="Freeform 1168">
                      <a:extLst>
                        <a:ext uri="{FF2B5EF4-FFF2-40B4-BE49-F238E27FC236}">
                          <a16:creationId xmlns:a16="http://schemas.microsoft.com/office/drawing/2014/main" id="{276EF322-15C8-6AB2-35CA-938B91C193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1170" y="4429512"/>
                      <a:ext cx="69541" cy="88335"/>
                    </a:xfrm>
                    <a:custGeom>
                      <a:avLst/>
                      <a:gdLst>
                        <a:gd name="T0" fmla="*/ 144 w 162"/>
                        <a:gd name="T1" fmla="*/ 78 h 203"/>
                        <a:gd name="T2" fmla="*/ 160 w 162"/>
                        <a:gd name="T3" fmla="*/ 35 h 203"/>
                        <a:gd name="T4" fmla="*/ 145 w 162"/>
                        <a:gd name="T5" fmla="*/ 21 h 203"/>
                        <a:gd name="T6" fmla="*/ 126 w 162"/>
                        <a:gd name="T7" fmla="*/ 1 h 203"/>
                        <a:gd name="T8" fmla="*/ 100 w 162"/>
                        <a:gd name="T9" fmla="*/ 23 h 203"/>
                        <a:gd name="T10" fmla="*/ 89 w 162"/>
                        <a:gd name="T11" fmla="*/ 34 h 203"/>
                        <a:gd name="T12" fmla="*/ 80 w 162"/>
                        <a:gd name="T13" fmla="*/ 51 h 203"/>
                        <a:gd name="T14" fmla="*/ 63 w 162"/>
                        <a:gd name="T15" fmla="*/ 69 h 203"/>
                        <a:gd name="T16" fmla="*/ 54 w 162"/>
                        <a:gd name="T17" fmla="*/ 106 h 203"/>
                        <a:gd name="T18" fmla="*/ 1 w 162"/>
                        <a:gd name="T19" fmla="*/ 120 h 203"/>
                        <a:gd name="T20" fmla="*/ 11 w 162"/>
                        <a:gd name="T21" fmla="*/ 118 h 203"/>
                        <a:gd name="T22" fmla="*/ 12 w 162"/>
                        <a:gd name="T23" fmla="*/ 119 h 203"/>
                        <a:gd name="T24" fmla="*/ 15 w 162"/>
                        <a:gd name="T25" fmla="*/ 121 h 203"/>
                        <a:gd name="T26" fmla="*/ 24 w 162"/>
                        <a:gd name="T27" fmla="*/ 119 h 203"/>
                        <a:gd name="T28" fmla="*/ 25 w 162"/>
                        <a:gd name="T29" fmla="*/ 121 h 203"/>
                        <a:gd name="T30" fmla="*/ 26 w 162"/>
                        <a:gd name="T31" fmla="*/ 124 h 203"/>
                        <a:gd name="T32" fmla="*/ 23 w 162"/>
                        <a:gd name="T33" fmla="*/ 135 h 203"/>
                        <a:gd name="T34" fmla="*/ 26 w 162"/>
                        <a:gd name="T35" fmla="*/ 150 h 203"/>
                        <a:gd name="T36" fmla="*/ 38 w 162"/>
                        <a:gd name="T37" fmla="*/ 172 h 203"/>
                        <a:gd name="T38" fmla="*/ 39 w 162"/>
                        <a:gd name="T39" fmla="*/ 164 h 203"/>
                        <a:gd name="T40" fmla="*/ 41 w 162"/>
                        <a:gd name="T41" fmla="*/ 164 h 203"/>
                        <a:gd name="T42" fmla="*/ 60 w 162"/>
                        <a:gd name="T43" fmla="*/ 184 h 203"/>
                        <a:gd name="T44" fmla="*/ 59 w 162"/>
                        <a:gd name="T45" fmla="*/ 172 h 203"/>
                        <a:gd name="T46" fmla="*/ 60 w 162"/>
                        <a:gd name="T47" fmla="*/ 158 h 203"/>
                        <a:gd name="T48" fmla="*/ 65 w 162"/>
                        <a:gd name="T49" fmla="*/ 159 h 203"/>
                        <a:gd name="T50" fmla="*/ 70 w 162"/>
                        <a:gd name="T51" fmla="*/ 139 h 203"/>
                        <a:gd name="T52" fmla="*/ 71 w 162"/>
                        <a:gd name="T53" fmla="*/ 141 h 203"/>
                        <a:gd name="T54" fmla="*/ 70 w 162"/>
                        <a:gd name="T55" fmla="*/ 151 h 203"/>
                        <a:gd name="T56" fmla="*/ 77 w 162"/>
                        <a:gd name="T57" fmla="*/ 145 h 203"/>
                        <a:gd name="T58" fmla="*/ 78 w 162"/>
                        <a:gd name="T59" fmla="*/ 146 h 203"/>
                        <a:gd name="T60" fmla="*/ 78 w 162"/>
                        <a:gd name="T61" fmla="*/ 149 h 203"/>
                        <a:gd name="T62" fmla="*/ 75 w 162"/>
                        <a:gd name="T63" fmla="*/ 158 h 203"/>
                        <a:gd name="T64" fmla="*/ 75 w 162"/>
                        <a:gd name="T65" fmla="*/ 158 h 203"/>
                        <a:gd name="T66" fmla="*/ 79 w 162"/>
                        <a:gd name="T67" fmla="*/ 157 h 203"/>
                        <a:gd name="T68" fmla="*/ 80 w 162"/>
                        <a:gd name="T69" fmla="*/ 160 h 203"/>
                        <a:gd name="T70" fmla="*/ 85 w 162"/>
                        <a:gd name="T71" fmla="*/ 154 h 203"/>
                        <a:gd name="T72" fmla="*/ 81 w 162"/>
                        <a:gd name="T73" fmla="*/ 145 h 203"/>
                        <a:gd name="T74" fmla="*/ 95 w 162"/>
                        <a:gd name="T75" fmla="*/ 152 h 203"/>
                        <a:gd name="T76" fmla="*/ 81 w 162"/>
                        <a:gd name="T77" fmla="*/ 170 h 203"/>
                        <a:gd name="T78" fmla="*/ 74 w 162"/>
                        <a:gd name="T79" fmla="*/ 187 h 203"/>
                        <a:gd name="T80" fmla="*/ 74 w 162"/>
                        <a:gd name="T81" fmla="*/ 190 h 203"/>
                        <a:gd name="T82" fmla="*/ 85 w 162"/>
                        <a:gd name="T83" fmla="*/ 192 h 203"/>
                        <a:gd name="T84" fmla="*/ 93 w 162"/>
                        <a:gd name="T85" fmla="*/ 203 h 203"/>
                        <a:gd name="T86" fmla="*/ 96 w 162"/>
                        <a:gd name="T87" fmla="*/ 199 h 203"/>
                        <a:gd name="T88" fmla="*/ 109 w 162"/>
                        <a:gd name="T89" fmla="*/ 177 h 203"/>
                        <a:gd name="T90" fmla="*/ 110 w 162"/>
                        <a:gd name="T91" fmla="*/ 171 h 203"/>
                        <a:gd name="T92" fmla="*/ 111 w 162"/>
                        <a:gd name="T93" fmla="*/ 150 h 203"/>
                        <a:gd name="T94" fmla="*/ 117 w 162"/>
                        <a:gd name="T95" fmla="*/ 133 h 203"/>
                        <a:gd name="T96" fmla="*/ 122 w 162"/>
                        <a:gd name="T97" fmla="*/ 134 h 203"/>
                        <a:gd name="T98" fmla="*/ 125 w 162"/>
                        <a:gd name="T99" fmla="*/ 137 h 203"/>
                        <a:gd name="T100" fmla="*/ 132 w 162"/>
                        <a:gd name="T101" fmla="*/ 134 h 203"/>
                        <a:gd name="T102" fmla="*/ 132 w 162"/>
                        <a:gd name="T103" fmla="*/ 109 h 203"/>
                        <a:gd name="T104" fmla="*/ 143 w 162"/>
                        <a:gd name="T105" fmla="*/ 78 h 2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62" h="203">
                          <a:moveTo>
                            <a:pt x="143" y="78"/>
                          </a:moveTo>
                          <a:cubicBezTo>
                            <a:pt x="143" y="78"/>
                            <a:pt x="143" y="78"/>
                            <a:pt x="144" y="78"/>
                          </a:cubicBezTo>
                          <a:cubicBezTo>
                            <a:pt x="162" y="71"/>
                            <a:pt x="161" y="62"/>
                            <a:pt x="160" y="44"/>
                          </a:cubicBezTo>
                          <a:cubicBezTo>
                            <a:pt x="160" y="42"/>
                            <a:pt x="160" y="38"/>
                            <a:pt x="160" y="35"/>
                          </a:cubicBezTo>
                          <a:cubicBezTo>
                            <a:pt x="152" y="35"/>
                            <a:pt x="145" y="35"/>
                            <a:pt x="145" y="29"/>
                          </a:cubicBezTo>
                          <a:lnTo>
                            <a:pt x="145" y="21"/>
                          </a:lnTo>
                          <a:cubicBezTo>
                            <a:pt x="145" y="14"/>
                            <a:pt x="133" y="4"/>
                            <a:pt x="126" y="0"/>
                          </a:cubicBezTo>
                          <a:lnTo>
                            <a:pt x="126" y="1"/>
                          </a:lnTo>
                          <a:cubicBezTo>
                            <a:pt x="120" y="12"/>
                            <a:pt x="115" y="23"/>
                            <a:pt x="103" y="23"/>
                          </a:cubicBezTo>
                          <a:cubicBezTo>
                            <a:pt x="102" y="23"/>
                            <a:pt x="101" y="23"/>
                            <a:pt x="100" y="23"/>
                          </a:cubicBezTo>
                          <a:cubicBezTo>
                            <a:pt x="100" y="23"/>
                            <a:pt x="99" y="25"/>
                            <a:pt x="99" y="25"/>
                          </a:cubicBezTo>
                          <a:cubicBezTo>
                            <a:pt x="98" y="28"/>
                            <a:pt x="96" y="34"/>
                            <a:pt x="89" y="34"/>
                          </a:cubicBezTo>
                          <a:cubicBezTo>
                            <a:pt x="90" y="41"/>
                            <a:pt x="89" y="46"/>
                            <a:pt x="86" y="48"/>
                          </a:cubicBezTo>
                          <a:cubicBezTo>
                            <a:pt x="85" y="50"/>
                            <a:pt x="82" y="51"/>
                            <a:pt x="80" y="51"/>
                          </a:cubicBezTo>
                          <a:cubicBezTo>
                            <a:pt x="80" y="68"/>
                            <a:pt x="74" y="69"/>
                            <a:pt x="64" y="69"/>
                          </a:cubicBezTo>
                          <a:lnTo>
                            <a:pt x="63" y="69"/>
                          </a:lnTo>
                          <a:cubicBezTo>
                            <a:pt x="65" y="93"/>
                            <a:pt x="60" y="101"/>
                            <a:pt x="58" y="104"/>
                          </a:cubicBezTo>
                          <a:cubicBezTo>
                            <a:pt x="57" y="105"/>
                            <a:pt x="56" y="106"/>
                            <a:pt x="54" y="106"/>
                          </a:cubicBezTo>
                          <a:cubicBezTo>
                            <a:pt x="54" y="106"/>
                            <a:pt x="25" y="111"/>
                            <a:pt x="0" y="111"/>
                          </a:cubicBezTo>
                          <a:cubicBezTo>
                            <a:pt x="0" y="114"/>
                            <a:pt x="0" y="117"/>
                            <a:pt x="1" y="120"/>
                          </a:cubicBezTo>
                          <a:cubicBezTo>
                            <a:pt x="4" y="120"/>
                            <a:pt x="8" y="119"/>
                            <a:pt x="10" y="118"/>
                          </a:cubicBezTo>
                          <a:cubicBezTo>
                            <a:pt x="10" y="118"/>
                            <a:pt x="10" y="118"/>
                            <a:pt x="11" y="118"/>
                          </a:cubicBezTo>
                          <a:cubicBezTo>
                            <a:pt x="11" y="118"/>
                            <a:pt x="11" y="118"/>
                            <a:pt x="11" y="118"/>
                          </a:cubicBezTo>
                          <a:lnTo>
                            <a:pt x="12" y="119"/>
                          </a:lnTo>
                          <a:cubicBezTo>
                            <a:pt x="12" y="121"/>
                            <a:pt x="13" y="122"/>
                            <a:pt x="14" y="122"/>
                          </a:cubicBezTo>
                          <a:cubicBezTo>
                            <a:pt x="14" y="122"/>
                            <a:pt x="15" y="121"/>
                            <a:pt x="15" y="121"/>
                          </a:cubicBezTo>
                          <a:cubicBezTo>
                            <a:pt x="16" y="120"/>
                            <a:pt x="17" y="119"/>
                            <a:pt x="18" y="119"/>
                          </a:cubicBezTo>
                          <a:lnTo>
                            <a:pt x="24" y="119"/>
                          </a:lnTo>
                          <a:cubicBezTo>
                            <a:pt x="25" y="119"/>
                            <a:pt x="25" y="119"/>
                            <a:pt x="25" y="120"/>
                          </a:cubicBezTo>
                          <a:cubicBezTo>
                            <a:pt x="26" y="120"/>
                            <a:pt x="26" y="121"/>
                            <a:pt x="25" y="121"/>
                          </a:cubicBezTo>
                          <a:cubicBezTo>
                            <a:pt x="25" y="122"/>
                            <a:pt x="25" y="123"/>
                            <a:pt x="25" y="123"/>
                          </a:cubicBezTo>
                          <a:cubicBezTo>
                            <a:pt x="25" y="124"/>
                            <a:pt x="26" y="124"/>
                            <a:pt x="26" y="124"/>
                          </a:cubicBezTo>
                          <a:cubicBezTo>
                            <a:pt x="26" y="127"/>
                            <a:pt x="25" y="128"/>
                            <a:pt x="24" y="130"/>
                          </a:cubicBezTo>
                          <a:cubicBezTo>
                            <a:pt x="24" y="131"/>
                            <a:pt x="23" y="133"/>
                            <a:pt x="23" y="135"/>
                          </a:cubicBezTo>
                          <a:cubicBezTo>
                            <a:pt x="23" y="137"/>
                            <a:pt x="24" y="140"/>
                            <a:pt x="24" y="142"/>
                          </a:cubicBezTo>
                          <a:cubicBezTo>
                            <a:pt x="25" y="145"/>
                            <a:pt x="26" y="147"/>
                            <a:pt x="26" y="150"/>
                          </a:cubicBezTo>
                          <a:cubicBezTo>
                            <a:pt x="26" y="156"/>
                            <a:pt x="23" y="163"/>
                            <a:pt x="20" y="167"/>
                          </a:cubicBezTo>
                          <a:cubicBezTo>
                            <a:pt x="25" y="170"/>
                            <a:pt x="33" y="172"/>
                            <a:pt x="38" y="172"/>
                          </a:cubicBezTo>
                          <a:cubicBezTo>
                            <a:pt x="38" y="171"/>
                            <a:pt x="38" y="169"/>
                            <a:pt x="38" y="168"/>
                          </a:cubicBezTo>
                          <a:cubicBezTo>
                            <a:pt x="39" y="167"/>
                            <a:pt x="39" y="165"/>
                            <a:pt x="39" y="164"/>
                          </a:cubicBezTo>
                          <a:cubicBezTo>
                            <a:pt x="39" y="164"/>
                            <a:pt x="39" y="164"/>
                            <a:pt x="40" y="163"/>
                          </a:cubicBezTo>
                          <a:cubicBezTo>
                            <a:pt x="40" y="163"/>
                            <a:pt x="40" y="163"/>
                            <a:pt x="41" y="164"/>
                          </a:cubicBezTo>
                          <a:cubicBezTo>
                            <a:pt x="46" y="167"/>
                            <a:pt x="50" y="172"/>
                            <a:pt x="54" y="177"/>
                          </a:cubicBezTo>
                          <a:cubicBezTo>
                            <a:pt x="56" y="180"/>
                            <a:pt x="58" y="182"/>
                            <a:pt x="60" y="184"/>
                          </a:cubicBezTo>
                          <a:cubicBezTo>
                            <a:pt x="60" y="183"/>
                            <a:pt x="60" y="182"/>
                            <a:pt x="60" y="180"/>
                          </a:cubicBezTo>
                          <a:cubicBezTo>
                            <a:pt x="60" y="177"/>
                            <a:pt x="60" y="174"/>
                            <a:pt x="59" y="172"/>
                          </a:cubicBezTo>
                          <a:cubicBezTo>
                            <a:pt x="59" y="169"/>
                            <a:pt x="59" y="167"/>
                            <a:pt x="59" y="163"/>
                          </a:cubicBezTo>
                          <a:cubicBezTo>
                            <a:pt x="59" y="161"/>
                            <a:pt x="60" y="159"/>
                            <a:pt x="60" y="158"/>
                          </a:cubicBezTo>
                          <a:cubicBezTo>
                            <a:pt x="61" y="157"/>
                            <a:pt x="62" y="157"/>
                            <a:pt x="62" y="158"/>
                          </a:cubicBezTo>
                          <a:cubicBezTo>
                            <a:pt x="63" y="158"/>
                            <a:pt x="63" y="159"/>
                            <a:pt x="65" y="159"/>
                          </a:cubicBezTo>
                          <a:cubicBezTo>
                            <a:pt x="65" y="153"/>
                            <a:pt x="67" y="144"/>
                            <a:pt x="69" y="140"/>
                          </a:cubicBezTo>
                          <a:cubicBezTo>
                            <a:pt x="69" y="139"/>
                            <a:pt x="70" y="139"/>
                            <a:pt x="70" y="139"/>
                          </a:cubicBezTo>
                          <a:cubicBezTo>
                            <a:pt x="71" y="139"/>
                            <a:pt x="71" y="139"/>
                            <a:pt x="71" y="140"/>
                          </a:cubicBezTo>
                          <a:lnTo>
                            <a:pt x="71" y="141"/>
                          </a:lnTo>
                          <a:cubicBezTo>
                            <a:pt x="73" y="145"/>
                            <a:pt x="74" y="147"/>
                            <a:pt x="70" y="149"/>
                          </a:cubicBezTo>
                          <a:lnTo>
                            <a:pt x="70" y="151"/>
                          </a:lnTo>
                          <a:cubicBezTo>
                            <a:pt x="71" y="151"/>
                            <a:pt x="71" y="150"/>
                            <a:pt x="72" y="149"/>
                          </a:cubicBezTo>
                          <a:cubicBezTo>
                            <a:pt x="73" y="148"/>
                            <a:pt x="74" y="146"/>
                            <a:pt x="77" y="145"/>
                          </a:cubicBezTo>
                          <a:cubicBezTo>
                            <a:pt x="77" y="144"/>
                            <a:pt x="78" y="144"/>
                            <a:pt x="78" y="145"/>
                          </a:cubicBezTo>
                          <a:cubicBezTo>
                            <a:pt x="78" y="145"/>
                            <a:pt x="78" y="145"/>
                            <a:pt x="78" y="146"/>
                          </a:cubicBezTo>
                          <a:lnTo>
                            <a:pt x="78" y="149"/>
                          </a:ln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78" y="150"/>
                            <a:pt x="78" y="150"/>
                            <a:pt x="78" y="150"/>
                          </a:cubicBezTo>
                          <a:cubicBezTo>
                            <a:pt x="77" y="152"/>
                            <a:pt x="75" y="155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6" y="158"/>
                            <a:pt x="77" y="157"/>
                            <a:pt x="79" y="157"/>
                          </a:cubicBezTo>
                          <a:cubicBezTo>
                            <a:pt x="79" y="157"/>
                            <a:pt x="79" y="157"/>
                            <a:pt x="79" y="157"/>
                          </a:cubicBezTo>
                          <a:cubicBezTo>
                            <a:pt x="80" y="158"/>
                            <a:pt x="80" y="158"/>
                            <a:pt x="80" y="158"/>
                          </a:cubicBezTo>
                          <a:cubicBezTo>
                            <a:pt x="80" y="159"/>
                            <a:pt x="80" y="160"/>
                            <a:pt x="80" y="160"/>
                          </a:cubicBezTo>
                          <a:cubicBezTo>
                            <a:pt x="80" y="160"/>
                            <a:pt x="80" y="160"/>
                            <a:pt x="81" y="160"/>
                          </a:cubicBezTo>
                          <a:cubicBezTo>
                            <a:pt x="83" y="160"/>
                            <a:pt x="85" y="159"/>
                            <a:pt x="85" y="154"/>
                          </a:cubicBezTo>
                          <a:cubicBezTo>
                            <a:pt x="85" y="151"/>
                            <a:pt x="84" y="150"/>
                            <a:pt x="83" y="148"/>
                          </a:cubicBezTo>
                          <a:cubicBezTo>
                            <a:pt x="82" y="147"/>
                            <a:pt x="81" y="146"/>
                            <a:pt x="81" y="145"/>
                          </a:cubicBezTo>
                          <a:cubicBezTo>
                            <a:pt x="81" y="143"/>
                            <a:pt x="84" y="137"/>
                            <a:pt x="87" y="137"/>
                          </a:cubicBezTo>
                          <a:cubicBezTo>
                            <a:pt x="92" y="137"/>
                            <a:pt x="95" y="148"/>
                            <a:pt x="95" y="152"/>
                          </a:cubicBezTo>
                          <a:cubicBezTo>
                            <a:pt x="95" y="158"/>
                            <a:pt x="91" y="161"/>
                            <a:pt x="87" y="164"/>
                          </a:cubicBezTo>
                          <a:cubicBezTo>
                            <a:pt x="85" y="166"/>
                            <a:pt x="82" y="168"/>
                            <a:pt x="81" y="170"/>
                          </a:cubicBezTo>
                          <a:cubicBezTo>
                            <a:pt x="80" y="180"/>
                            <a:pt x="78" y="180"/>
                            <a:pt x="77" y="180"/>
                          </a:cubicBezTo>
                          <a:cubicBezTo>
                            <a:pt x="75" y="180"/>
                            <a:pt x="75" y="183"/>
                            <a:pt x="74" y="187"/>
                          </a:cubicBezTo>
                          <a:cubicBezTo>
                            <a:pt x="74" y="188"/>
                            <a:pt x="74" y="189"/>
                            <a:pt x="73" y="190"/>
                          </a:cubicBezTo>
                          <a:cubicBezTo>
                            <a:pt x="74" y="190"/>
                            <a:pt x="74" y="190"/>
                            <a:pt x="74" y="190"/>
                          </a:cubicBezTo>
                          <a:lnTo>
                            <a:pt x="76" y="190"/>
                          </a:lnTo>
                          <a:cubicBezTo>
                            <a:pt x="79" y="190"/>
                            <a:pt x="82" y="190"/>
                            <a:pt x="85" y="192"/>
                          </a:cubicBezTo>
                          <a:cubicBezTo>
                            <a:pt x="87" y="193"/>
                            <a:pt x="88" y="195"/>
                            <a:pt x="89" y="197"/>
                          </a:cubicBezTo>
                          <a:cubicBezTo>
                            <a:pt x="91" y="199"/>
                            <a:pt x="92" y="202"/>
                            <a:pt x="93" y="203"/>
                          </a:cubicBezTo>
                          <a:cubicBezTo>
                            <a:pt x="93" y="203"/>
                            <a:pt x="93" y="203"/>
                            <a:pt x="94" y="203"/>
                          </a:cubicBezTo>
                          <a:cubicBezTo>
                            <a:pt x="94" y="202"/>
                            <a:pt x="95" y="200"/>
                            <a:pt x="96" y="199"/>
                          </a:cubicBezTo>
                          <a:cubicBezTo>
                            <a:pt x="100" y="194"/>
                            <a:pt x="104" y="189"/>
                            <a:pt x="105" y="182"/>
                          </a:cubicBezTo>
                          <a:cubicBezTo>
                            <a:pt x="106" y="179"/>
                            <a:pt x="107" y="178"/>
                            <a:pt x="109" y="177"/>
                          </a:cubicBezTo>
                          <a:cubicBezTo>
                            <a:pt x="110" y="176"/>
                            <a:pt x="111" y="175"/>
                            <a:pt x="111" y="173"/>
                          </a:cubicBezTo>
                          <a:cubicBezTo>
                            <a:pt x="111" y="172"/>
                            <a:pt x="111" y="172"/>
                            <a:pt x="110" y="171"/>
                          </a:cubicBezTo>
                          <a:cubicBezTo>
                            <a:pt x="108" y="170"/>
                            <a:pt x="107" y="169"/>
                            <a:pt x="107" y="166"/>
                          </a:cubicBezTo>
                          <a:cubicBezTo>
                            <a:pt x="107" y="159"/>
                            <a:pt x="109" y="154"/>
                            <a:pt x="111" y="150"/>
                          </a:cubicBezTo>
                          <a:cubicBezTo>
                            <a:pt x="114" y="146"/>
                            <a:pt x="116" y="142"/>
                            <a:pt x="116" y="135"/>
                          </a:cubicBezTo>
                          <a:cubicBezTo>
                            <a:pt x="116" y="134"/>
                            <a:pt x="117" y="133"/>
                            <a:pt x="117" y="133"/>
                          </a:cubicBezTo>
                          <a:lnTo>
                            <a:pt x="121" y="133"/>
                          </a:lnTo>
                          <a:cubicBezTo>
                            <a:pt x="122" y="133"/>
                            <a:pt x="122" y="134"/>
                            <a:pt x="122" y="134"/>
                          </a:cubicBezTo>
                          <a:cubicBezTo>
                            <a:pt x="122" y="134"/>
                            <a:pt x="123" y="134"/>
                            <a:pt x="123" y="135"/>
                          </a:cubicBezTo>
                          <a:cubicBezTo>
                            <a:pt x="124" y="136"/>
                            <a:pt x="125" y="137"/>
                            <a:pt x="125" y="137"/>
                          </a:cubicBezTo>
                          <a:cubicBezTo>
                            <a:pt x="127" y="137"/>
                            <a:pt x="129" y="136"/>
                            <a:pt x="131" y="135"/>
                          </a:cubicBezTo>
                          <a:cubicBezTo>
                            <a:pt x="131" y="135"/>
                            <a:pt x="131" y="134"/>
                            <a:pt x="132" y="134"/>
                          </a:cubicBezTo>
                          <a:cubicBezTo>
                            <a:pt x="131" y="128"/>
                            <a:pt x="131" y="121"/>
                            <a:pt x="132" y="115"/>
                          </a:cubicBezTo>
                          <a:cubicBezTo>
                            <a:pt x="132" y="113"/>
                            <a:pt x="132" y="111"/>
                            <a:pt x="132" y="109"/>
                          </a:cubicBezTo>
                          <a:cubicBezTo>
                            <a:pt x="131" y="102"/>
                            <a:pt x="133" y="97"/>
                            <a:pt x="138" y="88"/>
                          </a:cubicBezTo>
                          <a:cubicBezTo>
                            <a:pt x="140" y="85"/>
                            <a:pt x="141" y="82"/>
                            <a:pt x="14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7" name="Freeform 1169">
                      <a:extLst>
                        <a:ext uri="{FF2B5EF4-FFF2-40B4-BE49-F238E27FC236}">
                          <a16:creationId xmlns:a16="http://schemas.microsoft.com/office/drawing/2014/main" id="{BCD36A4D-DCEC-EE28-8B08-CA436BA72A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6102" y="4692637"/>
                      <a:ext cx="73300" cy="56384"/>
                    </a:xfrm>
                    <a:custGeom>
                      <a:avLst/>
                      <a:gdLst>
                        <a:gd name="T0" fmla="*/ 160 w 175"/>
                        <a:gd name="T1" fmla="*/ 116 h 135"/>
                        <a:gd name="T2" fmla="*/ 170 w 175"/>
                        <a:gd name="T3" fmla="*/ 113 h 135"/>
                        <a:gd name="T4" fmla="*/ 173 w 175"/>
                        <a:gd name="T5" fmla="*/ 101 h 135"/>
                        <a:gd name="T6" fmla="*/ 175 w 175"/>
                        <a:gd name="T7" fmla="*/ 96 h 135"/>
                        <a:gd name="T8" fmla="*/ 171 w 175"/>
                        <a:gd name="T9" fmla="*/ 78 h 135"/>
                        <a:gd name="T10" fmla="*/ 169 w 175"/>
                        <a:gd name="T11" fmla="*/ 65 h 135"/>
                        <a:gd name="T12" fmla="*/ 168 w 175"/>
                        <a:gd name="T13" fmla="*/ 58 h 135"/>
                        <a:gd name="T14" fmla="*/ 154 w 175"/>
                        <a:gd name="T15" fmla="*/ 69 h 135"/>
                        <a:gd name="T16" fmla="*/ 147 w 175"/>
                        <a:gd name="T17" fmla="*/ 68 h 135"/>
                        <a:gd name="T18" fmla="*/ 149 w 175"/>
                        <a:gd name="T19" fmla="*/ 59 h 135"/>
                        <a:gd name="T20" fmla="*/ 145 w 175"/>
                        <a:gd name="T21" fmla="*/ 51 h 135"/>
                        <a:gd name="T22" fmla="*/ 147 w 175"/>
                        <a:gd name="T23" fmla="*/ 44 h 135"/>
                        <a:gd name="T24" fmla="*/ 138 w 175"/>
                        <a:gd name="T25" fmla="*/ 43 h 135"/>
                        <a:gd name="T26" fmla="*/ 117 w 175"/>
                        <a:gd name="T27" fmla="*/ 40 h 135"/>
                        <a:gd name="T28" fmla="*/ 107 w 175"/>
                        <a:gd name="T29" fmla="*/ 36 h 135"/>
                        <a:gd name="T30" fmla="*/ 95 w 175"/>
                        <a:gd name="T31" fmla="*/ 35 h 135"/>
                        <a:gd name="T32" fmla="*/ 86 w 175"/>
                        <a:gd name="T33" fmla="*/ 19 h 135"/>
                        <a:gd name="T34" fmla="*/ 61 w 175"/>
                        <a:gd name="T35" fmla="*/ 8 h 135"/>
                        <a:gd name="T36" fmla="*/ 37 w 175"/>
                        <a:gd name="T37" fmla="*/ 1 h 135"/>
                        <a:gd name="T38" fmla="*/ 32 w 175"/>
                        <a:gd name="T39" fmla="*/ 3 h 135"/>
                        <a:gd name="T40" fmla="*/ 25 w 175"/>
                        <a:gd name="T41" fmla="*/ 22 h 135"/>
                        <a:gd name="T42" fmla="*/ 27 w 175"/>
                        <a:gd name="T43" fmla="*/ 27 h 135"/>
                        <a:gd name="T44" fmla="*/ 19 w 175"/>
                        <a:gd name="T45" fmla="*/ 33 h 135"/>
                        <a:gd name="T46" fmla="*/ 9 w 175"/>
                        <a:gd name="T47" fmla="*/ 42 h 135"/>
                        <a:gd name="T48" fmla="*/ 3 w 175"/>
                        <a:gd name="T49" fmla="*/ 59 h 135"/>
                        <a:gd name="T50" fmla="*/ 9 w 175"/>
                        <a:gd name="T51" fmla="*/ 80 h 135"/>
                        <a:gd name="T52" fmla="*/ 6 w 175"/>
                        <a:gd name="T53" fmla="*/ 84 h 135"/>
                        <a:gd name="T54" fmla="*/ 8 w 175"/>
                        <a:gd name="T55" fmla="*/ 92 h 135"/>
                        <a:gd name="T56" fmla="*/ 27 w 175"/>
                        <a:gd name="T57" fmla="*/ 90 h 135"/>
                        <a:gd name="T58" fmla="*/ 20 w 175"/>
                        <a:gd name="T59" fmla="*/ 99 h 135"/>
                        <a:gd name="T60" fmla="*/ 27 w 175"/>
                        <a:gd name="T61" fmla="*/ 112 h 135"/>
                        <a:gd name="T62" fmla="*/ 40 w 175"/>
                        <a:gd name="T63" fmla="*/ 124 h 135"/>
                        <a:gd name="T64" fmla="*/ 50 w 175"/>
                        <a:gd name="T65" fmla="*/ 124 h 135"/>
                        <a:gd name="T66" fmla="*/ 62 w 175"/>
                        <a:gd name="T67" fmla="*/ 121 h 135"/>
                        <a:gd name="T68" fmla="*/ 69 w 175"/>
                        <a:gd name="T69" fmla="*/ 122 h 135"/>
                        <a:gd name="T70" fmla="*/ 83 w 175"/>
                        <a:gd name="T71" fmla="*/ 115 h 135"/>
                        <a:gd name="T72" fmla="*/ 109 w 175"/>
                        <a:gd name="T73" fmla="*/ 113 h 135"/>
                        <a:gd name="T74" fmla="*/ 115 w 175"/>
                        <a:gd name="T75" fmla="*/ 118 h 135"/>
                        <a:gd name="T76" fmla="*/ 126 w 175"/>
                        <a:gd name="T77" fmla="*/ 135 h 135"/>
                        <a:gd name="T78" fmla="*/ 137 w 175"/>
                        <a:gd name="T79" fmla="*/ 120 h 135"/>
                        <a:gd name="T80" fmla="*/ 148 w 175"/>
                        <a:gd name="T81" fmla="*/ 118 h 1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75" h="135">
                          <a:moveTo>
                            <a:pt x="150" y="117"/>
                          </a:moveTo>
                          <a:cubicBezTo>
                            <a:pt x="153" y="115"/>
                            <a:pt x="157" y="116"/>
                            <a:pt x="160" y="116"/>
                          </a:cubicBezTo>
                          <a:cubicBezTo>
                            <a:pt x="163" y="116"/>
                            <a:pt x="164" y="117"/>
                            <a:pt x="166" y="117"/>
                          </a:cubicBezTo>
                          <a:cubicBezTo>
                            <a:pt x="169" y="116"/>
                            <a:pt x="169" y="115"/>
                            <a:pt x="170" y="113"/>
                          </a:cubicBezTo>
                          <a:cubicBezTo>
                            <a:pt x="171" y="111"/>
                            <a:pt x="172" y="109"/>
                            <a:pt x="174" y="108"/>
                          </a:cubicBezTo>
                          <a:cubicBezTo>
                            <a:pt x="174" y="106"/>
                            <a:pt x="173" y="103"/>
                            <a:pt x="173" y="101"/>
                          </a:cubicBezTo>
                          <a:cubicBezTo>
                            <a:pt x="173" y="100"/>
                            <a:pt x="174" y="99"/>
                            <a:pt x="174" y="98"/>
                          </a:cubicBezTo>
                          <a:cubicBezTo>
                            <a:pt x="175" y="97"/>
                            <a:pt x="175" y="97"/>
                            <a:pt x="175" y="96"/>
                          </a:cubicBezTo>
                          <a:cubicBezTo>
                            <a:pt x="175" y="93"/>
                            <a:pt x="174" y="89"/>
                            <a:pt x="173" y="86"/>
                          </a:cubicBezTo>
                          <a:cubicBezTo>
                            <a:pt x="172" y="83"/>
                            <a:pt x="171" y="80"/>
                            <a:pt x="171" y="78"/>
                          </a:cubicBezTo>
                          <a:lnTo>
                            <a:pt x="171" y="74"/>
                          </a:lnTo>
                          <a:cubicBezTo>
                            <a:pt x="171" y="70"/>
                            <a:pt x="170" y="68"/>
                            <a:pt x="169" y="65"/>
                          </a:cubicBezTo>
                          <a:lnTo>
                            <a:pt x="168" y="64"/>
                          </a:lnTo>
                          <a:lnTo>
                            <a:pt x="168" y="58"/>
                          </a:lnTo>
                          <a:cubicBezTo>
                            <a:pt x="163" y="58"/>
                            <a:pt x="155" y="60"/>
                            <a:pt x="154" y="68"/>
                          </a:cubicBezTo>
                          <a:lnTo>
                            <a:pt x="154" y="69"/>
                          </a:lnTo>
                          <a:lnTo>
                            <a:pt x="147" y="69"/>
                          </a:lnTo>
                          <a:lnTo>
                            <a:pt x="147" y="68"/>
                          </a:lnTo>
                          <a:cubicBezTo>
                            <a:pt x="147" y="66"/>
                            <a:pt x="148" y="65"/>
                            <a:pt x="148" y="63"/>
                          </a:cubicBezTo>
                          <a:cubicBezTo>
                            <a:pt x="148" y="62"/>
                            <a:pt x="149" y="61"/>
                            <a:pt x="149" y="59"/>
                          </a:cubicBezTo>
                          <a:cubicBezTo>
                            <a:pt x="149" y="58"/>
                            <a:pt x="148" y="57"/>
                            <a:pt x="147" y="56"/>
                          </a:cubicBezTo>
                          <a:cubicBezTo>
                            <a:pt x="146" y="55"/>
                            <a:pt x="145" y="53"/>
                            <a:pt x="145" y="51"/>
                          </a:cubicBezTo>
                          <a:cubicBezTo>
                            <a:pt x="145" y="49"/>
                            <a:pt x="146" y="48"/>
                            <a:pt x="146" y="47"/>
                          </a:cubicBezTo>
                          <a:cubicBezTo>
                            <a:pt x="147" y="46"/>
                            <a:pt x="147" y="45"/>
                            <a:pt x="147" y="44"/>
                          </a:cubicBezTo>
                          <a:cubicBezTo>
                            <a:pt x="147" y="41"/>
                            <a:pt x="146" y="41"/>
                            <a:pt x="144" y="41"/>
                          </a:cubicBezTo>
                          <a:cubicBezTo>
                            <a:pt x="142" y="41"/>
                            <a:pt x="140" y="42"/>
                            <a:pt x="138" y="43"/>
                          </a:cubicBezTo>
                          <a:cubicBezTo>
                            <a:pt x="136" y="44"/>
                            <a:pt x="133" y="45"/>
                            <a:pt x="130" y="45"/>
                          </a:cubicBezTo>
                          <a:cubicBezTo>
                            <a:pt x="124" y="45"/>
                            <a:pt x="120" y="42"/>
                            <a:pt x="117" y="40"/>
                          </a:cubicBezTo>
                          <a:cubicBezTo>
                            <a:pt x="114" y="38"/>
                            <a:pt x="112" y="36"/>
                            <a:pt x="110" y="36"/>
                          </a:cubicBezTo>
                          <a:cubicBezTo>
                            <a:pt x="109" y="36"/>
                            <a:pt x="108" y="36"/>
                            <a:pt x="107" y="36"/>
                          </a:cubicBezTo>
                          <a:cubicBezTo>
                            <a:pt x="105" y="36"/>
                            <a:pt x="104" y="36"/>
                            <a:pt x="102" y="36"/>
                          </a:cubicBezTo>
                          <a:cubicBezTo>
                            <a:pt x="98" y="36"/>
                            <a:pt x="96" y="36"/>
                            <a:pt x="95" y="35"/>
                          </a:cubicBezTo>
                          <a:cubicBezTo>
                            <a:pt x="92" y="33"/>
                            <a:pt x="92" y="30"/>
                            <a:pt x="91" y="27"/>
                          </a:cubicBezTo>
                          <a:cubicBezTo>
                            <a:pt x="90" y="24"/>
                            <a:pt x="89" y="21"/>
                            <a:pt x="86" y="19"/>
                          </a:cubicBezTo>
                          <a:cubicBezTo>
                            <a:pt x="85" y="18"/>
                            <a:pt x="84" y="18"/>
                            <a:pt x="84" y="17"/>
                          </a:cubicBezTo>
                          <a:cubicBezTo>
                            <a:pt x="77" y="13"/>
                            <a:pt x="69" y="9"/>
                            <a:pt x="61" y="8"/>
                          </a:cubicBezTo>
                          <a:cubicBezTo>
                            <a:pt x="60" y="8"/>
                            <a:pt x="58" y="7"/>
                            <a:pt x="57" y="7"/>
                          </a:cubicBezTo>
                          <a:cubicBezTo>
                            <a:pt x="45" y="5"/>
                            <a:pt x="39" y="4"/>
                            <a:pt x="37" y="1"/>
                          </a:cubicBezTo>
                          <a:lnTo>
                            <a:pt x="32" y="0"/>
                          </a:lnTo>
                          <a:cubicBezTo>
                            <a:pt x="32" y="1"/>
                            <a:pt x="32" y="2"/>
                            <a:pt x="32" y="3"/>
                          </a:cubicBezTo>
                          <a:cubicBezTo>
                            <a:pt x="32" y="9"/>
                            <a:pt x="30" y="12"/>
                            <a:pt x="28" y="15"/>
                          </a:cubicBezTo>
                          <a:cubicBezTo>
                            <a:pt x="26" y="18"/>
                            <a:pt x="25" y="20"/>
                            <a:pt x="25" y="22"/>
                          </a:cubicBezTo>
                          <a:cubicBezTo>
                            <a:pt x="25" y="23"/>
                            <a:pt x="25" y="23"/>
                            <a:pt x="26" y="23"/>
                          </a:cubicBezTo>
                          <a:cubicBezTo>
                            <a:pt x="26" y="24"/>
                            <a:pt x="27" y="25"/>
                            <a:pt x="27" y="27"/>
                          </a:cubicBezTo>
                          <a:cubicBezTo>
                            <a:pt x="27" y="33"/>
                            <a:pt x="22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17" y="33"/>
                            <a:pt x="14" y="33"/>
                            <a:pt x="13" y="34"/>
                          </a:cubicBezTo>
                          <a:cubicBezTo>
                            <a:pt x="10" y="36"/>
                            <a:pt x="10" y="39"/>
                            <a:pt x="9" y="42"/>
                          </a:cubicBezTo>
                          <a:cubicBezTo>
                            <a:pt x="9" y="44"/>
                            <a:pt x="9" y="46"/>
                            <a:pt x="7" y="48"/>
                          </a:cubicBezTo>
                          <a:cubicBezTo>
                            <a:pt x="5" y="51"/>
                            <a:pt x="3" y="55"/>
                            <a:pt x="3" y="59"/>
                          </a:cubicBezTo>
                          <a:cubicBezTo>
                            <a:pt x="3" y="65"/>
                            <a:pt x="5" y="68"/>
                            <a:pt x="6" y="70"/>
                          </a:cubicBezTo>
                          <a:cubicBezTo>
                            <a:pt x="8" y="73"/>
                            <a:pt x="9" y="76"/>
                            <a:pt x="9" y="80"/>
                          </a:cubicBezTo>
                          <a:cubicBezTo>
                            <a:pt x="9" y="83"/>
                            <a:pt x="8" y="83"/>
                            <a:pt x="7" y="84"/>
                          </a:cubicBezTo>
                          <a:cubicBezTo>
                            <a:pt x="6" y="84"/>
                            <a:pt x="6" y="84"/>
                            <a:pt x="6" y="84"/>
                          </a:cubicBezTo>
                          <a:cubicBezTo>
                            <a:pt x="5" y="89"/>
                            <a:pt x="3" y="92"/>
                            <a:pt x="0" y="95"/>
                          </a:cubicBezTo>
                          <a:cubicBezTo>
                            <a:pt x="3" y="94"/>
                            <a:pt x="6" y="93"/>
                            <a:pt x="8" y="92"/>
                          </a:cubicBezTo>
                          <a:cubicBezTo>
                            <a:pt x="12" y="91"/>
                            <a:pt x="16" y="90"/>
                            <a:pt x="21" y="90"/>
                          </a:cubicBezTo>
                          <a:lnTo>
                            <a:pt x="27" y="90"/>
                          </a:lnTo>
                          <a:lnTo>
                            <a:pt x="27" y="91"/>
                          </a:lnTo>
                          <a:cubicBezTo>
                            <a:pt x="27" y="96"/>
                            <a:pt x="25" y="99"/>
                            <a:pt x="20" y="99"/>
                          </a:cubicBezTo>
                          <a:lnTo>
                            <a:pt x="20" y="103"/>
                          </a:lnTo>
                          <a:cubicBezTo>
                            <a:pt x="22" y="106"/>
                            <a:pt x="24" y="109"/>
                            <a:pt x="27" y="112"/>
                          </a:cubicBezTo>
                          <a:cubicBezTo>
                            <a:pt x="31" y="116"/>
                            <a:pt x="35" y="120"/>
                            <a:pt x="38" y="126"/>
                          </a:cubicBezTo>
                          <a:cubicBezTo>
                            <a:pt x="39" y="126"/>
                            <a:pt x="40" y="125"/>
                            <a:pt x="40" y="124"/>
                          </a:cubicBezTo>
                          <a:cubicBezTo>
                            <a:pt x="41" y="123"/>
                            <a:pt x="43" y="121"/>
                            <a:pt x="45" y="121"/>
                          </a:cubicBezTo>
                          <a:cubicBezTo>
                            <a:pt x="47" y="121"/>
                            <a:pt x="49" y="123"/>
                            <a:pt x="50" y="124"/>
                          </a:cubicBezTo>
                          <a:cubicBezTo>
                            <a:pt x="51" y="124"/>
                            <a:pt x="51" y="125"/>
                            <a:pt x="51" y="125"/>
                          </a:cubicBezTo>
                          <a:cubicBezTo>
                            <a:pt x="54" y="122"/>
                            <a:pt x="58" y="121"/>
                            <a:pt x="62" y="121"/>
                          </a:cubicBezTo>
                          <a:cubicBezTo>
                            <a:pt x="63" y="121"/>
                            <a:pt x="64" y="121"/>
                            <a:pt x="65" y="122"/>
                          </a:cubicBezTo>
                          <a:cubicBezTo>
                            <a:pt x="66" y="122"/>
                            <a:pt x="67" y="122"/>
                            <a:pt x="69" y="122"/>
                          </a:cubicBezTo>
                          <a:cubicBezTo>
                            <a:pt x="70" y="122"/>
                            <a:pt x="72" y="122"/>
                            <a:pt x="73" y="121"/>
                          </a:cubicBezTo>
                          <a:cubicBezTo>
                            <a:pt x="77" y="120"/>
                            <a:pt x="80" y="118"/>
                            <a:pt x="83" y="115"/>
                          </a:cubicBezTo>
                          <a:cubicBezTo>
                            <a:pt x="88" y="111"/>
                            <a:pt x="93" y="107"/>
                            <a:pt x="101" y="107"/>
                          </a:cubicBezTo>
                          <a:cubicBezTo>
                            <a:pt x="105" y="107"/>
                            <a:pt x="107" y="110"/>
                            <a:pt x="109" y="113"/>
                          </a:cubicBezTo>
                          <a:cubicBezTo>
                            <a:pt x="111" y="115"/>
                            <a:pt x="112" y="118"/>
                            <a:pt x="114" y="118"/>
                          </a:cubicBezTo>
                          <a:lnTo>
                            <a:pt x="115" y="118"/>
                          </a:lnTo>
                          <a:lnTo>
                            <a:pt x="115" y="125"/>
                          </a:lnTo>
                          <a:cubicBezTo>
                            <a:pt x="115" y="127"/>
                            <a:pt x="124" y="135"/>
                            <a:pt x="126" y="135"/>
                          </a:cubicBezTo>
                          <a:cubicBezTo>
                            <a:pt x="130" y="135"/>
                            <a:pt x="135" y="126"/>
                            <a:pt x="137" y="120"/>
                          </a:cubicBezTo>
                          <a:lnTo>
                            <a:pt x="137" y="120"/>
                          </a:lnTo>
                          <a:lnTo>
                            <a:pt x="146" y="120"/>
                          </a:lnTo>
                          <a:cubicBezTo>
                            <a:pt x="146" y="120"/>
                            <a:pt x="147" y="119"/>
                            <a:pt x="148" y="118"/>
                          </a:cubicBezTo>
                          <a:cubicBezTo>
                            <a:pt x="148" y="117"/>
                            <a:pt x="149" y="117"/>
                            <a:pt x="150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8" name="Freeform 1170">
                      <a:extLst>
                        <a:ext uri="{FF2B5EF4-FFF2-40B4-BE49-F238E27FC236}">
                          <a16:creationId xmlns:a16="http://schemas.microsoft.com/office/drawing/2014/main" id="{535ACA82-C7F3-89B7-5683-356D705799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7522" y="4707673"/>
                      <a:ext cx="37589" cy="62023"/>
                    </a:xfrm>
                    <a:custGeom>
                      <a:avLst/>
                      <a:gdLst>
                        <a:gd name="T0" fmla="*/ 80 w 85"/>
                        <a:gd name="T1" fmla="*/ 97 h 146"/>
                        <a:gd name="T2" fmla="*/ 85 w 85"/>
                        <a:gd name="T3" fmla="*/ 88 h 146"/>
                        <a:gd name="T4" fmla="*/ 78 w 85"/>
                        <a:gd name="T5" fmla="*/ 82 h 146"/>
                        <a:gd name="T6" fmla="*/ 74 w 85"/>
                        <a:gd name="T7" fmla="*/ 82 h 146"/>
                        <a:gd name="T8" fmla="*/ 73 w 85"/>
                        <a:gd name="T9" fmla="*/ 82 h 146"/>
                        <a:gd name="T10" fmla="*/ 68 w 85"/>
                        <a:gd name="T11" fmla="*/ 81 h 146"/>
                        <a:gd name="T12" fmla="*/ 67 w 85"/>
                        <a:gd name="T13" fmla="*/ 78 h 146"/>
                        <a:gd name="T14" fmla="*/ 70 w 85"/>
                        <a:gd name="T15" fmla="*/ 70 h 146"/>
                        <a:gd name="T16" fmla="*/ 72 w 85"/>
                        <a:gd name="T17" fmla="*/ 61 h 146"/>
                        <a:gd name="T18" fmla="*/ 70 w 85"/>
                        <a:gd name="T19" fmla="*/ 56 h 146"/>
                        <a:gd name="T20" fmla="*/ 67 w 85"/>
                        <a:gd name="T21" fmla="*/ 48 h 146"/>
                        <a:gd name="T22" fmla="*/ 72 w 85"/>
                        <a:gd name="T23" fmla="*/ 44 h 146"/>
                        <a:gd name="T24" fmla="*/ 74 w 85"/>
                        <a:gd name="T25" fmla="*/ 43 h 146"/>
                        <a:gd name="T26" fmla="*/ 79 w 85"/>
                        <a:gd name="T27" fmla="*/ 37 h 146"/>
                        <a:gd name="T28" fmla="*/ 83 w 85"/>
                        <a:gd name="T29" fmla="*/ 31 h 146"/>
                        <a:gd name="T30" fmla="*/ 77 w 85"/>
                        <a:gd name="T31" fmla="*/ 16 h 146"/>
                        <a:gd name="T32" fmla="*/ 72 w 85"/>
                        <a:gd name="T33" fmla="*/ 7 h 146"/>
                        <a:gd name="T34" fmla="*/ 72 w 85"/>
                        <a:gd name="T35" fmla="*/ 5 h 146"/>
                        <a:gd name="T36" fmla="*/ 71 w 85"/>
                        <a:gd name="T37" fmla="*/ 0 h 146"/>
                        <a:gd name="T38" fmla="*/ 65 w 85"/>
                        <a:gd name="T39" fmla="*/ 4 h 146"/>
                        <a:gd name="T40" fmla="*/ 58 w 85"/>
                        <a:gd name="T41" fmla="*/ 8 h 146"/>
                        <a:gd name="T42" fmla="*/ 53 w 85"/>
                        <a:gd name="T43" fmla="*/ 5 h 146"/>
                        <a:gd name="T44" fmla="*/ 52 w 85"/>
                        <a:gd name="T45" fmla="*/ 5 h 146"/>
                        <a:gd name="T46" fmla="*/ 48 w 85"/>
                        <a:gd name="T47" fmla="*/ 5 h 146"/>
                        <a:gd name="T48" fmla="*/ 48 w 85"/>
                        <a:gd name="T49" fmla="*/ 8 h 146"/>
                        <a:gd name="T50" fmla="*/ 42 w 85"/>
                        <a:gd name="T51" fmla="*/ 8 h 146"/>
                        <a:gd name="T52" fmla="*/ 40 w 85"/>
                        <a:gd name="T53" fmla="*/ 6 h 146"/>
                        <a:gd name="T54" fmla="*/ 37 w 85"/>
                        <a:gd name="T55" fmla="*/ 4 h 146"/>
                        <a:gd name="T56" fmla="*/ 32 w 85"/>
                        <a:gd name="T57" fmla="*/ 5 h 146"/>
                        <a:gd name="T58" fmla="*/ 27 w 85"/>
                        <a:gd name="T59" fmla="*/ 6 h 146"/>
                        <a:gd name="T60" fmla="*/ 21 w 85"/>
                        <a:gd name="T61" fmla="*/ 10 h 146"/>
                        <a:gd name="T62" fmla="*/ 11 w 85"/>
                        <a:gd name="T63" fmla="*/ 16 h 146"/>
                        <a:gd name="T64" fmla="*/ 4 w 85"/>
                        <a:gd name="T65" fmla="*/ 18 h 146"/>
                        <a:gd name="T66" fmla="*/ 0 w 85"/>
                        <a:gd name="T67" fmla="*/ 19 h 146"/>
                        <a:gd name="T68" fmla="*/ 0 w 85"/>
                        <a:gd name="T69" fmla="*/ 27 h 146"/>
                        <a:gd name="T70" fmla="*/ 2 w 85"/>
                        <a:gd name="T71" fmla="*/ 37 h 146"/>
                        <a:gd name="T72" fmla="*/ 2 w 85"/>
                        <a:gd name="T73" fmla="*/ 41 h 146"/>
                        <a:gd name="T74" fmla="*/ 4 w 85"/>
                        <a:gd name="T75" fmla="*/ 48 h 146"/>
                        <a:gd name="T76" fmla="*/ 7 w 85"/>
                        <a:gd name="T77" fmla="*/ 59 h 146"/>
                        <a:gd name="T78" fmla="*/ 5 w 85"/>
                        <a:gd name="T79" fmla="*/ 63 h 146"/>
                        <a:gd name="T80" fmla="*/ 4 w 85"/>
                        <a:gd name="T81" fmla="*/ 64 h 146"/>
                        <a:gd name="T82" fmla="*/ 20 w 85"/>
                        <a:gd name="T83" fmla="*/ 84 h 146"/>
                        <a:gd name="T84" fmla="*/ 22 w 85"/>
                        <a:gd name="T85" fmla="*/ 86 h 146"/>
                        <a:gd name="T86" fmla="*/ 28 w 85"/>
                        <a:gd name="T87" fmla="*/ 95 h 146"/>
                        <a:gd name="T88" fmla="*/ 38 w 85"/>
                        <a:gd name="T89" fmla="*/ 105 h 146"/>
                        <a:gd name="T90" fmla="*/ 39 w 85"/>
                        <a:gd name="T91" fmla="*/ 105 h 146"/>
                        <a:gd name="T92" fmla="*/ 39 w 85"/>
                        <a:gd name="T93" fmla="*/ 107 h 146"/>
                        <a:gd name="T94" fmla="*/ 37 w 85"/>
                        <a:gd name="T95" fmla="*/ 112 h 146"/>
                        <a:gd name="T96" fmla="*/ 35 w 85"/>
                        <a:gd name="T97" fmla="*/ 114 h 146"/>
                        <a:gd name="T98" fmla="*/ 38 w 85"/>
                        <a:gd name="T99" fmla="*/ 117 h 146"/>
                        <a:gd name="T100" fmla="*/ 41 w 85"/>
                        <a:gd name="T101" fmla="*/ 122 h 146"/>
                        <a:gd name="T102" fmla="*/ 40 w 85"/>
                        <a:gd name="T103" fmla="*/ 126 h 146"/>
                        <a:gd name="T104" fmla="*/ 39 w 85"/>
                        <a:gd name="T105" fmla="*/ 128 h 146"/>
                        <a:gd name="T106" fmla="*/ 53 w 85"/>
                        <a:gd name="T107" fmla="*/ 137 h 146"/>
                        <a:gd name="T108" fmla="*/ 66 w 85"/>
                        <a:gd name="T109" fmla="*/ 141 h 146"/>
                        <a:gd name="T110" fmla="*/ 67 w 85"/>
                        <a:gd name="T111" fmla="*/ 146 h 146"/>
                        <a:gd name="T112" fmla="*/ 79 w 85"/>
                        <a:gd name="T113" fmla="*/ 131 h 146"/>
                        <a:gd name="T114" fmla="*/ 77 w 85"/>
                        <a:gd name="T115" fmla="*/ 122 h 146"/>
                        <a:gd name="T116" fmla="*/ 74 w 85"/>
                        <a:gd name="T117" fmla="*/ 110 h 146"/>
                        <a:gd name="T118" fmla="*/ 80 w 85"/>
                        <a:gd name="T119" fmla="*/ 97 h 1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85" h="146">
                          <a:moveTo>
                            <a:pt x="80" y="97"/>
                          </a:moveTo>
                          <a:cubicBezTo>
                            <a:pt x="83" y="94"/>
                            <a:pt x="85" y="91"/>
                            <a:pt x="85" y="88"/>
                          </a:cubicBezTo>
                          <a:cubicBezTo>
                            <a:pt x="85" y="83"/>
                            <a:pt x="83" y="82"/>
                            <a:pt x="78" y="82"/>
                          </a:cubicBezTo>
                          <a:cubicBezTo>
                            <a:pt x="77" y="82"/>
                            <a:pt x="75" y="82"/>
                            <a:pt x="74" y="82"/>
                          </a:cubicBezTo>
                          <a:cubicBezTo>
                            <a:pt x="74" y="82"/>
                            <a:pt x="73" y="82"/>
                            <a:pt x="73" y="82"/>
                          </a:cubicBezTo>
                          <a:cubicBezTo>
                            <a:pt x="71" y="82"/>
                            <a:pt x="69" y="82"/>
                            <a:pt x="68" y="81"/>
                          </a:cubicBezTo>
                          <a:cubicBezTo>
                            <a:pt x="68" y="81"/>
                            <a:pt x="67" y="80"/>
                            <a:pt x="67" y="78"/>
                          </a:cubicBezTo>
                          <a:cubicBezTo>
                            <a:pt x="67" y="75"/>
                            <a:pt x="69" y="73"/>
                            <a:pt x="70" y="70"/>
                          </a:cubicBezTo>
                          <a:cubicBezTo>
                            <a:pt x="71" y="67"/>
                            <a:pt x="72" y="64"/>
                            <a:pt x="72" y="61"/>
                          </a:cubicBezTo>
                          <a:cubicBezTo>
                            <a:pt x="72" y="59"/>
                            <a:pt x="71" y="58"/>
                            <a:pt x="70" y="56"/>
                          </a:cubicBezTo>
                          <a:cubicBezTo>
                            <a:pt x="69" y="54"/>
                            <a:pt x="67" y="52"/>
                            <a:pt x="67" y="48"/>
                          </a:cubicBezTo>
                          <a:cubicBezTo>
                            <a:pt x="67" y="45"/>
                            <a:pt x="70" y="44"/>
                            <a:pt x="72" y="44"/>
                          </a:cubicBezTo>
                          <a:cubicBezTo>
                            <a:pt x="73" y="43"/>
                            <a:pt x="73" y="43"/>
                            <a:pt x="74" y="43"/>
                          </a:cubicBezTo>
                          <a:cubicBezTo>
                            <a:pt x="74" y="39"/>
                            <a:pt x="77" y="38"/>
                            <a:pt x="79" y="37"/>
                          </a:cubicBezTo>
                          <a:cubicBezTo>
                            <a:pt x="81" y="36"/>
                            <a:pt x="83" y="35"/>
                            <a:pt x="83" y="31"/>
                          </a:cubicBezTo>
                          <a:cubicBezTo>
                            <a:pt x="83" y="24"/>
                            <a:pt x="80" y="20"/>
                            <a:pt x="77" y="16"/>
                          </a:cubicBezTo>
                          <a:cubicBezTo>
                            <a:pt x="74" y="14"/>
                            <a:pt x="72" y="11"/>
                            <a:pt x="72" y="7"/>
                          </a:cubicBezTo>
                          <a:cubicBezTo>
                            <a:pt x="72" y="7"/>
                            <a:pt x="72" y="6"/>
                            <a:pt x="72" y="5"/>
                          </a:cubicBezTo>
                          <a:cubicBezTo>
                            <a:pt x="72" y="3"/>
                            <a:pt x="72" y="2"/>
                            <a:pt x="71" y="0"/>
                          </a:cubicBezTo>
                          <a:cubicBezTo>
                            <a:pt x="68" y="0"/>
                            <a:pt x="66" y="2"/>
                            <a:pt x="65" y="4"/>
                          </a:cubicBezTo>
                          <a:cubicBezTo>
                            <a:pt x="63" y="6"/>
                            <a:pt x="61" y="8"/>
                            <a:pt x="58" y="8"/>
                          </a:cubicBezTo>
                          <a:cubicBezTo>
                            <a:pt x="55" y="8"/>
                            <a:pt x="54" y="6"/>
                            <a:pt x="53" y="5"/>
                          </a:cubicBezTo>
                          <a:cubicBezTo>
                            <a:pt x="52" y="5"/>
                            <a:pt x="52" y="5"/>
                            <a:pt x="52" y="5"/>
                          </a:cubicBezTo>
                          <a:lnTo>
                            <a:pt x="48" y="5"/>
                          </a:lnTo>
                          <a:lnTo>
                            <a:pt x="48" y="8"/>
                          </a:lnTo>
                          <a:lnTo>
                            <a:pt x="42" y="8"/>
                          </a:lnTo>
                          <a:cubicBezTo>
                            <a:pt x="41" y="7"/>
                            <a:pt x="41" y="7"/>
                            <a:pt x="40" y="6"/>
                          </a:cubicBezTo>
                          <a:cubicBezTo>
                            <a:pt x="39" y="5"/>
                            <a:pt x="38" y="4"/>
                            <a:pt x="37" y="4"/>
                          </a:cubicBezTo>
                          <a:cubicBezTo>
                            <a:pt x="35" y="4"/>
                            <a:pt x="33" y="4"/>
                            <a:pt x="32" y="5"/>
                          </a:cubicBezTo>
                          <a:cubicBezTo>
                            <a:pt x="31" y="6"/>
                            <a:pt x="29" y="6"/>
                            <a:pt x="27" y="6"/>
                          </a:cubicBezTo>
                          <a:cubicBezTo>
                            <a:pt x="25" y="6"/>
                            <a:pt x="23" y="8"/>
                            <a:pt x="21" y="10"/>
                          </a:cubicBezTo>
                          <a:cubicBezTo>
                            <a:pt x="19" y="13"/>
                            <a:pt x="16" y="16"/>
                            <a:pt x="11" y="16"/>
                          </a:cubicBezTo>
                          <a:cubicBezTo>
                            <a:pt x="9" y="16"/>
                            <a:pt x="7" y="17"/>
                            <a:pt x="4" y="18"/>
                          </a:cubicBezTo>
                          <a:cubicBezTo>
                            <a:pt x="3" y="19"/>
                            <a:pt x="1" y="19"/>
                            <a:pt x="0" y="19"/>
                          </a:cubicBezTo>
                          <a:lnTo>
                            <a:pt x="0" y="27"/>
                          </a:lnTo>
                          <a:cubicBezTo>
                            <a:pt x="1" y="30"/>
                            <a:pt x="2" y="33"/>
                            <a:pt x="2" y="37"/>
                          </a:cubicBezTo>
                          <a:lnTo>
                            <a:pt x="2" y="41"/>
                          </a:lnTo>
                          <a:cubicBezTo>
                            <a:pt x="2" y="43"/>
                            <a:pt x="3" y="45"/>
                            <a:pt x="4" y="48"/>
                          </a:cubicBezTo>
                          <a:cubicBezTo>
                            <a:pt x="5" y="52"/>
                            <a:pt x="7" y="55"/>
                            <a:pt x="7" y="59"/>
                          </a:cubicBezTo>
                          <a:cubicBezTo>
                            <a:pt x="7" y="61"/>
                            <a:pt x="6" y="62"/>
                            <a:pt x="5" y="63"/>
                          </a:cubicBezTo>
                          <a:cubicBezTo>
                            <a:pt x="5" y="63"/>
                            <a:pt x="4" y="63"/>
                            <a:pt x="4" y="64"/>
                          </a:cubicBezTo>
                          <a:cubicBezTo>
                            <a:pt x="4" y="75"/>
                            <a:pt x="13" y="80"/>
                            <a:pt x="20" y="84"/>
                          </a:cubicBezTo>
                          <a:cubicBezTo>
                            <a:pt x="20" y="85"/>
                            <a:pt x="21" y="85"/>
                            <a:pt x="22" y="86"/>
                          </a:cubicBezTo>
                          <a:cubicBezTo>
                            <a:pt x="25" y="88"/>
                            <a:pt x="26" y="92"/>
                            <a:pt x="28" y="95"/>
                          </a:cubicBezTo>
                          <a:cubicBezTo>
                            <a:pt x="30" y="100"/>
                            <a:pt x="32" y="105"/>
                            <a:pt x="38" y="105"/>
                          </a:cubicBezTo>
                          <a:lnTo>
                            <a:pt x="39" y="105"/>
                          </a:lnTo>
                          <a:lnTo>
                            <a:pt x="39" y="107"/>
                          </a:lnTo>
                          <a:cubicBezTo>
                            <a:pt x="39" y="109"/>
                            <a:pt x="38" y="110"/>
                            <a:pt x="37" y="112"/>
                          </a:cubicBezTo>
                          <a:cubicBezTo>
                            <a:pt x="36" y="112"/>
                            <a:pt x="35" y="113"/>
                            <a:pt x="35" y="114"/>
                          </a:cubicBezTo>
                          <a:cubicBezTo>
                            <a:pt x="35" y="115"/>
                            <a:pt x="36" y="116"/>
                            <a:pt x="38" y="117"/>
                          </a:cubicBezTo>
                          <a:cubicBezTo>
                            <a:pt x="39" y="118"/>
                            <a:pt x="41" y="120"/>
                            <a:pt x="41" y="122"/>
                          </a:cubicBezTo>
                          <a:cubicBezTo>
                            <a:pt x="41" y="124"/>
                            <a:pt x="40" y="125"/>
                            <a:pt x="40" y="126"/>
                          </a:cubicBezTo>
                          <a:cubicBezTo>
                            <a:pt x="39" y="126"/>
                            <a:pt x="39" y="127"/>
                            <a:pt x="39" y="128"/>
                          </a:cubicBezTo>
                          <a:cubicBezTo>
                            <a:pt x="39" y="134"/>
                            <a:pt x="45" y="135"/>
                            <a:pt x="53" y="137"/>
                          </a:cubicBezTo>
                          <a:cubicBezTo>
                            <a:pt x="58" y="137"/>
                            <a:pt x="63" y="138"/>
                            <a:pt x="66" y="141"/>
                          </a:cubicBezTo>
                          <a:cubicBezTo>
                            <a:pt x="67" y="142"/>
                            <a:pt x="67" y="144"/>
                            <a:pt x="67" y="146"/>
                          </a:cubicBezTo>
                          <a:cubicBezTo>
                            <a:pt x="73" y="142"/>
                            <a:pt x="79" y="139"/>
                            <a:pt x="79" y="131"/>
                          </a:cubicBezTo>
                          <a:cubicBezTo>
                            <a:pt x="79" y="128"/>
                            <a:pt x="78" y="125"/>
                            <a:pt x="77" y="122"/>
                          </a:cubicBezTo>
                          <a:cubicBezTo>
                            <a:pt x="75" y="118"/>
                            <a:pt x="74" y="114"/>
                            <a:pt x="74" y="110"/>
                          </a:cubicBezTo>
                          <a:cubicBezTo>
                            <a:pt x="74" y="104"/>
                            <a:pt x="77" y="100"/>
                            <a:pt x="80" y="9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9" name="Freeform 1171">
                      <a:extLst>
                        <a:ext uri="{FF2B5EF4-FFF2-40B4-BE49-F238E27FC236}">
                          <a16:creationId xmlns:a16="http://schemas.microsoft.com/office/drawing/2014/main" id="{948E87C0-F088-F0C3-A5A7-3FF6947574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3620" y="4643771"/>
                      <a:ext cx="99612" cy="77059"/>
                    </a:xfrm>
                    <a:custGeom>
                      <a:avLst/>
                      <a:gdLst>
                        <a:gd name="T0" fmla="*/ 208 w 234"/>
                        <a:gd name="T1" fmla="*/ 153 h 178"/>
                        <a:gd name="T2" fmla="*/ 222 w 234"/>
                        <a:gd name="T3" fmla="*/ 147 h 178"/>
                        <a:gd name="T4" fmla="*/ 228 w 234"/>
                        <a:gd name="T5" fmla="*/ 125 h 178"/>
                        <a:gd name="T6" fmla="*/ 225 w 234"/>
                        <a:gd name="T7" fmla="*/ 108 h 178"/>
                        <a:gd name="T8" fmla="*/ 219 w 234"/>
                        <a:gd name="T9" fmla="*/ 82 h 178"/>
                        <a:gd name="T10" fmla="*/ 217 w 234"/>
                        <a:gd name="T11" fmla="*/ 69 h 178"/>
                        <a:gd name="T12" fmla="*/ 205 w 234"/>
                        <a:gd name="T13" fmla="*/ 55 h 178"/>
                        <a:gd name="T14" fmla="*/ 186 w 234"/>
                        <a:gd name="T15" fmla="*/ 44 h 178"/>
                        <a:gd name="T16" fmla="*/ 167 w 234"/>
                        <a:gd name="T17" fmla="*/ 46 h 178"/>
                        <a:gd name="T18" fmla="*/ 162 w 234"/>
                        <a:gd name="T19" fmla="*/ 26 h 178"/>
                        <a:gd name="T20" fmla="*/ 156 w 234"/>
                        <a:gd name="T21" fmla="*/ 14 h 178"/>
                        <a:gd name="T22" fmla="*/ 144 w 234"/>
                        <a:gd name="T23" fmla="*/ 7 h 178"/>
                        <a:gd name="T24" fmla="*/ 123 w 234"/>
                        <a:gd name="T25" fmla="*/ 19 h 178"/>
                        <a:gd name="T26" fmla="*/ 98 w 234"/>
                        <a:gd name="T27" fmla="*/ 9 h 178"/>
                        <a:gd name="T28" fmla="*/ 65 w 234"/>
                        <a:gd name="T29" fmla="*/ 4 h 178"/>
                        <a:gd name="T30" fmla="*/ 52 w 234"/>
                        <a:gd name="T31" fmla="*/ 0 h 178"/>
                        <a:gd name="T32" fmla="*/ 32 w 234"/>
                        <a:gd name="T33" fmla="*/ 32 h 178"/>
                        <a:gd name="T34" fmla="*/ 16 w 234"/>
                        <a:gd name="T35" fmla="*/ 43 h 178"/>
                        <a:gd name="T36" fmla="*/ 9 w 234"/>
                        <a:gd name="T37" fmla="*/ 60 h 178"/>
                        <a:gd name="T38" fmla="*/ 4 w 234"/>
                        <a:gd name="T39" fmla="*/ 60 h 178"/>
                        <a:gd name="T40" fmla="*/ 6 w 234"/>
                        <a:gd name="T41" fmla="*/ 63 h 178"/>
                        <a:gd name="T42" fmla="*/ 6 w 234"/>
                        <a:gd name="T43" fmla="*/ 67 h 178"/>
                        <a:gd name="T44" fmla="*/ 0 w 234"/>
                        <a:gd name="T45" fmla="*/ 77 h 178"/>
                        <a:gd name="T46" fmla="*/ 6 w 234"/>
                        <a:gd name="T47" fmla="*/ 90 h 178"/>
                        <a:gd name="T48" fmla="*/ 6 w 234"/>
                        <a:gd name="T49" fmla="*/ 103 h 178"/>
                        <a:gd name="T50" fmla="*/ 10 w 234"/>
                        <a:gd name="T51" fmla="*/ 108 h 178"/>
                        <a:gd name="T52" fmla="*/ 18 w 234"/>
                        <a:gd name="T53" fmla="*/ 111 h 178"/>
                        <a:gd name="T54" fmla="*/ 40 w 234"/>
                        <a:gd name="T55" fmla="*/ 116 h 178"/>
                        <a:gd name="T56" fmla="*/ 66 w 234"/>
                        <a:gd name="T57" fmla="*/ 128 h 178"/>
                        <a:gd name="T58" fmla="*/ 75 w 234"/>
                        <a:gd name="T59" fmla="*/ 144 h 178"/>
                        <a:gd name="T60" fmla="*/ 85 w 234"/>
                        <a:gd name="T61" fmla="*/ 145 h 178"/>
                        <a:gd name="T62" fmla="*/ 97 w 234"/>
                        <a:gd name="T63" fmla="*/ 149 h 178"/>
                        <a:gd name="T64" fmla="*/ 116 w 234"/>
                        <a:gd name="T65" fmla="*/ 152 h 178"/>
                        <a:gd name="T66" fmla="*/ 129 w 234"/>
                        <a:gd name="T67" fmla="*/ 155 h 178"/>
                        <a:gd name="T68" fmla="*/ 126 w 234"/>
                        <a:gd name="T69" fmla="*/ 162 h 178"/>
                        <a:gd name="T70" fmla="*/ 130 w 234"/>
                        <a:gd name="T71" fmla="*/ 170 h 178"/>
                        <a:gd name="T72" fmla="*/ 129 w 234"/>
                        <a:gd name="T73" fmla="*/ 178 h 178"/>
                        <a:gd name="T74" fmla="*/ 147 w 234"/>
                        <a:gd name="T75" fmla="*/ 167 h 178"/>
                        <a:gd name="T76" fmla="*/ 148 w 234"/>
                        <a:gd name="T77" fmla="*/ 165 h 178"/>
                        <a:gd name="T78" fmla="*/ 161 w 234"/>
                        <a:gd name="T79" fmla="*/ 162 h 178"/>
                        <a:gd name="T80" fmla="*/ 177 w 234"/>
                        <a:gd name="T81" fmla="*/ 152 h 178"/>
                        <a:gd name="T82" fmla="*/ 187 w 234"/>
                        <a:gd name="T83" fmla="*/ 149 h 178"/>
                        <a:gd name="T84" fmla="*/ 193 w 234"/>
                        <a:gd name="T85" fmla="*/ 153 h 178"/>
                        <a:gd name="T86" fmla="*/ 195 w 234"/>
                        <a:gd name="T87" fmla="*/ 150 h 178"/>
                        <a:gd name="T88" fmla="*/ 204 w 234"/>
                        <a:gd name="T89" fmla="*/ 152 h 1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34" h="178">
                          <a:moveTo>
                            <a:pt x="204" y="152"/>
                          </a:moveTo>
                          <a:cubicBezTo>
                            <a:pt x="205" y="153"/>
                            <a:pt x="206" y="153"/>
                            <a:pt x="208" y="153"/>
                          </a:cubicBezTo>
                          <a:cubicBezTo>
                            <a:pt x="210" y="153"/>
                            <a:pt x="212" y="152"/>
                            <a:pt x="213" y="151"/>
                          </a:cubicBezTo>
                          <a:cubicBezTo>
                            <a:pt x="215" y="149"/>
                            <a:pt x="218" y="147"/>
                            <a:pt x="222" y="147"/>
                          </a:cubicBezTo>
                          <a:lnTo>
                            <a:pt x="222" y="135"/>
                          </a:lnTo>
                          <a:cubicBezTo>
                            <a:pt x="222" y="130"/>
                            <a:pt x="225" y="128"/>
                            <a:pt x="228" y="125"/>
                          </a:cubicBezTo>
                          <a:cubicBezTo>
                            <a:pt x="231" y="123"/>
                            <a:pt x="234" y="121"/>
                            <a:pt x="234" y="116"/>
                          </a:cubicBezTo>
                          <a:cubicBezTo>
                            <a:pt x="234" y="111"/>
                            <a:pt x="230" y="109"/>
                            <a:pt x="225" y="108"/>
                          </a:cubicBezTo>
                          <a:cubicBezTo>
                            <a:pt x="219" y="107"/>
                            <a:pt x="213" y="105"/>
                            <a:pt x="213" y="97"/>
                          </a:cubicBezTo>
                          <a:cubicBezTo>
                            <a:pt x="213" y="91"/>
                            <a:pt x="216" y="86"/>
                            <a:pt x="219" y="82"/>
                          </a:cubicBezTo>
                          <a:cubicBezTo>
                            <a:pt x="221" y="80"/>
                            <a:pt x="223" y="77"/>
                            <a:pt x="223" y="74"/>
                          </a:cubicBezTo>
                          <a:cubicBezTo>
                            <a:pt x="223" y="71"/>
                            <a:pt x="221" y="70"/>
                            <a:pt x="217" y="69"/>
                          </a:cubicBezTo>
                          <a:cubicBezTo>
                            <a:pt x="215" y="68"/>
                            <a:pt x="213" y="68"/>
                            <a:pt x="212" y="67"/>
                          </a:cubicBezTo>
                          <a:cubicBezTo>
                            <a:pt x="209" y="64"/>
                            <a:pt x="206" y="58"/>
                            <a:pt x="205" y="55"/>
                          </a:cubicBezTo>
                          <a:cubicBezTo>
                            <a:pt x="201" y="54"/>
                            <a:pt x="199" y="52"/>
                            <a:pt x="197" y="49"/>
                          </a:cubicBezTo>
                          <a:cubicBezTo>
                            <a:pt x="194" y="47"/>
                            <a:pt x="192" y="44"/>
                            <a:pt x="186" y="44"/>
                          </a:cubicBezTo>
                          <a:cubicBezTo>
                            <a:pt x="182" y="44"/>
                            <a:pt x="180" y="45"/>
                            <a:pt x="177" y="45"/>
                          </a:cubicBezTo>
                          <a:cubicBezTo>
                            <a:pt x="174" y="46"/>
                            <a:pt x="171" y="46"/>
                            <a:pt x="167" y="46"/>
                          </a:cubicBezTo>
                          <a:cubicBezTo>
                            <a:pt x="163" y="46"/>
                            <a:pt x="162" y="41"/>
                            <a:pt x="162" y="39"/>
                          </a:cubicBezTo>
                          <a:lnTo>
                            <a:pt x="162" y="26"/>
                          </a:lnTo>
                          <a:cubicBezTo>
                            <a:pt x="162" y="23"/>
                            <a:pt x="160" y="22"/>
                            <a:pt x="159" y="20"/>
                          </a:cubicBezTo>
                          <a:cubicBezTo>
                            <a:pt x="158" y="19"/>
                            <a:pt x="156" y="17"/>
                            <a:pt x="156" y="14"/>
                          </a:cubicBezTo>
                          <a:cubicBezTo>
                            <a:pt x="153" y="14"/>
                            <a:pt x="152" y="12"/>
                            <a:pt x="150" y="10"/>
                          </a:cubicBezTo>
                          <a:cubicBezTo>
                            <a:pt x="148" y="9"/>
                            <a:pt x="146" y="7"/>
                            <a:pt x="144" y="7"/>
                          </a:cubicBezTo>
                          <a:cubicBezTo>
                            <a:pt x="139" y="7"/>
                            <a:pt x="136" y="10"/>
                            <a:pt x="132" y="13"/>
                          </a:cubicBezTo>
                          <a:cubicBezTo>
                            <a:pt x="130" y="16"/>
                            <a:pt x="127" y="19"/>
                            <a:pt x="123" y="19"/>
                          </a:cubicBezTo>
                          <a:cubicBezTo>
                            <a:pt x="118" y="19"/>
                            <a:pt x="114" y="16"/>
                            <a:pt x="111" y="14"/>
                          </a:cubicBezTo>
                          <a:cubicBezTo>
                            <a:pt x="108" y="12"/>
                            <a:pt x="104" y="9"/>
                            <a:pt x="98" y="9"/>
                          </a:cubicBezTo>
                          <a:cubicBezTo>
                            <a:pt x="90" y="9"/>
                            <a:pt x="84" y="8"/>
                            <a:pt x="78" y="4"/>
                          </a:cubicBezTo>
                          <a:lnTo>
                            <a:pt x="65" y="4"/>
                          </a:lnTo>
                          <a:cubicBezTo>
                            <a:pt x="64" y="3"/>
                            <a:pt x="62" y="3"/>
                            <a:pt x="61" y="2"/>
                          </a:cubicBezTo>
                          <a:cubicBezTo>
                            <a:pt x="58" y="1"/>
                            <a:pt x="55" y="0"/>
                            <a:pt x="52" y="0"/>
                          </a:cubicBezTo>
                          <a:cubicBezTo>
                            <a:pt x="44" y="0"/>
                            <a:pt x="40" y="11"/>
                            <a:pt x="37" y="20"/>
                          </a:cubicBezTo>
                          <a:cubicBezTo>
                            <a:pt x="36" y="25"/>
                            <a:pt x="34" y="29"/>
                            <a:pt x="32" y="32"/>
                          </a:cubicBezTo>
                          <a:cubicBezTo>
                            <a:pt x="30" y="35"/>
                            <a:pt x="27" y="36"/>
                            <a:pt x="24" y="38"/>
                          </a:cubicBezTo>
                          <a:cubicBezTo>
                            <a:pt x="20" y="39"/>
                            <a:pt x="18" y="40"/>
                            <a:pt x="16" y="43"/>
                          </a:cubicBezTo>
                          <a:cubicBezTo>
                            <a:pt x="14" y="46"/>
                            <a:pt x="13" y="48"/>
                            <a:pt x="13" y="50"/>
                          </a:cubicBezTo>
                          <a:cubicBezTo>
                            <a:pt x="12" y="53"/>
                            <a:pt x="11" y="57"/>
                            <a:pt x="9" y="60"/>
                          </a:cubicBezTo>
                          <a:lnTo>
                            <a:pt x="8" y="61"/>
                          </a:lnTo>
                          <a:lnTo>
                            <a:pt x="4" y="60"/>
                          </a:lnTo>
                          <a:lnTo>
                            <a:pt x="5" y="63"/>
                          </a:lnTo>
                          <a:cubicBezTo>
                            <a:pt x="6" y="63"/>
                            <a:pt x="6" y="63"/>
                            <a:pt x="6" y="63"/>
                          </a:cubicBezTo>
                          <a:cubicBezTo>
                            <a:pt x="7" y="64"/>
                            <a:pt x="6" y="65"/>
                            <a:pt x="6" y="65"/>
                          </a:cubicBezTo>
                          <a:cubicBezTo>
                            <a:pt x="6" y="65"/>
                            <a:pt x="6" y="66"/>
                            <a:pt x="6" y="67"/>
                          </a:cubicBezTo>
                          <a:cubicBezTo>
                            <a:pt x="6" y="69"/>
                            <a:pt x="4" y="70"/>
                            <a:pt x="3" y="71"/>
                          </a:cubicBezTo>
                          <a:cubicBezTo>
                            <a:pt x="2" y="73"/>
                            <a:pt x="0" y="74"/>
                            <a:pt x="0" y="77"/>
                          </a:cubicBezTo>
                          <a:cubicBezTo>
                            <a:pt x="0" y="80"/>
                            <a:pt x="2" y="83"/>
                            <a:pt x="4" y="86"/>
                          </a:cubicBezTo>
                          <a:cubicBezTo>
                            <a:pt x="5" y="87"/>
                            <a:pt x="6" y="89"/>
                            <a:pt x="6" y="90"/>
                          </a:cubicBezTo>
                          <a:lnTo>
                            <a:pt x="6" y="90"/>
                          </a:lnTo>
                          <a:lnTo>
                            <a:pt x="6" y="103"/>
                          </a:lnTo>
                          <a:cubicBezTo>
                            <a:pt x="7" y="104"/>
                            <a:pt x="8" y="105"/>
                            <a:pt x="9" y="107"/>
                          </a:cubicBezTo>
                          <a:cubicBezTo>
                            <a:pt x="9" y="107"/>
                            <a:pt x="10" y="107"/>
                            <a:pt x="10" y="108"/>
                          </a:cubicBezTo>
                          <a:lnTo>
                            <a:pt x="18" y="110"/>
                          </a:lnTo>
                          <a:lnTo>
                            <a:pt x="18" y="111"/>
                          </a:lnTo>
                          <a:cubicBezTo>
                            <a:pt x="19" y="113"/>
                            <a:pt x="32" y="115"/>
                            <a:pt x="36" y="116"/>
                          </a:cubicBezTo>
                          <a:cubicBezTo>
                            <a:pt x="38" y="116"/>
                            <a:pt x="39" y="116"/>
                            <a:pt x="40" y="116"/>
                          </a:cubicBezTo>
                          <a:cubicBezTo>
                            <a:pt x="49" y="118"/>
                            <a:pt x="57" y="122"/>
                            <a:pt x="64" y="126"/>
                          </a:cubicBezTo>
                          <a:cubicBezTo>
                            <a:pt x="65" y="127"/>
                            <a:pt x="66" y="127"/>
                            <a:pt x="66" y="128"/>
                          </a:cubicBezTo>
                          <a:cubicBezTo>
                            <a:pt x="70" y="130"/>
                            <a:pt x="71" y="134"/>
                            <a:pt x="72" y="137"/>
                          </a:cubicBezTo>
                          <a:cubicBezTo>
                            <a:pt x="73" y="140"/>
                            <a:pt x="73" y="142"/>
                            <a:pt x="75" y="144"/>
                          </a:cubicBezTo>
                          <a:cubicBezTo>
                            <a:pt x="76" y="145"/>
                            <a:pt x="77" y="145"/>
                            <a:pt x="81" y="145"/>
                          </a:cubicBezTo>
                          <a:cubicBezTo>
                            <a:pt x="83" y="145"/>
                            <a:pt x="84" y="145"/>
                            <a:pt x="85" y="145"/>
                          </a:cubicBezTo>
                          <a:cubicBezTo>
                            <a:pt x="87" y="145"/>
                            <a:pt x="88" y="145"/>
                            <a:pt x="89" y="145"/>
                          </a:cubicBezTo>
                          <a:cubicBezTo>
                            <a:pt x="92" y="145"/>
                            <a:pt x="94" y="147"/>
                            <a:pt x="97" y="149"/>
                          </a:cubicBezTo>
                          <a:cubicBezTo>
                            <a:pt x="100" y="151"/>
                            <a:pt x="104" y="153"/>
                            <a:pt x="109" y="153"/>
                          </a:cubicBezTo>
                          <a:cubicBezTo>
                            <a:pt x="112" y="153"/>
                            <a:pt x="114" y="153"/>
                            <a:pt x="116" y="152"/>
                          </a:cubicBezTo>
                          <a:cubicBezTo>
                            <a:pt x="118" y="151"/>
                            <a:pt x="120" y="149"/>
                            <a:pt x="123" y="149"/>
                          </a:cubicBezTo>
                          <a:cubicBezTo>
                            <a:pt x="127" y="149"/>
                            <a:pt x="129" y="152"/>
                            <a:pt x="129" y="155"/>
                          </a:cubicBezTo>
                          <a:cubicBezTo>
                            <a:pt x="129" y="157"/>
                            <a:pt x="128" y="158"/>
                            <a:pt x="127" y="159"/>
                          </a:cubicBezTo>
                          <a:cubicBezTo>
                            <a:pt x="127" y="160"/>
                            <a:pt x="126" y="161"/>
                            <a:pt x="126" y="162"/>
                          </a:cubicBezTo>
                          <a:cubicBezTo>
                            <a:pt x="126" y="163"/>
                            <a:pt x="127" y="164"/>
                            <a:pt x="128" y="165"/>
                          </a:cubicBezTo>
                          <a:cubicBezTo>
                            <a:pt x="129" y="166"/>
                            <a:pt x="130" y="168"/>
                            <a:pt x="130" y="170"/>
                          </a:cubicBezTo>
                          <a:cubicBezTo>
                            <a:pt x="130" y="172"/>
                            <a:pt x="130" y="174"/>
                            <a:pt x="129" y="175"/>
                          </a:cubicBezTo>
                          <a:cubicBezTo>
                            <a:pt x="129" y="176"/>
                            <a:pt x="129" y="177"/>
                            <a:pt x="129" y="178"/>
                          </a:cubicBezTo>
                          <a:lnTo>
                            <a:pt x="131" y="178"/>
                          </a:lnTo>
                          <a:cubicBezTo>
                            <a:pt x="132" y="171"/>
                            <a:pt x="138" y="167"/>
                            <a:pt x="147" y="167"/>
                          </a:cubicBezTo>
                          <a:lnTo>
                            <a:pt x="147" y="165"/>
                          </a:lnTo>
                          <a:lnTo>
                            <a:pt x="148" y="165"/>
                          </a:lnTo>
                          <a:cubicBezTo>
                            <a:pt x="150" y="165"/>
                            <a:pt x="152" y="164"/>
                            <a:pt x="154" y="164"/>
                          </a:cubicBezTo>
                          <a:cubicBezTo>
                            <a:pt x="156" y="163"/>
                            <a:pt x="158" y="162"/>
                            <a:pt x="161" y="162"/>
                          </a:cubicBezTo>
                          <a:cubicBezTo>
                            <a:pt x="165" y="162"/>
                            <a:pt x="167" y="159"/>
                            <a:pt x="170" y="157"/>
                          </a:cubicBezTo>
                          <a:cubicBezTo>
                            <a:pt x="172" y="154"/>
                            <a:pt x="174" y="152"/>
                            <a:pt x="177" y="152"/>
                          </a:cubicBezTo>
                          <a:cubicBezTo>
                            <a:pt x="179" y="152"/>
                            <a:pt x="180" y="151"/>
                            <a:pt x="181" y="151"/>
                          </a:cubicBezTo>
                          <a:cubicBezTo>
                            <a:pt x="183" y="150"/>
                            <a:pt x="184" y="149"/>
                            <a:pt x="187" y="149"/>
                          </a:cubicBezTo>
                          <a:cubicBezTo>
                            <a:pt x="189" y="149"/>
                            <a:pt x="191" y="151"/>
                            <a:pt x="192" y="152"/>
                          </a:cubicBezTo>
                          <a:cubicBezTo>
                            <a:pt x="192" y="153"/>
                            <a:pt x="193" y="153"/>
                            <a:pt x="193" y="153"/>
                          </a:cubicBezTo>
                          <a:lnTo>
                            <a:pt x="195" y="153"/>
                          </a:lnTo>
                          <a:lnTo>
                            <a:pt x="195" y="150"/>
                          </a:lnTo>
                          <a:lnTo>
                            <a:pt x="203" y="150"/>
                          </a:lnTo>
                          <a:cubicBezTo>
                            <a:pt x="203" y="151"/>
                            <a:pt x="204" y="151"/>
                            <a:pt x="204" y="1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0" name="Freeform 1172">
                      <a:extLst>
                        <a:ext uri="{FF2B5EF4-FFF2-40B4-BE49-F238E27FC236}">
                          <a16:creationId xmlns:a16="http://schemas.microsoft.com/office/drawing/2014/main" id="{8B99AF7A-B55D-5C22-5F05-D4CBDA5F53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765936"/>
                      <a:ext cx="46987" cy="46987"/>
                    </a:xfrm>
                    <a:custGeom>
                      <a:avLst/>
                      <a:gdLst>
                        <a:gd name="T0" fmla="*/ 105 w 113"/>
                        <a:gd name="T1" fmla="*/ 61 h 112"/>
                        <a:gd name="T2" fmla="*/ 96 w 113"/>
                        <a:gd name="T3" fmla="*/ 50 h 112"/>
                        <a:gd name="T4" fmla="*/ 93 w 113"/>
                        <a:gd name="T5" fmla="*/ 38 h 112"/>
                        <a:gd name="T6" fmla="*/ 92 w 113"/>
                        <a:gd name="T7" fmla="*/ 39 h 112"/>
                        <a:gd name="T8" fmla="*/ 86 w 113"/>
                        <a:gd name="T9" fmla="*/ 44 h 112"/>
                        <a:gd name="T10" fmla="*/ 75 w 113"/>
                        <a:gd name="T11" fmla="*/ 38 h 112"/>
                        <a:gd name="T12" fmla="*/ 76 w 113"/>
                        <a:gd name="T13" fmla="*/ 33 h 112"/>
                        <a:gd name="T14" fmla="*/ 76 w 113"/>
                        <a:gd name="T15" fmla="*/ 31 h 112"/>
                        <a:gd name="T16" fmla="*/ 76 w 113"/>
                        <a:gd name="T17" fmla="*/ 29 h 112"/>
                        <a:gd name="T18" fmla="*/ 74 w 113"/>
                        <a:gd name="T19" fmla="*/ 26 h 112"/>
                        <a:gd name="T20" fmla="*/ 85 w 113"/>
                        <a:gd name="T21" fmla="*/ 12 h 112"/>
                        <a:gd name="T22" fmla="*/ 73 w 113"/>
                        <a:gd name="T23" fmla="*/ 5 h 112"/>
                        <a:gd name="T24" fmla="*/ 60 w 113"/>
                        <a:gd name="T25" fmla="*/ 0 h 112"/>
                        <a:gd name="T26" fmla="*/ 52 w 113"/>
                        <a:gd name="T27" fmla="*/ 6 h 112"/>
                        <a:gd name="T28" fmla="*/ 54 w 113"/>
                        <a:gd name="T29" fmla="*/ 11 h 112"/>
                        <a:gd name="T30" fmla="*/ 56 w 113"/>
                        <a:gd name="T31" fmla="*/ 17 h 112"/>
                        <a:gd name="T32" fmla="*/ 39 w 113"/>
                        <a:gd name="T33" fmla="*/ 26 h 112"/>
                        <a:gd name="T34" fmla="*/ 34 w 113"/>
                        <a:gd name="T35" fmla="*/ 27 h 112"/>
                        <a:gd name="T36" fmla="*/ 30 w 113"/>
                        <a:gd name="T37" fmla="*/ 29 h 112"/>
                        <a:gd name="T38" fmla="*/ 27 w 113"/>
                        <a:gd name="T39" fmla="*/ 30 h 112"/>
                        <a:gd name="T40" fmla="*/ 24 w 113"/>
                        <a:gd name="T41" fmla="*/ 32 h 112"/>
                        <a:gd name="T42" fmla="*/ 0 w 113"/>
                        <a:gd name="T43" fmla="*/ 45 h 112"/>
                        <a:gd name="T44" fmla="*/ 4 w 113"/>
                        <a:gd name="T45" fmla="*/ 49 h 112"/>
                        <a:gd name="T46" fmla="*/ 10 w 113"/>
                        <a:gd name="T47" fmla="*/ 54 h 112"/>
                        <a:gd name="T48" fmla="*/ 4 w 113"/>
                        <a:gd name="T49" fmla="*/ 61 h 112"/>
                        <a:gd name="T50" fmla="*/ 2 w 113"/>
                        <a:gd name="T51" fmla="*/ 63 h 112"/>
                        <a:gd name="T52" fmla="*/ 1 w 113"/>
                        <a:gd name="T53" fmla="*/ 64 h 112"/>
                        <a:gd name="T54" fmla="*/ 0 w 113"/>
                        <a:gd name="T55" fmla="*/ 65 h 112"/>
                        <a:gd name="T56" fmla="*/ 9 w 113"/>
                        <a:gd name="T57" fmla="*/ 75 h 112"/>
                        <a:gd name="T58" fmla="*/ 13 w 113"/>
                        <a:gd name="T59" fmla="*/ 76 h 112"/>
                        <a:gd name="T60" fmla="*/ 15 w 113"/>
                        <a:gd name="T61" fmla="*/ 85 h 112"/>
                        <a:gd name="T62" fmla="*/ 15 w 113"/>
                        <a:gd name="T63" fmla="*/ 88 h 112"/>
                        <a:gd name="T64" fmla="*/ 30 w 113"/>
                        <a:gd name="T65" fmla="*/ 95 h 112"/>
                        <a:gd name="T66" fmla="*/ 32 w 113"/>
                        <a:gd name="T67" fmla="*/ 96 h 112"/>
                        <a:gd name="T68" fmla="*/ 36 w 113"/>
                        <a:gd name="T69" fmla="*/ 100 h 112"/>
                        <a:gd name="T70" fmla="*/ 42 w 113"/>
                        <a:gd name="T71" fmla="*/ 96 h 112"/>
                        <a:gd name="T72" fmla="*/ 51 w 113"/>
                        <a:gd name="T73" fmla="*/ 91 h 112"/>
                        <a:gd name="T74" fmla="*/ 52 w 113"/>
                        <a:gd name="T75" fmla="*/ 91 h 112"/>
                        <a:gd name="T76" fmla="*/ 52 w 113"/>
                        <a:gd name="T77" fmla="*/ 92 h 112"/>
                        <a:gd name="T78" fmla="*/ 52 w 113"/>
                        <a:gd name="T79" fmla="*/ 102 h 112"/>
                        <a:gd name="T80" fmla="*/ 55 w 113"/>
                        <a:gd name="T81" fmla="*/ 107 h 112"/>
                        <a:gd name="T82" fmla="*/ 58 w 113"/>
                        <a:gd name="T83" fmla="*/ 111 h 112"/>
                        <a:gd name="T84" fmla="*/ 74 w 113"/>
                        <a:gd name="T85" fmla="*/ 107 h 112"/>
                        <a:gd name="T86" fmla="*/ 90 w 113"/>
                        <a:gd name="T87" fmla="*/ 97 h 112"/>
                        <a:gd name="T88" fmla="*/ 99 w 113"/>
                        <a:gd name="T89" fmla="*/ 96 h 112"/>
                        <a:gd name="T90" fmla="*/ 108 w 113"/>
                        <a:gd name="T91" fmla="*/ 90 h 112"/>
                        <a:gd name="T92" fmla="*/ 109 w 113"/>
                        <a:gd name="T93" fmla="*/ 89 h 112"/>
                        <a:gd name="T94" fmla="*/ 104 w 113"/>
                        <a:gd name="T95" fmla="*/ 79 h 112"/>
                        <a:gd name="T96" fmla="*/ 110 w 113"/>
                        <a:gd name="T97" fmla="*/ 71 h 112"/>
                        <a:gd name="T98" fmla="*/ 110 w 113"/>
                        <a:gd name="T99" fmla="*/ 70 h 112"/>
                        <a:gd name="T100" fmla="*/ 113 w 113"/>
                        <a:gd name="T101" fmla="*/ 70 h 112"/>
                        <a:gd name="T102" fmla="*/ 105 w 113"/>
                        <a:gd name="T103" fmla="*/ 61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13" h="112">
                          <a:moveTo>
                            <a:pt x="105" y="61"/>
                          </a:moveTo>
                          <a:cubicBezTo>
                            <a:pt x="101" y="58"/>
                            <a:pt x="97" y="55"/>
                            <a:pt x="96" y="50"/>
                          </a:cubicBezTo>
                          <a:cubicBezTo>
                            <a:pt x="96" y="45"/>
                            <a:pt x="94" y="41"/>
                            <a:pt x="93" y="38"/>
                          </a:cubicBezTo>
                          <a:cubicBezTo>
                            <a:pt x="92" y="38"/>
                            <a:pt x="92" y="39"/>
                            <a:pt x="92" y="39"/>
                          </a:cubicBezTo>
                          <a:cubicBezTo>
                            <a:pt x="91" y="41"/>
                            <a:pt x="88" y="44"/>
                            <a:pt x="86" y="44"/>
                          </a:cubicBezTo>
                          <a:cubicBezTo>
                            <a:pt x="82" y="44"/>
                            <a:pt x="75" y="41"/>
                            <a:pt x="75" y="38"/>
                          </a:cubicBezTo>
                          <a:cubicBezTo>
                            <a:pt x="75" y="36"/>
                            <a:pt x="75" y="34"/>
                            <a:pt x="76" y="33"/>
                          </a:cubicBezTo>
                          <a:cubicBezTo>
                            <a:pt x="76" y="32"/>
                            <a:pt x="76" y="32"/>
                            <a:pt x="76" y="31"/>
                          </a:cubicBezTo>
                          <a:lnTo>
                            <a:pt x="76" y="29"/>
                          </a:lnTo>
                          <a:cubicBezTo>
                            <a:pt x="76" y="29"/>
                            <a:pt x="74" y="28"/>
                            <a:pt x="74" y="26"/>
                          </a:cubicBezTo>
                          <a:cubicBezTo>
                            <a:pt x="74" y="19"/>
                            <a:pt x="80" y="15"/>
                            <a:pt x="85" y="12"/>
                          </a:cubicBezTo>
                          <a:cubicBezTo>
                            <a:pt x="86" y="6"/>
                            <a:pt x="81" y="6"/>
                            <a:pt x="73" y="5"/>
                          </a:cubicBezTo>
                          <a:cubicBezTo>
                            <a:pt x="68" y="4"/>
                            <a:pt x="63" y="3"/>
                            <a:pt x="60" y="0"/>
                          </a:cubicBezTo>
                          <a:cubicBezTo>
                            <a:pt x="55" y="1"/>
                            <a:pt x="52" y="3"/>
                            <a:pt x="52" y="6"/>
                          </a:cubicBezTo>
                          <a:cubicBezTo>
                            <a:pt x="52" y="8"/>
                            <a:pt x="53" y="10"/>
                            <a:pt x="54" y="11"/>
                          </a:cubicBezTo>
                          <a:cubicBezTo>
                            <a:pt x="55" y="13"/>
                            <a:pt x="56" y="14"/>
                            <a:pt x="56" y="17"/>
                          </a:cubicBezTo>
                          <a:cubicBezTo>
                            <a:pt x="56" y="24"/>
                            <a:pt x="47" y="25"/>
                            <a:pt x="39" y="26"/>
                          </a:cubicBezTo>
                          <a:cubicBezTo>
                            <a:pt x="37" y="27"/>
                            <a:pt x="35" y="27"/>
                            <a:pt x="34" y="27"/>
                          </a:cubicBezTo>
                          <a:cubicBezTo>
                            <a:pt x="32" y="27"/>
                            <a:pt x="31" y="28"/>
                            <a:pt x="30" y="29"/>
                          </a:cubicBezTo>
                          <a:cubicBezTo>
                            <a:pt x="29" y="29"/>
                            <a:pt x="28" y="30"/>
                            <a:pt x="27" y="30"/>
                          </a:cubicBezTo>
                          <a:cubicBezTo>
                            <a:pt x="26" y="30"/>
                            <a:pt x="25" y="31"/>
                            <a:pt x="24" y="32"/>
                          </a:cubicBezTo>
                          <a:cubicBezTo>
                            <a:pt x="5" y="40"/>
                            <a:pt x="0" y="44"/>
                            <a:pt x="0" y="45"/>
                          </a:cubicBezTo>
                          <a:cubicBezTo>
                            <a:pt x="0" y="46"/>
                            <a:pt x="2" y="47"/>
                            <a:pt x="4" y="49"/>
                          </a:cubicBezTo>
                          <a:cubicBezTo>
                            <a:pt x="7" y="50"/>
                            <a:pt x="10" y="51"/>
                            <a:pt x="10" y="54"/>
                          </a:cubicBezTo>
                          <a:cubicBezTo>
                            <a:pt x="10" y="59"/>
                            <a:pt x="7" y="60"/>
                            <a:pt x="4" y="61"/>
                          </a:cubicBezTo>
                          <a:cubicBezTo>
                            <a:pt x="3" y="62"/>
                            <a:pt x="2" y="62"/>
                            <a:pt x="2" y="63"/>
                          </a:cubicBezTo>
                          <a:cubicBezTo>
                            <a:pt x="1" y="63"/>
                            <a:pt x="1" y="64"/>
                            <a:pt x="1" y="64"/>
                          </a:cubicBezTo>
                          <a:cubicBezTo>
                            <a:pt x="0" y="65"/>
                            <a:pt x="0" y="65"/>
                            <a:pt x="0" y="65"/>
                          </a:cubicBezTo>
                          <a:cubicBezTo>
                            <a:pt x="0" y="72"/>
                            <a:pt x="5" y="73"/>
                            <a:pt x="9" y="75"/>
                          </a:cubicBezTo>
                          <a:cubicBezTo>
                            <a:pt x="11" y="75"/>
                            <a:pt x="12" y="76"/>
                            <a:pt x="13" y="76"/>
                          </a:cubicBezTo>
                          <a:cubicBezTo>
                            <a:pt x="16" y="78"/>
                            <a:pt x="16" y="82"/>
                            <a:pt x="15" y="85"/>
                          </a:cubicBezTo>
                          <a:cubicBezTo>
                            <a:pt x="15" y="86"/>
                            <a:pt x="15" y="87"/>
                            <a:pt x="15" y="88"/>
                          </a:cubicBezTo>
                          <a:cubicBezTo>
                            <a:pt x="16" y="93"/>
                            <a:pt x="21" y="95"/>
                            <a:pt x="30" y="95"/>
                          </a:cubicBezTo>
                          <a:cubicBezTo>
                            <a:pt x="31" y="95"/>
                            <a:pt x="32" y="95"/>
                            <a:pt x="32" y="96"/>
                          </a:cubicBezTo>
                          <a:cubicBezTo>
                            <a:pt x="32" y="99"/>
                            <a:pt x="33" y="100"/>
                            <a:pt x="36" y="100"/>
                          </a:cubicBezTo>
                          <a:cubicBezTo>
                            <a:pt x="39" y="100"/>
                            <a:pt x="40" y="99"/>
                            <a:pt x="42" y="96"/>
                          </a:cubicBezTo>
                          <a:cubicBezTo>
                            <a:pt x="44" y="94"/>
                            <a:pt x="46" y="91"/>
                            <a:pt x="51" y="91"/>
                          </a:cubicBezTo>
                          <a:cubicBezTo>
                            <a:pt x="51" y="91"/>
                            <a:pt x="51" y="91"/>
                            <a:pt x="52" y="91"/>
                          </a:cubicBezTo>
                          <a:cubicBezTo>
                            <a:pt x="52" y="92"/>
                            <a:pt x="52" y="92"/>
                            <a:pt x="52" y="92"/>
                          </a:cubicBezTo>
                          <a:lnTo>
                            <a:pt x="52" y="102"/>
                          </a:lnTo>
                          <a:cubicBezTo>
                            <a:pt x="52" y="104"/>
                            <a:pt x="53" y="105"/>
                            <a:pt x="55" y="107"/>
                          </a:cubicBezTo>
                          <a:cubicBezTo>
                            <a:pt x="56" y="108"/>
                            <a:pt x="57" y="109"/>
                            <a:pt x="58" y="111"/>
                          </a:cubicBezTo>
                          <a:cubicBezTo>
                            <a:pt x="60" y="111"/>
                            <a:pt x="70" y="112"/>
                            <a:pt x="74" y="107"/>
                          </a:cubicBezTo>
                          <a:cubicBezTo>
                            <a:pt x="76" y="98"/>
                            <a:pt x="83" y="98"/>
                            <a:pt x="90" y="97"/>
                          </a:cubicBezTo>
                          <a:cubicBezTo>
                            <a:pt x="94" y="97"/>
                            <a:pt x="97" y="97"/>
                            <a:pt x="99" y="96"/>
                          </a:cubicBezTo>
                          <a:cubicBezTo>
                            <a:pt x="102" y="94"/>
                            <a:pt x="105" y="92"/>
                            <a:pt x="108" y="90"/>
                          </a:cubicBezTo>
                          <a:lnTo>
                            <a:pt x="109" y="89"/>
                          </a:lnTo>
                          <a:cubicBezTo>
                            <a:pt x="107" y="87"/>
                            <a:pt x="104" y="83"/>
                            <a:pt x="104" y="79"/>
                          </a:cubicBezTo>
                          <a:cubicBezTo>
                            <a:pt x="104" y="75"/>
                            <a:pt x="106" y="72"/>
                            <a:pt x="110" y="71"/>
                          </a:cubicBezTo>
                          <a:cubicBezTo>
                            <a:pt x="110" y="70"/>
                            <a:pt x="110" y="70"/>
                            <a:pt x="110" y="70"/>
                          </a:cubicBezTo>
                          <a:lnTo>
                            <a:pt x="113" y="70"/>
                          </a:lnTo>
                          <a:cubicBezTo>
                            <a:pt x="112" y="67"/>
                            <a:pt x="109" y="64"/>
                            <a:pt x="105" y="6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" name="Freeform 1173">
                      <a:extLst>
                        <a:ext uri="{FF2B5EF4-FFF2-40B4-BE49-F238E27FC236}">
                          <a16:creationId xmlns:a16="http://schemas.microsoft.com/office/drawing/2014/main" id="{A1400F85-2838-196D-70A4-7386DAE380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9473" y="4749021"/>
                      <a:ext cx="84576" cy="54505"/>
                    </a:xfrm>
                    <a:custGeom>
                      <a:avLst/>
                      <a:gdLst>
                        <a:gd name="T0" fmla="*/ 189 w 197"/>
                        <a:gd name="T1" fmla="*/ 15 h 128"/>
                        <a:gd name="T2" fmla="*/ 187 w 197"/>
                        <a:gd name="T3" fmla="*/ 15 h 128"/>
                        <a:gd name="T4" fmla="*/ 182 w 197"/>
                        <a:gd name="T5" fmla="*/ 17 h 128"/>
                        <a:gd name="T6" fmla="*/ 164 w 197"/>
                        <a:gd name="T7" fmla="*/ 10 h 128"/>
                        <a:gd name="T8" fmla="*/ 159 w 197"/>
                        <a:gd name="T9" fmla="*/ 7 h 128"/>
                        <a:gd name="T10" fmla="*/ 156 w 197"/>
                        <a:gd name="T11" fmla="*/ 4 h 128"/>
                        <a:gd name="T12" fmla="*/ 150 w 197"/>
                        <a:gd name="T13" fmla="*/ 0 h 128"/>
                        <a:gd name="T14" fmla="*/ 146 w 197"/>
                        <a:gd name="T15" fmla="*/ 1 h 128"/>
                        <a:gd name="T16" fmla="*/ 144 w 197"/>
                        <a:gd name="T17" fmla="*/ 2 h 128"/>
                        <a:gd name="T18" fmla="*/ 144 w 197"/>
                        <a:gd name="T19" fmla="*/ 7 h 128"/>
                        <a:gd name="T20" fmla="*/ 143 w 197"/>
                        <a:gd name="T21" fmla="*/ 7 h 128"/>
                        <a:gd name="T22" fmla="*/ 111 w 197"/>
                        <a:gd name="T23" fmla="*/ 14 h 128"/>
                        <a:gd name="T24" fmla="*/ 110 w 197"/>
                        <a:gd name="T25" fmla="*/ 20 h 128"/>
                        <a:gd name="T26" fmla="*/ 108 w 197"/>
                        <a:gd name="T27" fmla="*/ 27 h 128"/>
                        <a:gd name="T28" fmla="*/ 105 w 197"/>
                        <a:gd name="T29" fmla="*/ 28 h 128"/>
                        <a:gd name="T30" fmla="*/ 101 w 197"/>
                        <a:gd name="T31" fmla="*/ 31 h 128"/>
                        <a:gd name="T32" fmla="*/ 63 w 197"/>
                        <a:gd name="T33" fmla="*/ 69 h 128"/>
                        <a:gd name="T34" fmla="*/ 52 w 197"/>
                        <a:gd name="T35" fmla="*/ 65 h 128"/>
                        <a:gd name="T36" fmla="*/ 39 w 197"/>
                        <a:gd name="T37" fmla="*/ 65 h 128"/>
                        <a:gd name="T38" fmla="*/ 39 w 197"/>
                        <a:gd name="T39" fmla="*/ 64 h 128"/>
                        <a:gd name="T40" fmla="*/ 32 w 197"/>
                        <a:gd name="T41" fmla="*/ 57 h 128"/>
                        <a:gd name="T42" fmla="*/ 31 w 197"/>
                        <a:gd name="T43" fmla="*/ 57 h 128"/>
                        <a:gd name="T44" fmla="*/ 26 w 197"/>
                        <a:gd name="T45" fmla="*/ 58 h 128"/>
                        <a:gd name="T46" fmla="*/ 25 w 197"/>
                        <a:gd name="T47" fmla="*/ 62 h 128"/>
                        <a:gd name="T48" fmla="*/ 26 w 197"/>
                        <a:gd name="T49" fmla="*/ 64 h 128"/>
                        <a:gd name="T50" fmla="*/ 10 w 197"/>
                        <a:gd name="T51" fmla="*/ 76 h 128"/>
                        <a:gd name="T52" fmla="*/ 4 w 197"/>
                        <a:gd name="T53" fmla="*/ 74 h 128"/>
                        <a:gd name="T54" fmla="*/ 0 w 197"/>
                        <a:gd name="T55" fmla="*/ 74 h 128"/>
                        <a:gd name="T56" fmla="*/ 0 w 197"/>
                        <a:gd name="T57" fmla="*/ 77 h 128"/>
                        <a:gd name="T58" fmla="*/ 4 w 197"/>
                        <a:gd name="T59" fmla="*/ 89 h 128"/>
                        <a:gd name="T60" fmla="*/ 12 w 197"/>
                        <a:gd name="T61" fmla="*/ 99 h 128"/>
                        <a:gd name="T62" fmla="*/ 20 w 197"/>
                        <a:gd name="T63" fmla="*/ 112 h 128"/>
                        <a:gd name="T64" fmla="*/ 19 w 197"/>
                        <a:gd name="T65" fmla="*/ 113 h 128"/>
                        <a:gd name="T66" fmla="*/ 15 w 197"/>
                        <a:gd name="T67" fmla="*/ 113 h 128"/>
                        <a:gd name="T68" fmla="*/ 11 w 197"/>
                        <a:gd name="T69" fmla="*/ 119 h 128"/>
                        <a:gd name="T70" fmla="*/ 15 w 197"/>
                        <a:gd name="T71" fmla="*/ 126 h 128"/>
                        <a:gd name="T72" fmla="*/ 16 w 197"/>
                        <a:gd name="T73" fmla="*/ 128 h 128"/>
                        <a:gd name="T74" fmla="*/ 28 w 197"/>
                        <a:gd name="T75" fmla="*/ 119 h 128"/>
                        <a:gd name="T76" fmla="*/ 57 w 197"/>
                        <a:gd name="T77" fmla="*/ 101 h 128"/>
                        <a:gd name="T78" fmla="*/ 75 w 197"/>
                        <a:gd name="T79" fmla="*/ 99 h 128"/>
                        <a:gd name="T80" fmla="*/ 109 w 197"/>
                        <a:gd name="T81" fmla="*/ 107 h 128"/>
                        <a:gd name="T82" fmla="*/ 110 w 197"/>
                        <a:gd name="T83" fmla="*/ 111 h 128"/>
                        <a:gd name="T84" fmla="*/ 112 w 197"/>
                        <a:gd name="T85" fmla="*/ 118 h 128"/>
                        <a:gd name="T86" fmla="*/ 139 w 197"/>
                        <a:gd name="T87" fmla="*/ 123 h 128"/>
                        <a:gd name="T88" fmla="*/ 144 w 197"/>
                        <a:gd name="T89" fmla="*/ 123 h 128"/>
                        <a:gd name="T90" fmla="*/ 188 w 197"/>
                        <a:gd name="T91" fmla="*/ 101 h 128"/>
                        <a:gd name="T92" fmla="*/ 184 w 197"/>
                        <a:gd name="T93" fmla="*/ 96 h 128"/>
                        <a:gd name="T94" fmla="*/ 176 w 197"/>
                        <a:gd name="T95" fmla="*/ 83 h 128"/>
                        <a:gd name="T96" fmla="*/ 188 w 197"/>
                        <a:gd name="T97" fmla="*/ 56 h 128"/>
                        <a:gd name="T98" fmla="*/ 193 w 197"/>
                        <a:gd name="T99" fmla="*/ 48 h 128"/>
                        <a:gd name="T100" fmla="*/ 191 w 197"/>
                        <a:gd name="T101" fmla="*/ 46 h 128"/>
                        <a:gd name="T102" fmla="*/ 185 w 197"/>
                        <a:gd name="T103" fmla="*/ 37 h 128"/>
                        <a:gd name="T104" fmla="*/ 187 w 197"/>
                        <a:gd name="T105" fmla="*/ 32 h 128"/>
                        <a:gd name="T106" fmla="*/ 187 w 197"/>
                        <a:gd name="T107" fmla="*/ 31 h 128"/>
                        <a:gd name="T108" fmla="*/ 188 w 197"/>
                        <a:gd name="T109" fmla="*/ 29 h 128"/>
                        <a:gd name="T110" fmla="*/ 189 w 197"/>
                        <a:gd name="T111" fmla="*/ 29 h 128"/>
                        <a:gd name="T112" fmla="*/ 188 w 197"/>
                        <a:gd name="T113" fmla="*/ 26 h 128"/>
                        <a:gd name="T114" fmla="*/ 187 w 197"/>
                        <a:gd name="T115" fmla="*/ 22 h 128"/>
                        <a:gd name="T116" fmla="*/ 188 w 197"/>
                        <a:gd name="T117" fmla="*/ 21 h 128"/>
                        <a:gd name="T118" fmla="*/ 189 w 197"/>
                        <a:gd name="T119" fmla="*/ 21 h 128"/>
                        <a:gd name="T120" fmla="*/ 197 w 197"/>
                        <a:gd name="T121" fmla="*/ 18 h 128"/>
                        <a:gd name="T122" fmla="*/ 189 w 197"/>
                        <a:gd name="T123" fmla="*/ 15 h 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97" h="128">
                          <a:moveTo>
                            <a:pt x="189" y="15"/>
                          </a:moveTo>
                          <a:cubicBezTo>
                            <a:pt x="189" y="15"/>
                            <a:pt x="188" y="15"/>
                            <a:pt x="187" y="15"/>
                          </a:cubicBezTo>
                          <a:cubicBezTo>
                            <a:pt x="186" y="16"/>
                            <a:pt x="185" y="17"/>
                            <a:pt x="182" y="17"/>
                          </a:cubicBezTo>
                          <a:cubicBezTo>
                            <a:pt x="174" y="17"/>
                            <a:pt x="169" y="13"/>
                            <a:pt x="164" y="10"/>
                          </a:cubicBezTo>
                          <a:cubicBezTo>
                            <a:pt x="163" y="9"/>
                            <a:pt x="161" y="8"/>
                            <a:pt x="159" y="7"/>
                          </a:cubicBezTo>
                          <a:cubicBezTo>
                            <a:pt x="158" y="6"/>
                            <a:pt x="157" y="5"/>
                            <a:pt x="156" y="4"/>
                          </a:cubicBezTo>
                          <a:cubicBezTo>
                            <a:pt x="155" y="2"/>
                            <a:pt x="154" y="0"/>
                            <a:pt x="150" y="0"/>
                          </a:cubicBezTo>
                          <a:cubicBezTo>
                            <a:pt x="149" y="0"/>
                            <a:pt x="148" y="1"/>
                            <a:pt x="146" y="1"/>
                          </a:cubicBezTo>
                          <a:cubicBezTo>
                            <a:pt x="146" y="1"/>
                            <a:pt x="145" y="1"/>
                            <a:pt x="144" y="2"/>
                          </a:cubicBezTo>
                          <a:cubicBezTo>
                            <a:pt x="145" y="3"/>
                            <a:pt x="145" y="4"/>
                            <a:pt x="144" y="7"/>
                          </a:cubicBezTo>
                          <a:cubicBezTo>
                            <a:pt x="143" y="7"/>
                            <a:pt x="143" y="7"/>
                            <a:pt x="143" y="7"/>
                          </a:cubicBezTo>
                          <a:cubicBezTo>
                            <a:pt x="134" y="7"/>
                            <a:pt x="118" y="10"/>
                            <a:pt x="111" y="14"/>
                          </a:cubicBezTo>
                          <a:cubicBezTo>
                            <a:pt x="110" y="15"/>
                            <a:pt x="110" y="18"/>
                            <a:pt x="110" y="20"/>
                          </a:cubicBezTo>
                          <a:cubicBezTo>
                            <a:pt x="109" y="23"/>
                            <a:pt x="109" y="25"/>
                            <a:pt x="108" y="27"/>
                          </a:cubicBezTo>
                          <a:cubicBezTo>
                            <a:pt x="107" y="27"/>
                            <a:pt x="106" y="28"/>
                            <a:pt x="105" y="28"/>
                          </a:cubicBezTo>
                          <a:cubicBezTo>
                            <a:pt x="103" y="29"/>
                            <a:pt x="102" y="30"/>
                            <a:pt x="101" y="31"/>
                          </a:cubicBezTo>
                          <a:cubicBezTo>
                            <a:pt x="94" y="51"/>
                            <a:pt x="84" y="69"/>
                            <a:pt x="63" y="69"/>
                          </a:cubicBezTo>
                          <a:cubicBezTo>
                            <a:pt x="58" y="69"/>
                            <a:pt x="54" y="67"/>
                            <a:pt x="52" y="65"/>
                          </a:cubicBezTo>
                          <a:lnTo>
                            <a:pt x="39" y="65"/>
                          </a:lnTo>
                          <a:cubicBezTo>
                            <a:pt x="39" y="65"/>
                            <a:pt x="39" y="65"/>
                            <a:pt x="39" y="64"/>
                          </a:cubicBezTo>
                          <a:cubicBezTo>
                            <a:pt x="38" y="64"/>
                            <a:pt x="34" y="59"/>
                            <a:pt x="32" y="57"/>
                          </a:cubicBezTo>
                          <a:cubicBezTo>
                            <a:pt x="32" y="57"/>
                            <a:pt x="31" y="57"/>
                            <a:pt x="31" y="57"/>
                          </a:cubicBezTo>
                          <a:cubicBezTo>
                            <a:pt x="29" y="57"/>
                            <a:pt x="27" y="57"/>
                            <a:pt x="26" y="58"/>
                          </a:cubicBezTo>
                          <a:cubicBezTo>
                            <a:pt x="25" y="58"/>
                            <a:pt x="25" y="60"/>
                            <a:pt x="25" y="62"/>
                          </a:cubicBezTo>
                          <a:cubicBezTo>
                            <a:pt x="26" y="63"/>
                            <a:pt x="26" y="64"/>
                            <a:pt x="26" y="64"/>
                          </a:cubicBezTo>
                          <a:cubicBezTo>
                            <a:pt x="25" y="69"/>
                            <a:pt x="17" y="76"/>
                            <a:pt x="10" y="76"/>
                          </a:cubicBezTo>
                          <a:cubicBezTo>
                            <a:pt x="8" y="76"/>
                            <a:pt x="6" y="75"/>
                            <a:pt x="4" y="74"/>
                          </a:cubicBezTo>
                          <a:lnTo>
                            <a:pt x="0" y="74"/>
                          </a:lnTo>
                          <a:lnTo>
                            <a:pt x="0" y="77"/>
                          </a:lnTo>
                          <a:cubicBezTo>
                            <a:pt x="1" y="80"/>
                            <a:pt x="3" y="83"/>
                            <a:pt x="4" y="89"/>
                          </a:cubicBezTo>
                          <a:cubicBezTo>
                            <a:pt x="4" y="94"/>
                            <a:pt x="8" y="96"/>
                            <a:pt x="12" y="99"/>
                          </a:cubicBezTo>
                          <a:cubicBezTo>
                            <a:pt x="16" y="103"/>
                            <a:pt x="20" y="106"/>
                            <a:pt x="20" y="112"/>
                          </a:cubicBezTo>
                          <a:cubicBezTo>
                            <a:pt x="20" y="112"/>
                            <a:pt x="20" y="113"/>
                            <a:pt x="19" y="113"/>
                          </a:cubicBezTo>
                          <a:lnTo>
                            <a:pt x="15" y="113"/>
                          </a:lnTo>
                          <a:cubicBezTo>
                            <a:pt x="13" y="114"/>
                            <a:pt x="11" y="116"/>
                            <a:pt x="11" y="119"/>
                          </a:cubicBezTo>
                          <a:cubicBezTo>
                            <a:pt x="11" y="122"/>
                            <a:pt x="13" y="124"/>
                            <a:pt x="15" y="126"/>
                          </a:cubicBezTo>
                          <a:cubicBezTo>
                            <a:pt x="16" y="127"/>
                            <a:pt x="16" y="127"/>
                            <a:pt x="16" y="128"/>
                          </a:cubicBezTo>
                          <a:cubicBezTo>
                            <a:pt x="21" y="125"/>
                            <a:pt x="24" y="122"/>
                            <a:pt x="28" y="119"/>
                          </a:cubicBezTo>
                          <a:cubicBezTo>
                            <a:pt x="39" y="111"/>
                            <a:pt x="47" y="104"/>
                            <a:pt x="57" y="101"/>
                          </a:cubicBezTo>
                          <a:cubicBezTo>
                            <a:pt x="62" y="99"/>
                            <a:pt x="68" y="99"/>
                            <a:pt x="75" y="99"/>
                          </a:cubicBezTo>
                          <a:cubicBezTo>
                            <a:pt x="89" y="99"/>
                            <a:pt x="105" y="103"/>
                            <a:pt x="109" y="107"/>
                          </a:cubicBezTo>
                          <a:cubicBezTo>
                            <a:pt x="110" y="109"/>
                            <a:pt x="110" y="110"/>
                            <a:pt x="110" y="111"/>
                          </a:cubicBezTo>
                          <a:cubicBezTo>
                            <a:pt x="110" y="114"/>
                            <a:pt x="110" y="116"/>
                            <a:pt x="112" y="118"/>
                          </a:cubicBezTo>
                          <a:cubicBezTo>
                            <a:pt x="116" y="123"/>
                            <a:pt x="128" y="123"/>
                            <a:pt x="139" y="123"/>
                          </a:cubicBezTo>
                          <a:lnTo>
                            <a:pt x="144" y="123"/>
                          </a:lnTo>
                          <a:cubicBezTo>
                            <a:pt x="174" y="123"/>
                            <a:pt x="188" y="121"/>
                            <a:pt x="188" y="101"/>
                          </a:cubicBezTo>
                          <a:cubicBezTo>
                            <a:pt x="188" y="100"/>
                            <a:pt x="186" y="98"/>
                            <a:pt x="184" y="96"/>
                          </a:cubicBezTo>
                          <a:cubicBezTo>
                            <a:pt x="180" y="93"/>
                            <a:pt x="176" y="89"/>
                            <a:pt x="176" y="83"/>
                          </a:cubicBezTo>
                          <a:cubicBezTo>
                            <a:pt x="176" y="73"/>
                            <a:pt x="182" y="64"/>
                            <a:pt x="188" y="56"/>
                          </a:cubicBezTo>
                          <a:cubicBezTo>
                            <a:pt x="190" y="53"/>
                            <a:pt x="192" y="51"/>
                            <a:pt x="193" y="48"/>
                          </a:cubicBezTo>
                          <a:cubicBezTo>
                            <a:pt x="193" y="48"/>
                            <a:pt x="192" y="47"/>
                            <a:pt x="191" y="46"/>
                          </a:cubicBezTo>
                          <a:cubicBezTo>
                            <a:pt x="189" y="44"/>
                            <a:pt x="185" y="41"/>
                            <a:pt x="185" y="37"/>
                          </a:cubicBezTo>
                          <a:cubicBezTo>
                            <a:pt x="185" y="35"/>
                            <a:pt x="186" y="33"/>
                            <a:pt x="187" y="32"/>
                          </a:cubicBezTo>
                          <a:cubicBezTo>
                            <a:pt x="187" y="32"/>
                            <a:pt x="187" y="31"/>
                            <a:pt x="187" y="31"/>
                          </a:cubicBezTo>
                          <a:cubicBezTo>
                            <a:pt x="187" y="30"/>
                            <a:pt x="187" y="30"/>
                            <a:pt x="188" y="29"/>
                          </a:cubicBezTo>
                          <a:cubicBezTo>
                            <a:pt x="188" y="29"/>
                            <a:pt x="188" y="29"/>
                            <a:pt x="189" y="29"/>
                          </a:cubicBezTo>
                          <a:cubicBezTo>
                            <a:pt x="189" y="28"/>
                            <a:pt x="188" y="27"/>
                            <a:pt x="188" y="26"/>
                          </a:cubicBezTo>
                          <a:cubicBezTo>
                            <a:pt x="187" y="25"/>
                            <a:pt x="187" y="23"/>
                            <a:pt x="187" y="22"/>
                          </a:cubicBezTo>
                          <a:cubicBezTo>
                            <a:pt x="187" y="21"/>
                            <a:pt x="187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9" y="21"/>
                          </a:cubicBezTo>
                          <a:cubicBezTo>
                            <a:pt x="192" y="22"/>
                            <a:pt x="195" y="21"/>
                            <a:pt x="197" y="18"/>
                          </a:cubicBezTo>
                          <a:cubicBezTo>
                            <a:pt x="194" y="17"/>
                            <a:pt x="191" y="17"/>
                            <a:pt x="189" y="1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2" name="Freeform 1174">
                      <a:extLst>
                        <a:ext uri="{FF2B5EF4-FFF2-40B4-BE49-F238E27FC236}">
                          <a16:creationId xmlns:a16="http://schemas.microsoft.com/office/drawing/2014/main" id="{2C695CF7-D77C-28F4-F94F-24CE612506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1955" y="4726468"/>
                      <a:ext cx="31951" cy="56384"/>
                    </a:xfrm>
                    <a:custGeom>
                      <a:avLst/>
                      <a:gdLst>
                        <a:gd name="T0" fmla="*/ 76 w 76"/>
                        <a:gd name="T1" fmla="*/ 66 h 131"/>
                        <a:gd name="T2" fmla="*/ 75 w 76"/>
                        <a:gd name="T3" fmla="*/ 63 h 131"/>
                        <a:gd name="T4" fmla="*/ 73 w 76"/>
                        <a:gd name="T5" fmla="*/ 59 h 131"/>
                        <a:gd name="T6" fmla="*/ 64 w 76"/>
                        <a:gd name="T7" fmla="*/ 39 h 131"/>
                        <a:gd name="T8" fmla="*/ 52 w 76"/>
                        <a:gd name="T9" fmla="*/ 17 h 131"/>
                        <a:gd name="T10" fmla="*/ 50 w 76"/>
                        <a:gd name="T11" fmla="*/ 15 h 131"/>
                        <a:gd name="T12" fmla="*/ 43 w 76"/>
                        <a:gd name="T13" fmla="*/ 12 h 131"/>
                        <a:gd name="T14" fmla="*/ 39 w 76"/>
                        <a:gd name="T15" fmla="*/ 12 h 131"/>
                        <a:gd name="T16" fmla="*/ 32 w 76"/>
                        <a:gd name="T17" fmla="*/ 13 h 131"/>
                        <a:gd name="T18" fmla="*/ 18 w 76"/>
                        <a:gd name="T19" fmla="*/ 0 h 131"/>
                        <a:gd name="T20" fmla="*/ 17 w 76"/>
                        <a:gd name="T21" fmla="*/ 1 h 131"/>
                        <a:gd name="T22" fmla="*/ 14 w 76"/>
                        <a:gd name="T23" fmla="*/ 3 h 131"/>
                        <a:gd name="T24" fmla="*/ 16 w 76"/>
                        <a:gd name="T25" fmla="*/ 10 h 131"/>
                        <a:gd name="T26" fmla="*/ 19 w 76"/>
                        <a:gd name="T27" fmla="*/ 16 h 131"/>
                        <a:gd name="T28" fmla="*/ 16 w 76"/>
                        <a:gd name="T29" fmla="*/ 26 h 131"/>
                        <a:gd name="T30" fmla="*/ 14 w 76"/>
                        <a:gd name="T31" fmla="*/ 33 h 131"/>
                        <a:gd name="T32" fmla="*/ 15 w 76"/>
                        <a:gd name="T33" fmla="*/ 35 h 131"/>
                        <a:gd name="T34" fmla="*/ 16 w 76"/>
                        <a:gd name="T35" fmla="*/ 35 h 131"/>
                        <a:gd name="T36" fmla="*/ 18 w 76"/>
                        <a:gd name="T37" fmla="*/ 34 h 131"/>
                        <a:gd name="T38" fmla="*/ 22 w 76"/>
                        <a:gd name="T39" fmla="*/ 34 h 131"/>
                        <a:gd name="T40" fmla="*/ 31 w 76"/>
                        <a:gd name="T41" fmla="*/ 43 h 131"/>
                        <a:gd name="T42" fmla="*/ 26 w 76"/>
                        <a:gd name="T43" fmla="*/ 54 h 131"/>
                        <a:gd name="T44" fmla="*/ 20 w 76"/>
                        <a:gd name="T45" fmla="*/ 65 h 131"/>
                        <a:gd name="T46" fmla="*/ 23 w 76"/>
                        <a:gd name="T47" fmla="*/ 76 h 131"/>
                        <a:gd name="T48" fmla="*/ 26 w 76"/>
                        <a:gd name="T49" fmla="*/ 86 h 131"/>
                        <a:gd name="T50" fmla="*/ 12 w 76"/>
                        <a:gd name="T51" fmla="*/ 103 h 131"/>
                        <a:gd name="T52" fmla="*/ 0 w 76"/>
                        <a:gd name="T53" fmla="*/ 116 h 131"/>
                        <a:gd name="T54" fmla="*/ 2 w 76"/>
                        <a:gd name="T55" fmla="*/ 117 h 131"/>
                        <a:gd name="T56" fmla="*/ 3 w 76"/>
                        <a:gd name="T57" fmla="*/ 118 h 131"/>
                        <a:gd name="T58" fmla="*/ 3 w 76"/>
                        <a:gd name="T59" fmla="*/ 121 h 131"/>
                        <a:gd name="T60" fmla="*/ 3 w 76"/>
                        <a:gd name="T61" fmla="*/ 122 h 131"/>
                        <a:gd name="T62" fmla="*/ 2 w 76"/>
                        <a:gd name="T63" fmla="*/ 123 h 131"/>
                        <a:gd name="T64" fmla="*/ 1 w 76"/>
                        <a:gd name="T65" fmla="*/ 128 h 131"/>
                        <a:gd name="T66" fmla="*/ 10 w 76"/>
                        <a:gd name="T67" fmla="*/ 131 h 131"/>
                        <a:gd name="T68" fmla="*/ 14 w 76"/>
                        <a:gd name="T69" fmla="*/ 127 h 131"/>
                        <a:gd name="T70" fmla="*/ 16 w 76"/>
                        <a:gd name="T71" fmla="*/ 126 h 131"/>
                        <a:gd name="T72" fmla="*/ 16 w 76"/>
                        <a:gd name="T73" fmla="*/ 123 h 131"/>
                        <a:gd name="T74" fmla="*/ 17 w 76"/>
                        <a:gd name="T75" fmla="*/ 122 h 131"/>
                        <a:gd name="T76" fmla="*/ 24 w 76"/>
                        <a:gd name="T77" fmla="*/ 122 h 131"/>
                        <a:gd name="T78" fmla="*/ 24 w 76"/>
                        <a:gd name="T79" fmla="*/ 122 h 131"/>
                        <a:gd name="T80" fmla="*/ 29 w 76"/>
                        <a:gd name="T81" fmla="*/ 123 h 131"/>
                        <a:gd name="T82" fmla="*/ 42 w 76"/>
                        <a:gd name="T83" fmla="*/ 114 h 131"/>
                        <a:gd name="T84" fmla="*/ 42 w 76"/>
                        <a:gd name="T85" fmla="*/ 112 h 131"/>
                        <a:gd name="T86" fmla="*/ 43 w 76"/>
                        <a:gd name="T87" fmla="*/ 106 h 131"/>
                        <a:gd name="T88" fmla="*/ 49 w 76"/>
                        <a:gd name="T89" fmla="*/ 105 h 131"/>
                        <a:gd name="T90" fmla="*/ 51 w 76"/>
                        <a:gd name="T91" fmla="*/ 105 h 131"/>
                        <a:gd name="T92" fmla="*/ 61 w 76"/>
                        <a:gd name="T93" fmla="*/ 90 h 131"/>
                        <a:gd name="T94" fmla="*/ 68 w 76"/>
                        <a:gd name="T95" fmla="*/ 84 h 131"/>
                        <a:gd name="T96" fmla="*/ 69 w 76"/>
                        <a:gd name="T97" fmla="*/ 79 h 131"/>
                        <a:gd name="T98" fmla="*/ 70 w 76"/>
                        <a:gd name="T99" fmla="*/ 74 h 131"/>
                        <a:gd name="T100" fmla="*/ 73 w 76"/>
                        <a:gd name="T101" fmla="*/ 71 h 131"/>
                        <a:gd name="T102" fmla="*/ 76 w 76"/>
                        <a:gd name="T103" fmla="*/ 66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76" h="131">
                          <a:moveTo>
                            <a:pt x="76" y="66"/>
                          </a:moveTo>
                          <a:cubicBezTo>
                            <a:pt x="76" y="65"/>
                            <a:pt x="75" y="64"/>
                            <a:pt x="75" y="63"/>
                          </a:cubicBezTo>
                          <a:cubicBezTo>
                            <a:pt x="74" y="62"/>
                            <a:pt x="73" y="61"/>
                            <a:pt x="73" y="59"/>
                          </a:cubicBezTo>
                          <a:cubicBezTo>
                            <a:pt x="68" y="54"/>
                            <a:pt x="66" y="46"/>
                            <a:pt x="64" y="39"/>
                          </a:cubicBezTo>
                          <a:cubicBezTo>
                            <a:pt x="62" y="30"/>
                            <a:pt x="60" y="22"/>
                            <a:pt x="52" y="17"/>
                          </a:cubicBezTo>
                          <a:cubicBezTo>
                            <a:pt x="51" y="16"/>
                            <a:pt x="50" y="16"/>
                            <a:pt x="50" y="15"/>
                          </a:cubicBezTo>
                          <a:cubicBezTo>
                            <a:pt x="48" y="13"/>
                            <a:pt x="46" y="12"/>
                            <a:pt x="43" y="12"/>
                          </a:cubicBezTo>
                          <a:cubicBezTo>
                            <a:pt x="42" y="12"/>
                            <a:pt x="40" y="12"/>
                            <a:pt x="39" y="12"/>
                          </a:cubicBezTo>
                          <a:cubicBezTo>
                            <a:pt x="37" y="13"/>
                            <a:pt x="35" y="13"/>
                            <a:pt x="32" y="13"/>
                          </a:cubicBezTo>
                          <a:cubicBezTo>
                            <a:pt x="28" y="13"/>
                            <a:pt x="20" y="5"/>
                            <a:pt x="18" y="0"/>
                          </a:cubicBezTo>
                          <a:cubicBezTo>
                            <a:pt x="18" y="0"/>
                            <a:pt x="17" y="1"/>
                            <a:pt x="17" y="1"/>
                          </a:cubicBezTo>
                          <a:cubicBezTo>
                            <a:pt x="15" y="2"/>
                            <a:pt x="14" y="2"/>
                            <a:pt x="14" y="3"/>
                          </a:cubicBezTo>
                          <a:cubicBezTo>
                            <a:pt x="14" y="6"/>
                            <a:pt x="15" y="8"/>
                            <a:pt x="16" y="10"/>
                          </a:cubicBezTo>
                          <a:cubicBezTo>
                            <a:pt x="17" y="11"/>
                            <a:pt x="19" y="13"/>
                            <a:pt x="19" y="16"/>
                          </a:cubicBezTo>
                          <a:cubicBezTo>
                            <a:pt x="19" y="19"/>
                            <a:pt x="17" y="23"/>
                            <a:pt x="16" y="26"/>
                          </a:cubicBezTo>
                          <a:cubicBezTo>
                            <a:pt x="15" y="28"/>
                            <a:pt x="14" y="31"/>
                            <a:pt x="14" y="33"/>
                          </a:cubicBezTo>
                          <a:cubicBezTo>
                            <a:pt x="14" y="35"/>
                            <a:pt x="14" y="35"/>
                            <a:pt x="15" y="35"/>
                          </a:cubicBezTo>
                          <a:cubicBezTo>
                            <a:pt x="15" y="35"/>
                            <a:pt x="16" y="35"/>
                            <a:pt x="16" y="35"/>
                          </a:cubicBezTo>
                          <a:cubicBezTo>
                            <a:pt x="17" y="35"/>
                            <a:pt x="18" y="34"/>
                            <a:pt x="18" y="34"/>
                          </a:cubicBezTo>
                          <a:cubicBezTo>
                            <a:pt x="19" y="34"/>
                            <a:pt x="20" y="34"/>
                            <a:pt x="22" y="34"/>
                          </a:cubicBezTo>
                          <a:cubicBezTo>
                            <a:pt x="26" y="34"/>
                            <a:pt x="31" y="35"/>
                            <a:pt x="31" y="43"/>
                          </a:cubicBezTo>
                          <a:cubicBezTo>
                            <a:pt x="31" y="47"/>
                            <a:pt x="28" y="51"/>
                            <a:pt x="26" y="54"/>
                          </a:cubicBezTo>
                          <a:cubicBezTo>
                            <a:pt x="23" y="57"/>
                            <a:pt x="20" y="60"/>
                            <a:pt x="20" y="65"/>
                          </a:cubicBezTo>
                          <a:cubicBezTo>
                            <a:pt x="20" y="69"/>
                            <a:pt x="22" y="73"/>
                            <a:pt x="23" y="76"/>
                          </a:cubicBezTo>
                          <a:cubicBezTo>
                            <a:pt x="24" y="80"/>
                            <a:pt x="26" y="83"/>
                            <a:pt x="26" y="86"/>
                          </a:cubicBezTo>
                          <a:cubicBezTo>
                            <a:pt x="26" y="95"/>
                            <a:pt x="18" y="99"/>
                            <a:pt x="12" y="103"/>
                          </a:cubicBezTo>
                          <a:cubicBezTo>
                            <a:pt x="6" y="106"/>
                            <a:pt x="0" y="110"/>
                            <a:pt x="0" y="116"/>
                          </a:cubicBezTo>
                          <a:cubicBezTo>
                            <a:pt x="0" y="116"/>
                            <a:pt x="1" y="117"/>
                            <a:pt x="2" y="117"/>
                          </a:cubicBezTo>
                          <a:cubicBezTo>
                            <a:pt x="2" y="117"/>
                            <a:pt x="3" y="118"/>
                            <a:pt x="3" y="118"/>
                          </a:cubicBezTo>
                          <a:lnTo>
                            <a:pt x="3" y="121"/>
                          </a:lnTo>
                          <a:cubicBezTo>
                            <a:pt x="3" y="122"/>
                            <a:pt x="3" y="122"/>
                            <a:pt x="3" y="122"/>
                          </a:cubicBezTo>
                          <a:cubicBezTo>
                            <a:pt x="3" y="122"/>
                            <a:pt x="2" y="123"/>
                            <a:pt x="2" y="123"/>
                          </a:cubicBezTo>
                          <a:cubicBezTo>
                            <a:pt x="2" y="125"/>
                            <a:pt x="1" y="126"/>
                            <a:pt x="1" y="128"/>
                          </a:cubicBezTo>
                          <a:cubicBezTo>
                            <a:pt x="1" y="129"/>
                            <a:pt x="6" y="131"/>
                            <a:pt x="10" y="131"/>
                          </a:cubicBezTo>
                          <a:cubicBezTo>
                            <a:pt x="11" y="131"/>
                            <a:pt x="13" y="129"/>
                            <a:pt x="14" y="127"/>
                          </a:cubicBezTo>
                          <a:cubicBezTo>
                            <a:pt x="15" y="127"/>
                            <a:pt x="15" y="126"/>
                            <a:pt x="16" y="126"/>
                          </a:cubicBezTo>
                          <a:lnTo>
                            <a:pt x="16" y="123"/>
                          </a:lnTo>
                          <a:cubicBezTo>
                            <a:pt x="16" y="122"/>
                            <a:pt x="17" y="122"/>
                            <a:pt x="17" y="122"/>
                          </a:cubicBezTo>
                          <a:lnTo>
                            <a:pt x="24" y="122"/>
                          </a:lnTo>
                          <a:cubicBezTo>
                            <a:pt x="24" y="122"/>
                            <a:pt x="24" y="122"/>
                            <a:pt x="24" y="122"/>
                          </a:cubicBezTo>
                          <a:cubicBezTo>
                            <a:pt x="26" y="123"/>
                            <a:pt x="27" y="123"/>
                            <a:pt x="29" y="123"/>
                          </a:cubicBezTo>
                          <a:cubicBezTo>
                            <a:pt x="36" y="123"/>
                            <a:pt x="42" y="118"/>
                            <a:pt x="42" y="114"/>
                          </a:cubicBezTo>
                          <a:cubicBezTo>
                            <a:pt x="42" y="114"/>
                            <a:pt x="42" y="113"/>
                            <a:pt x="42" y="112"/>
                          </a:cubicBezTo>
                          <a:cubicBezTo>
                            <a:pt x="42" y="110"/>
                            <a:pt x="42" y="107"/>
                            <a:pt x="43" y="106"/>
                          </a:cubicBezTo>
                          <a:cubicBezTo>
                            <a:pt x="45" y="104"/>
                            <a:pt x="47" y="105"/>
                            <a:pt x="49" y="105"/>
                          </a:cubicBezTo>
                          <a:cubicBezTo>
                            <a:pt x="50" y="105"/>
                            <a:pt x="50" y="105"/>
                            <a:pt x="51" y="105"/>
                          </a:cubicBezTo>
                          <a:cubicBezTo>
                            <a:pt x="51" y="97"/>
                            <a:pt x="57" y="93"/>
                            <a:pt x="61" y="90"/>
                          </a:cubicBezTo>
                          <a:cubicBezTo>
                            <a:pt x="64" y="88"/>
                            <a:pt x="66" y="86"/>
                            <a:pt x="68" y="84"/>
                          </a:cubicBezTo>
                          <a:cubicBezTo>
                            <a:pt x="69" y="82"/>
                            <a:pt x="69" y="81"/>
                            <a:pt x="69" y="79"/>
                          </a:cubicBezTo>
                          <a:cubicBezTo>
                            <a:pt x="69" y="78"/>
                            <a:pt x="69" y="76"/>
                            <a:pt x="70" y="74"/>
                          </a:cubicBezTo>
                          <a:cubicBezTo>
                            <a:pt x="70" y="73"/>
                            <a:pt x="72" y="72"/>
                            <a:pt x="73" y="71"/>
                          </a:cubicBezTo>
                          <a:cubicBezTo>
                            <a:pt x="74" y="69"/>
                            <a:pt x="76" y="68"/>
                            <a:pt x="76" y="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3" name="Freeform 1175">
                      <a:extLst>
                        <a:ext uri="{FF2B5EF4-FFF2-40B4-BE49-F238E27FC236}">
                          <a16:creationId xmlns:a16="http://schemas.microsoft.com/office/drawing/2014/main" id="{1D36809C-9246-799C-04B9-1A3D414BAC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0290" y="4666325"/>
                      <a:ext cx="131562" cy="120286"/>
                    </a:xfrm>
                    <a:custGeom>
                      <a:avLst/>
                      <a:gdLst>
                        <a:gd name="T0" fmla="*/ 302 w 309"/>
                        <a:gd name="T1" fmla="*/ 59 h 283"/>
                        <a:gd name="T2" fmla="*/ 284 w 309"/>
                        <a:gd name="T3" fmla="*/ 54 h 283"/>
                        <a:gd name="T4" fmla="*/ 271 w 309"/>
                        <a:gd name="T5" fmla="*/ 27 h 283"/>
                        <a:gd name="T6" fmla="*/ 264 w 309"/>
                        <a:gd name="T7" fmla="*/ 16 h 283"/>
                        <a:gd name="T8" fmla="*/ 269 w 309"/>
                        <a:gd name="T9" fmla="*/ 0 h 283"/>
                        <a:gd name="T10" fmla="*/ 244 w 309"/>
                        <a:gd name="T11" fmla="*/ 27 h 283"/>
                        <a:gd name="T12" fmla="*/ 232 w 309"/>
                        <a:gd name="T13" fmla="*/ 34 h 283"/>
                        <a:gd name="T14" fmla="*/ 223 w 309"/>
                        <a:gd name="T15" fmla="*/ 35 h 283"/>
                        <a:gd name="T16" fmla="*/ 203 w 309"/>
                        <a:gd name="T17" fmla="*/ 34 h 283"/>
                        <a:gd name="T18" fmla="*/ 194 w 309"/>
                        <a:gd name="T19" fmla="*/ 37 h 283"/>
                        <a:gd name="T20" fmla="*/ 186 w 309"/>
                        <a:gd name="T21" fmla="*/ 42 h 283"/>
                        <a:gd name="T22" fmla="*/ 174 w 309"/>
                        <a:gd name="T23" fmla="*/ 42 h 283"/>
                        <a:gd name="T24" fmla="*/ 163 w 309"/>
                        <a:gd name="T25" fmla="*/ 56 h 283"/>
                        <a:gd name="T26" fmla="*/ 168 w 309"/>
                        <a:gd name="T27" fmla="*/ 76 h 283"/>
                        <a:gd name="T28" fmla="*/ 161 w 309"/>
                        <a:gd name="T29" fmla="*/ 92 h 283"/>
                        <a:gd name="T30" fmla="*/ 170 w 309"/>
                        <a:gd name="T31" fmla="*/ 112 h 283"/>
                        <a:gd name="T32" fmla="*/ 168 w 309"/>
                        <a:gd name="T33" fmla="*/ 91 h 283"/>
                        <a:gd name="T34" fmla="*/ 185 w 309"/>
                        <a:gd name="T35" fmla="*/ 115 h 283"/>
                        <a:gd name="T36" fmla="*/ 182 w 309"/>
                        <a:gd name="T37" fmla="*/ 147 h 283"/>
                        <a:gd name="T38" fmla="*/ 181 w 309"/>
                        <a:gd name="T39" fmla="*/ 151 h 283"/>
                        <a:gd name="T40" fmla="*/ 177 w 309"/>
                        <a:gd name="T41" fmla="*/ 172 h 283"/>
                        <a:gd name="T42" fmla="*/ 168 w 309"/>
                        <a:gd name="T43" fmla="*/ 186 h 283"/>
                        <a:gd name="T44" fmla="*/ 153 w 309"/>
                        <a:gd name="T45" fmla="*/ 201 h 283"/>
                        <a:gd name="T46" fmla="*/ 147 w 309"/>
                        <a:gd name="T47" fmla="*/ 215 h 283"/>
                        <a:gd name="T48" fmla="*/ 120 w 309"/>
                        <a:gd name="T49" fmla="*/ 244 h 283"/>
                        <a:gd name="T50" fmla="*/ 109 w 309"/>
                        <a:gd name="T51" fmla="*/ 254 h 283"/>
                        <a:gd name="T52" fmla="*/ 104 w 309"/>
                        <a:gd name="T53" fmla="*/ 251 h 283"/>
                        <a:gd name="T54" fmla="*/ 98 w 309"/>
                        <a:gd name="T55" fmla="*/ 245 h 283"/>
                        <a:gd name="T56" fmla="*/ 87 w 309"/>
                        <a:gd name="T57" fmla="*/ 236 h 283"/>
                        <a:gd name="T58" fmla="*/ 67 w 309"/>
                        <a:gd name="T59" fmla="*/ 224 h 283"/>
                        <a:gd name="T60" fmla="*/ 46 w 309"/>
                        <a:gd name="T61" fmla="*/ 214 h 283"/>
                        <a:gd name="T62" fmla="*/ 27 w 309"/>
                        <a:gd name="T63" fmla="*/ 201 h 283"/>
                        <a:gd name="T64" fmla="*/ 1 w 309"/>
                        <a:gd name="T65" fmla="*/ 214 h 283"/>
                        <a:gd name="T66" fmla="*/ 1 w 309"/>
                        <a:gd name="T67" fmla="*/ 222 h 283"/>
                        <a:gd name="T68" fmla="*/ 5 w 309"/>
                        <a:gd name="T69" fmla="*/ 236 h 283"/>
                        <a:gd name="T70" fmla="*/ 71 w 309"/>
                        <a:gd name="T71" fmla="*/ 252 h 283"/>
                        <a:gd name="T72" fmla="*/ 126 w 309"/>
                        <a:gd name="T73" fmla="*/ 274 h 283"/>
                        <a:gd name="T74" fmla="*/ 182 w 309"/>
                        <a:gd name="T75" fmla="*/ 271 h 283"/>
                        <a:gd name="T76" fmla="*/ 188 w 309"/>
                        <a:gd name="T77" fmla="*/ 270 h 283"/>
                        <a:gd name="T78" fmla="*/ 200 w 309"/>
                        <a:gd name="T79" fmla="*/ 251 h 283"/>
                        <a:gd name="T80" fmla="*/ 196 w 309"/>
                        <a:gd name="T81" fmla="*/ 231 h 283"/>
                        <a:gd name="T82" fmla="*/ 207 w 309"/>
                        <a:gd name="T83" fmla="*/ 217 h 283"/>
                        <a:gd name="T84" fmla="*/ 224 w 309"/>
                        <a:gd name="T85" fmla="*/ 208 h 283"/>
                        <a:gd name="T86" fmla="*/ 236 w 309"/>
                        <a:gd name="T87" fmla="*/ 197 h 283"/>
                        <a:gd name="T88" fmla="*/ 253 w 309"/>
                        <a:gd name="T89" fmla="*/ 173 h 283"/>
                        <a:gd name="T90" fmla="*/ 283 w 309"/>
                        <a:gd name="T91" fmla="*/ 144 h 283"/>
                        <a:gd name="T92" fmla="*/ 275 w 309"/>
                        <a:gd name="T93" fmla="*/ 117 h 283"/>
                        <a:gd name="T94" fmla="*/ 298 w 309"/>
                        <a:gd name="T95" fmla="*/ 80 h 2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09" h="283">
                          <a:moveTo>
                            <a:pt x="301" y="79"/>
                          </a:moveTo>
                          <a:cubicBezTo>
                            <a:pt x="305" y="76"/>
                            <a:pt x="309" y="75"/>
                            <a:pt x="309" y="68"/>
                          </a:cubicBezTo>
                          <a:cubicBezTo>
                            <a:pt x="309" y="63"/>
                            <a:pt x="306" y="62"/>
                            <a:pt x="302" y="59"/>
                          </a:cubicBezTo>
                          <a:cubicBezTo>
                            <a:pt x="301" y="59"/>
                            <a:pt x="301" y="58"/>
                            <a:pt x="300" y="58"/>
                          </a:cubicBezTo>
                          <a:cubicBezTo>
                            <a:pt x="297" y="55"/>
                            <a:pt x="295" y="55"/>
                            <a:pt x="292" y="55"/>
                          </a:cubicBezTo>
                          <a:cubicBezTo>
                            <a:pt x="290" y="55"/>
                            <a:pt x="287" y="55"/>
                            <a:pt x="284" y="54"/>
                          </a:cubicBezTo>
                          <a:cubicBezTo>
                            <a:pt x="284" y="54"/>
                            <a:pt x="284" y="54"/>
                            <a:pt x="283" y="54"/>
                          </a:cubicBezTo>
                          <a:cubicBezTo>
                            <a:pt x="283" y="53"/>
                            <a:pt x="278" y="42"/>
                            <a:pt x="277" y="39"/>
                          </a:cubicBezTo>
                          <a:cubicBezTo>
                            <a:pt x="275" y="35"/>
                            <a:pt x="273" y="31"/>
                            <a:pt x="271" y="27"/>
                          </a:cubicBezTo>
                          <a:cubicBezTo>
                            <a:pt x="270" y="26"/>
                            <a:pt x="269" y="24"/>
                            <a:pt x="268" y="23"/>
                          </a:cubicBezTo>
                          <a:cubicBezTo>
                            <a:pt x="268" y="23"/>
                            <a:pt x="267" y="22"/>
                            <a:pt x="267" y="22"/>
                          </a:cubicBezTo>
                          <a:cubicBezTo>
                            <a:pt x="266" y="21"/>
                            <a:pt x="264" y="19"/>
                            <a:pt x="264" y="16"/>
                          </a:cubicBezTo>
                          <a:cubicBezTo>
                            <a:pt x="264" y="13"/>
                            <a:pt x="264" y="7"/>
                            <a:pt x="268" y="6"/>
                          </a:cubicBezTo>
                          <a:lnTo>
                            <a:pt x="269" y="2"/>
                          </a:lnTo>
                          <a:lnTo>
                            <a:pt x="269" y="0"/>
                          </a:lnTo>
                          <a:cubicBezTo>
                            <a:pt x="269" y="0"/>
                            <a:pt x="269" y="0"/>
                            <a:pt x="269" y="0"/>
                          </a:cubicBezTo>
                          <a:cubicBezTo>
                            <a:pt x="261" y="0"/>
                            <a:pt x="259" y="6"/>
                            <a:pt x="255" y="13"/>
                          </a:cubicBezTo>
                          <a:cubicBezTo>
                            <a:pt x="253" y="19"/>
                            <a:pt x="250" y="25"/>
                            <a:pt x="244" y="27"/>
                          </a:cubicBezTo>
                          <a:cubicBezTo>
                            <a:pt x="244" y="27"/>
                            <a:pt x="244" y="28"/>
                            <a:pt x="244" y="29"/>
                          </a:cubicBezTo>
                          <a:cubicBezTo>
                            <a:pt x="243" y="31"/>
                            <a:pt x="242" y="35"/>
                            <a:pt x="237" y="35"/>
                          </a:cubicBezTo>
                          <a:cubicBezTo>
                            <a:pt x="236" y="35"/>
                            <a:pt x="234" y="34"/>
                            <a:pt x="232" y="34"/>
                          </a:cubicBezTo>
                          <a:cubicBezTo>
                            <a:pt x="232" y="33"/>
                            <a:pt x="231" y="33"/>
                            <a:pt x="231" y="33"/>
                          </a:cubicBezTo>
                          <a:cubicBezTo>
                            <a:pt x="230" y="33"/>
                            <a:pt x="229" y="33"/>
                            <a:pt x="228" y="34"/>
                          </a:cubicBezTo>
                          <a:cubicBezTo>
                            <a:pt x="226" y="35"/>
                            <a:pt x="225" y="35"/>
                            <a:pt x="223" y="35"/>
                          </a:cubicBezTo>
                          <a:cubicBezTo>
                            <a:pt x="219" y="35"/>
                            <a:pt x="217" y="33"/>
                            <a:pt x="216" y="31"/>
                          </a:cubicBezTo>
                          <a:cubicBezTo>
                            <a:pt x="216" y="30"/>
                            <a:pt x="216" y="30"/>
                            <a:pt x="215" y="30"/>
                          </a:cubicBezTo>
                          <a:cubicBezTo>
                            <a:pt x="213" y="32"/>
                            <a:pt x="208" y="34"/>
                            <a:pt x="203" y="34"/>
                          </a:cubicBezTo>
                          <a:cubicBezTo>
                            <a:pt x="202" y="34"/>
                            <a:pt x="199" y="32"/>
                            <a:pt x="197" y="30"/>
                          </a:cubicBezTo>
                          <a:cubicBezTo>
                            <a:pt x="197" y="30"/>
                            <a:pt x="196" y="29"/>
                            <a:pt x="196" y="29"/>
                          </a:cubicBezTo>
                          <a:cubicBezTo>
                            <a:pt x="195" y="31"/>
                            <a:pt x="194" y="34"/>
                            <a:pt x="194" y="37"/>
                          </a:cubicBezTo>
                          <a:cubicBezTo>
                            <a:pt x="194" y="39"/>
                            <a:pt x="194" y="40"/>
                            <a:pt x="193" y="40"/>
                          </a:cubicBezTo>
                          <a:cubicBezTo>
                            <a:pt x="193" y="41"/>
                            <a:pt x="193" y="41"/>
                            <a:pt x="193" y="41"/>
                          </a:cubicBezTo>
                          <a:cubicBezTo>
                            <a:pt x="191" y="41"/>
                            <a:pt x="188" y="42"/>
                            <a:pt x="186" y="42"/>
                          </a:cubicBezTo>
                          <a:cubicBezTo>
                            <a:pt x="184" y="42"/>
                            <a:pt x="183" y="42"/>
                            <a:pt x="181" y="42"/>
                          </a:cubicBezTo>
                          <a:cubicBezTo>
                            <a:pt x="180" y="42"/>
                            <a:pt x="179" y="41"/>
                            <a:pt x="178" y="41"/>
                          </a:cubicBezTo>
                          <a:cubicBezTo>
                            <a:pt x="177" y="41"/>
                            <a:pt x="175" y="42"/>
                            <a:pt x="174" y="42"/>
                          </a:cubicBezTo>
                          <a:cubicBezTo>
                            <a:pt x="172" y="44"/>
                            <a:pt x="172" y="45"/>
                            <a:pt x="172" y="47"/>
                          </a:cubicBezTo>
                          <a:cubicBezTo>
                            <a:pt x="172" y="48"/>
                            <a:pt x="172" y="50"/>
                            <a:pt x="170" y="52"/>
                          </a:cubicBezTo>
                          <a:cubicBezTo>
                            <a:pt x="168" y="54"/>
                            <a:pt x="166" y="55"/>
                            <a:pt x="163" y="56"/>
                          </a:cubicBezTo>
                          <a:cubicBezTo>
                            <a:pt x="159" y="58"/>
                            <a:pt x="155" y="59"/>
                            <a:pt x="155" y="64"/>
                          </a:cubicBezTo>
                          <a:cubicBezTo>
                            <a:pt x="155" y="68"/>
                            <a:pt x="161" y="71"/>
                            <a:pt x="165" y="74"/>
                          </a:cubicBezTo>
                          <a:cubicBezTo>
                            <a:pt x="166" y="74"/>
                            <a:pt x="167" y="75"/>
                            <a:pt x="168" y="76"/>
                          </a:cubicBezTo>
                          <a:cubicBezTo>
                            <a:pt x="168" y="76"/>
                            <a:pt x="168" y="76"/>
                            <a:pt x="168" y="77"/>
                          </a:cubicBezTo>
                          <a:cubicBezTo>
                            <a:pt x="168" y="77"/>
                            <a:pt x="168" y="77"/>
                            <a:pt x="168" y="78"/>
                          </a:cubicBezTo>
                          <a:cubicBezTo>
                            <a:pt x="164" y="81"/>
                            <a:pt x="161" y="85"/>
                            <a:pt x="161" y="92"/>
                          </a:cubicBezTo>
                          <a:cubicBezTo>
                            <a:pt x="161" y="97"/>
                            <a:pt x="164" y="103"/>
                            <a:pt x="168" y="105"/>
                          </a:cubicBezTo>
                          <a:cubicBezTo>
                            <a:pt x="168" y="105"/>
                            <a:pt x="168" y="105"/>
                            <a:pt x="168" y="105"/>
                          </a:cubicBezTo>
                          <a:cubicBezTo>
                            <a:pt x="169" y="108"/>
                            <a:pt x="170" y="110"/>
                            <a:pt x="170" y="112"/>
                          </a:cubicBezTo>
                          <a:cubicBezTo>
                            <a:pt x="171" y="107"/>
                            <a:pt x="172" y="103"/>
                            <a:pt x="172" y="102"/>
                          </a:cubicBezTo>
                          <a:cubicBezTo>
                            <a:pt x="172" y="100"/>
                            <a:pt x="171" y="98"/>
                            <a:pt x="171" y="97"/>
                          </a:cubicBezTo>
                          <a:cubicBezTo>
                            <a:pt x="170" y="95"/>
                            <a:pt x="168" y="94"/>
                            <a:pt x="168" y="91"/>
                          </a:cubicBezTo>
                          <a:cubicBezTo>
                            <a:pt x="168" y="85"/>
                            <a:pt x="172" y="79"/>
                            <a:pt x="178" y="79"/>
                          </a:cubicBezTo>
                          <a:cubicBezTo>
                            <a:pt x="183" y="79"/>
                            <a:pt x="187" y="99"/>
                            <a:pt x="187" y="100"/>
                          </a:cubicBezTo>
                          <a:lnTo>
                            <a:pt x="185" y="115"/>
                          </a:lnTo>
                          <a:cubicBezTo>
                            <a:pt x="188" y="118"/>
                            <a:pt x="191" y="131"/>
                            <a:pt x="191" y="132"/>
                          </a:cubicBezTo>
                          <a:cubicBezTo>
                            <a:pt x="191" y="141"/>
                            <a:pt x="187" y="146"/>
                            <a:pt x="183" y="146"/>
                          </a:cubicBezTo>
                          <a:cubicBezTo>
                            <a:pt x="182" y="146"/>
                            <a:pt x="182" y="146"/>
                            <a:pt x="182" y="147"/>
                          </a:cubicBezTo>
                          <a:cubicBezTo>
                            <a:pt x="182" y="147"/>
                            <a:pt x="181" y="147"/>
                            <a:pt x="180" y="147"/>
                          </a:cubicBezTo>
                          <a:lnTo>
                            <a:pt x="180" y="152"/>
                          </a:lnTo>
                          <a:cubicBezTo>
                            <a:pt x="180" y="152"/>
                            <a:pt x="181" y="152"/>
                            <a:pt x="181" y="151"/>
                          </a:cubicBezTo>
                          <a:cubicBezTo>
                            <a:pt x="182" y="151"/>
                            <a:pt x="183" y="151"/>
                            <a:pt x="184" y="151"/>
                          </a:cubicBezTo>
                          <a:cubicBezTo>
                            <a:pt x="186" y="151"/>
                            <a:pt x="188" y="152"/>
                            <a:pt x="188" y="155"/>
                          </a:cubicBezTo>
                          <a:cubicBezTo>
                            <a:pt x="188" y="160"/>
                            <a:pt x="182" y="167"/>
                            <a:pt x="177" y="172"/>
                          </a:cubicBezTo>
                          <a:cubicBezTo>
                            <a:pt x="176" y="173"/>
                            <a:pt x="176" y="175"/>
                            <a:pt x="176" y="176"/>
                          </a:cubicBezTo>
                          <a:cubicBezTo>
                            <a:pt x="176" y="179"/>
                            <a:pt x="175" y="182"/>
                            <a:pt x="173" y="184"/>
                          </a:cubicBezTo>
                          <a:cubicBezTo>
                            <a:pt x="171" y="185"/>
                            <a:pt x="170" y="185"/>
                            <a:pt x="168" y="186"/>
                          </a:cubicBezTo>
                          <a:cubicBezTo>
                            <a:pt x="165" y="188"/>
                            <a:pt x="162" y="189"/>
                            <a:pt x="159" y="192"/>
                          </a:cubicBezTo>
                          <a:cubicBezTo>
                            <a:pt x="159" y="192"/>
                            <a:pt x="158" y="193"/>
                            <a:pt x="158" y="195"/>
                          </a:cubicBezTo>
                          <a:cubicBezTo>
                            <a:pt x="157" y="197"/>
                            <a:pt x="155" y="200"/>
                            <a:pt x="153" y="201"/>
                          </a:cubicBezTo>
                          <a:cubicBezTo>
                            <a:pt x="151" y="202"/>
                            <a:pt x="150" y="203"/>
                            <a:pt x="149" y="203"/>
                          </a:cubicBezTo>
                          <a:cubicBezTo>
                            <a:pt x="147" y="204"/>
                            <a:pt x="147" y="204"/>
                            <a:pt x="147" y="207"/>
                          </a:cubicBezTo>
                          <a:lnTo>
                            <a:pt x="147" y="215"/>
                          </a:lnTo>
                          <a:cubicBezTo>
                            <a:pt x="147" y="229"/>
                            <a:pt x="131" y="237"/>
                            <a:pt x="119" y="240"/>
                          </a:cubicBezTo>
                          <a:cubicBezTo>
                            <a:pt x="119" y="240"/>
                            <a:pt x="119" y="240"/>
                            <a:pt x="119" y="240"/>
                          </a:cubicBezTo>
                          <a:cubicBezTo>
                            <a:pt x="119" y="241"/>
                            <a:pt x="120" y="243"/>
                            <a:pt x="120" y="244"/>
                          </a:cubicBezTo>
                          <a:cubicBezTo>
                            <a:pt x="120" y="245"/>
                            <a:pt x="119" y="245"/>
                            <a:pt x="119" y="245"/>
                          </a:cubicBezTo>
                          <a:cubicBezTo>
                            <a:pt x="118" y="246"/>
                            <a:pt x="116" y="247"/>
                            <a:pt x="115" y="248"/>
                          </a:cubicBezTo>
                          <a:cubicBezTo>
                            <a:pt x="111" y="249"/>
                            <a:pt x="109" y="250"/>
                            <a:pt x="109" y="254"/>
                          </a:cubicBezTo>
                          <a:cubicBezTo>
                            <a:pt x="108" y="254"/>
                            <a:pt x="108" y="255"/>
                            <a:pt x="108" y="255"/>
                          </a:cubicBezTo>
                          <a:cubicBezTo>
                            <a:pt x="108" y="255"/>
                            <a:pt x="107" y="255"/>
                            <a:pt x="107" y="255"/>
                          </a:cubicBezTo>
                          <a:cubicBezTo>
                            <a:pt x="104" y="254"/>
                            <a:pt x="104" y="253"/>
                            <a:pt x="104" y="251"/>
                          </a:cubicBezTo>
                          <a:cubicBezTo>
                            <a:pt x="104" y="250"/>
                            <a:pt x="104" y="249"/>
                            <a:pt x="103" y="248"/>
                          </a:cubicBezTo>
                          <a:cubicBezTo>
                            <a:pt x="101" y="245"/>
                            <a:pt x="100" y="244"/>
                            <a:pt x="99" y="244"/>
                          </a:cubicBezTo>
                          <a:cubicBezTo>
                            <a:pt x="99" y="244"/>
                            <a:pt x="98" y="244"/>
                            <a:pt x="98" y="245"/>
                          </a:cubicBezTo>
                          <a:cubicBezTo>
                            <a:pt x="97" y="245"/>
                            <a:pt x="95" y="245"/>
                            <a:pt x="94" y="245"/>
                          </a:cubicBezTo>
                          <a:cubicBezTo>
                            <a:pt x="90" y="245"/>
                            <a:pt x="88" y="241"/>
                            <a:pt x="88" y="239"/>
                          </a:cubicBezTo>
                          <a:cubicBezTo>
                            <a:pt x="87" y="238"/>
                            <a:pt x="87" y="237"/>
                            <a:pt x="87" y="236"/>
                          </a:cubicBezTo>
                          <a:cubicBezTo>
                            <a:pt x="85" y="233"/>
                            <a:pt x="82" y="232"/>
                            <a:pt x="79" y="230"/>
                          </a:cubicBezTo>
                          <a:cubicBezTo>
                            <a:pt x="76" y="229"/>
                            <a:pt x="74" y="227"/>
                            <a:pt x="71" y="224"/>
                          </a:cubicBezTo>
                          <a:cubicBezTo>
                            <a:pt x="70" y="224"/>
                            <a:pt x="68" y="224"/>
                            <a:pt x="67" y="224"/>
                          </a:cubicBezTo>
                          <a:cubicBezTo>
                            <a:pt x="66" y="224"/>
                            <a:pt x="66" y="224"/>
                            <a:pt x="66" y="224"/>
                          </a:cubicBezTo>
                          <a:cubicBezTo>
                            <a:pt x="60" y="224"/>
                            <a:pt x="57" y="221"/>
                            <a:pt x="54" y="219"/>
                          </a:cubicBezTo>
                          <a:cubicBezTo>
                            <a:pt x="52" y="217"/>
                            <a:pt x="50" y="215"/>
                            <a:pt x="46" y="214"/>
                          </a:cubicBezTo>
                          <a:cubicBezTo>
                            <a:pt x="44" y="213"/>
                            <a:pt x="42" y="213"/>
                            <a:pt x="40" y="212"/>
                          </a:cubicBezTo>
                          <a:cubicBezTo>
                            <a:pt x="36" y="212"/>
                            <a:pt x="32" y="211"/>
                            <a:pt x="29" y="207"/>
                          </a:cubicBezTo>
                          <a:cubicBezTo>
                            <a:pt x="28" y="206"/>
                            <a:pt x="27" y="204"/>
                            <a:pt x="27" y="201"/>
                          </a:cubicBezTo>
                          <a:cubicBezTo>
                            <a:pt x="26" y="197"/>
                            <a:pt x="26" y="195"/>
                            <a:pt x="23" y="195"/>
                          </a:cubicBezTo>
                          <a:cubicBezTo>
                            <a:pt x="19" y="195"/>
                            <a:pt x="17" y="199"/>
                            <a:pt x="14" y="204"/>
                          </a:cubicBezTo>
                          <a:cubicBezTo>
                            <a:pt x="11" y="210"/>
                            <a:pt x="8" y="216"/>
                            <a:pt x="1" y="214"/>
                          </a:cubicBezTo>
                          <a:cubicBezTo>
                            <a:pt x="2" y="215"/>
                            <a:pt x="2" y="216"/>
                            <a:pt x="2" y="216"/>
                          </a:cubicBezTo>
                          <a:cubicBezTo>
                            <a:pt x="3" y="218"/>
                            <a:pt x="3" y="219"/>
                            <a:pt x="3" y="221"/>
                          </a:cubicBezTo>
                          <a:cubicBezTo>
                            <a:pt x="2" y="221"/>
                            <a:pt x="2" y="222"/>
                            <a:pt x="1" y="222"/>
                          </a:cubicBezTo>
                          <a:cubicBezTo>
                            <a:pt x="1" y="223"/>
                            <a:pt x="1" y="223"/>
                            <a:pt x="1" y="224"/>
                          </a:cubicBezTo>
                          <a:cubicBezTo>
                            <a:pt x="0" y="225"/>
                            <a:pt x="0" y="226"/>
                            <a:pt x="0" y="228"/>
                          </a:cubicBezTo>
                          <a:cubicBezTo>
                            <a:pt x="0" y="231"/>
                            <a:pt x="3" y="234"/>
                            <a:pt x="5" y="236"/>
                          </a:cubicBezTo>
                          <a:cubicBezTo>
                            <a:pt x="6" y="236"/>
                            <a:pt x="7" y="237"/>
                            <a:pt x="7" y="238"/>
                          </a:cubicBezTo>
                          <a:cubicBezTo>
                            <a:pt x="15" y="240"/>
                            <a:pt x="23" y="241"/>
                            <a:pt x="32" y="243"/>
                          </a:cubicBezTo>
                          <a:cubicBezTo>
                            <a:pt x="46" y="246"/>
                            <a:pt x="59" y="249"/>
                            <a:pt x="71" y="252"/>
                          </a:cubicBezTo>
                          <a:cubicBezTo>
                            <a:pt x="77" y="254"/>
                            <a:pt x="79" y="260"/>
                            <a:pt x="82" y="266"/>
                          </a:cubicBezTo>
                          <a:cubicBezTo>
                            <a:pt x="85" y="274"/>
                            <a:pt x="88" y="283"/>
                            <a:pt x="100" y="283"/>
                          </a:cubicBezTo>
                          <a:cubicBezTo>
                            <a:pt x="113" y="283"/>
                            <a:pt x="119" y="278"/>
                            <a:pt x="126" y="274"/>
                          </a:cubicBezTo>
                          <a:cubicBezTo>
                            <a:pt x="133" y="269"/>
                            <a:pt x="141" y="264"/>
                            <a:pt x="158" y="264"/>
                          </a:cubicBezTo>
                          <a:cubicBezTo>
                            <a:pt x="164" y="264"/>
                            <a:pt x="169" y="266"/>
                            <a:pt x="174" y="268"/>
                          </a:cubicBezTo>
                          <a:cubicBezTo>
                            <a:pt x="177" y="270"/>
                            <a:pt x="180" y="271"/>
                            <a:pt x="182" y="271"/>
                          </a:cubicBezTo>
                          <a:cubicBezTo>
                            <a:pt x="183" y="271"/>
                            <a:pt x="184" y="271"/>
                            <a:pt x="184" y="271"/>
                          </a:cubicBezTo>
                          <a:cubicBezTo>
                            <a:pt x="186" y="270"/>
                            <a:pt x="187" y="270"/>
                            <a:pt x="188" y="270"/>
                          </a:cubicBezTo>
                          <a:lnTo>
                            <a:pt x="188" y="270"/>
                          </a:lnTo>
                          <a:cubicBezTo>
                            <a:pt x="190" y="265"/>
                            <a:pt x="193" y="262"/>
                            <a:pt x="195" y="259"/>
                          </a:cubicBezTo>
                          <a:cubicBezTo>
                            <a:pt x="198" y="257"/>
                            <a:pt x="201" y="254"/>
                            <a:pt x="201" y="251"/>
                          </a:cubicBezTo>
                          <a:cubicBezTo>
                            <a:pt x="201" y="251"/>
                            <a:pt x="201" y="251"/>
                            <a:pt x="200" y="251"/>
                          </a:cubicBezTo>
                          <a:cubicBezTo>
                            <a:pt x="196" y="250"/>
                            <a:pt x="190" y="249"/>
                            <a:pt x="190" y="244"/>
                          </a:cubicBezTo>
                          <a:cubicBezTo>
                            <a:pt x="190" y="239"/>
                            <a:pt x="192" y="236"/>
                            <a:pt x="194" y="233"/>
                          </a:cubicBezTo>
                          <a:cubicBezTo>
                            <a:pt x="195" y="233"/>
                            <a:pt x="195" y="232"/>
                            <a:pt x="196" y="231"/>
                          </a:cubicBezTo>
                          <a:cubicBezTo>
                            <a:pt x="196" y="231"/>
                            <a:pt x="195" y="231"/>
                            <a:pt x="195" y="231"/>
                          </a:cubicBezTo>
                          <a:cubicBezTo>
                            <a:pt x="194" y="230"/>
                            <a:pt x="191" y="228"/>
                            <a:pt x="191" y="224"/>
                          </a:cubicBezTo>
                          <a:cubicBezTo>
                            <a:pt x="191" y="220"/>
                            <a:pt x="197" y="217"/>
                            <a:pt x="207" y="217"/>
                          </a:cubicBezTo>
                          <a:cubicBezTo>
                            <a:pt x="210" y="217"/>
                            <a:pt x="211" y="215"/>
                            <a:pt x="213" y="213"/>
                          </a:cubicBezTo>
                          <a:cubicBezTo>
                            <a:pt x="215" y="211"/>
                            <a:pt x="217" y="208"/>
                            <a:pt x="222" y="208"/>
                          </a:cubicBezTo>
                          <a:cubicBezTo>
                            <a:pt x="222" y="208"/>
                            <a:pt x="223" y="208"/>
                            <a:pt x="224" y="208"/>
                          </a:cubicBezTo>
                          <a:cubicBezTo>
                            <a:pt x="228" y="208"/>
                            <a:pt x="232" y="208"/>
                            <a:pt x="234" y="206"/>
                          </a:cubicBezTo>
                          <a:cubicBezTo>
                            <a:pt x="235" y="205"/>
                            <a:pt x="235" y="204"/>
                            <a:pt x="235" y="203"/>
                          </a:cubicBezTo>
                          <a:cubicBezTo>
                            <a:pt x="235" y="201"/>
                            <a:pt x="235" y="199"/>
                            <a:pt x="236" y="197"/>
                          </a:cubicBezTo>
                          <a:cubicBezTo>
                            <a:pt x="238" y="196"/>
                            <a:pt x="239" y="195"/>
                            <a:pt x="240" y="193"/>
                          </a:cubicBezTo>
                          <a:cubicBezTo>
                            <a:pt x="246" y="188"/>
                            <a:pt x="249" y="185"/>
                            <a:pt x="252" y="174"/>
                          </a:cubicBezTo>
                          <a:cubicBezTo>
                            <a:pt x="252" y="173"/>
                            <a:pt x="253" y="173"/>
                            <a:pt x="253" y="173"/>
                          </a:cubicBezTo>
                          <a:cubicBezTo>
                            <a:pt x="261" y="173"/>
                            <a:pt x="268" y="166"/>
                            <a:pt x="273" y="159"/>
                          </a:cubicBezTo>
                          <a:cubicBezTo>
                            <a:pt x="274" y="159"/>
                            <a:pt x="275" y="158"/>
                            <a:pt x="276" y="157"/>
                          </a:cubicBezTo>
                          <a:cubicBezTo>
                            <a:pt x="280" y="154"/>
                            <a:pt x="283" y="151"/>
                            <a:pt x="283" y="144"/>
                          </a:cubicBezTo>
                          <a:cubicBezTo>
                            <a:pt x="283" y="139"/>
                            <a:pt x="280" y="137"/>
                            <a:pt x="276" y="134"/>
                          </a:cubicBezTo>
                          <a:cubicBezTo>
                            <a:pt x="273" y="132"/>
                            <a:pt x="269" y="129"/>
                            <a:pt x="269" y="124"/>
                          </a:cubicBezTo>
                          <a:cubicBezTo>
                            <a:pt x="269" y="120"/>
                            <a:pt x="272" y="118"/>
                            <a:pt x="275" y="117"/>
                          </a:cubicBezTo>
                          <a:cubicBezTo>
                            <a:pt x="276" y="116"/>
                            <a:pt x="278" y="115"/>
                            <a:pt x="279" y="114"/>
                          </a:cubicBezTo>
                          <a:cubicBezTo>
                            <a:pt x="280" y="112"/>
                            <a:pt x="281" y="109"/>
                            <a:pt x="282" y="106"/>
                          </a:cubicBezTo>
                          <a:cubicBezTo>
                            <a:pt x="286" y="96"/>
                            <a:pt x="291" y="85"/>
                            <a:pt x="298" y="80"/>
                          </a:cubicBezTo>
                          <a:cubicBezTo>
                            <a:pt x="299" y="80"/>
                            <a:pt x="300" y="79"/>
                            <a:pt x="301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4" name="Freeform 1176">
                      <a:extLst>
                        <a:ext uri="{FF2B5EF4-FFF2-40B4-BE49-F238E27FC236}">
                          <a16:creationId xmlns:a16="http://schemas.microsoft.com/office/drawing/2014/main" id="{92D17CB1-346B-399E-086E-4A99216336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737744"/>
                      <a:ext cx="73300" cy="52625"/>
                    </a:xfrm>
                    <a:custGeom>
                      <a:avLst/>
                      <a:gdLst>
                        <a:gd name="T0" fmla="*/ 170 w 171"/>
                        <a:gd name="T1" fmla="*/ 50 h 124"/>
                        <a:gd name="T2" fmla="*/ 165 w 171"/>
                        <a:gd name="T3" fmla="*/ 42 h 124"/>
                        <a:gd name="T4" fmla="*/ 169 w 171"/>
                        <a:gd name="T5" fmla="*/ 36 h 124"/>
                        <a:gd name="T6" fmla="*/ 153 w 171"/>
                        <a:gd name="T7" fmla="*/ 16 h 124"/>
                        <a:gd name="T8" fmla="*/ 136 w 171"/>
                        <a:gd name="T9" fmla="*/ 1 h 124"/>
                        <a:gd name="T10" fmla="*/ 128 w 171"/>
                        <a:gd name="T11" fmla="*/ 10 h 124"/>
                        <a:gd name="T12" fmla="*/ 111 w 171"/>
                        <a:gd name="T13" fmla="*/ 10 h 124"/>
                        <a:gd name="T14" fmla="*/ 110 w 171"/>
                        <a:gd name="T15" fmla="*/ 11 h 124"/>
                        <a:gd name="T16" fmla="*/ 100 w 171"/>
                        <a:gd name="T17" fmla="*/ 13 h 124"/>
                        <a:gd name="T18" fmla="*/ 73 w 171"/>
                        <a:gd name="T19" fmla="*/ 16 h 124"/>
                        <a:gd name="T20" fmla="*/ 68 w 171"/>
                        <a:gd name="T21" fmla="*/ 5 h 124"/>
                        <a:gd name="T22" fmla="*/ 46 w 171"/>
                        <a:gd name="T23" fmla="*/ 8 h 124"/>
                        <a:gd name="T24" fmla="*/ 30 w 171"/>
                        <a:gd name="T25" fmla="*/ 15 h 124"/>
                        <a:gd name="T26" fmla="*/ 23 w 171"/>
                        <a:gd name="T27" fmla="*/ 15 h 124"/>
                        <a:gd name="T28" fmla="*/ 13 w 171"/>
                        <a:gd name="T29" fmla="*/ 19 h 124"/>
                        <a:gd name="T30" fmla="*/ 10 w 171"/>
                        <a:gd name="T31" fmla="*/ 17 h 124"/>
                        <a:gd name="T32" fmla="*/ 3 w 171"/>
                        <a:gd name="T33" fmla="*/ 16 h 124"/>
                        <a:gd name="T34" fmla="*/ 28 w 171"/>
                        <a:gd name="T35" fmla="*/ 104 h 124"/>
                        <a:gd name="T36" fmla="*/ 36 w 171"/>
                        <a:gd name="T37" fmla="*/ 100 h 124"/>
                        <a:gd name="T38" fmla="*/ 53 w 171"/>
                        <a:gd name="T39" fmla="*/ 100 h 124"/>
                        <a:gd name="T40" fmla="*/ 58 w 171"/>
                        <a:gd name="T41" fmla="*/ 114 h 124"/>
                        <a:gd name="T42" fmla="*/ 68 w 171"/>
                        <a:gd name="T43" fmla="*/ 114 h 124"/>
                        <a:gd name="T44" fmla="*/ 93 w 171"/>
                        <a:gd name="T45" fmla="*/ 109 h 124"/>
                        <a:gd name="T46" fmla="*/ 112 w 171"/>
                        <a:gd name="T47" fmla="*/ 124 h 124"/>
                        <a:gd name="T48" fmla="*/ 115 w 171"/>
                        <a:gd name="T49" fmla="*/ 122 h 124"/>
                        <a:gd name="T50" fmla="*/ 115 w 171"/>
                        <a:gd name="T51" fmla="*/ 114 h 124"/>
                        <a:gd name="T52" fmla="*/ 135 w 171"/>
                        <a:gd name="T53" fmla="*/ 92 h 124"/>
                        <a:gd name="T54" fmla="*/ 140 w 171"/>
                        <a:gd name="T55" fmla="*/ 90 h 124"/>
                        <a:gd name="T56" fmla="*/ 151 w 171"/>
                        <a:gd name="T57" fmla="*/ 87 h 124"/>
                        <a:gd name="T58" fmla="*/ 164 w 171"/>
                        <a:gd name="T59" fmla="*/ 76 h 124"/>
                        <a:gd name="T60" fmla="*/ 171 w 171"/>
                        <a:gd name="T61" fmla="*/ 61 h 124"/>
                        <a:gd name="T62" fmla="*/ 170 w 171"/>
                        <a:gd name="T63" fmla="*/ 52 h 1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71" h="124">
                          <a:moveTo>
                            <a:pt x="170" y="52"/>
                          </a:moveTo>
                          <a:cubicBezTo>
                            <a:pt x="170" y="52"/>
                            <a:pt x="170" y="52"/>
                            <a:pt x="170" y="50"/>
                          </a:cubicBezTo>
                          <a:cubicBezTo>
                            <a:pt x="170" y="49"/>
                            <a:pt x="169" y="48"/>
                            <a:pt x="168" y="47"/>
                          </a:cubicBezTo>
                          <a:cubicBezTo>
                            <a:pt x="167" y="46"/>
                            <a:pt x="165" y="44"/>
                            <a:pt x="165" y="42"/>
                          </a:cubicBezTo>
                          <a:cubicBezTo>
                            <a:pt x="165" y="40"/>
                            <a:pt x="166" y="39"/>
                            <a:pt x="167" y="38"/>
                          </a:cubicBezTo>
                          <a:cubicBezTo>
                            <a:pt x="168" y="37"/>
                            <a:pt x="168" y="37"/>
                            <a:pt x="169" y="36"/>
                          </a:cubicBezTo>
                          <a:cubicBezTo>
                            <a:pt x="162" y="35"/>
                            <a:pt x="160" y="29"/>
                            <a:pt x="158" y="24"/>
                          </a:cubicBezTo>
                          <a:cubicBezTo>
                            <a:pt x="156" y="21"/>
                            <a:pt x="155" y="18"/>
                            <a:pt x="153" y="16"/>
                          </a:cubicBezTo>
                          <a:cubicBezTo>
                            <a:pt x="151" y="15"/>
                            <a:pt x="149" y="13"/>
                            <a:pt x="147" y="12"/>
                          </a:cubicBezTo>
                          <a:cubicBezTo>
                            <a:pt x="143" y="9"/>
                            <a:pt x="138" y="6"/>
                            <a:pt x="136" y="1"/>
                          </a:cubicBezTo>
                          <a:cubicBezTo>
                            <a:pt x="135" y="2"/>
                            <a:pt x="134" y="3"/>
                            <a:pt x="133" y="5"/>
                          </a:cubicBezTo>
                          <a:cubicBezTo>
                            <a:pt x="132" y="7"/>
                            <a:pt x="131" y="9"/>
                            <a:pt x="128" y="10"/>
                          </a:cubicBezTo>
                          <a:cubicBezTo>
                            <a:pt x="126" y="10"/>
                            <a:pt x="123" y="10"/>
                            <a:pt x="121" y="9"/>
                          </a:cubicBezTo>
                          <a:cubicBezTo>
                            <a:pt x="118" y="9"/>
                            <a:pt x="114" y="9"/>
                            <a:pt x="111" y="10"/>
                          </a:cubicBezTo>
                          <a:lnTo>
                            <a:pt x="111" y="10"/>
                          </a:lnTo>
                          <a:cubicBezTo>
                            <a:pt x="111" y="10"/>
                            <a:pt x="111" y="10"/>
                            <a:pt x="110" y="11"/>
                          </a:cubicBezTo>
                          <a:cubicBezTo>
                            <a:pt x="110" y="12"/>
                            <a:pt x="108" y="13"/>
                            <a:pt x="107" y="13"/>
                          </a:cubicBezTo>
                          <a:lnTo>
                            <a:pt x="100" y="13"/>
                          </a:lnTo>
                          <a:cubicBezTo>
                            <a:pt x="99" y="17"/>
                            <a:pt x="94" y="29"/>
                            <a:pt x="87" y="29"/>
                          </a:cubicBezTo>
                          <a:cubicBezTo>
                            <a:pt x="84" y="29"/>
                            <a:pt x="73" y="20"/>
                            <a:pt x="73" y="16"/>
                          </a:cubicBezTo>
                          <a:lnTo>
                            <a:pt x="73" y="11"/>
                          </a:lnTo>
                          <a:cubicBezTo>
                            <a:pt x="71" y="10"/>
                            <a:pt x="70" y="8"/>
                            <a:pt x="68" y="5"/>
                          </a:cubicBezTo>
                          <a:cubicBezTo>
                            <a:pt x="66" y="3"/>
                            <a:pt x="65" y="0"/>
                            <a:pt x="62" y="0"/>
                          </a:cubicBezTo>
                          <a:cubicBezTo>
                            <a:pt x="55" y="0"/>
                            <a:pt x="50" y="4"/>
                            <a:pt x="46" y="8"/>
                          </a:cubicBezTo>
                          <a:cubicBezTo>
                            <a:pt x="43" y="10"/>
                            <a:pt x="39" y="13"/>
                            <a:pt x="35" y="15"/>
                          </a:cubicBezTo>
                          <a:cubicBezTo>
                            <a:pt x="33" y="15"/>
                            <a:pt x="32" y="15"/>
                            <a:pt x="30" y="15"/>
                          </a:cubicBezTo>
                          <a:cubicBezTo>
                            <a:pt x="28" y="15"/>
                            <a:pt x="27" y="15"/>
                            <a:pt x="26" y="15"/>
                          </a:cubicBezTo>
                          <a:cubicBezTo>
                            <a:pt x="25" y="15"/>
                            <a:pt x="24" y="15"/>
                            <a:pt x="23" y="15"/>
                          </a:cubicBezTo>
                          <a:cubicBezTo>
                            <a:pt x="19" y="15"/>
                            <a:pt x="16" y="15"/>
                            <a:pt x="13" y="18"/>
                          </a:cubicBezTo>
                          <a:lnTo>
                            <a:pt x="13" y="19"/>
                          </a:lnTo>
                          <a:lnTo>
                            <a:pt x="12" y="18"/>
                          </a:lnTo>
                          <a:cubicBezTo>
                            <a:pt x="11" y="18"/>
                            <a:pt x="10" y="17"/>
                            <a:pt x="10" y="17"/>
                          </a:cubicBezTo>
                          <a:cubicBezTo>
                            <a:pt x="9" y="16"/>
                            <a:pt x="7" y="15"/>
                            <a:pt x="6" y="15"/>
                          </a:cubicBezTo>
                          <a:cubicBezTo>
                            <a:pt x="5" y="15"/>
                            <a:pt x="4" y="15"/>
                            <a:pt x="3" y="16"/>
                          </a:cubicBezTo>
                          <a:cubicBezTo>
                            <a:pt x="3" y="17"/>
                            <a:pt x="2" y="19"/>
                            <a:pt x="0" y="20"/>
                          </a:cubicBezTo>
                          <a:lnTo>
                            <a:pt x="28" y="104"/>
                          </a:lnTo>
                          <a:cubicBezTo>
                            <a:pt x="28" y="105"/>
                            <a:pt x="29" y="107"/>
                            <a:pt x="30" y="107"/>
                          </a:cubicBezTo>
                          <a:cubicBezTo>
                            <a:pt x="33" y="107"/>
                            <a:pt x="34" y="104"/>
                            <a:pt x="36" y="100"/>
                          </a:cubicBezTo>
                          <a:cubicBezTo>
                            <a:pt x="37" y="97"/>
                            <a:pt x="39" y="93"/>
                            <a:pt x="43" y="93"/>
                          </a:cubicBezTo>
                          <a:cubicBezTo>
                            <a:pt x="46" y="93"/>
                            <a:pt x="53" y="97"/>
                            <a:pt x="53" y="100"/>
                          </a:cubicBezTo>
                          <a:cubicBezTo>
                            <a:pt x="53" y="103"/>
                            <a:pt x="54" y="104"/>
                            <a:pt x="55" y="106"/>
                          </a:cubicBezTo>
                          <a:cubicBezTo>
                            <a:pt x="56" y="107"/>
                            <a:pt x="57" y="109"/>
                            <a:pt x="58" y="114"/>
                          </a:cubicBezTo>
                          <a:cubicBezTo>
                            <a:pt x="59" y="113"/>
                            <a:pt x="62" y="114"/>
                            <a:pt x="64" y="114"/>
                          </a:cubicBezTo>
                          <a:cubicBezTo>
                            <a:pt x="66" y="114"/>
                            <a:pt x="67" y="114"/>
                            <a:pt x="68" y="114"/>
                          </a:cubicBezTo>
                          <a:cubicBezTo>
                            <a:pt x="74" y="114"/>
                            <a:pt x="78" y="113"/>
                            <a:pt x="82" y="111"/>
                          </a:cubicBezTo>
                          <a:cubicBezTo>
                            <a:pt x="85" y="110"/>
                            <a:pt x="89" y="109"/>
                            <a:pt x="93" y="109"/>
                          </a:cubicBezTo>
                          <a:cubicBezTo>
                            <a:pt x="101" y="109"/>
                            <a:pt x="108" y="117"/>
                            <a:pt x="111" y="124"/>
                          </a:cubicBezTo>
                          <a:lnTo>
                            <a:pt x="112" y="124"/>
                          </a:lnTo>
                          <a:lnTo>
                            <a:pt x="112" y="124"/>
                          </a:lnTo>
                          <a:cubicBezTo>
                            <a:pt x="113" y="123"/>
                            <a:pt x="114" y="122"/>
                            <a:pt x="115" y="122"/>
                          </a:cubicBezTo>
                          <a:cubicBezTo>
                            <a:pt x="118" y="121"/>
                            <a:pt x="119" y="120"/>
                            <a:pt x="119" y="117"/>
                          </a:cubicBezTo>
                          <a:cubicBezTo>
                            <a:pt x="119" y="116"/>
                            <a:pt x="118" y="115"/>
                            <a:pt x="115" y="114"/>
                          </a:cubicBezTo>
                          <a:cubicBezTo>
                            <a:pt x="113" y="112"/>
                            <a:pt x="110" y="111"/>
                            <a:pt x="110" y="108"/>
                          </a:cubicBezTo>
                          <a:cubicBezTo>
                            <a:pt x="110" y="105"/>
                            <a:pt x="116" y="101"/>
                            <a:pt x="135" y="92"/>
                          </a:cubicBezTo>
                          <a:cubicBezTo>
                            <a:pt x="136" y="92"/>
                            <a:pt x="137" y="91"/>
                            <a:pt x="138" y="91"/>
                          </a:cubicBezTo>
                          <a:cubicBezTo>
                            <a:pt x="139" y="91"/>
                            <a:pt x="140" y="90"/>
                            <a:pt x="140" y="90"/>
                          </a:cubicBezTo>
                          <a:cubicBezTo>
                            <a:pt x="142" y="89"/>
                            <a:pt x="143" y="88"/>
                            <a:pt x="146" y="88"/>
                          </a:cubicBezTo>
                          <a:cubicBezTo>
                            <a:pt x="147" y="87"/>
                            <a:pt x="149" y="87"/>
                            <a:pt x="151" y="87"/>
                          </a:cubicBezTo>
                          <a:cubicBezTo>
                            <a:pt x="157" y="86"/>
                            <a:pt x="166" y="85"/>
                            <a:pt x="166" y="80"/>
                          </a:cubicBezTo>
                          <a:cubicBezTo>
                            <a:pt x="166" y="78"/>
                            <a:pt x="165" y="77"/>
                            <a:pt x="164" y="76"/>
                          </a:cubicBezTo>
                          <a:cubicBezTo>
                            <a:pt x="163" y="74"/>
                            <a:pt x="162" y="72"/>
                            <a:pt x="162" y="69"/>
                          </a:cubicBezTo>
                          <a:cubicBezTo>
                            <a:pt x="162" y="64"/>
                            <a:pt x="167" y="62"/>
                            <a:pt x="171" y="61"/>
                          </a:cubicBezTo>
                          <a:lnTo>
                            <a:pt x="169" y="56"/>
                          </a:lnTo>
                          <a:cubicBezTo>
                            <a:pt x="169" y="54"/>
                            <a:pt x="169" y="53"/>
                            <a:pt x="170" y="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" name="Freeform 1177">
                      <a:extLst>
                        <a:ext uri="{FF2B5EF4-FFF2-40B4-BE49-F238E27FC236}">
                          <a16:creationId xmlns:a16="http://schemas.microsoft.com/office/drawing/2014/main" id="{D878F389-E585-8E6B-3B20-B84E53CD27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666325"/>
                      <a:ext cx="45107" cy="71420"/>
                    </a:xfrm>
                    <a:custGeom>
                      <a:avLst/>
                      <a:gdLst>
                        <a:gd name="T0" fmla="*/ 107 w 107"/>
                        <a:gd name="T1" fmla="*/ 65 h 167"/>
                        <a:gd name="T2" fmla="*/ 103 w 107"/>
                        <a:gd name="T3" fmla="*/ 54 h 167"/>
                        <a:gd name="T4" fmla="*/ 101 w 107"/>
                        <a:gd name="T5" fmla="*/ 38 h 167"/>
                        <a:gd name="T6" fmla="*/ 100 w 107"/>
                        <a:gd name="T7" fmla="*/ 20 h 167"/>
                        <a:gd name="T8" fmla="*/ 101 w 107"/>
                        <a:gd name="T9" fmla="*/ 12 h 167"/>
                        <a:gd name="T10" fmla="*/ 87 w 107"/>
                        <a:gd name="T11" fmla="*/ 24 h 167"/>
                        <a:gd name="T12" fmla="*/ 69 w 107"/>
                        <a:gd name="T13" fmla="*/ 20 h 167"/>
                        <a:gd name="T14" fmla="*/ 60 w 107"/>
                        <a:gd name="T15" fmla="*/ 23 h 167"/>
                        <a:gd name="T16" fmla="*/ 34 w 107"/>
                        <a:gd name="T17" fmla="*/ 7 h 167"/>
                        <a:gd name="T18" fmla="*/ 34 w 107"/>
                        <a:gd name="T19" fmla="*/ 0 h 167"/>
                        <a:gd name="T20" fmla="*/ 17 w 107"/>
                        <a:gd name="T21" fmla="*/ 29 h 167"/>
                        <a:gd name="T22" fmla="*/ 18 w 107"/>
                        <a:gd name="T23" fmla="*/ 37 h 167"/>
                        <a:gd name="T24" fmla="*/ 22 w 107"/>
                        <a:gd name="T25" fmla="*/ 34 h 167"/>
                        <a:gd name="T26" fmla="*/ 32 w 107"/>
                        <a:gd name="T27" fmla="*/ 48 h 167"/>
                        <a:gd name="T28" fmla="*/ 23 w 107"/>
                        <a:gd name="T29" fmla="*/ 58 h 167"/>
                        <a:gd name="T30" fmla="*/ 13 w 107"/>
                        <a:gd name="T31" fmla="*/ 68 h 167"/>
                        <a:gd name="T32" fmla="*/ 7 w 107"/>
                        <a:gd name="T33" fmla="*/ 77 h 167"/>
                        <a:gd name="T34" fmla="*/ 0 w 107"/>
                        <a:gd name="T35" fmla="*/ 97 h 167"/>
                        <a:gd name="T36" fmla="*/ 0 w 107"/>
                        <a:gd name="T37" fmla="*/ 131 h 167"/>
                        <a:gd name="T38" fmla="*/ 5 w 107"/>
                        <a:gd name="T39" fmla="*/ 136 h 167"/>
                        <a:gd name="T40" fmla="*/ 11 w 107"/>
                        <a:gd name="T41" fmla="*/ 135 h 167"/>
                        <a:gd name="T42" fmla="*/ 22 w 107"/>
                        <a:gd name="T43" fmla="*/ 141 h 167"/>
                        <a:gd name="T44" fmla="*/ 28 w 107"/>
                        <a:gd name="T45" fmla="*/ 143 h 167"/>
                        <a:gd name="T46" fmla="*/ 30 w 107"/>
                        <a:gd name="T47" fmla="*/ 143 h 167"/>
                        <a:gd name="T48" fmla="*/ 36 w 107"/>
                        <a:gd name="T49" fmla="*/ 149 h 167"/>
                        <a:gd name="T50" fmla="*/ 43 w 107"/>
                        <a:gd name="T51" fmla="*/ 152 h 167"/>
                        <a:gd name="T52" fmla="*/ 36 w 107"/>
                        <a:gd name="T53" fmla="*/ 161 h 167"/>
                        <a:gd name="T54" fmla="*/ 42 w 107"/>
                        <a:gd name="T55" fmla="*/ 163 h 167"/>
                        <a:gd name="T56" fmla="*/ 50 w 107"/>
                        <a:gd name="T57" fmla="*/ 167 h 167"/>
                        <a:gd name="T58" fmla="*/ 63 w 107"/>
                        <a:gd name="T59" fmla="*/ 161 h 167"/>
                        <a:gd name="T60" fmla="*/ 81 w 107"/>
                        <a:gd name="T61" fmla="*/ 145 h 167"/>
                        <a:gd name="T62" fmla="*/ 84 w 107"/>
                        <a:gd name="T63" fmla="*/ 141 h 167"/>
                        <a:gd name="T64" fmla="*/ 78 w 107"/>
                        <a:gd name="T65" fmla="*/ 121 h 167"/>
                        <a:gd name="T66" fmla="*/ 85 w 107"/>
                        <a:gd name="T67" fmla="*/ 103 h 167"/>
                        <a:gd name="T68" fmla="*/ 96 w 107"/>
                        <a:gd name="T69" fmla="*/ 92 h 167"/>
                        <a:gd name="T70" fmla="*/ 103 w 107"/>
                        <a:gd name="T71" fmla="*/ 88 h 167"/>
                        <a:gd name="T72" fmla="*/ 100 w 107"/>
                        <a:gd name="T73" fmla="*/ 84 h 1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07" h="167">
                          <a:moveTo>
                            <a:pt x="104" y="75"/>
                          </a:moveTo>
                          <a:cubicBezTo>
                            <a:pt x="105" y="72"/>
                            <a:pt x="107" y="69"/>
                            <a:pt x="107" y="65"/>
                          </a:cubicBezTo>
                          <a:cubicBezTo>
                            <a:pt x="107" y="60"/>
                            <a:pt x="105" y="57"/>
                            <a:pt x="103" y="54"/>
                          </a:cubicBezTo>
                          <a:lnTo>
                            <a:pt x="103" y="54"/>
                          </a:lnTo>
                          <a:lnTo>
                            <a:pt x="103" y="41"/>
                          </a:lnTo>
                          <a:cubicBezTo>
                            <a:pt x="102" y="40"/>
                            <a:pt x="102" y="39"/>
                            <a:pt x="101" y="38"/>
                          </a:cubicBezTo>
                          <a:cubicBezTo>
                            <a:pt x="99" y="35"/>
                            <a:pt x="96" y="31"/>
                            <a:pt x="96" y="27"/>
                          </a:cubicBezTo>
                          <a:cubicBezTo>
                            <a:pt x="96" y="23"/>
                            <a:pt x="98" y="21"/>
                            <a:pt x="100" y="20"/>
                          </a:cubicBezTo>
                          <a:cubicBezTo>
                            <a:pt x="101" y="19"/>
                            <a:pt x="102" y="18"/>
                            <a:pt x="102" y="17"/>
                          </a:cubicBezTo>
                          <a:cubicBezTo>
                            <a:pt x="102" y="16"/>
                            <a:pt x="102" y="13"/>
                            <a:pt x="101" y="12"/>
                          </a:cubicBezTo>
                          <a:lnTo>
                            <a:pt x="98" y="16"/>
                          </a:lnTo>
                          <a:cubicBezTo>
                            <a:pt x="96" y="21"/>
                            <a:pt x="94" y="22"/>
                            <a:pt x="87" y="24"/>
                          </a:cubicBezTo>
                          <a:cubicBezTo>
                            <a:pt x="83" y="25"/>
                            <a:pt x="80" y="24"/>
                            <a:pt x="77" y="22"/>
                          </a:cubicBezTo>
                          <a:cubicBezTo>
                            <a:pt x="75" y="21"/>
                            <a:pt x="72" y="20"/>
                            <a:pt x="69" y="20"/>
                          </a:cubicBezTo>
                          <a:cubicBezTo>
                            <a:pt x="68" y="20"/>
                            <a:pt x="67" y="21"/>
                            <a:pt x="65" y="21"/>
                          </a:cubicBezTo>
                          <a:cubicBezTo>
                            <a:pt x="64" y="22"/>
                            <a:pt x="62" y="23"/>
                            <a:pt x="60" y="23"/>
                          </a:cubicBezTo>
                          <a:cubicBezTo>
                            <a:pt x="56" y="23"/>
                            <a:pt x="32" y="14"/>
                            <a:pt x="32" y="10"/>
                          </a:cubicBezTo>
                          <a:cubicBezTo>
                            <a:pt x="32" y="8"/>
                            <a:pt x="33" y="8"/>
                            <a:pt x="34" y="7"/>
                          </a:cubicBezTo>
                          <a:cubicBezTo>
                            <a:pt x="35" y="6"/>
                            <a:pt x="36" y="5"/>
                            <a:pt x="36" y="4"/>
                          </a:cubicBezTo>
                          <a:cubicBezTo>
                            <a:pt x="36" y="2"/>
                            <a:pt x="35" y="0"/>
                            <a:pt x="34" y="0"/>
                          </a:cubicBezTo>
                          <a:cubicBezTo>
                            <a:pt x="28" y="0"/>
                            <a:pt x="22" y="11"/>
                            <a:pt x="19" y="17"/>
                          </a:cubicBezTo>
                          <a:cubicBezTo>
                            <a:pt x="22" y="23"/>
                            <a:pt x="19" y="26"/>
                            <a:pt x="17" y="29"/>
                          </a:cubicBezTo>
                          <a:cubicBezTo>
                            <a:pt x="16" y="30"/>
                            <a:pt x="15" y="31"/>
                            <a:pt x="15" y="32"/>
                          </a:cubicBezTo>
                          <a:cubicBezTo>
                            <a:pt x="15" y="33"/>
                            <a:pt x="16" y="37"/>
                            <a:pt x="18" y="37"/>
                          </a:cubicBezTo>
                          <a:cubicBezTo>
                            <a:pt x="18" y="37"/>
                            <a:pt x="18" y="36"/>
                            <a:pt x="18" y="36"/>
                          </a:cubicBezTo>
                          <a:cubicBezTo>
                            <a:pt x="18" y="35"/>
                            <a:pt x="19" y="34"/>
                            <a:pt x="22" y="34"/>
                          </a:cubicBezTo>
                          <a:cubicBezTo>
                            <a:pt x="26" y="34"/>
                            <a:pt x="28" y="38"/>
                            <a:pt x="29" y="42"/>
                          </a:cubicBezTo>
                          <a:cubicBezTo>
                            <a:pt x="30" y="44"/>
                            <a:pt x="31" y="47"/>
                            <a:pt x="32" y="48"/>
                          </a:cubicBezTo>
                          <a:cubicBezTo>
                            <a:pt x="32" y="50"/>
                            <a:pt x="33" y="52"/>
                            <a:pt x="32" y="53"/>
                          </a:cubicBezTo>
                          <a:cubicBezTo>
                            <a:pt x="31" y="56"/>
                            <a:pt x="27" y="57"/>
                            <a:pt x="23" y="58"/>
                          </a:cubicBezTo>
                          <a:cubicBezTo>
                            <a:pt x="20" y="59"/>
                            <a:pt x="15" y="60"/>
                            <a:pt x="13" y="63"/>
                          </a:cubicBezTo>
                          <a:cubicBezTo>
                            <a:pt x="13" y="64"/>
                            <a:pt x="13" y="66"/>
                            <a:pt x="13" y="68"/>
                          </a:cubicBezTo>
                          <a:cubicBezTo>
                            <a:pt x="13" y="71"/>
                            <a:pt x="12" y="74"/>
                            <a:pt x="11" y="76"/>
                          </a:cubicBezTo>
                          <a:cubicBezTo>
                            <a:pt x="10" y="77"/>
                            <a:pt x="9" y="77"/>
                            <a:pt x="7" y="77"/>
                          </a:cubicBezTo>
                          <a:cubicBezTo>
                            <a:pt x="5" y="77"/>
                            <a:pt x="4" y="77"/>
                            <a:pt x="4" y="80"/>
                          </a:cubicBezTo>
                          <a:cubicBezTo>
                            <a:pt x="4" y="86"/>
                            <a:pt x="3" y="93"/>
                            <a:pt x="0" y="97"/>
                          </a:cubicBezTo>
                          <a:cubicBezTo>
                            <a:pt x="3" y="102"/>
                            <a:pt x="7" y="117"/>
                            <a:pt x="7" y="117"/>
                          </a:cubicBezTo>
                          <a:cubicBezTo>
                            <a:pt x="7" y="125"/>
                            <a:pt x="5" y="128"/>
                            <a:pt x="0" y="131"/>
                          </a:cubicBezTo>
                          <a:lnTo>
                            <a:pt x="0" y="134"/>
                          </a:lnTo>
                          <a:cubicBezTo>
                            <a:pt x="2" y="135"/>
                            <a:pt x="4" y="135"/>
                            <a:pt x="5" y="136"/>
                          </a:cubicBezTo>
                          <a:cubicBezTo>
                            <a:pt x="6" y="136"/>
                            <a:pt x="7" y="137"/>
                            <a:pt x="8" y="137"/>
                          </a:cubicBezTo>
                          <a:cubicBezTo>
                            <a:pt x="9" y="137"/>
                            <a:pt x="10" y="136"/>
                            <a:pt x="11" y="135"/>
                          </a:cubicBezTo>
                          <a:cubicBezTo>
                            <a:pt x="12" y="135"/>
                            <a:pt x="14" y="134"/>
                            <a:pt x="16" y="134"/>
                          </a:cubicBezTo>
                          <a:cubicBezTo>
                            <a:pt x="20" y="134"/>
                            <a:pt x="21" y="138"/>
                            <a:pt x="22" y="141"/>
                          </a:cubicBezTo>
                          <a:cubicBezTo>
                            <a:pt x="22" y="144"/>
                            <a:pt x="23" y="145"/>
                            <a:pt x="24" y="145"/>
                          </a:cubicBezTo>
                          <a:cubicBezTo>
                            <a:pt x="26" y="145"/>
                            <a:pt x="26" y="145"/>
                            <a:pt x="28" y="143"/>
                          </a:cubicBezTo>
                          <a:lnTo>
                            <a:pt x="29" y="141"/>
                          </a:lnTo>
                          <a:lnTo>
                            <a:pt x="30" y="143"/>
                          </a:lnTo>
                          <a:cubicBezTo>
                            <a:pt x="32" y="145"/>
                            <a:pt x="35" y="149"/>
                            <a:pt x="36" y="149"/>
                          </a:cubicBezTo>
                          <a:cubicBezTo>
                            <a:pt x="36" y="149"/>
                            <a:pt x="36" y="149"/>
                            <a:pt x="36" y="149"/>
                          </a:cubicBezTo>
                          <a:cubicBezTo>
                            <a:pt x="37" y="149"/>
                            <a:pt x="38" y="149"/>
                            <a:pt x="38" y="149"/>
                          </a:cubicBezTo>
                          <a:cubicBezTo>
                            <a:pt x="42" y="149"/>
                            <a:pt x="43" y="150"/>
                            <a:pt x="43" y="152"/>
                          </a:cubicBezTo>
                          <a:cubicBezTo>
                            <a:pt x="43" y="156"/>
                            <a:pt x="41" y="157"/>
                            <a:pt x="39" y="157"/>
                          </a:cubicBezTo>
                          <a:cubicBezTo>
                            <a:pt x="37" y="158"/>
                            <a:pt x="36" y="158"/>
                            <a:pt x="36" y="161"/>
                          </a:cubicBezTo>
                          <a:cubicBezTo>
                            <a:pt x="36" y="162"/>
                            <a:pt x="36" y="163"/>
                            <a:pt x="38" y="163"/>
                          </a:cubicBezTo>
                          <a:lnTo>
                            <a:pt x="42" y="163"/>
                          </a:lnTo>
                          <a:cubicBezTo>
                            <a:pt x="44" y="163"/>
                            <a:pt x="46" y="164"/>
                            <a:pt x="47" y="165"/>
                          </a:cubicBezTo>
                          <a:cubicBezTo>
                            <a:pt x="48" y="166"/>
                            <a:pt x="49" y="167"/>
                            <a:pt x="50" y="167"/>
                          </a:cubicBezTo>
                          <a:cubicBezTo>
                            <a:pt x="53" y="167"/>
                            <a:pt x="55" y="166"/>
                            <a:pt x="57" y="164"/>
                          </a:cubicBezTo>
                          <a:cubicBezTo>
                            <a:pt x="59" y="163"/>
                            <a:pt x="61" y="162"/>
                            <a:pt x="63" y="161"/>
                          </a:cubicBezTo>
                          <a:cubicBezTo>
                            <a:pt x="65" y="161"/>
                            <a:pt x="66" y="160"/>
                            <a:pt x="68" y="160"/>
                          </a:cubicBezTo>
                          <a:cubicBezTo>
                            <a:pt x="76" y="157"/>
                            <a:pt x="77" y="156"/>
                            <a:pt x="81" y="145"/>
                          </a:cubicBezTo>
                          <a:cubicBezTo>
                            <a:pt x="82" y="144"/>
                            <a:pt x="83" y="143"/>
                            <a:pt x="83" y="143"/>
                          </a:cubicBezTo>
                          <a:cubicBezTo>
                            <a:pt x="84" y="142"/>
                            <a:pt x="84" y="142"/>
                            <a:pt x="84" y="141"/>
                          </a:cubicBezTo>
                          <a:cubicBezTo>
                            <a:pt x="84" y="138"/>
                            <a:pt x="83" y="135"/>
                            <a:pt x="82" y="133"/>
                          </a:cubicBezTo>
                          <a:cubicBezTo>
                            <a:pt x="80" y="130"/>
                            <a:pt x="78" y="126"/>
                            <a:pt x="78" y="121"/>
                          </a:cubicBezTo>
                          <a:cubicBezTo>
                            <a:pt x="78" y="115"/>
                            <a:pt x="81" y="111"/>
                            <a:pt x="83" y="108"/>
                          </a:cubicBezTo>
                          <a:cubicBezTo>
                            <a:pt x="84" y="106"/>
                            <a:pt x="84" y="105"/>
                            <a:pt x="85" y="103"/>
                          </a:cubicBezTo>
                          <a:cubicBezTo>
                            <a:pt x="85" y="100"/>
                            <a:pt x="85" y="96"/>
                            <a:pt x="89" y="94"/>
                          </a:cubicBezTo>
                          <a:cubicBezTo>
                            <a:pt x="91" y="92"/>
                            <a:pt x="94" y="92"/>
                            <a:pt x="96" y="92"/>
                          </a:cubicBezTo>
                          <a:cubicBezTo>
                            <a:pt x="97" y="92"/>
                            <a:pt x="97" y="92"/>
                            <a:pt x="98" y="92"/>
                          </a:cubicBezTo>
                          <a:cubicBezTo>
                            <a:pt x="101" y="92"/>
                            <a:pt x="103" y="92"/>
                            <a:pt x="103" y="88"/>
                          </a:cubicBezTo>
                          <a:cubicBezTo>
                            <a:pt x="103" y="87"/>
                            <a:pt x="102" y="87"/>
                            <a:pt x="102" y="86"/>
                          </a:cubicBezTo>
                          <a:cubicBezTo>
                            <a:pt x="101" y="86"/>
                            <a:pt x="100" y="85"/>
                            <a:pt x="100" y="84"/>
                          </a:cubicBezTo>
                          <a:cubicBezTo>
                            <a:pt x="100" y="80"/>
                            <a:pt x="102" y="78"/>
                            <a:pt x="104" y="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6" name="Freeform 1178">
                      <a:extLst>
                        <a:ext uri="{FF2B5EF4-FFF2-40B4-BE49-F238E27FC236}">
                          <a16:creationId xmlns:a16="http://schemas.microsoft.com/office/drawing/2014/main" id="{DBBAF46B-B4C4-8E6C-94D9-451BCE8EBA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0924" y="4551677"/>
                      <a:ext cx="159755" cy="118407"/>
                    </a:xfrm>
                    <a:custGeom>
                      <a:avLst/>
                      <a:gdLst>
                        <a:gd name="T0" fmla="*/ 80 w 377"/>
                        <a:gd name="T1" fmla="*/ 230 h 277"/>
                        <a:gd name="T2" fmla="*/ 89 w 377"/>
                        <a:gd name="T3" fmla="*/ 230 h 277"/>
                        <a:gd name="T4" fmla="*/ 96 w 377"/>
                        <a:gd name="T5" fmla="*/ 229 h 277"/>
                        <a:gd name="T6" fmla="*/ 100 w 377"/>
                        <a:gd name="T7" fmla="*/ 222 h 277"/>
                        <a:gd name="T8" fmla="*/ 111 w 377"/>
                        <a:gd name="T9" fmla="*/ 217 h 277"/>
                        <a:gd name="T10" fmla="*/ 132 w 377"/>
                        <a:gd name="T11" fmla="*/ 221 h 277"/>
                        <a:gd name="T12" fmla="*/ 139 w 377"/>
                        <a:gd name="T13" fmla="*/ 223 h 277"/>
                        <a:gd name="T14" fmla="*/ 160 w 377"/>
                        <a:gd name="T15" fmla="*/ 251 h 277"/>
                        <a:gd name="T16" fmla="*/ 168 w 377"/>
                        <a:gd name="T17" fmla="*/ 263 h 277"/>
                        <a:gd name="T18" fmla="*/ 199 w 377"/>
                        <a:gd name="T19" fmla="*/ 277 h 277"/>
                        <a:gd name="T20" fmla="*/ 206 w 377"/>
                        <a:gd name="T21" fmla="*/ 269 h 277"/>
                        <a:gd name="T22" fmla="*/ 218 w 377"/>
                        <a:gd name="T23" fmla="*/ 255 h 277"/>
                        <a:gd name="T24" fmla="*/ 230 w 377"/>
                        <a:gd name="T25" fmla="*/ 238 h 277"/>
                        <a:gd name="T26" fmla="*/ 257 w 377"/>
                        <a:gd name="T27" fmla="*/ 219 h 277"/>
                        <a:gd name="T28" fmla="*/ 274 w 377"/>
                        <a:gd name="T29" fmla="*/ 221 h 277"/>
                        <a:gd name="T30" fmla="*/ 294 w 377"/>
                        <a:gd name="T31" fmla="*/ 226 h 277"/>
                        <a:gd name="T32" fmla="*/ 319 w 377"/>
                        <a:gd name="T33" fmla="*/ 236 h 277"/>
                        <a:gd name="T34" fmla="*/ 339 w 377"/>
                        <a:gd name="T35" fmla="*/ 224 h 277"/>
                        <a:gd name="T36" fmla="*/ 352 w 377"/>
                        <a:gd name="T37" fmla="*/ 231 h 277"/>
                        <a:gd name="T38" fmla="*/ 377 w 377"/>
                        <a:gd name="T39" fmla="*/ 209 h 277"/>
                        <a:gd name="T40" fmla="*/ 353 w 377"/>
                        <a:gd name="T41" fmla="*/ 181 h 277"/>
                        <a:gd name="T42" fmla="*/ 345 w 377"/>
                        <a:gd name="T43" fmla="*/ 177 h 277"/>
                        <a:gd name="T44" fmla="*/ 337 w 377"/>
                        <a:gd name="T45" fmla="*/ 175 h 277"/>
                        <a:gd name="T46" fmla="*/ 330 w 377"/>
                        <a:gd name="T47" fmla="*/ 165 h 277"/>
                        <a:gd name="T48" fmla="*/ 326 w 377"/>
                        <a:gd name="T49" fmla="*/ 166 h 277"/>
                        <a:gd name="T50" fmla="*/ 317 w 377"/>
                        <a:gd name="T51" fmla="*/ 164 h 277"/>
                        <a:gd name="T52" fmla="*/ 307 w 377"/>
                        <a:gd name="T53" fmla="*/ 153 h 277"/>
                        <a:gd name="T54" fmla="*/ 288 w 377"/>
                        <a:gd name="T55" fmla="*/ 166 h 277"/>
                        <a:gd name="T56" fmla="*/ 272 w 377"/>
                        <a:gd name="T57" fmla="*/ 165 h 277"/>
                        <a:gd name="T58" fmla="*/ 242 w 377"/>
                        <a:gd name="T59" fmla="*/ 142 h 277"/>
                        <a:gd name="T60" fmla="*/ 210 w 377"/>
                        <a:gd name="T61" fmla="*/ 134 h 277"/>
                        <a:gd name="T62" fmla="*/ 197 w 377"/>
                        <a:gd name="T63" fmla="*/ 121 h 277"/>
                        <a:gd name="T64" fmla="*/ 182 w 377"/>
                        <a:gd name="T65" fmla="*/ 121 h 277"/>
                        <a:gd name="T66" fmla="*/ 175 w 377"/>
                        <a:gd name="T67" fmla="*/ 103 h 277"/>
                        <a:gd name="T68" fmla="*/ 171 w 377"/>
                        <a:gd name="T69" fmla="*/ 86 h 277"/>
                        <a:gd name="T70" fmla="*/ 152 w 377"/>
                        <a:gd name="T71" fmla="*/ 76 h 277"/>
                        <a:gd name="T72" fmla="*/ 143 w 377"/>
                        <a:gd name="T73" fmla="*/ 76 h 277"/>
                        <a:gd name="T74" fmla="*/ 132 w 377"/>
                        <a:gd name="T75" fmla="*/ 80 h 277"/>
                        <a:gd name="T76" fmla="*/ 114 w 377"/>
                        <a:gd name="T77" fmla="*/ 53 h 277"/>
                        <a:gd name="T78" fmla="*/ 80 w 377"/>
                        <a:gd name="T79" fmla="*/ 44 h 277"/>
                        <a:gd name="T80" fmla="*/ 76 w 377"/>
                        <a:gd name="T81" fmla="*/ 24 h 277"/>
                        <a:gd name="T82" fmla="*/ 80 w 377"/>
                        <a:gd name="T83" fmla="*/ 3 h 277"/>
                        <a:gd name="T84" fmla="*/ 79 w 377"/>
                        <a:gd name="T85" fmla="*/ 0 h 277"/>
                        <a:gd name="T86" fmla="*/ 52 w 377"/>
                        <a:gd name="T87" fmla="*/ 14 h 277"/>
                        <a:gd name="T88" fmla="*/ 46 w 377"/>
                        <a:gd name="T89" fmla="*/ 10 h 277"/>
                        <a:gd name="T90" fmla="*/ 22 w 377"/>
                        <a:gd name="T91" fmla="*/ 45 h 277"/>
                        <a:gd name="T92" fmla="*/ 10 w 377"/>
                        <a:gd name="T93" fmla="*/ 69 h 277"/>
                        <a:gd name="T94" fmla="*/ 3 w 377"/>
                        <a:gd name="T95" fmla="*/ 87 h 277"/>
                        <a:gd name="T96" fmla="*/ 2 w 377"/>
                        <a:gd name="T97" fmla="*/ 96 h 277"/>
                        <a:gd name="T98" fmla="*/ 15 w 377"/>
                        <a:gd name="T99" fmla="*/ 114 h 277"/>
                        <a:gd name="T100" fmla="*/ 28 w 377"/>
                        <a:gd name="T101" fmla="*/ 132 h 277"/>
                        <a:gd name="T102" fmla="*/ 31 w 377"/>
                        <a:gd name="T103" fmla="*/ 149 h 277"/>
                        <a:gd name="T104" fmla="*/ 31 w 377"/>
                        <a:gd name="T105" fmla="*/ 167 h 277"/>
                        <a:gd name="T106" fmla="*/ 33 w 377"/>
                        <a:gd name="T107" fmla="*/ 193 h 277"/>
                        <a:gd name="T108" fmla="*/ 31 w 377"/>
                        <a:gd name="T109" fmla="*/ 201 h 277"/>
                        <a:gd name="T110" fmla="*/ 47 w 377"/>
                        <a:gd name="T111" fmla="*/ 214 h 277"/>
                        <a:gd name="T112" fmla="*/ 53 w 377"/>
                        <a:gd name="T113" fmla="*/ 237 h 277"/>
                        <a:gd name="T114" fmla="*/ 68 w 377"/>
                        <a:gd name="T115" fmla="*/ 235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77" h="277">
                          <a:moveTo>
                            <a:pt x="71" y="232"/>
                          </a:moveTo>
                          <a:cubicBezTo>
                            <a:pt x="74" y="230"/>
                            <a:pt x="78" y="230"/>
                            <a:pt x="80" y="230"/>
                          </a:cubicBezTo>
                          <a:cubicBezTo>
                            <a:pt x="82" y="230"/>
                            <a:pt x="83" y="230"/>
                            <a:pt x="85" y="230"/>
                          </a:cubicBezTo>
                          <a:cubicBezTo>
                            <a:pt x="86" y="230"/>
                            <a:pt x="87" y="230"/>
                            <a:pt x="89" y="230"/>
                          </a:cubicBezTo>
                          <a:cubicBezTo>
                            <a:pt x="91" y="230"/>
                            <a:pt x="94" y="230"/>
                            <a:pt x="95" y="229"/>
                          </a:cubicBezTo>
                          <a:cubicBezTo>
                            <a:pt x="95" y="229"/>
                            <a:pt x="95" y="229"/>
                            <a:pt x="96" y="229"/>
                          </a:cubicBezTo>
                          <a:cubicBezTo>
                            <a:pt x="96" y="228"/>
                            <a:pt x="97" y="227"/>
                            <a:pt x="98" y="226"/>
                          </a:cubicBezTo>
                          <a:cubicBezTo>
                            <a:pt x="98" y="224"/>
                            <a:pt x="99" y="223"/>
                            <a:pt x="100" y="222"/>
                          </a:cubicBezTo>
                          <a:cubicBezTo>
                            <a:pt x="104" y="220"/>
                            <a:pt x="107" y="222"/>
                            <a:pt x="109" y="220"/>
                          </a:cubicBezTo>
                          <a:cubicBezTo>
                            <a:pt x="111" y="220"/>
                            <a:pt x="111" y="218"/>
                            <a:pt x="111" y="217"/>
                          </a:cubicBezTo>
                          <a:cubicBezTo>
                            <a:pt x="112" y="215"/>
                            <a:pt x="113" y="212"/>
                            <a:pt x="116" y="212"/>
                          </a:cubicBezTo>
                          <a:cubicBezTo>
                            <a:pt x="119" y="212"/>
                            <a:pt x="126" y="216"/>
                            <a:pt x="132" y="221"/>
                          </a:cubicBezTo>
                          <a:lnTo>
                            <a:pt x="134" y="222"/>
                          </a:lnTo>
                          <a:cubicBezTo>
                            <a:pt x="136" y="223"/>
                            <a:pt x="137" y="223"/>
                            <a:pt x="139" y="223"/>
                          </a:cubicBezTo>
                          <a:cubicBezTo>
                            <a:pt x="142" y="223"/>
                            <a:pt x="144" y="224"/>
                            <a:pt x="147" y="226"/>
                          </a:cubicBezTo>
                          <a:cubicBezTo>
                            <a:pt x="155" y="232"/>
                            <a:pt x="158" y="239"/>
                            <a:pt x="160" y="251"/>
                          </a:cubicBezTo>
                          <a:cubicBezTo>
                            <a:pt x="163" y="257"/>
                            <a:pt x="167" y="262"/>
                            <a:pt x="168" y="263"/>
                          </a:cubicBezTo>
                          <a:cubicBezTo>
                            <a:pt x="168" y="263"/>
                            <a:pt x="168" y="263"/>
                            <a:pt x="168" y="263"/>
                          </a:cubicBezTo>
                          <a:cubicBezTo>
                            <a:pt x="170" y="269"/>
                            <a:pt x="180" y="272"/>
                            <a:pt x="189" y="274"/>
                          </a:cubicBezTo>
                          <a:cubicBezTo>
                            <a:pt x="193" y="275"/>
                            <a:pt x="196" y="276"/>
                            <a:pt x="199" y="277"/>
                          </a:cubicBezTo>
                          <a:lnTo>
                            <a:pt x="202" y="277"/>
                          </a:lnTo>
                          <a:cubicBezTo>
                            <a:pt x="204" y="274"/>
                            <a:pt x="205" y="272"/>
                            <a:pt x="206" y="269"/>
                          </a:cubicBezTo>
                          <a:cubicBezTo>
                            <a:pt x="207" y="266"/>
                            <a:pt x="208" y="264"/>
                            <a:pt x="209" y="261"/>
                          </a:cubicBezTo>
                          <a:cubicBezTo>
                            <a:pt x="211" y="257"/>
                            <a:pt x="215" y="256"/>
                            <a:pt x="218" y="255"/>
                          </a:cubicBezTo>
                          <a:cubicBezTo>
                            <a:pt x="221" y="254"/>
                            <a:pt x="224" y="253"/>
                            <a:pt x="226" y="250"/>
                          </a:cubicBezTo>
                          <a:cubicBezTo>
                            <a:pt x="227" y="247"/>
                            <a:pt x="229" y="243"/>
                            <a:pt x="230" y="238"/>
                          </a:cubicBezTo>
                          <a:cubicBezTo>
                            <a:pt x="234" y="228"/>
                            <a:pt x="238" y="217"/>
                            <a:pt x="247" y="217"/>
                          </a:cubicBezTo>
                          <a:cubicBezTo>
                            <a:pt x="251" y="217"/>
                            <a:pt x="255" y="218"/>
                            <a:pt x="257" y="219"/>
                          </a:cubicBezTo>
                          <a:cubicBezTo>
                            <a:pt x="259" y="220"/>
                            <a:pt x="260" y="220"/>
                            <a:pt x="261" y="221"/>
                          </a:cubicBezTo>
                          <a:lnTo>
                            <a:pt x="274" y="221"/>
                          </a:lnTo>
                          <a:cubicBezTo>
                            <a:pt x="274" y="221"/>
                            <a:pt x="275" y="221"/>
                            <a:pt x="275" y="221"/>
                          </a:cubicBezTo>
                          <a:cubicBezTo>
                            <a:pt x="280" y="225"/>
                            <a:pt x="286" y="226"/>
                            <a:pt x="294" y="226"/>
                          </a:cubicBezTo>
                          <a:cubicBezTo>
                            <a:pt x="301" y="226"/>
                            <a:pt x="304" y="229"/>
                            <a:pt x="308" y="231"/>
                          </a:cubicBezTo>
                          <a:cubicBezTo>
                            <a:pt x="311" y="234"/>
                            <a:pt x="314" y="236"/>
                            <a:pt x="319" y="236"/>
                          </a:cubicBezTo>
                          <a:cubicBezTo>
                            <a:pt x="322" y="236"/>
                            <a:pt x="324" y="233"/>
                            <a:pt x="326" y="231"/>
                          </a:cubicBezTo>
                          <a:cubicBezTo>
                            <a:pt x="330" y="228"/>
                            <a:pt x="333" y="224"/>
                            <a:pt x="339" y="224"/>
                          </a:cubicBezTo>
                          <a:cubicBezTo>
                            <a:pt x="343" y="224"/>
                            <a:pt x="345" y="226"/>
                            <a:pt x="347" y="228"/>
                          </a:cubicBezTo>
                          <a:cubicBezTo>
                            <a:pt x="348" y="229"/>
                            <a:pt x="350" y="230"/>
                            <a:pt x="352" y="231"/>
                          </a:cubicBezTo>
                          <a:cubicBezTo>
                            <a:pt x="352" y="225"/>
                            <a:pt x="359" y="223"/>
                            <a:pt x="364" y="221"/>
                          </a:cubicBezTo>
                          <a:cubicBezTo>
                            <a:pt x="371" y="218"/>
                            <a:pt x="377" y="216"/>
                            <a:pt x="377" y="209"/>
                          </a:cubicBezTo>
                          <a:cubicBezTo>
                            <a:pt x="365" y="208"/>
                            <a:pt x="357" y="198"/>
                            <a:pt x="357" y="184"/>
                          </a:cubicBezTo>
                          <a:cubicBezTo>
                            <a:pt x="355" y="183"/>
                            <a:pt x="354" y="182"/>
                            <a:pt x="353" y="181"/>
                          </a:cubicBezTo>
                          <a:cubicBezTo>
                            <a:pt x="351" y="179"/>
                            <a:pt x="350" y="178"/>
                            <a:pt x="348" y="177"/>
                          </a:cubicBezTo>
                          <a:cubicBezTo>
                            <a:pt x="347" y="177"/>
                            <a:pt x="346" y="177"/>
                            <a:pt x="345" y="177"/>
                          </a:cubicBezTo>
                          <a:lnTo>
                            <a:pt x="343" y="177"/>
                          </a:lnTo>
                          <a:cubicBezTo>
                            <a:pt x="341" y="177"/>
                            <a:pt x="339" y="176"/>
                            <a:pt x="337" y="175"/>
                          </a:cubicBezTo>
                          <a:cubicBezTo>
                            <a:pt x="335" y="174"/>
                            <a:pt x="335" y="172"/>
                            <a:pt x="334" y="170"/>
                          </a:cubicBezTo>
                          <a:cubicBezTo>
                            <a:pt x="333" y="168"/>
                            <a:pt x="332" y="167"/>
                            <a:pt x="330" y="165"/>
                          </a:cubicBezTo>
                          <a:cubicBezTo>
                            <a:pt x="330" y="165"/>
                            <a:pt x="330" y="165"/>
                            <a:pt x="329" y="165"/>
                          </a:cubicBezTo>
                          <a:cubicBezTo>
                            <a:pt x="328" y="165"/>
                            <a:pt x="327" y="166"/>
                            <a:pt x="326" y="166"/>
                          </a:cubicBezTo>
                          <a:cubicBezTo>
                            <a:pt x="324" y="167"/>
                            <a:pt x="323" y="167"/>
                            <a:pt x="322" y="167"/>
                          </a:cubicBezTo>
                          <a:cubicBezTo>
                            <a:pt x="320" y="167"/>
                            <a:pt x="319" y="166"/>
                            <a:pt x="317" y="164"/>
                          </a:cubicBezTo>
                          <a:cubicBezTo>
                            <a:pt x="316" y="163"/>
                            <a:pt x="315" y="161"/>
                            <a:pt x="314" y="160"/>
                          </a:cubicBezTo>
                          <a:cubicBezTo>
                            <a:pt x="312" y="156"/>
                            <a:pt x="310" y="153"/>
                            <a:pt x="307" y="153"/>
                          </a:cubicBezTo>
                          <a:cubicBezTo>
                            <a:pt x="303" y="153"/>
                            <a:pt x="301" y="156"/>
                            <a:pt x="299" y="159"/>
                          </a:cubicBezTo>
                          <a:cubicBezTo>
                            <a:pt x="296" y="162"/>
                            <a:pt x="294" y="166"/>
                            <a:pt x="288" y="166"/>
                          </a:cubicBezTo>
                          <a:cubicBezTo>
                            <a:pt x="285" y="166"/>
                            <a:pt x="283" y="166"/>
                            <a:pt x="280" y="165"/>
                          </a:cubicBezTo>
                          <a:cubicBezTo>
                            <a:pt x="278" y="165"/>
                            <a:pt x="275" y="165"/>
                            <a:pt x="272" y="165"/>
                          </a:cubicBezTo>
                          <a:cubicBezTo>
                            <a:pt x="261" y="165"/>
                            <a:pt x="257" y="159"/>
                            <a:pt x="253" y="153"/>
                          </a:cubicBezTo>
                          <a:cubicBezTo>
                            <a:pt x="250" y="149"/>
                            <a:pt x="247" y="145"/>
                            <a:pt x="242" y="142"/>
                          </a:cubicBezTo>
                          <a:cubicBezTo>
                            <a:pt x="239" y="140"/>
                            <a:pt x="234" y="140"/>
                            <a:pt x="229" y="139"/>
                          </a:cubicBezTo>
                          <a:cubicBezTo>
                            <a:pt x="223" y="138"/>
                            <a:pt x="215" y="137"/>
                            <a:pt x="210" y="134"/>
                          </a:cubicBezTo>
                          <a:cubicBezTo>
                            <a:pt x="205" y="131"/>
                            <a:pt x="202" y="127"/>
                            <a:pt x="198" y="122"/>
                          </a:cubicBezTo>
                          <a:lnTo>
                            <a:pt x="197" y="121"/>
                          </a:lnTo>
                          <a:lnTo>
                            <a:pt x="183" y="121"/>
                          </a:lnTo>
                          <a:cubicBezTo>
                            <a:pt x="182" y="121"/>
                            <a:pt x="182" y="121"/>
                            <a:pt x="182" y="121"/>
                          </a:cubicBezTo>
                          <a:cubicBezTo>
                            <a:pt x="179" y="118"/>
                            <a:pt x="178" y="115"/>
                            <a:pt x="178" y="111"/>
                          </a:cubicBezTo>
                          <a:cubicBezTo>
                            <a:pt x="177" y="109"/>
                            <a:pt x="177" y="106"/>
                            <a:pt x="175" y="103"/>
                          </a:cubicBezTo>
                          <a:cubicBezTo>
                            <a:pt x="173" y="99"/>
                            <a:pt x="171" y="95"/>
                            <a:pt x="171" y="92"/>
                          </a:cubicBezTo>
                          <a:lnTo>
                            <a:pt x="171" y="86"/>
                          </a:lnTo>
                          <a:cubicBezTo>
                            <a:pt x="171" y="83"/>
                            <a:pt x="157" y="74"/>
                            <a:pt x="154" y="74"/>
                          </a:cubicBezTo>
                          <a:cubicBezTo>
                            <a:pt x="154" y="74"/>
                            <a:pt x="153" y="75"/>
                            <a:pt x="152" y="76"/>
                          </a:cubicBezTo>
                          <a:cubicBezTo>
                            <a:pt x="151" y="77"/>
                            <a:pt x="149" y="78"/>
                            <a:pt x="147" y="78"/>
                          </a:cubicBezTo>
                          <a:cubicBezTo>
                            <a:pt x="145" y="78"/>
                            <a:pt x="144" y="77"/>
                            <a:pt x="143" y="76"/>
                          </a:cubicBezTo>
                          <a:cubicBezTo>
                            <a:pt x="141" y="76"/>
                            <a:pt x="140" y="77"/>
                            <a:pt x="139" y="78"/>
                          </a:cubicBezTo>
                          <a:cubicBezTo>
                            <a:pt x="137" y="79"/>
                            <a:pt x="135" y="80"/>
                            <a:pt x="132" y="80"/>
                          </a:cubicBezTo>
                          <a:cubicBezTo>
                            <a:pt x="124" y="80"/>
                            <a:pt x="123" y="72"/>
                            <a:pt x="121" y="65"/>
                          </a:cubicBezTo>
                          <a:cubicBezTo>
                            <a:pt x="120" y="57"/>
                            <a:pt x="119" y="53"/>
                            <a:pt x="114" y="53"/>
                          </a:cubicBezTo>
                          <a:lnTo>
                            <a:pt x="94" y="53"/>
                          </a:lnTo>
                          <a:cubicBezTo>
                            <a:pt x="89" y="53"/>
                            <a:pt x="80" y="53"/>
                            <a:pt x="80" y="44"/>
                          </a:cubicBezTo>
                          <a:cubicBezTo>
                            <a:pt x="75" y="43"/>
                            <a:pt x="72" y="39"/>
                            <a:pt x="72" y="34"/>
                          </a:cubicBezTo>
                          <a:cubicBezTo>
                            <a:pt x="72" y="30"/>
                            <a:pt x="74" y="27"/>
                            <a:pt x="76" y="24"/>
                          </a:cubicBezTo>
                          <a:cubicBezTo>
                            <a:pt x="78" y="21"/>
                            <a:pt x="80" y="19"/>
                            <a:pt x="80" y="15"/>
                          </a:cubicBezTo>
                          <a:lnTo>
                            <a:pt x="80" y="3"/>
                          </a:lnTo>
                          <a:cubicBezTo>
                            <a:pt x="80" y="2"/>
                            <a:pt x="80" y="1"/>
                            <a:pt x="79" y="1"/>
                          </a:cubicBezTo>
                          <a:cubicBezTo>
                            <a:pt x="79" y="0"/>
                            <a:pt x="79" y="0"/>
                            <a:pt x="79" y="0"/>
                          </a:cubicBezTo>
                          <a:cubicBezTo>
                            <a:pt x="74" y="1"/>
                            <a:pt x="71" y="4"/>
                            <a:pt x="68" y="7"/>
                          </a:cubicBezTo>
                          <a:cubicBezTo>
                            <a:pt x="63" y="10"/>
                            <a:pt x="59" y="14"/>
                            <a:pt x="52" y="14"/>
                          </a:cubicBezTo>
                          <a:cubicBezTo>
                            <a:pt x="50" y="14"/>
                            <a:pt x="50" y="12"/>
                            <a:pt x="49" y="10"/>
                          </a:cubicBezTo>
                          <a:lnTo>
                            <a:pt x="46" y="10"/>
                          </a:lnTo>
                          <a:cubicBezTo>
                            <a:pt x="35" y="10"/>
                            <a:pt x="32" y="24"/>
                            <a:pt x="30" y="35"/>
                          </a:cubicBezTo>
                          <a:cubicBezTo>
                            <a:pt x="30" y="37"/>
                            <a:pt x="27" y="40"/>
                            <a:pt x="22" y="45"/>
                          </a:cubicBezTo>
                          <a:cubicBezTo>
                            <a:pt x="21" y="47"/>
                            <a:pt x="19" y="48"/>
                            <a:pt x="18" y="49"/>
                          </a:cubicBezTo>
                          <a:cubicBezTo>
                            <a:pt x="13" y="55"/>
                            <a:pt x="12" y="61"/>
                            <a:pt x="10" y="69"/>
                          </a:cubicBezTo>
                          <a:cubicBezTo>
                            <a:pt x="9" y="73"/>
                            <a:pt x="8" y="77"/>
                            <a:pt x="7" y="82"/>
                          </a:cubicBezTo>
                          <a:cubicBezTo>
                            <a:pt x="6" y="84"/>
                            <a:pt x="5" y="85"/>
                            <a:pt x="3" y="87"/>
                          </a:cubicBezTo>
                          <a:cubicBezTo>
                            <a:pt x="1" y="89"/>
                            <a:pt x="0" y="92"/>
                            <a:pt x="0" y="94"/>
                          </a:cubicBezTo>
                          <a:cubicBezTo>
                            <a:pt x="0" y="95"/>
                            <a:pt x="1" y="96"/>
                            <a:pt x="2" y="96"/>
                          </a:cubicBezTo>
                          <a:cubicBezTo>
                            <a:pt x="3" y="97"/>
                            <a:pt x="3" y="98"/>
                            <a:pt x="3" y="99"/>
                          </a:cubicBezTo>
                          <a:cubicBezTo>
                            <a:pt x="6" y="107"/>
                            <a:pt x="10" y="110"/>
                            <a:pt x="15" y="114"/>
                          </a:cubicBezTo>
                          <a:cubicBezTo>
                            <a:pt x="19" y="118"/>
                            <a:pt x="23" y="122"/>
                            <a:pt x="25" y="129"/>
                          </a:cubicBezTo>
                          <a:cubicBezTo>
                            <a:pt x="26" y="130"/>
                            <a:pt x="27" y="131"/>
                            <a:pt x="28" y="132"/>
                          </a:cubicBezTo>
                          <a:cubicBezTo>
                            <a:pt x="30" y="135"/>
                            <a:pt x="33" y="138"/>
                            <a:pt x="33" y="142"/>
                          </a:cubicBezTo>
                          <a:cubicBezTo>
                            <a:pt x="33" y="145"/>
                            <a:pt x="32" y="147"/>
                            <a:pt x="31" y="149"/>
                          </a:cubicBezTo>
                          <a:cubicBezTo>
                            <a:pt x="31" y="151"/>
                            <a:pt x="30" y="153"/>
                            <a:pt x="30" y="155"/>
                          </a:cubicBezTo>
                          <a:cubicBezTo>
                            <a:pt x="30" y="159"/>
                            <a:pt x="31" y="163"/>
                            <a:pt x="31" y="167"/>
                          </a:cubicBezTo>
                          <a:cubicBezTo>
                            <a:pt x="32" y="171"/>
                            <a:pt x="33" y="175"/>
                            <a:pt x="33" y="179"/>
                          </a:cubicBezTo>
                          <a:lnTo>
                            <a:pt x="33" y="193"/>
                          </a:lnTo>
                          <a:cubicBezTo>
                            <a:pt x="33" y="194"/>
                            <a:pt x="32" y="195"/>
                            <a:pt x="32" y="196"/>
                          </a:cubicBezTo>
                          <a:cubicBezTo>
                            <a:pt x="31" y="198"/>
                            <a:pt x="31" y="199"/>
                            <a:pt x="31" y="201"/>
                          </a:cubicBezTo>
                          <a:cubicBezTo>
                            <a:pt x="32" y="204"/>
                            <a:pt x="35" y="206"/>
                            <a:pt x="39" y="207"/>
                          </a:cubicBezTo>
                          <a:cubicBezTo>
                            <a:pt x="42" y="208"/>
                            <a:pt x="46" y="210"/>
                            <a:pt x="47" y="214"/>
                          </a:cubicBezTo>
                          <a:cubicBezTo>
                            <a:pt x="50" y="221"/>
                            <a:pt x="52" y="233"/>
                            <a:pt x="52" y="236"/>
                          </a:cubicBezTo>
                          <a:cubicBezTo>
                            <a:pt x="52" y="236"/>
                            <a:pt x="53" y="237"/>
                            <a:pt x="53" y="237"/>
                          </a:cubicBezTo>
                          <a:cubicBezTo>
                            <a:pt x="54" y="238"/>
                            <a:pt x="56" y="240"/>
                            <a:pt x="59" y="240"/>
                          </a:cubicBezTo>
                          <a:cubicBezTo>
                            <a:pt x="64" y="240"/>
                            <a:pt x="66" y="237"/>
                            <a:pt x="68" y="235"/>
                          </a:cubicBezTo>
                          <a:cubicBezTo>
                            <a:pt x="69" y="234"/>
                            <a:pt x="70" y="233"/>
                            <a:pt x="71" y="23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7" name="Freeform 1179">
                      <a:extLst>
                        <a:ext uri="{FF2B5EF4-FFF2-40B4-BE49-F238E27FC236}">
                          <a16:creationId xmlns:a16="http://schemas.microsoft.com/office/drawing/2014/main" id="{51979120-76F5-588A-25CD-A04138BE64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42875" y="4465221"/>
                      <a:ext cx="131562" cy="163514"/>
                    </a:xfrm>
                    <a:custGeom>
                      <a:avLst/>
                      <a:gdLst>
                        <a:gd name="T0" fmla="*/ 289 w 310"/>
                        <a:gd name="T1" fmla="*/ 294 h 383"/>
                        <a:gd name="T2" fmla="*/ 277 w 310"/>
                        <a:gd name="T3" fmla="*/ 257 h 383"/>
                        <a:gd name="T4" fmla="*/ 264 w 310"/>
                        <a:gd name="T5" fmla="*/ 198 h 383"/>
                        <a:gd name="T6" fmla="*/ 277 w 310"/>
                        <a:gd name="T7" fmla="*/ 182 h 383"/>
                        <a:gd name="T8" fmla="*/ 276 w 310"/>
                        <a:gd name="T9" fmla="*/ 177 h 383"/>
                        <a:gd name="T10" fmla="*/ 270 w 310"/>
                        <a:gd name="T11" fmla="*/ 153 h 383"/>
                        <a:gd name="T12" fmla="*/ 253 w 310"/>
                        <a:gd name="T13" fmla="*/ 115 h 383"/>
                        <a:gd name="T14" fmla="*/ 258 w 310"/>
                        <a:gd name="T15" fmla="*/ 71 h 383"/>
                        <a:gd name="T16" fmla="*/ 248 w 310"/>
                        <a:gd name="T17" fmla="*/ 46 h 383"/>
                        <a:gd name="T18" fmla="*/ 243 w 310"/>
                        <a:gd name="T19" fmla="*/ 59 h 383"/>
                        <a:gd name="T20" fmla="*/ 237 w 310"/>
                        <a:gd name="T21" fmla="*/ 73 h 383"/>
                        <a:gd name="T22" fmla="*/ 240 w 310"/>
                        <a:gd name="T23" fmla="*/ 94 h 383"/>
                        <a:gd name="T24" fmla="*/ 216 w 310"/>
                        <a:gd name="T25" fmla="*/ 44 h 383"/>
                        <a:gd name="T26" fmla="*/ 214 w 310"/>
                        <a:gd name="T27" fmla="*/ 29 h 383"/>
                        <a:gd name="T28" fmla="*/ 190 w 310"/>
                        <a:gd name="T29" fmla="*/ 80 h 383"/>
                        <a:gd name="T30" fmla="*/ 180 w 310"/>
                        <a:gd name="T31" fmla="*/ 132 h 383"/>
                        <a:gd name="T32" fmla="*/ 222 w 310"/>
                        <a:gd name="T33" fmla="*/ 167 h 383"/>
                        <a:gd name="T34" fmla="*/ 228 w 310"/>
                        <a:gd name="T35" fmla="*/ 204 h 383"/>
                        <a:gd name="T36" fmla="*/ 213 w 310"/>
                        <a:gd name="T37" fmla="*/ 168 h 383"/>
                        <a:gd name="T38" fmla="*/ 182 w 310"/>
                        <a:gd name="T39" fmla="*/ 154 h 383"/>
                        <a:gd name="T40" fmla="*/ 165 w 310"/>
                        <a:gd name="T41" fmla="*/ 204 h 383"/>
                        <a:gd name="T42" fmla="*/ 134 w 310"/>
                        <a:gd name="T43" fmla="*/ 227 h 383"/>
                        <a:gd name="T44" fmla="*/ 100 w 310"/>
                        <a:gd name="T45" fmla="*/ 199 h 383"/>
                        <a:gd name="T46" fmla="*/ 141 w 310"/>
                        <a:gd name="T47" fmla="*/ 200 h 383"/>
                        <a:gd name="T48" fmla="*/ 163 w 310"/>
                        <a:gd name="T49" fmla="*/ 144 h 383"/>
                        <a:gd name="T50" fmla="*/ 176 w 310"/>
                        <a:gd name="T51" fmla="*/ 54 h 383"/>
                        <a:gd name="T52" fmla="*/ 170 w 310"/>
                        <a:gd name="T53" fmla="*/ 3 h 383"/>
                        <a:gd name="T54" fmla="*/ 121 w 310"/>
                        <a:gd name="T55" fmla="*/ 47 h 383"/>
                        <a:gd name="T56" fmla="*/ 108 w 310"/>
                        <a:gd name="T57" fmla="*/ 91 h 383"/>
                        <a:gd name="T58" fmla="*/ 119 w 310"/>
                        <a:gd name="T59" fmla="*/ 126 h 383"/>
                        <a:gd name="T60" fmla="*/ 111 w 310"/>
                        <a:gd name="T61" fmla="*/ 144 h 383"/>
                        <a:gd name="T62" fmla="*/ 74 w 310"/>
                        <a:gd name="T63" fmla="*/ 112 h 383"/>
                        <a:gd name="T64" fmla="*/ 72 w 310"/>
                        <a:gd name="T65" fmla="*/ 145 h 383"/>
                        <a:gd name="T66" fmla="*/ 23 w 310"/>
                        <a:gd name="T67" fmla="*/ 192 h 383"/>
                        <a:gd name="T68" fmla="*/ 8 w 310"/>
                        <a:gd name="T69" fmla="*/ 216 h 383"/>
                        <a:gd name="T70" fmla="*/ 8 w 310"/>
                        <a:gd name="T71" fmla="*/ 244 h 383"/>
                        <a:gd name="T72" fmla="*/ 58 w 310"/>
                        <a:gd name="T73" fmla="*/ 278 h 383"/>
                        <a:gd name="T74" fmla="*/ 73 w 310"/>
                        <a:gd name="T75" fmla="*/ 277 h 383"/>
                        <a:gd name="T76" fmla="*/ 100 w 310"/>
                        <a:gd name="T77" fmla="*/ 293 h 383"/>
                        <a:gd name="T78" fmla="*/ 124 w 310"/>
                        <a:gd name="T79" fmla="*/ 319 h 383"/>
                        <a:gd name="T80" fmla="*/ 156 w 310"/>
                        <a:gd name="T81" fmla="*/ 337 h 383"/>
                        <a:gd name="T82" fmla="*/ 207 w 310"/>
                        <a:gd name="T83" fmla="*/ 363 h 383"/>
                        <a:gd name="T84" fmla="*/ 242 w 310"/>
                        <a:gd name="T85" fmla="*/ 359 h 383"/>
                        <a:gd name="T86" fmla="*/ 251 w 310"/>
                        <a:gd name="T87" fmla="*/ 364 h 383"/>
                        <a:gd name="T88" fmla="*/ 269 w 310"/>
                        <a:gd name="T89" fmla="*/ 374 h 383"/>
                        <a:gd name="T90" fmla="*/ 285 w 310"/>
                        <a:gd name="T91" fmla="*/ 382 h 383"/>
                        <a:gd name="T92" fmla="*/ 291 w 310"/>
                        <a:gd name="T93" fmla="*/ 377 h 383"/>
                        <a:gd name="T94" fmla="*/ 298 w 310"/>
                        <a:gd name="T95" fmla="*/ 350 h 3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10" h="383">
                          <a:moveTo>
                            <a:pt x="310" y="319"/>
                          </a:moveTo>
                          <a:cubicBezTo>
                            <a:pt x="310" y="316"/>
                            <a:pt x="309" y="313"/>
                            <a:pt x="309" y="310"/>
                          </a:cubicBezTo>
                          <a:cubicBezTo>
                            <a:pt x="309" y="308"/>
                            <a:pt x="308" y="306"/>
                            <a:pt x="308" y="305"/>
                          </a:cubicBezTo>
                          <a:cubicBezTo>
                            <a:pt x="302" y="304"/>
                            <a:pt x="289" y="300"/>
                            <a:pt x="289" y="294"/>
                          </a:cubicBezTo>
                          <a:cubicBezTo>
                            <a:pt x="289" y="292"/>
                            <a:pt x="291" y="289"/>
                            <a:pt x="292" y="287"/>
                          </a:cubicBezTo>
                          <a:lnTo>
                            <a:pt x="291" y="274"/>
                          </a:lnTo>
                          <a:cubicBezTo>
                            <a:pt x="290" y="273"/>
                            <a:pt x="290" y="273"/>
                            <a:pt x="289" y="272"/>
                          </a:cubicBezTo>
                          <a:cubicBezTo>
                            <a:pt x="283" y="269"/>
                            <a:pt x="277" y="265"/>
                            <a:pt x="277" y="257"/>
                          </a:cubicBezTo>
                          <a:lnTo>
                            <a:pt x="277" y="235"/>
                          </a:lnTo>
                          <a:cubicBezTo>
                            <a:pt x="277" y="231"/>
                            <a:pt x="276" y="230"/>
                            <a:pt x="274" y="229"/>
                          </a:cubicBezTo>
                          <a:cubicBezTo>
                            <a:pt x="273" y="228"/>
                            <a:pt x="271" y="227"/>
                            <a:pt x="270" y="225"/>
                          </a:cubicBezTo>
                          <a:cubicBezTo>
                            <a:pt x="268" y="222"/>
                            <a:pt x="265" y="201"/>
                            <a:pt x="264" y="198"/>
                          </a:cubicBezTo>
                          <a:cubicBezTo>
                            <a:pt x="264" y="194"/>
                            <a:pt x="268" y="194"/>
                            <a:pt x="270" y="193"/>
                          </a:cubicBezTo>
                          <a:cubicBezTo>
                            <a:pt x="271" y="193"/>
                            <a:pt x="271" y="193"/>
                            <a:pt x="272" y="193"/>
                          </a:cubicBezTo>
                          <a:cubicBezTo>
                            <a:pt x="275" y="191"/>
                            <a:pt x="277" y="186"/>
                            <a:pt x="277" y="183"/>
                          </a:cubicBezTo>
                          <a:cubicBezTo>
                            <a:pt x="277" y="183"/>
                            <a:pt x="277" y="183"/>
                            <a:pt x="277" y="182"/>
                          </a:cubicBezTo>
                          <a:lnTo>
                            <a:pt x="277" y="182"/>
                          </a:lnTo>
                          <a:cubicBezTo>
                            <a:pt x="277" y="182"/>
                            <a:pt x="277" y="182"/>
                            <a:pt x="277" y="182"/>
                          </a:cubicBezTo>
                          <a:cubicBezTo>
                            <a:pt x="277" y="181"/>
                            <a:pt x="277" y="180"/>
                            <a:pt x="276" y="179"/>
                          </a:cubicBezTo>
                          <a:cubicBezTo>
                            <a:pt x="276" y="178"/>
                            <a:pt x="276" y="177"/>
                            <a:pt x="276" y="177"/>
                          </a:cubicBezTo>
                          <a:cubicBezTo>
                            <a:pt x="276" y="176"/>
                            <a:pt x="276" y="176"/>
                            <a:pt x="277" y="176"/>
                          </a:cubicBezTo>
                          <a:cubicBezTo>
                            <a:pt x="280" y="174"/>
                            <a:pt x="280" y="172"/>
                            <a:pt x="280" y="167"/>
                          </a:cubicBezTo>
                          <a:cubicBezTo>
                            <a:pt x="280" y="162"/>
                            <a:pt x="277" y="159"/>
                            <a:pt x="274" y="157"/>
                          </a:cubicBezTo>
                          <a:cubicBezTo>
                            <a:pt x="273" y="155"/>
                            <a:pt x="271" y="154"/>
                            <a:pt x="270" y="153"/>
                          </a:cubicBezTo>
                          <a:cubicBezTo>
                            <a:pt x="270" y="153"/>
                            <a:pt x="270" y="153"/>
                            <a:pt x="269" y="153"/>
                          </a:cubicBezTo>
                          <a:cubicBezTo>
                            <a:pt x="268" y="153"/>
                            <a:pt x="267" y="154"/>
                            <a:pt x="265" y="154"/>
                          </a:cubicBezTo>
                          <a:cubicBezTo>
                            <a:pt x="256" y="154"/>
                            <a:pt x="241" y="140"/>
                            <a:pt x="241" y="131"/>
                          </a:cubicBezTo>
                          <a:cubicBezTo>
                            <a:pt x="241" y="121"/>
                            <a:pt x="247" y="118"/>
                            <a:pt x="253" y="115"/>
                          </a:cubicBezTo>
                          <a:cubicBezTo>
                            <a:pt x="258" y="112"/>
                            <a:pt x="263" y="110"/>
                            <a:pt x="263" y="100"/>
                          </a:cubicBezTo>
                          <a:cubicBezTo>
                            <a:pt x="263" y="93"/>
                            <a:pt x="260" y="89"/>
                            <a:pt x="257" y="86"/>
                          </a:cubicBezTo>
                          <a:cubicBezTo>
                            <a:pt x="255" y="83"/>
                            <a:pt x="252" y="80"/>
                            <a:pt x="252" y="77"/>
                          </a:cubicBezTo>
                          <a:cubicBezTo>
                            <a:pt x="252" y="73"/>
                            <a:pt x="255" y="71"/>
                            <a:pt x="258" y="71"/>
                          </a:cubicBezTo>
                          <a:cubicBezTo>
                            <a:pt x="261" y="69"/>
                            <a:pt x="264" y="68"/>
                            <a:pt x="263" y="61"/>
                          </a:cubicBezTo>
                          <a:cubicBezTo>
                            <a:pt x="263" y="57"/>
                            <a:pt x="260" y="56"/>
                            <a:pt x="256" y="55"/>
                          </a:cubicBezTo>
                          <a:cubicBezTo>
                            <a:pt x="253" y="54"/>
                            <a:pt x="248" y="52"/>
                            <a:pt x="248" y="47"/>
                          </a:cubicBezTo>
                          <a:cubicBezTo>
                            <a:pt x="248" y="46"/>
                            <a:pt x="248" y="46"/>
                            <a:pt x="248" y="46"/>
                          </a:cubicBezTo>
                          <a:cubicBezTo>
                            <a:pt x="248" y="45"/>
                            <a:pt x="248" y="44"/>
                            <a:pt x="248" y="43"/>
                          </a:cubicBezTo>
                          <a:cubicBezTo>
                            <a:pt x="245" y="44"/>
                            <a:pt x="241" y="44"/>
                            <a:pt x="240" y="46"/>
                          </a:cubicBezTo>
                          <a:cubicBezTo>
                            <a:pt x="245" y="51"/>
                            <a:pt x="247" y="55"/>
                            <a:pt x="246" y="57"/>
                          </a:cubicBezTo>
                          <a:cubicBezTo>
                            <a:pt x="245" y="58"/>
                            <a:pt x="245" y="59"/>
                            <a:pt x="243" y="59"/>
                          </a:cubicBezTo>
                          <a:cubicBezTo>
                            <a:pt x="239" y="59"/>
                            <a:pt x="232" y="55"/>
                            <a:pt x="225" y="50"/>
                          </a:cubicBezTo>
                          <a:cubicBezTo>
                            <a:pt x="225" y="50"/>
                            <a:pt x="225" y="50"/>
                            <a:pt x="225" y="51"/>
                          </a:cubicBezTo>
                          <a:cubicBezTo>
                            <a:pt x="223" y="53"/>
                            <a:pt x="220" y="56"/>
                            <a:pt x="221" y="59"/>
                          </a:cubicBezTo>
                          <a:cubicBezTo>
                            <a:pt x="222" y="64"/>
                            <a:pt x="227" y="68"/>
                            <a:pt x="237" y="73"/>
                          </a:cubicBezTo>
                          <a:cubicBezTo>
                            <a:pt x="237" y="73"/>
                            <a:pt x="237" y="73"/>
                            <a:pt x="237" y="73"/>
                          </a:cubicBezTo>
                          <a:cubicBezTo>
                            <a:pt x="238" y="73"/>
                            <a:pt x="246" y="84"/>
                            <a:pt x="244" y="91"/>
                          </a:cubicBezTo>
                          <a:cubicBezTo>
                            <a:pt x="244" y="92"/>
                            <a:pt x="243" y="93"/>
                            <a:pt x="242" y="94"/>
                          </a:cubicBezTo>
                          <a:cubicBezTo>
                            <a:pt x="241" y="94"/>
                            <a:pt x="241" y="94"/>
                            <a:pt x="240" y="94"/>
                          </a:cubicBezTo>
                          <a:cubicBezTo>
                            <a:pt x="238" y="93"/>
                            <a:pt x="236" y="90"/>
                            <a:pt x="235" y="87"/>
                          </a:cubicBezTo>
                          <a:cubicBezTo>
                            <a:pt x="233" y="85"/>
                            <a:pt x="232" y="83"/>
                            <a:pt x="230" y="81"/>
                          </a:cubicBezTo>
                          <a:cubicBezTo>
                            <a:pt x="219" y="81"/>
                            <a:pt x="211" y="70"/>
                            <a:pt x="210" y="66"/>
                          </a:cubicBezTo>
                          <a:cubicBezTo>
                            <a:pt x="209" y="57"/>
                            <a:pt x="213" y="51"/>
                            <a:pt x="216" y="44"/>
                          </a:cubicBezTo>
                          <a:cubicBezTo>
                            <a:pt x="217" y="42"/>
                            <a:pt x="218" y="40"/>
                            <a:pt x="219" y="37"/>
                          </a:cubicBezTo>
                          <a:cubicBezTo>
                            <a:pt x="219" y="37"/>
                            <a:pt x="222" y="27"/>
                            <a:pt x="219" y="16"/>
                          </a:cubicBezTo>
                          <a:cubicBezTo>
                            <a:pt x="219" y="16"/>
                            <a:pt x="218" y="16"/>
                            <a:pt x="218" y="16"/>
                          </a:cubicBezTo>
                          <a:cubicBezTo>
                            <a:pt x="216" y="16"/>
                            <a:pt x="215" y="23"/>
                            <a:pt x="214" y="29"/>
                          </a:cubicBezTo>
                          <a:cubicBezTo>
                            <a:pt x="213" y="37"/>
                            <a:pt x="212" y="46"/>
                            <a:pt x="207" y="45"/>
                          </a:cubicBezTo>
                          <a:cubicBezTo>
                            <a:pt x="191" y="49"/>
                            <a:pt x="190" y="54"/>
                            <a:pt x="189" y="61"/>
                          </a:cubicBezTo>
                          <a:lnTo>
                            <a:pt x="189" y="62"/>
                          </a:lnTo>
                          <a:cubicBezTo>
                            <a:pt x="187" y="67"/>
                            <a:pt x="189" y="74"/>
                            <a:pt x="190" y="80"/>
                          </a:cubicBezTo>
                          <a:cubicBezTo>
                            <a:pt x="192" y="89"/>
                            <a:pt x="194" y="98"/>
                            <a:pt x="188" y="101"/>
                          </a:cubicBezTo>
                          <a:cubicBezTo>
                            <a:pt x="187" y="103"/>
                            <a:pt x="186" y="105"/>
                            <a:pt x="185" y="107"/>
                          </a:cubicBezTo>
                          <a:cubicBezTo>
                            <a:pt x="182" y="115"/>
                            <a:pt x="180" y="121"/>
                            <a:pt x="180" y="128"/>
                          </a:cubicBezTo>
                          <a:cubicBezTo>
                            <a:pt x="180" y="129"/>
                            <a:pt x="180" y="130"/>
                            <a:pt x="180" y="132"/>
                          </a:cubicBezTo>
                          <a:cubicBezTo>
                            <a:pt x="180" y="136"/>
                            <a:pt x="180" y="140"/>
                            <a:pt x="181" y="141"/>
                          </a:cubicBezTo>
                          <a:cubicBezTo>
                            <a:pt x="183" y="143"/>
                            <a:pt x="189" y="143"/>
                            <a:pt x="201" y="140"/>
                          </a:cubicBezTo>
                          <a:cubicBezTo>
                            <a:pt x="201" y="140"/>
                            <a:pt x="202" y="140"/>
                            <a:pt x="202" y="140"/>
                          </a:cubicBezTo>
                          <a:cubicBezTo>
                            <a:pt x="212" y="142"/>
                            <a:pt x="219" y="151"/>
                            <a:pt x="222" y="167"/>
                          </a:cubicBezTo>
                          <a:cubicBezTo>
                            <a:pt x="223" y="176"/>
                            <a:pt x="219" y="178"/>
                            <a:pt x="216" y="180"/>
                          </a:cubicBezTo>
                          <a:cubicBezTo>
                            <a:pt x="214" y="181"/>
                            <a:pt x="212" y="183"/>
                            <a:pt x="211" y="186"/>
                          </a:cubicBezTo>
                          <a:cubicBezTo>
                            <a:pt x="211" y="191"/>
                            <a:pt x="218" y="196"/>
                            <a:pt x="223" y="199"/>
                          </a:cubicBezTo>
                          <a:cubicBezTo>
                            <a:pt x="227" y="201"/>
                            <a:pt x="228" y="202"/>
                            <a:pt x="228" y="204"/>
                          </a:cubicBezTo>
                          <a:cubicBezTo>
                            <a:pt x="228" y="204"/>
                            <a:pt x="227" y="205"/>
                            <a:pt x="227" y="205"/>
                          </a:cubicBezTo>
                          <a:cubicBezTo>
                            <a:pt x="222" y="205"/>
                            <a:pt x="216" y="204"/>
                            <a:pt x="212" y="201"/>
                          </a:cubicBezTo>
                          <a:cubicBezTo>
                            <a:pt x="208" y="198"/>
                            <a:pt x="206" y="194"/>
                            <a:pt x="206" y="191"/>
                          </a:cubicBezTo>
                          <a:cubicBezTo>
                            <a:pt x="206" y="184"/>
                            <a:pt x="208" y="178"/>
                            <a:pt x="213" y="168"/>
                          </a:cubicBezTo>
                          <a:cubicBezTo>
                            <a:pt x="210" y="166"/>
                            <a:pt x="209" y="163"/>
                            <a:pt x="207" y="160"/>
                          </a:cubicBezTo>
                          <a:cubicBezTo>
                            <a:pt x="205" y="154"/>
                            <a:pt x="203" y="150"/>
                            <a:pt x="195" y="150"/>
                          </a:cubicBezTo>
                          <a:cubicBezTo>
                            <a:pt x="194" y="150"/>
                            <a:pt x="193" y="150"/>
                            <a:pt x="191" y="150"/>
                          </a:cubicBezTo>
                          <a:cubicBezTo>
                            <a:pt x="187" y="150"/>
                            <a:pt x="184" y="152"/>
                            <a:pt x="182" y="154"/>
                          </a:cubicBezTo>
                          <a:cubicBezTo>
                            <a:pt x="178" y="159"/>
                            <a:pt x="178" y="170"/>
                            <a:pt x="181" y="188"/>
                          </a:cubicBezTo>
                          <a:cubicBezTo>
                            <a:pt x="181" y="188"/>
                            <a:pt x="180" y="189"/>
                            <a:pt x="180" y="189"/>
                          </a:cubicBezTo>
                          <a:cubicBezTo>
                            <a:pt x="168" y="195"/>
                            <a:pt x="168" y="196"/>
                            <a:pt x="167" y="199"/>
                          </a:cubicBezTo>
                          <a:cubicBezTo>
                            <a:pt x="166" y="201"/>
                            <a:pt x="166" y="202"/>
                            <a:pt x="165" y="204"/>
                          </a:cubicBezTo>
                          <a:cubicBezTo>
                            <a:pt x="159" y="215"/>
                            <a:pt x="152" y="216"/>
                            <a:pt x="146" y="217"/>
                          </a:cubicBezTo>
                          <a:cubicBezTo>
                            <a:pt x="142" y="218"/>
                            <a:pt x="138" y="218"/>
                            <a:pt x="136" y="226"/>
                          </a:cubicBezTo>
                          <a:cubicBezTo>
                            <a:pt x="136" y="227"/>
                            <a:pt x="135" y="227"/>
                            <a:pt x="135" y="227"/>
                          </a:cubicBezTo>
                          <a:cubicBezTo>
                            <a:pt x="135" y="227"/>
                            <a:pt x="134" y="227"/>
                            <a:pt x="134" y="227"/>
                          </a:cubicBezTo>
                          <a:cubicBezTo>
                            <a:pt x="128" y="221"/>
                            <a:pt x="122" y="219"/>
                            <a:pt x="116" y="218"/>
                          </a:cubicBezTo>
                          <a:cubicBezTo>
                            <a:pt x="110" y="217"/>
                            <a:pt x="105" y="215"/>
                            <a:pt x="105" y="209"/>
                          </a:cubicBezTo>
                          <a:cubicBezTo>
                            <a:pt x="105" y="207"/>
                            <a:pt x="103" y="205"/>
                            <a:pt x="102" y="204"/>
                          </a:cubicBezTo>
                          <a:cubicBezTo>
                            <a:pt x="100" y="202"/>
                            <a:pt x="99" y="200"/>
                            <a:pt x="100" y="199"/>
                          </a:cubicBezTo>
                          <a:cubicBezTo>
                            <a:pt x="100" y="197"/>
                            <a:pt x="103" y="196"/>
                            <a:pt x="109" y="197"/>
                          </a:cubicBezTo>
                          <a:cubicBezTo>
                            <a:pt x="114" y="197"/>
                            <a:pt x="115" y="201"/>
                            <a:pt x="117" y="205"/>
                          </a:cubicBezTo>
                          <a:cubicBezTo>
                            <a:pt x="118" y="210"/>
                            <a:pt x="120" y="215"/>
                            <a:pt x="127" y="215"/>
                          </a:cubicBezTo>
                          <a:cubicBezTo>
                            <a:pt x="132" y="214"/>
                            <a:pt x="136" y="208"/>
                            <a:pt x="141" y="200"/>
                          </a:cubicBezTo>
                          <a:cubicBezTo>
                            <a:pt x="145" y="192"/>
                            <a:pt x="151" y="184"/>
                            <a:pt x="160" y="178"/>
                          </a:cubicBezTo>
                          <a:cubicBezTo>
                            <a:pt x="161" y="167"/>
                            <a:pt x="166" y="166"/>
                            <a:pt x="169" y="165"/>
                          </a:cubicBezTo>
                          <a:cubicBezTo>
                            <a:pt x="170" y="164"/>
                            <a:pt x="171" y="164"/>
                            <a:pt x="171" y="164"/>
                          </a:cubicBezTo>
                          <a:cubicBezTo>
                            <a:pt x="172" y="162"/>
                            <a:pt x="168" y="153"/>
                            <a:pt x="163" y="144"/>
                          </a:cubicBezTo>
                          <a:cubicBezTo>
                            <a:pt x="156" y="130"/>
                            <a:pt x="170" y="101"/>
                            <a:pt x="178" y="85"/>
                          </a:cubicBezTo>
                          <a:lnTo>
                            <a:pt x="179" y="83"/>
                          </a:lnTo>
                          <a:cubicBezTo>
                            <a:pt x="183" y="76"/>
                            <a:pt x="181" y="74"/>
                            <a:pt x="179" y="71"/>
                          </a:cubicBezTo>
                          <a:cubicBezTo>
                            <a:pt x="176" y="67"/>
                            <a:pt x="174" y="63"/>
                            <a:pt x="176" y="54"/>
                          </a:cubicBezTo>
                          <a:cubicBezTo>
                            <a:pt x="178" y="46"/>
                            <a:pt x="181" y="45"/>
                            <a:pt x="184" y="43"/>
                          </a:cubicBezTo>
                          <a:cubicBezTo>
                            <a:pt x="187" y="41"/>
                            <a:pt x="190" y="39"/>
                            <a:pt x="193" y="27"/>
                          </a:cubicBezTo>
                          <a:cubicBezTo>
                            <a:pt x="195" y="17"/>
                            <a:pt x="193" y="14"/>
                            <a:pt x="179" y="8"/>
                          </a:cubicBezTo>
                          <a:cubicBezTo>
                            <a:pt x="175" y="6"/>
                            <a:pt x="172" y="4"/>
                            <a:pt x="170" y="3"/>
                          </a:cubicBezTo>
                          <a:cubicBezTo>
                            <a:pt x="168" y="1"/>
                            <a:pt x="166" y="0"/>
                            <a:pt x="165" y="0"/>
                          </a:cubicBezTo>
                          <a:cubicBezTo>
                            <a:pt x="164" y="0"/>
                            <a:pt x="162" y="2"/>
                            <a:pt x="158" y="8"/>
                          </a:cubicBezTo>
                          <a:cubicBezTo>
                            <a:pt x="158" y="9"/>
                            <a:pt x="157" y="10"/>
                            <a:pt x="156" y="13"/>
                          </a:cubicBezTo>
                          <a:cubicBezTo>
                            <a:pt x="152" y="24"/>
                            <a:pt x="143" y="46"/>
                            <a:pt x="121" y="47"/>
                          </a:cubicBezTo>
                          <a:cubicBezTo>
                            <a:pt x="114" y="54"/>
                            <a:pt x="116" y="58"/>
                            <a:pt x="119" y="62"/>
                          </a:cubicBezTo>
                          <a:cubicBezTo>
                            <a:pt x="120" y="64"/>
                            <a:pt x="122" y="66"/>
                            <a:pt x="121" y="69"/>
                          </a:cubicBezTo>
                          <a:cubicBezTo>
                            <a:pt x="121" y="71"/>
                            <a:pt x="119" y="72"/>
                            <a:pt x="117" y="74"/>
                          </a:cubicBezTo>
                          <a:cubicBezTo>
                            <a:pt x="116" y="82"/>
                            <a:pt x="111" y="87"/>
                            <a:pt x="108" y="91"/>
                          </a:cubicBezTo>
                          <a:cubicBezTo>
                            <a:pt x="105" y="94"/>
                            <a:pt x="103" y="96"/>
                            <a:pt x="103" y="98"/>
                          </a:cubicBezTo>
                          <a:cubicBezTo>
                            <a:pt x="103" y="100"/>
                            <a:pt x="105" y="102"/>
                            <a:pt x="108" y="104"/>
                          </a:cubicBezTo>
                          <a:cubicBezTo>
                            <a:pt x="115" y="107"/>
                            <a:pt x="116" y="113"/>
                            <a:pt x="116" y="117"/>
                          </a:cubicBezTo>
                          <a:cubicBezTo>
                            <a:pt x="117" y="121"/>
                            <a:pt x="117" y="124"/>
                            <a:pt x="119" y="126"/>
                          </a:cubicBezTo>
                          <a:cubicBezTo>
                            <a:pt x="119" y="126"/>
                            <a:pt x="119" y="126"/>
                            <a:pt x="119" y="127"/>
                          </a:cubicBezTo>
                          <a:cubicBezTo>
                            <a:pt x="119" y="127"/>
                            <a:pt x="121" y="136"/>
                            <a:pt x="117" y="141"/>
                          </a:cubicBezTo>
                          <a:cubicBezTo>
                            <a:pt x="116" y="143"/>
                            <a:pt x="114" y="144"/>
                            <a:pt x="112" y="144"/>
                          </a:cubicBezTo>
                          <a:cubicBezTo>
                            <a:pt x="112" y="144"/>
                            <a:pt x="111" y="144"/>
                            <a:pt x="111" y="144"/>
                          </a:cubicBezTo>
                          <a:cubicBezTo>
                            <a:pt x="103" y="144"/>
                            <a:pt x="97" y="132"/>
                            <a:pt x="90" y="118"/>
                          </a:cubicBezTo>
                          <a:cubicBezTo>
                            <a:pt x="88" y="113"/>
                            <a:pt x="85" y="107"/>
                            <a:pt x="82" y="102"/>
                          </a:cubicBezTo>
                          <a:cubicBezTo>
                            <a:pt x="81" y="103"/>
                            <a:pt x="80" y="104"/>
                            <a:pt x="79" y="105"/>
                          </a:cubicBezTo>
                          <a:cubicBezTo>
                            <a:pt x="76" y="107"/>
                            <a:pt x="74" y="109"/>
                            <a:pt x="74" y="112"/>
                          </a:cubicBezTo>
                          <a:cubicBezTo>
                            <a:pt x="74" y="114"/>
                            <a:pt x="76" y="116"/>
                            <a:pt x="77" y="118"/>
                          </a:cubicBezTo>
                          <a:cubicBezTo>
                            <a:pt x="79" y="121"/>
                            <a:pt x="81" y="123"/>
                            <a:pt x="81" y="128"/>
                          </a:cubicBezTo>
                          <a:cubicBezTo>
                            <a:pt x="81" y="133"/>
                            <a:pt x="78" y="136"/>
                            <a:pt x="76" y="138"/>
                          </a:cubicBezTo>
                          <a:cubicBezTo>
                            <a:pt x="74" y="140"/>
                            <a:pt x="72" y="141"/>
                            <a:pt x="72" y="145"/>
                          </a:cubicBezTo>
                          <a:cubicBezTo>
                            <a:pt x="72" y="146"/>
                            <a:pt x="73" y="147"/>
                            <a:pt x="74" y="148"/>
                          </a:cubicBezTo>
                          <a:cubicBezTo>
                            <a:pt x="76" y="150"/>
                            <a:pt x="78" y="152"/>
                            <a:pt x="78" y="155"/>
                          </a:cubicBezTo>
                          <a:cubicBezTo>
                            <a:pt x="78" y="170"/>
                            <a:pt x="53" y="178"/>
                            <a:pt x="44" y="181"/>
                          </a:cubicBezTo>
                          <a:cubicBezTo>
                            <a:pt x="35" y="184"/>
                            <a:pt x="29" y="188"/>
                            <a:pt x="23" y="192"/>
                          </a:cubicBezTo>
                          <a:cubicBezTo>
                            <a:pt x="18" y="195"/>
                            <a:pt x="13" y="198"/>
                            <a:pt x="7" y="200"/>
                          </a:cubicBezTo>
                          <a:cubicBezTo>
                            <a:pt x="7" y="200"/>
                            <a:pt x="7" y="201"/>
                            <a:pt x="7" y="201"/>
                          </a:cubicBezTo>
                          <a:cubicBezTo>
                            <a:pt x="8" y="202"/>
                            <a:pt x="8" y="202"/>
                            <a:pt x="8" y="204"/>
                          </a:cubicBezTo>
                          <a:lnTo>
                            <a:pt x="8" y="216"/>
                          </a:lnTo>
                          <a:cubicBezTo>
                            <a:pt x="8" y="221"/>
                            <a:pt x="6" y="224"/>
                            <a:pt x="4" y="227"/>
                          </a:cubicBezTo>
                          <a:cubicBezTo>
                            <a:pt x="2" y="230"/>
                            <a:pt x="0" y="232"/>
                            <a:pt x="0" y="235"/>
                          </a:cubicBezTo>
                          <a:cubicBezTo>
                            <a:pt x="0" y="240"/>
                            <a:pt x="4" y="242"/>
                            <a:pt x="7" y="243"/>
                          </a:cubicBezTo>
                          <a:cubicBezTo>
                            <a:pt x="8" y="243"/>
                            <a:pt x="8" y="243"/>
                            <a:pt x="8" y="244"/>
                          </a:cubicBezTo>
                          <a:cubicBezTo>
                            <a:pt x="8" y="250"/>
                            <a:pt x="12" y="251"/>
                            <a:pt x="20" y="251"/>
                          </a:cubicBezTo>
                          <a:lnTo>
                            <a:pt x="40" y="251"/>
                          </a:lnTo>
                          <a:cubicBezTo>
                            <a:pt x="47" y="251"/>
                            <a:pt x="48" y="258"/>
                            <a:pt x="50" y="265"/>
                          </a:cubicBezTo>
                          <a:cubicBezTo>
                            <a:pt x="51" y="273"/>
                            <a:pt x="53" y="278"/>
                            <a:pt x="58" y="278"/>
                          </a:cubicBezTo>
                          <a:cubicBezTo>
                            <a:pt x="60" y="278"/>
                            <a:pt x="62" y="277"/>
                            <a:pt x="64" y="276"/>
                          </a:cubicBezTo>
                          <a:cubicBezTo>
                            <a:pt x="65" y="275"/>
                            <a:pt x="67" y="275"/>
                            <a:pt x="69" y="274"/>
                          </a:cubicBezTo>
                          <a:cubicBezTo>
                            <a:pt x="70" y="274"/>
                            <a:pt x="70" y="274"/>
                            <a:pt x="70" y="275"/>
                          </a:cubicBezTo>
                          <a:cubicBezTo>
                            <a:pt x="71" y="276"/>
                            <a:pt x="71" y="277"/>
                            <a:pt x="73" y="277"/>
                          </a:cubicBezTo>
                          <a:cubicBezTo>
                            <a:pt x="74" y="277"/>
                            <a:pt x="75" y="276"/>
                            <a:pt x="76" y="275"/>
                          </a:cubicBezTo>
                          <a:cubicBezTo>
                            <a:pt x="78" y="274"/>
                            <a:pt x="79" y="273"/>
                            <a:pt x="80" y="273"/>
                          </a:cubicBezTo>
                          <a:cubicBezTo>
                            <a:pt x="83" y="273"/>
                            <a:pt x="100" y="282"/>
                            <a:pt x="100" y="286"/>
                          </a:cubicBezTo>
                          <a:lnTo>
                            <a:pt x="100" y="293"/>
                          </a:lnTo>
                          <a:cubicBezTo>
                            <a:pt x="100" y="295"/>
                            <a:pt x="101" y="299"/>
                            <a:pt x="103" y="302"/>
                          </a:cubicBezTo>
                          <a:cubicBezTo>
                            <a:pt x="105" y="305"/>
                            <a:pt x="105" y="309"/>
                            <a:pt x="106" y="312"/>
                          </a:cubicBezTo>
                          <a:cubicBezTo>
                            <a:pt x="106" y="315"/>
                            <a:pt x="107" y="317"/>
                            <a:pt x="109" y="319"/>
                          </a:cubicBezTo>
                          <a:lnTo>
                            <a:pt x="124" y="319"/>
                          </a:lnTo>
                          <a:cubicBezTo>
                            <a:pt x="124" y="319"/>
                            <a:pt x="124" y="320"/>
                            <a:pt x="125" y="320"/>
                          </a:cubicBezTo>
                          <a:lnTo>
                            <a:pt x="125" y="321"/>
                          </a:lnTo>
                          <a:cubicBezTo>
                            <a:pt x="130" y="326"/>
                            <a:pt x="133" y="329"/>
                            <a:pt x="138" y="332"/>
                          </a:cubicBezTo>
                          <a:cubicBezTo>
                            <a:pt x="142" y="335"/>
                            <a:pt x="149" y="336"/>
                            <a:pt x="156" y="337"/>
                          </a:cubicBezTo>
                          <a:cubicBezTo>
                            <a:pt x="161" y="338"/>
                            <a:pt x="166" y="339"/>
                            <a:pt x="169" y="340"/>
                          </a:cubicBezTo>
                          <a:cubicBezTo>
                            <a:pt x="175" y="343"/>
                            <a:pt x="178" y="347"/>
                            <a:pt x="181" y="352"/>
                          </a:cubicBezTo>
                          <a:cubicBezTo>
                            <a:pt x="185" y="357"/>
                            <a:pt x="188" y="363"/>
                            <a:pt x="198" y="363"/>
                          </a:cubicBezTo>
                          <a:cubicBezTo>
                            <a:pt x="201" y="363"/>
                            <a:pt x="204" y="363"/>
                            <a:pt x="207" y="363"/>
                          </a:cubicBezTo>
                          <a:cubicBezTo>
                            <a:pt x="209" y="364"/>
                            <a:pt x="212" y="364"/>
                            <a:pt x="214" y="364"/>
                          </a:cubicBezTo>
                          <a:cubicBezTo>
                            <a:pt x="218" y="364"/>
                            <a:pt x="221" y="361"/>
                            <a:pt x="223" y="358"/>
                          </a:cubicBezTo>
                          <a:cubicBezTo>
                            <a:pt x="226" y="354"/>
                            <a:pt x="228" y="351"/>
                            <a:pt x="233" y="351"/>
                          </a:cubicBezTo>
                          <a:cubicBezTo>
                            <a:pt x="237" y="351"/>
                            <a:pt x="240" y="355"/>
                            <a:pt x="242" y="359"/>
                          </a:cubicBezTo>
                          <a:cubicBezTo>
                            <a:pt x="243" y="360"/>
                            <a:pt x="244" y="362"/>
                            <a:pt x="245" y="363"/>
                          </a:cubicBezTo>
                          <a:cubicBezTo>
                            <a:pt x="245" y="363"/>
                            <a:pt x="245" y="363"/>
                            <a:pt x="245" y="363"/>
                          </a:cubicBezTo>
                          <a:cubicBezTo>
                            <a:pt x="246" y="365"/>
                            <a:pt x="247" y="365"/>
                            <a:pt x="248" y="365"/>
                          </a:cubicBezTo>
                          <a:cubicBezTo>
                            <a:pt x="249" y="365"/>
                            <a:pt x="250" y="364"/>
                            <a:pt x="251" y="364"/>
                          </a:cubicBezTo>
                          <a:cubicBezTo>
                            <a:pt x="253" y="363"/>
                            <a:pt x="255" y="363"/>
                            <a:pt x="257" y="363"/>
                          </a:cubicBezTo>
                          <a:cubicBezTo>
                            <a:pt x="260" y="365"/>
                            <a:pt x="261" y="367"/>
                            <a:pt x="262" y="369"/>
                          </a:cubicBezTo>
                          <a:cubicBezTo>
                            <a:pt x="263" y="371"/>
                            <a:pt x="263" y="372"/>
                            <a:pt x="265" y="373"/>
                          </a:cubicBezTo>
                          <a:cubicBezTo>
                            <a:pt x="266" y="374"/>
                            <a:pt x="267" y="374"/>
                            <a:pt x="269" y="374"/>
                          </a:cubicBezTo>
                          <a:lnTo>
                            <a:pt x="271" y="374"/>
                          </a:lnTo>
                          <a:cubicBezTo>
                            <a:pt x="272" y="374"/>
                            <a:pt x="274" y="375"/>
                            <a:pt x="275" y="375"/>
                          </a:cubicBezTo>
                          <a:cubicBezTo>
                            <a:pt x="277" y="376"/>
                            <a:pt x="279" y="377"/>
                            <a:pt x="280" y="379"/>
                          </a:cubicBezTo>
                          <a:cubicBezTo>
                            <a:pt x="282" y="380"/>
                            <a:pt x="283" y="381"/>
                            <a:pt x="285" y="382"/>
                          </a:cubicBezTo>
                          <a:cubicBezTo>
                            <a:pt x="285" y="382"/>
                            <a:pt x="285" y="382"/>
                            <a:pt x="285" y="383"/>
                          </a:cubicBezTo>
                          <a:cubicBezTo>
                            <a:pt x="286" y="383"/>
                            <a:pt x="286" y="382"/>
                            <a:pt x="286" y="382"/>
                          </a:cubicBezTo>
                          <a:cubicBezTo>
                            <a:pt x="287" y="382"/>
                            <a:pt x="288" y="382"/>
                            <a:pt x="289" y="381"/>
                          </a:cubicBezTo>
                          <a:cubicBezTo>
                            <a:pt x="290" y="381"/>
                            <a:pt x="290" y="379"/>
                            <a:pt x="291" y="377"/>
                          </a:cubicBezTo>
                          <a:cubicBezTo>
                            <a:pt x="291" y="376"/>
                            <a:pt x="291" y="374"/>
                            <a:pt x="291" y="373"/>
                          </a:cubicBezTo>
                          <a:cubicBezTo>
                            <a:pt x="292" y="370"/>
                            <a:pt x="294" y="368"/>
                            <a:pt x="296" y="366"/>
                          </a:cubicBezTo>
                          <a:cubicBezTo>
                            <a:pt x="299" y="363"/>
                            <a:pt x="301" y="361"/>
                            <a:pt x="301" y="358"/>
                          </a:cubicBezTo>
                          <a:cubicBezTo>
                            <a:pt x="301" y="355"/>
                            <a:pt x="300" y="352"/>
                            <a:pt x="298" y="350"/>
                          </a:cubicBezTo>
                          <a:cubicBezTo>
                            <a:pt x="297" y="348"/>
                            <a:pt x="296" y="346"/>
                            <a:pt x="296" y="343"/>
                          </a:cubicBezTo>
                          <a:cubicBezTo>
                            <a:pt x="296" y="336"/>
                            <a:pt x="300" y="333"/>
                            <a:pt x="303" y="331"/>
                          </a:cubicBezTo>
                          <a:cubicBezTo>
                            <a:pt x="307" y="328"/>
                            <a:pt x="310" y="326"/>
                            <a:pt x="310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8" name="Freeform 1180">
                      <a:extLst>
                        <a:ext uri="{FF2B5EF4-FFF2-40B4-BE49-F238E27FC236}">
                          <a16:creationId xmlns:a16="http://schemas.microsoft.com/office/drawing/2014/main" id="{B0349B61-34E8-68B2-0E3C-186BC1C226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8442" y="4641891"/>
                      <a:ext cx="77059" cy="65782"/>
                    </a:xfrm>
                    <a:custGeom>
                      <a:avLst/>
                      <a:gdLst>
                        <a:gd name="T0" fmla="*/ 149 w 180"/>
                        <a:gd name="T1" fmla="*/ 73 h 153"/>
                        <a:gd name="T2" fmla="*/ 166 w 180"/>
                        <a:gd name="T3" fmla="*/ 77 h 153"/>
                        <a:gd name="T4" fmla="*/ 171 w 180"/>
                        <a:gd name="T5" fmla="*/ 62 h 153"/>
                        <a:gd name="T6" fmla="*/ 141 w 180"/>
                        <a:gd name="T7" fmla="*/ 39 h 153"/>
                        <a:gd name="T8" fmla="*/ 128 w 180"/>
                        <a:gd name="T9" fmla="*/ 14 h 153"/>
                        <a:gd name="T10" fmla="*/ 115 w 180"/>
                        <a:gd name="T11" fmla="*/ 10 h 153"/>
                        <a:gd name="T12" fmla="*/ 99 w 180"/>
                        <a:gd name="T13" fmla="*/ 0 h 153"/>
                        <a:gd name="T14" fmla="*/ 94 w 180"/>
                        <a:gd name="T15" fmla="*/ 8 h 153"/>
                        <a:gd name="T16" fmla="*/ 84 w 180"/>
                        <a:gd name="T17" fmla="*/ 11 h 153"/>
                        <a:gd name="T18" fmla="*/ 83 w 180"/>
                        <a:gd name="T19" fmla="*/ 13 h 153"/>
                        <a:gd name="T20" fmla="*/ 72 w 180"/>
                        <a:gd name="T21" fmla="*/ 19 h 153"/>
                        <a:gd name="T22" fmla="*/ 63 w 180"/>
                        <a:gd name="T23" fmla="*/ 18 h 153"/>
                        <a:gd name="T24" fmla="*/ 52 w 180"/>
                        <a:gd name="T25" fmla="*/ 23 h 153"/>
                        <a:gd name="T26" fmla="*/ 35 w 180"/>
                        <a:gd name="T27" fmla="*/ 26 h 153"/>
                        <a:gd name="T28" fmla="*/ 30 w 180"/>
                        <a:gd name="T29" fmla="*/ 47 h 153"/>
                        <a:gd name="T30" fmla="*/ 11 w 180"/>
                        <a:gd name="T31" fmla="*/ 48 h 153"/>
                        <a:gd name="T32" fmla="*/ 3 w 180"/>
                        <a:gd name="T33" fmla="*/ 60 h 153"/>
                        <a:gd name="T34" fmla="*/ 2 w 180"/>
                        <a:gd name="T35" fmla="*/ 76 h 153"/>
                        <a:gd name="T36" fmla="*/ 0 w 180"/>
                        <a:gd name="T37" fmla="*/ 76 h 153"/>
                        <a:gd name="T38" fmla="*/ 3 w 180"/>
                        <a:gd name="T39" fmla="*/ 90 h 153"/>
                        <a:gd name="T40" fmla="*/ 7 w 180"/>
                        <a:gd name="T41" fmla="*/ 100 h 153"/>
                        <a:gd name="T42" fmla="*/ 15 w 180"/>
                        <a:gd name="T43" fmla="*/ 105 h 153"/>
                        <a:gd name="T44" fmla="*/ 23 w 180"/>
                        <a:gd name="T45" fmla="*/ 106 h 153"/>
                        <a:gd name="T46" fmla="*/ 34 w 180"/>
                        <a:gd name="T47" fmla="*/ 121 h 153"/>
                        <a:gd name="T48" fmla="*/ 43 w 180"/>
                        <a:gd name="T49" fmla="*/ 126 h 153"/>
                        <a:gd name="T50" fmla="*/ 47 w 180"/>
                        <a:gd name="T51" fmla="*/ 140 h 153"/>
                        <a:gd name="T52" fmla="*/ 68 w 180"/>
                        <a:gd name="T53" fmla="*/ 149 h 153"/>
                        <a:gd name="T54" fmla="*/ 82 w 180"/>
                        <a:gd name="T55" fmla="*/ 136 h 153"/>
                        <a:gd name="T56" fmla="*/ 89 w 180"/>
                        <a:gd name="T57" fmla="*/ 129 h 153"/>
                        <a:gd name="T58" fmla="*/ 91 w 180"/>
                        <a:gd name="T59" fmla="*/ 117 h 153"/>
                        <a:gd name="T60" fmla="*/ 110 w 180"/>
                        <a:gd name="T61" fmla="*/ 107 h 153"/>
                        <a:gd name="T62" fmla="*/ 107 w 180"/>
                        <a:gd name="T63" fmla="*/ 98 h 153"/>
                        <a:gd name="T64" fmla="*/ 100 w 180"/>
                        <a:gd name="T65" fmla="*/ 92 h 153"/>
                        <a:gd name="T66" fmla="*/ 93 w 180"/>
                        <a:gd name="T67" fmla="*/ 88 h 153"/>
                        <a:gd name="T68" fmla="*/ 97 w 180"/>
                        <a:gd name="T69" fmla="*/ 72 h 153"/>
                        <a:gd name="T70" fmla="*/ 97 w 180"/>
                        <a:gd name="T71" fmla="*/ 71 h 153"/>
                        <a:gd name="T72" fmla="*/ 118 w 180"/>
                        <a:gd name="T73" fmla="*/ 59 h 153"/>
                        <a:gd name="T74" fmla="*/ 115 w 180"/>
                        <a:gd name="T75" fmla="*/ 65 h 153"/>
                        <a:gd name="T76" fmla="*/ 144 w 180"/>
                        <a:gd name="T77" fmla="*/ 74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0" h="153">
                          <a:moveTo>
                            <a:pt x="144" y="74"/>
                          </a:moveTo>
                          <a:cubicBezTo>
                            <a:pt x="146" y="74"/>
                            <a:pt x="147" y="73"/>
                            <a:pt x="149" y="73"/>
                          </a:cubicBezTo>
                          <a:cubicBezTo>
                            <a:pt x="152" y="73"/>
                            <a:pt x="155" y="74"/>
                            <a:pt x="158" y="75"/>
                          </a:cubicBezTo>
                          <a:cubicBezTo>
                            <a:pt x="161" y="77"/>
                            <a:pt x="163" y="78"/>
                            <a:pt x="166" y="77"/>
                          </a:cubicBezTo>
                          <a:cubicBezTo>
                            <a:pt x="173" y="74"/>
                            <a:pt x="177" y="72"/>
                            <a:pt x="180" y="65"/>
                          </a:cubicBezTo>
                          <a:cubicBezTo>
                            <a:pt x="177" y="64"/>
                            <a:pt x="174" y="63"/>
                            <a:pt x="171" y="62"/>
                          </a:cubicBezTo>
                          <a:cubicBezTo>
                            <a:pt x="162" y="60"/>
                            <a:pt x="152" y="57"/>
                            <a:pt x="149" y="50"/>
                          </a:cubicBezTo>
                          <a:cubicBezTo>
                            <a:pt x="147" y="49"/>
                            <a:pt x="142" y="41"/>
                            <a:pt x="141" y="39"/>
                          </a:cubicBezTo>
                          <a:lnTo>
                            <a:pt x="141" y="38"/>
                          </a:lnTo>
                          <a:cubicBezTo>
                            <a:pt x="139" y="26"/>
                            <a:pt x="136" y="19"/>
                            <a:pt x="128" y="14"/>
                          </a:cubicBezTo>
                          <a:cubicBezTo>
                            <a:pt x="126" y="12"/>
                            <a:pt x="124" y="12"/>
                            <a:pt x="122" y="12"/>
                          </a:cubicBezTo>
                          <a:cubicBezTo>
                            <a:pt x="120" y="11"/>
                            <a:pt x="118" y="11"/>
                            <a:pt x="115" y="10"/>
                          </a:cubicBezTo>
                          <a:lnTo>
                            <a:pt x="114" y="9"/>
                          </a:lnTo>
                          <a:cubicBezTo>
                            <a:pt x="106" y="3"/>
                            <a:pt x="101" y="0"/>
                            <a:pt x="99" y="0"/>
                          </a:cubicBezTo>
                          <a:cubicBezTo>
                            <a:pt x="98" y="0"/>
                            <a:pt x="97" y="1"/>
                            <a:pt x="96" y="4"/>
                          </a:cubicBezTo>
                          <a:cubicBezTo>
                            <a:pt x="96" y="5"/>
                            <a:pt x="95" y="7"/>
                            <a:pt x="94" y="8"/>
                          </a:cubicBezTo>
                          <a:cubicBezTo>
                            <a:pt x="90" y="11"/>
                            <a:pt x="87" y="8"/>
                            <a:pt x="84" y="10"/>
                          </a:cubicBezTo>
                          <a:lnTo>
                            <a:pt x="84" y="11"/>
                          </a:lnTo>
                          <a:lnTo>
                            <a:pt x="84" y="11"/>
                          </a:lnTo>
                          <a:cubicBezTo>
                            <a:pt x="84" y="11"/>
                            <a:pt x="83" y="12"/>
                            <a:pt x="83" y="13"/>
                          </a:cubicBezTo>
                          <a:cubicBezTo>
                            <a:pt x="82" y="14"/>
                            <a:pt x="81" y="16"/>
                            <a:pt x="79" y="17"/>
                          </a:cubicBezTo>
                          <a:cubicBezTo>
                            <a:pt x="77" y="18"/>
                            <a:pt x="74" y="19"/>
                            <a:pt x="72" y="19"/>
                          </a:cubicBezTo>
                          <a:cubicBezTo>
                            <a:pt x="70" y="19"/>
                            <a:pt x="69" y="19"/>
                            <a:pt x="68" y="19"/>
                          </a:cubicBezTo>
                          <a:cubicBezTo>
                            <a:pt x="66" y="19"/>
                            <a:pt x="65" y="18"/>
                            <a:pt x="63" y="18"/>
                          </a:cubicBezTo>
                          <a:cubicBezTo>
                            <a:pt x="61" y="18"/>
                            <a:pt x="57" y="19"/>
                            <a:pt x="55" y="20"/>
                          </a:cubicBezTo>
                          <a:cubicBezTo>
                            <a:pt x="54" y="21"/>
                            <a:pt x="53" y="22"/>
                            <a:pt x="52" y="23"/>
                          </a:cubicBezTo>
                          <a:cubicBezTo>
                            <a:pt x="50" y="25"/>
                            <a:pt x="48" y="28"/>
                            <a:pt x="42" y="28"/>
                          </a:cubicBezTo>
                          <a:cubicBezTo>
                            <a:pt x="38" y="28"/>
                            <a:pt x="36" y="27"/>
                            <a:pt x="35" y="26"/>
                          </a:cubicBezTo>
                          <a:cubicBezTo>
                            <a:pt x="35" y="27"/>
                            <a:pt x="35" y="28"/>
                            <a:pt x="35" y="29"/>
                          </a:cubicBezTo>
                          <a:cubicBezTo>
                            <a:pt x="34" y="36"/>
                            <a:pt x="34" y="41"/>
                            <a:pt x="30" y="47"/>
                          </a:cubicBezTo>
                          <a:lnTo>
                            <a:pt x="30" y="48"/>
                          </a:lnTo>
                          <a:lnTo>
                            <a:pt x="11" y="48"/>
                          </a:lnTo>
                          <a:cubicBezTo>
                            <a:pt x="9" y="50"/>
                            <a:pt x="7" y="52"/>
                            <a:pt x="6" y="55"/>
                          </a:cubicBezTo>
                          <a:cubicBezTo>
                            <a:pt x="5" y="57"/>
                            <a:pt x="4" y="58"/>
                            <a:pt x="3" y="60"/>
                          </a:cubicBezTo>
                          <a:cubicBezTo>
                            <a:pt x="4" y="62"/>
                            <a:pt x="7" y="72"/>
                            <a:pt x="2" y="76"/>
                          </a:cubicBezTo>
                          <a:lnTo>
                            <a:pt x="2" y="76"/>
                          </a:lnTo>
                          <a:lnTo>
                            <a:pt x="2" y="76"/>
                          </a:lnTo>
                          <a:cubicBezTo>
                            <a:pt x="1" y="76"/>
                            <a:pt x="1" y="76"/>
                            <a:pt x="0" y="76"/>
                          </a:cubicBezTo>
                          <a:lnTo>
                            <a:pt x="0" y="84"/>
                          </a:lnTo>
                          <a:cubicBezTo>
                            <a:pt x="0" y="88"/>
                            <a:pt x="1" y="88"/>
                            <a:pt x="3" y="90"/>
                          </a:cubicBezTo>
                          <a:cubicBezTo>
                            <a:pt x="4" y="91"/>
                            <a:pt x="5" y="92"/>
                            <a:pt x="7" y="95"/>
                          </a:cubicBezTo>
                          <a:cubicBezTo>
                            <a:pt x="7" y="97"/>
                            <a:pt x="7" y="98"/>
                            <a:pt x="7" y="100"/>
                          </a:cubicBezTo>
                          <a:cubicBezTo>
                            <a:pt x="7" y="102"/>
                            <a:pt x="7" y="103"/>
                            <a:pt x="8" y="103"/>
                          </a:cubicBezTo>
                          <a:cubicBezTo>
                            <a:pt x="10" y="105"/>
                            <a:pt x="12" y="105"/>
                            <a:pt x="15" y="105"/>
                          </a:cubicBezTo>
                          <a:lnTo>
                            <a:pt x="17" y="105"/>
                          </a:lnTo>
                          <a:cubicBezTo>
                            <a:pt x="19" y="105"/>
                            <a:pt x="21" y="105"/>
                            <a:pt x="23" y="106"/>
                          </a:cubicBezTo>
                          <a:cubicBezTo>
                            <a:pt x="28" y="108"/>
                            <a:pt x="30" y="112"/>
                            <a:pt x="32" y="116"/>
                          </a:cubicBezTo>
                          <a:cubicBezTo>
                            <a:pt x="32" y="118"/>
                            <a:pt x="33" y="119"/>
                            <a:pt x="34" y="121"/>
                          </a:cubicBezTo>
                          <a:cubicBezTo>
                            <a:pt x="35" y="122"/>
                            <a:pt x="37" y="123"/>
                            <a:pt x="39" y="123"/>
                          </a:cubicBezTo>
                          <a:cubicBezTo>
                            <a:pt x="40" y="124"/>
                            <a:pt x="42" y="125"/>
                            <a:pt x="43" y="126"/>
                          </a:cubicBezTo>
                          <a:cubicBezTo>
                            <a:pt x="44" y="128"/>
                            <a:pt x="44" y="130"/>
                            <a:pt x="44" y="132"/>
                          </a:cubicBezTo>
                          <a:cubicBezTo>
                            <a:pt x="44" y="137"/>
                            <a:pt x="45" y="140"/>
                            <a:pt x="47" y="140"/>
                          </a:cubicBezTo>
                          <a:cubicBezTo>
                            <a:pt x="53" y="140"/>
                            <a:pt x="56" y="140"/>
                            <a:pt x="63" y="144"/>
                          </a:cubicBezTo>
                          <a:cubicBezTo>
                            <a:pt x="65" y="145"/>
                            <a:pt x="66" y="147"/>
                            <a:pt x="68" y="149"/>
                          </a:cubicBezTo>
                          <a:cubicBezTo>
                            <a:pt x="70" y="151"/>
                            <a:pt x="72" y="153"/>
                            <a:pt x="75" y="153"/>
                          </a:cubicBezTo>
                          <a:cubicBezTo>
                            <a:pt x="79" y="153"/>
                            <a:pt x="82" y="147"/>
                            <a:pt x="82" y="136"/>
                          </a:cubicBezTo>
                          <a:cubicBezTo>
                            <a:pt x="82" y="130"/>
                            <a:pt x="85" y="130"/>
                            <a:pt x="87" y="130"/>
                          </a:cubicBezTo>
                          <a:cubicBezTo>
                            <a:pt x="88" y="129"/>
                            <a:pt x="89" y="129"/>
                            <a:pt x="89" y="129"/>
                          </a:cubicBezTo>
                          <a:cubicBezTo>
                            <a:pt x="90" y="128"/>
                            <a:pt x="90" y="125"/>
                            <a:pt x="90" y="123"/>
                          </a:cubicBezTo>
                          <a:cubicBezTo>
                            <a:pt x="90" y="120"/>
                            <a:pt x="90" y="118"/>
                            <a:pt x="91" y="117"/>
                          </a:cubicBezTo>
                          <a:cubicBezTo>
                            <a:pt x="93" y="113"/>
                            <a:pt x="98" y="112"/>
                            <a:pt x="103" y="111"/>
                          </a:cubicBezTo>
                          <a:cubicBezTo>
                            <a:pt x="106" y="110"/>
                            <a:pt x="109" y="109"/>
                            <a:pt x="110" y="107"/>
                          </a:cubicBezTo>
                          <a:cubicBezTo>
                            <a:pt x="110" y="107"/>
                            <a:pt x="110" y="106"/>
                            <a:pt x="109" y="105"/>
                          </a:cubicBezTo>
                          <a:cubicBezTo>
                            <a:pt x="108" y="102"/>
                            <a:pt x="108" y="100"/>
                            <a:pt x="107" y="98"/>
                          </a:cubicBezTo>
                          <a:cubicBezTo>
                            <a:pt x="105" y="94"/>
                            <a:pt x="104" y="91"/>
                            <a:pt x="102" y="91"/>
                          </a:cubicBezTo>
                          <a:cubicBezTo>
                            <a:pt x="101" y="91"/>
                            <a:pt x="100" y="91"/>
                            <a:pt x="100" y="92"/>
                          </a:cubicBezTo>
                          <a:cubicBezTo>
                            <a:pt x="100" y="93"/>
                            <a:pt x="99" y="94"/>
                            <a:pt x="98" y="94"/>
                          </a:cubicBezTo>
                          <a:cubicBezTo>
                            <a:pt x="94" y="94"/>
                            <a:pt x="93" y="90"/>
                            <a:pt x="93" y="88"/>
                          </a:cubicBezTo>
                          <a:cubicBezTo>
                            <a:pt x="93" y="85"/>
                            <a:pt x="94" y="83"/>
                            <a:pt x="95" y="82"/>
                          </a:cubicBezTo>
                          <a:cubicBezTo>
                            <a:pt x="97" y="80"/>
                            <a:pt x="99" y="78"/>
                            <a:pt x="97" y="72"/>
                          </a:cubicBezTo>
                          <a:lnTo>
                            <a:pt x="96" y="72"/>
                          </a:lnTo>
                          <a:lnTo>
                            <a:pt x="97" y="71"/>
                          </a:lnTo>
                          <a:cubicBezTo>
                            <a:pt x="99" y="66"/>
                            <a:pt x="106" y="52"/>
                            <a:pt x="113" y="52"/>
                          </a:cubicBezTo>
                          <a:cubicBezTo>
                            <a:pt x="116" y="52"/>
                            <a:pt x="118" y="56"/>
                            <a:pt x="118" y="59"/>
                          </a:cubicBezTo>
                          <a:cubicBezTo>
                            <a:pt x="118" y="61"/>
                            <a:pt x="116" y="63"/>
                            <a:pt x="115" y="64"/>
                          </a:cubicBezTo>
                          <a:cubicBezTo>
                            <a:pt x="115" y="64"/>
                            <a:pt x="115" y="64"/>
                            <a:pt x="115" y="65"/>
                          </a:cubicBezTo>
                          <a:cubicBezTo>
                            <a:pt x="116" y="67"/>
                            <a:pt x="135" y="75"/>
                            <a:pt x="140" y="75"/>
                          </a:cubicBezTo>
                          <a:cubicBezTo>
                            <a:pt x="142" y="75"/>
                            <a:pt x="143" y="75"/>
                            <a:pt x="144" y="7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9" name="Freeform 1181">
                      <a:extLst>
                        <a:ext uri="{FF2B5EF4-FFF2-40B4-BE49-F238E27FC236}">
                          <a16:creationId xmlns:a16="http://schemas.microsoft.com/office/drawing/2014/main" id="{FFF158EA-31A0-ECF8-1D22-E45926F532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3977" y="4591146"/>
                      <a:ext cx="154116" cy="182309"/>
                    </a:xfrm>
                    <a:custGeom>
                      <a:avLst/>
                      <a:gdLst>
                        <a:gd name="T0" fmla="*/ 339 w 362"/>
                        <a:gd name="T1" fmla="*/ 92 h 424"/>
                        <a:gd name="T2" fmla="*/ 321 w 362"/>
                        <a:gd name="T3" fmla="*/ 98 h 424"/>
                        <a:gd name="T4" fmla="*/ 281 w 362"/>
                        <a:gd name="T5" fmla="*/ 83 h 424"/>
                        <a:gd name="T6" fmla="*/ 266 w 362"/>
                        <a:gd name="T7" fmla="*/ 126 h 424"/>
                        <a:gd name="T8" fmla="*/ 259 w 362"/>
                        <a:gd name="T9" fmla="*/ 140 h 424"/>
                        <a:gd name="T10" fmla="*/ 248 w 362"/>
                        <a:gd name="T11" fmla="*/ 134 h 424"/>
                        <a:gd name="T12" fmla="*/ 207 w 362"/>
                        <a:gd name="T13" fmla="*/ 153 h 424"/>
                        <a:gd name="T14" fmla="*/ 203 w 362"/>
                        <a:gd name="T15" fmla="*/ 86 h 424"/>
                        <a:gd name="T16" fmla="*/ 172 w 362"/>
                        <a:gd name="T17" fmla="*/ 45 h 424"/>
                        <a:gd name="T18" fmla="*/ 151 w 362"/>
                        <a:gd name="T19" fmla="*/ 14 h 424"/>
                        <a:gd name="T20" fmla="*/ 146 w 362"/>
                        <a:gd name="T21" fmla="*/ 13 h 424"/>
                        <a:gd name="T22" fmla="*/ 151 w 362"/>
                        <a:gd name="T23" fmla="*/ 0 h 424"/>
                        <a:gd name="T24" fmla="*/ 137 w 362"/>
                        <a:gd name="T25" fmla="*/ 8 h 424"/>
                        <a:gd name="T26" fmla="*/ 131 w 362"/>
                        <a:gd name="T27" fmla="*/ 32 h 424"/>
                        <a:gd name="T28" fmla="*/ 136 w 362"/>
                        <a:gd name="T29" fmla="*/ 60 h 424"/>
                        <a:gd name="T30" fmla="*/ 135 w 362"/>
                        <a:gd name="T31" fmla="*/ 78 h 424"/>
                        <a:gd name="T32" fmla="*/ 129 w 362"/>
                        <a:gd name="T33" fmla="*/ 90 h 424"/>
                        <a:gd name="T34" fmla="*/ 121 w 362"/>
                        <a:gd name="T35" fmla="*/ 98 h 424"/>
                        <a:gd name="T36" fmla="*/ 121 w 362"/>
                        <a:gd name="T37" fmla="*/ 107 h 424"/>
                        <a:gd name="T38" fmla="*/ 137 w 362"/>
                        <a:gd name="T39" fmla="*/ 130 h 424"/>
                        <a:gd name="T40" fmla="*/ 131 w 362"/>
                        <a:gd name="T41" fmla="*/ 154 h 424"/>
                        <a:gd name="T42" fmla="*/ 142 w 362"/>
                        <a:gd name="T43" fmla="*/ 169 h 424"/>
                        <a:gd name="T44" fmla="*/ 129 w 362"/>
                        <a:gd name="T45" fmla="*/ 189 h 424"/>
                        <a:gd name="T46" fmla="*/ 106 w 362"/>
                        <a:gd name="T47" fmla="*/ 174 h 424"/>
                        <a:gd name="T48" fmla="*/ 101 w 362"/>
                        <a:gd name="T49" fmla="*/ 187 h 424"/>
                        <a:gd name="T50" fmla="*/ 88 w 362"/>
                        <a:gd name="T51" fmla="*/ 209 h 424"/>
                        <a:gd name="T52" fmla="*/ 79 w 362"/>
                        <a:gd name="T53" fmla="*/ 225 h 424"/>
                        <a:gd name="T54" fmla="*/ 66 w 362"/>
                        <a:gd name="T55" fmla="*/ 228 h 424"/>
                        <a:gd name="T56" fmla="*/ 32 w 362"/>
                        <a:gd name="T57" fmla="*/ 233 h 424"/>
                        <a:gd name="T58" fmla="*/ 21 w 362"/>
                        <a:gd name="T59" fmla="*/ 290 h 424"/>
                        <a:gd name="T60" fmla="*/ 20 w 362"/>
                        <a:gd name="T61" fmla="*/ 311 h 424"/>
                        <a:gd name="T62" fmla="*/ 19 w 362"/>
                        <a:gd name="T63" fmla="*/ 332 h 424"/>
                        <a:gd name="T64" fmla="*/ 3 w 362"/>
                        <a:gd name="T65" fmla="*/ 350 h 424"/>
                        <a:gd name="T66" fmla="*/ 24 w 362"/>
                        <a:gd name="T67" fmla="*/ 363 h 424"/>
                        <a:gd name="T68" fmla="*/ 56 w 362"/>
                        <a:gd name="T69" fmla="*/ 379 h 424"/>
                        <a:gd name="T70" fmla="*/ 66 w 362"/>
                        <a:gd name="T71" fmla="*/ 378 h 424"/>
                        <a:gd name="T72" fmla="*/ 92 w 362"/>
                        <a:gd name="T73" fmla="*/ 376 h 424"/>
                        <a:gd name="T74" fmla="*/ 118 w 362"/>
                        <a:gd name="T75" fmla="*/ 391 h 424"/>
                        <a:gd name="T76" fmla="*/ 135 w 362"/>
                        <a:gd name="T77" fmla="*/ 394 h 424"/>
                        <a:gd name="T78" fmla="*/ 153 w 362"/>
                        <a:gd name="T79" fmla="*/ 413 h 424"/>
                        <a:gd name="T80" fmla="*/ 168 w 362"/>
                        <a:gd name="T81" fmla="*/ 422 h 424"/>
                        <a:gd name="T82" fmla="*/ 178 w 362"/>
                        <a:gd name="T83" fmla="*/ 417 h 424"/>
                        <a:gd name="T84" fmla="*/ 183 w 362"/>
                        <a:gd name="T85" fmla="*/ 393 h 424"/>
                        <a:gd name="T86" fmla="*/ 210 w 362"/>
                        <a:gd name="T87" fmla="*/ 348 h 424"/>
                        <a:gd name="T88" fmla="*/ 217 w 362"/>
                        <a:gd name="T89" fmla="*/ 331 h 424"/>
                        <a:gd name="T90" fmla="*/ 228 w 362"/>
                        <a:gd name="T91" fmla="*/ 295 h 424"/>
                        <a:gd name="T92" fmla="*/ 220 w 362"/>
                        <a:gd name="T93" fmla="*/ 267 h 424"/>
                        <a:gd name="T94" fmla="*/ 224 w 362"/>
                        <a:gd name="T95" fmla="*/ 228 h 424"/>
                        <a:gd name="T96" fmla="*/ 240 w 362"/>
                        <a:gd name="T97" fmla="*/ 213 h 424"/>
                        <a:gd name="T98" fmla="*/ 253 w 362"/>
                        <a:gd name="T99" fmla="*/ 211 h 424"/>
                        <a:gd name="T100" fmla="*/ 265 w 362"/>
                        <a:gd name="T101" fmla="*/ 205 h 424"/>
                        <a:gd name="T102" fmla="*/ 281 w 362"/>
                        <a:gd name="T103" fmla="*/ 204 h 424"/>
                        <a:gd name="T104" fmla="*/ 296 w 362"/>
                        <a:gd name="T105" fmla="*/ 206 h 424"/>
                        <a:gd name="T106" fmla="*/ 314 w 362"/>
                        <a:gd name="T107" fmla="*/ 187 h 424"/>
                        <a:gd name="T108" fmla="*/ 333 w 362"/>
                        <a:gd name="T109" fmla="*/ 181 h 424"/>
                        <a:gd name="T110" fmla="*/ 353 w 362"/>
                        <a:gd name="T111" fmla="*/ 172 h 424"/>
                        <a:gd name="T112" fmla="*/ 338 w 362"/>
                        <a:gd name="T113" fmla="*/ 130 h 424"/>
                        <a:gd name="T114" fmla="*/ 362 w 362"/>
                        <a:gd name="T115" fmla="*/ 121 h 4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62" h="424">
                          <a:moveTo>
                            <a:pt x="356" y="117"/>
                          </a:moveTo>
                          <a:cubicBezTo>
                            <a:pt x="351" y="114"/>
                            <a:pt x="346" y="110"/>
                            <a:pt x="345" y="106"/>
                          </a:cubicBezTo>
                          <a:cubicBezTo>
                            <a:pt x="344" y="104"/>
                            <a:pt x="343" y="102"/>
                            <a:pt x="343" y="100"/>
                          </a:cubicBezTo>
                          <a:cubicBezTo>
                            <a:pt x="342" y="97"/>
                            <a:pt x="342" y="94"/>
                            <a:pt x="339" y="92"/>
                          </a:cubicBezTo>
                          <a:lnTo>
                            <a:pt x="333" y="92"/>
                          </a:lnTo>
                          <a:cubicBezTo>
                            <a:pt x="333" y="94"/>
                            <a:pt x="332" y="95"/>
                            <a:pt x="331" y="96"/>
                          </a:cubicBezTo>
                          <a:cubicBezTo>
                            <a:pt x="331" y="98"/>
                            <a:pt x="329" y="99"/>
                            <a:pt x="325" y="99"/>
                          </a:cubicBezTo>
                          <a:cubicBezTo>
                            <a:pt x="324" y="99"/>
                            <a:pt x="322" y="99"/>
                            <a:pt x="321" y="98"/>
                          </a:cubicBezTo>
                          <a:cubicBezTo>
                            <a:pt x="315" y="97"/>
                            <a:pt x="312" y="92"/>
                            <a:pt x="310" y="87"/>
                          </a:cubicBezTo>
                          <a:cubicBezTo>
                            <a:pt x="308" y="84"/>
                            <a:pt x="306" y="80"/>
                            <a:pt x="302" y="78"/>
                          </a:cubicBezTo>
                          <a:cubicBezTo>
                            <a:pt x="301" y="78"/>
                            <a:pt x="300" y="78"/>
                            <a:pt x="298" y="78"/>
                          </a:cubicBezTo>
                          <a:cubicBezTo>
                            <a:pt x="288" y="78"/>
                            <a:pt x="283" y="80"/>
                            <a:pt x="281" y="83"/>
                          </a:cubicBezTo>
                          <a:cubicBezTo>
                            <a:pt x="279" y="86"/>
                            <a:pt x="279" y="90"/>
                            <a:pt x="278" y="95"/>
                          </a:cubicBezTo>
                          <a:cubicBezTo>
                            <a:pt x="278" y="99"/>
                            <a:pt x="277" y="104"/>
                            <a:pt x="275" y="110"/>
                          </a:cubicBezTo>
                          <a:cubicBezTo>
                            <a:pt x="274" y="115"/>
                            <a:pt x="272" y="118"/>
                            <a:pt x="269" y="122"/>
                          </a:cubicBezTo>
                          <a:cubicBezTo>
                            <a:pt x="268" y="123"/>
                            <a:pt x="267" y="125"/>
                            <a:pt x="266" y="126"/>
                          </a:cubicBezTo>
                          <a:cubicBezTo>
                            <a:pt x="266" y="127"/>
                            <a:pt x="265" y="127"/>
                            <a:pt x="265" y="128"/>
                          </a:cubicBezTo>
                          <a:cubicBezTo>
                            <a:pt x="263" y="131"/>
                            <a:pt x="261" y="134"/>
                            <a:pt x="261" y="138"/>
                          </a:cubicBezTo>
                          <a:lnTo>
                            <a:pt x="260" y="140"/>
                          </a:lnTo>
                          <a:lnTo>
                            <a:pt x="259" y="140"/>
                          </a:lnTo>
                          <a:lnTo>
                            <a:pt x="259" y="140"/>
                          </a:lnTo>
                          <a:lnTo>
                            <a:pt x="258" y="140"/>
                          </a:lnTo>
                          <a:cubicBezTo>
                            <a:pt x="257" y="140"/>
                            <a:pt x="257" y="140"/>
                            <a:pt x="256" y="139"/>
                          </a:cubicBezTo>
                          <a:cubicBezTo>
                            <a:pt x="252" y="138"/>
                            <a:pt x="250" y="136"/>
                            <a:pt x="248" y="134"/>
                          </a:cubicBezTo>
                          <a:cubicBezTo>
                            <a:pt x="248" y="133"/>
                            <a:pt x="247" y="132"/>
                            <a:pt x="247" y="131"/>
                          </a:cubicBezTo>
                          <a:cubicBezTo>
                            <a:pt x="240" y="132"/>
                            <a:pt x="236" y="137"/>
                            <a:pt x="231" y="142"/>
                          </a:cubicBezTo>
                          <a:cubicBezTo>
                            <a:pt x="226" y="148"/>
                            <a:pt x="221" y="154"/>
                            <a:pt x="212" y="154"/>
                          </a:cubicBezTo>
                          <a:cubicBezTo>
                            <a:pt x="210" y="154"/>
                            <a:pt x="209" y="154"/>
                            <a:pt x="207" y="153"/>
                          </a:cubicBezTo>
                          <a:cubicBezTo>
                            <a:pt x="199" y="152"/>
                            <a:pt x="199" y="144"/>
                            <a:pt x="199" y="139"/>
                          </a:cubicBezTo>
                          <a:lnTo>
                            <a:pt x="199" y="102"/>
                          </a:lnTo>
                          <a:cubicBezTo>
                            <a:pt x="199" y="98"/>
                            <a:pt x="200" y="94"/>
                            <a:pt x="202" y="91"/>
                          </a:cubicBezTo>
                          <a:cubicBezTo>
                            <a:pt x="202" y="89"/>
                            <a:pt x="203" y="88"/>
                            <a:pt x="203" y="86"/>
                          </a:cubicBezTo>
                          <a:cubicBezTo>
                            <a:pt x="194" y="81"/>
                            <a:pt x="184" y="75"/>
                            <a:pt x="184" y="62"/>
                          </a:cubicBezTo>
                          <a:lnTo>
                            <a:pt x="184" y="53"/>
                          </a:lnTo>
                          <a:cubicBezTo>
                            <a:pt x="184" y="51"/>
                            <a:pt x="182" y="50"/>
                            <a:pt x="179" y="49"/>
                          </a:cubicBezTo>
                          <a:cubicBezTo>
                            <a:pt x="176" y="48"/>
                            <a:pt x="174" y="47"/>
                            <a:pt x="172" y="45"/>
                          </a:cubicBezTo>
                          <a:cubicBezTo>
                            <a:pt x="170" y="41"/>
                            <a:pt x="170" y="38"/>
                            <a:pt x="169" y="34"/>
                          </a:cubicBezTo>
                          <a:cubicBezTo>
                            <a:pt x="169" y="31"/>
                            <a:pt x="168" y="29"/>
                            <a:pt x="167" y="26"/>
                          </a:cubicBezTo>
                          <a:cubicBezTo>
                            <a:pt x="165" y="20"/>
                            <a:pt x="162" y="17"/>
                            <a:pt x="157" y="16"/>
                          </a:cubicBezTo>
                          <a:cubicBezTo>
                            <a:pt x="155" y="15"/>
                            <a:pt x="153" y="15"/>
                            <a:pt x="151" y="14"/>
                          </a:cubicBezTo>
                          <a:lnTo>
                            <a:pt x="150" y="14"/>
                          </a:lnTo>
                          <a:lnTo>
                            <a:pt x="150" y="14"/>
                          </a:lnTo>
                          <a:cubicBezTo>
                            <a:pt x="149" y="14"/>
                            <a:pt x="149" y="14"/>
                            <a:pt x="149" y="14"/>
                          </a:cubicBezTo>
                          <a:lnTo>
                            <a:pt x="146" y="13"/>
                          </a:lnTo>
                          <a:lnTo>
                            <a:pt x="147" y="11"/>
                          </a:lnTo>
                          <a:cubicBezTo>
                            <a:pt x="147" y="9"/>
                            <a:pt x="148" y="7"/>
                            <a:pt x="149" y="6"/>
                          </a:cubicBezTo>
                          <a:cubicBezTo>
                            <a:pt x="150" y="5"/>
                            <a:pt x="151" y="4"/>
                            <a:pt x="151" y="2"/>
                          </a:cubicBezTo>
                          <a:cubicBezTo>
                            <a:pt x="151" y="1"/>
                            <a:pt x="151" y="1"/>
                            <a:pt x="151" y="0"/>
                          </a:cubicBezTo>
                          <a:cubicBezTo>
                            <a:pt x="151" y="0"/>
                            <a:pt x="150" y="0"/>
                            <a:pt x="150" y="0"/>
                          </a:cubicBezTo>
                          <a:lnTo>
                            <a:pt x="149" y="0"/>
                          </a:lnTo>
                          <a:cubicBezTo>
                            <a:pt x="148" y="0"/>
                            <a:pt x="148" y="0"/>
                            <a:pt x="147" y="0"/>
                          </a:cubicBezTo>
                          <a:cubicBezTo>
                            <a:pt x="146" y="4"/>
                            <a:pt x="141" y="6"/>
                            <a:pt x="137" y="8"/>
                          </a:cubicBezTo>
                          <a:cubicBezTo>
                            <a:pt x="131" y="10"/>
                            <a:pt x="128" y="11"/>
                            <a:pt x="128" y="15"/>
                          </a:cubicBezTo>
                          <a:cubicBezTo>
                            <a:pt x="128" y="19"/>
                            <a:pt x="129" y="20"/>
                            <a:pt x="131" y="22"/>
                          </a:cubicBezTo>
                          <a:cubicBezTo>
                            <a:pt x="132" y="23"/>
                            <a:pt x="133" y="25"/>
                            <a:pt x="133" y="27"/>
                          </a:cubicBezTo>
                          <a:cubicBezTo>
                            <a:pt x="133" y="29"/>
                            <a:pt x="132" y="31"/>
                            <a:pt x="131" y="32"/>
                          </a:cubicBezTo>
                          <a:cubicBezTo>
                            <a:pt x="129" y="34"/>
                            <a:pt x="128" y="35"/>
                            <a:pt x="128" y="37"/>
                          </a:cubicBezTo>
                          <a:cubicBezTo>
                            <a:pt x="128" y="41"/>
                            <a:pt x="130" y="42"/>
                            <a:pt x="133" y="44"/>
                          </a:cubicBezTo>
                          <a:cubicBezTo>
                            <a:pt x="135" y="46"/>
                            <a:pt x="139" y="49"/>
                            <a:pt x="139" y="54"/>
                          </a:cubicBezTo>
                          <a:cubicBezTo>
                            <a:pt x="139" y="56"/>
                            <a:pt x="137" y="58"/>
                            <a:pt x="136" y="60"/>
                          </a:cubicBezTo>
                          <a:cubicBezTo>
                            <a:pt x="136" y="60"/>
                            <a:pt x="135" y="61"/>
                            <a:pt x="135" y="62"/>
                          </a:cubicBezTo>
                          <a:cubicBezTo>
                            <a:pt x="135" y="63"/>
                            <a:pt x="136" y="64"/>
                            <a:pt x="137" y="65"/>
                          </a:cubicBezTo>
                          <a:cubicBezTo>
                            <a:pt x="137" y="66"/>
                            <a:pt x="139" y="67"/>
                            <a:pt x="139" y="69"/>
                          </a:cubicBezTo>
                          <a:cubicBezTo>
                            <a:pt x="139" y="73"/>
                            <a:pt x="137" y="76"/>
                            <a:pt x="135" y="78"/>
                          </a:cubicBezTo>
                          <a:cubicBezTo>
                            <a:pt x="134" y="80"/>
                            <a:pt x="133" y="81"/>
                            <a:pt x="133" y="83"/>
                          </a:cubicBezTo>
                          <a:cubicBezTo>
                            <a:pt x="133" y="86"/>
                            <a:pt x="131" y="88"/>
                            <a:pt x="130" y="89"/>
                          </a:cubicBezTo>
                          <a:cubicBezTo>
                            <a:pt x="130" y="89"/>
                            <a:pt x="130" y="89"/>
                            <a:pt x="130" y="90"/>
                          </a:cubicBezTo>
                          <a:lnTo>
                            <a:pt x="129" y="90"/>
                          </a:lnTo>
                          <a:lnTo>
                            <a:pt x="129" y="90"/>
                          </a:lnTo>
                          <a:cubicBezTo>
                            <a:pt x="127" y="92"/>
                            <a:pt x="126" y="93"/>
                            <a:pt x="125" y="94"/>
                          </a:cubicBezTo>
                          <a:cubicBezTo>
                            <a:pt x="124" y="96"/>
                            <a:pt x="123" y="97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lnTo>
                            <a:pt x="124" y="98"/>
                          </a:lnTo>
                          <a:lnTo>
                            <a:pt x="124" y="101"/>
                          </a:lnTo>
                          <a:cubicBezTo>
                            <a:pt x="123" y="104"/>
                            <a:pt x="122" y="106"/>
                            <a:pt x="121" y="107"/>
                          </a:cubicBezTo>
                          <a:cubicBezTo>
                            <a:pt x="120" y="109"/>
                            <a:pt x="120" y="111"/>
                            <a:pt x="120" y="115"/>
                          </a:cubicBezTo>
                          <a:cubicBezTo>
                            <a:pt x="120" y="122"/>
                            <a:pt x="121" y="127"/>
                            <a:pt x="122" y="129"/>
                          </a:cubicBezTo>
                          <a:lnTo>
                            <a:pt x="136" y="129"/>
                          </a:lnTo>
                          <a:lnTo>
                            <a:pt x="137" y="130"/>
                          </a:lnTo>
                          <a:cubicBezTo>
                            <a:pt x="137" y="131"/>
                            <a:pt x="137" y="132"/>
                            <a:pt x="138" y="132"/>
                          </a:cubicBezTo>
                          <a:cubicBezTo>
                            <a:pt x="139" y="134"/>
                            <a:pt x="140" y="137"/>
                            <a:pt x="140" y="140"/>
                          </a:cubicBezTo>
                          <a:cubicBezTo>
                            <a:pt x="140" y="144"/>
                            <a:pt x="137" y="146"/>
                            <a:pt x="135" y="148"/>
                          </a:cubicBezTo>
                          <a:cubicBezTo>
                            <a:pt x="133" y="150"/>
                            <a:pt x="131" y="151"/>
                            <a:pt x="131" y="154"/>
                          </a:cubicBezTo>
                          <a:cubicBezTo>
                            <a:pt x="132" y="155"/>
                            <a:pt x="134" y="156"/>
                            <a:pt x="135" y="157"/>
                          </a:cubicBezTo>
                          <a:cubicBezTo>
                            <a:pt x="137" y="159"/>
                            <a:pt x="141" y="161"/>
                            <a:pt x="142" y="164"/>
                          </a:cubicBezTo>
                          <a:lnTo>
                            <a:pt x="142" y="165"/>
                          </a:lnTo>
                          <a:lnTo>
                            <a:pt x="142" y="169"/>
                          </a:lnTo>
                          <a:cubicBezTo>
                            <a:pt x="142" y="171"/>
                            <a:pt x="141" y="172"/>
                            <a:pt x="140" y="173"/>
                          </a:cubicBezTo>
                          <a:cubicBezTo>
                            <a:pt x="139" y="174"/>
                            <a:pt x="139" y="175"/>
                            <a:pt x="139" y="176"/>
                          </a:cubicBezTo>
                          <a:lnTo>
                            <a:pt x="139" y="182"/>
                          </a:lnTo>
                          <a:cubicBezTo>
                            <a:pt x="139" y="185"/>
                            <a:pt x="136" y="189"/>
                            <a:pt x="129" y="189"/>
                          </a:cubicBezTo>
                          <a:cubicBezTo>
                            <a:pt x="126" y="189"/>
                            <a:pt x="114" y="182"/>
                            <a:pt x="109" y="180"/>
                          </a:cubicBezTo>
                          <a:lnTo>
                            <a:pt x="109" y="179"/>
                          </a:lnTo>
                          <a:cubicBezTo>
                            <a:pt x="108" y="178"/>
                            <a:pt x="107" y="176"/>
                            <a:pt x="107" y="175"/>
                          </a:cubicBezTo>
                          <a:cubicBezTo>
                            <a:pt x="107" y="175"/>
                            <a:pt x="106" y="174"/>
                            <a:pt x="106" y="174"/>
                          </a:cubicBezTo>
                          <a:cubicBezTo>
                            <a:pt x="102" y="174"/>
                            <a:pt x="98" y="176"/>
                            <a:pt x="98" y="180"/>
                          </a:cubicBezTo>
                          <a:lnTo>
                            <a:pt x="98" y="182"/>
                          </a:lnTo>
                          <a:cubicBezTo>
                            <a:pt x="98" y="182"/>
                            <a:pt x="99" y="183"/>
                            <a:pt x="99" y="183"/>
                          </a:cubicBezTo>
                          <a:cubicBezTo>
                            <a:pt x="100" y="183"/>
                            <a:pt x="101" y="184"/>
                            <a:pt x="101" y="187"/>
                          </a:cubicBezTo>
                          <a:cubicBezTo>
                            <a:pt x="101" y="192"/>
                            <a:pt x="97" y="196"/>
                            <a:pt x="94" y="199"/>
                          </a:cubicBezTo>
                          <a:cubicBezTo>
                            <a:pt x="92" y="200"/>
                            <a:pt x="91" y="202"/>
                            <a:pt x="90" y="203"/>
                          </a:cubicBezTo>
                          <a:cubicBezTo>
                            <a:pt x="89" y="204"/>
                            <a:pt x="89" y="204"/>
                            <a:pt x="88" y="206"/>
                          </a:cubicBezTo>
                          <a:cubicBezTo>
                            <a:pt x="88" y="207"/>
                            <a:pt x="88" y="208"/>
                            <a:pt x="88" y="209"/>
                          </a:cubicBezTo>
                          <a:cubicBezTo>
                            <a:pt x="88" y="210"/>
                            <a:pt x="86" y="212"/>
                            <a:pt x="84" y="212"/>
                          </a:cubicBezTo>
                          <a:cubicBezTo>
                            <a:pt x="84" y="212"/>
                            <a:pt x="83" y="212"/>
                            <a:pt x="83" y="212"/>
                          </a:cubicBezTo>
                          <a:cubicBezTo>
                            <a:pt x="83" y="212"/>
                            <a:pt x="82" y="212"/>
                            <a:pt x="82" y="212"/>
                          </a:cubicBezTo>
                          <a:cubicBezTo>
                            <a:pt x="81" y="214"/>
                            <a:pt x="79" y="222"/>
                            <a:pt x="79" y="225"/>
                          </a:cubicBezTo>
                          <a:cubicBezTo>
                            <a:pt x="79" y="226"/>
                            <a:pt x="80" y="228"/>
                            <a:pt x="80" y="230"/>
                          </a:cubicBezTo>
                          <a:cubicBezTo>
                            <a:pt x="81" y="233"/>
                            <a:pt x="81" y="236"/>
                            <a:pt x="80" y="238"/>
                          </a:cubicBezTo>
                          <a:cubicBezTo>
                            <a:pt x="79" y="238"/>
                            <a:pt x="78" y="239"/>
                            <a:pt x="77" y="239"/>
                          </a:cubicBezTo>
                          <a:cubicBezTo>
                            <a:pt x="70" y="239"/>
                            <a:pt x="68" y="233"/>
                            <a:pt x="66" y="228"/>
                          </a:cubicBezTo>
                          <a:cubicBezTo>
                            <a:pt x="64" y="222"/>
                            <a:pt x="63" y="220"/>
                            <a:pt x="60" y="220"/>
                          </a:cubicBezTo>
                          <a:cubicBezTo>
                            <a:pt x="58" y="220"/>
                            <a:pt x="57" y="222"/>
                            <a:pt x="55" y="225"/>
                          </a:cubicBezTo>
                          <a:cubicBezTo>
                            <a:pt x="52" y="228"/>
                            <a:pt x="49" y="233"/>
                            <a:pt x="43" y="233"/>
                          </a:cubicBezTo>
                          <a:lnTo>
                            <a:pt x="32" y="233"/>
                          </a:lnTo>
                          <a:cubicBezTo>
                            <a:pt x="27" y="233"/>
                            <a:pt x="24" y="244"/>
                            <a:pt x="24" y="254"/>
                          </a:cubicBezTo>
                          <a:cubicBezTo>
                            <a:pt x="24" y="257"/>
                            <a:pt x="25" y="259"/>
                            <a:pt x="27" y="261"/>
                          </a:cubicBezTo>
                          <a:cubicBezTo>
                            <a:pt x="29" y="264"/>
                            <a:pt x="32" y="267"/>
                            <a:pt x="32" y="272"/>
                          </a:cubicBezTo>
                          <a:cubicBezTo>
                            <a:pt x="32" y="279"/>
                            <a:pt x="28" y="287"/>
                            <a:pt x="21" y="290"/>
                          </a:cubicBezTo>
                          <a:cubicBezTo>
                            <a:pt x="20" y="292"/>
                            <a:pt x="19" y="294"/>
                            <a:pt x="18" y="296"/>
                          </a:cubicBezTo>
                          <a:cubicBezTo>
                            <a:pt x="17" y="298"/>
                            <a:pt x="16" y="300"/>
                            <a:pt x="16" y="300"/>
                          </a:cubicBezTo>
                          <a:cubicBezTo>
                            <a:pt x="16" y="302"/>
                            <a:pt x="17" y="303"/>
                            <a:pt x="18" y="305"/>
                          </a:cubicBezTo>
                          <a:cubicBezTo>
                            <a:pt x="18" y="306"/>
                            <a:pt x="20" y="309"/>
                            <a:pt x="20" y="311"/>
                          </a:cubicBezTo>
                          <a:cubicBezTo>
                            <a:pt x="20" y="315"/>
                            <a:pt x="18" y="317"/>
                            <a:pt x="18" y="319"/>
                          </a:cubicBezTo>
                          <a:cubicBezTo>
                            <a:pt x="17" y="321"/>
                            <a:pt x="16" y="322"/>
                            <a:pt x="16" y="323"/>
                          </a:cubicBezTo>
                          <a:cubicBezTo>
                            <a:pt x="16" y="324"/>
                            <a:pt x="17" y="325"/>
                            <a:pt x="17" y="327"/>
                          </a:cubicBezTo>
                          <a:cubicBezTo>
                            <a:pt x="18" y="328"/>
                            <a:pt x="19" y="330"/>
                            <a:pt x="19" y="332"/>
                          </a:cubicBezTo>
                          <a:cubicBezTo>
                            <a:pt x="19" y="341"/>
                            <a:pt x="13" y="341"/>
                            <a:pt x="7" y="341"/>
                          </a:cubicBezTo>
                          <a:cubicBezTo>
                            <a:pt x="6" y="342"/>
                            <a:pt x="1" y="346"/>
                            <a:pt x="0" y="348"/>
                          </a:cubicBezTo>
                          <a:cubicBezTo>
                            <a:pt x="0" y="348"/>
                            <a:pt x="1" y="349"/>
                            <a:pt x="2" y="349"/>
                          </a:cubicBezTo>
                          <a:cubicBezTo>
                            <a:pt x="2" y="349"/>
                            <a:pt x="3" y="350"/>
                            <a:pt x="3" y="350"/>
                          </a:cubicBezTo>
                          <a:cubicBezTo>
                            <a:pt x="5" y="351"/>
                            <a:pt x="7" y="354"/>
                            <a:pt x="9" y="357"/>
                          </a:cubicBezTo>
                          <a:cubicBezTo>
                            <a:pt x="12" y="361"/>
                            <a:pt x="15" y="365"/>
                            <a:pt x="17" y="365"/>
                          </a:cubicBezTo>
                          <a:cubicBezTo>
                            <a:pt x="18" y="365"/>
                            <a:pt x="19" y="365"/>
                            <a:pt x="19" y="364"/>
                          </a:cubicBezTo>
                          <a:cubicBezTo>
                            <a:pt x="20" y="364"/>
                            <a:pt x="22" y="363"/>
                            <a:pt x="24" y="363"/>
                          </a:cubicBezTo>
                          <a:cubicBezTo>
                            <a:pt x="29" y="363"/>
                            <a:pt x="31" y="366"/>
                            <a:pt x="33" y="368"/>
                          </a:cubicBezTo>
                          <a:cubicBezTo>
                            <a:pt x="33" y="369"/>
                            <a:pt x="34" y="370"/>
                            <a:pt x="35" y="370"/>
                          </a:cubicBezTo>
                          <a:cubicBezTo>
                            <a:pt x="37" y="371"/>
                            <a:pt x="38" y="372"/>
                            <a:pt x="40" y="373"/>
                          </a:cubicBezTo>
                          <a:cubicBezTo>
                            <a:pt x="45" y="376"/>
                            <a:pt x="49" y="379"/>
                            <a:pt x="56" y="379"/>
                          </a:cubicBezTo>
                          <a:cubicBezTo>
                            <a:pt x="58" y="379"/>
                            <a:pt x="59" y="379"/>
                            <a:pt x="60" y="378"/>
                          </a:cubicBezTo>
                          <a:cubicBezTo>
                            <a:pt x="61" y="378"/>
                            <a:pt x="62" y="377"/>
                            <a:pt x="63" y="377"/>
                          </a:cubicBezTo>
                          <a:lnTo>
                            <a:pt x="65" y="377"/>
                          </a:lnTo>
                          <a:lnTo>
                            <a:pt x="66" y="378"/>
                          </a:lnTo>
                          <a:cubicBezTo>
                            <a:pt x="67" y="380"/>
                            <a:pt x="69" y="381"/>
                            <a:pt x="71" y="381"/>
                          </a:cubicBezTo>
                          <a:cubicBezTo>
                            <a:pt x="72" y="380"/>
                            <a:pt x="73" y="378"/>
                            <a:pt x="73" y="377"/>
                          </a:cubicBezTo>
                          <a:cubicBezTo>
                            <a:pt x="76" y="372"/>
                            <a:pt x="79" y="367"/>
                            <a:pt x="85" y="367"/>
                          </a:cubicBezTo>
                          <a:cubicBezTo>
                            <a:pt x="91" y="367"/>
                            <a:pt x="92" y="372"/>
                            <a:pt x="92" y="376"/>
                          </a:cubicBezTo>
                          <a:cubicBezTo>
                            <a:pt x="93" y="377"/>
                            <a:pt x="93" y="379"/>
                            <a:pt x="94" y="380"/>
                          </a:cubicBezTo>
                          <a:cubicBezTo>
                            <a:pt x="96" y="383"/>
                            <a:pt x="99" y="383"/>
                            <a:pt x="103" y="384"/>
                          </a:cubicBezTo>
                          <a:cubicBezTo>
                            <a:pt x="105" y="384"/>
                            <a:pt x="107" y="385"/>
                            <a:pt x="109" y="386"/>
                          </a:cubicBezTo>
                          <a:cubicBezTo>
                            <a:pt x="113" y="387"/>
                            <a:pt x="116" y="389"/>
                            <a:pt x="118" y="391"/>
                          </a:cubicBezTo>
                          <a:cubicBezTo>
                            <a:pt x="121" y="393"/>
                            <a:pt x="123" y="395"/>
                            <a:pt x="128" y="395"/>
                          </a:cubicBezTo>
                          <a:cubicBezTo>
                            <a:pt x="128" y="395"/>
                            <a:pt x="129" y="395"/>
                            <a:pt x="130" y="395"/>
                          </a:cubicBezTo>
                          <a:cubicBezTo>
                            <a:pt x="131" y="396"/>
                            <a:pt x="132" y="396"/>
                            <a:pt x="133" y="395"/>
                          </a:cubicBezTo>
                          <a:lnTo>
                            <a:pt x="135" y="394"/>
                          </a:lnTo>
                          <a:lnTo>
                            <a:pt x="136" y="396"/>
                          </a:lnTo>
                          <a:cubicBezTo>
                            <a:pt x="138" y="399"/>
                            <a:pt x="140" y="401"/>
                            <a:pt x="143" y="402"/>
                          </a:cubicBezTo>
                          <a:cubicBezTo>
                            <a:pt x="146" y="404"/>
                            <a:pt x="149" y="406"/>
                            <a:pt x="152" y="410"/>
                          </a:cubicBezTo>
                          <a:cubicBezTo>
                            <a:pt x="152" y="411"/>
                            <a:pt x="152" y="412"/>
                            <a:pt x="153" y="413"/>
                          </a:cubicBezTo>
                          <a:cubicBezTo>
                            <a:pt x="154" y="416"/>
                            <a:pt x="154" y="416"/>
                            <a:pt x="156" y="416"/>
                          </a:cubicBezTo>
                          <a:cubicBezTo>
                            <a:pt x="157" y="416"/>
                            <a:pt x="158" y="416"/>
                            <a:pt x="159" y="416"/>
                          </a:cubicBezTo>
                          <a:cubicBezTo>
                            <a:pt x="160" y="416"/>
                            <a:pt x="161" y="416"/>
                            <a:pt x="161" y="416"/>
                          </a:cubicBezTo>
                          <a:cubicBezTo>
                            <a:pt x="165" y="416"/>
                            <a:pt x="166" y="418"/>
                            <a:pt x="168" y="422"/>
                          </a:cubicBezTo>
                          <a:cubicBezTo>
                            <a:pt x="169" y="422"/>
                            <a:pt x="169" y="423"/>
                            <a:pt x="169" y="424"/>
                          </a:cubicBezTo>
                          <a:cubicBezTo>
                            <a:pt x="171" y="422"/>
                            <a:pt x="173" y="421"/>
                            <a:pt x="175" y="420"/>
                          </a:cubicBezTo>
                          <a:cubicBezTo>
                            <a:pt x="176" y="419"/>
                            <a:pt x="177" y="419"/>
                            <a:pt x="178" y="418"/>
                          </a:cubicBezTo>
                          <a:cubicBezTo>
                            <a:pt x="178" y="418"/>
                            <a:pt x="178" y="417"/>
                            <a:pt x="178" y="417"/>
                          </a:cubicBezTo>
                          <a:cubicBezTo>
                            <a:pt x="176" y="417"/>
                            <a:pt x="174" y="417"/>
                            <a:pt x="172" y="417"/>
                          </a:cubicBezTo>
                          <a:cubicBezTo>
                            <a:pt x="168" y="417"/>
                            <a:pt x="160" y="417"/>
                            <a:pt x="160" y="411"/>
                          </a:cubicBezTo>
                          <a:cubicBezTo>
                            <a:pt x="160" y="408"/>
                            <a:pt x="165" y="404"/>
                            <a:pt x="180" y="395"/>
                          </a:cubicBezTo>
                          <a:cubicBezTo>
                            <a:pt x="182" y="394"/>
                            <a:pt x="183" y="393"/>
                            <a:pt x="183" y="393"/>
                          </a:cubicBezTo>
                          <a:cubicBezTo>
                            <a:pt x="187" y="389"/>
                            <a:pt x="190" y="384"/>
                            <a:pt x="193" y="379"/>
                          </a:cubicBezTo>
                          <a:cubicBezTo>
                            <a:pt x="195" y="376"/>
                            <a:pt x="197" y="373"/>
                            <a:pt x="199" y="369"/>
                          </a:cubicBezTo>
                          <a:cubicBezTo>
                            <a:pt x="202" y="365"/>
                            <a:pt x="204" y="362"/>
                            <a:pt x="206" y="357"/>
                          </a:cubicBezTo>
                          <a:cubicBezTo>
                            <a:pt x="207" y="355"/>
                            <a:pt x="208" y="352"/>
                            <a:pt x="210" y="348"/>
                          </a:cubicBezTo>
                          <a:cubicBezTo>
                            <a:pt x="211" y="346"/>
                            <a:pt x="212" y="345"/>
                            <a:pt x="214" y="344"/>
                          </a:cubicBezTo>
                          <a:cubicBezTo>
                            <a:pt x="215" y="343"/>
                            <a:pt x="215" y="342"/>
                            <a:pt x="215" y="342"/>
                          </a:cubicBezTo>
                          <a:cubicBezTo>
                            <a:pt x="216" y="340"/>
                            <a:pt x="216" y="339"/>
                            <a:pt x="216" y="338"/>
                          </a:cubicBezTo>
                          <a:cubicBezTo>
                            <a:pt x="216" y="336"/>
                            <a:pt x="215" y="334"/>
                            <a:pt x="217" y="331"/>
                          </a:cubicBezTo>
                          <a:cubicBezTo>
                            <a:pt x="218" y="329"/>
                            <a:pt x="220" y="327"/>
                            <a:pt x="221" y="326"/>
                          </a:cubicBezTo>
                          <a:cubicBezTo>
                            <a:pt x="223" y="323"/>
                            <a:pt x="225" y="320"/>
                            <a:pt x="228" y="316"/>
                          </a:cubicBezTo>
                          <a:lnTo>
                            <a:pt x="228" y="296"/>
                          </a:lnTo>
                          <a:lnTo>
                            <a:pt x="228" y="295"/>
                          </a:lnTo>
                          <a:cubicBezTo>
                            <a:pt x="228" y="295"/>
                            <a:pt x="229" y="295"/>
                            <a:pt x="229" y="292"/>
                          </a:cubicBezTo>
                          <a:cubicBezTo>
                            <a:pt x="229" y="291"/>
                            <a:pt x="229" y="290"/>
                            <a:pt x="229" y="289"/>
                          </a:cubicBezTo>
                          <a:cubicBezTo>
                            <a:pt x="229" y="287"/>
                            <a:pt x="228" y="285"/>
                            <a:pt x="227" y="282"/>
                          </a:cubicBezTo>
                          <a:cubicBezTo>
                            <a:pt x="223" y="280"/>
                            <a:pt x="220" y="272"/>
                            <a:pt x="220" y="267"/>
                          </a:cubicBezTo>
                          <a:cubicBezTo>
                            <a:pt x="220" y="260"/>
                            <a:pt x="222" y="256"/>
                            <a:pt x="226" y="252"/>
                          </a:cubicBezTo>
                          <a:cubicBezTo>
                            <a:pt x="225" y="252"/>
                            <a:pt x="225" y="252"/>
                            <a:pt x="225" y="252"/>
                          </a:cubicBezTo>
                          <a:cubicBezTo>
                            <a:pt x="220" y="249"/>
                            <a:pt x="214" y="245"/>
                            <a:pt x="214" y="239"/>
                          </a:cubicBezTo>
                          <a:cubicBezTo>
                            <a:pt x="214" y="231"/>
                            <a:pt x="219" y="229"/>
                            <a:pt x="224" y="228"/>
                          </a:cubicBezTo>
                          <a:cubicBezTo>
                            <a:pt x="226" y="227"/>
                            <a:pt x="229" y="226"/>
                            <a:pt x="230" y="225"/>
                          </a:cubicBezTo>
                          <a:cubicBezTo>
                            <a:pt x="231" y="224"/>
                            <a:pt x="231" y="223"/>
                            <a:pt x="231" y="222"/>
                          </a:cubicBezTo>
                          <a:cubicBezTo>
                            <a:pt x="231" y="220"/>
                            <a:pt x="231" y="217"/>
                            <a:pt x="234" y="214"/>
                          </a:cubicBezTo>
                          <a:cubicBezTo>
                            <a:pt x="235" y="213"/>
                            <a:pt x="237" y="213"/>
                            <a:pt x="240" y="213"/>
                          </a:cubicBezTo>
                          <a:cubicBezTo>
                            <a:pt x="241" y="213"/>
                            <a:pt x="242" y="213"/>
                            <a:pt x="243" y="213"/>
                          </a:cubicBezTo>
                          <a:cubicBezTo>
                            <a:pt x="245" y="213"/>
                            <a:pt x="246" y="213"/>
                            <a:pt x="248" y="213"/>
                          </a:cubicBezTo>
                          <a:cubicBezTo>
                            <a:pt x="250" y="213"/>
                            <a:pt x="251" y="213"/>
                            <a:pt x="253" y="213"/>
                          </a:cubicBezTo>
                          <a:cubicBezTo>
                            <a:pt x="253" y="212"/>
                            <a:pt x="253" y="212"/>
                            <a:pt x="253" y="211"/>
                          </a:cubicBezTo>
                          <a:cubicBezTo>
                            <a:pt x="253" y="208"/>
                            <a:pt x="253" y="202"/>
                            <a:pt x="257" y="201"/>
                          </a:cubicBezTo>
                          <a:lnTo>
                            <a:pt x="257" y="201"/>
                          </a:lnTo>
                          <a:cubicBezTo>
                            <a:pt x="259" y="201"/>
                            <a:pt x="259" y="201"/>
                            <a:pt x="261" y="202"/>
                          </a:cubicBezTo>
                          <a:cubicBezTo>
                            <a:pt x="263" y="204"/>
                            <a:pt x="265" y="205"/>
                            <a:pt x="265" y="205"/>
                          </a:cubicBezTo>
                          <a:cubicBezTo>
                            <a:pt x="270" y="205"/>
                            <a:pt x="274" y="204"/>
                            <a:pt x="275" y="201"/>
                          </a:cubicBezTo>
                          <a:lnTo>
                            <a:pt x="277" y="200"/>
                          </a:lnTo>
                          <a:lnTo>
                            <a:pt x="278" y="201"/>
                          </a:lnTo>
                          <a:cubicBezTo>
                            <a:pt x="280" y="202"/>
                            <a:pt x="280" y="203"/>
                            <a:pt x="281" y="204"/>
                          </a:cubicBezTo>
                          <a:cubicBezTo>
                            <a:pt x="282" y="206"/>
                            <a:pt x="283" y="207"/>
                            <a:pt x="285" y="207"/>
                          </a:cubicBezTo>
                          <a:cubicBezTo>
                            <a:pt x="286" y="207"/>
                            <a:pt x="287" y="206"/>
                            <a:pt x="288" y="206"/>
                          </a:cubicBezTo>
                          <a:cubicBezTo>
                            <a:pt x="289" y="205"/>
                            <a:pt x="291" y="204"/>
                            <a:pt x="293" y="204"/>
                          </a:cubicBezTo>
                          <a:cubicBezTo>
                            <a:pt x="294" y="204"/>
                            <a:pt x="295" y="205"/>
                            <a:pt x="296" y="206"/>
                          </a:cubicBezTo>
                          <a:cubicBezTo>
                            <a:pt x="297" y="206"/>
                            <a:pt x="298" y="207"/>
                            <a:pt x="299" y="207"/>
                          </a:cubicBezTo>
                          <a:cubicBezTo>
                            <a:pt x="301" y="207"/>
                            <a:pt x="302" y="206"/>
                            <a:pt x="302" y="203"/>
                          </a:cubicBezTo>
                          <a:cubicBezTo>
                            <a:pt x="303" y="202"/>
                            <a:pt x="303" y="200"/>
                            <a:pt x="305" y="199"/>
                          </a:cubicBezTo>
                          <a:cubicBezTo>
                            <a:pt x="309" y="197"/>
                            <a:pt x="312" y="192"/>
                            <a:pt x="314" y="187"/>
                          </a:cubicBezTo>
                          <a:cubicBezTo>
                            <a:pt x="318" y="179"/>
                            <a:pt x="322" y="170"/>
                            <a:pt x="333" y="171"/>
                          </a:cubicBezTo>
                          <a:lnTo>
                            <a:pt x="335" y="172"/>
                          </a:lnTo>
                          <a:lnTo>
                            <a:pt x="334" y="178"/>
                          </a:lnTo>
                          <a:lnTo>
                            <a:pt x="333" y="181"/>
                          </a:lnTo>
                          <a:cubicBezTo>
                            <a:pt x="334" y="182"/>
                            <a:pt x="335" y="182"/>
                            <a:pt x="335" y="183"/>
                          </a:cubicBezTo>
                          <a:cubicBezTo>
                            <a:pt x="337" y="183"/>
                            <a:pt x="338" y="184"/>
                            <a:pt x="340" y="184"/>
                          </a:cubicBezTo>
                          <a:cubicBezTo>
                            <a:pt x="343" y="184"/>
                            <a:pt x="346" y="181"/>
                            <a:pt x="348" y="178"/>
                          </a:cubicBezTo>
                          <a:cubicBezTo>
                            <a:pt x="350" y="176"/>
                            <a:pt x="351" y="174"/>
                            <a:pt x="353" y="172"/>
                          </a:cubicBezTo>
                          <a:cubicBezTo>
                            <a:pt x="352" y="169"/>
                            <a:pt x="351" y="167"/>
                            <a:pt x="351" y="166"/>
                          </a:cubicBezTo>
                          <a:cubicBezTo>
                            <a:pt x="351" y="164"/>
                            <a:pt x="352" y="163"/>
                            <a:pt x="352" y="162"/>
                          </a:cubicBezTo>
                          <a:cubicBezTo>
                            <a:pt x="346" y="161"/>
                            <a:pt x="338" y="159"/>
                            <a:pt x="338" y="152"/>
                          </a:cubicBezTo>
                          <a:lnTo>
                            <a:pt x="338" y="130"/>
                          </a:lnTo>
                          <a:cubicBezTo>
                            <a:pt x="338" y="127"/>
                            <a:pt x="341" y="125"/>
                            <a:pt x="346" y="125"/>
                          </a:cubicBezTo>
                          <a:lnTo>
                            <a:pt x="355" y="125"/>
                          </a:lnTo>
                          <a:cubicBezTo>
                            <a:pt x="359" y="125"/>
                            <a:pt x="360" y="124"/>
                            <a:pt x="362" y="122"/>
                          </a:cubicBezTo>
                          <a:cubicBezTo>
                            <a:pt x="362" y="121"/>
                            <a:pt x="362" y="121"/>
                            <a:pt x="362" y="121"/>
                          </a:cubicBezTo>
                          <a:lnTo>
                            <a:pt x="362" y="121"/>
                          </a:lnTo>
                          <a:cubicBezTo>
                            <a:pt x="360" y="120"/>
                            <a:pt x="358" y="118"/>
                            <a:pt x="356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0" name="Freeform 1182">
                      <a:extLst>
                        <a:ext uri="{FF2B5EF4-FFF2-40B4-BE49-F238E27FC236}">
                          <a16:creationId xmlns:a16="http://schemas.microsoft.com/office/drawing/2014/main" id="{9BA37A1B-309D-EFC6-FEB4-FD9F932A5E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1178" y="4388164"/>
                      <a:ext cx="1880" cy="3759"/>
                    </a:xfrm>
                    <a:custGeom>
                      <a:avLst/>
                      <a:gdLst>
                        <a:gd name="T0" fmla="*/ 2 w 6"/>
                        <a:gd name="T1" fmla="*/ 0 h 9"/>
                        <a:gd name="T2" fmla="*/ 0 w 6"/>
                        <a:gd name="T3" fmla="*/ 1 h 9"/>
                        <a:gd name="T4" fmla="*/ 5 w 6"/>
                        <a:gd name="T5" fmla="*/ 9 h 9"/>
                        <a:gd name="T6" fmla="*/ 6 w 6"/>
                        <a:gd name="T7" fmla="*/ 6 h 9"/>
                        <a:gd name="T8" fmla="*/ 5 w 6"/>
                        <a:gd name="T9" fmla="*/ 3 h 9"/>
                        <a:gd name="T10" fmla="*/ 4 w 6"/>
                        <a:gd name="T11" fmla="*/ 2 h 9"/>
                        <a:gd name="T12" fmla="*/ 4 w 6"/>
                        <a:gd name="T13" fmla="*/ 1 h 9"/>
                        <a:gd name="T14" fmla="*/ 4 w 6"/>
                        <a:gd name="T15" fmla="*/ 0 h 9"/>
                        <a:gd name="T16" fmla="*/ 2 w 6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9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4"/>
                            <a:pt x="3" y="9"/>
                            <a:pt x="5" y="9"/>
                          </a:cubicBezTo>
                          <a:cubicBezTo>
                            <a:pt x="5" y="9"/>
                            <a:pt x="6" y="7"/>
                            <a:pt x="6" y="6"/>
                          </a:cubicBezTo>
                          <a:cubicBezTo>
                            <a:pt x="6" y="5"/>
                            <a:pt x="5" y="4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1" name="Freeform 1183">
                      <a:extLst>
                        <a:ext uri="{FF2B5EF4-FFF2-40B4-BE49-F238E27FC236}">
                          <a16:creationId xmlns:a16="http://schemas.microsoft.com/office/drawing/2014/main" id="{1A122259-4DCF-6870-F712-679C4852CD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2986" y="4382525"/>
                      <a:ext cx="1880" cy="5639"/>
                    </a:xfrm>
                    <a:custGeom>
                      <a:avLst/>
                      <a:gdLst>
                        <a:gd name="T0" fmla="*/ 5 w 7"/>
                        <a:gd name="T1" fmla="*/ 3 h 11"/>
                        <a:gd name="T2" fmla="*/ 5 w 7"/>
                        <a:gd name="T3" fmla="*/ 3 h 11"/>
                        <a:gd name="T4" fmla="*/ 5 w 7"/>
                        <a:gd name="T5" fmla="*/ 2 h 11"/>
                        <a:gd name="T6" fmla="*/ 0 w 7"/>
                        <a:gd name="T7" fmla="*/ 0 h 11"/>
                        <a:gd name="T8" fmla="*/ 0 w 7"/>
                        <a:gd name="T9" fmla="*/ 0 h 11"/>
                        <a:gd name="T10" fmla="*/ 6 w 7"/>
                        <a:gd name="T11" fmla="*/ 11 h 11"/>
                        <a:gd name="T12" fmla="*/ 7 w 7"/>
                        <a:gd name="T13" fmla="*/ 9 h 11"/>
                        <a:gd name="T14" fmla="*/ 6 w 7"/>
                        <a:gd name="T15" fmla="*/ 5 h 11"/>
                        <a:gd name="T16" fmla="*/ 5 w 7"/>
                        <a:gd name="T17" fmla="*/ 3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11">
                          <a:moveTo>
                            <a:pt x="5" y="3"/>
                          </a:move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5" y="2"/>
                          </a:cubicBezTo>
                          <a:cubicBezTo>
                            <a:pt x="5" y="2"/>
                            <a:pt x="3" y="1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2"/>
                            <a:pt x="4" y="10"/>
                            <a:pt x="6" y="11"/>
                          </a:cubicBezTo>
                          <a:cubicBezTo>
                            <a:pt x="7" y="11"/>
                            <a:pt x="7" y="11"/>
                            <a:pt x="7" y="9"/>
                          </a:cubicBezTo>
                          <a:cubicBezTo>
                            <a:pt x="7" y="8"/>
                            <a:pt x="7" y="6"/>
                            <a:pt x="6" y="5"/>
                          </a:cubicBezTo>
                          <a:cubicBezTo>
                            <a:pt x="6" y="5"/>
                            <a:pt x="5" y="5"/>
                            <a:pt x="5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2" name="Freeform 1184">
                      <a:extLst>
                        <a:ext uri="{FF2B5EF4-FFF2-40B4-BE49-F238E27FC236}">
                          <a16:creationId xmlns:a16="http://schemas.microsoft.com/office/drawing/2014/main" id="{B7EB6102-07B0-E410-1C3E-5A28F27817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6745" y="4361851"/>
                      <a:ext cx="24434" cy="26313"/>
                    </a:xfrm>
                    <a:custGeom>
                      <a:avLst/>
                      <a:gdLst>
                        <a:gd name="T0" fmla="*/ 60 w 61"/>
                        <a:gd name="T1" fmla="*/ 11 h 62"/>
                        <a:gd name="T2" fmla="*/ 60 w 61"/>
                        <a:gd name="T3" fmla="*/ 9 h 62"/>
                        <a:gd name="T4" fmla="*/ 56 w 61"/>
                        <a:gd name="T5" fmla="*/ 4 h 62"/>
                        <a:gd name="T6" fmla="*/ 54 w 61"/>
                        <a:gd name="T7" fmla="*/ 0 h 62"/>
                        <a:gd name="T8" fmla="*/ 41 w 61"/>
                        <a:gd name="T9" fmla="*/ 1 h 62"/>
                        <a:gd name="T10" fmla="*/ 38 w 61"/>
                        <a:gd name="T11" fmla="*/ 3 h 62"/>
                        <a:gd name="T12" fmla="*/ 29 w 61"/>
                        <a:gd name="T13" fmla="*/ 8 h 62"/>
                        <a:gd name="T14" fmla="*/ 25 w 61"/>
                        <a:gd name="T15" fmla="*/ 7 h 62"/>
                        <a:gd name="T16" fmla="*/ 24 w 61"/>
                        <a:gd name="T17" fmla="*/ 6 h 62"/>
                        <a:gd name="T18" fmla="*/ 22 w 61"/>
                        <a:gd name="T19" fmla="*/ 9 h 62"/>
                        <a:gd name="T20" fmla="*/ 28 w 61"/>
                        <a:gd name="T21" fmla="*/ 20 h 62"/>
                        <a:gd name="T22" fmla="*/ 28 w 61"/>
                        <a:gd name="T23" fmla="*/ 21 h 62"/>
                        <a:gd name="T24" fmla="*/ 28 w 61"/>
                        <a:gd name="T25" fmla="*/ 23 h 62"/>
                        <a:gd name="T26" fmla="*/ 27 w 61"/>
                        <a:gd name="T27" fmla="*/ 24 h 62"/>
                        <a:gd name="T28" fmla="*/ 22 w 61"/>
                        <a:gd name="T29" fmla="*/ 24 h 62"/>
                        <a:gd name="T30" fmla="*/ 20 w 61"/>
                        <a:gd name="T31" fmla="*/ 23 h 62"/>
                        <a:gd name="T32" fmla="*/ 18 w 61"/>
                        <a:gd name="T33" fmla="*/ 23 h 62"/>
                        <a:gd name="T34" fmla="*/ 10 w 61"/>
                        <a:gd name="T35" fmla="*/ 21 h 62"/>
                        <a:gd name="T36" fmla="*/ 3 w 61"/>
                        <a:gd name="T37" fmla="*/ 20 h 62"/>
                        <a:gd name="T38" fmla="*/ 0 w 61"/>
                        <a:gd name="T39" fmla="*/ 30 h 62"/>
                        <a:gd name="T40" fmla="*/ 1 w 61"/>
                        <a:gd name="T41" fmla="*/ 33 h 62"/>
                        <a:gd name="T42" fmla="*/ 3 w 61"/>
                        <a:gd name="T43" fmla="*/ 37 h 62"/>
                        <a:gd name="T44" fmla="*/ 2 w 61"/>
                        <a:gd name="T45" fmla="*/ 40 h 62"/>
                        <a:gd name="T46" fmla="*/ 1 w 61"/>
                        <a:gd name="T47" fmla="*/ 41 h 62"/>
                        <a:gd name="T48" fmla="*/ 5 w 61"/>
                        <a:gd name="T49" fmla="*/ 45 h 62"/>
                        <a:gd name="T50" fmla="*/ 9 w 61"/>
                        <a:gd name="T51" fmla="*/ 47 h 62"/>
                        <a:gd name="T52" fmla="*/ 10 w 61"/>
                        <a:gd name="T53" fmla="*/ 51 h 62"/>
                        <a:gd name="T54" fmla="*/ 11 w 61"/>
                        <a:gd name="T55" fmla="*/ 53 h 62"/>
                        <a:gd name="T56" fmla="*/ 28 w 61"/>
                        <a:gd name="T57" fmla="*/ 60 h 62"/>
                        <a:gd name="T58" fmla="*/ 29 w 61"/>
                        <a:gd name="T59" fmla="*/ 61 h 62"/>
                        <a:gd name="T60" fmla="*/ 34 w 61"/>
                        <a:gd name="T61" fmla="*/ 62 h 62"/>
                        <a:gd name="T62" fmla="*/ 37 w 61"/>
                        <a:gd name="T63" fmla="*/ 58 h 62"/>
                        <a:gd name="T64" fmla="*/ 36 w 61"/>
                        <a:gd name="T65" fmla="*/ 54 h 62"/>
                        <a:gd name="T66" fmla="*/ 36 w 61"/>
                        <a:gd name="T67" fmla="*/ 52 h 62"/>
                        <a:gd name="T68" fmla="*/ 36 w 61"/>
                        <a:gd name="T69" fmla="*/ 49 h 62"/>
                        <a:gd name="T70" fmla="*/ 37 w 61"/>
                        <a:gd name="T71" fmla="*/ 48 h 62"/>
                        <a:gd name="T72" fmla="*/ 45 w 61"/>
                        <a:gd name="T73" fmla="*/ 40 h 62"/>
                        <a:gd name="T74" fmla="*/ 46 w 61"/>
                        <a:gd name="T75" fmla="*/ 38 h 62"/>
                        <a:gd name="T76" fmla="*/ 54 w 61"/>
                        <a:gd name="T77" fmla="*/ 33 h 62"/>
                        <a:gd name="T78" fmla="*/ 59 w 61"/>
                        <a:gd name="T79" fmla="*/ 30 h 62"/>
                        <a:gd name="T80" fmla="*/ 59 w 61"/>
                        <a:gd name="T81" fmla="*/ 28 h 62"/>
                        <a:gd name="T82" fmla="*/ 59 w 61"/>
                        <a:gd name="T83" fmla="*/ 26 h 62"/>
                        <a:gd name="T84" fmla="*/ 56 w 61"/>
                        <a:gd name="T85" fmla="*/ 26 h 62"/>
                        <a:gd name="T86" fmla="*/ 55 w 61"/>
                        <a:gd name="T87" fmla="*/ 27 h 62"/>
                        <a:gd name="T88" fmla="*/ 51 w 61"/>
                        <a:gd name="T89" fmla="*/ 28 h 62"/>
                        <a:gd name="T90" fmla="*/ 36 w 61"/>
                        <a:gd name="T91" fmla="*/ 15 h 62"/>
                        <a:gd name="T92" fmla="*/ 36 w 61"/>
                        <a:gd name="T93" fmla="*/ 9 h 62"/>
                        <a:gd name="T94" fmla="*/ 37 w 61"/>
                        <a:gd name="T95" fmla="*/ 8 h 62"/>
                        <a:gd name="T96" fmla="*/ 41 w 61"/>
                        <a:gd name="T97" fmla="*/ 8 h 62"/>
                        <a:gd name="T98" fmla="*/ 42 w 61"/>
                        <a:gd name="T99" fmla="*/ 9 h 62"/>
                        <a:gd name="T100" fmla="*/ 51 w 61"/>
                        <a:gd name="T101" fmla="*/ 21 h 62"/>
                        <a:gd name="T102" fmla="*/ 61 w 61"/>
                        <a:gd name="T103" fmla="*/ 16 h 62"/>
                        <a:gd name="T104" fmla="*/ 60 w 61"/>
                        <a:gd name="T105" fmla="*/ 11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61" h="62">
                          <a:moveTo>
                            <a:pt x="60" y="11"/>
                          </a:moveTo>
                          <a:cubicBezTo>
                            <a:pt x="60" y="10"/>
                            <a:pt x="60" y="9"/>
                            <a:pt x="60" y="9"/>
                          </a:cubicBezTo>
                          <a:cubicBezTo>
                            <a:pt x="58" y="8"/>
                            <a:pt x="57" y="5"/>
                            <a:pt x="56" y="4"/>
                          </a:cubicBezTo>
                          <a:cubicBezTo>
                            <a:pt x="55" y="1"/>
                            <a:pt x="55" y="0"/>
                            <a:pt x="54" y="0"/>
                          </a:cubicBezTo>
                          <a:cubicBezTo>
                            <a:pt x="49" y="0"/>
                            <a:pt x="45" y="0"/>
                            <a:pt x="41" y="1"/>
                          </a:cubicBezTo>
                          <a:cubicBezTo>
                            <a:pt x="40" y="1"/>
                            <a:pt x="39" y="2"/>
                            <a:pt x="38" y="3"/>
                          </a:cubicBezTo>
                          <a:cubicBezTo>
                            <a:pt x="36" y="5"/>
                            <a:pt x="34" y="8"/>
                            <a:pt x="29" y="8"/>
                          </a:cubicBezTo>
                          <a:cubicBezTo>
                            <a:pt x="27" y="8"/>
                            <a:pt x="26" y="7"/>
                            <a:pt x="25" y="7"/>
                          </a:cubicBezTo>
                          <a:cubicBezTo>
                            <a:pt x="25" y="6"/>
                            <a:pt x="24" y="6"/>
                            <a:pt x="24" y="6"/>
                          </a:cubicBezTo>
                          <a:cubicBezTo>
                            <a:pt x="22" y="6"/>
                            <a:pt x="22" y="9"/>
                            <a:pt x="22" y="9"/>
                          </a:cubicBezTo>
                          <a:cubicBezTo>
                            <a:pt x="22" y="16"/>
                            <a:pt x="25" y="18"/>
                            <a:pt x="28" y="20"/>
                          </a:cubicBezTo>
                          <a:cubicBezTo>
                            <a:pt x="28" y="20"/>
                            <a:pt x="28" y="21"/>
                            <a:pt x="28" y="21"/>
                          </a:cubicBezTo>
                          <a:lnTo>
                            <a:pt x="28" y="23"/>
                          </a:lnTo>
                          <a:cubicBezTo>
                            <a:pt x="28" y="24"/>
                            <a:pt x="28" y="24"/>
                            <a:pt x="27" y="24"/>
                          </a:cubicBezTo>
                          <a:cubicBezTo>
                            <a:pt x="25" y="25"/>
                            <a:pt x="23" y="24"/>
                            <a:pt x="22" y="24"/>
                          </a:cubicBezTo>
                          <a:cubicBezTo>
                            <a:pt x="21" y="23"/>
                            <a:pt x="21" y="23"/>
                            <a:pt x="20" y="23"/>
                          </a:cubicBezTo>
                          <a:lnTo>
                            <a:pt x="18" y="23"/>
                          </a:lnTo>
                          <a:cubicBezTo>
                            <a:pt x="15" y="23"/>
                            <a:pt x="12" y="22"/>
                            <a:pt x="10" y="21"/>
                          </a:cubicBezTo>
                          <a:cubicBezTo>
                            <a:pt x="8" y="20"/>
                            <a:pt x="6" y="20"/>
                            <a:pt x="3" y="20"/>
                          </a:cubicBezTo>
                          <a:cubicBezTo>
                            <a:pt x="2" y="20"/>
                            <a:pt x="0" y="28"/>
                            <a:pt x="0" y="30"/>
                          </a:cubicBezTo>
                          <a:cubicBezTo>
                            <a:pt x="0" y="31"/>
                            <a:pt x="0" y="32"/>
                            <a:pt x="1" y="33"/>
                          </a:cubicBezTo>
                          <a:cubicBezTo>
                            <a:pt x="2" y="34"/>
                            <a:pt x="3" y="35"/>
                            <a:pt x="3" y="37"/>
                          </a:cubicBezTo>
                          <a:cubicBezTo>
                            <a:pt x="3" y="39"/>
                            <a:pt x="2" y="39"/>
                            <a:pt x="2" y="40"/>
                          </a:cubicBezTo>
                          <a:cubicBezTo>
                            <a:pt x="2" y="41"/>
                            <a:pt x="1" y="41"/>
                            <a:pt x="1" y="41"/>
                          </a:cubicBezTo>
                          <a:cubicBezTo>
                            <a:pt x="1" y="44"/>
                            <a:pt x="3" y="44"/>
                            <a:pt x="5" y="45"/>
                          </a:cubicBezTo>
                          <a:cubicBezTo>
                            <a:pt x="6" y="45"/>
                            <a:pt x="8" y="46"/>
                            <a:pt x="9" y="47"/>
                          </a:cubicBezTo>
                          <a:cubicBezTo>
                            <a:pt x="10" y="48"/>
                            <a:pt x="10" y="50"/>
                            <a:pt x="10" y="51"/>
                          </a:cubicBezTo>
                          <a:cubicBezTo>
                            <a:pt x="10" y="52"/>
                            <a:pt x="11" y="53"/>
                            <a:pt x="11" y="53"/>
                          </a:cubicBezTo>
                          <a:cubicBezTo>
                            <a:pt x="14" y="59"/>
                            <a:pt x="20" y="60"/>
                            <a:pt x="28" y="60"/>
                          </a:cubicBezTo>
                          <a:cubicBezTo>
                            <a:pt x="28" y="60"/>
                            <a:pt x="29" y="60"/>
                            <a:pt x="29" y="61"/>
                          </a:cubicBezTo>
                          <a:cubicBezTo>
                            <a:pt x="29" y="62"/>
                            <a:pt x="32" y="62"/>
                            <a:pt x="34" y="62"/>
                          </a:cubicBezTo>
                          <a:cubicBezTo>
                            <a:pt x="37" y="62"/>
                            <a:pt x="37" y="61"/>
                            <a:pt x="37" y="58"/>
                          </a:cubicBezTo>
                          <a:cubicBezTo>
                            <a:pt x="37" y="56"/>
                            <a:pt x="37" y="55"/>
                            <a:pt x="36" y="54"/>
                          </a:cubicBezTo>
                          <a:cubicBezTo>
                            <a:pt x="36" y="53"/>
                            <a:pt x="36" y="52"/>
                            <a:pt x="36" y="52"/>
                          </a:cubicBezTo>
                          <a:lnTo>
                            <a:pt x="36" y="49"/>
                          </a:lnTo>
                          <a:cubicBezTo>
                            <a:pt x="36" y="49"/>
                            <a:pt x="37" y="48"/>
                            <a:pt x="37" y="48"/>
                          </a:cubicBezTo>
                          <a:cubicBezTo>
                            <a:pt x="42" y="48"/>
                            <a:pt x="44" y="43"/>
                            <a:pt x="45" y="40"/>
                          </a:cubicBezTo>
                          <a:cubicBezTo>
                            <a:pt x="45" y="39"/>
                            <a:pt x="45" y="38"/>
                            <a:pt x="46" y="38"/>
                          </a:cubicBezTo>
                          <a:cubicBezTo>
                            <a:pt x="47" y="34"/>
                            <a:pt x="51" y="33"/>
                            <a:pt x="54" y="33"/>
                          </a:cubicBezTo>
                          <a:cubicBezTo>
                            <a:pt x="58" y="32"/>
                            <a:pt x="59" y="32"/>
                            <a:pt x="59" y="30"/>
                          </a:cubicBezTo>
                          <a:cubicBezTo>
                            <a:pt x="59" y="29"/>
                            <a:pt x="59" y="28"/>
                            <a:pt x="59" y="28"/>
                          </a:cubicBezTo>
                          <a:cubicBezTo>
                            <a:pt x="59" y="27"/>
                            <a:pt x="59" y="27"/>
                            <a:pt x="59" y="26"/>
                          </a:cubicBezTo>
                          <a:lnTo>
                            <a:pt x="56" y="26"/>
                          </a:lnTo>
                          <a:cubicBezTo>
                            <a:pt x="56" y="26"/>
                            <a:pt x="55" y="26"/>
                            <a:pt x="55" y="27"/>
                          </a:cubicBezTo>
                          <a:cubicBezTo>
                            <a:pt x="54" y="27"/>
                            <a:pt x="53" y="28"/>
                            <a:pt x="51" y="28"/>
                          </a:cubicBezTo>
                          <a:cubicBezTo>
                            <a:pt x="45" y="28"/>
                            <a:pt x="36" y="20"/>
                            <a:pt x="36" y="15"/>
                          </a:cubicBezTo>
                          <a:lnTo>
                            <a:pt x="36" y="9"/>
                          </a:lnTo>
                          <a:cubicBezTo>
                            <a:pt x="36" y="8"/>
                            <a:pt x="37" y="8"/>
                            <a:pt x="37" y="8"/>
                          </a:cubicBezTo>
                          <a:lnTo>
                            <a:pt x="41" y="8"/>
                          </a:lnTo>
                          <a:cubicBezTo>
                            <a:pt x="42" y="8"/>
                            <a:pt x="42" y="8"/>
                            <a:pt x="42" y="9"/>
                          </a:cubicBezTo>
                          <a:cubicBezTo>
                            <a:pt x="43" y="15"/>
                            <a:pt x="46" y="21"/>
                            <a:pt x="51" y="21"/>
                          </a:cubicBezTo>
                          <a:cubicBezTo>
                            <a:pt x="57" y="21"/>
                            <a:pt x="59" y="19"/>
                            <a:pt x="61" y="16"/>
                          </a:cubicBezTo>
                          <a:cubicBezTo>
                            <a:pt x="61" y="16"/>
                            <a:pt x="61" y="13"/>
                            <a:pt x="60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3" name="Freeform 1185">
                      <a:extLst>
                        <a:ext uri="{FF2B5EF4-FFF2-40B4-BE49-F238E27FC236}">
                          <a16:creationId xmlns:a16="http://schemas.microsoft.com/office/drawing/2014/main" id="{BB645C1F-D1D9-C185-4465-7F08C68ABB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4937" y="4352454"/>
                      <a:ext cx="15036" cy="11277"/>
                    </a:xfrm>
                    <a:custGeom>
                      <a:avLst/>
                      <a:gdLst>
                        <a:gd name="T0" fmla="*/ 23 w 39"/>
                        <a:gd name="T1" fmla="*/ 4 h 27"/>
                        <a:gd name="T2" fmla="*/ 22 w 39"/>
                        <a:gd name="T3" fmla="*/ 7 h 27"/>
                        <a:gd name="T4" fmla="*/ 19 w 39"/>
                        <a:gd name="T5" fmla="*/ 11 h 27"/>
                        <a:gd name="T6" fmla="*/ 18 w 39"/>
                        <a:gd name="T7" fmla="*/ 11 h 27"/>
                        <a:gd name="T8" fmla="*/ 16 w 39"/>
                        <a:gd name="T9" fmla="*/ 11 h 27"/>
                        <a:gd name="T10" fmla="*/ 15 w 39"/>
                        <a:gd name="T11" fmla="*/ 10 h 27"/>
                        <a:gd name="T12" fmla="*/ 12 w 39"/>
                        <a:gd name="T13" fmla="*/ 8 h 27"/>
                        <a:gd name="T14" fmla="*/ 8 w 39"/>
                        <a:gd name="T15" fmla="*/ 15 h 27"/>
                        <a:gd name="T16" fmla="*/ 7 w 39"/>
                        <a:gd name="T17" fmla="*/ 19 h 27"/>
                        <a:gd name="T18" fmla="*/ 6 w 39"/>
                        <a:gd name="T19" fmla="*/ 19 h 27"/>
                        <a:gd name="T20" fmla="*/ 0 w 39"/>
                        <a:gd name="T21" fmla="*/ 15 h 27"/>
                        <a:gd name="T22" fmla="*/ 0 w 39"/>
                        <a:gd name="T23" fmla="*/ 18 h 27"/>
                        <a:gd name="T24" fmla="*/ 7 w 39"/>
                        <a:gd name="T25" fmla="*/ 27 h 27"/>
                        <a:gd name="T26" fmla="*/ 14 w 39"/>
                        <a:gd name="T27" fmla="*/ 25 h 27"/>
                        <a:gd name="T28" fmla="*/ 20 w 39"/>
                        <a:gd name="T29" fmla="*/ 24 h 27"/>
                        <a:gd name="T30" fmla="*/ 22 w 39"/>
                        <a:gd name="T31" fmla="*/ 24 h 27"/>
                        <a:gd name="T32" fmla="*/ 30 w 39"/>
                        <a:gd name="T33" fmla="*/ 19 h 27"/>
                        <a:gd name="T34" fmla="*/ 39 w 39"/>
                        <a:gd name="T35" fmla="*/ 3 h 27"/>
                        <a:gd name="T36" fmla="*/ 39 w 39"/>
                        <a:gd name="T37" fmla="*/ 1 h 27"/>
                        <a:gd name="T38" fmla="*/ 38 w 39"/>
                        <a:gd name="T39" fmla="*/ 0 h 27"/>
                        <a:gd name="T40" fmla="*/ 36 w 39"/>
                        <a:gd name="T41" fmla="*/ 0 h 27"/>
                        <a:gd name="T42" fmla="*/ 23 w 39"/>
                        <a:gd name="T43" fmla="*/ 4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39" h="27">
                          <a:moveTo>
                            <a:pt x="23" y="4"/>
                          </a:moveTo>
                          <a:cubicBezTo>
                            <a:pt x="23" y="5"/>
                            <a:pt x="22" y="6"/>
                            <a:pt x="22" y="7"/>
                          </a:cubicBezTo>
                          <a:cubicBezTo>
                            <a:pt x="21" y="8"/>
                            <a:pt x="20" y="10"/>
                            <a:pt x="19" y="11"/>
                          </a:cubicBezTo>
                          <a:cubicBezTo>
                            <a:pt x="19" y="11"/>
                            <a:pt x="19" y="11"/>
                            <a:pt x="18" y="11"/>
                          </a:cubicBezTo>
                          <a:lnTo>
                            <a:pt x="16" y="11"/>
                          </a:lnTo>
                          <a:cubicBezTo>
                            <a:pt x="15" y="11"/>
                            <a:pt x="15" y="10"/>
                            <a:pt x="15" y="10"/>
                          </a:cubicBezTo>
                          <a:cubicBezTo>
                            <a:pt x="15" y="8"/>
                            <a:pt x="12" y="8"/>
                            <a:pt x="12" y="8"/>
                          </a:cubicBezTo>
                          <a:cubicBezTo>
                            <a:pt x="10" y="8"/>
                            <a:pt x="9" y="12"/>
                            <a:pt x="8" y="15"/>
                          </a:cubicBezTo>
                          <a:cubicBezTo>
                            <a:pt x="8" y="16"/>
                            <a:pt x="8" y="18"/>
                            <a:pt x="7" y="19"/>
                          </a:cubicBezTo>
                          <a:cubicBezTo>
                            <a:pt x="7" y="19"/>
                            <a:pt x="6" y="20"/>
                            <a:pt x="6" y="19"/>
                          </a:cubicBezTo>
                          <a:cubicBezTo>
                            <a:pt x="2" y="19"/>
                            <a:pt x="1" y="17"/>
                            <a:pt x="0" y="15"/>
                          </a:cubicBezTo>
                          <a:lnTo>
                            <a:pt x="0" y="18"/>
                          </a:lnTo>
                          <a:cubicBezTo>
                            <a:pt x="0" y="22"/>
                            <a:pt x="2" y="27"/>
                            <a:pt x="7" y="27"/>
                          </a:cubicBezTo>
                          <a:cubicBezTo>
                            <a:pt x="11" y="27"/>
                            <a:pt x="12" y="26"/>
                            <a:pt x="14" y="25"/>
                          </a:cubicBezTo>
                          <a:cubicBezTo>
                            <a:pt x="15" y="25"/>
                            <a:pt x="17" y="24"/>
                            <a:pt x="20" y="24"/>
                          </a:cubicBezTo>
                          <a:lnTo>
                            <a:pt x="22" y="24"/>
                          </a:lnTo>
                          <a:cubicBezTo>
                            <a:pt x="23" y="22"/>
                            <a:pt x="27" y="19"/>
                            <a:pt x="30" y="19"/>
                          </a:cubicBezTo>
                          <a:cubicBezTo>
                            <a:pt x="34" y="19"/>
                            <a:pt x="39" y="8"/>
                            <a:pt x="39" y="3"/>
                          </a:cubicBezTo>
                          <a:lnTo>
                            <a:pt x="39" y="1"/>
                          </a:lnTo>
                          <a:cubicBezTo>
                            <a:pt x="39" y="1"/>
                            <a:pt x="38" y="1"/>
                            <a:pt x="38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4" y="0"/>
                            <a:pt x="25" y="2"/>
                            <a:pt x="23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4" name="Freeform 1186">
                      <a:extLst>
                        <a:ext uri="{FF2B5EF4-FFF2-40B4-BE49-F238E27FC236}">
                          <a16:creationId xmlns:a16="http://schemas.microsoft.com/office/drawing/2014/main" id="{4EB1D443-00B1-95E0-B0DC-4576336639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88164"/>
                      <a:ext cx="11277" cy="9398"/>
                    </a:xfrm>
                    <a:custGeom>
                      <a:avLst/>
                      <a:gdLst>
                        <a:gd name="T0" fmla="*/ 11 w 27"/>
                        <a:gd name="T1" fmla="*/ 17 h 20"/>
                        <a:gd name="T2" fmla="*/ 14 w 27"/>
                        <a:gd name="T3" fmla="*/ 17 h 20"/>
                        <a:gd name="T4" fmla="*/ 16 w 27"/>
                        <a:gd name="T5" fmla="*/ 16 h 20"/>
                        <a:gd name="T6" fmla="*/ 27 w 27"/>
                        <a:gd name="T7" fmla="*/ 7 h 20"/>
                        <a:gd name="T8" fmla="*/ 12 w 27"/>
                        <a:gd name="T9" fmla="*/ 0 h 20"/>
                        <a:gd name="T10" fmla="*/ 8 w 27"/>
                        <a:gd name="T11" fmla="*/ 0 h 20"/>
                        <a:gd name="T12" fmla="*/ 5 w 27"/>
                        <a:gd name="T13" fmla="*/ 0 h 20"/>
                        <a:gd name="T14" fmla="*/ 0 w 27"/>
                        <a:gd name="T15" fmla="*/ 10 h 20"/>
                        <a:gd name="T16" fmla="*/ 1 w 27"/>
                        <a:gd name="T17" fmla="*/ 14 h 20"/>
                        <a:gd name="T18" fmla="*/ 4 w 27"/>
                        <a:gd name="T19" fmla="*/ 19 h 20"/>
                        <a:gd name="T20" fmla="*/ 4 w 27"/>
                        <a:gd name="T21" fmla="*/ 20 h 20"/>
                        <a:gd name="T22" fmla="*/ 11 w 27"/>
                        <a:gd name="T23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7" h="20">
                          <a:moveTo>
                            <a:pt x="11" y="17"/>
                          </a:moveTo>
                          <a:cubicBezTo>
                            <a:pt x="12" y="17"/>
                            <a:pt x="13" y="17"/>
                            <a:pt x="14" y="17"/>
                          </a:cubicBezTo>
                          <a:cubicBezTo>
                            <a:pt x="15" y="17"/>
                            <a:pt x="15" y="16"/>
                            <a:pt x="16" y="16"/>
                          </a:cubicBezTo>
                          <a:cubicBezTo>
                            <a:pt x="22" y="14"/>
                            <a:pt x="27" y="12"/>
                            <a:pt x="27" y="7"/>
                          </a:cubicBezTo>
                          <a:cubicBezTo>
                            <a:pt x="27" y="2"/>
                            <a:pt x="22" y="0"/>
                            <a:pt x="12" y="0"/>
                          </a:cubicBezTo>
                          <a:cubicBezTo>
                            <a:pt x="10" y="0"/>
                            <a:pt x="9" y="0"/>
                            <a:pt x="8" y="0"/>
                          </a:cubicBezTo>
                          <a:cubicBezTo>
                            <a:pt x="7" y="0"/>
                            <a:pt x="6" y="0"/>
                            <a:pt x="5" y="0"/>
                          </a:cubicBezTo>
                          <a:cubicBezTo>
                            <a:pt x="4" y="1"/>
                            <a:pt x="0" y="8"/>
                            <a:pt x="0" y="10"/>
                          </a:cubicBezTo>
                          <a:cubicBezTo>
                            <a:pt x="0" y="12"/>
                            <a:pt x="1" y="13"/>
                            <a:pt x="1" y="14"/>
                          </a:cubicBezTo>
                          <a:cubicBezTo>
                            <a:pt x="3" y="16"/>
                            <a:pt x="4" y="17"/>
                            <a:pt x="4" y="19"/>
                          </a:cubicBezTo>
                          <a:cubicBezTo>
                            <a:pt x="4" y="20"/>
                            <a:pt x="4" y="20"/>
                            <a:pt x="4" y="20"/>
                          </a:cubicBezTo>
                          <a:cubicBezTo>
                            <a:pt x="5" y="18"/>
                            <a:pt x="9" y="18"/>
                            <a:pt x="11" y="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5" name="Freeform 1187">
                      <a:extLst>
                        <a:ext uri="{FF2B5EF4-FFF2-40B4-BE49-F238E27FC236}">
                          <a16:creationId xmlns:a16="http://schemas.microsoft.com/office/drawing/2014/main" id="{E726A21B-E82D-D61A-9C3B-6BBC53D4CD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99441"/>
                      <a:ext cx="0" cy="0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6" name="Freeform 1188">
                      <a:extLst>
                        <a:ext uri="{FF2B5EF4-FFF2-40B4-BE49-F238E27FC236}">
                          <a16:creationId xmlns:a16="http://schemas.microsoft.com/office/drawing/2014/main" id="{A09B7E63-F242-FC73-8BE2-C9432157BC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6245" y="4401320"/>
                      <a:ext cx="159755" cy="375893"/>
                    </a:xfrm>
                    <a:custGeom>
                      <a:avLst/>
                      <a:gdLst>
                        <a:gd name="T0" fmla="*/ 352 w 373"/>
                        <a:gd name="T1" fmla="*/ 442 h 878"/>
                        <a:gd name="T2" fmla="*/ 344 w 373"/>
                        <a:gd name="T3" fmla="*/ 409 h 878"/>
                        <a:gd name="T4" fmla="*/ 317 w 373"/>
                        <a:gd name="T5" fmla="*/ 364 h 878"/>
                        <a:gd name="T6" fmla="*/ 307 w 373"/>
                        <a:gd name="T7" fmla="*/ 276 h 878"/>
                        <a:gd name="T8" fmla="*/ 337 w 373"/>
                        <a:gd name="T9" fmla="*/ 255 h 878"/>
                        <a:gd name="T10" fmla="*/ 357 w 373"/>
                        <a:gd name="T11" fmla="*/ 204 h 878"/>
                        <a:gd name="T12" fmla="*/ 323 w 373"/>
                        <a:gd name="T13" fmla="*/ 156 h 878"/>
                        <a:gd name="T14" fmla="*/ 317 w 373"/>
                        <a:gd name="T15" fmla="*/ 129 h 878"/>
                        <a:gd name="T16" fmla="*/ 308 w 373"/>
                        <a:gd name="T17" fmla="*/ 127 h 878"/>
                        <a:gd name="T18" fmla="*/ 274 w 373"/>
                        <a:gd name="T19" fmla="*/ 164 h 878"/>
                        <a:gd name="T20" fmla="*/ 255 w 373"/>
                        <a:gd name="T21" fmla="*/ 40 h 878"/>
                        <a:gd name="T22" fmla="*/ 233 w 373"/>
                        <a:gd name="T23" fmla="*/ 21 h 878"/>
                        <a:gd name="T24" fmla="*/ 223 w 373"/>
                        <a:gd name="T25" fmla="*/ 4 h 878"/>
                        <a:gd name="T26" fmla="*/ 203 w 373"/>
                        <a:gd name="T27" fmla="*/ 52 h 878"/>
                        <a:gd name="T28" fmla="*/ 207 w 373"/>
                        <a:gd name="T29" fmla="*/ 68 h 878"/>
                        <a:gd name="T30" fmla="*/ 174 w 373"/>
                        <a:gd name="T31" fmla="*/ 74 h 878"/>
                        <a:gd name="T32" fmla="*/ 151 w 373"/>
                        <a:gd name="T33" fmla="*/ 69 h 878"/>
                        <a:gd name="T34" fmla="*/ 138 w 373"/>
                        <a:gd name="T35" fmla="*/ 84 h 878"/>
                        <a:gd name="T36" fmla="*/ 88 w 373"/>
                        <a:gd name="T37" fmla="*/ 149 h 878"/>
                        <a:gd name="T38" fmla="*/ 32 w 373"/>
                        <a:gd name="T39" fmla="*/ 183 h 878"/>
                        <a:gd name="T40" fmla="*/ 48 w 373"/>
                        <a:gd name="T41" fmla="*/ 210 h 878"/>
                        <a:gd name="T42" fmla="*/ 40 w 373"/>
                        <a:gd name="T43" fmla="*/ 270 h 878"/>
                        <a:gd name="T44" fmla="*/ 33 w 373"/>
                        <a:gd name="T45" fmla="*/ 273 h 878"/>
                        <a:gd name="T46" fmla="*/ 38 w 373"/>
                        <a:gd name="T47" fmla="*/ 218 h 878"/>
                        <a:gd name="T48" fmla="*/ 7 w 373"/>
                        <a:gd name="T49" fmla="*/ 197 h 878"/>
                        <a:gd name="T50" fmla="*/ 22 w 373"/>
                        <a:gd name="T51" fmla="*/ 250 h 878"/>
                        <a:gd name="T52" fmla="*/ 28 w 373"/>
                        <a:gd name="T53" fmla="*/ 301 h 878"/>
                        <a:gd name="T54" fmla="*/ 37 w 373"/>
                        <a:gd name="T55" fmla="*/ 335 h 878"/>
                        <a:gd name="T56" fmla="*/ 28 w 373"/>
                        <a:gd name="T57" fmla="*/ 374 h 878"/>
                        <a:gd name="T58" fmla="*/ 50 w 373"/>
                        <a:gd name="T59" fmla="*/ 423 h 878"/>
                        <a:gd name="T60" fmla="*/ 67 w 373"/>
                        <a:gd name="T61" fmla="*/ 454 h 878"/>
                        <a:gd name="T62" fmla="*/ 60 w 373"/>
                        <a:gd name="T63" fmla="*/ 509 h 878"/>
                        <a:gd name="T64" fmla="*/ 42 w 373"/>
                        <a:gd name="T65" fmla="*/ 535 h 878"/>
                        <a:gd name="T66" fmla="*/ 39 w 373"/>
                        <a:gd name="T67" fmla="*/ 589 h 878"/>
                        <a:gd name="T68" fmla="*/ 76 w 373"/>
                        <a:gd name="T69" fmla="*/ 618 h 878"/>
                        <a:gd name="T70" fmla="*/ 103 w 373"/>
                        <a:gd name="T71" fmla="*/ 644 h 878"/>
                        <a:gd name="T72" fmla="*/ 103 w 373"/>
                        <a:gd name="T73" fmla="*/ 705 h 878"/>
                        <a:gd name="T74" fmla="*/ 116 w 373"/>
                        <a:gd name="T75" fmla="*/ 773 h 878"/>
                        <a:gd name="T76" fmla="*/ 159 w 373"/>
                        <a:gd name="T77" fmla="*/ 820 h 878"/>
                        <a:gd name="T78" fmla="*/ 156 w 373"/>
                        <a:gd name="T79" fmla="*/ 837 h 878"/>
                        <a:gd name="T80" fmla="*/ 156 w 373"/>
                        <a:gd name="T81" fmla="*/ 874 h 878"/>
                        <a:gd name="T82" fmla="*/ 210 w 373"/>
                        <a:gd name="T83" fmla="*/ 832 h 878"/>
                        <a:gd name="T84" fmla="*/ 229 w 373"/>
                        <a:gd name="T85" fmla="*/ 798 h 878"/>
                        <a:gd name="T86" fmla="*/ 243 w 373"/>
                        <a:gd name="T87" fmla="*/ 764 h 878"/>
                        <a:gd name="T88" fmla="*/ 247 w 373"/>
                        <a:gd name="T89" fmla="*/ 733 h 878"/>
                        <a:gd name="T90" fmla="*/ 272 w 373"/>
                        <a:gd name="T91" fmla="*/ 677 h 878"/>
                        <a:gd name="T92" fmla="*/ 305 w 373"/>
                        <a:gd name="T93" fmla="*/ 672 h 878"/>
                        <a:gd name="T94" fmla="*/ 316 w 373"/>
                        <a:gd name="T95" fmla="*/ 647 h 878"/>
                        <a:gd name="T96" fmla="*/ 324 w 373"/>
                        <a:gd name="T97" fmla="*/ 627 h 878"/>
                        <a:gd name="T98" fmla="*/ 364 w 373"/>
                        <a:gd name="T99" fmla="*/ 628 h 878"/>
                        <a:gd name="T100" fmla="*/ 357 w 373"/>
                        <a:gd name="T101" fmla="*/ 601 h 878"/>
                        <a:gd name="T102" fmla="*/ 349 w 373"/>
                        <a:gd name="T103" fmla="*/ 579 h 878"/>
                        <a:gd name="T104" fmla="*/ 347 w 373"/>
                        <a:gd name="T105" fmla="*/ 543 h 878"/>
                        <a:gd name="T106" fmla="*/ 364 w 373"/>
                        <a:gd name="T107" fmla="*/ 516 h 878"/>
                        <a:gd name="T108" fmla="*/ 354 w 373"/>
                        <a:gd name="T109" fmla="*/ 485 h 878"/>
                        <a:gd name="T110" fmla="*/ 373 w 373"/>
                        <a:gd name="T111" fmla="*/ 447 h 8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73" h="878">
                          <a:moveTo>
                            <a:pt x="372" y="446"/>
                          </a:moveTo>
                          <a:cubicBezTo>
                            <a:pt x="370" y="446"/>
                            <a:pt x="369" y="446"/>
                            <a:pt x="368" y="446"/>
                          </a:cubicBezTo>
                          <a:cubicBezTo>
                            <a:pt x="368" y="446"/>
                            <a:pt x="367" y="446"/>
                            <a:pt x="367" y="446"/>
                          </a:cubicBezTo>
                          <a:cubicBezTo>
                            <a:pt x="365" y="446"/>
                            <a:pt x="363" y="446"/>
                            <a:pt x="361" y="445"/>
                          </a:cubicBezTo>
                          <a:cubicBezTo>
                            <a:pt x="359" y="445"/>
                            <a:pt x="358" y="444"/>
                            <a:pt x="357" y="443"/>
                          </a:cubicBezTo>
                          <a:cubicBezTo>
                            <a:pt x="355" y="443"/>
                            <a:pt x="354" y="442"/>
                            <a:pt x="352" y="442"/>
                          </a:cubicBezTo>
                          <a:cubicBezTo>
                            <a:pt x="350" y="442"/>
                            <a:pt x="349" y="442"/>
                            <a:pt x="347" y="442"/>
                          </a:cubicBezTo>
                          <a:cubicBezTo>
                            <a:pt x="344" y="443"/>
                            <a:pt x="340" y="443"/>
                            <a:pt x="337" y="442"/>
                          </a:cubicBezTo>
                          <a:lnTo>
                            <a:pt x="337" y="442"/>
                          </a:lnTo>
                          <a:lnTo>
                            <a:pt x="337" y="423"/>
                          </a:lnTo>
                          <a:cubicBezTo>
                            <a:pt x="337" y="418"/>
                            <a:pt x="339" y="415"/>
                            <a:pt x="341" y="413"/>
                          </a:cubicBezTo>
                          <a:cubicBezTo>
                            <a:pt x="342" y="411"/>
                            <a:pt x="344" y="410"/>
                            <a:pt x="344" y="409"/>
                          </a:cubicBezTo>
                          <a:cubicBezTo>
                            <a:pt x="344" y="404"/>
                            <a:pt x="340" y="400"/>
                            <a:pt x="337" y="396"/>
                          </a:cubicBezTo>
                          <a:cubicBezTo>
                            <a:pt x="333" y="392"/>
                            <a:pt x="329" y="388"/>
                            <a:pt x="329" y="383"/>
                          </a:cubicBezTo>
                          <a:cubicBezTo>
                            <a:pt x="328" y="380"/>
                            <a:pt x="328" y="377"/>
                            <a:pt x="329" y="375"/>
                          </a:cubicBezTo>
                          <a:cubicBezTo>
                            <a:pt x="330" y="373"/>
                            <a:pt x="330" y="371"/>
                            <a:pt x="329" y="369"/>
                          </a:cubicBezTo>
                          <a:cubicBezTo>
                            <a:pt x="329" y="366"/>
                            <a:pt x="323" y="365"/>
                            <a:pt x="319" y="365"/>
                          </a:cubicBezTo>
                          <a:lnTo>
                            <a:pt x="317" y="364"/>
                          </a:lnTo>
                          <a:lnTo>
                            <a:pt x="317" y="363"/>
                          </a:lnTo>
                          <a:cubicBezTo>
                            <a:pt x="318" y="359"/>
                            <a:pt x="321" y="357"/>
                            <a:pt x="324" y="355"/>
                          </a:cubicBezTo>
                          <a:cubicBezTo>
                            <a:pt x="326" y="353"/>
                            <a:pt x="329" y="352"/>
                            <a:pt x="329" y="348"/>
                          </a:cubicBezTo>
                          <a:cubicBezTo>
                            <a:pt x="329" y="326"/>
                            <a:pt x="321" y="302"/>
                            <a:pt x="306" y="278"/>
                          </a:cubicBezTo>
                          <a:lnTo>
                            <a:pt x="305" y="276"/>
                          </a:lnTo>
                          <a:lnTo>
                            <a:pt x="307" y="276"/>
                          </a:lnTo>
                          <a:cubicBezTo>
                            <a:pt x="310" y="274"/>
                            <a:pt x="314" y="270"/>
                            <a:pt x="317" y="267"/>
                          </a:cubicBezTo>
                          <a:cubicBezTo>
                            <a:pt x="320" y="263"/>
                            <a:pt x="322" y="260"/>
                            <a:pt x="325" y="259"/>
                          </a:cubicBezTo>
                          <a:cubicBezTo>
                            <a:pt x="326" y="259"/>
                            <a:pt x="328" y="258"/>
                            <a:pt x="330" y="258"/>
                          </a:cubicBezTo>
                          <a:cubicBezTo>
                            <a:pt x="330" y="258"/>
                            <a:pt x="331" y="258"/>
                            <a:pt x="331" y="259"/>
                          </a:cubicBezTo>
                          <a:cubicBezTo>
                            <a:pt x="332" y="259"/>
                            <a:pt x="332" y="259"/>
                            <a:pt x="333" y="259"/>
                          </a:cubicBezTo>
                          <a:cubicBezTo>
                            <a:pt x="335" y="259"/>
                            <a:pt x="337" y="258"/>
                            <a:pt x="337" y="255"/>
                          </a:cubicBezTo>
                          <a:cubicBezTo>
                            <a:pt x="337" y="253"/>
                            <a:pt x="336" y="252"/>
                            <a:pt x="335" y="250"/>
                          </a:cubicBezTo>
                          <a:cubicBezTo>
                            <a:pt x="334" y="249"/>
                            <a:pt x="333" y="247"/>
                            <a:pt x="333" y="245"/>
                          </a:cubicBezTo>
                          <a:lnTo>
                            <a:pt x="333" y="244"/>
                          </a:lnTo>
                          <a:lnTo>
                            <a:pt x="344" y="216"/>
                          </a:lnTo>
                          <a:cubicBezTo>
                            <a:pt x="345" y="215"/>
                            <a:pt x="347" y="214"/>
                            <a:pt x="349" y="213"/>
                          </a:cubicBezTo>
                          <a:cubicBezTo>
                            <a:pt x="353" y="211"/>
                            <a:pt x="357" y="209"/>
                            <a:pt x="357" y="204"/>
                          </a:cubicBezTo>
                          <a:cubicBezTo>
                            <a:pt x="357" y="200"/>
                            <a:pt x="354" y="199"/>
                            <a:pt x="352" y="197"/>
                          </a:cubicBezTo>
                          <a:cubicBezTo>
                            <a:pt x="350" y="197"/>
                            <a:pt x="349" y="196"/>
                            <a:pt x="348" y="194"/>
                          </a:cubicBezTo>
                          <a:cubicBezTo>
                            <a:pt x="346" y="191"/>
                            <a:pt x="345" y="188"/>
                            <a:pt x="345" y="184"/>
                          </a:cubicBezTo>
                          <a:cubicBezTo>
                            <a:pt x="345" y="181"/>
                            <a:pt x="345" y="177"/>
                            <a:pt x="342" y="175"/>
                          </a:cubicBezTo>
                          <a:cubicBezTo>
                            <a:pt x="340" y="172"/>
                            <a:pt x="337" y="169"/>
                            <a:pt x="334" y="167"/>
                          </a:cubicBezTo>
                          <a:cubicBezTo>
                            <a:pt x="330" y="165"/>
                            <a:pt x="326" y="161"/>
                            <a:pt x="323" y="156"/>
                          </a:cubicBezTo>
                          <a:cubicBezTo>
                            <a:pt x="321" y="153"/>
                            <a:pt x="321" y="150"/>
                            <a:pt x="320" y="148"/>
                          </a:cubicBezTo>
                          <a:cubicBezTo>
                            <a:pt x="320" y="145"/>
                            <a:pt x="319" y="142"/>
                            <a:pt x="314" y="141"/>
                          </a:cubicBezTo>
                          <a:lnTo>
                            <a:pt x="313" y="140"/>
                          </a:lnTo>
                          <a:lnTo>
                            <a:pt x="313" y="139"/>
                          </a:lnTo>
                          <a:cubicBezTo>
                            <a:pt x="314" y="137"/>
                            <a:pt x="315" y="135"/>
                            <a:pt x="315" y="133"/>
                          </a:cubicBezTo>
                          <a:cubicBezTo>
                            <a:pt x="316" y="131"/>
                            <a:pt x="317" y="130"/>
                            <a:pt x="317" y="129"/>
                          </a:cubicBezTo>
                          <a:cubicBezTo>
                            <a:pt x="317" y="128"/>
                            <a:pt x="317" y="127"/>
                            <a:pt x="317" y="126"/>
                          </a:cubicBezTo>
                          <a:cubicBezTo>
                            <a:pt x="318" y="125"/>
                            <a:pt x="318" y="123"/>
                            <a:pt x="318" y="120"/>
                          </a:cubicBezTo>
                          <a:lnTo>
                            <a:pt x="317" y="120"/>
                          </a:lnTo>
                          <a:cubicBezTo>
                            <a:pt x="315" y="119"/>
                            <a:pt x="314" y="119"/>
                            <a:pt x="311" y="117"/>
                          </a:cubicBezTo>
                          <a:cubicBezTo>
                            <a:pt x="305" y="119"/>
                            <a:pt x="304" y="121"/>
                            <a:pt x="304" y="122"/>
                          </a:cubicBezTo>
                          <a:cubicBezTo>
                            <a:pt x="303" y="124"/>
                            <a:pt x="306" y="126"/>
                            <a:pt x="308" y="127"/>
                          </a:cubicBezTo>
                          <a:cubicBezTo>
                            <a:pt x="311" y="129"/>
                            <a:pt x="313" y="131"/>
                            <a:pt x="313" y="133"/>
                          </a:cubicBezTo>
                          <a:cubicBezTo>
                            <a:pt x="313" y="134"/>
                            <a:pt x="312" y="135"/>
                            <a:pt x="311" y="136"/>
                          </a:cubicBezTo>
                          <a:cubicBezTo>
                            <a:pt x="306" y="146"/>
                            <a:pt x="297" y="151"/>
                            <a:pt x="289" y="156"/>
                          </a:cubicBezTo>
                          <a:cubicBezTo>
                            <a:pt x="284" y="158"/>
                            <a:pt x="279" y="161"/>
                            <a:pt x="276" y="165"/>
                          </a:cubicBezTo>
                          <a:lnTo>
                            <a:pt x="274" y="167"/>
                          </a:lnTo>
                          <a:lnTo>
                            <a:pt x="274" y="164"/>
                          </a:lnTo>
                          <a:cubicBezTo>
                            <a:pt x="274" y="156"/>
                            <a:pt x="282" y="143"/>
                            <a:pt x="292" y="128"/>
                          </a:cubicBezTo>
                          <a:cubicBezTo>
                            <a:pt x="305" y="109"/>
                            <a:pt x="322" y="85"/>
                            <a:pt x="322" y="63"/>
                          </a:cubicBezTo>
                          <a:cubicBezTo>
                            <a:pt x="322" y="50"/>
                            <a:pt x="298" y="25"/>
                            <a:pt x="286" y="25"/>
                          </a:cubicBezTo>
                          <a:cubicBezTo>
                            <a:pt x="281" y="25"/>
                            <a:pt x="272" y="25"/>
                            <a:pt x="268" y="27"/>
                          </a:cubicBezTo>
                          <a:cubicBezTo>
                            <a:pt x="267" y="38"/>
                            <a:pt x="262" y="40"/>
                            <a:pt x="257" y="40"/>
                          </a:cubicBezTo>
                          <a:cubicBezTo>
                            <a:pt x="257" y="40"/>
                            <a:pt x="256" y="40"/>
                            <a:pt x="255" y="40"/>
                          </a:cubicBezTo>
                          <a:cubicBezTo>
                            <a:pt x="255" y="40"/>
                            <a:pt x="254" y="40"/>
                            <a:pt x="253" y="40"/>
                          </a:cubicBezTo>
                          <a:cubicBezTo>
                            <a:pt x="253" y="40"/>
                            <a:pt x="252" y="39"/>
                            <a:pt x="252" y="39"/>
                          </a:cubicBezTo>
                          <a:cubicBezTo>
                            <a:pt x="251" y="38"/>
                            <a:pt x="252" y="36"/>
                            <a:pt x="254" y="34"/>
                          </a:cubicBezTo>
                          <a:cubicBezTo>
                            <a:pt x="255" y="30"/>
                            <a:pt x="258" y="25"/>
                            <a:pt x="257" y="23"/>
                          </a:cubicBezTo>
                          <a:cubicBezTo>
                            <a:pt x="255" y="19"/>
                            <a:pt x="247" y="19"/>
                            <a:pt x="234" y="21"/>
                          </a:cubicBezTo>
                          <a:lnTo>
                            <a:pt x="233" y="21"/>
                          </a:lnTo>
                          <a:lnTo>
                            <a:pt x="233" y="20"/>
                          </a:lnTo>
                          <a:cubicBezTo>
                            <a:pt x="232" y="20"/>
                            <a:pt x="232" y="19"/>
                            <a:pt x="232" y="18"/>
                          </a:cubicBezTo>
                          <a:cubicBezTo>
                            <a:pt x="232" y="17"/>
                            <a:pt x="234" y="16"/>
                            <a:pt x="236" y="15"/>
                          </a:cubicBezTo>
                          <a:cubicBezTo>
                            <a:pt x="238" y="14"/>
                            <a:pt x="242" y="12"/>
                            <a:pt x="242" y="10"/>
                          </a:cubicBezTo>
                          <a:cubicBezTo>
                            <a:pt x="242" y="8"/>
                            <a:pt x="241" y="6"/>
                            <a:pt x="239" y="4"/>
                          </a:cubicBezTo>
                          <a:cubicBezTo>
                            <a:pt x="231" y="0"/>
                            <a:pt x="224" y="1"/>
                            <a:pt x="223" y="4"/>
                          </a:cubicBezTo>
                          <a:lnTo>
                            <a:pt x="223" y="4"/>
                          </a:lnTo>
                          <a:lnTo>
                            <a:pt x="223" y="5"/>
                          </a:lnTo>
                          <a:cubicBezTo>
                            <a:pt x="221" y="7"/>
                            <a:pt x="218" y="11"/>
                            <a:pt x="216" y="16"/>
                          </a:cubicBezTo>
                          <a:cubicBezTo>
                            <a:pt x="214" y="20"/>
                            <a:pt x="211" y="25"/>
                            <a:pt x="209" y="28"/>
                          </a:cubicBezTo>
                          <a:cubicBezTo>
                            <a:pt x="207" y="30"/>
                            <a:pt x="208" y="33"/>
                            <a:pt x="209" y="36"/>
                          </a:cubicBezTo>
                          <a:cubicBezTo>
                            <a:pt x="211" y="41"/>
                            <a:pt x="214" y="47"/>
                            <a:pt x="203" y="52"/>
                          </a:cubicBezTo>
                          <a:lnTo>
                            <a:pt x="202" y="52"/>
                          </a:lnTo>
                          <a:lnTo>
                            <a:pt x="202" y="52"/>
                          </a:lnTo>
                          <a:cubicBezTo>
                            <a:pt x="202" y="52"/>
                            <a:pt x="198" y="51"/>
                            <a:pt x="195" y="51"/>
                          </a:cubicBezTo>
                          <a:cubicBezTo>
                            <a:pt x="194" y="51"/>
                            <a:pt x="193" y="51"/>
                            <a:pt x="193" y="51"/>
                          </a:cubicBezTo>
                          <a:cubicBezTo>
                            <a:pt x="193" y="52"/>
                            <a:pt x="192" y="54"/>
                            <a:pt x="201" y="63"/>
                          </a:cubicBezTo>
                          <a:lnTo>
                            <a:pt x="207" y="68"/>
                          </a:lnTo>
                          <a:lnTo>
                            <a:pt x="200" y="65"/>
                          </a:lnTo>
                          <a:cubicBezTo>
                            <a:pt x="195" y="62"/>
                            <a:pt x="193" y="62"/>
                            <a:pt x="192" y="62"/>
                          </a:cubicBezTo>
                          <a:cubicBezTo>
                            <a:pt x="191" y="62"/>
                            <a:pt x="191" y="62"/>
                            <a:pt x="190" y="62"/>
                          </a:cubicBezTo>
                          <a:cubicBezTo>
                            <a:pt x="190" y="62"/>
                            <a:pt x="190" y="62"/>
                            <a:pt x="189" y="62"/>
                          </a:cubicBezTo>
                          <a:cubicBezTo>
                            <a:pt x="189" y="63"/>
                            <a:pt x="188" y="63"/>
                            <a:pt x="188" y="64"/>
                          </a:cubicBezTo>
                          <a:cubicBezTo>
                            <a:pt x="183" y="69"/>
                            <a:pt x="178" y="75"/>
                            <a:pt x="174" y="74"/>
                          </a:cubicBezTo>
                          <a:cubicBezTo>
                            <a:pt x="173" y="74"/>
                            <a:pt x="173" y="73"/>
                            <a:pt x="173" y="73"/>
                          </a:cubicBezTo>
                          <a:cubicBezTo>
                            <a:pt x="172" y="71"/>
                            <a:pt x="173" y="69"/>
                            <a:pt x="174" y="67"/>
                          </a:cubicBezTo>
                          <a:cubicBezTo>
                            <a:pt x="175" y="65"/>
                            <a:pt x="176" y="62"/>
                            <a:pt x="176" y="61"/>
                          </a:cubicBezTo>
                          <a:cubicBezTo>
                            <a:pt x="176" y="61"/>
                            <a:pt x="175" y="61"/>
                            <a:pt x="174" y="61"/>
                          </a:cubicBezTo>
                          <a:cubicBezTo>
                            <a:pt x="166" y="67"/>
                            <a:pt x="161" y="68"/>
                            <a:pt x="156" y="69"/>
                          </a:cubicBezTo>
                          <a:cubicBezTo>
                            <a:pt x="154" y="69"/>
                            <a:pt x="153" y="69"/>
                            <a:pt x="151" y="69"/>
                          </a:cubicBezTo>
                          <a:lnTo>
                            <a:pt x="151" y="69"/>
                          </a:lnTo>
                          <a:cubicBezTo>
                            <a:pt x="146" y="69"/>
                            <a:pt x="145" y="70"/>
                            <a:pt x="145" y="70"/>
                          </a:cubicBezTo>
                          <a:cubicBezTo>
                            <a:pt x="145" y="71"/>
                            <a:pt x="146" y="72"/>
                            <a:pt x="147" y="72"/>
                          </a:cubicBezTo>
                          <a:cubicBezTo>
                            <a:pt x="148" y="74"/>
                            <a:pt x="150" y="76"/>
                            <a:pt x="149" y="78"/>
                          </a:cubicBezTo>
                          <a:cubicBezTo>
                            <a:pt x="149" y="79"/>
                            <a:pt x="149" y="79"/>
                            <a:pt x="148" y="80"/>
                          </a:cubicBezTo>
                          <a:cubicBezTo>
                            <a:pt x="146" y="82"/>
                            <a:pt x="142" y="82"/>
                            <a:pt x="138" y="84"/>
                          </a:cubicBezTo>
                          <a:cubicBezTo>
                            <a:pt x="132" y="85"/>
                            <a:pt x="125" y="87"/>
                            <a:pt x="121" y="90"/>
                          </a:cubicBezTo>
                          <a:cubicBezTo>
                            <a:pt x="107" y="100"/>
                            <a:pt x="99" y="110"/>
                            <a:pt x="92" y="120"/>
                          </a:cubicBezTo>
                          <a:cubicBezTo>
                            <a:pt x="89" y="124"/>
                            <a:pt x="93" y="134"/>
                            <a:pt x="96" y="141"/>
                          </a:cubicBezTo>
                          <a:cubicBezTo>
                            <a:pt x="99" y="148"/>
                            <a:pt x="100" y="151"/>
                            <a:pt x="99" y="153"/>
                          </a:cubicBezTo>
                          <a:cubicBezTo>
                            <a:pt x="98" y="154"/>
                            <a:pt x="98" y="154"/>
                            <a:pt x="97" y="154"/>
                          </a:cubicBezTo>
                          <a:cubicBezTo>
                            <a:pt x="96" y="154"/>
                            <a:pt x="94" y="153"/>
                            <a:pt x="88" y="149"/>
                          </a:cubicBezTo>
                          <a:cubicBezTo>
                            <a:pt x="78" y="151"/>
                            <a:pt x="71" y="152"/>
                            <a:pt x="63" y="152"/>
                          </a:cubicBezTo>
                          <a:cubicBezTo>
                            <a:pt x="59" y="152"/>
                            <a:pt x="56" y="151"/>
                            <a:pt x="53" y="151"/>
                          </a:cubicBezTo>
                          <a:cubicBezTo>
                            <a:pt x="50" y="151"/>
                            <a:pt x="47" y="151"/>
                            <a:pt x="44" y="151"/>
                          </a:cubicBezTo>
                          <a:cubicBezTo>
                            <a:pt x="35" y="151"/>
                            <a:pt x="30" y="153"/>
                            <a:pt x="28" y="156"/>
                          </a:cubicBezTo>
                          <a:cubicBezTo>
                            <a:pt x="26" y="159"/>
                            <a:pt x="27" y="165"/>
                            <a:pt x="32" y="174"/>
                          </a:cubicBezTo>
                          <a:cubicBezTo>
                            <a:pt x="34" y="177"/>
                            <a:pt x="33" y="180"/>
                            <a:pt x="32" y="183"/>
                          </a:cubicBezTo>
                          <a:cubicBezTo>
                            <a:pt x="30" y="189"/>
                            <a:pt x="29" y="195"/>
                            <a:pt x="37" y="199"/>
                          </a:cubicBezTo>
                          <a:cubicBezTo>
                            <a:pt x="38" y="198"/>
                            <a:pt x="38" y="198"/>
                            <a:pt x="39" y="198"/>
                          </a:cubicBezTo>
                          <a:cubicBezTo>
                            <a:pt x="42" y="198"/>
                            <a:pt x="42" y="202"/>
                            <a:pt x="43" y="205"/>
                          </a:cubicBezTo>
                          <a:cubicBezTo>
                            <a:pt x="44" y="208"/>
                            <a:pt x="45" y="211"/>
                            <a:pt x="46" y="211"/>
                          </a:cubicBezTo>
                          <a:cubicBezTo>
                            <a:pt x="46" y="211"/>
                            <a:pt x="47" y="211"/>
                            <a:pt x="47" y="211"/>
                          </a:cubicBezTo>
                          <a:lnTo>
                            <a:pt x="48" y="210"/>
                          </a:lnTo>
                          <a:lnTo>
                            <a:pt x="49" y="211"/>
                          </a:lnTo>
                          <a:cubicBezTo>
                            <a:pt x="56" y="220"/>
                            <a:pt x="59" y="225"/>
                            <a:pt x="48" y="237"/>
                          </a:cubicBezTo>
                          <a:cubicBezTo>
                            <a:pt x="50" y="241"/>
                            <a:pt x="57" y="257"/>
                            <a:pt x="54" y="262"/>
                          </a:cubicBezTo>
                          <a:cubicBezTo>
                            <a:pt x="48" y="273"/>
                            <a:pt x="46" y="275"/>
                            <a:pt x="44" y="275"/>
                          </a:cubicBezTo>
                          <a:cubicBezTo>
                            <a:pt x="42" y="275"/>
                            <a:pt x="41" y="273"/>
                            <a:pt x="40" y="271"/>
                          </a:cubicBezTo>
                          <a:cubicBezTo>
                            <a:pt x="40" y="271"/>
                            <a:pt x="40" y="270"/>
                            <a:pt x="40" y="270"/>
                          </a:cubicBezTo>
                          <a:lnTo>
                            <a:pt x="39" y="269"/>
                          </a:lnTo>
                          <a:lnTo>
                            <a:pt x="40" y="269"/>
                          </a:lnTo>
                          <a:cubicBezTo>
                            <a:pt x="46" y="256"/>
                            <a:pt x="46" y="248"/>
                            <a:pt x="45" y="246"/>
                          </a:cubicBezTo>
                          <a:cubicBezTo>
                            <a:pt x="45" y="246"/>
                            <a:pt x="44" y="246"/>
                            <a:pt x="44" y="246"/>
                          </a:cubicBezTo>
                          <a:cubicBezTo>
                            <a:pt x="43" y="246"/>
                            <a:pt x="39" y="250"/>
                            <a:pt x="36" y="264"/>
                          </a:cubicBezTo>
                          <a:lnTo>
                            <a:pt x="33" y="273"/>
                          </a:lnTo>
                          <a:lnTo>
                            <a:pt x="33" y="264"/>
                          </a:lnTo>
                          <a:cubicBezTo>
                            <a:pt x="33" y="258"/>
                            <a:pt x="38" y="236"/>
                            <a:pt x="41" y="232"/>
                          </a:cubicBezTo>
                          <a:cubicBezTo>
                            <a:pt x="47" y="222"/>
                            <a:pt x="47" y="219"/>
                            <a:pt x="47" y="218"/>
                          </a:cubicBezTo>
                          <a:cubicBezTo>
                            <a:pt x="47" y="218"/>
                            <a:pt x="46" y="218"/>
                            <a:pt x="46" y="218"/>
                          </a:cubicBezTo>
                          <a:cubicBezTo>
                            <a:pt x="45" y="218"/>
                            <a:pt x="44" y="218"/>
                            <a:pt x="42" y="218"/>
                          </a:cubicBezTo>
                          <a:cubicBezTo>
                            <a:pt x="41" y="218"/>
                            <a:pt x="39" y="218"/>
                            <a:pt x="38" y="218"/>
                          </a:cubicBezTo>
                          <a:cubicBezTo>
                            <a:pt x="34" y="218"/>
                            <a:pt x="31" y="217"/>
                            <a:pt x="30" y="214"/>
                          </a:cubicBezTo>
                          <a:cubicBezTo>
                            <a:pt x="27" y="206"/>
                            <a:pt x="24" y="203"/>
                            <a:pt x="19" y="199"/>
                          </a:cubicBezTo>
                          <a:cubicBezTo>
                            <a:pt x="17" y="197"/>
                            <a:pt x="14" y="195"/>
                            <a:pt x="11" y="192"/>
                          </a:cubicBezTo>
                          <a:cubicBezTo>
                            <a:pt x="10" y="192"/>
                            <a:pt x="9" y="192"/>
                            <a:pt x="8" y="193"/>
                          </a:cubicBezTo>
                          <a:cubicBezTo>
                            <a:pt x="7" y="194"/>
                            <a:pt x="7" y="194"/>
                            <a:pt x="7" y="195"/>
                          </a:cubicBezTo>
                          <a:cubicBezTo>
                            <a:pt x="7" y="196"/>
                            <a:pt x="7" y="196"/>
                            <a:pt x="7" y="197"/>
                          </a:cubicBezTo>
                          <a:cubicBezTo>
                            <a:pt x="7" y="200"/>
                            <a:pt x="10" y="201"/>
                            <a:pt x="13" y="202"/>
                          </a:cubicBezTo>
                          <a:cubicBezTo>
                            <a:pt x="17" y="204"/>
                            <a:pt x="22" y="205"/>
                            <a:pt x="22" y="211"/>
                          </a:cubicBezTo>
                          <a:cubicBezTo>
                            <a:pt x="23" y="220"/>
                            <a:pt x="19" y="222"/>
                            <a:pt x="15" y="223"/>
                          </a:cubicBezTo>
                          <a:cubicBezTo>
                            <a:pt x="12" y="224"/>
                            <a:pt x="11" y="224"/>
                            <a:pt x="11" y="227"/>
                          </a:cubicBezTo>
                          <a:cubicBezTo>
                            <a:pt x="11" y="229"/>
                            <a:pt x="13" y="232"/>
                            <a:pt x="15" y="234"/>
                          </a:cubicBezTo>
                          <a:cubicBezTo>
                            <a:pt x="18" y="238"/>
                            <a:pt x="22" y="243"/>
                            <a:pt x="22" y="250"/>
                          </a:cubicBezTo>
                          <a:cubicBezTo>
                            <a:pt x="22" y="261"/>
                            <a:pt x="16" y="264"/>
                            <a:pt x="10" y="267"/>
                          </a:cubicBezTo>
                          <a:cubicBezTo>
                            <a:pt x="5" y="270"/>
                            <a:pt x="0" y="273"/>
                            <a:pt x="0" y="282"/>
                          </a:cubicBezTo>
                          <a:cubicBezTo>
                            <a:pt x="0" y="289"/>
                            <a:pt x="14" y="302"/>
                            <a:pt x="21" y="302"/>
                          </a:cubicBezTo>
                          <a:cubicBezTo>
                            <a:pt x="23" y="302"/>
                            <a:pt x="24" y="301"/>
                            <a:pt x="25" y="301"/>
                          </a:cubicBezTo>
                          <a:cubicBezTo>
                            <a:pt x="25" y="301"/>
                            <a:pt x="26" y="300"/>
                            <a:pt x="28" y="301"/>
                          </a:cubicBezTo>
                          <a:lnTo>
                            <a:pt x="28" y="301"/>
                          </a:lnTo>
                          <a:lnTo>
                            <a:pt x="28" y="301"/>
                          </a:lnTo>
                          <a:cubicBezTo>
                            <a:pt x="29" y="303"/>
                            <a:pt x="31" y="304"/>
                            <a:pt x="32" y="305"/>
                          </a:cubicBezTo>
                          <a:cubicBezTo>
                            <a:pt x="35" y="308"/>
                            <a:pt x="39" y="311"/>
                            <a:pt x="39" y="318"/>
                          </a:cubicBezTo>
                          <a:cubicBezTo>
                            <a:pt x="39" y="322"/>
                            <a:pt x="39" y="325"/>
                            <a:pt x="35" y="328"/>
                          </a:cubicBezTo>
                          <a:lnTo>
                            <a:pt x="36" y="331"/>
                          </a:lnTo>
                          <a:lnTo>
                            <a:pt x="37" y="335"/>
                          </a:lnTo>
                          <a:lnTo>
                            <a:pt x="36" y="335"/>
                          </a:lnTo>
                          <a:cubicBezTo>
                            <a:pt x="35" y="338"/>
                            <a:pt x="33" y="343"/>
                            <a:pt x="30" y="345"/>
                          </a:cubicBezTo>
                          <a:lnTo>
                            <a:pt x="29" y="346"/>
                          </a:lnTo>
                          <a:cubicBezTo>
                            <a:pt x="29" y="346"/>
                            <a:pt x="28" y="346"/>
                            <a:pt x="27" y="346"/>
                          </a:cubicBezTo>
                          <a:cubicBezTo>
                            <a:pt x="24" y="346"/>
                            <a:pt x="23" y="347"/>
                            <a:pt x="23" y="348"/>
                          </a:cubicBezTo>
                          <a:cubicBezTo>
                            <a:pt x="25" y="357"/>
                            <a:pt x="27" y="372"/>
                            <a:pt x="28" y="374"/>
                          </a:cubicBezTo>
                          <a:cubicBezTo>
                            <a:pt x="29" y="376"/>
                            <a:pt x="31" y="376"/>
                            <a:pt x="32" y="377"/>
                          </a:cubicBezTo>
                          <a:cubicBezTo>
                            <a:pt x="34" y="379"/>
                            <a:pt x="36" y="380"/>
                            <a:pt x="36" y="386"/>
                          </a:cubicBezTo>
                          <a:lnTo>
                            <a:pt x="36" y="407"/>
                          </a:lnTo>
                          <a:cubicBezTo>
                            <a:pt x="36" y="415"/>
                            <a:pt x="41" y="418"/>
                            <a:pt x="47" y="421"/>
                          </a:cubicBezTo>
                          <a:cubicBezTo>
                            <a:pt x="48" y="422"/>
                            <a:pt x="48" y="422"/>
                            <a:pt x="49" y="423"/>
                          </a:cubicBezTo>
                          <a:lnTo>
                            <a:pt x="50" y="423"/>
                          </a:lnTo>
                          <a:lnTo>
                            <a:pt x="51" y="439"/>
                          </a:lnTo>
                          <a:lnTo>
                            <a:pt x="50" y="439"/>
                          </a:lnTo>
                          <a:cubicBezTo>
                            <a:pt x="49" y="440"/>
                            <a:pt x="47" y="443"/>
                            <a:pt x="47" y="445"/>
                          </a:cubicBezTo>
                          <a:cubicBezTo>
                            <a:pt x="47" y="449"/>
                            <a:pt x="60" y="453"/>
                            <a:pt x="66" y="453"/>
                          </a:cubicBezTo>
                          <a:lnTo>
                            <a:pt x="67" y="453"/>
                          </a:lnTo>
                          <a:lnTo>
                            <a:pt x="67" y="454"/>
                          </a:lnTo>
                          <a:cubicBezTo>
                            <a:pt x="67" y="456"/>
                            <a:pt x="67" y="459"/>
                            <a:pt x="68" y="461"/>
                          </a:cubicBezTo>
                          <a:cubicBezTo>
                            <a:pt x="68" y="463"/>
                            <a:pt x="69" y="466"/>
                            <a:pt x="69" y="470"/>
                          </a:cubicBezTo>
                          <a:cubicBezTo>
                            <a:pt x="69" y="478"/>
                            <a:pt x="65" y="481"/>
                            <a:pt x="61" y="483"/>
                          </a:cubicBezTo>
                          <a:cubicBezTo>
                            <a:pt x="58" y="486"/>
                            <a:pt x="55" y="488"/>
                            <a:pt x="55" y="494"/>
                          </a:cubicBezTo>
                          <a:cubicBezTo>
                            <a:pt x="55" y="496"/>
                            <a:pt x="56" y="498"/>
                            <a:pt x="57" y="500"/>
                          </a:cubicBezTo>
                          <a:cubicBezTo>
                            <a:pt x="58" y="502"/>
                            <a:pt x="60" y="505"/>
                            <a:pt x="60" y="509"/>
                          </a:cubicBezTo>
                          <a:cubicBezTo>
                            <a:pt x="60" y="514"/>
                            <a:pt x="57" y="516"/>
                            <a:pt x="54" y="518"/>
                          </a:cubicBezTo>
                          <a:cubicBezTo>
                            <a:pt x="52" y="520"/>
                            <a:pt x="50" y="522"/>
                            <a:pt x="50" y="524"/>
                          </a:cubicBezTo>
                          <a:cubicBezTo>
                            <a:pt x="50" y="526"/>
                            <a:pt x="49" y="527"/>
                            <a:pt x="49" y="528"/>
                          </a:cubicBezTo>
                          <a:cubicBezTo>
                            <a:pt x="49" y="531"/>
                            <a:pt x="49" y="533"/>
                            <a:pt x="47" y="535"/>
                          </a:cubicBezTo>
                          <a:cubicBezTo>
                            <a:pt x="46" y="535"/>
                            <a:pt x="44" y="535"/>
                            <a:pt x="43" y="535"/>
                          </a:cubicBezTo>
                          <a:cubicBezTo>
                            <a:pt x="43" y="535"/>
                            <a:pt x="42" y="535"/>
                            <a:pt x="42" y="535"/>
                          </a:cubicBezTo>
                          <a:cubicBezTo>
                            <a:pt x="42" y="546"/>
                            <a:pt x="48" y="557"/>
                            <a:pt x="60" y="557"/>
                          </a:cubicBezTo>
                          <a:lnTo>
                            <a:pt x="61" y="557"/>
                          </a:lnTo>
                          <a:lnTo>
                            <a:pt x="62" y="558"/>
                          </a:lnTo>
                          <a:cubicBezTo>
                            <a:pt x="63" y="569"/>
                            <a:pt x="55" y="572"/>
                            <a:pt x="47" y="574"/>
                          </a:cubicBezTo>
                          <a:cubicBezTo>
                            <a:pt x="41" y="576"/>
                            <a:pt x="36" y="578"/>
                            <a:pt x="36" y="583"/>
                          </a:cubicBezTo>
                          <a:cubicBezTo>
                            <a:pt x="36" y="586"/>
                            <a:pt x="38" y="587"/>
                            <a:pt x="39" y="589"/>
                          </a:cubicBezTo>
                          <a:cubicBezTo>
                            <a:pt x="40" y="591"/>
                            <a:pt x="42" y="593"/>
                            <a:pt x="42" y="596"/>
                          </a:cubicBezTo>
                          <a:lnTo>
                            <a:pt x="42" y="609"/>
                          </a:lnTo>
                          <a:cubicBezTo>
                            <a:pt x="42" y="609"/>
                            <a:pt x="42" y="614"/>
                            <a:pt x="45" y="614"/>
                          </a:cubicBezTo>
                          <a:cubicBezTo>
                            <a:pt x="49" y="614"/>
                            <a:pt x="51" y="613"/>
                            <a:pt x="54" y="613"/>
                          </a:cubicBezTo>
                          <a:cubicBezTo>
                            <a:pt x="57" y="612"/>
                            <a:pt x="60" y="612"/>
                            <a:pt x="64" y="612"/>
                          </a:cubicBezTo>
                          <a:cubicBezTo>
                            <a:pt x="71" y="612"/>
                            <a:pt x="74" y="615"/>
                            <a:pt x="76" y="618"/>
                          </a:cubicBezTo>
                          <a:cubicBezTo>
                            <a:pt x="78" y="620"/>
                            <a:pt x="80" y="622"/>
                            <a:pt x="84" y="623"/>
                          </a:cubicBezTo>
                          <a:lnTo>
                            <a:pt x="85" y="623"/>
                          </a:lnTo>
                          <a:lnTo>
                            <a:pt x="85" y="623"/>
                          </a:lnTo>
                          <a:cubicBezTo>
                            <a:pt x="86" y="626"/>
                            <a:pt x="89" y="633"/>
                            <a:pt x="91" y="635"/>
                          </a:cubicBezTo>
                          <a:cubicBezTo>
                            <a:pt x="92" y="636"/>
                            <a:pt x="94" y="636"/>
                            <a:pt x="96" y="636"/>
                          </a:cubicBezTo>
                          <a:cubicBezTo>
                            <a:pt x="99" y="637"/>
                            <a:pt x="103" y="639"/>
                            <a:pt x="103" y="644"/>
                          </a:cubicBezTo>
                          <a:cubicBezTo>
                            <a:pt x="103" y="648"/>
                            <a:pt x="101" y="651"/>
                            <a:pt x="99" y="654"/>
                          </a:cubicBezTo>
                          <a:cubicBezTo>
                            <a:pt x="96" y="657"/>
                            <a:pt x="93" y="661"/>
                            <a:pt x="93" y="667"/>
                          </a:cubicBezTo>
                          <a:cubicBezTo>
                            <a:pt x="93" y="673"/>
                            <a:pt x="98" y="674"/>
                            <a:pt x="103" y="676"/>
                          </a:cubicBezTo>
                          <a:cubicBezTo>
                            <a:pt x="108" y="677"/>
                            <a:pt x="114" y="679"/>
                            <a:pt x="114" y="686"/>
                          </a:cubicBezTo>
                          <a:cubicBezTo>
                            <a:pt x="114" y="692"/>
                            <a:pt x="111" y="694"/>
                            <a:pt x="108" y="697"/>
                          </a:cubicBezTo>
                          <a:cubicBezTo>
                            <a:pt x="105" y="699"/>
                            <a:pt x="103" y="701"/>
                            <a:pt x="103" y="705"/>
                          </a:cubicBezTo>
                          <a:lnTo>
                            <a:pt x="103" y="725"/>
                          </a:lnTo>
                          <a:cubicBezTo>
                            <a:pt x="103" y="728"/>
                            <a:pt x="104" y="730"/>
                            <a:pt x="107" y="733"/>
                          </a:cubicBezTo>
                          <a:cubicBezTo>
                            <a:pt x="110" y="736"/>
                            <a:pt x="114" y="741"/>
                            <a:pt x="114" y="749"/>
                          </a:cubicBezTo>
                          <a:cubicBezTo>
                            <a:pt x="114" y="754"/>
                            <a:pt x="110" y="755"/>
                            <a:pt x="108" y="757"/>
                          </a:cubicBezTo>
                          <a:cubicBezTo>
                            <a:pt x="105" y="758"/>
                            <a:pt x="104" y="759"/>
                            <a:pt x="104" y="761"/>
                          </a:cubicBezTo>
                          <a:cubicBezTo>
                            <a:pt x="104" y="764"/>
                            <a:pt x="113" y="773"/>
                            <a:pt x="116" y="773"/>
                          </a:cubicBezTo>
                          <a:cubicBezTo>
                            <a:pt x="119" y="773"/>
                            <a:pt x="120" y="773"/>
                            <a:pt x="122" y="772"/>
                          </a:cubicBezTo>
                          <a:cubicBezTo>
                            <a:pt x="124" y="772"/>
                            <a:pt x="125" y="772"/>
                            <a:pt x="127" y="772"/>
                          </a:cubicBezTo>
                          <a:cubicBezTo>
                            <a:pt x="131" y="772"/>
                            <a:pt x="133" y="774"/>
                            <a:pt x="135" y="775"/>
                          </a:cubicBezTo>
                          <a:cubicBezTo>
                            <a:pt x="136" y="776"/>
                            <a:pt x="137" y="777"/>
                            <a:pt x="138" y="777"/>
                          </a:cubicBezTo>
                          <a:cubicBezTo>
                            <a:pt x="146" y="782"/>
                            <a:pt x="148" y="792"/>
                            <a:pt x="151" y="801"/>
                          </a:cubicBezTo>
                          <a:cubicBezTo>
                            <a:pt x="153" y="808"/>
                            <a:pt x="154" y="815"/>
                            <a:pt x="159" y="820"/>
                          </a:cubicBezTo>
                          <a:lnTo>
                            <a:pt x="159" y="820"/>
                          </a:lnTo>
                          <a:lnTo>
                            <a:pt x="159" y="821"/>
                          </a:lnTo>
                          <a:cubicBezTo>
                            <a:pt x="159" y="822"/>
                            <a:pt x="160" y="823"/>
                            <a:pt x="161" y="824"/>
                          </a:cubicBezTo>
                          <a:cubicBezTo>
                            <a:pt x="161" y="825"/>
                            <a:pt x="162" y="827"/>
                            <a:pt x="162" y="829"/>
                          </a:cubicBezTo>
                          <a:cubicBezTo>
                            <a:pt x="162" y="832"/>
                            <a:pt x="160" y="833"/>
                            <a:pt x="158" y="835"/>
                          </a:cubicBezTo>
                          <a:cubicBezTo>
                            <a:pt x="157" y="835"/>
                            <a:pt x="156" y="836"/>
                            <a:pt x="156" y="837"/>
                          </a:cubicBezTo>
                          <a:cubicBezTo>
                            <a:pt x="155" y="839"/>
                            <a:pt x="156" y="840"/>
                            <a:pt x="156" y="841"/>
                          </a:cubicBezTo>
                          <a:cubicBezTo>
                            <a:pt x="156" y="843"/>
                            <a:pt x="156" y="845"/>
                            <a:pt x="153" y="847"/>
                          </a:cubicBezTo>
                          <a:cubicBezTo>
                            <a:pt x="152" y="850"/>
                            <a:pt x="149" y="852"/>
                            <a:pt x="147" y="854"/>
                          </a:cubicBezTo>
                          <a:cubicBezTo>
                            <a:pt x="142" y="857"/>
                            <a:pt x="137" y="860"/>
                            <a:pt x="137" y="868"/>
                          </a:cubicBezTo>
                          <a:cubicBezTo>
                            <a:pt x="139" y="870"/>
                            <a:pt x="142" y="873"/>
                            <a:pt x="143" y="874"/>
                          </a:cubicBezTo>
                          <a:lnTo>
                            <a:pt x="156" y="874"/>
                          </a:lnTo>
                          <a:lnTo>
                            <a:pt x="157" y="875"/>
                          </a:lnTo>
                          <a:cubicBezTo>
                            <a:pt x="158" y="877"/>
                            <a:pt x="161" y="878"/>
                            <a:pt x="166" y="878"/>
                          </a:cubicBezTo>
                          <a:cubicBezTo>
                            <a:pt x="185" y="878"/>
                            <a:pt x="195" y="861"/>
                            <a:pt x="202" y="842"/>
                          </a:cubicBezTo>
                          <a:cubicBezTo>
                            <a:pt x="203" y="840"/>
                            <a:pt x="205" y="839"/>
                            <a:pt x="207" y="838"/>
                          </a:cubicBezTo>
                          <a:cubicBezTo>
                            <a:pt x="208" y="838"/>
                            <a:pt x="209" y="838"/>
                            <a:pt x="209" y="837"/>
                          </a:cubicBezTo>
                          <a:cubicBezTo>
                            <a:pt x="210" y="836"/>
                            <a:pt x="210" y="834"/>
                            <a:pt x="210" y="832"/>
                          </a:cubicBezTo>
                          <a:cubicBezTo>
                            <a:pt x="210" y="829"/>
                            <a:pt x="210" y="826"/>
                            <a:pt x="213" y="824"/>
                          </a:cubicBezTo>
                          <a:cubicBezTo>
                            <a:pt x="221" y="819"/>
                            <a:pt x="237" y="817"/>
                            <a:pt x="245" y="817"/>
                          </a:cubicBezTo>
                          <a:cubicBezTo>
                            <a:pt x="245" y="816"/>
                            <a:pt x="245" y="815"/>
                            <a:pt x="245" y="814"/>
                          </a:cubicBezTo>
                          <a:cubicBezTo>
                            <a:pt x="241" y="814"/>
                            <a:pt x="238" y="809"/>
                            <a:pt x="235" y="805"/>
                          </a:cubicBezTo>
                          <a:cubicBezTo>
                            <a:pt x="234" y="803"/>
                            <a:pt x="232" y="800"/>
                            <a:pt x="230" y="799"/>
                          </a:cubicBezTo>
                          <a:cubicBezTo>
                            <a:pt x="230" y="799"/>
                            <a:pt x="229" y="798"/>
                            <a:pt x="229" y="798"/>
                          </a:cubicBezTo>
                          <a:cubicBezTo>
                            <a:pt x="228" y="798"/>
                            <a:pt x="225" y="796"/>
                            <a:pt x="225" y="794"/>
                          </a:cubicBezTo>
                          <a:cubicBezTo>
                            <a:pt x="225" y="792"/>
                            <a:pt x="234" y="784"/>
                            <a:pt x="236" y="784"/>
                          </a:cubicBezTo>
                          <a:cubicBezTo>
                            <a:pt x="242" y="784"/>
                            <a:pt x="244" y="784"/>
                            <a:pt x="244" y="778"/>
                          </a:cubicBezTo>
                          <a:cubicBezTo>
                            <a:pt x="244" y="777"/>
                            <a:pt x="244" y="776"/>
                            <a:pt x="243" y="774"/>
                          </a:cubicBezTo>
                          <a:cubicBezTo>
                            <a:pt x="243" y="773"/>
                            <a:pt x="242" y="772"/>
                            <a:pt x="242" y="770"/>
                          </a:cubicBezTo>
                          <a:cubicBezTo>
                            <a:pt x="242" y="768"/>
                            <a:pt x="243" y="766"/>
                            <a:pt x="243" y="764"/>
                          </a:cubicBezTo>
                          <a:cubicBezTo>
                            <a:pt x="244" y="763"/>
                            <a:pt x="245" y="761"/>
                            <a:pt x="245" y="758"/>
                          </a:cubicBezTo>
                          <a:cubicBezTo>
                            <a:pt x="245" y="756"/>
                            <a:pt x="244" y="754"/>
                            <a:pt x="244" y="752"/>
                          </a:cubicBezTo>
                          <a:cubicBezTo>
                            <a:pt x="243" y="751"/>
                            <a:pt x="242" y="749"/>
                            <a:pt x="242" y="747"/>
                          </a:cubicBezTo>
                          <a:cubicBezTo>
                            <a:pt x="242" y="746"/>
                            <a:pt x="243" y="744"/>
                            <a:pt x="244" y="741"/>
                          </a:cubicBezTo>
                          <a:cubicBezTo>
                            <a:pt x="245" y="739"/>
                            <a:pt x="246" y="737"/>
                            <a:pt x="247" y="734"/>
                          </a:cubicBezTo>
                          <a:lnTo>
                            <a:pt x="247" y="733"/>
                          </a:lnTo>
                          <a:lnTo>
                            <a:pt x="248" y="733"/>
                          </a:lnTo>
                          <a:cubicBezTo>
                            <a:pt x="253" y="732"/>
                            <a:pt x="258" y="724"/>
                            <a:pt x="258" y="719"/>
                          </a:cubicBezTo>
                          <a:cubicBezTo>
                            <a:pt x="258" y="715"/>
                            <a:pt x="256" y="713"/>
                            <a:pt x="253" y="710"/>
                          </a:cubicBezTo>
                          <a:cubicBezTo>
                            <a:pt x="251" y="707"/>
                            <a:pt x="249" y="705"/>
                            <a:pt x="249" y="701"/>
                          </a:cubicBezTo>
                          <a:cubicBezTo>
                            <a:pt x="249" y="689"/>
                            <a:pt x="253" y="677"/>
                            <a:pt x="261" y="677"/>
                          </a:cubicBezTo>
                          <a:lnTo>
                            <a:pt x="272" y="677"/>
                          </a:lnTo>
                          <a:cubicBezTo>
                            <a:pt x="276" y="677"/>
                            <a:pt x="279" y="673"/>
                            <a:pt x="281" y="670"/>
                          </a:cubicBezTo>
                          <a:cubicBezTo>
                            <a:pt x="283" y="666"/>
                            <a:pt x="285" y="663"/>
                            <a:pt x="289" y="663"/>
                          </a:cubicBezTo>
                          <a:cubicBezTo>
                            <a:pt x="295" y="663"/>
                            <a:pt x="297" y="669"/>
                            <a:pt x="298" y="673"/>
                          </a:cubicBezTo>
                          <a:cubicBezTo>
                            <a:pt x="300" y="678"/>
                            <a:pt x="301" y="682"/>
                            <a:pt x="306" y="682"/>
                          </a:cubicBezTo>
                          <a:cubicBezTo>
                            <a:pt x="307" y="682"/>
                            <a:pt x="306" y="679"/>
                            <a:pt x="306" y="677"/>
                          </a:cubicBezTo>
                          <a:cubicBezTo>
                            <a:pt x="305" y="675"/>
                            <a:pt x="305" y="673"/>
                            <a:pt x="305" y="672"/>
                          </a:cubicBezTo>
                          <a:cubicBezTo>
                            <a:pt x="305" y="670"/>
                            <a:pt x="307" y="657"/>
                            <a:pt x="310" y="656"/>
                          </a:cubicBezTo>
                          <a:cubicBezTo>
                            <a:pt x="311" y="655"/>
                            <a:pt x="311" y="655"/>
                            <a:pt x="312" y="655"/>
                          </a:cubicBezTo>
                          <a:cubicBezTo>
                            <a:pt x="312" y="655"/>
                            <a:pt x="313" y="655"/>
                            <a:pt x="313" y="655"/>
                          </a:cubicBezTo>
                          <a:cubicBezTo>
                            <a:pt x="313" y="655"/>
                            <a:pt x="314" y="655"/>
                            <a:pt x="314" y="655"/>
                          </a:cubicBezTo>
                          <a:cubicBezTo>
                            <a:pt x="314" y="654"/>
                            <a:pt x="314" y="653"/>
                            <a:pt x="314" y="652"/>
                          </a:cubicBezTo>
                          <a:cubicBezTo>
                            <a:pt x="314" y="651"/>
                            <a:pt x="314" y="649"/>
                            <a:pt x="316" y="647"/>
                          </a:cubicBezTo>
                          <a:cubicBezTo>
                            <a:pt x="317" y="646"/>
                            <a:pt x="319" y="645"/>
                            <a:pt x="320" y="643"/>
                          </a:cubicBezTo>
                          <a:cubicBezTo>
                            <a:pt x="323" y="641"/>
                            <a:pt x="327" y="637"/>
                            <a:pt x="327" y="634"/>
                          </a:cubicBezTo>
                          <a:cubicBezTo>
                            <a:pt x="327" y="633"/>
                            <a:pt x="327" y="633"/>
                            <a:pt x="326" y="632"/>
                          </a:cubicBezTo>
                          <a:cubicBezTo>
                            <a:pt x="325" y="632"/>
                            <a:pt x="324" y="631"/>
                            <a:pt x="324" y="631"/>
                          </a:cubicBezTo>
                          <a:lnTo>
                            <a:pt x="324" y="630"/>
                          </a:lnTo>
                          <a:lnTo>
                            <a:pt x="324" y="627"/>
                          </a:lnTo>
                          <a:cubicBezTo>
                            <a:pt x="324" y="625"/>
                            <a:pt x="324" y="623"/>
                            <a:pt x="326" y="622"/>
                          </a:cubicBezTo>
                          <a:cubicBezTo>
                            <a:pt x="328" y="619"/>
                            <a:pt x="332" y="617"/>
                            <a:pt x="335" y="617"/>
                          </a:cubicBezTo>
                          <a:cubicBezTo>
                            <a:pt x="338" y="617"/>
                            <a:pt x="338" y="619"/>
                            <a:pt x="339" y="621"/>
                          </a:cubicBezTo>
                          <a:cubicBezTo>
                            <a:pt x="339" y="622"/>
                            <a:pt x="340" y="623"/>
                            <a:pt x="340" y="624"/>
                          </a:cubicBezTo>
                          <a:cubicBezTo>
                            <a:pt x="347" y="628"/>
                            <a:pt x="356" y="633"/>
                            <a:pt x="358" y="633"/>
                          </a:cubicBezTo>
                          <a:cubicBezTo>
                            <a:pt x="364" y="633"/>
                            <a:pt x="364" y="629"/>
                            <a:pt x="364" y="628"/>
                          </a:cubicBezTo>
                          <a:lnTo>
                            <a:pt x="364" y="623"/>
                          </a:lnTo>
                          <a:cubicBezTo>
                            <a:pt x="364" y="621"/>
                            <a:pt x="365" y="619"/>
                            <a:pt x="366" y="618"/>
                          </a:cubicBezTo>
                          <a:cubicBezTo>
                            <a:pt x="367" y="617"/>
                            <a:pt x="367" y="617"/>
                            <a:pt x="367" y="616"/>
                          </a:cubicBezTo>
                          <a:lnTo>
                            <a:pt x="367" y="612"/>
                          </a:lnTo>
                          <a:cubicBezTo>
                            <a:pt x="366" y="610"/>
                            <a:pt x="364" y="608"/>
                            <a:pt x="362" y="607"/>
                          </a:cubicBezTo>
                          <a:cubicBezTo>
                            <a:pt x="359" y="605"/>
                            <a:pt x="357" y="603"/>
                            <a:pt x="357" y="601"/>
                          </a:cubicBezTo>
                          <a:cubicBezTo>
                            <a:pt x="357" y="597"/>
                            <a:pt x="360" y="595"/>
                            <a:pt x="362" y="593"/>
                          </a:cubicBezTo>
                          <a:cubicBezTo>
                            <a:pt x="364" y="591"/>
                            <a:pt x="366" y="589"/>
                            <a:pt x="366" y="587"/>
                          </a:cubicBezTo>
                          <a:cubicBezTo>
                            <a:pt x="366" y="585"/>
                            <a:pt x="365" y="583"/>
                            <a:pt x="364" y="581"/>
                          </a:cubicBezTo>
                          <a:cubicBezTo>
                            <a:pt x="363" y="581"/>
                            <a:pt x="363" y="580"/>
                            <a:pt x="363" y="579"/>
                          </a:cubicBezTo>
                          <a:lnTo>
                            <a:pt x="349" y="579"/>
                          </a:lnTo>
                          <a:lnTo>
                            <a:pt x="349" y="579"/>
                          </a:lnTo>
                          <a:cubicBezTo>
                            <a:pt x="346" y="576"/>
                            <a:pt x="345" y="566"/>
                            <a:pt x="345" y="562"/>
                          </a:cubicBezTo>
                          <a:cubicBezTo>
                            <a:pt x="345" y="557"/>
                            <a:pt x="346" y="555"/>
                            <a:pt x="347" y="553"/>
                          </a:cubicBezTo>
                          <a:cubicBezTo>
                            <a:pt x="348" y="552"/>
                            <a:pt x="349" y="550"/>
                            <a:pt x="349" y="549"/>
                          </a:cubicBezTo>
                          <a:cubicBezTo>
                            <a:pt x="347" y="548"/>
                            <a:pt x="347" y="547"/>
                            <a:pt x="346" y="545"/>
                          </a:cubicBezTo>
                          <a:lnTo>
                            <a:pt x="346" y="544"/>
                          </a:lnTo>
                          <a:lnTo>
                            <a:pt x="347" y="543"/>
                          </a:lnTo>
                          <a:cubicBezTo>
                            <a:pt x="349" y="542"/>
                            <a:pt x="350" y="541"/>
                            <a:pt x="351" y="539"/>
                          </a:cubicBezTo>
                          <a:cubicBezTo>
                            <a:pt x="352" y="538"/>
                            <a:pt x="353" y="537"/>
                            <a:pt x="356" y="535"/>
                          </a:cubicBezTo>
                          <a:cubicBezTo>
                            <a:pt x="356" y="535"/>
                            <a:pt x="356" y="534"/>
                            <a:pt x="357" y="534"/>
                          </a:cubicBezTo>
                          <a:cubicBezTo>
                            <a:pt x="358" y="533"/>
                            <a:pt x="359" y="532"/>
                            <a:pt x="359" y="530"/>
                          </a:cubicBezTo>
                          <a:cubicBezTo>
                            <a:pt x="359" y="527"/>
                            <a:pt x="360" y="525"/>
                            <a:pt x="361" y="523"/>
                          </a:cubicBezTo>
                          <a:cubicBezTo>
                            <a:pt x="363" y="521"/>
                            <a:pt x="364" y="519"/>
                            <a:pt x="364" y="516"/>
                          </a:cubicBezTo>
                          <a:cubicBezTo>
                            <a:pt x="364" y="516"/>
                            <a:pt x="364" y="515"/>
                            <a:pt x="363" y="514"/>
                          </a:cubicBezTo>
                          <a:cubicBezTo>
                            <a:pt x="362" y="513"/>
                            <a:pt x="361" y="512"/>
                            <a:pt x="361" y="509"/>
                          </a:cubicBezTo>
                          <a:cubicBezTo>
                            <a:pt x="361" y="508"/>
                            <a:pt x="362" y="506"/>
                            <a:pt x="363" y="505"/>
                          </a:cubicBezTo>
                          <a:cubicBezTo>
                            <a:pt x="363" y="504"/>
                            <a:pt x="364" y="503"/>
                            <a:pt x="364" y="501"/>
                          </a:cubicBezTo>
                          <a:cubicBezTo>
                            <a:pt x="364" y="498"/>
                            <a:pt x="362" y="496"/>
                            <a:pt x="360" y="494"/>
                          </a:cubicBezTo>
                          <a:cubicBezTo>
                            <a:pt x="357" y="492"/>
                            <a:pt x="354" y="490"/>
                            <a:pt x="354" y="485"/>
                          </a:cubicBezTo>
                          <a:cubicBezTo>
                            <a:pt x="354" y="481"/>
                            <a:pt x="356" y="479"/>
                            <a:pt x="357" y="478"/>
                          </a:cubicBezTo>
                          <a:cubicBezTo>
                            <a:pt x="358" y="476"/>
                            <a:pt x="359" y="476"/>
                            <a:pt x="359" y="475"/>
                          </a:cubicBezTo>
                          <a:cubicBezTo>
                            <a:pt x="359" y="473"/>
                            <a:pt x="358" y="473"/>
                            <a:pt x="357" y="471"/>
                          </a:cubicBezTo>
                          <a:cubicBezTo>
                            <a:pt x="356" y="470"/>
                            <a:pt x="354" y="467"/>
                            <a:pt x="354" y="463"/>
                          </a:cubicBezTo>
                          <a:cubicBezTo>
                            <a:pt x="354" y="455"/>
                            <a:pt x="359" y="454"/>
                            <a:pt x="364" y="452"/>
                          </a:cubicBezTo>
                          <a:cubicBezTo>
                            <a:pt x="368" y="451"/>
                            <a:pt x="371" y="450"/>
                            <a:pt x="373" y="447"/>
                          </a:cubicBezTo>
                          <a:lnTo>
                            <a:pt x="373" y="446"/>
                          </a:lnTo>
                          <a:cubicBezTo>
                            <a:pt x="372" y="446"/>
                            <a:pt x="372" y="446"/>
                            <a:pt x="372" y="44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7" name="Freeform 1189">
                      <a:extLst>
                        <a:ext uri="{FF2B5EF4-FFF2-40B4-BE49-F238E27FC236}">
                          <a16:creationId xmlns:a16="http://schemas.microsoft.com/office/drawing/2014/main" id="{91D3E6CB-CDF2-6769-D6E6-E105020778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066" y="4234048"/>
                      <a:ext cx="127803" cy="167273"/>
                    </a:xfrm>
                    <a:custGeom>
                      <a:avLst/>
                      <a:gdLst>
                        <a:gd name="T0" fmla="*/ 264 w 300"/>
                        <a:gd name="T1" fmla="*/ 170 h 392"/>
                        <a:gd name="T2" fmla="*/ 226 w 300"/>
                        <a:gd name="T3" fmla="*/ 189 h 392"/>
                        <a:gd name="T4" fmla="*/ 210 w 300"/>
                        <a:gd name="T5" fmla="*/ 181 h 392"/>
                        <a:gd name="T6" fmla="*/ 202 w 300"/>
                        <a:gd name="T7" fmla="*/ 130 h 392"/>
                        <a:gd name="T8" fmla="*/ 188 w 300"/>
                        <a:gd name="T9" fmla="*/ 115 h 392"/>
                        <a:gd name="T10" fmla="*/ 215 w 300"/>
                        <a:gd name="T11" fmla="*/ 109 h 392"/>
                        <a:gd name="T12" fmla="*/ 222 w 300"/>
                        <a:gd name="T13" fmla="*/ 82 h 392"/>
                        <a:gd name="T14" fmla="*/ 234 w 300"/>
                        <a:gd name="T15" fmla="*/ 83 h 392"/>
                        <a:gd name="T16" fmla="*/ 268 w 300"/>
                        <a:gd name="T17" fmla="*/ 50 h 392"/>
                        <a:gd name="T18" fmla="*/ 247 w 300"/>
                        <a:gd name="T19" fmla="*/ 39 h 392"/>
                        <a:gd name="T20" fmla="*/ 226 w 300"/>
                        <a:gd name="T21" fmla="*/ 38 h 392"/>
                        <a:gd name="T22" fmla="*/ 218 w 300"/>
                        <a:gd name="T23" fmla="*/ 0 h 392"/>
                        <a:gd name="T24" fmla="*/ 188 w 300"/>
                        <a:gd name="T25" fmla="*/ 42 h 392"/>
                        <a:gd name="T26" fmla="*/ 202 w 300"/>
                        <a:gd name="T27" fmla="*/ 49 h 392"/>
                        <a:gd name="T28" fmla="*/ 168 w 300"/>
                        <a:gd name="T29" fmla="*/ 55 h 392"/>
                        <a:gd name="T30" fmla="*/ 67 w 300"/>
                        <a:gd name="T31" fmla="*/ 130 h 392"/>
                        <a:gd name="T32" fmla="*/ 40 w 300"/>
                        <a:gd name="T33" fmla="*/ 178 h 392"/>
                        <a:gd name="T34" fmla="*/ 54 w 300"/>
                        <a:gd name="T35" fmla="*/ 203 h 392"/>
                        <a:gd name="T36" fmla="*/ 67 w 300"/>
                        <a:gd name="T37" fmla="*/ 217 h 392"/>
                        <a:gd name="T38" fmla="*/ 51 w 300"/>
                        <a:gd name="T39" fmla="*/ 224 h 392"/>
                        <a:gd name="T40" fmla="*/ 25 w 300"/>
                        <a:gd name="T41" fmla="*/ 226 h 392"/>
                        <a:gd name="T42" fmla="*/ 13 w 300"/>
                        <a:gd name="T43" fmla="*/ 265 h 392"/>
                        <a:gd name="T44" fmla="*/ 5 w 300"/>
                        <a:gd name="T45" fmla="*/ 289 h 392"/>
                        <a:gd name="T46" fmla="*/ 31 w 300"/>
                        <a:gd name="T47" fmla="*/ 319 h 392"/>
                        <a:gd name="T48" fmla="*/ 29 w 300"/>
                        <a:gd name="T49" fmla="*/ 326 h 392"/>
                        <a:gd name="T50" fmla="*/ 16 w 300"/>
                        <a:gd name="T51" fmla="*/ 356 h 392"/>
                        <a:gd name="T52" fmla="*/ 25 w 300"/>
                        <a:gd name="T53" fmla="*/ 362 h 392"/>
                        <a:gd name="T54" fmla="*/ 36 w 300"/>
                        <a:gd name="T55" fmla="*/ 375 h 392"/>
                        <a:gd name="T56" fmla="*/ 58 w 300"/>
                        <a:gd name="T57" fmla="*/ 381 h 392"/>
                        <a:gd name="T58" fmla="*/ 70 w 300"/>
                        <a:gd name="T59" fmla="*/ 383 h 392"/>
                        <a:gd name="T60" fmla="*/ 74 w 300"/>
                        <a:gd name="T61" fmla="*/ 387 h 392"/>
                        <a:gd name="T62" fmla="*/ 98 w 300"/>
                        <a:gd name="T63" fmla="*/ 385 h 392"/>
                        <a:gd name="T64" fmla="*/ 115 w 300"/>
                        <a:gd name="T65" fmla="*/ 381 h 392"/>
                        <a:gd name="T66" fmla="*/ 138 w 300"/>
                        <a:gd name="T67" fmla="*/ 371 h 392"/>
                        <a:gd name="T68" fmla="*/ 140 w 300"/>
                        <a:gd name="T69" fmla="*/ 364 h 392"/>
                        <a:gd name="T70" fmla="*/ 150 w 300"/>
                        <a:gd name="T71" fmla="*/ 344 h 392"/>
                        <a:gd name="T72" fmla="*/ 151 w 300"/>
                        <a:gd name="T73" fmla="*/ 336 h 392"/>
                        <a:gd name="T74" fmla="*/ 198 w 300"/>
                        <a:gd name="T75" fmla="*/ 301 h 392"/>
                        <a:gd name="T76" fmla="*/ 217 w 300"/>
                        <a:gd name="T77" fmla="*/ 305 h 392"/>
                        <a:gd name="T78" fmla="*/ 235 w 300"/>
                        <a:gd name="T79" fmla="*/ 310 h 392"/>
                        <a:gd name="T80" fmla="*/ 262 w 300"/>
                        <a:gd name="T81" fmla="*/ 290 h 392"/>
                        <a:gd name="T82" fmla="*/ 269 w 300"/>
                        <a:gd name="T83" fmla="*/ 262 h 392"/>
                        <a:gd name="T84" fmla="*/ 276 w 300"/>
                        <a:gd name="T85" fmla="*/ 252 h 392"/>
                        <a:gd name="T86" fmla="*/ 290 w 300"/>
                        <a:gd name="T87" fmla="*/ 250 h 392"/>
                        <a:gd name="T88" fmla="*/ 289 w 300"/>
                        <a:gd name="T89" fmla="*/ 197 h 3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300" h="392">
                          <a:moveTo>
                            <a:pt x="284" y="168"/>
                          </a:moveTo>
                          <a:cubicBezTo>
                            <a:pt x="282" y="168"/>
                            <a:pt x="281" y="168"/>
                            <a:pt x="279" y="169"/>
                          </a:cubicBezTo>
                          <a:cubicBezTo>
                            <a:pt x="273" y="170"/>
                            <a:pt x="268" y="170"/>
                            <a:pt x="264" y="170"/>
                          </a:cubicBezTo>
                          <a:cubicBezTo>
                            <a:pt x="262" y="170"/>
                            <a:pt x="260" y="170"/>
                            <a:pt x="258" y="170"/>
                          </a:cubicBezTo>
                          <a:cubicBezTo>
                            <a:pt x="245" y="170"/>
                            <a:pt x="234" y="169"/>
                            <a:pt x="226" y="189"/>
                          </a:cubicBezTo>
                          <a:cubicBezTo>
                            <a:pt x="226" y="189"/>
                            <a:pt x="226" y="189"/>
                            <a:pt x="226" y="189"/>
                          </a:cubicBezTo>
                          <a:cubicBezTo>
                            <a:pt x="223" y="192"/>
                            <a:pt x="219" y="194"/>
                            <a:pt x="216" y="194"/>
                          </a:cubicBezTo>
                          <a:cubicBezTo>
                            <a:pt x="212" y="194"/>
                            <a:pt x="208" y="192"/>
                            <a:pt x="207" y="188"/>
                          </a:cubicBezTo>
                          <a:cubicBezTo>
                            <a:pt x="206" y="186"/>
                            <a:pt x="207" y="183"/>
                            <a:pt x="210" y="181"/>
                          </a:cubicBezTo>
                          <a:cubicBezTo>
                            <a:pt x="212" y="179"/>
                            <a:pt x="215" y="177"/>
                            <a:pt x="217" y="175"/>
                          </a:cubicBezTo>
                          <a:cubicBezTo>
                            <a:pt x="224" y="171"/>
                            <a:pt x="229" y="168"/>
                            <a:pt x="227" y="157"/>
                          </a:cubicBezTo>
                          <a:cubicBezTo>
                            <a:pt x="225" y="132"/>
                            <a:pt x="213" y="131"/>
                            <a:pt x="202" y="130"/>
                          </a:cubicBezTo>
                          <a:cubicBezTo>
                            <a:pt x="196" y="129"/>
                            <a:pt x="189" y="128"/>
                            <a:pt x="186" y="122"/>
                          </a:cubicBezTo>
                          <a:cubicBezTo>
                            <a:pt x="186" y="121"/>
                            <a:pt x="186" y="121"/>
                            <a:pt x="186" y="121"/>
                          </a:cubicBezTo>
                          <a:cubicBezTo>
                            <a:pt x="185" y="118"/>
                            <a:pt x="186" y="116"/>
                            <a:pt x="188" y="115"/>
                          </a:cubicBezTo>
                          <a:cubicBezTo>
                            <a:pt x="190" y="112"/>
                            <a:pt x="194" y="112"/>
                            <a:pt x="198" y="112"/>
                          </a:cubicBezTo>
                          <a:cubicBezTo>
                            <a:pt x="199" y="112"/>
                            <a:pt x="200" y="112"/>
                            <a:pt x="201" y="112"/>
                          </a:cubicBezTo>
                          <a:cubicBezTo>
                            <a:pt x="206" y="112"/>
                            <a:pt x="212" y="112"/>
                            <a:pt x="215" y="109"/>
                          </a:cubicBezTo>
                          <a:cubicBezTo>
                            <a:pt x="216" y="107"/>
                            <a:pt x="216" y="103"/>
                            <a:pt x="215" y="98"/>
                          </a:cubicBezTo>
                          <a:cubicBezTo>
                            <a:pt x="214" y="91"/>
                            <a:pt x="215" y="87"/>
                            <a:pt x="217" y="84"/>
                          </a:cubicBezTo>
                          <a:cubicBezTo>
                            <a:pt x="218" y="83"/>
                            <a:pt x="220" y="82"/>
                            <a:pt x="222" y="82"/>
                          </a:cubicBezTo>
                          <a:cubicBezTo>
                            <a:pt x="224" y="82"/>
                            <a:pt x="225" y="82"/>
                            <a:pt x="227" y="83"/>
                          </a:cubicBezTo>
                          <a:cubicBezTo>
                            <a:pt x="227" y="83"/>
                            <a:pt x="228" y="83"/>
                            <a:pt x="228" y="83"/>
                          </a:cubicBezTo>
                          <a:cubicBezTo>
                            <a:pt x="230" y="83"/>
                            <a:pt x="232" y="83"/>
                            <a:pt x="234" y="83"/>
                          </a:cubicBezTo>
                          <a:cubicBezTo>
                            <a:pt x="243" y="83"/>
                            <a:pt x="244" y="79"/>
                            <a:pt x="246" y="74"/>
                          </a:cubicBezTo>
                          <a:cubicBezTo>
                            <a:pt x="246" y="71"/>
                            <a:pt x="247" y="67"/>
                            <a:pt x="252" y="66"/>
                          </a:cubicBezTo>
                          <a:cubicBezTo>
                            <a:pt x="261" y="65"/>
                            <a:pt x="267" y="57"/>
                            <a:pt x="268" y="50"/>
                          </a:cubicBezTo>
                          <a:cubicBezTo>
                            <a:pt x="269" y="47"/>
                            <a:pt x="269" y="44"/>
                            <a:pt x="268" y="42"/>
                          </a:cubicBezTo>
                          <a:cubicBezTo>
                            <a:pt x="264" y="44"/>
                            <a:pt x="261" y="45"/>
                            <a:pt x="258" y="45"/>
                          </a:cubicBezTo>
                          <a:cubicBezTo>
                            <a:pt x="253" y="45"/>
                            <a:pt x="249" y="42"/>
                            <a:pt x="247" y="39"/>
                          </a:cubicBezTo>
                          <a:cubicBezTo>
                            <a:pt x="244" y="36"/>
                            <a:pt x="242" y="34"/>
                            <a:pt x="238" y="34"/>
                          </a:cubicBezTo>
                          <a:cubicBezTo>
                            <a:pt x="236" y="34"/>
                            <a:pt x="233" y="35"/>
                            <a:pt x="229" y="37"/>
                          </a:cubicBezTo>
                          <a:cubicBezTo>
                            <a:pt x="228" y="38"/>
                            <a:pt x="227" y="38"/>
                            <a:pt x="226" y="38"/>
                          </a:cubicBezTo>
                          <a:cubicBezTo>
                            <a:pt x="226" y="38"/>
                            <a:pt x="225" y="38"/>
                            <a:pt x="225" y="37"/>
                          </a:cubicBezTo>
                          <a:cubicBezTo>
                            <a:pt x="224" y="36"/>
                            <a:pt x="225" y="35"/>
                            <a:pt x="226" y="33"/>
                          </a:cubicBezTo>
                          <a:cubicBezTo>
                            <a:pt x="230" y="25"/>
                            <a:pt x="237" y="10"/>
                            <a:pt x="218" y="0"/>
                          </a:cubicBezTo>
                          <a:cubicBezTo>
                            <a:pt x="214" y="1"/>
                            <a:pt x="211" y="3"/>
                            <a:pt x="208" y="5"/>
                          </a:cubicBezTo>
                          <a:cubicBezTo>
                            <a:pt x="193" y="13"/>
                            <a:pt x="181" y="20"/>
                            <a:pt x="179" y="43"/>
                          </a:cubicBezTo>
                          <a:cubicBezTo>
                            <a:pt x="181" y="43"/>
                            <a:pt x="184" y="42"/>
                            <a:pt x="188" y="42"/>
                          </a:cubicBezTo>
                          <a:cubicBezTo>
                            <a:pt x="193" y="42"/>
                            <a:pt x="198" y="44"/>
                            <a:pt x="202" y="46"/>
                          </a:cubicBezTo>
                          <a:cubicBezTo>
                            <a:pt x="202" y="46"/>
                            <a:pt x="202" y="47"/>
                            <a:pt x="202" y="47"/>
                          </a:cubicBezTo>
                          <a:lnTo>
                            <a:pt x="202" y="49"/>
                          </a:lnTo>
                          <a:cubicBezTo>
                            <a:pt x="202" y="59"/>
                            <a:pt x="201" y="62"/>
                            <a:pt x="189" y="62"/>
                          </a:cubicBezTo>
                          <a:cubicBezTo>
                            <a:pt x="187" y="62"/>
                            <a:pt x="185" y="60"/>
                            <a:pt x="182" y="59"/>
                          </a:cubicBezTo>
                          <a:cubicBezTo>
                            <a:pt x="178" y="57"/>
                            <a:pt x="174" y="55"/>
                            <a:pt x="168" y="55"/>
                          </a:cubicBezTo>
                          <a:cubicBezTo>
                            <a:pt x="164" y="55"/>
                            <a:pt x="160" y="56"/>
                            <a:pt x="155" y="58"/>
                          </a:cubicBezTo>
                          <a:cubicBezTo>
                            <a:pt x="142" y="71"/>
                            <a:pt x="128" y="81"/>
                            <a:pt x="114" y="90"/>
                          </a:cubicBezTo>
                          <a:cubicBezTo>
                            <a:pt x="96" y="101"/>
                            <a:pt x="80" y="112"/>
                            <a:pt x="67" y="130"/>
                          </a:cubicBezTo>
                          <a:cubicBezTo>
                            <a:pt x="64" y="134"/>
                            <a:pt x="61" y="140"/>
                            <a:pt x="58" y="147"/>
                          </a:cubicBezTo>
                          <a:cubicBezTo>
                            <a:pt x="55" y="153"/>
                            <a:pt x="52" y="160"/>
                            <a:pt x="49" y="166"/>
                          </a:cubicBezTo>
                          <a:cubicBezTo>
                            <a:pt x="46" y="170"/>
                            <a:pt x="43" y="175"/>
                            <a:pt x="40" y="178"/>
                          </a:cubicBezTo>
                          <a:cubicBezTo>
                            <a:pt x="34" y="187"/>
                            <a:pt x="29" y="195"/>
                            <a:pt x="31" y="197"/>
                          </a:cubicBezTo>
                          <a:cubicBezTo>
                            <a:pt x="39" y="203"/>
                            <a:pt x="42" y="203"/>
                            <a:pt x="46" y="202"/>
                          </a:cubicBezTo>
                          <a:cubicBezTo>
                            <a:pt x="48" y="202"/>
                            <a:pt x="51" y="202"/>
                            <a:pt x="54" y="203"/>
                          </a:cubicBezTo>
                          <a:cubicBezTo>
                            <a:pt x="56" y="202"/>
                            <a:pt x="57" y="202"/>
                            <a:pt x="58" y="202"/>
                          </a:cubicBezTo>
                          <a:cubicBezTo>
                            <a:pt x="66" y="202"/>
                            <a:pt x="68" y="215"/>
                            <a:pt x="68" y="215"/>
                          </a:cubicBezTo>
                          <a:cubicBezTo>
                            <a:pt x="68" y="216"/>
                            <a:pt x="67" y="216"/>
                            <a:pt x="67" y="217"/>
                          </a:cubicBezTo>
                          <a:cubicBezTo>
                            <a:pt x="66" y="217"/>
                            <a:pt x="66" y="219"/>
                            <a:pt x="65" y="221"/>
                          </a:cubicBezTo>
                          <a:cubicBezTo>
                            <a:pt x="65" y="223"/>
                            <a:pt x="64" y="226"/>
                            <a:pt x="60" y="226"/>
                          </a:cubicBezTo>
                          <a:cubicBezTo>
                            <a:pt x="57" y="226"/>
                            <a:pt x="55" y="225"/>
                            <a:pt x="51" y="224"/>
                          </a:cubicBezTo>
                          <a:cubicBezTo>
                            <a:pt x="48" y="229"/>
                            <a:pt x="44" y="231"/>
                            <a:pt x="40" y="231"/>
                          </a:cubicBezTo>
                          <a:cubicBezTo>
                            <a:pt x="36" y="231"/>
                            <a:pt x="32" y="229"/>
                            <a:pt x="26" y="226"/>
                          </a:cubicBezTo>
                          <a:cubicBezTo>
                            <a:pt x="26" y="226"/>
                            <a:pt x="25" y="226"/>
                            <a:pt x="25" y="226"/>
                          </a:cubicBezTo>
                          <a:cubicBezTo>
                            <a:pt x="25" y="226"/>
                            <a:pt x="25" y="230"/>
                            <a:pt x="26" y="232"/>
                          </a:cubicBezTo>
                          <a:cubicBezTo>
                            <a:pt x="26" y="237"/>
                            <a:pt x="27" y="244"/>
                            <a:pt x="25" y="251"/>
                          </a:cubicBezTo>
                          <a:cubicBezTo>
                            <a:pt x="23" y="257"/>
                            <a:pt x="18" y="261"/>
                            <a:pt x="13" y="265"/>
                          </a:cubicBezTo>
                          <a:cubicBezTo>
                            <a:pt x="7" y="270"/>
                            <a:pt x="0" y="275"/>
                            <a:pt x="0" y="286"/>
                          </a:cubicBezTo>
                          <a:cubicBezTo>
                            <a:pt x="0" y="286"/>
                            <a:pt x="0" y="287"/>
                            <a:pt x="0" y="288"/>
                          </a:cubicBezTo>
                          <a:cubicBezTo>
                            <a:pt x="2" y="288"/>
                            <a:pt x="4" y="289"/>
                            <a:pt x="5" y="289"/>
                          </a:cubicBezTo>
                          <a:cubicBezTo>
                            <a:pt x="5" y="289"/>
                            <a:pt x="5" y="289"/>
                            <a:pt x="6" y="289"/>
                          </a:cubicBezTo>
                          <a:cubicBezTo>
                            <a:pt x="15" y="289"/>
                            <a:pt x="34" y="300"/>
                            <a:pt x="34" y="310"/>
                          </a:cubicBezTo>
                          <a:cubicBezTo>
                            <a:pt x="34" y="315"/>
                            <a:pt x="32" y="318"/>
                            <a:pt x="31" y="319"/>
                          </a:cubicBezTo>
                          <a:cubicBezTo>
                            <a:pt x="30" y="320"/>
                            <a:pt x="29" y="321"/>
                            <a:pt x="29" y="322"/>
                          </a:cubicBezTo>
                          <a:cubicBezTo>
                            <a:pt x="29" y="322"/>
                            <a:pt x="29" y="322"/>
                            <a:pt x="29" y="322"/>
                          </a:cubicBezTo>
                          <a:cubicBezTo>
                            <a:pt x="28" y="324"/>
                            <a:pt x="28" y="325"/>
                            <a:pt x="29" y="326"/>
                          </a:cubicBezTo>
                          <a:cubicBezTo>
                            <a:pt x="29" y="328"/>
                            <a:pt x="29" y="329"/>
                            <a:pt x="29" y="331"/>
                          </a:cubicBezTo>
                          <a:cubicBezTo>
                            <a:pt x="28" y="335"/>
                            <a:pt x="25" y="338"/>
                            <a:pt x="23" y="341"/>
                          </a:cubicBezTo>
                          <a:cubicBezTo>
                            <a:pt x="19" y="346"/>
                            <a:pt x="16" y="350"/>
                            <a:pt x="16" y="356"/>
                          </a:cubicBezTo>
                          <a:cubicBezTo>
                            <a:pt x="16" y="360"/>
                            <a:pt x="18" y="361"/>
                            <a:pt x="21" y="361"/>
                          </a:cubicBezTo>
                          <a:cubicBezTo>
                            <a:pt x="22" y="361"/>
                            <a:pt x="23" y="361"/>
                            <a:pt x="24" y="361"/>
                          </a:cubicBezTo>
                          <a:cubicBezTo>
                            <a:pt x="24" y="361"/>
                            <a:pt x="25" y="361"/>
                            <a:pt x="25" y="362"/>
                          </a:cubicBezTo>
                          <a:cubicBezTo>
                            <a:pt x="26" y="364"/>
                            <a:pt x="26" y="366"/>
                            <a:pt x="26" y="368"/>
                          </a:cubicBezTo>
                          <a:cubicBezTo>
                            <a:pt x="26" y="369"/>
                            <a:pt x="26" y="369"/>
                            <a:pt x="26" y="370"/>
                          </a:cubicBezTo>
                          <a:cubicBezTo>
                            <a:pt x="26" y="371"/>
                            <a:pt x="31" y="375"/>
                            <a:pt x="36" y="375"/>
                          </a:cubicBezTo>
                          <a:cubicBezTo>
                            <a:pt x="38" y="375"/>
                            <a:pt x="40" y="375"/>
                            <a:pt x="42" y="374"/>
                          </a:cubicBezTo>
                          <a:cubicBezTo>
                            <a:pt x="43" y="373"/>
                            <a:pt x="45" y="373"/>
                            <a:pt x="48" y="373"/>
                          </a:cubicBezTo>
                          <a:cubicBezTo>
                            <a:pt x="55" y="373"/>
                            <a:pt x="57" y="378"/>
                            <a:pt x="58" y="381"/>
                          </a:cubicBezTo>
                          <a:cubicBezTo>
                            <a:pt x="60" y="385"/>
                            <a:pt x="60" y="387"/>
                            <a:pt x="63" y="387"/>
                          </a:cubicBezTo>
                          <a:cubicBezTo>
                            <a:pt x="65" y="386"/>
                            <a:pt x="66" y="386"/>
                            <a:pt x="67" y="385"/>
                          </a:cubicBezTo>
                          <a:cubicBezTo>
                            <a:pt x="68" y="384"/>
                            <a:pt x="68" y="384"/>
                            <a:pt x="70" y="383"/>
                          </a:cubicBezTo>
                          <a:cubicBezTo>
                            <a:pt x="70" y="383"/>
                            <a:pt x="70" y="383"/>
                            <a:pt x="70" y="383"/>
                          </a:cubicBezTo>
                          <a:cubicBezTo>
                            <a:pt x="71" y="383"/>
                            <a:pt x="71" y="383"/>
                            <a:pt x="71" y="383"/>
                          </a:cubicBezTo>
                          <a:cubicBezTo>
                            <a:pt x="72" y="384"/>
                            <a:pt x="73" y="386"/>
                            <a:pt x="74" y="387"/>
                          </a:cubicBezTo>
                          <a:cubicBezTo>
                            <a:pt x="77" y="390"/>
                            <a:pt x="79" y="392"/>
                            <a:pt x="84" y="392"/>
                          </a:cubicBezTo>
                          <a:cubicBezTo>
                            <a:pt x="89" y="392"/>
                            <a:pt x="91" y="391"/>
                            <a:pt x="93" y="389"/>
                          </a:cubicBezTo>
                          <a:cubicBezTo>
                            <a:pt x="95" y="388"/>
                            <a:pt x="96" y="386"/>
                            <a:pt x="98" y="385"/>
                          </a:cubicBezTo>
                          <a:cubicBezTo>
                            <a:pt x="100" y="385"/>
                            <a:pt x="102" y="385"/>
                            <a:pt x="103" y="385"/>
                          </a:cubicBezTo>
                          <a:cubicBezTo>
                            <a:pt x="105" y="386"/>
                            <a:pt x="106" y="386"/>
                            <a:pt x="108" y="385"/>
                          </a:cubicBezTo>
                          <a:cubicBezTo>
                            <a:pt x="110" y="385"/>
                            <a:pt x="113" y="382"/>
                            <a:pt x="115" y="381"/>
                          </a:cubicBezTo>
                          <a:cubicBezTo>
                            <a:pt x="116" y="379"/>
                            <a:pt x="117" y="379"/>
                            <a:pt x="118" y="378"/>
                          </a:cubicBezTo>
                          <a:cubicBezTo>
                            <a:pt x="122" y="376"/>
                            <a:pt x="125" y="375"/>
                            <a:pt x="128" y="375"/>
                          </a:cubicBezTo>
                          <a:cubicBezTo>
                            <a:pt x="132" y="374"/>
                            <a:pt x="135" y="374"/>
                            <a:pt x="138" y="371"/>
                          </a:cubicBezTo>
                          <a:cubicBezTo>
                            <a:pt x="139" y="370"/>
                            <a:pt x="139" y="369"/>
                            <a:pt x="139" y="367"/>
                          </a:cubicBezTo>
                          <a:cubicBezTo>
                            <a:pt x="139" y="366"/>
                            <a:pt x="139" y="365"/>
                            <a:pt x="139" y="364"/>
                          </a:cubicBezTo>
                          <a:cubicBezTo>
                            <a:pt x="139" y="364"/>
                            <a:pt x="139" y="364"/>
                            <a:pt x="140" y="364"/>
                          </a:cubicBezTo>
                          <a:cubicBezTo>
                            <a:pt x="139" y="361"/>
                            <a:pt x="139" y="359"/>
                            <a:pt x="139" y="357"/>
                          </a:cubicBezTo>
                          <a:cubicBezTo>
                            <a:pt x="139" y="349"/>
                            <a:pt x="141" y="348"/>
                            <a:pt x="145" y="346"/>
                          </a:cubicBezTo>
                          <a:cubicBezTo>
                            <a:pt x="147" y="346"/>
                            <a:pt x="148" y="345"/>
                            <a:pt x="150" y="344"/>
                          </a:cubicBezTo>
                          <a:cubicBezTo>
                            <a:pt x="151" y="343"/>
                            <a:pt x="151" y="343"/>
                            <a:pt x="151" y="341"/>
                          </a:cubicBezTo>
                          <a:cubicBezTo>
                            <a:pt x="150" y="339"/>
                            <a:pt x="150" y="338"/>
                            <a:pt x="151" y="336"/>
                          </a:cubicBezTo>
                          <a:cubicBezTo>
                            <a:pt x="151" y="336"/>
                            <a:pt x="151" y="336"/>
                            <a:pt x="151" y="336"/>
                          </a:cubicBezTo>
                          <a:cubicBezTo>
                            <a:pt x="154" y="334"/>
                            <a:pt x="156" y="333"/>
                            <a:pt x="158" y="331"/>
                          </a:cubicBezTo>
                          <a:cubicBezTo>
                            <a:pt x="161" y="328"/>
                            <a:pt x="165" y="326"/>
                            <a:pt x="167" y="322"/>
                          </a:cubicBezTo>
                          <a:cubicBezTo>
                            <a:pt x="175" y="310"/>
                            <a:pt x="185" y="305"/>
                            <a:pt x="198" y="301"/>
                          </a:cubicBezTo>
                          <a:cubicBezTo>
                            <a:pt x="200" y="301"/>
                            <a:pt x="201" y="300"/>
                            <a:pt x="202" y="298"/>
                          </a:cubicBezTo>
                          <a:cubicBezTo>
                            <a:pt x="204" y="296"/>
                            <a:pt x="206" y="294"/>
                            <a:pt x="210" y="294"/>
                          </a:cubicBezTo>
                          <a:cubicBezTo>
                            <a:pt x="214" y="294"/>
                            <a:pt x="215" y="300"/>
                            <a:pt x="217" y="305"/>
                          </a:cubicBezTo>
                          <a:cubicBezTo>
                            <a:pt x="218" y="312"/>
                            <a:pt x="219" y="317"/>
                            <a:pt x="224" y="317"/>
                          </a:cubicBezTo>
                          <a:cubicBezTo>
                            <a:pt x="226" y="317"/>
                            <a:pt x="230" y="314"/>
                            <a:pt x="233" y="312"/>
                          </a:cubicBezTo>
                          <a:cubicBezTo>
                            <a:pt x="234" y="311"/>
                            <a:pt x="234" y="310"/>
                            <a:pt x="235" y="310"/>
                          </a:cubicBezTo>
                          <a:cubicBezTo>
                            <a:pt x="238" y="308"/>
                            <a:pt x="243" y="308"/>
                            <a:pt x="247" y="307"/>
                          </a:cubicBezTo>
                          <a:cubicBezTo>
                            <a:pt x="256" y="306"/>
                            <a:pt x="262" y="305"/>
                            <a:pt x="262" y="298"/>
                          </a:cubicBezTo>
                          <a:lnTo>
                            <a:pt x="262" y="290"/>
                          </a:lnTo>
                          <a:cubicBezTo>
                            <a:pt x="262" y="283"/>
                            <a:pt x="264" y="279"/>
                            <a:pt x="266" y="274"/>
                          </a:cubicBezTo>
                          <a:cubicBezTo>
                            <a:pt x="267" y="272"/>
                            <a:pt x="268" y="270"/>
                            <a:pt x="269" y="268"/>
                          </a:cubicBezTo>
                          <a:cubicBezTo>
                            <a:pt x="269" y="266"/>
                            <a:pt x="269" y="264"/>
                            <a:pt x="269" y="262"/>
                          </a:cubicBezTo>
                          <a:cubicBezTo>
                            <a:pt x="270" y="258"/>
                            <a:pt x="270" y="254"/>
                            <a:pt x="273" y="251"/>
                          </a:cubicBezTo>
                          <a:cubicBezTo>
                            <a:pt x="273" y="251"/>
                            <a:pt x="274" y="251"/>
                            <a:pt x="274" y="251"/>
                          </a:cubicBezTo>
                          <a:cubicBezTo>
                            <a:pt x="275" y="251"/>
                            <a:pt x="275" y="252"/>
                            <a:pt x="276" y="252"/>
                          </a:cubicBezTo>
                          <a:cubicBezTo>
                            <a:pt x="277" y="253"/>
                            <a:pt x="278" y="254"/>
                            <a:pt x="280" y="254"/>
                          </a:cubicBezTo>
                          <a:cubicBezTo>
                            <a:pt x="282" y="254"/>
                            <a:pt x="283" y="253"/>
                            <a:pt x="285" y="252"/>
                          </a:cubicBezTo>
                          <a:cubicBezTo>
                            <a:pt x="286" y="251"/>
                            <a:pt x="288" y="250"/>
                            <a:pt x="290" y="250"/>
                          </a:cubicBezTo>
                          <a:cubicBezTo>
                            <a:pt x="288" y="243"/>
                            <a:pt x="287" y="235"/>
                            <a:pt x="285" y="226"/>
                          </a:cubicBezTo>
                          <a:cubicBezTo>
                            <a:pt x="284" y="220"/>
                            <a:pt x="283" y="215"/>
                            <a:pt x="282" y="209"/>
                          </a:cubicBezTo>
                          <a:cubicBezTo>
                            <a:pt x="281" y="205"/>
                            <a:pt x="285" y="201"/>
                            <a:pt x="289" y="197"/>
                          </a:cubicBezTo>
                          <a:cubicBezTo>
                            <a:pt x="294" y="192"/>
                            <a:pt x="300" y="188"/>
                            <a:pt x="300" y="182"/>
                          </a:cubicBezTo>
                          <a:cubicBezTo>
                            <a:pt x="300" y="176"/>
                            <a:pt x="296" y="168"/>
                            <a:pt x="284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8" name="Freeform 1190">
                      <a:extLst>
                        <a:ext uri="{FF2B5EF4-FFF2-40B4-BE49-F238E27FC236}">
                          <a16:creationId xmlns:a16="http://schemas.microsoft.com/office/drawing/2014/main" id="{A58964EE-4D78-610E-177B-55935BE5B2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5509" y="4442668"/>
                      <a:ext cx="58264" cy="90214"/>
                    </a:xfrm>
                    <a:custGeom>
                      <a:avLst/>
                      <a:gdLst>
                        <a:gd name="T0" fmla="*/ 125 w 136"/>
                        <a:gd name="T1" fmla="*/ 163 h 211"/>
                        <a:gd name="T2" fmla="*/ 116 w 136"/>
                        <a:gd name="T3" fmla="*/ 154 h 211"/>
                        <a:gd name="T4" fmla="*/ 104 w 136"/>
                        <a:gd name="T5" fmla="*/ 146 h 211"/>
                        <a:gd name="T6" fmla="*/ 104 w 136"/>
                        <a:gd name="T7" fmla="*/ 129 h 211"/>
                        <a:gd name="T8" fmla="*/ 109 w 136"/>
                        <a:gd name="T9" fmla="*/ 121 h 211"/>
                        <a:gd name="T10" fmla="*/ 116 w 136"/>
                        <a:gd name="T11" fmla="*/ 118 h 211"/>
                        <a:gd name="T12" fmla="*/ 111 w 136"/>
                        <a:gd name="T13" fmla="*/ 116 h 211"/>
                        <a:gd name="T14" fmla="*/ 85 w 136"/>
                        <a:gd name="T15" fmla="*/ 91 h 211"/>
                        <a:gd name="T16" fmla="*/ 84 w 136"/>
                        <a:gd name="T17" fmla="*/ 84 h 211"/>
                        <a:gd name="T18" fmla="*/ 86 w 136"/>
                        <a:gd name="T19" fmla="*/ 72 h 211"/>
                        <a:gd name="T20" fmla="*/ 94 w 136"/>
                        <a:gd name="T21" fmla="*/ 60 h 211"/>
                        <a:gd name="T22" fmla="*/ 76 w 136"/>
                        <a:gd name="T23" fmla="*/ 48 h 211"/>
                        <a:gd name="T24" fmla="*/ 61 w 136"/>
                        <a:gd name="T25" fmla="*/ 38 h 211"/>
                        <a:gd name="T26" fmla="*/ 51 w 136"/>
                        <a:gd name="T27" fmla="*/ 16 h 211"/>
                        <a:gd name="T28" fmla="*/ 52 w 136"/>
                        <a:gd name="T29" fmla="*/ 15 h 211"/>
                        <a:gd name="T30" fmla="*/ 57 w 136"/>
                        <a:gd name="T31" fmla="*/ 18 h 211"/>
                        <a:gd name="T32" fmla="*/ 64 w 136"/>
                        <a:gd name="T33" fmla="*/ 21 h 211"/>
                        <a:gd name="T34" fmla="*/ 65 w 136"/>
                        <a:gd name="T35" fmla="*/ 20 h 211"/>
                        <a:gd name="T36" fmla="*/ 65 w 136"/>
                        <a:gd name="T37" fmla="*/ 10 h 211"/>
                        <a:gd name="T38" fmla="*/ 46 w 136"/>
                        <a:gd name="T39" fmla="*/ 7 h 211"/>
                        <a:gd name="T40" fmla="*/ 46 w 136"/>
                        <a:gd name="T41" fmla="*/ 7 h 211"/>
                        <a:gd name="T42" fmla="*/ 45 w 136"/>
                        <a:gd name="T43" fmla="*/ 7 h 211"/>
                        <a:gd name="T44" fmla="*/ 28 w 136"/>
                        <a:gd name="T45" fmla="*/ 0 h 211"/>
                        <a:gd name="T46" fmla="*/ 28 w 136"/>
                        <a:gd name="T47" fmla="*/ 1 h 211"/>
                        <a:gd name="T48" fmla="*/ 20 w 136"/>
                        <a:gd name="T49" fmla="*/ 16 h 211"/>
                        <a:gd name="T50" fmla="*/ 15 w 136"/>
                        <a:gd name="T51" fmla="*/ 19 h 211"/>
                        <a:gd name="T52" fmla="*/ 5 w 136"/>
                        <a:gd name="T53" fmla="*/ 30 h 211"/>
                        <a:gd name="T54" fmla="*/ 12 w 136"/>
                        <a:gd name="T55" fmla="*/ 47 h 211"/>
                        <a:gd name="T56" fmla="*/ 17 w 136"/>
                        <a:gd name="T57" fmla="*/ 60 h 211"/>
                        <a:gd name="T58" fmla="*/ 15 w 136"/>
                        <a:gd name="T59" fmla="*/ 68 h 211"/>
                        <a:gd name="T60" fmla="*/ 13 w 136"/>
                        <a:gd name="T61" fmla="*/ 76 h 211"/>
                        <a:gd name="T62" fmla="*/ 17 w 136"/>
                        <a:gd name="T63" fmla="*/ 90 h 211"/>
                        <a:gd name="T64" fmla="*/ 21 w 136"/>
                        <a:gd name="T65" fmla="*/ 107 h 211"/>
                        <a:gd name="T66" fmla="*/ 5 w 136"/>
                        <a:gd name="T67" fmla="*/ 131 h 211"/>
                        <a:gd name="T68" fmla="*/ 3 w 136"/>
                        <a:gd name="T69" fmla="*/ 132 h 211"/>
                        <a:gd name="T70" fmla="*/ 0 w 136"/>
                        <a:gd name="T71" fmla="*/ 134 h 211"/>
                        <a:gd name="T72" fmla="*/ 51 w 136"/>
                        <a:gd name="T73" fmla="*/ 170 h 211"/>
                        <a:gd name="T74" fmla="*/ 103 w 136"/>
                        <a:gd name="T75" fmla="*/ 195 h 211"/>
                        <a:gd name="T76" fmla="*/ 136 w 136"/>
                        <a:gd name="T77" fmla="*/ 211 h 211"/>
                        <a:gd name="T78" fmla="*/ 125 w 136"/>
                        <a:gd name="T79" fmla="*/ 163 h 2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36" h="211">
                          <a:moveTo>
                            <a:pt x="125" y="163"/>
                          </a:moveTo>
                          <a:cubicBezTo>
                            <a:pt x="122" y="156"/>
                            <a:pt x="120" y="155"/>
                            <a:pt x="116" y="154"/>
                          </a:cubicBezTo>
                          <a:cubicBezTo>
                            <a:pt x="113" y="153"/>
                            <a:pt x="109" y="151"/>
                            <a:pt x="104" y="146"/>
                          </a:cubicBezTo>
                          <a:cubicBezTo>
                            <a:pt x="102" y="143"/>
                            <a:pt x="102" y="135"/>
                            <a:pt x="104" y="129"/>
                          </a:cubicBezTo>
                          <a:cubicBezTo>
                            <a:pt x="104" y="126"/>
                            <a:pt x="106" y="122"/>
                            <a:pt x="109" y="121"/>
                          </a:cubicBezTo>
                          <a:cubicBezTo>
                            <a:pt x="114" y="119"/>
                            <a:pt x="115" y="118"/>
                            <a:pt x="116" y="118"/>
                          </a:cubicBezTo>
                          <a:cubicBezTo>
                            <a:pt x="115" y="117"/>
                            <a:pt x="113" y="116"/>
                            <a:pt x="111" y="116"/>
                          </a:cubicBezTo>
                          <a:cubicBezTo>
                            <a:pt x="103" y="113"/>
                            <a:pt x="89" y="107"/>
                            <a:pt x="85" y="91"/>
                          </a:cubicBezTo>
                          <a:cubicBezTo>
                            <a:pt x="85" y="88"/>
                            <a:pt x="84" y="86"/>
                            <a:pt x="84" y="84"/>
                          </a:cubicBezTo>
                          <a:cubicBezTo>
                            <a:pt x="82" y="78"/>
                            <a:pt x="82" y="77"/>
                            <a:pt x="86" y="72"/>
                          </a:cubicBezTo>
                          <a:cubicBezTo>
                            <a:pt x="92" y="68"/>
                            <a:pt x="94" y="63"/>
                            <a:pt x="94" y="60"/>
                          </a:cubicBezTo>
                          <a:cubicBezTo>
                            <a:pt x="93" y="54"/>
                            <a:pt x="84" y="51"/>
                            <a:pt x="76" y="48"/>
                          </a:cubicBezTo>
                          <a:cubicBezTo>
                            <a:pt x="69" y="45"/>
                            <a:pt x="63" y="42"/>
                            <a:pt x="61" y="38"/>
                          </a:cubicBezTo>
                          <a:cubicBezTo>
                            <a:pt x="50" y="20"/>
                            <a:pt x="50" y="18"/>
                            <a:pt x="51" y="16"/>
                          </a:cubicBezTo>
                          <a:cubicBezTo>
                            <a:pt x="51" y="16"/>
                            <a:pt x="52" y="15"/>
                            <a:pt x="52" y="15"/>
                          </a:cubicBezTo>
                          <a:cubicBezTo>
                            <a:pt x="53" y="15"/>
                            <a:pt x="55" y="16"/>
                            <a:pt x="57" y="18"/>
                          </a:cubicBezTo>
                          <a:cubicBezTo>
                            <a:pt x="59" y="19"/>
                            <a:pt x="62" y="21"/>
                            <a:pt x="64" y="21"/>
                          </a:cubicBezTo>
                          <a:cubicBezTo>
                            <a:pt x="64" y="21"/>
                            <a:pt x="65" y="21"/>
                            <a:pt x="65" y="20"/>
                          </a:cubicBezTo>
                          <a:cubicBezTo>
                            <a:pt x="65" y="20"/>
                            <a:pt x="66" y="17"/>
                            <a:pt x="65" y="10"/>
                          </a:cubicBezTo>
                          <a:cubicBezTo>
                            <a:pt x="60" y="7"/>
                            <a:pt x="54" y="5"/>
                            <a:pt x="46" y="7"/>
                          </a:cubicBezTo>
                          <a:lnTo>
                            <a:pt x="46" y="7"/>
                          </a:lnTo>
                          <a:lnTo>
                            <a:pt x="45" y="7"/>
                          </a:lnTo>
                          <a:cubicBezTo>
                            <a:pt x="37" y="5"/>
                            <a:pt x="32" y="4"/>
                            <a:pt x="28" y="0"/>
                          </a:cubicBezTo>
                          <a:cubicBezTo>
                            <a:pt x="28" y="1"/>
                            <a:pt x="28" y="1"/>
                            <a:pt x="28" y="1"/>
                          </a:cubicBezTo>
                          <a:cubicBezTo>
                            <a:pt x="26" y="7"/>
                            <a:pt x="24" y="13"/>
                            <a:pt x="20" y="16"/>
                          </a:cubicBezTo>
                          <a:cubicBezTo>
                            <a:pt x="19" y="17"/>
                            <a:pt x="17" y="18"/>
                            <a:pt x="15" y="19"/>
                          </a:cubicBezTo>
                          <a:cubicBezTo>
                            <a:pt x="10" y="21"/>
                            <a:pt x="5" y="24"/>
                            <a:pt x="5" y="30"/>
                          </a:cubicBezTo>
                          <a:cubicBezTo>
                            <a:pt x="5" y="37"/>
                            <a:pt x="9" y="42"/>
                            <a:pt x="12" y="47"/>
                          </a:cubicBezTo>
                          <a:cubicBezTo>
                            <a:pt x="15" y="52"/>
                            <a:pt x="17" y="56"/>
                            <a:pt x="17" y="60"/>
                          </a:cubicBezTo>
                          <a:cubicBezTo>
                            <a:pt x="17" y="63"/>
                            <a:pt x="16" y="66"/>
                            <a:pt x="15" y="68"/>
                          </a:cubicBezTo>
                          <a:cubicBezTo>
                            <a:pt x="14" y="70"/>
                            <a:pt x="13" y="73"/>
                            <a:pt x="13" y="76"/>
                          </a:cubicBezTo>
                          <a:cubicBezTo>
                            <a:pt x="13" y="82"/>
                            <a:pt x="15" y="86"/>
                            <a:pt x="17" y="90"/>
                          </a:cubicBezTo>
                          <a:cubicBezTo>
                            <a:pt x="19" y="95"/>
                            <a:pt x="21" y="100"/>
                            <a:pt x="21" y="107"/>
                          </a:cubicBezTo>
                          <a:cubicBezTo>
                            <a:pt x="21" y="114"/>
                            <a:pt x="12" y="124"/>
                            <a:pt x="5" y="131"/>
                          </a:cubicBezTo>
                          <a:lnTo>
                            <a:pt x="3" y="132"/>
                          </a:lnTo>
                          <a:lnTo>
                            <a:pt x="0" y="134"/>
                          </a:lnTo>
                          <a:cubicBezTo>
                            <a:pt x="4" y="138"/>
                            <a:pt x="26" y="160"/>
                            <a:pt x="51" y="170"/>
                          </a:cubicBezTo>
                          <a:cubicBezTo>
                            <a:pt x="64" y="176"/>
                            <a:pt x="84" y="185"/>
                            <a:pt x="103" y="195"/>
                          </a:cubicBezTo>
                          <a:cubicBezTo>
                            <a:pt x="115" y="201"/>
                            <a:pt x="126" y="207"/>
                            <a:pt x="136" y="211"/>
                          </a:cubicBezTo>
                          <a:cubicBezTo>
                            <a:pt x="135" y="191"/>
                            <a:pt x="131" y="176"/>
                            <a:pt x="125" y="16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9" name="Freeform 1191">
                      <a:extLst>
                        <a:ext uri="{FF2B5EF4-FFF2-40B4-BE49-F238E27FC236}">
                          <a16:creationId xmlns:a16="http://schemas.microsoft.com/office/drawing/2014/main" id="{0E050249-C21A-FF57-4FF6-82E3F88D1F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666325"/>
                      <a:ext cx="3759" cy="13157"/>
                    </a:xfrm>
                    <a:custGeom>
                      <a:avLst/>
                      <a:gdLst>
                        <a:gd name="T0" fmla="*/ 0 w 11"/>
                        <a:gd name="T1" fmla="*/ 12 h 35"/>
                        <a:gd name="T2" fmla="*/ 1 w 11"/>
                        <a:gd name="T3" fmla="*/ 17 h 35"/>
                        <a:gd name="T4" fmla="*/ 2 w 11"/>
                        <a:gd name="T5" fmla="*/ 17 h 35"/>
                        <a:gd name="T6" fmla="*/ 3 w 11"/>
                        <a:gd name="T7" fmla="*/ 23 h 35"/>
                        <a:gd name="T8" fmla="*/ 11 w 11"/>
                        <a:gd name="T9" fmla="*/ 35 h 35"/>
                        <a:gd name="T10" fmla="*/ 11 w 11"/>
                        <a:gd name="T11" fmla="*/ 34 h 35"/>
                        <a:gd name="T12" fmla="*/ 7 w 11"/>
                        <a:gd name="T13" fmla="*/ 24 h 35"/>
                        <a:gd name="T14" fmla="*/ 7 w 11"/>
                        <a:gd name="T15" fmla="*/ 13 h 35"/>
                        <a:gd name="T16" fmla="*/ 10 w 11"/>
                        <a:gd name="T17" fmla="*/ 3 h 35"/>
                        <a:gd name="T18" fmla="*/ 10 w 11"/>
                        <a:gd name="T19" fmla="*/ 0 h 35"/>
                        <a:gd name="T20" fmla="*/ 0 w 11"/>
                        <a:gd name="T21" fmla="*/ 1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" h="35">
                          <a:moveTo>
                            <a:pt x="0" y="12"/>
                          </a:moveTo>
                          <a:cubicBezTo>
                            <a:pt x="0" y="15"/>
                            <a:pt x="1" y="15"/>
                            <a:pt x="1" y="17"/>
                          </a:cubicBezTo>
                          <a:cubicBezTo>
                            <a:pt x="1" y="17"/>
                            <a:pt x="2" y="17"/>
                            <a:pt x="2" y="17"/>
                          </a:cubicBezTo>
                          <a:cubicBezTo>
                            <a:pt x="2" y="19"/>
                            <a:pt x="3" y="21"/>
                            <a:pt x="3" y="23"/>
                          </a:cubicBezTo>
                          <a:cubicBezTo>
                            <a:pt x="4" y="30"/>
                            <a:pt x="6" y="34"/>
                            <a:pt x="11" y="35"/>
                          </a:cubicBezTo>
                          <a:lnTo>
                            <a:pt x="11" y="34"/>
                          </a:lnTo>
                          <a:cubicBezTo>
                            <a:pt x="10" y="32"/>
                            <a:pt x="7" y="28"/>
                            <a:pt x="7" y="24"/>
                          </a:cubicBezTo>
                          <a:lnTo>
                            <a:pt x="7" y="13"/>
                          </a:lnTo>
                          <a:cubicBezTo>
                            <a:pt x="7" y="10"/>
                            <a:pt x="9" y="5"/>
                            <a:pt x="10" y="3"/>
                          </a:cubicBezTo>
                          <a:lnTo>
                            <a:pt x="10" y="0"/>
                          </a:lnTo>
                          <a:cubicBezTo>
                            <a:pt x="4" y="2"/>
                            <a:pt x="0" y="6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7" name="Freeform 1192">
                      <a:extLst>
                        <a:ext uri="{FF2B5EF4-FFF2-40B4-BE49-F238E27FC236}">
                          <a16:creationId xmlns:a16="http://schemas.microsoft.com/office/drawing/2014/main" id="{3F1582E0-1CFB-C732-D036-0F0FB8B2E6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640012"/>
                      <a:ext cx="3759" cy="22554"/>
                    </a:xfrm>
                    <a:custGeom>
                      <a:avLst/>
                      <a:gdLst>
                        <a:gd name="T0" fmla="*/ 7 w 12"/>
                        <a:gd name="T1" fmla="*/ 54 h 54"/>
                        <a:gd name="T2" fmla="*/ 8 w 12"/>
                        <a:gd name="T3" fmla="*/ 51 h 54"/>
                        <a:gd name="T4" fmla="*/ 9 w 12"/>
                        <a:gd name="T5" fmla="*/ 46 h 54"/>
                        <a:gd name="T6" fmla="*/ 7 w 12"/>
                        <a:gd name="T7" fmla="*/ 41 h 54"/>
                        <a:gd name="T8" fmla="*/ 6 w 12"/>
                        <a:gd name="T9" fmla="*/ 35 h 54"/>
                        <a:gd name="T10" fmla="*/ 8 w 12"/>
                        <a:gd name="T11" fmla="*/ 30 h 54"/>
                        <a:gd name="T12" fmla="*/ 10 w 12"/>
                        <a:gd name="T13" fmla="*/ 27 h 54"/>
                        <a:gd name="T14" fmla="*/ 10 w 12"/>
                        <a:gd name="T15" fmla="*/ 22 h 54"/>
                        <a:gd name="T16" fmla="*/ 9 w 12"/>
                        <a:gd name="T17" fmla="*/ 15 h 54"/>
                        <a:gd name="T18" fmla="*/ 10 w 12"/>
                        <a:gd name="T19" fmla="*/ 9 h 54"/>
                        <a:gd name="T20" fmla="*/ 12 w 12"/>
                        <a:gd name="T21" fmla="*/ 4 h 54"/>
                        <a:gd name="T22" fmla="*/ 10 w 12"/>
                        <a:gd name="T23" fmla="*/ 0 h 54"/>
                        <a:gd name="T24" fmla="*/ 7 w 12"/>
                        <a:gd name="T25" fmla="*/ 6 h 54"/>
                        <a:gd name="T26" fmla="*/ 0 w 12"/>
                        <a:gd name="T27" fmla="*/ 15 h 54"/>
                        <a:gd name="T28" fmla="*/ 0 w 12"/>
                        <a:gd name="T29" fmla="*/ 16 h 54"/>
                        <a:gd name="T30" fmla="*/ 1 w 12"/>
                        <a:gd name="T31" fmla="*/ 20 h 54"/>
                        <a:gd name="T32" fmla="*/ 2 w 12"/>
                        <a:gd name="T33" fmla="*/ 23 h 54"/>
                        <a:gd name="T34" fmla="*/ 2 w 12"/>
                        <a:gd name="T35" fmla="*/ 35 h 54"/>
                        <a:gd name="T36" fmla="*/ 2 w 12"/>
                        <a:gd name="T37" fmla="*/ 39 h 54"/>
                        <a:gd name="T38" fmla="*/ 3 w 12"/>
                        <a:gd name="T39" fmla="*/ 44 h 54"/>
                        <a:gd name="T40" fmla="*/ 3 w 12"/>
                        <a:gd name="T41" fmla="*/ 44 h 54"/>
                        <a:gd name="T42" fmla="*/ 6 w 12"/>
                        <a:gd name="T43" fmla="*/ 47 h 54"/>
                        <a:gd name="T44" fmla="*/ 6 w 12"/>
                        <a:gd name="T45" fmla="*/ 49 h 54"/>
                        <a:gd name="T46" fmla="*/ 7 w 12"/>
                        <a:gd name="T47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2" h="54">
                          <a:moveTo>
                            <a:pt x="7" y="54"/>
                          </a:moveTo>
                          <a:cubicBezTo>
                            <a:pt x="7" y="53"/>
                            <a:pt x="7" y="52"/>
                            <a:pt x="8" y="51"/>
                          </a:cubicBezTo>
                          <a:cubicBezTo>
                            <a:pt x="8" y="49"/>
                            <a:pt x="9" y="48"/>
                            <a:pt x="9" y="46"/>
                          </a:cubicBezTo>
                          <a:cubicBezTo>
                            <a:pt x="9" y="44"/>
                            <a:pt x="8" y="42"/>
                            <a:pt x="7" y="41"/>
                          </a:cubicBezTo>
                          <a:cubicBezTo>
                            <a:pt x="6" y="39"/>
                            <a:pt x="6" y="37"/>
                            <a:pt x="6" y="35"/>
                          </a:cubicBezTo>
                          <a:cubicBezTo>
                            <a:pt x="6" y="33"/>
                            <a:pt x="7" y="31"/>
                            <a:pt x="8" y="30"/>
                          </a:cubicBezTo>
                          <a:cubicBezTo>
                            <a:pt x="9" y="29"/>
                            <a:pt x="10" y="28"/>
                            <a:pt x="10" y="27"/>
                          </a:cubicBezTo>
                          <a:cubicBezTo>
                            <a:pt x="10" y="25"/>
                            <a:pt x="10" y="23"/>
                            <a:pt x="10" y="22"/>
                          </a:cubicBezTo>
                          <a:cubicBezTo>
                            <a:pt x="9" y="20"/>
                            <a:pt x="9" y="18"/>
                            <a:pt x="9" y="15"/>
                          </a:cubicBezTo>
                          <a:cubicBezTo>
                            <a:pt x="9" y="12"/>
                            <a:pt x="10" y="11"/>
                            <a:pt x="10" y="9"/>
                          </a:cubicBezTo>
                          <a:cubicBezTo>
                            <a:pt x="11" y="8"/>
                            <a:pt x="12" y="7"/>
                            <a:pt x="12" y="4"/>
                          </a:cubicBezTo>
                          <a:cubicBezTo>
                            <a:pt x="12" y="3"/>
                            <a:pt x="10" y="0"/>
                            <a:pt x="10" y="0"/>
                          </a:cubicBezTo>
                          <a:cubicBezTo>
                            <a:pt x="8" y="0"/>
                            <a:pt x="8" y="2"/>
                            <a:pt x="7" y="6"/>
                          </a:cubicBezTo>
                          <a:cubicBezTo>
                            <a:pt x="6" y="9"/>
                            <a:pt x="5" y="14"/>
                            <a:pt x="0" y="15"/>
                          </a:cubicBezTo>
                          <a:lnTo>
                            <a:pt x="0" y="16"/>
                          </a:lnTo>
                          <a:cubicBezTo>
                            <a:pt x="0" y="17"/>
                            <a:pt x="0" y="18"/>
                            <a:pt x="1" y="20"/>
                          </a:cubicBezTo>
                          <a:cubicBezTo>
                            <a:pt x="1" y="21"/>
                            <a:pt x="2" y="22"/>
                            <a:pt x="2" y="23"/>
                          </a:cubicBezTo>
                          <a:lnTo>
                            <a:pt x="2" y="35"/>
                          </a:lnTo>
                          <a:cubicBezTo>
                            <a:pt x="2" y="36"/>
                            <a:pt x="2" y="37"/>
                            <a:pt x="2" y="39"/>
                          </a:cubicBezTo>
                          <a:cubicBezTo>
                            <a:pt x="2" y="41"/>
                            <a:pt x="2" y="43"/>
                            <a:pt x="3" y="44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cubicBezTo>
                            <a:pt x="4" y="44"/>
                            <a:pt x="6" y="45"/>
                            <a:pt x="6" y="47"/>
                          </a:cubicBezTo>
                          <a:cubicBezTo>
                            <a:pt x="6" y="48"/>
                            <a:pt x="6" y="49"/>
                            <a:pt x="6" y="49"/>
                          </a:cubicBezTo>
                          <a:cubicBezTo>
                            <a:pt x="6" y="51"/>
                            <a:pt x="6" y="53"/>
                            <a:pt x="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8" name="Freeform 1193">
                      <a:extLst>
                        <a:ext uri="{FF2B5EF4-FFF2-40B4-BE49-F238E27FC236}">
                          <a16:creationId xmlns:a16="http://schemas.microsoft.com/office/drawing/2014/main" id="{F91FFD31-34C2-C65F-C217-8B53F651A6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68204"/>
                      <a:ext cx="1880" cy="3759"/>
                    </a:xfrm>
                    <a:custGeom>
                      <a:avLst/>
                      <a:gdLst>
                        <a:gd name="T0" fmla="*/ 0 w 3"/>
                        <a:gd name="T1" fmla="*/ 7 h 7"/>
                        <a:gd name="T2" fmla="*/ 0 w 3"/>
                        <a:gd name="T3" fmla="*/ 7 h 7"/>
                        <a:gd name="T4" fmla="*/ 3 w 3"/>
                        <a:gd name="T5" fmla="*/ 2 h 7"/>
                        <a:gd name="T6" fmla="*/ 1 w 3"/>
                        <a:gd name="T7" fmla="*/ 0 h 7"/>
                        <a:gd name="T8" fmla="*/ 1 w 3"/>
                        <a:gd name="T9" fmla="*/ 0 h 7"/>
                        <a:gd name="T10" fmla="*/ 0 w 3"/>
                        <a:gd name="T11" fmla="*/ 6 h 7"/>
                        <a:gd name="T12" fmla="*/ 0 w 3"/>
                        <a:gd name="T13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0" y="7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5"/>
                            <a:pt x="2" y="3"/>
                            <a:pt x="3" y="2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3"/>
                            <a:pt x="0" y="6"/>
                          </a:cubicBezTo>
                          <a:cubicBezTo>
                            <a:pt x="0" y="6"/>
                            <a:pt x="0" y="6"/>
                            <a:pt x="0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9" name="Freeform 1194">
                      <a:extLst>
                        <a:ext uri="{FF2B5EF4-FFF2-40B4-BE49-F238E27FC236}">
                          <a16:creationId xmlns:a16="http://schemas.microsoft.com/office/drawing/2014/main" id="{DD021A6A-DB24-E6C1-2FDB-018F5D9E29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19338"/>
                      <a:ext cx="1880" cy="13157"/>
                    </a:xfrm>
                    <a:custGeom>
                      <a:avLst/>
                      <a:gdLst>
                        <a:gd name="T0" fmla="*/ 5 w 7"/>
                        <a:gd name="T1" fmla="*/ 28 h 28"/>
                        <a:gd name="T2" fmla="*/ 7 w 7"/>
                        <a:gd name="T3" fmla="*/ 20 h 28"/>
                        <a:gd name="T4" fmla="*/ 7 w 7"/>
                        <a:gd name="T5" fmla="*/ 6 h 28"/>
                        <a:gd name="T6" fmla="*/ 2 w 7"/>
                        <a:gd name="T7" fmla="*/ 0 h 28"/>
                        <a:gd name="T8" fmla="*/ 1 w 7"/>
                        <a:gd name="T9" fmla="*/ 2 h 28"/>
                        <a:gd name="T10" fmla="*/ 1 w 7"/>
                        <a:gd name="T11" fmla="*/ 8 h 28"/>
                        <a:gd name="T12" fmla="*/ 0 w 7"/>
                        <a:gd name="T13" fmla="*/ 14 h 28"/>
                        <a:gd name="T14" fmla="*/ 4 w 7"/>
                        <a:gd name="T15" fmla="*/ 27 h 28"/>
                        <a:gd name="T16" fmla="*/ 5 w 7"/>
                        <a:gd name="T17" fmla="*/ 28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28">
                          <a:moveTo>
                            <a:pt x="5" y="28"/>
                          </a:moveTo>
                          <a:cubicBezTo>
                            <a:pt x="6" y="25"/>
                            <a:pt x="7" y="21"/>
                            <a:pt x="7" y="20"/>
                          </a:cubicBezTo>
                          <a:lnTo>
                            <a:pt x="7" y="6"/>
                          </a:lnTo>
                          <a:cubicBezTo>
                            <a:pt x="7" y="3"/>
                            <a:pt x="4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2"/>
                          </a:cubicBezTo>
                          <a:cubicBezTo>
                            <a:pt x="1" y="4"/>
                            <a:pt x="1" y="6"/>
                            <a:pt x="1" y="8"/>
                          </a:cubicBezTo>
                          <a:cubicBezTo>
                            <a:pt x="1" y="10"/>
                            <a:pt x="0" y="12"/>
                            <a:pt x="0" y="14"/>
                          </a:cubicBezTo>
                          <a:cubicBezTo>
                            <a:pt x="0" y="20"/>
                            <a:pt x="2" y="23"/>
                            <a:pt x="4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0" name="Freeform 1195">
                      <a:extLst>
                        <a:ext uri="{FF2B5EF4-FFF2-40B4-BE49-F238E27FC236}">
                          <a16:creationId xmlns:a16="http://schemas.microsoft.com/office/drawing/2014/main" id="{8FCA4FC9-9616-3B23-883B-C24CFBDD34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8664"/>
                      <a:ext cx="3759" cy="5639"/>
                    </a:xfrm>
                    <a:custGeom>
                      <a:avLst/>
                      <a:gdLst>
                        <a:gd name="T0" fmla="*/ 5 w 5"/>
                        <a:gd name="T1" fmla="*/ 14 h 14"/>
                        <a:gd name="T2" fmla="*/ 5 w 5"/>
                        <a:gd name="T3" fmla="*/ 14 h 14"/>
                        <a:gd name="T4" fmla="*/ 5 w 5"/>
                        <a:gd name="T5" fmla="*/ 11 h 14"/>
                        <a:gd name="T6" fmla="*/ 2 w 5"/>
                        <a:gd name="T7" fmla="*/ 1 h 14"/>
                        <a:gd name="T8" fmla="*/ 0 w 5"/>
                        <a:gd name="T9" fmla="*/ 0 h 14"/>
                        <a:gd name="T10" fmla="*/ 0 w 5"/>
                        <a:gd name="T11" fmla="*/ 1 h 14"/>
                        <a:gd name="T12" fmla="*/ 2 w 5"/>
                        <a:gd name="T13" fmla="*/ 5 h 14"/>
                        <a:gd name="T14" fmla="*/ 4 w 5"/>
                        <a:gd name="T15" fmla="*/ 9 h 14"/>
                        <a:gd name="T16" fmla="*/ 4 w 5"/>
                        <a:gd name="T17" fmla="*/ 13 h 14"/>
                        <a:gd name="T18" fmla="*/ 5 w 5"/>
                        <a:gd name="T19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5" y="14"/>
                          </a:moveTo>
                          <a:cubicBezTo>
                            <a:pt x="5" y="14"/>
                            <a:pt x="5" y="14"/>
                            <a:pt x="5" y="14"/>
                          </a:cubicBezTo>
                          <a:cubicBezTo>
                            <a:pt x="5" y="14"/>
                            <a:pt x="5" y="12"/>
                            <a:pt x="5" y="11"/>
                          </a:cubicBezTo>
                          <a:cubicBezTo>
                            <a:pt x="5" y="6"/>
                            <a:pt x="3" y="4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3"/>
                            <a:pt x="1" y="4"/>
                            <a:pt x="2" y="5"/>
                          </a:cubicBezTo>
                          <a:cubicBezTo>
                            <a:pt x="3" y="6"/>
                            <a:pt x="4" y="8"/>
                            <a:pt x="4" y="9"/>
                          </a:cubicBezTo>
                          <a:lnTo>
                            <a:pt x="4" y="13"/>
                          </a:lnTo>
                          <a:cubicBezTo>
                            <a:pt x="4" y="14"/>
                            <a:pt x="5" y="14"/>
                            <a:pt x="5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1" name="Freeform 1196">
                      <a:extLst>
                        <a:ext uri="{FF2B5EF4-FFF2-40B4-BE49-F238E27FC236}">
                          <a16:creationId xmlns:a16="http://schemas.microsoft.com/office/drawing/2014/main" id="{9AA6BDA1-BE5E-02A4-CCAD-6A54A79EDA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4905"/>
                      <a:ext cx="0" cy="1880"/>
                    </a:xfrm>
                    <a:custGeom>
                      <a:avLst/>
                      <a:gdLst>
                        <a:gd name="T0" fmla="*/ 1 w 1"/>
                        <a:gd name="T1" fmla="*/ 3 h 3"/>
                        <a:gd name="T2" fmla="*/ 1 w 1"/>
                        <a:gd name="T3" fmla="*/ 3 h 3"/>
                        <a:gd name="T4" fmla="*/ 1 w 1"/>
                        <a:gd name="T5" fmla="*/ 0 h 3"/>
                        <a:gd name="T6" fmla="*/ 0 w 1"/>
                        <a:gd name="T7" fmla="*/ 0 h 3"/>
                        <a:gd name="T8" fmla="*/ 0 w 1"/>
                        <a:gd name="T9" fmla="*/ 2 h 3"/>
                        <a:gd name="T10" fmla="*/ 1 w 1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3"/>
                          </a:moveTo>
                          <a:lnTo>
                            <a:pt x="1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2" name="Freeform 1197">
                      <a:extLst>
                        <a:ext uri="{FF2B5EF4-FFF2-40B4-BE49-F238E27FC236}">
                          <a16:creationId xmlns:a16="http://schemas.microsoft.com/office/drawing/2014/main" id="{58D7F522-ECA0-6CAA-E4D4-224BAF44A6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87387"/>
                      <a:ext cx="0" cy="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1 h 2"/>
                        <a:gd name="T8" fmla="*/ 1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3" name="Freeform 1198">
                      <a:extLst>
                        <a:ext uri="{FF2B5EF4-FFF2-40B4-BE49-F238E27FC236}">
                          <a16:creationId xmlns:a16="http://schemas.microsoft.com/office/drawing/2014/main" id="{FCFD69DF-9DBC-47D6-6BB9-2951E9257E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6928" y="4581748"/>
                      <a:ext cx="0" cy="188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0 w 2"/>
                        <a:gd name="T9" fmla="*/ 0 h 2"/>
                        <a:gd name="T10" fmla="*/ 0 w 2"/>
                        <a:gd name="T11" fmla="*/ 1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4" name="Freeform 1199">
                      <a:extLst>
                        <a:ext uri="{FF2B5EF4-FFF2-40B4-BE49-F238E27FC236}">
                          <a16:creationId xmlns:a16="http://schemas.microsoft.com/office/drawing/2014/main" id="{177D3346-6D3D-5D7C-6298-8AB2A4F4CF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570471"/>
                      <a:ext cx="0" cy="1880"/>
                    </a:xfrm>
                    <a:custGeom>
                      <a:avLst/>
                      <a:gdLst>
                        <a:gd name="T0" fmla="*/ 2 w 3"/>
                        <a:gd name="T1" fmla="*/ 0 h 6"/>
                        <a:gd name="T2" fmla="*/ 0 w 3"/>
                        <a:gd name="T3" fmla="*/ 3 h 6"/>
                        <a:gd name="T4" fmla="*/ 2 w 3"/>
                        <a:gd name="T5" fmla="*/ 6 h 6"/>
                        <a:gd name="T6" fmla="*/ 3 w 3"/>
                        <a:gd name="T7" fmla="*/ 3 h 6"/>
                        <a:gd name="T8" fmla="*/ 3 w 3"/>
                        <a:gd name="T9" fmla="*/ 0 h 6"/>
                        <a:gd name="T10" fmla="*/ 2 w 3"/>
                        <a:gd name="T11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6"/>
                            <a:pt x="1" y="6"/>
                            <a:pt x="2" y="6"/>
                          </a:cubicBezTo>
                          <a:cubicBezTo>
                            <a:pt x="2" y="6"/>
                            <a:pt x="3" y="4"/>
                            <a:pt x="3" y="3"/>
                          </a:cubicBezTo>
                          <a:lnTo>
                            <a:pt x="3" y="0"/>
                          </a:lnTo>
                          <a:cubicBezTo>
                            <a:pt x="3" y="0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5" name="Freeform 1200">
                      <a:extLst>
                        <a:ext uri="{FF2B5EF4-FFF2-40B4-BE49-F238E27FC236}">
                          <a16:creationId xmlns:a16="http://schemas.microsoft.com/office/drawing/2014/main" id="{36C12313-00F2-A32B-9A6F-34176D43D8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1289" y="4564834"/>
                      <a:ext cx="1880" cy="0"/>
                    </a:xfrm>
                    <a:custGeom>
                      <a:avLst/>
                      <a:gdLst>
                        <a:gd name="T0" fmla="*/ 0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1 w 2"/>
                        <a:gd name="T7" fmla="*/ 0 h 1"/>
                        <a:gd name="T8" fmla="*/ 0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2" y="1"/>
                          </a:cubicBezTo>
                          <a:lnTo>
                            <a:pt x="1" y="0"/>
                          </a:ln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6" name="Freeform 1201">
                      <a:extLst>
                        <a:ext uri="{FF2B5EF4-FFF2-40B4-BE49-F238E27FC236}">
                          <a16:creationId xmlns:a16="http://schemas.microsoft.com/office/drawing/2014/main" id="{ECEE3F6B-A090-E284-3FA6-616B58FF8D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559195"/>
                      <a:ext cx="1880" cy="3759"/>
                    </a:xfrm>
                    <a:custGeom>
                      <a:avLst/>
                      <a:gdLst>
                        <a:gd name="T0" fmla="*/ 0 w 8"/>
                        <a:gd name="T1" fmla="*/ 0 h 9"/>
                        <a:gd name="T2" fmla="*/ 0 w 8"/>
                        <a:gd name="T3" fmla="*/ 0 h 9"/>
                        <a:gd name="T4" fmla="*/ 0 w 8"/>
                        <a:gd name="T5" fmla="*/ 2 h 9"/>
                        <a:gd name="T6" fmla="*/ 2 w 8"/>
                        <a:gd name="T7" fmla="*/ 5 h 9"/>
                        <a:gd name="T8" fmla="*/ 3 w 8"/>
                        <a:gd name="T9" fmla="*/ 5 h 9"/>
                        <a:gd name="T10" fmla="*/ 3 w 8"/>
                        <a:gd name="T11" fmla="*/ 6 h 9"/>
                        <a:gd name="T12" fmla="*/ 6 w 8"/>
                        <a:gd name="T13" fmla="*/ 9 h 9"/>
                        <a:gd name="T14" fmla="*/ 8 w 8"/>
                        <a:gd name="T15" fmla="*/ 6 h 9"/>
                        <a:gd name="T16" fmla="*/ 0 w 8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8" h="9">
                          <a:moveTo>
                            <a:pt x="0" y="0"/>
                          </a:moveTo>
                          <a:lnTo>
                            <a:pt x="0" y="0"/>
                          </a:ln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4"/>
                            <a:pt x="1" y="5"/>
                            <a:pt x="2" y="5"/>
                          </a:cubicBezTo>
                          <a:lnTo>
                            <a:pt x="3" y="5"/>
                          </a:lnTo>
                          <a:lnTo>
                            <a:pt x="3" y="6"/>
                          </a:lnTo>
                          <a:cubicBezTo>
                            <a:pt x="3" y="9"/>
                            <a:pt x="3" y="9"/>
                            <a:pt x="6" y="9"/>
                          </a:cubicBezTo>
                          <a:cubicBezTo>
                            <a:pt x="7" y="9"/>
                            <a:pt x="7" y="8"/>
                            <a:pt x="8" y="6"/>
                          </a:cubicBezTo>
                          <a:cubicBezTo>
                            <a:pt x="6" y="4"/>
                            <a:pt x="2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7" name="Freeform 1202">
                      <a:extLst>
                        <a:ext uri="{FF2B5EF4-FFF2-40B4-BE49-F238E27FC236}">
                          <a16:creationId xmlns:a16="http://schemas.microsoft.com/office/drawing/2014/main" id="{01E0646D-B422-21E7-3155-D4ED2A2426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40400"/>
                      <a:ext cx="1880" cy="11277"/>
                    </a:xfrm>
                    <a:custGeom>
                      <a:avLst/>
                      <a:gdLst>
                        <a:gd name="T0" fmla="*/ 3 w 7"/>
                        <a:gd name="T1" fmla="*/ 2 h 26"/>
                        <a:gd name="T2" fmla="*/ 3 w 7"/>
                        <a:gd name="T3" fmla="*/ 2 h 26"/>
                        <a:gd name="T4" fmla="*/ 0 w 7"/>
                        <a:gd name="T5" fmla="*/ 0 h 26"/>
                        <a:gd name="T6" fmla="*/ 0 w 7"/>
                        <a:gd name="T7" fmla="*/ 4 h 26"/>
                        <a:gd name="T8" fmla="*/ 1 w 7"/>
                        <a:gd name="T9" fmla="*/ 7 h 26"/>
                        <a:gd name="T10" fmla="*/ 2 w 7"/>
                        <a:gd name="T11" fmla="*/ 12 h 26"/>
                        <a:gd name="T12" fmla="*/ 1 w 7"/>
                        <a:gd name="T13" fmla="*/ 16 h 26"/>
                        <a:gd name="T14" fmla="*/ 0 w 7"/>
                        <a:gd name="T15" fmla="*/ 20 h 26"/>
                        <a:gd name="T16" fmla="*/ 5 w 7"/>
                        <a:gd name="T17" fmla="*/ 26 h 26"/>
                        <a:gd name="T18" fmla="*/ 7 w 7"/>
                        <a:gd name="T19" fmla="*/ 24 h 26"/>
                        <a:gd name="T20" fmla="*/ 7 w 7"/>
                        <a:gd name="T21" fmla="*/ 12 h 26"/>
                        <a:gd name="T22" fmla="*/ 5 w 7"/>
                        <a:gd name="T23" fmla="*/ 5 h 26"/>
                        <a:gd name="T24" fmla="*/ 3 w 7"/>
                        <a:gd name="T25" fmla="*/ 2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7" h="26">
                          <a:moveTo>
                            <a:pt x="3" y="2"/>
                          </a:moveTo>
                          <a:lnTo>
                            <a:pt x="3" y="2"/>
                          </a:lnTo>
                          <a:cubicBezTo>
                            <a:pt x="2" y="1"/>
                            <a:pt x="1" y="1"/>
                            <a:pt x="0" y="0"/>
                          </a:cubicBezTo>
                          <a:lnTo>
                            <a:pt x="0" y="4"/>
                          </a:lnTo>
                          <a:cubicBezTo>
                            <a:pt x="0" y="6"/>
                            <a:pt x="0" y="7"/>
                            <a:pt x="1" y="7"/>
                          </a:cubicBezTo>
                          <a:cubicBezTo>
                            <a:pt x="1" y="8"/>
                            <a:pt x="2" y="9"/>
                            <a:pt x="2" y="12"/>
                          </a:cubicBezTo>
                          <a:cubicBezTo>
                            <a:pt x="2" y="14"/>
                            <a:pt x="2" y="15"/>
                            <a:pt x="1" y="16"/>
                          </a:cubicBezTo>
                          <a:cubicBezTo>
                            <a:pt x="0" y="17"/>
                            <a:pt x="0" y="18"/>
                            <a:pt x="0" y="20"/>
                          </a:cubicBezTo>
                          <a:cubicBezTo>
                            <a:pt x="0" y="22"/>
                            <a:pt x="4" y="26"/>
                            <a:pt x="5" y="26"/>
                          </a:cubicBezTo>
                          <a:cubicBezTo>
                            <a:pt x="7" y="26"/>
                            <a:pt x="7" y="24"/>
                            <a:pt x="7" y="24"/>
                          </a:cubicBezTo>
                          <a:lnTo>
                            <a:pt x="7" y="12"/>
                          </a:lnTo>
                          <a:cubicBezTo>
                            <a:pt x="6" y="10"/>
                            <a:pt x="5" y="7"/>
                            <a:pt x="5" y="5"/>
                          </a:cubicBezTo>
                          <a:cubicBezTo>
                            <a:pt x="5" y="2"/>
                            <a:pt x="5" y="2"/>
                            <a:pt x="3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8" name="Freeform 1203">
                      <a:extLst>
                        <a:ext uri="{FF2B5EF4-FFF2-40B4-BE49-F238E27FC236}">
                          <a16:creationId xmlns:a16="http://schemas.microsoft.com/office/drawing/2014/main" id="{7F63B211-BD1D-5A65-BB78-983FA625C1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36641"/>
                      <a:ext cx="1880" cy="1880"/>
                    </a:xfrm>
                    <a:custGeom>
                      <a:avLst/>
                      <a:gdLst>
                        <a:gd name="T0" fmla="*/ 0 w 6"/>
                        <a:gd name="T1" fmla="*/ 0 h 4"/>
                        <a:gd name="T2" fmla="*/ 0 w 6"/>
                        <a:gd name="T3" fmla="*/ 2 h 4"/>
                        <a:gd name="T4" fmla="*/ 3 w 6"/>
                        <a:gd name="T5" fmla="*/ 4 h 4"/>
                        <a:gd name="T6" fmla="*/ 6 w 6"/>
                        <a:gd name="T7" fmla="*/ 3 h 4"/>
                        <a:gd name="T8" fmla="*/ 2 w 6"/>
                        <a:gd name="T9" fmla="*/ 0 h 4"/>
                        <a:gd name="T10" fmla="*/ 0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0" y="0"/>
                          </a:moveTo>
                          <a:lnTo>
                            <a:pt x="0" y="2"/>
                          </a:lnTo>
                          <a:cubicBezTo>
                            <a:pt x="0" y="3"/>
                            <a:pt x="1" y="4"/>
                            <a:pt x="3" y="4"/>
                          </a:cubicBezTo>
                          <a:cubicBezTo>
                            <a:pt x="5" y="4"/>
                            <a:pt x="6" y="4"/>
                            <a:pt x="6" y="3"/>
                          </a:cubicBezTo>
                          <a:lnTo>
                            <a:pt x="2" y="0"/>
                          </a:ln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9" name="Freeform 1204">
                      <a:extLst>
                        <a:ext uri="{FF2B5EF4-FFF2-40B4-BE49-F238E27FC236}">
                          <a16:creationId xmlns:a16="http://schemas.microsoft.com/office/drawing/2014/main" id="{8D2A8A82-331C-DF02-CD9B-797F963262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8134" y="4542280"/>
                      <a:ext cx="1880" cy="1880"/>
                    </a:xfrm>
                    <a:custGeom>
                      <a:avLst/>
                      <a:gdLst>
                        <a:gd name="T0" fmla="*/ 3 w 5"/>
                        <a:gd name="T1" fmla="*/ 0 h 4"/>
                        <a:gd name="T2" fmla="*/ 2 w 5"/>
                        <a:gd name="T3" fmla="*/ 0 h 4"/>
                        <a:gd name="T4" fmla="*/ 0 w 5"/>
                        <a:gd name="T5" fmla="*/ 3 h 4"/>
                        <a:gd name="T6" fmla="*/ 4 w 5"/>
                        <a:gd name="T7" fmla="*/ 4 h 4"/>
                        <a:gd name="T8" fmla="*/ 5 w 5"/>
                        <a:gd name="T9" fmla="*/ 4 h 4"/>
                        <a:gd name="T10" fmla="*/ 5 w 5"/>
                        <a:gd name="T11" fmla="*/ 1 h 4"/>
                        <a:gd name="T12" fmla="*/ 3 w 5"/>
                        <a:gd name="T1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2" y="0"/>
                          </a:cubicBezTo>
                          <a:cubicBezTo>
                            <a:pt x="2" y="0"/>
                            <a:pt x="1" y="2"/>
                            <a:pt x="0" y="3"/>
                          </a:cubicBezTo>
                          <a:cubicBezTo>
                            <a:pt x="1" y="3"/>
                            <a:pt x="3" y="4"/>
                            <a:pt x="4" y="4"/>
                          </a:cubicBezTo>
                          <a:lnTo>
                            <a:pt x="5" y="4"/>
                          </a:lnTo>
                          <a:lnTo>
                            <a:pt x="5" y="1"/>
                          </a:lnTo>
                          <a:cubicBezTo>
                            <a:pt x="4" y="1"/>
                            <a:pt x="4" y="1"/>
                            <a:pt x="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0" name="Freeform 1205">
                      <a:extLst>
                        <a:ext uri="{FF2B5EF4-FFF2-40B4-BE49-F238E27FC236}">
                          <a16:creationId xmlns:a16="http://schemas.microsoft.com/office/drawing/2014/main" id="{A078CCF8-9D57-189F-C48F-022D481DA0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256601"/>
                      <a:ext cx="7518" cy="16916"/>
                    </a:xfrm>
                    <a:custGeom>
                      <a:avLst/>
                      <a:gdLst>
                        <a:gd name="T0" fmla="*/ 16 w 16"/>
                        <a:gd name="T1" fmla="*/ 43 h 43"/>
                        <a:gd name="T2" fmla="*/ 16 w 16"/>
                        <a:gd name="T3" fmla="*/ 43 h 43"/>
                        <a:gd name="T4" fmla="*/ 16 w 16"/>
                        <a:gd name="T5" fmla="*/ 0 h 43"/>
                        <a:gd name="T6" fmla="*/ 0 w 16"/>
                        <a:gd name="T7" fmla="*/ 29 h 43"/>
                        <a:gd name="T8" fmla="*/ 16 w 16"/>
                        <a:gd name="T9" fmla="*/ 43 h 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43">
                          <a:moveTo>
                            <a:pt x="16" y="43"/>
                          </a:moveTo>
                          <a:lnTo>
                            <a:pt x="16" y="43"/>
                          </a:lnTo>
                          <a:lnTo>
                            <a:pt x="16" y="0"/>
                          </a:lnTo>
                          <a:cubicBezTo>
                            <a:pt x="5" y="6"/>
                            <a:pt x="0" y="16"/>
                            <a:pt x="0" y="29"/>
                          </a:cubicBezTo>
                          <a:cubicBezTo>
                            <a:pt x="0" y="42"/>
                            <a:pt x="7" y="42"/>
                            <a:pt x="16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1" name="Freeform 1206">
                      <a:extLst>
                        <a:ext uri="{FF2B5EF4-FFF2-40B4-BE49-F238E27FC236}">
                          <a16:creationId xmlns:a16="http://schemas.microsoft.com/office/drawing/2014/main" id="{487CD194-DC76-B8D6-F284-8698D9E262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52209" y="4341177"/>
                      <a:ext cx="84576" cy="157875"/>
                    </a:xfrm>
                    <a:custGeom>
                      <a:avLst/>
                      <a:gdLst>
                        <a:gd name="T0" fmla="*/ 195 w 199"/>
                        <a:gd name="T1" fmla="*/ 226 h 373"/>
                        <a:gd name="T2" fmla="*/ 186 w 199"/>
                        <a:gd name="T3" fmla="*/ 230 h 373"/>
                        <a:gd name="T4" fmla="*/ 187 w 199"/>
                        <a:gd name="T5" fmla="*/ 243 h 373"/>
                        <a:gd name="T6" fmla="*/ 158 w 199"/>
                        <a:gd name="T7" fmla="*/ 214 h 373"/>
                        <a:gd name="T8" fmla="*/ 134 w 199"/>
                        <a:gd name="T9" fmla="*/ 175 h 373"/>
                        <a:gd name="T10" fmla="*/ 141 w 199"/>
                        <a:gd name="T11" fmla="*/ 158 h 373"/>
                        <a:gd name="T12" fmla="*/ 141 w 199"/>
                        <a:gd name="T13" fmla="*/ 138 h 373"/>
                        <a:gd name="T14" fmla="*/ 144 w 199"/>
                        <a:gd name="T15" fmla="*/ 136 h 373"/>
                        <a:gd name="T16" fmla="*/ 158 w 199"/>
                        <a:gd name="T17" fmla="*/ 148 h 373"/>
                        <a:gd name="T18" fmla="*/ 154 w 199"/>
                        <a:gd name="T19" fmla="*/ 137 h 373"/>
                        <a:gd name="T20" fmla="*/ 179 w 199"/>
                        <a:gd name="T21" fmla="*/ 88 h 373"/>
                        <a:gd name="T22" fmla="*/ 182 w 199"/>
                        <a:gd name="T23" fmla="*/ 88 h 373"/>
                        <a:gd name="T24" fmla="*/ 145 w 199"/>
                        <a:gd name="T25" fmla="*/ 2 h 373"/>
                        <a:gd name="T26" fmla="*/ 133 w 199"/>
                        <a:gd name="T27" fmla="*/ 2 h 373"/>
                        <a:gd name="T28" fmla="*/ 131 w 199"/>
                        <a:gd name="T29" fmla="*/ 10 h 373"/>
                        <a:gd name="T30" fmla="*/ 127 w 199"/>
                        <a:gd name="T31" fmla="*/ 23 h 373"/>
                        <a:gd name="T32" fmla="*/ 123 w 199"/>
                        <a:gd name="T33" fmla="*/ 46 h 373"/>
                        <a:gd name="T34" fmla="*/ 95 w 199"/>
                        <a:gd name="T35" fmla="*/ 60 h 373"/>
                        <a:gd name="T36" fmla="*/ 83 w 199"/>
                        <a:gd name="T37" fmla="*/ 67 h 373"/>
                        <a:gd name="T38" fmla="*/ 69 w 199"/>
                        <a:gd name="T39" fmla="*/ 44 h 373"/>
                        <a:gd name="T40" fmla="*/ 59 w 199"/>
                        <a:gd name="T41" fmla="*/ 51 h 373"/>
                        <a:gd name="T42" fmla="*/ 18 w 199"/>
                        <a:gd name="T43" fmla="*/ 81 h 373"/>
                        <a:gd name="T44" fmla="*/ 12 w 199"/>
                        <a:gd name="T45" fmla="*/ 89 h 373"/>
                        <a:gd name="T46" fmla="*/ 5 w 199"/>
                        <a:gd name="T47" fmla="*/ 97 h 373"/>
                        <a:gd name="T48" fmla="*/ 0 w 199"/>
                        <a:gd name="T49" fmla="*/ 108 h 373"/>
                        <a:gd name="T50" fmla="*/ 5 w 199"/>
                        <a:gd name="T51" fmla="*/ 112 h 373"/>
                        <a:gd name="T52" fmla="*/ 14 w 199"/>
                        <a:gd name="T53" fmla="*/ 121 h 373"/>
                        <a:gd name="T54" fmla="*/ 25 w 199"/>
                        <a:gd name="T55" fmla="*/ 128 h 373"/>
                        <a:gd name="T56" fmla="*/ 40 w 199"/>
                        <a:gd name="T57" fmla="*/ 140 h 373"/>
                        <a:gd name="T58" fmla="*/ 50 w 199"/>
                        <a:gd name="T59" fmla="*/ 150 h 373"/>
                        <a:gd name="T60" fmla="*/ 64 w 199"/>
                        <a:gd name="T61" fmla="*/ 162 h 373"/>
                        <a:gd name="T62" fmla="*/ 68 w 199"/>
                        <a:gd name="T63" fmla="*/ 165 h 373"/>
                        <a:gd name="T64" fmla="*/ 72 w 199"/>
                        <a:gd name="T65" fmla="*/ 165 h 373"/>
                        <a:gd name="T66" fmla="*/ 82 w 199"/>
                        <a:gd name="T67" fmla="*/ 165 h 373"/>
                        <a:gd name="T68" fmla="*/ 62 w 199"/>
                        <a:gd name="T69" fmla="*/ 146 h 373"/>
                        <a:gd name="T70" fmla="*/ 78 w 199"/>
                        <a:gd name="T71" fmla="*/ 116 h 373"/>
                        <a:gd name="T72" fmla="*/ 80 w 199"/>
                        <a:gd name="T73" fmla="*/ 117 h 373"/>
                        <a:gd name="T74" fmla="*/ 95 w 199"/>
                        <a:gd name="T75" fmla="*/ 156 h 373"/>
                        <a:gd name="T76" fmla="*/ 112 w 199"/>
                        <a:gd name="T77" fmla="*/ 193 h 373"/>
                        <a:gd name="T78" fmla="*/ 137 w 199"/>
                        <a:gd name="T79" fmla="*/ 278 h 373"/>
                        <a:gd name="T80" fmla="*/ 145 w 199"/>
                        <a:gd name="T81" fmla="*/ 325 h 373"/>
                        <a:gd name="T82" fmla="*/ 171 w 199"/>
                        <a:gd name="T83" fmla="*/ 373 h 373"/>
                        <a:gd name="T84" fmla="*/ 191 w 199"/>
                        <a:gd name="T85" fmla="*/ 347 h 373"/>
                        <a:gd name="T86" fmla="*/ 183 w 199"/>
                        <a:gd name="T87" fmla="*/ 316 h 373"/>
                        <a:gd name="T88" fmla="*/ 187 w 199"/>
                        <a:gd name="T89" fmla="*/ 300 h 373"/>
                        <a:gd name="T90" fmla="*/ 176 w 199"/>
                        <a:gd name="T91" fmla="*/ 270 h 373"/>
                        <a:gd name="T92" fmla="*/ 190 w 199"/>
                        <a:gd name="T93" fmla="*/ 256 h 373"/>
                        <a:gd name="T94" fmla="*/ 199 w 199"/>
                        <a:gd name="T95" fmla="*/ 238 h 3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99" h="373">
                          <a:moveTo>
                            <a:pt x="199" y="238"/>
                          </a:moveTo>
                          <a:cubicBezTo>
                            <a:pt x="197" y="235"/>
                            <a:pt x="196" y="231"/>
                            <a:pt x="195" y="226"/>
                          </a:cubicBezTo>
                          <a:cubicBezTo>
                            <a:pt x="195" y="225"/>
                            <a:pt x="193" y="224"/>
                            <a:pt x="192" y="224"/>
                          </a:cubicBezTo>
                          <a:cubicBezTo>
                            <a:pt x="190" y="224"/>
                            <a:pt x="188" y="226"/>
                            <a:pt x="186" y="230"/>
                          </a:cubicBezTo>
                          <a:cubicBezTo>
                            <a:pt x="185" y="231"/>
                            <a:pt x="186" y="233"/>
                            <a:pt x="186" y="236"/>
                          </a:cubicBezTo>
                          <a:cubicBezTo>
                            <a:pt x="187" y="239"/>
                            <a:pt x="188" y="241"/>
                            <a:pt x="187" y="243"/>
                          </a:cubicBezTo>
                          <a:cubicBezTo>
                            <a:pt x="186" y="244"/>
                            <a:pt x="184" y="245"/>
                            <a:pt x="181" y="244"/>
                          </a:cubicBezTo>
                          <a:cubicBezTo>
                            <a:pt x="175" y="242"/>
                            <a:pt x="167" y="229"/>
                            <a:pt x="158" y="214"/>
                          </a:cubicBezTo>
                          <a:cubicBezTo>
                            <a:pt x="151" y="204"/>
                            <a:pt x="144" y="192"/>
                            <a:pt x="138" y="186"/>
                          </a:cubicBezTo>
                          <a:cubicBezTo>
                            <a:pt x="134" y="182"/>
                            <a:pt x="133" y="178"/>
                            <a:pt x="134" y="175"/>
                          </a:cubicBezTo>
                          <a:cubicBezTo>
                            <a:pt x="136" y="171"/>
                            <a:pt x="140" y="169"/>
                            <a:pt x="147" y="167"/>
                          </a:cubicBezTo>
                          <a:cubicBezTo>
                            <a:pt x="148" y="164"/>
                            <a:pt x="147" y="162"/>
                            <a:pt x="141" y="158"/>
                          </a:cubicBezTo>
                          <a:cubicBezTo>
                            <a:pt x="141" y="157"/>
                            <a:pt x="141" y="157"/>
                            <a:pt x="141" y="157"/>
                          </a:cubicBezTo>
                          <a:lnTo>
                            <a:pt x="141" y="138"/>
                          </a:lnTo>
                          <a:cubicBezTo>
                            <a:pt x="141" y="138"/>
                            <a:pt x="141" y="138"/>
                            <a:pt x="141" y="138"/>
                          </a:cubicBezTo>
                          <a:cubicBezTo>
                            <a:pt x="142" y="136"/>
                            <a:pt x="143" y="136"/>
                            <a:pt x="144" y="136"/>
                          </a:cubicBezTo>
                          <a:cubicBezTo>
                            <a:pt x="146" y="136"/>
                            <a:pt x="149" y="139"/>
                            <a:pt x="152" y="142"/>
                          </a:cubicBezTo>
                          <a:cubicBezTo>
                            <a:pt x="154" y="145"/>
                            <a:pt x="157" y="148"/>
                            <a:pt x="158" y="148"/>
                          </a:cubicBezTo>
                          <a:cubicBezTo>
                            <a:pt x="160" y="148"/>
                            <a:pt x="160" y="147"/>
                            <a:pt x="160" y="147"/>
                          </a:cubicBezTo>
                          <a:cubicBezTo>
                            <a:pt x="161" y="145"/>
                            <a:pt x="157" y="141"/>
                            <a:pt x="154" y="137"/>
                          </a:cubicBezTo>
                          <a:cubicBezTo>
                            <a:pt x="151" y="132"/>
                            <a:pt x="147" y="127"/>
                            <a:pt x="147" y="123"/>
                          </a:cubicBezTo>
                          <a:cubicBezTo>
                            <a:pt x="148" y="88"/>
                            <a:pt x="171" y="88"/>
                            <a:pt x="179" y="88"/>
                          </a:cubicBezTo>
                          <a:lnTo>
                            <a:pt x="180" y="88"/>
                          </a:lnTo>
                          <a:cubicBezTo>
                            <a:pt x="181" y="88"/>
                            <a:pt x="182" y="88"/>
                            <a:pt x="182" y="88"/>
                          </a:cubicBezTo>
                          <a:cubicBezTo>
                            <a:pt x="173" y="76"/>
                            <a:pt x="161" y="44"/>
                            <a:pt x="151" y="0"/>
                          </a:cubicBezTo>
                          <a:cubicBezTo>
                            <a:pt x="148" y="0"/>
                            <a:pt x="147" y="1"/>
                            <a:pt x="145" y="2"/>
                          </a:cubicBezTo>
                          <a:cubicBezTo>
                            <a:pt x="143" y="3"/>
                            <a:pt x="141" y="4"/>
                            <a:pt x="139" y="4"/>
                          </a:cubicBezTo>
                          <a:cubicBezTo>
                            <a:pt x="136" y="4"/>
                            <a:pt x="135" y="3"/>
                            <a:pt x="133" y="2"/>
                          </a:cubicBezTo>
                          <a:cubicBezTo>
                            <a:pt x="133" y="2"/>
                            <a:pt x="133" y="2"/>
                            <a:pt x="133" y="2"/>
                          </a:cubicBezTo>
                          <a:cubicBezTo>
                            <a:pt x="131" y="4"/>
                            <a:pt x="131" y="7"/>
                            <a:pt x="131" y="10"/>
                          </a:cubicBezTo>
                          <a:cubicBezTo>
                            <a:pt x="131" y="12"/>
                            <a:pt x="130" y="14"/>
                            <a:pt x="130" y="17"/>
                          </a:cubicBezTo>
                          <a:cubicBezTo>
                            <a:pt x="129" y="19"/>
                            <a:pt x="128" y="21"/>
                            <a:pt x="127" y="23"/>
                          </a:cubicBezTo>
                          <a:cubicBezTo>
                            <a:pt x="125" y="27"/>
                            <a:pt x="123" y="32"/>
                            <a:pt x="123" y="38"/>
                          </a:cubicBezTo>
                          <a:lnTo>
                            <a:pt x="123" y="46"/>
                          </a:lnTo>
                          <a:cubicBezTo>
                            <a:pt x="123" y="56"/>
                            <a:pt x="114" y="57"/>
                            <a:pt x="106" y="58"/>
                          </a:cubicBezTo>
                          <a:cubicBezTo>
                            <a:pt x="102" y="58"/>
                            <a:pt x="98" y="58"/>
                            <a:pt x="95" y="60"/>
                          </a:cubicBezTo>
                          <a:cubicBezTo>
                            <a:pt x="95" y="60"/>
                            <a:pt x="94" y="61"/>
                            <a:pt x="93" y="62"/>
                          </a:cubicBezTo>
                          <a:cubicBezTo>
                            <a:pt x="90" y="64"/>
                            <a:pt x="86" y="67"/>
                            <a:pt x="83" y="67"/>
                          </a:cubicBezTo>
                          <a:cubicBezTo>
                            <a:pt x="76" y="67"/>
                            <a:pt x="74" y="60"/>
                            <a:pt x="73" y="53"/>
                          </a:cubicBezTo>
                          <a:cubicBezTo>
                            <a:pt x="72" y="48"/>
                            <a:pt x="71" y="44"/>
                            <a:pt x="69" y="44"/>
                          </a:cubicBezTo>
                          <a:cubicBezTo>
                            <a:pt x="66" y="44"/>
                            <a:pt x="65" y="46"/>
                            <a:pt x="63" y="48"/>
                          </a:cubicBezTo>
                          <a:cubicBezTo>
                            <a:pt x="62" y="49"/>
                            <a:pt x="61" y="51"/>
                            <a:pt x="59" y="51"/>
                          </a:cubicBezTo>
                          <a:cubicBezTo>
                            <a:pt x="45" y="55"/>
                            <a:pt x="36" y="60"/>
                            <a:pt x="28" y="71"/>
                          </a:cubicBezTo>
                          <a:cubicBezTo>
                            <a:pt x="25" y="76"/>
                            <a:pt x="22" y="78"/>
                            <a:pt x="18" y="81"/>
                          </a:cubicBezTo>
                          <a:cubicBezTo>
                            <a:pt x="16" y="82"/>
                            <a:pt x="14" y="84"/>
                            <a:pt x="12" y="86"/>
                          </a:cubicBezTo>
                          <a:cubicBezTo>
                            <a:pt x="12" y="86"/>
                            <a:pt x="12" y="88"/>
                            <a:pt x="12" y="89"/>
                          </a:cubicBezTo>
                          <a:cubicBezTo>
                            <a:pt x="12" y="90"/>
                            <a:pt x="12" y="93"/>
                            <a:pt x="10" y="94"/>
                          </a:cubicBezTo>
                          <a:cubicBezTo>
                            <a:pt x="8" y="95"/>
                            <a:pt x="6" y="96"/>
                            <a:pt x="5" y="97"/>
                          </a:cubicBezTo>
                          <a:cubicBezTo>
                            <a:pt x="2" y="98"/>
                            <a:pt x="1" y="98"/>
                            <a:pt x="1" y="105"/>
                          </a:cubicBezTo>
                          <a:cubicBezTo>
                            <a:pt x="1" y="106"/>
                            <a:pt x="1" y="107"/>
                            <a:pt x="0" y="108"/>
                          </a:cubicBezTo>
                          <a:cubicBezTo>
                            <a:pt x="0" y="109"/>
                            <a:pt x="0" y="111"/>
                            <a:pt x="0" y="111"/>
                          </a:cubicBezTo>
                          <a:cubicBezTo>
                            <a:pt x="1" y="112"/>
                            <a:pt x="3" y="112"/>
                            <a:pt x="5" y="112"/>
                          </a:cubicBezTo>
                          <a:cubicBezTo>
                            <a:pt x="7" y="112"/>
                            <a:pt x="10" y="112"/>
                            <a:pt x="12" y="112"/>
                          </a:cubicBezTo>
                          <a:cubicBezTo>
                            <a:pt x="15" y="114"/>
                            <a:pt x="15" y="118"/>
                            <a:pt x="14" y="121"/>
                          </a:cubicBezTo>
                          <a:cubicBezTo>
                            <a:pt x="14" y="122"/>
                            <a:pt x="14" y="123"/>
                            <a:pt x="14" y="124"/>
                          </a:cubicBezTo>
                          <a:cubicBezTo>
                            <a:pt x="15" y="128"/>
                            <a:pt x="19" y="128"/>
                            <a:pt x="25" y="128"/>
                          </a:cubicBezTo>
                          <a:cubicBezTo>
                            <a:pt x="25" y="128"/>
                            <a:pt x="25" y="128"/>
                            <a:pt x="25" y="128"/>
                          </a:cubicBezTo>
                          <a:lnTo>
                            <a:pt x="40" y="140"/>
                          </a:lnTo>
                          <a:cubicBezTo>
                            <a:pt x="40" y="140"/>
                            <a:pt x="40" y="140"/>
                            <a:pt x="40" y="141"/>
                          </a:cubicBezTo>
                          <a:cubicBezTo>
                            <a:pt x="40" y="150"/>
                            <a:pt x="43" y="150"/>
                            <a:pt x="50" y="150"/>
                          </a:cubicBezTo>
                          <a:cubicBezTo>
                            <a:pt x="51" y="150"/>
                            <a:pt x="53" y="150"/>
                            <a:pt x="56" y="151"/>
                          </a:cubicBezTo>
                          <a:cubicBezTo>
                            <a:pt x="61" y="151"/>
                            <a:pt x="62" y="157"/>
                            <a:pt x="64" y="162"/>
                          </a:cubicBezTo>
                          <a:cubicBezTo>
                            <a:pt x="64" y="164"/>
                            <a:pt x="65" y="166"/>
                            <a:pt x="66" y="166"/>
                          </a:cubicBezTo>
                          <a:cubicBezTo>
                            <a:pt x="67" y="166"/>
                            <a:pt x="67" y="166"/>
                            <a:pt x="68" y="165"/>
                          </a:cubicBezTo>
                          <a:cubicBezTo>
                            <a:pt x="69" y="165"/>
                            <a:pt x="70" y="164"/>
                            <a:pt x="71" y="164"/>
                          </a:cubicBezTo>
                          <a:cubicBezTo>
                            <a:pt x="72" y="164"/>
                            <a:pt x="72" y="165"/>
                            <a:pt x="72" y="165"/>
                          </a:cubicBezTo>
                          <a:cubicBezTo>
                            <a:pt x="72" y="167"/>
                            <a:pt x="75" y="169"/>
                            <a:pt x="77" y="169"/>
                          </a:cubicBezTo>
                          <a:cubicBezTo>
                            <a:pt x="79" y="169"/>
                            <a:pt x="81" y="167"/>
                            <a:pt x="82" y="165"/>
                          </a:cubicBezTo>
                          <a:cubicBezTo>
                            <a:pt x="82" y="165"/>
                            <a:pt x="82" y="165"/>
                            <a:pt x="82" y="165"/>
                          </a:cubicBezTo>
                          <a:cubicBezTo>
                            <a:pt x="78" y="155"/>
                            <a:pt x="67" y="149"/>
                            <a:pt x="62" y="146"/>
                          </a:cubicBezTo>
                          <a:cubicBezTo>
                            <a:pt x="59" y="145"/>
                            <a:pt x="59" y="145"/>
                            <a:pt x="59" y="144"/>
                          </a:cubicBezTo>
                          <a:cubicBezTo>
                            <a:pt x="59" y="138"/>
                            <a:pt x="67" y="116"/>
                            <a:pt x="78" y="116"/>
                          </a:cubicBezTo>
                          <a:cubicBezTo>
                            <a:pt x="78" y="116"/>
                            <a:pt x="79" y="116"/>
                            <a:pt x="79" y="116"/>
                          </a:cubicBezTo>
                          <a:cubicBezTo>
                            <a:pt x="80" y="116"/>
                            <a:pt x="80" y="116"/>
                            <a:pt x="80" y="117"/>
                          </a:cubicBezTo>
                          <a:cubicBezTo>
                            <a:pt x="80" y="117"/>
                            <a:pt x="80" y="117"/>
                            <a:pt x="80" y="118"/>
                          </a:cubicBezTo>
                          <a:cubicBezTo>
                            <a:pt x="69" y="140"/>
                            <a:pt x="84" y="149"/>
                            <a:pt x="95" y="156"/>
                          </a:cubicBezTo>
                          <a:cubicBezTo>
                            <a:pt x="101" y="159"/>
                            <a:pt x="105" y="162"/>
                            <a:pt x="107" y="166"/>
                          </a:cubicBezTo>
                          <a:cubicBezTo>
                            <a:pt x="111" y="177"/>
                            <a:pt x="112" y="184"/>
                            <a:pt x="112" y="193"/>
                          </a:cubicBezTo>
                          <a:cubicBezTo>
                            <a:pt x="112" y="203"/>
                            <a:pt x="113" y="214"/>
                            <a:pt x="122" y="235"/>
                          </a:cubicBezTo>
                          <a:cubicBezTo>
                            <a:pt x="126" y="244"/>
                            <a:pt x="133" y="262"/>
                            <a:pt x="137" y="278"/>
                          </a:cubicBezTo>
                          <a:cubicBezTo>
                            <a:pt x="142" y="295"/>
                            <a:pt x="139" y="304"/>
                            <a:pt x="137" y="309"/>
                          </a:cubicBezTo>
                          <a:cubicBezTo>
                            <a:pt x="135" y="315"/>
                            <a:pt x="134" y="318"/>
                            <a:pt x="145" y="325"/>
                          </a:cubicBezTo>
                          <a:cubicBezTo>
                            <a:pt x="151" y="329"/>
                            <a:pt x="151" y="333"/>
                            <a:pt x="152" y="339"/>
                          </a:cubicBezTo>
                          <a:cubicBezTo>
                            <a:pt x="153" y="347"/>
                            <a:pt x="155" y="357"/>
                            <a:pt x="171" y="373"/>
                          </a:cubicBezTo>
                          <a:lnTo>
                            <a:pt x="175" y="371"/>
                          </a:lnTo>
                          <a:cubicBezTo>
                            <a:pt x="183" y="364"/>
                            <a:pt x="191" y="354"/>
                            <a:pt x="191" y="347"/>
                          </a:cubicBezTo>
                          <a:cubicBezTo>
                            <a:pt x="191" y="340"/>
                            <a:pt x="189" y="335"/>
                            <a:pt x="187" y="330"/>
                          </a:cubicBezTo>
                          <a:cubicBezTo>
                            <a:pt x="185" y="326"/>
                            <a:pt x="183" y="322"/>
                            <a:pt x="183" y="316"/>
                          </a:cubicBezTo>
                          <a:cubicBezTo>
                            <a:pt x="183" y="313"/>
                            <a:pt x="184" y="310"/>
                            <a:pt x="185" y="308"/>
                          </a:cubicBezTo>
                          <a:cubicBezTo>
                            <a:pt x="186" y="306"/>
                            <a:pt x="187" y="303"/>
                            <a:pt x="187" y="300"/>
                          </a:cubicBezTo>
                          <a:cubicBezTo>
                            <a:pt x="187" y="296"/>
                            <a:pt x="185" y="292"/>
                            <a:pt x="182" y="287"/>
                          </a:cubicBezTo>
                          <a:cubicBezTo>
                            <a:pt x="179" y="282"/>
                            <a:pt x="176" y="277"/>
                            <a:pt x="176" y="270"/>
                          </a:cubicBezTo>
                          <a:cubicBezTo>
                            <a:pt x="176" y="264"/>
                            <a:pt x="181" y="261"/>
                            <a:pt x="185" y="259"/>
                          </a:cubicBezTo>
                          <a:cubicBezTo>
                            <a:pt x="187" y="258"/>
                            <a:pt x="189" y="257"/>
                            <a:pt x="190" y="256"/>
                          </a:cubicBezTo>
                          <a:cubicBezTo>
                            <a:pt x="194" y="253"/>
                            <a:pt x="196" y="247"/>
                            <a:pt x="198" y="241"/>
                          </a:cubicBezTo>
                          <a:cubicBezTo>
                            <a:pt x="198" y="240"/>
                            <a:pt x="199" y="239"/>
                            <a:pt x="199" y="23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2" name="Freeform 1207">
                      <a:extLst>
                        <a:ext uri="{FF2B5EF4-FFF2-40B4-BE49-F238E27FC236}">
                          <a16:creationId xmlns:a16="http://schemas.microsoft.com/office/drawing/2014/main" id="{CE6590D6-381C-FDAF-9B65-76921B820B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6643" y="4594905"/>
                      <a:ext cx="78937" cy="84577"/>
                    </a:xfrm>
                    <a:custGeom>
                      <a:avLst/>
                      <a:gdLst>
                        <a:gd name="T0" fmla="*/ 170 w 184"/>
                        <a:gd name="T1" fmla="*/ 166 h 199"/>
                        <a:gd name="T2" fmla="*/ 178 w 184"/>
                        <a:gd name="T3" fmla="*/ 169 h 199"/>
                        <a:gd name="T4" fmla="*/ 184 w 184"/>
                        <a:gd name="T5" fmla="*/ 172 h 199"/>
                        <a:gd name="T6" fmla="*/ 157 w 184"/>
                        <a:gd name="T7" fmla="*/ 157 h 199"/>
                        <a:gd name="T8" fmla="*/ 125 w 184"/>
                        <a:gd name="T9" fmla="*/ 139 h 199"/>
                        <a:gd name="T10" fmla="*/ 118 w 184"/>
                        <a:gd name="T11" fmla="*/ 127 h 199"/>
                        <a:gd name="T12" fmla="*/ 112 w 184"/>
                        <a:gd name="T13" fmla="*/ 115 h 199"/>
                        <a:gd name="T14" fmla="*/ 111 w 184"/>
                        <a:gd name="T15" fmla="*/ 114 h 199"/>
                        <a:gd name="T16" fmla="*/ 112 w 184"/>
                        <a:gd name="T17" fmla="*/ 96 h 199"/>
                        <a:gd name="T18" fmla="*/ 119 w 184"/>
                        <a:gd name="T19" fmla="*/ 90 h 199"/>
                        <a:gd name="T20" fmla="*/ 130 w 184"/>
                        <a:gd name="T21" fmla="*/ 93 h 199"/>
                        <a:gd name="T22" fmla="*/ 146 w 184"/>
                        <a:gd name="T23" fmla="*/ 97 h 199"/>
                        <a:gd name="T24" fmla="*/ 129 w 184"/>
                        <a:gd name="T25" fmla="*/ 87 h 199"/>
                        <a:gd name="T26" fmla="*/ 116 w 184"/>
                        <a:gd name="T27" fmla="*/ 79 h 199"/>
                        <a:gd name="T28" fmla="*/ 56 w 184"/>
                        <a:gd name="T29" fmla="*/ 43 h 199"/>
                        <a:gd name="T30" fmla="*/ 43 w 184"/>
                        <a:gd name="T31" fmla="*/ 27 h 199"/>
                        <a:gd name="T32" fmla="*/ 9 w 184"/>
                        <a:gd name="T33" fmla="*/ 0 h 199"/>
                        <a:gd name="T34" fmla="*/ 11 w 184"/>
                        <a:gd name="T35" fmla="*/ 7 h 199"/>
                        <a:gd name="T36" fmla="*/ 12 w 184"/>
                        <a:gd name="T37" fmla="*/ 15 h 199"/>
                        <a:gd name="T38" fmla="*/ 2 w 184"/>
                        <a:gd name="T39" fmla="*/ 17 h 199"/>
                        <a:gd name="T40" fmla="*/ 0 w 184"/>
                        <a:gd name="T41" fmla="*/ 18 h 199"/>
                        <a:gd name="T42" fmla="*/ 6 w 184"/>
                        <a:gd name="T43" fmla="*/ 24 h 199"/>
                        <a:gd name="T44" fmla="*/ 23 w 184"/>
                        <a:gd name="T45" fmla="*/ 46 h 199"/>
                        <a:gd name="T46" fmla="*/ 28 w 184"/>
                        <a:gd name="T47" fmla="*/ 53 h 199"/>
                        <a:gd name="T48" fmla="*/ 32 w 184"/>
                        <a:gd name="T49" fmla="*/ 61 h 199"/>
                        <a:gd name="T50" fmla="*/ 35 w 184"/>
                        <a:gd name="T51" fmla="*/ 61 h 199"/>
                        <a:gd name="T52" fmla="*/ 102 w 184"/>
                        <a:gd name="T53" fmla="*/ 134 h 199"/>
                        <a:gd name="T54" fmla="*/ 136 w 184"/>
                        <a:gd name="T55" fmla="*/ 168 h 199"/>
                        <a:gd name="T56" fmla="*/ 165 w 184"/>
                        <a:gd name="T57" fmla="*/ 199 h 199"/>
                        <a:gd name="T58" fmla="*/ 160 w 184"/>
                        <a:gd name="T59" fmla="*/ 188 h 199"/>
                        <a:gd name="T60" fmla="*/ 156 w 184"/>
                        <a:gd name="T61" fmla="*/ 174 h 199"/>
                        <a:gd name="T62" fmla="*/ 170 w 184"/>
                        <a:gd name="T63" fmla="*/ 166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84" h="199">
                          <a:moveTo>
                            <a:pt x="170" y="166"/>
                          </a:moveTo>
                          <a:cubicBezTo>
                            <a:pt x="173" y="166"/>
                            <a:pt x="175" y="167"/>
                            <a:pt x="178" y="169"/>
                          </a:cubicBezTo>
                          <a:cubicBezTo>
                            <a:pt x="180" y="170"/>
                            <a:pt x="182" y="171"/>
                            <a:pt x="184" y="172"/>
                          </a:cubicBezTo>
                          <a:cubicBezTo>
                            <a:pt x="180" y="162"/>
                            <a:pt x="169" y="160"/>
                            <a:pt x="157" y="157"/>
                          </a:cubicBezTo>
                          <a:cubicBezTo>
                            <a:pt x="145" y="155"/>
                            <a:pt x="131" y="153"/>
                            <a:pt x="125" y="139"/>
                          </a:cubicBezTo>
                          <a:cubicBezTo>
                            <a:pt x="121" y="136"/>
                            <a:pt x="120" y="131"/>
                            <a:pt x="118" y="127"/>
                          </a:cubicBezTo>
                          <a:cubicBezTo>
                            <a:pt x="117" y="123"/>
                            <a:pt x="115" y="118"/>
                            <a:pt x="112" y="115"/>
                          </a:cubicBezTo>
                          <a:lnTo>
                            <a:pt x="111" y="114"/>
                          </a:lnTo>
                          <a:lnTo>
                            <a:pt x="112" y="96"/>
                          </a:lnTo>
                          <a:cubicBezTo>
                            <a:pt x="113" y="92"/>
                            <a:pt x="116" y="90"/>
                            <a:pt x="119" y="90"/>
                          </a:cubicBezTo>
                          <a:cubicBezTo>
                            <a:pt x="122" y="90"/>
                            <a:pt x="126" y="92"/>
                            <a:pt x="130" y="93"/>
                          </a:cubicBezTo>
                          <a:cubicBezTo>
                            <a:pt x="135" y="95"/>
                            <a:pt x="141" y="97"/>
                            <a:pt x="146" y="97"/>
                          </a:cubicBezTo>
                          <a:cubicBezTo>
                            <a:pt x="137" y="93"/>
                            <a:pt x="133" y="90"/>
                            <a:pt x="129" y="87"/>
                          </a:cubicBezTo>
                          <a:cubicBezTo>
                            <a:pt x="125" y="84"/>
                            <a:pt x="122" y="81"/>
                            <a:pt x="116" y="79"/>
                          </a:cubicBezTo>
                          <a:cubicBezTo>
                            <a:pt x="88" y="67"/>
                            <a:pt x="68" y="56"/>
                            <a:pt x="56" y="43"/>
                          </a:cubicBezTo>
                          <a:cubicBezTo>
                            <a:pt x="51" y="37"/>
                            <a:pt x="47" y="32"/>
                            <a:pt x="43" y="27"/>
                          </a:cubicBezTo>
                          <a:cubicBezTo>
                            <a:pt x="34" y="15"/>
                            <a:pt x="28" y="8"/>
                            <a:pt x="9" y="0"/>
                          </a:cubicBezTo>
                          <a:cubicBezTo>
                            <a:pt x="9" y="2"/>
                            <a:pt x="10" y="5"/>
                            <a:pt x="11" y="7"/>
                          </a:cubicBezTo>
                          <a:cubicBezTo>
                            <a:pt x="12" y="10"/>
                            <a:pt x="13" y="13"/>
                            <a:pt x="12" y="15"/>
                          </a:cubicBezTo>
                          <a:cubicBezTo>
                            <a:pt x="10" y="17"/>
                            <a:pt x="7" y="18"/>
                            <a:pt x="2" y="17"/>
                          </a:cubicBezTo>
                          <a:cubicBezTo>
                            <a:pt x="1" y="17"/>
                            <a:pt x="0" y="18"/>
                            <a:pt x="0" y="18"/>
                          </a:cubicBezTo>
                          <a:cubicBezTo>
                            <a:pt x="1" y="18"/>
                            <a:pt x="4" y="21"/>
                            <a:pt x="6" y="24"/>
                          </a:cubicBezTo>
                          <a:cubicBezTo>
                            <a:pt x="13" y="29"/>
                            <a:pt x="21" y="37"/>
                            <a:pt x="23" y="46"/>
                          </a:cubicBezTo>
                          <a:cubicBezTo>
                            <a:pt x="25" y="49"/>
                            <a:pt x="26" y="51"/>
                            <a:pt x="28" y="53"/>
                          </a:cubicBezTo>
                          <a:cubicBezTo>
                            <a:pt x="29" y="56"/>
                            <a:pt x="30" y="58"/>
                            <a:pt x="32" y="61"/>
                          </a:cubicBezTo>
                          <a:lnTo>
                            <a:pt x="35" y="61"/>
                          </a:lnTo>
                          <a:cubicBezTo>
                            <a:pt x="59" y="63"/>
                            <a:pt x="91" y="106"/>
                            <a:pt x="102" y="134"/>
                          </a:cubicBezTo>
                          <a:cubicBezTo>
                            <a:pt x="119" y="141"/>
                            <a:pt x="128" y="154"/>
                            <a:pt x="136" y="168"/>
                          </a:cubicBezTo>
                          <a:cubicBezTo>
                            <a:pt x="144" y="179"/>
                            <a:pt x="152" y="191"/>
                            <a:pt x="165" y="199"/>
                          </a:cubicBezTo>
                          <a:cubicBezTo>
                            <a:pt x="164" y="196"/>
                            <a:pt x="162" y="192"/>
                            <a:pt x="160" y="188"/>
                          </a:cubicBezTo>
                          <a:cubicBezTo>
                            <a:pt x="157" y="182"/>
                            <a:pt x="154" y="177"/>
                            <a:pt x="156" y="174"/>
                          </a:cubicBezTo>
                          <a:cubicBezTo>
                            <a:pt x="160" y="170"/>
                            <a:pt x="164" y="166"/>
                            <a:pt x="170" y="1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3" name="Freeform 1208">
                      <a:extLst>
                        <a:ext uri="{FF2B5EF4-FFF2-40B4-BE49-F238E27FC236}">
                          <a16:creationId xmlns:a16="http://schemas.microsoft.com/office/drawing/2014/main" id="{9299DD9C-C365-BF4C-897A-DFE5BBDB2C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425753"/>
                      <a:ext cx="3759" cy="1880"/>
                    </a:xfrm>
                    <a:custGeom>
                      <a:avLst/>
                      <a:gdLst>
                        <a:gd name="T0" fmla="*/ 10 w 11"/>
                        <a:gd name="T1" fmla="*/ 1 h 5"/>
                        <a:gd name="T2" fmla="*/ 11 w 11"/>
                        <a:gd name="T3" fmla="*/ 1 h 5"/>
                        <a:gd name="T4" fmla="*/ 7 w 11"/>
                        <a:gd name="T5" fmla="*/ 0 h 5"/>
                        <a:gd name="T6" fmla="*/ 0 w 11"/>
                        <a:gd name="T7" fmla="*/ 4 h 5"/>
                        <a:gd name="T8" fmla="*/ 1 w 11"/>
                        <a:gd name="T9" fmla="*/ 5 h 5"/>
                        <a:gd name="T10" fmla="*/ 4 w 11"/>
                        <a:gd name="T11" fmla="*/ 5 h 5"/>
                        <a:gd name="T12" fmla="*/ 8 w 11"/>
                        <a:gd name="T13" fmla="*/ 3 h 5"/>
                        <a:gd name="T14" fmla="*/ 10 w 11"/>
                        <a:gd name="T15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1" h="5">
                          <a:moveTo>
                            <a:pt x="10" y="1"/>
                          </a:move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0"/>
                            <a:pt x="9" y="0"/>
                            <a:pt x="7" y="0"/>
                          </a:cubicBezTo>
                          <a:cubicBezTo>
                            <a:pt x="4" y="0"/>
                            <a:pt x="0" y="2"/>
                            <a:pt x="0" y="4"/>
                          </a:cubicBezTo>
                          <a:cubicBezTo>
                            <a:pt x="0" y="4"/>
                            <a:pt x="1" y="5"/>
                            <a:pt x="1" y="5"/>
                          </a:cubicBezTo>
                          <a:lnTo>
                            <a:pt x="4" y="5"/>
                          </a:lnTo>
                          <a:lnTo>
                            <a:pt x="8" y="3"/>
                          </a:lnTo>
                          <a:cubicBezTo>
                            <a:pt x="8" y="2"/>
                            <a:pt x="9" y="1"/>
                            <a:pt x="1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4" name="Freeform 1209">
                      <a:extLst>
                        <a:ext uri="{FF2B5EF4-FFF2-40B4-BE49-F238E27FC236}">
                          <a16:creationId xmlns:a16="http://schemas.microsoft.com/office/drawing/2014/main" id="{FFC11BC1-ED76-47C2-B658-0CAFAD5BFB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2495" y="4433271"/>
                      <a:ext cx="7518" cy="1880"/>
                    </a:xfrm>
                    <a:custGeom>
                      <a:avLst/>
                      <a:gdLst>
                        <a:gd name="T0" fmla="*/ 2 w 16"/>
                        <a:gd name="T1" fmla="*/ 0 h 6"/>
                        <a:gd name="T2" fmla="*/ 1 w 16"/>
                        <a:gd name="T3" fmla="*/ 1 h 6"/>
                        <a:gd name="T4" fmla="*/ 0 w 16"/>
                        <a:gd name="T5" fmla="*/ 3 h 6"/>
                        <a:gd name="T6" fmla="*/ 0 w 16"/>
                        <a:gd name="T7" fmla="*/ 6 h 6"/>
                        <a:gd name="T8" fmla="*/ 6 w 16"/>
                        <a:gd name="T9" fmla="*/ 6 h 6"/>
                        <a:gd name="T10" fmla="*/ 12 w 16"/>
                        <a:gd name="T11" fmla="*/ 6 h 6"/>
                        <a:gd name="T12" fmla="*/ 16 w 16"/>
                        <a:gd name="T13" fmla="*/ 3 h 6"/>
                        <a:gd name="T14" fmla="*/ 13 w 16"/>
                        <a:gd name="T15" fmla="*/ 3 h 6"/>
                        <a:gd name="T16" fmla="*/ 2 w 16"/>
                        <a:gd name="T17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6" h="6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3"/>
                          </a:cubicBezTo>
                          <a:lnTo>
                            <a:pt x="0" y="6"/>
                          </a:lnTo>
                          <a:cubicBezTo>
                            <a:pt x="2" y="6"/>
                            <a:pt x="3" y="6"/>
                            <a:pt x="6" y="6"/>
                          </a:cubicBezTo>
                          <a:cubicBezTo>
                            <a:pt x="7" y="6"/>
                            <a:pt x="9" y="6"/>
                            <a:pt x="12" y="6"/>
                          </a:cubicBezTo>
                          <a:cubicBezTo>
                            <a:pt x="15" y="6"/>
                            <a:pt x="16" y="5"/>
                            <a:pt x="16" y="3"/>
                          </a:cubicBezTo>
                          <a:lnTo>
                            <a:pt x="13" y="3"/>
                          </a:lnTo>
                          <a:cubicBezTo>
                            <a:pt x="9" y="3"/>
                            <a:pt x="5" y="3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5" name="Freeform 1211">
                      <a:extLst>
                        <a:ext uri="{FF2B5EF4-FFF2-40B4-BE49-F238E27FC236}">
                          <a16:creationId xmlns:a16="http://schemas.microsoft.com/office/drawing/2014/main" id="{3D61FC02-29C6-CA43-13C8-EF8120B615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1750" y="4418235"/>
                      <a:ext cx="3759" cy="9398"/>
                    </a:xfrm>
                    <a:custGeom>
                      <a:avLst/>
                      <a:gdLst>
                        <a:gd name="T0" fmla="*/ 1 w 9"/>
                        <a:gd name="T1" fmla="*/ 4 h 23"/>
                        <a:gd name="T2" fmla="*/ 3 w 9"/>
                        <a:gd name="T3" fmla="*/ 15 h 23"/>
                        <a:gd name="T4" fmla="*/ 5 w 9"/>
                        <a:gd name="T5" fmla="*/ 18 h 23"/>
                        <a:gd name="T6" fmla="*/ 9 w 9"/>
                        <a:gd name="T7" fmla="*/ 23 h 23"/>
                        <a:gd name="T8" fmla="*/ 8 w 9"/>
                        <a:gd name="T9" fmla="*/ 18 h 23"/>
                        <a:gd name="T10" fmla="*/ 7 w 9"/>
                        <a:gd name="T11" fmla="*/ 10 h 23"/>
                        <a:gd name="T12" fmla="*/ 7 w 9"/>
                        <a:gd name="T13" fmla="*/ 3 h 23"/>
                        <a:gd name="T14" fmla="*/ 2 w 9"/>
                        <a:gd name="T15" fmla="*/ 0 h 23"/>
                        <a:gd name="T16" fmla="*/ 0 w 9"/>
                        <a:gd name="T17" fmla="*/ 2 h 23"/>
                        <a:gd name="T18" fmla="*/ 1 w 9"/>
                        <a:gd name="T19" fmla="*/ 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9" h="23">
                          <a:moveTo>
                            <a:pt x="1" y="4"/>
                          </a:moveTo>
                          <a:lnTo>
                            <a:pt x="3" y="15"/>
                          </a:lnTo>
                          <a:cubicBezTo>
                            <a:pt x="3" y="16"/>
                            <a:pt x="4" y="17"/>
                            <a:pt x="5" y="18"/>
                          </a:cubicBezTo>
                          <a:cubicBezTo>
                            <a:pt x="7" y="19"/>
                            <a:pt x="8" y="21"/>
                            <a:pt x="9" y="23"/>
                          </a:cubicBezTo>
                          <a:cubicBezTo>
                            <a:pt x="9" y="21"/>
                            <a:pt x="8" y="20"/>
                            <a:pt x="8" y="18"/>
                          </a:cubicBezTo>
                          <a:cubicBezTo>
                            <a:pt x="7" y="15"/>
                            <a:pt x="7" y="12"/>
                            <a:pt x="7" y="10"/>
                          </a:cubicBezTo>
                          <a:lnTo>
                            <a:pt x="7" y="3"/>
                          </a:lnTo>
                          <a:lnTo>
                            <a:pt x="2" y="0"/>
                          </a:ln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6" name="Freeform 1212">
                      <a:extLst>
                        <a:ext uri="{FF2B5EF4-FFF2-40B4-BE49-F238E27FC236}">
                          <a16:creationId xmlns:a16="http://schemas.microsoft.com/office/drawing/2014/main" id="{2269F80D-2A9F-7E0D-4E30-B5A16B0326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1004" y="4589266"/>
                      <a:ext cx="7518" cy="3759"/>
                    </a:xfrm>
                    <a:custGeom>
                      <a:avLst/>
                      <a:gdLst>
                        <a:gd name="T0" fmla="*/ 6 w 14"/>
                        <a:gd name="T1" fmla="*/ 0 h 9"/>
                        <a:gd name="T2" fmla="*/ 0 w 14"/>
                        <a:gd name="T3" fmla="*/ 7 h 9"/>
                        <a:gd name="T4" fmla="*/ 5 w 14"/>
                        <a:gd name="T5" fmla="*/ 8 h 9"/>
                        <a:gd name="T6" fmla="*/ 9 w 14"/>
                        <a:gd name="T7" fmla="*/ 9 h 9"/>
                        <a:gd name="T8" fmla="*/ 14 w 14"/>
                        <a:gd name="T9" fmla="*/ 7 h 9"/>
                        <a:gd name="T10" fmla="*/ 11 w 14"/>
                        <a:gd name="T11" fmla="*/ 5 h 9"/>
                        <a:gd name="T12" fmla="*/ 6 w 14"/>
                        <a:gd name="T13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" h="9">
                          <a:moveTo>
                            <a:pt x="6" y="0"/>
                          </a:moveTo>
                          <a:cubicBezTo>
                            <a:pt x="1" y="2"/>
                            <a:pt x="0" y="2"/>
                            <a:pt x="0" y="7"/>
                          </a:cubicBezTo>
                          <a:cubicBezTo>
                            <a:pt x="2" y="8"/>
                            <a:pt x="4" y="8"/>
                            <a:pt x="5" y="8"/>
                          </a:cubicBezTo>
                          <a:cubicBezTo>
                            <a:pt x="7" y="9"/>
                            <a:pt x="8" y="9"/>
                            <a:pt x="9" y="9"/>
                          </a:cubicBezTo>
                          <a:cubicBezTo>
                            <a:pt x="11" y="9"/>
                            <a:pt x="12" y="9"/>
                            <a:pt x="14" y="7"/>
                          </a:cubicBezTo>
                          <a:cubicBezTo>
                            <a:pt x="13" y="6"/>
                            <a:pt x="12" y="5"/>
                            <a:pt x="11" y="5"/>
                          </a:cubicBezTo>
                          <a:cubicBezTo>
                            <a:pt x="9" y="4"/>
                            <a:pt x="7" y="2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7" name="Freeform 1213">
                      <a:extLst>
                        <a:ext uri="{FF2B5EF4-FFF2-40B4-BE49-F238E27FC236}">
                          <a16:creationId xmlns:a16="http://schemas.microsoft.com/office/drawing/2014/main" id="{7C47F84C-6C91-EBAE-71C1-A83CE6F9DF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3414" y="4611820"/>
                      <a:ext cx="0" cy="1880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0 w 3"/>
                        <a:gd name="T3" fmla="*/ 3 h 4"/>
                        <a:gd name="T4" fmla="*/ 3 w 3"/>
                        <a:gd name="T5" fmla="*/ 4 h 4"/>
                        <a:gd name="T6" fmla="*/ 3 w 3"/>
                        <a:gd name="T7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2" y="1"/>
                            <a:pt x="1" y="2"/>
                            <a:pt x="0" y="3"/>
                          </a:cubicBezTo>
                          <a:cubicBezTo>
                            <a:pt x="1" y="3"/>
                            <a:pt x="2" y="4"/>
                            <a:pt x="3" y="4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8" name="Freeform 1214">
                      <a:extLst>
                        <a:ext uri="{FF2B5EF4-FFF2-40B4-BE49-F238E27FC236}">
                          <a16:creationId xmlns:a16="http://schemas.microsoft.com/office/drawing/2014/main" id="{13538B05-1CEA-3F56-2932-1782081221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7173" y="4606182"/>
                      <a:ext cx="5639" cy="5639"/>
                    </a:xfrm>
                    <a:custGeom>
                      <a:avLst/>
                      <a:gdLst>
                        <a:gd name="T0" fmla="*/ 11 w 11"/>
                        <a:gd name="T1" fmla="*/ 13 h 13"/>
                        <a:gd name="T2" fmla="*/ 7 w 11"/>
                        <a:gd name="T3" fmla="*/ 0 h 13"/>
                        <a:gd name="T4" fmla="*/ 0 w 11"/>
                        <a:gd name="T5" fmla="*/ 9 h 13"/>
                        <a:gd name="T6" fmla="*/ 1 w 11"/>
                        <a:gd name="T7" fmla="*/ 13 h 13"/>
                        <a:gd name="T8" fmla="*/ 11 w 11"/>
                        <a:gd name="T9" fmla="*/ 1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3">
                          <a:moveTo>
                            <a:pt x="11" y="13"/>
                          </a:moveTo>
                          <a:lnTo>
                            <a:pt x="7" y="0"/>
                          </a:lnTo>
                          <a:lnTo>
                            <a:pt x="0" y="9"/>
                          </a:lnTo>
                          <a:cubicBezTo>
                            <a:pt x="1" y="10"/>
                            <a:pt x="1" y="12"/>
                            <a:pt x="1" y="13"/>
                          </a:cubicBezTo>
                          <a:lnTo>
                            <a:pt x="11" y="1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9" name="Freeform 1215">
                      <a:extLst>
                        <a:ext uri="{FF2B5EF4-FFF2-40B4-BE49-F238E27FC236}">
                          <a16:creationId xmlns:a16="http://schemas.microsoft.com/office/drawing/2014/main" id="{9CDC87E5-FA72-2B95-6AFD-2CD195430A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390043"/>
                      <a:ext cx="92094" cy="127804"/>
                    </a:xfrm>
                    <a:custGeom>
                      <a:avLst/>
                      <a:gdLst>
                        <a:gd name="T0" fmla="*/ 199 w 216"/>
                        <a:gd name="T1" fmla="*/ 57 h 301"/>
                        <a:gd name="T2" fmla="*/ 188 w 216"/>
                        <a:gd name="T3" fmla="*/ 55 h 301"/>
                        <a:gd name="T4" fmla="*/ 172 w 216"/>
                        <a:gd name="T5" fmla="*/ 38 h 301"/>
                        <a:gd name="T6" fmla="*/ 134 w 216"/>
                        <a:gd name="T7" fmla="*/ 11 h 301"/>
                        <a:gd name="T8" fmla="*/ 128 w 216"/>
                        <a:gd name="T9" fmla="*/ 0 h 301"/>
                        <a:gd name="T10" fmla="*/ 123 w 216"/>
                        <a:gd name="T11" fmla="*/ 4 h 301"/>
                        <a:gd name="T12" fmla="*/ 100 w 216"/>
                        <a:gd name="T13" fmla="*/ 14 h 301"/>
                        <a:gd name="T14" fmla="*/ 85 w 216"/>
                        <a:gd name="T15" fmla="*/ 21 h 301"/>
                        <a:gd name="T16" fmla="*/ 66 w 216"/>
                        <a:gd name="T17" fmla="*/ 28 h 301"/>
                        <a:gd name="T18" fmla="*/ 52 w 216"/>
                        <a:gd name="T19" fmla="*/ 18 h 301"/>
                        <a:gd name="T20" fmla="*/ 46 w 216"/>
                        <a:gd name="T21" fmla="*/ 22 h 301"/>
                        <a:gd name="T22" fmla="*/ 49 w 216"/>
                        <a:gd name="T23" fmla="*/ 35 h 301"/>
                        <a:gd name="T24" fmla="*/ 46 w 216"/>
                        <a:gd name="T25" fmla="*/ 48 h 301"/>
                        <a:gd name="T26" fmla="*/ 37 w 216"/>
                        <a:gd name="T27" fmla="*/ 51 h 301"/>
                        <a:gd name="T28" fmla="*/ 20 w 216"/>
                        <a:gd name="T29" fmla="*/ 70 h 301"/>
                        <a:gd name="T30" fmla="*/ 27 w 216"/>
                        <a:gd name="T31" fmla="*/ 79 h 301"/>
                        <a:gd name="T32" fmla="*/ 26 w 216"/>
                        <a:gd name="T33" fmla="*/ 91 h 301"/>
                        <a:gd name="T34" fmla="*/ 33 w 216"/>
                        <a:gd name="T35" fmla="*/ 111 h 301"/>
                        <a:gd name="T36" fmla="*/ 45 w 216"/>
                        <a:gd name="T37" fmla="*/ 126 h 301"/>
                        <a:gd name="T38" fmla="*/ 46 w 216"/>
                        <a:gd name="T39" fmla="*/ 131 h 301"/>
                        <a:gd name="T40" fmla="*/ 25 w 216"/>
                        <a:gd name="T41" fmla="*/ 155 h 301"/>
                        <a:gd name="T42" fmla="*/ 20 w 216"/>
                        <a:gd name="T43" fmla="*/ 160 h 301"/>
                        <a:gd name="T44" fmla="*/ 11 w 216"/>
                        <a:gd name="T45" fmla="*/ 176 h 301"/>
                        <a:gd name="T46" fmla="*/ 9 w 216"/>
                        <a:gd name="T47" fmla="*/ 189 h 301"/>
                        <a:gd name="T48" fmla="*/ 14 w 216"/>
                        <a:gd name="T49" fmla="*/ 237 h 301"/>
                        <a:gd name="T50" fmla="*/ 26 w 216"/>
                        <a:gd name="T51" fmla="*/ 253 h 301"/>
                        <a:gd name="T52" fmla="*/ 33 w 216"/>
                        <a:gd name="T53" fmla="*/ 264 h 301"/>
                        <a:gd name="T54" fmla="*/ 78 w 216"/>
                        <a:gd name="T55" fmla="*/ 277 h 301"/>
                        <a:gd name="T56" fmla="*/ 81 w 216"/>
                        <a:gd name="T57" fmla="*/ 294 h 301"/>
                        <a:gd name="T58" fmla="*/ 95 w 216"/>
                        <a:gd name="T59" fmla="*/ 290 h 301"/>
                        <a:gd name="T60" fmla="*/ 111 w 216"/>
                        <a:gd name="T61" fmla="*/ 295 h 301"/>
                        <a:gd name="T62" fmla="*/ 122 w 216"/>
                        <a:gd name="T63" fmla="*/ 296 h 301"/>
                        <a:gd name="T64" fmla="*/ 149 w 216"/>
                        <a:gd name="T65" fmla="*/ 250 h 301"/>
                        <a:gd name="T66" fmla="*/ 170 w 216"/>
                        <a:gd name="T67" fmla="*/ 237 h 301"/>
                        <a:gd name="T68" fmla="*/ 171 w 216"/>
                        <a:gd name="T69" fmla="*/ 257 h 301"/>
                        <a:gd name="T70" fmla="*/ 187 w 216"/>
                        <a:gd name="T71" fmla="*/ 221 h 301"/>
                        <a:gd name="T72" fmla="*/ 193 w 216"/>
                        <a:gd name="T73" fmla="*/ 213 h 301"/>
                        <a:gd name="T74" fmla="*/ 195 w 216"/>
                        <a:gd name="T75" fmla="*/ 200 h 301"/>
                        <a:gd name="T76" fmla="*/ 172 w 216"/>
                        <a:gd name="T77" fmla="*/ 174 h 301"/>
                        <a:gd name="T78" fmla="*/ 168 w 216"/>
                        <a:gd name="T79" fmla="*/ 97 h 301"/>
                        <a:gd name="T80" fmla="*/ 176 w 216"/>
                        <a:gd name="T81" fmla="*/ 95 h 301"/>
                        <a:gd name="T82" fmla="*/ 180 w 216"/>
                        <a:gd name="T83" fmla="*/ 81 h 301"/>
                        <a:gd name="T84" fmla="*/ 198 w 216"/>
                        <a:gd name="T85" fmla="*/ 104 h 301"/>
                        <a:gd name="T86" fmla="*/ 212 w 216"/>
                        <a:gd name="T87" fmla="*/ 106 h 301"/>
                        <a:gd name="T88" fmla="*/ 210 w 216"/>
                        <a:gd name="T89" fmla="*/ 91 h 3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16" h="301">
                          <a:moveTo>
                            <a:pt x="205" y="64"/>
                          </a:moveTo>
                          <a:cubicBezTo>
                            <a:pt x="206" y="61"/>
                            <a:pt x="206" y="57"/>
                            <a:pt x="206" y="54"/>
                          </a:cubicBezTo>
                          <a:cubicBezTo>
                            <a:pt x="204" y="55"/>
                            <a:pt x="202" y="57"/>
                            <a:pt x="199" y="57"/>
                          </a:cubicBezTo>
                          <a:cubicBezTo>
                            <a:pt x="197" y="57"/>
                            <a:pt x="194" y="55"/>
                            <a:pt x="193" y="53"/>
                          </a:cubicBezTo>
                          <a:cubicBezTo>
                            <a:pt x="193" y="53"/>
                            <a:pt x="193" y="53"/>
                            <a:pt x="192" y="53"/>
                          </a:cubicBezTo>
                          <a:cubicBezTo>
                            <a:pt x="192" y="54"/>
                            <a:pt x="190" y="55"/>
                            <a:pt x="188" y="55"/>
                          </a:cubicBezTo>
                          <a:cubicBezTo>
                            <a:pt x="186" y="55"/>
                            <a:pt x="185" y="52"/>
                            <a:pt x="184" y="48"/>
                          </a:cubicBezTo>
                          <a:cubicBezTo>
                            <a:pt x="183" y="44"/>
                            <a:pt x="182" y="39"/>
                            <a:pt x="178" y="39"/>
                          </a:cubicBezTo>
                          <a:cubicBezTo>
                            <a:pt x="176" y="39"/>
                            <a:pt x="174" y="39"/>
                            <a:pt x="172" y="38"/>
                          </a:cubicBezTo>
                          <a:cubicBezTo>
                            <a:pt x="166" y="38"/>
                            <a:pt x="161" y="38"/>
                            <a:pt x="160" y="27"/>
                          </a:cubicBezTo>
                          <a:lnTo>
                            <a:pt x="147" y="16"/>
                          </a:lnTo>
                          <a:cubicBezTo>
                            <a:pt x="142" y="16"/>
                            <a:pt x="135" y="16"/>
                            <a:pt x="134" y="11"/>
                          </a:cubicBezTo>
                          <a:cubicBezTo>
                            <a:pt x="134" y="9"/>
                            <a:pt x="135" y="8"/>
                            <a:pt x="135" y="7"/>
                          </a:cubicBezTo>
                          <a:cubicBezTo>
                            <a:pt x="135" y="3"/>
                            <a:pt x="136" y="1"/>
                            <a:pt x="134" y="0"/>
                          </a:cubicBezTo>
                          <a:cubicBezTo>
                            <a:pt x="133" y="0"/>
                            <a:pt x="130" y="0"/>
                            <a:pt x="128" y="0"/>
                          </a:cubicBezTo>
                          <a:cubicBezTo>
                            <a:pt x="125" y="0"/>
                            <a:pt x="127" y="0"/>
                            <a:pt x="125" y="0"/>
                          </a:cubicBezTo>
                          <a:lnTo>
                            <a:pt x="123" y="0"/>
                          </a:lnTo>
                          <a:cubicBezTo>
                            <a:pt x="123" y="0"/>
                            <a:pt x="123" y="3"/>
                            <a:pt x="123" y="4"/>
                          </a:cubicBezTo>
                          <a:cubicBezTo>
                            <a:pt x="123" y="6"/>
                            <a:pt x="121" y="5"/>
                            <a:pt x="120" y="6"/>
                          </a:cubicBezTo>
                          <a:cubicBezTo>
                            <a:pt x="117" y="9"/>
                            <a:pt x="114" y="10"/>
                            <a:pt x="110" y="10"/>
                          </a:cubicBezTo>
                          <a:cubicBezTo>
                            <a:pt x="107" y="11"/>
                            <a:pt x="104" y="11"/>
                            <a:pt x="100" y="14"/>
                          </a:cubicBezTo>
                          <a:cubicBezTo>
                            <a:pt x="99" y="14"/>
                            <a:pt x="98" y="15"/>
                            <a:pt x="97" y="16"/>
                          </a:cubicBezTo>
                          <a:cubicBezTo>
                            <a:pt x="95" y="18"/>
                            <a:pt x="92" y="21"/>
                            <a:pt x="90" y="21"/>
                          </a:cubicBezTo>
                          <a:cubicBezTo>
                            <a:pt x="88" y="21"/>
                            <a:pt x="87" y="21"/>
                            <a:pt x="85" y="21"/>
                          </a:cubicBezTo>
                          <a:cubicBezTo>
                            <a:pt x="83" y="21"/>
                            <a:pt x="82" y="20"/>
                            <a:pt x="80" y="21"/>
                          </a:cubicBezTo>
                          <a:cubicBezTo>
                            <a:pt x="78" y="22"/>
                            <a:pt x="77" y="23"/>
                            <a:pt x="75" y="24"/>
                          </a:cubicBezTo>
                          <a:cubicBezTo>
                            <a:pt x="73" y="26"/>
                            <a:pt x="71" y="28"/>
                            <a:pt x="66" y="28"/>
                          </a:cubicBezTo>
                          <a:cubicBezTo>
                            <a:pt x="61" y="28"/>
                            <a:pt x="59" y="25"/>
                            <a:pt x="56" y="22"/>
                          </a:cubicBezTo>
                          <a:cubicBezTo>
                            <a:pt x="55" y="21"/>
                            <a:pt x="54" y="20"/>
                            <a:pt x="53" y="19"/>
                          </a:cubicBezTo>
                          <a:cubicBezTo>
                            <a:pt x="53" y="18"/>
                            <a:pt x="52" y="18"/>
                            <a:pt x="52" y="18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0" y="19"/>
                            <a:pt x="49" y="20"/>
                            <a:pt x="49" y="20"/>
                          </a:cubicBezTo>
                          <a:cubicBezTo>
                            <a:pt x="48" y="21"/>
                            <a:pt x="47" y="22"/>
                            <a:pt x="46" y="22"/>
                          </a:cubicBezTo>
                          <a:cubicBezTo>
                            <a:pt x="47" y="22"/>
                            <a:pt x="47" y="23"/>
                            <a:pt x="48" y="24"/>
                          </a:cubicBezTo>
                          <a:cubicBezTo>
                            <a:pt x="50" y="25"/>
                            <a:pt x="52" y="27"/>
                            <a:pt x="52" y="29"/>
                          </a:cubicBezTo>
                          <a:cubicBezTo>
                            <a:pt x="52" y="32"/>
                            <a:pt x="50" y="33"/>
                            <a:pt x="49" y="35"/>
                          </a:cubicBezTo>
                          <a:cubicBezTo>
                            <a:pt x="48" y="36"/>
                            <a:pt x="47" y="37"/>
                            <a:pt x="47" y="39"/>
                          </a:cubicBezTo>
                          <a:lnTo>
                            <a:pt x="47" y="48"/>
                          </a:lnTo>
                          <a:lnTo>
                            <a:pt x="46" y="48"/>
                          </a:lnTo>
                          <a:cubicBezTo>
                            <a:pt x="45" y="49"/>
                            <a:pt x="44" y="49"/>
                            <a:pt x="42" y="49"/>
                          </a:cubicBezTo>
                          <a:cubicBezTo>
                            <a:pt x="41" y="49"/>
                            <a:pt x="40" y="48"/>
                            <a:pt x="39" y="48"/>
                          </a:cubicBezTo>
                          <a:cubicBezTo>
                            <a:pt x="38" y="48"/>
                            <a:pt x="37" y="49"/>
                            <a:pt x="37" y="51"/>
                          </a:cubicBezTo>
                          <a:cubicBezTo>
                            <a:pt x="37" y="52"/>
                            <a:pt x="37" y="54"/>
                            <a:pt x="36" y="55"/>
                          </a:cubicBezTo>
                          <a:cubicBezTo>
                            <a:pt x="34" y="58"/>
                            <a:pt x="31" y="60"/>
                            <a:pt x="27" y="62"/>
                          </a:cubicBezTo>
                          <a:cubicBezTo>
                            <a:pt x="24" y="64"/>
                            <a:pt x="20" y="66"/>
                            <a:pt x="20" y="70"/>
                          </a:cubicBezTo>
                          <a:cubicBezTo>
                            <a:pt x="20" y="72"/>
                            <a:pt x="21" y="73"/>
                            <a:pt x="23" y="74"/>
                          </a:cubicBezTo>
                          <a:cubicBezTo>
                            <a:pt x="25" y="75"/>
                            <a:pt x="27" y="76"/>
                            <a:pt x="27" y="79"/>
                          </a:cubicBezTo>
                          <a:lnTo>
                            <a:pt x="27" y="79"/>
                          </a:lnTo>
                          <a:lnTo>
                            <a:pt x="27" y="80"/>
                          </a:lnTo>
                          <a:cubicBezTo>
                            <a:pt x="25" y="81"/>
                            <a:pt x="22" y="84"/>
                            <a:pt x="22" y="86"/>
                          </a:cubicBezTo>
                          <a:cubicBezTo>
                            <a:pt x="22" y="89"/>
                            <a:pt x="24" y="90"/>
                            <a:pt x="26" y="91"/>
                          </a:cubicBezTo>
                          <a:cubicBezTo>
                            <a:pt x="28" y="91"/>
                            <a:pt x="30" y="92"/>
                            <a:pt x="31" y="94"/>
                          </a:cubicBezTo>
                          <a:cubicBezTo>
                            <a:pt x="33" y="98"/>
                            <a:pt x="33" y="104"/>
                            <a:pt x="33" y="109"/>
                          </a:cubicBezTo>
                          <a:cubicBezTo>
                            <a:pt x="33" y="110"/>
                            <a:pt x="33" y="110"/>
                            <a:pt x="33" y="111"/>
                          </a:cubicBezTo>
                          <a:cubicBezTo>
                            <a:pt x="33" y="112"/>
                            <a:pt x="35" y="113"/>
                            <a:pt x="37" y="115"/>
                          </a:cubicBezTo>
                          <a:cubicBezTo>
                            <a:pt x="40" y="117"/>
                            <a:pt x="45" y="119"/>
                            <a:pt x="45" y="124"/>
                          </a:cubicBezTo>
                          <a:cubicBezTo>
                            <a:pt x="45" y="125"/>
                            <a:pt x="45" y="125"/>
                            <a:pt x="45" y="126"/>
                          </a:cubicBezTo>
                          <a:cubicBezTo>
                            <a:pt x="46" y="127"/>
                            <a:pt x="47" y="128"/>
                            <a:pt x="47" y="130"/>
                          </a:cubicBezTo>
                          <a:lnTo>
                            <a:pt x="47" y="131"/>
                          </a:lnTo>
                          <a:lnTo>
                            <a:pt x="46" y="131"/>
                          </a:lnTo>
                          <a:cubicBezTo>
                            <a:pt x="42" y="133"/>
                            <a:pt x="41" y="138"/>
                            <a:pt x="40" y="144"/>
                          </a:cubicBezTo>
                          <a:cubicBezTo>
                            <a:pt x="39" y="150"/>
                            <a:pt x="38" y="156"/>
                            <a:pt x="31" y="156"/>
                          </a:cubicBezTo>
                          <a:cubicBezTo>
                            <a:pt x="28" y="156"/>
                            <a:pt x="27" y="156"/>
                            <a:pt x="25" y="155"/>
                          </a:cubicBezTo>
                          <a:cubicBezTo>
                            <a:pt x="24" y="154"/>
                            <a:pt x="24" y="154"/>
                            <a:pt x="22" y="154"/>
                          </a:cubicBezTo>
                          <a:cubicBezTo>
                            <a:pt x="21" y="154"/>
                            <a:pt x="21" y="157"/>
                            <a:pt x="21" y="158"/>
                          </a:cubicBezTo>
                          <a:cubicBezTo>
                            <a:pt x="21" y="159"/>
                            <a:pt x="20" y="160"/>
                            <a:pt x="20" y="160"/>
                          </a:cubicBezTo>
                          <a:cubicBezTo>
                            <a:pt x="19" y="164"/>
                            <a:pt x="16" y="166"/>
                            <a:pt x="13" y="167"/>
                          </a:cubicBezTo>
                          <a:cubicBezTo>
                            <a:pt x="11" y="169"/>
                            <a:pt x="8" y="171"/>
                            <a:pt x="8" y="173"/>
                          </a:cubicBezTo>
                          <a:cubicBezTo>
                            <a:pt x="8" y="174"/>
                            <a:pt x="9" y="175"/>
                            <a:pt x="11" y="176"/>
                          </a:cubicBezTo>
                          <a:cubicBezTo>
                            <a:pt x="13" y="178"/>
                            <a:pt x="16" y="179"/>
                            <a:pt x="16" y="184"/>
                          </a:cubicBezTo>
                          <a:cubicBezTo>
                            <a:pt x="16" y="188"/>
                            <a:pt x="15" y="189"/>
                            <a:pt x="12" y="189"/>
                          </a:cubicBezTo>
                          <a:cubicBezTo>
                            <a:pt x="12" y="189"/>
                            <a:pt x="10" y="189"/>
                            <a:pt x="9" y="189"/>
                          </a:cubicBezTo>
                          <a:cubicBezTo>
                            <a:pt x="4" y="192"/>
                            <a:pt x="0" y="200"/>
                            <a:pt x="0" y="206"/>
                          </a:cubicBezTo>
                          <a:cubicBezTo>
                            <a:pt x="0" y="218"/>
                            <a:pt x="4" y="223"/>
                            <a:pt x="8" y="228"/>
                          </a:cubicBezTo>
                          <a:cubicBezTo>
                            <a:pt x="10" y="231"/>
                            <a:pt x="12" y="233"/>
                            <a:pt x="14" y="237"/>
                          </a:cubicBezTo>
                          <a:cubicBezTo>
                            <a:pt x="15" y="238"/>
                            <a:pt x="17" y="239"/>
                            <a:pt x="19" y="240"/>
                          </a:cubicBezTo>
                          <a:cubicBezTo>
                            <a:pt x="22" y="241"/>
                            <a:pt x="26" y="243"/>
                            <a:pt x="26" y="247"/>
                          </a:cubicBezTo>
                          <a:lnTo>
                            <a:pt x="26" y="253"/>
                          </a:lnTo>
                          <a:cubicBezTo>
                            <a:pt x="26" y="254"/>
                            <a:pt x="26" y="255"/>
                            <a:pt x="27" y="257"/>
                          </a:cubicBezTo>
                          <a:cubicBezTo>
                            <a:pt x="29" y="258"/>
                            <a:pt x="30" y="260"/>
                            <a:pt x="30" y="264"/>
                          </a:cubicBezTo>
                          <a:lnTo>
                            <a:pt x="33" y="264"/>
                          </a:lnTo>
                          <a:cubicBezTo>
                            <a:pt x="34" y="263"/>
                            <a:pt x="36" y="260"/>
                            <a:pt x="38" y="258"/>
                          </a:cubicBezTo>
                          <a:cubicBezTo>
                            <a:pt x="43" y="254"/>
                            <a:pt x="45" y="252"/>
                            <a:pt x="47" y="252"/>
                          </a:cubicBezTo>
                          <a:cubicBezTo>
                            <a:pt x="59" y="252"/>
                            <a:pt x="78" y="264"/>
                            <a:pt x="78" y="277"/>
                          </a:cubicBezTo>
                          <a:cubicBezTo>
                            <a:pt x="78" y="279"/>
                            <a:pt x="77" y="280"/>
                            <a:pt x="76" y="282"/>
                          </a:cubicBezTo>
                          <a:cubicBezTo>
                            <a:pt x="75" y="283"/>
                            <a:pt x="75" y="284"/>
                            <a:pt x="75" y="286"/>
                          </a:cubicBezTo>
                          <a:cubicBezTo>
                            <a:pt x="75" y="292"/>
                            <a:pt x="77" y="294"/>
                            <a:pt x="81" y="294"/>
                          </a:cubicBezTo>
                          <a:cubicBezTo>
                            <a:pt x="84" y="294"/>
                            <a:pt x="85" y="293"/>
                            <a:pt x="86" y="292"/>
                          </a:cubicBezTo>
                          <a:cubicBezTo>
                            <a:pt x="87" y="290"/>
                            <a:pt x="88" y="289"/>
                            <a:pt x="91" y="289"/>
                          </a:cubicBezTo>
                          <a:cubicBezTo>
                            <a:pt x="93" y="289"/>
                            <a:pt x="94" y="289"/>
                            <a:pt x="95" y="290"/>
                          </a:cubicBezTo>
                          <a:cubicBezTo>
                            <a:pt x="96" y="290"/>
                            <a:pt x="97" y="290"/>
                            <a:pt x="99" y="290"/>
                          </a:cubicBezTo>
                          <a:lnTo>
                            <a:pt x="106" y="290"/>
                          </a:lnTo>
                          <a:cubicBezTo>
                            <a:pt x="109" y="290"/>
                            <a:pt x="110" y="293"/>
                            <a:pt x="111" y="295"/>
                          </a:cubicBezTo>
                          <a:cubicBezTo>
                            <a:pt x="112" y="298"/>
                            <a:pt x="113" y="300"/>
                            <a:pt x="115" y="301"/>
                          </a:cubicBezTo>
                          <a:lnTo>
                            <a:pt x="115" y="301"/>
                          </a:lnTo>
                          <a:cubicBezTo>
                            <a:pt x="117" y="299"/>
                            <a:pt x="119" y="298"/>
                            <a:pt x="122" y="296"/>
                          </a:cubicBezTo>
                          <a:cubicBezTo>
                            <a:pt x="127" y="292"/>
                            <a:pt x="133" y="288"/>
                            <a:pt x="139" y="281"/>
                          </a:cubicBezTo>
                          <a:cubicBezTo>
                            <a:pt x="136" y="279"/>
                            <a:pt x="128" y="269"/>
                            <a:pt x="131" y="263"/>
                          </a:cubicBezTo>
                          <a:cubicBezTo>
                            <a:pt x="134" y="258"/>
                            <a:pt x="141" y="254"/>
                            <a:pt x="149" y="250"/>
                          </a:cubicBezTo>
                          <a:cubicBezTo>
                            <a:pt x="157" y="246"/>
                            <a:pt x="164" y="242"/>
                            <a:pt x="169" y="237"/>
                          </a:cubicBezTo>
                          <a:lnTo>
                            <a:pt x="170" y="237"/>
                          </a:lnTo>
                          <a:lnTo>
                            <a:pt x="170" y="237"/>
                          </a:lnTo>
                          <a:cubicBezTo>
                            <a:pt x="171" y="237"/>
                            <a:pt x="172" y="237"/>
                            <a:pt x="173" y="238"/>
                          </a:cubicBezTo>
                          <a:cubicBezTo>
                            <a:pt x="174" y="240"/>
                            <a:pt x="173" y="244"/>
                            <a:pt x="172" y="249"/>
                          </a:cubicBezTo>
                          <a:cubicBezTo>
                            <a:pt x="171" y="252"/>
                            <a:pt x="170" y="256"/>
                            <a:pt x="171" y="257"/>
                          </a:cubicBezTo>
                          <a:cubicBezTo>
                            <a:pt x="171" y="257"/>
                            <a:pt x="171" y="258"/>
                            <a:pt x="173" y="257"/>
                          </a:cubicBezTo>
                          <a:cubicBezTo>
                            <a:pt x="175" y="251"/>
                            <a:pt x="178" y="247"/>
                            <a:pt x="181" y="243"/>
                          </a:cubicBezTo>
                          <a:cubicBezTo>
                            <a:pt x="186" y="237"/>
                            <a:pt x="190" y="232"/>
                            <a:pt x="187" y="221"/>
                          </a:cubicBezTo>
                          <a:lnTo>
                            <a:pt x="187" y="220"/>
                          </a:lnTo>
                          <a:lnTo>
                            <a:pt x="187" y="220"/>
                          </a:lnTo>
                          <a:cubicBezTo>
                            <a:pt x="189" y="217"/>
                            <a:pt x="191" y="215"/>
                            <a:pt x="193" y="213"/>
                          </a:cubicBezTo>
                          <a:cubicBezTo>
                            <a:pt x="197" y="207"/>
                            <a:pt x="201" y="203"/>
                            <a:pt x="201" y="195"/>
                          </a:cubicBezTo>
                          <a:cubicBezTo>
                            <a:pt x="201" y="194"/>
                            <a:pt x="201" y="194"/>
                            <a:pt x="201" y="194"/>
                          </a:cubicBezTo>
                          <a:cubicBezTo>
                            <a:pt x="200" y="195"/>
                            <a:pt x="197" y="198"/>
                            <a:pt x="195" y="200"/>
                          </a:cubicBezTo>
                          <a:cubicBezTo>
                            <a:pt x="191" y="204"/>
                            <a:pt x="186" y="209"/>
                            <a:pt x="183" y="209"/>
                          </a:cubicBezTo>
                          <a:cubicBezTo>
                            <a:pt x="182" y="209"/>
                            <a:pt x="181" y="208"/>
                            <a:pt x="180" y="207"/>
                          </a:cubicBezTo>
                          <a:cubicBezTo>
                            <a:pt x="177" y="201"/>
                            <a:pt x="174" y="187"/>
                            <a:pt x="172" y="174"/>
                          </a:cubicBezTo>
                          <a:cubicBezTo>
                            <a:pt x="169" y="160"/>
                            <a:pt x="167" y="146"/>
                            <a:pt x="163" y="142"/>
                          </a:cubicBezTo>
                          <a:cubicBezTo>
                            <a:pt x="153" y="133"/>
                            <a:pt x="158" y="120"/>
                            <a:pt x="164" y="109"/>
                          </a:cubicBezTo>
                          <a:cubicBezTo>
                            <a:pt x="165" y="105"/>
                            <a:pt x="167" y="101"/>
                            <a:pt x="168" y="97"/>
                          </a:cubicBezTo>
                          <a:lnTo>
                            <a:pt x="169" y="95"/>
                          </a:lnTo>
                          <a:lnTo>
                            <a:pt x="170" y="96"/>
                          </a:lnTo>
                          <a:cubicBezTo>
                            <a:pt x="173" y="97"/>
                            <a:pt x="175" y="97"/>
                            <a:pt x="176" y="95"/>
                          </a:cubicBezTo>
                          <a:cubicBezTo>
                            <a:pt x="178" y="94"/>
                            <a:pt x="178" y="89"/>
                            <a:pt x="177" y="86"/>
                          </a:cubicBezTo>
                          <a:cubicBezTo>
                            <a:pt x="177" y="84"/>
                            <a:pt x="177" y="82"/>
                            <a:pt x="178" y="81"/>
                          </a:cubicBezTo>
                          <a:cubicBezTo>
                            <a:pt x="178" y="81"/>
                            <a:pt x="179" y="80"/>
                            <a:pt x="180" y="81"/>
                          </a:cubicBezTo>
                          <a:cubicBezTo>
                            <a:pt x="183" y="83"/>
                            <a:pt x="186" y="88"/>
                            <a:pt x="188" y="93"/>
                          </a:cubicBezTo>
                          <a:cubicBezTo>
                            <a:pt x="191" y="98"/>
                            <a:pt x="195" y="105"/>
                            <a:pt x="197" y="105"/>
                          </a:cubicBezTo>
                          <a:cubicBezTo>
                            <a:pt x="197" y="105"/>
                            <a:pt x="197" y="104"/>
                            <a:pt x="198" y="104"/>
                          </a:cubicBezTo>
                          <a:cubicBezTo>
                            <a:pt x="200" y="100"/>
                            <a:pt x="201" y="98"/>
                            <a:pt x="203" y="98"/>
                          </a:cubicBezTo>
                          <a:cubicBezTo>
                            <a:pt x="206" y="98"/>
                            <a:pt x="207" y="100"/>
                            <a:pt x="209" y="103"/>
                          </a:cubicBezTo>
                          <a:cubicBezTo>
                            <a:pt x="210" y="104"/>
                            <a:pt x="211" y="106"/>
                            <a:pt x="212" y="106"/>
                          </a:cubicBezTo>
                          <a:cubicBezTo>
                            <a:pt x="213" y="106"/>
                            <a:pt x="213" y="106"/>
                            <a:pt x="213" y="106"/>
                          </a:cubicBezTo>
                          <a:cubicBezTo>
                            <a:pt x="214" y="106"/>
                            <a:pt x="215" y="105"/>
                            <a:pt x="215" y="104"/>
                          </a:cubicBezTo>
                          <a:cubicBezTo>
                            <a:pt x="216" y="101"/>
                            <a:pt x="213" y="96"/>
                            <a:pt x="210" y="91"/>
                          </a:cubicBezTo>
                          <a:cubicBezTo>
                            <a:pt x="206" y="82"/>
                            <a:pt x="201" y="73"/>
                            <a:pt x="205" y="6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0" name="Freeform 1216">
                      <a:extLst>
                        <a:ext uri="{FF2B5EF4-FFF2-40B4-BE49-F238E27FC236}">
                          <a16:creationId xmlns:a16="http://schemas.microsoft.com/office/drawing/2014/main" id="{115F4C1F-8E79-9321-BD5F-EE8116E5BA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4763" y="4677602"/>
                      <a:ext cx="41348" cy="110889"/>
                    </a:xfrm>
                    <a:custGeom>
                      <a:avLst/>
                      <a:gdLst>
                        <a:gd name="T0" fmla="*/ 46 w 100"/>
                        <a:gd name="T1" fmla="*/ 218 h 258"/>
                        <a:gd name="T2" fmla="*/ 52 w 100"/>
                        <a:gd name="T3" fmla="*/ 216 h 258"/>
                        <a:gd name="T4" fmla="*/ 56 w 100"/>
                        <a:gd name="T5" fmla="*/ 220 h 258"/>
                        <a:gd name="T6" fmla="*/ 62 w 100"/>
                        <a:gd name="T7" fmla="*/ 224 h 258"/>
                        <a:gd name="T8" fmla="*/ 97 w 100"/>
                        <a:gd name="T9" fmla="*/ 176 h 258"/>
                        <a:gd name="T10" fmla="*/ 98 w 100"/>
                        <a:gd name="T11" fmla="*/ 101 h 258"/>
                        <a:gd name="T12" fmla="*/ 97 w 100"/>
                        <a:gd name="T13" fmla="*/ 50 h 258"/>
                        <a:gd name="T14" fmla="*/ 87 w 100"/>
                        <a:gd name="T15" fmla="*/ 17 h 258"/>
                        <a:gd name="T16" fmla="*/ 85 w 100"/>
                        <a:gd name="T17" fmla="*/ 18 h 258"/>
                        <a:gd name="T18" fmla="*/ 81 w 100"/>
                        <a:gd name="T19" fmla="*/ 20 h 258"/>
                        <a:gd name="T20" fmla="*/ 78 w 100"/>
                        <a:gd name="T21" fmla="*/ 12 h 258"/>
                        <a:gd name="T22" fmla="*/ 77 w 100"/>
                        <a:gd name="T23" fmla="*/ 8 h 258"/>
                        <a:gd name="T24" fmla="*/ 77 w 100"/>
                        <a:gd name="T25" fmla="*/ 8 h 258"/>
                        <a:gd name="T26" fmla="*/ 62 w 100"/>
                        <a:gd name="T27" fmla="*/ 0 h 258"/>
                        <a:gd name="T28" fmla="*/ 50 w 100"/>
                        <a:gd name="T29" fmla="*/ 17 h 258"/>
                        <a:gd name="T30" fmla="*/ 62 w 100"/>
                        <a:gd name="T31" fmla="*/ 23 h 258"/>
                        <a:gd name="T32" fmla="*/ 66 w 100"/>
                        <a:gd name="T33" fmla="*/ 22 h 258"/>
                        <a:gd name="T34" fmla="*/ 72 w 100"/>
                        <a:gd name="T35" fmla="*/ 23 h 258"/>
                        <a:gd name="T36" fmla="*/ 73 w 100"/>
                        <a:gd name="T37" fmla="*/ 23 h 258"/>
                        <a:gd name="T38" fmla="*/ 73 w 100"/>
                        <a:gd name="T39" fmla="*/ 37 h 258"/>
                        <a:gd name="T40" fmla="*/ 66 w 100"/>
                        <a:gd name="T41" fmla="*/ 43 h 258"/>
                        <a:gd name="T42" fmla="*/ 62 w 100"/>
                        <a:gd name="T43" fmla="*/ 46 h 258"/>
                        <a:gd name="T44" fmla="*/ 64 w 100"/>
                        <a:gd name="T45" fmla="*/ 51 h 258"/>
                        <a:gd name="T46" fmla="*/ 67 w 100"/>
                        <a:gd name="T47" fmla="*/ 57 h 258"/>
                        <a:gd name="T48" fmla="*/ 32 w 100"/>
                        <a:gd name="T49" fmla="*/ 74 h 258"/>
                        <a:gd name="T50" fmla="*/ 24 w 100"/>
                        <a:gd name="T51" fmla="*/ 85 h 258"/>
                        <a:gd name="T52" fmla="*/ 26 w 100"/>
                        <a:gd name="T53" fmla="*/ 91 h 258"/>
                        <a:gd name="T54" fmla="*/ 27 w 100"/>
                        <a:gd name="T55" fmla="*/ 96 h 258"/>
                        <a:gd name="T56" fmla="*/ 19 w 100"/>
                        <a:gd name="T57" fmla="*/ 102 h 258"/>
                        <a:gd name="T58" fmla="*/ 22 w 100"/>
                        <a:gd name="T59" fmla="*/ 108 h 258"/>
                        <a:gd name="T60" fmla="*/ 34 w 100"/>
                        <a:gd name="T61" fmla="*/ 158 h 258"/>
                        <a:gd name="T62" fmla="*/ 34 w 100"/>
                        <a:gd name="T63" fmla="*/ 159 h 258"/>
                        <a:gd name="T64" fmla="*/ 33 w 100"/>
                        <a:gd name="T65" fmla="*/ 160 h 258"/>
                        <a:gd name="T66" fmla="*/ 18 w 100"/>
                        <a:gd name="T67" fmla="*/ 162 h 258"/>
                        <a:gd name="T68" fmla="*/ 5 w 100"/>
                        <a:gd name="T69" fmla="*/ 164 h 258"/>
                        <a:gd name="T70" fmla="*/ 2 w 100"/>
                        <a:gd name="T71" fmla="*/ 184 h 258"/>
                        <a:gd name="T72" fmla="*/ 0 w 100"/>
                        <a:gd name="T73" fmla="*/ 189 h 258"/>
                        <a:gd name="T74" fmla="*/ 7 w 100"/>
                        <a:gd name="T75" fmla="*/ 195 h 258"/>
                        <a:gd name="T76" fmla="*/ 29 w 100"/>
                        <a:gd name="T77" fmla="*/ 223 h 258"/>
                        <a:gd name="T78" fmla="*/ 35 w 100"/>
                        <a:gd name="T79" fmla="*/ 242 h 258"/>
                        <a:gd name="T80" fmla="*/ 35 w 100"/>
                        <a:gd name="T81" fmla="*/ 243 h 258"/>
                        <a:gd name="T82" fmla="*/ 35 w 100"/>
                        <a:gd name="T83" fmla="*/ 243 h 258"/>
                        <a:gd name="T84" fmla="*/ 27 w 100"/>
                        <a:gd name="T85" fmla="*/ 251 h 258"/>
                        <a:gd name="T86" fmla="*/ 31 w 100"/>
                        <a:gd name="T87" fmla="*/ 258 h 258"/>
                        <a:gd name="T88" fmla="*/ 30 w 100"/>
                        <a:gd name="T89" fmla="*/ 254 h 258"/>
                        <a:gd name="T90" fmla="*/ 41 w 100"/>
                        <a:gd name="T91" fmla="*/ 248 h 258"/>
                        <a:gd name="T92" fmla="*/ 41 w 100"/>
                        <a:gd name="T93" fmla="*/ 236 h 258"/>
                        <a:gd name="T94" fmla="*/ 46 w 100"/>
                        <a:gd name="T95" fmla="*/ 218 h 2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00" h="258">
                          <a:moveTo>
                            <a:pt x="46" y="218"/>
                          </a:moveTo>
                          <a:cubicBezTo>
                            <a:pt x="48" y="216"/>
                            <a:pt x="50" y="216"/>
                            <a:pt x="52" y="216"/>
                          </a:cubicBezTo>
                          <a:cubicBezTo>
                            <a:pt x="54" y="216"/>
                            <a:pt x="55" y="218"/>
                            <a:pt x="56" y="220"/>
                          </a:cubicBezTo>
                          <a:cubicBezTo>
                            <a:pt x="58" y="222"/>
                            <a:pt x="59" y="224"/>
                            <a:pt x="62" y="224"/>
                          </a:cubicBezTo>
                          <a:cubicBezTo>
                            <a:pt x="77" y="224"/>
                            <a:pt x="89" y="208"/>
                            <a:pt x="97" y="176"/>
                          </a:cubicBezTo>
                          <a:cubicBezTo>
                            <a:pt x="100" y="162"/>
                            <a:pt x="99" y="133"/>
                            <a:pt x="98" y="101"/>
                          </a:cubicBezTo>
                          <a:cubicBezTo>
                            <a:pt x="98" y="84"/>
                            <a:pt x="97" y="67"/>
                            <a:pt x="97" y="50"/>
                          </a:cubicBezTo>
                          <a:cubicBezTo>
                            <a:pt x="90" y="35"/>
                            <a:pt x="88" y="24"/>
                            <a:pt x="87" y="17"/>
                          </a:cubicBezTo>
                          <a:cubicBezTo>
                            <a:pt x="87" y="17"/>
                            <a:pt x="86" y="18"/>
                            <a:pt x="85" y="18"/>
                          </a:cubicBezTo>
                          <a:cubicBezTo>
                            <a:pt x="84" y="19"/>
                            <a:pt x="83" y="20"/>
                            <a:pt x="81" y="20"/>
                          </a:cubicBezTo>
                          <a:cubicBezTo>
                            <a:pt x="78" y="20"/>
                            <a:pt x="78" y="15"/>
                            <a:pt x="78" y="12"/>
                          </a:cubicBezTo>
                          <a:cubicBezTo>
                            <a:pt x="78" y="10"/>
                            <a:pt x="77" y="9"/>
                            <a:pt x="77" y="8"/>
                          </a:cubicBezTo>
                          <a:lnTo>
                            <a:pt x="77" y="8"/>
                          </a:lnTo>
                          <a:cubicBezTo>
                            <a:pt x="75" y="6"/>
                            <a:pt x="65" y="1"/>
                            <a:pt x="62" y="0"/>
                          </a:cubicBezTo>
                          <a:lnTo>
                            <a:pt x="50" y="17"/>
                          </a:lnTo>
                          <a:cubicBezTo>
                            <a:pt x="55" y="20"/>
                            <a:pt x="61" y="23"/>
                            <a:pt x="62" y="23"/>
                          </a:cubicBezTo>
                          <a:cubicBezTo>
                            <a:pt x="64" y="23"/>
                            <a:pt x="65" y="22"/>
                            <a:pt x="66" y="22"/>
                          </a:cubicBezTo>
                          <a:cubicBezTo>
                            <a:pt x="68" y="22"/>
                            <a:pt x="69" y="21"/>
                            <a:pt x="72" y="23"/>
                          </a:cubicBezTo>
                          <a:lnTo>
                            <a:pt x="73" y="23"/>
                          </a:lnTo>
                          <a:lnTo>
                            <a:pt x="73" y="37"/>
                          </a:lnTo>
                          <a:cubicBezTo>
                            <a:pt x="71" y="40"/>
                            <a:pt x="68" y="41"/>
                            <a:pt x="66" y="43"/>
                          </a:cubicBezTo>
                          <a:cubicBezTo>
                            <a:pt x="64" y="44"/>
                            <a:pt x="62" y="45"/>
                            <a:pt x="62" y="46"/>
                          </a:cubicBezTo>
                          <a:cubicBezTo>
                            <a:pt x="62" y="47"/>
                            <a:pt x="63" y="49"/>
                            <a:pt x="64" y="51"/>
                          </a:cubicBezTo>
                          <a:cubicBezTo>
                            <a:pt x="66" y="53"/>
                            <a:pt x="67" y="55"/>
                            <a:pt x="67" y="57"/>
                          </a:cubicBezTo>
                          <a:cubicBezTo>
                            <a:pt x="67" y="74"/>
                            <a:pt x="43" y="74"/>
                            <a:pt x="32" y="74"/>
                          </a:cubicBezTo>
                          <a:cubicBezTo>
                            <a:pt x="29" y="74"/>
                            <a:pt x="24" y="82"/>
                            <a:pt x="24" y="85"/>
                          </a:cubicBezTo>
                          <a:cubicBezTo>
                            <a:pt x="24" y="88"/>
                            <a:pt x="25" y="90"/>
                            <a:pt x="26" y="91"/>
                          </a:cubicBezTo>
                          <a:cubicBezTo>
                            <a:pt x="26" y="93"/>
                            <a:pt x="27" y="94"/>
                            <a:pt x="27" y="96"/>
                          </a:cubicBezTo>
                          <a:cubicBezTo>
                            <a:pt x="27" y="101"/>
                            <a:pt x="23" y="102"/>
                            <a:pt x="19" y="102"/>
                          </a:cubicBezTo>
                          <a:cubicBezTo>
                            <a:pt x="20" y="104"/>
                            <a:pt x="21" y="106"/>
                            <a:pt x="22" y="108"/>
                          </a:cubicBezTo>
                          <a:cubicBezTo>
                            <a:pt x="27" y="122"/>
                            <a:pt x="32" y="137"/>
                            <a:pt x="34" y="158"/>
                          </a:cubicBezTo>
                          <a:lnTo>
                            <a:pt x="34" y="159"/>
                          </a:lnTo>
                          <a:lnTo>
                            <a:pt x="33" y="160"/>
                          </a:lnTo>
                          <a:cubicBezTo>
                            <a:pt x="29" y="161"/>
                            <a:pt x="24" y="161"/>
                            <a:pt x="18" y="162"/>
                          </a:cubicBezTo>
                          <a:cubicBezTo>
                            <a:pt x="14" y="163"/>
                            <a:pt x="9" y="163"/>
                            <a:pt x="5" y="164"/>
                          </a:cubicBezTo>
                          <a:cubicBezTo>
                            <a:pt x="5" y="171"/>
                            <a:pt x="3" y="179"/>
                            <a:pt x="2" y="184"/>
                          </a:cubicBezTo>
                          <a:cubicBezTo>
                            <a:pt x="1" y="186"/>
                            <a:pt x="0" y="188"/>
                            <a:pt x="0" y="189"/>
                          </a:cubicBezTo>
                          <a:cubicBezTo>
                            <a:pt x="3" y="191"/>
                            <a:pt x="5" y="193"/>
                            <a:pt x="7" y="195"/>
                          </a:cubicBezTo>
                          <a:cubicBezTo>
                            <a:pt x="13" y="200"/>
                            <a:pt x="19" y="205"/>
                            <a:pt x="29" y="223"/>
                          </a:cubicBezTo>
                          <a:cubicBezTo>
                            <a:pt x="30" y="225"/>
                            <a:pt x="35" y="237"/>
                            <a:pt x="35" y="242"/>
                          </a:cubicBezTo>
                          <a:lnTo>
                            <a:pt x="35" y="243"/>
                          </a:lnTo>
                          <a:lnTo>
                            <a:pt x="35" y="243"/>
                          </a:lnTo>
                          <a:cubicBezTo>
                            <a:pt x="30" y="246"/>
                            <a:pt x="27" y="248"/>
                            <a:pt x="27" y="251"/>
                          </a:cubicBezTo>
                          <a:cubicBezTo>
                            <a:pt x="27" y="254"/>
                            <a:pt x="29" y="256"/>
                            <a:pt x="31" y="258"/>
                          </a:cubicBezTo>
                          <a:cubicBezTo>
                            <a:pt x="30" y="257"/>
                            <a:pt x="30" y="256"/>
                            <a:pt x="30" y="254"/>
                          </a:cubicBezTo>
                          <a:cubicBezTo>
                            <a:pt x="31" y="252"/>
                            <a:pt x="34" y="250"/>
                            <a:pt x="41" y="248"/>
                          </a:cubicBezTo>
                          <a:cubicBezTo>
                            <a:pt x="41" y="243"/>
                            <a:pt x="41" y="239"/>
                            <a:pt x="41" y="236"/>
                          </a:cubicBezTo>
                          <a:cubicBezTo>
                            <a:pt x="41" y="226"/>
                            <a:pt x="41" y="222"/>
                            <a:pt x="46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1" name="Freeform 1217">
                      <a:extLst>
                        <a:ext uri="{FF2B5EF4-FFF2-40B4-BE49-F238E27FC236}">
                          <a16:creationId xmlns:a16="http://schemas.microsoft.com/office/drawing/2014/main" id="{FEC71B34-A6F1-3AEE-AD1B-A9E0ADE402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0932" y="4696396"/>
                      <a:ext cx="31951" cy="28193"/>
                    </a:xfrm>
                    <a:custGeom>
                      <a:avLst/>
                      <a:gdLst>
                        <a:gd name="T0" fmla="*/ 75 w 75"/>
                        <a:gd name="T1" fmla="*/ 0 h 69"/>
                        <a:gd name="T2" fmla="*/ 71 w 75"/>
                        <a:gd name="T3" fmla="*/ 1 h 69"/>
                        <a:gd name="T4" fmla="*/ 65 w 75"/>
                        <a:gd name="T5" fmla="*/ 2 h 69"/>
                        <a:gd name="T6" fmla="*/ 65 w 75"/>
                        <a:gd name="T7" fmla="*/ 5 h 69"/>
                        <a:gd name="T8" fmla="*/ 57 w 75"/>
                        <a:gd name="T9" fmla="*/ 12 h 69"/>
                        <a:gd name="T10" fmla="*/ 44 w 75"/>
                        <a:gd name="T11" fmla="*/ 10 h 69"/>
                        <a:gd name="T12" fmla="*/ 31 w 75"/>
                        <a:gd name="T13" fmla="*/ 7 h 69"/>
                        <a:gd name="T14" fmla="*/ 30 w 75"/>
                        <a:gd name="T15" fmla="*/ 9 h 69"/>
                        <a:gd name="T16" fmla="*/ 27 w 75"/>
                        <a:gd name="T17" fmla="*/ 11 h 69"/>
                        <a:gd name="T18" fmla="*/ 24 w 75"/>
                        <a:gd name="T19" fmla="*/ 11 h 69"/>
                        <a:gd name="T20" fmla="*/ 19 w 75"/>
                        <a:gd name="T21" fmla="*/ 10 h 69"/>
                        <a:gd name="T22" fmla="*/ 17 w 75"/>
                        <a:gd name="T23" fmla="*/ 10 h 69"/>
                        <a:gd name="T24" fmla="*/ 15 w 75"/>
                        <a:gd name="T25" fmla="*/ 13 h 69"/>
                        <a:gd name="T26" fmla="*/ 15 w 75"/>
                        <a:gd name="T27" fmla="*/ 19 h 69"/>
                        <a:gd name="T28" fmla="*/ 15 w 75"/>
                        <a:gd name="T29" fmla="*/ 20 h 69"/>
                        <a:gd name="T30" fmla="*/ 14 w 75"/>
                        <a:gd name="T31" fmla="*/ 21 h 69"/>
                        <a:gd name="T32" fmla="*/ 9 w 75"/>
                        <a:gd name="T33" fmla="*/ 22 h 69"/>
                        <a:gd name="T34" fmla="*/ 8 w 75"/>
                        <a:gd name="T35" fmla="*/ 22 h 69"/>
                        <a:gd name="T36" fmla="*/ 7 w 75"/>
                        <a:gd name="T37" fmla="*/ 22 h 69"/>
                        <a:gd name="T38" fmla="*/ 4 w 75"/>
                        <a:gd name="T39" fmla="*/ 26 h 69"/>
                        <a:gd name="T40" fmla="*/ 3 w 75"/>
                        <a:gd name="T41" fmla="*/ 30 h 69"/>
                        <a:gd name="T42" fmla="*/ 3 w 75"/>
                        <a:gd name="T43" fmla="*/ 34 h 69"/>
                        <a:gd name="T44" fmla="*/ 0 w 75"/>
                        <a:gd name="T45" fmla="*/ 44 h 69"/>
                        <a:gd name="T46" fmla="*/ 9 w 75"/>
                        <a:gd name="T47" fmla="*/ 53 h 69"/>
                        <a:gd name="T48" fmla="*/ 14 w 75"/>
                        <a:gd name="T49" fmla="*/ 65 h 69"/>
                        <a:gd name="T50" fmla="*/ 22 w 75"/>
                        <a:gd name="T51" fmla="*/ 69 h 69"/>
                        <a:gd name="T52" fmla="*/ 53 w 75"/>
                        <a:gd name="T53" fmla="*/ 42 h 69"/>
                        <a:gd name="T54" fmla="*/ 59 w 75"/>
                        <a:gd name="T55" fmla="*/ 28 h 69"/>
                        <a:gd name="T56" fmla="*/ 73 w 75"/>
                        <a:gd name="T57" fmla="*/ 5 h 69"/>
                        <a:gd name="T58" fmla="*/ 74 w 75"/>
                        <a:gd name="T59" fmla="*/ 5 h 69"/>
                        <a:gd name="T60" fmla="*/ 75 w 75"/>
                        <a:gd name="T61" fmla="*/ 5 h 69"/>
                        <a:gd name="T62" fmla="*/ 75 w 75"/>
                        <a:gd name="T63" fmla="*/ 0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75" h="69">
                          <a:moveTo>
                            <a:pt x="75" y="0"/>
                          </a:moveTo>
                          <a:cubicBezTo>
                            <a:pt x="74" y="1"/>
                            <a:pt x="73" y="1"/>
                            <a:pt x="71" y="1"/>
                          </a:cubicBezTo>
                          <a:cubicBezTo>
                            <a:pt x="69" y="1"/>
                            <a:pt x="66" y="1"/>
                            <a:pt x="65" y="2"/>
                          </a:cubicBezTo>
                          <a:cubicBezTo>
                            <a:pt x="65" y="3"/>
                            <a:pt x="65" y="4"/>
                            <a:pt x="65" y="5"/>
                          </a:cubicBezTo>
                          <a:cubicBezTo>
                            <a:pt x="64" y="9"/>
                            <a:pt x="63" y="12"/>
                            <a:pt x="57" y="12"/>
                          </a:cubicBezTo>
                          <a:cubicBezTo>
                            <a:pt x="52" y="12"/>
                            <a:pt x="48" y="11"/>
                            <a:pt x="44" y="10"/>
                          </a:cubicBezTo>
                          <a:cubicBezTo>
                            <a:pt x="39" y="9"/>
                            <a:pt x="35" y="7"/>
                            <a:pt x="31" y="7"/>
                          </a:cubicBezTo>
                          <a:cubicBezTo>
                            <a:pt x="31" y="7"/>
                            <a:pt x="30" y="8"/>
                            <a:pt x="30" y="9"/>
                          </a:cubicBezTo>
                          <a:cubicBezTo>
                            <a:pt x="29" y="9"/>
                            <a:pt x="28" y="11"/>
                            <a:pt x="27" y="11"/>
                          </a:cubicBezTo>
                          <a:cubicBezTo>
                            <a:pt x="26" y="11"/>
                            <a:pt x="25" y="11"/>
                            <a:pt x="24" y="11"/>
                          </a:cubicBezTo>
                          <a:cubicBezTo>
                            <a:pt x="22" y="11"/>
                            <a:pt x="21" y="11"/>
                            <a:pt x="19" y="10"/>
                          </a:cubicBezTo>
                          <a:cubicBezTo>
                            <a:pt x="18" y="10"/>
                            <a:pt x="17" y="10"/>
                            <a:pt x="17" y="10"/>
                          </a:cubicBezTo>
                          <a:cubicBezTo>
                            <a:pt x="16" y="10"/>
                            <a:pt x="15" y="10"/>
                            <a:pt x="15" y="13"/>
                          </a:cubicBezTo>
                          <a:lnTo>
                            <a:pt x="15" y="19"/>
                          </a:lnTo>
                          <a:cubicBezTo>
                            <a:pt x="15" y="19"/>
                            <a:pt x="15" y="20"/>
                            <a:pt x="15" y="20"/>
                          </a:cubicBezTo>
                          <a:cubicBezTo>
                            <a:pt x="14" y="20"/>
                            <a:pt x="14" y="20"/>
                            <a:pt x="14" y="21"/>
                          </a:cubicBezTo>
                          <a:cubicBezTo>
                            <a:pt x="12" y="21"/>
                            <a:pt x="11" y="22"/>
                            <a:pt x="9" y="22"/>
                          </a:cubicBezTo>
                          <a:cubicBezTo>
                            <a:pt x="9" y="22"/>
                            <a:pt x="8" y="22"/>
                            <a:pt x="8" y="22"/>
                          </a:cubicBezTo>
                          <a:lnTo>
                            <a:pt x="7" y="22"/>
                          </a:lnTo>
                          <a:cubicBezTo>
                            <a:pt x="7" y="24"/>
                            <a:pt x="5" y="25"/>
                            <a:pt x="4" y="26"/>
                          </a:cubicBezTo>
                          <a:cubicBezTo>
                            <a:pt x="3" y="27"/>
                            <a:pt x="3" y="28"/>
                            <a:pt x="3" y="30"/>
                          </a:cubicBezTo>
                          <a:lnTo>
                            <a:pt x="3" y="34"/>
                          </a:lnTo>
                          <a:cubicBezTo>
                            <a:pt x="3" y="38"/>
                            <a:pt x="2" y="41"/>
                            <a:pt x="0" y="44"/>
                          </a:cubicBezTo>
                          <a:cubicBezTo>
                            <a:pt x="6" y="45"/>
                            <a:pt x="7" y="48"/>
                            <a:pt x="9" y="53"/>
                          </a:cubicBezTo>
                          <a:cubicBezTo>
                            <a:pt x="10" y="56"/>
                            <a:pt x="12" y="60"/>
                            <a:pt x="14" y="65"/>
                          </a:cubicBezTo>
                          <a:cubicBezTo>
                            <a:pt x="16" y="68"/>
                            <a:pt x="18" y="69"/>
                            <a:pt x="22" y="69"/>
                          </a:cubicBezTo>
                          <a:cubicBezTo>
                            <a:pt x="31" y="69"/>
                            <a:pt x="45" y="57"/>
                            <a:pt x="53" y="42"/>
                          </a:cubicBezTo>
                          <a:cubicBezTo>
                            <a:pt x="55" y="37"/>
                            <a:pt x="57" y="33"/>
                            <a:pt x="59" y="28"/>
                          </a:cubicBezTo>
                          <a:cubicBezTo>
                            <a:pt x="63" y="19"/>
                            <a:pt x="67" y="10"/>
                            <a:pt x="73" y="5"/>
                          </a:cubicBezTo>
                          <a:cubicBezTo>
                            <a:pt x="73" y="5"/>
                            <a:pt x="73" y="5"/>
                            <a:pt x="74" y="5"/>
                          </a:cubicBezTo>
                          <a:cubicBezTo>
                            <a:pt x="74" y="5"/>
                            <a:pt x="74" y="5"/>
                            <a:pt x="75" y="5"/>
                          </a:cubicBezTo>
                          <a:cubicBezTo>
                            <a:pt x="75" y="4"/>
                            <a:pt x="75" y="2"/>
                            <a:pt x="7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2" name="Freeform 1218">
                      <a:extLst>
                        <a:ext uri="{FF2B5EF4-FFF2-40B4-BE49-F238E27FC236}">
                          <a16:creationId xmlns:a16="http://schemas.microsoft.com/office/drawing/2014/main" id="{70DA36DC-22B1-14C2-E967-B1C80DBA20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78911" y="4497173"/>
                      <a:ext cx="133442" cy="223657"/>
                    </a:xfrm>
                    <a:custGeom>
                      <a:avLst/>
                      <a:gdLst>
                        <a:gd name="T0" fmla="*/ 265 w 313"/>
                        <a:gd name="T1" fmla="*/ 325 h 521"/>
                        <a:gd name="T2" fmla="*/ 228 w 313"/>
                        <a:gd name="T3" fmla="*/ 265 h 521"/>
                        <a:gd name="T4" fmla="*/ 214 w 313"/>
                        <a:gd name="T5" fmla="*/ 262 h 521"/>
                        <a:gd name="T6" fmla="*/ 178 w 313"/>
                        <a:gd name="T7" fmla="*/ 282 h 521"/>
                        <a:gd name="T8" fmla="*/ 155 w 313"/>
                        <a:gd name="T9" fmla="*/ 295 h 521"/>
                        <a:gd name="T10" fmla="*/ 145 w 313"/>
                        <a:gd name="T11" fmla="*/ 294 h 521"/>
                        <a:gd name="T12" fmla="*/ 117 w 313"/>
                        <a:gd name="T13" fmla="*/ 298 h 521"/>
                        <a:gd name="T14" fmla="*/ 115 w 313"/>
                        <a:gd name="T15" fmla="*/ 191 h 521"/>
                        <a:gd name="T16" fmla="*/ 125 w 313"/>
                        <a:gd name="T17" fmla="*/ 88 h 521"/>
                        <a:gd name="T18" fmla="*/ 162 w 313"/>
                        <a:gd name="T19" fmla="*/ 47 h 521"/>
                        <a:gd name="T20" fmla="*/ 145 w 313"/>
                        <a:gd name="T21" fmla="*/ 38 h 521"/>
                        <a:gd name="T22" fmla="*/ 121 w 313"/>
                        <a:gd name="T23" fmla="*/ 31 h 521"/>
                        <a:gd name="T24" fmla="*/ 91 w 313"/>
                        <a:gd name="T25" fmla="*/ 6 h 521"/>
                        <a:gd name="T26" fmla="*/ 81 w 313"/>
                        <a:gd name="T27" fmla="*/ 27 h 521"/>
                        <a:gd name="T28" fmla="*/ 58 w 313"/>
                        <a:gd name="T29" fmla="*/ 43 h 521"/>
                        <a:gd name="T30" fmla="*/ 35 w 313"/>
                        <a:gd name="T31" fmla="*/ 42 h 521"/>
                        <a:gd name="T32" fmla="*/ 33 w 313"/>
                        <a:gd name="T33" fmla="*/ 91 h 521"/>
                        <a:gd name="T34" fmla="*/ 42 w 313"/>
                        <a:gd name="T35" fmla="*/ 118 h 521"/>
                        <a:gd name="T36" fmla="*/ 50 w 313"/>
                        <a:gd name="T37" fmla="*/ 150 h 521"/>
                        <a:gd name="T38" fmla="*/ 16 w 313"/>
                        <a:gd name="T39" fmla="*/ 193 h 521"/>
                        <a:gd name="T40" fmla="*/ 1 w 313"/>
                        <a:gd name="T41" fmla="*/ 245 h 521"/>
                        <a:gd name="T42" fmla="*/ 16 w 313"/>
                        <a:gd name="T43" fmla="*/ 250 h 521"/>
                        <a:gd name="T44" fmla="*/ 12 w 313"/>
                        <a:gd name="T45" fmla="*/ 271 h 521"/>
                        <a:gd name="T46" fmla="*/ 35 w 313"/>
                        <a:gd name="T47" fmla="*/ 314 h 521"/>
                        <a:gd name="T48" fmla="*/ 63 w 313"/>
                        <a:gd name="T49" fmla="*/ 334 h 521"/>
                        <a:gd name="T50" fmla="*/ 59 w 313"/>
                        <a:gd name="T51" fmla="*/ 346 h 521"/>
                        <a:gd name="T52" fmla="*/ 61 w 313"/>
                        <a:gd name="T53" fmla="*/ 368 h 521"/>
                        <a:gd name="T54" fmla="*/ 88 w 313"/>
                        <a:gd name="T55" fmla="*/ 373 h 521"/>
                        <a:gd name="T56" fmla="*/ 101 w 313"/>
                        <a:gd name="T57" fmla="*/ 363 h 521"/>
                        <a:gd name="T58" fmla="*/ 117 w 313"/>
                        <a:gd name="T59" fmla="*/ 342 h 521"/>
                        <a:gd name="T60" fmla="*/ 140 w 313"/>
                        <a:gd name="T61" fmla="*/ 371 h 521"/>
                        <a:gd name="T62" fmla="*/ 123 w 313"/>
                        <a:gd name="T63" fmla="*/ 375 h 521"/>
                        <a:gd name="T64" fmla="*/ 124 w 313"/>
                        <a:gd name="T65" fmla="*/ 399 h 521"/>
                        <a:gd name="T66" fmla="*/ 117 w 313"/>
                        <a:gd name="T67" fmla="*/ 426 h 521"/>
                        <a:gd name="T68" fmla="*/ 114 w 313"/>
                        <a:gd name="T69" fmla="*/ 441 h 521"/>
                        <a:gd name="T70" fmla="*/ 124 w 313"/>
                        <a:gd name="T71" fmla="*/ 455 h 521"/>
                        <a:gd name="T72" fmla="*/ 153 w 313"/>
                        <a:gd name="T73" fmla="*/ 480 h 521"/>
                        <a:gd name="T74" fmla="*/ 157 w 313"/>
                        <a:gd name="T75" fmla="*/ 484 h 521"/>
                        <a:gd name="T76" fmla="*/ 163 w 313"/>
                        <a:gd name="T77" fmla="*/ 476 h 521"/>
                        <a:gd name="T78" fmla="*/ 175 w 313"/>
                        <a:gd name="T79" fmla="*/ 473 h 521"/>
                        <a:gd name="T80" fmla="*/ 179 w 313"/>
                        <a:gd name="T81" fmla="*/ 469 h 521"/>
                        <a:gd name="T82" fmla="*/ 212 w 313"/>
                        <a:gd name="T83" fmla="*/ 465 h 521"/>
                        <a:gd name="T84" fmla="*/ 227 w 313"/>
                        <a:gd name="T85" fmla="*/ 463 h 521"/>
                        <a:gd name="T86" fmla="*/ 231 w 313"/>
                        <a:gd name="T87" fmla="*/ 475 h 521"/>
                        <a:gd name="T88" fmla="*/ 245 w 313"/>
                        <a:gd name="T89" fmla="*/ 521 h 521"/>
                        <a:gd name="T90" fmla="*/ 258 w 313"/>
                        <a:gd name="T91" fmla="*/ 493 h 521"/>
                        <a:gd name="T92" fmla="*/ 290 w 313"/>
                        <a:gd name="T93" fmla="*/ 462 h 521"/>
                        <a:gd name="T94" fmla="*/ 288 w 313"/>
                        <a:gd name="T95" fmla="*/ 448 h 521"/>
                        <a:gd name="T96" fmla="*/ 287 w 313"/>
                        <a:gd name="T97" fmla="*/ 419 h 521"/>
                        <a:gd name="T98" fmla="*/ 307 w 313"/>
                        <a:gd name="T99" fmla="*/ 434 h 521"/>
                        <a:gd name="T100" fmla="*/ 312 w 313"/>
                        <a:gd name="T101" fmla="*/ 410 h 5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13" h="521">
                          <a:moveTo>
                            <a:pt x="312" y="410"/>
                          </a:moveTo>
                          <a:cubicBezTo>
                            <a:pt x="313" y="403"/>
                            <a:pt x="313" y="397"/>
                            <a:pt x="310" y="390"/>
                          </a:cubicBezTo>
                          <a:cubicBezTo>
                            <a:pt x="304" y="376"/>
                            <a:pt x="295" y="366"/>
                            <a:pt x="287" y="356"/>
                          </a:cubicBezTo>
                          <a:cubicBezTo>
                            <a:pt x="279" y="346"/>
                            <a:pt x="271" y="336"/>
                            <a:pt x="265" y="325"/>
                          </a:cubicBezTo>
                          <a:cubicBezTo>
                            <a:pt x="263" y="321"/>
                            <a:pt x="261" y="316"/>
                            <a:pt x="260" y="311"/>
                          </a:cubicBezTo>
                          <a:cubicBezTo>
                            <a:pt x="254" y="295"/>
                            <a:pt x="248" y="279"/>
                            <a:pt x="230" y="276"/>
                          </a:cubicBezTo>
                          <a:cubicBezTo>
                            <a:pt x="230" y="276"/>
                            <a:pt x="226" y="276"/>
                            <a:pt x="225" y="273"/>
                          </a:cubicBezTo>
                          <a:cubicBezTo>
                            <a:pt x="224" y="271"/>
                            <a:pt x="226" y="268"/>
                            <a:pt x="228" y="265"/>
                          </a:cubicBezTo>
                          <a:cubicBezTo>
                            <a:pt x="229" y="265"/>
                            <a:pt x="231" y="262"/>
                            <a:pt x="231" y="261"/>
                          </a:cubicBezTo>
                          <a:cubicBezTo>
                            <a:pt x="231" y="261"/>
                            <a:pt x="230" y="261"/>
                            <a:pt x="226" y="261"/>
                          </a:cubicBezTo>
                          <a:cubicBezTo>
                            <a:pt x="223" y="261"/>
                            <a:pt x="219" y="261"/>
                            <a:pt x="214" y="262"/>
                          </a:cubicBezTo>
                          <a:cubicBezTo>
                            <a:pt x="214" y="262"/>
                            <a:pt x="214" y="262"/>
                            <a:pt x="214" y="262"/>
                          </a:cubicBezTo>
                          <a:cubicBezTo>
                            <a:pt x="211" y="262"/>
                            <a:pt x="208" y="260"/>
                            <a:pt x="205" y="259"/>
                          </a:cubicBezTo>
                          <a:cubicBezTo>
                            <a:pt x="202" y="257"/>
                            <a:pt x="198" y="255"/>
                            <a:pt x="194" y="255"/>
                          </a:cubicBezTo>
                          <a:cubicBezTo>
                            <a:pt x="188" y="255"/>
                            <a:pt x="181" y="259"/>
                            <a:pt x="175" y="266"/>
                          </a:cubicBezTo>
                          <a:cubicBezTo>
                            <a:pt x="175" y="273"/>
                            <a:pt x="177" y="278"/>
                            <a:pt x="178" y="282"/>
                          </a:cubicBezTo>
                          <a:cubicBezTo>
                            <a:pt x="180" y="287"/>
                            <a:pt x="182" y="292"/>
                            <a:pt x="176" y="296"/>
                          </a:cubicBezTo>
                          <a:cubicBezTo>
                            <a:pt x="173" y="300"/>
                            <a:pt x="170" y="303"/>
                            <a:pt x="167" y="303"/>
                          </a:cubicBezTo>
                          <a:cubicBezTo>
                            <a:pt x="161" y="303"/>
                            <a:pt x="157" y="295"/>
                            <a:pt x="155" y="290"/>
                          </a:cubicBezTo>
                          <a:cubicBezTo>
                            <a:pt x="155" y="291"/>
                            <a:pt x="155" y="293"/>
                            <a:pt x="155" y="295"/>
                          </a:cubicBezTo>
                          <a:cubicBezTo>
                            <a:pt x="156" y="299"/>
                            <a:pt x="157" y="304"/>
                            <a:pt x="153" y="307"/>
                          </a:cubicBezTo>
                          <a:lnTo>
                            <a:pt x="152" y="308"/>
                          </a:lnTo>
                          <a:lnTo>
                            <a:pt x="151" y="307"/>
                          </a:lnTo>
                          <a:cubicBezTo>
                            <a:pt x="147" y="304"/>
                            <a:pt x="146" y="299"/>
                            <a:pt x="145" y="294"/>
                          </a:cubicBezTo>
                          <a:cubicBezTo>
                            <a:pt x="143" y="287"/>
                            <a:pt x="142" y="284"/>
                            <a:pt x="138" y="284"/>
                          </a:cubicBezTo>
                          <a:cubicBezTo>
                            <a:pt x="134" y="284"/>
                            <a:pt x="128" y="288"/>
                            <a:pt x="118" y="297"/>
                          </a:cubicBezTo>
                          <a:lnTo>
                            <a:pt x="118" y="298"/>
                          </a:lnTo>
                          <a:lnTo>
                            <a:pt x="117" y="298"/>
                          </a:lnTo>
                          <a:cubicBezTo>
                            <a:pt x="113" y="298"/>
                            <a:pt x="110" y="297"/>
                            <a:pt x="108" y="295"/>
                          </a:cubicBezTo>
                          <a:cubicBezTo>
                            <a:pt x="104" y="289"/>
                            <a:pt x="107" y="278"/>
                            <a:pt x="111" y="264"/>
                          </a:cubicBezTo>
                          <a:cubicBezTo>
                            <a:pt x="113" y="254"/>
                            <a:pt x="116" y="244"/>
                            <a:pt x="117" y="235"/>
                          </a:cubicBezTo>
                          <a:cubicBezTo>
                            <a:pt x="118" y="215"/>
                            <a:pt x="116" y="200"/>
                            <a:pt x="115" y="191"/>
                          </a:cubicBezTo>
                          <a:cubicBezTo>
                            <a:pt x="114" y="184"/>
                            <a:pt x="114" y="182"/>
                            <a:pt x="115" y="181"/>
                          </a:cubicBezTo>
                          <a:cubicBezTo>
                            <a:pt x="120" y="169"/>
                            <a:pt x="118" y="154"/>
                            <a:pt x="116" y="137"/>
                          </a:cubicBezTo>
                          <a:cubicBezTo>
                            <a:pt x="115" y="128"/>
                            <a:pt x="114" y="118"/>
                            <a:pt x="114" y="107"/>
                          </a:cubicBezTo>
                          <a:cubicBezTo>
                            <a:pt x="114" y="94"/>
                            <a:pt x="120" y="91"/>
                            <a:pt x="125" y="88"/>
                          </a:cubicBezTo>
                          <a:cubicBezTo>
                            <a:pt x="129" y="85"/>
                            <a:pt x="132" y="83"/>
                            <a:pt x="135" y="76"/>
                          </a:cubicBezTo>
                          <a:lnTo>
                            <a:pt x="135" y="76"/>
                          </a:lnTo>
                          <a:cubicBezTo>
                            <a:pt x="136" y="75"/>
                            <a:pt x="145" y="61"/>
                            <a:pt x="159" y="60"/>
                          </a:cubicBezTo>
                          <a:cubicBezTo>
                            <a:pt x="156" y="54"/>
                            <a:pt x="159" y="50"/>
                            <a:pt x="162" y="47"/>
                          </a:cubicBezTo>
                          <a:cubicBezTo>
                            <a:pt x="160" y="46"/>
                            <a:pt x="159" y="44"/>
                            <a:pt x="158" y="42"/>
                          </a:cubicBezTo>
                          <a:cubicBezTo>
                            <a:pt x="157" y="40"/>
                            <a:pt x="157" y="39"/>
                            <a:pt x="156" y="39"/>
                          </a:cubicBezTo>
                          <a:lnTo>
                            <a:pt x="149" y="39"/>
                          </a:lnTo>
                          <a:cubicBezTo>
                            <a:pt x="147" y="39"/>
                            <a:pt x="146" y="38"/>
                            <a:pt x="145" y="38"/>
                          </a:cubicBezTo>
                          <a:cubicBezTo>
                            <a:pt x="144" y="38"/>
                            <a:pt x="143" y="37"/>
                            <a:pt x="141" y="37"/>
                          </a:cubicBezTo>
                          <a:cubicBezTo>
                            <a:pt x="140" y="37"/>
                            <a:pt x="140" y="38"/>
                            <a:pt x="139" y="39"/>
                          </a:cubicBezTo>
                          <a:cubicBezTo>
                            <a:pt x="138" y="40"/>
                            <a:pt x="136" y="43"/>
                            <a:pt x="132" y="43"/>
                          </a:cubicBezTo>
                          <a:cubicBezTo>
                            <a:pt x="125" y="43"/>
                            <a:pt x="121" y="39"/>
                            <a:pt x="121" y="31"/>
                          </a:cubicBezTo>
                          <a:cubicBezTo>
                            <a:pt x="121" y="28"/>
                            <a:pt x="123" y="27"/>
                            <a:pt x="123" y="25"/>
                          </a:cubicBezTo>
                          <a:cubicBezTo>
                            <a:pt x="124" y="24"/>
                            <a:pt x="125" y="23"/>
                            <a:pt x="125" y="23"/>
                          </a:cubicBezTo>
                          <a:cubicBezTo>
                            <a:pt x="125" y="11"/>
                            <a:pt x="108" y="0"/>
                            <a:pt x="98" y="0"/>
                          </a:cubicBezTo>
                          <a:cubicBezTo>
                            <a:pt x="97" y="1"/>
                            <a:pt x="93" y="5"/>
                            <a:pt x="91" y="6"/>
                          </a:cubicBezTo>
                          <a:cubicBezTo>
                            <a:pt x="90" y="8"/>
                            <a:pt x="88" y="10"/>
                            <a:pt x="87" y="10"/>
                          </a:cubicBezTo>
                          <a:cubicBezTo>
                            <a:pt x="87" y="12"/>
                            <a:pt x="87" y="14"/>
                            <a:pt x="87" y="16"/>
                          </a:cubicBezTo>
                          <a:cubicBezTo>
                            <a:pt x="88" y="20"/>
                            <a:pt x="88" y="25"/>
                            <a:pt x="84" y="26"/>
                          </a:cubicBezTo>
                          <a:cubicBezTo>
                            <a:pt x="83" y="27"/>
                            <a:pt x="82" y="27"/>
                            <a:pt x="81" y="27"/>
                          </a:cubicBezTo>
                          <a:cubicBezTo>
                            <a:pt x="80" y="27"/>
                            <a:pt x="79" y="27"/>
                            <a:pt x="79" y="27"/>
                          </a:cubicBezTo>
                          <a:cubicBezTo>
                            <a:pt x="79" y="27"/>
                            <a:pt x="78" y="26"/>
                            <a:pt x="76" y="26"/>
                          </a:cubicBezTo>
                          <a:cubicBezTo>
                            <a:pt x="69" y="26"/>
                            <a:pt x="67" y="30"/>
                            <a:pt x="65" y="35"/>
                          </a:cubicBezTo>
                          <a:cubicBezTo>
                            <a:pt x="63" y="38"/>
                            <a:pt x="62" y="41"/>
                            <a:pt x="58" y="43"/>
                          </a:cubicBezTo>
                          <a:cubicBezTo>
                            <a:pt x="57" y="43"/>
                            <a:pt x="55" y="44"/>
                            <a:pt x="54" y="44"/>
                          </a:cubicBezTo>
                          <a:cubicBezTo>
                            <a:pt x="51" y="44"/>
                            <a:pt x="48" y="43"/>
                            <a:pt x="47" y="42"/>
                          </a:cubicBezTo>
                          <a:cubicBezTo>
                            <a:pt x="46" y="42"/>
                            <a:pt x="46" y="42"/>
                            <a:pt x="46" y="42"/>
                          </a:cubicBezTo>
                          <a:lnTo>
                            <a:pt x="35" y="42"/>
                          </a:lnTo>
                          <a:cubicBezTo>
                            <a:pt x="34" y="42"/>
                            <a:pt x="27" y="42"/>
                            <a:pt x="27" y="47"/>
                          </a:cubicBezTo>
                          <a:cubicBezTo>
                            <a:pt x="27" y="49"/>
                            <a:pt x="29" y="54"/>
                            <a:pt x="30" y="58"/>
                          </a:cubicBezTo>
                          <a:cubicBezTo>
                            <a:pt x="33" y="65"/>
                            <a:pt x="36" y="72"/>
                            <a:pt x="36" y="77"/>
                          </a:cubicBezTo>
                          <a:cubicBezTo>
                            <a:pt x="36" y="83"/>
                            <a:pt x="34" y="87"/>
                            <a:pt x="33" y="91"/>
                          </a:cubicBezTo>
                          <a:cubicBezTo>
                            <a:pt x="32" y="92"/>
                            <a:pt x="31" y="93"/>
                            <a:pt x="31" y="95"/>
                          </a:cubicBezTo>
                          <a:cubicBezTo>
                            <a:pt x="31" y="96"/>
                            <a:pt x="31" y="97"/>
                            <a:pt x="31" y="98"/>
                          </a:cubicBezTo>
                          <a:cubicBezTo>
                            <a:pt x="31" y="99"/>
                            <a:pt x="31" y="99"/>
                            <a:pt x="31" y="100"/>
                          </a:cubicBezTo>
                          <a:cubicBezTo>
                            <a:pt x="31" y="108"/>
                            <a:pt x="36" y="113"/>
                            <a:pt x="42" y="118"/>
                          </a:cubicBezTo>
                          <a:cubicBezTo>
                            <a:pt x="49" y="123"/>
                            <a:pt x="56" y="129"/>
                            <a:pt x="56" y="139"/>
                          </a:cubicBezTo>
                          <a:cubicBezTo>
                            <a:pt x="56" y="142"/>
                            <a:pt x="54" y="143"/>
                            <a:pt x="52" y="144"/>
                          </a:cubicBezTo>
                          <a:cubicBezTo>
                            <a:pt x="51" y="145"/>
                            <a:pt x="50" y="146"/>
                            <a:pt x="50" y="146"/>
                          </a:cubicBezTo>
                          <a:cubicBezTo>
                            <a:pt x="50" y="148"/>
                            <a:pt x="50" y="149"/>
                            <a:pt x="50" y="150"/>
                          </a:cubicBezTo>
                          <a:cubicBezTo>
                            <a:pt x="51" y="156"/>
                            <a:pt x="51" y="165"/>
                            <a:pt x="42" y="168"/>
                          </a:cubicBezTo>
                          <a:cubicBezTo>
                            <a:pt x="40" y="169"/>
                            <a:pt x="37" y="169"/>
                            <a:pt x="35" y="169"/>
                          </a:cubicBezTo>
                          <a:cubicBezTo>
                            <a:pt x="30" y="169"/>
                            <a:pt x="29" y="170"/>
                            <a:pt x="29" y="173"/>
                          </a:cubicBezTo>
                          <a:cubicBezTo>
                            <a:pt x="29" y="186"/>
                            <a:pt x="22" y="190"/>
                            <a:pt x="16" y="193"/>
                          </a:cubicBezTo>
                          <a:cubicBezTo>
                            <a:pt x="9" y="197"/>
                            <a:pt x="3" y="200"/>
                            <a:pt x="3" y="213"/>
                          </a:cubicBezTo>
                          <a:cubicBezTo>
                            <a:pt x="3" y="217"/>
                            <a:pt x="4" y="221"/>
                            <a:pt x="5" y="224"/>
                          </a:cubicBezTo>
                          <a:cubicBezTo>
                            <a:pt x="6" y="228"/>
                            <a:pt x="7" y="232"/>
                            <a:pt x="7" y="236"/>
                          </a:cubicBezTo>
                          <a:cubicBezTo>
                            <a:pt x="7" y="240"/>
                            <a:pt x="3" y="243"/>
                            <a:pt x="1" y="245"/>
                          </a:cubicBezTo>
                          <a:cubicBezTo>
                            <a:pt x="0" y="245"/>
                            <a:pt x="0" y="245"/>
                            <a:pt x="0" y="246"/>
                          </a:cubicBezTo>
                          <a:cubicBezTo>
                            <a:pt x="3" y="249"/>
                            <a:pt x="4" y="249"/>
                            <a:pt x="10" y="250"/>
                          </a:cubicBezTo>
                          <a:cubicBezTo>
                            <a:pt x="11" y="250"/>
                            <a:pt x="12" y="250"/>
                            <a:pt x="14" y="250"/>
                          </a:cubicBezTo>
                          <a:lnTo>
                            <a:pt x="16" y="250"/>
                          </a:lnTo>
                          <a:lnTo>
                            <a:pt x="16" y="265"/>
                          </a:lnTo>
                          <a:lnTo>
                            <a:pt x="15" y="265"/>
                          </a:lnTo>
                          <a:cubicBezTo>
                            <a:pt x="15" y="266"/>
                            <a:pt x="14" y="267"/>
                            <a:pt x="14" y="267"/>
                          </a:cubicBezTo>
                          <a:cubicBezTo>
                            <a:pt x="13" y="269"/>
                            <a:pt x="12" y="270"/>
                            <a:pt x="12" y="271"/>
                          </a:cubicBezTo>
                          <a:cubicBezTo>
                            <a:pt x="12" y="272"/>
                            <a:pt x="14" y="273"/>
                            <a:pt x="18" y="274"/>
                          </a:cubicBezTo>
                          <a:cubicBezTo>
                            <a:pt x="23" y="276"/>
                            <a:pt x="31" y="278"/>
                            <a:pt x="31" y="285"/>
                          </a:cubicBezTo>
                          <a:cubicBezTo>
                            <a:pt x="31" y="294"/>
                            <a:pt x="31" y="304"/>
                            <a:pt x="33" y="314"/>
                          </a:cubicBezTo>
                          <a:lnTo>
                            <a:pt x="35" y="314"/>
                          </a:lnTo>
                          <a:cubicBezTo>
                            <a:pt x="36" y="314"/>
                            <a:pt x="36" y="314"/>
                            <a:pt x="36" y="313"/>
                          </a:cubicBezTo>
                          <a:cubicBezTo>
                            <a:pt x="41" y="307"/>
                            <a:pt x="47" y="301"/>
                            <a:pt x="57" y="301"/>
                          </a:cubicBezTo>
                          <a:cubicBezTo>
                            <a:pt x="66" y="301"/>
                            <a:pt x="68" y="305"/>
                            <a:pt x="68" y="312"/>
                          </a:cubicBezTo>
                          <a:cubicBezTo>
                            <a:pt x="68" y="320"/>
                            <a:pt x="65" y="327"/>
                            <a:pt x="63" y="334"/>
                          </a:cubicBezTo>
                          <a:lnTo>
                            <a:pt x="62" y="338"/>
                          </a:lnTo>
                          <a:cubicBezTo>
                            <a:pt x="61" y="339"/>
                            <a:pt x="60" y="341"/>
                            <a:pt x="59" y="341"/>
                          </a:cubicBezTo>
                          <a:cubicBezTo>
                            <a:pt x="59" y="342"/>
                            <a:pt x="58" y="342"/>
                            <a:pt x="58" y="343"/>
                          </a:cubicBezTo>
                          <a:cubicBezTo>
                            <a:pt x="58" y="344"/>
                            <a:pt x="59" y="345"/>
                            <a:pt x="59" y="346"/>
                          </a:cubicBezTo>
                          <a:cubicBezTo>
                            <a:pt x="60" y="347"/>
                            <a:pt x="61" y="348"/>
                            <a:pt x="61" y="350"/>
                          </a:cubicBezTo>
                          <a:cubicBezTo>
                            <a:pt x="61" y="354"/>
                            <a:pt x="60" y="356"/>
                            <a:pt x="58" y="358"/>
                          </a:cubicBezTo>
                          <a:cubicBezTo>
                            <a:pt x="57" y="360"/>
                            <a:pt x="56" y="362"/>
                            <a:pt x="56" y="364"/>
                          </a:cubicBezTo>
                          <a:cubicBezTo>
                            <a:pt x="56" y="366"/>
                            <a:pt x="59" y="368"/>
                            <a:pt x="61" y="368"/>
                          </a:cubicBezTo>
                          <a:cubicBezTo>
                            <a:pt x="63" y="368"/>
                            <a:pt x="64" y="367"/>
                            <a:pt x="65" y="366"/>
                          </a:cubicBezTo>
                          <a:cubicBezTo>
                            <a:pt x="67" y="365"/>
                            <a:pt x="68" y="364"/>
                            <a:pt x="71" y="364"/>
                          </a:cubicBezTo>
                          <a:cubicBezTo>
                            <a:pt x="77" y="364"/>
                            <a:pt x="79" y="367"/>
                            <a:pt x="81" y="369"/>
                          </a:cubicBezTo>
                          <a:cubicBezTo>
                            <a:pt x="83" y="372"/>
                            <a:pt x="85" y="373"/>
                            <a:pt x="88" y="373"/>
                          </a:cubicBezTo>
                          <a:cubicBezTo>
                            <a:pt x="89" y="373"/>
                            <a:pt x="90" y="373"/>
                            <a:pt x="91" y="371"/>
                          </a:cubicBezTo>
                          <a:cubicBezTo>
                            <a:pt x="91" y="370"/>
                            <a:pt x="92" y="369"/>
                            <a:pt x="93" y="368"/>
                          </a:cubicBezTo>
                          <a:cubicBezTo>
                            <a:pt x="95" y="366"/>
                            <a:pt x="97" y="365"/>
                            <a:pt x="99" y="365"/>
                          </a:cubicBezTo>
                          <a:cubicBezTo>
                            <a:pt x="100" y="364"/>
                            <a:pt x="101" y="364"/>
                            <a:pt x="101" y="363"/>
                          </a:cubicBezTo>
                          <a:cubicBezTo>
                            <a:pt x="103" y="362"/>
                            <a:pt x="104" y="359"/>
                            <a:pt x="105" y="356"/>
                          </a:cubicBezTo>
                          <a:cubicBezTo>
                            <a:pt x="105" y="353"/>
                            <a:pt x="106" y="350"/>
                            <a:pt x="108" y="348"/>
                          </a:cubicBezTo>
                          <a:cubicBezTo>
                            <a:pt x="109" y="346"/>
                            <a:pt x="112" y="345"/>
                            <a:pt x="114" y="344"/>
                          </a:cubicBezTo>
                          <a:cubicBezTo>
                            <a:pt x="115" y="343"/>
                            <a:pt x="116" y="343"/>
                            <a:pt x="117" y="342"/>
                          </a:cubicBezTo>
                          <a:cubicBezTo>
                            <a:pt x="118" y="341"/>
                            <a:pt x="119" y="340"/>
                            <a:pt x="120" y="339"/>
                          </a:cubicBezTo>
                          <a:cubicBezTo>
                            <a:pt x="122" y="336"/>
                            <a:pt x="124" y="333"/>
                            <a:pt x="129" y="333"/>
                          </a:cubicBezTo>
                          <a:cubicBezTo>
                            <a:pt x="136" y="333"/>
                            <a:pt x="148" y="357"/>
                            <a:pt x="148" y="363"/>
                          </a:cubicBezTo>
                          <a:cubicBezTo>
                            <a:pt x="148" y="368"/>
                            <a:pt x="143" y="370"/>
                            <a:pt x="140" y="371"/>
                          </a:cubicBezTo>
                          <a:cubicBezTo>
                            <a:pt x="139" y="371"/>
                            <a:pt x="138" y="372"/>
                            <a:pt x="137" y="372"/>
                          </a:cubicBezTo>
                          <a:lnTo>
                            <a:pt x="137" y="372"/>
                          </a:lnTo>
                          <a:lnTo>
                            <a:pt x="124" y="372"/>
                          </a:lnTo>
                          <a:cubicBezTo>
                            <a:pt x="123" y="373"/>
                            <a:pt x="123" y="374"/>
                            <a:pt x="123" y="375"/>
                          </a:cubicBezTo>
                          <a:cubicBezTo>
                            <a:pt x="123" y="377"/>
                            <a:pt x="124" y="378"/>
                            <a:pt x="126" y="378"/>
                          </a:cubicBezTo>
                          <a:cubicBezTo>
                            <a:pt x="129" y="379"/>
                            <a:pt x="132" y="380"/>
                            <a:pt x="132" y="385"/>
                          </a:cubicBezTo>
                          <a:cubicBezTo>
                            <a:pt x="132" y="388"/>
                            <a:pt x="130" y="391"/>
                            <a:pt x="128" y="393"/>
                          </a:cubicBezTo>
                          <a:cubicBezTo>
                            <a:pt x="126" y="395"/>
                            <a:pt x="124" y="396"/>
                            <a:pt x="124" y="399"/>
                          </a:cubicBezTo>
                          <a:lnTo>
                            <a:pt x="124" y="404"/>
                          </a:lnTo>
                          <a:cubicBezTo>
                            <a:pt x="124" y="409"/>
                            <a:pt x="120" y="413"/>
                            <a:pt x="117" y="416"/>
                          </a:cubicBezTo>
                          <a:cubicBezTo>
                            <a:pt x="115" y="418"/>
                            <a:pt x="113" y="421"/>
                            <a:pt x="113" y="422"/>
                          </a:cubicBezTo>
                          <a:cubicBezTo>
                            <a:pt x="113" y="423"/>
                            <a:pt x="114" y="425"/>
                            <a:pt x="117" y="426"/>
                          </a:cubicBezTo>
                          <a:lnTo>
                            <a:pt x="120" y="427"/>
                          </a:lnTo>
                          <a:lnTo>
                            <a:pt x="119" y="429"/>
                          </a:lnTo>
                          <a:cubicBezTo>
                            <a:pt x="118" y="430"/>
                            <a:pt x="117" y="431"/>
                            <a:pt x="117" y="432"/>
                          </a:cubicBezTo>
                          <a:cubicBezTo>
                            <a:pt x="115" y="435"/>
                            <a:pt x="114" y="438"/>
                            <a:pt x="114" y="441"/>
                          </a:cubicBezTo>
                          <a:cubicBezTo>
                            <a:pt x="114" y="446"/>
                            <a:pt x="114" y="449"/>
                            <a:pt x="115" y="451"/>
                          </a:cubicBezTo>
                          <a:cubicBezTo>
                            <a:pt x="116" y="454"/>
                            <a:pt x="118" y="454"/>
                            <a:pt x="122" y="453"/>
                          </a:cubicBezTo>
                          <a:lnTo>
                            <a:pt x="124" y="453"/>
                          </a:lnTo>
                          <a:lnTo>
                            <a:pt x="124" y="455"/>
                          </a:lnTo>
                          <a:cubicBezTo>
                            <a:pt x="125" y="458"/>
                            <a:pt x="126" y="459"/>
                            <a:pt x="127" y="459"/>
                          </a:cubicBezTo>
                          <a:lnTo>
                            <a:pt x="132" y="459"/>
                          </a:lnTo>
                          <a:cubicBezTo>
                            <a:pt x="139" y="459"/>
                            <a:pt x="142" y="465"/>
                            <a:pt x="145" y="471"/>
                          </a:cubicBezTo>
                          <a:cubicBezTo>
                            <a:pt x="147" y="475"/>
                            <a:pt x="149" y="479"/>
                            <a:pt x="153" y="480"/>
                          </a:cubicBezTo>
                          <a:lnTo>
                            <a:pt x="157" y="451"/>
                          </a:lnTo>
                          <a:lnTo>
                            <a:pt x="157" y="484"/>
                          </a:lnTo>
                          <a:cubicBezTo>
                            <a:pt x="156" y="484"/>
                            <a:pt x="156" y="484"/>
                            <a:pt x="156" y="484"/>
                          </a:cubicBezTo>
                          <a:lnTo>
                            <a:pt x="157" y="484"/>
                          </a:lnTo>
                          <a:lnTo>
                            <a:pt x="157" y="484"/>
                          </a:lnTo>
                          <a:cubicBezTo>
                            <a:pt x="159" y="484"/>
                            <a:pt x="160" y="483"/>
                            <a:pt x="161" y="483"/>
                          </a:cubicBezTo>
                          <a:cubicBezTo>
                            <a:pt x="162" y="482"/>
                            <a:pt x="162" y="482"/>
                            <a:pt x="162" y="482"/>
                          </a:cubicBezTo>
                          <a:lnTo>
                            <a:pt x="163" y="476"/>
                          </a:lnTo>
                          <a:cubicBezTo>
                            <a:pt x="163" y="473"/>
                            <a:pt x="163" y="472"/>
                            <a:pt x="165" y="472"/>
                          </a:cubicBezTo>
                          <a:cubicBezTo>
                            <a:pt x="166" y="472"/>
                            <a:pt x="167" y="472"/>
                            <a:pt x="168" y="472"/>
                          </a:cubicBezTo>
                          <a:cubicBezTo>
                            <a:pt x="169" y="473"/>
                            <a:pt x="170" y="473"/>
                            <a:pt x="172" y="473"/>
                          </a:cubicBezTo>
                          <a:cubicBezTo>
                            <a:pt x="173" y="473"/>
                            <a:pt x="174" y="473"/>
                            <a:pt x="175" y="473"/>
                          </a:cubicBezTo>
                          <a:lnTo>
                            <a:pt x="175" y="473"/>
                          </a:lnTo>
                          <a:cubicBezTo>
                            <a:pt x="176" y="473"/>
                            <a:pt x="176" y="472"/>
                            <a:pt x="177" y="471"/>
                          </a:cubicBezTo>
                          <a:cubicBezTo>
                            <a:pt x="178" y="470"/>
                            <a:pt x="178" y="470"/>
                            <a:pt x="179" y="469"/>
                          </a:cubicBezTo>
                          <a:cubicBezTo>
                            <a:pt x="179" y="469"/>
                            <a:pt x="179" y="469"/>
                            <a:pt x="179" y="469"/>
                          </a:cubicBezTo>
                          <a:cubicBezTo>
                            <a:pt x="184" y="469"/>
                            <a:pt x="188" y="471"/>
                            <a:pt x="192" y="472"/>
                          </a:cubicBezTo>
                          <a:cubicBezTo>
                            <a:pt x="196" y="473"/>
                            <a:pt x="200" y="474"/>
                            <a:pt x="205" y="474"/>
                          </a:cubicBezTo>
                          <a:cubicBezTo>
                            <a:pt x="210" y="474"/>
                            <a:pt x="211" y="472"/>
                            <a:pt x="211" y="468"/>
                          </a:cubicBezTo>
                          <a:cubicBezTo>
                            <a:pt x="212" y="467"/>
                            <a:pt x="212" y="466"/>
                            <a:pt x="212" y="465"/>
                          </a:cubicBezTo>
                          <a:cubicBezTo>
                            <a:pt x="213" y="463"/>
                            <a:pt x="216" y="463"/>
                            <a:pt x="219" y="463"/>
                          </a:cubicBezTo>
                          <a:cubicBezTo>
                            <a:pt x="221" y="463"/>
                            <a:pt x="223" y="463"/>
                            <a:pt x="224" y="462"/>
                          </a:cubicBezTo>
                          <a:lnTo>
                            <a:pt x="227" y="462"/>
                          </a:lnTo>
                          <a:lnTo>
                            <a:pt x="227" y="463"/>
                          </a:lnTo>
                          <a:cubicBezTo>
                            <a:pt x="227" y="465"/>
                            <a:pt x="227" y="466"/>
                            <a:pt x="227" y="467"/>
                          </a:cubicBezTo>
                          <a:cubicBezTo>
                            <a:pt x="227" y="468"/>
                            <a:pt x="227" y="468"/>
                            <a:pt x="227" y="469"/>
                          </a:cubicBezTo>
                          <a:cubicBezTo>
                            <a:pt x="227" y="469"/>
                            <a:pt x="228" y="470"/>
                            <a:pt x="228" y="471"/>
                          </a:cubicBezTo>
                          <a:cubicBezTo>
                            <a:pt x="229" y="472"/>
                            <a:pt x="230" y="473"/>
                            <a:pt x="231" y="475"/>
                          </a:cubicBezTo>
                          <a:cubicBezTo>
                            <a:pt x="233" y="478"/>
                            <a:pt x="235" y="481"/>
                            <a:pt x="240" y="482"/>
                          </a:cubicBezTo>
                          <a:lnTo>
                            <a:pt x="243" y="482"/>
                          </a:lnTo>
                          <a:lnTo>
                            <a:pt x="242" y="484"/>
                          </a:lnTo>
                          <a:cubicBezTo>
                            <a:pt x="239" y="499"/>
                            <a:pt x="242" y="511"/>
                            <a:pt x="245" y="521"/>
                          </a:cubicBezTo>
                          <a:cubicBezTo>
                            <a:pt x="249" y="521"/>
                            <a:pt x="250" y="520"/>
                            <a:pt x="250" y="518"/>
                          </a:cubicBezTo>
                          <a:cubicBezTo>
                            <a:pt x="250" y="517"/>
                            <a:pt x="249" y="516"/>
                            <a:pt x="249" y="515"/>
                          </a:cubicBezTo>
                          <a:cubicBezTo>
                            <a:pt x="248" y="513"/>
                            <a:pt x="247" y="511"/>
                            <a:pt x="247" y="507"/>
                          </a:cubicBezTo>
                          <a:cubicBezTo>
                            <a:pt x="247" y="502"/>
                            <a:pt x="253" y="493"/>
                            <a:pt x="258" y="493"/>
                          </a:cubicBezTo>
                          <a:cubicBezTo>
                            <a:pt x="273" y="493"/>
                            <a:pt x="290" y="491"/>
                            <a:pt x="290" y="479"/>
                          </a:cubicBezTo>
                          <a:cubicBezTo>
                            <a:pt x="290" y="478"/>
                            <a:pt x="289" y="476"/>
                            <a:pt x="288" y="475"/>
                          </a:cubicBezTo>
                          <a:cubicBezTo>
                            <a:pt x="286" y="473"/>
                            <a:pt x="284" y="471"/>
                            <a:pt x="284" y="468"/>
                          </a:cubicBezTo>
                          <a:cubicBezTo>
                            <a:pt x="284" y="465"/>
                            <a:pt x="287" y="464"/>
                            <a:pt x="290" y="462"/>
                          </a:cubicBezTo>
                          <a:cubicBezTo>
                            <a:pt x="292" y="461"/>
                            <a:pt x="294" y="460"/>
                            <a:pt x="296" y="458"/>
                          </a:cubicBezTo>
                          <a:lnTo>
                            <a:pt x="296" y="448"/>
                          </a:lnTo>
                          <a:cubicBezTo>
                            <a:pt x="295" y="447"/>
                            <a:pt x="294" y="447"/>
                            <a:pt x="293" y="448"/>
                          </a:cubicBezTo>
                          <a:cubicBezTo>
                            <a:pt x="292" y="448"/>
                            <a:pt x="291" y="448"/>
                            <a:pt x="288" y="448"/>
                          </a:cubicBezTo>
                          <a:cubicBezTo>
                            <a:pt x="287" y="448"/>
                            <a:pt x="282" y="446"/>
                            <a:pt x="273" y="442"/>
                          </a:cubicBezTo>
                          <a:lnTo>
                            <a:pt x="271" y="441"/>
                          </a:lnTo>
                          <a:lnTo>
                            <a:pt x="286" y="419"/>
                          </a:lnTo>
                          <a:lnTo>
                            <a:pt x="287" y="419"/>
                          </a:lnTo>
                          <a:cubicBezTo>
                            <a:pt x="289" y="419"/>
                            <a:pt x="301" y="424"/>
                            <a:pt x="305" y="428"/>
                          </a:cubicBezTo>
                          <a:lnTo>
                            <a:pt x="305" y="428"/>
                          </a:lnTo>
                          <a:lnTo>
                            <a:pt x="306" y="428"/>
                          </a:lnTo>
                          <a:cubicBezTo>
                            <a:pt x="307" y="430"/>
                            <a:pt x="307" y="432"/>
                            <a:pt x="307" y="434"/>
                          </a:cubicBezTo>
                          <a:cubicBezTo>
                            <a:pt x="307" y="435"/>
                            <a:pt x="307" y="438"/>
                            <a:pt x="307" y="438"/>
                          </a:cubicBezTo>
                          <a:cubicBezTo>
                            <a:pt x="308" y="438"/>
                            <a:pt x="309" y="438"/>
                            <a:pt x="310" y="438"/>
                          </a:cubicBezTo>
                          <a:cubicBezTo>
                            <a:pt x="310" y="437"/>
                            <a:pt x="311" y="437"/>
                            <a:pt x="312" y="437"/>
                          </a:cubicBezTo>
                          <a:cubicBezTo>
                            <a:pt x="310" y="425"/>
                            <a:pt x="311" y="417"/>
                            <a:pt x="312" y="4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3" name="Freeform 1219">
                      <a:extLst>
                        <a:ext uri="{FF2B5EF4-FFF2-40B4-BE49-F238E27FC236}">
                          <a16:creationId xmlns:a16="http://schemas.microsoft.com/office/drawing/2014/main" id="{F4D363DD-0C8A-97BE-9D1E-23C1F30412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13129" y="4626855"/>
                      <a:ext cx="129684" cy="92094"/>
                    </a:xfrm>
                    <a:custGeom>
                      <a:avLst/>
                      <a:gdLst>
                        <a:gd name="T0" fmla="*/ 286 w 307"/>
                        <a:gd name="T1" fmla="*/ 158 h 213"/>
                        <a:gd name="T2" fmla="*/ 275 w 307"/>
                        <a:gd name="T3" fmla="*/ 153 h 213"/>
                        <a:gd name="T4" fmla="*/ 265 w 307"/>
                        <a:gd name="T5" fmla="*/ 137 h 213"/>
                        <a:gd name="T6" fmla="*/ 269 w 307"/>
                        <a:gd name="T7" fmla="*/ 124 h 213"/>
                        <a:gd name="T8" fmla="*/ 269 w 307"/>
                        <a:gd name="T9" fmla="*/ 110 h 213"/>
                        <a:gd name="T10" fmla="*/ 275 w 307"/>
                        <a:gd name="T11" fmla="*/ 95 h 213"/>
                        <a:gd name="T12" fmla="*/ 283 w 307"/>
                        <a:gd name="T13" fmla="*/ 80 h 213"/>
                        <a:gd name="T14" fmla="*/ 273 w 307"/>
                        <a:gd name="T15" fmla="*/ 70 h 213"/>
                        <a:gd name="T16" fmla="*/ 278 w 307"/>
                        <a:gd name="T17" fmla="*/ 64 h 213"/>
                        <a:gd name="T18" fmla="*/ 293 w 307"/>
                        <a:gd name="T19" fmla="*/ 63 h 213"/>
                        <a:gd name="T20" fmla="*/ 283 w 307"/>
                        <a:gd name="T21" fmla="*/ 31 h 213"/>
                        <a:gd name="T22" fmla="*/ 274 w 307"/>
                        <a:gd name="T23" fmla="*/ 40 h 213"/>
                        <a:gd name="T24" fmla="*/ 265 w 307"/>
                        <a:gd name="T25" fmla="*/ 46 h 213"/>
                        <a:gd name="T26" fmla="*/ 257 w 307"/>
                        <a:gd name="T27" fmla="*/ 62 h 213"/>
                        <a:gd name="T28" fmla="*/ 249 w 307"/>
                        <a:gd name="T29" fmla="*/ 66 h 213"/>
                        <a:gd name="T30" fmla="*/ 248 w 307"/>
                        <a:gd name="T31" fmla="*/ 68 h 213"/>
                        <a:gd name="T32" fmla="*/ 233 w 307"/>
                        <a:gd name="T33" fmla="*/ 67 h 213"/>
                        <a:gd name="T34" fmla="*/ 221 w 307"/>
                        <a:gd name="T35" fmla="*/ 64 h 213"/>
                        <a:gd name="T36" fmla="*/ 206 w 307"/>
                        <a:gd name="T37" fmla="*/ 59 h 213"/>
                        <a:gd name="T38" fmla="*/ 212 w 307"/>
                        <a:gd name="T39" fmla="*/ 46 h 213"/>
                        <a:gd name="T40" fmla="*/ 209 w 307"/>
                        <a:gd name="T41" fmla="*/ 38 h 213"/>
                        <a:gd name="T42" fmla="*/ 213 w 307"/>
                        <a:gd name="T43" fmla="*/ 32 h 213"/>
                        <a:gd name="T44" fmla="*/ 218 w 307"/>
                        <a:gd name="T45" fmla="*/ 7 h 213"/>
                        <a:gd name="T46" fmla="*/ 193 w 307"/>
                        <a:gd name="T47" fmla="*/ 11 h 213"/>
                        <a:gd name="T48" fmla="*/ 191 w 307"/>
                        <a:gd name="T49" fmla="*/ 13 h 213"/>
                        <a:gd name="T50" fmla="*/ 176 w 307"/>
                        <a:gd name="T51" fmla="*/ 19 h 213"/>
                        <a:gd name="T52" fmla="*/ 161 w 307"/>
                        <a:gd name="T53" fmla="*/ 35 h 213"/>
                        <a:gd name="T54" fmla="*/ 146 w 307"/>
                        <a:gd name="T55" fmla="*/ 43 h 213"/>
                        <a:gd name="T56" fmla="*/ 135 w 307"/>
                        <a:gd name="T57" fmla="*/ 49 h 213"/>
                        <a:gd name="T58" fmla="*/ 115 w 307"/>
                        <a:gd name="T59" fmla="*/ 60 h 213"/>
                        <a:gd name="T60" fmla="*/ 87 w 307"/>
                        <a:gd name="T61" fmla="*/ 67 h 213"/>
                        <a:gd name="T62" fmla="*/ 67 w 307"/>
                        <a:gd name="T63" fmla="*/ 59 h 213"/>
                        <a:gd name="T64" fmla="*/ 50 w 307"/>
                        <a:gd name="T65" fmla="*/ 63 h 213"/>
                        <a:gd name="T66" fmla="*/ 10 w 307"/>
                        <a:gd name="T67" fmla="*/ 66 h 213"/>
                        <a:gd name="T68" fmla="*/ 9 w 307"/>
                        <a:gd name="T69" fmla="*/ 67 h 213"/>
                        <a:gd name="T70" fmla="*/ 4 w 307"/>
                        <a:gd name="T71" fmla="*/ 72 h 213"/>
                        <a:gd name="T72" fmla="*/ 3 w 307"/>
                        <a:gd name="T73" fmla="*/ 73 h 213"/>
                        <a:gd name="T74" fmla="*/ 2 w 307"/>
                        <a:gd name="T75" fmla="*/ 73 h 213"/>
                        <a:gd name="T76" fmla="*/ 3 w 307"/>
                        <a:gd name="T77" fmla="*/ 82 h 213"/>
                        <a:gd name="T78" fmla="*/ 11 w 307"/>
                        <a:gd name="T79" fmla="*/ 85 h 213"/>
                        <a:gd name="T80" fmla="*/ 18 w 307"/>
                        <a:gd name="T81" fmla="*/ 88 h 213"/>
                        <a:gd name="T82" fmla="*/ 15 w 307"/>
                        <a:gd name="T83" fmla="*/ 98 h 213"/>
                        <a:gd name="T84" fmla="*/ 23 w 307"/>
                        <a:gd name="T85" fmla="*/ 96 h 213"/>
                        <a:gd name="T86" fmla="*/ 37 w 307"/>
                        <a:gd name="T87" fmla="*/ 96 h 213"/>
                        <a:gd name="T88" fmla="*/ 44 w 307"/>
                        <a:gd name="T89" fmla="*/ 99 h 213"/>
                        <a:gd name="T90" fmla="*/ 54 w 307"/>
                        <a:gd name="T91" fmla="*/ 105 h 213"/>
                        <a:gd name="T92" fmla="*/ 60 w 307"/>
                        <a:gd name="T93" fmla="*/ 122 h 213"/>
                        <a:gd name="T94" fmla="*/ 68 w 307"/>
                        <a:gd name="T95" fmla="*/ 131 h 213"/>
                        <a:gd name="T96" fmla="*/ 62 w 307"/>
                        <a:gd name="T97" fmla="*/ 135 h 213"/>
                        <a:gd name="T98" fmla="*/ 69 w 307"/>
                        <a:gd name="T99" fmla="*/ 144 h 213"/>
                        <a:gd name="T100" fmla="*/ 79 w 307"/>
                        <a:gd name="T101" fmla="*/ 155 h 213"/>
                        <a:gd name="T102" fmla="*/ 136 w 307"/>
                        <a:gd name="T103" fmla="*/ 137 h 213"/>
                        <a:gd name="T104" fmla="*/ 141 w 307"/>
                        <a:gd name="T105" fmla="*/ 136 h 213"/>
                        <a:gd name="T106" fmla="*/ 237 w 307"/>
                        <a:gd name="T107" fmla="*/ 212 h 213"/>
                        <a:gd name="T108" fmla="*/ 254 w 307"/>
                        <a:gd name="T109" fmla="*/ 208 h 213"/>
                        <a:gd name="T110" fmla="*/ 291 w 307"/>
                        <a:gd name="T111" fmla="*/ 202 h 213"/>
                        <a:gd name="T112" fmla="*/ 302 w 307"/>
                        <a:gd name="T113" fmla="*/ 196 h 213"/>
                        <a:gd name="T114" fmla="*/ 306 w 307"/>
                        <a:gd name="T115" fmla="*/ 181 h 213"/>
                        <a:gd name="T116" fmla="*/ 297 w 307"/>
                        <a:gd name="T117" fmla="*/ 168 h 2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307" h="213">
                          <a:moveTo>
                            <a:pt x="297" y="168"/>
                          </a:moveTo>
                          <a:cubicBezTo>
                            <a:pt x="294" y="163"/>
                            <a:pt x="291" y="158"/>
                            <a:pt x="286" y="158"/>
                          </a:cubicBezTo>
                          <a:lnTo>
                            <a:pt x="281" y="158"/>
                          </a:lnTo>
                          <a:cubicBezTo>
                            <a:pt x="277" y="158"/>
                            <a:pt x="276" y="155"/>
                            <a:pt x="275" y="153"/>
                          </a:cubicBezTo>
                          <a:cubicBezTo>
                            <a:pt x="271" y="154"/>
                            <a:pt x="268" y="152"/>
                            <a:pt x="266" y="148"/>
                          </a:cubicBezTo>
                          <a:cubicBezTo>
                            <a:pt x="265" y="145"/>
                            <a:pt x="265" y="142"/>
                            <a:pt x="265" y="137"/>
                          </a:cubicBezTo>
                          <a:cubicBezTo>
                            <a:pt x="265" y="132"/>
                            <a:pt x="266" y="129"/>
                            <a:pt x="268" y="126"/>
                          </a:cubicBezTo>
                          <a:cubicBezTo>
                            <a:pt x="268" y="126"/>
                            <a:pt x="269" y="125"/>
                            <a:pt x="269" y="124"/>
                          </a:cubicBezTo>
                          <a:cubicBezTo>
                            <a:pt x="266" y="123"/>
                            <a:pt x="264" y="121"/>
                            <a:pt x="264" y="117"/>
                          </a:cubicBezTo>
                          <a:cubicBezTo>
                            <a:pt x="264" y="115"/>
                            <a:pt x="266" y="112"/>
                            <a:pt x="269" y="110"/>
                          </a:cubicBezTo>
                          <a:cubicBezTo>
                            <a:pt x="271" y="107"/>
                            <a:pt x="275" y="103"/>
                            <a:pt x="275" y="99"/>
                          </a:cubicBezTo>
                          <a:lnTo>
                            <a:pt x="275" y="95"/>
                          </a:lnTo>
                          <a:cubicBezTo>
                            <a:pt x="275" y="90"/>
                            <a:pt x="277" y="88"/>
                            <a:pt x="280" y="86"/>
                          </a:cubicBezTo>
                          <a:cubicBezTo>
                            <a:pt x="281" y="84"/>
                            <a:pt x="283" y="83"/>
                            <a:pt x="283" y="80"/>
                          </a:cubicBezTo>
                          <a:cubicBezTo>
                            <a:pt x="283" y="78"/>
                            <a:pt x="282" y="78"/>
                            <a:pt x="279" y="77"/>
                          </a:cubicBezTo>
                          <a:cubicBezTo>
                            <a:pt x="277" y="76"/>
                            <a:pt x="273" y="75"/>
                            <a:pt x="273" y="70"/>
                          </a:cubicBezTo>
                          <a:cubicBezTo>
                            <a:pt x="273" y="68"/>
                            <a:pt x="275" y="65"/>
                            <a:pt x="277" y="64"/>
                          </a:cubicBezTo>
                          <a:lnTo>
                            <a:pt x="278" y="64"/>
                          </a:lnTo>
                          <a:lnTo>
                            <a:pt x="290" y="64"/>
                          </a:lnTo>
                          <a:cubicBezTo>
                            <a:pt x="291" y="64"/>
                            <a:pt x="292" y="64"/>
                            <a:pt x="293" y="63"/>
                          </a:cubicBezTo>
                          <a:cubicBezTo>
                            <a:pt x="296" y="62"/>
                            <a:pt x="299" y="61"/>
                            <a:pt x="299" y="58"/>
                          </a:cubicBezTo>
                          <a:cubicBezTo>
                            <a:pt x="299" y="52"/>
                            <a:pt x="287" y="31"/>
                            <a:pt x="283" y="31"/>
                          </a:cubicBezTo>
                          <a:cubicBezTo>
                            <a:pt x="280" y="31"/>
                            <a:pt x="279" y="33"/>
                            <a:pt x="277" y="36"/>
                          </a:cubicBezTo>
                          <a:cubicBezTo>
                            <a:pt x="276" y="37"/>
                            <a:pt x="275" y="39"/>
                            <a:pt x="274" y="40"/>
                          </a:cubicBezTo>
                          <a:cubicBezTo>
                            <a:pt x="272" y="41"/>
                            <a:pt x="270" y="42"/>
                            <a:pt x="269" y="42"/>
                          </a:cubicBezTo>
                          <a:cubicBezTo>
                            <a:pt x="267" y="43"/>
                            <a:pt x="266" y="44"/>
                            <a:pt x="265" y="46"/>
                          </a:cubicBezTo>
                          <a:cubicBezTo>
                            <a:pt x="263" y="47"/>
                            <a:pt x="263" y="49"/>
                            <a:pt x="262" y="52"/>
                          </a:cubicBezTo>
                          <a:cubicBezTo>
                            <a:pt x="261" y="55"/>
                            <a:pt x="260" y="59"/>
                            <a:pt x="257" y="62"/>
                          </a:cubicBezTo>
                          <a:cubicBezTo>
                            <a:pt x="256" y="62"/>
                            <a:pt x="255" y="63"/>
                            <a:pt x="254" y="63"/>
                          </a:cubicBezTo>
                          <a:cubicBezTo>
                            <a:pt x="252" y="64"/>
                            <a:pt x="251" y="64"/>
                            <a:pt x="249" y="66"/>
                          </a:cubicBezTo>
                          <a:lnTo>
                            <a:pt x="249" y="66"/>
                          </a:lnTo>
                          <a:cubicBezTo>
                            <a:pt x="248" y="67"/>
                            <a:pt x="248" y="68"/>
                            <a:pt x="248" y="68"/>
                          </a:cubicBezTo>
                          <a:cubicBezTo>
                            <a:pt x="247" y="70"/>
                            <a:pt x="245" y="72"/>
                            <a:pt x="242" y="72"/>
                          </a:cubicBezTo>
                          <a:cubicBezTo>
                            <a:pt x="237" y="72"/>
                            <a:pt x="235" y="69"/>
                            <a:pt x="233" y="67"/>
                          </a:cubicBezTo>
                          <a:cubicBezTo>
                            <a:pt x="231" y="65"/>
                            <a:pt x="229" y="63"/>
                            <a:pt x="225" y="63"/>
                          </a:cubicBezTo>
                          <a:cubicBezTo>
                            <a:pt x="223" y="63"/>
                            <a:pt x="223" y="63"/>
                            <a:pt x="221" y="64"/>
                          </a:cubicBezTo>
                          <a:cubicBezTo>
                            <a:pt x="220" y="65"/>
                            <a:pt x="218" y="67"/>
                            <a:pt x="215" y="67"/>
                          </a:cubicBezTo>
                          <a:cubicBezTo>
                            <a:pt x="211" y="67"/>
                            <a:pt x="206" y="64"/>
                            <a:pt x="206" y="59"/>
                          </a:cubicBezTo>
                          <a:cubicBezTo>
                            <a:pt x="206" y="56"/>
                            <a:pt x="208" y="54"/>
                            <a:pt x="209" y="52"/>
                          </a:cubicBezTo>
                          <a:cubicBezTo>
                            <a:pt x="211" y="50"/>
                            <a:pt x="212" y="48"/>
                            <a:pt x="212" y="46"/>
                          </a:cubicBezTo>
                          <a:cubicBezTo>
                            <a:pt x="212" y="45"/>
                            <a:pt x="211" y="44"/>
                            <a:pt x="211" y="43"/>
                          </a:cubicBezTo>
                          <a:cubicBezTo>
                            <a:pt x="210" y="42"/>
                            <a:pt x="209" y="40"/>
                            <a:pt x="209" y="38"/>
                          </a:cubicBezTo>
                          <a:cubicBezTo>
                            <a:pt x="209" y="36"/>
                            <a:pt x="210" y="35"/>
                            <a:pt x="211" y="34"/>
                          </a:cubicBezTo>
                          <a:cubicBezTo>
                            <a:pt x="212" y="33"/>
                            <a:pt x="212" y="33"/>
                            <a:pt x="213" y="32"/>
                          </a:cubicBezTo>
                          <a:cubicBezTo>
                            <a:pt x="213" y="31"/>
                            <a:pt x="213" y="30"/>
                            <a:pt x="214" y="29"/>
                          </a:cubicBezTo>
                          <a:cubicBezTo>
                            <a:pt x="216" y="22"/>
                            <a:pt x="218" y="14"/>
                            <a:pt x="218" y="7"/>
                          </a:cubicBezTo>
                          <a:cubicBezTo>
                            <a:pt x="218" y="2"/>
                            <a:pt x="217" y="0"/>
                            <a:pt x="211" y="0"/>
                          </a:cubicBezTo>
                          <a:cubicBezTo>
                            <a:pt x="202" y="0"/>
                            <a:pt x="198" y="5"/>
                            <a:pt x="193" y="11"/>
                          </a:cubicBezTo>
                          <a:cubicBezTo>
                            <a:pt x="192" y="11"/>
                            <a:pt x="192" y="12"/>
                            <a:pt x="191" y="13"/>
                          </a:cubicBezTo>
                          <a:lnTo>
                            <a:pt x="191" y="13"/>
                          </a:lnTo>
                          <a:lnTo>
                            <a:pt x="185" y="13"/>
                          </a:lnTo>
                          <a:cubicBezTo>
                            <a:pt x="181" y="15"/>
                            <a:pt x="178" y="17"/>
                            <a:pt x="176" y="19"/>
                          </a:cubicBezTo>
                          <a:cubicBezTo>
                            <a:pt x="173" y="21"/>
                            <a:pt x="171" y="24"/>
                            <a:pt x="169" y="27"/>
                          </a:cubicBezTo>
                          <a:cubicBezTo>
                            <a:pt x="167" y="29"/>
                            <a:pt x="164" y="32"/>
                            <a:pt x="161" y="35"/>
                          </a:cubicBezTo>
                          <a:cubicBezTo>
                            <a:pt x="160" y="37"/>
                            <a:pt x="158" y="38"/>
                            <a:pt x="155" y="40"/>
                          </a:cubicBezTo>
                          <a:cubicBezTo>
                            <a:pt x="153" y="42"/>
                            <a:pt x="149" y="42"/>
                            <a:pt x="146" y="43"/>
                          </a:cubicBezTo>
                          <a:cubicBezTo>
                            <a:pt x="143" y="44"/>
                            <a:pt x="139" y="44"/>
                            <a:pt x="138" y="46"/>
                          </a:cubicBezTo>
                          <a:cubicBezTo>
                            <a:pt x="137" y="47"/>
                            <a:pt x="136" y="48"/>
                            <a:pt x="135" y="49"/>
                          </a:cubicBezTo>
                          <a:cubicBezTo>
                            <a:pt x="133" y="51"/>
                            <a:pt x="131" y="53"/>
                            <a:pt x="129" y="54"/>
                          </a:cubicBezTo>
                          <a:cubicBezTo>
                            <a:pt x="126" y="58"/>
                            <a:pt x="121" y="60"/>
                            <a:pt x="115" y="60"/>
                          </a:cubicBezTo>
                          <a:cubicBezTo>
                            <a:pt x="109" y="60"/>
                            <a:pt x="104" y="62"/>
                            <a:pt x="100" y="64"/>
                          </a:cubicBezTo>
                          <a:cubicBezTo>
                            <a:pt x="96" y="66"/>
                            <a:pt x="92" y="67"/>
                            <a:pt x="87" y="67"/>
                          </a:cubicBezTo>
                          <a:cubicBezTo>
                            <a:pt x="82" y="67"/>
                            <a:pt x="78" y="65"/>
                            <a:pt x="75" y="63"/>
                          </a:cubicBezTo>
                          <a:cubicBezTo>
                            <a:pt x="73" y="61"/>
                            <a:pt x="71" y="59"/>
                            <a:pt x="67" y="59"/>
                          </a:cubicBezTo>
                          <a:cubicBezTo>
                            <a:pt x="64" y="59"/>
                            <a:pt x="61" y="60"/>
                            <a:pt x="58" y="61"/>
                          </a:cubicBezTo>
                          <a:cubicBezTo>
                            <a:pt x="55" y="62"/>
                            <a:pt x="53" y="63"/>
                            <a:pt x="50" y="63"/>
                          </a:cubicBezTo>
                          <a:lnTo>
                            <a:pt x="19" y="63"/>
                          </a:lnTo>
                          <a:cubicBezTo>
                            <a:pt x="15" y="63"/>
                            <a:pt x="12" y="64"/>
                            <a:pt x="10" y="66"/>
                          </a:cubicBezTo>
                          <a:cubicBezTo>
                            <a:pt x="10" y="66"/>
                            <a:pt x="10" y="66"/>
                            <a:pt x="10" y="66"/>
                          </a:cubicBezTo>
                          <a:cubicBezTo>
                            <a:pt x="9" y="66"/>
                            <a:pt x="9" y="66"/>
                            <a:pt x="9" y="67"/>
                          </a:cubicBezTo>
                          <a:cubicBezTo>
                            <a:pt x="7" y="68"/>
                            <a:pt x="5" y="70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lnTo>
                            <a:pt x="3" y="73"/>
                          </a:lnTo>
                          <a:lnTo>
                            <a:pt x="3" y="73"/>
                          </a:lnTo>
                          <a:cubicBezTo>
                            <a:pt x="2" y="73"/>
                            <a:pt x="2" y="73"/>
                            <a:pt x="2" y="73"/>
                          </a:cubicBezTo>
                          <a:cubicBezTo>
                            <a:pt x="1" y="74"/>
                            <a:pt x="0" y="76"/>
                            <a:pt x="0" y="79"/>
                          </a:cubicBezTo>
                          <a:cubicBezTo>
                            <a:pt x="1" y="80"/>
                            <a:pt x="1" y="81"/>
                            <a:pt x="3" y="82"/>
                          </a:cubicBezTo>
                          <a:cubicBezTo>
                            <a:pt x="6" y="83"/>
                            <a:pt x="7" y="83"/>
                            <a:pt x="7" y="83"/>
                          </a:cubicBezTo>
                          <a:cubicBezTo>
                            <a:pt x="8" y="83"/>
                            <a:pt x="9" y="83"/>
                            <a:pt x="11" y="85"/>
                          </a:cubicBezTo>
                          <a:cubicBezTo>
                            <a:pt x="13" y="86"/>
                            <a:pt x="14" y="86"/>
                            <a:pt x="15" y="87"/>
                          </a:cubicBezTo>
                          <a:cubicBezTo>
                            <a:pt x="16" y="87"/>
                            <a:pt x="18" y="87"/>
                            <a:pt x="18" y="88"/>
                          </a:cubicBezTo>
                          <a:cubicBezTo>
                            <a:pt x="18" y="90"/>
                            <a:pt x="17" y="91"/>
                            <a:pt x="15" y="93"/>
                          </a:cubicBezTo>
                          <a:cubicBezTo>
                            <a:pt x="14" y="95"/>
                            <a:pt x="14" y="96"/>
                            <a:pt x="15" y="98"/>
                          </a:cubicBezTo>
                          <a:cubicBezTo>
                            <a:pt x="15" y="99"/>
                            <a:pt x="16" y="99"/>
                            <a:pt x="17" y="99"/>
                          </a:cubicBezTo>
                          <a:cubicBezTo>
                            <a:pt x="19" y="99"/>
                            <a:pt x="21" y="98"/>
                            <a:pt x="23" y="96"/>
                          </a:cubicBezTo>
                          <a:cubicBezTo>
                            <a:pt x="26" y="92"/>
                            <a:pt x="29" y="91"/>
                            <a:pt x="31" y="91"/>
                          </a:cubicBezTo>
                          <a:cubicBezTo>
                            <a:pt x="34" y="91"/>
                            <a:pt x="36" y="94"/>
                            <a:pt x="37" y="96"/>
                          </a:cubicBezTo>
                          <a:cubicBezTo>
                            <a:pt x="38" y="97"/>
                            <a:pt x="40" y="101"/>
                            <a:pt x="41" y="101"/>
                          </a:cubicBezTo>
                          <a:cubicBezTo>
                            <a:pt x="42" y="101"/>
                            <a:pt x="43" y="100"/>
                            <a:pt x="44" y="99"/>
                          </a:cubicBezTo>
                          <a:cubicBezTo>
                            <a:pt x="45" y="98"/>
                            <a:pt x="46" y="97"/>
                            <a:pt x="47" y="97"/>
                          </a:cubicBezTo>
                          <a:cubicBezTo>
                            <a:pt x="50" y="97"/>
                            <a:pt x="52" y="100"/>
                            <a:pt x="54" y="105"/>
                          </a:cubicBezTo>
                          <a:cubicBezTo>
                            <a:pt x="58" y="111"/>
                            <a:pt x="60" y="116"/>
                            <a:pt x="58" y="120"/>
                          </a:cubicBezTo>
                          <a:cubicBezTo>
                            <a:pt x="58" y="120"/>
                            <a:pt x="58" y="120"/>
                            <a:pt x="60" y="122"/>
                          </a:cubicBezTo>
                          <a:cubicBezTo>
                            <a:pt x="61" y="123"/>
                            <a:pt x="62" y="123"/>
                            <a:pt x="63" y="124"/>
                          </a:cubicBezTo>
                          <a:cubicBezTo>
                            <a:pt x="66" y="127"/>
                            <a:pt x="68" y="129"/>
                            <a:pt x="68" y="131"/>
                          </a:cubicBezTo>
                          <a:cubicBezTo>
                            <a:pt x="68" y="132"/>
                            <a:pt x="65" y="133"/>
                            <a:pt x="65" y="134"/>
                          </a:cubicBezTo>
                          <a:cubicBezTo>
                            <a:pt x="62" y="134"/>
                            <a:pt x="62" y="135"/>
                            <a:pt x="62" y="135"/>
                          </a:cubicBezTo>
                          <a:cubicBezTo>
                            <a:pt x="62" y="136"/>
                            <a:pt x="62" y="137"/>
                            <a:pt x="65" y="139"/>
                          </a:cubicBezTo>
                          <a:cubicBezTo>
                            <a:pt x="67" y="141"/>
                            <a:pt x="68" y="143"/>
                            <a:pt x="69" y="144"/>
                          </a:cubicBezTo>
                          <a:cubicBezTo>
                            <a:pt x="70" y="146"/>
                            <a:pt x="71" y="147"/>
                            <a:pt x="73" y="148"/>
                          </a:cubicBezTo>
                          <a:cubicBezTo>
                            <a:pt x="76" y="150"/>
                            <a:pt x="78" y="153"/>
                            <a:pt x="79" y="155"/>
                          </a:cubicBezTo>
                          <a:cubicBezTo>
                            <a:pt x="88" y="148"/>
                            <a:pt x="98" y="144"/>
                            <a:pt x="103" y="143"/>
                          </a:cubicBezTo>
                          <a:cubicBezTo>
                            <a:pt x="125" y="142"/>
                            <a:pt x="132" y="139"/>
                            <a:pt x="136" y="137"/>
                          </a:cubicBezTo>
                          <a:cubicBezTo>
                            <a:pt x="137" y="136"/>
                            <a:pt x="138" y="136"/>
                            <a:pt x="140" y="136"/>
                          </a:cubicBezTo>
                          <a:cubicBezTo>
                            <a:pt x="140" y="136"/>
                            <a:pt x="140" y="136"/>
                            <a:pt x="141" y="136"/>
                          </a:cubicBezTo>
                          <a:cubicBezTo>
                            <a:pt x="162" y="138"/>
                            <a:pt x="186" y="163"/>
                            <a:pt x="206" y="185"/>
                          </a:cubicBezTo>
                          <a:cubicBezTo>
                            <a:pt x="219" y="198"/>
                            <a:pt x="229" y="209"/>
                            <a:pt x="237" y="212"/>
                          </a:cubicBezTo>
                          <a:cubicBezTo>
                            <a:pt x="239" y="213"/>
                            <a:pt x="240" y="213"/>
                            <a:pt x="242" y="213"/>
                          </a:cubicBezTo>
                          <a:cubicBezTo>
                            <a:pt x="246" y="213"/>
                            <a:pt x="250" y="211"/>
                            <a:pt x="254" y="208"/>
                          </a:cubicBezTo>
                          <a:cubicBezTo>
                            <a:pt x="259" y="205"/>
                            <a:pt x="265" y="201"/>
                            <a:pt x="271" y="201"/>
                          </a:cubicBezTo>
                          <a:cubicBezTo>
                            <a:pt x="280" y="201"/>
                            <a:pt x="286" y="202"/>
                            <a:pt x="291" y="202"/>
                          </a:cubicBezTo>
                          <a:cubicBezTo>
                            <a:pt x="294" y="202"/>
                            <a:pt x="297" y="202"/>
                            <a:pt x="299" y="202"/>
                          </a:cubicBezTo>
                          <a:lnTo>
                            <a:pt x="302" y="196"/>
                          </a:lnTo>
                          <a:lnTo>
                            <a:pt x="303" y="185"/>
                          </a:lnTo>
                          <a:lnTo>
                            <a:pt x="306" y="181"/>
                          </a:lnTo>
                          <a:cubicBezTo>
                            <a:pt x="306" y="181"/>
                            <a:pt x="307" y="180"/>
                            <a:pt x="307" y="180"/>
                          </a:cubicBezTo>
                          <a:cubicBezTo>
                            <a:pt x="302" y="178"/>
                            <a:pt x="299" y="173"/>
                            <a:pt x="297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4" name="Freeform 1220">
                      <a:extLst>
                        <a:ext uri="{FF2B5EF4-FFF2-40B4-BE49-F238E27FC236}">
                          <a16:creationId xmlns:a16="http://schemas.microsoft.com/office/drawing/2014/main" id="{EDC9904F-E34E-E20F-1417-AF70AC2C35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9687" y="4358093"/>
                      <a:ext cx="240571" cy="300714"/>
                    </a:xfrm>
                    <a:custGeom>
                      <a:avLst/>
                      <a:gdLst>
                        <a:gd name="T0" fmla="*/ 316 w 567"/>
                        <a:gd name="T1" fmla="*/ 702 h 704"/>
                        <a:gd name="T2" fmla="*/ 331 w 567"/>
                        <a:gd name="T3" fmla="*/ 693 h 704"/>
                        <a:gd name="T4" fmla="*/ 392 w 567"/>
                        <a:gd name="T5" fmla="*/ 695 h 704"/>
                        <a:gd name="T6" fmla="*/ 442 w 567"/>
                        <a:gd name="T7" fmla="*/ 684 h 704"/>
                        <a:gd name="T8" fmla="*/ 475 w 567"/>
                        <a:gd name="T9" fmla="*/ 664 h 704"/>
                        <a:gd name="T10" fmla="*/ 485 w 567"/>
                        <a:gd name="T11" fmla="*/ 608 h 704"/>
                        <a:gd name="T12" fmla="*/ 477 w 567"/>
                        <a:gd name="T13" fmla="*/ 584 h 704"/>
                        <a:gd name="T14" fmla="*/ 469 w 567"/>
                        <a:gd name="T15" fmla="*/ 555 h 704"/>
                        <a:gd name="T16" fmla="*/ 508 w 567"/>
                        <a:gd name="T17" fmla="*/ 493 h 704"/>
                        <a:gd name="T18" fmla="*/ 519 w 567"/>
                        <a:gd name="T19" fmla="*/ 469 h 704"/>
                        <a:gd name="T20" fmla="*/ 494 w 567"/>
                        <a:gd name="T21" fmla="*/ 423 h 704"/>
                        <a:gd name="T22" fmla="*/ 503 w 567"/>
                        <a:gd name="T23" fmla="*/ 366 h 704"/>
                        <a:gd name="T24" fmla="*/ 529 w 567"/>
                        <a:gd name="T25" fmla="*/ 362 h 704"/>
                        <a:gd name="T26" fmla="*/ 551 w 567"/>
                        <a:gd name="T27" fmla="*/ 341 h 704"/>
                        <a:gd name="T28" fmla="*/ 541 w 567"/>
                        <a:gd name="T29" fmla="*/ 321 h 704"/>
                        <a:gd name="T30" fmla="*/ 526 w 567"/>
                        <a:gd name="T31" fmla="*/ 260 h 704"/>
                        <a:gd name="T32" fmla="*/ 523 w 567"/>
                        <a:gd name="T33" fmla="*/ 247 h 704"/>
                        <a:gd name="T34" fmla="*/ 545 w 567"/>
                        <a:gd name="T35" fmla="*/ 226 h 704"/>
                        <a:gd name="T36" fmla="*/ 559 w 567"/>
                        <a:gd name="T37" fmla="*/ 198 h 704"/>
                        <a:gd name="T38" fmla="*/ 546 w 567"/>
                        <a:gd name="T39" fmla="*/ 170 h 704"/>
                        <a:gd name="T40" fmla="*/ 535 w 567"/>
                        <a:gd name="T41" fmla="*/ 144 h 704"/>
                        <a:gd name="T42" fmla="*/ 560 w 567"/>
                        <a:gd name="T43" fmla="*/ 119 h 704"/>
                        <a:gd name="T44" fmla="*/ 564 w 567"/>
                        <a:gd name="T45" fmla="*/ 100 h 704"/>
                        <a:gd name="T46" fmla="*/ 536 w 567"/>
                        <a:gd name="T47" fmla="*/ 86 h 704"/>
                        <a:gd name="T48" fmla="*/ 513 w 567"/>
                        <a:gd name="T49" fmla="*/ 64 h 704"/>
                        <a:gd name="T50" fmla="*/ 528 w 567"/>
                        <a:gd name="T51" fmla="*/ 25 h 704"/>
                        <a:gd name="T52" fmla="*/ 517 w 567"/>
                        <a:gd name="T53" fmla="*/ 20 h 704"/>
                        <a:gd name="T54" fmla="*/ 487 w 567"/>
                        <a:gd name="T55" fmla="*/ 15 h 704"/>
                        <a:gd name="T56" fmla="*/ 449 w 567"/>
                        <a:gd name="T57" fmla="*/ 6 h 704"/>
                        <a:gd name="T58" fmla="*/ 360 w 567"/>
                        <a:gd name="T59" fmla="*/ 77 h 704"/>
                        <a:gd name="T60" fmla="*/ 355 w 567"/>
                        <a:gd name="T61" fmla="*/ 62 h 704"/>
                        <a:gd name="T62" fmla="*/ 327 w 567"/>
                        <a:gd name="T63" fmla="*/ 99 h 704"/>
                        <a:gd name="T64" fmla="*/ 310 w 567"/>
                        <a:gd name="T65" fmla="*/ 94 h 704"/>
                        <a:gd name="T66" fmla="*/ 280 w 567"/>
                        <a:gd name="T67" fmla="*/ 113 h 704"/>
                        <a:gd name="T68" fmla="*/ 287 w 567"/>
                        <a:gd name="T69" fmla="*/ 142 h 704"/>
                        <a:gd name="T70" fmla="*/ 286 w 567"/>
                        <a:gd name="T71" fmla="*/ 173 h 704"/>
                        <a:gd name="T72" fmla="*/ 256 w 567"/>
                        <a:gd name="T73" fmla="*/ 178 h 704"/>
                        <a:gd name="T74" fmla="*/ 229 w 567"/>
                        <a:gd name="T75" fmla="*/ 190 h 704"/>
                        <a:gd name="T76" fmla="*/ 194 w 567"/>
                        <a:gd name="T77" fmla="*/ 195 h 704"/>
                        <a:gd name="T78" fmla="*/ 154 w 567"/>
                        <a:gd name="T79" fmla="*/ 171 h 704"/>
                        <a:gd name="T80" fmla="*/ 119 w 567"/>
                        <a:gd name="T81" fmla="*/ 182 h 704"/>
                        <a:gd name="T82" fmla="*/ 110 w 567"/>
                        <a:gd name="T83" fmla="*/ 217 h 704"/>
                        <a:gd name="T84" fmla="*/ 75 w 567"/>
                        <a:gd name="T85" fmla="*/ 209 h 704"/>
                        <a:gd name="T86" fmla="*/ 26 w 567"/>
                        <a:gd name="T87" fmla="*/ 220 h 704"/>
                        <a:gd name="T88" fmla="*/ 8 w 567"/>
                        <a:gd name="T89" fmla="*/ 238 h 704"/>
                        <a:gd name="T90" fmla="*/ 35 w 567"/>
                        <a:gd name="T91" fmla="*/ 276 h 704"/>
                        <a:gd name="T92" fmla="*/ 40 w 567"/>
                        <a:gd name="T93" fmla="*/ 319 h 704"/>
                        <a:gd name="T94" fmla="*/ 23 w 567"/>
                        <a:gd name="T95" fmla="*/ 365 h 704"/>
                        <a:gd name="T96" fmla="*/ 0 w 567"/>
                        <a:gd name="T97" fmla="*/ 382 h 704"/>
                        <a:gd name="T98" fmla="*/ 22 w 567"/>
                        <a:gd name="T99" fmla="*/ 480 h 704"/>
                        <a:gd name="T100" fmla="*/ 30 w 567"/>
                        <a:gd name="T101" fmla="*/ 527 h 704"/>
                        <a:gd name="T102" fmla="*/ 52 w 567"/>
                        <a:gd name="T103" fmla="*/ 546 h 704"/>
                        <a:gd name="T104" fmla="*/ 72 w 567"/>
                        <a:gd name="T105" fmla="*/ 561 h 704"/>
                        <a:gd name="T106" fmla="*/ 99 w 567"/>
                        <a:gd name="T107" fmla="*/ 596 h 704"/>
                        <a:gd name="T108" fmla="*/ 125 w 567"/>
                        <a:gd name="T109" fmla="*/ 644 h 704"/>
                        <a:gd name="T110" fmla="*/ 165 w 567"/>
                        <a:gd name="T111" fmla="*/ 678 h 704"/>
                        <a:gd name="T112" fmla="*/ 193 w 567"/>
                        <a:gd name="T113" fmla="*/ 646 h 704"/>
                        <a:gd name="T114" fmla="*/ 251 w 567"/>
                        <a:gd name="T115" fmla="*/ 639 h 704"/>
                        <a:gd name="T116" fmla="*/ 277 w 567"/>
                        <a:gd name="T117" fmla="*/ 665 h 7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67" h="704">
                          <a:moveTo>
                            <a:pt x="313" y="703"/>
                          </a:moveTo>
                          <a:cubicBezTo>
                            <a:pt x="314" y="703"/>
                            <a:pt x="314" y="703"/>
                            <a:pt x="315" y="703"/>
                          </a:cubicBezTo>
                          <a:lnTo>
                            <a:pt x="315" y="703"/>
                          </a:lnTo>
                          <a:lnTo>
                            <a:pt x="316" y="703"/>
                          </a:ln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7" y="700"/>
                            <a:pt x="319" y="699"/>
                            <a:pt x="320" y="697"/>
                          </a:cubicBezTo>
                          <a:cubicBezTo>
                            <a:pt x="321" y="697"/>
                            <a:pt x="321" y="696"/>
                            <a:pt x="321" y="696"/>
                          </a:cubicBezTo>
                          <a:cubicBezTo>
                            <a:pt x="322" y="696"/>
                            <a:pt x="322" y="696"/>
                            <a:pt x="322" y="696"/>
                          </a:cubicBezTo>
                          <a:cubicBezTo>
                            <a:pt x="324" y="694"/>
                            <a:pt x="327" y="693"/>
                            <a:pt x="331" y="693"/>
                          </a:cubicBezTo>
                          <a:lnTo>
                            <a:pt x="362" y="693"/>
                          </a:lnTo>
                          <a:cubicBezTo>
                            <a:pt x="365" y="693"/>
                            <a:pt x="368" y="692"/>
                            <a:pt x="370" y="691"/>
                          </a:cubicBezTo>
                          <a:cubicBezTo>
                            <a:pt x="373" y="690"/>
                            <a:pt x="376" y="689"/>
                            <a:pt x="380" y="689"/>
                          </a:cubicBezTo>
                          <a:cubicBezTo>
                            <a:pt x="383" y="689"/>
                            <a:pt x="385" y="690"/>
                            <a:pt x="387" y="691"/>
                          </a:cubicBezTo>
                          <a:cubicBezTo>
                            <a:pt x="389" y="692"/>
                            <a:pt x="390" y="694"/>
                            <a:pt x="392" y="695"/>
                          </a:cubicBezTo>
                          <a:cubicBezTo>
                            <a:pt x="392" y="695"/>
                            <a:pt x="392" y="695"/>
                            <a:pt x="393" y="696"/>
                          </a:cubicBezTo>
                          <a:cubicBezTo>
                            <a:pt x="395" y="697"/>
                            <a:pt x="397" y="697"/>
                            <a:pt x="400" y="697"/>
                          </a:cubicBezTo>
                          <a:cubicBezTo>
                            <a:pt x="405" y="697"/>
                            <a:pt x="409" y="695"/>
                            <a:pt x="413" y="694"/>
                          </a:cubicBezTo>
                          <a:cubicBezTo>
                            <a:pt x="417" y="692"/>
                            <a:pt x="422" y="690"/>
                            <a:pt x="428" y="690"/>
                          </a:cubicBezTo>
                          <a:cubicBezTo>
                            <a:pt x="434" y="690"/>
                            <a:pt x="439" y="687"/>
                            <a:pt x="442" y="684"/>
                          </a:cubicBezTo>
                          <a:cubicBezTo>
                            <a:pt x="444" y="682"/>
                            <a:pt x="446" y="680"/>
                            <a:pt x="448" y="678"/>
                          </a:cubicBezTo>
                          <a:cubicBezTo>
                            <a:pt x="449" y="677"/>
                            <a:pt x="450" y="676"/>
                            <a:pt x="451" y="675"/>
                          </a:cubicBezTo>
                          <a:cubicBezTo>
                            <a:pt x="453" y="674"/>
                            <a:pt x="456" y="673"/>
                            <a:pt x="459" y="673"/>
                          </a:cubicBezTo>
                          <a:cubicBezTo>
                            <a:pt x="463" y="672"/>
                            <a:pt x="466" y="671"/>
                            <a:pt x="469" y="669"/>
                          </a:cubicBezTo>
                          <a:cubicBezTo>
                            <a:pt x="471" y="668"/>
                            <a:pt x="473" y="666"/>
                            <a:pt x="475" y="664"/>
                          </a:cubicBezTo>
                          <a:cubicBezTo>
                            <a:pt x="478" y="662"/>
                            <a:pt x="480" y="659"/>
                            <a:pt x="482" y="656"/>
                          </a:cubicBezTo>
                          <a:cubicBezTo>
                            <a:pt x="484" y="653"/>
                            <a:pt x="486" y="651"/>
                            <a:pt x="489" y="648"/>
                          </a:cubicBezTo>
                          <a:cubicBezTo>
                            <a:pt x="491" y="646"/>
                            <a:pt x="493" y="645"/>
                            <a:pt x="496" y="644"/>
                          </a:cubicBezTo>
                          <a:cubicBezTo>
                            <a:pt x="495" y="633"/>
                            <a:pt x="494" y="623"/>
                            <a:pt x="494" y="615"/>
                          </a:cubicBezTo>
                          <a:cubicBezTo>
                            <a:pt x="494" y="611"/>
                            <a:pt x="491" y="610"/>
                            <a:pt x="485" y="608"/>
                          </a:cubicBezTo>
                          <a:cubicBezTo>
                            <a:pt x="480" y="607"/>
                            <a:pt x="475" y="606"/>
                            <a:pt x="475" y="601"/>
                          </a:cubicBezTo>
                          <a:cubicBezTo>
                            <a:pt x="475" y="598"/>
                            <a:pt x="477" y="596"/>
                            <a:pt x="478" y="594"/>
                          </a:cubicBezTo>
                          <a:cubicBezTo>
                            <a:pt x="479" y="594"/>
                            <a:pt x="479" y="594"/>
                            <a:pt x="479" y="593"/>
                          </a:cubicBezTo>
                          <a:lnTo>
                            <a:pt x="479" y="584"/>
                          </a:lnTo>
                          <a:cubicBezTo>
                            <a:pt x="478" y="584"/>
                            <a:pt x="478" y="584"/>
                            <a:pt x="477" y="584"/>
                          </a:cubicBezTo>
                          <a:cubicBezTo>
                            <a:pt x="471" y="583"/>
                            <a:pt x="468" y="582"/>
                            <a:pt x="463" y="576"/>
                          </a:cubicBezTo>
                          <a:cubicBezTo>
                            <a:pt x="462" y="575"/>
                            <a:pt x="462" y="574"/>
                            <a:pt x="463" y="573"/>
                          </a:cubicBezTo>
                          <a:cubicBezTo>
                            <a:pt x="464" y="573"/>
                            <a:pt x="465" y="572"/>
                            <a:pt x="466" y="571"/>
                          </a:cubicBezTo>
                          <a:cubicBezTo>
                            <a:pt x="468" y="570"/>
                            <a:pt x="470" y="568"/>
                            <a:pt x="470" y="566"/>
                          </a:cubicBezTo>
                          <a:cubicBezTo>
                            <a:pt x="470" y="562"/>
                            <a:pt x="470" y="559"/>
                            <a:pt x="469" y="555"/>
                          </a:cubicBezTo>
                          <a:cubicBezTo>
                            <a:pt x="468" y="551"/>
                            <a:pt x="467" y="547"/>
                            <a:pt x="467" y="543"/>
                          </a:cubicBezTo>
                          <a:cubicBezTo>
                            <a:pt x="467" y="527"/>
                            <a:pt x="475" y="522"/>
                            <a:pt x="482" y="518"/>
                          </a:cubicBezTo>
                          <a:cubicBezTo>
                            <a:pt x="488" y="515"/>
                            <a:pt x="492" y="513"/>
                            <a:pt x="492" y="503"/>
                          </a:cubicBezTo>
                          <a:cubicBezTo>
                            <a:pt x="492" y="495"/>
                            <a:pt x="499" y="494"/>
                            <a:pt x="503" y="494"/>
                          </a:cubicBezTo>
                          <a:cubicBezTo>
                            <a:pt x="505" y="494"/>
                            <a:pt x="507" y="494"/>
                            <a:pt x="508" y="493"/>
                          </a:cubicBezTo>
                          <a:cubicBezTo>
                            <a:pt x="514" y="491"/>
                            <a:pt x="514" y="486"/>
                            <a:pt x="514" y="479"/>
                          </a:cubicBezTo>
                          <a:lnTo>
                            <a:pt x="514" y="479"/>
                          </a:lnTo>
                          <a:cubicBezTo>
                            <a:pt x="514" y="478"/>
                            <a:pt x="514" y="477"/>
                            <a:pt x="514" y="476"/>
                          </a:cubicBezTo>
                          <a:cubicBezTo>
                            <a:pt x="514" y="472"/>
                            <a:pt x="516" y="471"/>
                            <a:pt x="518" y="470"/>
                          </a:cubicBezTo>
                          <a:cubicBezTo>
                            <a:pt x="519" y="469"/>
                            <a:pt x="519" y="469"/>
                            <a:pt x="519" y="469"/>
                          </a:cubicBezTo>
                          <a:cubicBezTo>
                            <a:pt x="519" y="460"/>
                            <a:pt x="513" y="455"/>
                            <a:pt x="507" y="450"/>
                          </a:cubicBezTo>
                          <a:cubicBezTo>
                            <a:pt x="501" y="445"/>
                            <a:pt x="494" y="439"/>
                            <a:pt x="494" y="429"/>
                          </a:cubicBezTo>
                          <a:cubicBezTo>
                            <a:pt x="494" y="428"/>
                            <a:pt x="494" y="427"/>
                            <a:pt x="494" y="427"/>
                          </a:cubicBezTo>
                          <a:cubicBezTo>
                            <a:pt x="494" y="425"/>
                            <a:pt x="494" y="425"/>
                            <a:pt x="494" y="425"/>
                          </a:cubicBezTo>
                          <a:cubicBezTo>
                            <a:pt x="494" y="424"/>
                            <a:pt x="494" y="424"/>
                            <a:pt x="494" y="423"/>
                          </a:cubicBezTo>
                          <a:cubicBezTo>
                            <a:pt x="495" y="421"/>
                            <a:pt x="496" y="419"/>
                            <a:pt x="496" y="418"/>
                          </a:cubicBezTo>
                          <a:cubicBezTo>
                            <a:pt x="498" y="414"/>
                            <a:pt x="500" y="411"/>
                            <a:pt x="500" y="406"/>
                          </a:cubicBezTo>
                          <a:cubicBezTo>
                            <a:pt x="500" y="402"/>
                            <a:pt x="497" y="395"/>
                            <a:pt x="494" y="389"/>
                          </a:cubicBezTo>
                          <a:cubicBezTo>
                            <a:pt x="492" y="384"/>
                            <a:pt x="490" y="379"/>
                            <a:pt x="490" y="376"/>
                          </a:cubicBezTo>
                          <a:cubicBezTo>
                            <a:pt x="490" y="369"/>
                            <a:pt x="497" y="366"/>
                            <a:pt x="503" y="366"/>
                          </a:cubicBezTo>
                          <a:lnTo>
                            <a:pt x="514" y="366"/>
                          </a:lnTo>
                          <a:cubicBezTo>
                            <a:pt x="515" y="366"/>
                            <a:pt x="515" y="367"/>
                            <a:pt x="516" y="367"/>
                          </a:cubicBezTo>
                          <a:cubicBezTo>
                            <a:pt x="517" y="367"/>
                            <a:pt x="519" y="368"/>
                            <a:pt x="521" y="368"/>
                          </a:cubicBezTo>
                          <a:cubicBezTo>
                            <a:pt x="523" y="368"/>
                            <a:pt x="524" y="368"/>
                            <a:pt x="524" y="367"/>
                          </a:cubicBezTo>
                          <a:cubicBezTo>
                            <a:pt x="526" y="367"/>
                            <a:pt x="527" y="364"/>
                            <a:pt x="529" y="362"/>
                          </a:cubicBezTo>
                          <a:cubicBezTo>
                            <a:pt x="531" y="357"/>
                            <a:pt x="534" y="351"/>
                            <a:pt x="544" y="351"/>
                          </a:cubicBezTo>
                          <a:cubicBezTo>
                            <a:pt x="547" y="351"/>
                            <a:pt x="548" y="351"/>
                            <a:pt x="549" y="352"/>
                          </a:cubicBezTo>
                          <a:cubicBezTo>
                            <a:pt x="549" y="352"/>
                            <a:pt x="550" y="351"/>
                            <a:pt x="550" y="351"/>
                          </a:cubicBezTo>
                          <a:cubicBezTo>
                            <a:pt x="551" y="351"/>
                            <a:pt x="552" y="350"/>
                            <a:pt x="551" y="342"/>
                          </a:cubicBezTo>
                          <a:cubicBezTo>
                            <a:pt x="551" y="342"/>
                            <a:pt x="551" y="341"/>
                            <a:pt x="551" y="341"/>
                          </a:cubicBezTo>
                          <a:lnTo>
                            <a:pt x="548" y="341"/>
                          </a:lnTo>
                          <a:cubicBezTo>
                            <a:pt x="546" y="341"/>
                            <a:pt x="545" y="340"/>
                            <a:pt x="545" y="339"/>
                          </a:cubicBezTo>
                          <a:cubicBezTo>
                            <a:pt x="545" y="336"/>
                            <a:pt x="544" y="334"/>
                            <a:pt x="543" y="333"/>
                          </a:cubicBezTo>
                          <a:cubicBezTo>
                            <a:pt x="542" y="331"/>
                            <a:pt x="541" y="329"/>
                            <a:pt x="541" y="327"/>
                          </a:cubicBezTo>
                          <a:lnTo>
                            <a:pt x="541" y="321"/>
                          </a:lnTo>
                          <a:cubicBezTo>
                            <a:pt x="541" y="319"/>
                            <a:pt x="539" y="319"/>
                            <a:pt x="536" y="317"/>
                          </a:cubicBezTo>
                          <a:cubicBezTo>
                            <a:pt x="533" y="316"/>
                            <a:pt x="530" y="315"/>
                            <a:pt x="529" y="312"/>
                          </a:cubicBezTo>
                          <a:cubicBezTo>
                            <a:pt x="527" y="309"/>
                            <a:pt x="525" y="307"/>
                            <a:pt x="524" y="304"/>
                          </a:cubicBezTo>
                          <a:cubicBezTo>
                            <a:pt x="519" y="299"/>
                            <a:pt x="515" y="293"/>
                            <a:pt x="515" y="280"/>
                          </a:cubicBezTo>
                          <a:cubicBezTo>
                            <a:pt x="515" y="272"/>
                            <a:pt x="520" y="263"/>
                            <a:pt x="526" y="260"/>
                          </a:cubicBezTo>
                          <a:cubicBezTo>
                            <a:pt x="528" y="260"/>
                            <a:pt x="529" y="259"/>
                            <a:pt x="530" y="259"/>
                          </a:cubicBezTo>
                          <a:cubicBezTo>
                            <a:pt x="531" y="259"/>
                            <a:pt x="531" y="259"/>
                            <a:pt x="531" y="259"/>
                          </a:cubicBezTo>
                          <a:cubicBezTo>
                            <a:pt x="531" y="259"/>
                            <a:pt x="531" y="258"/>
                            <a:pt x="531" y="258"/>
                          </a:cubicBezTo>
                          <a:cubicBezTo>
                            <a:pt x="531" y="255"/>
                            <a:pt x="530" y="254"/>
                            <a:pt x="527" y="253"/>
                          </a:cubicBezTo>
                          <a:cubicBezTo>
                            <a:pt x="526" y="252"/>
                            <a:pt x="523" y="250"/>
                            <a:pt x="523" y="247"/>
                          </a:cubicBezTo>
                          <a:cubicBezTo>
                            <a:pt x="523" y="243"/>
                            <a:pt x="527" y="240"/>
                            <a:pt x="530" y="238"/>
                          </a:cubicBezTo>
                          <a:cubicBezTo>
                            <a:pt x="532" y="237"/>
                            <a:pt x="534" y="235"/>
                            <a:pt x="535" y="233"/>
                          </a:cubicBezTo>
                          <a:cubicBezTo>
                            <a:pt x="535" y="233"/>
                            <a:pt x="536" y="232"/>
                            <a:pt x="536" y="231"/>
                          </a:cubicBezTo>
                          <a:cubicBezTo>
                            <a:pt x="536" y="229"/>
                            <a:pt x="537" y="225"/>
                            <a:pt x="540" y="225"/>
                          </a:cubicBezTo>
                          <a:cubicBezTo>
                            <a:pt x="543" y="225"/>
                            <a:pt x="544" y="225"/>
                            <a:pt x="545" y="226"/>
                          </a:cubicBezTo>
                          <a:cubicBezTo>
                            <a:pt x="546" y="227"/>
                            <a:pt x="547" y="227"/>
                            <a:pt x="549" y="227"/>
                          </a:cubicBezTo>
                          <a:cubicBezTo>
                            <a:pt x="553" y="227"/>
                            <a:pt x="554" y="224"/>
                            <a:pt x="555" y="217"/>
                          </a:cubicBezTo>
                          <a:cubicBezTo>
                            <a:pt x="556" y="212"/>
                            <a:pt x="557" y="206"/>
                            <a:pt x="561" y="203"/>
                          </a:cubicBezTo>
                          <a:cubicBezTo>
                            <a:pt x="561" y="203"/>
                            <a:pt x="561" y="202"/>
                            <a:pt x="561" y="202"/>
                          </a:cubicBezTo>
                          <a:cubicBezTo>
                            <a:pt x="560" y="201"/>
                            <a:pt x="559" y="200"/>
                            <a:pt x="559" y="198"/>
                          </a:cubicBezTo>
                          <a:cubicBezTo>
                            <a:pt x="559" y="195"/>
                            <a:pt x="557" y="194"/>
                            <a:pt x="554" y="192"/>
                          </a:cubicBezTo>
                          <a:cubicBezTo>
                            <a:pt x="551" y="190"/>
                            <a:pt x="549" y="189"/>
                            <a:pt x="548" y="186"/>
                          </a:cubicBezTo>
                          <a:cubicBezTo>
                            <a:pt x="548" y="186"/>
                            <a:pt x="548" y="185"/>
                            <a:pt x="548" y="185"/>
                          </a:cubicBezTo>
                          <a:cubicBezTo>
                            <a:pt x="548" y="184"/>
                            <a:pt x="548" y="184"/>
                            <a:pt x="548" y="183"/>
                          </a:cubicBezTo>
                          <a:cubicBezTo>
                            <a:pt x="548" y="179"/>
                            <a:pt x="548" y="172"/>
                            <a:pt x="546" y="170"/>
                          </a:cubicBezTo>
                          <a:cubicBezTo>
                            <a:pt x="546" y="169"/>
                            <a:pt x="545" y="168"/>
                            <a:pt x="543" y="168"/>
                          </a:cubicBezTo>
                          <a:cubicBezTo>
                            <a:pt x="541" y="167"/>
                            <a:pt x="537" y="166"/>
                            <a:pt x="537" y="160"/>
                          </a:cubicBezTo>
                          <a:cubicBezTo>
                            <a:pt x="537" y="157"/>
                            <a:pt x="540" y="154"/>
                            <a:pt x="542" y="152"/>
                          </a:cubicBezTo>
                          <a:cubicBezTo>
                            <a:pt x="541" y="152"/>
                            <a:pt x="541" y="151"/>
                            <a:pt x="540" y="151"/>
                          </a:cubicBezTo>
                          <a:cubicBezTo>
                            <a:pt x="538" y="150"/>
                            <a:pt x="535" y="148"/>
                            <a:pt x="535" y="144"/>
                          </a:cubicBezTo>
                          <a:cubicBezTo>
                            <a:pt x="535" y="138"/>
                            <a:pt x="540" y="135"/>
                            <a:pt x="544" y="133"/>
                          </a:cubicBezTo>
                          <a:cubicBezTo>
                            <a:pt x="547" y="131"/>
                            <a:pt x="550" y="130"/>
                            <a:pt x="551" y="127"/>
                          </a:cubicBezTo>
                          <a:cubicBezTo>
                            <a:pt x="552" y="126"/>
                            <a:pt x="552" y="125"/>
                            <a:pt x="552" y="124"/>
                          </a:cubicBezTo>
                          <a:cubicBezTo>
                            <a:pt x="552" y="122"/>
                            <a:pt x="553" y="119"/>
                            <a:pt x="557" y="119"/>
                          </a:cubicBezTo>
                          <a:cubicBezTo>
                            <a:pt x="558" y="119"/>
                            <a:pt x="559" y="119"/>
                            <a:pt x="560" y="119"/>
                          </a:cubicBezTo>
                          <a:cubicBezTo>
                            <a:pt x="561" y="119"/>
                            <a:pt x="561" y="119"/>
                            <a:pt x="562" y="119"/>
                          </a:cubicBezTo>
                          <a:lnTo>
                            <a:pt x="562" y="113"/>
                          </a:lnTo>
                          <a:cubicBezTo>
                            <a:pt x="562" y="110"/>
                            <a:pt x="563" y="108"/>
                            <a:pt x="565" y="106"/>
                          </a:cubicBezTo>
                          <a:cubicBezTo>
                            <a:pt x="566" y="105"/>
                            <a:pt x="567" y="104"/>
                            <a:pt x="567" y="103"/>
                          </a:cubicBezTo>
                          <a:cubicBezTo>
                            <a:pt x="566" y="103"/>
                            <a:pt x="564" y="101"/>
                            <a:pt x="564" y="100"/>
                          </a:cubicBezTo>
                          <a:cubicBezTo>
                            <a:pt x="563" y="99"/>
                            <a:pt x="562" y="99"/>
                            <a:pt x="562" y="98"/>
                          </a:cubicBezTo>
                          <a:cubicBezTo>
                            <a:pt x="558" y="97"/>
                            <a:pt x="556" y="94"/>
                            <a:pt x="555" y="91"/>
                          </a:cubicBezTo>
                          <a:cubicBezTo>
                            <a:pt x="554" y="87"/>
                            <a:pt x="553" y="84"/>
                            <a:pt x="548" y="84"/>
                          </a:cubicBezTo>
                          <a:cubicBezTo>
                            <a:pt x="546" y="84"/>
                            <a:pt x="544" y="85"/>
                            <a:pt x="543" y="85"/>
                          </a:cubicBezTo>
                          <a:cubicBezTo>
                            <a:pt x="541" y="86"/>
                            <a:pt x="539" y="86"/>
                            <a:pt x="536" y="86"/>
                          </a:cubicBezTo>
                          <a:cubicBezTo>
                            <a:pt x="530" y="86"/>
                            <a:pt x="522" y="82"/>
                            <a:pt x="522" y="78"/>
                          </a:cubicBezTo>
                          <a:cubicBezTo>
                            <a:pt x="522" y="77"/>
                            <a:pt x="522" y="77"/>
                            <a:pt x="523" y="76"/>
                          </a:cubicBezTo>
                          <a:cubicBezTo>
                            <a:pt x="523" y="75"/>
                            <a:pt x="523" y="74"/>
                            <a:pt x="522" y="73"/>
                          </a:cubicBezTo>
                          <a:cubicBezTo>
                            <a:pt x="519" y="73"/>
                            <a:pt x="517" y="72"/>
                            <a:pt x="515" y="71"/>
                          </a:cubicBezTo>
                          <a:cubicBezTo>
                            <a:pt x="514" y="69"/>
                            <a:pt x="513" y="67"/>
                            <a:pt x="513" y="64"/>
                          </a:cubicBezTo>
                          <a:cubicBezTo>
                            <a:pt x="513" y="57"/>
                            <a:pt x="517" y="52"/>
                            <a:pt x="520" y="47"/>
                          </a:cubicBezTo>
                          <a:cubicBezTo>
                            <a:pt x="522" y="44"/>
                            <a:pt x="524" y="41"/>
                            <a:pt x="526" y="38"/>
                          </a:cubicBezTo>
                          <a:cubicBezTo>
                            <a:pt x="526" y="37"/>
                            <a:pt x="526" y="36"/>
                            <a:pt x="525" y="35"/>
                          </a:cubicBezTo>
                          <a:cubicBezTo>
                            <a:pt x="525" y="34"/>
                            <a:pt x="525" y="32"/>
                            <a:pt x="526" y="29"/>
                          </a:cubicBezTo>
                          <a:cubicBezTo>
                            <a:pt x="526" y="27"/>
                            <a:pt x="527" y="26"/>
                            <a:pt x="528" y="25"/>
                          </a:cubicBezTo>
                          <a:cubicBezTo>
                            <a:pt x="530" y="23"/>
                            <a:pt x="531" y="22"/>
                            <a:pt x="531" y="18"/>
                          </a:cubicBezTo>
                          <a:cubicBezTo>
                            <a:pt x="531" y="10"/>
                            <a:pt x="514" y="1"/>
                            <a:pt x="506" y="1"/>
                          </a:cubicBezTo>
                          <a:cubicBezTo>
                            <a:pt x="505" y="1"/>
                            <a:pt x="504" y="0"/>
                            <a:pt x="503" y="0"/>
                          </a:cubicBezTo>
                          <a:cubicBezTo>
                            <a:pt x="503" y="0"/>
                            <a:pt x="503" y="0"/>
                            <a:pt x="502" y="0"/>
                          </a:cubicBezTo>
                          <a:cubicBezTo>
                            <a:pt x="505" y="8"/>
                            <a:pt x="512" y="16"/>
                            <a:pt x="517" y="20"/>
                          </a:cubicBezTo>
                          <a:cubicBezTo>
                            <a:pt x="517" y="20"/>
                            <a:pt x="517" y="20"/>
                            <a:pt x="517" y="20"/>
                          </a:cubicBezTo>
                          <a:cubicBezTo>
                            <a:pt x="520" y="25"/>
                            <a:pt x="520" y="27"/>
                            <a:pt x="519" y="28"/>
                          </a:cubicBezTo>
                          <a:cubicBezTo>
                            <a:pt x="519" y="29"/>
                            <a:pt x="518" y="30"/>
                            <a:pt x="517" y="30"/>
                          </a:cubicBezTo>
                          <a:cubicBezTo>
                            <a:pt x="515" y="30"/>
                            <a:pt x="513" y="28"/>
                            <a:pt x="508" y="25"/>
                          </a:cubicBezTo>
                          <a:cubicBezTo>
                            <a:pt x="502" y="21"/>
                            <a:pt x="493" y="15"/>
                            <a:pt x="487" y="15"/>
                          </a:cubicBezTo>
                          <a:cubicBezTo>
                            <a:pt x="485" y="15"/>
                            <a:pt x="483" y="16"/>
                            <a:pt x="482" y="17"/>
                          </a:cubicBezTo>
                          <a:cubicBezTo>
                            <a:pt x="480" y="19"/>
                            <a:pt x="479" y="21"/>
                            <a:pt x="477" y="21"/>
                          </a:cubicBezTo>
                          <a:cubicBezTo>
                            <a:pt x="474" y="21"/>
                            <a:pt x="473" y="19"/>
                            <a:pt x="472" y="17"/>
                          </a:cubicBezTo>
                          <a:cubicBezTo>
                            <a:pt x="470" y="14"/>
                            <a:pt x="466" y="9"/>
                            <a:pt x="453" y="6"/>
                          </a:cubicBezTo>
                          <a:cubicBezTo>
                            <a:pt x="452" y="6"/>
                            <a:pt x="451" y="6"/>
                            <a:pt x="449" y="6"/>
                          </a:cubicBezTo>
                          <a:cubicBezTo>
                            <a:pt x="430" y="6"/>
                            <a:pt x="417" y="29"/>
                            <a:pt x="417" y="39"/>
                          </a:cubicBezTo>
                          <a:cubicBezTo>
                            <a:pt x="417" y="47"/>
                            <a:pt x="413" y="69"/>
                            <a:pt x="397" y="69"/>
                          </a:cubicBezTo>
                          <a:cubicBezTo>
                            <a:pt x="393" y="69"/>
                            <a:pt x="390" y="68"/>
                            <a:pt x="386" y="66"/>
                          </a:cubicBezTo>
                          <a:cubicBezTo>
                            <a:pt x="376" y="68"/>
                            <a:pt x="369" y="72"/>
                            <a:pt x="366" y="75"/>
                          </a:cubicBezTo>
                          <a:cubicBezTo>
                            <a:pt x="363" y="76"/>
                            <a:pt x="362" y="77"/>
                            <a:pt x="360" y="77"/>
                          </a:cubicBezTo>
                          <a:cubicBezTo>
                            <a:pt x="359" y="77"/>
                            <a:pt x="358" y="77"/>
                            <a:pt x="357" y="76"/>
                          </a:cubicBezTo>
                          <a:cubicBezTo>
                            <a:pt x="357" y="75"/>
                            <a:pt x="357" y="74"/>
                            <a:pt x="357" y="73"/>
                          </a:cubicBezTo>
                          <a:cubicBezTo>
                            <a:pt x="357" y="72"/>
                            <a:pt x="357" y="71"/>
                            <a:pt x="358" y="69"/>
                          </a:cubicBezTo>
                          <a:cubicBezTo>
                            <a:pt x="358" y="67"/>
                            <a:pt x="359" y="63"/>
                            <a:pt x="358" y="62"/>
                          </a:cubicBezTo>
                          <a:cubicBezTo>
                            <a:pt x="357" y="62"/>
                            <a:pt x="356" y="62"/>
                            <a:pt x="355" y="62"/>
                          </a:cubicBezTo>
                          <a:cubicBezTo>
                            <a:pt x="353" y="62"/>
                            <a:pt x="349" y="62"/>
                            <a:pt x="341" y="66"/>
                          </a:cubicBezTo>
                          <a:cubicBezTo>
                            <a:pt x="330" y="69"/>
                            <a:pt x="332" y="80"/>
                            <a:pt x="335" y="89"/>
                          </a:cubicBezTo>
                          <a:cubicBezTo>
                            <a:pt x="336" y="97"/>
                            <a:pt x="338" y="104"/>
                            <a:pt x="332" y="107"/>
                          </a:cubicBezTo>
                          <a:cubicBezTo>
                            <a:pt x="332" y="107"/>
                            <a:pt x="331" y="107"/>
                            <a:pt x="331" y="107"/>
                          </a:cubicBezTo>
                          <a:cubicBezTo>
                            <a:pt x="328" y="107"/>
                            <a:pt x="328" y="105"/>
                            <a:pt x="327" y="99"/>
                          </a:cubicBezTo>
                          <a:cubicBezTo>
                            <a:pt x="327" y="97"/>
                            <a:pt x="326" y="92"/>
                            <a:pt x="325" y="89"/>
                          </a:cubicBezTo>
                          <a:cubicBezTo>
                            <a:pt x="323" y="91"/>
                            <a:pt x="321" y="92"/>
                            <a:pt x="319" y="94"/>
                          </a:cubicBezTo>
                          <a:cubicBezTo>
                            <a:pt x="318" y="95"/>
                            <a:pt x="316" y="96"/>
                            <a:pt x="315" y="97"/>
                          </a:cubicBezTo>
                          <a:cubicBezTo>
                            <a:pt x="314" y="98"/>
                            <a:pt x="313" y="98"/>
                            <a:pt x="312" y="97"/>
                          </a:cubicBezTo>
                          <a:cubicBezTo>
                            <a:pt x="311" y="96"/>
                            <a:pt x="310" y="95"/>
                            <a:pt x="310" y="94"/>
                          </a:cubicBezTo>
                          <a:cubicBezTo>
                            <a:pt x="310" y="91"/>
                            <a:pt x="312" y="89"/>
                            <a:pt x="314" y="87"/>
                          </a:cubicBezTo>
                          <a:cubicBezTo>
                            <a:pt x="316" y="85"/>
                            <a:pt x="318" y="84"/>
                            <a:pt x="318" y="82"/>
                          </a:cubicBezTo>
                          <a:cubicBezTo>
                            <a:pt x="313" y="84"/>
                            <a:pt x="308" y="88"/>
                            <a:pt x="302" y="92"/>
                          </a:cubicBezTo>
                          <a:cubicBezTo>
                            <a:pt x="294" y="98"/>
                            <a:pt x="285" y="105"/>
                            <a:pt x="276" y="106"/>
                          </a:cubicBezTo>
                          <a:cubicBezTo>
                            <a:pt x="279" y="108"/>
                            <a:pt x="280" y="110"/>
                            <a:pt x="280" y="113"/>
                          </a:cubicBezTo>
                          <a:cubicBezTo>
                            <a:pt x="281" y="116"/>
                            <a:pt x="279" y="118"/>
                            <a:pt x="277" y="120"/>
                          </a:cubicBezTo>
                          <a:cubicBezTo>
                            <a:pt x="274" y="123"/>
                            <a:pt x="271" y="127"/>
                            <a:pt x="270" y="133"/>
                          </a:cubicBezTo>
                          <a:cubicBezTo>
                            <a:pt x="274" y="133"/>
                            <a:pt x="275" y="130"/>
                            <a:pt x="277" y="129"/>
                          </a:cubicBezTo>
                          <a:cubicBezTo>
                            <a:pt x="277" y="128"/>
                            <a:pt x="278" y="127"/>
                            <a:pt x="280" y="127"/>
                          </a:cubicBezTo>
                          <a:cubicBezTo>
                            <a:pt x="283" y="127"/>
                            <a:pt x="283" y="128"/>
                            <a:pt x="287" y="142"/>
                          </a:cubicBezTo>
                          <a:cubicBezTo>
                            <a:pt x="297" y="146"/>
                            <a:pt x="298" y="150"/>
                            <a:pt x="298" y="152"/>
                          </a:cubicBezTo>
                          <a:cubicBezTo>
                            <a:pt x="297" y="155"/>
                            <a:pt x="294" y="157"/>
                            <a:pt x="288" y="157"/>
                          </a:cubicBezTo>
                          <a:cubicBezTo>
                            <a:pt x="286" y="157"/>
                            <a:pt x="283" y="157"/>
                            <a:pt x="280" y="156"/>
                          </a:cubicBezTo>
                          <a:cubicBezTo>
                            <a:pt x="278" y="159"/>
                            <a:pt x="280" y="162"/>
                            <a:pt x="284" y="167"/>
                          </a:cubicBezTo>
                          <a:cubicBezTo>
                            <a:pt x="286" y="170"/>
                            <a:pt x="287" y="172"/>
                            <a:pt x="286" y="173"/>
                          </a:cubicBezTo>
                          <a:cubicBezTo>
                            <a:pt x="286" y="174"/>
                            <a:pt x="285" y="175"/>
                            <a:pt x="283" y="175"/>
                          </a:cubicBezTo>
                          <a:cubicBezTo>
                            <a:pt x="281" y="175"/>
                            <a:pt x="279" y="174"/>
                            <a:pt x="274" y="173"/>
                          </a:cubicBezTo>
                          <a:cubicBezTo>
                            <a:pt x="270" y="173"/>
                            <a:pt x="267" y="173"/>
                            <a:pt x="265" y="173"/>
                          </a:cubicBezTo>
                          <a:cubicBezTo>
                            <a:pt x="264" y="173"/>
                            <a:pt x="263" y="173"/>
                            <a:pt x="262" y="173"/>
                          </a:cubicBezTo>
                          <a:cubicBezTo>
                            <a:pt x="258" y="173"/>
                            <a:pt x="258" y="173"/>
                            <a:pt x="256" y="178"/>
                          </a:cubicBezTo>
                          <a:cubicBezTo>
                            <a:pt x="255" y="180"/>
                            <a:pt x="253" y="184"/>
                            <a:pt x="249" y="189"/>
                          </a:cubicBezTo>
                          <a:cubicBezTo>
                            <a:pt x="249" y="190"/>
                            <a:pt x="249" y="190"/>
                            <a:pt x="249" y="190"/>
                          </a:cubicBezTo>
                          <a:cubicBezTo>
                            <a:pt x="246" y="193"/>
                            <a:pt x="243" y="194"/>
                            <a:pt x="240" y="194"/>
                          </a:cubicBezTo>
                          <a:cubicBezTo>
                            <a:pt x="235" y="194"/>
                            <a:pt x="232" y="192"/>
                            <a:pt x="230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2"/>
                            <a:pt x="231" y="197"/>
                            <a:pt x="232" y="201"/>
                          </a:cubicBezTo>
                          <a:cubicBezTo>
                            <a:pt x="235" y="210"/>
                            <a:pt x="239" y="220"/>
                            <a:pt x="235" y="225"/>
                          </a:cubicBezTo>
                          <a:cubicBezTo>
                            <a:pt x="233" y="228"/>
                            <a:pt x="229" y="229"/>
                            <a:pt x="222" y="227"/>
                          </a:cubicBezTo>
                          <a:cubicBezTo>
                            <a:pt x="203" y="223"/>
                            <a:pt x="194" y="213"/>
                            <a:pt x="194" y="195"/>
                          </a:cubicBezTo>
                          <a:cubicBezTo>
                            <a:pt x="194" y="194"/>
                            <a:pt x="192" y="194"/>
                            <a:pt x="189" y="193"/>
                          </a:cubicBezTo>
                          <a:cubicBezTo>
                            <a:pt x="185" y="192"/>
                            <a:pt x="179" y="191"/>
                            <a:pt x="180" y="184"/>
                          </a:cubicBezTo>
                          <a:cubicBezTo>
                            <a:pt x="178" y="181"/>
                            <a:pt x="177" y="179"/>
                            <a:pt x="176" y="177"/>
                          </a:cubicBezTo>
                          <a:cubicBezTo>
                            <a:pt x="175" y="173"/>
                            <a:pt x="174" y="170"/>
                            <a:pt x="162" y="170"/>
                          </a:cubicBezTo>
                          <a:cubicBezTo>
                            <a:pt x="160" y="170"/>
                            <a:pt x="157" y="170"/>
                            <a:pt x="154" y="171"/>
                          </a:cubicBezTo>
                          <a:cubicBezTo>
                            <a:pt x="152" y="179"/>
                            <a:pt x="144" y="179"/>
                            <a:pt x="141" y="179"/>
                          </a:cubicBezTo>
                          <a:cubicBezTo>
                            <a:pt x="139" y="179"/>
                            <a:pt x="137" y="179"/>
                            <a:pt x="134" y="179"/>
                          </a:cubicBezTo>
                          <a:cubicBezTo>
                            <a:pt x="132" y="179"/>
                            <a:pt x="130" y="178"/>
                            <a:pt x="128" y="178"/>
                          </a:cubicBezTo>
                          <a:cubicBezTo>
                            <a:pt x="123" y="178"/>
                            <a:pt x="121" y="179"/>
                            <a:pt x="119" y="182"/>
                          </a:cubicBezTo>
                          <a:cubicBezTo>
                            <a:pt x="119" y="182"/>
                            <a:pt x="119" y="182"/>
                            <a:pt x="119" y="182"/>
                          </a:cubicBezTo>
                          <a:cubicBezTo>
                            <a:pt x="118" y="182"/>
                            <a:pt x="118" y="183"/>
                            <a:pt x="118" y="183"/>
                          </a:cubicBezTo>
                          <a:cubicBezTo>
                            <a:pt x="118" y="185"/>
                            <a:pt x="122" y="190"/>
                            <a:pt x="124" y="193"/>
                          </a:cubicBezTo>
                          <a:cubicBezTo>
                            <a:pt x="125" y="195"/>
                            <a:pt x="127" y="197"/>
                            <a:pt x="127" y="198"/>
                          </a:cubicBezTo>
                          <a:cubicBezTo>
                            <a:pt x="129" y="202"/>
                            <a:pt x="129" y="206"/>
                            <a:pt x="128" y="209"/>
                          </a:cubicBezTo>
                          <a:cubicBezTo>
                            <a:pt x="125" y="214"/>
                            <a:pt x="118" y="215"/>
                            <a:pt x="110" y="217"/>
                          </a:cubicBezTo>
                          <a:cubicBezTo>
                            <a:pt x="105" y="218"/>
                            <a:pt x="101" y="219"/>
                            <a:pt x="97" y="220"/>
                          </a:cubicBezTo>
                          <a:cubicBezTo>
                            <a:pt x="93" y="222"/>
                            <a:pt x="90" y="223"/>
                            <a:pt x="87" y="223"/>
                          </a:cubicBezTo>
                          <a:cubicBezTo>
                            <a:pt x="78" y="223"/>
                            <a:pt x="77" y="215"/>
                            <a:pt x="76" y="211"/>
                          </a:cubicBezTo>
                          <a:cubicBezTo>
                            <a:pt x="76" y="210"/>
                            <a:pt x="76" y="209"/>
                            <a:pt x="76" y="208"/>
                          </a:cubicBezTo>
                          <a:cubicBezTo>
                            <a:pt x="76" y="209"/>
                            <a:pt x="75" y="209"/>
                            <a:pt x="75" y="209"/>
                          </a:cubicBezTo>
                          <a:lnTo>
                            <a:pt x="51" y="214"/>
                          </a:lnTo>
                          <a:cubicBezTo>
                            <a:pt x="43" y="221"/>
                            <a:pt x="37" y="224"/>
                            <a:pt x="33" y="224"/>
                          </a:cubicBezTo>
                          <a:cubicBezTo>
                            <a:pt x="31" y="224"/>
                            <a:pt x="29" y="223"/>
                            <a:pt x="28" y="221"/>
                          </a:cubicBezTo>
                          <a:cubicBezTo>
                            <a:pt x="27" y="220"/>
                            <a:pt x="27" y="219"/>
                            <a:pt x="27" y="219"/>
                          </a:cubicBezTo>
                          <a:cubicBezTo>
                            <a:pt x="26" y="219"/>
                            <a:pt x="26" y="220"/>
                            <a:pt x="26" y="220"/>
                          </a:cubicBezTo>
                          <a:cubicBezTo>
                            <a:pt x="24" y="222"/>
                            <a:pt x="21" y="225"/>
                            <a:pt x="14" y="225"/>
                          </a:cubicBezTo>
                          <a:cubicBezTo>
                            <a:pt x="13" y="225"/>
                            <a:pt x="13" y="225"/>
                            <a:pt x="12" y="225"/>
                          </a:cubicBezTo>
                          <a:cubicBezTo>
                            <a:pt x="11" y="227"/>
                            <a:pt x="11" y="229"/>
                            <a:pt x="11" y="230"/>
                          </a:cubicBezTo>
                          <a:cubicBezTo>
                            <a:pt x="10" y="231"/>
                            <a:pt x="10" y="231"/>
                            <a:pt x="10" y="232"/>
                          </a:cubicBezTo>
                          <a:cubicBezTo>
                            <a:pt x="10" y="234"/>
                            <a:pt x="9" y="236"/>
                            <a:pt x="8" y="238"/>
                          </a:cubicBezTo>
                          <a:cubicBezTo>
                            <a:pt x="8" y="239"/>
                            <a:pt x="7" y="240"/>
                            <a:pt x="7" y="241"/>
                          </a:cubicBezTo>
                          <a:cubicBezTo>
                            <a:pt x="12" y="244"/>
                            <a:pt x="13" y="247"/>
                            <a:pt x="14" y="250"/>
                          </a:cubicBezTo>
                          <a:cubicBezTo>
                            <a:pt x="14" y="252"/>
                            <a:pt x="15" y="255"/>
                            <a:pt x="16" y="257"/>
                          </a:cubicBezTo>
                          <a:cubicBezTo>
                            <a:pt x="19" y="262"/>
                            <a:pt x="22" y="265"/>
                            <a:pt x="26" y="268"/>
                          </a:cubicBezTo>
                          <a:cubicBezTo>
                            <a:pt x="29" y="270"/>
                            <a:pt x="32" y="272"/>
                            <a:pt x="35" y="276"/>
                          </a:cubicBezTo>
                          <a:cubicBezTo>
                            <a:pt x="38" y="279"/>
                            <a:pt x="38" y="283"/>
                            <a:pt x="38" y="287"/>
                          </a:cubicBezTo>
                          <a:cubicBezTo>
                            <a:pt x="39" y="290"/>
                            <a:pt x="39" y="293"/>
                            <a:pt x="41" y="296"/>
                          </a:cubicBezTo>
                          <a:cubicBezTo>
                            <a:pt x="41" y="296"/>
                            <a:pt x="42" y="297"/>
                            <a:pt x="43" y="298"/>
                          </a:cubicBezTo>
                          <a:cubicBezTo>
                            <a:pt x="46" y="299"/>
                            <a:pt x="50" y="302"/>
                            <a:pt x="50" y="307"/>
                          </a:cubicBezTo>
                          <a:cubicBezTo>
                            <a:pt x="50" y="314"/>
                            <a:pt x="44" y="317"/>
                            <a:pt x="40" y="319"/>
                          </a:cubicBezTo>
                          <a:cubicBezTo>
                            <a:pt x="39" y="320"/>
                            <a:pt x="37" y="320"/>
                            <a:pt x="37" y="321"/>
                          </a:cubicBezTo>
                          <a:lnTo>
                            <a:pt x="26" y="349"/>
                          </a:lnTo>
                          <a:cubicBezTo>
                            <a:pt x="26" y="350"/>
                            <a:pt x="27" y="351"/>
                            <a:pt x="28" y="352"/>
                          </a:cubicBezTo>
                          <a:cubicBezTo>
                            <a:pt x="29" y="354"/>
                            <a:pt x="30" y="356"/>
                            <a:pt x="30" y="358"/>
                          </a:cubicBezTo>
                          <a:cubicBezTo>
                            <a:pt x="30" y="365"/>
                            <a:pt x="26" y="365"/>
                            <a:pt x="23" y="365"/>
                          </a:cubicBezTo>
                          <a:cubicBezTo>
                            <a:pt x="22" y="365"/>
                            <a:pt x="22" y="365"/>
                            <a:pt x="21" y="365"/>
                          </a:cubicBezTo>
                          <a:cubicBezTo>
                            <a:pt x="21" y="365"/>
                            <a:pt x="20" y="365"/>
                            <a:pt x="20" y="365"/>
                          </a:cubicBezTo>
                          <a:cubicBezTo>
                            <a:pt x="18" y="365"/>
                            <a:pt x="17" y="365"/>
                            <a:pt x="16" y="366"/>
                          </a:cubicBezTo>
                          <a:cubicBezTo>
                            <a:pt x="14" y="367"/>
                            <a:pt x="12" y="370"/>
                            <a:pt x="9" y="373"/>
                          </a:cubicBezTo>
                          <a:cubicBezTo>
                            <a:pt x="6" y="376"/>
                            <a:pt x="3" y="380"/>
                            <a:pt x="0" y="382"/>
                          </a:cubicBezTo>
                          <a:cubicBezTo>
                            <a:pt x="15" y="407"/>
                            <a:pt x="22" y="430"/>
                            <a:pt x="22" y="452"/>
                          </a:cubicBezTo>
                          <a:cubicBezTo>
                            <a:pt x="22" y="457"/>
                            <a:pt x="18" y="460"/>
                            <a:pt x="15" y="462"/>
                          </a:cubicBezTo>
                          <a:cubicBezTo>
                            <a:pt x="14" y="463"/>
                            <a:pt x="12" y="464"/>
                            <a:pt x="11" y="465"/>
                          </a:cubicBezTo>
                          <a:cubicBezTo>
                            <a:pt x="16" y="466"/>
                            <a:pt x="22" y="467"/>
                            <a:pt x="23" y="472"/>
                          </a:cubicBezTo>
                          <a:cubicBezTo>
                            <a:pt x="24" y="475"/>
                            <a:pt x="23" y="478"/>
                            <a:pt x="22" y="480"/>
                          </a:cubicBezTo>
                          <a:cubicBezTo>
                            <a:pt x="22" y="482"/>
                            <a:pt x="21" y="484"/>
                            <a:pt x="22" y="486"/>
                          </a:cubicBezTo>
                          <a:cubicBezTo>
                            <a:pt x="23" y="491"/>
                            <a:pt x="26" y="494"/>
                            <a:pt x="29" y="498"/>
                          </a:cubicBezTo>
                          <a:cubicBezTo>
                            <a:pt x="33" y="502"/>
                            <a:pt x="37" y="507"/>
                            <a:pt x="37" y="513"/>
                          </a:cubicBezTo>
                          <a:cubicBezTo>
                            <a:pt x="37" y="515"/>
                            <a:pt x="35" y="517"/>
                            <a:pt x="34" y="519"/>
                          </a:cubicBezTo>
                          <a:cubicBezTo>
                            <a:pt x="32" y="521"/>
                            <a:pt x="30" y="524"/>
                            <a:pt x="30" y="527"/>
                          </a:cubicBezTo>
                          <a:lnTo>
                            <a:pt x="30" y="543"/>
                          </a:lnTo>
                          <a:cubicBezTo>
                            <a:pt x="32" y="544"/>
                            <a:pt x="35" y="543"/>
                            <a:pt x="37" y="543"/>
                          </a:cubicBezTo>
                          <a:cubicBezTo>
                            <a:pt x="38" y="543"/>
                            <a:pt x="40" y="543"/>
                            <a:pt x="42" y="543"/>
                          </a:cubicBezTo>
                          <a:cubicBezTo>
                            <a:pt x="44" y="543"/>
                            <a:pt x="46" y="544"/>
                            <a:pt x="48" y="544"/>
                          </a:cubicBezTo>
                          <a:cubicBezTo>
                            <a:pt x="49" y="545"/>
                            <a:pt x="50" y="546"/>
                            <a:pt x="52" y="546"/>
                          </a:cubicBezTo>
                          <a:cubicBezTo>
                            <a:pt x="53" y="546"/>
                            <a:pt x="55" y="547"/>
                            <a:pt x="57" y="547"/>
                          </a:cubicBezTo>
                          <a:cubicBezTo>
                            <a:pt x="58" y="547"/>
                            <a:pt x="59" y="547"/>
                            <a:pt x="61" y="547"/>
                          </a:cubicBezTo>
                          <a:cubicBezTo>
                            <a:pt x="62" y="546"/>
                            <a:pt x="63" y="546"/>
                            <a:pt x="64" y="546"/>
                          </a:cubicBezTo>
                          <a:cubicBezTo>
                            <a:pt x="67" y="546"/>
                            <a:pt x="74" y="546"/>
                            <a:pt x="74" y="554"/>
                          </a:cubicBezTo>
                          <a:cubicBezTo>
                            <a:pt x="74" y="557"/>
                            <a:pt x="73" y="559"/>
                            <a:pt x="72" y="561"/>
                          </a:cubicBezTo>
                          <a:cubicBezTo>
                            <a:pt x="71" y="561"/>
                            <a:pt x="71" y="561"/>
                            <a:pt x="71" y="561"/>
                          </a:cubicBezTo>
                          <a:cubicBezTo>
                            <a:pt x="81" y="563"/>
                            <a:pt x="87" y="567"/>
                            <a:pt x="90" y="576"/>
                          </a:cubicBezTo>
                          <a:cubicBezTo>
                            <a:pt x="92" y="579"/>
                            <a:pt x="92" y="582"/>
                            <a:pt x="92" y="586"/>
                          </a:cubicBezTo>
                          <a:cubicBezTo>
                            <a:pt x="93" y="588"/>
                            <a:pt x="93" y="591"/>
                            <a:pt x="95" y="594"/>
                          </a:cubicBezTo>
                          <a:cubicBezTo>
                            <a:pt x="95" y="595"/>
                            <a:pt x="97" y="596"/>
                            <a:pt x="99" y="596"/>
                          </a:cubicBezTo>
                          <a:cubicBezTo>
                            <a:pt x="102" y="598"/>
                            <a:pt x="107" y="599"/>
                            <a:pt x="107" y="605"/>
                          </a:cubicBezTo>
                          <a:lnTo>
                            <a:pt x="107" y="614"/>
                          </a:lnTo>
                          <a:cubicBezTo>
                            <a:pt x="107" y="622"/>
                            <a:pt x="112" y="628"/>
                            <a:pt x="125" y="634"/>
                          </a:cubicBezTo>
                          <a:cubicBezTo>
                            <a:pt x="126" y="635"/>
                            <a:pt x="127" y="636"/>
                            <a:pt x="127" y="637"/>
                          </a:cubicBezTo>
                          <a:cubicBezTo>
                            <a:pt x="126" y="640"/>
                            <a:pt x="126" y="642"/>
                            <a:pt x="125" y="644"/>
                          </a:cubicBezTo>
                          <a:cubicBezTo>
                            <a:pt x="124" y="647"/>
                            <a:pt x="123" y="650"/>
                            <a:pt x="123" y="654"/>
                          </a:cubicBezTo>
                          <a:lnTo>
                            <a:pt x="123" y="691"/>
                          </a:lnTo>
                          <a:cubicBezTo>
                            <a:pt x="123" y="698"/>
                            <a:pt x="124" y="701"/>
                            <a:pt x="130" y="701"/>
                          </a:cubicBezTo>
                          <a:cubicBezTo>
                            <a:pt x="138" y="701"/>
                            <a:pt x="143" y="695"/>
                            <a:pt x="148" y="690"/>
                          </a:cubicBezTo>
                          <a:cubicBezTo>
                            <a:pt x="153" y="684"/>
                            <a:pt x="157" y="678"/>
                            <a:pt x="165" y="678"/>
                          </a:cubicBezTo>
                          <a:cubicBezTo>
                            <a:pt x="167" y="678"/>
                            <a:pt x="169" y="681"/>
                            <a:pt x="171" y="683"/>
                          </a:cubicBezTo>
                          <a:cubicBezTo>
                            <a:pt x="172" y="684"/>
                            <a:pt x="174" y="686"/>
                            <a:pt x="176" y="687"/>
                          </a:cubicBezTo>
                          <a:cubicBezTo>
                            <a:pt x="177" y="682"/>
                            <a:pt x="180" y="678"/>
                            <a:pt x="183" y="673"/>
                          </a:cubicBezTo>
                          <a:cubicBezTo>
                            <a:pt x="186" y="670"/>
                            <a:pt x="189" y="666"/>
                            <a:pt x="190" y="660"/>
                          </a:cubicBezTo>
                          <a:cubicBezTo>
                            <a:pt x="191" y="655"/>
                            <a:pt x="192" y="650"/>
                            <a:pt x="193" y="646"/>
                          </a:cubicBezTo>
                          <a:cubicBezTo>
                            <a:pt x="194" y="634"/>
                            <a:pt x="195" y="625"/>
                            <a:pt x="216" y="625"/>
                          </a:cubicBezTo>
                          <a:cubicBezTo>
                            <a:pt x="226" y="625"/>
                            <a:pt x="230" y="632"/>
                            <a:pt x="233" y="637"/>
                          </a:cubicBezTo>
                          <a:cubicBezTo>
                            <a:pt x="235" y="642"/>
                            <a:pt x="238" y="646"/>
                            <a:pt x="243" y="646"/>
                          </a:cubicBezTo>
                          <a:cubicBezTo>
                            <a:pt x="247" y="646"/>
                            <a:pt x="248" y="645"/>
                            <a:pt x="248" y="641"/>
                          </a:cubicBezTo>
                          <a:cubicBezTo>
                            <a:pt x="249" y="640"/>
                            <a:pt x="249" y="639"/>
                            <a:pt x="251" y="639"/>
                          </a:cubicBezTo>
                          <a:lnTo>
                            <a:pt x="258" y="639"/>
                          </a:lnTo>
                          <a:cubicBezTo>
                            <a:pt x="259" y="639"/>
                            <a:pt x="259" y="639"/>
                            <a:pt x="260" y="639"/>
                          </a:cubicBezTo>
                          <a:cubicBezTo>
                            <a:pt x="264" y="643"/>
                            <a:pt x="265" y="647"/>
                            <a:pt x="266" y="651"/>
                          </a:cubicBezTo>
                          <a:cubicBezTo>
                            <a:pt x="267" y="653"/>
                            <a:pt x="267" y="654"/>
                            <a:pt x="268" y="656"/>
                          </a:cubicBezTo>
                          <a:cubicBezTo>
                            <a:pt x="269" y="659"/>
                            <a:pt x="273" y="662"/>
                            <a:pt x="277" y="665"/>
                          </a:cubicBezTo>
                          <a:cubicBezTo>
                            <a:pt x="280" y="666"/>
                            <a:pt x="282" y="668"/>
                            <a:pt x="284" y="670"/>
                          </a:cubicBezTo>
                          <a:cubicBezTo>
                            <a:pt x="288" y="674"/>
                            <a:pt x="291" y="680"/>
                            <a:pt x="294" y="685"/>
                          </a:cubicBezTo>
                          <a:cubicBezTo>
                            <a:pt x="298" y="695"/>
                            <a:pt x="302" y="703"/>
                            <a:pt x="313" y="704"/>
                          </a:cubicBezTo>
                          <a:cubicBezTo>
                            <a:pt x="313" y="704"/>
                            <a:pt x="313" y="703"/>
                            <a:pt x="313" y="70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5" name="Freeform 1221">
                      <a:extLst>
                        <a:ext uri="{FF2B5EF4-FFF2-40B4-BE49-F238E27FC236}">
                          <a16:creationId xmlns:a16="http://schemas.microsoft.com/office/drawing/2014/main" id="{55975F2E-B490-D56F-D20C-7F83D941C9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476498"/>
                      <a:ext cx="93973" cy="92094"/>
                    </a:xfrm>
                    <a:custGeom>
                      <a:avLst/>
                      <a:gdLst>
                        <a:gd name="T0" fmla="*/ 215 w 221"/>
                        <a:gd name="T1" fmla="*/ 70 h 215"/>
                        <a:gd name="T2" fmla="*/ 202 w 221"/>
                        <a:gd name="T3" fmla="*/ 73 h 215"/>
                        <a:gd name="T4" fmla="*/ 195 w 221"/>
                        <a:gd name="T5" fmla="*/ 62 h 215"/>
                        <a:gd name="T6" fmla="*/ 177 w 221"/>
                        <a:gd name="T7" fmla="*/ 30 h 215"/>
                        <a:gd name="T8" fmla="*/ 176 w 221"/>
                        <a:gd name="T9" fmla="*/ 30 h 215"/>
                        <a:gd name="T10" fmla="*/ 168 w 221"/>
                        <a:gd name="T11" fmla="*/ 41 h 215"/>
                        <a:gd name="T12" fmla="*/ 166 w 221"/>
                        <a:gd name="T13" fmla="*/ 41 h 215"/>
                        <a:gd name="T14" fmla="*/ 157 w 221"/>
                        <a:gd name="T15" fmla="*/ 31 h 215"/>
                        <a:gd name="T16" fmla="*/ 155 w 221"/>
                        <a:gd name="T17" fmla="*/ 13 h 215"/>
                        <a:gd name="T18" fmla="*/ 126 w 221"/>
                        <a:gd name="T19" fmla="*/ 15 h 215"/>
                        <a:gd name="T20" fmla="*/ 105 w 221"/>
                        <a:gd name="T21" fmla="*/ 32 h 215"/>
                        <a:gd name="T22" fmla="*/ 100 w 221"/>
                        <a:gd name="T23" fmla="*/ 47 h 215"/>
                        <a:gd name="T24" fmla="*/ 80 w 221"/>
                        <a:gd name="T25" fmla="*/ 4 h 215"/>
                        <a:gd name="T26" fmla="*/ 72 w 221"/>
                        <a:gd name="T27" fmla="*/ 0 h 215"/>
                        <a:gd name="T28" fmla="*/ 69 w 221"/>
                        <a:gd name="T29" fmla="*/ 30 h 215"/>
                        <a:gd name="T30" fmla="*/ 45 w 221"/>
                        <a:gd name="T31" fmla="*/ 29 h 215"/>
                        <a:gd name="T32" fmla="*/ 38 w 221"/>
                        <a:gd name="T33" fmla="*/ 32 h 215"/>
                        <a:gd name="T34" fmla="*/ 34 w 221"/>
                        <a:gd name="T35" fmla="*/ 28 h 215"/>
                        <a:gd name="T36" fmla="*/ 27 w 221"/>
                        <a:gd name="T37" fmla="*/ 43 h 215"/>
                        <a:gd name="T38" fmla="*/ 24 w 221"/>
                        <a:gd name="T39" fmla="*/ 61 h 215"/>
                        <a:gd name="T40" fmla="*/ 23 w 221"/>
                        <a:gd name="T41" fmla="*/ 71 h 215"/>
                        <a:gd name="T42" fmla="*/ 10 w 221"/>
                        <a:gd name="T43" fmla="*/ 94 h 215"/>
                        <a:gd name="T44" fmla="*/ 7 w 221"/>
                        <a:gd name="T45" fmla="*/ 130 h 215"/>
                        <a:gd name="T46" fmla="*/ 17 w 221"/>
                        <a:gd name="T47" fmla="*/ 142 h 215"/>
                        <a:gd name="T48" fmla="*/ 22 w 221"/>
                        <a:gd name="T49" fmla="*/ 142 h 215"/>
                        <a:gd name="T50" fmla="*/ 28 w 221"/>
                        <a:gd name="T51" fmla="*/ 152 h 215"/>
                        <a:gd name="T52" fmla="*/ 42 w 221"/>
                        <a:gd name="T53" fmla="*/ 157 h 215"/>
                        <a:gd name="T54" fmla="*/ 52 w 221"/>
                        <a:gd name="T55" fmla="*/ 162 h 215"/>
                        <a:gd name="T56" fmla="*/ 54 w 221"/>
                        <a:gd name="T57" fmla="*/ 170 h 215"/>
                        <a:gd name="T58" fmla="*/ 67 w 221"/>
                        <a:gd name="T59" fmla="*/ 171 h 215"/>
                        <a:gd name="T60" fmla="*/ 77 w 221"/>
                        <a:gd name="T61" fmla="*/ 179 h 215"/>
                        <a:gd name="T62" fmla="*/ 77 w 221"/>
                        <a:gd name="T63" fmla="*/ 180 h 215"/>
                        <a:gd name="T64" fmla="*/ 80 w 221"/>
                        <a:gd name="T65" fmla="*/ 185 h 215"/>
                        <a:gd name="T66" fmla="*/ 89 w 221"/>
                        <a:gd name="T67" fmla="*/ 180 h 215"/>
                        <a:gd name="T68" fmla="*/ 94 w 221"/>
                        <a:gd name="T69" fmla="*/ 188 h 215"/>
                        <a:gd name="T70" fmla="*/ 99 w 221"/>
                        <a:gd name="T71" fmla="*/ 196 h 215"/>
                        <a:gd name="T72" fmla="*/ 106 w 221"/>
                        <a:gd name="T73" fmla="*/ 202 h 215"/>
                        <a:gd name="T74" fmla="*/ 113 w 221"/>
                        <a:gd name="T75" fmla="*/ 201 h 215"/>
                        <a:gd name="T76" fmla="*/ 119 w 221"/>
                        <a:gd name="T77" fmla="*/ 213 h 215"/>
                        <a:gd name="T78" fmla="*/ 127 w 221"/>
                        <a:gd name="T79" fmla="*/ 212 h 215"/>
                        <a:gd name="T80" fmla="*/ 145 w 221"/>
                        <a:gd name="T81" fmla="*/ 207 h 215"/>
                        <a:gd name="T82" fmla="*/ 143 w 221"/>
                        <a:gd name="T83" fmla="*/ 196 h 215"/>
                        <a:gd name="T84" fmla="*/ 150 w 221"/>
                        <a:gd name="T85" fmla="*/ 191 h 215"/>
                        <a:gd name="T86" fmla="*/ 166 w 221"/>
                        <a:gd name="T87" fmla="*/ 176 h 215"/>
                        <a:gd name="T88" fmla="*/ 152 w 221"/>
                        <a:gd name="T89" fmla="*/ 173 h 215"/>
                        <a:gd name="T90" fmla="*/ 132 w 221"/>
                        <a:gd name="T91" fmla="*/ 169 h 215"/>
                        <a:gd name="T92" fmla="*/ 144 w 221"/>
                        <a:gd name="T93" fmla="*/ 150 h 215"/>
                        <a:gd name="T94" fmla="*/ 150 w 221"/>
                        <a:gd name="T95" fmla="*/ 145 h 215"/>
                        <a:gd name="T96" fmla="*/ 150 w 221"/>
                        <a:gd name="T97" fmla="*/ 133 h 215"/>
                        <a:gd name="T98" fmla="*/ 149 w 221"/>
                        <a:gd name="T99" fmla="*/ 114 h 215"/>
                        <a:gd name="T100" fmla="*/ 146 w 221"/>
                        <a:gd name="T101" fmla="*/ 105 h 215"/>
                        <a:gd name="T102" fmla="*/ 147 w 221"/>
                        <a:gd name="T103" fmla="*/ 101 h 215"/>
                        <a:gd name="T104" fmla="*/ 153 w 221"/>
                        <a:gd name="T105" fmla="*/ 103 h 215"/>
                        <a:gd name="T106" fmla="*/ 179 w 221"/>
                        <a:gd name="T107" fmla="*/ 118 h 215"/>
                        <a:gd name="T108" fmla="*/ 195 w 221"/>
                        <a:gd name="T109" fmla="*/ 122 h 215"/>
                        <a:gd name="T110" fmla="*/ 197 w 221"/>
                        <a:gd name="T111" fmla="*/ 125 h 215"/>
                        <a:gd name="T112" fmla="*/ 200 w 221"/>
                        <a:gd name="T113" fmla="*/ 122 h 215"/>
                        <a:gd name="T114" fmla="*/ 204 w 221"/>
                        <a:gd name="T115" fmla="*/ 126 h 215"/>
                        <a:gd name="T116" fmla="*/ 213 w 221"/>
                        <a:gd name="T117" fmla="*/ 127 h 215"/>
                        <a:gd name="T118" fmla="*/ 211 w 221"/>
                        <a:gd name="T119" fmla="*/ 108 h 215"/>
                        <a:gd name="T120" fmla="*/ 206 w 221"/>
                        <a:gd name="T121" fmla="*/ 101 h 215"/>
                        <a:gd name="T122" fmla="*/ 221 w 221"/>
                        <a:gd name="T123" fmla="*/ 77 h 215"/>
                        <a:gd name="T124" fmla="*/ 221 w 221"/>
                        <a:gd name="T125" fmla="*/ 75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21" h="215">
                          <a:moveTo>
                            <a:pt x="216" y="70"/>
                          </a:moveTo>
                          <a:cubicBezTo>
                            <a:pt x="216" y="70"/>
                            <a:pt x="216" y="70"/>
                            <a:pt x="215" y="70"/>
                          </a:cubicBezTo>
                          <a:cubicBezTo>
                            <a:pt x="213" y="70"/>
                            <a:pt x="210" y="71"/>
                            <a:pt x="208" y="72"/>
                          </a:cubicBezTo>
                          <a:cubicBezTo>
                            <a:pt x="206" y="73"/>
                            <a:pt x="204" y="73"/>
                            <a:pt x="202" y="73"/>
                          </a:cubicBezTo>
                          <a:cubicBezTo>
                            <a:pt x="199" y="73"/>
                            <a:pt x="198" y="70"/>
                            <a:pt x="196" y="66"/>
                          </a:cubicBezTo>
                          <a:cubicBezTo>
                            <a:pt x="196" y="64"/>
                            <a:pt x="195" y="63"/>
                            <a:pt x="195" y="62"/>
                          </a:cubicBezTo>
                          <a:cubicBezTo>
                            <a:pt x="193" y="57"/>
                            <a:pt x="189" y="53"/>
                            <a:pt x="186" y="50"/>
                          </a:cubicBezTo>
                          <a:cubicBezTo>
                            <a:pt x="182" y="45"/>
                            <a:pt x="177" y="40"/>
                            <a:pt x="177" y="30"/>
                          </a:cubicBezTo>
                          <a:lnTo>
                            <a:pt x="176" y="30"/>
                          </a:lnTo>
                          <a:cubicBezTo>
                            <a:pt x="176" y="30"/>
                            <a:pt x="176" y="30"/>
                            <a:pt x="176" y="30"/>
                          </a:cubicBezTo>
                          <a:cubicBezTo>
                            <a:pt x="176" y="30"/>
                            <a:pt x="175" y="31"/>
                            <a:pt x="175" y="32"/>
                          </a:cubicBezTo>
                          <a:cubicBezTo>
                            <a:pt x="173" y="34"/>
                            <a:pt x="171" y="37"/>
                            <a:pt x="168" y="41"/>
                          </a:cubicBezTo>
                          <a:lnTo>
                            <a:pt x="165" y="48"/>
                          </a:lnTo>
                          <a:lnTo>
                            <a:pt x="166" y="41"/>
                          </a:lnTo>
                          <a:cubicBezTo>
                            <a:pt x="167" y="36"/>
                            <a:pt x="164" y="34"/>
                            <a:pt x="160" y="33"/>
                          </a:cubicBezTo>
                          <a:cubicBezTo>
                            <a:pt x="158" y="33"/>
                            <a:pt x="157" y="32"/>
                            <a:pt x="157" y="31"/>
                          </a:cubicBezTo>
                          <a:cubicBezTo>
                            <a:pt x="157" y="30"/>
                            <a:pt x="158" y="29"/>
                            <a:pt x="167" y="26"/>
                          </a:cubicBezTo>
                          <a:cubicBezTo>
                            <a:pt x="163" y="19"/>
                            <a:pt x="159" y="12"/>
                            <a:pt x="155" y="13"/>
                          </a:cubicBezTo>
                          <a:cubicBezTo>
                            <a:pt x="150" y="16"/>
                            <a:pt x="145" y="18"/>
                            <a:pt x="139" y="18"/>
                          </a:cubicBezTo>
                          <a:cubicBezTo>
                            <a:pt x="134" y="18"/>
                            <a:pt x="130" y="16"/>
                            <a:pt x="126" y="15"/>
                          </a:cubicBezTo>
                          <a:cubicBezTo>
                            <a:pt x="123" y="14"/>
                            <a:pt x="120" y="14"/>
                            <a:pt x="118" y="14"/>
                          </a:cubicBezTo>
                          <a:cubicBezTo>
                            <a:pt x="106" y="14"/>
                            <a:pt x="105" y="23"/>
                            <a:pt x="105" y="32"/>
                          </a:cubicBezTo>
                          <a:cubicBezTo>
                            <a:pt x="104" y="38"/>
                            <a:pt x="104" y="44"/>
                            <a:pt x="100" y="46"/>
                          </a:cubicBezTo>
                          <a:lnTo>
                            <a:pt x="100" y="47"/>
                          </a:lnTo>
                          <a:lnTo>
                            <a:pt x="99" y="47"/>
                          </a:lnTo>
                          <a:cubicBezTo>
                            <a:pt x="89" y="40"/>
                            <a:pt x="79" y="20"/>
                            <a:pt x="80" y="4"/>
                          </a:cubicBezTo>
                          <a:cubicBezTo>
                            <a:pt x="80" y="4"/>
                            <a:pt x="80" y="4"/>
                            <a:pt x="80" y="3"/>
                          </a:cubicBezTo>
                          <a:cubicBezTo>
                            <a:pt x="78" y="2"/>
                            <a:pt x="75" y="0"/>
                            <a:pt x="72" y="0"/>
                          </a:cubicBezTo>
                          <a:cubicBezTo>
                            <a:pt x="65" y="0"/>
                            <a:pt x="61" y="6"/>
                            <a:pt x="61" y="17"/>
                          </a:cubicBezTo>
                          <a:cubicBezTo>
                            <a:pt x="67" y="22"/>
                            <a:pt x="70" y="26"/>
                            <a:pt x="69" y="30"/>
                          </a:cubicBezTo>
                          <a:cubicBezTo>
                            <a:pt x="68" y="35"/>
                            <a:pt x="62" y="38"/>
                            <a:pt x="59" y="38"/>
                          </a:cubicBezTo>
                          <a:cubicBezTo>
                            <a:pt x="49" y="37"/>
                            <a:pt x="46" y="33"/>
                            <a:pt x="45" y="29"/>
                          </a:cubicBezTo>
                          <a:cubicBezTo>
                            <a:pt x="44" y="29"/>
                            <a:pt x="44" y="29"/>
                            <a:pt x="44" y="29"/>
                          </a:cubicBezTo>
                          <a:cubicBezTo>
                            <a:pt x="43" y="30"/>
                            <a:pt x="41" y="32"/>
                            <a:pt x="38" y="32"/>
                          </a:cubicBezTo>
                          <a:cubicBezTo>
                            <a:pt x="37" y="32"/>
                            <a:pt x="36" y="31"/>
                            <a:pt x="34" y="29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lnTo>
                            <a:pt x="31" y="28"/>
                          </a:lnTo>
                          <a:cubicBezTo>
                            <a:pt x="31" y="35"/>
                            <a:pt x="29" y="39"/>
                            <a:pt x="27" y="43"/>
                          </a:cubicBezTo>
                          <a:cubicBezTo>
                            <a:pt x="24" y="48"/>
                            <a:pt x="22" y="51"/>
                            <a:pt x="22" y="58"/>
                          </a:cubicBezTo>
                          <a:cubicBezTo>
                            <a:pt x="22" y="60"/>
                            <a:pt x="23" y="60"/>
                            <a:pt x="24" y="61"/>
                          </a:cubicBezTo>
                          <a:cubicBezTo>
                            <a:pt x="25" y="62"/>
                            <a:pt x="27" y="63"/>
                            <a:pt x="27" y="65"/>
                          </a:cubicBezTo>
                          <a:cubicBezTo>
                            <a:pt x="27" y="69"/>
                            <a:pt x="25" y="70"/>
                            <a:pt x="23" y="71"/>
                          </a:cubicBezTo>
                          <a:cubicBezTo>
                            <a:pt x="22" y="72"/>
                            <a:pt x="21" y="72"/>
                            <a:pt x="20" y="74"/>
                          </a:cubicBezTo>
                          <a:cubicBezTo>
                            <a:pt x="19" y="82"/>
                            <a:pt x="15" y="88"/>
                            <a:pt x="10" y="94"/>
                          </a:cubicBezTo>
                          <a:cubicBezTo>
                            <a:pt x="5" y="101"/>
                            <a:pt x="0" y="108"/>
                            <a:pt x="0" y="120"/>
                          </a:cubicBezTo>
                          <a:cubicBezTo>
                            <a:pt x="0" y="126"/>
                            <a:pt x="3" y="128"/>
                            <a:pt x="7" y="130"/>
                          </a:cubicBezTo>
                          <a:cubicBezTo>
                            <a:pt x="10" y="131"/>
                            <a:pt x="13" y="133"/>
                            <a:pt x="13" y="139"/>
                          </a:cubicBezTo>
                          <a:cubicBezTo>
                            <a:pt x="13" y="141"/>
                            <a:pt x="14" y="142"/>
                            <a:pt x="17" y="142"/>
                          </a:cubicBezTo>
                          <a:lnTo>
                            <a:pt x="19" y="142"/>
                          </a:lnTo>
                          <a:cubicBezTo>
                            <a:pt x="20" y="142"/>
                            <a:pt x="21" y="142"/>
                            <a:pt x="22" y="142"/>
                          </a:cubicBezTo>
                          <a:cubicBezTo>
                            <a:pt x="25" y="143"/>
                            <a:pt x="25" y="146"/>
                            <a:pt x="26" y="148"/>
                          </a:cubicBezTo>
                          <a:cubicBezTo>
                            <a:pt x="26" y="151"/>
                            <a:pt x="27" y="152"/>
                            <a:pt x="28" y="152"/>
                          </a:cubicBezTo>
                          <a:lnTo>
                            <a:pt x="34" y="152"/>
                          </a:lnTo>
                          <a:cubicBezTo>
                            <a:pt x="37" y="152"/>
                            <a:pt x="40" y="154"/>
                            <a:pt x="42" y="157"/>
                          </a:cubicBezTo>
                          <a:cubicBezTo>
                            <a:pt x="45" y="159"/>
                            <a:pt x="47" y="161"/>
                            <a:pt x="51" y="162"/>
                          </a:cubicBezTo>
                          <a:lnTo>
                            <a:pt x="52" y="162"/>
                          </a:lnTo>
                          <a:lnTo>
                            <a:pt x="52" y="163"/>
                          </a:lnTo>
                          <a:cubicBezTo>
                            <a:pt x="52" y="167"/>
                            <a:pt x="53" y="169"/>
                            <a:pt x="54" y="170"/>
                          </a:cubicBezTo>
                          <a:lnTo>
                            <a:pt x="67" y="170"/>
                          </a:lnTo>
                          <a:lnTo>
                            <a:pt x="67" y="171"/>
                          </a:lnTo>
                          <a:cubicBezTo>
                            <a:pt x="71" y="173"/>
                            <a:pt x="73" y="175"/>
                            <a:pt x="75" y="177"/>
                          </a:cubicBezTo>
                          <a:cubicBezTo>
                            <a:pt x="75" y="178"/>
                            <a:pt x="76" y="179"/>
                            <a:pt x="77" y="179"/>
                          </a:cubicBezTo>
                          <a:lnTo>
                            <a:pt x="77" y="180"/>
                          </a:lnTo>
                          <a:lnTo>
                            <a:pt x="77" y="180"/>
                          </a:lnTo>
                          <a:cubicBezTo>
                            <a:pt x="77" y="180"/>
                            <a:pt x="77" y="181"/>
                            <a:pt x="77" y="181"/>
                          </a:cubicBezTo>
                          <a:cubicBezTo>
                            <a:pt x="78" y="184"/>
                            <a:pt x="78" y="185"/>
                            <a:pt x="80" y="185"/>
                          </a:cubicBezTo>
                          <a:cubicBezTo>
                            <a:pt x="82" y="185"/>
                            <a:pt x="83" y="184"/>
                            <a:pt x="84" y="182"/>
                          </a:cubicBezTo>
                          <a:cubicBezTo>
                            <a:pt x="85" y="181"/>
                            <a:pt x="86" y="180"/>
                            <a:pt x="89" y="180"/>
                          </a:cubicBezTo>
                          <a:cubicBezTo>
                            <a:pt x="90" y="180"/>
                            <a:pt x="94" y="181"/>
                            <a:pt x="94" y="183"/>
                          </a:cubicBezTo>
                          <a:cubicBezTo>
                            <a:pt x="96" y="185"/>
                            <a:pt x="95" y="187"/>
                            <a:pt x="94" y="188"/>
                          </a:cubicBezTo>
                          <a:cubicBezTo>
                            <a:pt x="94" y="189"/>
                            <a:pt x="94" y="190"/>
                            <a:pt x="94" y="191"/>
                          </a:cubicBezTo>
                          <a:cubicBezTo>
                            <a:pt x="94" y="194"/>
                            <a:pt x="96" y="195"/>
                            <a:pt x="99" y="196"/>
                          </a:cubicBezTo>
                          <a:cubicBezTo>
                            <a:pt x="101" y="197"/>
                            <a:pt x="103" y="198"/>
                            <a:pt x="105" y="201"/>
                          </a:cubicBezTo>
                          <a:cubicBezTo>
                            <a:pt x="105" y="202"/>
                            <a:pt x="105" y="202"/>
                            <a:pt x="106" y="202"/>
                          </a:cubicBezTo>
                          <a:cubicBezTo>
                            <a:pt x="107" y="202"/>
                            <a:pt x="108" y="202"/>
                            <a:pt x="109" y="202"/>
                          </a:cubicBezTo>
                          <a:cubicBezTo>
                            <a:pt x="110" y="202"/>
                            <a:pt x="111" y="201"/>
                            <a:pt x="113" y="201"/>
                          </a:cubicBezTo>
                          <a:cubicBezTo>
                            <a:pt x="114" y="201"/>
                            <a:pt x="116" y="202"/>
                            <a:pt x="116" y="203"/>
                          </a:cubicBezTo>
                          <a:cubicBezTo>
                            <a:pt x="119" y="206"/>
                            <a:pt x="119" y="210"/>
                            <a:pt x="119" y="213"/>
                          </a:cubicBezTo>
                          <a:cubicBezTo>
                            <a:pt x="119" y="213"/>
                            <a:pt x="119" y="214"/>
                            <a:pt x="119" y="215"/>
                          </a:cubicBezTo>
                          <a:cubicBezTo>
                            <a:pt x="121" y="213"/>
                            <a:pt x="124" y="212"/>
                            <a:pt x="127" y="212"/>
                          </a:cubicBezTo>
                          <a:cubicBezTo>
                            <a:pt x="132" y="212"/>
                            <a:pt x="139" y="210"/>
                            <a:pt x="143" y="208"/>
                          </a:cubicBezTo>
                          <a:cubicBezTo>
                            <a:pt x="144" y="208"/>
                            <a:pt x="145" y="208"/>
                            <a:pt x="145" y="207"/>
                          </a:cubicBezTo>
                          <a:cubicBezTo>
                            <a:pt x="146" y="206"/>
                            <a:pt x="145" y="204"/>
                            <a:pt x="144" y="202"/>
                          </a:cubicBezTo>
                          <a:cubicBezTo>
                            <a:pt x="143" y="200"/>
                            <a:pt x="141" y="197"/>
                            <a:pt x="143" y="196"/>
                          </a:cubicBezTo>
                          <a:cubicBezTo>
                            <a:pt x="144" y="195"/>
                            <a:pt x="145" y="195"/>
                            <a:pt x="146" y="194"/>
                          </a:cubicBezTo>
                          <a:cubicBezTo>
                            <a:pt x="148" y="193"/>
                            <a:pt x="149" y="193"/>
                            <a:pt x="150" y="191"/>
                          </a:cubicBezTo>
                          <a:cubicBezTo>
                            <a:pt x="151" y="190"/>
                            <a:pt x="154" y="187"/>
                            <a:pt x="157" y="185"/>
                          </a:cubicBezTo>
                          <a:cubicBezTo>
                            <a:pt x="161" y="182"/>
                            <a:pt x="166" y="178"/>
                            <a:pt x="166" y="176"/>
                          </a:cubicBezTo>
                          <a:cubicBezTo>
                            <a:pt x="166" y="174"/>
                            <a:pt x="161" y="169"/>
                            <a:pt x="156" y="169"/>
                          </a:cubicBezTo>
                          <a:cubicBezTo>
                            <a:pt x="155" y="169"/>
                            <a:pt x="154" y="170"/>
                            <a:pt x="152" y="173"/>
                          </a:cubicBezTo>
                          <a:cubicBezTo>
                            <a:pt x="151" y="175"/>
                            <a:pt x="149" y="177"/>
                            <a:pt x="147" y="177"/>
                          </a:cubicBezTo>
                          <a:cubicBezTo>
                            <a:pt x="142" y="177"/>
                            <a:pt x="132" y="173"/>
                            <a:pt x="132" y="169"/>
                          </a:cubicBezTo>
                          <a:cubicBezTo>
                            <a:pt x="132" y="163"/>
                            <a:pt x="138" y="153"/>
                            <a:pt x="142" y="151"/>
                          </a:cubicBezTo>
                          <a:cubicBezTo>
                            <a:pt x="142" y="151"/>
                            <a:pt x="143" y="150"/>
                            <a:pt x="144" y="150"/>
                          </a:cubicBezTo>
                          <a:cubicBezTo>
                            <a:pt x="147" y="150"/>
                            <a:pt x="150" y="149"/>
                            <a:pt x="150" y="147"/>
                          </a:cubicBezTo>
                          <a:cubicBezTo>
                            <a:pt x="150" y="146"/>
                            <a:pt x="150" y="146"/>
                            <a:pt x="150" y="145"/>
                          </a:cubicBezTo>
                          <a:cubicBezTo>
                            <a:pt x="149" y="144"/>
                            <a:pt x="148" y="143"/>
                            <a:pt x="148" y="141"/>
                          </a:cubicBezTo>
                          <a:cubicBezTo>
                            <a:pt x="148" y="138"/>
                            <a:pt x="149" y="135"/>
                            <a:pt x="150" y="133"/>
                          </a:cubicBezTo>
                          <a:cubicBezTo>
                            <a:pt x="151" y="131"/>
                            <a:pt x="152" y="128"/>
                            <a:pt x="152" y="125"/>
                          </a:cubicBezTo>
                          <a:cubicBezTo>
                            <a:pt x="152" y="121"/>
                            <a:pt x="150" y="117"/>
                            <a:pt x="149" y="114"/>
                          </a:cubicBezTo>
                          <a:cubicBezTo>
                            <a:pt x="148" y="112"/>
                            <a:pt x="147" y="110"/>
                            <a:pt x="147" y="107"/>
                          </a:cubicBezTo>
                          <a:cubicBezTo>
                            <a:pt x="147" y="106"/>
                            <a:pt x="146" y="105"/>
                            <a:pt x="146" y="105"/>
                          </a:cubicBezTo>
                          <a:cubicBezTo>
                            <a:pt x="146" y="104"/>
                            <a:pt x="146" y="103"/>
                            <a:pt x="147" y="102"/>
                          </a:cubicBezTo>
                          <a:lnTo>
                            <a:pt x="147" y="101"/>
                          </a:lnTo>
                          <a:lnTo>
                            <a:pt x="148" y="101"/>
                          </a:lnTo>
                          <a:cubicBezTo>
                            <a:pt x="150" y="102"/>
                            <a:pt x="152" y="102"/>
                            <a:pt x="153" y="103"/>
                          </a:cubicBezTo>
                          <a:cubicBezTo>
                            <a:pt x="161" y="106"/>
                            <a:pt x="168" y="109"/>
                            <a:pt x="176" y="114"/>
                          </a:cubicBezTo>
                          <a:cubicBezTo>
                            <a:pt x="177" y="115"/>
                            <a:pt x="178" y="117"/>
                            <a:pt x="179" y="118"/>
                          </a:cubicBezTo>
                          <a:cubicBezTo>
                            <a:pt x="180" y="120"/>
                            <a:pt x="181" y="122"/>
                            <a:pt x="185" y="122"/>
                          </a:cubicBezTo>
                          <a:lnTo>
                            <a:pt x="195" y="122"/>
                          </a:lnTo>
                          <a:lnTo>
                            <a:pt x="195" y="123"/>
                          </a:lnTo>
                          <a:cubicBezTo>
                            <a:pt x="195" y="124"/>
                            <a:pt x="196" y="125"/>
                            <a:pt x="197" y="125"/>
                          </a:cubicBezTo>
                          <a:cubicBezTo>
                            <a:pt x="197" y="125"/>
                            <a:pt x="199" y="124"/>
                            <a:pt x="199" y="123"/>
                          </a:cubicBezTo>
                          <a:lnTo>
                            <a:pt x="200" y="122"/>
                          </a:lnTo>
                          <a:lnTo>
                            <a:pt x="201" y="123"/>
                          </a:lnTo>
                          <a:cubicBezTo>
                            <a:pt x="202" y="124"/>
                            <a:pt x="203" y="125"/>
                            <a:pt x="204" y="126"/>
                          </a:cubicBezTo>
                          <a:cubicBezTo>
                            <a:pt x="205" y="129"/>
                            <a:pt x="206" y="131"/>
                            <a:pt x="210" y="131"/>
                          </a:cubicBezTo>
                          <a:cubicBezTo>
                            <a:pt x="211" y="131"/>
                            <a:pt x="213" y="131"/>
                            <a:pt x="213" y="127"/>
                          </a:cubicBezTo>
                          <a:cubicBezTo>
                            <a:pt x="213" y="126"/>
                            <a:pt x="213" y="124"/>
                            <a:pt x="213" y="123"/>
                          </a:cubicBezTo>
                          <a:cubicBezTo>
                            <a:pt x="213" y="119"/>
                            <a:pt x="213" y="114"/>
                            <a:pt x="211" y="108"/>
                          </a:cubicBezTo>
                          <a:cubicBezTo>
                            <a:pt x="211" y="107"/>
                            <a:pt x="210" y="107"/>
                            <a:pt x="209" y="106"/>
                          </a:cubicBezTo>
                          <a:cubicBezTo>
                            <a:pt x="208" y="106"/>
                            <a:pt x="206" y="105"/>
                            <a:pt x="206" y="101"/>
                          </a:cubicBezTo>
                          <a:cubicBezTo>
                            <a:pt x="206" y="94"/>
                            <a:pt x="209" y="91"/>
                            <a:pt x="214" y="86"/>
                          </a:cubicBezTo>
                          <a:cubicBezTo>
                            <a:pt x="216" y="84"/>
                            <a:pt x="219" y="81"/>
                            <a:pt x="221" y="77"/>
                          </a:cubicBezTo>
                          <a:lnTo>
                            <a:pt x="217" y="75"/>
                          </a:lnTo>
                          <a:lnTo>
                            <a:pt x="221" y="75"/>
                          </a:lnTo>
                          <a:cubicBezTo>
                            <a:pt x="219" y="74"/>
                            <a:pt x="218" y="73"/>
                            <a:pt x="216" y="7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6" name="Freeform 1222">
                      <a:extLst>
                        <a:ext uri="{FF2B5EF4-FFF2-40B4-BE49-F238E27FC236}">
                          <a16:creationId xmlns:a16="http://schemas.microsoft.com/office/drawing/2014/main" id="{0FEA5FAF-6425-5026-F8BB-ABA18376E9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43263" y="4591146"/>
                      <a:ext cx="63902" cy="65782"/>
                    </a:xfrm>
                    <a:custGeom>
                      <a:avLst/>
                      <a:gdLst>
                        <a:gd name="T0" fmla="*/ 123 w 148"/>
                        <a:gd name="T1" fmla="*/ 6 h 155"/>
                        <a:gd name="T2" fmla="*/ 103 w 148"/>
                        <a:gd name="T3" fmla="*/ 1 h 155"/>
                        <a:gd name="T4" fmla="*/ 86 w 148"/>
                        <a:gd name="T5" fmla="*/ 3 h 155"/>
                        <a:gd name="T6" fmla="*/ 77 w 148"/>
                        <a:gd name="T7" fmla="*/ 3 h 155"/>
                        <a:gd name="T8" fmla="*/ 76 w 148"/>
                        <a:gd name="T9" fmla="*/ 3 h 155"/>
                        <a:gd name="T10" fmla="*/ 73 w 148"/>
                        <a:gd name="T11" fmla="*/ 19 h 155"/>
                        <a:gd name="T12" fmla="*/ 62 w 148"/>
                        <a:gd name="T13" fmla="*/ 48 h 155"/>
                        <a:gd name="T14" fmla="*/ 71 w 148"/>
                        <a:gd name="T15" fmla="*/ 60 h 155"/>
                        <a:gd name="T16" fmla="*/ 61 w 148"/>
                        <a:gd name="T17" fmla="*/ 64 h 155"/>
                        <a:gd name="T18" fmla="*/ 55 w 148"/>
                        <a:gd name="T19" fmla="*/ 64 h 155"/>
                        <a:gd name="T20" fmla="*/ 30 w 148"/>
                        <a:gd name="T21" fmla="*/ 55 h 155"/>
                        <a:gd name="T22" fmla="*/ 17 w 148"/>
                        <a:gd name="T23" fmla="*/ 85 h 155"/>
                        <a:gd name="T24" fmla="*/ 11 w 148"/>
                        <a:gd name="T25" fmla="*/ 109 h 155"/>
                        <a:gd name="T26" fmla="*/ 7 w 148"/>
                        <a:gd name="T27" fmla="*/ 111 h 155"/>
                        <a:gd name="T28" fmla="*/ 7 w 148"/>
                        <a:gd name="T29" fmla="*/ 123 h 155"/>
                        <a:gd name="T30" fmla="*/ 8 w 148"/>
                        <a:gd name="T31" fmla="*/ 124 h 155"/>
                        <a:gd name="T32" fmla="*/ 19 w 148"/>
                        <a:gd name="T33" fmla="*/ 136 h 155"/>
                        <a:gd name="T34" fmla="*/ 28 w 148"/>
                        <a:gd name="T35" fmla="*/ 142 h 155"/>
                        <a:gd name="T36" fmla="*/ 34 w 148"/>
                        <a:gd name="T37" fmla="*/ 144 h 155"/>
                        <a:gd name="T38" fmla="*/ 36 w 148"/>
                        <a:gd name="T39" fmla="*/ 153 h 155"/>
                        <a:gd name="T40" fmla="*/ 42 w 148"/>
                        <a:gd name="T41" fmla="*/ 154 h 155"/>
                        <a:gd name="T42" fmla="*/ 44 w 148"/>
                        <a:gd name="T43" fmla="*/ 154 h 155"/>
                        <a:gd name="T44" fmla="*/ 60 w 148"/>
                        <a:gd name="T45" fmla="*/ 136 h 155"/>
                        <a:gd name="T46" fmla="*/ 66 w 148"/>
                        <a:gd name="T47" fmla="*/ 131 h 155"/>
                        <a:gd name="T48" fmla="*/ 81 w 148"/>
                        <a:gd name="T49" fmla="*/ 123 h 155"/>
                        <a:gd name="T50" fmla="*/ 86 w 148"/>
                        <a:gd name="T51" fmla="*/ 119 h 155"/>
                        <a:gd name="T52" fmla="*/ 107 w 148"/>
                        <a:gd name="T53" fmla="*/ 101 h 155"/>
                        <a:gd name="T54" fmla="*/ 104 w 148"/>
                        <a:gd name="T55" fmla="*/ 94 h 155"/>
                        <a:gd name="T56" fmla="*/ 109 w 148"/>
                        <a:gd name="T57" fmla="*/ 85 h 155"/>
                        <a:gd name="T58" fmla="*/ 104 w 148"/>
                        <a:gd name="T59" fmla="*/ 71 h 155"/>
                        <a:gd name="T60" fmla="*/ 121 w 148"/>
                        <a:gd name="T61" fmla="*/ 59 h 155"/>
                        <a:gd name="T62" fmla="*/ 134 w 148"/>
                        <a:gd name="T63" fmla="*/ 41 h 155"/>
                        <a:gd name="T64" fmla="*/ 142 w 148"/>
                        <a:gd name="T65" fmla="*/ 13 h 1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48" h="155">
                          <a:moveTo>
                            <a:pt x="142" y="13"/>
                          </a:moveTo>
                          <a:cubicBezTo>
                            <a:pt x="134" y="13"/>
                            <a:pt x="128" y="9"/>
                            <a:pt x="123" y="6"/>
                          </a:cubicBezTo>
                          <a:cubicBezTo>
                            <a:pt x="118" y="3"/>
                            <a:pt x="113" y="0"/>
                            <a:pt x="107" y="0"/>
                          </a:cubicBezTo>
                          <a:cubicBezTo>
                            <a:pt x="106" y="0"/>
                            <a:pt x="105" y="1"/>
                            <a:pt x="103" y="1"/>
                          </a:cubicBezTo>
                          <a:cubicBezTo>
                            <a:pt x="102" y="2"/>
                            <a:pt x="100" y="3"/>
                            <a:pt x="98" y="3"/>
                          </a:cubicBezTo>
                          <a:cubicBezTo>
                            <a:pt x="93" y="3"/>
                            <a:pt x="89" y="3"/>
                            <a:pt x="86" y="3"/>
                          </a:cubicBezTo>
                          <a:cubicBezTo>
                            <a:pt x="83" y="3"/>
                            <a:pt x="80" y="2"/>
                            <a:pt x="77" y="2"/>
                          </a:cubicBezTo>
                          <a:lnTo>
                            <a:pt x="77" y="3"/>
                          </a:lnTo>
                          <a:lnTo>
                            <a:pt x="76" y="3"/>
                          </a:lnTo>
                          <a:lnTo>
                            <a:pt x="76" y="3"/>
                          </a:lnTo>
                          <a:cubicBezTo>
                            <a:pt x="75" y="5"/>
                            <a:pt x="75" y="7"/>
                            <a:pt x="75" y="8"/>
                          </a:cubicBezTo>
                          <a:cubicBezTo>
                            <a:pt x="74" y="12"/>
                            <a:pt x="73" y="15"/>
                            <a:pt x="73" y="19"/>
                          </a:cubicBezTo>
                          <a:cubicBezTo>
                            <a:pt x="73" y="26"/>
                            <a:pt x="70" y="30"/>
                            <a:pt x="67" y="35"/>
                          </a:cubicBezTo>
                          <a:cubicBezTo>
                            <a:pt x="65" y="39"/>
                            <a:pt x="62" y="43"/>
                            <a:pt x="62" y="48"/>
                          </a:cubicBezTo>
                          <a:cubicBezTo>
                            <a:pt x="62" y="52"/>
                            <a:pt x="65" y="53"/>
                            <a:pt x="67" y="55"/>
                          </a:cubicBezTo>
                          <a:cubicBezTo>
                            <a:pt x="69" y="57"/>
                            <a:pt x="71" y="58"/>
                            <a:pt x="71" y="60"/>
                          </a:cubicBezTo>
                          <a:cubicBezTo>
                            <a:pt x="71" y="63"/>
                            <a:pt x="67" y="64"/>
                            <a:pt x="64" y="64"/>
                          </a:cubicBezTo>
                          <a:cubicBezTo>
                            <a:pt x="63" y="64"/>
                            <a:pt x="62" y="64"/>
                            <a:pt x="61" y="64"/>
                          </a:cubicBezTo>
                          <a:cubicBezTo>
                            <a:pt x="59" y="64"/>
                            <a:pt x="57" y="64"/>
                            <a:pt x="55" y="64"/>
                          </a:cubicBezTo>
                          <a:lnTo>
                            <a:pt x="55" y="64"/>
                          </a:lnTo>
                          <a:cubicBezTo>
                            <a:pt x="54" y="64"/>
                            <a:pt x="52" y="64"/>
                            <a:pt x="51" y="64"/>
                          </a:cubicBezTo>
                          <a:cubicBezTo>
                            <a:pt x="41" y="64"/>
                            <a:pt x="31" y="63"/>
                            <a:pt x="30" y="55"/>
                          </a:cubicBezTo>
                          <a:lnTo>
                            <a:pt x="28" y="56"/>
                          </a:lnTo>
                          <a:cubicBezTo>
                            <a:pt x="21" y="59"/>
                            <a:pt x="18" y="74"/>
                            <a:pt x="17" y="85"/>
                          </a:cubicBezTo>
                          <a:cubicBezTo>
                            <a:pt x="16" y="89"/>
                            <a:pt x="16" y="92"/>
                            <a:pt x="15" y="94"/>
                          </a:cubicBezTo>
                          <a:cubicBezTo>
                            <a:pt x="14" y="101"/>
                            <a:pt x="13" y="107"/>
                            <a:pt x="11" y="109"/>
                          </a:cubicBezTo>
                          <a:lnTo>
                            <a:pt x="11" y="109"/>
                          </a:lnTo>
                          <a:cubicBezTo>
                            <a:pt x="10" y="110"/>
                            <a:pt x="8" y="111"/>
                            <a:pt x="7" y="111"/>
                          </a:cubicBezTo>
                          <a:cubicBezTo>
                            <a:pt x="2" y="113"/>
                            <a:pt x="0" y="114"/>
                            <a:pt x="0" y="117"/>
                          </a:cubicBezTo>
                          <a:cubicBezTo>
                            <a:pt x="0" y="121"/>
                            <a:pt x="2" y="123"/>
                            <a:pt x="7" y="123"/>
                          </a:cubicBezTo>
                          <a:lnTo>
                            <a:pt x="8" y="123"/>
                          </a:lnTo>
                          <a:lnTo>
                            <a:pt x="8" y="124"/>
                          </a:lnTo>
                          <a:cubicBezTo>
                            <a:pt x="9" y="131"/>
                            <a:pt x="12" y="135"/>
                            <a:pt x="16" y="136"/>
                          </a:cubicBezTo>
                          <a:cubicBezTo>
                            <a:pt x="17" y="136"/>
                            <a:pt x="18" y="136"/>
                            <a:pt x="19" y="136"/>
                          </a:cubicBezTo>
                          <a:cubicBezTo>
                            <a:pt x="22" y="136"/>
                            <a:pt x="25" y="136"/>
                            <a:pt x="26" y="139"/>
                          </a:cubicBezTo>
                          <a:cubicBezTo>
                            <a:pt x="27" y="141"/>
                            <a:pt x="27" y="141"/>
                            <a:pt x="28" y="142"/>
                          </a:cubicBezTo>
                          <a:cubicBezTo>
                            <a:pt x="28" y="142"/>
                            <a:pt x="28" y="142"/>
                            <a:pt x="28" y="142"/>
                          </a:cubicBezTo>
                          <a:cubicBezTo>
                            <a:pt x="29" y="142"/>
                            <a:pt x="31" y="142"/>
                            <a:pt x="34" y="144"/>
                          </a:cubicBezTo>
                          <a:cubicBezTo>
                            <a:pt x="36" y="145"/>
                            <a:pt x="36" y="147"/>
                            <a:pt x="35" y="150"/>
                          </a:cubicBezTo>
                          <a:cubicBezTo>
                            <a:pt x="35" y="151"/>
                            <a:pt x="35" y="152"/>
                            <a:pt x="36" y="153"/>
                          </a:cubicBezTo>
                          <a:cubicBezTo>
                            <a:pt x="36" y="153"/>
                            <a:pt x="37" y="154"/>
                            <a:pt x="39" y="154"/>
                          </a:cubicBezTo>
                          <a:cubicBezTo>
                            <a:pt x="40" y="154"/>
                            <a:pt x="41" y="154"/>
                            <a:pt x="42" y="154"/>
                          </a:cubicBezTo>
                          <a:cubicBezTo>
                            <a:pt x="42" y="155"/>
                            <a:pt x="43" y="155"/>
                            <a:pt x="43" y="155"/>
                          </a:cubicBezTo>
                          <a:cubicBezTo>
                            <a:pt x="43" y="155"/>
                            <a:pt x="43" y="155"/>
                            <a:pt x="44" y="154"/>
                          </a:cubicBezTo>
                          <a:cubicBezTo>
                            <a:pt x="44" y="148"/>
                            <a:pt x="50" y="137"/>
                            <a:pt x="56" y="136"/>
                          </a:cubicBezTo>
                          <a:cubicBezTo>
                            <a:pt x="57" y="135"/>
                            <a:pt x="58" y="135"/>
                            <a:pt x="60" y="136"/>
                          </a:cubicBezTo>
                          <a:cubicBezTo>
                            <a:pt x="61" y="136"/>
                            <a:pt x="63" y="136"/>
                            <a:pt x="64" y="135"/>
                          </a:cubicBezTo>
                          <a:cubicBezTo>
                            <a:pt x="64" y="134"/>
                            <a:pt x="65" y="133"/>
                            <a:pt x="66" y="131"/>
                          </a:cubicBezTo>
                          <a:cubicBezTo>
                            <a:pt x="68" y="127"/>
                            <a:pt x="71" y="122"/>
                            <a:pt x="76" y="122"/>
                          </a:cubicBezTo>
                          <a:cubicBezTo>
                            <a:pt x="78" y="122"/>
                            <a:pt x="80" y="123"/>
                            <a:pt x="81" y="123"/>
                          </a:cubicBezTo>
                          <a:cubicBezTo>
                            <a:pt x="82" y="123"/>
                            <a:pt x="83" y="124"/>
                            <a:pt x="83" y="124"/>
                          </a:cubicBezTo>
                          <a:cubicBezTo>
                            <a:pt x="86" y="124"/>
                            <a:pt x="86" y="122"/>
                            <a:pt x="86" y="119"/>
                          </a:cubicBezTo>
                          <a:cubicBezTo>
                            <a:pt x="87" y="116"/>
                            <a:pt x="88" y="111"/>
                            <a:pt x="94" y="111"/>
                          </a:cubicBezTo>
                          <a:cubicBezTo>
                            <a:pt x="99" y="111"/>
                            <a:pt x="107" y="108"/>
                            <a:pt x="107" y="101"/>
                          </a:cubicBezTo>
                          <a:cubicBezTo>
                            <a:pt x="107" y="100"/>
                            <a:pt x="107" y="99"/>
                            <a:pt x="106" y="98"/>
                          </a:cubicBezTo>
                          <a:cubicBezTo>
                            <a:pt x="105" y="97"/>
                            <a:pt x="104" y="96"/>
                            <a:pt x="104" y="94"/>
                          </a:cubicBezTo>
                          <a:cubicBezTo>
                            <a:pt x="104" y="92"/>
                            <a:pt x="106" y="90"/>
                            <a:pt x="107" y="89"/>
                          </a:cubicBezTo>
                          <a:cubicBezTo>
                            <a:pt x="108" y="87"/>
                            <a:pt x="109" y="86"/>
                            <a:pt x="109" y="85"/>
                          </a:cubicBezTo>
                          <a:cubicBezTo>
                            <a:pt x="109" y="83"/>
                            <a:pt x="108" y="81"/>
                            <a:pt x="107" y="80"/>
                          </a:cubicBezTo>
                          <a:cubicBezTo>
                            <a:pt x="106" y="78"/>
                            <a:pt x="104" y="75"/>
                            <a:pt x="104" y="71"/>
                          </a:cubicBezTo>
                          <a:cubicBezTo>
                            <a:pt x="104" y="64"/>
                            <a:pt x="110" y="63"/>
                            <a:pt x="115" y="61"/>
                          </a:cubicBezTo>
                          <a:cubicBezTo>
                            <a:pt x="118" y="61"/>
                            <a:pt x="120" y="60"/>
                            <a:pt x="121" y="59"/>
                          </a:cubicBezTo>
                          <a:cubicBezTo>
                            <a:pt x="126" y="56"/>
                            <a:pt x="129" y="51"/>
                            <a:pt x="132" y="44"/>
                          </a:cubicBezTo>
                          <a:cubicBezTo>
                            <a:pt x="132" y="43"/>
                            <a:pt x="133" y="42"/>
                            <a:pt x="134" y="41"/>
                          </a:cubicBezTo>
                          <a:cubicBezTo>
                            <a:pt x="139" y="32"/>
                            <a:pt x="144" y="22"/>
                            <a:pt x="148" y="12"/>
                          </a:cubicBezTo>
                          <a:cubicBezTo>
                            <a:pt x="146" y="13"/>
                            <a:pt x="144" y="13"/>
                            <a:pt x="142" y="1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7" name="Freeform 1223">
                      <a:extLst>
                        <a:ext uri="{FF2B5EF4-FFF2-40B4-BE49-F238E27FC236}">
                          <a16:creationId xmlns:a16="http://schemas.microsoft.com/office/drawing/2014/main" id="{264FBD24-3757-8B75-48A3-7701ED107D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491534"/>
                      <a:ext cx="30071" cy="48866"/>
                    </a:xfrm>
                    <a:custGeom>
                      <a:avLst/>
                      <a:gdLst>
                        <a:gd name="T0" fmla="*/ 70 w 70"/>
                        <a:gd name="T1" fmla="*/ 20 h 114"/>
                        <a:gd name="T2" fmla="*/ 68 w 70"/>
                        <a:gd name="T3" fmla="*/ 13 h 114"/>
                        <a:gd name="T4" fmla="*/ 65 w 70"/>
                        <a:gd name="T5" fmla="*/ 4 h 114"/>
                        <a:gd name="T6" fmla="*/ 65 w 70"/>
                        <a:gd name="T7" fmla="*/ 0 h 114"/>
                        <a:gd name="T8" fmla="*/ 53 w 70"/>
                        <a:gd name="T9" fmla="*/ 0 h 114"/>
                        <a:gd name="T10" fmla="*/ 46 w 70"/>
                        <a:gd name="T11" fmla="*/ 9 h 114"/>
                        <a:gd name="T12" fmla="*/ 40 w 70"/>
                        <a:gd name="T13" fmla="*/ 14 h 114"/>
                        <a:gd name="T14" fmla="*/ 38 w 70"/>
                        <a:gd name="T15" fmla="*/ 18 h 114"/>
                        <a:gd name="T16" fmla="*/ 35 w 70"/>
                        <a:gd name="T17" fmla="*/ 24 h 114"/>
                        <a:gd name="T18" fmla="*/ 31 w 70"/>
                        <a:gd name="T19" fmla="*/ 25 h 114"/>
                        <a:gd name="T20" fmla="*/ 29 w 70"/>
                        <a:gd name="T21" fmla="*/ 25 h 114"/>
                        <a:gd name="T22" fmla="*/ 27 w 70"/>
                        <a:gd name="T23" fmla="*/ 25 h 114"/>
                        <a:gd name="T24" fmla="*/ 23 w 70"/>
                        <a:gd name="T25" fmla="*/ 26 h 114"/>
                        <a:gd name="T26" fmla="*/ 22 w 70"/>
                        <a:gd name="T27" fmla="*/ 31 h 114"/>
                        <a:gd name="T28" fmla="*/ 23 w 70"/>
                        <a:gd name="T29" fmla="*/ 38 h 114"/>
                        <a:gd name="T30" fmla="*/ 23 w 70"/>
                        <a:gd name="T31" fmla="*/ 38 h 114"/>
                        <a:gd name="T32" fmla="*/ 23 w 70"/>
                        <a:gd name="T33" fmla="*/ 38 h 114"/>
                        <a:gd name="T34" fmla="*/ 13 w 70"/>
                        <a:gd name="T35" fmla="*/ 42 h 114"/>
                        <a:gd name="T36" fmla="*/ 8 w 70"/>
                        <a:gd name="T37" fmla="*/ 54 h 114"/>
                        <a:gd name="T38" fmla="*/ 5 w 70"/>
                        <a:gd name="T39" fmla="*/ 62 h 114"/>
                        <a:gd name="T40" fmla="*/ 2 w 70"/>
                        <a:gd name="T41" fmla="*/ 65 h 114"/>
                        <a:gd name="T42" fmla="*/ 0 w 70"/>
                        <a:gd name="T43" fmla="*/ 70 h 114"/>
                        <a:gd name="T44" fmla="*/ 3 w 70"/>
                        <a:gd name="T45" fmla="*/ 77 h 114"/>
                        <a:gd name="T46" fmla="*/ 7 w 70"/>
                        <a:gd name="T47" fmla="*/ 84 h 114"/>
                        <a:gd name="T48" fmla="*/ 3 w 70"/>
                        <a:gd name="T49" fmla="*/ 89 h 114"/>
                        <a:gd name="T50" fmla="*/ 1 w 70"/>
                        <a:gd name="T51" fmla="*/ 92 h 114"/>
                        <a:gd name="T52" fmla="*/ 5 w 70"/>
                        <a:gd name="T53" fmla="*/ 95 h 114"/>
                        <a:gd name="T54" fmla="*/ 14 w 70"/>
                        <a:gd name="T55" fmla="*/ 101 h 114"/>
                        <a:gd name="T56" fmla="*/ 15 w 70"/>
                        <a:gd name="T57" fmla="*/ 106 h 114"/>
                        <a:gd name="T58" fmla="*/ 17 w 70"/>
                        <a:gd name="T59" fmla="*/ 113 h 114"/>
                        <a:gd name="T60" fmla="*/ 18 w 70"/>
                        <a:gd name="T61" fmla="*/ 112 h 114"/>
                        <a:gd name="T62" fmla="*/ 21 w 70"/>
                        <a:gd name="T63" fmla="*/ 110 h 114"/>
                        <a:gd name="T64" fmla="*/ 24 w 70"/>
                        <a:gd name="T65" fmla="*/ 112 h 114"/>
                        <a:gd name="T66" fmla="*/ 26 w 70"/>
                        <a:gd name="T67" fmla="*/ 114 h 114"/>
                        <a:gd name="T68" fmla="*/ 40 w 70"/>
                        <a:gd name="T69" fmla="*/ 103 h 114"/>
                        <a:gd name="T70" fmla="*/ 40 w 70"/>
                        <a:gd name="T71" fmla="*/ 97 h 114"/>
                        <a:gd name="T72" fmla="*/ 41 w 70"/>
                        <a:gd name="T73" fmla="*/ 91 h 114"/>
                        <a:gd name="T74" fmla="*/ 42 w 70"/>
                        <a:gd name="T75" fmla="*/ 85 h 114"/>
                        <a:gd name="T76" fmla="*/ 42 w 70"/>
                        <a:gd name="T77" fmla="*/ 84 h 114"/>
                        <a:gd name="T78" fmla="*/ 43 w 70"/>
                        <a:gd name="T79" fmla="*/ 84 h 114"/>
                        <a:gd name="T80" fmla="*/ 45 w 70"/>
                        <a:gd name="T81" fmla="*/ 84 h 114"/>
                        <a:gd name="T82" fmla="*/ 47 w 70"/>
                        <a:gd name="T83" fmla="*/ 84 h 114"/>
                        <a:gd name="T84" fmla="*/ 47 w 70"/>
                        <a:gd name="T85" fmla="*/ 80 h 114"/>
                        <a:gd name="T86" fmla="*/ 56 w 70"/>
                        <a:gd name="T87" fmla="*/ 68 h 114"/>
                        <a:gd name="T88" fmla="*/ 64 w 70"/>
                        <a:gd name="T89" fmla="*/ 57 h 114"/>
                        <a:gd name="T90" fmla="*/ 63 w 70"/>
                        <a:gd name="T91" fmla="*/ 54 h 114"/>
                        <a:gd name="T92" fmla="*/ 61 w 70"/>
                        <a:gd name="T93" fmla="*/ 48 h 114"/>
                        <a:gd name="T94" fmla="*/ 68 w 70"/>
                        <a:gd name="T95" fmla="*/ 38 h 114"/>
                        <a:gd name="T96" fmla="*/ 68 w 70"/>
                        <a:gd name="T97" fmla="*/ 32 h 114"/>
                        <a:gd name="T98" fmla="*/ 69 w 70"/>
                        <a:gd name="T99" fmla="*/ 26 h 114"/>
                        <a:gd name="T100" fmla="*/ 70 w 70"/>
                        <a:gd name="T101" fmla="*/ 20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70" h="114">
                          <a:moveTo>
                            <a:pt x="70" y="20"/>
                          </a:moveTo>
                          <a:cubicBezTo>
                            <a:pt x="70" y="17"/>
                            <a:pt x="69" y="15"/>
                            <a:pt x="68" y="13"/>
                          </a:cubicBezTo>
                          <a:cubicBezTo>
                            <a:pt x="67" y="11"/>
                            <a:pt x="65" y="9"/>
                            <a:pt x="65" y="4"/>
                          </a:cubicBezTo>
                          <a:cubicBezTo>
                            <a:pt x="65" y="2"/>
                            <a:pt x="65" y="1"/>
                            <a:pt x="65" y="0"/>
                          </a:cubicBezTo>
                          <a:lnTo>
                            <a:pt x="53" y="0"/>
                          </a:lnTo>
                          <a:cubicBezTo>
                            <a:pt x="51" y="4"/>
                            <a:pt x="48" y="6"/>
                            <a:pt x="46" y="9"/>
                          </a:cubicBezTo>
                          <a:cubicBezTo>
                            <a:pt x="44" y="10"/>
                            <a:pt x="42" y="11"/>
                            <a:pt x="40" y="14"/>
                          </a:cubicBezTo>
                          <a:cubicBezTo>
                            <a:pt x="39" y="15"/>
                            <a:pt x="39" y="16"/>
                            <a:pt x="38" y="18"/>
                          </a:cubicBezTo>
                          <a:cubicBezTo>
                            <a:pt x="37" y="20"/>
                            <a:pt x="37" y="22"/>
                            <a:pt x="35" y="24"/>
                          </a:cubicBezTo>
                          <a:cubicBezTo>
                            <a:pt x="33" y="25"/>
                            <a:pt x="32" y="25"/>
                            <a:pt x="31" y="25"/>
                          </a:cubicBezTo>
                          <a:cubicBezTo>
                            <a:pt x="30" y="25"/>
                            <a:pt x="29" y="25"/>
                            <a:pt x="29" y="25"/>
                          </a:cubicBezTo>
                          <a:cubicBezTo>
                            <a:pt x="28" y="25"/>
                            <a:pt x="27" y="25"/>
                            <a:pt x="27" y="25"/>
                          </a:cubicBezTo>
                          <a:cubicBezTo>
                            <a:pt x="25" y="25"/>
                            <a:pt x="23" y="25"/>
                            <a:pt x="23" y="26"/>
                          </a:cubicBezTo>
                          <a:cubicBezTo>
                            <a:pt x="21" y="27"/>
                            <a:pt x="21" y="29"/>
                            <a:pt x="22" y="31"/>
                          </a:cubicBezTo>
                          <a:cubicBezTo>
                            <a:pt x="23" y="33"/>
                            <a:pt x="23" y="35"/>
                            <a:pt x="23" y="38"/>
                          </a:cubicBezTo>
                          <a:lnTo>
                            <a:pt x="23" y="38"/>
                          </a:lnTo>
                          <a:lnTo>
                            <a:pt x="23" y="38"/>
                          </a:lnTo>
                          <a:cubicBezTo>
                            <a:pt x="22" y="39"/>
                            <a:pt x="17" y="41"/>
                            <a:pt x="13" y="42"/>
                          </a:cubicBezTo>
                          <a:cubicBezTo>
                            <a:pt x="10" y="45"/>
                            <a:pt x="9" y="50"/>
                            <a:pt x="8" y="54"/>
                          </a:cubicBezTo>
                          <a:cubicBezTo>
                            <a:pt x="7" y="57"/>
                            <a:pt x="6" y="60"/>
                            <a:pt x="5" y="62"/>
                          </a:cubicBezTo>
                          <a:cubicBezTo>
                            <a:pt x="4" y="64"/>
                            <a:pt x="3" y="65"/>
                            <a:pt x="2" y="65"/>
                          </a:cubicBezTo>
                          <a:cubicBezTo>
                            <a:pt x="1" y="67"/>
                            <a:pt x="0" y="67"/>
                            <a:pt x="0" y="70"/>
                          </a:cubicBezTo>
                          <a:cubicBezTo>
                            <a:pt x="0" y="73"/>
                            <a:pt x="1" y="75"/>
                            <a:pt x="3" y="77"/>
                          </a:cubicBezTo>
                          <a:cubicBezTo>
                            <a:pt x="5" y="79"/>
                            <a:pt x="7" y="81"/>
                            <a:pt x="7" y="84"/>
                          </a:cubicBezTo>
                          <a:cubicBezTo>
                            <a:pt x="7" y="86"/>
                            <a:pt x="5" y="88"/>
                            <a:pt x="3" y="89"/>
                          </a:cubicBezTo>
                          <a:cubicBezTo>
                            <a:pt x="2" y="90"/>
                            <a:pt x="1" y="91"/>
                            <a:pt x="1" y="92"/>
                          </a:cubicBezTo>
                          <a:cubicBezTo>
                            <a:pt x="2" y="93"/>
                            <a:pt x="4" y="94"/>
                            <a:pt x="5" y="95"/>
                          </a:cubicBezTo>
                          <a:cubicBezTo>
                            <a:pt x="10" y="97"/>
                            <a:pt x="13" y="99"/>
                            <a:pt x="14" y="101"/>
                          </a:cubicBezTo>
                          <a:cubicBezTo>
                            <a:pt x="14" y="102"/>
                            <a:pt x="14" y="104"/>
                            <a:pt x="15" y="106"/>
                          </a:cubicBezTo>
                          <a:cubicBezTo>
                            <a:pt x="15" y="111"/>
                            <a:pt x="15" y="113"/>
                            <a:pt x="17" y="113"/>
                          </a:cubicBezTo>
                          <a:cubicBezTo>
                            <a:pt x="18" y="113"/>
                            <a:pt x="18" y="112"/>
                            <a:pt x="18" y="112"/>
                          </a:cubicBezTo>
                          <a:cubicBezTo>
                            <a:pt x="19" y="111"/>
                            <a:pt x="20" y="110"/>
                            <a:pt x="21" y="110"/>
                          </a:cubicBezTo>
                          <a:cubicBezTo>
                            <a:pt x="22" y="110"/>
                            <a:pt x="23" y="111"/>
                            <a:pt x="24" y="112"/>
                          </a:cubicBezTo>
                          <a:cubicBezTo>
                            <a:pt x="25" y="113"/>
                            <a:pt x="25" y="114"/>
                            <a:pt x="26" y="114"/>
                          </a:cubicBezTo>
                          <a:cubicBezTo>
                            <a:pt x="30" y="114"/>
                            <a:pt x="40" y="106"/>
                            <a:pt x="40" y="103"/>
                          </a:cubicBezTo>
                          <a:lnTo>
                            <a:pt x="40" y="97"/>
                          </a:lnTo>
                          <a:cubicBezTo>
                            <a:pt x="40" y="95"/>
                            <a:pt x="40" y="93"/>
                            <a:pt x="41" y="91"/>
                          </a:cubicBezTo>
                          <a:cubicBezTo>
                            <a:pt x="41" y="89"/>
                            <a:pt x="42" y="87"/>
                            <a:pt x="42" y="85"/>
                          </a:cubicBezTo>
                          <a:lnTo>
                            <a:pt x="42" y="84"/>
                          </a:lnTo>
                          <a:lnTo>
                            <a:pt x="43" y="84"/>
                          </a:lnTo>
                          <a:cubicBezTo>
                            <a:pt x="44" y="84"/>
                            <a:pt x="44" y="84"/>
                            <a:pt x="45" y="84"/>
                          </a:cubicBezTo>
                          <a:cubicBezTo>
                            <a:pt x="45" y="84"/>
                            <a:pt x="46" y="84"/>
                            <a:pt x="47" y="84"/>
                          </a:cubicBezTo>
                          <a:lnTo>
                            <a:pt x="47" y="80"/>
                          </a:lnTo>
                          <a:cubicBezTo>
                            <a:pt x="47" y="76"/>
                            <a:pt x="51" y="72"/>
                            <a:pt x="56" y="68"/>
                          </a:cubicBezTo>
                          <a:cubicBezTo>
                            <a:pt x="60" y="64"/>
                            <a:pt x="64" y="61"/>
                            <a:pt x="64" y="57"/>
                          </a:cubicBezTo>
                          <a:cubicBezTo>
                            <a:pt x="64" y="56"/>
                            <a:pt x="64" y="55"/>
                            <a:pt x="63" y="54"/>
                          </a:cubicBezTo>
                          <a:cubicBezTo>
                            <a:pt x="62" y="52"/>
                            <a:pt x="61" y="51"/>
                            <a:pt x="61" y="48"/>
                          </a:cubicBezTo>
                          <a:cubicBezTo>
                            <a:pt x="61" y="42"/>
                            <a:pt x="63" y="38"/>
                            <a:pt x="68" y="38"/>
                          </a:cubicBezTo>
                          <a:cubicBezTo>
                            <a:pt x="68" y="36"/>
                            <a:pt x="68" y="34"/>
                            <a:pt x="68" y="32"/>
                          </a:cubicBezTo>
                          <a:cubicBezTo>
                            <a:pt x="68" y="29"/>
                            <a:pt x="69" y="27"/>
                            <a:pt x="69" y="26"/>
                          </a:cubicBezTo>
                          <a:cubicBezTo>
                            <a:pt x="70" y="24"/>
                            <a:pt x="70" y="22"/>
                            <a:pt x="70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8" name="Freeform 1224">
                      <a:extLst>
                        <a:ext uri="{FF2B5EF4-FFF2-40B4-BE49-F238E27FC236}">
                          <a16:creationId xmlns:a16="http://schemas.microsoft.com/office/drawing/2014/main" id="{42C39C4E-41B3-A961-6B11-FFC4CE604C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506570"/>
                      <a:ext cx="43228" cy="33830"/>
                    </a:xfrm>
                    <a:custGeom>
                      <a:avLst/>
                      <a:gdLst>
                        <a:gd name="T0" fmla="*/ 0 w 100"/>
                        <a:gd name="T1" fmla="*/ 43 h 76"/>
                        <a:gd name="T2" fmla="*/ 0 w 100"/>
                        <a:gd name="T3" fmla="*/ 47 h 76"/>
                        <a:gd name="T4" fmla="*/ 4 w 100"/>
                        <a:gd name="T5" fmla="*/ 52 h 76"/>
                        <a:gd name="T6" fmla="*/ 6 w 100"/>
                        <a:gd name="T7" fmla="*/ 54 h 76"/>
                        <a:gd name="T8" fmla="*/ 20 w 100"/>
                        <a:gd name="T9" fmla="*/ 57 h 76"/>
                        <a:gd name="T10" fmla="*/ 32 w 100"/>
                        <a:gd name="T11" fmla="*/ 59 h 76"/>
                        <a:gd name="T12" fmla="*/ 36 w 100"/>
                        <a:gd name="T13" fmla="*/ 62 h 76"/>
                        <a:gd name="T14" fmla="*/ 39 w 100"/>
                        <a:gd name="T15" fmla="*/ 65 h 76"/>
                        <a:gd name="T16" fmla="*/ 51 w 100"/>
                        <a:gd name="T17" fmla="*/ 60 h 76"/>
                        <a:gd name="T18" fmla="*/ 60 w 100"/>
                        <a:gd name="T19" fmla="*/ 57 h 76"/>
                        <a:gd name="T20" fmla="*/ 68 w 100"/>
                        <a:gd name="T21" fmla="*/ 65 h 76"/>
                        <a:gd name="T22" fmla="*/ 71 w 100"/>
                        <a:gd name="T23" fmla="*/ 68 h 76"/>
                        <a:gd name="T24" fmla="*/ 73 w 100"/>
                        <a:gd name="T25" fmla="*/ 67 h 76"/>
                        <a:gd name="T26" fmla="*/ 76 w 100"/>
                        <a:gd name="T27" fmla="*/ 66 h 76"/>
                        <a:gd name="T28" fmla="*/ 77 w 100"/>
                        <a:gd name="T29" fmla="*/ 66 h 76"/>
                        <a:gd name="T30" fmla="*/ 77 w 100"/>
                        <a:gd name="T31" fmla="*/ 67 h 76"/>
                        <a:gd name="T32" fmla="*/ 81 w 100"/>
                        <a:gd name="T33" fmla="*/ 72 h 76"/>
                        <a:gd name="T34" fmla="*/ 82 w 100"/>
                        <a:gd name="T35" fmla="*/ 71 h 76"/>
                        <a:gd name="T36" fmla="*/ 85 w 100"/>
                        <a:gd name="T37" fmla="*/ 69 h 76"/>
                        <a:gd name="T38" fmla="*/ 91 w 100"/>
                        <a:gd name="T39" fmla="*/ 72 h 76"/>
                        <a:gd name="T40" fmla="*/ 98 w 100"/>
                        <a:gd name="T41" fmla="*/ 76 h 76"/>
                        <a:gd name="T42" fmla="*/ 98 w 100"/>
                        <a:gd name="T43" fmla="*/ 74 h 76"/>
                        <a:gd name="T44" fmla="*/ 98 w 100"/>
                        <a:gd name="T45" fmla="*/ 63 h 76"/>
                        <a:gd name="T46" fmla="*/ 96 w 100"/>
                        <a:gd name="T47" fmla="*/ 63 h 76"/>
                        <a:gd name="T48" fmla="*/ 90 w 100"/>
                        <a:gd name="T49" fmla="*/ 59 h 76"/>
                        <a:gd name="T50" fmla="*/ 91 w 100"/>
                        <a:gd name="T51" fmla="*/ 53 h 76"/>
                        <a:gd name="T52" fmla="*/ 93 w 100"/>
                        <a:gd name="T53" fmla="*/ 47 h 76"/>
                        <a:gd name="T54" fmla="*/ 84 w 100"/>
                        <a:gd name="T55" fmla="*/ 35 h 76"/>
                        <a:gd name="T56" fmla="*/ 83 w 100"/>
                        <a:gd name="T57" fmla="*/ 29 h 76"/>
                        <a:gd name="T58" fmla="*/ 79 w 100"/>
                        <a:gd name="T59" fmla="*/ 21 h 76"/>
                        <a:gd name="T60" fmla="*/ 79 w 100"/>
                        <a:gd name="T61" fmla="*/ 21 h 76"/>
                        <a:gd name="T62" fmla="*/ 79 w 100"/>
                        <a:gd name="T63" fmla="*/ 21 h 76"/>
                        <a:gd name="T64" fmla="*/ 78 w 100"/>
                        <a:gd name="T65" fmla="*/ 21 h 76"/>
                        <a:gd name="T66" fmla="*/ 75 w 100"/>
                        <a:gd name="T67" fmla="*/ 21 h 76"/>
                        <a:gd name="T68" fmla="*/ 69 w 100"/>
                        <a:gd name="T69" fmla="*/ 13 h 76"/>
                        <a:gd name="T70" fmla="*/ 63 w 100"/>
                        <a:gd name="T71" fmla="*/ 6 h 76"/>
                        <a:gd name="T72" fmla="*/ 61 w 100"/>
                        <a:gd name="T73" fmla="*/ 7 h 76"/>
                        <a:gd name="T74" fmla="*/ 57 w 100"/>
                        <a:gd name="T75" fmla="*/ 9 h 76"/>
                        <a:gd name="T76" fmla="*/ 51 w 100"/>
                        <a:gd name="T77" fmla="*/ 6 h 76"/>
                        <a:gd name="T78" fmla="*/ 49 w 100"/>
                        <a:gd name="T79" fmla="*/ 5 h 76"/>
                        <a:gd name="T80" fmla="*/ 42 w 100"/>
                        <a:gd name="T81" fmla="*/ 4 h 76"/>
                        <a:gd name="T82" fmla="*/ 35 w 100"/>
                        <a:gd name="T83" fmla="*/ 4 h 76"/>
                        <a:gd name="T84" fmla="*/ 33 w 100"/>
                        <a:gd name="T85" fmla="*/ 2 h 76"/>
                        <a:gd name="T86" fmla="*/ 30 w 100"/>
                        <a:gd name="T87" fmla="*/ 0 h 76"/>
                        <a:gd name="T88" fmla="*/ 29 w 100"/>
                        <a:gd name="T89" fmla="*/ 2 h 76"/>
                        <a:gd name="T90" fmla="*/ 24 w 100"/>
                        <a:gd name="T91" fmla="*/ 5 h 76"/>
                        <a:gd name="T92" fmla="*/ 21 w 100"/>
                        <a:gd name="T93" fmla="*/ 3 h 76"/>
                        <a:gd name="T94" fmla="*/ 14 w 100"/>
                        <a:gd name="T95" fmla="*/ 11 h 76"/>
                        <a:gd name="T96" fmla="*/ 16 w 100"/>
                        <a:gd name="T97" fmla="*/ 16 h 76"/>
                        <a:gd name="T98" fmla="*/ 17 w 100"/>
                        <a:gd name="T99" fmla="*/ 20 h 76"/>
                        <a:gd name="T100" fmla="*/ 8 w 100"/>
                        <a:gd name="T101" fmla="*/ 33 h 76"/>
                        <a:gd name="T102" fmla="*/ 0 w 100"/>
                        <a:gd name="T103" fmla="*/ 43 h 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0" y="43"/>
                          </a:moveTo>
                          <a:lnTo>
                            <a:pt x="0" y="47"/>
                          </a:lnTo>
                          <a:cubicBezTo>
                            <a:pt x="3" y="48"/>
                            <a:pt x="4" y="50"/>
                            <a:pt x="4" y="52"/>
                          </a:cubicBezTo>
                          <a:cubicBezTo>
                            <a:pt x="5" y="53"/>
                            <a:pt x="6" y="54"/>
                            <a:pt x="6" y="54"/>
                          </a:cubicBezTo>
                          <a:cubicBezTo>
                            <a:pt x="12" y="56"/>
                            <a:pt x="16" y="56"/>
                            <a:pt x="20" y="57"/>
                          </a:cubicBezTo>
                          <a:cubicBezTo>
                            <a:pt x="24" y="57"/>
                            <a:pt x="27" y="57"/>
                            <a:pt x="32" y="59"/>
                          </a:cubicBezTo>
                          <a:cubicBezTo>
                            <a:pt x="34" y="60"/>
                            <a:pt x="35" y="61"/>
                            <a:pt x="36" y="62"/>
                          </a:cubicBezTo>
                          <a:cubicBezTo>
                            <a:pt x="37" y="64"/>
                            <a:pt x="38" y="65"/>
                            <a:pt x="39" y="65"/>
                          </a:cubicBezTo>
                          <a:cubicBezTo>
                            <a:pt x="44" y="65"/>
                            <a:pt x="48" y="62"/>
                            <a:pt x="51" y="60"/>
                          </a:cubicBezTo>
                          <a:cubicBezTo>
                            <a:pt x="54" y="58"/>
                            <a:pt x="57" y="57"/>
                            <a:pt x="60" y="57"/>
                          </a:cubicBezTo>
                          <a:cubicBezTo>
                            <a:pt x="66" y="57"/>
                            <a:pt x="68" y="62"/>
                            <a:pt x="68" y="65"/>
                          </a:cubicBezTo>
                          <a:cubicBezTo>
                            <a:pt x="69" y="67"/>
                            <a:pt x="70" y="68"/>
                            <a:pt x="71" y="68"/>
                          </a:cubicBezTo>
                          <a:cubicBezTo>
                            <a:pt x="71" y="68"/>
                            <a:pt x="72" y="68"/>
                            <a:pt x="73" y="67"/>
                          </a:cubicBezTo>
                          <a:cubicBezTo>
                            <a:pt x="74" y="67"/>
                            <a:pt x="75" y="66"/>
                            <a:pt x="76" y="66"/>
                          </a:cubicBezTo>
                          <a:lnTo>
                            <a:pt x="77" y="66"/>
                          </a:lnTo>
                          <a:lnTo>
                            <a:pt x="77" y="67"/>
                          </a:lnTo>
                          <a:cubicBezTo>
                            <a:pt x="78" y="68"/>
                            <a:pt x="79" y="72"/>
                            <a:pt x="81" y="72"/>
                          </a:cubicBezTo>
                          <a:cubicBezTo>
                            <a:pt x="81" y="72"/>
                            <a:pt x="82" y="71"/>
                            <a:pt x="82" y="71"/>
                          </a:cubicBezTo>
                          <a:cubicBezTo>
                            <a:pt x="83" y="70"/>
                            <a:pt x="84" y="69"/>
                            <a:pt x="85" y="69"/>
                          </a:cubicBezTo>
                          <a:cubicBezTo>
                            <a:pt x="87" y="69"/>
                            <a:pt x="89" y="71"/>
                            <a:pt x="91" y="72"/>
                          </a:cubicBezTo>
                          <a:cubicBezTo>
                            <a:pt x="93" y="74"/>
                            <a:pt x="95" y="75"/>
                            <a:pt x="98" y="76"/>
                          </a:cubicBezTo>
                          <a:cubicBezTo>
                            <a:pt x="98" y="75"/>
                            <a:pt x="98" y="74"/>
                            <a:pt x="98" y="74"/>
                          </a:cubicBezTo>
                          <a:cubicBezTo>
                            <a:pt x="99" y="70"/>
                            <a:pt x="100" y="66"/>
                            <a:pt x="98" y="63"/>
                          </a:cubicBezTo>
                          <a:cubicBezTo>
                            <a:pt x="98" y="63"/>
                            <a:pt x="97" y="63"/>
                            <a:pt x="96" y="63"/>
                          </a:cubicBezTo>
                          <a:cubicBezTo>
                            <a:pt x="93" y="62"/>
                            <a:pt x="90" y="61"/>
                            <a:pt x="90" y="59"/>
                          </a:cubicBezTo>
                          <a:cubicBezTo>
                            <a:pt x="90" y="57"/>
                            <a:pt x="91" y="55"/>
                            <a:pt x="91" y="53"/>
                          </a:cubicBezTo>
                          <a:cubicBezTo>
                            <a:pt x="92" y="52"/>
                            <a:pt x="93" y="50"/>
                            <a:pt x="93" y="47"/>
                          </a:cubicBezTo>
                          <a:cubicBezTo>
                            <a:pt x="89" y="44"/>
                            <a:pt x="86" y="41"/>
                            <a:pt x="84" y="35"/>
                          </a:cubicBezTo>
                          <a:cubicBezTo>
                            <a:pt x="84" y="33"/>
                            <a:pt x="83" y="31"/>
                            <a:pt x="83" y="29"/>
                          </a:cubicBezTo>
                          <a:cubicBezTo>
                            <a:pt x="82" y="24"/>
                            <a:pt x="81" y="21"/>
                            <a:pt x="79" y="21"/>
                          </a:cubicBezTo>
                          <a:lnTo>
                            <a:pt x="79" y="21"/>
                          </a:lnTo>
                          <a:lnTo>
                            <a:pt x="79" y="21"/>
                          </a:lnTo>
                          <a:cubicBezTo>
                            <a:pt x="78" y="21"/>
                            <a:pt x="78" y="21"/>
                            <a:pt x="78" y="21"/>
                          </a:cubicBezTo>
                          <a:cubicBezTo>
                            <a:pt x="77" y="21"/>
                            <a:pt x="77" y="21"/>
                            <a:pt x="75" y="21"/>
                          </a:cubicBezTo>
                          <a:cubicBezTo>
                            <a:pt x="70" y="21"/>
                            <a:pt x="70" y="17"/>
                            <a:pt x="69" y="13"/>
                          </a:cubicBezTo>
                          <a:cubicBezTo>
                            <a:pt x="68" y="9"/>
                            <a:pt x="67" y="6"/>
                            <a:pt x="63" y="6"/>
                          </a:cubicBezTo>
                          <a:cubicBezTo>
                            <a:pt x="62" y="6"/>
                            <a:pt x="62" y="7"/>
                            <a:pt x="61" y="7"/>
                          </a:cubicBezTo>
                          <a:cubicBezTo>
                            <a:pt x="60" y="8"/>
                            <a:pt x="59" y="9"/>
                            <a:pt x="57" y="9"/>
                          </a:cubicBezTo>
                          <a:cubicBezTo>
                            <a:pt x="54" y="9"/>
                            <a:pt x="53" y="7"/>
                            <a:pt x="51" y="6"/>
                          </a:cubicBezTo>
                          <a:cubicBezTo>
                            <a:pt x="50" y="5"/>
                            <a:pt x="50" y="5"/>
                            <a:pt x="49" y="5"/>
                          </a:cubicBezTo>
                          <a:cubicBezTo>
                            <a:pt x="47" y="4"/>
                            <a:pt x="45" y="4"/>
                            <a:pt x="42" y="4"/>
                          </a:cubicBezTo>
                          <a:cubicBezTo>
                            <a:pt x="40" y="4"/>
                            <a:pt x="37" y="5"/>
                            <a:pt x="35" y="4"/>
                          </a:cubicBezTo>
                          <a:cubicBezTo>
                            <a:pt x="34" y="3"/>
                            <a:pt x="33" y="2"/>
                            <a:pt x="33" y="2"/>
                          </a:cubicBezTo>
                          <a:cubicBezTo>
                            <a:pt x="33" y="1"/>
                            <a:pt x="32" y="0"/>
                            <a:pt x="30" y="0"/>
                          </a:cubicBezTo>
                          <a:cubicBezTo>
                            <a:pt x="30" y="0"/>
                            <a:pt x="29" y="1"/>
                            <a:pt x="29" y="2"/>
                          </a:cubicBezTo>
                          <a:cubicBezTo>
                            <a:pt x="28" y="3"/>
                            <a:pt x="26" y="5"/>
                            <a:pt x="24" y="5"/>
                          </a:cubicBezTo>
                          <a:cubicBezTo>
                            <a:pt x="23" y="5"/>
                            <a:pt x="22" y="4"/>
                            <a:pt x="21" y="3"/>
                          </a:cubicBezTo>
                          <a:cubicBezTo>
                            <a:pt x="17" y="3"/>
                            <a:pt x="14" y="5"/>
                            <a:pt x="14" y="11"/>
                          </a:cubicBezTo>
                          <a:cubicBezTo>
                            <a:pt x="14" y="13"/>
                            <a:pt x="15" y="14"/>
                            <a:pt x="16" y="16"/>
                          </a:cubicBezTo>
                          <a:cubicBezTo>
                            <a:pt x="17" y="17"/>
                            <a:pt x="17" y="18"/>
                            <a:pt x="17" y="20"/>
                          </a:cubicBezTo>
                          <a:cubicBezTo>
                            <a:pt x="17" y="25"/>
                            <a:pt x="13" y="29"/>
                            <a:pt x="8" y="33"/>
                          </a:cubicBezTo>
                          <a:cubicBezTo>
                            <a:pt x="4" y="36"/>
                            <a:pt x="0" y="40"/>
                            <a:pt x="0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9" name="Freeform 1225">
                      <a:extLst>
                        <a:ext uri="{FF2B5EF4-FFF2-40B4-BE49-F238E27FC236}">
                          <a16:creationId xmlns:a16="http://schemas.microsoft.com/office/drawing/2014/main" id="{CBF2A219-86D0-5708-13E2-F8AA0FADFB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3049" y="4512209"/>
                      <a:ext cx="78937" cy="65782"/>
                    </a:xfrm>
                    <a:custGeom>
                      <a:avLst/>
                      <a:gdLst>
                        <a:gd name="T0" fmla="*/ 24 w 185"/>
                        <a:gd name="T1" fmla="*/ 80 h 151"/>
                        <a:gd name="T2" fmla="*/ 27 w 185"/>
                        <a:gd name="T3" fmla="*/ 80 h 151"/>
                        <a:gd name="T4" fmla="*/ 37 w 185"/>
                        <a:gd name="T5" fmla="*/ 85 h 151"/>
                        <a:gd name="T6" fmla="*/ 42 w 185"/>
                        <a:gd name="T7" fmla="*/ 88 h 151"/>
                        <a:gd name="T8" fmla="*/ 57 w 185"/>
                        <a:gd name="T9" fmla="*/ 101 h 151"/>
                        <a:gd name="T10" fmla="*/ 72 w 185"/>
                        <a:gd name="T11" fmla="*/ 113 h 151"/>
                        <a:gd name="T12" fmla="*/ 85 w 185"/>
                        <a:gd name="T13" fmla="*/ 113 h 151"/>
                        <a:gd name="T14" fmla="*/ 92 w 185"/>
                        <a:gd name="T15" fmla="*/ 112 h 151"/>
                        <a:gd name="T16" fmla="*/ 95 w 185"/>
                        <a:gd name="T17" fmla="*/ 108 h 151"/>
                        <a:gd name="T18" fmla="*/ 99 w 185"/>
                        <a:gd name="T19" fmla="*/ 114 h 151"/>
                        <a:gd name="T20" fmla="*/ 114 w 185"/>
                        <a:gd name="T21" fmla="*/ 130 h 151"/>
                        <a:gd name="T22" fmla="*/ 125 w 185"/>
                        <a:gd name="T23" fmla="*/ 140 h 151"/>
                        <a:gd name="T24" fmla="*/ 149 w 185"/>
                        <a:gd name="T25" fmla="*/ 151 h 151"/>
                        <a:gd name="T26" fmla="*/ 185 w 185"/>
                        <a:gd name="T27" fmla="*/ 116 h 151"/>
                        <a:gd name="T28" fmla="*/ 174 w 185"/>
                        <a:gd name="T29" fmla="*/ 106 h 151"/>
                        <a:gd name="T30" fmla="*/ 175 w 185"/>
                        <a:gd name="T31" fmla="*/ 99 h 151"/>
                        <a:gd name="T32" fmla="*/ 172 w 185"/>
                        <a:gd name="T33" fmla="*/ 97 h 151"/>
                        <a:gd name="T34" fmla="*/ 163 w 185"/>
                        <a:gd name="T35" fmla="*/ 102 h 151"/>
                        <a:gd name="T36" fmla="*/ 158 w 185"/>
                        <a:gd name="T37" fmla="*/ 96 h 151"/>
                        <a:gd name="T38" fmla="*/ 149 w 185"/>
                        <a:gd name="T39" fmla="*/ 88 h 151"/>
                        <a:gd name="T40" fmla="*/ 135 w 185"/>
                        <a:gd name="T41" fmla="*/ 87 h 151"/>
                        <a:gd name="T42" fmla="*/ 123 w 185"/>
                        <a:gd name="T43" fmla="*/ 73 h 151"/>
                        <a:gd name="T44" fmla="*/ 111 w 185"/>
                        <a:gd name="T45" fmla="*/ 70 h 151"/>
                        <a:gd name="T46" fmla="*/ 104 w 185"/>
                        <a:gd name="T47" fmla="*/ 59 h 151"/>
                        <a:gd name="T48" fmla="*/ 100 w 185"/>
                        <a:gd name="T49" fmla="*/ 59 h 151"/>
                        <a:gd name="T50" fmla="*/ 88 w 185"/>
                        <a:gd name="T51" fmla="*/ 47 h 151"/>
                        <a:gd name="T52" fmla="*/ 88 w 185"/>
                        <a:gd name="T53" fmla="*/ 12 h 151"/>
                        <a:gd name="T54" fmla="*/ 80 w 185"/>
                        <a:gd name="T55" fmla="*/ 1 h 151"/>
                        <a:gd name="T56" fmla="*/ 70 w 185"/>
                        <a:gd name="T57" fmla="*/ 0 h 151"/>
                        <a:gd name="T58" fmla="*/ 61 w 185"/>
                        <a:gd name="T59" fmla="*/ 7 h 151"/>
                        <a:gd name="T60" fmla="*/ 27 w 185"/>
                        <a:gd name="T61" fmla="*/ 17 h 151"/>
                        <a:gd name="T62" fmla="*/ 27 w 185"/>
                        <a:gd name="T63" fmla="*/ 29 h 151"/>
                        <a:gd name="T64" fmla="*/ 3 w 185"/>
                        <a:gd name="T65" fmla="*/ 35 h 151"/>
                        <a:gd name="T66" fmla="*/ 0 w 185"/>
                        <a:gd name="T67" fmla="*/ 46 h 151"/>
                        <a:gd name="T68" fmla="*/ 8 w 185"/>
                        <a:gd name="T69" fmla="*/ 49 h 151"/>
                        <a:gd name="T70" fmla="*/ 8 w 185"/>
                        <a:gd name="T71" fmla="*/ 65 h 151"/>
                        <a:gd name="T72" fmla="*/ 13 w 185"/>
                        <a:gd name="T73" fmla="*/ 66 h 151"/>
                        <a:gd name="T74" fmla="*/ 21 w 185"/>
                        <a:gd name="T75" fmla="*/ 65 h 151"/>
                        <a:gd name="T76" fmla="*/ 23 w 185"/>
                        <a:gd name="T77" fmla="*/ 78 h 1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5" h="151">
                          <a:moveTo>
                            <a:pt x="23" y="78"/>
                          </a:moveTo>
                          <a:cubicBezTo>
                            <a:pt x="23" y="79"/>
                            <a:pt x="23" y="80"/>
                            <a:pt x="24" y="80"/>
                          </a:cubicBezTo>
                          <a:cubicBezTo>
                            <a:pt x="24" y="80"/>
                            <a:pt x="24" y="80"/>
                            <a:pt x="25" y="80"/>
                          </a:cubicBezTo>
                          <a:cubicBezTo>
                            <a:pt x="25" y="80"/>
                            <a:pt x="26" y="80"/>
                            <a:pt x="27" y="80"/>
                          </a:cubicBezTo>
                          <a:cubicBezTo>
                            <a:pt x="27" y="80"/>
                            <a:pt x="28" y="80"/>
                            <a:pt x="29" y="80"/>
                          </a:cubicBezTo>
                          <a:cubicBezTo>
                            <a:pt x="33" y="80"/>
                            <a:pt x="35" y="82"/>
                            <a:pt x="37" y="85"/>
                          </a:cubicBezTo>
                          <a:cubicBezTo>
                            <a:pt x="38" y="87"/>
                            <a:pt x="40" y="88"/>
                            <a:pt x="42" y="89"/>
                          </a:cubicBezTo>
                          <a:cubicBezTo>
                            <a:pt x="42" y="88"/>
                            <a:pt x="42" y="88"/>
                            <a:pt x="42" y="88"/>
                          </a:cubicBezTo>
                          <a:cubicBezTo>
                            <a:pt x="43" y="87"/>
                            <a:pt x="44" y="85"/>
                            <a:pt x="46" y="85"/>
                          </a:cubicBezTo>
                          <a:cubicBezTo>
                            <a:pt x="53" y="85"/>
                            <a:pt x="55" y="93"/>
                            <a:pt x="57" y="101"/>
                          </a:cubicBezTo>
                          <a:cubicBezTo>
                            <a:pt x="58" y="108"/>
                            <a:pt x="60" y="115"/>
                            <a:pt x="66" y="115"/>
                          </a:cubicBezTo>
                          <a:cubicBezTo>
                            <a:pt x="69" y="115"/>
                            <a:pt x="70" y="114"/>
                            <a:pt x="72" y="113"/>
                          </a:cubicBezTo>
                          <a:cubicBezTo>
                            <a:pt x="74" y="112"/>
                            <a:pt x="76" y="111"/>
                            <a:pt x="79" y="111"/>
                          </a:cubicBezTo>
                          <a:cubicBezTo>
                            <a:pt x="81" y="111"/>
                            <a:pt x="83" y="112"/>
                            <a:pt x="85" y="113"/>
                          </a:cubicBezTo>
                          <a:cubicBezTo>
                            <a:pt x="86" y="114"/>
                            <a:pt x="88" y="115"/>
                            <a:pt x="90" y="115"/>
                          </a:cubicBezTo>
                          <a:cubicBezTo>
                            <a:pt x="91" y="115"/>
                            <a:pt x="91" y="114"/>
                            <a:pt x="92" y="112"/>
                          </a:cubicBezTo>
                          <a:cubicBezTo>
                            <a:pt x="93" y="111"/>
                            <a:pt x="93" y="109"/>
                            <a:pt x="95" y="108"/>
                          </a:cubicBezTo>
                          <a:lnTo>
                            <a:pt x="95" y="108"/>
                          </a:lnTo>
                          <a:lnTo>
                            <a:pt x="96" y="109"/>
                          </a:lnTo>
                          <a:cubicBezTo>
                            <a:pt x="98" y="111"/>
                            <a:pt x="98" y="113"/>
                            <a:pt x="99" y="114"/>
                          </a:cubicBezTo>
                          <a:cubicBezTo>
                            <a:pt x="99" y="116"/>
                            <a:pt x="99" y="117"/>
                            <a:pt x="100" y="118"/>
                          </a:cubicBezTo>
                          <a:cubicBezTo>
                            <a:pt x="104" y="124"/>
                            <a:pt x="109" y="127"/>
                            <a:pt x="114" y="130"/>
                          </a:cubicBezTo>
                          <a:cubicBezTo>
                            <a:pt x="118" y="133"/>
                            <a:pt x="121" y="136"/>
                            <a:pt x="125" y="139"/>
                          </a:cubicBezTo>
                          <a:lnTo>
                            <a:pt x="125" y="140"/>
                          </a:lnTo>
                          <a:cubicBezTo>
                            <a:pt x="128" y="145"/>
                            <a:pt x="137" y="151"/>
                            <a:pt x="146" y="151"/>
                          </a:cubicBezTo>
                          <a:cubicBezTo>
                            <a:pt x="147" y="151"/>
                            <a:pt x="148" y="151"/>
                            <a:pt x="149" y="151"/>
                          </a:cubicBezTo>
                          <a:cubicBezTo>
                            <a:pt x="159" y="148"/>
                            <a:pt x="166" y="139"/>
                            <a:pt x="173" y="130"/>
                          </a:cubicBezTo>
                          <a:cubicBezTo>
                            <a:pt x="177" y="125"/>
                            <a:pt x="181" y="120"/>
                            <a:pt x="185" y="116"/>
                          </a:cubicBezTo>
                          <a:cubicBezTo>
                            <a:pt x="184" y="115"/>
                            <a:pt x="182" y="114"/>
                            <a:pt x="181" y="113"/>
                          </a:cubicBezTo>
                          <a:cubicBezTo>
                            <a:pt x="178" y="112"/>
                            <a:pt x="175" y="110"/>
                            <a:pt x="174" y="106"/>
                          </a:cubicBezTo>
                          <a:cubicBezTo>
                            <a:pt x="174" y="105"/>
                            <a:pt x="175" y="104"/>
                            <a:pt x="175" y="103"/>
                          </a:cubicBezTo>
                          <a:cubicBezTo>
                            <a:pt x="176" y="101"/>
                            <a:pt x="176" y="100"/>
                            <a:pt x="175" y="99"/>
                          </a:cubicBezTo>
                          <a:lnTo>
                            <a:pt x="175" y="99"/>
                          </a:lnTo>
                          <a:cubicBezTo>
                            <a:pt x="175" y="98"/>
                            <a:pt x="173" y="97"/>
                            <a:pt x="172" y="97"/>
                          </a:cubicBezTo>
                          <a:cubicBezTo>
                            <a:pt x="170" y="97"/>
                            <a:pt x="170" y="98"/>
                            <a:pt x="169" y="99"/>
                          </a:cubicBezTo>
                          <a:cubicBezTo>
                            <a:pt x="168" y="100"/>
                            <a:pt x="167" y="102"/>
                            <a:pt x="163" y="102"/>
                          </a:cubicBezTo>
                          <a:cubicBezTo>
                            <a:pt x="159" y="102"/>
                            <a:pt x="159" y="99"/>
                            <a:pt x="158" y="97"/>
                          </a:cubicBezTo>
                          <a:cubicBezTo>
                            <a:pt x="158" y="96"/>
                            <a:pt x="158" y="96"/>
                            <a:pt x="158" y="96"/>
                          </a:cubicBezTo>
                          <a:cubicBezTo>
                            <a:pt x="157" y="95"/>
                            <a:pt x="157" y="94"/>
                            <a:pt x="156" y="94"/>
                          </a:cubicBezTo>
                          <a:cubicBezTo>
                            <a:pt x="154" y="92"/>
                            <a:pt x="152" y="90"/>
                            <a:pt x="149" y="88"/>
                          </a:cubicBezTo>
                          <a:lnTo>
                            <a:pt x="136" y="88"/>
                          </a:lnTo>
                          <a:lnTo>
                            <a:pt x="135" y="87"/>
                          </a:lnTo>
                          <a:cubicBezTo>
                            <a:pt x="134" y="85"/>
                            <a:pt x="133" y="83"/>
                            <a:pt x="133" y="79"/>
                          </a:cubicBezTo>
                          <a:cubicBezTo>
                            <a:pt x="129" y="78"/>
                            <a:pt x="126" y="76"/>
                            <a:pt x="123" y="73"/>
                          </a:cubicBezTo>
                          <a:cubicBezTo>
                            <a:pt x="121" y="71"/>
                            <a:pt x="119" y="70"/>
                            <a:pt x="117" y="70"/>
                          </a:cubicBezTo>
                          <a:lnTo>
                            <a:pt x="111" y="70"/>
                          </a:lnTo>
                          <a:cubicBezTo>
                            <a:pt x="107" y="70"/>
                            <a:pt x="107" y="66"/>
                            <a:pt x="106" y="64"/>
                          </a:cubicBezTo>
                          <a:cubicBezTo>
                            <a:pt x="106" y="62"/>
                            <a:pt x="105" y="60"/>
                            <a:pt x="104" y="59"/>
                          </a:cubicBezTo>
                          <a:cubicBezTo>
                            <a:pt x="103" y="59"/>
                            <a:pt x="102" y="59"/>
                            <a:pt x="102" y="59"/>
                          </a:cubicBezTo>
                          <a:lnTo>
                            <a:pt x="100" y="59"/>
                          </a:lnTo>
                          <a:cubicBezTo>
                            <a:pt x="98" y="59"/>
                            <a:pt x="94" y="59"/>
                            <a:pt x="94" y="54"/>
                          </a:cubicBezTo>
                          <a:cubicBezTo>
                            <a:pt x="94" y="50"/>
                            <a:pt x="92" y="48"/>
                            <a:pt x="88" y="47"/>
                          </a:cubicBezTo>
                          <a:cubicBezTo>
                            <a:pt x="85" y="45"/>
                            <a:pt x="81" y="42"/>
                            <a:pt x="81" y="35"/>
                          </a:cubicBezTo>
                          <a:cubicBezTo>
                            <a:pt x="81" y="24"/>
                            <a:pt x="84" y="18"/>
                            <a:pt x="88" y="12"/>
                          </a:cubicBezTo>
                          <a:cubicBezTo>
                            <a:pt x="86" y="11"/>
                            <a:pt x="85" y="8"/>
                            <a:pt x="83" y="5"/>
                          </a:cubicBezTo>
                          <a:cubicBezTo>
                            <a:pt x="82" y="3"/>
                            <a:pt x="81" y="1"/>
                            <a:pt x="80" y="1"/>
                          </a:cubicBezTo>
                          <a:cubicBezTo>
                            <a:pt x="78" y="0"/>
                            <a:pt x="75" y="0"/>
                            <a:pt x="72" y="0"/>
                          </a:cubicBezTo>
                          <a:lnTo>
                            <a:pt x="70" y="0"/>
                          </a:lnTo>
                          <a:cubicBezTo>
                            <a:pt x="69" y="0"/>
                            <a:pt x="69" y="0"/>
                            <a:pt x="69" y="0"/>
                          </a:cubicBezTo>
                          <a:cubicBezTo>
                            <a:pt x="68" y="2"/>
                            <a:pt x="66" y="7"/>
                            <a:pt x="61" y="7"/>
                          </a:cubicBezTo>
                          <a:cubicBezTo>
                            <a:pt x="60" y="7"/>
                            <a:pt x="50" y="6"/>
                            <a:pt x="48" y="3"/>
                          </a:cubicBezTo>
                          <a:cubicBezTo>
                            <a:pt x="39" y="7"/>
                            <a:pt x="31" y="13"/>
                            <a:pt x="27" y="17"/>
                          </a:cubicBezTo>
                          <a:cubicBezTo>
                            <a:pt x="26" y="18"/>
                            <a:pt x="26" y="20"/>
                            <a:pt x="27" y="22"/>
                          </a:cubicBezTo>
                          <a:cubicBezTo>
                            <a:pt x="27" y="24"/>
                            <a:pt x="28" y="26"/>
                            <a:pt x="27" y="29"/>
                          </a:cubicBezTo>
                          <a:cubicBezTo>
                            <a:pt x="26" y="31"/>
                            <a:pt x="15" y="37"/>
                            <a:pt x="13" y="37"/>
                          </a:cubicBezTo>
                          <a:cubicBezTo>
                            <a:pt x="10" y="37"/>
                            <a:pt x="6" y="37"/>
                            <a:pt x="3" y="35"/>
                          </a:cubicBezTo>
                          <a:cubicBezTo>
                            <a:pt x="3" y="38"/>
                            <a:pt x="2" y="40"/>
                            <a:pt x="1" y="41"/>
                          </a:cubicBezTo>
                          <a:cubicBezTo>
                            <a:pt x="1" y="43"/>
                            <a:pt x="0" y="44"/>
                            <a:pt x="0" y="46"/>
                          </a:cubicBezTo>
                          <a:cubicBezTo>
                            <a:pt x="1" y="46"/>
                            <a:pt x="4" y="47"/>
                            <a:pt x="5" y="47"/>
                          </a:cubicBezTo>
                          <a:cubicBezTo>
                            <a:pt x="7" y="48"/>
                            <a:pt x="8" y="48"/>
                            <a:pt x="8" y="49"/>
                          </a:cubicBezTo>
                          <a:cubicBezTo>
                            <a:pt x="10" y="53"/>
                            <a:pt x="9" y="57"/>
                            <a:pt x="9" y="61"/>
                          </a:cubicBezTo>
                          <a:cubicBezTo>
                            <a:pt x="8" y="63"/>
                            <a:pt x="8" y="64"/>
                            <a:pt x="8" y="65"/>
                          </a:cubicBezTo>
                          <a:cubicBezTo>
                            <a:pt x="8" y="66"/>
                            <a:pt x="8" y="68"/>
                            <a:pt x="9" y="68"/>
                          </a:cubicBezTo>
                          <a:cubicBezTo>
                            <a:pt x="11" y="68"/>
                            <a:pt x="12" y="67"/>
                            <a:pt x="13" y="66"/>
                          </a:cubicBezTo>
                          <a:cubicBezTo>
                            <a:pt x="15" y="65"/>
                            <a:pt x="16" y="64"/>
                            <a:pt x="18" y="64"/>
                          </a:cubicBezTo>
                          <a:cubicBezTo>
                            <a:pt x="19" y="64"/>
                            <a:pt x="20" y="65"/>
                            <a:pt x="21" y="65"/>
                          </a:cubicBezTo>
                          <a:cubicBezTo>
                            <a:pt x="23" y="67"/>
                            <a:pt x="23" y="71"/>
                            <a:pt x="23" y="74"/>
                          </a:cubicBezTo>
                          <a:cubicBezTo>
                            <a:pt x="23" y="75"/>
                            <a:pt x="23" y="77"/>
                            <a:pt x="2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0" name="Freeform 1226">
                      <a:extLst>
                        <a:ext uri="{FF2B5EF4-FFF2-40B4-BE49-F238E27FC236}">
                          <a16:creationId xmlns:a16="http://schemas.microsoft.com/office/drawing/2014/main" id="{A06BA1E6-4A5E-A81B-60B5-358B23497D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476498"/>
                      <a:ext cx="54505" cy="50746"/>
                    </a:xfrm>
                    <a:custGeom>
                      <a:avLst/>
                      <a:gdLst>
                        <a:gd name="T0" fmla="*/ 125 w 128"/>
                        <a:gd name="T1" fmla="*/ 80 h 118"/>
                        <a:gd name="T2" fmla="*/ 128 w 128"/>
                        <a:gd name="T3" fmla="*/ 77 h 118"/>
                        <a:gd name="T4" fmla="*/ 122 w 128"/>
                        <a:gd name="T5" fmla="*/ 70 h 118"/>
                        <a:gd name="T6" fmla="*/ 111 w 128"/>
                        <a:gd name="T7" fmla="*/ 58 h 118"/>
                        <a:gd name="T8" fmla="*/ 111 w 128"/>
                        <a:gd name="T9" fmla="*/ 59 h 118"/>
                        <a:gd name="T10" fmla="*/ 108 w 128"/>
                        <a:gd name="T11" fmla="*/ 65 h 118"/>
                        <a:gd name="T12" fmla="*/ 89 w 128"/>
                        <a:gd name="T13" fmla="*/ 60 h 118"/>
                        <a:gd name="T14" fmla="*/ 87 w 128"/>
                        <a:gd name="T15" fmla="*/ 61 h 118"/>
                        <a:gd name="T16" fmla="*/ 82 w 128"/>
                        <a:gd name="T17" fmla="*/ 63 h 118"/>
                        <a:gd name="T18" fmla="*/ 78 w 128"/>
                        <a:gd name="T19" fmla="*/ 66 h 118"/>
                        <a:gd name="T20" fmla="*/ 78 w 128"/>
                        <a:gd name="T21" fmla="*/ 67 h 118"/>
                        <a:gd name="T22" fmla="*/ 72 w 128"/>
                        <a:gd name="T23" fmla="*/ 67 h 118"/>
                        <a:gd name="T24" fmla="*/ 71 w 128"/>
                        <a:gd name="T25" fmla="*/ 67 h 118"/>
                        <a:gd name="T26" fmla="*/ 67 w 128"/>
                        <a:gd name="T27" fmla="*/ 64 h 118"/>
                        <a:gd name="T28" fmla="*/ 53 w 128"/>
                        <a:gd name="T29" fmla="*/ 56 h 118"/>
                        <a:gd name="T30" fmla="*/ 61 w 128"/>
                        <a:gd name="T31" fmla="*/ 36 h 118"/>
                        <a:gd name="T32" fmla="*/ 67 w 128"/>
                        <a:gd name="T33" fmla="*/ 26 h 118"/>
                        <a:gd name="T34" fmla="*/ 68 w 128"/>
                        <a:gd name="T35" fmla="*/ 20 h 118"/>
                        <a:gd name="T36" fmla="*/ 69 w 128"/>
                        <a:gd name="T37" fmla="*/ 12 h 118"/>
                        <a:gd name="T38" fmla="*/ 67 w 128"/>
                        <a:gd name="T39" fmla="*/ 2 h 118"/>
                        <a:gd name="T40" fmla="*/ 44 w 128"/>
                        <a:gd name="T41" fmla="*/ 0 h 118"/>
                        <a:gd name="T42" fmla="*/ 43 w 128"/>
                        <a:gd name="T43" fmla="*/ 3 h 118"/>
                        <a:gd name="T44" fmla="*/ 39 w 128"/>
                        <a:gd name="T45" fmla="*/ 19 h 118"/>
                        <a:gd name="T46" fmla="*/ 42 w 128"/>
                        <a:gd name="T47" fmla="*/ 28 h 118"/>
                        <a:gd name="T48" fmla="*/ 45 w 128"/>
                        <a:gd name="T49" fmla="*/ 44 h 118"/>
                        <a:gd name="T50" fmla="*/ 41 w 128"/>
                        <a:gd name="T51" fmla="*/ 48 h 118"/>
                        <a:gd name="T52" fmla="*/ 37 w 128"/>
                        <a:gd name="T53" fmla="*/ 38 h 118"/>
                        <a:gd name="T54" fmla="*/ 34 w 128"/>
                        <a:gd name="T55" fmla="*/ 30 h 118"/>
                        <a:gd name="T56" fmla="*/ 26 w 128"/>
                        <a:gd name="T57" fmla="*/ 27 h 118"/>
                        <a:gd name="T58" fmla="*/ 21 w 128"/>
                        <a:gd name="T59" fmla="*/ 25 h 118"/>
                        <a:gd name="T60" fmla="*/ 16 w 128"/>
                        <a:gd name="T61" fmla="*/ 22 h 118"/>
                        <a:gd name="T62" fmla="*/ 12 w 128"/>
                        <a:gd name="T63" fmla="*/ 24 h 118"/>
                        <a:gd name="T64" fmla="*/ 11 w 128"/>
                        <a:gd name="T65" fmla="*/ 25 h 118"/>
                        <a:gd name="T66" fmla="*/ 11 w 128"/>
                        <a:gd name="T67" fmla="*/ 32 h 118"/>
                        <a:gd name="T68" fmla="*/ 6 w 128"/>
                        <a:gd name="T69" fmla="*/ 32 h 118"/>
                        <a:gd name="T70" fmla="*/ 0 w 128"/>
                        <a:gd name="T71" fmla="*/ 38 h 118"/>
                        <a:gd name="T72" fmla="*/ 3 w 128"/>
                        <a:gd name="T73" fmla="*/ 46 h 118"/>
                        <a:gd name="T74" fmla="*/ 6 w 128"/>
                        <a:gd name="T75" fmla="*/ 54 h 118"/>
                        <a:gd name="T76" fmla="*/ 5 w 128"/>
                        <a:gd name="T77" fmla="*/ 60 h 118"/>
                        <a:gd name="T78" fmla="*/ 3 w 128"/>
                        <a:gd name="T79" fmla="*/ 66 h 118"/>
                        <a:gd name="T80" fmla="*/ 5 w 128"/>
                        <a:gd name="T81" fmla="*/ 73 h 118"/>
                        <a:gd name="T82" fmla="*/ 9 w 128"/>
                        <a:gd name="T83" fmla="*/ 71 h 118"/>
                        <a:gd name="T84" fmla="*/ 12 w 128"/>
                        <a:gd name="T85" fmla="*/ 69 h 118"/>
                        <a:gd name="T86" fmla="*/ 17 w 128"/>
                        <a:gd name="T87" fmla="*/ 72 h 118"/>
                        <a:gd name="T88" fmla="*/ 18 w 128"/>
                        <a:gd name="T89" fmla="*/ 73 h 118"/>
                        <a:gd name="T90" fmla="*/ 24 w 128"/>
                        <a:gd name="T91" fmla="*/ 73 h 118"/>
                        <a:gd name="T92" fmla="*/ 32 w 128"/>
                        <a:gd name="T93" fmla="*/ 73 h 118"/>
                        <a:gd name="T94" fmla="*/ 35 w 128"/>
                        <a:gd name="T95" fmla="*/ 75 h 118"/>
                        <a:gd name="T96" fmla="*/ 39 w 128"/>
                        <a:gd name="T97" fmla="*/ 77 h 118"/>
                        <a:gd name="T98" fmla="*/ 42 w 128"/>
                        <a:gd name="T99" fmla="*/ 76 h 118"/>
                        <a:gd name="T100" fmla="*/ 45 w 128"/>
                        <a:gd name="T101" fmla="*/ 75 h 118"/>
                        <a:gd name="T102" fmla="*/ 53 w 128"/>
                        <a:gd name="T103" fmla="*/ 84 h 118"/>
                        <a:gd name="T104" fmla="*/ 57 w 128"/>
                        <a:gd name="T105" fmla="*/ 90 h 118"/>
                        <a:gd name="T106" fmla="*/ 59 w 128"/>
                        <a:gd name="T107" fmla="*/ 90 h 118"/>
                        <a:gd name="T108" fmla="*/ 62 w 128"/>
                        <a:gd name="T109" fmla="*/ 90 h 118"/>
                        <a:gd name="T110" fmla="*/ 68 w 128"/>
                        <a:gd name="T111" fmla="*/ 101 h 118"/>
                        <a:gd name="T112" fmla="*/ 69 w 128"/>
                        <a:gd name="T113" fmla="*/ 106 h 118"/>
                        <a:gd name="T114" fmla="*/ 87 w 128"/>
                        <a:gd name="T115" fmla="*/ 118 h 118"/>
                        <a:gd name="T116" fmla="*/ 99 w 128"/>
                        <a:gd name="T117" fmla="*/ 112 h 118"/>
                        <a:gd name="T118" fmla="*/ 98 w 128"/>
                        <a:gd name="T119" fmla="*/ 106 h 118"/>
                        <a:gd name="T120" fmla="*/ 100 w 128"/>
                        <a:gd name="T121" fmla="*/ 99 h 118"/>
                        <a:gd name="T122" fmla="*/ 122 w 128"/>
                        <a:gd name="T123" fmla="*/ 84 h 118"/>
                        <a:gd name="T124" fmla="*/ 125 w 128"/>
                        <a:gd name="T125" fmla="*/ 80 h 1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128" h="118">
                          <a:moveTo>
                            <a:pt x="125" y="80"/>
                          </a:moveTo>
                          <a:cubicBezTo>
                            <a:pt x="126" y="79"/>
                            <a:pt x="127" y="78"/>
                            <a:pt x="128" y="77"/>
                          </a:cubicBezTo>
                          <a:cubicBezTo>
                            <a:pt x="126" y="75"/>
                            <a:pt x="124" y="72"/>
                            <a:pt x="122" y="70"/>
                          </a:cubicBezTo>
                          <a:cubicBezTo>
                            <a:pt x="119" y="65"/>
                            <a:pt x="115" y="61"/>
                            <a:pt x="111" y="58"/>
                          </a:cubicBezTo>
                          <a:cubicBezTo>
                            <a:pt x="111" y="58"/>
                            <a:pt x="111" y="59"/>
                            <a:pt x="111" y="59"/>
                          </a:cubicBezTo>
                          <a:cubicBezTo>
                            <a:pt x="110" y="63"/>
                            <a:pt x="110" y="65"/>
                            <a:pt x="108" y="65"/>
                          </a:cubicBezTo>
                          <a:cubicBezTo>
                            <a:pt x="103" y="65"/>
                            <a:pt x="94" y="63"/>
                            <a:pt x="89" y="60"/>
                          </a:cubicBezTo>
                          <a:cubicBezTo>
                            <a:pt x="88" y="61"/>
                            <a:pt x="88" y="61"/>
                            <a:pt x="87" y="61"/>
                          </a:cubicBezTo>
                          <a:cubicBezTo>
                            <a:pt x="85" y="62"/>
                            <a:pt x="83" y="62"/>
                            <a:pt x="82" y="63"/>
                          </a:cubicBezTo>
                          <a:cubicBezTo>
                            <a:pt x="80" y="63"/>
                            <a:pt x="79" y="63"/>
                            <a:pt x="78" y="66"/>
                          </a:cubicBezTo>
                          <a:lnTo>
                            <a:pt x="78" y="67"/>
                          </a:lnTo>
                          <a:lnTo>
                            <a:pt x="72" y="67"/>
                          </a:lnTo>
                          <a:lnTo>
                            <a:pt x="71" y="67"/>
                          </a:lnTo>
                          <a:cubicBezTo>
                            <a:pt x="71" y="66"/>
                            <a:pt x="69" y="65"/>
                            <a:pt x="67" y="64"/>
                          </a:cubicBezTo>
                          <a:cubicBezTo>
                            <a:pt x="55" y="58"/>
                            <a:pt x="53" y="57"/>
                            <a:pt x="53" y="56"/>
                          </a:cubicBezTo>
                          <a:cubicBezTo>
                            <a:pt x="53" y="47"/>
                            <a:pt x="57" y="42"/>
                            <a:pt x="61" y="36"/>
                          </a:cubicBezTo>
                          <a:cubicBezTo>
                            <a:pt x="64" y="33"/>
                            <a:pt x="66" y="30"/>
                            <a:pt x="67" y="26"/>
                          </a:cubicBezTo>
                          <a:cubicBezTo>
                            <a:pt x="68" y="24"/>
                            <a:pt x="68" y="22"/>
                            <a:pt x="68" y="20"/>
                          </a:cubicBezTo>
                          <a:cubicBezTo>
                            <a:pt x="68" y="18"/>
                            <a:pt x="67" y="15"/>
                            <a:pt x="69" y="12"/>
                          </a:cubicBezTo>
                          <a:cubicBezTo>
                            <a:pt x="68" y="9"/>
                            <a:pt x="67" y="6"/>
                            <a:pt x="67" y="2"/>
                          </a:cubicBezTo>
                          <a:cubicBezTo>
                            <a:pt x="58" y="2"/>
                            <a:pt x="50" y="1"/>
                            <a:pt x="44" y="0"/>
                          </a:cubicBezTo>
                          <a:cubicBezTo>
                            <a:pt x="44" y="1"/>
                            <a:pt x="43" y="2"/>
                            <a:pt x="43" y="3"/>
                          </a:cubicBezTo>
                          <a:cubicBezTo>
                            <a:pt x="41" y="9"/>
                            <a:pt x="39" y="14"/>
                            <a:pt x="39" y="19"/>
                          </a:cubicBezTo>
                          <a:cubicBezTo>
                            <a:pt x="38" y="23"/>
                            <a:pt x="40" y="25"/>
                            <a:pt x="42" y="28"/>
                          </a:cubicBezTo>
                          <a:cubicBezTo>
                            <a:pt x="45" y="32"/>
                            <a:pt x="49" y="37"/>
                            <a:pt x="45" y="44"/>
                          </a:cubicBezTo>
                          <a:cubicBezTo>
                            <a:pt x="44" y="47"/>
                            <a:pt x="43" y="48"/>
                            <a:pt x="41" y="48"/>
                          </a:cubicBezTo>
                          <a:cubicBezTo>
                            <a:pt x="39" y="48"/>
                            <a:pt x="38" y="43"/>
                            <a:pt x="37" y="38"/>
                          </a:cubicBezTo>
                          <a:cubicBezTo>
                            <a:pt x="36" y="35"/>
                            <a:pt x="35" y="31"/>
                            <a:pt x="34" y="30"/>
                          </a:cubicBezTo>
                          <a:cubicBezTo>
                            <a:pt x="31" y="28"/>
                            <a:pt x="28" y="27"/>
                            <a:pt x="26" y="27"/>
                          </a:cubicBezTo>
                          <a:cubicBezTo>
                            <a:pt x="24" y="26"/>
                            <a:pt x="23" y="26"/>
                            <a:pt x="21" y="25"/>
                          </a:cubicBezTo>
                          <a:cubicBezTo>
                            <a:pt x="19" y="23"/>
                            <a:pt x="17" y="22"/>
                            <a:pt x="16" y="22"/>
                          </a:cubicBezTo>
                          <a:cubicBezTo>
                            <a:pt x="14" y="22"/>
                            <a:pt x="13" y="23"/>
                            <a:pt x="12" y="24"/>
                          </a:cubicBezTo>
                          <a:cubicBezTo>
                            <a:pt x="12" y="25"/>
                            <a:pt x="11" y="25"/>
                            <a:pt x="11" y="25"/>
                          </a:cubicBezTo>
                          <a:lnTo>
                            <a:pt x="11" y="32"/>
                          </a:lnTo>
                          <a:lnTo>
                            <a:pt x="6" y="32"/>
                          </a:lnTo>
                          <a:cubicBezTo>
                            <a:pt x="1" y="32"/>
                            <a:pt x="0" y="32"/>
                            <a:pt x="0" y="38"/>
                          </a:cubicBezTo>
                          <a:cubicBezTo>
                            <a:pt x="0" y="42"/>
                            <a:pt x="2" y="44"/>
                            <a:pt x="3" y="46"/>
                          </a:cubicBezTo>
                          <a:cubicBezTo>
                            <a:pt x="4" y="48"/>
                            <a:pt x="6" y="50"/>
                            <a:pt x="6" y="54"/>
                          </a:cubicBezTo>
                          <a:cubicBezTo>
                            <a:pt x="6" y="57"/>
                            <a:pt x="5" y="58"/>
                            <a:pt x="5" y="60"/>
                          </a:cubicBezTo>
                          <a:cubicBezTo>
                            <a:pt x="4" y="62"/>
                            <a:pt x="3" y="64"/>
                            <a:pt x="3" y="66"/>
                          </a:cubicBezTo>
                          <a:cubicBezTo>
                            <a:pt x="3" y="70"/>
                            <a:pt x="4" y="73"/>
                            <a:pt x="5" y="73"/>
                          </a:cubicBezTo>
                          <a:cubicBezTo>
                            <a:pt x="7" y="73"/>
                            <a:pt x="8" y="72"/>
                            <a:pt x="9" y="71"/>
                          </a:cubicBezTo>
                          <a:cubicBezTo>
                            <a:pt x="10" y="70"/>
                            <a:pt x="11" y="69"/>
                            <a:pt x="12" y="69"/>
                          </a:cubicBezTo>
                          <a:cubicBezTo>
                            <a:pt x="16" y="69"/>
                            <a:pt x="17" y="71"/>
                            <a:pt x="17" y="72"/>
                          </a:cubicBezTo>
                          <a:cubicBezTo>
                            <a:pt x="17" y="72"/>
                            <a:pt x="18" y="73"/>
                            <a:pt x="18" y="73"/>
                          </a:cubicBezTo>
                          <a:cubicBezTo>
                            <a:pt x="19" y="73"/>
                            <a:pt x="22" y="73"/>
                            <a:pt x="24" y="73"/>
                          </a:cubicBezTo>
                          <a:cubicBezTo>
                            <a:pt x="27" y="73"/>
                            <a:pt x="30" y="73"/>
                            <a:pt x="32" y="73"/>
                          </a:cubicBezTo>
                          <a:cubicBezTo>
                            <a:pt x="33" y="74"/>
                            <a:pt x="34" y="74"/>
                            <a:pt x="35" y="75"/>
                          </a:cubicBezTo>
                          <a:cubicBezTo>
                            <a:pt x="36" y="76"/>
                            <a:pt x="37" y="77"/>
                            <a:pt x="39" y="77"/>
                          </a:cubicBezTo>
                          <a:cubicBezTo>
                            <a:pt x="40" y="77"/>
                            <a:pt x="41" y="77"/>
                            <a:pt x="42" y="76"/>
                          </a:cubicBezTo>
                          <a:cubicBezTo>
                            <a:pt x="43" y="75"/>
                            <a:pt x="44" y="75"/>
                            <a:pt x="45" y="75"/>
                          </a:cubicBezTo>
                          <a:cubicBezTo>
                            <a:pt x="52" y="75"/>
                            <a:pt x="53" y="80"/>
                            <a:pt x="53" y="84"/>
                          </a:cubicBezTo>
                          <a:cubicBezTo>
                            <a:pt x="54" y="88"/>
                            <a:pt x="54" y="90"/>
                            <a:pt x="57" y="90"/>
                          </a:cubicBezTo>
                          <a:cubicBezTo>
                            <a:pt x="58" y="90"/>
                            <a:pt x="59" y="90"/>
                            <a:pt x="59" y="90"/>
                          </a:cubicBezTo>
                          <a:cubicBezTo>
                            <a:pt x="59" y="89"/>
                            <a:pt x="60" y="89"/>
                            <a:pt x="62" y="90"/>
                          </a:cubicBezTo>
                          <a:cubicBezTo>
                            <a:pt x="66" y="90"/>
                            <a:pt x="67" y="96"/>
                            <a:pt x="68" y="101"/>
                          </a:cubicBezTo>
                          <a:cubicBezTo>
                            <a:pt x="68" y="103"/>
                            <a:pt x="68" y="104"/>
                            <a:pt x="69" y="106"/>
                          </a:cubicBezTo>
                          <a:cubicBezTo>
                            <a:pt x="71" y="116"/>
                            <a:pt x="77" y="118"/>
                            <a:pt x="87" y="118"/>
                          </a:cubicBezTo>
                          <a:cubicBezTo>
                            <a:pt x="89" y="118"/>
                            <a:pt x="98" y="113"/>
                            <a:pt x="99" y="112"/>
                          </a:cubicBezTo>
                          <a:cubicBezTo>
                            <a:pt x="99" y="110"/>
                            <a:pt x="99" y="108"/>
                            <a:pt x="98" y="106"/>
                          </a:cubicBezTo>
                          <a:cubicBezTo>
                            <a:pt x="98" y="104"/>
                            <a:pt x="97" y="102"/>
                            <a:pt x="100" y="99"/>
                          </a:cubicBezTo>
                          <a:cubicBezTo>
                            <a:pt x="106" y="93"/>
                            <a:pt x="117" y="87"/>
                            <a:pt x="122" y="84"/>
                          </a:cubicBezTo>
                          <a:cubicBezTo>
                            <a:pt x="122" y="82"/>
                            <a:pt x="124" y="81"/>
                            <a:pt x="125" y="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1" name="Freeform 1227">
                      <a:extLst>
                        <a:ext uri="{FF2B5EF4-FFF2-40B4-BE49-F238E27FC236}">
                          <a16:creationId xmlns:a16="http://schemas.microsoft.com/office/drawing/2014/main" id="{519DA661-B9A5-B086-9B5C-1CA288DFE3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1107" y="4643771"/>
                      <a:ext cx="93973" cy="144719"/>
                    </a:xfrm>
                    <a:custGeom>
                      <a:avLst/>
                      <a:gdLst>
                        <a:gd name="T0" fmla="*/ 216 w 221"/>
                        <a:gd name="T1" fmla="*/ 177 h 339"/>
                        <a:gd name="T2" fmla="*/ 213 w 221"/>
                        <a:gd name="T3" fmla="*/ 159 h 339"/>
                        <a:gd name="T4" fmla="*/ 201 w 221"/>
                        <a:gd name="T5" fmla="*/ 161 h 339"/>
                        <a:gd name="T6" fmla="*/ 196 w 221"/>
                        <a:gd name="T7" fmla="*/ 157 h 339"/>
                        <a:gd name="T8" fmla="*/ 220 w 221"/>
                        <a:gd name="T9" fmla="*/ 116 h 339"/>
                        <a:gd name="T10" fmla="*/ 210 w 221"/>
                        <a:gd name="T11" fmla="*/ 105 h 339"/>
                        <a:gd name="T12" fmla="*/ 203 w 221"/>
                        <a:gd name="T13" fmla="*/ 95 h 339"/>
                        <a:gd name="T14" fmla="*/ 209 w 221"/>
                        <a:gd name="T15" fmla="*/ 90 h 339"/>
                        <a:gd name="T16" fmla="*/ 202 w 221"/>
                        <a:gd name="T17" fmla="*/ 84 h 339"/>
                        <a:gd name="T18" fmla="*/ 195 w 221"/>
                        <a:gd name="T19" fmla="*/ 66 h 339"/>
                        <a:gd name="T20" fmla="*/ 188 w 221"/>
                        <a:gd name="T21" fmla="*/ 61 h 339"/>
                        <a:gd name="T22" fmla="*/ 178 w 221"/>
                        <a:gd name="T23" fmla="*/ 57 h 339"/>
                        <a:gd name="T24" fmla="*/ 168 w 221"/>
                        <a:gd name="T25" fmla="*/ 58 h 339"/>
                        <a:gd name="T26" fmla="*/ 155 w 221"/>
                        <a:gd name="T27" fmla="*/ 59 h 339"/>
                        <a:gd name="T28" fmla="*/ 158 w 221"/>
                        <a:gd name="T29" fmla="*/ 49 h 339"/>
                        <a:gd name="T30" fmla="*/ 153 w 221"/>
                        <a:gd name="T31" fmla="*/ 47 h 339"/>
                        <a:gd name="T32" fmla="*/ 145 w 221"/>
                        <a:gd name="T33" fmla="*/ 44 h 339"/>
                        <a:gd name="T34" fmla="*/ 141 w 221"/>
                        <a:gd name="T35" fmla="*/ 34 h 339"/>
                        <a:gd name="T36" fmla="*/ 120 w 221"/>
                        <a:gd name="T37" fmla="*/ 12 h 339"/>
                        <a:gd name="T38" fmla="*/ 113 w 221"/>
                        <a:gd name="T39" fmla="*/ 1 h 339"/>
                        <a:gd name="T40" fmla="*/ 94 w 221"/>
                        <a:gd name="T41" fmla="*/ 5 h 339"/>
                        <a:gd name="T42" fmla="*/ 89 w 221"/>
                        <a:gd name="T43" fmla="*/ 29 h 339"/>
                        <a:gd name="T44" fmla="*/ 104 w 221"/>
                        <a:gd name="T45" fmla="*/ 36 h 339"/>
                        <a:gd name="T46" fmla="*/ 105 w 221"/>
                        <a:gd name="T47" fmla="*/ 38 h 339"/>
                        <a:gd name="T48" fmla="*/ 103 w 221"/>
                        <a:gd name="T49" fmla="*/ 43 h 339"/>
                        <a:gd name="T50" fmla="*/ 105 w 221"/>
                        <a:gd name="T51" fmla="*/ 50 h 339"/>
                        <a:gd name="T52" fmla="*/ 104 w 221"/>
                        <a:gd name="T53" fmla="*/ 52 h 339"/>
                        <a:gd name="T54" fmla="*/ 88 w 221"/>
                        <a:gd name="T55" fmla="*/ 64 h 339"/>
                        <a:gd name="T56" fmla="*/ 78 w 221"/>
                        <a:gd name="T57" fmla="*/ 61 h 339"/>
                        <a:gd name="T58" fmla="*/ 76 w 221"/>
                        <a:gd name="T59" fmla="*/ 67 h 339"/>
                        <a:gd name="T60" fmla="*/ 78 w 221"/>
                        <a:gd name="T61" fmla="*/ 72 h 339"/>
                        <a:gd name="T62" fmla="*/ 83 w 221"/>
                        <a:gd name="T63" fmla="*/ 78 h 339"/>
                        <a:gd name="T64" fmla="*/ 95 w 221"/>
                        <a:gd name="T65" fmla="*/ 104 h 339"/>
                        <a:gd name="T66" fmla="*/ 111 w 221"/>
                        <a:gd name="T67" fmla="*/ 108 h 339"/>
                        <a:gd name="T68" fmla="*/ 121 w 221"/>
                        <a:gd name="T69" fmla="*/ 120 h 339"/>
                        <a:gd name="T70" fmla="*/ 109 w 221"/>
                        <a:gd name="T71" fmla="*/ 134 h 339"/>
                        <a:gd name="T72" fmla="*/ 91 w 221"/>
                        <a:gd name="T73" fmla="*/ 167 h 339"/>
                        <a:gd name="T74" fmla="*/ 82 w 221"/>
                        <a:gd name="T75" fmla="*/ 176 h 339"/>
                        <a:gd name="T76" fmla="*/ 96 w 221"/>
                        <a:gd name="T77" fmla="*/ 196 h 339"/>
                        <a:gd name="T78" fmla="*/ 85 w 221"/>
                        <a:gd name="T79" fmla="*/ 213 h 339"/>
                        <a:gd name="T80" fmla="*/ 52 w 221"/>
                        <a:gd name="T81" fmla="*/ 247 h 339"/>
                        <a:gd name="T82" fmla="*/ 47 w 221"/>
                        <a:gd name="T83" fmla="*/ 255 h 339"/>
                        <a:gd name="T84" fmla="*/ 36 w 221"/>
                        <a:gd name="T85" fmla="*/ 262 h 339"/>
                        <a:gd name="T86" fmla="*/ 32 w 221"/>
                        <a:gd name="T87" fmla="*/ 262 h 339"/>
                        <a:gd name="T88" fmla="*/ 17 w 221"/>
                        <a:gd name="T89" fmla="*/ 272 h 339"/>
                        <a:gd name="T90" fmla="*/ 7 w 221"/>
                        <a:gd name="T91" fmla="*/ 281 h 339"/>
                        <a:gd name="T92" fmla="*/ 9 w 221"/>
                        <a:gd name="T93" fmla="*/ 283 h 339"/>
                        <a:gd name="T94" fmla="*/ 6 w 221"/>
                        <a:gd name="T95" fmla="*/ 287 h 339"/>
                        <a:gd name="T96" fmla="*/ 11 w 221"/>
                        <a:gd name="T97" fmla="*/ 300 h 339"/>
                        <a:gd name="T98" fmla="*/ 14 w 221"/>
                        <a:gd name="T99" fmla="*/ 301 h 339"/>
                        <a:gd name="T100" fmla="*/ 7 w 221"/>
                        <a:gd name="T101" fmla="*/ 314 h 339"/>
                        <a:gd name="T102" fmla="*/ 31 w 221"/>
                        <a:gd name="T103" fmla="*/ 338 h 339"/>
                        <a:gd name="T104" fmla="*/ 124 w 221"/>
                        <a:gd name="T105" fmla="*/ 269 h 339"/>
                        <a:gd name="T106" fmla="*/ 146 w 221"/>
                        <a:gd name="T107" fmla="*/ 273 h 339"/>
                        <a:gd name="T108" fmla="*/ 156 w 221"/>
                        <a:gd name="T109" fmla="*/ 268 h 339"/>
                        <a:gd name="T110" fmla="*/ 176 w 221"/>
                        <a:gd name="T111" fmla="*/ 266 h 339"/>
                        <a:gd name="T112" fmla="*/ 209 w 221"/>
                        <a:gd name="T113" fmla="*/ 255 h 339"/>
                        <a:gd name="T114" fmla="*/ 221 w 221"/>
                        <a:gd name="T115" fmla="*/ 241 h 339"/>
                        <a:gd name="T116" fmla="*/ 212 w 221"/>
                        <a:gd name="T117" fmla="*/ 218 h 3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221" h="339">
                          <a:moveTo>
                            <a:pt x="212" y="218"/>
                          </a:moveTo>
                          <a:cubicBezTo>
                            <a:pt x="212" y="199"/>
                            <a:pt x="212" y="196"/>
                            <a:pt x="216" y="177"/>
                          </a:cubicBezTo>
                          <a:cubicBezTo>
                            <a:pt x="218" y="169"/>
                            <a:pt x="219" y="163"/>
                            <a:pt x="217" y="161"/>
                          </a:cubicBezTo>
                          <a:cubicBezTo>
                            <a:pt x="216" y="160"/>
                            <a:pt x="215" y="159"/>
                            <a:pt x="213" y="159"/>
                          </a:cubicBezTo>
                          <a:cubicBezTo>
                            <a:pt x="211" y="159"/>
                            <a:pt x="209" y="160"/>
                            <a:pt x="207" y="160"/>
                          </a:cubicBezTo>
                          <a:cubicBezTo>
                            <a:pt x="205" y="161"/>
                            <a:pt x="203" y="161"/>
                            <a:pt x="201" y="161"/>
                          </a:cubicBezTo>
                          <a:cubicBezTo>
                            <a:pt x="198" y="161"/>
                            <a:pt x="196" y="160"/>
                            <a:pt x="196" y="157"/>
                          </a:cubicBezTo>
                          <a:lnTo>
                            <a:pt x="196" y="157"/>
                          </a:lnTo>
                          <a:lnTo>
                            <a:pt x="196" y="157"/>
                          </a:lnTo>
                          <a:cubicBezTo>
                            <a:pt x="198" y="136"/>
                            <a:pt x="213" y="122"/>
                            <a:pt x="220" y="116"/>
                          </a:cubicBezTo>
                          <a:cubicBezTo>
                            <a:pt x="219" y="115"/>
                            <a:pt x="217" y="112"/>
                            <a:pt x="214" y="110"/>
                          </a:cubicBezTo>
                          <a:cubicBezTo>
                            <a:pt x="212" y="108"/>
                            <a:pt x="211" y="107"/>
                            <a:pt x="210" y="105"/>
                          </a:cubicBezTo>
                          <a:cubicBezTo>
                            <a:pt x="209" y="104"/>
                            <a:pt x="208" y="103"/>
                            <a:pt x="206" y="101"/>
                          </a:cubicBezTo>
                          <a:cubicBezTo>
                            <a:pt x="203" y="99"/>
                            <a:pt x="202" y="97"/>
                            <a:pt x="203" y="95"/>
                          </a:cubicBezTo>
                          <a:cubicBezTo>
                            <a:pt x="203" y="93"/>
                            <a:pt x="204" y="92"/>
                            <a:pt x="207" y="91"/>
                          </a:cubicBezTo>
                          <a:cubicBezTo>
                            <a:pt x="209" y="91"/>
                            <a:pt x="209" y="90"/>
                            <a:pt x="209" y="90"/>
                          </a:cubicBezTo>
                          <a:cubicBezTo>
                            <a:pt x="209" y="89"/>
                            <a:pt x="206" y="87"/>
                            <a:pt x="205" y="86"/>
                          </a:cubicBezTo>
                          <a:cubicBezTo>
                            <a:pt x="204" y="85"/>
                            <a:pt x="203" y="85"/>
                            <a:pt x="202" y="84"/>
                          </a:cubicBezTo>
                          <a:cubicBezTo>
                            <a:pt x="200" y="83"/>
                            <a:pt x="197" y="81"/>
                            <a:pt x="199" y="78"/>
                          </a:cubicBezTo>
                          <a:cubicBezTo>
                            <a:pt x="200" y="76"/>
                            <a:pt x="199" y="73"/>
                            <a:pt x="195" y="66"/>
                          </a:cubicBezTo>
                          <a:cubicBezTo>
                            <a:pt x="193" y="62"/>
                            <a:pt x="192" y="60"/>
                            <a:pt x="190" y="60"/>
                          </a:cubicBezTo>
                          <a:cubicBezTo>
                            <a:pt x="190" y="60"/>
                            <a:pt x="189" y="60"/>
                            <a:pt x="188" y="61"/>
                          </a:cubicBezTo>
                          <a:cubicBezTo>
                            <a:pt x="187" y="62"/>
                            <a:pt x="186" y="63"/>
                            <a:pt x="184" y="63"/>
                          </a:cubicBezTo>
                          <a:cubicBezTo>
                            <a:pt x="182" y="63"/>
                            <a:pt x="180" y="61"/>
                            <a:pt x="178" y="57"/>
                          </a:cubicBezTo>
                          <a:cubicBezTo>
                            <a:pt x="176" y="53"/>
                            <a:pt x="175" y="53"/>
                            <a:pt x="174" y="53"/>
                          </a:cubicBezTo>
                          <a:cubicBezTo>
                            <a:pt x="173" y="53"/>
                            <a:pt x="171" y="55"/>
                            <a:pt x="168" y="58"/>
                          </a:cubicBezTo>
                          <a:cubicBezTo>
                            <a:pt x="166" y="60"/>
                            <a:pt x="163" y="61"/>
                            <a:pt x="160" y="61"/>
                          </a:cubicBezTo>
                          <a:cubicBezTo>
                            <a:pt x="158" y="61"/>
                            <a:pt x="156" y="60"/>
                            <a:pt x="155" y="59"/>
                          </a:cubicBezTo>
                          <a:cubicBezTo>
                            <a:pt x="154" y="57"/>
                            <a:pt x="155" y="54"/>
                            <a:pt x="157" y="51"/>
                          </a:cubicBezTo>
                          <a:cubicBezTo>
                            <a:pt x="158" y="50"/>
                            <a:pt x="158" y="49"/>
                            <a:pt x="158" y="49"/>
                          </a:cubicBezTo>
                          <a:cubicBezTo>
                            <a:pt x="158" y="49"/>
                            <a:pt x="158" y="49"/>
                            <a:pt x="158" y="49"/>
                          </a:cubicBezTo>
                          <a:cubicBezTo>
                            <a:pt x="156" y="49"/>
                            <a:pt x="155" y="48"/>
                            <a:pt x="153" y="47"/>
                          </a:cubicBezTo>
                          <a:cubicBezTo>
                            <a:pt x="151" y="46"/>
                            <a:pt x="151" y="46"/>
                            <a:pt x="150" y="46"/>
                          </a:cubicBezTo>
                          <a:cubicBezTo>
                            <a:pt x="149" y="46"/>
                            <a:pt x="148" y="45"/>
                            <a:pt x="145" y="44"/>
                          </a:cubicBezTo>
                          <a:cubicBezTo>
                            <a:pt x="142" y="43"/>
                            <a:pt x="141" y="41"/>
                            <a:pt x="141" y="39"/>
                          </a:cubicBezTo>
                          <a:cubicBezTo>
                            <a:pt x="140" y="37"/>
                            <a:pt x="141" y="35"/>
                            <a:pt x="141" y="34"/>
                          </a:cubicBezTo>
                          <a:cubicBezTo>
                            <a:pt x="135" y="33"/>
                            <a:pt x="131" y="29"/>
                            <a:pt x="128" y="25"/>
                          </a:cubicBezTo>
                          <a:cubicBezTo>
                            <a:pt x="125" y="21"/>
                            <a:pt x="122" y="16"/>
                            <a:pt x="120" y="12"/>
                          </a:cubicBezTo>
                          <a:cubicBezTo>
                            <a:pt x="118" y="8"/>
                            <a:pt x="116" y="4"/>
                            <a:pt x="113" y="0"/>
                          </a:cubicBezTo>
                          <a:cubicBezTo>
                            <a:pt x="113" y="1"/>
                            <a:pt x="113" y="1"/>
                            <a:pt x="113" y="1"/>
                          </a:cubicBezTo>
                          <a:cubicBezTo>
                            <a:pt x="110" y="3"/>
                            <a:pt x="108" y="5"/>
                            <a:pt x="103" y="5"/>
                          </a:cubicBezTo>
                          <a:lnTo>
                            <a:pt x="94" y="5"/>
                          </a:lnTo>
                          <a:cubicBezTo>
                            <a:pt x="93" y="5"/>
                            <a:pt x="89" y="6"/>
                            <a:pt x="89" y="7"/>
                          </a:cubicBezTo>
                          <a:lnTo>
                            <a:pt x="89" y="29"/>
                          </a:lnTo>
                          <a:cubicBezTo>
                            <a:pt x="89" y="33"/>
                            <a:pt x="94" y="34"/>
                            <a:pt x="101" y="36"/>
                          </a:cubicBezTo>
                          <a:cubicBezTo>
                            <a:pt x="102" y="36"/>
                            <a:pt x="103" y="36"/>
                            <a:pt x="104" y="36"/>
                          </a:cubicBezTo>
                          <a:lnTo>
                            <a:pt x="106" y="36"/>
                          </a:lnTo>
                          <a:lnTo>
                            <a:pt x="105" y="38"/>
                          </a:lnTo>
                          <a:cubicBezTo>
                            <a:pt x="105" y="39"/>
                            <a:pt x="104" y="39"/>
                            <a:pt x="104" y="40"/>
                          </a:cubicBezTo>
                          <a:cubicBezTo>
                            <a:pt x="103" y="41"/>
                            <a:pt x="103" y="41"/>
                            <a:pt x="103" y="43"/>
                          </a:cubicBezTo>
                          <a:cubicBezTo>
                            <a:pt x="103" y="44"/>
                            <a:pt x="104" y="46"/>
                            <a:pt x="104" y="48"/>
                          </a:cubicBezTo>
                          <a:cubicBezTo>
                            <a:pt x="105" y="49"/>
                            <a:pt x="105" y="50"/>
                            <a:pt x="105" y="50"/>
                          </a:cubicBezTo>
                          <a:lnTo>
                            <a:pt x="106" y="51"/>
                          </a:lnTo>
                          <a:lnTo>
                            <a:pt x="104" y="52"/>
                          </a:lnTo>
                          <a:cubicBezTo>
                            <a:pt x="102" y="52"/>
                            <a:pt x="101" y="54"/>
                            <a:pt x="99" y="57"/>
                          </a:cubicBezTo>
                          <a:cubicBezTo>
                            <a:pt x="96" y="60"/>
                            <a:pt x="93" y="64"/>
                            <a:pt x="88" y="64"/>
                          </a:cubicBezTo>
                          <a:cubicBezTo>
                            <a:pt x="85" y="64"/>
                            <a:pt x="83" y="63"/>
                            <a:pt x="82" y="63"/>
                          </a:cubicBezTo>
                          <a:cubicBezTo>
                            <a:pt x="81" y="62"/>
                            <a:pt x="80" y="61"/>
                            <a:pt x="78" y="61"/>
                          </a:cubicBezTo>
                          <a:cubicBezTo>
                            <a:pt x="77" y="61"/>
                            <a:pt x="77" y="62"/>
                            <a:pt x="77" y="62"/>
                          </a:cubicBezTo>
                          <a:cubicBezTo>
                            <a:pt x="76" y="63"/>
                            <a:pt x="76" y="65"/>
                            <a:pt x="76" y="67"/>
                          </a:cubicBezTo>
                          <a:cubicBezTo>
                            <a:pt x="76" y="67"/>
                            <a:pt x="76" y="68"/>
                            <a:pt x="76" y="68"/>
                          </a:cubicBezTo>
                          <a:cubicBezTo>
                            <a:pt x="76" y="70"/>
                            <a:pt x="77" y="71"/>
                            <a:pt x="78" y="72"/>
                          </a:cubicBezTo>
                          <a:cubicBezTo>
                            <a:pt x="79" y="73"/>
                            <a:pt x="80" y="73"/>
                            <a:pt x="80" y="74"/>
                          </a:cubicBezTo>
                          <a:cubicBezTo>
                            <a:pt x="81" y="75"/>
                            <a:pt x="82" y="77"/>
                            <a:pt x="83" y="78"/>
                          </a:cubicBezTo>
                          <a:cubicBezTo>
                            <a:pt x="85" y="82"/>
                            <a:pt x="88" y="86"/>
                            <a:pt x="89" y="90"/>
                          </a:cubicBezTo>
                          <a:cubicBezTo>
                            <a:pt x="90" y="92"/>
                            <a:pt x="94" y="102"/>
                            <a:pt x="95" y="104"/>
                          </a:cubicBezTo>
                          <a:cubicBezTo>
                            <a:pt x="98" y="105"/>
                            <a:pt x="100" y="105"/>
                            <a:pt x="102" y="105"/>
                          </a:cubicBezTo>
                          <a:cubicBezTo>
                            <a:pt x="105" y="105"/>
                            <a:pt x="108" y="105"/>
                            <a:pt x="111" y="108"/>
                          </a:cubicBezTo>
                          <a:cubicBezTo>
                            <a:pt x="112" y="108"/>
                            <a:pt x="113" y="109"/>
                            <a:pt x="113" y="109"/>
                          </a:cubicBezTo>
                          <a:cubicBezTo>
                            <a:pt x="117" y="112"/>
                            <a:pt x="121" y="114"/>
                            <a:pt x="121" y="120"/>
                          </a:cubicBezTo>
                          <a:cubicBezTo>
                            <a:pt x="121" y="128"/>
                            <a:pt x="116" y="131"/>
                            <a:pt x="112" y="133"/>
                          </a:cubicBezTo>
                          <a:cubicBezTo>
                            <a:pt x="111" y="133"/>
                            <a:pt x="110" y="134"/>
                            <a:pt x="109" y="134"/>
                          </a:cubicBezTo>
                          <a:cubicBezTo>
                            <a:pt x="102" y="138"/>
                            <a:pt x="98" y="149"/>
                            <a:pt x="94" y="159"/>
                          </a:cubicBezTo>
                          <a:cubicBezTo>
                            <a:pt x="93" y="162"/>
                            <a:pt x="92" y="165"/>
                            <a:pt x="91" y="167"/>
                          </a:cubicBezTo>
                          <a:cubicBezTo>
                            <a:pt x="90" y="169"/>
                            <a:pt x="88" y="170"/>
                            <a:pt x="86" y="171"/>
                          </a:cubicBezTo>
                          <a:cubicBezTo>
                            <a:pt x="83" y="172"/>
                            <a:pt x="82" y="173"/>
                            <a:pt x="82" y="176"/>
                          </a:cubicBezTo>
                          <a:cubicBezTo>
                            <a:pt x="82" y="180"/>
                            <a:pt x="84" y="182"/>
                            <a:pt x="88" y="184"/>
                          </a:cubicBezTo>
                          <a:cubicBezTo>
                            <a:pt x="91" y="187"/>
                            <a:pt x="96" y="190"/>
                            <a:pt x="96" y="196"/>
                          </a:cubicBezTo>
                          <a:cubicBezTo>
                            <a:pt x="96" y="204"/>
                            <a:pt x="92" y="207"/>
                            <a:pt x="87" y="211"/>
                          </a:cubicBezTo>
                          <a:cubicBezTo>
                            <a:pt x="87" y="212"/>
                            <a:pt x="86" y="212"/>
                            <a:pt x="85" y="213"/>
                          </a:cubicBezTo>
                          <a:cubicBezTo>
                            <a:pt x="79" y="220"/>
                            <a:pt x="72" y="227"/>
                            <a:pt x="64" y="227"/>
                          </a:cubicBezTo>
                          <a:cubicBezTo>
                            <a:pt x="61" y="238"/>
                            <a:pt x="58" y="242"/>
                            <a:pt x="52" y="247"/>
                          </a:cubicBezTo>
                          <a:cubicBezTo>
                            <a:pt x="51" y="248"/>
                            <a:pt x="49" y="249"/>
                            <a:pt x="48" y="251"/>
                          </a:cubicBezTo>
                          <a:cubicBezTo>
                            <a:pt x="47" y="252"/>
                            <a:pt x="47" y="253"/>
                            <a:pt x="47" y="255"/>
                          </a:cubicBezTo>
                          <a:cubicBezTo>
                            <a:pt x="47" y="256"/>
                            <a:pt x="47" y="258"/>
                            <a:pt x="46" y="259"/>
                          </a:cubicBezTo>
                          <a:cubicBezTo>
                            <a:pt x="43" y="262"/>
                            <a:pt x="40" y="262"/>
                            <a:pt x="36" y="262"/>
                          </a:cubicBezTo>
                          <a:cubicBezTo>
                            <a:pt x="36" y="262"/>
                            <a:pt x="35" y="262"/>
                            <a:pt x="34" y="262"/>
                          </a:cubicBezTo>
                          <a:cubicBezTo>
                            <a:pt x="33" y="262"/>
                            <a:pt x="32" y="262"/>
                            <a:pt x="32" y="262"/>
                          </a:cubicBezTo>
                          <a:cubicBezTo>
                            <a:pt x="28" y="262"/>
                            <a:pt x="27" y="264"/>
                            <a:pt x="25" y="267"/>
                          </a:cubicBezTo>
                          <a:cubicBezTo>
                            <a:pt x="23" y="269"/>
                            <a:pt x="21" y="272"/>
                            <a:pt x="17" y="272"/>
                          </a:cubicBezTo>
                          <a:cubicBezTo>
                            <a:pt x="9" y="272"/>
                            <a:pt x="4" y="273"/>
                            <a:pt x="4" y="276"/>
                          </a:cubicBezTo>
                          <a:cubicBezTo>
                            <a:pt x="4" y="278"/>
                            <a:pt x="5" y="280"/>
                            <a:pt x="7" y="281"/>
                          </a:cubicBezTo>
                          <a:cubicBezTo>
                            <a:pt x="7" y="281"/>
                            <a:pt x="8" y="282"/>
                            <a:pt x="8" y="282"/>
                          </a:cubicBezTo>
                          <a:lnTo>
                            <a:pt x="9" y="283"/>
                          </a:lnTo>
                          <a:lnTo>
                            <a:pt x="8" y="284"/>
                          </a:lnTo>
                          <a:cubicBezTo>
                            <a:pt x="7" y="285"/>
                            <a:pt x="7" y="286"/>
                            <a:pt x="6" y="287"/>
                          </a:cubicBezTo>
                          <a:cubicBezTo>
                            <a:pt x="4" y="289"/>
                            <a:pt x="2" y="292"/>
                            <a:pt x="2" y="296"/>
                          </a:cubicBezTo>
                          <a:cubicBezTo>
                            <a:pt x="2" y="299"/>
                            <a:pt x="6" y="300"/>
                            <a:pt x="11" y="300"/>
                          </a:cubicBezTo>
                          <a:cubicBezTo>
                            <a:pt x="12" y="300"/>
                            <a:pt x="12" y="301"/>
                            <a:pt x="13" y="301"/>
                          </a:cubicBezTo>
                          <a:lnTo>
                            <a:pt x="14" y="301"/>
                          </a:lnTo>
                          <a:lnTo>
                            <a:pt x="14" y="302"/>
                          </a:lnTo>
                          <a:cubicBezTo>
                            <a:pt x="13" y="307"/>
                            <a:pt x="10" y="310"/>
                            <a:pt x="7" y="314"/>
                          </a:cubicBezTo>
                          <a:cubicBezTo>
                            <a:pt x="4" y="317"/>
                            <a:pt x="1" y="319"/>
                            <a:pt x="0" y="323"/>
                          </a:cubicBezTo>
                          <a:cubicBezTo>
                            <a:pt x="1" y="325"/>
                            <a:pt x="6" y="339"/>
                            <a:pt x="31" y="338"/>
                          </a:cubicBezTo>
                          <a:cubicBezTo>
                            <a:pt x="78" y="336"/>
                            <a:pt x="110" y="293"/>
                            <a:pt x="117" y="273"/>
                          </a:cubicBezTo>
                          <a:cubicBezTo>
                            <a:pt x="118" y="270"/>
                            <a:pt x="121" y="269"/>
                            <a:pt x="124" y="269"/>
                          </a:cubicBezTo>
                          <a:cubicBezTo>
                            <a:pt x="127" y="269"/>
                            <a:pt x="131" y="270"/>
                            <a:pt x="134" y="271"/>
                          </a:cubicBezTo>
                          <a:cubicBezTo>
                            <a:pt x="138" y="272"/>
                            <a:pt x="142" y="273"/>
                            <a:pt x="146" y="273"/>
                          </a:cubicBezTo>
                          <a:cubicBezTo>
                            <a:pt x="147" y="273"/>
                            <a:pt x="148" y="273"/>
                            <a:pt x="149" y="272"/>
                          </a:cubicBezTo>
                          <a:cubicBezTo>
                            <a:pt x="151" y="272"/>
                            <a:pt x="154" y="270"/>
                            <a:pt x="156" y="268"/>
                          </a:cubicBezTo>
                          <a:cubicBezTo>
                            <a:pt x="159" y="266"/>
                            <a:pt x="162" y="264"/>
                            <a:pt x="165" y="264"/>
                          </a:cubicBezTo>
                          <a:cubicBezTo>
                            <a:pt x="169" y="264"/>
                            <a:pt x="173" y="265"/>
                            <a:pt x="176" y="266"/>
                          </a:cubicBezTo>
                          <a:cubicBezTo>
                            <a:pt x="179" y="267"/>
                            <a:pt x="183" y="269"/>
                            <a:pt x="188" y="269"/>
                          </a:cubicBezTo>
                          <a:cubicBezTo>
                            <a:pt x="200" y="272"/>
                            <a:pt x="205" y="264"/>
                            <a:pt x="209" y="255"/>
                          </a:cubicBezTo>
                          <a:cubicBezTo>
                            <a:pt x="212" y="250"/>
                            <a:pt x="215" y="245"/>
                            <a:pt x="220" y="242"/>
                          </a:cubicBezTo>
                          <a:cubicBezTo>
                            <a:pt x="221" y="241"/>
                            <a:pt x="221" y="241"/>
                            <a:pt x="221" y="241"/>
                          </a:cubicBezTo>
                          <a:cubicBezTo>
                            <a:pt x="221" y="240"/>
                            <a:pt x="220" y="238"/>
                            <a:pt x="218" y="236"/>
                          </a:cubicBezTo>
                          <a:cubicBezTo>
                            <a:pt x="216" y="232"/>
                            <a:pt x="212" y="226"/>
                            <a:pt x="212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2" name="Freeform 1228">
                      <a:extLst>
                        <a:ext uri="{FF2B5EF4-FFF2-40B4-BE49-F238E27FC236}">
                          <a16:creationId xmlns:a16="http://schemas.microsoft.com/office/drawing/2014/main" id="{84499334-F7A3-0992-0756-1D3A13A28D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05286" y="4506570"/>
                      <a:ext cx="3759" cy="3759"/>
                    </a:xfrm>
                    <a:custGeom>
                      <a:avLst/>
                      <a:gdLst>
                        <a:gd name="T0" fmla="*/ 11 w 11"/>
                        <a:gd name="T1" fmla="*/ 7 h 7"/>
                        <a:gd name="T2" fmla="*/ 0 w 11"/>
                        <a:gd name="T3" fmla="*/ 0 h 7"/>
                        <a:gd name="T4" fmla="*/ 11 w 11"/>
                        <a:gd name="T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7"/>
                          </a:moveTo>
                          <a:cubicBezTo>
                            <a:pt x="8" y="3"/>
                            <a:pt x="4" y="0"/>
                            <a:pt x="0" y="0"/>
                          </a:cubicBezTo>
                          <a:cubicBezTo>
                            <a:pt x="4" y="0"/>
                            <a:pt x="8" y="3"/>
                            <a:pt x="1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3" name="Freeform 1229">
                      <a:extLst>
                        <a:ext uri="{FF2B5EF4-FFF2-40B4-BE49-F238E27FC236}">
                          <a16:creationId xmlns:a16="http://schemas.microsoft.com/office/drawing/2014/main" id="{22ACC09E-925C-45D7-8263-932B6C8DD9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2343" y="4482137"/>
                      <a:ext cx="56384" cy="80818"/>
                    </a:xfrm>
                    <a:custGeom>
                      <a:avLst/>
                      <a:gdLst>
                        <a:gd name="T0" fmla="*/ 129 w 136"/>
                        <a:gd name="T1" fmla="*/ 128 h 187"/>
                        <a:gd name="T2" fmla="*/ 110 w 136"/>
                        <a:gd name="T3" fmla="*/ 102 h 187"/>
                        <a:gd name="T4" fmla="*/ 87 w 136"/>
                        <a:gd name="T5" fmla="*/ 89 h 187"/>
                        <a:gd name="T6" fmla="*/ 95 w 136"/>
                        <a:gd name="T7" fmla="*/ 61 h 187"/>
                        <a:gd name="T8" fmla="*/ 96 w 136"/>
                        <a:gd name="T9" fmla="*/ 23 h 187"/>
                        <a:gd name="T10" fmla="*/ 104 w 136"/>
                        <a:gd name="T11" fmla="*/ 9 h 187"/>
                        <a:gd name="T12" fmla="*/ 98 w 136"/>
                        <a:gd name="T13" fmla="*/ 0 h 187"/>
                        <a:gd name="T14" fmla="*/ 85 w 136"/>
                        <a:gd name="T15" fmla="*/ 15 h 187"/>
                        <a:gd name="T16" fmla="*/ 89 w 136"/>
                        <a:gd name="T17" fmla="*/ 45 h 187"/>
                        <a:gd name="T18" fmla="*/ 73 w 136"/>
                        <a:gd name="T19" fmla="*/ 105 h 187"/>
                        <a:gd name="T20" fmla="*/ 69 w 136"/>
                        <a:gd name="T21" fmla="*/ 139 h 187"/>
                        <a:gd name="T22" fmla="*/ 35 w 136"/>
                        <a:gd name="T23" fmla="*/ 177 h 187"/>
                        <a:gd name="T24" fmla="*/ 17 w 136"/>
                        <a:gd name="T25" fmla="*/ 159 h 187"/>
                        <a:gd name="T26" fmla="*/ 15 w 136"/>
                        <a:gd name="T27" fmla="*/ 170 h 187"/>
                        <a:gd name="T28" fmla="*/ 43 w 136"/>
                        <a:gd name="T29" fmla="*/ 187 h 187"/>
                        <a:gd name="T30" fmla="*/ 72 w 136"/>
                        <a:gd name="T31" fmla="*/ 164 h 187"/>
                        <a:gd name="T32" fmla="*/ 88 w 136"/>
                        <a:gd name="T33" fmla="*/ 149 h 187"/>
                        <a:gd name="T34" fmla="*/ 100 w 136"/>
                        <a:gd name="T35" fmla="*/ 110 h 187"/>
                        <a:gd name="T36" fmla="*/ 122 w 136"/>
                        <a:gd name="T37" fmla="*/ 128 h 187"/>
                        <a:gd name="T38" fmla="*/ 115 w 136"/>
                        <a:gd name="T39" fmla="*/ 152 h 187"/>
                        <a:gd name="T40" fmla="*/ 135 w 136"/>
                        <a:gd name="T41" fmla="*/ 164 h 187"/>
                        <a:gd name="T42" fmla="*/ 119 w 136"/>
                        <a:gd name="T43" fmla="*/ 146 h 187"/>
                        <a:gd name="T44" fmla="*/ 129 w 136"/>
                        <a:gd name="T45" fmla="*/ 128 h 1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36" h="187">
                          <a:moveTo>
                            <a:pt x="129" y="128"/>
                          </a:moveTo>
                          <a:cubicBezTo>
                            <a:pt x="126" y="115"/>
                            <a:pt x="121" y="104"/>
                            <a:pt x="110" y="102"/>
                          </a:cubicBezTo>
                          <a:cubicBezTo>
                            <a:pt x="84" y="109"/>
                            <a:pt x="87" y="103"/>
                            <a:pt x="87" y="89"/>
                          </a:cubicBezTo>
                          <a:cubicBezTo>
                            <a:pt x="87" y="81"/>
                            <a:pt x="91" y="72"/>
                            <a:pt x="95" y="61"/>
                          </a:cubicBezTo>
                          <a:cubicBezTo>
                            <a:pt x="106" y="57"/>
                            <a:pt x="92" y="36"/>
                            <a:pt x="96" y="23"/>
                          </a:cubicBezTo>
                          <a:cubicBezTo>
                            <a:pt x="97" y="18"/>
                            <a:pt x="97" y="13"/>
                            <a:pt x="104" y="9"/>
                          </a:cubicBezTo>
                          <a:lnTo>
                            <a:pt x="98" y="0"/>
                          </a:lnTo>
                          <a:cubicBezTo>
                            <a:pt x="94" y="7"/>
                            <a:pt x="89" y="4"/>
                            <a:pt x="85" y="15"/>
                          </a:cubicBezTo>
                          <a:cubicBezTo>
                            <a:pt x="81" y="33"/>
                            <a:pt x="96" y="30"/>
                            <a:pt x="89" y="45"/>
                          </a:cubicBezTo>
                          <a:cubicBezTo>
                            <a:pt x="81" y="59"/>
                            <a:pt x="65" y="90"/>
                            <a:pt x="73" y="105"/>
                          </a:cubicBezTo>
                          <a:cubicBezTo>
                            <a:pt x="90" y="140"/>
                            <a:pt x="73" y="115"/>
                            <a:pt x="69" y="139"/>
                          </a:cubicBezTo>
                          <a:cubicBezTo>
                            <a:pt x="52" y="151"/>
                            <a:pt x="46" y="176"/>
                            <a:pt x="35" y="177"/>
                          </a:cubicBezTo>
                          <a:cubicBezTo>
                            <a:pt x="21" y="177"/>
                            <a:pt x="26" y="160"/>
                            <a:pt x="17" y="159"/>
                          </a:cubicBezTo>
                          <a:cubicBezTo>
                            <a:pt x="0" y="158"/>
                            <a:pt x="15" y="164"/>
                            <a:pt x="15" y="170"/>
                          </a:cubicBezTo>
                          <a:cubicBezTo>
                            <a:pt x="15" y="181"/>
                            <a:pt x="31" y="175"/>
                            <a:pt x="43" y="187"/>
                          </a:cubicBezTo>
                          <a:cubicBezTo>
                            <a:pt x="48" y="169"/>
                            <a:pt x="60" y="185"/>
                            <a:pt x="72" y="164"/>
                          </a:cubicBezTo>
                          <a:cubicBezTo>
                            <a:pt x="76" y="157"/>
                            <a:pt x="72" y="157"/>
                            <a:pt x="88" y="149"/>
                          </a:cubicBezTo>
                          <a:cubicBezTo>
                            <a:pt x="84" y="120"/>
                            <a:pt x="85" y="111"/>
                            <a:pt x="100" y="110"/>
                          </a:cubicBezTo>
                          <a:cubicBezTo>
                            <a:pt x="117" y="107"/>
                            <a:pt x="115" y="122"/>
                            <a:pt x="122" y="128"/>
                          </a:cubicBezTo>
                          <a:cubicBezTo>
                            <a:pt x="118" y="139"/>
                            <a:pt x="115" y="145"/>
                            <a:pt x="115" y="152"/>
                          </a:cubicBezTo>
                          <a:cubicBezTo>
                            <a:pt x="115" y="159"/>
                            <a:pt x="126" y="165"/>
                            <a:pt x="135" y="164"/>
                          </a:cubicBezTo>
                          <a:cubicBezTo>
                            <a:pt x="136" y="162"/>
                            <a:pt x="118" y="157"/>
                            <a:pt x="119" y="146"/>
                          </a:cubicBezTo>
                          <a:cubicBezTo>
                            <a:pt x="120" y="138"/>
                            <a:pt x="131" y="142"/>
                            <a:pt x="129" y="1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4" name="Freeform 1230">
                      <a:extLst>
                        <a:ext uri="{FF2B5EF4-FFF2-40B4-BE49-F238E27FC236}">
                          <a16:creationId xmlns:a16="http://schemas.microsoft.com/office/drawing/2014/main" id="{CC9056FC-E51B-2D78-3A36-E56EA4FD6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66531" y="4455825"/>
                      <a:ext cx="13157" cy="13157"/>
                    </a:xfrm>
                    <a:custGeom>
                      <a:avLst/>
                      <a:gdLst>
                        <a:gd name="T0" fmla="*/ 0 w 30"/>
                        <a:gd name="T1" fmla="*/ 31 h 31"/>
                        <a:gd name="T2" fmla="*/ 17 w 30"/>
                        <a:gd name="T3" fmla="*/ 0 h 31"/>
                        <a:gd name="T4" fmla="*/ 21 w 30"/>
                        <a:gd name="T5" fmla="*/ 1 h 31"/>
                        <a:gd name="T6" fmla="*/ 26 w 30"/>
                        <a:gd name="T7" fmla="*/ 9 h 31"/>
                        <a:gd name="T8" fmla="*/ 0 w 30"/>
                        <a:gd name="T9" fmla="*/ 31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0" h="31">
                          <a:moveTo>
                            <a:pt x="0" y="31"/>
                          </a:moveTo>
                          <a:cubicBezTo>
                            <a:pt x="0" y="24"/>
                            <a:pt x="8" y="13"/>
                            <a:pt x="17" y="0"/>
                          </a:cubicBezTo>
                          <a:lnTo>
                            <a:pt x="21" y="1"/>
                          </a:lnTo>
                          <a:cubicBezTo>
                            <a:pt x="22" y="4"/>
                            <a:pt x="30" y="7"/>
                            <a:pt x="26" y="9"/>
                          </a:cubicBezTo>
                          <a:cubicBezTo>
                            <a:pt x="21" y="22"/>
                            <a:pt x="5" y="24"/>
                            <a:pt x="0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5" name="Freeform 1231">
                      <a:extLst>
                        <a:ext uri="{FF2B5EF4-FFF2-40B4-BE49-F238E27FC236}">
                          <a16:creationId xmlns:a16="http://schemas.microsoft.com/office/drawing/2014/main" id="{DD260884-62DA-3ECB-5213-8999E508D9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13518" y="4702034"/>
                      <a:ext cx="37589" cy="65782"/>
                    </a:xfrm>
                    <a:custGeom>
                      <a:avLst/>
                      <a:gdLst>
                        <a:gd name="T0" fmla="*/ 10 w 88"/>
                        <a:gd name="T1" fmla="*/ 157 h 157"/>
                        <a:gd name="T2" fmla="*/ 16 w 88"/>
                        <a:gd name="T3" fmla="*/ 156 h 157"/>
                        <a:gd name="T4" fmla="*/ 16 w 88"/>
                        <a:gd name="T5" fmla="*/ 156 h 157"/>
                        <a:gd name="T6" fmla="*/ 44 w 88"/>
                        <a:gd name="T7" fmla="*/ 134 h 157"/>
                        <a:gd name="T8" fmla="*/ 44 w 88"/>
                        <a:gd name="T9" fmla="*/ 125 h 157"/>
                        <a:gd name="T10" fmla="*/ 47 w 88"/>
                        <a:gd name="T11" fmla="*/ 120 h 157"/>
                        <a:gd name="T12" fmla="*/ 51 w 88"/>
                        <a:gd name="T13" fmla="*/ 118 h 157"/>
                        <a:gd name="T14" fmla="*/ 55 w 88"/>
                        <a:gd name="T15" fmla="*/ 112 h 157"/>
                        <a:gd name="T16" fmla="*/ 57 w 88"/>
                        <a:gd name="T17" fmla="*/ 108 h 157"/>
                        <a:gd name="T18" fmla="*/ 66 w 88"/>
                        <a:gd name="T19" fmla="*/ 103 h 157"/>
                        <a:gd name="T20" fmla="*/ 70 w 88"/>
                        <a:gd name="T21" fmla="*/ 100 h 157"/>
                        <a:gd name="T22" fmla="*/ 72 w 88"/>
                        <a:gd name="T23" fmla="*/ 95 h 157"/>
                        <a:gd name="T24" fmla="*/ 74 w 88"/>
                        <a:gd name="T25" fmla="*/ 89 h 157"/>
                        <a:gd name="T26" fmla="*/ 85 w 88"/>
                        <a:gd name="T27" fmla="*/ 74 h 157"/>
                        <a:gd name="T28" fmla="*/ 83 w 88"/>
                        <a:gd name="T29" fmla="*/ 72 h 157"/>
                        <a:gd name="T30" fmla="*/ 81 w 88"/>
                        <a:gd name="T31" fmla="*/ 72 h 157"/>
                        <a:gd name="T32" fmla="*/ 78 w 88"/>
                        <a:gd name="T33" fmla="*/ 73 h 157"/>
                        <a:gd name="T34" fmla="*/ 77 w 88"/>
                        <a:gd name="T35" fmla="*/ 71 h 157"/>
                        <a:gd name="T36" fmla="*/ 77 w 88"/>
                        <a:gd name="T37" fmla="*/ 64 h 157"/>
                        <a:gd name="T38" fmla="*/ 77 w 88"/>
                        <a:gd name="T39" fmla="*/ 63 h 157"/>
                        <a:gd name="T40" fmla="*/ 79 w 88"/>
                        <a:gd name="T41" fmla="*/ 63 h 157"/>
                        <a:gd name="T42" fmla="*/ 80 w 88"/>
                        <a:gd name="T43" fmla="*/ 63 h 157"/>
                        <a:gd name="T44" fmla="*/ 82 w 88"/>
                        <a:gd name="T45" fmla="*/ 62 h 157"/>
                        <a:gd name="T46" fmla="*/ 88 w 88"/>
                        <a:gd name="T47" fmla="*/ 50 h 157"/>
                        <a:gd name="T48" fmla="*/ 82 w 88"/>
                        <a:gd name="T49" fmla="*/ 35 h 157"/>
                        <a:gd name="T50" fmla="*/ 82 w 88"/>
                        <a:gd name="T51" fmla="*/ 34 h 157"/>
                        <a:gd name="T52" fmla="*/ 82 w 88"/>
                        <a:gd name="T53" fmla="*/ 33 h 157"/>
                        <a:gd name="T54" fmla="*/ 84 w 88"/>
                        <a:gd name="T55" fmla="*/ 19 h 157"/>
                        <a:gd name="T56" fmla="*/ 77 w 88"/>
                        <a:gd name="T57" fmla="*/ 0 h 157"/>
                        <a:gd name="T58" fmla="*/ 70 w 88"/>
                        <a:gd name="T59" fmla="*/ 9 h 157"/>
                        <a:gd name="T60" fmla="*/ 72 w 88"/>
                        <a:gd name="T61" fmla="*/ 14 h 157"/>
                        <a:gd name="T62" fmla="*/ 74 w 88"/>
                        <a:gd name="T63" fmla="*/ 20 h 157"/>
                        <a:gd name="T64" fmla="*/ 70 w 88"/>
                        <a:gd name="T65" fmla="*/ 36 h 157"/>
                        <a:gd name="T66" fmla="*/ 70 w 88"/>
                        <a:gd name="T67" fmla="*/ 36 h 157"/>
                        <a:gd name="T68" fmla="*/ 68 w 88"/>
                        <a:gd name="T69" fmla="*/ 40 h 157"/>
                        <a:gd name="T70" fmla="*/ 68 w 88"/>
                        <a:gd name="T71" fmla="*/ 60 h 157"/>
                        <a:gd name="T72" fmla="*/ 68 w 88"/>
                        <a:gd name="T73" fmla="*/ 60 h 157"/>
                        <a:gd name="T74" fmla="*/ 60 w 88"/>
                        <a:gd name="T75" fmla="*/ 71 h 157"/>
                        <a:gd name="T76" fmla="*/ 57 w 88"/>
                        <a:gd name="T77" fmla="*/ 76 h 157"/>
                        <a:gd name="T78" fmla="*/ 56 w 88"/>
                        <a:gd name="T79" fmla="*/ 81 h 157"/>
                        <a:gd name="T80" fmla="*/ 56 w 88"/>
                        <a:gd name="T81" fmla="*/ 86 h 157"/>
                        <a:gd name="T82" fmla="*/ 53 w 88"/>
                        <a:gd name="T83" fmla="*/ 90 h 157"/>
                        <a:gd name="T84" fmla="*/ 50 w 88"/>
                        <a:gd name="T85" fmla="*/ 93 h 157"/>
                        <a:gd name="T86" fmla="*/ 46 w 88"/>
                        <a:gd name="T87" fmla="*/ 102 h 157"/>
                        <a:gd name="T88" fmla="*/ 39 w 88"/>
                        <a:gd name="T89" fmla="*/ 115 h 157"/>
                        <a:gd name="T90" fmla="*/ 33 w 88"/>
                        <a:gd name="T91" fmla="*/ 124 h 157"/>
                        <a:gd name="T92" fmla="*/ 22 w 88"/>
                        <a:gd name="T93" fmla="*/ 139 h 157"/>
                        <a:gd name="T94" fmla="*/ 19 w 88"/>
                        <a:gd name="T95" fmla="*/ 141 h 157"/>
                        <a:gd name="T96" fmla="*/ 0 w 88"/>
                        <a:gd name="T97" fmla="*/ 154 h 157"/>
                        <a:gd name="T98" fmla="*/ 10 w 88"/>
                        <a:gd name="T99" fmla="*/ 157 h 1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8" h="157">
                          <a:moveTo>
                            <a:pt x="10" y="157"/>
                          </a:moveTo>
                          <a:cubicBezTo>
                            <a:pt x="11" y="157"/>
                            <a:pt x="14" y="157"/>
                            <a:pt x="16" y="156"/>
                          </a:cubicBezTo>
                          <a:lnTo>
                            <a:pt x="16" y="156"/>
                          </a:lnTo>
                          <a:cubicBezTo>
                            <a:pt x="30" y="154"/>
                            <a:pt x="44" y="145"/>
                            <a:pt x="44" y="134"/>
                          </a:cubicBezTo>
                          <a:lnTo>
                            <a:pt x="44" y="125"/>
                          </a:lnTo>
                          <a:cubicBezTo>
                            <a:pt x="44" y="121"/>
                            <a:pt x="45" y="120"/>
                            <a:pt x="47" y="120"/>
                          </a:cubicBezTo>
                          <a:cubicBezTo>
                            <a:pt x="48" y="119"/>
                            <a:pt x="49" y="119"/>
                            <a:pt x="51" y="118"/>
                          </a:cubicBezTo>
                          <a:cubicBezTo>
                            <a:pt x="52" y="117"/>
                            <a:pt x="54" y="114"/>
                            <a:pt x="55" y="112"/>
                          </a:cubicBezTo>
                          <a:cubicBezTo>
                            <a:pt x="55" y="110"/>
                            <a:pt x="56" y="109"/>
                            <a:pt x="57" y="108"/>
                          </a:cubicBezTo>
                          <a:cubicBezTo>
                            <a:pt x="60" y="106"/>
                            <a:pt x="63" y="104"/>
                            <a:pt x="66" y="103"/>
                          </a:cubicBezTo>
                          <a:cubicBezTo>
                            <a:pt x="68" y="102"/>
                            <a:pt x="69" y="101"/>
                            <a:pt x="70" y="100"/>
                          </a:cubicBezTo>
                          <a:cubicBezTo>
                            <a:pt x="72" y="99"/>
                            <a:pt x="72" y="97"/>
                            <a:pt x="72" y="95"/>
                          </a:cubicBezTo>
                          <a:cubicBezTo>
                            <a:pt x="73" y="93"/>
                            <a:pt x="73" y="91"/>
                            <a:pt x="74" y="89"/>
                          </a:cubicBezTo>
                          <a:cubicBezTo>
                            <a:pt x="77" y="86"/>
                            <a:pt x="85" y="78"/>
                            <a:pt x="85" y="74"/>
                          </a:cubicBezTo>
                          <a:cubicBezTo>
                            <a:pt x="85" y="72"/>
                            <a:pt x="84" y="72"/>
                            <a:pt x="83" y="72"/>
                          </a:cubicBezTo>
                          <a:cubicBezTo>
                            <a:pt x="82" y="72"/>
                            <a:pt x="81" y="72"/>
                            <a:pt x="81" y="72"/>
                          </a:cubicBezTo>
                          <a:cubicBezTo>
                            <a:pt x="80" y="72"/>
                            <a:pt x="79" y="73"/>
                            <a:pt x="78" y="73"/>
                          </a:cubicBezTo>
                          <a:cubicBezTo>
                            <a:pt x="77" y="73"/>
                            <a:pt x="77" y="72"/>
                            <a:pt x="77" y="71"/>
                          </a:cubicBezTo>
                          <a:lnTo>
                            <a:pt x="77" y="64"/>
                          </a:lnTo>
                          <a:cubicBezTo>
                            <a:pt x="77" y="63"/>
                            <a:pt x="77" y="63"/>
                            <a:pt x="77" y="63"/>
                          </a:cubicBezTo>
                          <a:cubicBezTo>
                            <a:pt x="78" y="62"/>
                            <a:pt x="78" y="62"/>
                            <a:pt x="79" y="63"/>
                          </a:cubicBezTo>
                          <a:cubicBezTo>
                            <a:pt x="79" y="63"/>
                            <a:pt x="80" y="63"/>
                            <a:pt x="80" y="63"/>
                          </a:cubicBezTo>
                          <a:cubicBezTo>
                            <a:pt x="80" y="63"/>
                            <a:pt x="81" y="62"/>
                            <a:pt x="82" y="62"/>
                          </a:cubicBezTo>
                          <a:cubicBezTo>
                            <a:pt x="84" y="62"/>
                            <a:pt x="88" y="58"/>
                            <a:pt x="88" y="50"/>
                          </a:cubicBezTo>
                          <a:cubicBezTo>
                            <a:pt x="88" y="48"/>
                            <a:pt x="84" y="36"/>
                            <a:pt x="82" y="35"/>
                          </a:cubicBezTo>
                          <a:cubicBezTo>
                            <a:pt x="82" y="35"/>
                            <a:pt x="82" y="35"/>
                            <a:pt x="82" y="34"/>
                          </a:cubicBezTo>
                          <a:cubicBezTo>
                            <a:pt x="82" y="34"/>
                            <a:pt x="82" y="34"/>
                            <a:pt x="82" y="33"/>
                          </a:cubicBezTo>
                          <a:lnTo>
                            <a:pt x="84" y="19"/>
                          </a:lnTo>
                          <a:cubicBezTo>
                            <a:pt x="84" y="17"/>
                            <a:pt x="79" y="1"/>
                            <a:pt x="77" y="0"/>
                          </a:cubicBezTo>
                          <a:cubicBezTo>
                            <a:pt x="73" y="0"/>
                            <a:pt x="70" y="5"/>
                            <a:pt x="70" y="9"/>
                          </a:cubicBezTo>
                          <a:cubicBezTo>
                            <a:pt x="70" y="11"/>
                            <a:pt x="71" y="13"/>
                            <a:pt x="72" y="14"/>
                          </a:cubicBezTo>
                          <a:cubicBezTo>
                            <a:pt x="73" y="16"/>
                            <a:pt x="74" y="18"/>
                            <a:pt x="74" y="20"/>
                          </a:cubicBezTo>
                          <a:cubicBezTo>
                            <a:pt x="74" y="22"/>
                            <a:pt x="72" y="31"/>
                            <a:pt x="70" y="36"/>
                          </a:cubicBezTo>
                          <a:cubicBezTo>
                            <a:pt x="70" y="36"/>
                            <a:pt x="70" y="36"/>
                            <a:pt x="70" y="36"/>
                          </a:cubicBezTo>
                          <a:cubicBezTo>
                            <a:pt x="69" y="39"/>
                            <a:pt x="69" y="40"/>
                            <a:pt x="68" y="40"/>
                          </a:cubicBezTo>
                          <a:lnTo>
                            <a:pt x="68" y="60"/>
                          </a:lnTo>
                          <a:lnTo>
                            <a:pt x="68" y="60"/>
                          </a:lnTo>
                          <a:cubicBezTo>
                            <a:pt x="65" y="65"/>
                            <a:pt x="63" y="68"/>
                            <a:pt x="60" y="71"/>
                          </a:cubicBezTo>
                          <a:cubicBezTo>
                            <a:pt x="59" y="73"/>
                            <a:pt x="58" y="74"/>
                            <a:pt x="57" y="76"/>
                          </a:cubicBezTo>
                          <a:cubicBezTo>
                            <a:pt x="56" y="78"/>
                            <a:pt x="56" y="79"/>
                            <a:pt x="56" y="81"/>
                          </a:cubicBezTo>
                          <a:cubicBezTo>
                            <a:pt x="56" y="82"/>
                            <a:pt x="56" y="84"/>
                            <a:pt x="56" y="86"/>
                          </a:cubicBezTo>
                          <a:cubicBezTo>
                            <a:pt x="55" y="88"/>
                            <a:pt x="54" y="89"/>
                            <a:pt x="53" y="90"/>
                          </a:cubicBezTo>
                          <a:cubicBezTo>
                            <a:pt x="52" y="91"/>
                            <a:pt x="51" y="91"/>
                            <a:pt x="50" y="93"/>
                          </a:cubicBezTo>
                          <a:cubicBezTo>
                            <a:pt x="48" y="97"/>
                            <a:pt x="47" y="99"/>
                            <a:pt x="46" y="102"/>
                          </a:cubicBezTo>
                          <a:cubicBezTo>
                            <a:pt x="44" y="107"/>
                            <a:pt x="42" y="110"/>
                            <a:pt x="39" y="115"/>
                          </a:cubicBezTo>
                          <a:cubicBezTo>
                            <a:pt x="36" y="118"/>
                            <a:pt x="35" y="121"/>
                            <a:pt x="33" y="124"/>
                          </a:cubicBezTo>
                          <a:cubicBezTo>
                            <a:pt x="30" y="130"/>
                            <a:pt x="27" y="135"/>
                            <a:pt x="22" y="139"/>
                          </a:cubicBezTo>
                          <a:cubicBezTo>
                            <a:pt x="22" y="140"/>
                            <a:pt x="21" y="140"/>
                            <a:pt x="19" y="141"/>
                          </a:cubicBezTo>
                          <a:cubicBezTo>
                            <a:pt x="7" y="148"/>
                            <a:pt x="1" y="153"/>
                            <a:pt x="0" y="154"/>
                          </a:cubicBezTo>
                          <a:cubicBezTo>
                            <a:pt x="0" y="157"/>
                            <a:pt x="5" y="157"/>
                            <a:pt x="10" y="1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6" name="Freeform 1232">
                      <a:extLst>
                        <a:ext uri="{FF2B5EF4-FFF2-40B4-BE49-F238E27FC236}">
                          <a16:creationId xmlns:a16="http://schemas.microsoft.com/office/drawing/2014/main" id="{20E1C365-2038-D8AA-44DF-91D813F503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4040" y="4692637"/>
                      <a:ext cx="15036" cy="22554"/>
                    </a:xfrm>
                    <a:custGeom>
                      <a:avLst/>
                      <a:gdLst>
                        <a:gd name="T0" fmla="*/ 33 w 33"/>
                        <a:gd name="T1" fmla="*/ 26 h 51"/>
                        <a:gd name="T2" fmla="*/ 18 w 33"/>
                        <a:gd name="T3" fmla="*/ 8 h 51"/>
                        <a:gd name="T4" fmla="*/ 6 w 33"/>
                        <a:gd name="T5" fmla="*/ 1 h 51"/>
                        <a:gd name="T6" fmla="*/ 5 w 33"/>
                        <a:gd name="T7" fmla="*/ 0 h 51"/>
                        <a:gd name="T8" fmla="*/ 4 w 33"/>
                        <a:gd name="T9" fmla="*/ 0 h 51"/>
                        <a:gd name="T10" fmla="*/ 4 w 33"/>
                        <a:gd name="T11" fmla="*/ 4 h 51"/>
                        <a:gd name="T12" fmla="*/ 15 w 33"/>
                        <a:gd name="T13" fmla="*/ 13 h 51"/>
                        <a:gd name="T14" fmla="*/ 16 w 33"/>
                        <a:gd name="T15" fmla="*/ 13 h 51"/>
                        <a:gd name="T16" fmla="*/ 20 w 33"/>
                        <a:gd name="T17" fmla="*/ 12 h 51"/>
                        <a:gd name="T18" fmla="*/ 24 w 33"/>
                        <a:gd name="T19" fmla="*/ 19 h 51"/>
                        <a:gd name="T20" fmla="*/ 12 w 33"/>
                        <a:gd name="T21" fmla="*/ 28 h 51"/>
                        <a:gd name="T22" fmla="*/ 12 w 33"/>
                        <a:gd name="T23" fmla="*/ 31 h 51"/>
                        <a:gd name="T24" fmla="*/ 7 w 33"/>
                        <a:gd name="T25" fmla="*/ 41 h 51"/>
                        <a:gd name="T26" fmla="*/ 6 w 33"/>
                        <a:gd name="T27" fmla="*/ 41 h 51"/>
                        <a:gd name="T28" fmla="*/ 6 w 33"/>
                        <a:gd name="T29" fmla="*/ 40 h 51"/>
                        <a:gd name="T30" fmla="*/ 4 w 33"/>
                        <a:gd name="T31" fmla="*/ 37 h 51"/>
                        <a:gd name="T32" fmla="*/ 0 w 33"/>
                        <a:gd name="T33" fmla="*/ 40 h 51"/>
                        <a:gd name="T34" fmla="*/ 7 w 33"/>
                        <a:gd name="T35" fmla="*/ 51 h 51"/>
                        <a:gd name="T36" fmla="*/ 23 w 33"/>
                        <a:gd name="T37" fmla="*/ 31 h 51"/>
                        <a:gd name="T38" fmla="*/ 23 w 33"/>
                        <a:gd name="T39" fmla="*/ 30 h 51"/>
                        <a:gd name="T40" fmla="*/ 24 w 33"/>
                        <a:gd name="T41" fmla="*/ 30 h 51"/>
                        <a:gd name="T42" fmla="*/ 27 w 33"/>
                        <a:gd name="T43" fmla="*/ 30 h 51"/>
                        <a:gd name="T44" fmla="*/ 28 w 33"/>
                        <a:gd name="T45" fmla="*/ 30 h 51"/>
                        <a:gd name="T46" fmla="*/ 29 w 33"/>
                        <a:gd name="T47" fmla="*/ 30 h 51"/>
                        <a:gd name="T48" fmla="*/ 29 w 33"/>
                        <a:gd name="T49" fmla="*/ 31 h 51"/>
                        <a:gd name="T50" fmla="*/ 30 w 33"/>
                        <a:gd name="T51" fmla="*/ 39 h 51"/>
                        <a:gd name="T52" fmla="*/ 31 w 33"/>
                        <a:gd name="T53" fmla="*/ 35 h 51"/>
                        <a:gd name="T54" fmla="*/ 33 w 33"/>
                        <a:gd name="T55" fmla="*/ 29 h 51"/>
                        <a:gd name="T56" fmla="*/ 33 w 33"/>
                        <a:gd name="T57" fmla="*/ 28 h 51"/>
                        <a:gd name="T58" fmla="*/ 33 w 33"/>
                        <a:gd name="T59" fmla="*/ 2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51">
                          <a:moveTo>
                            <a:pt x="33" y="26"/>
                          </a:moveTo>
                          <a:cubicBezTo>
                            <a:pt x="33" y="18"/>
                            <a:pt x="24" y="8"/>
                            <a:pt x="18" y="8"/>
                          </a:cubicBezTo>
                          <a:cubicBezTo>
                            <a:pt x="12" y="8"/>
                            <a:pt x="9" y="4"/>
                            <a:pt x="6" y="1"/>
                          </a:cubicBezTo>
                          <a:cubicBezTo>
                            <a:pt x="6" y="1"/>
                            <a:pt x="5" y="1"/>
                            <a:pt x="5" y="0"/>
                          </a:cubicBezTo>
                          <a:lnTo>
                            <a:pt x="4" y="0"/>
                          </a:lnTo>
                          <a:lnTo>
                            <a:pt x="4" y="4"/>
                          </a:lnTo>
                          <a:cubicBezTo>
                            <a:pt x="5" y="8"/>
                            <a:pt x="10" y="13"/>
                            <a:pt x="15" y="13"/>
                          </a:cubicBezTo>
                          <a:cubicBezTo>
                            <a:pt x="15" y="13"/>
                            <a:pt x="16" y="13"/>
                            <a:pt x="16" y="13"/>
                          </a:cubicBezTo>
                          <a:cubicBezTo>
                            <a:pt x="17" y="12"/>
                            <a:pt x="19" y="12"/>
                            <a:pt x="20" y="12"/>
                          </a:cubicBezTo>
                          <a:cubicBezTo>
                            <a:pt x="23" y="12"/>
                            <a:pt x="24" y="16"/>
                            <a:pt x="24" y="19"/>
                          </a:cubicBezTo>
                          <a:cubicBezTo>
                            <a:pt x="24" y="22"/>
                            <a:pt x="16" y="27"/>
                            <a:pt x="12" y="28"/>
                          </a:cubicBezTo>
                          <a:cubicBezTo>
                            <a:pt x="12" y="29"/>
                            <a:pt x="12" y="30"/>
                            <a:pt x="12" y="31"/>
                          </a:cubicBezTo>
                          <a:cubicBezTo>
                            <a:pt x="12" y="35"/>
                            <a:pt x="12" y="40"/>
                            <a:pt x="7" y="41"/>
                          </a:cubicBezTo>
                          <a:lnTo>
                            <a:pt x="6" y="41"/>
                          </a:lnTo>
                          <a:lnTo>
                            <a:pt x="6" y="40"/>
                          </a:lnTo>
                          <a:cubicBezTo>
                            <a:pt x="5" y="38"/>
                            <a:pt x="5" y="37"/>
                            <a:pt x="4" y="37"/>
                          </a:cubicBezTo>
                          <a:cubicBezTo>
                            <a:pt x="3" y="37"/>
                            <a:pt x="0" y="39"/>
                            <a:pt x="0" y="40"/>
                          </a:cubicBezTo>
                          <a:cubicBezTo>
                            <a:pt x="0" y="46"/>
                            <a:pt x="2" y="51"/>
                            <a:pt x="7" y="51"/>
                          </a:cubicBezTo>
                          <a:cubicBezTo>
                            <a:pt x="13" y="51"/>
                            <a:pt x="20" y="38"/>
                            <a:pt x="23" y="31"/>
                          </a:cubicBezTo>
                          <a:lnTo>
                            <a:pt x="23" y="30"/>
                          </a:lnTo>
                          <a:lnTo>
                            <a:pt x="24" y="30"/>
                          </a:lnTo>
                          <a:cubicBezTo>
                            <a:pt x="25" y="30"/>
                            <a:pt x="26" y="30"/>
                            <a:pt x="27" y="30"/>
                          </a:cubicBezTo>
                          <a:cubicBezTo>
                            <a:pt x="27" y="30"/>
                            <a:pt x="27" y="30"/>
                            <a:pt x="28" y="30"/>
                          </a:cubicBezTo>
                          <a:lnTo>
                            <a:pt x="29" y="30"/>
                          </a:lnTo>
                          <a:lnTo>
                            <a:pt x="29" y="31"/>
                          </a:lnTo>
                          <a:cubicBezTo>
                            <a:pt x="29" y="35"/>
                            <a:pt x="30" y="39"/>
                            <a:pt x="30" y="39"/>
                          </a:cubicBezTo>
                          <a:cubicBezTo>
                            <a:pt x="31" y="39"/>
                            <a:pt x="31" y="37"/>
                            <a:pt x="31" y="35"/>
                          </a:cubicBezTo>
                          <a:cubicBezTo>
                            <a:pt x="31" y="33"/>
                            <a:pt x="31" y="30"/>
                            <a:pt x="33" y="29"/>
                          </a:cubicBezTo>
                          <a:cubicBezTo>
                            <a:pt x="33" y="29"/>
                            <a:pt x="33" y="28"/>
                            <a:pt x="33" y="28"/>
                          </a:cubicBezTo>
                          <a:cubicBezTo>
                            <a:pt x="33" y="27"/>
                            <a:pt x="33" y="26"/>
                            <a:pt x="33" y="2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7" name="Freeform 1233">
                      <a:extLst>
                        <a:ext uri="{FF2B5EF4-FFF2-40B4-BE49-F238E27FC236}">
                          <a16:creationId xmlns:a16="http://schemas.microsoft.com/office/drawing/2014/main" id="{1F57D240-1B7C-CE9F-EA7F-0104032A8E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76498"/>
                      <a:ext cx="39469" cy="41348"/>
                    </a:xfrm>
                    <a:custGeom>
                      <a:avLst/>
                      <a:gdLst>
                        <a:gd name="T0" fmla="*/ 80 w 91"/>
                        <a:gd name="T1" fmla="*/ 59 h 95"/>
                        <a:gd name="T2" fmla="*/ 81 w 91"/>
                        <a:gd name="T3" fmla="*/ 59 h 95"/>
                        <a:gd name="T4" fmla="*/ 82 w 91"/>
                        <a:gd name="T5" fmla="*/ 36 h 95"/>
                        <a:gd name="T6" fmla="*/ 81 w 91"/>
                        <a:gd name="T7" fmla="*/ 37 h 95"/>
                        <a:gd name="T8" fmla="*/ 76 w 91"/>
                        <a:gd name="T9" fmla="*/ 29 h 95"/>
                        <a:gd name="T10" fmla="*/ 73 w 91"/>
                        <a:gd name="T11" fmla="*/ 24 h 95"/>
                        <a:gd name="T12" fmla="*/ 73 w 91"/>
                        <a:gd name="T13" fmla="*/ 24 h 95"/>
                        <a:gd name="T14" fmla="*/ 72 w 91"/>
                        <a:gd name="T15" fmla="*/ 24 h 95"/>
                        <a:gd name="T16" fmla="*/ 72 w 91"/>
                        <a:gd name="T17" fmla="*/ 24 h 95"/>
                        <a:gd name="T18" fmla="*/ 64 w 91"/>
                        <a:gd name="T19" fmla="*/ 8 h 95"/>
                        <a:gd name="T20" fmla="*/ 63 w 91"/>
                        <a:gd name="T21" fmla="*/ 8 h 95"/>
                        <a:gd name="T22" fmla="*/ 62 w 91"/>
                        <a:gd name="T23" fmla="*/ 5 h 95"/>
                        <a:gd name="T24" fmla="*/ 49 w 91"/>
                        <a:gd name="T25" fmla="*/ 0 h 95"/>
                        <a:gd name="T26" fmla="*/ 45 w 91"/>
                        <a:gd name="T27" fmla="*/ 2 h 95"/>
                        <a:gd name="T28" fmla="*/ 36 w 91"/>
                        <a:gd name="T29" fmla="*/ 7 h 95"/>
                        <a:gd name="T30" fmla="*/ 33 w 91"/>
                        <a:gd name="T31" fmla="*/ 9 h 95"/>
                        <a:gd name="T32" fmla="*/ 11 w 91"/>
                        <a:gd name="T33" fmla="*/ 13 h 95"/>
                        <a:gd name="T34" fmla="*/ 10 w 91"/>
                        <a:gd name="T35" fmla="*/ 13 h 95"/>
                        <a:gd name="T36" fmla="*/ 2 w 91"/>
                        <a:gd name="T37" fmla="*/ 39 h 95"/>
                        <a:gd name="T38" fmla="*/ 22 w 91"/>
                        <a:gd name="T39" fmla="*/ 53 h 95"/>
                        <a:gd name="T40" fmla="*/ 32 w 91"/>
                        <a:gd name="T41" fmla="*/ 66 h 95"/>
                        <a:gd name="T42" fmla="*/ 27 w 91"/>
                        <a:gd name="T43" fmla="*/ 46 h 95"/>
                        <a:gd name="T44" fmla="*/ 16 w 91"/>
                        <a:gd name="T45" fmla="*/ 21 h 95"/>
                        <a:gd name="T46" fmla="*/ 30 w 91"/>
                        <a:gd name="T47" fmla="*/ 19 h 95"/>
                        <a:gd name="T48" fmla="*/ 38 w 91"/>
                        <a:gd name="T49" fmla="*/ 15 h 95"/>
                        <a:gd name="T50" fmla="*/ 39 w 91"/>
                        <a:gd name="T51" fmla="*/ 15 h 95"/>
                        <a:gd name="T52" fmla="*/ 39 w 91"/>
                        <a:gd name="T53" fmla="*/ 15 h 95"/>
                        <a:gd name="T54" fmla="*/ 40 w 91"/>
                        <a:gd name="T55" fmla="*/ 15 h 95"/>
                        <a:gd name="T56" fmla="*/ 40 w 91"/>
                        <a:gd name="T57" fmla="*/ 14 h 95"/>
                        <a:gd name="T58" fmla="*/ 47 w 91"/>
                        <a:gd name="T59" fmla="*/ 13 h 95"/>
                        <a:gd name="T60" fmla="*/ 47 w 91"/>
                        <a:gd name="T61" fmla="*/ 13 h 95"/>
                        <a:gd name="T62" fmla="*/ 55 w 91"/>
                        <a:gd name="T63" fmla="*/ 20 h 95"/>
                        <a:gd name="T64" fmla="*/ 67 w 91"/>
                        <a:gd name="T65" fmla="*/ 36 h 95"/>
                        <a:gd name="T66" fmla="*/ 72 w 91"/>
                        <a:gd name="T67" fmla="*/ 39 h 95"/>
                        <a:gd name="T68" fmla="*/ 77 w 91"/>
                        <a:gd name="T69" fmla="*/ 39 h 95"/>
                        <a:gd name="T70" fmla="*/ 80 w 91"/>
                        <a:gd name="T71" fmla="*/ 38 h 95"/>
                        <a:gd name="T72" fmla="*/ 83 w 91"/>
                        <a:gd name="T73" fmla="*/ 40 h 95"/>
                        <a:gd name="T74" fmla="*/ 78 w 91"/>
                        <a:gd name="T75" fmla="*/ 56 h 95"/>
                        <a:gd name="T76" fmla="*/ 72 w 91"/>
                        <a:gd name="T77" fmla="*/ 73 h 95"/>
                        <a:gd name="T78" fmla="*/ 79 w 91"/>
                        <a:gd name="T79" fmla="*/ 66 h 95"/>
                        <a:gd name="T80" fmla="*/ 81 w 91"/>
                        <a:gd name="T81" fmla="*/ 67 h 95"/>
                        <a:gd name="T82" fmla="*/ 77 w 91"/>
                        <a:gd name="T83" fmla="*/ 91 h 95"/>
                        <a:gd name="T84" fmla="*/ 77 w 91"/>
                        <a:gd name="T85" fmla="*/ 93 h 95"/>
                        <a:gd name="T86" fmla="*/ 79 w 91"/>
                        <a:gd name="T87" fmla="*/ 95 h 95"/>
                        <a:gd name="T88" fmla="*/ 87 w 91"/>
                        <a:gd name="T89" fmla="*/ 84 h 95"/>
                        <a:gd name="T90" fmla="*/ 80 w 91"/>
                        <a:gd name="T91" fmla="*/ 60 h 95"/>
                        <a:gd name="T92" fmla="*/ 80 w 91"/>
                        <a:gd name="T93" fmla="*/ 59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91" h="95">
                          <a:moveTo>
                            <a:pt x="80" y="59"/>
                          </a:moveTo>
                          <a:lnTo>
                            <a:pt x="81" y="59"/>
                          </a:lnTo>
                          <a:cubicBezTo>
                            <a:pt x="91" y="48"/>
                            <a:pt x="89" y="45"/>
                            <a:pt x="82" y="36"/>
                          </a:cubicBezTo>
                          <a:cubicBezTo>
                            <a:pt x="82" y="36"/>
                            <a:pt x="81" y="37"/>
                            <a:pt x="81" y="37"/>
                          </a:cubicBezTo>
                          <a:cubicBezTo>
                            <a:pt x="78" y="37"/>
                            <a:pt x="77" y="33"/>
                            <a:pt x="76" y="29"/>
                          </a:cubicBezTo>
                          <a:cubicBezTo>
                            <a:pt x="75" y="27"/>
                            <a:pt x="74" y="24"/>
                            <a:pt x="73" y="24"/>
                          </a:cubicBezTo>
                          <a:cubicBezTo>
                            <a:pt x="73" y="24"/>
                            <a:pt x="73" y="24"/>
                            <a:pt x="73" y="24"/>
                          </a:cubicBezTo>
                          <a:lnTo>
                            <a:pt x="72" y="24"/>
                          </a:lnTo>
                          <a:lnTo>
                            <a:pt x="72" y="24"/>
                          </a:lnTo>
                          <a:cubicBezTo>
                            <a:pt x="62" y="20"/>
                            <a:pt x="62" y="13"/>
                            <a:pt x="64" y="8"/>
                          </a:cubicBezTo>
                          <a:cubicBezTo>
                            <a:pt x="63" y="8"/>
                            <a:pt x="63" y="8"/>
                            <a:pt x="63" y="8"/>
                          </a:cubicBezTo>
                          <a:cubicBezTo>
                            <a:pt x="63" y="7"/>
                            <a:pt x="64" y="6"/>
                            <a:pt x="62" y="5"/>
                          </a:cubicBezTo>
                          <a:cubicBezTo>
                            <a:pt x="60" y="2"/>
                            <a:pt x="52" y="1"/>
                            <a:pt x="49" y="0"/>
                          </a:cubicBezTo>
                          <a:cubicBezTo>
                            <a:pt x="45" y="0"/>
                            <a:pt x="45" y="2"/>
                            <a:pt x="45" y="2"/>
                          </a:cubicBezTo>
                          <a:lnTo>
                            <a:pt x="36" y="7"/>
                          </a:lnTo>
                          <a:lnTo>
                            <a:pt x="33" y="9"/>
                          </a:lnTo>
                          <a:lnTo>
                            <a:pt x="11" y="13"/>
                          </a:lnTo>
                          <a:lnTo>
                            <a:pt x="10" y="13"/>
                          </a:lnTo>
                          <a:cubicBezTo>
                            <a:pt x="7" y="21"/>
                            <a:pt x="1" y="28"/>
                            <a:pt x="2" y="39"/>
                          </a:cubicBezTo>
                          <a:cubicBezTo>
                            <a:pt x="3" y="42"/>
                            <a:pt x="11" y="53"/>
                            <a:pt x="22" y="53"/>
                          </a:cubicBezTo>
                          <a:cubicBezTo>
                            <a:pt x="26" y="56"/>
                            <a:pt x="27" y="64"/>
                            <a:pt x="32" y="66"/>
                          </a:cubicBezTo>
                          <a:cubicBezTo>
                            <a:pt x="39" y="62"/>
                            <a:pt x="27" y="46"/>
                            <a:pt x="27" y="46"/>
                          </a:cubicBezTo>
                          <a:cubicBezTo>
                            <a:pt x="0" y="34"/>
                            <a:pt x="13" y="25"/>
                            <a:pt x="16" y="21"/>
                          </a:cubicBezTo>
                          <a:cubicBezTo>
                            <a:pt x="31" y="34"/>
                            <a:pt x="44" y="34"/>
                            <a:pt x="30" y="19"/>
                          </a:cubicBezTo>
                          <a:cubicBezTo>
                            <a:pt x="30" y="17"/>
                            <a:pt x="34" y="16"/>
                            <a:pt x="38" y="15"/>
                          </a:cubicBezTo>
                          <a:lnTo>
                            <a:pt x="39" y="15"/>
                          </a:ln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40" y="15"/>
                            <a:pt x="40" y="15"/>
                          </a:cubicBezTo>
                          <a:cubicBezTo>
                            <a:pt x="40" y="14"/>
                            <a:pt x="40" y="14"/>
                            <a:pt x="40" y="14"/>
                          </a:cubicBezTo>
                          <a:cubicBezTo>
                            <a:pt x="42" y="14"/>
                            <a:pt x="45" y="13"/>
                            <a:pt x="47" y="13"/>
                          </a:cubicBezTo>
                          <a:lnTo>
                            <a:pt x="47" y="13"/>
                          </a:lnTo>
                          <a:cubicBezTo>
                            <a:pt x="50" y="16"/>
                            <a:pt x="53" y="19"/>
                            <a:pt x="55" y="20"/>
                          </a:cubicBezTo>
                          <a:cubicBezTo>
                            <a:pt x="60" y="24"/>
                            <a:pt x="63" y="27"/>
                            <a:pt x="67" y="36"/>
                          </a:cubicBezTo>
                          <a:cubicBezTo>
                            <a:pt x="68" y="38"/>
                            <a:pt x="69" y="39"/>
                            <a:pt x="72" y="39"/>
                          </a:cubicBezTo>
                          <a:cubicBezTo>
                            <a:pt x="74" y="39"/>
                            <a:pt x="75" y="39"/>
                            <a:pt x="77" y="39"/>
                          </a:cubicBezTo>
                          <a:cubicBezTo>
                            <a:pt x="78" y="38"/>
                            <a:pt x="79" y="38"/>
                            <a:pt x="80" y="38"/>
                          </a:cubicBezTo>
                          <a:cubicBezTo>
                            <a:pt x="81" y="38"/>
                            <a:pt x="83" y="38"/>
                            <a:pt x="83" y="40"/>
                          </a:cubicBezTo>
                          <a:cubicBezTo>
                            <a:pt x="85" y="42"/>
                            <a:pt x="84" y="45"/>
                            <a:pt x="78" y="56"/>
                          </a:cubicBezTo>
                          <a:cubicBezTo>
                            <a:pt x="76" y="58"/>
                            <a:pt x="74" y="66"/>
                            <a:pt x="72" y="73"/>
                          </a:cubicBezTo>
                          <a:cubicBezTo>
                            <a:pt x="75" y="69"/>
                            <a:pt x="77" y="66"/>
                            <a:pt x="79" y="66"/>
                          </a:cubicBezTo>
                          <a:cubicBezTo>
                            <a:pt x="80" y="66"/>
                            <a:pt x="81" y="66"/>
                            <a:pt x="81" y="67"/>
                          </a:cubicBezTo>
                          <a:cubicBezTo>
                            <a:pt x="83" y="70"/>
                            <a:pt x="82" y="79"/>
                            <a:pt x="77" y="91"/>
                          </a:cubicBezTo>
                          <a:cubicBezTo>
                            <a:pt x="77" y="92"/>
                            <a:pt x="77" y="92"/>
                            <a:pt x="77" y="93"/>
                          </a:cubicBezTo>
                          <a:cubicBezTo>
                            <a:pt x="77" y="94"/>
                            <a:pt x="78" y="95"/>
                            <a:pt x="79" y="95"/>
                          </a:cubicBezTo>
                          <a:cubicBezTo>
                            <a:pt x="79" y="95"/>
                            <a:pt x="81" y="94"/>
                            <a:pt x="87" y="84"/>
                          </a:cubicBezTo>
                          <a:cubicBezTo>
                            <a:pt x="88" y="80"/>
                            <a:pt x="84" y="68"/>
                            <a:pt x="80" y="60"/>
                          </a:cubicBezTo>
                          <a:lnTo>
                            <a:pt x="80" y="59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8" name="Freeform 1234">
                      <a:extLst>
                        <a:ext uri="{FF2B5EF4-FFF2-40B4-BE49-F238E27FC236}">
                          <a16:creationId xmlns:a16="http://schemas.microsoft.com/office/drawing/2014/main" id="{F8D5331A-6246-A377-F6B8-885CF258F1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7911" y="4406959"/>
                      <a:ext cx="67661" cy="35710"/>
                    </a:xfrm>
                    <a:custGeom>
                      <a:avLst/>
                      <a:gdLst>
                        <a:gd name="T0" fmla="*/ 100 w 161"/>
                        <a:gd name="T1" fmla="*/ 35 h 83"/>
                        <a:gd name="T2" fmla="*/ 136 w 161"/>
                        <a:gd name="T3" fmla="*/ 33 h 83"/>
                        <a:gd name="T4" fmla="*/ 161 w 161"/>
                        <a:gd name="T5" fmla="*/ 10 h 83"/>
                        <a:gd name="T6" fmla="*/ 147 w 161"/>
                        <a:gd name="T7" fmla="*/ 0 h 83"/>
                        <a:gd name="T8" fmla="*/ 141 w 161"/>
                        <a:gd name="T9" fmla="*/ 7 h 83"/>
                        <a:gd name="T10" fmla="*/ 131 w 161"/>
                        <a:gd name="T11" fmla="*/ 11 h 83"/>
                        <a:gd name="T12" fmla="*/ 121 w 161"/>
                        <a:gd name="T13" fmla="*/ 12 h 83"/>
                        <a:gd name="T14" fmla="*/ 102 w 161"/>
                        <a:gd name="T15" fmla="*/ 10 h 83"/>
                        <a:gd name="T16" fmla="*/ 93 w 161"/>
                        <a:gd name="T17" fmla="*/ 9 h 83"/>
                        <a:gd name="T18" fmla="*/ 74 w 161"/>
                        <a:gd name="T19" fmla="*/ 10 h 83"/>
                        <a:gd name="T20" fmla="*/ 61 w 161"/>
                        <a:gd name="T21" fmla="*/ 17 h 83"/>
                        <a:gd name="T22" fmla="*/ 57 w 161"/>
                        <a:gd name="T23" fmla="*/ 23 h 83"/>
                        <a:gd name="T24" fmla="*/ 45 w 161"/>
                        <a:gd name="T25" fmla="*/ 24 h 83"/>
                        <a:gd name="T26" fmla="*/ 42 w 161"/>
                        <a:gd name="T27" fmla="*/ 22 h 83"/>
                        <a:gd name="T28" fmla="*/ 40 w 161"/>
                        <a:gd name="T29" fmla="*/ 22 h 83"/>
                        <a:gd name="T30" fmla="*/ 43 w 161"/>
                        <a:gd name="T31" fmla="*/ 29 h 83"/>
                        <a:gd name="T32" fmla="*/ 42 w 161"/>
                        <a:gd name="T33" fmla="*/ 31 h 83"/>
                        <a:gd name="T34" fmla="*/ 38 w 161"/>
                        <a:gd name="T35" fmla="*/ 34 h 83"/>
                        <a:gd name="T36" fmla="*/ 40 w 161"/>
                        <a:gd name="T37" fmla="*/ 39 h 83"/>
                        <a:gd name="T38" fmla="*/ 33 w 161"/>
                        <a:gd name="T39" fmla="*/ 36 h 83"/>
                        <a:gd name="T40" fmla="*/ 31 w 161"/>
                        <a:gd name="T41" fmla="*/ 38 h 83"/>
                        <a:gd name="T42" fmla="*/ 30 w 161"/>
                        <a:gd name="T43" fmla="*/ 43 h 83"/>
                        <a:gd name="T44" fmla="*/ 24 w 161"/>
                        <a:gd name="T45" fmla="*/ 47 h 83"/>
                        <a:gd name="T46" fmla="*/ 21 w 161"/>
                        <a:gd name="T47" fmla="*/ 54 h 83"/>
                        <a:gd name="T48" fmla="*/ 14 w 161"/>
                        <a:gd name="T49" fmla="*/ 49 h 83"/>
                        <a:gd name="T50" fmla="*/ 7 w 161"/>
                        <a:gd name="T51" fmla="*/ 60 h 83"/>
                        <a:gd name="T52" fmla="*/ 11 w 161"/>
                        <a:gd name="T53" fmla="*/ 65 h 83"/>
                        <a:gd name="T54" fmla="*/ 5 w 161"/>
                        <a:gd name="T55" fmla="*/ 65 h 83"/>
                        <a:gd name="T56" fmla="*/ 3 w 161"/>
                        <a:gd name="T57" fmla="*/ 65 h 83"/>
                        <a:gd name="T58" fmla="*/ 3 w 161"/>
                        <a:gd name="T59" fmla="*/ 69 h 83"/>
                        <a:gd name="T60" fmla="*/ 9 w 161"/>
                        <a:gd name="T61" fmla="*/ 76 h 83"/>
                        <a:gd name="T62" fmla="*/ 21 w 161"/>
                        <a:gd name="T63" fmla="*/ 83 h 83"/>
                        <a:gd name="T64" fmla="*/ 23 w 161"/>
                        <a:gd name="T65" fmla="*/ 76 h 83"/>
                        <a:gd name="T66" fmla="*/ 23 w 161"/>
                        <a:gd name="T67" fmla="*/ 72 h 83"/>
                        <a:gd name="T68" fmla="*/ 27 w 161"/>
                        <a:gd name="T69" fmla="*/ 73 h 83"/>
                        <a:gd name="T70" fmla="*/ 29 w 161"/>
                        <a:gd name="T71" fmla="*/ 70 h 83"/>
                        <a:gd name="T72" fmla="*/ 29 w 161"/>
                        <a:gd name="T73" fmla="*/ 65 h 83"/>
                        <a:gd name="T74" fmla="*/ 31 w 161"/>
                        <a:gd name="T75" fmla="*/ 66 h 83"/>
                        <a:gd name="T76" fmla="*/ 36 w 161"/>
                        <a:gd name="T77" fmla="*/ 67 h 83"/>
                        <a:gd name="T78" fmla="*/ 37 w 161"/>
                        <a:gd name="T79" fmla="*/ 59 h 83"/>
                        <a:gd name="T80" fmla="*/ 39 w 161"/>
                        <a:gd name="T81" fmla="*/ 60 h 83"/>
                        <a:gd name="T82" fmla="*/ 47 w 161"/>
                        <a:gd name="T83" fmla="*/ 56 h 83"/>
                        <a:gd name="T84" fmla="*/ 53 w 161"/>
                        <a:gd name="T85" fmla="*/ 51 h 83"/>
                        <a:gd name="T86" fmla="*/ 57 w 161"/>
                        <a:gd name="T87" fmla="*/ 54 h 83"/>
                        <a:gd name="T88" fmla="*/ 60 w 161"/>
                        <a:gd name="T89" fmla="*/ 50 h 83"/>
                        <a:gd name="T90" fmla="*/ 73 w 161"/>
                        <a:gd name="T91" fmla="*/ 46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61" h="83">
                          <a:moveTo>
                            <a:pt x="76" y="42"/>
                          </a:moveTo>
                          <a:cubicBezTo>
                            <a:pt x="85" y="38"/>
                            <a:pt x="91" y="37"/>
                            <a:pt x="100" y="35"/>
                          </a:cubicBezTo>
                          <a:cubicBezTo>
                            <a:pt x="103" y="35"/>
                            <a:pt x="106" y="34"/>
                            <a:pt x="110" y="33"/>
                          </a:cubicBezTo>
                          <a:lnTo>
                            <a:pt x="136" y="33"/>
                          </a:lnTo>
                          <a:cubicBezTo>
                            <a:pt x="137" y="32"/>
                            <a:pt x="139" y="32"/>
                            <a:pt x="140" y="31"/>
                          </a:cubicBezTo>
                          <a:cubicBezTo>
                            <a:pt x="150" y="27"/>
                            <a:pt x="161" y="23"/>
                            <a:pt x="161" y="10"/>
                          </a:cubicBezTo>
                          <a:cubicBezTo>
                            <a:pt x="161" y="2"/>
                            <a:pt x="152" y="0"/>
                            <a:pt x="149" y="0"/>
                          </a:cubicBezTo>
                          <a:cubicBezTo>
                            <a:pt x="148" y="0"/>
                            <a:pt x="147" y="0"/>
                            <a:pt x="147" y="0"/>
                          </a:cubicBezTo>
                          <a:cubicBezTo>
                            <a:pt x="147" y="0"/>
                            <a:pt x="147" y="1"/>
                            <a:pt x="147" y="1"/>
                          </a:cubicBezTo>
                          <a:cubicBezTo>
                            <a:pt x="144" y="2"/>
                            <a:pt x="143" y="4"/>
                            <a:pt x="141" y="7"/>
                          </a:cubicBezTo>
                          <a:cubicBezTo>
                            <a:pt x="140" y="9"/>
                            <a:pt x="139" y="11"/>
                            <a:pt x="137" y="11"/>
                          </a:cubicBezTo>
                          <a:cubicBezTo>
                            <a:pt x="136" y="11"/>
                            <a:pt x="133" y="11"/>
                            <a:pt x="131" y="11"/>
                          </a:cubicBezTo>
                          <a:cubicBezTo>
                            <a:pt x="130" y="10"/>
                            <a:pt x="129" y="10"/>
                            <a:pt x="129" y="10"/>
                          </a:cubicBezTo>
                          <a:cubicBezTo>
                            <a:pt x="126" y="10"/>
                            <a:pt x="123" y="11"/>
                            <a:pt x="121" y="12"/>
                          </a:cubicBezTo>
                          <a:cubicBezTo>
                            <a:pt x="119" y="13"/>
                            <a:pt x="116" y="14"/>
                            <a:pt x="113" y="14"/>
                          </a:cubicBezTo>
                          <a:cubicBezTo>
                            <a:pt x="109" y="14"/>
                            <a:pt x="105" y="12"/>
                            <a:pt x="102" y="10"/>
                          </a:cubicBezTo>
                          <a:cubicBezTo>
                            <a:pt x="99" y="8"/>
                            <a:pt x="97" y="7"/>
                            <a:pt x="93" y="6"/>
                          </a:cubicBezTo>
                          <a:lnTo>
                            <a:pt x="93" y="9"/>
                          </a:lnTo>
                          <a:cubicBezTo>
                            <a:pt x="93" y="10"/>
                            <a:pt x="93" y="10"/>
                            <a:pt x="92" y="10"/>
                          </a:cubicBezTo>
                          <a:lnTo>
                            <a:pt x="74" y="10"/>
                          </a:lnTo>
                          <a:cubicBezTo>
                            <a:pt x="72" y="11"/>
                            <a:pt x="70" y="13"/>
                            <a:pt x="68" y="14"/>
                          </a:cubicBezTo>
                          <a:cubicBezTo>
                            <a:pt x="65" y="15"/>
                            <a:pt x="63" y="16"/>
                            <a:pt x="61" y="17"/>
                          </a:cubicBezTo>
                          <a:cubicBezTo>
                            <a:pt x="61" y="17"/>
                            <a:pt x="60" y="18"/>
                            <a:pt x="60" y="19"/>
                          </a:cubicBezTo>
                          <a:cubicBezTo>
                            <a:pt x="60" y="20"/>
                            <a:pt x="59" y="23"/>
                            <a:pt x="57" y="23"/>
                          </a:cubicBezTo>
                          <a:cubicBezTo>
                            <a:pt x="57" y="23"/>
                            <a:pt x="56" y="23"/>
                            <a:pt x="52" y="20"/>
                          </a:cubicBezTo>
                          <a:cubicBezTo>
                            <a:pt x="49" y="23"/>
                            <a:pt x="48" y="24"/>
                            <a:pt x="45" y="24"/>
                          </a:cubicBezTo>
                          <a:cubicBezTo>
                            <a:pt x="44" y="25"/>
                            <a:pt x="44" y="24"/>
                            <a:pt x="44" y="24"/>
                          </a:cubicBezTo>
                          <a:cubicBezTo>
                            <a:pt x="43" y="22"/>
                            <a:pt x="43" y="22"/>
                            <a:pt x="42" y="22"/>
                          </a:cubicBezTo>
                          <a:cubicBezTo>
                            <a:pt x="42" y="22"/>
                            <a:pt x="41" y="22"/>
                            <a:pt x="41" y="22"/>
                          </a:cubicBezTo>
                          <a:cubicBezTo>
                            <a:pt x="41" y="22"/>
                            <a:pt x="41" y="22"/>
                            <a:pt x="40" y="22"/>
                          </a:cubicBezTo>
                          <a:lnTo>
                            <a:pt x="40" y="26"/>
                          </a:lnTo>
                          <a:cubicBezTo>
                            <a:pt x="42" y="27"/>
                            <a:pt x="43" y="27"/>
                            <a:pt x="43" y="29"/>
                          </a:cubicBezTo>
                          <a:cubicBezTo>
                            <a:pt x="44" y="29"/>
                            <a:pt x="44" y="30"/>
                            <a:pt x="43" y="30"/>
                          </a:cubicBezTo>
                          <a:cubicBezTo>
                            <a:pt x="43" y="31"/>
                            <a:pt x="43" y="31"/>
                            <a:pt x="42" y="31"/>
                          </a:cubicBezTo>
                          <a:lnTo>
                            <a:pt x="37" y="31"/>
                          </a:lnTo>
                          <a:cubicBezTo>
                            <a:pt x="37" y="32"/>
                            <a:pt x="38" y="33"/>
                            <a:pt x="38" y="34"/>
                          </a:cubicBezTo>
                          <a:cubicBezTo>
                            <a:pt x="39" y="35"/>
                            <a:pt x="40" y="36"/>
                            <a:pt x="40" y="38"/>
                          </a:cubicBezTo>
                          <a:cubicBezTo>
                            <a:pt x="40" y="38"/>
                            <a:pt x="40" y="39"/>
                            <a:pt x="40" y="39"/>
                          </a:cubicBezTo>
                          <a:cubicBezTo>
                            <a:pt x="40" y="39"/>
                            <a:pt x="40" y="39"/>
                            <a:pt x="39" y="39"/>
                          </a:cubicBezTo>
                          <a:cubicBezTo>
                            <a:pt x="36" y="39"/>
                            <a:pt x="34" y="38"/>
                            <a:pt x="33" y="36"/>
                          </a:cubicBezTo>
                          <a:lnTo>
                            <a:pt x="31" y="36"/>
                          </a:lnTo>
                          <a:cubicBezTo>
                            <a:pt x="31" y="37"/>
                            <a:pt x="31" y="38"/>
                            <a:pt x="31" y="38"/>
                          </a:cubicBezTo>
                          <a:cubicBezTo>
                            <a:pt x="31" y="40"/>
                            <a:pt x="31" y="41"/>
                            <a:pt x="31" y="43"/>
                          </a:cubicBezTo>
                          <a:cubicBezTo>
                            <a:pt x="31" y="43"/>
                            <a:pt x="31" y="43"/>
                            <a:pt x="30" y="43"/>
                          </a:cubicBezTo>
                          <a:cubicBezTo>
                            <a:pt x="29" y="44"/>
                            <a:pt x="26" y="44"/>
                            <a:pt x="26" y="43"/>
                          </a:cubicBezTo>
                          <a:cubicBezTo>
                            <a:pt x="24" y="43"/>
                            <a:pt x="24" y="44"/>
                            <a:pt x="24" y="47"/>
                          </a:cubicBezTo>
                          <a:cubicBezTo>
                            <a:pt x="23" y="49"/>
                            <a:pt x="23" y="51"/>
                            <a:pt x="22" y="53"/>
                          </a:cubicBezTo>
                          <a:cubicBezTo>
                            <a:pt x="22" y="53"/>
                            <a:pt x="22" y="54"/>
                            <a:pt x="21" y="54"/>
                          </a:cubicBezTo>
                          <a:cubicBezTo>
                            <a:pt x="21" y="54"/>
                            <a:pt x="20" y="53"/>
                            <a:pt x="20" y="53"/>
                          </a:cubicBezTo>
                          <a:cubicBezTo>
                            <a:pt x="18" y="51"/>
                            <a:pt x="16" y="49"/>
                            <a:pt x="14" y="49"/>
                          </a:cubicBezTo>
                          <a:cubicBezTo>
                            <a:pt x="8" y="49"/>
                            <a:pt x="0" y="53"/>
                            <a:pt x="0" y="56"/>
                          </a:cubicBezTo>
                          <a:cubicBezTo>
                            <a:pt x="1" y="56"/>
                            <a:pt x="5" y="59"/>
                            <a:pt x="7" y="60"/>
                          </a:cubicBezTo>
                          <a:cubicBezTo>
                            <a:pt x="9" y="62"/>
                            <a:pt x="10" y="63"/>
                            <a:pt x="11" y="63"/>
                          </a:cubicBezTo>
                          <a:cubicBezTo>
                            <a:pt x="11" y="64"/>
                            <a:pt x="11" y="64"/>
                            <a:pt x="11" y="65"/>
                          </a:cubicBezTo>
                          <a:cubicBezTo>
                            <a:pt x="11" y="65"/>
                            <a:pt x="11" y="65"/>
                            <a:pt x="10" y="65"/>
                          </a:cubicBezTo>
                          <a:lnTo>
                            <a:pt x="5" y="65"/>
                          </a:lnTo>
                          <a:cubicBezTo>
                            <a:pt x="4" y="65"/>
                            <a:pt x="4" y="65"/>
                            <a:pt x="4" y="65"/>
                          </a:cubicBezTo>
                          <a:cubicBezTo>
                            <a:pt x="3" y="65"/>
                            <a:pt x="3" y="65"/>
                            <a:pt x="3" y="65"/>
                          </a:cubicBezTo>
                          <a:cubicBezTo>
                            <a:pt x="1" y="65"/>
                            <a:pt x="0" y="66"/>
                            <a:pt x="0" y="67"/>
                          </a:cubicBezTo>
                          <a:cubicBezTo>
                            <a:pt x="0" y="69"/>
                            <a:pt x="1" y="69"/>
                            <a:pt x="3" y="69"/>
                          </a:cubicBezTo>
                          <a:cubicBezTo>
                            <a:pt x="4" y="69"/>
                            <a:pt x="5" y="70"/>
                            <a:pt x="6" y="70"/>
                          </a:cubicBezTo>
                          <a:cubicBezTo>
                            <a:pt x="9" y="72"/>
                            <a:pt x="9" y="74"/>
                            <a:pt x="9" y="76"/>
                          </a:cubicBezTo>
                          <a:cubicBezTo>
                            <a:pt x="9" y="77"/>
                            <a:pt x="9" y="78"/>
                            <a:pt x="10" y="79"/>
                          </a:cubicBezTo>
                          <a:cubicBezTo>
                            <a:pt x="10" y="81"/>
                            <a:pt x="17" y="83"/>
                            <a:pt x="21" y="83"/>
                          </a:cubicBezTo>
                          <a:cubicBezTo>
                            <a:pt x="22" y="83"/>
                            <a:pt x="22" y="82"/>
                            <a:pt x="22" y="82"/>
                          </a:cubicBezTo>
                          <a:cubicBezTo>
                            <a:pt x="23" y="81"/>
                            <a:pt x="23" y="79"/>
                            <a:pt x="23" y="76"/>
                          </a:cubicBezTo>
                          <a:cubicBezTo>
                            <a:pt x="22" y="75"/>
                            <a:pt x="22" y="74"/>
                            <a:pt x="22" y="73"/>
                          </a:cubicBezTo>
                          <a:cubicBezTo>
                            <a:pt x="22" y="73"/>
                            <a:pt x="22" y="72"/>
                            <a:pt x="23" y="72"/>
                          </a:cubicBezTo>
                          <a:cubicBezTo>
                            <a:pt x="23" y="72"/>
                            <a:pt x="23" y="72"/>
                            <a:pt x="24" y="72"/>
                          </a:cubicBezTo>
                          <a:cubicBezTo>
                            <a:pt x="25" y="72"/>
                            <a:pt x="26" y="73"/>
                            <a:pt x="27" y="73"/>
                          </a:cubicBezTo>
                          <a:cubicBezTo>
                            <a:pt x="28" y="73"/>
                            <a:pt x="29" y="74"/>
                            <a:pt x="29" y="74"/>
                          </a:cubicBezTo>
                          <a:cubicBezTo>
                            <a:pt x="29" y="73"/>
                            <a:pt x="29" y="71"/>
                            <a:pt x="29" y="70"/>
                          </a:cubicBezTo>
                          <a:cubicBezTo>
                            <a:pt x="28" y="68"/>
                            <a:pt x="27" y="67"/>
                            <a:pt x="28" y="65"/>
                          </a:cubicBezTo>
                          <a:cubicBezTo>
                            <a:pt x="28" y="65"/>
                            <a:pt x="28" y="65"/>
                            <a:pt x="29" y="65"/>
                          </a:cubicBezTo>
                          <a:cubicBezTo>
                            <a:pt x="29" y="65"/>
                            <a:pt x="30" y="65"/>
                            <a:pt x="30" y="65"/>
                          </a:cubicBezTo>
                          <a:cubicBezTo>
                            <a:pt x="30" y="66"/>
                            <a:pt x="30" y="66"/>
                            <a:pt x="31" y="66"/>
                          </a:cubicBezTo>
                          <a:cubicBezTo>
                            <a:pt x="32" y="68"/>
                            <a:pt x="33" y="70"/>
                            <a:pt x="34" y="70"/>
                          </a:cubicBezTo>
                          <a:cubicBezTo>
                            <a:pt x="36" y="70"/>
                            <a:pt x="36" y="69"/>
                            <a:pt x="36" y="67"/>
                          </a:cubicBezTo>
                          <a:cubicBezTo>
                            <a:pt x="36" y="65"/>
                            <a:pt x="36" y="64"/>
                            <a:pt x="36" y="64"/>
                          </a:cubicBezTo>
                          <a:cubicBezTo>
                            <a:pt x="35" y="62"/>
                            <a:pt x="35" y="61"/>
                            <a:pt x="37" y="59"/>
                          </a:cubicBezTo>
                          <a:cubicBezTo>
                            <a:pt x="37" y="59"/>
                            <a:pt x="37" y="59"/>
                            <a:pt x="38" y="59"/>
                          </a:cubicBezTo>
                          <a:cubicBezTo>
                            <a:pt x="38" y="59"/>
                            <a:pt x="38" y="59"/>
                            <a:pt x="39" y="60"/>
                          </a:cubicBezTo>
                          <a:cubicBezTo>
                            <a:pt x="39" y="61"/>
                            <a:pt x="41" y="63"/>
                            <a:pt x="42" y="63"/>
                          </a:cubicBezTo>
                          <a:cubicBezTo>
                            <a:pt x="43" y="63"/>
                            <a:pt x="46" y="59"/>
                            <a:pt x="47" y="56"/>
                          </a:cubicBezTo>
                          <a:cubicBezTo>
                            <a:pt x="49" y="53"/>
                            <a:pt x="50" y="51"/>
                            <a:pt x="51" y="51"/>
                          </a:cubicBezTo>
                          <a:cubicBezTo>
                            <a:pt x="52" y="50"/>
                            <a:pt x="52" y="50"/>
                            <a:pt x="53" y="51"/>
                          </a:cubicBezTo>
                          <a:cubicBezTo>
                            <a:pt x="53" y="51"/>
                            <a:pt x="53" y="51"/>
                            <a:pt x="54" y="52"/>
                          </a:cubicBezTo>
                          <a:cubicBezTo>
                            <a:pt x="55" y="53"/>
                            <a:pt x="55" y="54"/>
                            <a:pt x="57" y="54"/>
                          </a:cubicBezTo>
                          <a:cubicBezTo>
                            <a:pt x="57" y="54"/>
                            <a:pt x="57" y="53"/>
                            <a:pt x="57" y="52"/>
                          </a:cubicBezTo>
                          <a:cubicBezTo>
                            <a:pt x="58" y="51"/>
                            <a:pt x="58" y="50"/>
                            <a:pt x="60" y="50"/>
                          </a:cubicBezTo>
                          <a:cubicBezTo>
                            <a:pt x="68" y="50"/>
                            <a:pt x="71" y="49"/>
                            <a:pt x="72" y="48"/>
                          </a:cubicBezTo>
                          <a:cubicBezTo>
                            <a:pt x="72" y="48"/>
                            <a:pt x="72" y="47"/>
                            <a:pt x="73" y="46"/>
                          </a:cubicBezTo>
                          <a:cubicBezTo>
                            <a:pt x="73" y="44"/>
                            <a:pt x="73" y="42"/>
                            <a:pt x="7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9" name="Freeform 1235">
                      <a:extLst>
                        <a:ext uri="{FF2B5EF4-FFF2-40B4-BE49-F238E27FC236}">
                          <a16:creationId xmlns:a16="http://schemas.microsoft.com/office/drawing/2014/main" id="{680847BA-C799-7733-8C48-853CA0E053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37030"/>
                      <a:ext cx="28193" cy="39469"/>
                    </a:xfrm>
                    <a:custGeom>
                      <a:avLst/>
                      <a:gdLst>
                        <a:gd name="T0" fmla="*/ 56 w 65"/>
                        <a:gd name="T1" fmla="*/ 5 h 95"/>
                        <a:gd name="T2" fmla="*/ 46 w 65"/>
                        <a:gd name="T3" fmla="*/ 2 h 95"/>
                        <a:gd name="T4" fmla="*/ 43 w 65"/>
                        <a:gd name="T5" fmla="*/ 0 h 95"/>
                        <a:gd name="T6" fmla="*/ 42 w 65"/>
                        <a:gd name="T7" fmla="*/ 0 h 95"/>
                        <a:gd name="T8" fmla="*/ 41 w 65"/>
                        <a:gd name="T9" fmla="*/ 4 h 95"/>
                        <a:gd name="T10" fmla="*/ 39 w 65"/>
                        <a:gd name="T11" fmla="*/ 10 h 95"/>
                        <a:gd name="T12" fmla="*/ 38 w 65"/>
                        <a:gd name="T13" fmla="*/ 11 h 95"/>
                        <a:gd name="T14" fmla="*/ 37 w 65"/>
                        <a:gd name="T15" fmla="*/ 11 h 95"/>
                        <a:gd name="T16" fmla="*/ 34 w 65"/>
                        <a:gd name="T17" fmla="*/ 9 h 95"/>
                        <a:gd name="T18" fmla="*/ 30 w 65"/>
                        <a:gd name="T19" fmla="*/ 8 h 95"/>
                        <a:gd name="T20" fmla="*/ 25 w 65"/>
                        <a:gd name="T21" fmla="*/ 8 h 95"/>
                        <a:gd name="T22" fmla="*/ 25 w 65"/>
                        <a:gd name="T23" fmla="*/ 10 h 95"/>
                        <a:gd name="T24" fmla="*/ 31 w 65"/>
                        <a:gd name="T25" fmla="*/ 17 h 95"/>
                        <a:gd name="T26" fmla="*/ 33 w 65"/>
                        <a:gd name="T27" fmla="*/ 19 h 95"/>
                        <a:gd name="T28" fmla="*/ 30 w 65"/>
                        <a:gd name="T29" fmla="*/ 19 h 95"/>
                        <a:gd name="T30" fmla="*/ 21 w 65"/>
                        <a:gd name="T31" fmla="*/ 21 h 95"/>
                        <a:gd name="T32" fmla="*/ 21 w 65"/>
                        <a:gd name="T33" fmla="*/ 21 h 95"/>
                        <a:gd name="T34" fmla="*/ 20 w 65"/>
                        <a:gd name="T35" fmla="*/ 25 h 95"/>
                        <a:gd name="T36" fmla="*/ 15 w 65"/>
                        <a:gd name="T37" fmla="*/ 30 h 95"/>
                        <a:gd name="T38" fmla="*/ 10 w 65"/>
                        <a:gd name="T39" fmla="*/ 27 h 95"/>
                        <a:gd name="T40" fmla="*/ 9 w 65"/>
                        <a:gd name="T41" fmla="*/ 25 h 95"/>
                        <a:gd name="T42" fmla="*/ 0 w 65"/>
                        <a:gd name="T43" fmla="*/ 38 h 95"/>
                        <a:gd name="T44" fmla="*/ 14 w 65"/>
                        <a:gd name="T45" fmla="*/ 51 h 95"/>
                        <a:gd name="T46" fmla="*/ 15 w 65"/>
                        <a:gd name="T47" fmla="*/ 51 h 95"/>
                        <a:gd name="T48" fmla="*/ 15 w 65"/>
                        <a:gd name="T49" fmla="*/ 52 h 95"/>
                        <a:gd name="T50" fmla="*/ 15 w 65"/>
                        <a:gd name="T51" fmla="*/ 57 h 95"/>
                        <a:gd name="T52" fmla="*/ 15 w 65"/>
                        <a:gd name="T53" fmla="*/ 62 h 95"/>
                        <a:gd name="T54" fmla="*/ 12 w 65"/>
                        <a:gd name="T55" fmla="*/ 67 h 95"/>
                        <a:gd name="T56" fmla="*/ 9 w 65"/>
                        <a:gd name="T57" fmla="*/ 71 h 95"/>
                        <a:gd name="T58" fmla="*/ 29 w 65"/>
                        <a:gd name="T59" fmla="*/ 91 h 95"/>
                        <a:gd name="T60" fmla="*/ 36 w 65"/>
                        <a:gd name="T61" fmla="*/ 95 h 95"/>
                        <a:gd name="T62" fmla="*/ 39 w 65"/>
                        <a:gd name="T63" fmla="*/ 95 h 95"/>
                        <a:gd name="T64" fmla="*/ 37 w 65"/>
                        <a:gd name="T65" fmla="*/ 88 h 95"/>
                        <a:gd name="T66" fmla="*/ 35 w 65"/>
                        <a:gd name="T67" fmla="*/ 68 h 95"/>
                        <a:gd name="T68" fmla="*/ 52 w 65"/>
                        <a:gd name="T69" fmla="*/ 30 h 95"/>
                        <a:gd name="T70" fmla="*/ 59 w 65"/>
                        <a:gd name="T71" fmla="*/ 24 h 95"/>
                        <a:gd name="T72" fmla="*/ 57 w 65"/>
                        <a:gd name="T73" fmla="*/ 21 h 95"/>
                        <a:gd name="T74" fmla="*/ 57 w 65"/>
                        <a:gd name="T75" fmla="*/ 20 h 95"/>
                        <a:gd name="T76" fmla="*/ 58 w 65"/>
                        <a:gd name="T77" fmla="*/ 20 h 95"/>
                        <a:gd name="T78" fmla="*/ 65 w 65"/>
                        <a:gd name="T79" fmla="*/ 18 h 95"/>
                        <a:gd name="T80" fmla="*/ 62 w 65"/>
                        <a:gd name="T81" fmla="*/ 15 h 95"/>
                        <a:gd name="T82" fmla="*/ 56 w 65"/>
                        <a:gd name="T83" fmla="*/ 5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5" h="95">
                          <a:moveTo>
                            <a:pt x="56" y="5"/>
                          </a:moveTo>
                          <a:cubicBezTo>
                            <a:pt x="53" y="5"/>
                            <a:pt x="48" y="4"/>
                            <a:pt x="46" y="2"/>
                          </a:cubicBezTo>
                          <a:cubicBezTo>
                            <a:pt x="45" y="1"/>
                            <a:pt x="44" y="1"/>
                            <a:pt x="43" y="0"/>
                          </a:cubicBezTo>
                          <a:cubicBezTo>
                            <a:pt x="43" y="0"/>
                            <a:pt x="42" y="0"/>
                            <a:pt x="42" y="0"/>
                          </a:cubicBezTo>
                          <a:cubicBezTo>
                            <a:pt x="42" y="1"/>
                            <a:pt x="41" y="3"/>
                            <a:pt x="41" y="4"/>
                          </a:cubicBezTo>
                          <a:cubicBezTo>
                            <a:pt x="40" y="6"/>
                            <a:pt x="40" y="8"/>
                            <a:pt x="39" y="10"/>
                          </a:cubicBezTo>
                          <a:lnTo>
                            <a:pt x="38" y="11"/>
                          </a:lnTo>
                          <a:lnTo>
                            <a:pt x="37" y="11"/>
                          </a:lnTo>
                          <a:cubicBezTo>
                            <a:pt x="36" y="10"/>
                            <a:pt x="35" y="10"/>
                            <a:pt x="34" y="9"/>
                          </a:cubicBezTo>
                          <a:cubicBezTo>
                            <a:pt x="32" y="8"/>
                            <a:pt x="31" y="8"/>
                            <a:pt x="30" y="8"/>
                          </a:cubicBezTo>
                          <a:lnTo>
                            <a:pt x="25" y="8"/>
                          </a:lnTo>
                          <a:lnTo>
                            <a:pt x="25" y="10"/>
                          </a:lnTo>
                          <a:cubicBezTo>
                            <a:pt x="27" y="13"/>
                            <a:pt x="28" y="14"/>
                            <a:pt x="31" y="17"/>
                          </a:cubicBezTo>
                          <a:lnTo>
                            <a:pt x="33" y="19"/>
                          </a:lnTo>
                          <a:lnTo>
                            <a:pt x="30" y="19"/>
                          </a:lnTo>
                          <a:cubicBezTo>
                            <a:pt x="27" y="19"/>
                            <a:pt x="22" y="20"/>
                            <a:pt x="21" y="21"/>
                          </a:cubicBezTo>
                          <a:lnTo>
                            <a:pt x="21" y="21"/>
                          </a:lnTo>
                          <a:cubicBezTo>
                            <a:pt x="21" y="22"/>
                            <a:pt x="20" y="23"/>
                            <a:pt x="20" y="25"/>
                          </a:cubicBezTo>
                          <a:cubicBezTo>
                            <a:pt x="19" y="27"/>
                            <a:pt x="19" y="30"/>
                            <a:pt x="15" y="30"/>
                          </a:cubicBezTo>
                          <a:cubicBezTo>
                            <a:pt x="13" y="30"/>
                            <a:pt x="11" y="28"/>
                            <a:pt x="10" y="27"/>
                          </a:cubicBezTo>
                          <a:cubicBezTo>
                            <a:pt x="10" y="26"/>
                            <a:pt x="9" y="25"/>
                            <a:pt x="9" y="25"/>
                          </a:cubicBezTo>
                          <a:cubicBezTo>
                            <a:pt x="3" y="25"/>
                            <a:pt x="0" y="33"/>
                            <a:pt x="0" y="38"/>
                          </a:cubicBezTo>
                          <a:cubicBezTo>
                            <a:pt x="0" y="46"/>
                            <a:pt x="11" y="50"/>
                            <a:pt x="14" y="51"/>
                          </a:cubicBezTo>
                          <a:lnTo>
                            <a:pt x="15" y="51"/>
                          </a:lnTo>
                          <a:lnTo>
                            <a:pt x="15" y="52"/>
                          </a:lnTo>
                          <a:cubicBezTo>
                            <a:pt x="14" y="56"/>
                            <a:pt x="14" y="56"/>
                            <a:pt x="15" y="57"/>
                          </a:cubicBezTo>
                          <a:cubicBezTo>
                            <a:pt x="15" y="58"/>
                            <a:pt x="15" y="59"/>
                            <a:pt x="15" y="62"/>
                          </a:cubicBezTo>
                          <a:cubicBezTo>
                            <a:pt x="15" y="65"/>
                            <a:pt x="13" y="66"/>
                            <a:pt x="12" y="67"/>
                          </a:cubicBezTo>
                          <a:cubicBezTo>
                            <a:pt x="10" y="68"/>
                            <a:pt x="9" y="69"/>
                            <a:pt x="9" y="71"/>
                          </a:cubicBezTo>
                          <a:cubicBezTo>
                            <a:pt x="9" y="81"/>
                            <a:pt x="20" y="87"/>
                            <a:pt x="29" y="91"/>
                          </a:cubicBezTo>
                          <a:cubicBezTo>
                            <a:pt x="32" y="93"/>
                            <a:pt x="34" y="94"/>
                            <a:pt x="36" y="95"/>
                          </a:cubicBezTo>
                          <a:lnTo>
                            <a:pt x="39" y="95"/>
                          </a:lnTo>
                          <a:cubicBezTo>
                            <a:pt x="38" y="92"/>
                            <a:pt x="38" y="90"/>
                            <a:pt x="37" y="88"/>
                          </a:cubicBezTo>
                          <a:cubicBezTo>
                            <a:pt x="36" y="82"/>
                            <a:pt x="35" y="77"/>
                            <a:pt x="35" y="68"/>
                          </a:cubicBezTo>
                          <a:cubicBezTo>
                            <a:pt x="35" y="45"/>
                            <a:pt x="43" y="38"/>
                            <a:pt x="52" y="30"/>
                          </a:cubicBezTo>
                          <a:cubicBezTo>
                            <a:pt x="54" y="28"/>
                            <a:pt x="56" y="26"/>
                            <a:pt x="59" y="24"/>
                          </a:cubicBezTo>
                          <a:cubicBezTo>
                            <a:pt x="58" y="23"/>
                            <a:pt x="57" y="22"/>
                            <a:pt x="57" y="21"/>
                          </a:cubicBezTo>
                          <a:lnTo>
                            <a:pt x="57" y="20"/>
                          </a:lnTo>
                          <a:lnTo>
                            <a:pt x="58" y="20"/>
                          </a:lnTo>
                          <a:cubicBezTo>
                            <a:pt x="61" y="20"/>
                            <a:pt x="64" y="18"/>
                            <a:pt x="65" y="18"/>
                          </a:cubicBezTo>
                          <a:cubicBezTo>
                            <a:pt x="64" y="17"/>
                            <a:pt x="63" y="16"/>
                            <a:pt x="62" y="15"/>
                          </a:cubicBezTo>
                          <a:cubicBezTo>
                            <a:pt x="60" y="12"/>
                            <a:pt x="58" y="10"/>
                            <a:pt x="56" y="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0" name="Freeform 1236">
                      <a:extLst>
                        <a:ext uri="{FF2B5EF4-FFF2-40B4-BE49-F238E27FC236}">
                          <a16:creationId xmlns:a16="http://schemas.microsoft.com/office/drawing/2014/main" id="{DA4A3004-4ABE-769C-5C1D-3F29DC4978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57704"/>
                      <a:ext cx="1880" cy="7518"/>
                    </a:xfrm>
                    <a:custGeom>
                      <a:avLst/>
                      <a:gdLst>
                        <a:gd name="T0" fmla="*/ 2 w 5"/>
                        <a:gd name="T1" fmla="*/ 14 h 14"/>
                        <a:gd name="T2" fmla="*/ 3 w 5"/>
                        <a:gd name="T3" fmla="*/ 14 h 14"/>
                        <a:gd name="T4" fmla="*/ 5 w 5"/>
                        <a:gd name="T5" fmla="*/ 14 h 14"/>
                        <a:gd name="T6" fmla="*/ 5 w 5"/>
                        <a:gd name="T7" fmla="*/ 6 h 14"/>
                        <a:gd name="T8" fmla="*/ 2 w 5"/>
                        <a:gd name="T9" fmla="*/ 0 h 14"/>
                        <a:gd name="T10" fmla="*/ 0 w 5"/>
                        <a:gd name="T11" fmla="*/ 0 h 14"/>
                        <a:gd name="T12" fmla="*/ 0 w 5"/>
                        <a:gd name="T13" fmla="*/ 2 h 14"/>
                        <a:gd name="T14" fmla="*/ 1 w 5"/>
                        <a:gd name="T15" fmla="*/ 7 h 14"/>
                        <a:gd name="T16" fmla="*/ 3 w 5"/>
                        <a:gd name="T17" fmla="*/ 11 h 14"/>
                        <a:gd name="T18" fmla="*/ 3 w 5"/>
                        <a:gd name="T19" fmla="*/ 13 h 14"/>
                        <a:gd name="T20" fmla="*/ 2 w 5"/>
                        <a:gd name="T21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2" y="14"/>
                          </a:move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5" y="14"/>
                            <a:pt x="5" y="14"/>
                            <a:pt x="5" y="14"/>
                          </a:cubicBezTo>
                          <a:lnTo>
                            <a:pt x="5" y="6"/>
                          </a:lnTo>
                          <a:cubicBezTo>
                            <a:pt x="5" y="1"/>
                            <a:pt x="4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5"/>
                            <a:pt x="1" y="7"/>
                          </a:cubicBezTo>
                          <a:cubicBezTo>
                            <a:pt x="2" y="8"/>
                            <a:pt x="3" y="10"/>
                            <a:pt x="3" y="11"/>
                          </a:cubicBezTo>
                          <a:cubicBezTo>
                            <a:pt x="3" y="12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2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1" name="Freeform 1237">
                      <a:extLst>
                        <a:ext uri="{FF2B5EF4-FFF2-40B4-BE49-F238E27FC236}">
                          <a16:creationId xmlns:a16="http://schemas.microsoft.com/office/drawing/2014/main" id="{DB2CF352-5584-1268-36AF-D7C101D014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7982" y="4324262"/>
                      <a:ext cx="7518" cy="3759"/>
                    </a:xfrm>
                    <a:custGeom>
                      <a:avLst/>
                      <a:gdLst>
                        <a:gd name="T0" fmla="*/ 18 w 18"/>
                        <a:gd name="T1" fmla="*/ 9 h 9"/>
                        <a:gd name="T2" fmla="*/ 17 w 18"/>
                        <a:gd name="T3" fmla="*/ 3 h 9"/>
                        <a:gd name="T4" fmla="*/ 14 w 18"/>
                        <a:gd name="T5" fmla="*/ 2 h 9"/>
                        <a:gd name="T6" fmla="*/ 3 w 18"/>
                        <a:gd name="T7" fmla="*/ 2 h 9"/>
                        <a:gd name="T8" fmla="*/ 2 w 18"/>
                        <a:gd name="T9" fmla="*/ 1 h 9"/>
                        <a:gd name="T10" fmla="*/ 0 w 18"/>
                        <a:gd name="T11" fmla="*/ 0 h 9"/>
                        <a:gd name="T12" fmla="*/ 0 w 18"/>
                        <a:gd name="T13" fmla="*/ 0 h 9"/>
                        <a:gd name="T14" fmla="*/ 0 w 18"/>
                        <a:gd name="T15" fmla="*/ 1 h 9"/>
                        <a:gd name="T16" fmla="*/ 0 w 18"/>
                        <a:gd name="T17" fmla="*/ 2 h 9"/>
                        <a:gd name="T18" fmla="*/ 4 w 18"/>
                        <a:gd name="T19" fmla="*/ 6 h 9"/>
                        <a:gd name="T20" fmla="*/ 7 w 18"/>
                        <a:gd name="T21" fmla="*/ 6 h 9"/>
                        <a:gd name="T22" fmla="*/ 11 w 18"/>
                        <a:gd name="T23" fmla="*/ 6 h 9"/>
                        <a:gd name="T24" fmla="*/ 15 w 18"/>
                        <a:gd name="T25" fmla="*/ 6 h 9"/>
                        <a:gd name="T26" fmla="*/ 15 w 18"/>
                        <a:gd name="T27" fmla="*/ 7 h 9"/>
                        <a:gd name="T28" fmla="*/ 18 w 18"/>
                        <a:gd name="T29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8" h="9">
                          <a:moveTo>
                            <a:pt x="18" y="9"/>
                          </a:moveTo>
                          <a:cubicBezTo>
                            <a:pt x="18" y="8"/>
                            <a:pt x="17" y="6"/>
                            <a:pt x="17" y="3"/>
                          </a:cubicBezTo>
                          <a:cubicBezTo>
                            <a:pt x="16" y="3"/>
                            <a:pt x="15" y="2"/>
                            <a:pt x="14" y="2"/>
                          </a:cubicBezTo>
                          <a:lnTo>
                            <a:pt x="3" y="2"/>
                          </a:ln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5"/>
                            <a:pt x="2" y="6"/>
                            <a:pt x="4" y="6"/>
                          </a:cubicBezTo>
                          <a:cubicBezTo>
                            <a:pt x="5" y="6"/>
                            <a:pt x="6" y="6"/>
                            <a:pt x="7" y="6"/>
                          </a:cubicBezTo>
                          <a:cubicBezTo>
                            <a:pt x="9" y="6"/>
                            <a:pt x="10" y="6"/>
                            <a:pt x="11" y="6"/>
                          </a:cubicBezTo>
                          <a:lnTo>
                            <a:pt x="15" y="6"/>
                          </a:lnTo>
                          <a:lnTo>
                            <a:pt x="15" y="7"/>
                          </a:lnTo>
                          <a:cubicBezTo>
                            <a:pt x="15" y="8"/>
                            <a:pt x="16" y="9"/>
                            <a:pt x="18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2" name="Freeform 1238">
                      <a:extLst>
                        <a:ext uri="{FF2B5EF4-FFF2-40B4-BE49-F238E27FC236}">
                          <a16:creationId xmlns:a16="http://schemas.microsoft.com/office/drawing/2014/main" id="{CC7311DE-CF56-4598-1D3A-9555070380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9861" y="4326141"/>
                      <a:ext cx="11277" cy="9398"/>
                    </a:xfrm>
                    <a:custGeom>
                      <a:avLst/>
                      <a:gdLst>
                        <a:gd name="T0" fmla="*/ 18 w 30"/>
                        <a:gd name="T1" fmla="*/ 11 h 18"/>
                        <a:gd name="T2" fmla="*/ 24 w 30"/>
                        <a:gd name="T3" fmla="*/ 11 h 18"/>
                        <a:gd name="T4" fmla="*/ 26 w 30"/>
                        <a:gd name="T5" fmla="*/ 11 h 18"/>
                        <a:gd name="T6" fmla="*/ 27 w 30"/>
                        <a:gd name="T7" fmla="*/ 11 h 18"/>
                        <a:gd name="T8" fmla="*/ 30 w 30"/>
                        <a:gd name="T9" fmla="*/ 9 h 18"/>
                        <a:gd name="T10" fmla="*/ 30 w 30"/>
                        <a:gd name="T11" fmla="*/ 8 h 18"/>
                        <a:gd name="T12" fmla="*/ 26 w 30"/>
                        <a:gd name="T13" fmla="*/ 5 h 18"/>
                        <a:gd name="T14" fmla="*/ 26 w 30"/>
                        <a:gd name="T15" fmla="*/ 2 h 18"/>
                        <a:gd name="T16" fmla="*/ 26 w 30"/>
                        <a:gd name="T17" fmla="*/ 0 h 18"/>
                        <a:gd name="T18" fmla="*/ 25 w 30"/>
                        <a:gd name="T19" fmla="*/ 0 h 18"/>
                        <a:gd name="T20" fmla="*/ 21 w 30"/>
                        <a:gd name="T21" fmla="*/ 5 h 18"/>
                        <a:gd name="T22" fmla="*/ 15 w 30"/>
                        <a:gd name="T23" fmla="*/ 10 h 18"/>
                        <a:gd name="T24" fmla="*/ 11 w 30"/>
                        <a:gd name="T25" fmla="*/ 9 h 18"/>
                        <a:gd name="T26" fmla="*/ 9 w 30"/>
                        <a:gd name="T27" fmla="*/ 7 h 18"/>
                        <a:gd name="T28" fmla="*/ 8 w 30"/>
                        <a:gd name="T29" fmla="*/ 8 h 18"/>
                        <a:gd name="T30" fmla="*/ 4 w 30"/>
                        <a:gd name="T31" fmla="*/ 10 h 18"/>
                        <a:gd name="T32" fmla="*/ 0 w 30"/>
                        <a:gd name="T33" fmla="*/ 9 h 18"/>
                        <a:gd name="T34" fmla="*/ 0 w 30"/>
                        <a:gd name="T35" fmla="*/ 12 h 18"/>
                        <a:gd name="T36" fmla="*/ 2 w 30"/>
                        <a:gd name="T37" fmla="*/ 18 h 18"/>
                        <a:gd name="T38" fmla="*/ 7 w 30"/>
                        <a:gd name="T39" fmla="*/ 15 h 18"/>
                        <a:gd name="T40" fmla="*/ 10 w 30"/>
                        <a:gd name="T41" fmla="*/ 13 h 18"/>
                        <a:gd name="T42" fmla="*/ 12 w 30"/>
                        <a:gd name="T43" fmla="*/ 14 h 18"/>
                        <a:gd name="T44" fmla="*/ 13 w 30"/>
                        <a:gd name="T45" fmla="*/ 14 h 18"/>
                        <a:gd name="T46" fmla="*/ 14 w 30"/>
                        <a:gd name="T47" fmla="*/ 13 h 18"/>
                        <a:gd name="T48" fmla="*/ 18 w 30"/>
                        <a:gd name="T49" fmla="*/ 11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" h="18">
                          <a:moveTo>
                            <a:pt x="18" y="11"/>
                          </a:moveTo>
                          <a:lnTo>
                            <a:pt x="24" y="11"/>
                          </a:lnTo>
                          <a:cubicBezTo>
                            <a:pt x="25" y="11"/>
                            <a:pt x="25" y="11"/>
                            <a:pt x="26" y="11"/>
                          </a:cubicBezTo>
                          <a:lnTo>
                            <a:pt x="27" y="11"/>
                          </a:lnTo>
                          <a:cubicBezTo>
                            <a:pt x="28" y="11"/>
                            <a:pt x="28" y="11"/>
                            <a:pt x="30" y="9"/>
                          </a:cubicBezTo>
                          <a:lnTo>
                            <a:pt x="30" y="8"/>
                          </a:lnTo>
                          <a:cubicBezTo>
                            <a:pt x="28" y="8"/>
                            <a:pt x="26" y="8"/>
                            <a:pt x="26" y="5"/>
                          </a:cubicBezTo>
                          <a:cubicBezTo>
                            <a:pt x="26" y="3"/>
                            <a:pt x="26" y="2"/>
                            <a:pt x="26" y="2"/>
                          </a:cubicBezTo>
                          <a:cubicBezTo>
                            <a:pt x="26" y="1"/>
                            <a:pt x="26" y="1"/>
                            <a:pt x="26" y="0"/>
                          </a:cubicBezTo>
                          <a:lnTo>
                            <a:pt x="25" y="0"/>
                          </a:lnTo>
                          <a:cubicBezTo>
                            <a:pt x="23" y="0"/>
                            <a:pt x="22" y="2"/>
                            <a:pt x="21" y="5"/>
                          </a:cubicBezTo>
                          <a:cubicBezTo>
                            <a:pt x="19" y="7"/>
                            <a:pt x="18" y="10"/>
                            <a:pt x="15" y="10"/>
                          </a:cubicBezTo>
                          <a:cubicBezTo>
                            <a:pt x="13" y="10"/>
                            <a:pt x="12" y="9"/>
                            <a:pt x="11" y="9"/>
                          </a:cubicBezTo>
                          <a:cubicBezTo>
                            <a:pt x="10" y="8"/>
                            <a:pt x="10" y="7"/>
                            <a:pt x="9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9"/>
                            <a:pt x="6" y="10"/>
                            <a:pt x="4" y="10"/>
                          </a:cubicBezTo>
                          <a:cubicBezTo>
                            <a:pt x="3" y="10"/>
                            <a:pt x="1" y="10"/>
                            <a:pt x="0" y="9"/>
                          </a:cubicBezTo>
                          <a:cubicBezTo>
                            <a:pt x="0" y="10"/>
                            <a:pt x="0" y="11"/>
                            <a:pt x="0" y="12"/>
                          </a:cubicBezTo>
                          <a:cubicBezTo>
                            <a:pt x="0" y="18"/>
                            <a:pt x="0" y="18"/>
                            <a:pt x="2" y="18"/>
                          </a:cubicBezTo>
                          <a:cubicBezTo>
                            <a:pt x="4" y="18"/>
                            <a:pt x="6" y="16"/>
                            <a:pt x="7" y="15"/>
                          </a:cubicBezTo>
                          <a:cubicBezTo>
                            <a:pt x="8" y="14"/>
                            <a:pt x="9" y="13"/>
                            <a:pt x="10" y="13"/>
                          </a:cubicBezTo>
                          <a:cubicBezTo>
                            <a:pt x="11" y="13"/>
                            <a:pt x="11" y="13"/>
                            <a:pt x="12" y="14"/>
                          </a:cubicBezTo>
                          <a:cubicBezTo>
                            <a:pt x="12" y="14"/>
                            <a:pt x="13" y="14"/>
                            <a:pt x="13" y="14"/>
                          </a:cubicBezTo>
                          <a:cubicBezTo>
                            <a:pt x="13" y="14"/>
                            <a:pt x="14" y="14"/>
                            <a:pt x="14" y="13"/>
                          </a:cubicBezTo>
                          <a:cubicBezTo>
                            <a:pt x="15" y="13"/>
                            <a:pt x="16" y="11"/>
                            <a:pt x="18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3" name="Freeform 1239">
                      <a:extLst>
                        <a:ext uri="{FF2B5EF4-FFF2-40B4-BE49-F238E27FC236}">
                          <a16:creationId xmlns:a16="http://schemas.microsoft.com/office/drawing/2014/main" id="{ECC33DA1-501C-384B-32C7-E80F36C498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337418"/>
                      <a:ext cx="1880" cy="3759"/>
                    </a:xfrm>
                    <a:custGeom>
                      <a:avLst/>
                      <a:gdLst>
                        <a:gd name="T0" fmla="*/ 6 w 6"/>
                        <a:gd name="T1" fmla="*/ 0 h 8"/>
                        <a:gd name="T2" fmla="*/ 6 w 6"/>
                        <a:gd name="T3" fmla="*/ 0 h 8"/>
                        <a:gd name="T4" fmla="*/ 4 w 6"/>
                        <a:gd name="T5" fmla="*/ 1 h 8"/>
                        <a:gd name="T6" fmla="*/ 3 w 6"/>
                        <a:gd name="T7" fmla="*/ 1 h 8"/>
                        <a:gd name="T8" fmla="*/ 0 w 6"/>
                        <a:gd name="T9" fmla="*/ 5 h 8"/>
                        <a:gd name="T10" fmla="*/ 2 w 6"/>
                        <a:gd name="T11" fmla="*/ 8 h 8"/>
                        <a:gd name="T12" fmla="*/ 3 w 6"/>
                        <a:gd name="T13" fmla="*/ 8 h 8"/>
                        <a:gd name="T14" fmla="*/ 4 w 6"/>
                        <a:gd name="T15" fmla="*/ 8 h 8"/>
                        <a:gd name="T16" fmla="*/ 5 w 6"/>
                        <a:gd name="T17" fmla="*/ 3 h 8"/>
                        <a:gd name="T18" fmla="*/ 6 w 6"/>
                        <a:gd name="T19" fmla="*/ 0 h 8"/>
                        <a:gd name="T20" fmla="*/ 6 w 6"/>
                        <a:gd name="T21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8">
                          <a:moveTo>
                            <a:pt x="6" y="0"/>
                          </a:move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0"/>
                            <a:pt x="4" y="0"/>
                            <a:pt x="4" y="1"/>
                          </a:cubicBezTo>
                          <a:lnTo>
                            <a:pt x="3" y="1"/>
                          </a:lnTo>
                          <a:cubicBezTo>
                            <a:pt x="1" y="2"/>
                            <a:pt x="0" y="3"/>
                            <a:pt x="0" y="5"/>
                          </a:cubicBezTo>
                          <a:cubicBezTo>
                            <a:pt x="0" y="7"/>
                            <a:pt x="1" y="7"/>
                            <a:pt x="2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lnTo>
                            <a:pt x="4" y="8"/>
                          </a:lnTo>
                          <a:cubicBezTo>
                            <a:pt x="4" y="6"/>
                            <a:pt x="5" y="4"/>
                            <a:pt x="5" y="3"/>
                          </a:cubicBezTo>
                          <a:cubicBezTo>
                            <a:pt x="6" y="2"/>
                            <a:pt x="6" y="1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4" name="Freeform 1240">
                      <a:extLst>
                        <a:ext uri="{FF2B5EF4-FFF2-40B4-BE49-F238E27FC236}">
                          <a16:creationId xmlns:a16="http://schemas.microsoft.com/office/drawing/2014/main" id="{88E2FEF8-369D-DA38-8B37-C7291E590C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9330" y="4341177"/>
                      <a:ext cx="5639" cy="3759"/>
                    </a:xfrm>
                    <a:custGeom>
                      <a:avLst/>
                      <a:gdLst>
                        <a:gd name="T0" fmla="*/ 12 w 15"/>
                        <a:gd name="T1" fmla="*/ 0 h 12"/>
                        <a:gd name="T2" fmla="*/ 12 w 15"/>
                        <a:gd name="T3" fmla="*/ 3 h 12"/>
                        <a:gd name="T4" fmla="*/ 5 w 15"/>
                        <a:gd name="T5" fmla="*/ 6 h 12"/>
                        <a:gd name="T6" fmla="*/ 0 w 15"/>
                        <a:gd name="T7" fmla="*/ 8 h 12"/>
                        <a:gd name="T8" fmla="*/ 5 w 15"/>
                        <a:gd name="T9" fmla="*/ 12 h 12"/>
                        <a:gd name="T10" fmla="*/ 15 w 15"/>
                        <a:gd name="T11" fmla="*/ 2 h 12"/>
                        <a:gd name="T12" fmla="*/ 12 w 15"/>
                        <a:gd name="T1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12" y="0"/>
                          </a:moveTo>
                          <a:lnTo>
                            <a:pt x="12" y="3"/>
                          </a:lnTo>
                          <a:cubicBezTo>
                            <a:pt x="11" y="6"/>
                            <a:pt x="8" y="6"/>
                            <a:pt x="5" y="6"/>
                          </a:cubicBezTo>
                          <a:cubicBezTo>
                            <a:pt x="1" y="6"/>
                            <a:pt x="0" y="6"/>
                            <a:pt x="0" y="8"/>
                          </a:cubicBezTo>
                          <a:cubicBezTo>
                            <a:pt x="0" y="11"/>
                            <a:pt x="1" y="12"/>
                            <a:pt x="5" y="12"/>
                          </a:cubicBezTo>
                          <a:cubicBezTo>
                            <a:pt x="13" y="12"/>
                            <a:pt x="15" y="8"/>
                            <a:pt x="15" y="2"/>
                          </a:cubicBezTo>
                          <a:cubicBezTo>
                            <a:pt x="15" y="1"/>
                            <a:pt x="14" y="0"/>
                            <a:pt x="1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5" name="Freeform 1241">
                      <a:extLst>
                        <a:ext uri="{FF2B5EF4-FFF2-40B4-BE49-F238E27FC236}">
                          <a16:creationId xmlns:a16="http://schemas.microsoft.com/office/drawing/2014/main" id="{27840727-4C46-6A59-5FCF-146F86A8D6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8054" y="4341177"/>
                      <a:ext cx="7518" cy="5639"/>
                    </a:xfrm>
                    <a:custGeom>
                      <a:avLst/>
                      <a:gdLst>
                        <a:gd name="T0" fmla="*/ 11 w 17"/>
                        <a:gd name="T1" fmla="*/ 4 h 15"/>
                        <a:gd name="T2" fmla="*/ 7 w 17"/>
                        <a:gd name="T3" fmla="*/ 1 h 15"/>
                        <a:gd name="T4" fmla="*/ 6 w 17"/>
                        <a:gd name="T5" fmla="*/ 0 h 15"/>
                        <a:gd name="T6" fmla="*/ 4 w 17"/>
                        <a:gd name="T7" fmla="*/ 0 h 15"/>
                        <a:gd name="T8" fmla="*/ 0 w 17"/>
                        <a:gd name="T9" fmla="*/ 10 h 15"/>
                        <a:gd name="T10" fmla="*/ 8 w 17"/>
                        <a:gd name="T11" fmla="*/ 15 h 15"/>
                        <a:gd name="T12" fmla="*/ 15 w 17"/>
                        <a:gd name="T13" fmla="*/ 12 h 15"/>
                        <a:gd name="T14" fmla="*/ 16 w 17"/>
                        <a:gd name="T15" fmla="*/ 3 h 15"/>
                        <a:gd name="T16" fmla="*/ 14 w 17"/>
                        <a:gd name="T17" fmla="*/ 3 h 15"/>
                        <a:gd name="T18" fmla="*/ 11 w 17"/>
                        <a:gd name="T19" fmla="*/ 4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15">
                          <a:moveTo>
                            <a:pt x="11" y="4"/>
                          </a:moveTo>
                          <a:cubicBezTo>
                            <a:pt x="9" y="4"/>
                            <a:pt x="8" y="2"/>
                            <a:pt x="7" y="1"/>
                          </a:cubicBezTo>
                          <a:cubicBezTo>
                            <a:pt x="7" y="1"/>
                            <a:pt x="6" y="1"/>
                            <a:pt x="6" y="0"/>
                          </a:cubicBezTo>
                          <a:cubicBezTo>
                            <a:pt x="5" y="0"/>
                            <a:pt x="5" y="0"/>
                            <a:pt x="4" y="0"/>
                          </a:cubicBezTo>
                          <a:cubicBezTo>
                            <a:pt x="3" y="0"/>
                            <a:pt x="0" y="7"/>
                            <a:pt x="0" y="10"/>
                          </a:cubicBezTo>
                          <a:cubicBezTo>
                            <a:pt x="0" y="13"/>
                            <a:pt x="4" y="15"/>
                            <a:pt x="8" y="15"/>
                          </a:cubicBezTo>
                          <a:cubicBezTo>
                            <a:pt x="11" y="15"/>
                            <a:pt x="14" y="14"/>
                            <a:pt x="15" y="12"/>
                          </a:cubicBezTo>
                          <a:cubicBezTo>
                            <a:pt x="17" y="10"/>
                            <a:pt x="17" y="7"/>
                            <a:pt x="16" y="3"/>
                          </a:cubicBezTo>
                          <a:cubicBezTo>
                            <a:pt x="16" y="3"/>
                            <a:pt x="15" y="3"/>
                            <a:pt x="14" y="3"/>
                          </a:cubicBezTo>
                          <a:cubicBezTo>
                            <a:pt x="13" y="3"/>
                            <a:pt x="12" y="4"/>
                            <a:pt x="1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6" name="Freeform 1242">
                      <a:extLst>
                        <a:ext uri="{FF2B5EF4-FFF2-40B4-BE49-F238E27FC236}">
                          <a16:creationId xmlns:a16="http://schemas.microsoft.com/office/drawing/2014/main" id="{27389AC9-2AC9-4907-C031-D46FB90D30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43057"/>
                      <a:ext cx="3759" cy="5639"/>
                    </a:xfrm>
                    <a:custGeom>
                      <a:avLst/>
                      <a:gdLst>
                        <a:gd name="T0" fmla="*/ 10 w 11"/>
                        <a:gd name="T1" fmla="*/ 2 h 11"/>
                        <a:gd name="T2" fmla="*/ 8 w 11"/>
                        <a:gd name="T3" fmla="*/ 1 h 11"/>
                        <a:gd name="T4" fmla="*/ 7 w 11"/>
                        <a:gd name="T5" fmla="*/ 0 h 11"/>
                        <a:gd name="T6" fmla="*/ 0 w 11"/>
                        <a:gd name="T7" fmla="*/ 8 h 11"/>
                        <a:gd name="T8" fmla="*/ 1 w 11"/>
                        <a:gd name="T9" fmla="*/ 11 h 11"/>
                        <a:gd name="T10" fmla="*/ 5 w 11"/>
                        <a:gd name="T11" fmla="*/ 9 h 11"/>
                        <a:gd name="T12" fmla="*/ 10 w 11"/>
                        <a:gd name="T13" fmla="*/ 6 h 11"/>
                        <a:gd name="T14" fmla="*/ 11 w 11"/>
                        <a:gd name="T15" fmla="*/ 5 h 11"/>
                        <a:gd name="T16" fmla="*/ 11 w 11"/>
                        <a:gd name="T17" fmla="*/ 2 h 11"/>
                        <a:gd name="T18" fmla="*/ 10 w 11"/>
                        <a:gd name="T19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0" y="2"/>
                          </a:moveTo>
                          <a:cubicBezTo>
                            <a:pt x="9" y="2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4" y="0"/>
                            <a:pt x="0" y="7"/>
                            <a:pt x="0" y="8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2" y="11"/>
                            <a:pt x="4" y="10"/>
                            <a:pt x="5" y="9"/>
                          </a:cubicBezTo>
                          <a:cubicBezTo>
                            <a:pt x="6" y="8"/>
                            <a:pt x="8" y="6"/>
                            <a:pt x="10" y="6"/>
                          </a:cubicBezTo>
                          <a:cubicBezTo>
                            <a:pt x="10" y="6"/>
                            <a:pt x="11" y="5"/>
                            <a:pt x="11" y="5"/>
                          </a:cubicBezTo>
                          <a:lnTo>
                            <a:pt x="11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7" name="Freeform 1243">
                      <a:extLst>
                        <a:ext uri="{FF2B5EF4-FFF2-40B4-BE49-F238E27FC236}">
                          <a16:creationId xmlns:a16="http://schemas.microsoft.com/office/drawing/2014/main" id="{ACCAE295-5927-696F-57F4-991789D2AD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8656" y="4343057"/>
                      <a:ext cx="3759" cy="3759"/>
                    </a:xfrm>
                    <a:custGeom>
                      <a:avLst/>
                      <a:gdLst>
                        <a:gd name="T0" fmla="*/ 9 w 9"/>
                        <a:gd name="T1" fmla="*/ 0 h 8"/>
                        <a:gd name="T2" fmla="*/ 8 w 9"/>
                        <a:gd name="T3" fmla="*/ 0 h 8"/>
                        <a:gd name="T4" fmla="*/ 8 w 9"/>
                        <a:gd name="T5" fmla="*/ 0 h 8"/>
                        <a:gd name="T6" fmla="*/ 8 w 9"/>
                        <a:gd name="T7" fmla="*/ 0 h 8"/>
                        <a:gd name="T8" fmla="*/ 0 w 9"/>
                        <a:gd name="T9" fmla="*/ 6 h 8"/>
                        <a:gd name="T10" fmla="*/ 1 w 9"/>
                        <a:gd name="T11" fmla="*/ 8 h 8"/>
                        <a:gd name="T12" fmla="*/ 9 w 9"/>
                        <a:gd name="T13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9" h="8">
                          <a:moveTo>
                            <a:pt x="9" y="0"/>
                          </a:moveTo>
                          <a:cubicBezTo>
                            <a:pt x="9" y="0"/>
                            <a:pt x="8" y="0"/>
                            <a:pt x="8" y="0"/>
                          </a:cubicBezTo>
                          <a:lnTo>
                            <a:pt x="8" y="0"/>
                          </a:ln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5" y="0"/>
                            <a:pt x="0" y="4"/>
                            <a:pt x="0" y="6"/>
                          </a:cubicBezTo>
                          <a:cubicBezTo>
                            <a:pt x="0" y="7"/>
                            <a:pt x="1" y="8"/>
                            <a:pt x="1" y="8"/>
                          </a:cubicBezTo>
                          <a:cubicBezTo>
                            <a:pt x="3" y="7"/>
                            <a:pt x="8" y="2"/>
                            <a:pt x="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8" name="Freeform 1244">
                      <a:extLst>
                        <a:ext uri="{FF2B5EF4-FFF2-40B4-BE49-F238E27FC236}">
                          <a16:creationId xmlns:a16="http://schemas.microsoft.com/office/drawing/2014/main" id="{4358778D-1C22-AC4A-2990-2D05B26DFA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350575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3 w 3"/>
                        <a:gd name="T3" fmla="*/ 1 h 3"/>
                        <a:gd name="T4" fmla="*/ 2 w 3"/>
                        <a:gd name="T5" fmla="*/ 1 h 3"/>
                        <a:gd name="T6" fmla="*/ 2 w 3"/>
                        <a:gd name="T7" fmla="*/ 0 h 3"/>
                        <a:gd name="T8" fmla="*/ 0 w 3"/>
                        <a:gd name="T9" fmla="*/ 1 h 3"/>
                        <a:gd name="T10" fmla="*/ 1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2" y="3"/>
                            <a:pt x="3" y="3"/>
                            <a:pt x="3" y="1"/>
                          </a:cubicBez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9" name="Freeform 1245">
                      <a:extLst>
                        <a:ext uri="{FF2B5EF4-FFF2-40B4-BE49-F238E27FC236}">
                          <a16:creationId xmlns:a16="http://schemas.microsoft.com/office/drawing/2014/main" id="{33EE81F7-C12E-90B7-1E5E-84F89DFC2F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31780"/>
                      <a:ext cx="3759" cy="7518"/>
                    </a:xfrm>
                    <a:custGeom>
                      <a:avLst/>
                      <a:gdLst>
                        <a:gd name="T0" fmla="*/ 10 w 11"/>
                        <a:gd name="T1" fmla="*/ 12 h 17"/>
                        <a:gd name="T2" fmla="*/ 9 w 11"/>
                        <a:gd name="T3" fmla="*/ 10 h 17"/>
                        <a:gd name="T4" fmla="*/ 10 w 11"/>
                        <a:gd name="T5" fmla="*/ 8 h 17"/>
                        <a:gd name="T6" fmla="*/ 10 w 11"/>
                        <a:gd name="T7" fmla="*/ 6 h 17"/>
                        <a:gd name="T8" fmla="*/ 8 w 11"/>
                        <a:gd name="T9" fmla="*/ 5 h 17"/>
                        <a:gd name="T10" fmla="*/ 1 w 11"/>
                        <a:gd name="T11" fmla="*/ 1 h 17"/>
                        <a:gd name="T12" fmla="*/ 0 w 11"/>
                        <a:gd name="T13" fmla="*/ 0 h 17"/>
                        <a:gd name="T14" fmla="*/ 0 w 11"/>
                        <a:gd name="T15" fmla="*/ 0 h 17"/>
                        <a:gd name="T16" fmla="*/ 0 w 11"/>
                        <a:gd name="T17" fmla="*/ 1 h 17"/>
                        <a:gd name="T18" fmla="*/ 8 w 11"/>
                        <a:gd name="T19" fmla="*/ 17 h 17"/>
                        <a:gd name="T20" fmla="*/ 9 w 11"/>
                        <a:gd name="T21" fmla="*/ 17 h 17"/>
                        <a:gd name="T22" fmla="*/ 10 w 11"/>
                        <a:gd name="T23" fmla="*/ 15 h 17"/>
                        <a:gd name="T24" fmla="*/ 11 w 11"/>
                        <a:gd name="T25" fmla="*/ 14 h 17"/>
                        <a:gd name="T26" fmla="*/ 10 w 11"/>
                        <a:gd name="T2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1" h="17">
                          <a:moveTo>
                            <a:pt x="10" y="12"/>
                          </a:moveTo>
                          <a:cubicBezTo>
                            <a:pt x="10" y="11"/>
                            <a:pt x="9" y="10"/>
                            <a:pt x="9" y="10"/>
                          </a:cubicBezTo>
                          <a:cubicBezTo>
                            <a:pt x="9" y="9"/>
                            <a:pt x="9" y="8"/>
                            <a:pt x="10" y="8"/>
                          </a:cubicBezTo>
                          <a:cubicBezTo>
                            <a:pt x="10" y="7"/>
                            <a:pt x="10" y="7"/>
                            <a:pt x="10" y="6"/>
                          </a:cubicBezTo>
                          <a:cubicBezTo>
                            <a:pt x="10" y="5"/>
                            <a:pt x="8" y="5"/>
                            <a:pt x="8" y="5"/>
                          </a:cubicBezTo>
                          <a:cubicBezTo>
                            <a:pt x="4" y="5"/>
                            <a:pt x="2" y="3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6"/>
                            <a:pt x="4" y="17"/>
                            <a:pt x="8" y="17"/>
                          </a:cubicBezTo>
                          <a:lnTo>
                            <a:pt x="9" y="17"/>
                          </a:ln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1" y="15"/>
                            <a:pt x="11" y="14"/>
                            <a:pt x="11" y="14"/>
                          </a:cubicBezTo>
                          <a:cubicBezTo>
                            <a:pt x="11" y="13"/>
                            <a:pt x="10" y="13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0" name="Freeform 1246">
                      <a:extLst>
                        <a:ext uri="{FF2B5EF4-FFF2-40B4-BE49-F238E27FC236}">
                          <a16:creationId xmlns:a16="http://schemas.microsoft.com/office/drawing/2014/main" id="{23B32B17-D12C-DA3A-3999-D0700698F9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6174" y="4328021"/>
                      <a:ext cx="3759" cy="3759"/>
                    </a:xfrm>
                    <a:custGeom>
                      <a:avLst/>
                      <a:gdLst>
                        <a:gd name="T0" fmla="*/ 5 w 10"/>
                        <a:gd name="T1" fmla="*/ 6 h 6"/>
                        <a:gd name="T2" fmla="*/ 6 w 10"/>
                        <a:gd name="T3" fmla="*/ 4 h 6"/>
                        <a:gd name="T4" fmla="*/ 8 w 10"/>
                        <a:gd name="T5" fmla="*/ 2 h 6"/>
                        <a:gd name="T6" fmla="*/ 10 w 10"/>
                        <a:gd name="T7" fmla="*/ 2 h 6"/>
                        <a:gd name="T8" fmla="*/ 6 w 10"/>
                        <a:gd name="T9" fmla="*/ 0 h 6"/>
                        <a:gd name="T10" fmla="*/ 0 w 10"/>
                        <a:gd name="T11" fmla="*/ 0 h 6"/>
                        <a:gd name="T12" fmla="*/ 0 w 10"/>
                        <a:gd name="T13" fmla="*/ 1 h 6"/>
                        <a:gd name="T14" fmla="*/ 5 w 10"/>
                        <a:gd name="T15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6">
                          <a:moveTo>
                            <a:pt x="5" y="6"/>
                          </a:moveTo>
                          <a:cubicBezTo>
                            <a:pt x="5" y="6"/>
                            <a:pt x="6" y="5"/>
                            <a:pt x="6" y="4"/>
                          </a:cubicBezTo>
                          <a:cubicBezTo>
                            <a:pt x="6" y="3"/>
                            <a:pt x="7" y="2"/>
                            <a:pt x="8" y="2"/>
                          </a:cubicBezTo>
                          <a:lnTo>
                            <a:pt x="10" y="2"/>
                          </a:lnTo>
                          <a:cubicBezTo>
                            <a:pt x="9" y="2"/>
                            <a:pt x="7" y="1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1"/>
                          </a:lnTo>
                          <a:cubicBezTo>
                            <a:pt x="0" y="3"/>
                            <a:pt x="2" y="6"/>
                            <a:pt x="5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1" name="Freeform 1247">
                      <a:extLst>
                        <a:ext uri="{FF2B5EF4-FFF2-40B4-BE49-F238E27FC236}">
                          <a16:creationId xmlns:a16="http://schemas.microsoft.com/office/drawing/2014/main" id="{827CF714-389F-E61F-4EC4-46EE5CCEBA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9933" y="4328021"/>
                      <a:ext cx="1880" cy="1880"/>
                    </a:xfrm>
                    <a:custGeom>
                      <a:avLst/>
                      <a:gdLst>
                        <a:gd name="T0" fmla="*/ 0 w 3"/>
                        <a:gd name="T1" fmla="*/ 4 h 5"/>
                        <a:gd name="T2" fmla="*/ 0 w 3"/>
                        <a:gd name="T3" fmla="*/ 5 h 5"/>
                        <a:gd name="T4" fmla="*/ 2 w 3"/>
                        <a:gd name="T5" fmla="*/ 5 h 5"/>
                        <a:gd name="T6" fmla="*/ 3 w 3"/>
                        <a:gd name="T7" fmla="*/ 3 h 5"/>
                        <a:gd name="T8" fmla="*/ 1 w 3"/>
                        <a:gd name="T9" fmla="*/ 0 h 5"/>
                        <a:gd name="T10" fmla="*/ 0 w 3"/>
                        <a:gd name="T11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0" y="4"/>
                          </a:moveTo>
                          <a:lnTo>
                            <a:pt x="0" y="5"/>
                          </a:lnTo>
                          <a:lnTo>
                            <a:pt x="2" y="5"/>
                          </a:lnTo>
                          <a:cubicBezTo>
                            <a:pt x="3" y="5"/>
                            <a:pt x="3" y="5"/>
                            <a:pt x="3" y="3"/>
                          </a:cubicBezTo>
                          <a:cubicBezTo>
                            <a:pt x="3" y="1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2" name="Freeform 1248">
                      <a:extLst>
                        <a:ext uri="{FF2B5EF4-FFF2-40B4-BE49-F238E27FC236}">
                          <a16:creationId xmlns:a16="http://schemas.microsoft.com/office/drawing/2014/main" id="{ADE2FFF4-7784-2F0D-473F-953174B32D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3691" y="4337418"/>
                      <a:ext cx="3759" cy="1880"/>
                    </a:xfrm>
                    <a:custGeom>
                      <a:avLst/>
                      <a:gdLst>
                        <a:gd name="T0" fmla="*/ 6 w 6"/>
                        <a:gd name="T1" fmla="*/ 1 h 3"/>
                        <a:gd name="T2" fmla="*/ 6 w 6"/>
                        <a:gd name="T3" fmla="*/ 0 h 3"/>
                        <a:gd name="T4" fmla="*/ 6 w 6"/>
                        <a:gd name="T5" fmla="*/ 0 h 3"/>
                        <a:gd name="T6" fmla="*/ 0 w 6"/>
                        <a:gd name="T7" fmla="*/ 0 h 3"/>
                        <a:gd name="T8" fmla="*/ 0 w 6"/>
                        <a:gd name="T9" fmla="*/ 0 h 3"/>
                        <a:gd name="T10" fmla="*/ 3 w 6"/>
                        <a:gd name="T11" fmla="*/ 3 h 3"/>
                        <a:gd name="T12" fmla="*/ 6 w 6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6" y="1"/>
                          </a:move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2"/>
                            <a:pt x="1" y="3"/>
                            <a:pt x="3" y="3"/>
                          </a:cubicBezTo>
                          <a:cubicBezTo>
                            <a:pt x="5" y="3"/>
                            <a:pt x="6" y="2"/>
                            <a:pt x="6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3" name="Freeform 1249">
                      <a:extLst>
                        <a:ext uri="{FF2B5EF4-FFF2-40B4-BE49-F238E27FC236}">
                          <a16:creationId xmlns:a16="http://schemas.microsoft.com/office/drawing/2014/main" id="{95D25BC2-E57D-E519-4BFD-51F36DE36A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3089" y="4329900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7 h 7"/>
                        <a:gd name="T2" fmla="*/ 3 w 3"/>
                        <a:gd name="T3" fmla="*/ 2 h 7"/>
                        <a:gd name="T4" fmla="*/ 0 w 3"/>
                        <a:gd name="T5" fmla="*/ 0 h 7"/>
                        <a:gd name="T6" fmla="*/ 0 w 3"/>
                        <a:gd name="T7" fmla="*/ 2 h 7"/>
                        <a:gd name="T8" fmla="*/ 1 w 3"/>
                        <a:gd name="T9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1" y="7"/>
                          </a:moveTo>
                          <a:cubicBezTo>
                            <a:pt x="2" y="7"/>
                            <a:pt x="3" y="5"/>
                            <a:pt x="3" y="2"/>
                          </a:cubicBezTo>
                          <a:lnTo>
                            <a:pt x="0" y="0"/>
                          </a:lnTo>
                          <a:lnTo>
                            <a:pt x="0" y="2"/>
                          </a:lnTo>
                          <a:cubicBezTo>
                            <a:pt x="0" y="5"/>
                            <a:pt x="1" y="7"/>
                            <a:pt x="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8" name="Freeform 1250">
                      <a:extLst>
                        <a:ext uri="{FF2B5EF4-FFF2-40B4-BE49-F238E27FC236}">
                          <a16:creationId xmlns:a16="http://schemas.microsoft.com/office/drawing/2014/main" id="{D15E2669-B3D5-8199-7548-38A8469F3B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5572" y="4324262"/>
                      <a:ext cx="1880" cy="1880"/>
                    </a:xfrm>
                    <a:custGeom>
                      <a:avLst/>
                      <a:gdLst>
                        <a:gd name="T0" fmla="*/ 5 w 5"/>
                        <a:gd name="T1" fmla="*/ 2 h 3"/>
                        <a:gd name="T2" fmla="*/ 4 w 5"/>
                        <a:gd name="T3" fmla="*/ 1 h 3"/>
                        <a:gd name="T4" fmla="*/ 3 w 5"/>
                        <a:gd name="T5" fmla="*/ 0 h 3"/>
                        <a:gd name="T6" fmla="*/ 2 w 5"/>
                        <a:gd name="T7" fmla="*/ 0 h 3"/>
                        <a:gd name="T8" fmla="*/ 0 w 5"/>
                        <a:gd name="T9" fmla="*/ 2 h 3"/>
                        <a:gd name="T10" fmla="*/ 3 w 5"/>
                        <a:gd name="T11" fmla="*/ 3 h 3"/>
                        <a:gd name="T12" fmla="*/ 5 w 5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5" y="2"/>
                          </a:move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2"/>
                          </a:cubicBezTo>
                          <a:cubicBezTo>
                            <a:pt x="1" y="2"/>
                            <a:pt x="2" y="3"/>
                            <a:pt x="3" y="3"/>
                          </a:cubicBezTo>
                          <a:cubicBezTo>
                            <a:pt x="4" y="3"/>
                            <a:pt x="5" y="3"/>
                            <a:pt x="5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9" name="Freeform 1251">
                      <a:extLst>
                        <a:ext uri="{FF2B5EF4-FFF2-40B4-BE49-F238E27FC236}">
                          <a16:creationId xmlns:a16="http://schemas.microsoft.com/office/drawing/2014/main" id="{DB631902-9448-A178-4489-EBD7491CD7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96991" y="4350575"/>
                      <a:ext cx="3759" cy="1880"/>
                    </a:xfrm>
                    <a:custGeom>
                      <a:avLst/>
                      <a:gdLst>
                        <a:gd name="T0" fmla="*/ 3 w 6"/>
                        <a:gd name="T1" fmla="*/ 0 h 4"/>
                        <a:gd name="T2" fmla="*/ 0 w 6"/>
                        <a:gd name="T3" fmla="*/ 1 h 4"/>
                        <a:gd name="T4" fmla="*/ 4 w 6"/>
                        <a:gd name="T5" fmla="*/ 4 h 4"/>
                        <a:gd name="T6" fmla="*/ 5 w 6"/>
                        <a:gd name="T7" fmla="*/ 3 h 4"/>
                        <a:gd name="T8" fmla="*/ 6 w 6"/>
                        <a:gd name="T9" fmla="*/ 2 h 4"/>
                        <a:gd name="T10" fmla="*/ 3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3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4"/>
                            <a:pt x="4" y="4"/>
                          </a:cubicBezTo>
                          <a:cubicBezTo>
                            <a:pt x="4" y="4"/>
                            <a:pt x="4" y="4"/>
                            <a:pt x="5" y="3"/>
                          </a:cubicBezTo>
                          <a:cubicBezTo>
                            <a:pt x="5" y="3"/>
                            <a:pt x="5" y="3"/>
                            <a:pt x="6" y="2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0" name="Freeform 1252">
                      <a:extLst>
                        <a:ext uri="{FF2B5EF4-FFF2-40B4-BE49-F238E27FC236}">
                          <a16:creationId xmlns:a16="http://schemas.microsoft.com/office/drawing/2014/main" id="{F9DED612-5D02-DF89-1889-27F27A441E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69369"/>
                      <a:ext cx="5639" cy="3759"/>
                    </a:xfrm>
                    <a:custGeom>
                      <a:avLst/>
                      <a:gdLst>
                        <a:gd name="T0" fmla="*/ 10 w 14"/>
                        <a:gd name="T1" fmla="*/ 12 h 12"/>
                        <a:gd name="T2" fmla="*/ 14 w 14"/>
                        <a:gd name="T3" fmla="*/ 5 h 12"/>
                        <a:gd name="T4" fmla="*/ 4 w 14"/>
                        <a:gd name="T5" fmla="*/ 0 h 12"/>
                        <a:gd name="T6" fmla="*/ 2 w 14"/>
                        <a:gd name="T7" fmla="*/ 0 h 12"/>
                        <a:gd name="T8" fmla="*/ 1 w 14"/>
                        <a:gd name="T9" fmla="*/ 1 h 12"/>
                        <a:gd name="T10" fmla="*/ 1 w 14"/>
                        <a:gd name="T11" fmla="*/ 3 h 12"/>
                        <a:gd name="T12" fmla="*/ 1 w 14"/>
                        <a:gd name="T13" fmla="*/ 5 h 12"/>
                        <a:gd name="T14" fmla="*/ 7 w 14"/>
                        <a:gd name="T15" fmla="*/ 9 h 12"/>
                        <a:gd name="T16" fmla="*/ 8 w 14"/>
                        <a:gd name="T17" fmla="*/ 9 h 12"/>
                        <a:gd name="T18" fmla="*/ 8 w 14"/>
                        <a:gd name="T19" fmla="*/ 10 h 12"/>
                        <a:gd name="T20" fmla="*/ 10 w 14"/>
                        <a:gd name="T21" fmla="*/ 1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4" h="12">
                          <a:moveTo>
                            <a:pt x="10" y="12"/>
                          </a:moveTo>
                          <a:cubicBezTo>
                            <a:pt x="11" y="12"/>
                            <a:pt x="13" y="8"/>
                            <a:pt x="14" y="5"/>
                          </a:cubicBezTo>
                          <a:cubicBezTo>
                            <a:pt x="14" y="2"/>
                            <a:pt x="7" y="0"/>
                            <a:pt x="4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ubicBezTo>
                            <a:pt x="1" y="4"/>
                            <a:pt x="1" y="4"/>
                            <a:pt x="1" y="5"/>
                          </a:cubicBezTo>
                          <a:cubicBezTo>
                            <a:pt x="1" y="7"/>
                            <a:pt x="3" y="9"/>
                            <a:pt x="7" y="9"/>
                          </a:cubicBezTo>
                          <a:lnTo>
                            <a:pt x="8" y="9"/>
                          </a:lnTo>
                          <a:lnTo>
                            <a:pt x="8" y="10"/>
                          </a:lnTo>
                          <a:cubicBezTo>
                            <a:pt x="8" y="11"/>
                            <a:pt x="8" y="12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1" name="Freeform 1253">
                      <a:extLst>
                        <a:ext uri="{FF2B5EF4-FFF2-40B4-BE49-F238E27FC236}">
                          <a16:creationId xmlns:a16="http://schemas.microsoft.com/office/drawing/2014/main" id="{75F0E383-6B43-AA19-705E-DE6C3524C9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48695"/>
                      <a:ext cx="15036" cy="20675"/>
                    </a:xfrm>
                    <a:custGeom>
                      <a:avLst/>
                      <a:gdLst>
                        <a:gd name="T0" fmla="*/ 3 w 35"/>
                        <a:gd name="T1" fmla="*/ 37 h 46"/>
                        <a:gd name="T2" fmla="*/ 5 w 35"/>
                        <a:gd name="T3" fmla="*/ 37 h 46"/>
                        <a:gd name="T4" fmla="*/ 9 w 35"/>
                        <a:gd name="T5" fmla="*/ 42 h 46"/>
                        <a:gd name="T6" fmla="*/ 13 w 35"/>
                        <a:gd name="T7" fmla="*/ 46 h 46"/>
                        <a:gd name="T8" fmla="*/ 19 w 35"/>
                        <a:gd name="T9" fmla="*/ 43 h 46"/>
                        <a:gd name="T10" fmla="*/ 24 w 35"/>
                        <a:gd name="T11" fmla="*/ 39 h 46"/>
                        <a:gd name="T12" fmla="*/ 26 w 35"/>
                        <a:gd name="T13" fmla="*/ 38 h 46"/>
                        <a:gd name="T14" fmla="*/ 35 w 35"/>
                        <a:gd name="T15" fmla="*/ 34 h 46"/>
                        <a:gd name="T16" fmla="*/ 33 w 35"/>
                        <a:gd name="T17" fmla="*/ 31 h 46"/>
                        <a:gd name="T18" fmla="*/ 30 w 35"/>
                        <a:gd name="T19" fmla="*/ 26 h 46"/>
                        <a:gd name="T20" fmla="*/ 32 w 35"/>
                        <a:gd name="T21" fmla="*/ 22 h 46"/>
                        <a:gd name="T22" fmla="*/ 35 w 35"/>
                        <a:gd name="T23" fmla="*/ 17 h 46"/>
                        <a:gd name="T24" fmla="*/ 30 w 35"/>
                        <a:gd name="T25" fmla="*/ 12 h 46"/>
                        <a:gd name="T26" fmla="*/ 25 w 35"/>
                        <a:gd name="T27" fmla="*/ 6 h 46"/>
                        <a:gd name="T28" fmla="*/ 21 w 35"/>
                        <a:gd name="T29" fmla="*/ 0 h 46"/>
                        <a:gd name="T30" fmla="*/ 20 w 35"/>
                        <a:gd name="T31" fmla="*/ 2 h 46"/>
                        <a:gd name="T32" fmla="*/ 20 w 35"/>
                        <a:gd name="T33" fmla="*/ 3 h 46"/>
                        <a:gd name="T34" fmla="*/ 20 w 35"/>
                        <a:gd name="T35" fmla="*/ 3 h 46"/>
                        <a:gd name="T36" fmla="*/ 14 w 35"/>
                        <a:gd name="T37" fmla="*/ 8 h 46"/>
                        <a:gd name="T38" fmla="*/ 14 w 35"/>
                        <a:gd name="T39" fmla="*/ 8 h 46"/>
                        <a:gd name="T40" fmla="*/ 13 w 35"/>
                        <a:gd name="T41" fmla="*/ 8 h 46"/>
                        <a:gd name="T42" fmla="*/ 6 w 35"/>
                        <a:gd name="T43" fmla="*/ 14 h 46"/>
                        <a:gd name="T44" fmla="*/ 8 w 35"/>
                        <a:gd name="T45" fmla="*/ 17 h 46"/>
                        <a:gd name="T46" fmla="*/ 10 w 35"/>
                        <a:gd name="T47" fmla="*/ 20 h 46"/>
                        <a:gd name="T48" fmla="*/ 3 w 35"/>
                        <a:gd name="T49" fmla="*/ 30 h 46"/>
                        <a:gd name="T50" fmla="*/ 3 w 35"/>
                        <a:gd name="T51" fmla="*/ 33 h 46"/>
                        <a:gd name="T52" fmla="*/ 2 w 35"/>
                        <a:gd name="T53" fmla="*/ 33 h 46"/>
                        <a:gd name="T54" fmla="*/ 0 w 35"/>
                        <a:gd name="T55" fmla="*/ 35 h 46"/>
                        <a:gd name="T56" fmla="*/ 3 w 35"/>
                        <a:gd name="T57" fmla="*/ 37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35" h="46">
                          <a:moveTo>
                            <a:pt x="3" y="37"/>
                          </a:moveTo>
                          <a:cubicBezTo>
                            <a:pt x="4" y="37"/>
                            <a:pt x="5" y="37"/>
                            <a:pt x="5" y="37"/>
                          </a:cubicBezTo>
                          <a:cubicBezTo>
                            <a:pt x="7" y="39"/>
                            <a:pt x="8" y="40"/>
                            <a:pt x="9" y="42"/>
                          </a:cubicBezTo>
                          <a:cubicBezTo>
                            <a:pt x="10" y="44"/>
                            <a:pt x="11" y="46"/>
                            <a:pt x="13" y="46"/>
                          </a:cubicBezTo>
                          <a:cubicBezTo>
                            <a:pt x="16" y="46"/>
                            <a:pt x="17" y="44"/>
                            <a:pt x="19" y="43"/>
                          </a:cubicBezTo>
                          <a:cubicBezTo>
                            <a:pt x="20" y="41"/>
                            <a:pt x="22" y="40"/>
                            <a:pt x="24" y="39"/>
                          </a:cubicBezTo>
                          <a:cubicBezTo>
                            <a:pt x="25" y="39"/>
                            <a:pt x="25" y="39"/>
                            <a:pt x="26" y="38"/>
                          </a:cubicBezTo>
                          <a:cubicBezTo>
                            <a:pt x="29" y="38"/>
                            <a:pt x="35" y="37"/>
                            <a:pt x="35" y="34"/>
                          </a:cubicBezTo>
                          <a:cubicBezTo>
                            <a:pt x="35" y="33"/>
                            <a:pt x="34" y="32"/>
                            <a:pt x="33" y="31"/>
                          </a:cubicBezTo>
                          <a:cubicBezTo>
                            <a:pt x="31" y="30"/>
                            <a:pt x="30" y="28"/>
                            <a:pt x="30" y="26"/>
                          </a:cubicBezTo>
                          <a:cubicBezTo>
                            <a:pt x="30" y="24"/>
                            <a:pt x="31" y="23"/>
                            <a:pt x="32" y="22"/>
                          </a:cubicBezTo>
                          <a:cubicBezTo>
                            <a:pt x="34" y="20"/>
                            <a:pt x="35" y="19"/>
                            <a:pt x="35" y="17"/>
                          </a:cubicBezTo>
                          <a:cubicBezTo>
                            <a:pt x="35" y="14"/>
                            <a:pt x="32" y="12"/>
                            <a:pt x="30" y="12"/>
                          </a:cubicBezTo>
                          <a:cubicBezTo>
                            <a:pt x="28" y="12"/>
                            <a:pt x="26" y="9"/>
                            <a:pt x="25" y="6"/>
                          </a:cubicBezTo>
                          <a:cubicBezTo>
                            <a:pt x="24" y="4"/>
                            <a:pt x="23" y="0"/>
                            <a:pt x="21" y="0"/>
                          </a:cubicBezTo>
                          <a:cubicBezTo>
                            <a:pt x="21" y="0"/>
                            <a:pt x="20" y="0"/>
                            <a:pt x="20" y="2"/>
                          </a:cubicBezTo>
                          <a:lnTo>
                            <a:pt x="20" y="3"/>
                          </a:lnTo>
                          <a:lnTo>
                            <a:pt x="20" y="3"/>
                          </a:lnTo>
                          <a:cubicBezTo>
                            <a:pt x="18" y="4"/>
                            <a:pt x="15" y="7"/>
                            <a:pt x="14" y="8"/>
                          </a:cubicBezTo>
                          <a:lnTo>
                            <a:pt x="14" y="8"/>
                          </a:lnTo>
                          <a:lnTo>
                            <a:pt x="13" y="8"/>
                          </a:lnTo>
                          <a:cubicBezTo>
                            <a:pt x="11" y="8"/>
                            <a:pt x="6" y="12"/>
                            <a:pt x="6" y="14"/>
                          </a:cubicBezTo>
                          <a:cubicBezTo>
                            <a:pt x="6" y="15"/>
                            <a:pt x="7" y="16"/>
                            <a:pt x="8" y="17"/>
                          </a:cubicBezTo>
                          <a:cubicBezTo>
                            <a:pt x="9" y="18"/>
                            <a:pt x="10" y="18"/>
                            <a:pt x="10" y="20"/>
                          </a:cubicBezTo>
                          <a:cubicBezTo>
                            <a:pt x="10" y="23"/>
                            <a:pt x="7" y="29"/>
                            <a:pt x="3" y="30"/>
                          </a:cubicBezTo>
                          <a:lnTo>
                            <a:pt x="3" y="33"/>
                          </a:lnTo>
                          <a:lnTo>
                            <a:pt x="2" y="33"/>
                          </a:lnTo>
                          <a:cubicBezTo>
                            <a:pt x="1" y="34"/>
                            <a:pt x="0" y="34"/>
                            <a:pt x="0" y="35"/>
                          </a:cubicBezTo>
                          <a:cubicBezTo>
                            <a:pt x="0" y="36"/>
                            <a:pt x="1" y="36"/>
                            <a:pt x="3" y="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2" name="Freeform 1254">
                      <a:extLst>
                        <a:ext uri="{FF2B5EF4-FFF2-40B4-BE49-F238E27FC236}">
                          <a16:creationId xmlns:a16="http://schemas.microsoft.com/office/drawing/2014/main" id="{81E36EBC-573A-56EB-F710-F6C476A193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6388" y="4367489"/>
                      <a:ext cx="18795" cy="18795"/>
                    </a:xfrm>
                    <a:custGeom>
                      <a:avLst/>
                      <a:gdLst>
                        <a:gd name="T0" fmla="*/ 3 w 42"/>
                        <a:gd name="T1" fmla="*/ 19 h 46"/>
                        <a:gd name="T2" fmla="*/ 0 w 42"/>
                        <a:gd name="T3" fmla="*/ 22 h 46"/>
                        <a:gd name="T4" fmla="*/ 3 w 42"/>
                        <a:gd name="T5" fmla="*/ 25 h 46"/>
                        <a:gd name="T6" fmla="*/ 8 w 42"/>
                        <a:gd name="T7" fmla="*/ 30 h 46"/>
                        <a:gd name="T8" fmla="*/ 13 w 42"/>
                        <a:gd name="T9" fmla="*/ 38 h 46"/>
                        <a:gd name="T10" fmla="*/ 24 w 42"/>
                        <a:gd name="T11" fmla="*/ 42 h 46"/>
                        <a:gd name="T12" fmla="*/ 34 w 42"/>
                        <a:gd name="T13" fmla="*/ 46 h 46"/>
                        <a:gd name="T14" fmla="*/ 42 w 42"/>
                        <a:gd name="T15" fmla="*/ 40 h 46"/>
                        <a:gd name="T16" fmla="*/ 40 w 42"/>
                        <a:gd name="T17" fmla="*/ 35 h 46"/>
                        <a:gd name="T18" fmla="*/ 38 w 42"/>
                        <a:gd name="T19" fmla="*/ 30 h 46"/>
                        <a:gd name="T20" fmla="*/ 40 w 42"/>
                        <a:gd name="T21" fmla="*/ 26 h 46"/>
                        <a:gd name="T22" fmla="*/ 40 w 42"/>
                        <a:gd name="T23" fmla="*/ 11 h 46"/>
                        <a:gd name="T24" fmla="*/ 34 w 42"/>
                        <a:gd name="T25" fmla="*/ 2 h 46"/>
                        <a:gd name="T26" fmla="*/ 34 w 42"/>
                        <a:gd name="T27" fmla="*/ 2 h 46"/>
                        <a:gd name="T28" fmla="*/ 34 w 42"/>
                        <a:gd name="T29" fmla="*/ 4 h 46"/>
                        <a:gd name="T30" fmla="*/ 34 w 42"/>
                        <a:gd name="T31" fmla="*/ 5 h 46"/>
                        <a:gd name="T32" fmla="*/ 34 w 42"/>
                        <a:gd name="T33" fmla="*/ 6 h 46"/>
                        <a:gd name="T34" fmla="*/ 27 w 42"/>
                        <a:gd name="T35" fmla="*/ 16 h 46"/>
                        <a:gd name="T36" fmla="*/ 26 w 42"/>
                        <a:gd name="T37" fmla="*/ 16 h 46"/>
                        <a:gd name="T38" fmla="*/ 26 w 42"/>
                        <a:gd name="T39" fmla="*/ 15 h 46"/>
                        <a:gd name="T40" fmla="*/ 25 w 42"/>
                        <a:gd name="T41" fmla="*/ 14 h 46"/>
                        <a:gd name="T42" fmla="*/ 24 w 42"/>
                        <a:gd name="T43" fmla="*/ 11 h 46"/>
                        <a:gd name="T44" fmla="*/ 26 w 42"/>
                        <a:gd name="T45" fmla="*/ 6 h 46"/>
                        <a:gd name="T46" fmla="*/ 27 w 42"/>
                        <a:gd name="T47" fmla="*/ 2 h 46"/>
                        <a:gd name="T48" fmla="*/ 26 w 42"/>
                        <a:gd name="T49" fmla="*/ 0 h 46"/>
                        <a:gd name="T50" fmla="*/ 25 w 42"/>
                        <a:gd name="T51" fmla="*/ 0 h 46"/>
                        <a:gd name="T52" fmla="*/ 23 w 42"/>
                        <a:gd name="T53" fmla="*/ 0 h 46"/>
                        <a:gd name="T54" fmla="*/ 8 w 42"/>
                        <a:gd name="T55" fmla="*/ 7 h 46"/>
                        <a:gd name="T56" fmla="*/ 8 w 42"/>
                        <a:gd name="T57" fmla="*/ 10 h 46"/>
                        <a:gd name="T58" fmla="*/ 6 w 42"/>
                        <a:gd name="T59" fmla="*/ 15 h 46"/>
                        <a:gd name="T60" fmla="*/ 3 w 42"/>
                        <a:gd name="T6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2" h="46">
                          <a:moveTo>
                            <a:pt x="3" y="19"/>
                          </a:moveTo>
                          <a:cubicBezTo>
                            <a:pt x="2" y="20"/>
                            <a:pt x="0" y="21"/>
                            <a:pt x="0" y="22"/>
                          </a:cubicBezTo>
                          <a:cubicBezTo>
                            <a:pt x="0" y="23"/>
                            <a:pt x="1" y="23"/>
                            <a:pt x="3" y="25"/>
                          </a:cubicBezTo>
                          <a:cubicBezTo>
                            <a:pt x="5" y="26"/>
                            <a:pt x="8" y="27"/>
                            <a:pt x="8" y="30"/>
                          </a:cubicBezTo>
                          <a:cubicBezTo>
                            <a:pt x="8" y="34"/>
                            <a:pt x="10" y="38"/>
                            <a:pt x="13" y="38"/>
                          </a:cubicBezTo>
                          <a:cubicBezTo>
                            <a:pt x="17" y="38"/>
                            <a:pt x="21" y="40"/>
                            <a:pt x="24" y="42"/>
                          </a:cubicBezTo>
                          <a:cubicBezTo>
                            <a:pt x="27" y="44"/>
                            <a:pt x="30" y="46"/>
                            <a:pt x="34" y="46"/>
                          </a:cubicBezTo>
                          <a:cubicBezTo>
                            <a:pt x="37" y="46"/>
                            <a:pt x="42" y="45"/>
                            <a:pt x="42" y="40"/>
                          </a:cubicBezTo>
                          <a:cubicBezTo>
                            <a:pt x="42" y="38"/>
                            <a:pt x="41" y="37"/>
                            <a:pt x="40" y="35"/>
                          </a:cubicBezTo>
                          <a:cubicBezTo>
                            <a:pt x="39" y="34"/>
                            <a:pt x="38" y="33"/>
                            <a:pt x="38" y="30"/>
                          </a:cubicBezTo>
                          <a:cubicBezTo>
                            <a:pt x="38" y="29"/>
                            <a:pt x="39" y="28"/>
                            <a:pt x="40" y="26"/>
                          </a:cubicBezTo>
                          <a:lnTo>
                            <a:pt x="40" y="11"/>
                          </a:lnTo>
                          <a:cubicBezTo>
                            <a:pt x="40" y="7"/>
                            <a:pt x="38" y="2"/>
                            <a:pt x="34" y="2"/>
                          </a:cubicBezTo>
                          <a:cubicBezTo>
                            <a:pt x="34" y="2"/>
                            <a:pt x="34" y="2"/>
                            <a:pt x="34" y="2"/>
                          </a:cubicBezTo>
                          <a:cubicBezTo>
                            <a:pt x="34" y="3"/>
                            <a:pt x="34" y="4"/>
                            <a:pt x="34" y="4"/>
                          </a:cubicBezTo>
                          <a:cubicBezTo>
                            <a:pt x="34" y="4"/>
                            <a:pt x="34" y="5"/>
                            <a:pt x="34" y="5"/>
                          </a:cubicBezTo>
                          <a:lnTo>
                            <a:pt x="34" y="6"/>
                          </a:lnTo>
                          <a:cubicBezTo>
                            <a:pt x="32" y="10"/>
                            <a:pt x="30" y="14"/>
                            <a:pt x="27" y="16"/>
                          </a:cubicBezTo>
                          <a:lnTo>
                            <a:pt x="26" y="16"/>
                          </a:lnTo>
                          <a:lnTo>
                            <a:pt x="26" y="15"/>
                          </a:ln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4" y="12"/>
                            <a:pt x="24" y="11"/>
                          </a:cubicBezTo>
                          <a:cubicBezTo>
                            <a:pt x="24" y="9"/>
                            <a:pt x="25" y="7"/>
                            <a:pt x="26" y="6"/>
                          </a:cubicBezTo>
                          <a:cubicBezTo>
                            <a:pt x="26" y="4"/>
                            <a:pt x="27" y="3"/>
                            <a:pt x="27" y="2"/>
                          </a:cubicBezTo>
                          <a:cubicBezTo>
                            <a:pt x="27" y="0"/>
                            <a:pt x="27" y="0"/>
                            <a:pt x="26" y="0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3" y="0"/>
                          </a:cubicBezTo>
                          <a:cubicBezTo>
                            <a:pt x="22" y="0"/>
                            <a:pt x="10" y="5"/>
                            <a:pt x="8" y="7"/>
                          </a:cubicBezTo>
                          <a:cubicBezTo>
                            <a:pt x="8" y="8"/>
                            <a:pt x="8" y="9"/>
                            <a:pt x="8" y="10"/>
                          </a:cubicBezTo>
                          <a:cubicBezTo>
                            <a:pt x="8" y="12"/>
                            <a:pt x="7" y="13"/>
                            <a:pt x="6" y="15"/>
                          </a:cubicBezTo>
                          <a:cubicBezTo>
                            <a:pt x="6" y="16"/>
                            <a:pt x="4" y="18"/>
                            <a:pt x="3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3" name="Freeform 1255">
                      <a:extLst>
                        <a:ext uri="{FF2B5EF4-FFF2-40B4-BE49-F238E27FC236}">
                          <a16:creationId xmlns:a16="http://schemas.microsoft.com/office/drawing/2014/main" id="{F67FA146-3025-DAA2-242E-5D398C277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7063" y="4376887"/>
                      <a:ext cx="15036" cy="22554"/>
                    </a:xfrm>
                    <a:custGeom>
                      <a:avLst/>
                      <a:gdLst>
                        <a:gd name="T0" fmla="*/ 13 w 35"/>
                        <a:gd name="T1" fmla="*/ 0 h 53"/>
                        <a:gd name="T2" fmla="*/ 8 w 35"/>
                        <a:gd name="T3" fmla="*/ 7 h 53"/>
                        <a:gd name="T4" fmla="*/ 8 w 35"/>
                        <a:gd name="T5" fmla="*/ 14 h 53"/>
                        <a:gd name="T6" fmla="*/ 7 w 35"/>
                        <a:gd name="T7" fmla="*/ 20 h 53"/>
                        <a:gd name="T8" fmla="*/ 3 w 35"/>
                        <a:gd name="T9" fmla="*/ 34 h 53"/>
                        <a:gd name="T10" fmla="*/ 3 w 35"/>
                        <a:gd name="T11" fmla="*/ 42 h 53"/>
                        <a:gd name="T12" fmla="*/ 2 w 35"/>
                        <a:gd name="T13" fmla="*/ 42 h 53"/>
                        <a:gd name="T14" fmla="*/ 0 w 35"/>
                        <a:gd name="T15" fmla="*/ 51 h 53"/>
                        <a:gd name="T16" fmla="*/ 2 w 35"/>
                        <a:gd name="T17" fmla="*/ 53 h 53"/>
                        <a:gd name="T18" fmla="*/ 6 w 35"/>
                        <a:gd name="T19" fmla="*/ 50 h 53"/>
                        <a:gd name="T20" fmla="*/ 7 w 35"/>
                        <a:gd name="T21" fmla="*/ 48 h 53"/>
                        <a:gd name="T22" fmla="*/ 23 w 35"/>
                        <a:gd name="T23" fmla="*/ 40 h 53"/>
                        <a:gd name="T24" fmla="*/ 35 w 35"/>
                        <a:gd name="T25" fmla="*/ 25 h 53"/>
                        <a:gd name="T26" fmla="*/ 23 w 35"/>
                        <a:gd name="T27" fmla="*/ 10 h 53"/>
                        <a:gd name="T28" fmla="*/ 17 w 35"/>
                        <a:gd name="T29" fmla="*/ 18 h 53"/>
                        <a:gd name="T30" fmla="*/ 17 w 35"/>
                        <a:gd name="T31" fmla="*/ 19 h 53"/>
                        <a:gd name="T32" fmla="*/ 12 w 35"/>
                        <a:gd name="T33" fmla="*/ 19 h 53"/>
                        <a:gd name="T34" fmla="*/ 12 w 35"/>
                        <a:gd name="T35" fmla="*/ 13 h 53"/>
                        <a:gd name="T36" fmla="*/ 15 w 35"/>
                        <a:gd name="T37" fmla="*/ 4 h 53"/>
                        <a:gd name="T38" fmla="*/ 15 w 35"/>
                        <a:gd name="T39" fmla="*/ 2 h 53"/>
                        <a:gd name="T40" fmla="*/ 13 w 35"/>
                        <a:gd name="T41" fmla="*/ 0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35" h="53">
                          <a:moveTo>
                            <a:pt x="13" y="0"/>
                          </a:moveTo>
                          <a:cubicBezTo>
                            <a:pt x="12" y="1"/>
                            <a:pt x="8" y="5"/>
                            <a:pt x="8" y="7"/>
                          </a:cubicBezTo>
                          <a:lnTo>
                            <a:pt x="8" y="14"/>
                          </a:lnTo>
                          <a:cubicBezTo>
                            <a:pt x="7" y="16"/>
                            <a:pt x="7" y="18"/>
                            <a:pt x="7" y="20"/>
                          </a:cubicBezTo>
                          <a:cubicBezTo>
                            <a:pt x="6" y="25"/>
                            <a:pt x="5" y="30"/>
                            <a:pt x="3" y="34"/>
                          </a:cubicBezTo>
                          <a:lnTo>
                            <a:pt x="3" y="42"/>
                          </a:lnTo>
                          <a:lnTo>
                            <a:pt x="2" y="42"/>
                          </a:lnTo>
                          <a:cubicBezTo>
                            <a:pt x="1" y="43"/>
                            <a:pt x="0" y="48"/>
                            <a:pt x="0" y="51"/>
                          </a:cubicBezTo>
                          <a:cubicBezTo>
                            <a:pt x="0" y="51"/>
                            <a:pt x="0" y="53"/>
                            <a:pt x="2" y="53"/>
                          </a:cubicBezTo>
                          <a:cubicBezTo>
                            <a:pt x="4" y="53"/>
                            <a:pt x="5" y="51"/>
                            <a:pt x="6" y="50"/>
                          </a:cubicBezTo>
                          <a:cubicBezTo>
                            <a:pt x="6" y="49"/>
                            <a:pt x="7" y="49"/>
                            <a:pt x="7" y="48"/>
                          </a:cubicBezTo>
                          <a:cubicBezTo>
                            <a:pt x="11" y="45"/>
                            <a:pt x="16" y="42"/>
                            <a:pt x="23" y="40"/>
                          </a:cubicBezTo>
                          <a:cubicBezTo>
                            <a:pt x="28" y="38"/>
                            <a:pt x="35" y="34"/>
                            <a:pt x="35" y="25"/>
                          </a:cubicBezTo>
                          <a:cubicBezTo>
                            <a:pt x="35" y="21"/>
                            <a:pt x="26" y="10"/>
                            <a:pt x="23" y="10"/>
                          </a:cubicBezTo>
                          <a:cubicBezTo>
                            <a:pt x="18" y="10"/>
                            <a:pt x="17" y="15"/>
                            <a:pt x="17" y="18"/>
                          </a:cubicBezTo>
                          <a:lnTo>
                            <a:pt x="17" y="19"/>
                          </a:lnTo>
                          <a:lnTo>
                            <a:pt x="12" y="19"/>
                          </a:lnTo>
                          <a:lnTo>
                            <a:pt x="12" y="13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cubicBezTo>
                            <a:pt x="15" y="1"/>
                            <a:pt x="14" y="0"/>
                            <a:pt x="1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9" name="Группа 38">
                  <a:extLst>
                    <a:ext uri="{FF2B5EF4-FFF2-40B4-BE49-F238E27FC236}">
                      <a16:creationId xmlns:a16="http://schemas.microsoft.com/office/drawing/2014/main" id="{82F3818B-3823-F8BF-5127-4E01FAD191D3}"/>
                    </a:ext>
                  </a:extLst>
                </p:cNvPr>
                <p:cNvGrpSpPr/>
                <p:nvPr/>
              </p:nvGrpSpPr>
              <p:grpSpPr>
                <a:xfrm>
                  <a:off x="356288" y="2486258"/>
                  <a:ext cx="557433" cy="557433"/>
                  <a:chOff x="356288" y="3279501"/>
                  <a:chExt cx="557433" cy="557433"/>
                </a:xfrm>
              </p:grpSpPr>
              <p:sp>
                <p:nvSpPr>
                  <p:cNvPr id="40" name="Овал 39">
                    <a:extLst>
                      <a:ext uri="{FF2B5EF4-FFF2-40B4-BE49-F238E27FC236}">
                        <a16:creationId xmlns:a16="http://schemas.microsoft.com/office/drawing/2014/main" id="{0359B4B1-D405-882A-AA70-A7122B18F54D}"/>
                      </a:ext>
                    </a:extLst>
                  </p:cNvPr>
                  <p:cNvSpPr/>
                  <p:nvPr/>
                </p:nvSpPr>
                <p:spPr>
                  <a:xfrm>
                    <a:off x="356288" y="3279501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" name="Oval 1289">
                    <a:extLst>
                      <a:ext uri="{FF2B5EF4-FFF2-40B4-BE49-F238E27FC236}">
                        <a16:creationId xmlns:a16="http://schemas.microsoft.com/office/drawing/2014/main" id="{ABBC5CA1-F189-C877-9B5F-009538323E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2931" y="3584966"/>
                    <a:ext cx="14331" cy="1433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2" name="Группа 92">
                    <a:extLst>
                      <a:ext uri="{FF2B5EF4-FFF2-40B4-BE49-F238E27FC236}">
                        <a16:creationId xmlns:a16="http://schemas.microsoft.com/office/drawing/2014/main" id="{106D7BB4-35A1-BD2B-545F-6A235F8DBF66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5" y="3429000"/>
                    <a:ext cx="482218" cy="241300"/>
                    <a:chOff x="7695174" y="4234048"/>
                    <a:chExt cx="1007392" cy="578875"/>
                  </a:xfrm>
                  <a:solidFill>
                    <a:schemeClr val="bg1"/>
                  </a:solidFill>
                </p:grpSpPr>
                <p:sp>
                  <p:nvSpPr>
                    <p:cNvPr id="43" name="Freeform 1112">
                      <a:extLst>
                        <a:ext uri="{FF2B5EF4-FFF2-40B4-BE49-F238E27FC236}">
                          <a16:creationId xmlns:a16="http://schemas.microsoft.com/office/drawing/2014/main" id="{36CB4AEF-A6C2-AD90-2CB2-C32CECF558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95174" y="4634373"/>
                      <a:ext cx="31951" cy="39469"/>
                    </a:xfrm>
                    <a:custGeom>
                      <a:avLst/>
                      <a:gdLst>
                        <a:gd name="T0" fmla="*/ 52 w 77"/>
                        <a:gd name="T1" fmla="*/ 56 h 90"/>
                        <a:gd name="T2" fmla="*/ 67 w 77"/>
                        <a:gd name="T3" fmla="*/ 20 h 90"/>
                        <a:gd name="T4" fmla="*/ 61 w 77"/>
                        <a:gd name="T5" fmla="*/ 16 h 90"/>
                        <a:gd name="T6" fmla="*/ 51 w 77"/>
                        <a:gd name="T7" fmla="*/ 21 h 90"/>
                        <a:gd name="T8" fmla="*/ 14 w 77"/>
                        <a:gd name="T9" fmla="*/ 0 h 90"/>
                        <a:gd name="T10" fmla="*/ 13 w 77"/>
                        <a:gd name="T11" fmla="*/ 3 h 90"/>
                        <a:gd name="T12" fmla="*/ 14 w 77"/>
                        <a:gd name="T13" fmla="*/ 29 h 90"/>
                        <a:gd name="T14" fmla="*/ 0 w 77"/>
                        <a:gd name="T15" fmla="*/ 41 h 90"/>
                        <a:gd name="T16" fmla="*/ 3 w 77"/>
                        <a:gd name="T17" fmla="*/ 53 h 90"/>
                        <a:gd name="T18" fmla="*/ 26 w 77"/>
                        <a:gd name="T19" fmla="*/ 52 h 90"/>
                        <a:gd name="T20" fmla="*/ 55 w 77"/>
                        <a:gd name="T21" fmla="*/ 82 h 90"/>
                        <a:gd name="T22" fmla="*/ 70 w 77"/>
                        <a:gd name="T23" fmla="*/ 90 h 90"/>
                        <a:gd name="T24" fmla="*/ 77 w 77"/>
                        <a:gd name="T25" fmla="*/ 83 h 90"/>
                        <a:gd name="T26" fmla="*/ 52 w 77"/>
                        <a:gd name="T27" fmla="*/ 56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7" h="90">
                          <a:moveTo>
                            <a:pt x="52" y="56"/>
                          </a:moveTo>
                          <a:lnTo>
                            <a:pt x="67" y="20"/>
                          </a:lnTo>
                          <a:lnTo>
                            <a:pt x="61" y="16"/>
                          </a:lnTo>
                          <a:lnTo>
                            <a:pt x="51" y="21"/>
                          </a:lnTo>
                          <a:lnTo>
                            <a:pt x="14" y="0"/>
                          </a:lnTo>
                          <a:lnTo>
                            <a:pt x="13" y="3"/>
                          </a:lnTo>
                          <a:lnTo>
                            <a:pt x="14" y="29"/>
                          </a:lnTo>
                          <a:lnTo>
                            <a:pt x="0" y="41"/>
                          </a:lnTo>
                          <a:lnTo>
                            <a:pt x="3" y="53"/>
                          </a:lnTo>
                          <a:lnTo>
                            <a:pt x="26" y="52"/>
                          </a:lnTo>
                          <a:lnTo>
                            <a:pt x="55" y="82"/>
                          </a:lnTo>
                          <a:lnTo>
                            <a:pt x="70" y="90"/>
                          </a:lnTo>
                          <a:lnTo>
                            <a:pt x="77" y="83"/>
                          </a:lnTo>
                          <a:lnTo>
                            <a:pt x="52" y="5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" name="Freeform 1113">
                      <a:extLst>
                        <a:ext uri="{FF2B5EF4-FFF2-40B4-BE49-F238E27FC236}">
                          <a16:creationId xmlns:a16="http://schemas.microsoft.com/office/drawing/2014/main" id="{057F9B10-0BA6-2A85-090E-532E161417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30884" y="4459584"/>
                      <a:ext cx="20675" cy="24434"/>
                    </a:xfrm>
                    <a:custGeom>
                      <a:avLst/>
                      <a:gdLst>
                        <a:gd name="T0" fmla="*/ 30 w 47"/>
                        <a:gd name="T1" fmla="*/ 57 h 57"/>
                        <a:gd name="T2" fmla="*/ 45 w 47"/>
                        <a:gd name="T3" fmla="*/ 50 h 57"/>
                        <a:gd name="T4" fmla="*/ 47 w 47"/>
                        <a:gd name="T5" fmla="*/ 19 h 57"/>
                        <a:gd name="T6" fmla="*/ 43 w 47"/>
                        <a:gd name="T7" fmla="*/ 15 h 57"/>
                        <a:gd name="T8" fmla="*/ 39 w 47"/>
                        <a:gd name="T9" fmla="*/ 28 h 57"/>
                        <a:gd name="T10" fmla="*/ 21 w 47"/>
                        <a:gd name="T11" fmla="*/ 18 h 57"/>
                        <a:gd name="T12" fmla="*/ 14 w 47"/>
                        <a:gd name="T13" fmla="*/ 0 h 57"/>
                        <a:gd name="T14" fmla="*/ 7 w 47"/>
                        <a:gd name="T15" fmla="*/ 4 h 57"/>
                        <a:gd name="T16" fmla="*/ 0 w 47"/>
                        <a:gd name="T17" fmla="*/ 4 h 57"/>
                        <a:gd name="T18" fmla="*/ 30 w 47"/>
                        <a:gd name="T19" fmla="*/ 57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7" h="57">
                          <a:moveTo>
                            <a:pt x="30" y="57"/>
                          </a:moveTo>
                          <a:lnTo>
                            <a:pt x="45" y="50"/>
                          </a:lnTo>
                          <a:lnTo>
                            <a:pt x="47" y="19"/>
                          </a:lnTo>
                          <a:lnTo>
                            <a:pt x="43" y="15"/>
                          </a:lnTo>
                          <a:lnTo>
                            <a:pt x="39" y="28"/>
                          </a:lnTo>
                          <a:lnTo>
                            <a:pt x="21" y="18"/>
                          </a:lnTo>
                          <a:lnTo>
                            <a:pt x="14" y="0"/>
                          </a:lnTo>
                          <a:lnTo>
                            <a:pt x="7" y="4"/>
                          </a:lnTo>
                          <a:lnTo>
                            <a:pt x="0" y="4"/>
                          </a:lnTo>
                          <a:lnTo>
                            <a:pt x="30" y="57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" name="Freeform 1114">
                      <a:extLst>
                        <a:ext uri="{FF2B5EF4-FFF2-40B4-BE49-F238E27FC236}">
                          <a16:creationId xmlns:a16="http://schemas.microsoft.com/office/drawing/2014/main" id="{F41898C6-B219-B089-8F0D-6075D2F5A5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9361" y="4651289"/>
                      <a:ext cx="37589" cy="31951"/>
                    </a:xfrm>
                    <a:custGeom>
                      <a:avLst/>
                      <a:gdLst>
                        <a:gd name="T0" fmla="*/ 73 w 88"/>
                        <a:gd name="T1" fmla="*/ 42 h 75"/>
                        <a:gd name="T2" fmla="*/ 78 w 88"/>
                        <a:gd name="T3" fmla="*/ 38 h 75"/>
                        <a:gd name="T4" fmla="*/ 83 w 88"/>
                        <a:gd name="T5" fmla="*/ 34 h 75"/>
                        <a:gd name="T6" fmla="*/ 84 w 88"/>
                        <a:gd name="T7" fmla="*/ 30 h 75"/>
                        <a:gd name="T8" fmla="*/ 88 w 88"/>
                        <a:gd name="T9" fmla="*/ 22 h 75"/>
                        <a:gd name="T10" fmla="*/ 79 w 88"/>
                        <a:gd name="T11" fmla="*/ 6 h 75"/>
                        <a:gd name="T12" fmla="*/ 77 w 88"/>
                        <a:gd name="T13" fmla="*/ 2 h 75"/>
                        <a:gd name="T14" fmla="*/ 75 w 88"/>
                        <a:gd name="T15" fmla="*/ 6 h 75"/>
                        <a:gd name="T16" fmla="*/ 75 w 88"/>
                        <a:gd name="T17" fmla="*/ 7 h 75"/>
                        <a:gd name="T18" fmla="*/ 69 w 88"/>
                        <a:gd name="T19" fmla="*/ 7 h 75"/>
                        <a:gd name="T20" fmla="*/ 57 w 88"/>
                        <a:gd name="T21" fmla="*/ 1 h 75"/>
                        <a:gd name="T22" fmla="*/ 44 w 88"/>
                        <a:gd name="T23" fmla="*/ 12 h 75"/>
                        <a:gd name="T24" fmla="*/ 33 w 88"/>
                        <a:gd name="T25" fmla="*/ 7 h 75"/>
                        <a:gd name="T26" fmla="*/ 17 w 88"/>
                        <a:gd name="T27" fmla="*/ 0 h 75"/>
                        <a:gd name="T28" fmla="*/ 14 w 88"/>
                        <a:gd name="T29" fmla="*/ 5 h 75"/>
                        <a:gd name="T30" fmla="*/ 14 w 88"/>
                        <a:gd name="T31" fmla="*/ 6 h 75"/>
                        <a:gd name="T32" fmla="*/ 13 w 88"/>
                        <a:gd name="T33" fmla="*/ 6 h 75"/>
                        <a:gd name="T34" fmla="*/ 6 w 88"/>
                        <a:gd name="T35" fmla="*/ 5 h 75"/>
                        <a:gd name="T36" fmla="*/ 4 w 88"/>
                        <a:gd name="T37" fmla="*/ 11 h 75"/>
                        <a:gd name="T38" fmla="*/ 4 w 88"/>
                        <a:gd name="T39" fmla="*/ 16 h 75"/>
                        <a:gd name="T40" fmla="*/ 5 w 88"/>
                        <a:gd name="T41" fmla="*/ 20 h 75"/>
                        <a:gd name="T42" fmla="*/ 2 w 88"/>
                        <a:gd name="T43" fmla="*/ 26 h 75"/>
                        <a:gd name="T44" fmla="*/ 0 w 88"/>
                        <a:gd name="T45" fmla="*/ 29 h 75"/>
                        <a:gd name="T46" fmla="*/ 8 w 88"/>
                        <a:gd name="T47" fmla="*/ 41 h 75"/>
                        <a:gd name="T48" fmla="*/ 12 w 88"/>
                        <a:gd name="T49" fmla="*/ 45 h 75"/>
                        <a:gd name="T50" fmla="*/ 19 w 88"/>
                        <a:gd name="T51" fmla="*/ 60 h 75"/>
                        <a:gd name="T52" fmla="*/ 25 w 88"/>
                        <a:gd name="T53" fmla="*/ 75 h 75"/>
                        <a:gd name="T54" fmla="*/ 25 w 88"/>
                        <a:gd name="T55" fmla="*/ 75 h 75"/>
                        <a:gd name="T56" fmla="*/ 32 w 88"/>
                        <a:gd name="T57" fmla="*/ 73 h 75"/>
                        <a:gd name="T58" fmla="*/ 40 w 88"/>
                        <a:gd name="T59" fmla="*/ 71 h 75"/>
                        <a:gd name="T60" fmla="*/ 44 w 88"/>
                        <a:gd name="T61" fmla="*/ 67 h 75"/>
                        <a:gd name="T62" fmla="*/ 58 w 88"/>
                        <a:gd name="T63" fmla="*/ 56 h 75"/>
                        <a:gd name="T64" fmla="*/ 69 w 88"/>
                        <a:gd name="T65" fmla="*/ 48 h 75"/>
                        <a:gd name="T66" fmla="*/ 73 w 88"/>
                        <a:gd name="T67" fmla="*/ 42 h 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88" h="75">
                          <a:moveTo>
                            <a:pt x="73" y="42"/>
                          </a:moveTo>
                          <a:cubicBezTo>
                            <a:pt x="75" y="40"/>
                            <a:pt x="76" y="39"/>
                            <a:pt x="78" y="38"/>
                          </a:cubicBezTo>
                          <a:cubicBezTo>
                            <a:pt x="80" y="37"/>
                            <a:pt x="82" y="36"/>
                            <a:pt x="83" y="34"/>
                          </a:cubicBezTo>
                          <a:cubicBezTo>
                            <a:pt x="84" y="33"/>
                            <a:pt x="84" y="31"/>
                            <a:pt x="84" y="30"/>
                          </a:cubicBezTo>
                          <a:cubicBezTo>
                            <a:pt x="85" y="27"/>
                            <a:pt x="85" y="23"/>
                            <a:pt x="88" y="22"/>
                          </a:cubicBezTo>
                          <a:cubicBezTo>
                            <a:pt x="85" y="18"/>
                            <a:pt x="82" y="12"/>
                            <a:pt x="79" y="6"/>
                          </a:cubicBezTo>
                          <a:cubicBezTo>
                            <a:pt x="79" y="5"/>
                            <a:pt x="78" y="4"/>
                            <a:pt x="77" y="2"/>
                          </a:cubicBezTo>
                          <a:cubicBezTo>
                            <a:pt x="76" y="3"/>
                            <a:pt x="75" y="4"/>
                            <a:pt x="75" y="6"/>
                          </a:cubicBezTo>
                          <a:lnTo>
                            <a:pt x="75" y="7"/>
                          </a:lnTo>
                          <a:lnTo>
                            <a:pt x="69" y="7"/>
                          </a:lnTo>
                          <a:cubicBezTo>
                            <a:pt x="65" y="7"/>
                            <a:pt x="61" y="5"/>
                            <a:pt x="57" y="1"/>
                          </a:cubicBezTo>
                          <a:cubicBezTo>
                            <a:pt x="56" y="8"/>
                            <a:pt x="51" y="12"/>
                            <a:pt x="44" y="12"/>
                          </a:cubicBezTo>
                          <a:cubicBezTo>
                            <a:pt x="41" y="12"/>
                            <a:pt x="37" y="10"/>
                            <a:pt x="33" y="7"/>
                          </a:cubicBezTo>
                          <a:cubicBezTo>
                            <a:pt x="27" y="4"/>
                            <a:pt x="21" y="0"/>
                            <a:pt x="17" y="0"/>
                          </a:cubicBezTo>
                          <a:cubicBezTo>
                            <a:pt x="15" y="0"/>
                            <a:pt x="14" y="3"/>
                            <a:pt x="14" y="5"/>
                          </a:cubicBezTo>
                          <a:lnTo>
                            <a:pt x="14" y="6"/>
                          </a:lnTo>
                          <a:lnTo>
                            <a:pt x="13" y="6"/>
                          </a:lnTo>
                          <a:cubicBezTo>
                            <a:pt x="10" y="6"/>
                            <a:pt x="7" y="5"/>
                            <a:pt x="6" y="5"/>
                          </a:cubicBezTo>
                          <a:cubicBezTo>
                            <a:pt x="5" y="6"/>
                            <a:pt x="4" y="8"/>
                            <a:pt x="4" y="11"/>
                          </a:cubicBezTo>
                          <a:cubicBezTo>
                            <a:pt x="4" y="13"/>
                            <a:pt x="4" y="14"/>
                            <a:pt x="4" y="16"/>
                          </a:cubicBezTo>
                          <a:cubicBezTo>
                            <a:pt x="5" y="17"/>
                            <a:pt x="5" y="18"/>
                            <a:pt x="5" y="20"/>
                          </a:cubicBezTo>
                          <a:cubicBezTo>
                            <a:pt x="5" y="24"/>
                            <a:pt x="3" y="25"/>
                            <a:pt x="2" y="26"/>
                          </a:cubicBezTo>
                          <a:cubicBezTo>
                            <a:pt x="0" y="27"/>
                            <a:pt x="0" y="28"/>
                            <a:pt x="0" y="29"/>
                          </a:cubicBezTo>
                          <a:cubicBezTo>
                            <a:pt x="0" y="34"/>
                            <a:pt x="4" y="38"/>
                            <a:pt x="8" y="41"/>
                          </a:cubicBezTo>
                          <a:cubicBezTo>
                            <a:pt x="10" y="42"/>
                            <a:pt x="11" y="44"/>
                            <a:pt x="12" y="45"/>
                          </a:cubicBezTo>
                          <a:cubicBezTo>
                            <a:pt x="15" y="49"/>
                            <a:pt x="17" y="55"/>
                            <a:pt x="19" y="60"/>
                          </a:cubicBezTo>
                          <a:cubicBezTo>
                            <a:pt x="20" y="66"/>
                            <a:pt x="22" y="71"/>
                            <a:pt x="25" y="75"/>
                          </a:cubicBezTo>
                          <a:lnTo>
                            <a:pt x="25" y="75"/>
                          </a:lnTo>
                          <a:cubicBezTo>
                            <a:pt x="27" y="74"/>
                            <a:pt x="29" y="74"/>
                            <a:pt x="32" y="73"/>
                          </a:cubicBezTo>
                          <a:cubicBezTo>
                            <a:pt x="35" y="73"/>
                            <a:pt x="38" y="72"/>
                            <a:pt x="40" y="71"/>
                          </a:cubicBezTo>
                          <a:cubicBezTo>
                            <a:pt x="41" y="70"/>
                            <a:pt x="43" y="68"/>
                            <a:pt x="44" y="67"/>
                          </a:cubicBezTo>
                          <a:cubicBezTo>
                            <a:pt x="48" y="62"/>
                            <a:pt x="52" y="56"/>
                            <a:pt x="58" y="56"/>
                          </a:cubicBezTo>
                          <a:cubicBezTo>
                            <a:pt x="64" y="56"/>
                            <a:pt x="67" y="52"/>
                            <a:pt x="69" y="48"/>
                          </a:cubicBezTo>
                          <a:cubicBezTo>
                            <a:pt x="70" y="46"/>
                            <a:pt x="72" y="43"/>
                            <a:pt x="73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" name="Freeform 1115">
                      <a:extLst>
                        <a:ext uri="{FF2B5EF4-FFF2-40B4-BE49-F238E27FC236}">
                          <a16:creationId xmlns:a16="http://schemas.microsoft.com/office/drawing/2014/main" id="{DE541DEC-7D0F-0378-80F7-E05B800A69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8299" y="4583628"/>
                      <a:ext cx="16916" cy="33830"/>
                    </a:xfrm>
                    <a:custGeom>
                      <a:avLst/>
                      <a:gdLst>
                        <a:gd name="T0" fmla="*/ 20 w 43"/>
                        <a:gd name="T1" fmla="*/ 79 h 79"/>
                        <a:gd name="T2" fmla="*/ 24 w 43"/>
                        <a:gd name="T3" fmla="*/ 79 h 79"/>
                        <a:gd name="T4" fmla="*/ 24 w 43"/>
                        <a:gd name="T5" fmla="*/ 79 h 79"/>
                        <a:gd name="T6" fmla="*/ 31 w 43"/>
                        <a:gd name="T7" fmla="*/ 79 h 79"/>
                        <a:gd name="T8" fmla="*/ 33 w 43"/>
                        <a:gd name="T9" fmla="*/ 79 h 79"/>
                        <a:gd name="T10" fmla="*/ 38 w 43"/>
                        <a:gd name="T11" fmla="*/ 79 h 79"/>
                        <a:gd name="T12" fmla="*/ 35 w 43"/>
                        <a:gd name="T13" fmla="*/ 76 h 79"/>
                        <a:gd name="T14" fmla="*/ 29 w 43"/>
                        <a:gd name="T15" fmla="*/ 66 h 79"/>
                        <a:gd name="T16" fmla="*/ 35 w 43"/>
                        <a:gd name="T17" fmla="*/ 51 h 79"/>
                        <a:gd name="T18" fmla="*/ 41 w 43"/>
                        <a:gd name="T19" fmla="*/ 36 h 79"/>
                        <a:gd name="T20" fmla="*/ 42 w 43"/>
                        <a:gd name="T21" fmla="*/ 25 h 79"/>
                        <a:gd name="T22" fmla="*/ 43 w 43"/>
                        <a:gd name="T23" fmla="*/ 21 h 79"/>
                        <a:gd name="T24" fmla="*/ 35 w 43"/>
                        <a:gd name="T25" fmla="*/ 16 h 79"/>
                        <a:gd name="T26" fmla="*/ 32 w 43"/>
                        <a:gd name="T27" fmla="*/ 13 h 79"/>
                        <a:gd name="T28" fmla="*/ 28 w 43"/>
                        <a:gd name="T29" fmla="*/ 13 h 79"/>
                        <a:gd name="T30" fmla="*/ 24 w 43"/>
                        <a:gd name="T31" fmla="*/ 5 h 79"/>
                        <a:gd name="T32" fmla="*/ 18 w 43"/>
                        <a:gd name="T33" fmla="*/ 0 h 79"/>
                        <a:gd name="T34" fmla="*/ 14 w 43"/>
                        <a:gd name="T35" fmla="*/ 0 h 79"/>
                        <a:gd name="T36" fmla="*/ 10 w 43"/>
                        <a:gd name="T37" fmla="*/ 1 h 79"/>
                        <a:gd name="T38" fmla="*/ 5 w 43"/>
                        <a:gd name="T39" fmla="*/ 1 h 79"/>
                        <a:gd name="T40" fmla="*/ 3 w 43"/>
                        <a:gd name="T41" fmla="*/ 0 h 79"/>
                        <a:gd name="T42" fmla="*/ 2 w 43"/>
                        <a:gd name="T43" fmla="*/ 0 h 79"/>
                        <a:gd name="T44" fmla="*/ 3 w 43"/>
                        <a:gd name="T45" fmla="*/ 3 h 79"/>
                        <a:gd name="T46" fmla="*/ 4 w 43"/>
                        <a:gd name="T47" fmla="*/ 10 h 79"/>
                        <a:gd name="T48" fmla="*/ 1 w 43"/>
                        <a:gd name="T49" fmla="*/ 16 h 79"/>
                        <a:gd name="T50" fmla="*/ 8 w 43"/>
                        <a:gd name="T51" fmla="*/ 22 h 79"/>
                        <a:gd name="T52" fmla="*/ 17 w 43"/>
                        <a:gd name="T53" fmla="*/ 34 h 79"/>
                        <a:gd name="T54" fmla="*/ 7 w 43"/>
                        <a:gd name="T55" fmla="*/ 47 h 79"/>
                        <a:gd name="T56" fmla="*/ 0 w 43"/>
                        <a:gd name="T57" fmla="*/ 55 h 79"/>
                        <a:gd name="T58" fmla="*/ 0 w 43"/>
                        <a:gd name="T59" fmla="*/ 72 h 79"/>
                        <a:gd name="T60" fmla="*/ 20 w 43"/>
                        <a:gd name="T61" fmla="*/ 79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3" h="79">
                          <a:moveTo>
                            <a:pt x="20" y="79"/>
                          </a:moveTo>
                          <a:cubicBezTo>
                            <a:pt x="21" y="79"/>
                            <a:pt x="22" y="79"/>
                            <a:pt x="24" y="79"/>
                          </a:cubicBezTo>
                          <a:lnTo>
                            <a:pt x="24" y="79"/>
                          </a:lnTo>
                          <a:cubicBezTo>
                            <a:pt x="27" y="79"/>
                            <a:pt x="29" y="79"/>
                            <a:pt x="31" y="79"/>
                          </a:cubicBezTo>
                          <a:cubicBezTo>
                            <a:pt x="32" y="79"/>
                            <a:pt x="33" y="79"/>
                            <a:pt x="33" y="79"/>
                          </a:cubicBezTo>
                          <a:cubicBezTo>
                            <a:pt x="38" y="79"/>
                            <a:pt x="38" y="79"/>
                            <a:pt x="38" y="79"/>
                          </a:cubicBezTo>
                          <a:cubicBezTo>
                            <a:pt x="38" y="78"/>
                            <a:pt x="37" y="77"/>
                            <a:pt x="35" y="76"/>
                          </a:cubicBezTo>
                          <a:cubicBezTo>
                            <a:pt x="33" y="74"/>
                            <a:pt x="29" y="71"/>
                            <a:pt x="29" y="66"/>
                          </a:cubicBezTo>
                          <a:cubicBezTo>
                            <a:pt x="29" y="60"/>
                            <a:pt x="32" y="55"/>
                            <a:pt x="35" y="51"/>
                          </a:cubicBezTo>
                          <a:cubicBezTo>
                            <a:pt x="38" y="47"/>
                            <a:pt x="41" y="42"/>
                            <a:pt x="41" y="36"/>
                          </a:cubicBezTo>
                          <a:cubicBezTo>
                            <a:pt x="41" y="32"/>
                            <a:pt x="41" y="29"/>
                            <a:pt x="42" y="25"/>
                          </a:cubicBezTo>
                          <a:cubicBezTo>
                            <a:pt x="42" y="24"/>
                            <a:pt x="43" y="23"/>
                            <a:pt x="43" y="21"/>
                          </a:cubicBezTo>
                          <a:cubicBezTo>
                            <a:pt x="39" y="20"/>
                            <a:pt x="37" y="18"/>
                            <a:pt x="35" y="16"/>
                          </a:cubicBezTo>
                          <a:cubicBezTo>
                            <a:pt x="34" y="14"/>
                            <a:pt x="33" y="13"/>
                            <a:pt x="32" y="13"/>
                          </a:cubicBezTo>
                          <a:lnTo>
                            <a:pt x="28" y="13"/>
                          </a:lnTo>
                          <a:cubicBezTo>
                            <a:pt x="24" y="13"/>
                            <a:pt x="24" y="7"/>
                            <a:pt x="24" y="5"/>
                          </a:cubicBezTo>
                          <a:cubicBezTo>
                            <a:pt x="24" y="2"/>
                            <a:pt x="23" y="0"/>
                            <a:pt x="18" y="0"/>
                          </a:cubicBezTo>
                          <a:cubicBezTo>
                            <a:pt x="17" y="0"/>
                            <a:pt x="16" y="0"/>
                            <a:pt x="14" y="0"/>
                          </a:cubicBezTo>
                          <a:cubicBezTo>
                            <a:pt x="13" y="1"/>
                            <a:pt x="11" y="1"/>
                            <a:pt x="10" y="1"/>
                          </a:cubicBezTo>
                          <a:lnTo>
                            <a:pt x="5" y="1"/>
                          </a:lnTo>
                          <a:cubicBezTo>
                            <a:pt x="4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3" y="2"/>
                            <a:pt x="3" y="3"/>
                          </a:cubicBezTo>
                          <a:cubicBezTo>
                            <a:pt x="3" y="5"/>
                            <a:pt x="4" y="7"/>
                            <a:pt x="4" y="10"/>
                          </a:cubicBezTo>
                          <a:cubicBezTo>
                            <a:pt x="4" y="12"/>
                            <a:pt x="3" y="14"/>
                            <a:pt x="1" y="16"/>
                          </a:cubicBezTo>
                          <a:cubicBezTo>
                            <a:pt x="2" y="19"/>
                            <a:pt x="5" y="20"/>
                            <a:pt x="8" y="22"/>
                          </a:cubicBezTo>
                          <a:cubicBezTo>
                            <a:pt x="12" y="24"/>
                            <a:pt x="17" y="27"/>
                            <a:pt x="17" y="34"/>
                          </a:cubicBezTo>
                          <a:cubicBezTo>
                            <a:pt x="17" y="41"/>
                            <a:pt x="12" y="44"/>
                            <a:pt x="7" y="47"/>
                          </a:cubicBezTo>
                          <a:cubicBezTo>
                            <a:pt x="3" y="49"/>
                            <a:pt x="0" y="51"/>
                            <a:pt x="0" y="55"/>
                          </a:cubicBezTo>
                          <a:lnTo>
                            <a:pt x="0" y="72"/>
                          </a:lnTo>
                          <a:cubicBezTo>
                            <a:pt x="0" y="77"/>
                            <a:pt x="5" y="79"/>
                            <a:pt x="20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" name="Freeform 1116">
                      <a:extLst>
                        <a:ext uri="{FF2B5EF4-FFF2-40B4-BE49-F238E27FC236}">
                          <a16:creationId xmlns:a16="http://schemas.microsoft.com/office/drawing/2014/main" id="{4DDE34B2-8311-2E8D-E94B-5F9210569F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2233" y="4745262"/>
                      <a:ext cx="24434" cy="20675"/>
                    </a:xfrm>
                    <a:custGeom>
                      <a:avLst/>
                      <a:gdLst>
                        <a:gd name="T0" fmla="*/ 55 w 55"/>
                        <a:gd name="T1" fmla="*/ 19 h 46"/>
                        <a:gd name="T2" fmla="*/ 38 w 55"/>
                        <a:gd name="T3" fmla="*/ 5 h 46"/>
                        <a:gd name="T4" fmla="*/ 37 w 55"/>
                        <a:gd name="T5" fmla="*/ 3 h 46"/>
                        <a:gd name="T6" fmla="*/ 33 w 55"/>
                        <a:gd name="T7" fmla="*/ 3 h 46"/>
                        <a:gd name="T8" fmla="*/ 31 w 55"/>
                        <a:gd name="T9" fmla="*/ 2 h 46"/>
                        <a:gd name="T10" fmla="*/ 28 w 55"/>
                        <a:gd name="T11" fmla="*/ 0 h 46"/>
                        <a:gd name="T12" fmla="*/ 8 w 55"/>
                        <a:gd name="T13" fmla="*/ 7 h 46"/>
                        <a:gd name="T14" fmla="*/ 9 w 55"/>
                        <a:gd name="T15" fmla="*/ 10 h 46"/>
                        <a:gd name="T16" fmla="*/ 10 w 55"/>
                        <a:gd name="T17" fmla="*/ 15 h 46"/>
                        <a:gd name="T18" fmla="*/ 5 w 55"/>
                        <a:gd name="T19" fmla="*/ 24 h 46"/>
                        <a:gd name="T20" fmla="*/ 0 w 55"/>
                        <a:gd name="T21" fmla="*/ 22 h 46"/>
                        <a:gd name="T22" fmla="*/ 0 w 55"/>
                        <a:gd name="T23" fmla="*/ 22 h 46"/>
                        <a:gd name="T24" fmla="*/ 1 w 55"/>
                        <a:gd name="T25" fmla="*/ 24 h 46"/>
                        <a:gd name="T26" fmla="*/ 4 w 55"/>
                        <a:gd name="T27" fmla="*/ 28 h 46"/>
                        <a:gd name="T28" fmla="*/ 11 w 55"/>
                        <a:gd name="T29" fmla="*/ 33 h 46"/>
                        <a:gd name="T30" fmla="*/ 14 w 55"/>
                        <a:gd name="T31" fmla="*/ 39 h 46"/>
                        <a:gd name="T32" fmla="*/ 16 w 55"/>
                        <a:gd name="T33" fmla="*/ 46 h 46"/>
                        <a:gd name="T34" fmla="*/ 27 w 55"/>
                        <a:gd name="T35" fmla="*/ 43 h 46"/>
                        <a:gd name="T36" fmla="*/ 31 w 55"/>
                        <a:gd name="T37" fmla="*/ 44 h 46"/>
                        <a:gd name="T38" fmla="*/ 34 w 55"/>
                        <a:gd name="T39" fmla="*/ 45 h 46"/>
                        <a:gd name="T40" fmla="*/ 40 w 55"/>
                        <a:gd name="T41" fmla="*/ 37 h 46"/>
                        <a:gd name="T42" fmla="*/ 42 w 55"/>
                        <a:gd name="T43" fmla="*/ 32 h 46"/>
                        <a:gd name="T44" fmla="*/ 42 w 55"/>
                        <a:gd name="T45" fmla="*/ 31 h 46"/>
                        <a:gd name="T46" fmla="*/ 50 w 55"/>
                        <a:gd name="T47" fmla="*/ 24 h 46"/>
                        <a:gd name="T48" fmla="*/ 51 w 55"/>
                        <a:gd name="T49" fmla="*/ 22 h 46"/>
                        <a:gd name="T50" fmla="*/ 55 w 55"/>
                        <a:gd name="T5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55" h="46">
                          <a:moveTo>
                            <a:pt x="55" y="19"/>
                          </a:moveTo>
                          <a:cubicBezTo>
                            <a:pt x="45" y="17"/>
                            <a:pt x="42" y="14"/>
                            <a:pt x="38" y="5"/>
                          </a:cubicBezTo>
                          <a:lnTo>
                            <a:pt x="37" y="3"/>
                          </a:lnTo>
                          <a:lnTo>
                            <a:pt x="33" y="3"/>
                          </a:lnTo>
                          <a:cubicBezTo>
                            <a:pt x="32" y="3"/>
                            <a:pt x="31" y="3"/>
                            <a:pt x="31" y="2"/>
                          </a:cubicBezTo>
                          <a:cubicBezTo>
                            <a:pt x="30" y="1"/>
                            <a:pt x="29" y="0"/>
                            <a:pt x="28" y="0"/>
                          </a:cubicBezTo>
                          <a:cubicBezTo>
                            <a:pt x="23" y="0"/>
                            <a:pt x="8" y="3"/>
                            <a:pt x="8" y="7"/>
                          </a:cubicBezTo>
                          <a:cubicBezTo>
                            <a:pt x="8" y="8"/>
                            <a:pt x="9" y="9"/>
                            <a:pt x="9" y="10"/>
                          </a:cubicBezTo>
                          <a:cubicBezTo>
                            <a:pt x="10" y="11"/>
                            <a:pt x="10" y="13"/>
                            <a:pt x="10" y="15"/>
                          </a:cubicBezTo>
                          <a:cubicBezTo>
                            <a:pt x="10" y="18"/>
                            <a:pt x="10" y="24"/>
                            <a:pt x="5" y="24"/>
                          </a:cubicBezTo>
                          <a:cubicBezTo>
                            <a:pt x="3" y="24"/>
                            <a:pt x="2" y="23"/>
                            <a:pt x="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23"/>
                            <a:pt x="1" y="23"/>
                            <a:pt x="1" y="24"/>
                          </a:cubicBezTo>
                          <a:cubicBezTo>
                            <a:pt x="1" y="26"/>
                            <a:pt x="2" y="27"/>
                            <a:pt x="4" y="28"/>
                          </a:cubicBezTo>
                          <a:cubicBezTo>
                            <a:pt x="7" y="29"/>
                            <a:pt x="9" y="30"/>
                            <a:pt x="11" y="33"/>
                          </a:cubicBezTo>
                          <a:cubicBezTo>
                            <a:pt x="13" y="35"/>
                            <a:pt x="13" y="37"/>
                            <a:pt x="14" y="39"/>
                          </a:cubicBezTo>
                          <a:cubicBezTo>
                            <a:pt x="14" y="42"/>
                            <a:pt x="14" y="44"/>
                            <a:pt x="16" y="46"/>
                          </a:cubicBezTo>
                          <a:cubicBezTo>
                            <a:pt x="19" y="44"/>
                            <a:pt x="22" y="43"/>
                            <a:pt x="27" y="43"/>
                          </a:cubicBezTo>
                          <a:cubicBezTo>
                            <a:pt x="28" y="43"/>
                            <a:pt x="30" y="44"/>
                            <a:pt x="31" y="44"/>
                          </a:cubicBezTo>
                          <a:cubicBezTo>
                            <a:pt x="32" y="45"/>
                            <a:pt x="33" y="45"/>
                            <a:pt x="34" y="45"/>
                          </a:cubicBezTo>
                          <a:cubicBezTo>
                            <a:pt x="38" y="45"/>
                            <a:pt x="39" y="43"/>
                            <a:pt x="40" y="37"/>
                          </a:cubicBezTo>
                          <a:cubicBezTo>
                            <a:pt x="41" y="35"/>
                            <a:pt x="41" y="34"/>
                            <a:pt x="42" y="32"/>
                          </a:cubicBezTo>
                          <a:cubicBezTo>
                            <a:pt x="42" y="32"/>
                            <a:pt x="42" y="32"/>
                            <a:pt x="42" y="31"/>
                          </a:cubicBezTo>
                          <a:lnTo>
                            <a:pt x="50" y="24"/>
                          </a:lnTo>
                          <a:cubicBezTo>
                            <a:pt x="50" y="23"/>
                            <a:pt x="51" y="23"/>
                            <a:pt x="51" y="22"/>
                          </a:cubicBezTo>
                          <a:cubicBezTo>
                            <a:pt x="52" y="22"/>
                            <a:pt x="54" y="20"/>
                            <a:pt x="55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" name="Freeform 1117">
                      <a:extLst>
                        <a:ext uri="{FF2B5EF4-FFF2-40B4-BE49-F238E27FC236}">
                          <a16:creationId xmlns:a16="http://schemas.microsoft.com/office/drawing/2014/main" id="{0BB5E9E6-B1EB-F2CD-C46B-34C6457E12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7411" y="4611820"/>
                      <a:ext cx="35710" cy="24434"/>
                    </a:xfrm>
                    <a:custGeom>
                      <a:avLst/>
                      <a:gdLst>
                        <a:gd name="T0" fmla="*/ 66 w 81"/>
                        <a:gd name="T1" fmla="*/ 53 h 55"/>
                        <a:gd name="T2" fmla="*/ 72 w 81"/>
                        <a:gd name="T3" fmla="*/ 55 h 55"/>
                        <a:gd name="T4" fmla="*/ 76 w 81"/>
                        <a:gd name="T5" fmla="*/ 43 h 55"/>
                        <a:gd name="T6" fmla="*/ 79 w 81"/>
                        <a:gd name="T7" fmla="*/ 39 h 55"/>
                        <a:gd name="T8" fmla="*/ 81 w 81"/>
                        <a:gd name="T9" fmla="*/ 38 h 55"/>
                        <a:gd name="T10" fmla="*/ 79 w 81"/>
                        <a:gd name="T11" fmla="*/ 36 h 55"/>
                        <a:gd name="T12" fmla="*/ 77 w 81"/>
                        <a:gd name="T13" fmla="*/ 34 h 55"/>
                        <a:gd name="T14" fmla="*/ 70 w 81"/>
                        <a:gd name="T15" fmla="*/ 25 h 55"/>
                        <a:gd name="T16" fmla="*/ 60 w 81"/>
                        <a:gd name="T17" fmla="*/ 30 h 55"/>
                        <a:gd name="T18" fmla="*/ 50 w 81"/>
                        <a:gd name="T19" fmla="*/ 34 h 55"/>
                        <a:gd name="T20" fmla="*/ 40 w 81"/>
                        <a:gd name="T21" fmla="*/ 22 h 55"/>
                        <a:gd name="T22" fmla="*/ 35 w 81"/>
                        <a:gd name="T23" fmla="*/ 4 h 55"/>
                        <a:gd name="T24" fmla="*/ 22 w 81"/>
                        <a:gd name="T25" fmla="*/ 0 h 55"/>
                        <a:gd name="T26" fmla="*/ 0 w 81"/>
                        <a:gd name="T27" fmla="*/ 17 h 55"/>
                        <a:gd name="T28" fmla="*/ 10 w 81"/>
                        <a:gd name="T29" fmla="*/ 26 h 55"/>
                        <a:gd name="T30" fmla="*/ 14 w 81"/>
                        <a:gd name="T31" fmla="*/ 25 h 55"/>
                        <a:gd name="T32" fmla="*/ 17 w 81"/>
                        <a:gd name="T33" fmla="*/ 24 h 55"/>
                        <a:gd name="T34" fmla="*/ 26 w 81"/>
                        <a:gd name="T35" fmla="*/ 37 h 55"/>
                        <a:gd name="T36" fmla="*/ 31 w 81"/>
                        <a:gd name="T37" fmla="*/ 48 h 55"/>
                        <a:gd name="T38" fmla="*/ 33 w 81"/>
                        <a:gd name="T39" fmla="*/ 45 h 55"/>
                        <a:gd name="T40" fmla="*/ 38 w 81"/>
                        <a:gd name="T41" fmla="*/ 42 h 55"/>
                        <a:gd name="T42" fmla="*/ 48 w 81"/>
                        <a:gd name="T43" fmla="*/ 47 h 55"/>
                        <a:gd name="T44" fmla="*/ 55 w 81"/>
                        <a:gd name="T45" fmla="*/ 52 h 55"/>
                        <a:gd name="T46" fmla="*/ 58 w 81"/>
                        <a:gd name="T47" fmla="*/ 52 h 55"/>
                        <a:gd name="T48" fmla="*/ 60 w 81"/>
                        <a:gd name="T49" fmla="*/ 51 h 55"/>
                        <a:gd name="T50" fmla="*/ 66 w 81"/>
                        <a:gd name="T51" fmla="*/ 53 h 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81" h="55">
                          <a:moveTo>
                            <a:pt x="66" y="53"/>
                          </a:moveTo>
                          <a:cubicBezTo>
                            <a:pt x="67" y="54"/>
                            <a:pt x="69" y="55"/>
                            <a:pt x="72" y="55"/>
                          </a:cubicBezTo>
                          <a:cubicBezTo>
                            <a:pt x="76" y="55"/>
                            <a:pt x="76" y="50"/>
                            <a:pt x="76" y="43"/>
                          </a:cubicBezTo>
                          <a:cubicBezTo>
                            <a:pt x="76" y="41"/>
                            <a:pt x="77" y="40"/>
                            <a:pt x="79" y="39"/>
                          </a:cubicBezTo>
                          <a:cubicBezTo>
                            <a:pt x="80" y="39"/>
                            <a:pt x="81" y="38"/>
                            <a:pt x="81" y="38"/>
                          </a:cubicBezTo>
                          <a:cubicBezTo>
                            <a:pt x="81" y="37"/>
                            <a:pt x="80" y="36"/>
                            <a:pt x="79" y="36"/>
                          </a:cubicBezTo>
                          <a:cubicBezTo>
                            <a:pt x="79" y="35"/>
                            <a:pt x="78" y="35"/>
                            <a:pt x="77" y="34"/>
                          </a:cubicBezTo>
                          <a:cubicBezTo>
                            <a:pt x="73" y="30"/>
                            <a:pt x="71" y="27"/>
                            <a:pt x="70" y="25"/>
                          </a:cubicBezTo>
                          <a:cubicBezTo>
                            <a:pt x="67" y="26"/>
                            <a:pt x="63" y="28"/>
                            <a:pt x="60" y="30"/>
                          </a:cubicBezTo>
                          <a:cubicBezTo>
                            <a:pt x="56" y="32"/>
                            <a:pt x="53" y="34"/>
                            <a:pt x="50" y="34"/>
                          </a:cubicBezTo>
                          <a:cubicBezTo>
                            <a:pt x="45" y="34"/>
                            <a:pt x="40" y="28"/>
                            <a:pt x="40" y="22"/>
                          </a:cubicBezTo>
                          <a:cubicBezTo>
                            <a:pt x="40" y="10"/>
                            <a:pt x="38" y="4"/>
                            <a:pt x="35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19" y="6"/>
                            <a:pt x="12" y="12"/>
                            <a:pt x="0" y="17"/>
                          </a:cubicBezTo>
                          <a:cubicBezTo>
                            <a:pt x="1" y="21"/>
                            <a:pt x="7" y="26"/>
                            <a:pt x="10" y="26"/>
                          </a:cubicBezTo>
                          <a:cubicBezTo>
                            <a:pt x="11" y="26"/>
                            <a:pt x="13" y="26"/>
                            <a:pt x="14" y="25"/>
                          </a:cubicBezTo>
                          <a:cubicBezTo>
                            <a:pt x="15" y="24"/>
                            <a:pt x="16" y="24"/>
                            <a:pt x="17" y="24"/>
                          </a:cubicBezTo>
                          <a:cubicBezTo>
                            <a:pt x="24" y="24"/>
                            <a:pt x="25" y="31"/>
                            <a:pt x="26" y="37"/>
                          </a:cubicBezTo>
                          <a:cubicBezTo>
                            <a:pt x="26" y="44"/>
                            <a:pt x="27" y="48"/>
                            <a:pt x="31" y="48"/>
                          </a:cubicBezTo>
                          <a:cubicBezTo>
                            <a:pt x="31" y="48"/>
                            <a:pt x="32" y="47"/>
                            <a:pt x="33" y="45"/>
                          </a:cubicBezTo>
                          <a:cubicBezTo>
                            <a:pt x="34" y="44"/>
                            <a:pt x="36" y="42"/>
                            <a:pt x="38" y="42"/>
                          </a:cubicBezTo>
                          <a:cubicBezTo>
                            <a:pt x="43" y="42"/>
                            <a:pt x="45" y="45"/>
                            <a:pt x="48" y="47"/>
                          </a:cubicBezTo>
                          <a:cubicBezTo>
                            <a:pt x="50" y="50"/>
                            <a:pt x="52" y="52"/>
                            <a:pt x="55" y="52"/>
                          </a:cubicBezTo>
                          <a:lnTo>
                            <a:pt x="58" y="52"/>
                          </a:lnTo>
                          <a:cubicBezTo>
                            <a:pt x="58" y="52"/>
                            <a:pt x="59" y="51"/>
                            <a:pt x="60" y="51"/>
                          </a:cubicBezTo>
                          <a:cubicBezTo>
                            <a:pt x="62" y="51"/>
                            <a:pt x="64" y="52"/>
                            <a:pt x="66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" name="Freeform 1118">
                      <a:extLst>
                        <a:ext uri="{FF2B5EF4-FFF2-40B4-BE49-F238E27FC236}">
                          <a16:creationId xmlns:a16="http://schemas.microsoft.com/office/drawing/2014/main" id="{245DE059-20E4-34B1-9120-8AABF4A024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593025"/>
                      <a:ext cx="67661" cy="82696"/>
                    </a:xfrm>
                    <a:custGeom>
                      <a:avLst/>
                      <a:gdLst>
                        <a:gd name="T0" fmla="*/ 138 w 160"/>
                        <a:gd name="T1" fmla="*/ 162 h 194"/>
                        <a:gd name="T2" fmla="*/ 156 w 160"/>
                        <a:gd name="T3" fmla="*/ 162 h 194"/>
                        <a:gd name="T4" fmla="*/ 160 w 160"/>
                        <a:gd name="T5" fmla="*/ 140 h 194"/>
                        <a:gd name="T6" fmla="*/ 148 w 160"/>
                        <a:gd name="T7" fmla="*/ 112 h 194"/>
                        <a:gd name="T8" fmla="*/ 140 w 160"/>
                        <a:gd name="T9" fmla="*/ 98 h 194"/>
                        <a:gd name="T10" fmla="*/ 140 w 160"/>
                        <a:gd name="T11" fmla="*/ 82 h 194"/>
                        <a:gd name="T12" fmla="*/ 138 w 160"/>
                        <a:gd name="T13" fmla="*/ 58 h 194"/>
                        <a:gd name="T14" fmla="*/ 140 w 160"/>
                        <a:gd name="T15" fmla="*/ 45 h 194"/>
                        <a:gd name="T16" fmla="*/ 133 w 160"/>
                        <a:gd name="T17" fmla="*/ 33 h 194"/>
                        <a:gd name="T18" fmla="*/ 111 w 160"/>
                        <a:gd name="T19" fmla="*/ 2 h 194"/>
                        <a:gd name="T20" fmla="*/ 110 w 160"/>
                        <a:gd name="T21" fmla="*/ 1 h 194"/>
                        <a:gd name="T22" fmla="*/ 90 w 160"/>
                        <a:gd name="T23" fmla="*/ 38 h 194"/>
                        <a:gd name="T24" fmla="*/ 77 w 160"/>
                        <a:gd name="T25" fmla="*/ 57 h 194"/>
                        <a:gd name="T26" fmla="*/ 61 w 160"/>
                        <a:gd name="T27" fmla="*/ 67 h 194"/>
                        <a:gd name="T28" fmla="*/ 65 w 160"/>
                        <a:gd name="T29" fmla="*/ 81 h 194"/>
                        <a:gd name="T30" fmla="*/ 61 w 160"/>
                        <a:gd name="T31" fmla="*/ 90 h 194"/>
                        <a:gd name="T32" fmla="*/ 64 w 160"/>
                        <a:gd name="T33" fmla="*/ 97 h 194"/>
                        <a:gd name="T34" fmla="*/ 43 w 160"/>
                        <a:gd name="T35" fmla="*/ 115 h 194"/>
                        <a:gd name="T36" fmla="*/ 35 w 160"/>
                        <a:gd name="T37" fmla="*/ 121 h 194"/>
                        <a:gd name="T38" fmla="*/ 22 w 160"/>
                        <a:gd name="T39" fmla="*/ 128 h 194"/>
                        <a:gd name="T40" fmla="*/ 13 w 160"/>
                        <a:gd name="T41" fmla="*/ 134 h 194"/>
                        <a:gd name="T42" fmla="*/ 0 w 160"/>
                        <a:gd name="T43" fmla="*/ 152 h 194"/>
                        <a:gd name="T44" fmla="*/ 23 w 160"/>
                        <a:gd name="T45" fmla="*/ 166 h 194"/>
                        <a:gd name="T46" fmla="*/ 47 w 160"/>
                        <a:gd name="T47" fmla="*/ 176 h 194"/>
                        <a:gd name="T48" fmla="*/ 55 w 160"/>
                        <a:gd name="T49" fmla="*/ 179 h 194"/>
                        <a:gd name="T50" fmla="*/ 64 w 160"/>
                        <a:gd name="T51" fmla="*/ 180 h 194"/>
                        <a:gd name="T52" fmla="*/ 73 w 160"/>
                        <a:gd name="T53" fmla="*/ 187 h 194"/>
                        <a:gd name="T54" fmla="*/ 84 w 160"/>
                        <a:gd name="T55" fmla="*/ 181 h 194"/>
                        <a:gd name="T56" fmla="*/ 111 w 160"/>
                        <a:gd name="T57" fmla="*/ 194 h 194"/>
                        <a:gd name="T58" fmla="*/ 120 w 160"/>
                        <a:gd name="T59" fmla="*/ 188 h 194"/>
                        <a:gd name="T60" fmla="*/ 128 w 160"/>
                        <a:gd name="T61" fmla="*/ 191 h 194"/>
                        <a:gd name="T62" fmla="*/ 127 w 160"/>
                        <a:gd name="T63" fmla="*/ 177 h 194"/>
                        <a:gd name="T64" fmla="*/ 131 w 160"/>
                        <a:gd name="T65" fmla="*/ 171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60" h="194">
                          <a:moveTo>
                            <a:pt x="131" y="171"/>
                          </a:moveTo>
                          <a:cubicBezTo>
                            <a:pt x="133" y="168"/>
                            <a:pt x="134" y="165"/>
                            <a:pt x="138" y="162"/>
                          </a:cubicBezTo>
                          <a:lnTo>
                            <a:pt x="138" y="162"/>
                          </a:lnTo>
                          <a:lnTo>
                            <a:pt x="156" y="162"/>
                          </a:lnTo>
                          <a:cubicBezTo>
                            <a:pt x="159" y="157"/>
                            <a:pt x="159" y="152"/>
                            <a:pt x="160" y="146"/>
                          </a:cubicBezTo>
                          <a:cubicBezTo>
                            <a:pt x="160" y="144"/>
                            <a:pt x="160" y="142"/>
                            <a:pt x="160" y="140"/>
                          </a:cubicBezTo>
                          <a:cubicBezTo>
                            <a:pt x="160" y="140"/>
                            <a:pt x="158" y="124"/>
                            <a:pt x="155" y="118"/>
                          </a:cubicBezTo>
                          <a:cubicBezTo>
                            <a:pt x="154" y="115"/>
                            <a:pt x="151" y="113"/>
                            <a:pt x="148" y="112"/>
                          </a:cubicBezTo>
                          <a:cubicBezTo>
                            <a:pt x="144" y="111"/>
                            <a:pt x="140" y="109"/>
                            <a:pt x="139" y="105"/>
                          </a:cubicBezTo>
                          <a:cubicBezTo>
                            <a:pt x="138" y="102"/>
                            <a:pt x="139" y="100"/>
                            <a:pt x="140" y="98"/>
                          </a:cubicBezTo>
                          <a:cubicBezTo>
                            <a:pt x="140" y="98"/>
                            <a:pt x="140" y="97"/>
                            <a:pt x="140" y="96"/>
                          </a:cubicBezTo>
                          <a:lnTo>
                            <a:pt x="140" y="82"/>
                          </a:lnTo>
                          <a:cubicBezTo>
                            <a:pt x="140" y="78"/>
                            <a:pt x="140" y="74"/>
                            <a:pt x="139" y="70"/>
                          </a:cubicBezTo>
                          <a:cubicBezTo>
                            <a:pt x="138" y="66"/>
                            <a:pt x="138" y="62"/>
                            <a:pt x="138" y="58"/>
                          </a:cubicBezTo>
                          <a:cubicBezTo>
                            <a:pt x="138" y="55"/>
                            <a:pt x="138" y="53"/>
                            <a:pt x="139" y="51"/>
                          </a:cubicBezTo>
                          <a:cubicBezTo>
                            <a:pt x="140" y="49"/>
                            <a:pt x="140" y="47"/>
                            <a:pt x="140" y="45"/>
                          </a:cubicBezTo>
                          <a:cubicBezTo>
                            <a:pt x="140" y="42"/>
                            <a:pt x="138" y="39"/>
                            <a:pt x="136" y="37"/>
                          </a:cubicBezTo>
                          <a:cubicBezTo>
                            <a:pt x="135" y="36"/>
                            <a:pt x="134" y="35"/>
                            <a:pt x="133" y="33"/>
                          </a:cubicBezTo>
                          <a:cubicBezTo>
                            <a:pt x="131" y="27"/>
                            <a:pt x="127" y="23"/>
                            <a:pt x="123" y="19"/>
                          </a:cubicBezTo>
                          <a:cubicBezTo>
                            <a:pt x="118" y="15"/>
                            <a:pt x="114" y="11"/>
                            <a:pt x="111" y="2"/>
                          </a:cubicBezTo>
                          <a:lnTo>
                            <a:pt x="111" y="2"/>
                          </a:lnTo>
                          <a:cubicBezTo>
                            <a:pt x="111" y="2"/>
                            <a:pt x="110" y="2"/>
                            <a:pt x="110" y="1"/>
                          </a:cubicBezTo>
                          <a:cubicBezTo>
                            <a:pt x="109" y="1"/>
                            <a:pt x="109" y="0"/>
                            <a:pt x="108" y="0"/>
                          </a:cubicBezTo>
                          <a:cubicBezTo>
                            <a:pt x="102" y="13"/>
                            <a:pt x="97" y="27"/>
                            <a:pt x="90" y="38"/>
                          </a:cubicBezTo>
                          <a:cubicBezTo>
                            <a:pt x="89" y="39"/>
                            <a:pt x="89" y="40"/>
                            <a:pt x="88" y="41"/>
                          </a:cubicBezTo>
                          <a:cubicBezTo>
                            <a:pt x="85" y="48"/>
                            <a:pt x="82" y="53"/>
                            <a:pt x="77" y="57"/>
                          </a:cubicBezTo>
                          <a:cubicBezTo>
                            <a:pt x="75" y="58"/>
                            <a:pt x="73" y="59"/>
                            <a:pt x="70" y="60"/>
                          </a:cubicBezTo>
                          <a:cubicBezTo>
                            <a:pt x="64" y="61"/>
                            <a:pt x="61" y="62"/>
                            <a:pt x="61" y="67"/>
                          </a:cubicBezTo>
                          <a:cubicBezTo>
                            <a:pt x="61" y="70"/>
                            <a:pt x="62" y="72"/>
                            <a:pt x="63" y="74"/>
                          </a:cubicBezTo>
                          <a:cubicBezTo>
                            <a:pt x="64" y="76"/>
                            <a:pt x="65" y="78"/>
                            <a:pt x="65" y="81"/>
                          </a:cubicBezTo>
                          <a:cubicBezTo>
                            <a:pt x="65" y="83"/>
                            <a:pt x="64" y="85"/>
                            <a:pt x="63" y="86"/>
                          </a:cubicBezTo>
                          <a:cubicBezTo>
                            <a:pt x="62" y="88"/>
                            <a:pt x="61" y="89"/>
                            <a:pt x="61" y="90"/>
                          </a:cubicBezTo>
                          <a:cubicBezTo>
                            <a:pt x="61" y="91"/>
                            <a:pt x="61" y="92"/>
                            <a:pt x="62" y="93"/>
                          </a:cubicBezTo>
                          <a:cubicBezTo>
                            <a:pt x="63" y="94"/>
                            <a:pt x="64" y="95"/>
                            <a:pt x="64" y="97"/>
                          </a:cubicBezTo>
                          <a:cubicBezTo>
                            <a:pt x="64" y="105"/>
                            <a:pt x="54" y="109"/>
                            <a:pt x="48" y="109"/>
                          </a:cubicBezTo>
                          <a:cubicBezTo>
                            <a:pt x="44" y="109"/>
                            <a:pt x="43" y="112"/>
                            <a:pt x="43" y="115"/>
                          </a:cubicBezTo>
                          <a:cubicBezTo>
                            <a:pt x="42" y="118"/>
                            <a:pt x="42" y="122"/>
                            <a:pt x="37" y="122"/>
                          </a:cubicBezTo>
                          <a:cubicBezTo>
                            <a:pt x="37" y="122"/>
                            <a:pt x="36" y="122"/>
                            <a:pt x="35" y="121"/>
                          </a:cubicBezTo>
                          <a:cubicBezTo>
                            <a:pt x="33" y="121"/>
                            <a:pt x="32" y="121"/>
                            <a:pt x="30" y="121"/>
                          </a:cubicBezTo>
                          <a:cubicBezTo>
                            <a:pt x="26" y="121"/>
                            <a:pt x="24" y="124"/>
                            <a:pt x="22" y="128"/>
                          </a:cubicBezTo>
                          <a:cubicBezTo>
                            <a:pt x="21" y="130"/>
                            <a:pt x="20" y="131"/>
                            <a:pt x="19" y="133"/>
                          </a:cubicBezTo>
                          <a:cubicBezTo>
                            <a:pt x="18" y="134"/>
                            <a:pt x="16" y="134"/>
                            <a:pt x="13" y="134"/>
                          </a:cubicBezTo>
                          <a:cubicBezTo>
                            <a:pt x="12" y="134"/>
                            <a:pt x="11" y="134"/>
                            <a:pt x="10" y="134"/>
                          </a:cubicBezTo>
                          <a:cubicBezTo>
                            <a:pt x="5" y="135"/>
                            <a:pt x="0" y="146"/>
                            <a:pt x="0" y="152"/>
                          </a:cubicBezTo>
                          <a:cubicBezTo>
                            <a:pt x="0" y="157"/>
                            <a:pt x="15" y="167"/>
                            <a:pt x="22" y="167"/>
                          </a:cubicBezTo>
                          <a:cubicBezTo>
                            <a:pt x="22" y="167"/>
                            <a:pt x="23" y="167"/>
                            <a:pt x="23" y="166"/>
                          </a:cubicBezTo>
                          <a:cubicBezTo>
                            <a:pt x="24" y="166"/>
                            <a:pt x="26" y="165"/>
                            <a:pt x="28" y="165"/>
                          </a:cubicBezTo>
                          <a:cubicBezTo>
                            <a:pt x="36" y="165"/>
                            <a:pt x="43" y="172"/>
                            <a:pt x="47" y="176"/>
                          </a:cubicBezTo>
                          <a:lnTo>
                            <a:pt x="48" y="177"/>
                          </a:lnTo>
                          <a:cubicBezTo>
                            <a:pt x="50" y="178"/>
                            <a:pt x="52" y="179"/>
                            <a:pt x="55" y="179"/>
                          </a:cubicBezTo>
                          <a:lnTo>
                            <a:pt x="57" y="179"/>
                          </a:lnTo>
                          <a:cubicBezTo>
                            <a:pt x="59" y="179"/>
                            <a:pt x="61" y="179"/>
                            <a:pt x="64" y="180"/>
                          </a:cubicBezTo>
                          <a:cubicBezTo>
                            <a:pt x="65" y="180"/>
                            <a:pt x="67" y="182"/>
                            <a:pt x="68" y="183"/>
                          </a:cubicBezTo>
                          <a:cubicBezTo>
                            <a:pt x="69" y="185"/>
                            <a:pt x="71" y="187"/>
                            <a:pt x="73" y="187"/>
                          </a:cubicBezTo>
                          <a:cubicBezTo>
                            <a:pt x="76" y="187"/>
                            <a:pt x="77" y="185"/>
                            <a:pt x="78" y="184"/>
                          </a:cubicBezTo>
                          <a:cubicBezTo>
                            <a:pt x="80" y="183"/>
                            <a:pt x="81" y="181"/>
                            <a:pt x="84" y="181"/>
                          </a:cubicBezTo>
                          <a:cubicBezTo>
                            <a:pt x="89" y="181"/>
                            <a:pt x="95" y="185"/>
                            <a:pt x="101" y="189"/>
                          </a:cubicBezTo>
                          <a:cubicBezTo>
                            <a:pt x="105" y="191"/>
                            <a:pt x="109" y="194"/>
                            <a:pt x="111" y="194"/>
                          </a:cubicBezTo>
                          <a:cubicBezTo>
                            <a:pt x="112" y="194"/>
                            <a:pt x="113" y="193"/>
                            <a:pt x="115" y="191"/>
                          </a:cubicBezTo>
                          <a:cubicBezTo>
                            <a:pt x="116" y="190"/>
                            <a:pt x="118" y="188"/>
                            <a:pt x="120" y="188"/>
                          </a:cubicBezTo>
                          <a:cubicBezTo>
                            <a:pt x="122" y="188"/>
                            <a:pt x="123" y="189"/>
                            <a:pt x="125" y="190"/>
                          </a:cubicBezTo>
                          <a:cubicBezTo>
                            <a:pt x="126" y="190"/>
                            <a:pt x="127" y="190"/>
                            <a:pt x="128" y="191"/>
                          </a:cubicBezTo>
                          <a:cubicBezTo>
                            <a:pt x="131" y="188"/>
                            <a:pt x="129" y="180"/>
                            <a:pt x="128" y="177"/>
                          </a:cubicBezTo>
                          <a:lnTo>
                            <a:pt x="127" y="177"/>
                          </a:lnTo>
                          <a:lnTo>
                            <a:pt x="128" y="176"/>
                          </a:lnTo>
                          <a:cubicBezTo>
                            <a:pt x="129" y="174"/>
                            <a:pt x="130" y="173"/>
                            <a:pt x="131" y="17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" name="Freeform 1119">
                      <a:extLst>
                        <a:ext uri="{FF2B5EF4-FFF2-40B4-BE49-F238E27FC236}">
                          <a16:creationId xmlns:a16="http://schemas.microsoft.com/office/drawing/2014/main" id="{741BF20D-82E8-7C51-671C-45B6B8700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87387"/>
                      <a:ext cx="54505" cy="39469"/>
                    </a:xfrm>
                    <a:custGeom>
                      <a:avLst/>
                      <a:gdLst>
                        <a:gd name="T0" fmla="*/ 101 w 132"/>
                        <a:gd name="T1" fmla="*/ 44 h 92"/>
                        <a:gd name="T2" fmla="*/ 103 w 132"/>
                        <a:gd name="T3" fmla="*/ 44 h 92"/>
                        <a:gd name="T4" fmla="*/ 116 w 132"/>
                        <a:gd name="T5" fmla="*/ 33 h 92"/>
                        <a:gd name="T6" fmla="*/ 121 w 132"/>
                        <a:gd name="T7" fmla="*/ 34 h 92"/>
                        <a:gd name="T8" fmla="*/ 123 w 132"/>
                        <a:gd name="T9" fmla="*/ 36 h 92"/>
                        <a:gd name="T10" fmla="*/ 126 w 132"/>
                        <a:gd name="T11" fmla="*/ 34 h 92"/>
                        <a:gd name="T12" fmla="*/ 132 w 132"/>
                        <a:gd name="T13" fmla="*/ 32 h 92"/>
                        <a:gd name="T14" fmla="*/ 132 w 132"/>
                        <a:gd name="T15" fmla="*/ 30 h 92"/>
                        <a:gd name="T16" fmla="*/ 119 w 132"/>
                        <a:gd name="T17" fmla="*/ 13 h 92"/>
                        <a:gd name="T18" fmla="*/ 106 w 132"/>
                        <a:gd name="T19" fmla="*/ 10 h 92"/>
                        <a:gd name="T20" fmla="*/ 104 w 132"/>
                        <a:gd name="T21" fmla="*/ 5 h 92"/>
                        <a:gd name="T22" fmla="*/ 100 w 132"/>
                        <a:gd name="T23" fmla="*/ 0 h 92"/>
                        <a:gd name="T24" fmla="*/ 95 w 132"/>
                        <a:gd name="T25" fmla="*/ 3 h 92"/>
                        <a:gd name="T26" fmla="*/ 86 w 132"/>
                        <a:gd name="T27" fmla="*/ 7 h 92"/>
                        <a:gd name="T28" fmla="*/ 72 w 132"/>
                        <a:gd name="T29" fmla="*/ 6 h 92"/>
                        <a:gd name="T30" fmla="*/ 65 w 132"/>
                        <a:gd name="T31" fmla="*/ 6 h 92"/>
                        <a:gd name="T32" fmla="*/ 54 w 132"/>
                        <a:gd name="T33" fmla="*/ 16 h 92"/>
                        <a:gd name="T34" fmla="*/ 50 w 132"/>
                        <a:gd name="T35" fmla="*/ 13 h 92"/>
                        <a:gd name="T36" fmla="*/ 47 w 132"/>
                        <a:gd name="T37" fmla="*/ 11 h 92"/>
                        <a:gd name="T38" fmla="*/ 44 w 132"/>
                        <a:gd name="T39" fmla="*/ 13 h 92"/>
                        <a:gd name="T40" fmla="*/ 39 w 132"/>
                        <a:gd name="T41" fmla="*/ 17 h 92"/>
                        <a:gd name="T42" fmla="*/ 17 w 132"/>
                        <a:gd name="T43" fmla="*/ 31 h 92"/>
                        <a:gd name="T44" fmla="*/ 0 w 132"/>
                        <a:gd name="T45" fmla="*/ 42 h 92"/>
                        <a:gd name="T46" fmla="*/ 6 w 132"/>
                        <a:gd name="T47" fmla="*/ 48 h 92"/>
                        <a:gd name="T48" fmla="*/ 6 w 132"/>
                        <a:gd name="T49" fmla="*/ 48 h 92"/>
                        <a:gd name="T50" fmla="*/ 6 w 132"/>
                        <a:gd name="T51" fmla="*/ 52 h 92"/>
                        <a:gd name="T52" fmla="*/ 5 w 132"/>
                        <a:gd name="T53" fmla="*/ 54 h 92"/>
                        <a:gd name="T54" fmla="*/ 4 w 132"/>
                        <a:gd name="T55" fmla="*/ 56 h 92"/>
                        <a:gd name="T56" fmla="*/ 16 w 132"/>
                        <a:gd name="T57" fmla="*/ 62 h 92"/>
                        <a:gd name="T58" fmla="*/ 24 w 132"/>
                        <a:gd name="T59" fmla="*/ 82 h 92"/>
                        <a:gd name="T60" fmla="*/ 31 w 132"/>
                        <a:gd name="T61" fmla="*/ 92 h 92"/>
                        <a:gd name="T62" fmla="*/ 40 w 132"/>
                        <a:gd name="T63" fmla="*/ 88 h 92"/>
                        <a:gd name="T64" fmla="*/ 52 w 132"/>
                        <a:gd name="T65" fmla="*/ 83 h 92"/>
                        <a:gd name="T66" fmla="*/ 53 w 132"/>
                        <a:gd name="T67" fmla="*/ 83 h 92"/>
                        <a:gd name="T68" fmla="*/ 53 w 132"/>
                        <a:gd name="T69" fmla="*/ 84 h 92"/>
                        <a:gd name="T70" fmla="*/ 57 w 132"/>
                        <a:gd name="T71" fmla="*/ 89 h 92"/>
                        <a:gd name="T72" fmla="*/ 64 w 132"/>
                        <a:gd name="T73" fmla="*/ 84 h 92"/>
                        <a:gd name="T74" fmla="*/ 70 w 132"/>
                        <a:gd name="T75" fmla="*/ 80 h 92"/>
                        <a:gd name="T76" fmla="*/ 71 w 132"/>
                        <a:gd name="T77" fmla="*/ 73 h 92"/>
                        <a:gd name="T78" fmla="*/ 80 w 132"/>
                        <a:gd name="T79" fmla="*/ 64 h 92"/>
                        <a:gd name="T80" fmla="*/ 79 w 132"/>
                        <a:gd name="T81" fmla="*/ 61 h 92"/>
                        <a:gd name="T82" fmla="*/ 77 w 132"/>
                        <a:gd name="T83" fmla="*/ 55 h 92"/>
                        <a:gd name="T84" fmla="*/ 94 w 132"/>
                        <a:gd name="T85" fmla="*/ 41 h 92"/>
                        <a:gd name="T86" fmla="*/ 101 w 132"/>
                        <a:gd name="T87" fmla="*/ 44 h 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32" h="92">
                          <a:moveTo>
                            <a:pt x="101" y="44"/>
                          </a:moveTo>
                          <a:cubicBezTo>
                            <a:pt x="102" y="44"/>
                            <a:pt x="102" y="44"/>
                            <a:pt x="103" y="44"/>
                          </a:cubicBezTo>
                          <a:cubicBezTo>
                            <a:pt x="104" y="40"/>
                            <a:pt x="111" y="33"/>
                            <a:pt x="116" y="33"/>
                          </a:cubicBezTo>
                          <a:cubicBezTo>
                            <a:pt x="118" y="33"/>
                            <a:pt x="120" y="34"/>
                            <a:pt x="121" y="34"/>
                          </a:cubicBezTo>
                          <a:cubicBezTo>
                            <a:pt x="122" y="35"/>
                            <a:pt x="122" y="36"/>
                            <a:pt x="123" y="36"/>
                          </a:cubicBezTo>
                          <a:cubicBezTo>
                            <a:pt x="124" y="36"/>
                            <a:pt x="125" y="35"/>
                            <a:pt x="126" y="34"/>
                          </a:cubicBezTo>
                          <a:cubicBezTo>
                            <a:pt x="128" y="33"/>
                            <a:pt x="129" y="32"/>
                            <a:pt x="132" y="32"/>
                          </a:cubicBezTo>
                          <a:lnTo>
                            <a:pt x="132" y="30"/>
                          </a:lnTo>
                          <a:cubicBezTo>
                            <a:pt x="130" y="27"/>
                            <a:pt x="121" y="17"/>
                            <a:pt x="119" y="13"/>
                          </a:cubicBezTo>
                          <a:cubicBezTo>
                            <a:pt x="115" y="13"/>
                            <a:pt x="109" y="11"/>
                            <a:pt x="106" y="10"/>
                          </a:cubicBezTo>
                          <a:cubicBezTo>
                            <a:pt x="105" y="9"/>
                            <a:pt x="104" y="7"/>
                            <a:pt x="104" y="5"/>
                          </a:cubicBezTo>
                          <a:cubicBezTo>
                            <a:pt x="103" y="1"/>
                            <a:pt x="102" y="0"/>
                            <a:pt x="100" y="0"/>
                          </a:cubicBezTo>
                          <a:cubicBezTo>
                            <a:pt x="98" y="0"/>
                            <a:pt x="97" y="1"/>
                            <a:pt x="95" y="3"/>
                          </a:cubicBezTo>
                          <a:cubicBezTo>
                            <a:pt x="93" y="5"/>
                            <a:pt x="90" y="7"/>
                            <a:pt x="86" y="7"/>
                          </a:cubicBezTo>
                          <a:cubicBezTo>
                            <a:pt x="82" y="7"/>
                            <a:pt x="76" y="7"/>
                            <a:pt x="72" y="6"/>
                          </a:cubicBezTo>
                          <a:lnTo>
                            <a:pt x="65" y="6"/>
                          </a:lnTo>
                          <a:cubicBezTo>
                            <a:pt x="64" y="13"/>
                            <a:pt x="61" y="16"/>
                            <a:pt x="54" y="16"/>
                          </a:cubicBezTo>
                          <a:cubicBezTo>
                            <a:pt x="52" y="16"/>
                            <a:pt x="51" y="14"/>
                            <a:pt x="50" y="13"/>
                          </a:cubicBezTo>
                          <a:cubicBezTo>
                            <a:pt x="49" y="11"/>
                            <a:pt x="48" y="11"/>
                            <a:pt x="47" y="11"/>
                          </a:cubicBezTo>
                          <a:cubicBezTo>
                            <a:pt x="46" y="11"/>
                            <a:pt x="45" y="12"/>
                            <a:pt x="44" y="13"/>
                          </a:cubicBezTo>
                          <a:cubicBezTo>
                            <a:pt x="43" y="14"/>
                            <a:pt x="41" y="16"/>
                            <a:pt x="39" y="17"/>
                          </a:cubicBezTo>
                          <a:cubicBezTo>
                            <a:pt x="37" y="27"/>
                            <a:pt x="26" y="29"/>
                            <a:pt x="17" y="31"/>
                          </a:cubicBezTo>
                          <a:cubicBezTo>
                            <a:pt x="8" y="33"/>
                            <a:pt x="0" y="34"/>
                            <a:pt x="0" y="42"/>
                          </a:cubicBezTo>
                          <a:cubicBezTo>
                            <a:pt x="0" y="46"/>
                            <a:pt x="2" y="47"/>
                            <a:pt x="6" y="48"/>
                          </a:cubicBezTo>
                          <a:lnTo>
                            <a:pt x="6" y="48"/>
                          </a:lnTo>
                          <a:lnTo>
                            <a:pt x="6" y="52"/>
                          </a:lnTo>
                          <a:cubicBezTo>
                            <a:pt x="6" y="53"/>
                            <a:pt x="5" y="54"/>
                            <a:pt x="5" y="54"/>
                          </a:cubicBezTo>
                          <a:cubicBezTo>
                            <a:pt x="4" y="55"/>
                            <a:pt x="4" y="55"/>
                            <a:pt x="4" y="56"/>
                          </a:cubicBezTo>
                          <a:cubicBezTo>
                            <a:pt x="4" y="60"/>
                            <a:pt x="12" y="62"/>
                            <a:pt x="16" y="62"/>
                          </a:cubicBezTo>
                          <a:cubicBezTo>
                            <a:pt x="24" y="62"/>
                            <a:pt x="24" y="76"/>
                            <a:pt x="24" y="82"/>
                          </a:cubicBezTo>
                          <a:cubicBezTo>
                            <a:pt x="24" y="87"/>
                            <a:pt x="27" y="92"/>
                            <a:pt x="31" y="92"/>
                          </a:cubicBezTo>
                          <a:cubicBezTo>
                            <a:pt x="34" y="92"/>
                            <a:pt x="36" y="90"/>
                            <a:pt x="40" y="88"/>
                          </a:cubicBezTo>
                          <a:cubicBezTo>
                            <a:pt x="44" y="86"/>
                            <a:pt x="48" y="83"/>
                            <a:pt x="52" y="83"/>
                          </a:cubicBezTo>
                          <a:lnTo>
                            <a:pt x="53" y="83"/>
                          </a:lnTo>
                          <a:lnTo>
                            <a:pt x="53" y="84"/>
                          </a:lnTo>
                          <a:cubicBezTo>
                            <a:pt x="53" y="85"/>
                            <a:pt x="55" y="87"/>
                            <a:pt x="57" y="89"/>
                          </a:cubicBezTo>
                          <a:cubicBezTo>
                            <a:pt x="58" y="87"/>
                            <a:pt x="61" y="85"/>
                            <a:pt x="64" y="84"/>
                          </a:cubicBezTo>
                          <a:cubicBezTo>
                            <a:pt x="66" y="83"/>
                            <a:pt x="69" y="81"/>
                            <a:pt x="70" y="80"/>
                          </a:cubicBezTo>
                          <a:cubicBezTo>
                            <a:pt x="71" y="77"/>
                            <a:pt x="71" y="75"/>
                            <a:pt x="71" y="73"/>
                          </a:cubicBezTo>
                          <a:cubicBezTo>
                            <a:pt x="72" y="69"/>
                            <a:pt x="72" y="65"/>
                            <a:pt x="80" y="64"/>
                          </a:cubicBezTo>
                          <a:cubicBezTo>
                            <a:pt x="80" y="63"/>
                            <a:pt x="79" y="62"/>
                            <a:pt x="79" y="61"/>
                          </a:cubicBezTo>
                          <a:cubicBezTo>
                            <a:pt x="78" y="57"/>
                            <a:pt x="77" y="56"/>
                            <a:pt x="77" y="55"/>
                          </a:cubicBezTo>
                          <a:cubicBezTo>
                            <a:pt x="77" y="46"/>
                            <a:pt x="86" y="41"/>
                            <a:pt x="94" y="41"/>
                          </a:cubicBezTo>
                          <a:cubicBezTo>
                            <a:pt x="97" y="41"/>
                            <a:pt x="100" y="42"/>
                            <a:pt x="101" y="4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" name="Freeform 1120">
                      <a:extLst>
                        <a:ext uri="{FF2B5EF4-FFF2-40B4-BE49-F238E27FC236}">
                          <a16:creationId xmlns:a16="http://schemas.microsoft.com/office/drawing/2014/main" id="{E86ED61E-2F8D-EF86-F525-AA8788759B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6206" y="4559195"/>
                      <a:ext cx="58264" cy="31951"/>
                    </a:xfrm>
                    <a:custGeom>
                      <a:avLst/>
                      <a:gdLst>
                        <a:gd name="T0" fmla="*/ 116 w 133"/>
                        <a:gd name="T1" fmla="*/ 42 h 74"/>
                        <a:gd name="T2" fmla="*/ 112 w 133"/>
                        <a:gd name="T3" fmla="*/ 43 h 74"/>
                        <a:gd name="T4" fmla="*/ 89 w 133"/>
                        <a:gd name="T5" fmla="*/ 30 h 74"/>
                        <a:gd name="T6" fmla="*/ 79 w 133"/>
                        <a:gd name="T7" fmla="*/ 21 h 74"/>
                        <a:gd name="T8" fmla="*/ 64 w 133"/>
                        <a:gd name="T9" fmla="*/ 9 h 74"/>
                        <a:gd name="T10" fmla="*/ 62 w 133"/>
                        <a:gd name="T11" fmla="*/ 4 h 74"/>
                        <a:gd name="T12" fmla="*/ 61 w 133"/>
                        <a:gd name="T13" fmla="*/ 0 h 74"/>
                        <a:gd name="T14" fmla="*/ 60 w 133"/>
                        <a:gd name="T15" fmla="*/ 2 h 74"/>
                        <a:gd name="T16" fmla="*/ 56 w 133"/>
                        <a:gd name="T17" fmla="*/ 6 h 74"/>
                        <a:gd name="T18" fmla="*/ 50 w 133"/>
                        <a:gd name="T19" fmla="*/ 4 h 74"/>
                        <a:gd name="T20" fmla="*/ 45 w 133"/>
                        <a:gd name="T21" fmla="*/ 2 h 74"/>
                        <a:gd name="T22" fmla="*/ 39 w 133"/>
                        <a:gd name="T23" fmla="*/ 4 h 74"/>
                        <a:gd name="T24" fmla="*/ 33 w 133"/>
                        <a:gd name="T25" fmla="*/ 7 h 74"/>
                        <a:gd name="T26" fmla="*/ 13 w 133"/>
                        <a:gd name="T27" fmla="*/ 19 h 74"/>
                        <a:gd name="T28" fmla="*/ 5 w 133"/>
                        <a:gd name="T29" fmla="*/ 27 h 74"/>
                        <a:gd name="T30" fmla="*/ 0 w 133"/>
                        <a:gd name="T31" fmla="*/ 31 h 74"/>
                        <a:gd name="T32" fmla="*/ 14 w 133"/>
                        <a:gd name="T33" fmla="*/ 38 h 74"/>
                        <a:gd name="T34" fmla="*/ 20 w 133"/>
                        <a:gd name="T35" fmla="*/ 34 h 74"/>
                        <a:gd name="T36" fmla="*/ 22 w 133"/>
                        <a:gd name="T37" fmla="*/ 32 h 74"/>
                        <a:gd name="T38" fmla="*/ 23 w 133"/>
                        <a:gd name="T39" fmla="*/ 31 h 74"/>
                        <a:gd name="T40" fmla="*/ 24 w 133"/>
                        <a:gd name="T41" fmla="*/ 33 h 74"/>
                        <a:gd name="T42" fmla="*/ 25 w 133"/>
                        <a:gd name="T43" fmla="*/ 38 h 74"/>
                        <a:gd name="T44" fmla="*/ 27 w 133"/>
                        <a:gd name="T45" fmla="*/ 43 h 74"/>
                        <a:gd name="T46" fmla="*/ 32 w 133"/>
                        <a:gd name="T47" fmla="*/ 46 h 74"/>
                        <a:gd name="T48" fmla="*/ 39 w 133"/>
                        <a:gd name="T49" fmla="*/ 51 h 74"/>
                        <a:gd name="T50" fmla="*/ 39 w 133"/>
                        <a:gd name="T51" fmla="*/ 53 h 74"/>
                        <a:gd name="T52" fmla="*/ 38 w 133"/>
                        <a:gd name="T53" fmla="*/ 53 h 74"/>
                        <a:gd name="T54" fmla="*/ 35 w 133"/>
                        <a:gd name="T55" fmla="*/ 54 h 74"/>
                        <a:gd name="T56" fmla="*/ 35 w 133"/>
                        <a:gd name="T57" fmla="*/ 56 h 74"/>
                        <a:gd name="T58" fmla="*/ 42 w 133"/>
                        <a:gd name="T59" fmla="*/ 59 h 74"/>
                        <a:gd name="T60" fmla="*/ 50 w 133"/>
                        <a:gd name="T61" fmla="*/ 67 h 74"/>
                        <a:gd name="T62" fmla="*/ 60 w 133"/>
                        <a:gd name="T63" fmla="*/ 68 h 74"/>
                        <a:gd name="T64" fmla="*/ 67 w 133"/>
                        <a:gd name="T65" fmla="*/ 64 h 74"/>
                        <a:gd name="T66" fmla="*/ 74 w 133"/>
                        <a:gd name="T67" fmla="*/ 60 h 74"/>
                        <a:gd name="T68" fmla="*/ 80 w 133"/>
                        <a:gd name="T69" fmla="*/ 67 h 74"/>
                        <a:gd name="T70" fmla="*/ 81 w 133"/>
                        <a:gd name="T71" fmla="*/ 71 h 74"/>
                        <a:gd name="T72" fmla="*/ 93 w 133"/>
                        <a:gd name="T73" fmla="*/ 74 h 74"/>
                        <a:gd name="T74" fmla="*/ 97 w 133"/>
                        <a:gd name="T75" fmla="*/ 71 h 74"/>
                        <a:gd name="T76" fmla="*/ 99 w 133"/>
                        <a:gd name="T77" fmla="*/ 68 h 74"/>
                        <a:gd name="T78" fmla="*/ 103 w 133"/>
                        <a:gd name="T79" fmla="*/ 64 h 74"/>
                        <a:gd name="T80" fmla="*/ 109 w 133"/>
                        <a:gd name="T81" fmla="*/ 64 h 74"/>
                        <a:gd name="T82" fmla="*/ 118 w 133"/>
                        <a:gd name="T83" fmla="*/ 65 h 74"/>
                        <a:gd name="T84" fmla="*/ 126 w 133"/>
                        <a:gd name="T85" fmla="*/ 61 h 74"/>
                        <a:gd name="T86" fmla="*/ 130 w 133"/>
                        <a:gd name="T87" fmla="*/ 41 h 74"/>
                        <a:gd name="T88" fmla="*/ 133 w 133"/>
                        <a:gd name="T89" fmla="*/ 31 h 74"/>
                        <a:gd name="T90" fmla="*/ 116 w 133"/>
                        <a:gd name="T91" fmla="*/ 42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33" h="74">
                          <a:moveTo>
                            <a:pt x="116" y="42"/>
                          </a:moveTo>
                          <a:cubicBezTo>
                            <a:pt x="115" y="42"/>
                            <a:pt x="113" y="43"/>
                            <a:pt x="112" y="43"/>
                          </a:cubicBezTo>
                          <a:cubicBezTo>
                            <a:pt x="103" y="43"/>
                            <a:pt x="93" y="37"/>
                            <a:pt x="89" y="30"/>
                          </a:cubicBezTo>
                          <a:cubicBezTo>
                            <a:pt x="86" y="26"/>
                            <a:pt x="82" y="24"/>
                            <a:pt x="79" y="21"/>
                          </a:cubicBezTo>
                          <a:cubicBezTo>
                            <a:pt x="74" y="18"/>
                            <a:pt x="69" y="15"/>
                            <a:pt x="64" y="9"/>
                          </a:cubicBezTo>
                          <a:cubicBezTo>
                            <a:pt x="63" y="7"/>
                            <a:pt x="63" y="5"/>
                            <a:pt x="62" y="4"/>
                          </a:cubicBezTo>
                          <a:cubicBezTo>
                            <a:pt x="62" y="2"/>
                            <a:pt x="62" y="1"/>
                            <a:pt x="61" y="0"/>
                          </a:cubicBezTo>
                          <a:cubicBezTo>
                            <a:pt x="61" y="1"/>
                            <a:pt x="60" y="1"/>
                            <a:pt x="60" y="2"/>
                          </a:cubicBezTo>
                          <a:cubicBezTo>
                            <a:pt x="59" y="4"/>
                            <a:pt x="58" y="6"/>
                            <a:pt x="56" y="6"/>
                          </a:cubicBezTo>
                          <a:cubicBezTo>
                            <a:pt x="53" y="6"/>
                            <a:pt x="51" y="5"/>
                            <a:pt x="50" y="4"/>
                          </a:cubicBezTo>
                          <a:cubicBezTo>
                            <a:pt x="48" y="3"/>
                            <a:pt x="46" y="2"/>
                            <a:pt x="45" y="2"/>
                          </a:cubicBezTo>
                          <a:cubicBezTo>
                            <a:pt x="42" y="2"/>
                            <a:pt x="41" y="3"/>
                            <a:pt x="39" y="4"/>
                          </a:cubicBezTo>
                          <a:cubicBezTo>
                            <a:pt x="38" y="5"/>
                            <a:pt x="36" y="6"/>
                            <a:pt x="33" y="7"/>
                          </a:cubicBezTo>
                          <a:cubicBezTo>
                            <a:pt x="30" y="14"/>
                            <a:pt x="23" y="19"/>
                            <a:pt x="13" y="19"/>
                          </a:cubicBezTo>
                          <a:cubicBezTo>
                            <a:pt x="13" y="25"/>
                            <a:pt x="8" y="26"/>
                            <a:pt x="5" y="27"/>
                          </a:cubicBezTo>
                          <a:cubicBezTo>
                            <a:pt x="2" y="28"/>
                            <a:pt x="0" y="29"/>
                            <a:pt x="0" y="31"/>
                          </a:cubicBezTo>
                          <a:cubicBezTo>
                            <a:pt x="0" y="33"/>
                            <a:pt x="10" y="38"/>
                            <a:pt x="14" y="38"/>
                          </a:cubicBezTo>
                          <a:cubicBezTo>
                            <a:pt x="17" y="38"/>
                            <a:pt x="19" y="36"/>
                            <a:pt x="20" y="34"/>
                          </a:cubicBezTo>
                          <a:cubicBezTo>
                            <a:pt x="21" y="34"/>
                            <a:pt x="21" y="33"/>
                            <a:pt x="22" y="32"/>
                          </a:cubicBezTo>
                          <a:lnTo>
                            <a:pt x="23" y="31"/>
                          </a:lnTo>
                          <a:lnTo>
                            <a:pt x="24" y="33"/>
                          </a:lnTo>
                          <a:cubicBezTo>
                            <a:pt x="24" y="34"/>
                            <a:pt x="25" y="36"/>
                            <a:pt x="25" y="38"/>
                          </a:cubicBezTo>
                          <a:cubicBezTo>
                            <a:pt x="26" y="40"/>
                            <a:pt x="26" y="42"/>
                            <a:pt x="27" y="43"/>
                          </a:cubicBezTo>
                          <a:cubicBezTo>
                            <a:pt x="28" y="44"/>
                            <a:pt x="30" y="45"/>
                            <a:pt x="32" y="46"/>
                          </a:cubicBezTo>
                          <a:cubicBezTo>
                            <a:pt x="34" y="47"/>
                            <a:pt x="37" y="49"/>
                            <a:pt x="39" y="51"/>
                          </a:cubicBezTo>
                          <a:lnTo>
                            <a:pt x="39" y="53"/>
                          </a:lnTo>
                          <a:lnTo>
                            <a:pt x="38" y="53"/>
                          </a:lnTo>
                          <a:cubicBezTo>
                            <a:pt x="37" y="54"/>
                            <a:pt x="36" y="54"/>
                            <a:pt x="35" y="54"/>
                          </a:cubicBezTo>
                          <a:lnTo>
                            <a:pt x="35" y="56"/>
                          </a:lnTo>
                          <a:cubicBezTo>
                            <a:pt x="37" y="58"/>
                            <a:pt x="39" y="59"/>
                            <a:pt x="42" y="59"/>
                          </a:cubicBezTo>
                          <a:cubicBezTo>
                            <a:pt x="45" y="60"/>
                            <a:pt x="49" y="61"/>
                            <a:pt x="50" y="67"/>
                          </a:cubicBezTo>
                          <a:cubicBezTo>
                            <a:pt x="54" y="68"/>
                            <a:pt x="57" y="68"/>
                            <a:pt x="60" y="68"/>
                          </a:cubicBezTo>
                          <a:cubicBezTo>
                            <a:pt x="63" y="68"/>
                            <a:pt x="65" y="66"/>
                            <a:pt x="67" y="64"/>
                          </a:cubicBezTo>
                          <a:cubicBezTo>
                            <a:pt x="69" y="62"/>
                            <a:pt x="71" y="60"/>
                            <a:pt x="74" y="60"/>
                          </a:cubicBezTo>
                          <a:cubicBezTo>
                            <a:pt x="79" y="60"/>
                            <a:pt x="79" y="64"/>
                            <a:pt x="80" y="67"/>
                          </a:cubicBezTo>
                          <a:cubicBezTo>
                            <a:pt x="80" y="69"/>
                            <a:pt x="81" y="70"/>
                            <a:pt x="81" y="71"/>
                          </a:cubicBezTo>
                          <a:cubicBezTo>
                            <a:pt x="83" y="72"/>
                            <a:pt x="90" y="73"/>
                            <a:pt x="93" y="74"/>
                          </a:cubicBezTo>
                          <a:cubicBezTo>
                            <a:pt x="94" y="72"/>
                            <a:pt x="96" y="71"/>
                            <a:pt x="97" y="71"/>
                          </a:cubicBezTo>
                          <a:cubicBezTo>
                            <a:pt x="98" y="70"/>
                            <a:pt x="98" y="69"/>
                            <a:pt x="99" y="68"/>
                          </a:cubicBezTo>
                          <a:cubicBezTo>
                            <a:pt x="99" y="67"/>
                            <a:pt x="100" y="65"/>
                            <a:pt x="103" y="64"/>
                          </a:cubicBezTo>
                          <a:cubicBezTo>
                            <a:pt x="104" y="64"/>
                            <a:pt x="107" y="64"/>
                            <a:pt x="109" y="64"/>
                          </a:cubicBezTo>
                          <a:cubicBezTo>
                            <a:pt x="112" y="65"/>
                            <a:pt x="115" y="65"/>
                            <a:pt x="118" y="65"/>
                          </a:cubicBezTo>
                          <a:cubicBezTo>
                            <a:pt x="125" y="65"/>
                            <a:pt x="126" y="63"/>
                            <a:pt x="126" y="61"/>
                          </a:cubicBezTo>
                          <a:cubicBezTo>
                            <a:pt x="126" y="53"/>
                            <a:pt x="128" y="47"/>
                            <a:pt x="130" y="41"/>
                          </a:cubicBezTo>
                          <a:cubicBezTo>
                            <a:pt x="131" y="38"/>
                            <a:pt x="132" y="35"/>
                            <a:pt x="133" y="31"/>
                          </a:cubicBezTo>
                          <a:cubicBezTo>
                            <a:pt x="128" y="36"/>
                            <a:pt x="123" y="41"/>
                            <a:pt x="11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" name="Freeform 1121">
                      <a:extLst>
                        <a:ext uri="{FF2B5EF4-FFF2-40B4-BE49-F238E27FC236}">
                          <a16:creationId xmlns:a16="http://schemas.microsoft.com/office/drawing/2014/main" id="{550A23B4-3876-F8A7-858A-E164937BF2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9290" y="4547918"/>
                      <a:ext cx="30071" cy="26313"/>
                    </a:xfrm>
                    <a:custGeom>
                      <a:avLst/>
                      <a:gdLst>
                        <a:gd name="T0" fmla="*/ 9 w 70"/>
                        <a:gd name="T1" fmla="*/ 39 h 64"/>
                        <a:gd name="T2" fmla="*/ 0 w 70"/>
                        <a:gd name="T3" fmla="*/ 53 h 64"/>
                        <a:gd name="T4" fmla="*/ 7 w 70"/>
                        <a:gd name="T5" fmla="*/ 64 h 64"/>
                        <a:gd name="T6" fmla="*/ 14 w 70"/>
                        <a:gd name="T7" fmla="*/ 61 h 64"/>
                        <a:gd name="T8" fmla="*/ 21 w 70"/>
                        <a:gd name="T9" fmla="*/ 57 h 64"/>
                        <a:gd name="T10" fmla="*/ 30 w 70"/>
                        <a:gd name="T11" fmla="*/ 58 h 64"/>
                        <a:gd name="T12" fmla="*/ 38 w 70"/>
                        <a:gd name="T13" fmla="*/ 59 h 64"/>
                        <a:gd name="T14" fmla="*/ 44 w 70"/>
                        <a:gd name="T15" fmla="*/ 54 h 64"/>
                        <a:gd name="T16" fmla="*/ 51 w 70"/>
                        <a:gd name="T17" fmla="*/ 47 h 64"/>
                        <a:gd name="T18" fmla="*/ 51 w 70"/>
                        <a:gd name="T19" fmla="*/ 46 h 64"/>
                        <a:gd name="T20" fmla="*/ 52 w 70"/>
                        <a:gd name="T21" fmla="*/ 46 h 64"/>
                        <a:gd name="T22" fmla="*/ 70 w 70"/>
                        <a:gd name="T23" fmla="*/ 36 h 64"/>
                        <a:gd name="T24" fmla="*/ 60 w 70"/>
                        <a:gd name="T25" fmla="*/ 19 h 64"/>
                        <a:gd name="T26" fmla="*/ 52 w 70"/>
                        <a:gd name="T27" fmla="*/ 6 h 64"/>
                        <a:gd name="T28" fmla="*/ 50 w 70"/>
                        <a:gd name="T29" fmla="*/ 7 h 64"/>
                        <a:gd name="T30" fmla="*/ 48 w 70"/>
                        <a:gd name="T31" fmla="*/ 9 h 64"/>
                        <a:gd name="T32" fmla="*/ 41 w 70"/>
                        <a:gd name="T33" fmla="*/ 4 h 64"/>
                        <a:gd name="T34" fmla="*/ 35 w 70"/>
                        <a:gd name="T35" fmla="*/ 0 h 64"/>
                        <a:gd name="T36" fmla="*/ 33 w 70"/>
                        <a:gd name="T37" fmla="*/ 1 h 64"/>
                        <a:gd name="T38" fmla="*/ 30 w 70"/>
                        <a:gd name="T39" fmla="*/ 1 h 64"/>
                        <a:gd name="T40" fmla="*/ 26 w 70"/>
                        <a:gd name="T41" fmla="*/ 3 h 64"/>
                        <a:gd name="T42" fmla="*/ 20 w 70"/>
                        <a:gd name="T43" fmla="*/ 3 h 64"/>
                        <a:gd name="T44" fmla="*/ 16 w 70"/>
                        <a:gd name="T45" fmla="*/ 12 h 64"/>
                        <a:gd name="T46" fmla="*/ 13 w 70"/>
                        <a:gd name="T47" fmla="*/ 18 h 64"/>
                        <a:gd name="T48" fmla="*/ 17 w 70"/>
                        <a:gd name="T49" fmla="*/ 22 h 64"/>
                        <a:gd name="T50" fmla="*/ 18 w 70"/>
                        <a:gd name="T51" fmla="*/ 22 h 64"/>
                        <a:gd name="T52" fmla="*/ 18 w 70"/>
                        <a:gd name="T53" fmla="*/ 27 h 64"/>
                        <a:gd name="T54" fmla="*/ 9 w 70"/>
                        <a:gd name="T55" fmla="*/ 39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0" h="64">
                          <a:moveTo>
                            <a:pt x="9" y="39"/>
                          </a:moveTo>
                          <a:cubicBezTo>
                            <a:pt x="5" y="42"/>
                            <a:pt x="0" y="46"/>
                            <a:pt x="0" y="53"/>
                          </a:cubicBezTo>
                          <a:cubicBezTo>
                            <a:pt x="0" y="57"/>
                            <a:pt x="4" y="64"/>
                            <a:pt x="7" y="64"/>
                          </a:cubicBezTo>
                          <a:cubicBezTo>
                            <a:pt x="10" y="64"/>
                            <a:pt x="12" y="62"/>
                            <a:pt x="14" y="61"/>
                          </a:cubicBezTo>
                          <a:cubicBezTo>
                            <a:pt x="16" y="59"/>
                            <a:pt x="18" y="57"/>
                            <a:pt x="21" y="57"/>
                          </a:cubicBezTo>
                          <a:cubicBezTo>
                            <a:pt x="24" y="57"/>
                            <a:pt x="27" y="58"/>
                            <a:pt x="30" y="58"/>
                          </a:cubicBezTo>
                          <a:cubicBezTo>
                            <a:pt x="32" y="59"/>
                            <a:pt x="35" y="59"/>
                            <a:pt x="38" y="59"/>
                          </a:cubicBezTo>
                          <a:cubicBezTo>
                            <a:pt x="38" y="56"/>
                            <a:pt x="42" y="55"/>
                            <a:pt x="44" y="54"/>
                          </a:cubicBezTo>
                          <a:cubicBezTo>
                            <a:pt x="48" y="53"/>
                            <a:pt x="51" y="52"/>
                            <a:pt x="51" y="47"/>
                          </a:cubicBezTo>
                          <a:lnTo>
                            <a:pt x="51" y="46"/>
                          </a:lnTo>
                          <a:lnTo>
                            <a:pt x="52" y="46"/>
                          </a:lnTo>
                          <a:cubicBezTo>
                            <a:pt x="61" y="46"/>
                            <a:pt x="68" y="42"/>
                            <a:pt x="70" y="36"/>
                          </a:cubicBezTo>
                          <a:cubicBezTo>
                            <a:pt x="64" y="34"/>
                            <a:pt x="62" y="27"/>
                            <a:pt x="60" y="19"/>
                          </a:cubicBezTo>
                          <a:cubicBezTo>
                            <a:pt x="59" y="12"/>
                            <a:pt x="57" y="6"/>
                            <a:pt x="52" y="6"/>
                          </a:cubicBezTo>
                          <a:cubicBezTo>
                            <a:pt x="51" y="6"/>
                            <a:pt x="51" y="7"/>
                            <a:pt x="50" y="7"/>
                          </a:cubicBezTo>
                          <a:cubicBezTo>
                            <a:pt x="50" y="8"/>
                            <a:pt x="49" y="9"/>
                            <a:pt x="48" y="9"/>
                          </a:cubicBezTo>
                          <a:cubicBezTo>
                            <a:pt x="45" y="9"/>
                            <a:pt x="43" y="6"/>
                            <a:pt x="41" y="4"/>
                          </a:cubicBezTo>
                          <a:cubicBezTo>
                            <a:pt x="39" y="2"/>
                            <a:pt x="38" y="0"/>
                            <a:pt x="35" y="0"/>
                          </a:cubicBezTo>
                          <a:cubicBezTo>
                            <a:pt x="34" y="0"/>
                            <a:pt x="34" y="0"/>
                            <a:pt x="33" y="1"/>
                          </a:cubicBezTo>
                          <a:cubicBezTo>
                            <a:pt x="32" y="1"/>
                            <a:pt x="30" y="1"/>
                            <a:pt x="30" y="1"/>
                          </a:cubicBezTo>
                          <a:cubicBezTo>
                            <a:pt x="28" y="2"/>
                            <a:pt x="27" y="3"/>
                            <a:pt x="26" y="3"/>
                          </a:cubicBezTo>
                          <a:lnTo>
                            <a:pt x="20" y="3"/>
                          </a:lnTo>
                          <a:cubicBezTo>
                            <a:pt x="20" y="8"/>
                            <a:pt x="18" y="10"/>
                            <a:pt x="16" y="12"/>
                          </a:cubicBezTo>
                          <a:cubicBezTo>
                            <a:pt x="14" y="14"/>
                            <a:pt x="13" y="15"/>
                            <a:pt x="13" y="18"/>
                          </a:cubicBezTo>
                          <a:cubicBezTo>
                            <a:pt x="13" y="21"/>
                            <a:pt x="14" y="22"/>
                            <a:pt x="17" y="22"/>
                          </a:cubicBezTo>
                          <a:lnTo>
                            <a:pt x="18" y="22"/>
                          </a:lnTo>
                          <a:lnTo>
                            <a:pt x="18" y="27"/>
                          </a:lnTo>
                          <a:cubicBezTo>
                            <a:pt x="18" y="33"/>
                            <a:pt x="14" y="36"/>
                            <a:pt x="9" y="3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" name="Freeform 1122">
                      <a:extLst>
                        <a:ext uri="{FF2B5EF4-FFF2-40B4-BE49-F238E27FC236}">
                          <a16:creationId xmlns:a16="http://schemas.microsoft.com/office/drawing/2014/main" id="{F8A7BDE2-BDE2-FB57-1DB3-CEA5853164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527244"/>
                      <a:ext cx="58264" cy="39469"/>
                    </a:xfrm>
                    <a:custGeom>
                      <a:avLst/>
                      <a:gdLst>
                        <a:gd name="T0" fmla="*/ 135 w 135"/>
                        <a:gd name="T1" fmla="*/ 45 h 91"/>
                        <a:gd name="T2" fmla="*/ 134 w 135"/>
                        <a:gd name="T3" fmla="*/ 42 h 91"/>
                        <a:gd name="T4" fmla="*/ 134 w 135"/>
                        <a:gd name="T5" fmla="*/ 38 h 91"/>
                        <a:gd name="T6" fmla="*/ 133 w 135"/>
                        <a:gd name="T7" fmla="*/ 31 h 91"/>
                        <a:gd name="T8" fmla="*/ 131 w 135"/>
                        <a:gd name="T9" fmla="*/ 30 h 91"/>
                        <a:gd name="T10" fmla="*/ 128 w 135"/>
                        <a:gd name="T11" fmla="*/ 32 h 91"/>
                        <a:gd name="T12" fmla="*/ 122 w 135"/>
                        <a:gd name="T13" fmla="*/ 34 h 91"/>
                        <a:gd name="T14" fmla="*/ 119 w 135"/>
                        <a:gd name="T15" fmla="*/ 30 h 91"/>
                        <a:gd name="T16" fmla="*/ 118 w 135"/>
                        <a:gd name="T17" fmla="*/ 29 h 91"/>
                        <a:gd name="T18" fmla="*/ 110 w 135"/>
                        <a:gd name="T19" fmla="*/ 25 h 91"/>
                        <a:gd name="T20" fmla="*/ 106 w 135"/>
                        <a:gd name="T21" fmla="*/ 23 h 91"/>
                        <a:gd name="T22" fmla="*/ 105 w 135"/>
                        <a:gd name="T23" fmla="*/ 23 h 91"/>
                        <a:gd name="T24" fmla="*/ 102 w 135"/>
                        <a:gd name="T25" fmla="*/ 25 h 91"/>
                        <a:gd name="T26" fmla="*/ 96 w 135"/>
                        <a:gd name="T27" fmla="*/ 20 h 91"/>
                        <a:gd name="T28" fmla="*/ 95 w 135"/>
                        <a:gd name="T29" fmla="*/ 21 h 91"/>
                        <a:gd name="T30" fmla="*/ 92 w 135"/>
                        <a:gd name="T31" fmla="*/ 22 h 91"/>
                        <a:gd name="T32" fmla="*/ 87 w 135"/>
                        <a:gd name="T33" fmla="*/ 17 h 91"/>
                        <a:gd name="T34" fmla="*/ 81 w 135"/>
                        <a:gd name="T35" fmla="*/ 10 h 91"/>
                        <a:gd name="T36" fmla="*/ 73 w 135"/>
                        <a:gd name="T37" fmla="*/ 13 h 91"/>
                        <a:gd name="T38" fmla="*/ 60 w 135"/>
                        <a:gd name="T39" fmla="*/ 18 h 91"/>
                        <a:gd name="T40" fmla="*/ 55 w 135"/>
                        <a:gd name="T41" fmla="*/ 15 h 91"/>
                        <a:gd name="T42" fmla="*/ 53 w 135"/>
                        <a:gd name="T43" fmla="*/ 12 h 91"/>
                        <a:gd name="T44" fmla="*/ 41 w 135"/>
                        <a:gd name="T45" fmla="*/ 10 h 91"/>
                        <a:gd name="T46" fmla="*/ 27 w 135"/>
                        <a:gd name="T47" fmla="*/ 8 h 91"/>
                        <a:gd name="T48" fmla="*/ 23 w 135"/>
                        <a:gd name="T49" fmla="*/ 4 h 91"/>
                        <a:gd name="T50" fmla="*/ 20 w 135"/>
                        <a:gd name="T51" fmla="*/ 0 h 91"/>
                        <a:gd name="T52" fmla="*/ 17 w 135"/>
                        <a:gd name="T53" fmla="*/ 0 h 91"/>
                        <a:gd name="T54" fmla="*/ 16 w 135"/>
                        <a:gd name="T55" fmla="*/ 0 h 91"/>
                        <a:gd name="T56" fmla="*/ 15 w 135"/>
                        <a:gd name="T57" fmla="*/ 5 h 91"/>
                        <a:gd name="T58" fmla="*/ 14 w 135"/>
                        <a:gd name="T59" fmla="*/ 11 h 91"/>
                        <a:gd name="T60" fmla="*/ 14 w 135"/>
                        <a:gd name="T61" fmla="*/ 17 h 91"/>
                        <a:gd name="T62" fmla="*/ 0 w 135"/>
                        <a:gd name="T63" fmla="*/ 30 h 91"/>
                        <a:gd name="T64" fmla="*/ 25 w 135"/>
                        <a:gd name="T65" fmla="*/ 56 h 91"/>
                        <a:gd name="T66" fmla="*/ 32 w 135"/>
                        <a:gd name="T67" fmla="*/ 56 h 91"/>
                        <a:gd name="T68" fmla="*/ 44 w 135"/>
                        <a:gd name="T69" fmla="*/ 66 h 91"/>
                        <a:gd name="T70" fmla="*/ 52 w 135"/>
                        <a:gd name="T71" fmla="*/ 73 h 91"/>
                        <a:gd name="T72" fmla="*/ 59 w 135"/>
                        <a:gd name="T73" fmla="*/ 73 h 91"/>
                        <a:gd name="T74" fmla="*/ 61 w 135"/>
                        <a:gd name="T75" fmla="*/ 71 h 91"/>
                        <a:gd name="T76" fmla="*/ 65 w 135"/>
                        <a:gd name="T77" fmla="*/ 68 h 91"/>
                        <a:gd name="T78" fmla="*/ 67 w 135"/>
                        <a:gd name="T79" fmla="*/ 68 h 91"/>
                        <a:gd name="T80" fmla="*/ 67 w 135"/>
                        <a:gd name="T81" fmla="*/ 69 h 91"/>
                        <a:gd name="T82" fmla="*/ 74 w 135"/>
                        <a:gd name="T83" fmla="*/ 78 h 91"/>
                        <a:gd name="T84" fmla="*/ 81 w 135"/>
                        <a:gd name="T85" fmla="*/ 80 h 91"/>
                        <a:gd name="T86" fmla="*/ 84 w 135"/>
                        <a:gd name="T87" fmla="*/ 83 h 91"/>
                        <a:gd name="T88" fmla="*/ 86 w 135"/>
                        <a:gd name="T89" fmla="*/ 85 h 91"/>
                        <a:gd name="T90" fmla="*/ 89 w 135"/>
                        <a:gd name="T91" fmla="*/ 84 h 91"/>
                        <a:gd name="T92" fmla="*/ 94 w 135"/>
                        <a:gd name="T93" fmla="*/ 82 h 91"/>
                        <a:gd name="T94" fmla="*/ 107 w 135"/>
                        <a:gd name="T95" fmla="*/ 91 h 91"/>
                        <a:gd name="T96" fmla="*/ 115 w 135"/>
                        <a:gd name="T97" fmla="*/ 83 h 91"/>
                        <a:gd name="T98" fmla="*/ 123 w 135"/>
                        <a:gd name="T99" fmla="*/ 73 h 91"/>
                        <a:gd name="T100" fmla="*/ 123 w 135"/>
                        <a:gd name="T101" fmla="*/ 71 h 91"/>
                        <a:gd name="T102" fmla="*/ 117 w 135"/>
                        <a:gd name="T103" fmla="*/ 64 h 91"/>
                        <a:gd name="T104" fmla="*/ 121 w 135"/>
                        <a:gd name="T105" fmla="*/ 56 h 91"/>
                        <a:gd name="T106" fmla="*/ 125 w 135"/>
                        <a:gd name="T107" fmla="*/ 47 h 91"/>
                        <a:gd name="T108" fmla="*/ 125 w 135"/>
                        <a:gd name="T109" fmla="*/ 46 h 91"/>
                        <a:gd name="T110" fmla="*/ 133 w 135"/>
                        <a:gd name="T111" fmla="*/ 46 h 91"/>
                        <a:gd name="T112" fmla="*/ 135 w 135"/>
                        <a:gd name="T113" fmla="*/ 45 h 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135" h="91">
                          <a:moveTo>
                            <a:pt x="135" y="45"/>
                          </a:moveTo>
                          <a:cubicBezTo>
                            <a:pt x="134" y="44"/>
                            <a:pt x="134" y="43"/>
                            <a:pt x="134" y="42"/>
                          </a:cubicBezTo>
                          <a:cubicBezTo>
                            <a:pt x="134" y="41"/>
                            <a:pt x="134" y="39"/>
                            <a:pt x="134" y="38"/>
                          </a:cubicBezTo>
                          <a:cubicBezTo>
                            <a:pt x="134" y="35"/>
                            <a:pt x="134" y="32"/>
                            <a:pt x="133" y="31"/>
                          </a:cubicBezTo>
                          <a:cubicBezTo>
                            <a:pt x="132" y="31"/>
                            <a:pt x="132" y="30"/>
                            <a:pt x="131" y="30"/>
                          </a:cubicBezTo>
                          <a:cubicBezTo>
                            <a:pt x="130" y="30"/>
                            <a:pt x="129" y="31"/>
                            <a:pt x="128" y="32"/>
                          </a:cubicBezTo>
                          <a:cubicBezTo>
                            <a:pt x="127" y="33"/>
                            <a:pt x="125" y="34"/>
                            <a:pt x="122" y="34"/>
                          </a:cubicBezTo>
                          <a:cubicBezTo>
                            <a:pt x="122" y="34"/>
                            <a:pt x="119" y="34"/>
                            <a:pt x="119" y="30"/>
                          </a:cubicBezTo>
                          <a:lnTo>
                            <a:pt x="118" y="29"/>
                          </a:lnTo>
                          <a:cubicBezTo>
                            <a:pt x="115" y="29"/>
                            <a:pt x="112" y="27"/>
                            <a:pt x="110" y="25"/>
                          </a:cubicBezTo>
                          <a:cubicBezTo>
                            <a:pt x="109" y="24"/>
                            <a:pt x="107" y="23"/>
                            <a:pt x="106" y="23"/>
                          </a:cubicBezTo>
                          <a:cubicBezTo>
                            <a:pt x="105" y="23"/>
                            <a:pt x="105" y="23"/>
                            <a:pt x="105" y="23"/>
                          </a:cubicBezTo>
                          <a:cubicBezTo>
                            <a:pt x="104" y="24"/>
                            <a:pt x="103" y="25"/>
                            <a:pt x="102" y="25"/>
                          </a:cubicBezTo>
                          <a:cubicBezTo>
                            <a:pt x="99" y="25"/>
                            <a:pt x="97" y="23"/>
                            <a:pt x="96" y="20"/>
                          </a:cubicBezTo>
                          <a:cubicBezTo>
                            <a:pt x="96" y="20"/>
                            <a:pt x="95" y="20"/>
                            <a:pt x="95" y="21"/>
                          </a:cubicBezTo>
                          <a:cubicBezTo>
                            <a:pt x="94" y="21"/>
                            <a:pt x="93" y="22"/>
                            <a:pt x="92" y="22"/>
                          </a:cubicBezTo>
                          <a:cubicBezTo>
                            <a:pt x="89" y="22"/>
                            <a:pt x="88" y="19"/>
                            <a:pt x="87" y="17"/>
                          </a:cubicBezTo>
                          <a:cubicBezTo>
                            <a:pt x="86" y="13"/>
                            <a:pt x="85" y="10"/>
                            <a:pt x="81" y="10"/>
                          </a:cubicBezTo>
                          <a:cubicBezTo>
                            <a:pt x="78" y="10"/>
                            <a:pt x="76" y="11"/>
                            <a:pt x="73" y="13"/>
                          </a:cubicBezTo>
                          <a:cubicBezTo>
                            <a:pt x="70" y="15"/>
                            <a:pt x="65" y="18"/>
                            <a:pt x="60" y="18"/>
                          </a:cubicBezTo>
                          <a:cubicBezTo>
                            <a:pt x="58" y="18"/>
                            <a:pt x="56" y="16"/>
                            <a:pt x="55" y="15"/>
                          </a:cubicBezTo>
                          <a:cubicBezTo>
                            <a:pt x="54" y="14"/>
                            <a:pt x="54" y="13"/>
                            <a:pt x="53" y="12"/>
                          </a:cubicBezTo>
                          <a:cubicBezTo>
                            <a:pt x="48" y="10"/>
                            <a:pt x="44" y="10"/>
                            <a:pt x="41" y="10"/>
                          </a:cubicBezTo>
                          <a:cubicBezTo>
                            <a:pt x="37" y="10"/>
                            <a:pt x="33" y="10"/>
                            <a:pt x="27" y="8"/>
                          </a:cubicBezTo>
                          <a:cubicBezTo>
                            <a:pt x="25" y="7"/>
                            <a:pt x="24" y="6"/>
                            <a:pt x="23" y="4"/>
                          </a:cubicBezTo>
                          <a:cubicBezTo>
                            <a:pt x="22" y="3"/>
                            <a:pt x="22" y="1"/>
                            <a:pt x="20" y="0"/>
                          </a:cubicBezTo>
                          <a:cubicBezTo>
                            <a:pt x="19" y="0"/>
                            <a:pt x="18" y="0"/>
                            <a:pt x="17" y="0"/>
                          </a:cubicBezTo>
                          <a:cubicBezTo>
                            <a:pt x="17" y="0"/>
                            <a:pt x="17" y="0"/>
                            <a:pt x="16" y="0"/>
                          </a:cubicBezTo>
                          <a:cubicBezTo>
                            <a:pt x="16" y="2"/>
                            <a:pt x="16" y="4"/>
                            <a:pt x="15" y="5"/>
                          </a:cubicBezTo>
                          <a:cubicBezTo>
                            <a:pt x="15" y="7"/>
                            <a:pt x="14" y="9"/>
                            <a:pt x="14" y="11"/>
                          </a:cubicBezTo>
                          <a:lnTo>
                            <a:pt x="14" y="17"/>
                          </a:lnTo>
                          <a:cubicBezTo>
                            <a:pt x="14" y="21"/>
                            <a:pt x="5" y="28"/>
                            <a:pt x="0" y="30"/>
                          </a:cubicBezTo>
                          <a:cubicBezTo>
                            <a:pt x="3" y="36"/>
                            <a:pt x="15" y="56"/>
                            <a:pt x="25" y="56"/>
                          </a:cubicBezTo>
                          <a:lnTo>
                            <a:pt x="32" y="56"/>
                          </a:lnTo>
                          <a:cubicBezTo>
                            <a:pt x="39" y="56"/>
                            <a:pt x="42" y="61"/>
                            <a:pt x="44" y="66"/>
                          </a:cubicBezTo>
                          <a:cubicBezTo>
                            <a:pt x="46" y="70"/>
                            <a:pt x="47" y="73"/>
                            <a:pt x="52" y="73"/>
                          </a:cubicBezTo>
                          <a:lnTo>
                            <a:pt x="59" y="73"/>
                          </a:lnTo>
                          <a:cubicBezTo>
                            <a:pt x="60" y="73"/>
                            <a:pt x="60" y="72"/>
                            <a:pt x="61" y="71"/>
                          </a:cubicBezTo>
                          <a:cubicBezTo>
                            <a:pt x="62" y="70"/>
                            <a:pt x="63" y="69"/>
                            <a:pt x="65" y="68"/>
                          </a:cubicBezTo>
                          <a:lnTo>
                            <a:pt x="67" y="68"/>
                          </a:lnTo>
                          <a:lnTo>
                            <a:pt x="67" y="69"/>
                          </a:lnTo>
                          <a:cubicBezTo>
                            <a:pt x="69" y="77"/>
                            <a:pt x="70" y="77"/>
                            <a:pt x="74" y="78"/>
                          </a:cubicBezTo>
                          <a:cubicBezTo>
                            <a:pt x="76" y="78"/>
                            <a:pt x="78" y="79"/>
                            <a:pt x="81" y="80"/>
                          </a:cubicBezTo>
                          <a:cubicBezTo>
                            <a:pt x="82" y="81"/>
                            <a:pt x="83" y="82"/>
                            <a:pt x="84" y="83"/>
                          </a:cubicBezTo>
                          <a:cubicBezTo>
                            <a:pt x="84" y="84"/>
                            <a:pt x="85" y="85"/>
                            <a:pt x="86" y="85"/>
                          </a:cubicBezTo>
                          <a:cubicBezTo>
                            <a:pt x="87" y="85"/>
                            <a:pt x="88" y="84"/>
                            <a:pt x="89" y="84"/>
                          </a:cubicBezTo>
                          <a:cubicBezTo>
                            <a:pt x="90" y="83"/>
                            <a:pt x="92" y="82"/>
                            <a:pt x="94" y="82"/>
                          </a:cubicBezTo>
                          <a:cubicBezTo>
                            <a:pt x="102" y="82"/>
                            <a:pt x="105" y="86"/>
                            <a:pt x="107" y="91"/>
                          </a:cubicBezTo>
                          <a:cubicBezTo>
                            <a:pt x="109" y="87"/>
                            <a:pt x="112" y="85"/>
                            <a:pt x="115" y="83"/>
                          </a:cubicBezTo>
                          <a:cubicBezTo>
                            <a:pt x="119" y="80"/>
                            <a:pt x="123" y="78"/>
                            <a:pt x="123" y="73"/>
                          </a:cubicBezTo>
                          <a:lnTo>
                            <a:pt x="123" y="71"/>
                          </a:lnTo>
                          <a:cubicBezTo>
                            <a:pt x="119" y="70"/>
                            <a:pt x="117" y="68"/>
                            <a:pt x="117" y="64"/>
                          </a:cubicBezTo>
                          <a:cubicBezTo>
                            <a:pt x="117" y="60"/>
                            <a:pt x="119" y="58"/>
                            <a:pt x="121" y="56"/>
                          </a:cubicBezTo>
                          <a:cubicBezTo>
                            <a:pt x="123" y="55"/>
                            <a:pt x="125" y="53"/>
                            <a:pt x="125" y="47"/>
                          </a:cubicBezTo>
                          <a:lnTo>
                            <a:pt x="125" y="46"/>
                          </a:lnTo>
                          <a:lnTo>
                            <a:pt x="133" y="46"/>
                          </a:lnTo>
                          <a:cubicBezTo>
                            <a:pt x="133" y="46"/>
                            <a:pt x="134" y="46"/>
                            <a:pt x="135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4" name="Freeform 1123">
                      <a:extLst>
                        <a:ext uri="{FF2B5EF4-FFF2-40B4-BE49-F238E27FC236}">
                          <a16:creationId xmlns:a16="http://schemas.microsoft.com/office/drawing/2014/main" id="{3CC9F6DD-D031-0EF3-4DA0-EAFB52E0F2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85388" y="4540400"/>
                      <a:ext cx="39469" cy="30071"/>
                    </a:xfrm>
                    <a:custGeom>
                      <a:avLst/>
                      <a:gdLst>
                        <a:gd name="T0" fmla="*/ 65 w 91"/>
                        <a:gd name="T1" fmla="*/ 69 h 73"/>
                        <a:gd name="T2" fmla="*/ 84 w 91"/>
                        <a:gd name="T3" fmla="*/ 56 h 73"/>
                        <a:gd name="T4" fmla="*/ 91 w 91"/>
                        <a:gd name="T5" fmla="*/ 47 h 73"/>
                        <a:gd name="T6" fmla="*/ 86 w 91"/>
                        <a:gd name="T7" fmla="*/ 40 h 73"/>
                        <a:gd name="T8" fmla="*/ 76 w 91"/>
                        <a:gd name="T9" fmla="*/ 32 h 73"/>
                        <a:gd name="T10" fmla="*/ 69 w 91"/>
                        <a:gd name="T11" fmla="*/ 32 h 73"/>
                        <a:gd name="T12" fmla="*/ 48 w 91"/>
                        <a:gd name="T13" fmla="*/ 13 h 73"/>
                        <a:gd name="T14" fmla="*/ 41 w 91"/>
                        <a:gd name="T15" fmla="*/ 3 h 73"/>
                        <a:gd name="T16" fmla="*/ 38 w 91"/>
                        <a:gd name="T17" fmla="*/ 1 h 73"/>
                        <a:gd name="T18" fmla="*/ 37 w 91"/>
                        <a:gd name="T19" fmla="*/ 0 h 73"/>
                        <a:gd name="T20" fmla="*/ 36 w 91"/>
                        <a:gd name="T21" fmla="*/ 0 h 73"/>
                        <a:gd name="T22" fmla="*/ 34 w 91"/>
                        <a:gd name="T23" fmla="*/ 2 h 73"/>
                        <a:gd name="T24" fmla="*/ 28 w 91"/>
                        <a:gd name="T25" fmla="*/ 7 h 73"/>
                        <a:gd name="T26" fmla="*/ 26 w 91"/>
                        <a:gd name="T27" fmla="*/ 7 h 73"/>
                        <a:gd name="T28" fmla="*/ 23 w 91"/>
                        <a:gd name="T29" fmla="*/ 12 h 73"/>
                        <a:gd name="T30" fmla="*/ 11 w 91"/>
                        <a:gd name="T31" fmla="*/ 19 h 73"/>
                        <a:gd name="T32" fmla="*/ 8 w 91"/>
                        <a:gd name="T33" fmla="*/ 31 h 73"/>
                        <a:gd name="T34" fmla="*/ 6 w 91"/>
                        <a:gd name="T35" fmla="*/ 39 h 73"/>
                        <a:gd name="T36" fmla="*/ 7 w 91"/>
                        <a:gd name="T37" fmla="*/ 43 h 73"/>
                        <a:gd name="T38" fmla="*/ 7 w 91"/>
                        <a:gd name="T39" fmla="*/ 49 h 73"/>
                        <a:gd name="T40" fmla="*/ 1 w 91"/>
                        <a:gd name="T41" fmla="*/ 52 h 73"/>
                        <a:gd name="T42" fmla="*/ 0 w 91"/>
                        <a:gd name="T43" fmla="*/ 52 h 73"/>
                        <a:gd name="T44" fmla="*/ 2 w 91"/>
                        <a:gd name="T45" fmla="*/ 55 h 73"/>
                        <a:gd name="T46" fmla="*/ 6 w 91"/>
                        <a:gd name="T47" fmla="*/ 63 h 73"/>
                        <a:gd name="T48" fmla="*/ 5 w 91"/>
                        <a:gd name="T49" fmla="*/ 67 h 73"/>
                        <a:gd name="T50" fmla="*/ 4 w 91"/>
                        <a:gd name="T51" fmla="*/ 69 h 73"/>
                        <a:gd name="T52" fmla="*/ 8 w 91"/>
                        <a:gd name="T53" fmla="*/ 72 h 73"/>
                        <a:gd name="T54" fmla="*/ 10 w 91"/>
                        <a:gd name="T55" fmla="*/ 72 h 73"/>
                        <a:gd name="T56" fmla="*/ 11 w 91"/>
                        <a:gd name="T57" fmla="*/ 72 h 73"/>
                        <a:gd name="T58" fmla="*/ 35 w 91"/>
                        <a:gd name="T59" fmla="*/ 64 h 73"/>
                        <a:gd name="T60" fmla="*/ 44 w 91"/>
                        <a:gd name="T61" fmla="*/ 60 h 73"/>
                        <a:gd name="T62" fmla="*/ 45 w 91"/>
                        <a:gd name="T63" fmla="*/ 60 h 73"/>
                        <a:gd name="T64" fmla="*/ 45 w 91"/>
                        <a:gd name="T65" fmla="*/ 61 h 73"/>
                        <a:gd name="T66" fmla="*/ 47 w 91"/>
                        <a:gd name="T67" fmla="*/ 65 h 73"/>
                        <a:gd name="T68" fmla="*/ 51 w 91"/>
                        <a:gd name="T69" fmla="*/ 70 h 73"/>
                        <a:gd name="T70" fmla="*/ 53 w 91"/>
                        <a:gd name="T71" fmla="*/ 68 h 73"/>
                        <a:gd name="T72" fmla="*/ 53 w 91"/>
                        <a:gd name="T73" fmla="*/ 68 h 73"/>
                        <a:gd name="T74" fmla="*/ 54 w 91"/>
                        <a:gd name="T75" fmla="*/ 68 h 73"/>
                        <a:gd name="T76" fmla="*/ 58 w 91"/>
                        <a:gd name="T77" fmla="*/ 71 h 73"/>
                        <a:gd name="T78" fmla="*/ 60 w 91"/>
                        <a:gd name="T79" fmla="*/ 73 h 73"/>
                        <a:gd name="T80" fmla="*/ 62 w 91"/>
                        <a:gd name="T81" fmla="*/ 71 h 73"/>
                        <a:gd name="T82" fmla="*/ 65 w 91"/>
                        <a:gd name="T83" fmla="*/ 69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91" h="73">
                          <a:moveTo>
                            <a:pt x="65" y="69"/>
                          </a:moveTo>
                          <a:cubicBezTo>
                            <a:pt x="77" y="67"/>
                            <a:pt x="80" y="62"/>
                            <a:pt x="84" y="56"/>
                          </a:cubicBezTo>
                          <a:cubicBezTo>
                            <a:pt x="86" y="53"/>
                            <a:pt x="88" y="50"/>
                            <a:pt x="91" y="47"/>
                          </a:cubicBezTo>
                          <a:cubicBezTo>
                            <a:pt x="88" y="45"/>
                            <a:pt x="87" y="42"/>
                            <a:pt x="86" y="40"/>
                          </a:cubicBezTo>
                          <a:cubicBezTo>
                            <a:pt x="84" y="35"/>
                            <a:pt x="82" y="32"/>
                            <a:pt x="76" y="32"/>
                          </a:cubicBezTo>
                          <a:lnTo>
                            <a:pt x="69" y="32"/>
                          </a:lnTo>
                          <a:cubicBezTo>
                            <a:pt x="60" y="32"/>
                            <a:pt x="54" y="22"/>
                            <a:pt x="48" y="13"/>
                          </a:cubicBezTo>
                          <a:cubicBezTo>
                            <a:pt x="46" y="10"/>
                            <a:pt x="44" y="6"/>
                            <a:pt x="41" y="3"/>
                          </a:cubicBezTo>
                          <a:cubicBezTo>
                            <a:pt x="40" y="3"/>
                            <a:pt x="39" y="2"/>
                            <a:pt x="38" y="1"/>
                          </a:cubicBezTo>
                          <a:cubicBezTo>
                            <a:pt x="38" y="0"/>
                            <a:pt x="37" y="0"/>
                            <a:pt x="37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6" y="1"/>
                            <a:pt x="35" y="1"/>
                            <a:pt x="34" y="2"/>
                          </a:cubicBezTo>
                          <a:cubicBezTo>
                            <a:pt x="33" y="5"/>
                            <a:pt x="31" y="6"/>
                            <a:pt x="28" y="7"/>
                          </a:cubicBezTo>
                          <a:cubicBezTo>
                            <a:pt x="27" y="7"/>
                            <a:pt x="27" y="7"/>
                            <a:pt x="26" y="7"/>
                          </a:cubicBezTo>
                          <a:cubicBezTo>
                            <a:pt x="24" y="8"/>
                            <a:pt x="24" y="10"/>
                            <a:pt x="23" y="12"/>
                          </a:cubicBezTo>
                          <a:cubicBezTo>
                            <a:pt x="21" y="15"/>
                            <a:pt x="19" y="19"/>
                            <a:pt x="11" y="19"/>
                          </a:cubicBezTo>
                          <a:cubicBezTo>
                            <a:pt x="10" y="24"/>
                            <a:pt x="9" y="27"/>
                            <a:pt x="8" y="31"/>
                          </a:cubicBezTo>
                          <a:cubicBezTo>
                            <a:pt x="7" y="33"/>
                            <a:pt x="7" y="36"/>
                            <a:pt x="6" y="39"/>
                          </a:cubicBezTo>
                          <a:cubicBezTo>
                            <a:pt x="6" y="41"/>
                            <a:pt x="6" y="42"/>
                            <a:pt x="7" y="43"/>
                          </a:cubicBezTo>
                          <a:cubicBezTo>
                            <a:pt x="7" y="45"/>
                            <a:pt x="8" y="47"/>
                            <a:pt x="7" y="49"/>
                          </a:cubicBezTo>
                          <a:cubicBezTo>
                            <a:pt x="5" y="52"/>
                            <a:pt x="2" y="52"/>
                            <a:pt x="1" y="52"/>
                          </a:cubicBezTo>
                          <a:cubicBezTo>
                            <a:pt x="1" y="52"/>
                            <a:pt x="0" y="52"/>
                            <a:pt x="0" y="52"/>
                          </a:cubicBezTo>
                          <a:cubicBezTo>
                            <a:pt x="0" y="53"/>
                            <a:pt x="1" y="54"/>
                            <a:pt x="2" y="55"/>
                          </a:cubicBezTo>
                          <a:cubicBezTo>
                            <a:pt x="4" y="57"/>
                            <a:pt x="6" y="59"/>
                            <a:pt x="6" y="63"/>
                          </a:cubicBezTo>
                          <a:cubicBezTo>
                            <a:pt x="6" y="64"/>
                            <a:pt x="6" y="66"/>
                            <a:pt x="5" y="67"/>
                          </a:cubicBezTo>
                          <a:cubicBezTo>
                            <a:pt x="5" y="68"/>
                            <a:pt x="4" y="68"/>
                            <a:pt x="4" y="69"/>
                          </a:cubicBezTo>
                          <a:cubicBezTo>
                            <a:pt x="4" y="71"/>
                            <a:pt x="5" y="72"/>
                            <a:pt x="8" y="72"/>
                          </a:cubicBezTo>
                          <a:cubicBezTo>
                            <a:pt x="9" y="72"/>
                            <a:pt x="9" y="72"/>
                            <a:pt x="10" y="72"/>
                          </a:cubicBezTo>
                          <a:cubicBezTo>
                            <a:pt x="10" y="72"/>
                            <a:pt x="11" y="72"/>
                            <a:pt x="11" y="72"/>
                          </a:cubicBezTo>
                          <a:cubicBezTo>
                            <a:pt x="20" y="72"/>
                            <a:pt x="28" y="68"/>
                            <a:pt x="35" y="64"/>
                          </a:cubicBezTo>
                          <a:cubicBezTo>
                            <a:pt x="38" y="63"/>
                            <a:pt x="41" y="61"/>
                            <a:pt x="44" y="60"/>
                          </a:cubicBezTo>
                          <a:lnTo>
                            <a:pt x="45" y="60"/>
                          </a:lnTo>
                          <a:lnTo>
                            <a:pt x="45" y="61"/>
                          </a:lnTo>
                          <a:cubicBezTo>
                            <a:pt x="46" y="62"/>
                            <a:pt x="47" y="64"/>
                            <a:pt x="47" y="65"/>
                          </a:cubicBezTo>
                          <a:cubicBezTo>
                            <a:pt x="48" y="67"/>
                            <a:pt x="49" y="69"/>
                            <a:pt x="51" y="70"/>
                          </a:cubicBezTo>
                          <a:cubicBezTo>
                            <a:pt x="52" y="70"/>
                            <a:pt x="52" y="69"/>
                            <a:pt x="53" y="68"/>
                          </a:cubicBezTo>
                          <a:lnTo>
                            <a:pt x="53" y="68"/>
                          </a:lnTo>
                          <a:lnTo>
                            <a:pt x="54" y="68"/>
                          </a:lnTo>
                          <a:cubicBezTo>
                            <a:pt x="56" y="69"/>
                            <a:pt x="57" y="70"/>
                            <a:pt x="58" y="71"/>
                          </a:cubicBezTo>
                          <a:cubicBezTo>
                            <a:pt x="59" y="72"/>
                            <a:pt x="59" y="73"/>
                            <a:pt x="60" y="73"/>
                          </a:cubicBezTo>
                          <a:cubicBezTo>
                            <a:pt x="61" y="73"/>
                            <a:pt x="62" y="72"/>
                            <a:pt x="62" y="71"/>
                          </a:cubicBezTo>
                          <a:cubicBezTo>
                            <a:pt x="63" y="71"/>
                            <a:pt x="63" y="69"/>
                            <a:pt x="65" y="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5" name="Freeform 1124">
                      <a:extLst>
                        <a:ext uri="{FF2B5EF4-FFF2-40B4-BE49-F238E27FC236}">
                          <a16:creationId xmlns:a16="http://schemas.microsoft.com/office/drawing/2014/main" id="{081FA6B4-F594-BA67-5F44-EC2B4DDDBE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5531" y="4570471"/>
                      <a:ext cx="26312" cy="31951"/>
                    </a:xfrm>
                    <a:custGeom>
                      <a:avLst/>
                      <a:gdLst>
                        <a:gd name="T0" fmla="*/ 61 w 61"/>
                        <a:gd name="T1" fmla="*/ 54 h 74"/>
                        <a:gd name="T2" fmla="*/ 59 w 61"/>
                        <a:gd name="T3" fmla="*/ 52 h 74"/>
                        <a:gd name="T4" fmla="*/ 52 w 61"/>
                        <a:gd name="T5" fmla="*/ 50 h 74"/>
                        <a:gd name="T6" fmla="*/ 51 w 61"/>
                        <a:gd name="T7" fmla="*/ 50 h 74"/>
                        <a:gd name="T8" fmla="*/ 51 w 61"/>
                        <a:gd name="T9" fmla="*/ 49 h 74"/>
                        <a:gd name="T10" fmla="*/ 46 w 61"/>
                        <a:gd name="T11" fmla="*/ 41 h 74"/>
                        <a:gd name="T12" fmla="*/ 41 w 61"/>
                        <a:gd name="T13" fmla="*/ 36 h 74"/>
                        <a:gd name="T14" fmla="*/ 40 w 61"/>
                        <a:gd name="T15" fmla="*/ 31 h 74"/>
                        <a:gd name="T16" fmla="*/ 37 w 61"/>
                        <a:gd name="T17" fmla="*/ 27 h 74"/>
                        <a:gd name="T18" fmla="*/ 33 w 61"/>
                        <a:gd name="T19" fmla="*/ 26 h 74"/>
                        <a:gd name="T20" fmla="*/ 26 w 61"/>
                        <a:gd name="T21" fmla="*/ 20 h 74"/>
                        <a:gd name="T22" fmla="*/ 27 w 61"/>
                        <a:gd name="T23" fmla="*/ 17 h 74"/>
                        <a:gd name="T24" fmla="*/ 28 w 61"/>
                        <a:gd name="T25" fmla="*/ 13 h 74"/>
                        <a:gd name="T26" fmla="*/ 27 w 61"/>
                        <a:gd name="T27" fmla="*/ 9 h 74"/>
                        <a:gd name="T28" fmla="*/ 26 w 61"/>
                        <a:gd name="T29" fmla="*/ 8 h 74"/>
                        <a:gd name="T30" fmla="*/ 18 w 61"/>
                        <a:gd name="T31" fmla="*/ 11 h 74"/>
                        <a:gd name="T32" fmla="*/ 9 w 61"/>
                        <a:gd name="T33" fmla="*/ 1 h 74"/>
                        <a:gd name="T34" fmla="*/ 7 w 61"/>
                        <a:gd name="T35" fmla="*/ 7 h 74"/>
                        <a:gd name="T36" fmla="*/ 8 w 61"/>
                        <a:gd name="T37" fmla="*/ 0 h 74"/>
                        <a:gd name="T38" fmla="*/ 6 w 61"/>
                        <a:gd name="T39" fmla="*/ 3 h 74"/>
                        <a:gd name="T40" fmla="*/ 0 w 61"/>
                        <a:gd name="T41" fmla="*/ 14 h 74"/>
                        <a:gd name="T42" fmla="*/ 6 w 61"/>
                        <a:gd name="T43" fmla="*/ 28 h 74"/>
                        <a:gd name="T44" fmla="*/ 13 w 61"/>
                        <a:gd name="T45" fmla="*/ 42 h 74"/>
                        <a:gd name="T46" fmla="*/ 11 w 61"/>
                        <a:gd name="T47" fmla="*/ 49 h 74"/>
                        <a:gd name="T48" fmla="*/ 11 w 61"/>
                        <a:gd name="T49" fmla="*/ 57 h 74"/>
                        <a:gd name="T50" fmla="*/ 16 w 61"/>
                        <a:gd name="T51" fmla="*/ 63 h 74"/>
                        <a:gd name="T52" fmla="*/ 17 w 61"/>
                        <a:gd name="T53" fmla="*/ 64 h 74"/>
                        <a:gd name="T54" fmla="*/ 17 w 61"/>
                        <a:gd name="T55" fmla="*/ 64 h 74"/>
                        <a:gd name="T56" fmla="*/ 24 w 61"/>
                        <a:gd name="T57" fmla="*/ 74 h 74"/>
                        <a:gd name="T58" fmla="*/ 41 w 61"/>
                        <a:gd name="T59" fmla="*/ 66 h 74"/>
                        <a:gd name="T60" fmla="*/ 61 w 61"/>
                        <a:gd name="T61" fmla="*/ 54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61" h="74">
                          <a:moveTo>
                            <a:pt x="61" y="54"/>
                          </a:moveTo>
                          <a:cubicBezTo>
                            <a:pt x="61" y="53"/>
                            <a:pt x="60" y="53"/>
                            <a:pt x="59" y="52"/>
                          </a:cubicBezTo>
                          <a:cubicBezTo>
                            <a:pt x="57" y="51"/>
                            <a:pt x="55" y="50"/>
                            <a:pt x="52" y="50"/>
                          </a:cubicBezTo>
                          <a:lnTo>
                            <a:pt x="51" y="50"/>
                          </a:lnTo>
                          <a:lnTo>
                            <a:pt x="51" y="49"/>
                          </a:lnTo>
                          <a:cubicBezTo>
                            <a:pt x="51" y="44"/>
                            <a:pt x="49" y="42"/>
                            <a:pt x="46" y="41"/>
                          </a:cubicBezTo>
                          <a:cubicBezTo>
                            <a:pt x="44" y="40"/>
                            <a:pt x="42" y="38"/>
                            <a:pt x="41" y="36"/>
                          </a:cubicBezTo>
                          <a:cubicBezTo>
                            <a:pt x="40" y="34"/>
                            <a:pt x="40" y="32"/>
                            <a:pt x="40" y="31"/>
                          </a:cubicBezTo>
                          <a:cubicBezTo>
                            <a:pt x="40" y="29"/>
                            <a:pt x="40" y="28"/>
                            <a:pt x="37" y="27"/>
                          </a:cubicBezTo>
                          <a:cubicBezTo>
                            <a:pt x="36" y="27"/>
                            <a:pt x="35" y="27"/>
                            <a:pt x="33" y="26"/>
                          </a:cubicBezTo>
                          <a:cubicBezTo>
                            <a:pt x="30" y="26"/>
                            <a:pt x="26" y="26"/>
                            <a:pt x="26" y="20"/>
                          </a:cubicBezTo>
                          <a:cubicBezTo>
                            <a:pt x="26" y="19"/>
                            <a:pt x="27" y="18"/>
                            <a:pt x="27" y="17"/>
                          </a:cubicBezTo>
                          <a:cubicBezTo>
                            <a:pt x="28" y="16"/>
                            <a:pt x="28" y="15"/>
                            <a:pt x="28" y="13"/>
                          </a:cubicBezTo>
                          <a:cubicBezTo>
                            <a:pt x="28" y="12"/>
                            <a:pt x="28" y="11"/>
                            <a:pt x="27" y="9"/>
                          </a:cubicBezTo>
                          <a:cubicBezTo>
                            <a:pt x="26" y="9"/>
                            <a:pt x="26" y="9"/>
                            <a:pt x="26" y="8"/>
                          </a:cubicBezTo>
                          <a:cubicBezTo>
                            <a:pt x="24" y="10"/>
                            <a:pt x="22" y="11"/>
                            <a:pt x="18" y="11"/>
                          </a:cubicBezTo>
                          <a:cubicBezTo>
                            <a:pt x="14" y="11"/>
                            <a:pt x="10" y="6"/>
                            <a:pt x="9" y="1"/>
                          </a:cubicBezTo>
                          <a:lnTo>
                            <a:pt x="7" y="7"/>
                          </a:lnTo>
                          <a:lnTo>
                            <a:pt x="8" y="0"/>
                          </a:lnTo>
                          <a:cubicBezTo>
                            <a:pt x="7" y="1"/>
                            <a:pt x="6" y="2"/>
                            <a:pt x="6" y="3"/>
                          </a:cubicBezTo>
                          <a:cubicBezTo>
                            <a:pt x="3" y="6"/>
                            <a:pt x="0" y="9"/>
                            <a:pt x="0" y="14"/>
                          </a:cubicBezTo>
                          <a:cubicBezTo>
                            <a:pt x="0" y="20"/>
                            <a:pt x="3" y="24"/>
                            <a:pt x="6" y="28"/>
                          </a:cubicBezTo>
                          <a:cubicBezTo>
                            <a:pt x="9" y="32"/>
                            <a:pt x="13" y="36"/>
                            <a:pt x="13" y="42"/>
                          </a:cubicBezTo>
                          <a:cubicBezTo>
                            <a:pt x="13" y="45"/>
                            <a:pt x="12" y="48"/>
                            <a:pt x="11" y="49"/>
                          </a:cubicBezTo>
                          <a:lnTo>
                            <a:pt x="11" y="57"/>
                          </a:lnTo>
                          <a:cubicBezTo>
                            <a:pt x="11" y="61"/>
                            <a:pt x="14" y="63"/>
                            <a:pt x="16" y="63"/>
                          </a:cubicBezTo>
                          <a:lnTo>
                            <a:pt x="17" y="64"/>
                          </a:lnTo>
                          <a:lnTo>
                            <a:pt x="17" y="64"/>
                          </a:lnTo>
                          <a:cubicBezTo>
                            <a:pt x="19" y="69"/>
                            <a:pt x="21" y="72"/>
                            <a:pt x="24" y="74"/>
                          </a:cubicBezTo>
                          <a:cubicBezTo>
                            <a:pt x="27" y="69"/>
                            <a:pt x="34" y="67"/>
                            <a:pt x="41" y="66"/>
                          </a:cubicBezTo>
                          <a:cubicBezTo>
                            <a:pt x="50" y="64"/>
                            <a:pt x="60" y="62"/>
                            <a:pt x="61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6" name="Freeform 1125">
                      <a:extLst>
                        <a:ext uri="{FF2B5EF4-FFF2-40B4-BE49-F238E27FC236}">
                          <a16:creationId xmlns:a16="http://schemas.microsoft.com/office/drawing/2014/main" id="{A99B2F8C-AA56-175D-F401-BDC1CDDA76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9219" y="4559195"/>
                      <a:ext cx="30071" cy="37589"/>
                    </a:xfrm>
                    <a:custGeom>
                      <a:avLst/>
                      <a:gdLst>
                        <a:gd name="T0" fmla="*/ 65 w 71"/>
                        <a:gd name="T1" fmla="*/ 60 h 88"/>
                        <a:gd name="T2" fmla="*/ 59 w 71"/>
                        <a:gd name="T3" fmla="*/ 44 h 88"/>
                        <a:gd name="T4" fmla="*/ 65 w 71"/>
                        <a:gd name="T5" fmla="*/ 31 h 88"/>
                        <a:gd name="T6" fmla="*/ 70 w 71"/>
                        <a:gd name="T7" fmla="*/ 25 h 88"/>
                        <a:gd name="T8" fmla="*/ 70 w 71"/>
                        <a:gd name="T9" fmla="*/ 23 h 88"/>
                        <a:gd name="T10" fmla="*/ 70 w 71"/>
                        <a:gd name="T11" fmla="*/ 22 h 88"/>
                        <a:gd name="T12" fmla="*/ 59 w 71"/>
                        <a:gd name="T13" fmla="*/ 13 h 88"/>
                        <a:gd name="T14" fmla="*/ 55 w 71"/>
                        <a:gd name="T15" fmla="*/ 15 h 88"/>
                        <a:gd name="T16" fmla="*/ 51 w 71"/>
                        <a:gd name="T17" fmla="*/ 16 h 88"/>
                        <a:gd name="T18" fmla="*/ 47 w 71"/>
                        <a:gd name="T19" fmla="*/ 13 h 88"/>
                        <a:gd name="T20" fmla="*/ 45 w 71"/>
                        <a:gd name="T21" fmla="*/ 11 h 88"/>
                        <a:gd name="T22" fmla="*/ 38 w 71"/>
                        <a:gd name="T23" fmla="*/ 9 h 88"/>
                        <a:gd name="T24" fmla="*/ 30 w 71"/>
                        <a:gd name="T25" fmla="*/ 0 h 88"/>
                        <a:gd name="T26" fmla="*/ 28 w 71"/>
                        <a:gd name="T27" fmla="*/ 2 h 88"/>
                        <a:gd name="T28" fmla="*/ 24 w 71"/>
                        <a:gd name="T29" fmla="*/ 4 h 88"/>
                        <a:gd name="T30" fmla="*/ 17 w 71"/>
                        <a:gd name="T31" fmla="*/ 4 h 88"/>
                        <a:gd name="T32" fmla="*/ 13 w 71"/>
                        <a:gd name="T33" fmla="*/ 3 h 88"/>
                        <a:gd name="T34" fmla="*/ 7 w 71"/>
                        <a:gd name="T35" fmla="*/ 13 h 88"/>
                        <a:gd name="T36" fmla="*/ 0 w 71"/>
                        <a:gd name="T37" fmla="*/ 22 h 88"/>
                        <a:gd name="T38" fmla="*/ 9 w 71"/>
                        <a:gd name="T39" fmla="*/ 31 h 88"/>
                        <a:gd name="T40" fmla="*/ 10 w 71"/>
                        <a:gd name="T41" fmla="*/ 33 h 88"/>
                        <a:gd name="T42" fmla="*/ 14 w 71"/>
                        <a:gd name="T43" fmla="*/ 36 h 88"/>
                        <a:gd name="T44" fmla="*/ 22 w 71"/>
                        <a:gd name="T45" fmla="*/ 48 h 88"/>
                        <a:gd name="T46" fmla="*/ 21 w 71"/>
                        <a:gd name="T47" fmla="*/ 53 h 88"/>
                        <a:gd name="T48" fmla="*/ 19 w 71"/>
                        <a:gd name="T49" fmla="*/ 58 h 88"/>
                        <a:gd name="T50" fmla="*/ 24 w 71"/>
                        <a:gd name="T51" fmla="*/ 67 h 88"/>
                        <a:gd name="T52" fmla="*/ 29 w 71"/>
                        <a:gd name="T53" fmla="*/ 78 h 88"/>
                        <a:gd name="T54" fmla="*/ 27 w 71"/>
                        <a:gd name="T55" fmla="*/ 82 h 88"/>
                        <a:gd name="T56" fmla="*/ 25 w 71"/>
                        <a:gd name="T57" fmla="*/ 86 h 88"/>
                        <a:gd name="T58" fmla="*/ 27 w 71"/>
                        <a:gd name="T59" fmla="*/ 88 h 88"/>
                        <a:gd name="T60" fmla="*/ 29 w 71"/>
                        <a:gd name="T61" fmla="*/ 86 h 88"/>
                        <a:gd name="T62" fmla="*/ 32 w 71"/>
                        <a:gd name="T63" fmla="*/ 84 h 88"/>
                        <a:gd name="T64" fmla="*/ 39 w 71"/>
                        <a:gd name="T65" fmla="*/ 84 h 88"/>
                        <a:gd name="T66" fmla="*/ 43 w 71"/>
                        <a:gd name="T67" fmla="*/ 83 h 88"/>
                        <a:gd name="T68" fmla="*/ 50 w 71"/>
                        <a:gd name="T69" fmla="*/ 82 h 88"/>
                        <a:gd name="T70" fmla="*/ 55 w 71"/>
                        <a:gd name="T71" fmla="*/ 83 h 88"/>
                        <a:gd name="T72" fmla="*/ 61 w 71"/>
                        <a:gd name="T73" fmla="*/ 84 h 88"/>
                        <a:gd name="T74" fmla="*/ 71 w 71"/>
                        <a:gd name="T75" fmla="*/ 72 h 88"/>
                        <a:gd name="T76" fmla="*/ 65 w 71"/>
                        <a:gd name="T77" fmla="*/ 60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71" h="88">
                          <a:moveTo>
                            <a:pt x="65" y="60"/>
                          </a:moveTo>
                          <a:cubicBezTo>
                            <a:pt x="62" y="55"/>
                            <a:pt x="59" y="51"/>
                            <a:pt x="59" y="44"/>
                          </a:cubicBezTo>
                          <a:cubicBezTo>
                            <a:pt x="59" y="38"/>
                            <a:pt x="62" y="35"/>
                            <a:pt x="65" y="31"/>
                          </a:cubicBezTo>
                          <a:cubicBezTo>
                            <a:pt x="67" y="29"/>
                            <a:pt x="69" y="27"/>
                            <a:pt x="70" y="25"/>
                          </a:cubicBezTo>
                          <a:lnTo>
                            <a:pt x="70" y="23"/>
                          </a:lnTo>
                          <a:lnTo>
                            <a:pt x="70" y="22"/>
                          </a:lnTo>
                          <a:cubicBezTo>
                            <a:pt x="68" y="17"/>
                            <a:pt x="66" y="13"/>
                            <a:pt x="59" y="13"/>
                          </a:cubicBezTo>
                          <a:cubicBezTo>
                            <a:pt x="58" y="13"/>
                            <a:pt x="56" y="14"/>
                            <a:pt x="55" y="15"/>
                          </a:cubicBezTo>
                          <a:cubicBezTo>
                            <a:pt x="54" y="15"/>
                            <a:pt x="53" y="16"/>
                            <a:pt x="51" y="16"/>
                          </a:cubicBezTo>
                          <a:cubicBezTo>
                            <a:pt x="49" y="16"/>
                            <a:pt x="48" y="15"/>
                            <a:pt x="47" y="13"/>
                          </a:cubicBezTo>
                          <a:cubicBezTo>
                            <a:pt x="46" y="12"/>
                            <a:pt x="46" y="12"/>
                            <a:pt x="45" y="11"/>
                          </a:cubicBezTo>
                          <a:cubicBezTo>
                            <a:pt x="42" y="10"/>
                            <a:pt x="40" y="10"/>
                            <a:pt x="38" y="9"/>
                          </a:cubicBezTo>
                          <a:cubicBezTo>
                            <a:pt x="34" y="9"/>
                            <a:pt x="32" y="8"/>
                            <a:pt x="30" y="0"/>
                          </a:cubicBezTo>
                          <a:cubicBezTo>
                            <a:pt x="29" y="1"/>
                            <a:pt x="29" y="1"/>
                            <a:pt x="28" y="2"/>
                          </a:cubicBezTo>
                          <a:cubicBezTo>
                            <a:pt x="27" y="3"/>
                            <a:pt x="26" y="4"/>
                            <a:pt x="24" y="4"/>
                          </a:cubicBezTo>
                          <a:lnTo>
                            <a:pt x="17" y="4"/>
                          </a:lnTo>
                          <a:cubicBezTo>
                            <a:pt x="16" y="4"/>
                            <a:pt x="14" y="4"/>
                            <a:pt x="13" y="3"/>
                          </a:cubicBezTo>
                          <a:cubicBezTo>
                            <a:pt x="11" y="7"/>
                            <a:pt x="9" y="10"/>
                            <a:pt x="7" y="13"/>
                          </a:cubicBezTo>
                          <a:cubicBezTo>
                            <a:pt x="5" y="16"/>
                            <a:pt x="3" y="20"/>
                            <a:pt x="0" y="22"/>
                          </a:cubicBezTo>
                          <a:cubicBezTo>
                            <a:pt x="6" y="24"/>
                            <a:pt x="7" y="27"/>
                            <a:pt x="9" y="31"/>
                          </a:cubicBezTo>
                          <a:cubicBezTo>
                            <a:pt x="10" y="31"/>
                            <a:pt x="10" y="32"/>
                            <a:pt x="10" y="33"/>
                          </a:cubicBezTo>
                          <a:cubicBezTo>
                            <a:pt x="11" y="34"/>
                            <a:pt x="13" y="35"/>
                            <a:pt x="14" y="36"/>
                          </a:cubicBezTo>
                          <a:cubicBezTo>
                            <a:pt x="18" y="37"/>
                            <a:pt x="22" y="40"/>
                            <a:pt x="22" y="48"/>
                          </a:cubicBezTo>
                          <a:cubicBezTo>
                            <a:pt x="22" y="50"/>
                            <a:pt x="22" y="51"/>
                            <a:pt x="21" y="53"/>
                          </a:cubicBezTo>
                          <a:cubicBezTo>
                            <a:pt x="20" y="54"/>
                            <a:pt x="19" y="56"/>
                            <a:pt x="19" y="58"/>
                          </a:cubicBezTo>
                          <a:cubicBezTo>
                            <a:pt x="19" y="63"/>
                            <a:pt x="21" y="65"/>
                            <a:pt x="24" y="67"/>
                          </a:cubicBezTo>
                          <a:cubicBezTo>
                            <a:pt x="27" y="69"/>
                            <a:pt x="29" y="72"/>
                            <a:pt x="29" y="78"/>
                          </a:cubicBezTo>
                          <a:cubicBezTo>
                            <a:pt x="29" y="80"/>
                            <a:pt x="28" y="81"/>
                            <a:pt x="27" y="82"/>
                          </a:cubicBezTo>
                          <a:cubicBezTo>
                            <a:pt x="26" y="83"/>
                            <a:pt x="25" y="84"/>
                            <a:pt x="25" y="86"/>
                          </a:cubicBezTo>
                          <a:cubicBezTo>
                            <a:pt x="25" y="87"/>
                            <a:pt x="25" y="88"/>
                            <a:pt x="27" y="88"/>
                          </a:cubicBezTo>
                          <a:cubicBezTo>
                            <a:pt x="27" y="88"/>
                            <a:pt x="28" y="87"/>
                            <a:pt x="29" y="86"/>
                          </a:cubicBezTo>
                          <a:cubicBezTo>
                            <a:pt x="29" y="85"/>
                            <a:pt x="30" y="84"/>
                            <a:pt x="32" y="84"/>
                          </a:cubicBezTo>
                          <a:lnTo>
                            <a:pt x="39" y="84"/>
                          </a:lnTo>
                          <a:cubicBezTo>
                            <a:pt x="41" y="84"/>
                            <a:pt x="42" y="84"/>
                            <a:pt x="43" y="83"/>
                          </a:cubicBezTo>
                          <a:cubicBezTo>
                            <a:pt x="45" y="82"/>
                            <a:pt x="48" y="82"/>
                            <a:pt x="50" y="82"/>
                          </a:cubicBezTo>
                          <a:cubicBezTo>
                            <a:pt x="52" y="82"/>
                            <a:pt x="54" y="82"/>
                            <a:pt x="55" y="83"/>
                          </a:cubicBezTo>
                          <a:cubicBezTo>
                            <a:pt x="57" y="83"/>
                            <a:pt x="58" y="84"/>
                            <a:pt x="61" y="84"/>
                          </a:cubicBezTo>
                          <a:cubicBezTo>
                            <a:pt x="68" y="84"/>
                            <a:pt x="71" y="80"/>
                            <a:pt x="71" y="72"/>
                          </a:cubicBezTo>
                          <a:cubicBezTo>
                            <a:pt x="71" y="67"/>
                            <a:pt x="68" y="64"/>
                            <a:pt x="6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7" name="Freeform 1126">
                      <a:extLst>
                        <a:ext uri="{FF2B5EF4-FFF2-40B4-BE49-F238E27FC236}">
                          <a16:creationId xmlns:a16="http://schemas.microsoft.com/office/drawing/2014/main" id="{19627568-3D91-A01B-AD7F-07EAB2E453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72352"/>
                      <a:ext cx="30071" cy="20675"/>
                    </a:xfrm>
                    <a:custGeom>
                      <a:avLst/>
                      <a:gdLst>
                        <a:gd name="T0" fmla="*/ 6 w 71"/>
                        <a:gd name="T1" fmla="*/ 20 h 48"/>
                        <a:gd name="T2" fmla="*/ 10 w 71"/>
                        <a:gd name="T3" fmla="*/ 21 h 48"/>
                        <a:gd name="T4" fmla="*/ 14 w 71"/>
                        <a:gd name="T5" fmla="*/ 27 h 48"/>
                        <a:gd name="T6" fmla="*/ 15 w 71"/>
                        <a:gd name="T7" fmla="*/ 31 h 48"/>
                        <a:gd name="T8" fmla="*/ 19 w 71"/>
                        <a:gd name="T9" fmla="*/ 35 h 48"/>
                        <a:gd name="T10" fmla="*/ 25 w 71"/>
                        <a:gd name="T11" fmla="*/ 44 h 48"/>
                        <a:gd name="T12" fmla="*/ 33 w 71"/>
                        <a:gd name="T13" fmla="*/ 46 h 48"/>
                        <a:gd name="T14" fmla="*/ 35 w 71"/>
                        <a:gd name="T15" fmla="*/ 48 h 48"/>
                        <a:gd name="T16" fmla="*/ 39 w 71"/>
                        <a:gd name="T17" fmla="*/ 44 h 48"/>
                        <a:gd name="T18" fmla="*/ 44 w 71"/>
                        <a:gd name="T19" fmla="*/ 41 h 48"/>
                        <a:gd name="T20" fmla="*/ 49 w 71"/>
                        <a:gd name="T21" fmla="*/ 45 h 48"/>
                        <a:gd name="T22" fmla="*/ 51 w 71"/>
                        <a:gd name="T23" fmla="*/ 47 h 48"/>
                        <a:gd name="T24" fmla="*/ 59 w 71"/>
                        <a:gd name="T25" fmla="*/ 38 h 48"/>
                        <a:gd name="T26" fmla="*/ 59 w 71"/>
                        <a:gd name="T27" fmla="*/ 37 h 48"/>
                        <a:gd name="T28" fmla="*/ 69 w 71"/>
                        <a:gd name="T29" fmla="*/ 37 h 48"/>
                        <a:gd name="T30" fmla="*/ 71 w 71"/>
                        <a:gd name="T31" fmla="*/ 37 h 48"/>
                        <a:gd name="T32" fmla="*/ 64 w 71"/>
                        <a:gd name="T33" fmla="*/ 32 h 48"/>
                        <a:gd name="T34" fmla="*/ 56 w 71"/>
                        <a:gd name="T35" fmla="*/ 27 h 48"/>
                        <a:gd name="T36" fmla="*/ 55 w 71"/>
                        <a:gd name="T37" fmla="*/ 27 h 48"/>
                        <a:gd name="T38" fmla="*/ 55 w 71"/>
                        <a:gd name="T39" fmla="*/ 19 h 48"/>
                        <a:gd name="T40" fmla="*/ 57 w 71"/>
                        <a:gd name="T41" fmla="*/ 21 h 48"/>
                        <a:gd name="T42" fmla="*/ 58 w 71"/>
                        <a:gd name="T43" fmla="*/ 22 h 48"/>
                        <a:gd name="T44" fmla="*/ 59 w 71"/>
                        <a:gd name="T45" fmla="*/ 22 h 48"/>
                        <a:gd name="T46" fmla="*/ 54 w 71"/>
                        <a:gd name="T47" fmla="*/ 18 h 48"/>
                        <a:gd name="T48" fmla="*/ 48 w 71"/>
                        <a:gd name="T49" fmla="*/ 14 h 48"/>
                        <a:gd name="T50" fmla="*/ 46 w 71"/>
                        <a:gd name="T51" fmla="*/ 9 h 48"/>
                        <a:gd name="T52" fmla="*/ 45 w 71"/>
                        <a:gd name="T53" fmla="*/ 5 h 48"/>
                        <a:gd name="T54" fmla="*/ 45 w 71"/>
                        <a:gd name="T55" fmla="*/ 6 h 48"/>
                        <a:gd name="T56" fmla="*/ 37 w 71"/>
                        <a:gd name="T57" fmla="*/ 11 h 48"/>
                        <a:gd name="T58" fmla="*/ 21 w 71"/>
                        <a:gd name="T59" fmla="*/ 3 h 48"/>
                        <a:gd name="T60" fmla="*/ 13 w 71"/>
                        <a:gd name="T61" fmla="*/ 1 h 48"/>
                        <a:gd name="T62" fmla="*/ 4 w 71"/>
                        <a:gd name="T63" fmla="*/ 0 h 48"/>
                        <a:gd name="T64" fmla="*/ 0 w 71"/>
                        <a:gd name="T65" fmla="*/ 3 h 48"/>
                        <a:gd name="T66" fmla="*/ 1 w 71"/>
                        <a:gd name="T67" fmla="*/ 4 h 48"/>
                        <a:gd name="T68" fmla="*/ 3 w 71"/>
                        <a:gd name="T69" fmla="*/ 9 h 48"/>
                        <a:gd name="T70" fmla="*/ 1 w 71"/>
                        <a:gd name="T71" fmla="*/ 14 h 48"/>
                        <a:gd name="T72" fmla="*/ 0 w 71"/>
                        <a:gd name="T73" fmla="*/ 16 h 48"/>
                        <a:gd name="T74" fmla="*/ 6 w 71"/>
                        <a:gd name="T75" fmla="*/ 20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1" h="48">
                          <a:moveTo>
                            <a:pt x="6" y="20"/>
                          </a:moveTo>
                          <a:cubicBezTo>
                            <a:pt x="7" y="20"/>
                            <a:pt x="9" y="20"/>
                            <a:pt x="10" y="21"/>
                          </a:cubicBezTo>
                          <a:cubicBezTo>
                            <a:pt x="14" y="22"/>
                            <a:pt x="14" y="25"/>
                            <a:pt x="14" y="27"/>
                          </a:cubicBezTo>
                          <a:cubicBezTo>
                            <a:pt x="14" y="28"/>
                            <a:pt x="14" y="30"/>
                            <a:pt x="15" y="31"/>
                          </a:cubicBezTo>
                          <a:cubicBezTo>
                            <a:pt x="16" y="33"/>
                            <a:pt x="18" y="34"/>
                            <a:pt x="19" y="35"/>
                          </a:cubicBezTo>
                          <a:cubicBezTo>
                            <a:pt x="22" y="36"/>
                            <a:pt x="25" y="38"/>
                            <a:pt x="25" y="44"/>
                          </a:cubicBezTo>
                          <a:cubicBezTo>
                            <a:pt x="28" y="44"/>
                            <a:pt x="31" y="45"/>
                            <a:pt x="33" y="46"/>
                          </a:cubicBezTo>
                          <a:cubicBezTo>
                            <a:pt x="33" y="47"/>
                            <a:pt x="34" y="47"/>
                            <a:pt x="35" y="48"/>
                          </a:cubicBezTo>
                          <a:cubicBezTo>
                            <a:pt x="37" y="47"/>
                            <a:pt x="38" y="46"/>
                            <a:pt x="39" y="44"/>
                          </a:cubicBezTo>
                          <a:cubicBezTo>
                            <a:pt x="41" y="43"/>
                            <a:pt x="42" y="41"/>
                            <a:pt x="44" y="41"/>
                          </a:cubicBezTo>
                          <a:cubicBezTo>
                            <a:pt x="46" y="41"/>
                            <a:pt x="47" y="43"/>
                            <a:pt x="49" y="45"/>
                          </a:cubicBezTo>
                          <a:cubicBezTo>
                            <a:pt x="50" y="46"/>
                            <a:pt x="50" y="47"/>
                            <a:pt x="51" y="47"/>
                          </a:cubicBezTo>
                          <a:cubicBezTo>
                            <a:pt x="57" y="47"/>
                            <a:pt x="59" y="44"/>
                            <a:pt x="59" y="38"/>
                          </a:cubicBezTo>
                          <a:lnTo>
                            <a:pt x="59" y="37"/>
                          </a:lnTo>
                          <a:lnTo>
                            <a:pt x="69" y="37"/>
                          </a:lnTo>
                          <a:cubicBezTo>
                            <a:pt x="70" y="37"/>
                            <a:pt x="70" y="37"/>
                            <a:pt x="71" y="37"/>
                          </a:cubicBezTo>
                          <a:cubicBezTo>
                            <a:pt x="69" y="33"/>
                            <a:pt x="67" y="32"/>
                            <a:pt x="64" y="32"/>
                          </a:cubicBezTo>
                          <a:cubicBezTo>
                            <a:pt x="61" y="31"/>
                            <a:pt x="58" y="31"/>
                            <a:pt x="56" y="27"/>
                          </a:cubicBezTo>
                          <a:lnTo>
                            <a:pt x="55" y="27"/>
                          </a:lnTo>
                          <a:lnTo>
                            <a:pt x="55" y="19"/>
                          </a:lnTo>
                          <a:lnTo>
                            <a:pt x="57" y="21"/>
                          </a:lnTo>
                          <a:cubicBezTo>
                            <a:pt x="58" y="21"/>
                            <a:pt x="58" y="22"/>
                            <a:pt x="58" y="22"/>
                          </a:cubicBezTo>
                          <a:cubicBezTo>
                            <a:pt x="58" y="22"/>
                            <a:pt x="59" y="22"/>
                            <a:pt x="59" y="22"/>
                          </a:cubicBezTo>
                          <a:cubicBezTo>
                            <a:pt x="58" y="20"/>
                            <a:pt x="56" y="19"/>
                            <a:pt x="54" y="18"/>
                          </a:cubicBezTo>
                          <a:cubicBezTo>
                            <a:pt x="52" y="17"/>
                            <a:pt x="49" y="16"/>
                            <a:pt x="48" y="14"/>
                          </a:cubicBezTo>
                          <a:cubicBezTo>
                            <a:pt x="47" y="13"/>
                            <a:pt x="46" y="11"/>
                            <a:pt x="46" y="9"/>
                          </a:cubicBezTo>
                          <a:cubicBezTo>
                            <a:pt x="46" y="7"/>
                            <a:pt x="46" y="6"/>
                            <a:pt x="45" y="5"/>
                          </a:cubicBezTo>
                          <a:cubicBezTo>
                            <a:pt x="45" y="6"/>
                            <a:pt x="45" y="6"/>
                            <a:pt x="45" y="6"/>
                          </a:cubicBezTo>
                          <a:cubicBezTo>
                            <a:pt x="43" y="8"/>
                            <a:pt x="42" y="11"/>
                            <a:pt x="37" y="11"/>
                          </a:cubicBezTo>
                          <a:cubicBezTo>
                            <a:pt x="33" y="11"/>
                            <a:pt x="23" y="7"/>
                            <a:pt x="21" y="3"/>
                          </a:cubicBezTo>
                          <a:cubicBezTo>
                            <a:pt x="18" y="3"/>
                            <a:pt x="15" y="2"/>
                            <a:pt x="13" y="1"/>
                          </a:cubicBezTo>
                          <a:cubicBezTo>
                            <a:pt x="10" y="1"/>
                            <a:pt x="7" y="0"/>
                            <a:pt x="4" y="0"/>
                          </a:cubicBezTo>
                          <a:cubicBezTo>
                            <a:pt x="2" y="0"/>
                            <a:pt x="1" y="1"/>
                            <a:pt x="0" y="3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ubicBezTo>
                            <a:pt x="2" y="5"/>
                            <a:pt x="3" y="7"/>
                            <a:pt x="3" y="9"/>
                          </a:cubicBezTo>
                          <a:cubicBezTo>
                            <a:pt x="3" y="12"/>
                            <a:pt x="2" y="13"/>
                            <a:pt x="1" y="14"/>
                          </a:cubicBezTo>
                          <a:cubicBezTo>
                            <a:pt x="1" y="15"/>
                            <a:pt x="0" y="15"/>
                            <a:pt x="0" y="16"/>
                          </a:cubicBezTo>
                          <a:cubicBezTo>
                            <a:pt x="0" y="19"/>
                            <a:pt x="2" y="20"/>
                            <a:pt x="6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8" name="Freeform 1127">
                      <a:extLst>
                        <a:ext uri="{FF2B5EF4-FFF2-40B4-BE49-F238E27FC236}">
                          <a16:creationId xmlns:a16="http://schemas.microsoft.com/office/drawing/2014/main" id="{AE67DD4F-8577-846A-5691-1370DE5EEE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8616" y="4640012"/>
                      <a:ext cx="60143" cy="56384"/>
                    </a:xfrm>
                    <a:custGeom>
                      <a:avLst/>
                      <a:gdLst>
                        <a:gd name="T0" fmla="*/ 61 w 139"/>
                        <a:gd name="T1" fmla="*/ 117 h 131"/>
                        <a:gd name="T2" fmla="*/ 62 w 139"/>
                        <a:gd name="T3" fmla="*/ 129 h 131"/>
                        <a:gd name="T4" fmla="*/ 62 w 139"/>
                        <a:gd name="T5" fmla="*/ 129 h 131"/>
                        <a:gd name="T6" fmla="*/ 70 w 139"/>
                        <a:gd name="T7" fmla="*/ 131 h 131"/>
                        <a:gd name="T8" fmla="*/ 77 w 139"/>
                        <a:gd name="T9" fmla="*/ 124 h 131"/>
                        <a:gd name="T10" fmla="*/ 89 w 139"/>
                        <a:gd name="T11" fmla="*/ 113 h 131"/>
                        <a:gd name="T12" fmla="*/ 97 w 139"/>
                        <a:gd name="T13" fmla="*/ 111 h 131"/>
                        <a:gd name="T14" fmla="*/ 104 w 139"/>
                        <a:gd name="T15" fmla="*/ 109 h 131"/>
                        <a:gd name="T16" fmla="*/ 108 w 139"/>
                        <a:gd name="T17" fmla="*/ 110 h 131"/>
                        <a:gd name="T18" fmla="*/ 112 w 139"/>
                        <a:gd name="T19" fmla="*/ 112 h 131"/>
                        <a:gd name="T20" fmla="*/ 122 w 139"/>
                        <a:gd name="T21" fmla="*/ 110 h 131"/>
                        <a:gd name="T22" fmla="*/ 133 w 139"/>
                        <a:gd name="T23" fmla="*/ 108 h 131"/>
                        <a:gd name="T24" fmla="*/ 134 w 139"/>
                        <a:gd name="T25" fmla="*/ 107 h 131"/>
                        <a:gd name="T26" fmla="*/ 136 w 139"/>
                        <a:gd name="T27" fmla="*/ 107 h 131"/>
                        <a:gd name="T28" fmla="*/ 139 w 139"/>
                        <a:gd name="T29" fmla="*/ 103 h 131"/>
                        <a:gd name="T30" fmla="*/ 132 w 139"/>
                        <a:gd name="T31" fmla="*/ 87 h 131"/>
                        <a:gd name="T32" fmla="*/ 126 w 139"/>
                        <a:gd name="T33" fmla="*/ 73 h 131"/>
                        <a:gd name="T34" fmla="*/ 122 w 139"/>
                        <a:gd name="T35" fmla="*/ 70 h 131"/>
                        <a:gd name="T36" fmla="*/ 113 w 139"/>
                        <a:gd name="T37" fmla="*/ 56 h 131"/>
                        <a:gd name="T38" fmla="*/ 116 w 139"/>
                        <a:gd name="T39" fmla="*/ 51 h 131"/>
                        <a:gd name="T40" fmla="*/ 117 w 139"/>
                        <a:gd name="T41" fmla="*/ 51 h 131"/>
                        <a:gd name="T42" fmla="*/ 87 w 139"/>
                        <a:gd name="T43" fmla="*/ 39 h 131"/>
                        <a:gd name="T44" fmla="*/ 87 w 139"/>
                        <a:gd name="T45" fmla="*/ 38 h 131"/>
                        <a:gd name="T46" fmla="*/ 71 w 139"/>
                        <a:gd name="T47" fmla="*/ 31 h 131"/>
                        <a:gd name="T48" fmla="*/ 54 w 139"/>
                        <a:gd name="T49" fmla="*/ 20 h 131"/>
                        <a:gd name="T50" fmla="*/ 46 w 139"/>
                        <a:gd name="T51" fmla="*/ 15 h 131"/>
                        <a:gd name="T52" fmla="*/ 37 w 139"/>
                        <a:gd name="T53" fmla="*/ 12 h 131"/>
                        <a:gd name="T54" fmla="*/ 24 w 139"/>
                        <a:gd name="T55" fmla="*/ 0 h 131"/>
                        <a:gd name="T56" fmla="*/ 20 w 139"/>
                        <a:gd name="T57" fmla="*/ 1 h 131"/>
                        <a:gd name="T58" fmla="*/ 17 w 139"/>
                        <a:gd name="T59" fmla="*/ 2 h 131"/>
                        <a:gd name="T60" fmla="*/ 2 w 139"/>
                        <a:gd name="T61" fmla="*/ 12 h 131"/>
                        <a:gd name="T62" fmla="*/ 2 w 139"/>
                        <a:gd name="T63" fmla="*/ 18 h 131"/>
                        <a:gd name="T64" fmla="*/ 1 w 139"/>
                        <a:gd name="T65" fmla="*/ 22 h 131"/>
                        <a:gd name="T66" fmla="*/ 0 w 139"/>
                        <a:gd name="T67" fmla="*/ 29 h 131"/>
                        <a:gd name="T68" fmla="*/ 7 w 139"/>
                        <a:gd name="T69" fmla="*/ 36 h 131"/>
                        <a:gd name="T70" fmla="*/ 15 w 139"/>
                        <a:gd name="T71" fmla="*/ 41 h 131"/>
                        <a:gd name="T72" fmla="*/ 23 w 139"/>
                        <a:gd name="T73" fmla="*/ 47 h 131"/>
                        <a:gd name="T74" fmla="*/ 34 w 139"/>
                        <a:gd name="T75" fmla="*/ 62 h 131"/>
                        <a:gd name="T76" fmla="*/ 30 w 139"/>
                        <a:gd name="T77" fmla="*/ 68 h 131"/>
                        <a:gd name="T78" fmla="*/ 28 w 139"/>
                        <a:gd name="T79" fmla="*/ 72 h 131"/>
                        <a:gd name="T80" fmla="*/ 32 w 139"/>
                        <a:gd name="T81" fmla="*/ 75 h 131"/>
                        <a:gd name="T82" fmla="*/ 37 w 139"/>
                        <a:gd name="T83" fmla="*/ 75 h 131"/>
                        <a:gd name="T84" fmla="*/ 40 w 139"/>
                        <a:gd name="T85" fmla="*/ 81 h 131"/>
                        <a:gd name="T86" fmla="*/ 44 w 139"/>
                        <a:gd name="T87" fmla="*/ 87 h 131"/>
                        <a:gd name="T88" fmla="*/ 49 w 139"/>
                        <a:gd name="T89" fmla="*/ 87 h 131"/>
                        <a:gd name="T90" fmla="*/ 49 w 139"/>
                        <a:gd name="T91" fmla="*/ 88 h 131"/>
                        <a:gd name="T92" fmla="*/ 60 w 139"/>
                        <a:gd name="T93" fmla="*/ 106 h 131"/>
                        <a:gd name="T94" fmla="*/ 60 w 139"/>
                        <a:gd name="T95" fmla="*/ 106 h 131"/>
                        <a:gd name="T96" fmla="*/ 61 w 139"/>
                        <a:gd name="T97" fmla="*/ 106 h 131"/>
                        <a:gd name="T98" fmla="*/ 62 w 139"/>
                        <a:gd name="T99" fmla="*/ 107 h 131"/>
                        <a:gd name="T100" fmla="*/ 62 w 139"/>
                        <a:gd name="T101" fmla="*/ 108 h 131"/>
                        <a:gd name="T102" fmla="*/ 61 w 139"/>
                        <a:gd name="T103" fmla="*/ 117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39" h="131">
                          <a:moveTo>
                            <a:pt x="61" y="117"/>
                          </a:moveTo>
                          <a:cubicBezTo>
                            <a:pt x="62" y="120"/>
                            <a:pt x="62" y="124"/>
                            <a:pt x="62" y="129"/>
                          </a:cubicBezTo>
                          <a:lnTo>
                            <a:pt x="62" y="129"/>
                          </a:lnTo>
                          <a:cubicBezTo>
                            <a:pt x="64" y="130"/>
                            <a:pt x="67" y="131"/>
                            <a:pt x="70" y="131"/>
                          </a:cubicBezTo>
                          <a:cubicBezTo>
                            <a:pt x="74" y="131"/>
                            <a:pt x="76" y="128"/>
                            <a:pt x="77" y="124"/>
                          </a:cubicBezTo>
                          <a:cubicBezTo>
                            <a:pt x="79" y="119"/>
                            <a:pt x="81" y="113"/>
                            <a:pt x="89" y="113"/>
                          </a:cubicBezTo>
                          <a:cubicBezTo>
                            <a:pt x="92" y="113"/>
                            <a:pt x="95" y="112"/>
                            <a:pt x="97" y="111"/>
                          </a:cubicBezTo>
                          <a:cubicBezTo>
                            <a:pt x="99" y="110"/>
                            <a:pt x="101" y="109"/>
                            <a:pt x="104" y="109"/>
                          </a:cubicBezTo>
                          <a:cubicBezTo>
                            <a:pt x="106" y="109"/>
                            <a:pt x="107" y="110"/>
                            <a:pt x="108" y="110"/>
                          </a:cubicBezTo>
                          <a:cubicBezTo>
                            <a:pt x="109" y="111"/>
                            <a:pt x="111" y="112"/>
                            <a:pt x="112" y="112"/>
                          </a:cubicBezTo>
                          <a:cubicBezTo>
                            <a:pt x="116" y="112"/>
                            <a:pt x="119" y="111"/>
                            <a:pt x="122" y="110"/>
                          </a:cubicBezTo>
                          <a:cubicBezTo>
                            <a:pt x="125" y="109"/>
                            <a:pt x="128" y="108"/>
                            <a:pt x="133" y="108"/>
                          </a:cubicBezTo>
                          <a:cubicBezTo>
                            <a:pt x="133" y="108"/>
                            <a:pt x="134" y="108"/>
                            <a:pt x="134" y="107"/>
                          </a:cubicBezTo>
                          <a:cubicBezTo>
                            <a:pt x="135" y="107"/>
                            <a:pt x="135" y="107"/>
                            <a:pt x="136" y="107"/>
                          </a:cubicBezTo>
                          <a:cubicBezTo>
                            <a:pt x="136" y="105"/>
                            <a:pt x="137" y="104"/>
                            <a:pt x="139" y="103"/>
                          </a:cubicBezTo>
                          <a:cubicBezTo>
                            <a:pt x="136" y="99"/>
                            <a:pt x="134" y="93"/>
                            <a:pt x="132" y="87"/>
                          </a:cubicBezTo>
                          <a:cubicBezTo>
                            <a:pt x="130" y="82"/>
                            <a:pt x="129" y="77"/>
                            <a:pt x="126" y="73"/>
                          </a:cubicBezTo>
                          <a:cubicBezTo>
                            <a:pt x="125" y="72"/>
                            <a:pt x="124" y="71"/>
                            <a:pt x="122" y="70"/>
                          </a:cubicBezTo>
                          <a:cubicBezTo>
                            <a:pt x="118" y="67"/>
                            <a:pt x="113" y="62"/>
                            <a:pt x="113" y="56"/>
                          </a:cubicBezTo>
                          <a:cubicBezTo>
                            <a:pt x="113" y="53"/>
                            <a:pt x="115" y="52"/>
                            <a:pt x="116" y="51"/>
                          </a:cubicBezTo>
                          <a:cubicBezTo>
                            <a:pt x="117" y="51"/>
                            <a:pt x="117" y="51"/>
                            <a:pt x="117" y="51"/>
                          </a:cubicBezTo>
                          <a:cubicBezTo>
                            <a:pt x="109" y="50"/>
                            <a:pt x="87" y="45"/>
                            <a:pt x="87" y="39"/>
                          </a:cubicBezTo>
                          <a:lnTo>
                            <a:pt x="87" y="38"/>
                          </a:lnTo>
                          <a:cubicBezTo>
                            <a:pt x="85" y="32"/>
                            <a:pt x="78" y="32"/>
                            <a:pt x="71" y="31"/>
                          </a:cubicBezTo>
                          <a:cubicBezTo>
                            <a:pt x="63" y="30"/>
                            <a:pt x="55" y="29"/>
                            <a:pt x="54" y="20"/>
                          </a:cubicBezTo>
                          <a:cubicBezTo>
                            <a:pt x="53" y="17"/>
                            <a:pt x="50" y="16"/>
                            <a:pt x="46" y="15"/>
                          </a:cubicBezTo>
                          <a:cubicBezTo>
                            <a:pt x="43" y="15"/>
                            <a:pt x="39" y="14"/>
                            <a:pt x="37" y="12"/>
                          </a:cubicBezTo>
                          <a:cubicBezTo>
                            <a:pt x="35" y="8"/>
                            <a:pt x="29" y="0"/>
                            <a:pt x="24" y="0"/>
                          </a:cubicBezTo>
                          <a:cubicBezTo>
                            <a:pt x="22" y="0"/>
                            <a:pt x="21" y="0"/>
                            <a:pt x="20" y="1"/>
                          </a:cubicBezTo>
                          <a:cubicBezTo>
                            <a:pt x="19" y="1"/>
                            <a:pt x="18" y="2"/>
                            <a:pt x="17" y="2"/>
                          </a:cubicBezTo>
                          <a:lnTo>
                            <a:pt x="2" y="12"/>
                          </a:lnTo>
                          <a:lnTo>
                            <a:pt x="2" y="18"/>
                          </a:lnTo>
                          <a:cubicBezTo>
                            <a:pt x="2" y="19"/>
                            <a:pt x="2" y="21"/>
                            <a:pt x="1" y="22"/>
                          </a:cubicBezTo>
                          <a:cubicBezTo>
                            <a:pt x="1" y="24"/>
                            <a:pt x="0" y="26"/>
                            <a:pt x="0" y="29"/>
                          </a:cubicBezTo>
                          <a:cubicBezTo>
                            <a:pt x="0" y="34"/>
                            <a:pt x="3" y="35"/>
                            <a:pt x="7" y="36"/>
                          </a:cubicBezTo>
                          <a:cubicBezTo>
                            <a:pt x="10" y="37"/>
                            <a:pt x="13" y="38"/>
                            <a:pt x="15" y="41"/>
                          </a:cubicBezTo>
                          <a:cubicBezTo>
                            <a:pt x="16" y="43"/>
                            <a:pt x="20" y="45"/>
                            <a:pt x="23" y="47"/>
                          </a:cubicBezTo>
                          <a:cubicBezTo>
                            <a:pt x="28" y="50"/>
                            <a:pt x="34" y="53"/>
                            <a:pt x="34" y="62"/>
                          </a:cubicBezTo>
                          <a:cubicBezTo>
                            <a:pt x="34" y="65"/>
                            <a:pt x="32" y="66"/>
                            <a:pt x="30" y="68"/>
                          </a:cubicBezTo>
                          <a:cubicBezTo>
                            <a:pt x="29" y="69"/>
                            <a:pt x="28" y="70"/>
                            <a:pt x="28" y="72"/>
                          </a:cubicBezTo>
                          <a:cubicBezTo>
                            <a:pt x="28" y="74"/>
                            <a:pt x="30" y="75"/>
                            <a:pt x="32" y="75"/>
                          </a:cubicBezTo>
                          <a:lnTo>
                            <a:pt x="37" y="75"/>
                          </a:lnTo>
                          <a:cubicBezTo>
                            <a:pt x="40" y="75"/>
                            <a:pt x="40" y="78"/>
                            <a:pt x="40" y="81"/>
                          </a:cubicBezTo>
                          <a:cubicBezTo>
                            <a:pt x="41" y="85"/>
                            <a:pt x="41" y="87"/>
                            <a:pt x="44" y="87"/>
                          </a:cubicBezTo>
                          <a:lnTo>
                            <a:pt x="49" y="87"/>
                          </a:lnTo>
                          <a:lnTo>
                            <a:pt x="49" y="88"/>
                          </a:lnTo>
                          <a:cubicBezTo>
                            <a:pt x="50" y="89"/>
                            <a:pt x="58" y="102"/>
                            <a:pt x="60" y="106"/>
                          </a:cubicBezTo>
                          <a:cubicBezTo>
                            <a:pt x="60" y="106"/>
                            <a:pt x="60" y="106"/>
                            <a:pt x="60" y="106"/>
                          </a:cubicBezTo>
                          <a:cubicBezTo>
                            <a:pt x="60" y="106"/>
                            <a:pt x="60" y="106"/>
                            <a:pt x="61" y="106"/>
                          </a:cubicBezTo>
                          <a:lnTo>
                            <a:pt x="62" y="107"/>
                          </a:lnTo>
                          <a:lnTo>
                            <a:pt x="62" y="108"/>
                          </a:lnTo>
                          <a:cubicBezTo>
                            <a:pt x="61" y="110"/>
                            <a:pt x="61" y="113"/>
                            <a:pt x="61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" name="Freeform 1128">
                      <a:extLst>
                        <a:ext uri="{FF2B5EF4-FFF2-40B4-BE49-F238E27FC236}">
                          <a16:creationId xmlns:a16="http://schemas.microsoft.com/office/drawing/2014/main" id="{07FCF7EB-1541-DD0D-4A1A-010CF1584C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39893" y="4619338"/>
                      <a:ext cx="33830" cy="35710"/>
                    </a:xfrm>
                    <a:custGeom>
                      <a:avLst/>
                      <a:gdLst>
                        <a:gd name="T0" fmla="*/ 64 w 76"/>
                        <a:gd name="T1" fmla="*/ 31 h 82"/>
                        <a:gd name="T2" fmla="*/ 55 w 76"/>
                        <a:gd name="T3" fmla="*/ 26 h 82"/>
                        <a:gd name="T4" fmla="*/ 52 w 76"/>
                        <a:gd name="T5" fmla="*/ 29 h 82"/>
                        <a:gd name="T6" fmla="*/ 48 w 76"/>
                        <a:gd name="T7" fmla="*/ 32 h 82"/>
                        <a:gd name="T8" fmla="*/ 40 w 76"/>
                        <a:gd name="T9" fmla="*/ 20 h 82"/>
                        <a:gd name="T10" fmla="*/ 34 w 76"/>
                        <a:gd name="T11" fmla="*/ 8 h 82"/>
                        <a:gd name="T12" fmla="*/ 32 w 76"/>
                        <a:gd name="T13" fmla="*/ 9 h 82"/>
                        <a:gd name="T14" fmla="*/ 27 w 76"/>
                        <a:gd name="T15" fmla="*/ 11 h 82"/>
                        <a:gd name="T16" fmla="*/ 15 w 76"/>
                        <a:gd name="T17" fmla="*/ 0 h 82"/>
                        <a:gd name="T18" fmla="*/ 10 w 76"/>
                        <a:gd name="T19" fmla="*/ 7 h 82"/>
                        <a:gd name="T20" fmla="*/ 10 w 76"/>
                        <a:gd name="T21" fmla="*/ 32 h 82"/>
                        <a:gd name="T22" fmla="*/ 3 w 76"/>
                        <a:gd name="T23" fmla="*/ 43 h 82"/>
                        <a:gd name="T24" fmla="*/ 0 w 76"/>
                        <a:gd name="T25" fmla="*/ 45 h 82"/>
                        <a:gd name="T26" fmla="*/ 13 w 76"/>
                        <a:gd name="T27" fmla="*/ 58 h 82"/>
                        <a:gd name="T28" fmla="*/ 20 w 76"/>
                        <a:gd name="T29" fmla="*/ 60 h 82"/>
                        <a:gd name="T30" fmla="*/ 30 w 76"/>
                        <a:gd name="T31" fmla="*/ 67 h 82"/>
                        <a:gd name="T32" fmla="*/ 45 w 76"/>
                        <a:gd name="T33" fmla="*/ 75 h 82"/>
                        <a:gd name="T34" fmla="*/ 63 w 76"/>
                        <a:gd name="T35" fmla="*/ 82 h 82"/>
                        <a:gd name="T36" fmla="*/ 68 w 76"/>
                        <a:gd name="T37" fmla="*/ 76 h 82"/>
                        <a:gd name="T38" fmla="*/ 76 w 76"/>
                        <a:gd name="T39" fmla="*/ 67 h 82"/>
                        <a:gd name="T40" fmla="*/ 74 w 76"/>
                        <a:gd name="T41" fmla="*/ 64 h 82"/>
                        <a:gd name="T42" fmla="*/ 72 w 76"/>
                        <a:gd name="T43" fmla="*/ 60 h 82"/>
                        <a:gd name="T44" fmla="*/ 74 w 76"/>
                        <a:gd name="T45" fmla="*/ 54 h 82"/>
                        <a:gd name="T46" fmla="*/ 76 w 76"/>
                        <a:gd name="T47" fmla="*/ 48 h 82"/>
                        <a:gd name="T48" fmla="*/ 72 w 76"/>
                        <a:gd name="T49" fmla="*/ 40 h 82"/>
                        <a:gd name="T50" fmla="*/ 72 w 76"/>
                        <a:gd name="T51" fmla="*/ 40 h 82"/>
                        <a:gd name="T52" fmla="*/ 72 w 76"/>
                        <a:gd name="T53" fmla="*/ 36 h 82"/>
                        <a:gd name="T54" fmla="*/ 64 w 76"/>
                        <a:gd name="T55" fmla="*/ 3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6" h="82">
                          <a:moveTo>
                            <a:pt x="64" y="31"/>
                          </a:moveTo>
                          <a:cubicBezTo>
                            <a:pt x="61" y="29"/>
                            <a:pt x="59" y="26"/>
                            <a:pt x="55" y="26"/>
                          </a:cubicBezTo>
                          <a:cubicBezTo>
                            <a:pt x="54" y="26"/>
                            <a:pt x="53" y="27"/>
                            <a:pt x="52" y="29"/>
                          </a:cubicBezTo>
                          <a:cubicBezTo>
                            <a:pt x="51" y="30"/>
                            <a:pt x="50" y="32"/>
                            <a:pt x="48" y="32"/>
                          </a:cubicBezTo>
                          <a:cubicBezTo>
                            <a:pt x="42" y="32"/>
                            <a:pt x="41" y="25"/>
                            <a:pt x="40" y="20"/>
                          </a:cubicBezTo>
                          <a:cubicBezTo>
                            <a:pt x="40" y="13"/>
                            <a:pt x="39" y="8"/>
                            <a:pt x="34" y="8"/>
                          </a:cubicBezTo>
                          <a:cubicBezTo>
                            <a:pt x="33" y="8"/>
                            <a:pt x="33" y="9"/>
                            <a:pt x="32" y="9"/>
                          </a:cubicBezTo>
                          <a:cubicBezTo>
                            <a:pt x="31" y="10"/>
                            <a:pt x="29" y="11"/>
                            <a:pt x="27" y="11"/>
                          </a:cubicBezTo>
                          <a:cubicBezTo>
                            <a:pt x="23" y="11"/>
                            <a:pt x="16" y="5"/>
                            <a:pt x="15" y="0"/>
                          </a:cubicBezTo>
                          <a:cubicBezTo>
                            <a:pt x="12" y="2"/>
                            <a:pt x="10" y="4"/>
                            <a:pt x="10" y="7"/>
                          </a:cubicBezTo>
                          <a:lnTo>
                            <a:pt x="10" y="32"/>
                          </a:lnTo>
                          <a:cubicBezTo>
                            <a:pt x="10" y="38"/>
                            <a:pt x="6" y="41"/>
                            <a:pt x="3" y="43"/>
                          </a:cubicBezTo>
                          <a:cubicBezTo>
                            <a:pt x="2" y="44"/>
                            <a:pt x="1" y="44"/>
                            <a:pt x="0" y="45"/>
                          </a:cubicBezTo>
                          <a:cubicBezTo>
                            <a:pt x="7" y="47"/>
                            <a:pt x="12" y="56"/>
                            <a:pt x="13" y="58"/>
                          </a:cubicBezTo>
                          <a:cubicBezTo>
                            <a:pt x="14" y="59"/>
                            <a:pt x="17" y="60"/>
                            <a:pt x="20" y="60"/>
                          </a:cubicBezTo>
                          <a:cubicBezTo>
                            <a:pt x="24" y="61"/>
                            <a:pt x="29" y="61"/>
                            <a:pt x="30" y="67"/>
                          </a:cubicBezTo>
                          <a:cubicBezTo>
                            <a:pt x="31" y="74"/>
                            <a:pt x="38" y="75"/>
                            <a:pt x="45" y="75"/>
                          </a:cubicBezTo>
                          <a:cubicBezTo>
                            <a:pt x="52" y="76"/>
                            <a:pt x="59" y="77"/>
                            <a:pt x="63" y="82"/>
                          </a:cubicBezTo>
                          <a:cubicBezTo>
                            <a:pt x="64" y="80"/>
                            <a:pt x="66" y="78"/>
                            <a:pt x="68" y="76"/>
                          </a:cubicBezTo>
                          <a:cubicBezTo>
                            <a:pt x="72" y="74"/>
                            <a:pt x="76" y="71"/>
                            <a:pt x="76" y="67"/>
                          </a:cubicBezTo>
                          <a:cubicBezTo>
                            <a:pt x="76" y="66"/>
                            <a:pt x="75" y="65"/>
                            <a:pt x="74" y="64"/>
                          </a:cubicBezTo>
                          <a:cubicBezTo>
                            <a:pt x="73" y="64"/>
                            <a:pt x="72" y="62"/>
                            <a:pt x="72" y="60"/>
                          </a:cubicBezTo>
                          <a:cubicBezTo>
                            <a:pt x="72" y="57"/>
                            <a:pt x="73" y="56"/>
                            <a:pt x="74" y="54"/>
                          </a:cubicBezTo>
                          <a:cubicBezTo>
                            <a:pt x="75" y="53"/>
                            <a:pt x="76" y="51"/>
                            <a:pt x="76" y="48"/>
                          </a:cubicBezTo>
                          <a:cubicBezTo>
                            <a:pt x="76" y="42"/>
                            <a:pt x="74" y="41"/>
                            <a:pt x="72" y="40"/>
                          </a:cubicBezTo>
                          <a:lnTo>
                            <a:pt x="72" y="40"/>
                          </a:lnTo>
                          <a:lnTo>
                            <a:pt x="72" y="36"/>
                          </a:lnTo>
                          <a:cubicBezTo>
                            <a:pt x="68" y="35"/>
                            <a:pt x="66" y="33"/>
                            <a:pt x="64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" name="Freeform 1129">
                      <a:extLst>
                        <a:ext uri="{FF2B5EF4-FFF2-40B4-BE49-F238E27FC236}">
                          <a16:creationId xmlns:a16="http://schemas.microsoft.com/office/drawing/2014/main" id="{E4F62FD2-FCCC-F3E6-3E12-391E0B39C5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6665" y="4647530"/>
                      <a:ext cx="56384" cy="50746"/>
                    </a:xfrm>
                    <a:custGeom>
                      <a:avLst/>
                      <a:gdLst>
                        <a:gd name="T0" fmla="*/ 14 w 132"/>
                        <a:gd name="T1" fmla="*/ 114 h 122"/>
                        <a:gd name="T2" fmla="*/ 18 w 132"/>
                        <a:gd name="T3" fmla="*/ 113 h 122"/>
                        <a:gd name="T4" fmla="*/ 23 w 132"/>
                        <a:gd name="T5" fmla="*/ 111 h 122"/>
                        <a:gd name="T6" fmla="*/ 30 w 132"/>
                        <a:gd name="T7" fmla="*/ 113 h 122"/>
                        <a:gd name="T8" fmla="*/ 34 w 132"/>
                        <a:gd name="T9" fmla="*/ 115 h 122"/>
                        <a:gd name="T10" fmla="*/ 37 w 132"/>
                        <a:gd name="T11" fmla="*/ 110 h 122"/>
                        <a:gd name="T12" fmla="*/ 39 w 132"/>
                        <a:gd name="T13" fmla="*/ 105 h 122"/>
                        <a:gd name="T14" fmla="*/ 40 w 132"/>
                        <a:gd name="T15" fmla="*/ 105 h 122"/>
                        <a:gd name="T16" fmla="*/ 41 w 132"/>
                        <a:gd name="T17" fmla="*/ 106 h 122"/>
                        <a:gd name="T18" fmla="*/ 42 w 132"/>
                        <a:gd name="T19" fmla="*/ 109 h 122"/>
                        <a:gd name="T20" fmla="*/ 46 w 132"/>
                        <a:gd name="T21" fmla="*/ 115 h 122"/>
                        <a:gd name="T22" fmla="*/ 50 w 132"/>
                        <a:gd name="T23" fmla="*/ 114 h 122"/>
                        <a:gd name="T24" fmla="*/ 57 w 132"/>
                        <a:gd name="T25" fmla="*/ 111 h 122"/>
                        <a:gd name="T26" fmla="*/ 64 w 132"/>
                        <a:gd name="T27" fmla="*/ 111 h 122"/>
                        <a:gd name="T28" fmla="*/ 70 w 132"/>
                        <a:gd name="T29" fmla="*/ 112 h 122"/>
                        <a:gd name="T30" fmla="*/ 74 w 132"/>
                        <a:gd name="T31" fmla="*/ 111 h 122"/>
                        <a:gd name="T32" fmla="*/ 78 w 132"/>
                        <a:gd name="T33" fmla="*/ 111 h 122"/>
                        <a:gd name="T34" fmla="*/ 86 w 132"/>
                        <a:gd name="T35" fmla="*/ 119 h 122"/>
                        <a:gd name="T36" fmla="*/ 87 w 132"/>
                        <a:gd name="T37" fmla="*/ 122 h 122"/>
                        <a:gd name="T38" fmla="*/ 90 w 132"/>
                        <a:gd name="T39" fmla="*/ 121 h 122"/>
                        <a:gd name="T40" fmla="*/ 102 w 132"/>
                        <a:gd name="T41" fmla="*/ 108 h 122"/>
                        <a:gd name="T42" fmla="*/ 119 w 132"/>
                        <a:gd name="T43" fmla="*/ 96 h 122"/>
                        <a:gd name="T44" fmla="*/ 125 w 132"/>
                        <a:gd name="T45" fmla="*/ 95 h 122"/>
                        <a:gd name="T46" fmla="*/ 127 w 132"/>
                        <a:gd name="T47" fmla="*/ 93 h 122"/>
                        <a:gd name="T48" fmla="*/ 132 w 132"/>
                        <a:gd name="T49" fmla="*/ 90 h 122"/>
                        <a:gd name="T50" fmla="*/ 132 w 132"/>
                        <a:gd name="T51" fmla="*/ 90 h 122"/>
                        <a:gd name="T52" fmla="*/ 123 w 132"/>
                        <a:gd name="T53" fmla="*/ 74 h 122"/>
                        <a:gd name="T54" fmla="*/ 119 w 132"/>
                        <a:gd name="T55" fmla="*/ 74 h 122"/>
                        <a:gd name="T56" fmla="*/ 113 w 132"/>
                        <a:gd name="T57" fmla="*/ 65 h 122"/>
                        <a:gd name="T58" fmla="*/ 112 w 132"/>
                        <a:gd name="T59" fmla="*/ 62 h 122"/>
                        <a:gd name="T60" fmla="*/ 107 w 132"/>
                        <a:gd name="T61" fmla="*/ 62 h 122"/>
                        <a:gd name="T62" fmla="*/ 100 w 132"/>
                        <a:gd name="T63" fmla="*/ 56 h 122"/>
                        <a:gd name="T64" fmla="*/ 104 w 132"/>
                        <a:gd name="T65" fmla="*/ 50 h 122"/>
                        <a:gd name="T66" fmla="*/ 106 w 132"/>
                        <a:gd name="T67" fmla="*/ 46 h 122"/>
                        <a:gd name="T68" fmla="*/ 97 w 132"/>
                        <a:gd name="T69" fmla="*/ 33 h 122"/>
                        <a:gd name="T70" fmla="*/ 88 w 132"/>
                        <a:gd name="T71" fmla="*/ 26 h 122"/>
                        <a:gd name="T72" fmla="*/ 82 w 132"/>
                        <a:gd name="T73" fmla="*/ 22 h 122"/>
                        <a:gd name="T74" fmla="*/ 73 w 132"/>
                        <a:gd name="T75" fmla="*/ 13 h 122"/>
                        <a:gd name="T76" fmla="*/ 72 w 132"/>
                        <a:gd name="T77" fmla="*/ 11 h 122"/>
                        <a:gd name="T78" fmla="*/ 72 w 132"/>
                        <a:gd name="T79" fmla="*/ 10 h 122"/>
                        <a:gd name="T80" fmla="*/ 64 w 132"/>
                        <a:gd name="T81" fmla="*/ 4 h 122"/>
                        <a:gd name="T82" fmla="*/ 59 w 132"/>
                        <a:gd name="T83" fmla="*/ 0 h 122"/>
                        <a:gd name="T84" fmla="*/ 43 w 132"/>
                        <a:gd name="T85" fmla="*/ 0 h 122"/>
                        <a:gd name="T86" fmla="*/ 36 w 132"/>
                        <a:gd name="T87" fmla="*/ 12 h 122"/>
                        <a:gd name="T88" fmla="*/ 31 w 132"/>
                        <a:gd name="T89" fmla="*/ 22 h 122"/>
                        <a:gd name="T90" fmla="*/ 33 w 132"/>
                        <a:gd name="T91" fmla="*/ 28 h 122"/>
                        <a:gd name="T92" fmla="*/ 36 w 132"/>
                        <a:gd name="T93" fmla="*/ 35 h 122"/>
                        <a:gd name="T94" fmla="*/ 30 w 132"/>
                        <a:gd name="T95" fmla="*/ 46 h 122"/>
                        <a:gd name="T96" fmla="*/ 26 w 132"/>
                        <a:gd name="T97" fmla="*/ 54 h 122"/>
                        <a:gd name="T98" fmla="*/ 26 w 132"/>
                        <a:gd name="T99" fmla="*/ 63 h 122"/>
                        <a:gd name="T100" fmla="*/ 26 w 132"/>
                        <a:gd name="T101" fmla="*/ 66 h 122"/>
                        <a:gd name="T102" fmla="*/ 25 w 132"/>
                        <a:gd name="T103" fmla="*/ 74 h 122"/>
                        <a:gd name="T104" fmla="*/ 20 w 132"/>
                        <a:gd name="T105" fmla="*/ 75 h 122"/>
                        <a:gd name="T106" fmla="*/ 15 w 132"/>
                        <a:gd name="T107" fmla="*/ 74 h 122"/>
                        <a:gd name="T108" fmla="*/ 10 w 132"/>
                        <a:gd name="T109" fmla="*/ 73 h 122"/>
                        <a:gd name="T110" fmla="*/ 0 w 132"/>
                        <a:gd name="T111" fmla="*/ 80 h 122"/>
                        <a:gd name="T112" fmla="*/ 2 w 132"/>
                        <a:gd name="T113" fmla="*/ 84 h 122"/>
                        <a:gd name="T114" fmla="*/ 6 w 132"/>
                        <a:gd name="T115" fmla="*/ 91 h 122"/>
                        <a:gd name="T116" fmla="*/ 5 w 132"/>
                        <a:gd name="T117" fmla="*/ 97 h 122"/>
                        <a:gd name="T118" fmla="*/ 4 w 132"/>
                        <a:gd name="T119" fmla="*/ 102 h 122"/>
                        <a:gd name="T120" fmla="*/ 14 w 132"/>
                        <a:gd name="T121" fmla="*/ 114 h 12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32" h="122">
                          <a:moveTo>
                            <a:pt x="14" y="114"/>
                          </a:moveTo>
                          <a:cubicBezTo>
                            <a:pt x="16" y="114"/>
                            <a:pt x="17" y="113"/>
                            <a:pt x="18" y="113"/>
                          </a:cubicBezTo>
                          <a:cubicBezTo>
                            <a:pt x="20" y="112"/>
                            <a:pt x="21" y="111"/>
                            <a:pt x="23" y="111"/>
                          </a:cubicBezTo>
                          <a:cubicBezTo>
                            <a:pt x="27" y="111"/>
                            <a:pt x="29" y="112"/>
                            <a:pt x="30" y="113"/>
                          </a:cubicBezTo>
                          <a:cubicBezTo>
                            <a:pt x="32" y="114"/>
                            <a:pt x="33" y="115"/>
                            <a:pt x="34" y="115"/>
                          </a:cubicBezTo>
                          <a:cubicBezTo>
                            <a:pt x="35" y="115"/>
                            <a:pt x="37" y="111"/>
                            <a:pt x="37" y="110"/>
                          </a:cubicBezTo>
                          <a:cubicBezTo>
                            <a:pt x="38" y="107"/>
                            <a:pt x="38" y="106"/>
                            <a:pt x="39" y="105"/>
                          </a:cubicBezTo>
                          <a:lnTo>
                            <a:pt x="40" y="105"/>
                          </a:lnTo>
                          <a:lnTo>
                            <a:pt x="41" y="106"/>
                          </a:lnTo>
                          <a:cubicBezTo>
                            <a:pt x="41" y="107"/>
                            <a:pt x="42" y="108"/>
                            <a:pt x="42" y="109"/>
                          </a:cubicBezTo>
                          <a:cubicBezTo>
                            <a:pt x="43" y="112"/>
                            <a:pt x="44" y="115"/>
                            <a:pt x="46" y="115"/>
                          </a:cubicBezTo>
                          <a:cubicBezTo>
                            <a:pt x="48" y="115"/>
                            <a:pt x="49" y="115"/>
                            <a:pt x="50" y="114"/>
                          </a:cubicBezTo>
                          <a:cubicBezTo>
                            <a:pt x="52" y="112"/>
                            <a:pt x="54" y="111"/>
                            <a:pt x="57" y="111"/>
                          </a:cubicBezTo>
                          <a:cubicBezTo>
                            <a:pt x="60" y="111"/>
                            <a:pt x="62" y="111"/>
                            <a:pt x="64" y="111"/>
                          </a:cubicBezTo>
                          <a:cubicBezTo>
                            <a:pt x="66" y="112"/>
                            <a:pt x="67" y="112"/>
                            <a:pt x="70" y="112"/>
                          </a:cubicBezTo>
                          <a:cubicBezTo>
                            <a:pt x="72" y="112"/>
                            <a:pt x="73" y="112"/>
                            <a:pt x="74" y="111"/>
                          </a:cubicBezTo>
                          <a:cubicBezTo>
                            <a:pt x="75" y="111"/>
                            <a:pt x="76" y="111"/>
                            <a:pt x="78" y="111"/>
                          </a:cubicBezTo>
                          <a:cubicBezTo>
                            <a:pt x="84" y="111"/>
                            <a:pt x="85" y="116"/>
                            <a:pt x="86" y="119"/>
                          </a:cubicBezTo>
                          <a:cubicBezTo>
                            <a:pt x="86" y="120"/>
                            <a:pt x="87" y="121"/>
                            <a:pt x="87" y="122"/>
                          </a:cubicBezTo>
                          <a:cubicBezTo>
                            <a:pt x="88" y="122"/>
                            <a:pt x="89" y="121"/>
                            <a:pt x="90" y="121"/>
                          </a:cubicBezTo>
                          <a:cubicBezTo>
                            <a:pt x="95" y="119"/>
                            <a:pt x="101" y="117"/>
                            <a:pt x="102" y="108"/>
                          </a:cubicBezTo>
                          <a:cubicBezTo>
                            <a:pt x="103" y="100"/>
                            <a:pt x="112" y="98"/>
                            <a:pt x="119" y="96"/>
                          </a:cubicBezTo>
                          <a:cubicBezTo>
                            <a:pt x="121" y="96"/>
                            <a:pt x="123" y="95"/>
                            <a:pt x="125" y="95"/>
                          </a:cubicBezTo>
                          <a:cubicBezTo>
                            <a:pt x="126" y="95"/>
                            <a:pt x="126" y="94"/>
                            <a:pt x="127" y="93"/>
                          </a:cubicBezTo>
                          <a:cubicBezTo>
                            <a:pt x="128" y="92"/>
                            <a:pt x="129" y="90"/>
                            <a:pt x="132" y="90"/>
                          </a:cubicBezTo>
                          <a:lnTo>
                            <a:pt x="132" y="90"/>
                          </a:lnTo>
                          <a:cubicBezTo>
                            <a:pt x="131" y="87"/>
                            <a:pt x="126" y="79"/>
                            <a:pt x="123" y="74"/>
                          </a:cubicBezTo>
                          <a:lnTo>
                            <a:pt x="119" y="74"/>
                          </a:lnTo>
                          <a:cubicBezTo>
                            <a:pt x="114" y="74"/>
                            <a:pt x="113" y="69"/>
                            <a:pt x="113" y="65"/>
                          </a:cubicBezTo>
                          <a:cubicBezTo>
                            <a:pt x="113" y="64"/>
                            <a:pt x="113" y="62"/>
                            <a:pt x="112" y="62"/>
                          </a:cubicBezTo>
                          <a:lnTo>
                            <a:pt x="107" y="62"/>
                          </a:lnTo>
                          <a:cubicBezTo>
                            <a:pt x="104" y="62"/>
                            <a:pt x="100" y="60"/>
                            <a:pt x="100" y="56"/>
                          </a:cubicBezTo>
                          <a:cubicBezTo>
                            <a:pt x="100" y="53"/>
                            <a:pt x="102" y="51"/>
                            <a:pt x="104" y="50"/>
                          </a:cubicBezTo>
                          <a:cubicBezTo>
                            <a:pt x="105" y="49"/>
                            <a:pt x="106" y="47"/>
                            <a:pt x="106" y="46"/>
                          </a:cubicBezTo>
                          <a:cubicBezTo>
                            <a:pt x="106" y="39"/>
                            <a:pt x="102" y="36"/>
                            <a:pt x="97" y="33"/>
                          </a:cubicBezTo>
                          <a:cubicBezTo>
                            <a:pt x="93" y="31"/>
                            <a:pt x="90" y="29"/>
                            <a:pt x="88" y="26"/>
                          </a:cubicBezTo>
                          <a:cubicBezTo>
                            <a:pt x="87" y="24"/>
                            <a:pt x="84" y="23"/>
                            <a:pt x="82" y="22"/>
                          </a:cubicBezTo>
                          <a:cubicBezTo>
                            <a:pt x="78" y="21"/>
                            <a:pt x="73" y="20"/>
                            <a:pt x="73" y="13"/>
                          </a:cubicBezTo>
                          <a:cubicBezTo>
                            <a:pt x="73" y="12"/>
                            <a:pt x="72" y="12"/>
                            <a:pt x="72" y="11"/>
                          </a:cubicBezTo>
                          <a:cubicBezTo>
                            <a:pt x="72" y="11"/>
                            <a:pt x="72" y="10"/>
                            <a:pt x="72" y="10"/>
                          </a:cubicBezTo>
                          <a:cubicBezTo>
                            <a:pt x="69" y="9"/>
                            <a:pt x="66" y="6"/>
                            <a:pt x="64" y="4"/>
                          </a:cubicBezTo>
                          <a:cubicBezTo>
                            <a:pt x="62" y="2"/>
                            <a:pt x="60" y="0"/>
                            <a:pt x="59" y="0"/>
                          </a:cubicBezTo>
                          <a:lnTo>
                            <a:pt x="43" y="0"/>
                          </a:lnTo>
                          <a:cubicBezTo>
                            <a:pt x="42" y="5"/>
                            <a:pt x="39" y="8"/>
                            <a:pt x="36" y="12"/>
                          </a:cubicBezTo>
                          <a:cubicBezTo>
                            <a:pt x="34" y="15"/>
                            <a:pt x="31" y="19"/>
                            <a:pt x="31" y="22"/>
                          </a:cubicBezTo>
                          <a:cubicBezTo>
                            <a:pt x="31" y="24"/>
                            <a:pt x="32" y="26"/>
                            <a:pt x="33" y="28"/>
                          </a:cubicBezTo>
                          <a:cubicBezTo>
                            <a:pt x="34" y="30"/>
                            <a:pt x="36" y="32"/>
                            <a:pt x="36" y="35"/>
                          </a:cubicBezTo>
                          <a:cubicBezTo>
                            <a:pt x="36" y="41"/>
                            <a:pt x="33" y="44"/>
                            <a:pt x="30" y="46"/>
                          </a:cubicBezTo>
                          <a:cubicBezTo>
                            <a:pt x="28" y="48"/>
                            <a:pt x="26" y="50"/>
                            <a:pt x="26" y="54"/>
                          </a:cubicBezTo>
                          <a:lnTo>
                            <a:pt x="26" y="63"/>
                          </a:lnTo>
                          <a:cubicBezTo>
                            <a:pt x="26" y="64"/>
                            <a:pt x="26" y="65"/>
                            <a:pt x="26" y="66"/>
                          </a:cubicBezTo>
                          <a:cubicBezTo>
                            <a:pt x="26" y="69"/>
                            <a:pt x="26" y="72"/>
                            <a:pt x="25" y="74"/>
                          </a:cubicBezTo>
                          <a:cubicBezTo>
                            <a:pt x="24" y="75"/>
                            <a:pt x="22" y="75"/>
                            <a:pt x="20" y="75"/>
                          </a:cubicBezTo>
                          <a:cubicBezTo>
                            <a:pt x="18" y="75"/>
                            <a:pt x="16" y="75"/>
                            <a:pt x="15" y="74"/>
                          </a:cubicBezTo>
                          <a:cubicBezTo>
                            <a:pt x="13" y="73"/>
                            <a:pt x="12" y="73"/>
                            <a:pt x="10" y="73"/>
                          </a:cubicBezTo>
                          <a:cubicBezTo>
                            <a:pt x="7" y="73"/>
                            <a:pt x="0" y="77"/>
                            <a:pt x="0" y="80"/>
                          </a:cubicBezTo>
                          <a:cubicBezTo>
                            <a:pt x="0" y="82"/>
                            <a:pt x="1" y="82"/>
                            <a:pt x="2" y="84"/>
                          </a:cubicBezTo>
                          <a:cubicBezTo>
                            <a:pt x="4" y="85"/>
                            <a:pt x="6" y="87"/>
                            <a:pt x="6" y="91"/>
                          </a:cubicBezTo>
                          <a:cubicBezTo>
                            <a:pt x="6" y="93"/>
                            <a:pt x="6" y="95"/>
                            <a:pt x="5" y="97"/>
                          </a:cubicBezTo>
                          <a:cubicBezTo>
                            <a:pt x="5" y="99"/>
                            <a:pt x="4" y="100"/>
                            <a:pt x="4" y="102"/>
                          </a:cubicBezTo>
                          <a:cubicBezTo>
                            <a:pt x="4" y="107"/>
                            <a:pt x="11" y="114"/>
                            <a:pt x="14" y="1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" name="Freeform 1130">
                      <a:extLst>
                        <a:ext uri="{FF2B5EF4-FFF2-40B4-BE49-F238E27FC236}">
                          <a16:creationId xmlns:a16="http://schemas.microsoft.com/office/drawing/2014/main" id="{3B5BA7E4-60E1-8777-AA1C-422915796B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4858" y="4593025"/>
                      <a:ext cx="31951" cy="26313"/>
                    </a:xfrm>
                    <a:custGeom>
                      <a:avLst/>
                      <a:gdLst>
                        <a:gd name="T0" fmla="*/ 76 w 76"/>
                        <a:gd name="T1" fmla="*/ 36 h 59"/>
                        <a:gd name="T2" fmla="*/ 76 w 76"/>
                        <a:gd name="T3" fmla="*/ 34 h 59"/>
                        <a:gd name="T4" fmla="*/ 70 w 76"/>
                        <a:gd name="T5" fmla="*/ 26 h 59"/>
                        <a:gd name="T6" fmla="*/ 70 w 76"/>
                        <a:gd name="T7" fmla="*/ 25 h 59"/>
                        <a:gd name="T8" fmla="*/ 70 w 76"/>
                        <a:gd name="T9" fmla="*/ 23 h 59"/>
                        <a:gd name="T10" fmla="*/ 62 w 76"/>
                        <a:gd name="T11" fmla="*/ 12 h 59"/>
                        <a:gd name="T12" fmla="*/ 56 w 76"/>
                        <a:gd name="T13" fmla="*/ 4 h 59"/>
                        <a:gd name="T14" fmla="*/ 56 w 76"/>
                        <a:gd name="T15" fmla="*/ 0 h 59"/>
                        <a:gd name="T16" fmla="*/ 47 w 76"/>
                        <a:gd name="T17" fmla="*/ 3 h 59"/>
                        <a:gd name="T18" fmla="*/ 41 w 76"/>
                        <a:gd name="T19" fmla="*/ 2 h 59"/>
                        <a:gd name="T20" fmla="*/ 36 w 76"/>
                        <a:gd name="T21" fmla="*/ 1 h 59"/>
                        <a:gd name="T22" fmla="*/ 30 w 76"/>
                        <a:gd name="T23" fmla="*/ 2 h 59"/>
                        <a:gd name="T24" fmla="*/ 25 w 76"/>
                        <a:gd name="T25" fmla="*/ 3 h 59"/>
                        <a:gd name="T26" fmla="*/ 18 w 76"/>
                        <a:gd name="T27" fmla="*/ 3 h 59"/>
                        <a:gd name="T28" fmla="*/ 16 w 76"/>
                        <a:gd name="T29" fmla="*/ 5 h 59"/>
                        <a:gd name="T30" fmla="*/ 13 w 76"/>
                        <a:gd name="T31" fmla="*/ 7 h 59"/>
                        <a:gd name="T32" fmla="*/ 10 w 76"/>
                        <a:gd name="T33" fmla="*/ 6 h 59"/>
                        <a:gd name="T34" fmla="*/ 0 w 76"/>
                        <a:gd name="T35" fmla="*/ 32 h 59"/>
                        <a:gd name="T36" fmla="*/ 3 w 76"/>
                        <a:gd name="T37" fmla="*/ 36 h 59"/>
                        <a:gd name="T38" fmla="*/ 9 w 76"/>
                        <a:gd name="T39" fmla="*/ 36 h 59"/>
                        <a:gd name="T40" fmla="*/ 13 w 76"/>
                        <a:gd name="T41" fmla="*/ 43 h 59"/>
                        <a:gd name="T42" fmla="*/ 16 w 76"/>
                        <a:gd name="T43" fmla="*/ 50 h 59"/>
                        <a:gd name="T44" fmla="*/ 18 w 76"/>
                        <a:gd name="T45" fmla="*/ 49 h 59"/>
                        <a:gd name="T46" fmla="*/ 21 w 76"/>
                        <a:gd name="T47" fmla="*/ 47 h 59"/>
                        <a:gd name="T48" fmla="*/ 27 w 76"/>
                        <a:gd name="T49" fmla="*/ 52 h 59"/>
                        <a:gd name="T50" fmla="*/ 32 w 76"/>
                        <a:gd name="T51" fmla="*/ 57 h 59"/>
                        <a:gd name="T52" fmla="*/ 35 w 76"/>
                        <a:gd name="T53" fmla="*/ 55 h 59"/>
                        <a:gd name="T54" fmla="*/ 40 w 76"/>
                        <a:gd name="T55" fmla="*/ 52 h 59"/>
                        <a:gd name="T56" fmla="*/ 48 w 76"/>
                        <a:gd name="T57" fmla="*/ 56 h 59"/>
                        <a:gd name="T58" fmla="*/ 51 w 76"/>
                        <a:gd name="T59" fmla="*/ 59 h 59"/>
                        <a:gd name="T60" fmla="*/ 55 w 76"/>
                        <a:gd name="T61" fmla="*/ 57 h 59"/>
                        <a:gd name="T62" fmla="*/ 74 w 76"/>
                        <a:gd name="T63" fmla="*/ 40 h 59"/>
                        <a:gd name="T64" fmla="*/ 75 w 76"/>
                        <a:gd name="T65" fmla="*/ 37 h 59"/>
                        <a:gd name="T66" fmla="*/ 76 w 76"/>
                        <a:gd name="T67" fmla="*/ 36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76" h="59">
                          <a:moveTo>
                            <a:pt x="76" y="36"/>
                          </a:moveTo>
                          <a:lnTo>
                            <a:pt x="76" y="34"/>
                          </a:lnTo>
                          <a:cubicBezTo>
                            <a:pt x="72" y="33"/>
                            <a:pt x="70" y="32"/>
                            <a:pt x="70" y="26"/>
                          </a:cubicBezTo>
                          <a:lnTo>
                            <a:pt x="70" y="25"/>
                          </a:lnTo>
                          <a:lnTo>
                            <a:pt x="70" y="23"/>
                          </a:lnTo>
                          <a:cubicBezTo>
                            <a:pt x="67" y="21"/>
                            <a:pt x="64" y="18"/>
                            <a:pt x="62" y="12"/>
                          </a:cubicBezTo>
                          <a:cubicBezTo>
                            <a:pt x="59" y="11"/>
                            <a:pt x="56" y="9"/>
                            <a:pt x="56" y="4"/>
                          </a:cubicBezTo>
                          <a:lnTo>
                            <a:pt x="56" y="0"/>
                          </a:lnTo>
                          <a:cubicBezTo>
                            <a:pt x="54" y="2"/>
                            <a:pt x="51" y="3"/>
                            <a:pt x="47" y="3"/>
                          </a:cubicBezTo>
                          <a:cubicBezTo>
                            <a:pt x="44" y="3"/>
                            <a:pt x="42" y="3"/>
                            <a:pt x="41" y="2"/>
                          </a:cubicBezTo>
                          <a:cubicBezTo>
                            <a:pt x="39" y="1"/>
                            <a:pt x="38" y="1"/>
                            <a:pt x="36" y="1"/>
                          </a:cubicBezTo>
                          <a:cubicBezTo>
                            <a:pt x="34" y="1"/>
                            <a:pt x="32" y="2"/>
                            <a:pt x="30" y="2"/>
                          </a:cubicBezTo>
                          <a:cubicBezTo>
                            <a:pt x="28" y="3"/>
                            <a:pt x="27" y="3"/>
                            <a:pt x="25" y="3"/>
                          </a:cubicBezTo>
                          <a:lnTo>
                            <a:pt x="18" y="3"/>
                          </a:lnTo>
                          <a:cubicBezTo>
                            <a:pt x="18" y="3"/>
                            <a:pt x="17" y="4"/>
                            <a:pt x="16" y="5"/>
                          </a:cubicBezTo>
                          <a:cubicBezTo>
                            <a:pt x="16" y="6"/>
                            <a:pt x="14" y="7"/>
                            <a:pt x="13" y="7"/>
                          </a:cubicBezTo>
                          <a:cubicBezTo>
                            <a:pt x="11" y="7"/>
                            <a:pt x="10" y="7"/>
                            <a:pt x="10" y="6"/>
                          </a:cubicBezTo>
                          <a:cubicBezTo>
                            <a:pt x="7" y="11"/>
                            <a:pt x="0" y="23"/>
                            <a:pt x="0" y="32"/>
                          </a:cubicBezTo>
                          <a:cubicBezTo>
                            <a:pt x="0" y="35"/>
                            <a:pt x="1" y="36"/>
                            <a:pt x="3" y="36"/>
                          </a:cubicBezTo>
                          <a:lnTo>
                            <a:pt x="9" y="36"/>
                          </a:lnTo>
                          <a:cubicBezTo>
                            <a:pt x="12" y="36"/>
                            <a:pt x="13" y="40"/>
                            <a:pt x="13" y="43"/>
                          </a:cubicBezTo>
                          <a:cubicBezTo>
                            <a:pt x="13" y="48"/>
                            <a:pt x="14" y="50"/>
                            <a:pt x="16" y="50"/>
                          </a:cubicBezTo>
                          <a:cubicBezTo>
                            <a:pt x="17" y="50"/>
                            <a:pt x="17" y="49"/>
                            <a:pt x="18" y="49"/>
                          </a:cubicBezTo>
                          <a:cubicBezTo>
                            <a:pt x="19" y="48"/>
                            <a:pt x="20" y="47"/>
                            <a:pt x="21" y="47"/>
                          </a:cubicBezTo>
                          <a:cubicBezTo>
                            <a:pt x="24" y="47"/>
                            <a:pt x="25" y="50"/>
                            <a:pt x="27" y="52"/>
                          </a:cubicBezTo>
                          <a:cubicBezTo>
                            <a:pt x="28" y="55"/>
                            <a:pt x="29" y="57"/>
                            <a:pt x="32" y="57"/>
                          </a:cubicBezTo>
                          <a:cubicBezTo>
                            <a:pt x="34" y="57"/>
                            <a:pt x="35" y="56"/>
                            <a:pt x="35" y="55"/>
                          </a:cubicBezTo>
                          <a:cubicBezTo>
                            <a:pt x="36" y="54"/>
                            <a:pt x="37" y="52"/>
                            <a:pt x="40" y="52"/>
                          </a:cubicBezTo>
                          <a:cubicBezTo>
                            <a:pt x="44" y="52"/>
                            <a:pt x="46" y="54"/>
                            <a:pt x="48" y="56"/>
                          </a:cubicBezTo>
                          <a:cubicBezTo>
                            <a:pt x="49" y="57"/>
                            <a:pt x="50" y="58"/>
                            <a:pt x="51" y="59"/>
                          </a:cubicBezTo>
                          <a:cubicBezTo>
                            <a:pt x="52" y="58"/>
                            <a:pt x="53" y="58"/>
                            <a:pt x="55" y="57"/>
                          </a:cubicBezTo>
                          <a:cubicBezTo>
                            <a:pt x="63" y="53"/>
                            <a:pt x="75" y="48"/>
                            <a:pt x="74" y="40"/>
                          </a:cubicBezTo>
                          <a:cubicBezTo>
                            <a:pt x="74" y="39"/>
                            <a:pt x="75" y="38"/>
                            <a:pt x="75" y="37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" name="Freeform 1131">
                      <a:extLst>
                        <a:ext uri="{FF2B5EF4-FFF2-40B4-BE49-F238E27FC236}">
                          <a16:creationId xmlns:a16="http://schemas.microsoft.com/office/drawing/2014/main" id="{2ABAA63D-406B-4C3E-3276-8EB7655E8C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8545" y="4566713"/>
                      <a:ext cx="30071" cy="20675"/>
                    </a:xfrm>
                    <a:custGeom>
                      <a:avLst/>
                      <a:gdLst>
                        <a:gd name="T0" fmla="*/ 69 w 69"/>
                        <a:gd name="T1" fmla="*/ 29 h 48"/>
                        <a:gd name="T2" fmla="*/ 62 w 69"/>
                        <a:gd name="T3" fmla="*/ 19 h 48"/>
                        <a:gd name="T4" fmla="*/ 57 w 69"/>
                        <a:gd name="T5" fmla="*/ 15 h 48"/>
                        <a:gd name="T6" fmla="*/ 56 w 69"/>
                        <a:gd name="T7" fmla="*/ 13 h 48"/>
                        <a:gd name="T8" fmla="*/ 46 w 69"/>
                        <a:gd name="T9" fmla="*/ 5 h 48"/>
                        <a:gd name="T10" fmla="*/ 36 w 69"/>
                        <a:gd name="T11" fmla="*/ 8 h 48"/>
                        <a:gd name="T12" fmla="*/ 34 w 69"/>
                        <a:gd name="T13" fmla="*/ 10 h 48"/>
                        <a:gd name="T14" fmla="*/ 30 w 69"/>
                        <a:gd name="T15" fmla="*/ 12 h 48"/>
                        <a:gd name="T16" fmla="*/ 26 w 69"/>
                        <a:gd name="T17" fmla="*/ 10 h 48"/>
                        <a:gd name="T18" fmla="*/ 24 w 69"/>
                        <a:gd name="T19" fmla="*/ 8 h 48"/>
                        <a:gd name="T20" fmla="*/ 21 w 69"/>
                        <a:gd name="T21" fmla="*/ 10 h 48"/>
                        <a:gd name="T22" fmla="*/ 20 w 69"/>
                        <a:gd name="T23" fmla="*/ 10 h 48"/>
                        <a:gd name="T24" fmla="*/ 20 w 69"/>
                        <a:gd name="T25" fmla="*/ 10 h 48"/>
                        <a:gd name="T26" fmla="*/ 15 w 69"/>
                        <a:gd name="T27" fmla="*/ 3 h 48"/>
                        <a:gd name="T28" fmla="*/ 14 w 69"/>
                        <a:gd name="T29" fmla="*/ 0 h 48"/>
                        <a:gd name="T30" fmla="*/ 5 w 69"/>
                        <a:gd name="T31" fmla="*/ 4 h 48"/>
                        <a:gd name="T32" fmla="*/ 0 w 69"/>
                        <a:gd name="T33" fmla="*/ 7 h 48"/>
                        <a:gd name="T34" fmla="*/ 0 w 69"/>
                        <a:gd name="T35" fmla="*/ 14 h 48"/>
                        <a:gd name="T36" fmla="*/ 0 w 69"/>
                        <a:gd name="T37" fmla="*/ 16 h 48"/>
                        <a:gd name="T38" fmla="*/ 2 w 69"/>
                        <a:gd name="T39" fmla="*/ 19 h 48"/>
                        <a:gd name="T40" fmla="*/ 6 w 69"/>
                        <a:gd name="T41" fmla="*/ 24 h 48"/>
                        <a:gd name="T42" fmla="*/ 4 w 69"/>
                        <a:gd name="T43" fmla="*/ 30 h 48"/>
                        <a:gd name="T44" fmla="*/ 2 w 69"/>
                        <a:gd name="T45" fmla="*/ 35 h 48"/>
                        <a:gd name="T46" fmla="*/ 19 w 69"/>
                        <a:gd name="T47" fmla="*/ 48 h 48"/>
                        <a:gd name="T48" fmla="*/ 28 w 69"/>
                        <a:gd name="T49" fmla="*/ 43 h 48"/>
                        <a:gd name="T50" fmla="*/ 37 w 69"/>
                        <a:gd name="T51" fmla="*/ 38 h 48"/>
                        <a:gd name="T52" fmla="*/ 44 w 69"/>
                        <a:gd name="T53" fmla="*/ 42 h 48"/>
                        <a:gd name="T54" fmla="*/ 48 w 69"/>
                        <a:gd name="T55" fmla="*/ 44 h 48"/>
                        <a:gd name="T56" fmla="*/ 51 w 69"/>
                        <a:gd name="T57" fmla="*/ 42 h 48"/>
                        <a:gd name="T58" fmla="*/ 54 w 69"/>
                        <a:gd name="T59" fmla="*/ 39 h 48"/>
                        <a:gd name="T60" fmla="*/ 58 w 69"/>
                        <a:gd name="T61" fmla="*/ 40 h 48"/>
                        <a:gd name="T62" fmla="*/ 59 w 69"/>
                        <a:gd name="T63" fmla="*/ 41 h 48"/>
                        <a:gd name="T64" fmla="*/ 65 w 69"/>
                        <a:gd name="T65" fmla="*/ 38 h 48"/>
                        <a:gd name="T66" fmla="*/ 66 w 69"/>
                        <a:gd name="T67" fmla="*/ 37 h 48"/>
                        <a:gd name="T68" fmla="*/ 68 w 69"/>
                        <a:gd name="T69" fmla="*/ 33 h 48"/>
                        <a:gd name="T70" fmla="*/ 69 w 69"/>
                        <a:gd name="T71" fmla="*/ 29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9" h="48">
                          <a:moveTo>
                            <a:pt x="69" y="29"/>
                          </a:moveTo>
                          <a:cubicBezTo>
                            <a:pt x="69" y="22"/>
                            <a:pt x="66" y="20"/>
                            <a:pt x="62" y="19"/>
                          </a:cubicBezTo>
                          <a:cubicBezTo>
                            <a:pt x="60" y="18"/>
                            <a:pt x="58" y="17"/>
                            <a:pt x="57" y="15"/>
                          </a:cubicBezTo>
                          <a:cubicBezTo>
                            <a:pt x="57" y="14"/>
                            <a:pt x="57" y="14"/>
                            <a:pt x="56" y="13"/>
                          </a:cubicBezTo>
                          <a:cubicBezTo>
                            <a:pt x="54" y="9"/>
                            <a:pt x="53" y="6"/>
                            <a:pt x="46" y="5"/>
                          </a:cubicBezTo>
                          <a:cubicBezTo>
                            <a:pt x="43" y="7"/>
                            <a:pt x="40" y="7"/>
                            <a:pt x="36" y="8"/>
                          </a:cubicBezTo>
                          <a:cubicBezTo>
                            <a:pt x="35" y="8"/>
                            <a:pt x="35" y="9"/>
                            <a:pt x="34" y="10"/>
                          </a:cubicBezTo>
                          <a:cubicBezTo>
                            <a:pt x="34" y="11"/>
                            <a:pt x="33" y="12"/>
                            <a:pt x="30" y="12"/>
                          </a:cubicBezTo>
                          <a:cubicBezTo>
                            <a:pt x="28" y="12"/>
                            <a:pt x="27" y="11"/>
                            <a:pt x="26" y="10"/>
                          </a:cubicBezTo>
                          <a:cubicBezTo>
                            <a:pt x="25" y="9"/>
                            <a:pt x="25" y="8"/>
                            <a:pt x="24" y="8"/>
                          </a:cubicBezTo>
                          <a:cubicBezTo>
                            <a:pt x="23" y="8"/>
                            <a:pt x="22" y="9"/>
                            <a:pt x="21" y="10"/>
                          </a:cubicBezTo>
                          <a:lnTo>
                            <a:pt x="20" y="10"/>
                          </a:lnTo>
                          <a:lnTo>
                            <a:pt x="20" y="10"/>
                          </a:lnTo>
                          <a:cubicBezTo>
                            <a:pt x="18" y="8"/>
                            <a:pt x="16" y="5"/>
                            <a:pt x="15" y="3"/>
                          </a:cubicBezTo>
                          <a:cubicBezTo>
                            <a:pt x="15" y="2"/>
                            <a:pt x="14" y="1"/>
                            <a:pt x="14" y="0"/>
                          </a:cubicBezTo>
                          <a:cubicBezTo>
                            <a:pt x="11" y="1"/>
                            <a:pt x="8" y="2"/>
                            <a:pt x="5" y="4"/>
                          </a:cubicBezTo>
                          <a:cubicBezTo>
                            <a:pt x="4" y="5"/>
                            <a:pt x="2" y="6"/>
                            <a:pt x="0" y="7"/>
                          </a:cubicBezTo>
                          <a:cubicBezTo>
                            <a:pt x="2" y="10"/>
                            <a:pt x="1" y="12"/>
                            <a:pt x="0" y="14"/>
                          </a:cubicBezTo>
                          <a:cubicBezTo>
                            <a:pt x="0" y="15"/>
                            <a:pt x="0" y="15"/>
                            <a:pt x="0" y="16"/>
                          </a:cubicBezTo>
                          <a:cubicBezTo>
                            <a:pt x="0" y="17"/>
                            <a:pt x="1" y="18"/>
                            <a:pt x="2" y="19"/>
                          </a:cubicBezTo>
                          <a:cubicBezTo>
                            <a:pt x="4" y="20"/>
                            <a:pt x="6" y="22"/>
                            <a:pt x="6" y="24"/>
                          </a:cubicBezTo>
                          <a:cubicBezTo>
                            <a:pt x="6" y="27"/>
                            <a:pt x="5" y="29"/>
                            <a:pt x="4" y="30"/>
                          </a:cubicBezTo>
                          <a:cubicBezTo>
                            <a:pt x="3" y="32"/>
                            <a:pt x="2" y="33"/>
                            <a:pt x="2" y="35"/>
                          </a:cubicBezTo>
                          <a:cubicBezTo>
                            <a:pt x="2" y="44"/>
                            <a:pt x="7" y="48"/>
                            <a:pt x="19" y="48"/>
                          </a:cubicBezTo>
                          <a:cubicBezTo>
                            <a:pt x="23" y="48"/>
                            <a:pt x="25" y="46"/>
                            <a:pt x="28" y="43"/>
                          </a:cubicBezTo>
                          <a:cubicBezTo>
                            <a:pt x="30" y="41"/>
                            <a:pt x="32" y="38"/>
                            <a:pt x="37" y="38"/>
                          </a:cubicBezTo>
                          <a:cubicBezTo>
                            <a:pt x="41" y="38"/>
                            <a:pt x="42" y="40"/>
                            <a:pt x="44" y="42"/>
                          </a:cubicBezTo>
                          <a:cubicBezTo>
                            <a:pt x="45" y="43"/>
                            <a:pt x="46" y="44"/>
                            <a:pt x="48" y="44"/>
                          </a:cubicBezTo>
                          <a:cubicBezTo>
                            <a:pt x="49" y="44"/>
                            <a:pt x="50" y="44"/>
                            <a:pt x="51" y="42"/>
                          </a:cubicBezTo>
                          <a:cubicBezTo>
                            <a:pt x="51" y="41"/>
                            <a:pt x="52" y="39"/>
                            <a:pt x="54" y="39"/>
                          </a:cubicBezTo>
                          <a:cubicBezTo>
                            <a:pt x="56" y="39"/>
                            <a:pt x="57" y="40"/>
                            <a:pt x="58" y="40"/>
                          </a:cubicBezTo>
                          <a:cubicBezTo>
                            <a:pt x="58" y="41"/>
                            <a:pt x="58" y="41"/>
                            <a:pt x="59" y="41"/>
                          </a:cubicBezTo>
                          <a:cubicBezTo>
                            <a:pt x="61" y="41"/>
                            <a:pt x="65" y="39"/>
                            <a:pt x="65" y="38"/>
                          </a:cubicBezTo>
                          <a:lnTo>
                            <a:pt x="66" y="37"/>
                          </a:lnTo>
                          <a:cubicBezTo>
                            <a:pt x="66" y="36"/>
                            <a:pt x="67" y="34"/>
                            <a:pt x="68" y="33"/>
                          </a:cubicBezTo>
                          <a:cubicBezTo>
                            <a:pt x="68" y="31"/>
                            <a:pt x="69" y="30"/>
                            <a:pt x="69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" name="Freeform 1132">
                      <a:extLst>
                        <a:ext uri="{FF2B5EF4-FFF2-40B4-BE49-F238E27FC236}">
                          <a16:creationId xmlns:a16="http://schemas.microsoft.com/office/drawing/2014/main" id="{AC1B71B2-1FF5-BC46-3ACC-6956446F08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613700"/>
                      <a:ext cx="24434" cy="30071"/>
                    </a:xfrm>
                    <a:custGeom>
                      <a:avLst/>
                      <a:gdLst>
                        <a:gd name="T0" fmla="*/ 42 w 58"/>
                        <a:gd name="T1" fmla="*/ 57 h 69"/>
                        <a:gd name="T2" fmla="*/ 47 w 58"/>
                        <a:gd name="T3" fmla="*/ 54 h 69"/>
                        <a:gd name="T4" fmla="*/ 53 w 58"/>
                        <a:gd name="T5" fmla="*/ 45 h 69"/>
                        <a:gd name="T6" fmla="*/ 53 w 58"/>
                        <a:gd name="T7" fmla="*/ 20 h 69"/>
                        <a:gd name="T8" fmla="*/ 58 w 58"/>
                        <a:gd name="T9" fmla="*/ 11 h 69"/>
                        <a:gd name="T10" fmla="*/ 55 w 58"/>
                        <a:gd name="T11" fmla="*/ 9 h 69"/>
                        <a:gd name="T12" fmla="*/ 49 w 58"/>
                        <a:gd name="T13" fmla="*/ 6 h 69"/>
                        <a:gd name="T14" fmla="*/ 46 w 58"/>
                        <a:gd name="T15" fmla="*/ 7 h 69"/>
                        <a:gd name="T16" fmla="*/ 41 w 58"/>
                        <a:gd name="T17" fmla="*/ 10 h 69"/>
                        <a:gd name="T18" fmla="*/ 34 w 58"/>
                        <a:gd name="T19" fmla="*/ 4 h 69"/>
                        <a:gd name="T20" fmla="*/ 30 w 58"/>
                        <a:gd name="T21" fmla="*/ 1 h 69"/>
                        <a:gd name="T22" fmla="*/ 28 w 58"/>
                        <a:gd name="T23" fmla="*/ 2 h 69"/>
                        <a:gd name="T24" fmla="*/ 25 w 58"/>
                        <a:gd name="T25" fmla="*/ 3 h 69"/>
                        <a:gd name="T26" fmla="*/ 20 w 58"/>
                        <a:gd name="T27" fmla="*/ 0 h 69"/>
                        <a:gd name="T28" fmla="*/ 6 w 58"/>
                        <a:gd name="T29" fmla="*/ 15 h 69"/>
                        <a:gd name="T30" fmla="*/ 6 w 58"/>
                        <a:gd name="T31" fmla="*/ 26 h 69"/>
                        <a:gd name="T32" fmla="*/ 0 w 58"/>
                        <a:gd name="T33" fmla="*/ 37 h 69"/>
                        <a:gd name="T34" fmla="*/ 3 w 58"/>
                        <a:gd name="T35" fmla="*/ 43 h 69"/>
                        <a:gd name="T36" fmla="*/ 13 w 58"/>
                        <a:gd name="T37" fmla="*/ 63 h 69"/>
                        <a:gd name="T38" fmla="*/ 16 w 58"/>
                        <a:gd name="T39" fmla="*/ 65 h 69"/>
                        <a:gd name="T40" fmla="*/ 21 w 58"/>
                        <a:gd name="T41" fmla="*/ 66 h 69"/>
                        <a:gd name="T42" fmla="*/ 22 w 58"/>
                        <a:gd name="T43" fmla="*/ 69 h 69"/>
                        <a:gd name="T44" fmla="*/ 35 w 58"/>
                        <a:gd name="T45" fmla="*/ 60 h 69"/>
                        <a:gd name="T46" fmla="*/ 38 w 58"/>
                        <a:gd name="T47" fmla="*/ 59 h 69"/>
                        <a:gd name="T48" fmla="*/ 42 w 58"/>
                        <a:gd name="T49" fmla="*/ 57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8" h="69">
                          <a:moveTo>
                            <a:pt x="42" y="57"/>
                          </a:moveTo>
                          <a:cubicBezTo>
                            <a:pt x="43" y="56"/>
                            <a:pt x="45" y="55"/>
                            <a:pt x="47" y="54"/>
                          </a:cubicBezTo>
                          <a:cubicBezTo>
                            <a:pt x="50" y="52"/>
                            <a:pt x="53" y="50"/>
                            <a:pt x="53" y="45"/>
                          </a:cubicBezTo>
                          <a:lnTo>
                            <a:pt x="53" y="20"/>
                          </a:lnTo>
                          <a:cubicBezTo>
                            <a:pt x="53" y="17"/>
                            <a:pt x="55" y="13"/>
                            <a:pt x="58" y="11"/>
                          </a:cubicBezTo>
                          <a:cubicBezTo>
                            <a:pt x="57" y="11"/>
                            <a:pt x="56" y="10"/>
                            <a:pt x="55" y="9"/>
                          </a:cubicBezTo>
                          <a:cubicBezTo>
                            <a:pt x="53" y="7"/>
                            <a:pt x="52" y="6"/>
                            <a:pt x="49" y="6"/>
                          </a:cubicBezTo>
                          <a:cubicBezTo>
                            <a:pt x="47" y="6"/>
                            <a:pt x="47" y="6"/>
                            <a:pt x="46" y="7"/>
                          </a:cubicBezTo>
                          <a:cubicBezTo>
                            <a:pt x="46" y="8"/>
                            <a:pt x="45" y="10"/>
                            <a:pt x="41" y="10"/>
                          </a:cubicBezTo>
                          <a:cubicBezTo>
                            <a:pt x="37" y="10"/>
                            <a:pt x="35" y="7"/>
                            <a:pt x="34" y="4"/>
                          </a:cubicBezTo>
                          <a:cubicBezTo>
                            <a:pt x="32" y="3"/>
                            <a:pt x="31" y="1"/>
                            <a:pt x="30" y="1"/>
                          </a:cubicBezTo>
                          <a:cubicBezTo>
                            <a:pt x="30" y="1"/>
                            <a:pt x="29" y="1"/>
                            <a:pt x="28" y="2"/>
                          </a:cubicBezTo>
                          <a:cubicBezTo>
                            <a:pt x="27" y="2"/>
                            <a:pt x="26" y="3"/>
                            <a:pt x="25" y="3"/>
                          </a:cubicBezTo>
                          <a:cubicBezTo>
                            <a:pt x="22" y="3"/>
                            <a:pt x="21" y="2"/>
                            <a:pt x="20" y="0"/>
                          </a:cubicBezTo>
                          <a:cubicBezTo>
                            <a:pt x="13" y="5"/>
                            <a:pt x="6" y="11"/>
                            <a:pt x="6" y="15"/>
                          </a:cubicBezTo>
                          <a:lnTo>
                            <a:pt x="6" y="26"/>
                          </a:lnTo>
                          <a:cubicBezTo>
                            <a:pt x="6" y="31"/>
                            <a:pt x="6" y="36"/>
                            <a:pt x="0" y="37"/>
                          </a:cubicBezTo>
                          <a:cubicBezTo>
                            <a:pt x="1" y="39"/>
                            <a:pt x="2" y="41"/>
                            <a:pt x="3" y="43"/>
                          </a:cubicBezTo>
                          <a:cubicBezTo>
                            <a:pt x="7" y="49"/>
                            <a:pt x="10" y="54"/>
                            <a:pt x="13" y="63"/>
                          </a:cubicBezTo>
                          <a:cubicBezTo>
                            <a:pt x="13" y="65"/>
                            <a:pt x="14" y="65"/>
                            <a:pt x="16" y="65"/>
                          </a:cubicBezTo>
                          <a:cubicBezTo>
                            <a:pt x="18" y="65"/>
                            <a:pt x="20" y="65"/>
                            <a:pt x="21" y="66"/>
                          </a:cubicBezTo>
                          <a:cubicBezTo>
                            <a:pt x="21" y="67"/>
                            <a:pt x="21" y="68"/>
                            <a:pt x="22" y="69"/>
                          </a:cubicBezTo>
                          <a:lnTo>
                            <a:pt x="35" y="60"/>
                          </a:lnTo>
                          <a:cubicBezTo>
                            <a:pt x="36" y="60"/>
                            <a:pt x="37" y="59"/>
                            <a:pt x="38" y="59"/>
                          </a:cubicBezTo>
                          <a:cubicBezTo>
                            <a:pt x="39" y="58"/>
                            <a:pt x="41" y="58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6" name="Freeform 1133">
                      <a:extLst>
                        <a:ext uri="{FF2B5EF4-FFF2-40B4-BE49-F238E27FC236}">
                          <a16:creationId xmlns:a16="http://schemas.microsoft.com/office/drawing/2014/main" id="{DE566019-571F-7C31-5FE8-1B6912E4E3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619338"/>
                      <a:ext cx="35710" cy="37589"/>
                    </a:xfrm>
                    <a:custGeom>
                      <a:avLst/>
                      <a:gdLst>
                        <a:gd name="T0" fmla="*/ 0 w 84"/>
                        <a:gd name="T1" fmla="*/ 67 h 89"/>
                        <a:gd name="T2" fmla="*/ 4 w 84"/>
                        <a:gd name="T3" fmla="*/ 81 h 89"/>
                        <a:gd name="T4" fmla="*/ 6 w 84"/>
                        <a:gd name="T5" fmla="*/ 81 h 89"/>
                        <a:gd name="T6" fmla="*/ 15 w 84"/>
                        <a:gd name="T7" fmla="*/ 85 h 89"/>
                        <a:gd name="T8" fmla="*/ 24 w 84"/>
                        <a:gd name="T9" fmla="*/ 89 h 89"/>
                        <a:gd name="T10" fmla="*/ 29 w 84"/>
                        <a:gd name="T11" fmla="*/ 87 h 89"/>
                        <a:gd name="T12" fmla="*/ 35 w 84"/>
                        <a:gd name="T13" fmla="*/ 86 h 89"/>
                        <a:gd name="T14" fmla="*/ 38 w 84"/>
                        <a:gd name="T15" fmla="*/ 87 h 89"/>
                        <a:gd name="T16" fmla="*/ 44 w 84"/>
                        <a:gd name="T17" fmla="*/ 77 h 89"/>
                        <a:gd name="T18" fmla="*/ 50 w 84"/>
                        <a:gd name="T19" fmla="*/ 66 h 89"/>
                        <a:gd name="T20" fmla="*/ 50 w 84"/>
                        <a:gd name="T21" fmla="*/ 65 h 89"/>
                        <a:gd name="T22" fmla="*/ 68 w 84"/>
                        <a:gd name="T23" fmla="*/ 65 h 89"/>
                        <a:gd name="T24" fmla="*/ 75 w 84"/>
                        <a:gd name="T25" fmla="*/ 70 h 89"/>
                        <a:gd name="T26" fmla="*/ 82 w 84"/>
                        <a:gd name="T27" fmla="*/ 76 h 89"/>
                        <a:gd name="T28" fmla="*/ 84 w 84"/>
                        <a:gd name="T29" fmla="*/ 69 h 89"/>
                        <a:gd name="T30" fmla="*/ 84 w 84"/>
                        <a:gd name="T31" fmla="*/ 62 h 89"/>
                        <a:gd name="T32" fmla="*/ 84 w 84"/>
                        <a:gd name="T33" fmla="*/ 58 h 89"/>
                        <a:gd name="T34" fmla="*/ 81 w 84"/>
                        <a:gd name="T35" fmla="*/ 58 h 89"/>
                        <a:gd name="T36" fmla="*/ 75 w 84"/>
                        <a:gd name="T37" fmla="*/ 55 h 89"/>
                        <a:gd name="T38" fmla="*/ 66 w 84"/>
                        <a:gd name="T39" fmla="*/ 35 h 89"/>
                        <a:gd name="T40" fmla="*/ 62 w 84"/>
                        <a:gd name="T41" fmla="*/ 28 h 89"/>
                        <a:gd name="T42" fmla="*/ 47 w 84"/>
                        <a:gd name="T43" fmla="*/ 17 h 89"/>
                        <a:gd name="T44" fmla="*/ 47 w 84"/>
                        <a:gd name="T45" fmla="*/ 12 h 89"/>
                        <a:gd name="T46" fmla="*/ 44 w 84"/>
                        <a:gd name="T47" fmla="*/ 8 h 89"/>
                        <a:gd name="T48" fmla="*/ 40 w 84"/>
                        <a:gd name="T49" fmla="*/ 4 h 89"/>
                        <a:gd name="T50" fmla="*/ 35 w 84"/>
                        <a:gd name="T51" fmla="*/ 0 h 89"/>
                        <a:gd name="T52" fmla="*/ 31 w 84"/>
                        <a:gd name="T53" fmla="*/ 0 h 89"/>
                        <a:gd name="T54" fmla="*/ 27 w 84"/>
                        <a:gd name="T55" fmla="*/ 0 h 89"/>
                        <a:gd name="T56" fmla="*/ 20 w 84"/>
                        <a:gd name="T57" fmla="*/ 12 h 89"/>
                        <a:gd name="T58" fmla="*/ 17 w 84"/>
                        <a:gd name="T59" fmla="*/ 16 h 89"/>
                        <a:gd name="T60" fmla="*/ 17 w 84"/>
                        <a:gd name="T61" fmla="*/ 17 h 89"/>
                        <a:gd name="T62" fmla="*/ 18 w 84"/>
                        <a:gd name="T63" fmla="*/ 20 h 89"/>
                        <a:gd name="T64" fmla="*/ 18 w 84"/>
                        <a:gd name="T65" fmla="*/ 20 h 89"/>
                        <a:gd name="T66" fmla="*/ 17 w 84"/>
                        <a:gd name="T67" fmla="*/ 21 h 89"/>
                        <a:gd name="T68" fmla="*/ 16 w 84"/>
                        <a:gd name="T69" fmla="*/ 22 h 89"/>
                        <a:gd name="T70" fmla="*/ 15 w 84"/>
                        <a:gd name="T71" fmla="*/ 23 h 89"/>
                        <a:gd name="T72" fmla="*/ 19 w 84"/>
                        <a:gd name="T73" fmla="*/ 27 h 89"/>
                        <a:gd name="T74" fmla="*/ 20 w 84"/>
                        <a:gd name="T75" fmla="*/ 27 h 89"/>
                        <a:gd name="T76" fmla="*/ 20 w 84"/>
                        <a:gd name="T77" fmla="*/ 29 h 89"/>
                        <a:gd name="T78" fmla="*/ 16 w 84"/>
                        <a:gd name="T79" fmla="*/ 33 h 89"/>
                        <a:gd name="T80" fmla="*/ 15 w 84"/>
                        <a:gd name="T81" fmla="*/ 35 h 89"/>
                        <a:gd name="T82" fmla="*/ 15 w 84"/>
                        <a:gd name="T83" fmla="*/ 36 h 89"/>
                        <a:gd name="T84" fmla="*/ 16 w 84"/>
                        <a:gd name="T85" fmla="*/ 39 h 89"/>
                        <a:gd name="T86" fmla="*/ 8 w 84"/>
                        <a:gd name="T87" fmla="*/ 53 h 89"/>
                        <a:gd name="T88" fmla="*/ 0 w 84"/>
                        <a:gd name="T89" fmla="*/ 67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84" h="89">
                          <a:moveTo>
                            <a:pt x="0" y="67"/>
                          </a:moveTo>
                          <a:cubicBezTo>
                            <a:pt x="0" y="69"/>
                            <a:pt x="2" y="77"/>
                            <a:pt x="4" y="81"/>
                          </a:cubicBezTo>
                          <a:cubicBezTo>
                            <a:pt x="4" y="81"/>
                            <a:pt x="5" y="81"/>
                            <a:pt x="6" y="81"/>
                          </a:cubicBezTo>
                          <a:cubicBezTo>
                            <a:pt x="11" y="81"/>
                            <a:pt x="13" y="83"/>
                            <a:pt x="15" y="85"/>
                          </a:cubicBezTo>
                          <a:cubicBezTo>
                            <a:pt x="18" y="87"/>
                            <a:pt x="20" y="89"/>
                            <a:pt x="24" y="89"/>
                          </a:cubicBezTo>
                          <a:cubicBezTo>
                            <a:pt x="26" y="89"/>
                            <a:pt x="28" y="88"/>
                            <a:pt x="29" y="87"/>
                          </a:cubicBezTo>
                          <a:cubicBezTo>
                            <a:pt x="31" y="87"/>
                            <a:pt x="33" y="86"/>
                            <a:pt x="35" y="86"/>
                          </a:cubicBezTo>
                          <a:cubicBezTo>
                            <a:pt x="36" y="86"/>
                            <a:pt x="37" y="87"/>
                            <a:pt x="38" y="87"/>
                          </a:cubicBezTo>
                          <a:cubicBezTo>
                            <a:pt x="38" y="84"/>
                            <a:pt x="41" y="81"/>
                            <a:pt x="44" y="77"/>
                          </a:cubicBezTo>
                          <a:cubicBezTo>
                            <a:pt x="46" y="74"/>
                            <a:pt x="49" y="70"/>
                            <a:pt x="50" y="66"/>
                          </a:cubicBezTo>
                          <a:lnTo>
                            <a:pt x="50" y="65"/>
                          </a:lnTo>
                          <a:lnTo>
                            <a:pt x="68" y="65"/>
                          </a:lnTo>
                          <a:cubicBezTo>
                            <a:pt x="70" y="65"/>
                            <a:pt x="72" y="67"/>
                            <a:pt x="75" y="70"/>
                          </a:cubicBezTo>
                          <a:cubicBezTo>
                            <a:pt x="77" y="72"/>
                            <a:pt x="79" y="75"/>
                            <a:pt x="82" y="76"/>
                          </a:cubicBezTo>
                          <a:cubicBezTo>
                            <a:pt x="83" y="74"/>
                            <a:pt x="84" y="71"/>
                            <a:pt x="84" y="69"/>
                          </a:cubicBezTo>
                          <a:lnTo>
                            <a:pt x="84" y="62"/>
                          </a:lnTo>
                          <a:cubicBezTo>
                            <a:pt x="84" y="60"/>
                            <a:pt x="84" y="59"/>
                            <a:pt x="84" y="58"/>
                          </a:cubicBezTo>
                          <a:cubicBezTo>
                            <a:pt x="83" y="58"/>
                            <a:pt x="82" y="58"/>
                            <a:pt x="81" y="58"/>
                          </a:cubicBezTo>
                          <a:cubicBezTo>
                            <a:pt x="79" y="58"/>
                            <a:pt x="77" y="58"/>
                            <a:pt x="75" y="55"/>
                          </a:cubicBezTo>
                          <a:cubicBezTo>
                            <a:pt x="73" y="46"/>
                            <a:pt x="70" y="41"/>
                            <a:pt x="66" y="35"/>
                          </a:cubicBezTo>
                          <a:cubicBezTo>
                            <a:pt x="65" y="33"/>
                            <a:pt x="64" y="31"/>
                            <a:pt x="62" y="28"/>
                          </a:cubicBezTo>
                          <a:cubicBezTo>
                            <a:pt x="56" y="28"/>
                            <a:pt x="49" y="22"/>
                            <a:pt x="47" y="17"/>
                          </a:cubicBezTo>
                          <a:cubicBezTo>
                            <a:pt x="46" y="15"/>
                            <a:pt x="47" y="13"/>
                            <a:pt x="47" y="12"/>
                          </a:cubicBezTo>
                          <a:cubicBezTo>
                            <a:pt x="47" y="10"/>
                            <a:pt x="47" y="9"/>
                            <a:pt x="44" y="8"/>
                          </a:cubicBezTo>
                          <a:cubicBezTo>
                            <a:pt x="42" y="7"/>
                            <a:pt x="41" y="6"/>
                            <a:pt x="40" y="4"/>
                          </a:cubicBezTo>
                          <a:cubicBezTo>
                            <a:pt x="38" y="2"/>
                            <a:pt x="37" y="1"/>
                            <a:pt x="35" y="0"/>
                          </a:cubicBezTo>
                          <a:cubicBezTo>
                            <a:pt x="34" y="0"/>
                            <a:pt x="32" y="0"/>
                            <a:pt x="31" y="0"/>
                          </a:cubicBezTo>
                          <a:cubicBezTo>
                            <a:pt x="30" y="0"/>
                            <a:pt x="28" y="0"/>
                            <a:pt x="27" y="0"/>
                          </a:cubicBezTo>
                          <a:cubicBezTo>
                            <a:pt x="26" y="4"/>
                            <a:pt x="22" y="8"/>
                            <a:pt x="20" y="12"/>
                          </a:cubicBezTo>
                          <a:cubicBezTo>
                            <a:pt x="19" y="13"/>
                            <a:pt x="17" y="15"/>
                            <a:pt x="17" y="16"/>
                          </a:cubicBezTo>
                          <a:cubicBezTo>
                            <a:pt x="17" y="16"/>
                            <a:pt x="17" y="17"/>
                            <a:pt x="17" y="17"/>
                          </a:cubicBezTo>
                          <a:cubicBezTo>
                            <a:pt x="18" y="18"/>
                            <a:pt x="18" y="19"/>
                            <a:pt x="18" y="20"/>
                          </a:cubicBezTo>
                          <a:lnTo>
                            <a:pt x="18" y="20"/>
                          </a:lnTo>
                          <a:lnTo>
                            <a:pt x="17" y="21"/>
                          </a:lnTo>
                          <a:cubicBezTo>
                            <a:pt x="17" y="21"/>
                            <a:pt x="16" y="22"/>
                            <a:pt x="16" y="22"/>
                          </a:cubicBezTo>
                          <a:cubicBezTo>
                            <a:pt x="15" y="22"/>
                            <a:pt x="15" y="23"/>
                            <a:pt x="15" y="23"/>
                          </a:cubicBezTo>
                          <a:cubicBezTo>
                            <a:pt x="16" y="25"/>
                            <a:pt x="18" y="27"/>
                            <a:pt x="19" y="27"/>
                          </a:cubicBezTo>
                          <a:lnTo>
                            <a:pt x="20" y="27"/>
                          </a:lnTo>
                          <a:lnTo>
                            <a:pt x="20" y="29"/>
                          </a:lnTo>
                          <a:cubicBezTo>
                            <a:pt x="20" y="31"/>
                            <a:pt x="18" y="32"/>
                            <a:pt x="16" y="33"/>
                          </a:cubicBezTo>
                          <a:cubicBezTo>
                            <a:pt x="16" y="34"/>
                            <a:pt x="15" y="34"/>
                            <a:pt x="15" y="35"/>
                          </a:cubicBezTo>
                          <a:cubicBezTo>
                            <a:pt x="15" y="35"/>
                            <a:pt x="15" y="35"/>
                            <a:pt x="15" y="36"/>
                          </a:cubicBezTo>
                          <a:cubicBezTo>
                            <a:pt x="16" y="37"/>
                            <a:pt x="16" y="38"/>
                            <a:pt x="16" y="39"/>
                          </a:cubicBezTo>
                          <a:cubicBezTo>
                            <a:pt x="16" y="46"/>
                            <a:pt x="12" y="49"/>
                            <a:pt x="8" y="53"/>
                          </a:cubicBezTo>
                          <a:cubicBezTo>
                            <a:pt x="4" y="57"/>
                            <a:pt x="0" y="61"/>
                            <a:pt x="0" y="6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7" name="Freeform 1134">
                      <a:extLst>
                        <a:ext uri="{FF2B5EF4-FFF2-40B4-BE49-F238E27FC236}">
                          <a16:creationId xmlns:a16="http://schemas.microsoft.com/office/drawing/2014/main" id="{90C104EC-71C3-DAA0-9C4D-C7E463C5B6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1027" y="4587387"/>
                      <a:ext cx="22554" cy="26313"/>
                    </a:xfrm>
                    <a:custGeom>
                      <a:avLst/>
                      <a:gdLst>
                        <a:gd name="T0" fmla="*/ 42 w 52"/>
                        <a:gd name="T1" fmla="*/ 57 h 65"/>
                        <a:gd name="T2" fmla="*/ 52 w 52"/>
                        <a:gd name="T3" fmla="*/ 41 h 65"/>
                        <a:gd name="T4" fmla="*/ 51 w 52"/>
                        <a:gd name="T5" fmla="*/ 36 h 65"/>
                        <a:gd name="T6" fmla="*/ 51 w 52"/>
                        <a:gd name="T7" fmla="*/ 33 h 65"/>
                        <a:gd name="T8" fmla="*/ 46 w 52"/>
                        <a:gd name="T9" fmla="*/ 25 h 65"/>
                        <a:gd name="T10" fmla="*/ 42 w 52"/>
                        <a:gd name="T11" fmla="*/ 20 h 65"/>
                        <a:gd name="T12" fmla="*/ 40 w 52"/>
                        <a:gd name="T13" fmla="*/ 11 h 65"/>
                        <a:gd name="T14" fmla="*/ 39 w 52"/>
                        <a:gd name="T15" fmla="*/ 3 h 65"/>
                        <a:gd name="T16" fmla="*/ 36 w 52"/>
                        <a:gd name="T17" fmla="*/ 4 h 65"/>
                        <a:gd name="T18" fmla="*/ 22 w 52"/>
                        <a:gd name="T19" fmla="*/ 0 h 65"/>
                        <a:gd name="T20" fmla="*/ 20 w 52"/>
                        <a:gd name="T21" fmla="*/ 3 h 65"/>
                        <a:gd name="T22" fmla="*/ 16 w 52"/>
                        <a:gd name="T23" fmla="*/ 7 h 65"/>
                        <a:gd name="T24" fmla="*/ 11 w 52"/>
                        <a:gd name="T25" fmla="*/ 6 h 65"/>
                        <a:gd name="T26" fmla="*/ 9 w 52"/>
                        <a:gd name="T27" fmla="*/ 5 h 65"/>
                        <a:gd name="T28" fmla="*/ 0 w 52"/>
                        <a:gd name="T29" fmla="*/ 17 h 65"/>
                        <a:gd name="T30" fmla="*/ 10 w 52"/>
                        <a:gd name="T31" fmla="*/ 32 h 65"/>
                        <a:gd name="T32" fmla="*/ 12 w 52"/>
                        <a:gd name="T33" fmla="*/ 33 h 65"/>
                        <a:gd name="T34" fmla="*/ 19 w 52"/>
                        <a:gd name="T35" fmla="*/ 37 h 65"/>
                        <a:gd name="T36" fmla="*/ 22 w 52"/>
                        <a:gd name="T37" fmla="*/ 49 h 65"/>
                        <a:gd name="T38" fmla="*/ 29 w 52"/>
                        <a:gd name="T39" fmla="*/ 65 h 65"/>
                        <a:gd name="T40" fmla="*/ 36 w 52"/>
                        <a:gd name="T41" fmla="*/ 61 h 65"/>
                        <a:gd name="T42" fmla="*/ 42 w 52"/>
                        <a:gd name="T43" fmla="*/ 5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5">
                          <a:moveTo>
                            <a:pt x="42" y="57"/>
                          </a:moveTo>
                          <a:cubicBezTo>
                            <a:pt x="44" y="49"/>
                            <a:pt x="47" y="44"/>
                            <a:pt x="52" y="41"/>
                          </a:cubicBezTo>
                          <a:cubicBezTo>
                            <a:pt x="51" y="39"/>
                            <a:pt x="51" y="38"/>
                            <a:pt x="51" y="36"/>
                          </a:cubicBezTo>
                          <a:lnTo>
                            <a:pt x="51" y="33"/>
                          </a:lnTo>
                          <a:cubicBezTo>
                            <a:pt x="51" y="29"/>
                            <a:pt x="49" y="27"/>
                            <a:pt x="46" y="25"/>
                          </a:cubicBezTo>
                          <a:cubicBezTo>
                            <a:pt x="45" y="24"/>
                            <a:pt x="43" y="22"/>
                            <a:pt x="42" y="20"/>
                          </a:cubicBezTo>
                          <a:cubicBezTo>
                            <a:pt x="41" y="17"/>
                            <a:pt x="41" y="14"/>
                            <a:pt x="40" y="11"/>
                          </a:cubicBezTo>
                          <a:cubicBezTo>
                            <a:pt x="40" y="9"/>
                            <a:pt x="40" y="6"/>
                            <a:pt x="39" y="3"/>
                          </a:cubicBezTo>
                          <a:cubicBezTo>
                            <a:pt x="38" y="4"/>
                            <a:pt x="37" y="4"/>
                            <a:pt x="36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21" y="1"/>
                            <a:pt x="20" y="2"/>
                            <a:pt x="20" y="3"/>
                          </a:cubicBezTo>
                          <a:cubicBezTo>
                            <a:pt x="19" y="5"/>
                            <a:pt x="18" y="7"/>
                            <a:pt x="16" y="7"/>
                          </a:cubicBezTo>
                          <a:cubicBezTo>
                            <a:pt x="14" y="7"/>
                            <a:pt x="12" y="6"/>
                            <a:pt x="11" y="6"/>
                          </a:cubicBezTo>
                          <a:cubicBezTo>
                            <a:pt x="10" y="6"/>
                            <a:pt x="10" y="6"/>
                            <a:pt x="9" y="5"/>
                          </a:cubicBezTo>
                          <a:cubicBezTo>
                            <a:pt x="8" y="12"/>
                            <a:pt x="4" y="15"/>
                            <a:pt x="0" y="17"/>
                          </a:cubicBezTo>
                          <a:cubicBezTo>
                            <a:pt x="7" y="19"/>
                            <a:pt x="8" y="26"/>
                            <a:pt x="10" y="32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5" y="34"/>
                            <a:pt x="18" y="34"/>
                            <a:pt x="19" y="37"/>
                          </a:cubicBezTo>
                          <a:cubicBezTo>
                            <a:pt x="21" y="41"/>
                            <a:pt x="21" y="45"/>
                            <a:pt x="22" y="49"/>
                          </a:cubicBezTo>
                          <a:cubicBezTo>
                            <a:pt x="23" y="55"/>
                            <a:pt x="23" y="60"/>
                            <a:pt x="29" y="65"/>
                          </a:cubicBezTo>
                          <a:cubicBezTo>
                            <a:pt x="30" y="61"/>
                            <a:pt x="33" y="61"/>
                            <a:pt x="36" y="61"/>
                          </a:cubicBezTo>
                          <a:cubicBezTo>
                            <a:pt x="39" y="60"/>
                            <a:pt x="42" y="60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8" name="Freeform 1135">
                      <a:extLst>
                        <a:ext uri="{FF2B5EF4-FFF2-40B4-BE49-F238E27FC236}">
                          <a16:creationId xmlns:a16="http://schemas.microsoft.com/office/drawing/2014/main" id="{6980986E-F5A1-3212-7780-E676C0739D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8474" y="4566713"/>
                      <a:ext cx="31951" cy="28193"/>
                    </a:xfrm>
                    <a:custGeom>
                      <a:avLst/>
                      <a:gdLst>
                        <a:gd name="T0" fmla="*/ 72 w 73"/>
                        <a:gd name="T1" fmla="*/ 45 h 67"/>
                        <a:gd name="T2" fmla="*/ 69 w 73"/>
                        <a:gd name="T3" fmla="*/ 35 h 67"/>
                        <a:gd name="T4" fmla="*/ 71 w 73"/>
                        <a:gd name="T5" fmla="*/ 29 h 67"/>
                        <a:gd name="T6" fmla="*/ 73 w 73"/>
                        <a:gd name="T7" fmla="*/ 24 h 67"/>
                        <a:gd name="T8" fmla="*/ 70 w 73"/>
                        <a:gd name="T9" fmla="*/ 21 h 67"/>
                        <a:gd name="T10" fmla="*/ 66 w 73"/>
                        <a:gd name="T11" fmla="*/ 16 h 67"/>
                        <a:gd name="T12" fmla="*/ 67 w 73"/>
                        <a:gd name="T13" fmla="*/ 13 h 67"/>
                        <a:gd name="T14" fmla="*/ 68 w 73"/>
                        <a:gd name="T15" fmla="*/ 7 h 67"/>
                        <a:gd name="T16" fmla="*/ 50 w 73"/>
                        <a:gd name="T17" fmla="*/ 11 h 67"/>
                        <a:gd name="T18" fmla="*/ 49 w 73"/>
                        <a:gd name="T19" fmla="*/ 11 h 67"/>
                        <a:gd name="T20" fmla="*/ 43 w 73"/>
                        <a:gd name="T21" fmla="*/ 11 h 67"/>
                        <a:gd name="T22" fmla="*/ 42 w 73"/>
                        <a:gd name="T23" fmla="*/ 10 h 67"/>
                        <a:gd name="T24" fmla="*/ 42 w 73"/>
                        <a:gd name="T25" fmla="*/ 10 h 67"/>
                        <a:gd name="T26" fmla="*/ 41 w 73"/>
                        <a:gd name="T27" fmla="*/ 11 h 67"/>
                        <a:gd name="T28" fmla="*/ 38 w 73"/>
                        <a:gd name="T29" fmla="*/ 14 h 67"/>
                        <a:gd name="T30" fmla="*/ 25 w 73"/>
                        <a:gd name="T31" fmla="*/ 6 h 67"/>
                        <a:gd name="T32" fmla="*/ 17 w 73"/>
                        <a:gd name="T33" fmla="*/ 0 h 67"/>
                        <a:gd name="T34" fmla="*/ 16 w 73"/>
                        <a:gd name="T35" fmla="*/ 0 h 67"/>
                        <a:gd name="T36" fmla="*/ 16 w 73"/>
                        <a:gd name="T37" fmla="*/ 5 h 67"/>
                        <a:gd name="T38" fmla="*/ 16 w 73"/>
                        <a:gd name="T39" fmla="*/ 6 h 67"/>
                        <a:gd name="T40" fmla="*/ 8 w 73"/>
                        <a:gd name="T41" fmla="*/ 15 h 67"/>
                        <a:gd name="T42" fmla="*/ 0 w 73"/>
                        <a:gd name="T43" fmla="*/ 26 h 67"/>
                        <a:gd name="T44" fmla="*/ 5 w 73"/>
                        <a:gd name="T45" fmla="*/ 32 h 67"/>
                        <a:gd name="T46" fmla="*/ 10 w 73"/>
                        <a:gd name="T47" fmla="*/ 29 h 67"/>
                        <a:gd name="T48" fmla="*/ 11 w 73"/>
                        <a:gd name="T49" fmla="*/ 28 h 67"/>
                        <a:gd name="T50" fmla="*/ 12 w 73"/>
                        <a:gd name="T51" fmla="*/ 29 h 67"/>
                        <a:gd name="T52" fmla="*/ 17 w 73"/>
                        <a:gd name="T53" fmla="*/ 37 h 67"/>
                        <a:gd name="T54" fmla="*/ 20 w 73"/>
                        <a:gd name="T55" fmla="*/ 42 h 67"/>
                        <a:gd name="T56" fmla="*/ 25 w 73"/>
                        <a:gd name="T57" fmla="*/ 44 h 67"/>
                        <a:gd name="T58" fmla="*/ 35 w 73"/>
                        <a:gd name="T59" fmla="*/ 53 h 67"/>
                        <a:gd name="T60" fmla="*/ 32 w 73"/>
                        <a:gd name="T61" fmla="*/ 61 h 67"/>
                        <a:gd name="T62" fmla="*/ 31 w 73"/>
                        <a:gd name="T63" fmla="*/ 63 h 67"/>
                        <a:gd name="T64" fmla="*/ 31 w 73"/>
                        <a:gd name="T65" fmla="*/ 67 h 67"/>
                        <a:gd name="T66" fmla="*/ 35 w 73"/>
                        <a:gd name="T67" fmla="*/ 64 h 67"/>
                        <a:gd name="T68" fmla="*/ 36 w 73"/>
                        <a:gd name="T69" fmla="*/ 63 h 67"/>
                        <a:gd name="T70" fmla="*/ 36 w 73"/>
                        <a:gd name="T71" fmla="*/ 65 h 67"/>
                        <a:gd name="T72" fmla="*/ 38 w 73"/>
                        <a:gd name="T73" fmla="*/ 66 h 67"/>
                        <a:gd name="T74" fmla="*/ 43 w 73"/>
                        <a:gd name="T75" fmla="*/ 65 h 67"/>
                        <a:gd name="T76" fmla="*/ 48 w 73"/>
                        <a:gd name="T77" fmla="*/ 64 h 67"/>
                        <a:gd name="T78" fmla="*/ 52 w 73"/>
                        <a:gd name="T79" fmla="*/ 62 h 67"/>
                        <a:gd name="T80" fmla="*/ 59 w 73"/>
                        <a:gd name="T81" fmla="*/ 51 h 67"/>
                        <a:gd name="T82" fmla="*/ 59 w 73"/>
                        <a:gd name="T83" fmla="*/ 50 h 67"/>
                        <a:gd name="T84" fmla="*/ 60 w 73"/>
                        <a:gd name="T85" fmla="*/ 50 h 67"/>
                        <a:gd name="T86" fmla="*/ 64 w 73"/>
                        <a:gd name="T87" fmla="*/ 51 h 67"/>
                        <a:gd name="T88" fmla="*/ 68 w 73"/>
                        <a:gd name="T89" fmla="*/ 52 h 67"/>
                        <a:gd name="T90" fmla="*/ 70 w 73"/>
                        <a:gd name="T91" fmla="*/ 49 h 67"/>
                        <a:gd name="T92" fmla="*/ 72 w 73"/>
                        <a:gd name="T93" fmla="*/ 45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73" h="67">
                          <a:moveTo>
                            <a:pt x="72" y="45"/>
                          </a:moveTo>
                          <a:cubicBezTo>
                            <a:pt x="70" y="43"/>
                            <a:pt x="69" y="39"/>
                            <a:pt x="69" y="35"/>
                          </a:cubicBezTo>
                          <a:cubicBezTo>
                            <a:pt x="69" y="32"/>
                            <a:pt x="70" y="30"/>
                            <a:pt x="71" y="29"/>
                          </a:cubicBezTo>
                          <a:cubicBezTo>
                            <a:pt x="72" y="27"/>
                            <a:pt x="73" y="26"/>
                            <a:pt x="73" y="24"/>
                          </a:cubicBezTo>
                          <a:cubicBezTo>
                            <a:pt x="73" y="23"/>
                            <a:pt x="72" y="22"/>
                            <a:pt x="70" y="21"/>
                          </a:cubicBezTo>
                          <a:cubicBezTo>
                            <a:pt x="68" y="20"/>
                            <a:pt x="66" y="18"/>
                            <a:pt x="66" y="16"/>
                          </a:cubicBezTo>
                          <a:cubicBezTo>
                            <a:pt x="66" y="15"/>
                            <a:pt x="67" y="14"/>
                            <a:pt x="67" y="13"/>
                          </a:cubicBezTo>
                          <a:cubicBezTo>
                            <a:pt x="68" y="11"/>
                            <a:pt x="69" y="9"/>
                            <a:pt x="68" y="7"/>
                          </a:cubicBezTo>
                          <a:cubicBezTo>
                            <a:pt x="63" y="9"/>
                            <a:pt x="57" y="11"/>
                            <a:pt x="50" y="11"/>
                          </a:cubicBezTo>
                          <a:cubicBezTo>
                            <a:pt x="50" y="11"/>
                            <a:pt x="49" y="11"/>
                            <a:pt x="49" y="11"/>
                          </a:cubicBezTo>
                          <a:cubicBezTo>
                            <a:pt x="47" y="11"/>
                            <a:pt x="45" y="12"/>
                            <a:pt x="43" y="11"/>
                          </a:cubicBezTo>
                          <a:cubicBezTo>
                            <a:pt x="43" y="10"/>
                            <a:pt x="42" y="10"/>
                            <a:pt x="42" y="10"/>
                          </a:cubicBezTo>
                          <a:lnTo>
                            <a:pt x="42" y="10"/>
                          </a:lnTo>
                          <a:cubicBezTo>
                            <a:pt x="41" y="10"/>
                            <a:pt x="41" y="10"/>
                            <a:pt x="41" y="11"/>
                          </a:cubicBezTo>
                          <a:cubicBezTo>
                            <a:pt x="40" y="12"/>
                            <a:pt x="40" y="14"/>
                            <a:pt x="38" y="14"/>
                          </a:cubicBezTo>
                          <a:cubicBezTo>
                            <a:pt x="32" y="14"/>
                            <a:pt x="28" y="9"/>
                            <a:pt x="25" y="6"/>
                          </a:cubicBezTo>
                          <a:cubicBezTo>
                            <a:pt x="22" y="2"/>
                            <a:pt x="20" y="0"/>
                            <a:pt x="17" y="0"/>
                          </a:cubicBezTo>
                          <a:cubicBezTo>
                            <a:pt x="17" y="0"/>
                            <a:pt x="16" y="0"/>
                            <a:pt x="16" y="0"/>
                          </a:cubicBezTo>
                          <a:cubicBezTo>
                            <a:pt x="15" y="1"/>
                            <a:pt x="16" y="3"/>
                            <a:pt x="16" y="5"/>
                          </a:cubicBezTo>
                          <a:cubicBezTo>
                            <a:pt x="16" y="5"/>
                            <a:pt x="16" y="6"/>
                            <a:pt x="16" y="6"/>
                          </a:cubicBezTo>
                          <a:cubicBezTo>
                            <a:pt x="16" y="10"/>
                            <a:pt x="12" y="13"/>
                            <a:pt x="8" y="15"/>
                          </a:cubicBezTo>
                          <a:cubicBezTo>
                            <a:pt x="4" y="18"/>
                            <a:pt x="0" y="21"/>
                            <a:pt x="0" y="26"/>
                          </a:cubicBezTo>
                          <a:cubicBezTo>
                            <a:pt x="0" y="31"/>
                            <a:pt x="2" y="32"/>
                            <a:pt x="5" y="32"/>
                          </a:cubicBezTo>
                          <a:cubicBezTo>
                            <a:pt x="7" y="32"/>
                            <a:pt x="9" y="31"/>
                            <a:pt x="10" y="29"/>
                          </a:cubicBezTo>
                          <a:lnTo>
                            <a:pt x="11" y="28"/>
                          </a:lnTo>
                          <a:lnTo>
                            <a:pt x="12" y="29"/>
                          </a:lnTo>
                          <a:cubicBezTo>
                            <a:pt x="14" y="31"/>
                            <a:pt x="15" y="34"/>
                            <a:pt x="17" y="37"/>
                          </a:cubicBezTo>
                          <a:cubicBezTo>
                            <a:pt x="18" y="39"/>
                            <a:pt x="19" y="40"/>
                            <a:pt x="20" y="42"/>
                          </a:cubicBezTo>
                          <a:cubicBezTo>
                            <a:pt x="21" y="43"/>
                            <a:pt x="23" y="43"/>
                            <a:pt x="25" y="44"/>
                          </a:cubicBezTo>
                          <a:cubicBezTo>
                            <a:pt x="30" y="45"/>
                            <a:pt x="35" y="46"/>
                            <a:pt x="35" y="53"/>
                          </a:cubicBezTo>
                          <a:cubicBezTo>
                            <a:pt x="35" y="56"/>
                            <a:pt x="33" y="59"/>
                            <a:pt x="32" y="61"/>
                          </a:cubicBezTo>
                          <a:cubicBezTo>
                            <a:pt x="32" y="62"/>
                            <a:pt x="31" y="62"/>
                            <a:pt x="31" y="63"/>
                          </a:cubicBezTo>
                          <a:lnTo>
                            <a:pt x="31" y="67"/>
                          </a:lnTo>
                          <a:cubicBezTo>
                            <a:pt x="32" y="66"/>
                            <a:pt x="33" y="65"/>
                            <a:pt x="35" y="64"/>
                          </a:cubicBezTo>
                          <a:lnTo>
                            <a:pt x="36" y="63"/>
                          </a:lnTo>
                          <a:lnTo>
                            <a:pt x="36" y="65"/>
                          </a:lnTo>
                          <a:cubicBezTo>
                            <a:pt x="36" y="65"/>
                            <a:pt x="37" y="66"/>
                            <a:pt x="38" y="66"/>
                          </a:cubicBezTo>
                          <a:cubicBezTo>
                            <a:pt x="40" y="66"/>
                            <a:pt x="41" y="65"/>
                            <a:pt x="43" y="65"/>
                          </a:cubicBezTo>
                          <a:cubicBezTo>
                            <a:pt x="44" y="65"/>
                            <a:pt x="46" y="64"/>
                            <a:pt x="48" y="64"/>
                          </a:cubicBezTo>
                          <a:cubicBezTo>
                            <a:pt x="49" y="63"/>
                            <a:pt x="50" y="63"/>
                            <a:pt x="52" y="62"/>
                          </a:cubicBezTo>
                          <a:cubicBezTo>
                            <a:pt x="55" y="59"/>
                            <a:pt x="59" y="57"/>
                            <a:pt x="59" y="51"/>
                          </a:cubicBezTo>
                          <a:lnTo>
                            <a:pt x="59" y="50"/>
                          </a:lnTo>
                          <a:lnTo>
                            <a:pt x="60" y="50"/>
                          </a:lnTo>
                          <a:cubicBezTo>
                            <a:pt x="62" y="50"/>
                            <a:pt x="63" y="50"/>
                            <a:pt x="64" y="51"/>
                          </a:cubicBezTo>
                          <a:cubicBezTo>
                            <a:pt x="65" y="51"/>
                            <a:pt x="66" y="52"/>
                            <a:pt x="68" y="52"/>
                          </a:cubicBezTo>
                          <a:cubicBezTo>
                            <a:pt x="68" y="52"/>
                            <a:pt x="69" y="51"/>
                            <a:pt x="70" y="49"/>
                          </a:cubicBezTo>
                          <a:cubicBezTo>
                            <a:pt x="70" y="48"/>
                            <a:pt x="71" y="46"/>
                            <a:pt x="72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9" name="Freeform 1136">
                      <a:extLst>
                        <a:ext uri="{FF2B5EF4-FFF2-40B4-BE49-F238E27FC236}">
                          <a16:creationId xmlns:a16="http://schemas.microsoft.com/office/drawing/2014/main" id="{FBE31516-1AA6-DB82-2159-6BF4C94B0E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604302"/>
                      <a:ext cx="26312" cy="24434"/>
                    </a:xfrm>
                    <a:custGeom>
                      <a:avLst/>
                      <a:gdLst>
                        <a:gd name="T0" fmla="*/ 24 w 60"/>
                        <a:gd name="T1" fmla="*/ 48 h 58"/>
                        <a:gd name="T2" fmla="*/ 38 w 60"/>
                        <a:gd name="T3" fmla="*/ 58 h 58"/>
                        <a:gd name="T4" fmla="*/ 44 w 60"/>
                        <a:gd name="T5" fmla="*/ 49 h 58"/>
                        <a:gd name="T6" fmla="*/ 44 w 60"/>
                        <a:gd name="T7" fmla="*/ 38 h 58"/>
                        <a:gd name="T8" fmla="*/ 60 w 60"/>
                        <a:gd name="T9" fmla="*/ 21 h 58"/>
                        <a:gd name="T10" fmla="*/ 59 w 60"/>
                        <a:gd name="T11" fmla="*/ 17 h 58"/>
                        <a:gd name="T12" fmla="*/ 58 w 60"/>
                        <a:gd name="T13" fmla="*/ 12 h 58"/>
                        <a:gd name="T14" fmla="*/ 52 w 60"/>
                        <a:gd name="T15" fmla="*/ 12 h 58"/>
                        <a:gd name="T16" fmla="*/ 46 w 60"/>
                        <a:gd name="T17" fmla="*/ 6 h 58"/>
                        <a:gd name="T18" fmla="*/ 47 w 60"/>
                        <a:gd name="T19" fmla="*/ 1 h 58"/>
                        <a:gd name="T20" fmla="*/ 46 w 60"/>
                        <a:gd name="T21" fmla="*/ 1 h 58"/>
                        <a:gd name="T22" fmla="*/ 37 w 60"/>
                        <a:gd name="T23" fmla="*/ 8 h 58"/>
                        <a:gd name="T24" fmla="*/ 37 w 60"/>
                        <a:gd name="T25" fmla="*/ 9 h 58"/>
                        <a:gd name="T26" fmla="*/ 30 w 60"/>
                        <a:gd name="T27" fmla="*/ 9 h 58"/>
                        <a:gd name="T28" fmla="*/ 22 w 60"/>
                        <a:gd name="T29" fmla="*/ 0 h 58"/>
                        <a:gd name="T30" fmla="*/ 22 w 60"/>
                        <a:gd name="T31" fmla="*/ 0 h 58"/>
                        <a:gd name="T32" fmla="*/ 13 w 60"/>
                        <a:gd name="T33" fmla="*/ 14 h 58"/>
                        <a:gd name="T34" fmla="*/ 5 w 60"/>
                        <a:gd name="T35" fmla="*/ 20 h 58"/>
                        <a:gd name="T36" fmla="*/ 0 w 60"/>
                        <a:gd name="T37" fmla="*/ 23 h 58"/>
                        <a:gd name="T38" fmla="*/ 1 w 60"/>
                        <a:gd name="T39" fmla="*/ 28 h 58"/>
                        <a:gd name="T40" fmla="*/ 6 w 60"/>
                        <a:gd name="T41" fmla="*/ 30 h 58"/>
                        <a:gd name="T42" fmla="*/ 11 w 60"/>
                        <a:gd name="T43" fmla="*/ 30 h 58"/>
                        <a:gd name="T44" fmla="*/ 16 w 60"/>
                        <a:gd name="T45" fmla="*/ 34 h 58"/>
                        <a:gd name="T46" fmla="*/ 20 w 60"/>
                        <a:gd name="T47" fmla="*/ 38 h 58"/>
                        <a:gd name="T48" fmla="*/ 24 w 60"/>
                        <a:gd name="T49" fmla="*/ 44 h 58"/>
                        <a:gd name="T50" fmla="*/ 24 w 60"/>
                        <a:gd name="T51" fmla="*/ 4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60" h="58">
                          <a:moveTo>
                            <a:pt x="24" y="48"/>
                          </a:moveTo>
                          <a:cubicBezTo>
                            <a:pt x="26" y="53"/>
                            <a:pt x="33" y="58"/>
                            <a:pt x="38" y="58"/>
                          </a:cubicBezTo>
                          <a:cubicBezTo>
                            <a:pt x="44" y="58"/>
                            <a:pt x="44" y="55"/>
                            <a:pt x="44" y="49"/>
                          </a:cubicBezTo>
                          <a:lnTo>
                            <a:pt x="44" y="38"/>
                          </a:lnTo>
                          <a:cubicBezTo>
                            <a:pt x="44" y="31"/>
                            <a:pt x="56" y="23"/>
                            <a:pt x="60" y="21"/>
                          </a:cubicBezTo>
                          <a:cubicBezTo>
                            <a:pt x="60" y="20"/>
                            <a:pt x="59" y="19"/>
                            <a:pt x="59" y="17"/>
                          </a:cubicBezTo>
                          <a:cubicBezTo>
                            <a:pt x="59" y="13"/>
                            <a:pt x="59" y="12"/>
                            <a:pt x="58" y="12"/>
                          </a:cubicBezTo>
                          <a:lnTo>
                            <a:pt x="52" y="12"/>
                          </a:lnTo>
                          <a:cubicBezTo>
                            <a:pt x="48" y="12"/>
                            <a:pt x="46" y="10"/>
                            <a:pt x="46" y="6"/>
                          </a:cubicBezTo>
                          <a:cubicBezTo>
                            <a:pt x="46" y="4"/>
                            <a:pt x="47" y="3"/>
                            <a:pt x="47" y="1"/>
                          </a:cubicBezTo>
                          <a:lnTo>
                            <a:pt x="46" y="1"/>
                          </a:lnTo>
                          <a:cubicBezTo>
                            <a:pt x="40" y="1"/>
                            <a:pt x="37" y="2"/>
                            <a:pt x="37" y="8"/>
                          </a:cubicBezTo>
                          <a:lnTo>
                            <a:pt x="37" y="9"/>
                          </a:lnTo>
                          <a:lnTo>
                            <a:pt x="30" y="9"/>
                          </a:lnTo>
                          <a:cubicBezTo>
                            <a:pt x="26" y="8"/>
                            <a:pt x="23" y="3"/>
                            <a:pt x="22" y="0"/>
                          </a:cubicBezTo>
                          <a:lnTo>
                            <a:pt x="22" y="0"/>
                          </a:lnTo>
                          <a:cubicBezTo>
                            <a:pt x="17" y="3"/>
                            <a:pt x="15" y="7"/>
                            <a:pt x="13" y="14"/>
                          </a:cubicBezTo>
                          <a:cubicBezTo>
                            <a:pt x="13" y="19"/>
                            <a:pt x="8" y="20"/>
                            <a:pt x="5" y="20"/>
                          </a:cubicBezTo>
                          <a:cubicBezTo>
                            <a:pt x="1" y="20"/>
                            <a:pt x="0" y="21"/>
                            <a:pt x="0" y="23"/>
                          </a:cubicBezTo>
                          <a:cubicBezTo>
                            <a:pt x="0" y="26"/>
                            <a:pt x="0" y="26"/>
                            <a:pt x="1" y="28"/>
                          </a:cubicBezTo>
                          <a:cubicBezTo>
                            <a:pt x="2" y="30"/>
                            <a:pt x="4" y="30"/>
                            <a:pt x="6" y="30"/>
                          </a:cubicBezTo>
                          <a:cubicBezTo>
                            <a:pt x="8" y="30"/>
                            <a:pt x="9" y="30"/>
                            <a:pt x="11" y="30"/>
                          </a:cubicBezTo>
                          <a:cubicBezTo>
                            <a:pt x="13" y="31"/>
                            <a:pt x="15" y="33"/>
                            <a:pt x="16" y="34"/>
                          </a:cubicBezTo>
                          <a:cubicBezTo>
                            <a:pt x="18" y="36"/>
                            <a:pt x="19" y="37"/>
                            <a:pt x="20" y="38"/>
                          </a:cubicBezTo>
                          <a:cubicBezTo>
                            <a:pt x="25" y="40"/>
                            <a:pt x="24" y="42"/>
                            <a:pt x="24" y="44"/>
                          </a:cubicBezTo>
                          <a:cubicBezTo>
                            <a:pt x="24" y="45"/>
                            <a:pt x="24" y="47"/>
                            <a:pt x="24" y="4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1" name="Freeform 1137">
                      <a:extLst>
                        <a:ext uri="{FF2B5EF4-FFF2-40B4-BE49-F238E27FC236}">
                          <a16:creationId xmlns:a16="http://schemas.microsoft.com/office/drawing/2014/main" id="{D38E03B3-258C-F235-A97A-DB250CE036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8085" y="4632494"/>
                      <a:ext cx="33830" cy="28193"/>
                    </a:xfrm>
                    <a:custGeom>
                      <a:avLst/>
                      <a:gdLst>
                        <a:gd name="T0" fmla="*/ 25 w 82"/>
                        <a:gd name="T1" fmla="*/ 11 h 67"/>
                        <a:gd name="T2" fmla="*/ 18 w 82"/>
                        <a:gd name="T3" fmla="*/ 9 h 67"/>
                        <a:gd name="T4" fmla="*/ 13 w 82"/>
                        <a:gd name="T5" fmla="*/ 7 h 67"/>
                        <a:gd name="T6" fmla="*/ 10 w 82"/>
                        <a:gd name="T7" fmla="*/ 7 h 67"/>
                        <a:gd name="T8" fmla="*/ 10 w 82"/>
                        <a:gd name="T9" fmla="*/ 9 h 67"/>
                        <a:gd name="T10" fmla="*/ 14 w 82"/>
                        <a:gd name="T11" fmla="*/ 19 h 67"/>
                        <a:gd name="T12" fmla="*/ 12 w 82"/>
                        <a:gd name="T13" fmla="*/ 27 h 67"/>
                        <a:gd name="T14" fmla="*/ 10 w 82"/>
                        <a:gd name="T15" fmla="*/ 31 h 67"/>
                        <a:gd name="T16" fmla="*/ 12 w 82"/>
                        <a:gd name="T17" fmla="*/ 33 h 67"/>
                        <a:gd name="T18" fmla="*/ 14 w 82"/>
                        <a:gd name="T19" fmla="*/ 38 h 67"/>
                        <a:gd name="T20" fmla="*/ 6 w 82"/>
                        <a:gd name="T21" fmla="*/ 49 h 67"/>
                        <a:gd name="T22" fmla="*/ 0 w 82"/>
                        <a:gd name="T23" fmla="*/ 57 h 67"/>
                        <a:gd name="T24" fmla="*/ 29 w 82"/>
                        <a:gd name="T25" fmla="*/ 67 h 67"/>
                        <a:gd name="T26" fmla="*/ 29 w 82"/>
                        <a:gd name="T27" fmla="*/ 65 h 67"/>
                        <a:gd name="T28" fmla="*/ 28 w 82"/>
                        <a:gd name="T29" fmla="*/ 61 h 67"/>
                        <a:gd name="T30" fmla="*/ 27 w 82"/>
                        <a:gd name="T31" fmla="*/ 56 h 67"/>
                        <a:gd name="T32" fmla="*/ 31 w 82"/>
                        <a:gd name="T33" fmla="*/ 47 h 67"/>
                        <a:gd name="T34" fmla="*/ 31 w 82"/>
                        <a:gd name="T35" fmla="*/ 47 h 67"/>
                        <a:gd name="T36" fmla="*/ 32 w 82"/>
                        <a:gd name="T37" fmla="*/ 47 h 67"/>
                        <a:gd name="T38" fmla="*/ 38 w 82"/>
                        <a:gd name="T39" fmla="*/ 49 h 67"/>
                        <a:gd name="T40" fmla="*/ 43 w 82"/>
                        <a:gd name="T41" fmla="*/ 43 h 67"/>
                        <a:gd name="T42" fmla="*/ 60 w 82"/>
                        <a:gd name="T43" fmla="*/ 50 h 67"/>
                        <a:gd name="T44" fmla="*/ 70 w 82"/>
                        <a:gd name="T45" fmla="*/ 55 h 67"/>
                        <a:gd name="T46" fmla="*/ 82 w 82"/>
                        <a:gd name="T47" fmla="*/ 43 h 67"/>
                        <a:gd name="T48" fmla="*/ 76 w 82"/>
                        <a:gd name="T49" fmla="*/ 30 h 67"/>
                        <a:gd name="T50" fmla="*/ 76 w 82"/>
                        <a:gd name="T51" fmla="*/ 26 h 67"/>
                        <a:gd name="T52" fmla="*/ 76 w 82"/>
                        <a:gd name="T53" fmla="*/ 24 h 67"/>
                        <a:gd name="T54" fmla="*/ 74 w 82"/>
                        <a:gd name="T55" fmla="*/ 23 h 67"/>
                        <a:gd name="T56" fmla="*/ 71 w 82"/>
                        <a:gd name="T57" fmla="*/ 24 h 67"/>
                        <a:gd name="T58" fmla="*/ 65 w 82"/>
                        <a:gd name="T59" fmla="*/ 24 h 67"/>
                        <a:gd name="T60" fmla="*/ 58 w 82"/>
                        <a:gd name="T61" fmla="*/ 17 h 67"/>
                        <a:gd name="T62" fmla="*/ 56 w 82"/>
                        <a:gd name="T63" fmla="*/ 14 h 67"/>
                        <a:gd name="T64" fmla="*/ 51 w 82"/>
                        <a:gd name="T65" fmla="*/ 13 h 67"/>
                        <a:gd name="T66" fmla="*/ 49 w 82"/>
                        <a:gd name="T67" fmla="*/ 13 h 67"/>
                        <a:gd name="T68" fmla="*/ 43 w 82"/>
                        <a:gd name="T69" fmla="*/ 12 h 67"/>
                        <a:gd name="T70" fmla="*/ 38 w 82"/>
                        <a:gd name="T71" fmla="*/ 8 h 67"/>
                        <a:gd name="T72" fmla="*/ 31 w 82"/>
                        <a:gd name="T73" fmla="*/ 0 h 67"/>
                        <a:gd name="T74" fmla="*/ 25 w 82"/>
                        <a:gd name="T75" fmla="*/ 11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82" h="67">
                          <a:moveTo>
                            <a:pt x="25" y="11"/>
                          </a:moveTo>
                          <a:cubicBezTo>
                            <a:pt x="21" y="11"/>
                            <a:pt x="19" y="10"/>
                            <a:pt x="18" y="9"/>
                          </a:cubicBezTo>
                          <a:cubicBezTo>
                            <a:pt x="16" y="8"/>
                            <a:pt x="15" y="7"/>
                            <a:pt x="13" y="7"/>
                          </a:cubicBezTo>
                          <a:lnTo>
                            <a:pt x="10" y="7"/>
                          </a:lnTo>
                          <a:lnTo>
                            <a:pt x="10" y="9"/>
                          </a:lnTo>
                          <a:cubicBezTo>
                            <a:pt x="13" y="11"/>
                            <a:pt x="14" y="15"/>
                            <a:pt x="14" y="19"/>
                          </a:cubicBezTo>
                          <a:cubicBezTo>
                            <a:pt x="14" y="23"/>
                            <a:pt x="13" y="25"/>
                            <a:pt x="12" y="27"/>
                          </a:cubicBezTo>
                          <a:cubicBezTo>
                            <a:pt x="11" y="28"/>
                            <a:pt x="10" y="29"/>
                            <a:pt x="10" y="31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3" y="34"/>
                            <a:pt x="14" y="35"/>
                            <a:pt x="14" y="38"/>
                          </a:cubicBezTo>
                          <a:cubicBezTo>
                            <a:pt x="14" y="43"/>
                            <a:pt x="10" y="46"/>
                            <a:pt x="6" y="49"/>
                          </a:cubicBezTo>
                          <a:cubicBezTo>
                            <a:pt x="3" y="52"/>
                            <a:pt x="0" y="54"/>
                            <a:pt x="0" y="57"/>
                          </a:cubicBezTo>
                          <a:cubicBezTo>
                            <a:pt x="0" y="61"/>
                            <a:pt x="21" y="66"/>
                            <a:pt x="29" y="67"/>
                          </a:cubicBezTo>
                          <a:cubicBezTo>
                            <a:pt x="29" y="66"/>
                            <a:pt x="29" y="66"/>
                            <a:pt x="29" y="65"/>
                          </a:cubicBezTo>
                          <a:cubicBezTo>
                            <a:pt x="29" y="63"/>
                            <a:pt x="29" y="62"/>
                            <a:pt x="28" y="61"/>
                          </a:cubicBezTo>
                          <a:cubicBezTo>
                            <a:pt x="28" y="60"/>
                            <a:pt x="27" y="58"/>
                            <a:pt x="27" y="56"/>
                          </a:cubicBezTo>
                          <a:cubicBezTo>
                            <a:pt x="27" y="53"/>
                            <a:pt x="28" y="50"/>
                            <a:pt x="31" y="47"/>
                          </a:cubicBezTo>
                          <a:lnTo>
                            <a:pt x="31" y="47"/>
                          </a:lnTo>
                          <a:lnTo>
                            <a:pt x="32" y="47"/>
                          </a:lnTo>
                          <a:cubicBezTo>
                            <a:pt x="33" y="48"/>
                            <a:pt x="35" y="48"/>
                            <a:pt x="38" y="49"/>
                          </a:cubicBezTo>
                          <a:cubicBezTo>
                            <a:pt x="38" y="46"/>
                            <a:pt x="40" y="43"/>
                            <a:pt x="43" y="43"/>
                          </a:cubicBezTo>
                          <a:cubicBezTo>
                            <a:pt x="48" y="43"/>
                            <a:pt x="54" y="47"/>
                            <a:pt x="60" y="50"/>
                          </a:cubicBezTo>
                          <a:cubicBezTo>
                            <a:pt x="64" y="53"/>
                            <a:pt x="68" y="55"/>
                            <a:pt x="70" y="55"/>
                          </a:cubicBezTo>
                          <a:cubicBezTo>
                            <a:pt x="77" y="55"/>
                            <a:pt x="81" y="49"/>
                            <a:pt x="82" y="43"/>
                          </a:cubicBezTo>
                          <a:cubicBezTo>
                            <a:pt x="78" y="39"/>
                            <a:pt x="76" y="33"/>
                            <a:pt x="76" y="30"/>
                          </a:cubicBezTo>
                          <a:cubicBezTo>
                            <a:pt x="76" y="29"/>
                            <a:pt x="76" y="28"/>
                            <a:pt x="76" y="26"/>
                          </a:cubicBezTo>
                          <a:cubicBezTo>
                            <a:pt x="76" y="25"/>
                            <a:pt x="76" y="24"/>
                            <a:pt x="76" y="24"/>
                          </a:cubicBezTo>
                          <a:cubicBezTo>
                            <a:pt x="76" y="23"/>
                            <a:pt x="75" y="23"/>
                            <a:pt x="74" y="23"/>
                          </a:cubicBezTo>
                          <a:cubicBezTo>
                            <a:pt x="74" y="23"/>
                            <a:pt x="72" y="23"/>
                            <a:pt x="71" y="24"/>
                          </a:cubicBezTo>
                          <a:cubicBezTo>
                            <a:pt x="69" y="24"/>
                            <a:pt x="67" y="24"/>
                            <a:pt x="65" y="24"/>
                          </a:cubicBezTo>
                          <a:cubicBezTo>
                            <a:pt x="60" y="24"/>
                            <a:pt x="59" y="20"/>
                            <a:pt x="58" y="17"/>
                          </a:cubicBezTo>
                          <a:cubicBezTo>
                            <a:pt x="58" y="16"/>
                            <a:pt x="57" y="14"/>
                            <a:pt x="56" y="14"/>
                          </a:cubicBezTo>
                          <a:cubicBezTo>
                            <a:pt x="55" y="13"/>
                            <a:pt x="53" y="13"/>
                            <a:pt x="51" y="13"/>
                          </a:cubicBezTo>
                          <a:cubicBezTo>
                            <a:pt x="51" y="13"/>
                            <a:pt x="50" y="13"/>
                            <a:pt x="49" y="13"/>
                          </a:cubicBezTo>
                          <a:cubicBezTo>
                            <a:pt x="48" y="13"/>
                            <a:pt x="46" y="13"/>
                            <a:pt x="43" y="12"/>
                          </a:cubicBezTo>
                          <a:cubicBezTo>
                            <a:pt x="42" y="12"/>
                            <a:pt x="41" y="11"/>
                            <a:pt x="38" y="8"/>
                          </a:cubicBezTo>
                          <a:cubicBezTo>
                            <a:pt x="37" y="7"/>
                            <a:pt x="34" y="4"/>
                            <a:pt x="31" y="0"/>
                          </a:cubicBezTo>
                          <a:cubicBezTo>
                            <a:pt x="31" y="6"/>
                            <a:pt x="30" y="11"/>
                            <a:pt x="25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2" name="Freeform 1138">
                      <a:extLst>
                        <a:ext uri="{FF2B5EF4-FFF2-40B4-BE49-F238E27FC236}">
                          <a16:creationId xmlns:a16="http://schemas.microsoft.com/office/drawing/2014/main" id="{B5E36947-C2A8-A4FE-5273-E2BFF36331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7942" y="4583628"/>
                      <a:ext cx="22554" cy="24434"/>
                    </a:xfrm>
                    <a:custGeom>
                      <a:avLst/>
                      <a:gdLst>
                        <a:gd name="T0" fmla="*/ 36 w 52"/>
                        <a:gd name="T1" fmla="*/ 49 h 56"/>
                        <a:gd name="T2" fmla="*/ 38 w 52"/>
                        <a:gd name="T3" fmla="*/ 49 h 56"/>
                        <a:gd name="T4" fmla="*/ 44 w 52"/>
                        <a:gd name="T5" fmla="*/ 34 h 56"/>
                        <a:gd name="T6" fmla="*/ 48 w 52"/>
                        <a:gd name="T7" fmla="*/ 27 h 56"/>
                        <a:gd name="T8" fmla="*/ 50 w 52"/>
                        <a:gd name="T9" fmla="*/ 22 h 56"/>
                        <a:gd name="T10" fmla="*/ 52 w 52"/>
                        <a:gd name="T11" fmla="*/ 19 h 56"/>
                        <a:gd name="T12" fmla="*/ 47 w 52"/>
                        <a:gd name="T13" fmla="*/ 10 h 56"/>
                        <a:gd name="T14" fmla="*/ 42 w 52"/>
                        <a:gd name="T15" fmla="*/ 0 h 56"/>
                        <a:gd name="T16" fmla="*/ 35 w 52"/>
                        <a:gd name="T17" fmla="*/ 4 h 56"/>
                        <a:gd name="T18" fmla="*/ 32 w 52"/>
                        <a:gd name="T19" fmla="*/ 2 h 56"/>
                        <a:gd name="T20" fmla="*/ 30 w 52"/>
                        <a:gd name="T21" fmla="*/ 1 h 56"/>
                        <a:gd name="T22" fmla="*/ 29 w 52"/>
                        <a:gd name="T23" fmla="*/ 3 h 56"/>
                        <a:gd name="T24" fmla="*/ 24 w 52"/>
                        <a:gd name="T25" fmla="*/ 7 h 56"/>
                        <a:gd name="T26" fmla="*/ 18 w 52"/>
                        <a:gd name="T27" fmla="*/ 3 h 56"/>
                        <a:gd name="T28" fmla="*/ 13 w 52"/>
                        <a:gd name="T29" fmla="*/ 1 h 56"/>
                        <a:gd name="T30" fmla="*/ 5 w 52"/>
                        <a:gd name="T31" fmla="*/ 5 h 56"/>
                        <a:gd name="T32" fmla="*/ 0 w 52"/>
                        <a:gd name="T33" fmla="*/ 9 h 56"/>
                        <a:gd name="T34" fmla="*/ 2 w 52"/>
                        <a:gd name="T35" fmla="*/ 18 h 56"/>
                        <a:gd name="T36" fmla="*/ 3 w 52"/>
                        <a:gd name="T37" fmla="*/ 26 h 56"/>
                        <a:gd name="T38" fmla="*/ 7 w 52"/>
                        <a:gd name="T39" fmla="*/ 31 h 56"/>
                        <a:gd name="T40" fmla="*/ 13 w 52"/>
                        <a:gd name="T41" fmla="*/ 40 h 56"/>
                        <a:gd name="T42" fmla="*/ 13 w 52"/>
                        <a:gd name="T43" fmla="*/ 43 h 56"/>
                        <a:gd name="T44" fmla="*/ 20 w 52"/>
                        <a:gd name="T45" fmla="*/ 56 h 56"/>
                        <a:gd name="T46" fmla="*/ 25 w 52"/>
                        <a:gd name="T47" fmla="*/ 56 h 56"/>
                        <a:gd name="T48" fmla="*/ 36 w 52"/>
                        <a:gd name="T49" fmla="*/ 49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2" h="56">
                          <a:moveTo>
                            <a:pt x="36" y="49"/>
                          </a:moveTo>
                          <a:lnTo>
                            <a:pt x="38" y="49"/>
                          </a:lnTo>
                          <a:cubicBezTo>
                            <a:pt x="41" y="39"/>
                            <a:pt x="43" y="34"/>
                            <a:pt x="44" y="34"/>
                          </a:cubicBezTo>
                          <a:lnTo>
                            <a:pt x="48" y="27"/>
                          </a:lnTo>
                          <a:cubicBezTo>
                            <a:pt x="48" y="25"/>
                            <a:pt x="49" y="23"/>
                            <a:pt x="50" y="22"/>
                          </a:cubicBezTo>
                          <a:cubicBezTo>
                            <a:pt x="51" y="21"/>
                            <a:pt x="52" y="20"/>
                            <a:pt x="52" y="19"/>
                          </a:cubicBezTo>
                          <a:cubicBezTo>
                            <a:pt x="52" y="14"/>
                            <a:pt x="50" y="12"/>
                            <a:pt x="47" y="10"/>
                          </a:cubicBezTo>
                          <a:cubicBezTo>
                            <a:pt x="45" y="8"/>
                            <a:pt x="42" y="5"/>
                            <a:pt x="42" y="0"/>
                          </a:cubicBezTo>
                          <a:cubicBezTo>
                            <a:pt x="40" y="2"/>
                            <a:pt x="37" y="4"/>
                            <a:pt x="35" y="4"/>
                          </a:cubicBezTo>
                          <a:cubicBezTo>
                            <a:pt x="33" y="4"/>
                            <a:pt x="33" y="3"/>
                            <a:pt x="32" y="2"/>
                          </a:cubicBezTo>
                          <a:cubicBezTo>
                            <a:pt x="31" y="2"/>
                            <a:pt x="31" y="1"/>
                            <a:pt x="30" y="1"/>
                          </a:cubicBezTo>
                          <a:cubicBezTo>
                            <a:pt x="30" y="1"/>
                            <a:pt x="29" y="2"/>
                            <a:pt x="29" y="3"/>
                          </a:cubicBezTo>
                          <a:cubicBezTo>
                            <a:pt x="28" y="5"/>
                            <a:pt x="27" y="7"/>
                            <a:pt x="24" y="7"/>
                          </a:cubicBezTo>
                          <a:cubicBezTo>
                            <a:pt x="21" y="7"/>
                            <a:pt x="20" y="5"/>
                            <a:pt x="18" y="3"/>
                          </a:cubicBezTo>
                          <a:cubicBezTo>
                            <a:pt x="17" y="2"/>
                            <a:pt x="15" y="1"/>
                            <a:pt x="13" y="1"/>
                          </a:cubicBezTo>
                          <a:cubicBezTo>
                            <a:pt x="9" y="1"/>
                            <a:pt x="7" y="3"/>
                            <a:pt x="5" y="5"/>
                          </a:cubicBezTo>
                          <a:cubicBezTo>
                            <a:pt x="4" y="7"/>
                            <a:pt x="2" y="8"/>
                            <a:pt x="0" y="9"/>
                          </a:cubicBezTo>
                          <a:cubicBezTo>
                            <a:pt x="1" y="12"/>
                            <a:pt x="1" y="15"/>
                            <a:pt x="2" y="18"/>
                          </a:cubicBezTo>
                          <a:cubicBezTo>
                            <a:pt x="2" y="21"/>
                            <a:pt x="2" y="24"/>
                            <a:pt x="3" y="26"/>
                          </a:cubicBezTo>
                          <a:cubicBezTo>
                            <a:pt x="4" y="28"/>
                            <a:pt x="5" y="29"/>
                            <a:pt x="7" y="31"/>
                          </a:cubicBezTo>
                          <a:cubicBezTo>
                            <a:pt x="10" y="33"/>
                            <a:pt x="13" y="35"/>
                            <a:pt x="13" y="40"/>
                          </a:cubicBezTo>
                          <a:lnTo>
                            <a:pt x="13" y="43"/>
                          </a:lnTo>
                          <a:cubicBezTo>
                            <a:pt x="13" y="47"/>
                            <a:pt x="16" y="54"/>
                            <a:pt x="20" y="56"/>
                          </a:cubicBezTo>
                          <a:lnTo>
                            <a:pt x="25" y="56"/>
                          </a:lnTo>
                          <a:cubicBezTo>
                            <a:pt x="25" y="49"/>
                            <a:pt x="32" y="49"/>
                            <a:pt x="36" y="4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3" name="Freeform 1139">
                      <a:extLst>
                        <a:ext uri="{FF2B5EF4-FFF2-40B4-BE49-F238E27FC236}">
                          <a16:creationId xmlns:a16="http://schemas.microsoft.com/office/drawing/2014/main" id="{E8D07DC2-141C-7F6C-1152-4E413A82CA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694516"/>
                      <a:ext cx="24434" cy="45107"/>
                    </a:xfrm>
                    <a:custGeom>
                      <a:avLst/>
                      <a:gdLst>
                        <a:gd name="T0" fmla="*/ 53 w 58"/>
                        <a:gd name="T1" fmla="*/ 53 h 106"/>
                        <a:gd name="T2" fmla="*/ 48 w 58"/>
                        <a:gd name="T3" fmla="*/ 51 h 106"/>
                        <a:gd name="T4" fmla="*/ 40 w 58"/>
                        <a:gd name="T5" fmla="*/ 43 h 106"/>
                        <a:gd name="T6" fmla="*/ 44 w 58"/>
                        <a:gd name="T7" fmla="*/ 35 h 106"/>
                        <a:gd name="T8" fmla="*/ 48 w 58"/>
                        <a:gd name="T9" fmla="*/ 31 h 106"/>
                        <a:gd name="T10" fmla="*/ 46 w 58"/>
                        <a:gd name="T11" fmla="*/ 29 h 106"/>
                        <a:gd name="T12" fmla="*/ 45 w 58"/>
                        <a:gd name="T13" fmla="*/ 28 h 106"/>
                        <a:gd name="T14" fmla="*/ 40 w 58"/>
                        <a:gd name="T15" fmla="*/ 20 h 106"/>
                        <a:gd name="T16" fmla="*/ 46 w 58"/>
                        <a:gd name="T17" fmla="*/ 10 h 106"/>
                        <a:gd name="T18" fmla="*/ 45 w 58"/>
                        <a:gd name="T19" fmla="*/ 7 h 106"/>
                        <a:gd name="T20" fmla="*/ 39 w 58"/>
                        <a:gd name="T21" fmla="*/ 0 h 106"/>
                        <a:gd name="T22" fmla="*/ 36 w 58"/>
                        <a:gd name="T23" fmla="*/ 1 h 106"/>
                        <a:gd name="T24" fmla="*/ 31 w 58"/>
                        <a:gd name="T25" fmla="*/ 2 h 106"/>
                        <a:gd name="T26" fmla="*/ 24 w 58"/>
                        <a:gd name="T27" fmla="*/ 1 h 106"/>
                        <a:gd name="T28" fmla="*/ 18 w 58"/>
                        <a:gd name="T29" fmla="*/ 0 h 106"/>
                        <a:gd name="T30" fmla="*/ 14 w 58"/>
                        <a:gd name="T31" fmla="*/ 2 h 106"/>
                        <a:gd name="T32" fmla="*/ 17 w 58"/>
                        <a:gd name="T33" fmla="*/ 12 h 106"/>
                        <a:gd name="T34" fmla="*/ 20 w 58"/>
                        <a:gd name="T35" fmla="*/ 30 h 106"/>
                        <a:gd name="T36" fmla="*/ 27 w 58"/>
                        <a:gd name="T37" fmla="*/ 40 h 106"/>
                        <a:gd name="T38" fmla="*/ 28 w 58"/>
                        <a:gd name="T39" fmla="*/ 40 h 106"/>
                        <a:gd name="T40" fmla="*/ 28 w 58"/>
                        <a:gd name="T41" fmla="*/ 46 h 106"/>
                        <a:gd name="T42" fmla="*/ 28 w 58"/>
                        <a:gd name="T43" fmla="*/ 47 h 106"/>
                        <a:gd name="T44" fmla="*/ 26 w 58"/>
                        <a:gd name="T45" fmla="*/ 49 h 106"/>
                        <a:gd name="T46" fmla="*/ 23 w 58"/>
                        <a:gd name="T47" fmla="*/ 53 h 106"/>
                        <a:gd name="T48" fmla="*/ 24 w 58"/>
                        <a:gd name="T49" fmla="*/ 60 h 106"/>
                        <a:gd name="T50" fmla="*/ 26 w 58"/>
                        <a:gd name="T51" fmla="*/ 67 h 106"/>
                        <a:gd name="T52" fmla="*/ 14 w 58"/>
                        <a:gd name="T53" fmla="*/ 75 h 106"/>
                        <a:gd name="T54" fmla="*/ 11 w 58"/>
                        <a:gd name="T55" fmla="*/ 73 h 106"/>
                        <a:gd name="T56" fmla="*/ 10 w 58"/>
                        <a:gd name="T57" fmla="*/ 72 h 106"/>
                        <a:gd name="T58" fmla="*/ 8 w 58"/>
                        <a:gd name="T59" fmla="*/ 76 h 106"/>
                        <a:gd name="T60" fmla="*/ 9 w 58"/>
                        <a:gd name="T61" fmla="*/ 80 h 106"/>
                        <a:gd name="T62" fmla="*/ 11 w 58"/>
                        <a:gd name="T63" fmla="*/ 85 h 106"/>
                        <a:gd name="T64" fmla="*/ 5 w 58"/>
                        <a:gd name="T65" fmla="*/ 92 h 106"/>
                        <a:gd name="T66" fmla="*/ 0 w 58"/>
                        <a:gd name="T67" fmla="*/ 97 h 106"/>
                        <a:gd name="T68" fmla="*/ 4 w 58"/>
                        <a:gd name="T69" fmla="*/ 101 h 106"/>
                        <a:gd name="T70" fmla="*/ 7 w 58"/>
                        <a:gd name="T71" fmla="*/ 103 h 106"/>
                        <a:gd name="T72" fmla="*/ 10 w 58"/>
                        <a:gd name="T73" fmla="*/ 103 h 106"/>
                        <a:gd name="T74" fmla="*/ 18 w 58"/>
                        <a:gd name="T75" fmla="*/ 105 h 106"/>
                        <a:gd name="T76" fmla="*/ 25 w 58"/>
                        <a:gd name="T77" fmla="*/ 106 h 106"/>
                        <a:gd name="T78" fmla="*/ 48 w 58"/>
                        <a:gd name="T79" fmla="*/ 105 h 106"/>
                        <a:gd name="T80" fmla="*/ 48 w 58"/>
                        <a:gd name="T81" fmla="*/ 105 h 106"/>
                        <a:gd name="T82" fmla="*/ 46 w 58"/>
                        <a:gd name="T83" fmla="*/ 103 h 106"/>
                        <a:gd name="T84" fmla="*/ 45 w 58"/>
                        <a:gd name="T85" fmla="*/ 103 h 106"/>
                        <a:gd name="T86" fmla="*/ 45 w 58"/>
                        <a:gd name="T87" fmla="*/ 85 h 106"/>
                        <a:gd name="T88" fmla="*/ 47 w 58"/>
                        <a:gd name="T89" fmla="*/ 86 h 106"/>
                        <a:gd name="T90" fmla="*/ 53 w 58"/>
                        <a:gd name="T91" fmla="*/ 90 h 106"/>
                        <a:gd name="T92" fmla="*/ 56 w 58"/>
                        <a:gd name="T93" fmla="*/ 92 h 106"/>
                        <a:gd name="T94" fmla="*/ 57 w 58"/>
                        <a:gd name="T95" fmla="*/ 80 h 106"/>
                        <a:gd name="T96" fmla="*/ 57 w 58"/>
                        <a:gd name="T97" fmla="*/ 74 h 106"/>
                        <a:gd name="T98" fmla="*/ 57 w 58"/>
                        <a:gd name="T99" fmla="*/ 70 h 106"/>
                        <a:gd name="T100" fmla="*/ 53 w 58"/>
                        <a:gd name="T101" fmla="*/ 53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8" h="106">
                          <a:moveTo>
                            <a:pt x="53" y="53"/>
                          </a:moveTo>
                          <a:cubicBezTo>
                            <a:pt x="52" y="52"/>
                            <a:pt x="50" y="51"/>
                            <a:pt x="48" y="51"/>
                          </a:cubicBezTo>
                          <a:cubicBezTo>
                            <a:pt x="44" y="50"/>
                            <a:pt x="40" y="49"/>
                            <a:pt x="40" y="43"/>
                          </a:cubicBezTo>
                          <a:cubicBezTo>
                            <a:pt x="40" y="39"/>
                            <a:pt x="42" y="37"/>
                            <a:pt x="44" y="35"/>
                          </a:cubicBezTo>
                          <a:cubicBezTo>
                            <a:pt x="45" y="34"/>
                            <a:pt x="47" y="32"/>
                            <a:pt x="48" y="31"/>
                          </a:cubicBezTo>
                          <a:lnTo>
                            <a:pt x="46" y="29"/>
                          </a:lnTo>
                          <a:cubicBezTo>
                            <a:pt x="45" y="29"/>
                            <a:pt x="45" y="28"/>
                            <a:pt x="45" y="28"/>
                          </a:cubicBezTo>
                          <a:cubicBezTo>
                            <a:pt x="43" y="26"/>
                            <a:pt x="40" y="24"/>
                            <a:pt x="40" y="20"/>
                          </a:cubicBezTo>
                          <a:cubicBezTo>
                            <a:pt x="40" y="15"/>
                            <a:pt x="43" y="13"/>
                            <a:pt x="46" y="10"/>
                          </a:cubicBezTo>
                          <a:cubicBezTo>
                            <a:pt x="45" y="9"/>
                            <a:pt x="45" y="8"/>
                            <a:pt x="45" y="7"/>
                          </a:cubicBezTo>
                          <a:cubicBezTo>
                            <a:pt x="44" y="3"/>
                            <a:pt x="43" y="0"/>
                            <a:pt x="39" y="0"/>
                          </a:cubicBezTo>
                          <a:cubicBezTo>
                            <a:pt x="37" y="0"/>
                            <a:pt x="37" y="0"/>
                            <a:pt x="36" y="1"/>
                          </a:cubicBezTo>
                          <a:cubicBezTo>
                            <a:pt x="34" y="1"/>
                            <a:pt x="33" y="2"/>
                            <a:pt x="31" y="2"/>
                          </a:cubicBezTo>
                          <a:cubicBezTo>
                            <a:pt x="28" y="2"/>
                            <a:pt x="26" y="1"/>
                            <a:pt x="24" y="1"/>
                          </a:cubicBezTo>
                          <a:cubicBezTo>
                            <a:pt x="23" y="0"/>
                            <a:pt x="21" y="0"/>
                            <a:pt x="18" y="0"/>
                          </a:cubicBezTo>
                          <a:cubicBezTo>
                            <a:pt x="16" y="0"/>
                            <a:pt x="15" y="0"/>
                            <a:pt x="14" y="2"/>
                          </a:cubicBezTo>
                          <a:cubicBezTo>
                            <a:pt x="15" y="6"/>
                            <a:pt x="16" y="9"/>
                            <a:pt x="17" y="12"/>
                          </a:cubicBezTo>
                          <a:cubicBezTo>
                            <a:pt x="18" y="16"/>
                            <a:pt x="20" y="21"/>
                            <a:pt x="20" y="30"/>
                          </a:cubicBezTo>
                          <a:cubicBezTo>
                            <a:pt x="20" y="37"/>
                            <a:pt x="21" y="40"/>
                            <a:pt x="27" y="40"/>
                          </a:cubicBezTo>
                          <a:lnTo>
                            <a:pt x="28" y="40"/>
                          </a:lnTo>
                          <a:lnTo>
                            <a:pt x="28" y="46"/>
                          </a:lnTo>
                          <a:lnTo>
                            <a:pt x="28" y="47"/>
                          </a:lnTo>
                          <a:cubicBezTo>
                            <a:pt x="27" y="48"/>
                            <a:pt x="26" y="49"/>
                            <a:pt x="26" y="49"/>
                          </a:cubicBezTo>
                          <a:cubicBezTo>
                            <a:pt x="24" y="51"/>
                            <a:pt x="23" y="52"/>
                            <a:pt x="23" y="53"/>
                          </a:cubicBezTo>
                          <a:cubicBezTo>
                            <a:pt x="23" y="56"/>
                            <a:pt x="24" y="58"/>
                            <a:pt x="24" y="60"/>
                          </a:cubicBezTo>
                          <a:cubicBezTo>
                            <a:pt x="25" y="62"/>
                            <a:pt x="26" y="64"/>
                            <a:pt x="26" y="67"/>
                          </a:cubicBezTo>
                          <a:cubicBezTo>
                            <a:pt x="26" y="71"/>
                            <a:pt x="16" y="75"/>
                            <a:pt x="14" y="75"/>
                          </a:cubicBezTo>
                          <a:cubicBezTo>
                            <a:pt x="13" y="75"/>
                            <a:pt x="12" y="74"/>
                            <a:pt x="11" y="73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8" y="72"/>
                            <a:pt x="8" y="75"/>
                            <a:pt x="8" y="76"/>
                          </a:cubicBezTo>
                          <a:cubicBezTo>
                            <a:pt x="8" y="77"/>
                            <a:pt x="8" y="79"/>
                            <a:pt x="9" y="80"/>
                          </a:cubicBezTo>
                          <a:cubicBezTo>
                            <a:pt x="10" y="81"/>
                            <a:pt x="11" y="83"/>
                            <a:pt x="11" y="85"/>
                          </a:cubicBezTo>
                          <a:cubicBezTo>
                            <a:pt x="11" y="89"/>
                            <a:pt x="7" y="91"/>
                            <a:pt x="5" y="92"/>
                          </a:cubicBezTo>
                          <a:cubicBezTo>
                            <a:pt x="2" y="94"/>
                            <a:pt x="0" y="95"/>
                            <a:pt x="0" y="97"/>
                          </a:cubicBezTo>
                          <a:cubicBezTo>
                            <a:pt x="0" y="99"/>
                            <a:pt x="2" y="100"/>
                            <a:pt x="4" y="101"/>
                          </a:cubicBezTo>
                          <a:cubicBezTo>
                            <a:pt x="5" y="101"/>
                            <a:pt x="6" y="102"/>
                            <a:pt x="7" y="103"/>
                          </a:cubicBezTo>
                          <a:lnTo>
                            <a:pt x="10" y="103"/>
                          </a:lnTo>
                          <a:cubicBezTo>
                            <a:pt x="13" y="103"/>
                            <a:pt x="15" y="104"/>
                            <a:pt x="18" y="105"/>
                          </a:cubicBezTo>
                          <a:cubicBezTo>
                            <a:pt x="20" y="106"/>
                            <a:pt x="23" y="106"/>
                            <a:pt x="25" y="106"/>
                          </a:cubicBezTo>
                          <a:cubicBezTo>
                            <a:pt x="32" y="105"/>
                            <a:pt x="40" y="105"/>
                            <a:pt x="48" y="105"/>
                          </a:cubicBezTo>
                          <a:cubicBezTo>
                            <a:pt x="48" y="105"/>
                            <a:pt x="48" y="105"/>
                            <a:pt x="48" y="105"/>
                          </a:cubicBezTo>
                          <a:cubicBezTo>
                            <a:pt x="47" y="104"/>
                            <a:pt x="47" y="104"/>
                            <a:pt x="46" y="103"/>
                          </a:cubicBezTo>
                          <a:lnTo>
                            <a:pt x="45" y="103"/>
                          </a:lnTo>
                          <a:lnTo>
                            <a:pt x="45" y="85"/>
                          </a:lnTo>
                          <a:lnTo>
                            <a:pt x="47" y="86"/>
                          </a:lnTo>
                          <a:cubicBezTo>
                            <a:pt x="50" y="87"/>
                            <a:pt x="52" y="88"/>
                            <a:pt x="53" y="90"/>
                          </a:cubicBezTo>
                          <a:cubicBezTo>
                            <a:pt x="54" y="90"/>
                            <a:pt x="55" y="91"/>
                            <a:pt x="56" y="92"/>
                          </a:cubicBezTo>
                          <a:cubicBezTo>
                            <a:pt x="57" y="87"/>
                            <a:pt x="57" y="84"/>
                            <a:pt x="57" y="80"/>
                          </a:cubicBezTo>
                          <a:cubicBezTo>
                            <a:pt x="57" y="78"/>
                            <a:pt x="57" y="76"/>
                            <a:pt x="57" y="74"/>
                          </a:cubicBezTo>
                          <a:cubicBezTo>
                            <a:pt x="57" y="73"/>
                            <a:pt x="57" y="72"/>
                            <a:pt x="57" y="70"/>
                          </a:cubicBezTo>
                          <a:cubicBezTo>
                            <a:pt x="58" y="63"/>
                            <a:pt x="58" y="57"/>
                            <a:pt x="53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4" name="Freeform 1140">
                      <a:extLst>
                        <a:ext uri="{FF2B5EF4-FFF2-40B4-BE49-F238E27FC236}">
                          <a16:creationId xmlns:a16="http://schemas.microsoft.com/office/drawing/2014/main" id="{F78E4FF4-415D-1919-ED1C-73F0BDA0AC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0956" y="4653168"/>
                      <a:ext cx="50746" cy="58264"/>
                    </a:xfrm>
                    <a:custGeom>
                      <a:avLst/>
                      <a:gdLst>
                        <a:gd name="T0" fmla="*/ 115 w 117"/>
                        <a:gd name="T1" fmla="*/ 13 h 133"/>
                        <a:gd name="T2" fmla="*/ 110 w 117"/>
                        <a:gd name="T3" fmla="*/ 6 h 133"/>
                        <a:gd name="T4" fmla="*/ 99 w 117"/>
                        <a:gd name="T5" fmla="*/ 8 h 133"/>
                        <a:gd name="T6" fmla="*/ 81 w 117"/>
                        <a:gd name="T7" fmla="*/ 0 h 133"/>
                        <a:gd name="T8" fmla="*/ 80 w 117"/>
                        <a:gd name="T9" fmla="*/ 2 h 133"/>
                        <a:gd name="T10" fmla="*/ 80 w 117"/>
                        <a:gd name="T11" fmla="*/ 7 h 133"/>
                        <a:gd name="T12" fmla="*/ 66 w 117"/>
                        <a:gd name="T13" fmla="*/ 11 h 133"/>
                        <a:gd name="T14" fmla="*/ 66 w 117"/>
                        <a:gd name="T15" fmla="*/ 14 h 133"/>
                        <a:gd name="T16" fmla="*/ 67 w 117"/>
                        <a:gd name="T17" fmla="*/ 19 h 133"/>
                        <a:gd name="T18" fmla="*/ 59 w 117"/>
                        <a:gd name="T19" fmla="*/ 19 h 133"/>
                        <a:gd name="T20" fmla="*/ 56 w 117"/>
                        <a:gd name="T21" fmla="*/ 19 h 133"/>
                        <a:gd name="T22" fmla="*/ 41 w 117"/>
                        <a:gd name="T23" fmla="*/ 39 h 133"/>
                        <a:gd name="T24" fmla="*/ 24 w 117"/>
                        <a:gd name="T25" fmla="*/ 26 h 133"/>
                        <a:gd name="T26" fmla="*/ 21 w 117"/>
                        <a:gd name="T27" fmla="*/ 29 h 133"/>
                        <a:gd name="T28" fmla="*/ 11 w 117"/>
                        <a:gd name="T29" fmla="*/ 24 h 133"/>
                        <a:gd name="T30" fmla="*/ 11 w 117"/>
                        <a:gd name="T31" fmla="*/ 37 h 133"/>
                        <a:gd name="T32" fmla="*/ 19 w 117"/>
                        <a:gd name="T33" fmla="*/ 45 h 133"/>
                        <a:gd name="T34" fmla="*/ 5 w 117"/>
                        <a:gd name="T35" fmla="*/ 49 h 133"/>
                        <a:gd name="T36" fmla="*/ 26 w 117"/>
                        <a:gd name="T37" fmla="*/ 67 h 133"/>
                        <a:gd name="T38" fmla="*/ 20 w 117"/>
                        <a:gd name="T39" fmla="*/ 81 h 133"/>
                        <a:gd name="T40" fmla="*/ 29 w 117"/>
                        <a:gd name="T41" fmla="*/ 95 h 133"/>
                        <a:gd name="T42" fmla="*/ 27 w 117"/>
                        <a:gd name="T43" fmla="*/ 105 h 133"/>
                        <a:gd name="T44" fmla="*/ 35 w 117"/>
                        <a:gd name="T45" fmla="*/ 108 h 133"/>
                        <a:gd name="T46" fmla="*/ 46 w 117"/>
                        <a:gd name="T47" fmla="*/ 107 h 133"/>
                        <a:gd name="T48" fmla="*/ 52 w 117"/>
                        <a:gd name="T49" fmla="*/ 105 h 133"/>
                        <a:gd name="T50" fmla="*/ 53 w 117"/>
                        <a:gd name="T51" fmla="*/ 102 h 133"/>
                        <a:gd name="T52" fmla="*/ 58 w 117"/>
                        <a:gd name="T53" fmla="*/ 103 h 133"/>
                        <a:gd name="T54" fmla="*/ 70 w 117"/>
                        <a:gd name="T55" fmla="*/ 122 h 133"/>
                        <a:gd name="T56" fmla="*/ 74 w 117"/>
                        <a:gd name="T57" fmla="*/ 131 h 133"/>
                        <a:gd name="T58" fmla="*/ 81 w 117"/>
                        <a:gd name="T59" fmla="*/ 133 h 133"/>
                        <a:gd name="T60" fmla="*/ 84 w 117"/>
                        <a:gd name="T61" fmla="*/ 129 h 133"/>
                        <a:gd name="T62" fmla="*/ 85 w 117"/>
                        <a:gd name="T63" fmla="*/ 127 h 133"/>
                        <a:gd name="T64" fmla="*/ 94 w 117"/>
                        <a:gd name="T65" fmla="*/ 121 h 133"/>
                        <a:gd name="T66" fmla="*/ 109 w 117"/>
                        <a:gd name="T67" fmla="*/ 106 h 133"/>
                        <a:gd name="T68" fmla="*/ 106 w 117"/>
                        <a:gd name="T69" fmla="*/ 106 h 133"/>
                        <a:gd name="T70" fmla="*/ 98 w 117"/>
                        <a:gd name="T71" fmla="*/ 105 h 133"/>
                        <a:gd name="T72" fmla="*/ 97 w 117"/>
                        <a:gd name="T73" fmla="*/ 102 h 133"/>
                        <a:gd name="T74" fmla="*/ 86 w 117"/>
                        <a:gd name="T75" fmla="*/ 86 h 133"/>
                        <a:gd name="T76" fmla="*/ 88 w 117"/>
                        <a:gd name="T77" fmla="*/ 75 h 133"/>
                        <a:gd name="T78" fmla="*/ 82 w 117"/>
                        <a:gd name="T79" fmla="*/ 64 h 133"/>
                        <a:gd name="T80" fmla="*/ 99 w 117"/>
                        <a:gd name="T81" fmla="*/ 56 h 133"/>
                        <a:gd name="T82" fmla="*/ 107 w 117"/>
                        <a:gd name="T83" fmla="*/ 56 h 133"/>
                        <a:gd name="T84" fmla="*/ 108 w 117"/>
                        <a:gd name="T85" fmla="*/ 47 h 133"/>
                        <a:gd name="T86" fmla="*/ 113 w 117"/>
                        <a:gd name="T87" fmla="*/ 28 h 1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17" h="133">
                          <a:moveTo>
                            <a:pt x="117" y="19"/>
                          </a:moveTo>
                          <a:cubicBezTo>
                            <a:pt x="117" y="17"/>
                            <a:pt x="116" y="15"/>
                            <a:pt x="115" y="13"/>
                          </a:cubicBezTo>
                          <a:cubicBezTo>
                            <a:pt x="114" y="11"/>
                            <a:pt x="113" y="9"/>
                            <a:pt x="113" y="7"/>
                          </a:cubicBezTo>
                          <a:cubicBezTo>
                            <a:pt x="112" y="6"/>
                            <a:pt x="110" y="6"/>
                            <a:pt x="110" y="6"/>
                          </a:cubicBezTo>
                          <a:cubicBezTo>
                            <a:pt x="108" y="6"/>
                            <a:pt x="107" y="6"/>
                            <a:pt x="105" y="7"/>
                          </a:cubicBezTo>
                          <a:cubicBezTo>
                            <a:pt x="103" y="7"/>
                            <a:pt x="101" y="8"/>
                            <a:pt x="99" y="8"/>
                          </a:cubicBezTo>
                          <a:cubicBezTo>
                            <a:pt x="94" y="8"/>
                            <a:pt x="91" y="6"/>
                            <a:pt x="89" y="4"/>
                          </a:cubicBezTo>
                          <a:cubicBezTo>
                            <a:pt x="87" y="2"/>
                            <a:pt x="85" y="0"/>
                            <a:pt x="81" y="0"/>
                          </a:cubicBezTo>
                          <a:cubicBezTo>
                            <a:pt x="80" y="0"/>
                            <a:pt x="80" y="0"/>
                            <a:pt x="80" y="0"/>
                          </a:cubicBezTo>
                          <a:cubicBezTo>
                            <a:pt x="80" y="1"/>
                            <a:pt x="80" y="1"/>
                            <a:pt x="80" y="2"/>
                          </a:cubicBezTo>
                          <a:cubicBezTo>
                            <a:pt x="80" y="3"/>
                            <a:pt x="80" y="5"/>
                            <a:pt x="80" y="6"/>
                          </a:cubicBezTo>
                          <a:lnTo>
                            <a:pt x="80" y="7"/>
                          </a:lnTo>
                          <a:cubicBezTo>
                            <a:pt x="77" y="11"/>
                            <a:pt x="72" y="11"/>
                            <a:pt x="68" y="11"/>
                          </a:cubicBezTo>
                          <a:cubicBezTo>
                            <a:pt x="67" y="11"/>
                            <a:pt x="66" y="11"/>
                            <a:pt x="66" y="11"/>
                          </a:cubicBezTo>
                          <a:cubicBezTo>
                            <a:pt x="65" y="11"/>
                            <a:pt x="65" y="11"/>
                            <a:pt x="65" y="11"/>
                          </a:cubicBezTo>
                          <a:cubicBezTo>
                            <a:pt x="65" y="12"/>
                            <a:pt x="65" y="13"/>
                            <a:pt x="66" y="14"/>
                          </a:cubicBezTo>
                          <a:cubicBezTo>
                            <a:pt x="66" y="15"/>
                            <a:pt x="67" y="16"/>
                            <a:pt x="67" y="18"/>
                          </a:cubicBezTo>
                          <a:lnTo>
                            <a:pt x="67" y="19"/>
                          </a:lnTo>
                          <a:lnTo>
                            <a:pt x="66" y="19"/>
                          </a:lnTo>
                          <a:cubicBezTo>
                            <a:pt x="63" y="19"/>
                            <a:pt x="61" y="19"/>
                            <a:pt x="59" y="19"/>
                          </a:cubicBezTo>
                          <a:cubicBezTo>
                            <a:pt x="58" y="18"/>
                            <a:pt x="58" y="18"/>
                            <a:pt x="57" y="18"/>
                          </a:cubicBezTo>
                          <a:cubicBezTo>
                            <a:pt x="57" y="18"/>
                            <a:pt x="56" y="18"/>
                            <a:pt x="56" y="19"/>
                          </a:cubicBezTo>
                          <a:lnTo>
                            <a:pt x="56" y="23"/>
                          </a:lnTo>
                          <a:cubicBezTo>
                            <a:pt x="56" y="29"/>
                            <a:pt x="50" y="39"/>
                            <a:pt x="41" y="39"/>
                          </a:cubicBezTo>
                          <a:cubicBezTo>
                            <a:pt x="38" y="39"/>
                            <a:pt x="35" y="36"/>
                            <a:pt x="33" y="33"/>
                          </a:cubicBezTo>
                          <a:cubicBezTo>
                            <a:pt x="30" y="29"/>
                            <a:pt x="28" y="26"/>
                            <a:pt x="24" y="26"/>
                          </a:cubicBezTo>
                          <a:cubicBezTo>
                            <a:pt x="24" y="26"/>
                            <a:pt x="24" y="26"/>
                            <a:pt x="24" y="27"/>
                          </a:cubicBezTo>
                          <a:cubicBezTo>
                            <a:pt x="23" y="27"/>
                            <a:pt x="22" y="29"/>
                            <a:pt x="21" y="29"/>
                          </a:cubicBezTo>
                          <a:cubicBezTo>
                            <a:pt x="18" y="29"/>
                            <a:pt x="17" y="27"/>
                            <a:pt x="15" y="26"/>
                          </a:cubicBezTo>
                          <a:cubicBezTo>
                            <a:pt x="14" y="25"/>
                            <a:pt x="13" y="24"/>
                            <a:pt x="11" y="24"/>
                          </a:cubicBezTo>
                          <a:cubicBezTo>
                            <a:pt x="8" y="24"/>
                            <a:pt x="3" y="28"/>
                            <a:pt x="0" y="32"/>
                          </a:cubicBezTo>
                          <a:cubicBezTo>
                            <a:pt x="4" y="35"/>
                            <a:pt x="8" y="36"/>
                            <a:pt x="11" y="37"/>
                          </a:cubicBezTo>
                          <a:cubicBezTo>
                            <a:pt x="13" y="37"/>
                            <a:pt x="14" y="37"/>
                            <a:pt x="15" y="38"/>
                          </a:cubicBezTo>
                          <a:cubicBezTo>
                            <a:pt x="19" y="41"/>
                            <a:pt x="20" y="43"/>
                            <a:pt x="19" y="45"/>
                          </a:cubicBezTo>
                          <a:cubicBezTo>
                            <a:pt x="18" y="48"/>
                            <a:pt x="14" y="49"/>
                            <a:pt x="5" y="48"/>
                          </a:cubicBezTo>
                          <a:cubicBezTo>
                            <a:pt x="5" y="48"/>
                            <a:pt x="5" y="48"/>
                            <a:pt x="5" y="49"/>
                          </a:cubicBezTo>
                          <a:cubicBezTo>
                            <a:pt x="5" y="51"/>
                            <a:pt x="5" y="54"/>
                            <a:pt x="5" y="56"/>
                          </a:cubicBezTo>
                          <a:cubicBezTo>
                            <a:pt x="13" y="56"/>
                            <a:pt x="26" y="61"/>
                            <a:pt x="26" y="67"/>
                          </a:cubicBezTo>
                          <a:cubicBezTo>
                            <a:pt x="26" y="70"/>
                            <a:pt x="25" y="72"/>
                            <a:pt x="23" y="73"/>
                          </a:cubicBezTo>
                          <a:cubicBezTo>
                            <a:pt x="22" y="75"/>
                            <a:pt x="20" y="77"/>
                            <a:pt x="20" y="81"/>
                          </a:cubicBezTo>
                          <a:cubicBezTo>
                            <a:pt x="20" y="84"/>
                            <a:pt x="22" y="86"/>
                            <a:pt x="25" y="88"/>
                          </a:cubicBezTo>
                          <a:cubicBezTo>
                            <a:pt x="27" y="90"/>
                            <a:pt x="29" y="92"/>
                            <a:pt x="29" y="95"/>
                          </a:cubicBezTo>
                          <a:cubicBezTo>
                            <a:pt x="29" y="97"/>
                            <a:pt x="29" y="99"/>
                            <a:pt x="28" y="101"/>
                          </a:cubicBezTo>
                          <a:cubicBezTo>
                            <a:pt x="28" y="102"/>
                            <a:pt x="28" y="103"/>
                            <a:pt x="27" y="105"/>
                          </a:cubicBezTo>
                          <a:cubicBezTo>
                            <a:pt x="28" y="105"/>
                            <a:pt x="28" y="105"/>
                            <a:pt x="29" y="105"/>
                          </a:cubicBezTo>
                          <a:cubicBezTo>
                            <a:pt x="32" y="105"/>
                            <a:pt x="33" y="106"/>
                            <a:pt x="35" y="108"/>
                          </a:cubicBezTo>
                          <a:cubicBezTo>
                            <a:pt x="36" y="106"/>
                            <a:pt x="39" y="105"/>
                            <a:pt x="41" y="105"/>
                          </a:cubicBezTo>
                          <a:cubicBezTo>
                            <a:pt x="43" y="105"/>
                            <a:pt x="45" y="106"/>
                            <a:pt x="46" y="107"/>
                          </a:cubicBezTo>
                          <a:cubicBezTo>
                            <a:pt x="47" y="107"/>
                            <a:pt x="48" y="108"/>
                            <a:pt x="49" y="108"/>
                          </a:cubicBezTo>
                          <a:cubicBezTo>
                            <a:pt x="50" y="108"/>
                            <a:pt x="51" y="107"/>
                            <a:pt x="52" y="105"/>
                          </a:cubicBezTo>
                          <a:cubicBezTo>
                            <a:pt x="52" y="104"/>
                            <a:pt x="52" y="103"/>
                            <a:pt x="53" y="102"/>
                          </a:cubicBezTo>
                          <a:lnTo>
                            <a:pt x="53" y="102"/>
                          </a:lnTo>
                          <a:lnTo>
                            <a:pt x="58" y="102"/>
                          </a:lnTo>
                          <a:lnTo>
                            <a:pt x="58" y="103"/>
                          </a:lnTo>
                          <a:cubicBezTo>
                            <a:pt x="58" y="108"/>
                            <a:pt x="61" y="112"/>
                            <a:pt x="65" y="115"/>
                          </a:cubicBezTo>
                          <a:cubicBezTo>
                            <a:pt x="67" y="117"/>
                            <a:pt x="69" y="120"/>
                            <a:pt x="70" y="122"/>
                          </a:cubicBezTo>
                          <a:cubicBezTo>
                            <a:pt x="70" y="124"/>
                            <a:pt x="71" y="125"/>
                            <a:pt x="71" y="126"/>
                          </a:cubicBezTo>
                          <a:cubicBezTo>
                            <a:pt x="71" y="130"/>
                            <a:pt x="72" y="131"/>
                            <a:pt x="74" y="131"/>
                          </a:cubicBezTo>
                          <a:cubicBezTo>
                            <a:pt x="76" y="131"/>
                            <a:pt x="78" y="132"/>
                            <a:pt x="79" y="132"/>
                          </a:cubicBezTo>
                          <a:cubicBezTo>
                            <a:pt x="80" y="133"/>
                            <a:pt x="81" y="133"/>
                            <a:pt x="81" y="133"/>
                          </a:cubicBezTo>
                          <a:cubicBezTo>
                            <a:pt x="83" y="133"/>
                            <a:pt x="84" y="133"/>
                            <a:pt x="84" y="130"/>
                          </a:cubicBezTo>
                          <a:lnTo>
                            <a:pt x="84" y="129"/>
                          </a:lnTo>
                          <a:lnTo>
                            <a:pt x="84" y="129"/>
                          </a:lnTo>
                          <a:cubicBezTo>
                            <a:pt x="85" y="129"/>
                            <a:pt x="85" y="128"/>
                            <a:pt x="85" y="127"/>
                          </a:cubicBezTo>
                          <a:cubicBezTo>
                            <a:pt x="85" y="126"/>
                            <a:pt x="86" y="124"/>
                            <a:pt x="88" y="123"/>
                          </a:cubicBezTo>
                          <a:cubicBezTo>
                            <a:pt x="90" y="122"/>
                            <a:pt x="92" y="122"/>
                            <a:pt x="94" y="121"/>
                          </a:cubicBezTo>
                          <a:cubicBezTo>
                            <a:pt x="102" y="119"/>
                            <a:pt x="109" y="117"/>
                            <a:pt x="109" y="108"/>
                          </a:cubicBezTo>
                          <a:lnTo>
                            <a:pt x="109" y="106"/>
                          </a:lnTo>
                          <a:lnTo>
                            <a:pt x="106" y="106"/>
                          </a:lnTo>
                          <a:cubicBezTo>
                            <a:pt x="106" y="106"/>
                            <a:pt x="106" y="106"/>
                            <a:pt x="106" y="106"/>
                          </a:cubicBezTo>
                          <a:cubicBezTo>
                            <a:pt x="105" y="108"/>
                            <a:pt x="104" y="108"/>
                            <a:pt x="102" y="108"/>
                          </a:cubicBezTo>
                          <a:cubicBezTo>
                            <a:pt x="101" y="108"/>
                            <a:pt x="99" y="108"/>
                            <a:pt x="98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8" y="104"/>
                            <a:pt x="98" y="103"/>
                            <a:pt x="97" y="102"/>
                          </a:cubicBezTo>
                          <a:lnTo>
                            <a:pt x="97" y="100"/>
                          </a:lnTo>
                          <a:cubicBezTo>
                            <a:pt x="92" y="99"/>
                            <a:pt x="86" y="91"/>
                            <a:pt x="86" y="86"/>
                          </a:cubicBezTo>
                          <a:cubicBezTo>
                            <a:pt x="86" y="84"/>
                            <a:pt x="86" y="82"/>
                            <a:pt x="87" y="80"/>
                          </a:cubicBezTo>
                          <a:cubicBezTo>
                            <a:pt x="88" y="78"/>
                            <a:pt x="88" y="77"/>
                            <a:pt x="88" y="75"/>
                          </a:cubicBezTo>
                          <a:cubicBezTo>
                            <a:pt x="88" y="72"/>
                            <a:pt x="87" y="71"/>
                            <a:pt x="85" y="69"/>
                          </a:cubicBezTo>
                          <a:cubicBezTo>
                            <a:pt x="83" y="68"/>
                            <a:pt x="82" y="67"/>
                            <a:pt x="82" y="64"/>
                          </a:cubicBezTo>
                          <a:cubicBezTo>
                            <a:pt x="82" y="60"/>
                            <a:pt x="90" y="54"/>
                            <a:pt x="94" y="54"/>
                          </a:cubicBezTo>
                          <a:cubicBezTo>
                            <a:pt x="96" y="54"/>
                            <a:pt x="98" y="55"/>
                            <a:pt x="99" y="56"/>
                          </a:cubicBezTo>
                          <a:cubicBezTo>
                            <a:pt x="101" y="56"/>
                            <a:pt x="102" y="57"/>
                            <a:pt x="104" y="57"/>
                          </a:cubicBezTo>
                          <a:cubicBezTo>
                            <a:pt x="106" y="57"/>
                            <a:pt x="106" y="57"/>
                            <a:pt x="107" y="56"/>
                          </a:cubicBezTo>
                          <a:cubicBezTo>
                            <a:pt x="108" y="55"/>
                            <a:pt x="108" y="52"/>
                            <a:pt x="108" y="50"/>
                          </a:cubicBezTo>
                          <a:cubicBezTo>
                            <a:pt x="108" y="49"/>
                            <a:pt x="108" y="48"/>
                            <a:pt x="108" y="47"/>
                          </a:cubicBezTo>
                          <a:lnTo>
                            <a:pt x="108" y="38"/>
                          </a:lnTo>
                          <a:cubicBezTo>
                            <a:pt x="108" y="33"/>
                            <a:pt x="110" y="31"/>
                            <a:pt x="113" y="28"/>
                          </a:cubicBezTo>
                          <a:cubicBezTo>
                            <a:pt x="115" y="26"/>
                            <a:pt x="117" y="24"/>
                            <a:pt x="117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5" name="Freeform 1141">
                      <a:extLst>
                        <a:ext uri="{FF2B5EF4-FFF2-40B4-BE49-F238E27FC236}">
                          <a16:creationId xmlns:a16="http://schemas.microsoft.com/office/drawing/2014/main" id="{A6593B70-A1E4-3903-373F-54266A0E13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4111" y="4609941"/>
                      <a:ext cx="28193" cy="35710"/>
                    </a:xfrm>
                    <a:custGeom>
                      <a:avLst/>
                      <a:gdLst>
                        <a:gd name="T0" fmla="*/ 56 w 63"/>
                        <a:gd name="T1" fmla="*/ 42 h 81"/>
                        <a:gd name="T2" fmla="*/ 56 w 63"/>
                        <a:gd name="T3" fmla="*/ 42 h 81"/>
                        <a:gd name="T4" fmla="*/ 58 w 63"/>
                        <a:gd name="T5" fmla="*/ 38 h 81"/>
                        <a:gd name="T6" fmla="*/ 59 w 63"/>
                        <a:gd name="T7" fmla="*/ 37 h 81"/>
                        <a:gd name="T8" fmla="*/ 59 w 63"/>
                        <a:gd name="T9" fmla="*/ 36 h 81"/>
                        <a:gd name="T10" fmla="*/ 59 w 63"/>
                        <a:gd name="T11" fmla="*/ 34 h 81"/>
                        <a:gd name="T12" fmla="*/ 60 w 63"/>
                        <a:gd name="T13" fmla="*/ 30 h 81"/>
                        <a:gd name="T14" fmla="*/ 63 w 63"/>
                        <a:gd name="T15" fmla="*/ 26 h 81"/>
                        <a:gd name="T16" fmla="*/ 49 w 63"/>
                        <a:gd name="T17" fmla="*/ 21 h 81"/>
                        <a:gd name="T18" fmla="*/ 34 w 63"/>
                        <a:gd name="T19" fmla="*/ 17 h 81"/>
                        <a:gd name="T20" fmla="*/ 28 w 63"/>
                        <a:gd name="T21" fmla="*/ 10 h 81"/>
                        <a:gd name="T22" fmla="*/ 23 w 63"/>
                        <a:gd name="T23" fmla="*/ 5 h 81"/>
                        <a:gd name="T24" fmla="*/ 17 w 63"/>
                        <a:gd name="T25" fmla="*/ 5 h 81"/>
                        <a:gd name="T26" fmla="*/ 12 w 63"/>
                        <a:gd name="T27" fmla="*/ 1 h 81"/>
                        <a:gd name="T28" fmla="*/ 11 w 63"/>
                        <a:gd name="T29" fmla="*/ 0 h 81"/>
                        <a:gd name="T30" fmla="*/ 9 w 63"/>
                        <a:gd name="T31" fmla="*/ 4 h 81"/>
                        <a:gd name="T32" fmla="*/ 7 w 63"/>
                        <a:gd name="T33" fmla="*/ 8 h 81"/>
                        <a:gd name="T34" fmla="*/ 4 w 63"/>
                        <a:gd name="T35" fmla="*/ 11 h 81"/>
                        <a:gd name="T36" fmla="*/ 0 w 63"/>
                        <a:gd name="T37" fmla="*/ 15 h 81"/>
                        <a:gd name="T38" fmla="*/ 5 w 63"/>
                        <a:gd name="T39" fmla="*/ 20 h 81"/>
                        <a:gd name="T40" fmla="*/ 9 w 63"/>
                        <a:gd name="T41" fmla="*/ 23 h 81"/>
                        <a:gd name="T42" fmla="*/ 11 w 63"/>
                        <a:gd name="T43" fmla="*/ 31 h 81"/>
                        <a:gd name="T44" fmla="*/ 13 w 63"/>
                        <a:gd name="T45" fmla="*/ 36 h 81"/>
                        <a:gd name="T46" fmla="*/ 18 w 63"/>
                        <a:gd name="T47" fmla="*/ 38 h 81"/>
                        <a:gd name="T48" fmla="*/ 26 w 63"/>
                        <a:gd name="T49" fmla="*/ 43 h 81"/>
                        <a:gd name="T50" fmla="*/ 26 w 63"/>
                        <a:gd name="T51" fmla="*/ 52 h 81"/>
                        <a:gd name="T52" fmla="*/ 26 w 63"/>
                        <a:gd name="T53" fmla="*/ 55 h 81"/>
                        <a:gd name="T54" fmla="*/ 27 w 63"/>
                        <a:gd name="T55" fmla="*/ 62 h 81"/>
                        <a:gd name="T56" fmla="*/ 30 w 63"/>
                        <a:gd name="T57" fmla="*/ 64 h 81"/>
                        <a:gd name="T58" fmla="*/ 35 w 63"/>
                        <a:gd name="T59" fmla="*/ 67 h 81"/>
                        <a:gd name="T60" fmla="*/ 42 w 63"/>
                        <a:gd name="T61" fmla="*/ 81 h 81"/>
                        <a:gd name="T62" fmla="*/ 50 w 63"/>
                        <a:gd name="T63" fmla="*/ 69 h 81"/>
                        <a:gd name="T64" fmla="*/ 58 w 63"/>
                        <a:gd name="T65" fmla="*/ 57 h 81"/>
                        <a:gd name="T66" fmla="*/ 57 w 63"/>
                        <a:gd name="T67" fmla="*/ 55 h 81"/>
                        <a:gd name="T68" fmla="*/ 56 w 63"/>
                        <a:gd name="T69" fmla="*/ 53 h 81"/>
                        <a:gd name="T70" fmla="*/ 59 w 63"/>
                        <a:gd name="T71" fmla="*/ 50 h 81"/>
                        <a:gd name="T72" fmla="*/ 61 w 63"/>
                        <a:gd name="T73" fmla="*/ 47 h 81"/>
                        <a:gd name="T74" fmla="*/ 57 w 63"/>
                        <a:gd name="T75" fmla="*/ 43 h 81"/>
                        <a:gd name="T76" fmla="*/ 56 w 63"/>
                        <a:gd name="T77" fmla="*/ 42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63" h="81">
                          <a:moveTo>
                            <a:pt x="56" y="42"/>
                          </a:moveTo>
                          <a:lnTo>
                            <a:pt x="56" y="42"/>
                          </a:lnTo>
                          <a:cubicBezTo>
                            <a:pt x="56" y="39"/>
                            <a:pt x="57" y="39"/>
                            <a:pt x="58" y="38"/>
                          </a:cubicBezTo>
                          <a:cubicBezTo>
                            <a:pt x="59" y="38"/>
                            <a:pt x="59" y="37"/>
                            <a:pt x="59" y="37"/>
                          </a:cubicBezTo>
                          <a:cubicBezTo>
                            <a:pt x="59" y="37"/>
                            <a:pt x="59" y="37"/>
                            <a:pt x="59" y="36"/>
                          </a:cubicBezTo>
                          <a:cubicBezTo>
                            <a:pt x="59" y="35"/>
                            <a:pt x="59" y="35"/>
                            <a:pt x="59" y="34"/>
                          </a:cubicBezTo>
                          <a:cubicBezTo>
                            <a:pt x="59" y="33"/>
                            <a:pt x="59" y="32"/>
                            <a:pt x="60" y="30"/>
                          </a:cubicBezTo>
                          <a:cubicBezTo>
                            <a:pt x="61" y="29"/>
                            <a:pt x="62" y="28"/>
                            <a:pt x="63" y="26"/>
                          </a:cubicBezTo>
                          <a:cubicBezTo>
                            <a:pt x="58" y="24"/>
                            <a:pt x="54" y="23"/>
                            <a:pt x="49" y="21"/>
                          </a:cubicBezTo>
                          <a:cubicBezTo>
                            <a:pt x="44" y="20"/>
                            <a:pt x="40" y="19"/>
                            <a:pt x="34" y="17"/>
                          </a:cubicBezTo>
                          <a:cubicBezTo>
                            <a:pt x="31" y="16"/>
                            <a:pt x="30" y="13"/>
                            <a:pt x="28" y="10"/>
                          </a:cubicBezTo>
                          <a:cubicBezTo>
                            <a:pt x="27" y="7"/>
                            <a:pt x="25" y="5"/>
                            <a:pt x="23" y="5"/>
                          </a:cubicBezTo>
                          <a:lnTo>
                            <a:pt x="17" y="5"/>
                          </a:lnTo>
                          <a:cubicBezTo>
                            <a:pt x="14" y="5"/>
                            <a:pt x="13" y="3"/>
                            <a:pt x="12" y="1"/>
                          </a:cubicBezTo>
                          <a:cubicBezTo>
                            <a:pt x="11" y="1"/>
                            <a:pt x="11" y="0"/>
                            <a:pt x="11" y="0"/>
                          </a:cubicBezTo>
                          <a:cubicBezTo>
                            <a:pt x="10" y="1"/>
                            <a:pt x="9" y="3"/>
                            <a:pt x="9" y="4"/>
                          </a:cubicBezTo>
                          <a:cubicBezTo>
                            <a:pt x="8" y="6"/>
                            <a:pt x="8" y="7"/>
                            <a:pt x="7" y="8"/>
                          </a:cubicBezTo>
                          <a:cubicBezTo>
                            <a:pt x="6" y="9"/>
                            <a:pt x="5" y="10"/>
                            <a:pt x="4" y="11"/>
                          </a:cubicBezTo>
                          <a:cubicBezTo>
                            <a:pt x="2" y="12"/>
                            <a:pt x="0" y="13"/>
                            <a:pt x="0" y="15"/>
                          </a:cubicBezTo>
                          <a:cubicBezTo>
                            <a:pt x="0" y="19"/>
                            <a:pt x="2" y="20"/>
                            <a:pt x="5" y="20"/>
                          </a:cubicBezTo>
                          <a:cubicBezTo>
                            <a:pt x="6" y="21"/>
                            <a:pt x="8" y="21"/>
                            <a:pt x="9" y="23"/>
                          </a:cubicBezTo>
                          <a:cubicBezTo>
                            <a:pt x="10" y="26"/>
                            <a:pt x="11" y="28"/>
                            <a:pt x="11" y="31"/>
                          </a:cubicBezTo>
                          <a:cubicBezTo>
                            <a:pt x="11" y="33"/>
                            <a:pt x="11" y="35"/>
                            <a:pt x="13" y="36"/>
                          </a:cubicBezTo>
                          <a:cubicBezTo>
                            <a:pt x="14" y="37"/>
                            <a:pt x="16" y="37"/>
                            <a:pt x="18" y="38"/>
                          </a:cubicBezTo>
                          <a:cubicBezTo>
                            <a:pt x="22" y="39"/>
                            <a:pt x="26" y="40"/>
                            <a:pt x="26" y="43"/>
                          </a:cubicBezTo>
                          <a:lnTo>
                            <a:pt x="26" y="52"/>
                          </a:lnTo>
                          <a:cubicBezTo>
                            <a:pt x="26" y="53"/>
                            <a:pt x="26" y="54"/>
                            <a:pt x="26" y="55"/>
                          </a:cubicBezTo>
                          <a:cubicBezTo>
                            <a:pt x="26" y="58"/>
                            <a:pt x="26" y="59"/>
                            <a:pt x="27" y="62"/>
                          </a:cubicBezTo>
                          <a:cubicBezTo>
                            <a:pt x="28" y="63"/>
                            <a:pt x="29" y="63"/>
                            <a:pt x="30" y="64"/>
                          </a:cubicBezTo>
                          <a:cubicBezTo>
                            <a:pt x="32" y="64"/>
                            <a:pt x="34" y="65"/>
                            <a:pt x="35" y="67"/>
                          </a:cubicBezTo>
                          <a:lnTo>
                            <a:pt x="42" y="81"/>
                          </a:lnTo>
                          <a:cubicBezTo>
                            <a:pt x="43" y="76"/>
                            <a:pt x="47" y="72"/>
                            <a:pt x="50" y="69"/>
                          </a:cubicBezTo>
                          <a:cubicBezTo>
                            <a:pt x="54" y="66"/>
                            <a:pt x="58" y="63"/>
                            <a:pt x="58" y="57"/>
                          </a:cubicBezTo>
                          <a:cubicBezTo>
                            <a:pt x="58" y="56"/>
                            <a:pt x="58" y="56"/>
                            <a:pt x="57" y="55"/>
                          </a:cubicBezTo>
                          <a:cubicBezTo>
                            <a:pt x="57" y="54"/>
                            <a:pt x="56" y="54"/>
                            <a:pt x="56" y="53"/>
                          </a:cubicBezTo>
                          <a:cubicBezTo>
                            <a:pt x="56" y="51"/>
                            <a:pt x="57" y="51"/>
                            <a:pt x="59" y="50"/>
                          </a:cubicBezTo>
                          <a:cubicBezTo>
                            <a:pt x="60" y="49"/>
                            <a:pt x="61" y="48"/>
                            <a:pt x="61" y="47"/>
                          </a:cubicBezTo>
                          <a:cubicBezTo>
                            <a:pt x="61" y="46"/>
                            <a:pt x="59" y="45"/>
                            <a:pt x="57" y="43"/>
                          </a:cubicBezTo>
                          <a:lnTo>
                            <a:pt x="56" y="4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6" name="Freeform 1142">
                      <a:extLst>
                        <a:ext uri="{FF2B5EF4-FFF2-40B4-BE49-F238E27FC236}">
                          <a16:creationId xmlns:a16="http://schemas.microsoft.com/office/drawing/2014/main" id="{D820B458-1A88-0F4C-2F0A-BBF8BB6B66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0036" y="4562954"/>
                      <a:ext cx="63902" cy="73300"/>
                    </a:xfrm>
                    <a:custGeom>
                      <a:avLst/>
                      <a:gdLst>
                        <a:gd name="T0" fmla="*/ 97 w 147"/>
                        <a:gd name="T1" fmla="*/ 112 h 172"/>
                        <a:gd name="T2" fmla="*/ 123 w 147"/>
                        <a:gd name="T3" fmla="*/ 127 h 172"/>
                        <a:gd name="T4" fmla="*/ 131 w 147"/>
                        <a:gd name="T5" fmla="*/ 118 h 172"/>
                        <a:gd name="T6" fmla="*/ 140 w 147"/>
                        <a:gd name="T7" fmla="*/ 91 h 172"/>
                        <a:gd name="T8" fmla="*/ 140 w 147"/>
                        <a:gd name="T9" fmla="*/ 73 h 172"/>
                        <a:gd name="T10" fmla="*/ 129 w 147"/>
                        <a:gd name="T11" fmla="*/ 63 h 172"/>
                        <a:gd name="T12" fmla="*/ 118 w 147"/>
                        <a:gd name="T13" fmla="*/ 68 h 172"/>
                        <a:gd name="T14" fmla="*/ 112 w 147"/>
                        <a:gd name="T15" fmla="*/ 62 h 172"/>
                        <a:gd name="T16" fmla="*/ 101 w 147"/>
                        <a:gd name="T17" fmla="*/ 63 h 172"/>
                        <a:gd name="T18" fmla="*/ 89 w 147"/>
                        <a:gd name="T19" fmla="*/ 67 h 172"/>
                        <a:gd name="T20" fmla="*/ 77 w 147"/>
                        <a:gd name="T21" fmla="*/ 65 h 172"/>
                        <a:gd name="T22" fmla="*/ 74 w 147"/>
                        <a:gd name="T23" fmla="*/ 60 h 172"/>
                        <a:gd name="T24" fmla="*/ 72 w 147"/>
                        <a:gd name="T25" fmla="*/ 45 h 172"/>
                        <a:gd name="T26" fmla="*/ 78 w 147"/>
                        <a:gd name="T27" fmla="*/ 37 h 172"/>
                        <a:gd name="T28" fmla="*/ 87 w 147"/>
                        <a:gd name="T29" fmla="*/ 14 h 172"/>
                        <a:gd name="T30" fmla="*/ 84 w 147"/>
                        <a:gd name="T31" fmla="*/ 2 h 172"/>
                        <a:gd name="T32" fmla="*/ 80 w 147"/>
                        <a:gd name="T33" fmla="*/ 1 h 172"/>
                        <a:gd name="T34" fmla="*/ 73 w 147"/>
                        <a:gd name="T35" fmla="*/ 0 h 172"/>
                        <a:gd name="T36" fmla="*/ 57 w 147"/>
                        <a:gd name="T37" fmla="*/ 19 h 172"/>
                        <a:gd name="T38" fmla="*/ 50 w 147"/>
                        <a:gd name="T39" fmla="*/ 54 h 172"/>
                        <a:gd name="T40" fmla="*/ 30 w 147"/>
                        <a:gd name="T41" fmla="*/ 60 h 172"/>
                        <a:gd name="T42" fmla="*/ 22 w 147"/>
                        <a:gd name="T43" fmla="*/ 62 h 172"/>
                        <a:gd name="T44" fmla="*/ 16 w 147"/>
                        <a:gd name="T45" fmla="*/ 68 h 172"/>
                        <a:gd name="T46" fmla="*/ 29 w 147"/>
                        <a:gd name="T47" fmla="*/ 85 h 172"/>
                        <a:gd name="T48" fmla="*/ 28 w 147"/>
                        <a:gd name="T49" fmla="*/ 90 h 172"/>
                        <a:gd name="T50" fmla="*/ 18 w 147"/>
                        <a:gd name="T51" fmla="*/ 94 h 172"/>
                        <a:gd name="T52" fmla="*/ 11 w 147"/>
                        <a:gd name="T53" fmla="*/ 91 h 172"/>
                        <a:gd name="T54" fmla="*/ 4 w 147"/>
                        <a:gd name="T55" fmla="*/ 106 h 172"/>
                        <a:gd name="T56" fmla="*/ 10 w 147"/>
                        <a:gd name="T57" fmla="*/ 109 h 172"/>
                        <a:gd name="T58" fmla="*/ 15 w 147"/>
                        <a:gd name="T59" fmla="*/ 112 h 172"/>
                        <a:gd name="T60" fmla="*/ 30 w 147"/>
                        <a:gd name="T61" fmla="*/ 115 h 172"/>
                        <a:gd name="T62" fmla="*/ 33 w 147"/>
                        <a:gd name="T63" fmla="*/ 119 h 172"/>
                        <a:gd name="T64" fmla="*/ 37 w 147"/>
                        <a:gd name="T65" fmla="*/ 120 h 172"/>
                        <a:gd name="T66" fmla="*/ 41 w 147"/>
                        <a:gd name="T67" fmla="*/ 127 h 172"/>
                        <a:gd name="T68" fmla="*/ 42 w 147"/>
                        <a:gd name="T69" fmla="*/ 134 h 172"/>
                        <a:gd name="T70" fmla="*/ 46 w 147"/>
                        <a:gd name="T71" fmla="*/ 141 h 172"/>
                        <a:gd name="T72" fmla="*/ 42 w 147"/>
                        <a:gd name="T73" fmla="*/ 149 h 172"/>
                        <a:gd name="T74" fmla="*/ 53 w 147"/>
                        <a:gd name="T75" fmla="*/ 168 h 172"/>
                        <a:gd name="T76" fmla="*/ 59 w 147"/>
                        <a:gd name="T77" fmla="*/ 154 h 172"/>
                        <a:gd name="T78" fmla="*/ 64 w 147"/>
                        <a:gd name="T79" fmla="*/ 142 h 172"/>
                        <a:gd name="T80" fmla="*/ 65 w 147"/>
                        <a:gd name="T81" fmla="*/ 135 h 172"/>
                        <a:gd name="T82" fmla="*/ 76 w 147"/>
                        <a:gd name="T83" fmla="*/ 133 h 172"/>
                        <a:gd name="T84" fmla="*/ 87 w 147"/>
                        <a:gd name="T85" fmla="*/ 123 h 1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47" h="172">
                          <a:moveTo>
                            <a:pt x="87" y="123"/>
                          </a:moveTo>
                          <a:cubicBezTo>
                            <a:pt x="89" y="118"/>
                            <a:pt x="91" y="112"/>
                            <a:pt x="97" y="112"/>
                          </a:cubicBezTo>
                          <a:cubicBezTo>
                            <a:pt x="102" y="112"/>
                            <a:pt x="108" y="117"/>
                            <a:pt x="115" y="121"/>
                          </a:cubicBezTo>
                          <a:cubicBezTo>
                            <a:pt x="118" y="124"/>
                            <a:pt x="120" y="126"/>
                            <a:pt x="123" y="127"/>
                          </a:cubicBezTo>
                          <a:cubicBezTo>
                            <a:pt x="124" y="123"/>
                            <a:pt x="127" y="120"/>
                            <a:pt x="130" y="119"/>
                          </a:cubicBezTo>
                          <a:lnTo>
                            <a:pt x="131" y="118"/>
                          </a:lnTo>
                          <a:lnTo>
                            <a:pt x="131" y="102"/>
                          </a:lnTo>
                          <a:cubicBezTo>
                            <a:pt x="131" y="96"/>
                            <a:pt x="135" y="93"/>
                            <a:pt x="140" y="91"/>
                          </a:cubicBezTo>
                          <a:cubicBezTo>
                            <a:pt x="143" y="88"/>
                            <a:pt x="147" y="86"/>
                            <a:pt x="147" y="81"/>
                          </a:cubicBezTo>
                          <a:cubicBezTo>
                            <a:pt x="147" y="77"/>
                            <a:pt x="144" y="75"/>
                            <a:pt x="140" y="73"/>
                          </a:cubicBezTo>
                          <a:cubicBezTo>
                            <a:pt x="137" y="71"/>
                            <a:pt x="132" y="69"/>
                            <a:pt x="132" y="63"/>
                          </a:cubicBezTo>
                          <a:lnTo>
                            <a:pt x="129" y="63"/>
                          </a:lnTo>
                          <a:cubicBezTo>
                            <a:pt x="127" y="63"/>
                            <a:pt x="125" y="65"/>
                            <a:pt x="124" y="66"/>
                          </a:cubicBezTo>
                          <a:cubicBezTo>
                            <a:pt x="122" y="67"/>
                            <a:pt x="121" y="68"/>
                            <a:pt x="118" y="68"/>
                          </a:cubicBezTo>
                          <a:cubicBezTo>
                            <a:pt x="116" y="68"/>
                            <a:pt x="114" y="66"/>
                            <a:pt x="113" y="62"/>
                          </a:cubicBezTo>
                          <a:cubicBezTo>
                            <a:pt x="113" y="62"/>
                            <a:pt x="113" y="62"/>
                            <a:pt x="112" y="62"/>
                          </a:cubicBezTo>
                          <a:cubicBezTo>
                            <a:pt x="111" y="63"/>
                            <a:pt x="109" y="63"/>
                            <a:pt x="107" y="63"/>
                          </a:cubicBezTo>
                          <a:cubicBezTo>
                            <a:pt x="104" y="63"/>
                            <a:pt x="103" y="63"/>
                            <a:pt x="101" y="63"/>
                          </a:cubicBezTo>
                          <a:cubicBezTo>
                            <a:pt x="100" y="62"/>
                            <a:pt x="99" y="62"/>
                            <a:pt x="97" y="62"/>
                          </a:cubicBezTo>
                          <a:cubicBezTo>
                            <a:pt x="93" y="62"/>
                            <a:pt x="91" y="65"/>
                            <a:pt x="89" y="67"/>
                          </a:cubicBezTo>
                          <a:cubicBezTo>
                            <a:pt x="87" y="69"/>
                            <a:pt x="86" y="71"/>
                            <a:pt x="83" y="71"/>
                          </a:cubicBezTo>
                          <a:cubicBezTo>
                            <a:pt x="79" y="71"/>
                            <a:pt x="78" y="68"/>
                            <a:pt x="77" y="65"/>
                          </a:cubicBezTo>
                          <a:cubicBezTo>
                            <a:pt x="76" y="63"/>
                            <a:pt x="76" y="61"/>
                            <a:pt x="75" y="60"/>
                          </a:cubicBezTo>
                          <a:lnTo>
                            <a:pt x="74" y="60"/>
                          </a:lnTo>
                          <a:lnTo>
                            <a:pt x="78" y="50"/>
                          </a:lnTo>
                          <a:cubicBezTo>
                            <a:pt x="76" y="50"/>
                            <a:pt x="72" y="48"/>
                            <a:pt x="72" y="45"/>
                          </a:cubicBezTo>
                          <a:cubicBezTo>
                            <a:pt x="72" y="42"/>
                            <a:pt x="74" y="40"/>
                            <a:pt x="76" y="39"/>
                          </a:cubicBezTo>
                          <a:cubicBezTo>
                            <a:pt x="77" y="38"/>
                            <a:pt x="78" y="38"/>
                            <a:pt x="78" y="37"/>
                          </a:cubicBezTo>
                          <a:cubicBezTo>
                            <a:pt x="79" y="34"/>
                            <a:pt x="80" y="31"/>
                            <a:pt x="81" y="28"/>
                          </a:cubicBezTo>
                          <a:cubicBezTo>
                            <a:pt x="82" y="24"/>
                            <a:pt x="84" y="18"/>
                            <a:pt x="87" y="14"/>
                          </a:cubicBezTo>
                          <a:cubicBezTo>
                            <a:pt x="86" y="13"/>
                            <a:pt x="86" y="11"/>
                            <a:pt x="86" y="9"/>
                          </a:cubicBezTo>
                          <a:cubicBezTo>
                            <a:pt x="86" y="7"/>
                            <a:pt x="86" y="4"/>
                            <a:pt x="84" y="2"/>
                          </a:cubicBezTo>
                          <a:cubicBezTo>
                            <a:pt x="84" y="1"/>
                            <a:pt x="84" y="1"/>
                            <a:pt x="83" y="1"/>
                          </a:cubicBezTo>
                          <a:cubicBezTo>
                            <a:pt x="82" y="1"/>
                            <a:pt x="81" y="1"/>
                            <a:pt x="80" y="1"/>
                          </a:cubicBezTo>
                          <a:cubicBezTo>
                            <a:pt x="79" y="1"/>
                            <a:pt x="77" y="2"/>
                            <a:pt x="76" y="2"/>
                          </a:cubicBezTo>
                          <a:cubicBezTo>
                            <a:pt x="75" y="2"/>
                            <a:pt x="74" y="1"/>
                            <a:pt x="73" y="0"/>
                          </a:cubicBezTo>
                          <a:cubicBezTo>
                            <a:pt x="69" y="4"/>
                            <a:pt x="64" y="9"/>
                            <a:pt x="60" y="15"/>
                          </a:cubicBezTo>
                          <a:cubicBezTo>
                            <a:pt x="59" y="17"/>
                            <a:pt x="58" y="18"/>
                            <a:pt x="57" y="19"/>
                          </a:cubicBezTo>
                          <a:cubicBezTo>
                            <a:pt x="56" y="26"/>
                            <a:pt x="54" y="30"/>
                            <a:pt x="53" y="35"/>
                          </a:cubicBezTo>
                          <a:cubicBezTo>
                            <a:pt x="51" y="41"/>
                            <a:pt x="50" y="46"/>
                            <a:pt x="50" y="54"/>
                          </a:cubicBezTo>
                          <a:cubicBezTo>
                            <a:pt x="50" y="58"/>
                            <a:pt x="46" y="60"/>
                            <a:pt x="39" y="60"/>
                          </a:cubicBezTo>
                          <a:cubicBezTo>
                            <a:pt x="36" y="60"/>
                            <a:pt x="33" y="60"/>
                            <a:pt x="30" y="60"/>
                          </a:cubicBezTo>
                          <a:cubicBezTo>
                            <a:pt x="28" y="60"/>
                            <a:pt x="25" y="59"/>
                            <a:pt x="24" y="60"/>
                          </a:cubicBezTo>
                          <a:cubicBezTo>
                            <a:pt x="23" y="60"/>
                            <a:pt x="22" y="61"/>
                            <a:pt x="22" y="62"/>
                          </a:cubicBezTo>
                          <a:cubicBezTo>
                            <a:pt x="21" y="63"/>
                            <a:pt x="20" y="65"/>
                            <a:pt x="19" y="66"/>
                          </a:cubicBezTo>
                          <a:cubicBezTo>
                            <a:pt x="18" y="66"/>
                            <a:pt x="16" y="67"/>
                            <a:pt x="16" y="68"/>
                          </a:cubicBezTo>
                          <a:cubicBezTo>
                            <a:pt x="17" y="70"/>
                            <a:pt x="26" y="82"/>
                            <a:pt x="29" y="84"/>
                          </a:cubicBezTo>
                          <a:lnTo>
                            <a:pt x="29" y="85"/>
                          </a:lnTo>
                          <a:lnTo>
                            <a:pt x="29" y="90"/>
                          </a:lnTo>
                          <a:lnTo>
                            <a:pt x="28" y="90"/>
                          </a:lnTo>
                          <a:cubicBezTo>
                            <a:pt x="26" y="90"/>
                            <a:pt x="24" y="91"/>
                            <a:pt x="23" y="92"/>
                          </a:cubicBezTo>
                          <a:cubicBezTo>
                            <a:pt x="22" y="93"/>
                            <a:pt x="20" y="94"/>
                            <a:pt x="18" y="94"/>
                          </a:cubicBezTo>
                          <a:cubicBezTo>
                            <a:pt x="16" y="94"/>
                            <a:pt x="15" y="93"/>
                            <a:pt x="14" y="92"/>
                          </a:cubicBezTo>
                          <a:cubicBezTo>
                            <a:pt x="13" y="92"/>
                            <a:pt x="13" y="91"/>
                            <a:pt x="11" y="91"/>
                          </a:cubicBezTo>
                          <a:cubicBezTo>
                            <a:pt x="6" y="91"/>
                            <a:pt x="0" y="98"/>
                            <a:pt x="0" y="102"/>
                          </a:cubicBezTo>
                          <a:cubicBezTo>
                            <a:pt x="0" y="103"/>
                            <a:pt x="3" y="106"/>
                            <a:pt x="4" y="106"/>
                          </a:cubicBezTo>
                          <a:lnTo>
                            <a:pt x="5" y="106"/>
                          </a:lnTo>
                          <a:cubicBezTo>
                            <a:pt x="7" y="107"/>
                            <a:pt x="9" y="108"/>
                            <a:pt x="10" y="109"/>
                          </a:cubicBezTo>
                          <a:cubicBezTo>
                            <a:pt x="11" y="110"/>
                            <a:pt x="12" y="111"/>
                            <a:pt x="15" y="112"/>
                          </a:cubicBezTo>
                          <a:lnTo>
                            <a:pt x="15" y="112"/>
                          </a:lnTo>
                          <a:cubicBezTo>
                            <a:pt x="17" y="113"/>
                            <a:pt x="20" y="113"/>
                            <a:pt x="22" y="113"/>
                          </a:cubicBezTo>
                          <a:cubicBezTo>
                            <a:pt x="25" y="113"/>
                            <a:pt x="27" y="113"/>
                            <a:pt x="30" y="115"/>
                          </a:cubicBezTo>
                          <a:cubicBezTo>
                            <a:pt x="31" y="116"/>
                            <a:pt x="31" y="117"/>
                            <a:pt x="32" y="118"/>
                          </a:cubicBezTo>
                          <a:cubicBezTo>
                            <a:pt x="33" y="119"/>
                            <a:pt x="33" y="119"/>
                            <a:pt x="33" y="119"/>
                          </a:cubicBezTo>
                          <a:lnTo>
                            <a:pt x="37" y="119"/>
                          </a:lnTo>
                          <a:lnTo>
                            <a:pt x="37" y="120"/>
                          </a:lnTo>
                          <a:cubicBezTo>
                            <a:pt x="39" y="121"/>
                            <a:pt x="39" y="122"/>
                            <a:pt x="39" y="124"/>
                          </a:cubicBezTo>
                          <a:cubicBezTo>
                            <a:pt x="39" y="126"/>
                            <a:pt x="39" y="127"/>
                            <a:pt x="41" y="127"/>
                          </a:cubicBezTo>
                          <a:lnTo>
                            <a:pt x="42" y="127"/>
                          </a:lnTo>
                          <a:lnTo>
                            <a:pt x="42" y="134"/>
                          </a:lnTo>
                          <a:cubicBezTo>
                            <a:pt x="42" y="134"/>
                            <a:pt x="43" y="135"/>
                            <a:pt x="44" y="136"/>
                          </a:cubicBezTo>
                          <a:cubicBezTo>
                            <a:pt x="45" y="138"/>
                            <a:pt x="46" y="139"/>
                            <a:pt x="46" y="141"/>
                          </a:cubicBezTo>
                          <a:cubicBezTo>
                            <a:pt x="46" y="143"/>
                            <a:pt x="45" y="144"/>
                            <a:pt x="44" y="145"/>
                          </a:cubicBezTo>
                          <a:cubicBezTo>
                            <a:pt x="43" y="146"/>
                            <a:pt x="42" y="147"/>
                            <a:pt x="42" y="149"/>
                          </a:cubicBezTo>
                          <a:cubicBezTo>
                            <a:pt x="42" y="153"/>
                            <a:pt x="48" y="169"/>
                            <a:pt x="53" y="172"/>
                          </a:cubicBezTo>
                          <a:cubicBezTo>
                            <a:pt x="53" y="171"/>
                            <a:pt x="53" y="169"/>
                            <a:pt x="53" y="168"/>
                          </a:cubicBezTo>
                          <a:cubicBezTo>
                            <a:pt x="53" y="167"/>
                            <a:pt x="53" y="166"/>
                            <a:pt x="53" y="165"/>
                          </a:cubicBezTo>
                          <a:cubicBezTo>
                            <a:pt x="53" y="159"/>
                            <a:pt x="56" y="156"/>
                            <a:pt x="59" y="154"/>
                          </a:cubicBezTo>
                          <a:cubicBezTo>
                            <a:pt x="61" y="153"/>
                            <a:pt x="62" y="152"/>
                            <a:pt x="63" y="149"/>
                          </a:cubicBezTo>
                          <a:cubicBezTo>
                            <a:pt x="64" y="147"/>
                            <a:pt x="64" y="145"/>
                            <a:pt x="64" y="142"/>
                          </a:cubicBezTo>
                          <a:cubicBezTo>
                            <a:pt x="64" y="139"/>
                            <a:pt x="65" y="137"/>
                            <a:pt x="65" y="135"/>
                          </a:cubicBezTo>
                          <a:lnTo>
                            <a:pt x="65" y="135"/>
                          </a:lnTo>
                          <a:cubicBezTo>
                            <a:pt x="66" y="133"/>
                            <a:pt x="72" y="131"/>
                            <a:pt x="73" y="131"/>
                          </a:cubicBezTo>
                          <a:cubicBezTo>
                            <a:pt x="75" y="131"/>
                            <a:pt x="76" y="132"/>
                            <a:pt x="76" y="133"/>
                          </a:cubicBezTo>
                          <a:cubicBezTo>
                            <a:pt x="77" y="134"/>
                            <a:pt x="77" y="134"/>
                            <a:pt x="78" y="134"/>
                          </a:cubicBezTo>
                          <a:cubicBezTo>
                            <a:pt x="83" y="134"/>
                            <a:pt x="85" y="129"/>
                            <a:pt x="87" y="12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7" name="Freeform 1143">
                      <a:extLst>
                        <a:ext uri="{FF2B5EF4-FFF2-40B4-BE49-F238E27FC236}">
                          <a16:creationId xmlns:a16="http://schemas.microsoft.com/office/drawing/2014/main" id="{C654026F-E80F-6E89-6394-12642B84A9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594905"/>
                      <a:ext cx="28193" cy="26313"/>
                    </a:xfrm>
                    <a:custGeom>
                      <a:avLst/>
                      <a:gdLst>
                        <a:gd name="T0" fmla="*/ 9 w 67"/>
                        <a:gd name="T1" fmla="*/ 36 h 61"/>
                        <a:gd name="T2" fmla="*/ 11 w 67"/>
                        <a:gd name="T3" fmla="*/ 37 h 61"/>
                        <a:gd name="T4" fmla="*/ 15 w 67"/>
                        <a:gd name="T5" fmla="*/ 40 h 61"/>
                        <a:gd name="T6" fmla="*/ 21 w 67"/>
                        <a:gd name="T7" fmla="*/ 40 h 61"/>
                        <a:gd name="T8" fmla="*/ 28 w 67"/>
                        <a:gd name="T9" fmla="*/ 46 h 61"/>
                        <a:gd name="T10" fmla="*/ 33 w 67"/>
                        <a:gd name="T11" fmla="*/ 52 h 61"/>
                        <a:gd name="T12" fmla="*/ 48 w 67"/>
                        <a:gd name="T13" fmla="*/ 56 h 61"/>
                        <a:gd name="T14" fmla="*/ 63 w 67"/>
                        <a:gd name="T15" fmla="*/ 61 h 61"/>
                        <a:gd name="T16" fmla="*/ 67 w 67"/>
                        <a:gd name="T17" fmla="*/ 53 h 61"/>
                        <a:gd name="T18" fmla="*/ 66 w 67"/>
                        <a:gd name="T19" fmla="*/ 52 h 61"/>
                        <a:gd name="T20" fmla="*/ 64 w 67"/>
                        <a:gd name="T21" fmla="*/ 47 h 61"/>
                        <a:gd name="T22" fmla="*/ 64 w 67"/>
                        <a:gd name="T23" fmla="*/ 47 h 61"/>
                        <a:gd name="T24" fmla="*/ 56 w 67"/>
                        <a:gd name="T25" fmla="*/ 29 h 61"/>
                        <a:gd name="T26" fmla="*/ 53 w 67"/>
                        <a:gd name="T27" fmla="*/ 18 h 61"/>
                        <a:gd name="T28" fmla="*/ 47 w 67"/>
                        <a:gd name="T29" fmla="*/ 15 h 61"/>
                        <a:gd name="T30" fmla="*/ 43 w 67"/>
                        <a:gd name="T31" fmla="*/ 13 h 61"/>
                        <a:gd name="T32" fmla="*/ 43 w 67"/>
                        <a:gd name="T33" fmla="*/ 12 h 61"/>
                        <a:gd name="T34" fmla="*/ 32 w 67"/>
                        <a:gd name="T35" fmla="*/ 0 h 61"/>
                        <a:gd name="T36" fmla="*/ 27 w 67"/>
                        <a:gd name="T37" fmla="*/ 0 h 61"/>
                        <a:gd name="T38" fmla="*/ 22 w 67"/>
                        <a:gd name="T39" fmla="*/ 1 h 61"/>
                        <a:gd name="T40" fmla="*/ 19 w 67"/>
                        <a:gd name="T41" fmla="*/ 0 h 61"/>
                        <a:gd name="T42" fmla="*/ 16 w 67"/>
                        <a:gd name="T43" fmla="*/ 3 h 61"/>
                        <a:gd name="T44" fmla="*/ 11 w 67"/>
                        <a:gd name="T45" fmla="*/ 7 h 61"/>
                        <a:gd name="T46" fmla="*/ 9 w 67"/>
                        <a:gd name="T47" fmla="*/ 5 h 61"/>
                        <a:gd name="T48" fmla="*/ 0 w 67"/>
                        <a:gd name="T49" fmla="*/ 15 h 61"/>
                        <a:gd name="T50" fmla="*/ 4 w 67"/>
                        <a:gd name="T51" fmla="*/ 22 h 61"/>
                        <a:gd name="T52" fmla="*/ 8 w 67"/>
                        <a:gd name="T53" fmla="*/ 25 h 61"/>
                        <a:gd name="T54" fmla="*/ 9 w 67"/>
                        <a:gd name="T55" fmla="*/ 33 h 61"/>
                        <a:gd name="T56" fmla="*/ 9 w 67"/>
                        <a:gd name="T57" fmla="*/ 36 h 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67" h="61">
                          <a:moveTo>
                            <a:pt x="9" y="36"/>
                          </a:moveTo>
                          <a:cubicBezTo>
                            <a:pt x="10" y="36"/>
                            <a:pt x="10" y="37"/>
                            <a:pt x="11" y="37"/>
                          </a:cubicBezTo>
                          <a:cubicBezTo>
                            <a:pt x="12" y="39"/>
                            <a:pt x="13" y="40"/>
                            <a:pt x="15" y="40"/>
                          </a:cubicBezTo>
                          <a:lnTo>
                            <a:pt x="21" y="40"/>
                          </a:lnTo>
                          <a:cubicBezTo>
                            <a:pt x="25" y="40"/>
                            <a:pt x="27" y="43"/>
                            <a:pt x="28" y="46"/>
                          </a:cubicBezTo>
                          <a:cubicBezTo>
                            <a:pt x="30" y="49"/>
                            <a:pt x="31" y="51"/>
                            <a:pt x="33" y="52"/>
                          </a:cubicBezTo>
                          <a:cubicBezTo>
                            <a:pt x="38" y="54"/>
                            <a:pt x="43" y="55"/>
                            <a:pt x="48" y="56"/>
                          </a:cubicBezTo>
                          <a:cubicBezTo>
                            <a:pt x="53" y="58"/>
                            <a:pt x="58" y="59"/>
                            <a:pt x="63" y="61"/>
                          </a:cubicBezTo>
                          <a:cubicBezTo>
                            <a:pt x="65" y="58"/>
                            <a:pt x="67" y="55"/>
                            <a:pt x="67" y="53"/>
                          </a:cubicBezTo>
                          <a:cubicBezTo>
                            <a:pt x="67" y="53"/>
                            <a:pt x="66" y="53"/>
                            <a:pt x="66" y="52"/>
                          </a:cubicBezTo>
                          <a:cubicBezTo>
                            <a:pt x="65" y="50"/>
                            <a:pt x="65" y="50"/>
                            <a:pt x="64" y="47"/>
                          </a:cubicBezTo>
                          <a:lnTo>
                            <a:pt x="64" y="47"/>
                          </a:lnTo>
                          <a:cubicBezTo>
                            <a:pt x="57" y="41"/>
                            <a:pt x="56" y="35"/>
                            <a:pt x="56" y="29"/>
                          </a:cubicBezTo>
                          <a:cubicBezTo>
                            <a:pt x="55" y="25"/>
                            <a:pt x="55" y="21"/>
                            <a:pt x="53" y="18"/>
                          </a:cubicBezTo>
                          <a:cubicBezTo>
                            <a:pt x="52" y="16"/>
                            <a:pt x="49" y="16"/>
                            <a:pt x="47" y="15"/>
                          </a:cubicBezTo>
                          <a:cubicBezTo>
                            <a:pt x="45" y="15"/>
                            <a:pt x="43" y="14"/>
                            <a:pt x="43" y="13"/>
                          </a:cubicBezTo>
                          <a:lnTo>
                            <a:pt x="43" y="12"/>
                          </a:lnTo>
                          <a:cubicBezTo>
                            <a:pt x="42" y="4"/>
                            <a:pt x="41" y="0"/>
                            <a:pt x="32" y="0"/>
                          </a:cubicBezTo>
                          <a:cubicBezTo>
                            <a:pt x="30" y="0"/>
                            <a:pt x="29" y="0"/>
                            <a:pt x="27" y="0"/>
                          </a:cubicBezTo>
                          <a:cubicBezTo>
                            <a:pt x="26" y="1"/>
                            <a:pt x="24" y="1"/>
                            <a:pt x="22" y="1"/>
                          </a:cubicBezTo>
                          <a:cubicBezTo>
                            <a:pt x="21" y="1"/>
                            <a:pt x="20" y="1"/>
                            <a:pt x="19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5" y="5"/>
                            <a:pt x="13" y="7"/>
                            <a:pt x="11" y="7"/>
                          </a:cubicBezTo>
                          <a:cubicBezTo>
                            <a:pt x="11" y="7"/>
                            <a:pt x="10" y="7"/>
                            <a:pt x="9" y="5"/>
                          </a:cubicBezTo>
                          <a:cubicBezTo>
                            <a:pt x="5" y="7"/>
                            <a:pt x="0" y="12"/>
                            <a:pt x="0" y="15"/>
                          </a:cubicBezTo>
                          <a:cubicBezTo>
                            <a:pt x="0" y="19"/>
                            <a:pt x="2" y="20"/>
                            <a:pt x="4" y="22"/>
                          </a:cubicBezTo>
                          <a:cubicBezTo>
                            <a:pt x="6" y="23"/>
                            <a:pt x="7" y="24"/>
                            <a:pt x="8" y="25"/>
                          </a:cubicBezTo>
                          <a:cubicBezTo>
                            <a:pt x="10" y="27"/>
                            <a:pt x="10" y="31"/>
                            <a:pt x="9" y="33"/>
                          </a:cubicBezTo>
                          <a:cubicBezTo>
                            <a:pt x="9" y="34"/>
                            <a:pt x="9" y="35"/>
                            <a:pt x="9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8" name="Freeform 1144">
                      <a:extLst>
                        <a:ext uri="{FF2B5EF4-FFF2-40B4-BE49-F238E27FC236}">
                          <a16:creationId xmlns:a16="http://schemas.microsoft.com/office/drawing/2014/main" id="{06282784-EA29-B086-B7E1-56B6A71BE6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43771"/>
                      <a:ext cx="52625" cy="71420"/>
                    </a:xfrm>
                    <a:custGeom>
                      <a:avLst/>
                      <a:gdLst>
                        <a:gd name="T0" fmla="*/ 79 w 121"/>
                        <a:gd name="T1" fmla="*/ 128 h 168"/>
                        <a:gd name="T2" fmla="*/ 98 w 121"/>
                        <a:gd name="T3" fmla="*/ 108 h 168"/>
                        <a:gd name="T4" fmla="*/ 104 w 121"/>
                        <a:gd name="T5" fmla="*/ 111 h 168"/>
                        <a:gd name="T6" fmla="*/ 112 w 121"/>
                        <a:gd name="T7" fmla="*/ 91 h 168"/>
                        <a:gd name="T8" fmla="*/ 90 w 121"/>
                        <a:gd name="T9" fmla="*/ 92 h 168"/>
                        <a:gd name="T10" fmla="*/ 72 w 121"/>
                        <a:gd name="T11" fmla="*/ 71 h 168"/>
                        <a:gd name="T12" fmla="*/ 92 w 121"/>
                        <a:gd name="T13" fmla="*/ 64 h 168"/>
                        <a:gd name="T14" fmla="*/ 88 w 121"/>
                        <a:gd name="T15" fmla="*/ 72 h 168"/>
                        <a:gd name="T16" fmla="*/ 90 w 121"/>
                        <a:gd name="T17" fmla="*/ 72 h 168"/>
                        <a:gd name="T18" fmla="*/ 94 w 121"/>
                        <a:gd name="T19" fmla="*/ 72 h 168"/>
                        <a:gd name="T20" fmla="*/ 99 w 121"/>
                        <a:gd name="T21" fmla="*/ 77 h 168"/>
                        <a:gd name="T22" fmla="*/ 103 w 121"/>
                        <a:gd name="T23" fmla="*/ 71 h 168"/>
                        <a:gd name="T24" fmla="*/ 111 w 121"/>
                        <a:gd name="T25" fmla="*/ 72 h 168"/>
                        <a:gd name="T26" fmla="*/ 117 w 121"/>
                        <a:gd name="T27" fmla="*/ 61 h 168"/>
                        <a:gd name="T28" fmla="*/ 121 w 121"/>
                        <a:gd name="T29" fmla="*/ 47 h 168"/>
                        <a:gd name="T30" fmla="*/ 118 w 121"/>
                        <a:gd name="T31" fmla="*/ 48 h 168"/>
                        <a:gd name="T32" fmla="*/ 91 w 121"/>
                        <a:gd name="T33" fmla="*/ 32 h 168"/>
                        <a:gd name="T34" fmla="*/ 84 w 121"/>
                        <a:gd name="T35" fmla="*/ 29 h 168"/>
                        <a:gd name="T36" fmla="*/ 82 w 121"/>
                        <a:gd name="T37" fmla="*/ 21 h 168"/>
                        <a:gd name="T38" fmla="*/ 74 w 121"/>
                        <a:gd name="T39" fmla="*/ 14 h 168"/>
                        <a:gd name="T40" fmla="*/ 65 w 121"/>
                        <a:gd name="T41" fmla="*/ 13 h 168"/>
                        <a:gd name="T42" fmla="*/ 55 w 121"/>
                        <a:gd name="T43" fmla="*/ 0 h 168"/>
                        <a:gd name="T44" fmla="*/ 37 w 121"/>
                        <a:gd name="T45" fmla="*/ 9 h 168"/>
                        <a:gd name="T46" fmla="*/ 36 w 121"/>
                        <a:gd name="T47" fmla="*/ 13 h 168"/>
                        <a:gd name="T48" fmla="*/ 13 w 121"/>
                        <a:gd name="T49" fmla="*/ 28 h 168"/>
                        <a:gd name="T50" fmla="*/ 16 w 121"/>
                        <a:gd name="T51" fmla="*/ 35 h 168"/>
                        <a:gd name="T52" fmla="*/ 2 w 121"/>
                        <a:gd name="T53" fmla="*/ 53 h 168"/>
                        <a:gd name="T54" fmla="*/ 1 w 121"/>
                        <a:gd name="T55" fmla="*/ 68 h 168"/>
                        <a:gd name="T56" fmla="*/ 13 w 121"/>
                        <a:gd name="T57" fmla="*/ 113 h 168"/>
                        <a:gd name="T58" fmla="*/ 14 w 121"/>
                        <a:gd name="T59" fmla="*/ 126 h 168"/>
                        <a:gd name="T60" fmla="*/ 21 w 121"/>
                        <a:gd name="T61" fmla="*/ 122 h 168"/>
                        <a:gd name="T62" fmla="*/ 23 w 121"/>
                        <a:gd name="T63" fmla="*/ 137 h 168"/>
                        <a:gd name="T64" fmla="*/ 21 w 121"/>
                        <a:gd name="T65" fmla="*/ 142 h 168"/>
                        <a:gd name="T66" fmla="*/ 22 w 121"/>
                        <a:gd name="T67" fmla="*/ 154 h 168"/>
                        <a:gd name="T68" fmla="*/ 30 w 121"/>
                        <a:gd name="T69" fmla="*/ 163 h 168"/>
                        <a:gd name="T70" fmla="*/ 37 w 121"/>
                        <a:gd name="T71" fmla="*/ 160 h 168"/>
                        <a:gd name="T72" fmla="*/ 51 w 121"/>
                        <a:gd name="T73" fmla="*/ 168 h 168"/>
                        <a:gd name="T74" fmla="*/ 66 w 121"/>
                        <a:gd name="T75" fmla="*/ 155 h 168"/>
                        <a:gd name="T76" fmla="*/ 65 w 121"/>
                        <a:gd name="T77" fmla="*/ 153 h 168"/>
                        <a:gd name="T78" fmla="*/ 75 w 121"/>
                        <a:gd name="T79" fmla="*/ 137 h 1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21" h="168">
                          <a:moveTo>
                            <a:pt x="75" y="137"/>
                          </a:moveTo>
                          <a:cubicBezTo>
                            <a:pt x="78" y="133"/>
                            <a:pt x="78" y="130"/>
                            <a:pt x="79" y="128"/>
                          </a:cubicBezTo>
                          <a:cubicBezTo>
                            <a:pt x="79" y="125"/>
                            <a:pt x="79" y="122"/>
                            <a:pt x="82" y="118"/>
                          </a:cubicBezTo>
                          <a:cubicBezTo>
                            <a:pt x="83" y="117"/>
                            <a:pt x="94" y="108"/>
                            <a:pt x="98" y="108"/>
                          </a:cubicBezTo>
                          <a:cubicBezTo>
                            <a:pt x="99" y="108"/>
                            <a:pt x="101" y="109"/>
                            <a:pt x="102" y="110"/>
                          </a:cubicBezTo>
                          <a:cubicBezTo>
                            <a:pt x="103" y="110"/>
                            <a:pt x="103" y="111"/>
                            <a:pt x="104" y="111"/>
                          </a:cubicBezTo>
                          <a:cubicBezTo>
                            <a:pt x="106" y="110"/>
                            <a:pt x="113" y="96"/>
                            <a:pt x="114" y="91"/>
                          </a:cubicBezTo>
                          <a:lnTo>
                            <a:pt x="112" y="91"/>
                          </a:lnTo>
                          <a:cubicBezTo>
                            <a:pt x="109" y="92"/>
                            <a:pt x="104" y="94"/>
                            <a:pt x="97" y="94"/>
                          </a:cubicBezTo>
                          <a:cubicBezTo>
                            <a:pt x="94" y="94"/>
                            <a:pt x="92" y="93"/>
                            <a:pt x="90" y="92"/>
                          </a:cubicBezTo>
                          <a:cubicBezTo>
                            <a:pt x="89" y="92"/>
                            <a:pt x="87" y="91"/>
                            <a:pt x="85" y="91"/>
                          </a:cubicBezTo>
                          <a:cubicBezTo>
                            <a:pt x="73" y="91"/>
                            <a:pt x="72" y="81"/>
                            <a:pt x="72" y="71"/>
                          </a:cubicBezTo>
                          <a:cubicBezTo>
                            <a:pt x="72" y="63"/>
                            <a:pt x="75" y="59"/>
                            <a:pt x="83" y="59"/>
                          </a:cubicBezTo>
                          <a:cubicBezTo>
                            <a:pt x="86" y="59"/>
                            <a:pt x="92" y="59"/>
                            <a:pt x="92" y="64"/>
                          </a:cubicBezTo>
                          <a:cubicBezTo>
                            <a:pt x="92" y="67"/>
                            <a:pt x="91" y="68"/>
                            <a:pt x="90" y="70"/>
                          </a:cubicBezTo>
                          <a:cubicBezTo>
                            <a:pt x="89" y="70"/>
                            <a:pt x="88" y="71"/>
                            <a:pt x="88" y="72"/>
                          </a:cubicBezTo>
                          <a:cubicBezTo>
                            <a:pt x="88" y="72"/>
                            <a:pt x="88" y="72"/>
                            <a:pt x="89" y="72"/>
                          </a:cubicBezTo>
                          <a:cubicBezTo>
                            <a:pt x="89" y="72"/>
                            <a:pt x="90" y="72"/>
                            <a:pt x="90" y="72"/>
                          </a:cubicBezTo>
                          <a:cubicBezTo>
                            <a:pt x="91" y="71"/>
                            <a:pt x="92" y="71"/>
                            <a:pt x="93" y="71"/>
                          </a:cubicBezTo>
                          <a:cubicBezTo>
                            <a:pt x="94" y="71"/>
                            <a:pt x="94" y="71"/>
                            <a:pt x="94" y="72"/>
                          </a:cubicBezTo>
                          <a:cubicBezTo>
                            <a:pt x="94" y="72"/>
                            <a:pt x="95" y="73"/>
                            <a:pt x="95" y="73"/>
                          </a:cubicBezTo>
                          <a:cubicBezTo>
                            <a:pt x="96" y="76"/>
                            <a:pt x="97" y="77"/>
                            <a:pt x="99" y="77"/>
                          </a:cubicBezTo>
                          <a:cubicBezTo>
                            <a:pt x="101" y="77"/>
                            <a:pt x="101" y="76"/>
                            <a:pt x="102" y="72"/>
                          </a:cubicBezTo>
                          <a:cubicBezTo>
                            <a:pt x="102" y="72"/>
                            <a:pt x="103" y="71"/>
                            <a:pt x="103" y="71"/>
                          </a:cubicBezTo>
                          <a:cubicBezTo>
                            <a:pt x="104" y="71"/>
                            <a:pt x="105" y="71"/>
                            <a:pt x="106" y="71"/>
                          </a:cubicBezTo>
                          <a:cubicBezTo>
                            <a:pt x="108" y="71"/>
                            <a:pt x="110" y="72"/>
                            <a:pt x="111" y="72"/>
                          </a:cubicBezTo>
                          <a:cubicBezTo>
                            <a:pt x="115" y="72"/>
                            <a:pt x="118" y="71"/>
                            <a:pt x="119" y="70"/>
                          </a:cubicBezTo>
                          <a:cubicBezTo>
                            <a:pt x="118" y="68"/>
                            <a:pt x="117" y="66"/>
                            <a:pt x="117" y="61"/>
                          </a:cubicBezTo>
                          <a:cubicBezTo>
                            <a:pt x="117" y="58"/>
                            <a:pt x="118" y="55"/>
                            <a:pt x="119" y="53"/>
                          </a:cubicBezTo>
                          <a:cubicBezTo>
                            <a:pt x="120" y="51"/>
                            <a:pt x="121" y="49"/>
                            <a:pt x="121" y="47"/>
                          </a:cubicBezTo>
                          <a:cubicBezTo>
                            <a:pt x="121" y="47"/>
                            <a:pt x="121" y="47"/>
                            <a:pt x="120" y="47"/>
                          </a:cubicBezTo>
                          <a:cubicBezTo>
                            <a:pt x="120" y="48"/>
                            <a:pt x="119" y="48"/>
                            <a:pt x="118" y="48"/>
                          </a:cubicBezTo>
                          <a:cubicBezTo>
                            <a:pt x="111" y="48"/>
                            <a:pt x="97" y="39"/>
                            <a:pt x="94" y="32"/>
                          </a:cubicBezTo>
                          <a:cubicBezTo>
                            <a:pt x="93" y="32"/>
                            <a:pt x="92" y="32"/>
                            <a:pt x="91" y="32"/>
                          </a:cubicBezTo>
                          <a:cubicBezTo>
                            <a:pt x="90" y="31"/>
                            <a:pt x="90" y="31"/>
                            <a:pt x="89" y="31"/>
                          </a:cubicBezTo>
                          <a:cubicBezTo>
                            <a:pt x="86" y="31"/>
                            <a:pt x="85" y="30"/>
                            <a:pt x="84" y="29"/>
                          </a:cubicBezTo>
                          <a:cubicBezTo>
                            <a:pt x="82" y="28"/>
                            <a:pt x="83" y="26"/>
                            <a:pt x="83" y="24"/>
                          </a:cubicBezTo>
                          <a:cubicBezTo>
                            <a:pt x="83" y="22"/>
                            <a:pt x="83" y="21"/>
                            <a:pt x="82" y="21"/>
                          </a:cubicBezTo>
                          <a:cubicBezTo>
                            <a:pt x="80" y="19"/>
                            <a:pt x="79" y="19"/>
                            <a:pt x="78" y="19"/>
                          </a:cubicBezTo>
                          <a:cubicBezTo>
                            <a:pt x="76" y="19"/>
                            <a:pt x="75" y="18"/>
                            <a:pt x="74" y="14"/>
                          </a:cubicBezTo>
                          <a:cubicBezTo>
                            <a:pt x="74" y="14"/>
                            <a:pt x="71" y="13"/>
                            <a:pt x="69" y="13"/>
                          </a:cubicBezTo>
                          <a:cubicBezTo>
                            <a:pt x="68" y="13"/>
                            <a:pt x="67" y="13"/>
                            <a:pt x="65" y="13"/>
                          </a:cubicBezTo>
                          <a:cubicBezTo>
                            <a:pt x="62" y="12"/>
                            <a:pt x="57" y="10"/>
                            <a:pt x="56" y="0"/>
                          </a:cubicBezTo>
                          <a:lnTo>
                            <a:pt x="55" y="0"/>
                          </a:lnTo>
                          <a:cubicBezTo>
                            <a:pt x="55" y="1"/>
                            <a:pt x="54" y="1"/>
                            <a:pt x="54" y="1"/>
                          </a:cubicBezTo>
                          <a:cubicBezTo>
                            <a:pt x="49" y="5"/>
                            <a:pt x="44" y="9"/>
                            <a:pt x="37" y="9"/>
                          </a:cubicBezTo>
                          <a:cubicBezTo>
                            <a:pt x="36" y="9"/>
                            <a:pt x="35" y="9"/>
                            <a:pt x="34" y="8"/>
                          </a:cubicBezTo>
                          <a:cubicBezTo>
                            <a:pt x="35" y="11"/>
                            <a:pt x="35" y="12"/>
                            <a:pt x="36" y="13"/>
                          </a:cubicBezTo>
                          <a:cubicBezTo>
                            <a:pt x="37" y="15"/>
                            <a:pt x="39" y="16"/>
                            <a:pt x="39" y="19"/>
                          </a:cubicBezTo>
                          <a:cubicBezTo>
                            <a:pt x="39" y="27"/>
                            <a:pt x="19" y="28"/>
                            <a:pt x="13" y="28"/>
                          </a:cubicBezTo>
                          <a:cubicBezTo>
                            <a:pt x="14" y="29"/>
                            <a:pt x="14" y="29"/>
                            <a:pt x="15" y="30"/>
                          </a:cubicBezTo>
                          <a:cubicBezTo>
                            <a:pt x="15" y="31"/>
                            <a:pt x="16" y="33"/>
                            <a:pt x="16" y="35"/>
                          </a:cubicBezTo>
                          <a:cubicBezTo>
                            <a:pt x="16" y="41"/>
                            <a:pt x="12" y="45"/>
                            <a:pt x="8" y="48"/>
                          </a:cubicBezTo>
                          <a:cubicBezTo>
                            <a:pt x="5" y="50"/>
                            <a:pt x="3" y="51"/>
                            <a:pt x="2" y="53"/>
                          </a:cubicBezTo>
                          <a:cubicBezTo>
                            <a:pt x="0" y="56"/>
                            <a:pt x="0" y="60"/>
                            <a:pt x="0" y="64"/>
                          </a:cubicBezTo>
                          <a:cubicBezTo>
                            <a:pt x="1" y="65"/>
                            <a:pt x="1" y="67"/>
                            <a:pt x="1" y="68"/>
                          </a:cubicBezTo>
                          <a:cubicBezTo>
                            <a:pt x="1" y="79"/>
                            <a:pt x="4" y="85"/>
                            <a:pt x="7" y="91"/>
                          </a:cubicBezTo>
                          <a:cubicBezTo>
                            <a:pt x="10" y="97"/>
                            <a:pt x="13" y="103"/>
                            <a:pt x="13" y="113"/>
                          </a:cubicBezTo>
                          <a:lnTo>
                            <a:pt x="13" y="120"/>
                          </a:lnTo>
                          <a:cubicBezTo>
                            <a:pt x="13" y="123"/>
                            <a:pt x="13" y="126"/>
                            <a:pt x="14" y="126"/>
                          </a:cubicBezTo>
                          <a:cubicBezTo>
                            <a:pt x="16" y="126"/>
                            <a:pt x="16" y="125"/>
                            <a:pt x="17" y="124"/>
                          </a:cubicBezTo>
                          <a:cubicBezTo>
                            <a:pt x="18" y="123"/>
                            <a:pt x="19" y="122"/>
                            <a:pt x="21" y="122"/>
                          </a:cubicBezTo>
                          <a:cubicBezTo>
                            <a:pt x="23" y="122"/>
                            <a:pt x="28" y="128"/>
                            <a:pt x="28" y="131"/>
                          </a:cubicBezTo>
                          <a:cubicBezTo>
                            <a:pt x="28" y="135"/>
                            <a:pt x="25" y="136"/>
                            <a:pt x="23" y="137"/>
                          </a:cubicBezTo>
                          <a:cubicBezTo>
                            <a:pt x="21" y="138"/>
                            <a:pt x="20" y="138"/>
                            <a:pt x="20" y="139"/>
                          </a:cubicBezTo>
                          <a:cubicBezTo>
                            <a:pt x="20" y="140"/>
                            <a:pt x="20" y="141"/>
                            <a:pt x="21" y="142"/>
                          </a:cubicBezTo>
                          <a:cubicBezTo>
                            <a:pt x="23" y="143"/>
                            <a:pt x="24" y="145"/>
                            <a:pt x="24" y="148"/>
                          </a:cubicBezTo>
                          <a:cubicBezTo>
                            <a:pt x="24" y="151"/>
                            <a:pt x="23" y="153"/>
                            <a:pt x="22" y="154"/>
                          </a:cubicBezTo>
                          <a:cubicBezTo>
                            <a:pt x="21" y="154"/>
                            <a:pt x="20" y="155"/>
                            <a:pt x="20" y="157"/>
                          </a:cubicBezTo>
                          <a:cubicBezTo>
                            <a:pt x="22" y="158"/>
                            <a:pt x="29" y="163"/>
                            <a:pt x="30" y="163"/>
                          </a:cubicBezTo>
                          <a:cubicBezTo>
                            <a:pt x="31" y="163"/>
                            <a:pt x="32" y="162"/>
                            <a:pt x="33" y="162"/>
                          </a:cubicBezTo>
                          <a:cubicBezTo>
                            <a:pt x="34" y="161"/>
                            <a:pt x="35" y="160"/>
                            <a:pt x="37" y="160"/>
                          </a:cubicBezTo>
                          <a:cubicBezTo>
                            <a:pt x="41" y="160"/>
                            <a:pt x="43" y="162"/>
                            <a:pt x="44" y="164"/>
                          </a:cubicBezTo>
                          <a:cubicBezTo>
                            <a:pt x="46" y="166"/>
                            <a:pt x="48" y="168"/>
                            <a:pt x="51" y="168"/>
                          </a:cubicBezTo>
                          <a:cubicBezTo>
                            <a:pt x="54" y="168"/>
                            <a:pt x="57" y="164"/>
                            <a:pt x="61" y="161"/>
                          </a:cubicBezTo>
                          <a:cubicBezTo>
                            <a:pt x="63" y="159"/>
                            <a:pt x="64" y="157"/>
                            <a:pt x="66" y="155"/>
                          </a:cubicBezTo>
                          <a:lnTo>
                            <a:pt x="65" y="153"/>
                          </a:lnTo>
                          <a:cubicBezTo>
                            <a:pt x="65" y="153"/>
                            <a:pt x="65" y="153"/>
                            <a:pt x="65" y="153"/>
                          </a:cubicBezTo>
                          <a:cubicBezTo>
                            <a:pt x="65" y="147"/>
                            <a:pt x="68" y="144"/>
                            <a:pt x="71" y="141"/>
                          </a:cubicBezTo>
                          <a:cubicBezTo>
                            <a:pt x="72" y="140"/>
                            <a:pt x="74" y="139"/>
                            <a:pt x="75" y="1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9" name="Freeform 1145">
                      <a:extLst>
                        <a:ext uri="{FF2B5EF4-FFF2-40B4-BE49-F238E27FC236}">
                          <a16:creationId xmlns:a16="http://schemas.microsoft.com/office/drawing/2014/main" id="{052B0111-30F0-53BB-0E60-0360E14ECD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90638" y="4604302"/>
                      <a:ext cx="28193" cy="20675"/>
                    </a:xfrm>
                    <a:custGeom>
                      <a:avLst/>
                      <a:gdLst>
                        <a:gd name="T0" fmla="*/ 55 w 68"/>
                        <a:gd name="T1" fmla="*/ 20 h 47"/>
                        <a:gd name="T2" fmla="*/ 53 w 68"/>
                        <a:gd name="T3" fmla="*/ 18 h 47"/>
                        <a:gd name="T4" fmla="*/ 47 w 68"/>
                        <a:gd name="T5" fmla="*/ 16 h 47"/>
                        <a:gd name="T6" fmla="*/ 39 w 68"/>
                        <a:gd name="T7" fmla="*/ 15 h 47"/>
                        <a:gd name="T8" fmla="*/ 34 w 68"/>
                        <a:gd name="T9" fmla="*/ 12 h 47"/>
                        <a:gd name="T10" fmla="*/ 29 w 68"/>
                        <a:gd name="T11" fmla="*/ 9 h 47"/>
                        <a:gd name="T12" fmla="*/ 23 w 68"/>
                        <a:gd name="T13" fmla="*/ 5 h 47"/>
                        <a:gd name="T14" fmla="*/ 20 w 68"/>
                        <a:gd name="T15" fmla="*/ 3 h 47"/>
                        <a:gd name="T16" fmla="*/ 14 w 68"/>
                        <a:gd name="T17" fmla="*/ 0 h 47"/>
                        <a:gd name="T18" fmla="*/ 0 w 68"/>
                        <a:gd name="T19" fmla="*/ 12 h 47"/>
                        <a:gd name="T20" fmla="*/ 1 w 68"/>
                        <a:gd name="T21" fmla="*/ 17 h 47"/>
                        <a:gd name="T22" fmla="*/ 3 w 68"/>
                        <a:gd name="T23" fmla="*/ 21 h 47"/>
                        <a:gd name="T24" fmla="*/ 21 w 68"/>
                        <a:gd name="T25" fmla="*/ 26 h 47"/>
                        <a:gd name="T26" fmla="*/ 22 w 68"/>
                        <a:gd name="T27" fmla="*/ 32 h 47"/>
                        <a:gd name="T28" fmla="*/ 25 w 68"/>
                        <a:gd name="T29" fmla="*/ 35 h 47"/>
                        <a:gd name="T30" fmla="*/ 26 w 68"/>
                        <a:gd name="T31" fmla="*/ 37 h 47"/>
                        <a:gd name="T32" fmla="*/ 28 w 68"/>
                        <a:gd name="T33" fmla="*/ 46 h 47"/>
                        <a:gd name="T34" fmla="*/ 35 w 68"/>
                        <a:gd name="T35" fmla="*/ 47 h 47"/>
                        <a:gd name="T36" fmla="*/ 39 w 68"/>
                        <a:gd name="T37" fmla="*/ 45 h 47"/>
                        <a:gd name="T38" fmla="*/ 45 w 68"/>
                        <a:gd name="T39" fmla="*/ 42 h 47"/>
                        <a:gd name="T40" fmla="*/ 50 w 68"/>
                        <a:gd name="T41" fmla="*/ 44 h 47"/>
                        <a:gd name="T42" fmla="*/ 53 w 68"/>
                        <a:gd name="T43" fmla="*/ 46 h 47"/>
                        <a:gd name="T44" fmla="*/ 54 w 68"/>
                        <a:gd name="T45" fmla="*/ 45 h 47"/>
                        <a:gd name="T46" fmla="*/ 58 w 68"/>
                        <a:gd name="T47" fmla="*/ 43 h 47"/>
                        <a:gd name="T48" fmla="*/ 61 w 68"/>
                        <a:gd name="T49" fmla="*/ 46 h 47"/>
                        <a:gd name="T50" fmla="*/ 63 w 68"/>
                        <a:gd name="T51" fmla="*/ 47 h 47"/>
                        <a:gd name="T52" fmla="*/ 65 w 68"/>
                        <a:gd name="T53" fmla="*/ 47 h 47"/>
                        <a:gd name="T54" fmla="*/ 67 w 68"/>
                        <a:gd name="T55" fmla="*/ 44 h 47"/>
                        <a:gd name="T56" fmla="*/ 68 w 68"/>
                        <a:gd name="T57" fmla="*/ 42 h 47"/>
                        <a:gd name="T58" fmla="*/ 67 w 68"/>
                        <a:gd name="T59" fmla="*/ 38 h 47"/>
                        <a:gd name="T60" fmla="*/ 65 w 68"/>
                        <a:gd name="T61" fmla="*/ 35 h 47"/>
                        <a:gd name="T62" fmla="*/ 65 w 68"/>
                        <a:gd name="T63" fmla="*/ 31 h 47"/>
                        <a:gd name="T64" fmla="*/ 61 w 68"/>
                        <a:gd name="T65" fmla="*/ 25 h 47"/>
                        <a:gd name="T66" fmla="*/ 61 w 68"/>
                        <a:gd name="T67" fmla="*/ 23 h 47"/>
                        <a:gd name="T68" fmla="*/ 58 w 68"/>
                        <a:gd name="T69" fmla="*/ 23 h 47"/>
                        <a:gd name="T70" fmla="*/ 55 w 68"/>
                        <a:gd name="T71" fmla="*/ 20 h 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8" h="47">
                          <a:moveTo>
                            <a:pt x="55" y="20"/>
                          </a:moveTo>
                          <a:cubicBezTo>
                            <a:pt x="54" y="19"/>
                            <a:pt x="54" y="18"/>
                            <a:pt x="53" y="18"/>
                          </a:cubicBezTo>
                          <a:cubicBezTo>
                            <a:pt x="51" y="16"/>
                            <a:pt x="49" y="16"/>
                            <a:pt x="47" y="16"/>
                          </a:cubicBezTo>
                          <a:cubicBezTo>
                            <a:pt x="44" y="16"/>
                            <a:pt x="42" y="16"/>
                            <a:pt x="39" y="15"/>
                          </a:cubicBezTo>
                          <a:cubicBezTo>
                            <a:pt x="36" y="14"/>
                            <a:pt x="35" y="13"/>
                            <a:pt x="34" y="12"/>
                          </a:cubicBezTo>
                          <a:cubicBezTo>
                            <a:pt x="32" y="11"/>
                            <a:pt x="31" y="10"/>
                            <a:pt x="29" y="9"/>
                          </a:cubicBezTo>
                          <a:cubicBezTo>
                            <a:pt x="27" y="9"/>
                            <a:pt x="24" y="7"/>
                            <a:pt x="23" y="5"/>
                          </a:cubicBezTo>
                          <a:cubicBezTo>
                            <a:pt x="22" y="4"/>
                            <a:pt x="21" y="3"/>
                            <a:pt x="20" y="3"/>
                          </a:cubicBezTo>
                          <a:cubicBezTo>
                            <a:pt x="18" y="1"/>
                            <a:pt x="17" y="0"/>
                            <a:pt x="14" y="0"/>
                          </a:cubicBezTo>
                          <a:cubicBezTo>
                            <a:pt x="7" y="0"/>
                            <a:pt x="0" y="4"/>
                            <a:pt x="0" y="12"/>
                          </a:cubicBezTo>
                          <a:cubicBezTo>
                            <a:pt x="0" y="13"/>
                            <a:pt x="1" y="15"/>
                            <a:pt x="1" y="17"/>
                          </a:cubicBezTo>
                          <a:cubicBezTo>
                            <a:pt x="2" y="19"/>
                            <a:pt x="2" y="20"/>
                            <a:pt x="3" y="21"/>
                          </a:cubicBezTo>
                          <a:cubicBezTo>
                            <a:pt x="11" y="21"/>
                            <a:pt x="19" y="22"/>
                            <a:pt x="21" y="26"/>
                          </a:cubicBezTo>
                          <a:cubicBezTo>
                            <a:pt x="22" y="28"/>
                            <a:pt x="22" y="30"/>
                            <a:pt x="22" y="32"/>
                          </a:cubicBezTo>
                          <a:cubicBezTo>
                            <a:pt x="23" y="34"/>
                            <a:pt x="23" y="35"/>
                            <a:pt x="25" y="35"/>
                          </a:cubicBezTo>
                          <a:cubicBezTo>
                            <a:pt x="26" y="35"/>
                            <a:pt x="26" y="36"/>
                            <a:pt x="26" y="37"/>
                          </a:cubicBezTo>
                          <a:cubicBezTo>
                            <a:pt x="26" y="41"/>
                            <a:pt x="26" y="44"/>
                            <a:pt x="28" y="46"/>
                          </a:cubicBezTo>
                          <a:cubicBezTo>
                            <a:pt x="30" y="47"/>
                            <a:pt x="31" y="47"/>
                            <a:pt x="35" y="47"/>
                          </a:cubicBezTo>
                          <a:cubicBezTo>
                            <a:pt x="36" y="47"/>
                            <a:pt x="38" y="46"/>
                            <a:pt x="39" y="45"/>
                          </a:cubicBezTo>
                          <a:cubicBezTo>
                            <a:pt x="41" y="44"/>
                            <a:pt x="43" y="42"/>
                            <a:pt x="45" y="42"/>
                          </a:cubicBezTo>
                          <a:cubicBezTo>
                            <a:pt x="47" y="42"/>
                            <a:pt x="49" y="43"/>
                            <a:pt x="50" y="44"/>
                          </a:cubicBezTo>
                          <a:cubicBezTo>
                            <a:pt x="51" y="45"/>
                            <a:pt x="52" y="46"/>
                            <a:pt x="53" y="46"/>
                          </a:cubicBezTo>
                          <a:cubicBezTo>
                            <a:pt x="54" y="46"/>
                            <a:pt x="54" y="45"/>
                            <a:pt x="54" y="45"/>
                          </a:cubicBezTo>
                          <a:cubicBezTo>
                            <a:pt x="55" y="44"/>
                            <a:pt x="56" y="43"/>
                            <a:pt x="58" y="43"/>
                          </a:cubicBezTo>
                          <a:cubicBezTo>
                            <a:pt x="59" y="43"/>
                            <a:pt x="60" y="44"/>
                            <a:pt x="61" y="46"/>
                          </a:cubicBezTo>
                          <a:cubicBezTo>
                            <a:pt x="62" y="46"/>
                            <a:pt x="62" y="47"/>
                            <a:pt x="63" y="47"/>
                          </a:cubicBezTo>
                          <a:lnTo>
                            <a:pt x="65" y="47"/>
                          </a:lnTo>
                          <a:cubicBezTo>
                            <a:pt x="65" y="46"/>
                            <a:pt x="66" y="45"/>
                            <a:pt x="67" y="44"/>
                          </a:cubicBezTo>
                          <a:cubicBezTo>
                            <a:pt x="68" y="43"/>
                            <a:pt x="68" y="43"/>
                            <a:pt x="68" y="42"/>
                          </a:cubicBezTo>
                          <a:cubicBezTo>
                            <a:pt x="68" y="41"/>
                            <a:pt x="67" y="40"/>
                            <a:pt x="67" y="38"/>
                          </a:cubicBezTo>
                          <a:cubicBezTo>
                            <a:pt x="66" y="37"/>
                            <a:pt x="65" y="36"/>
                            <a:pt x="65" y="35"/>
                          </a:cubicBezTo>
                          <a:lnTo>
                            <a:pt x="65" y="31"/>
                          </a:lnTo>
                          <a:cubicBezTo>
                            <a:pt x="62" y="30"/>
                            <a:pt x="62" y="27"/>
                            <a:pt x="61" y="25"/>
                          </a:cubicBezTo>
                          <a:cubicBezTo>
                            <a:pt x="61" y="24"/>
                            <a:pt x="61" y="23"/>
                            <a:pt x="61" y="23"/>
                          </a:cubicBezTo>
                          <a:lnTo>
                            <a:pt x="58" y="23"/>
                          </a:lnTo>
                          <a:cubicBezTo>
                            <a:pt x="56" y="23"/>
                            <a:pt x="56" y="21"/>
                            <a:pt x="55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0" name="Freeform 1146">
                      <a:extLst>
                        <a:ext uri="{FF2B5EF4-FFF2-40B4-BE49-F238E27FC236}">
                          <a16:creationId xmlns:a16="http://schemas.microsoft.com/office/drawing/2014/main" id="{69249F96-6190-B693-7FCB-7D8E74CDF3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5000" y="4624977"/>
                      <a:ext cx="52625" cy="45107"/>
                    </a:xfrm>
                    <a:custGeom>
                      <a:avLst/>
                      <a:gdLst>
                        <a:gd name="T0" fmla="*/ 116 w 125"/>
                        <a:gd name="T1" fmla="*/ 54 h 105"/>
                        <a:gd name="T2" fmla="*/ 115 w 125"/>
                        <a:gd name="T3" fmla="*/ 50 h 105"/>
                        <a:gd name="T4" fmla="*/ 122 w 125"/>
                        <a:gd name="T5" fmla="*/ 45 h 105"/>
                        <a:gd name="T6" fmla="*/ 115 w 125"/>
                        <a:gd name="T7" fmla="*/ 44 h 105"/>
                        <a:gd name="T8" fmla="*/ 119 w 125"/>
                        <a:gd name="T9" fmla="*/ 33 h 105"/>
                        <a:gd name="T10" fmla="*/ 114 w 125"/>
                        <a:gd name="T11" fmla="*/ 33 h 105"/>
                        <a:gd name="T12" fmla="*/ 112 w 125"/>
                        <a:gd name="T13" fmla="*/ 37 h 105"/>
                        <a:gd name="T14" fmla="*/ 113 w 125"/>
                        <a:gd name="T15" fmla="*/ 41 h 105"/>
                        <a:gd name="T16" fmla="*/ 103 w 125"/>
                        <a:gd name="T17" fmla="*/ 41 h 105"/>
                        <a:gd name="T18" fmla="*/ 88 w 125"/>
                        <a:gd name="T19" fmla="*/ 33 h 105"/>
                        <a:gd name="T20" fmla="*/ 76 w 125"/>
                        <a:gd name="T21" fmla="*/ 5 h 105"/>
                        <a:gd name="T22" fmla="*/ 74 w 125"/>
                        <a:gd name="T23" fmla="*/ 5 h 105"/>
                        <a:gd name="T24" fmla="*/ 71 w 125"/>
                        <a:gd name="T25" fmla="*/ 2 h 105"/>
                        <a:gd name="T26" fmla="*/ 68 w 125"/>
                        <a:gd name="T27" fmla="*/ 1 h 105"/>
                        <a:gd name="T28" fmla="*/ 61 w 125"/>
                        <a:gd name="T29" fmla="*/ 1 h 105"/>
                        <a:gd name="T30" fmla="*/ 53 w 125"/>
                        <a:gd name="T31" fmla="*/ 2 h 105"/>
                        <a:gd name="T32" fmla="*/ 40 w 125"/>
                        <a:gd name="T33" fmla="*/ 3 h 105"/>
                        <a:gd name="T34" fmla="*/ 23 w 125"/>
                        <a:gd name="T35" fmla="*/ 15 h 105"/>
                        <a:gd name="T36" fmla="*/ 14 w 125"/>
                        <a:gd name="T37" fmla="*/ 27 h 105"/>
                        <a:gd name="T38" fmla="*/ 7 w 125"/>
                        <a:gd name="T39" fmla="*/ 22 h 105"/>
                        <a:gd name="T40" fmla="*/ 0 w 125"/>
                        <a:gd name="T41" fmla="*/ 26 h 105"/>
                        <a:gd name="T42" fmla="*/ 4 w 125"/>
                        <a:gd name="T43" fmla="*/ 29 h 105"/>
                        <a:gd name="T44" fmla="*/ 11 w 125"/>
                        <a:gd name="T45" fmla="*/ 30 h 105"/>
                        <a:gd name="T46" fmla="*/ 17 w 125"/>
                        <a:gd name="T47" fmla="*/ 31 h 105"/>
                        <a:gd name="T48" fmla="*/ 20 w 125"/>
                        <a:gd name="T49" fmla="*/ 36 h 105"/>
                        <a:gd name="T50" fmla="*/ 31 w 125"/>
                        <a:gd name="T51" fmla="*/ 40 h 105"/>
                        <a:gd name="T52" fmla="*/ 37 w 125"/>
                        <a:gd name="T53" fmla="*/ 41 h 105"/>
                        <a:gd name="T54" fmla="*/ 38 w 125"/>
                        <a:gd name="T55" fmla="*/ 49 h 105"/>
                        <a:gd name="T56" fmla="*/ 57 w 125"/>
                        <a:gd name="T57" fmla="*/ 69 h 105"/>
                        <a:gd name="T58" fmla="*/ 64 w 125"/>
                        <a:gd name="T59" fmla="*/ 64 h 105"/>
                        <a:gd name="T60" fmla="*/ 68 w 125"/>
                        <a:gd name="T61" fmla="*/ 69 h 105"/>
                        <a:gd name="T62" fmla="*/ 82 w 125"/>
                        <a:gd name="T63" fmla="*/ 88 h 105"/>
                        <a:gd name="T64" fmla="*/ 86 w 125"/>
                        <a:gd name="T65" fmla="*/ 91 h 105"/>
                        <a:gd name="T66" fmla="*/ 84 w 125"/>
                        <a:gd name="T67" fmla="*/ 96 h 105"/>
                        <a:gd name="T68" fmla="*/ 87 w 125"/>
                        <a:gd name="T69" fmla="*/ 105 h 105"/>
                        <a:gd name="T70" fmla="*/ 95 w 125"/>
                        <a:gd name="T71" fmla="*/ 92 h 105"/>
                        <a:gd name="T72" fmla="*/ 102 w 125"/>
                        <a:gd name="T73" fmla="*/ 77 h 105"/>
                        <a:gd name="T74" fmla="*/ 101 w 125"/>
                        <a:gd name="T75" fmla="*/ 71 h 105"/>
                        <a:gd name="T76" fmla="*/ 123 w 125"/>
                        <a:gd name="T77" fmla="*/ 61 h 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25" h="105">
                          <a:moveTo>
                            <a:pt x="120" y="55"/>
                          </a:moveTo>
                          <a:cubicBezTo>
                            <a:pt x="119" y="55"/>
                            <a:pt x="118" y="55"/>
                            <a:pt x="116" y="54"/>
                          </a:cubicBezTo>
                          <a:cubicBezTo>
                            <a:pt x="115" y="54"/>
                            <a:pt x="115" y="53"/>
                            <a:pt x="115" y="53"/>
                          </a:cubicBezTo>
                          <a:lnTo>
                            <a:pt x="115" y="50"/>
                          </a:lnTo>
                          <a:cubicBezTo>
                            <a:pt x="115" y="49"/>
                            <a:pt x="115" y="49"/>
                            <a:pt x="116" y="49"/>
                          </a:cubicBezTo>
                          <a:cubicBezTo>
                            <a:pt x="119" y="48"/>
                            <a:pt x="121" y="47"/>
                            <a:pt x="122" y="45"/>
                          </a:cubicBezTo>
                          <a:lnTo>
                            <a:pt x="116" y="45"/>
                          </a:lnTo>
                          <a:cubicBezTo>
                            <a:pt x="115" y="45"/>
                            <a:pt x="115" y="44"/>
                            <a:pt x="115" y="44"/>
                          </a:cubicBezTo>
                          <a:cubicBezTo>
                            <a:pt x="115" y="40"/>
                            <a:pt x="117" y="38"/>
                            <a:pt x="119" y="36"/>
                          </a:cubicBezTo>
                          <a:lnTo>
                            <a:pt x="119" y="33"/>
                          </a:lnTo>
                          <a:lnTo>
                            <a:pt x="116" y="33"/>
                          </a:lnTo>
                          <a:cubicBezTo>
                            <a:pt x="115" y="33"/>
                            <a:pt x="115" y="33"/>
                            <a:pt x="114" y="33"/>
                          </a:cubicBezTo>
                          <a:cubicBezTo>
                            <a:pt x="114" y="34"/>
                            <a:pt x="112" y="34"/>
                            <a:pt x="112" y="35"/>
                          </a:cubicBezTo>
                          <a:cubicBezTo>
                            <a:pt x="112" y="36"/>
                            <a:pt x="112" y="36"/>
                            <a:pt x="112" y="37"/>
                          </a:cubicBezTo>
                          <a:cubicBezTo>
                            <a:pt x="113" y="38"/>
                            <a:pt x="113" y="38"/>
                            <a:pt x="113" y="39"/>
                          </a:cubicBezTo>
                          <a:cubicBezTo>
                            <a:pt x="113" y="40"/>
                            <a:pt x="113" y="40"/>
                            <a:pt x="113" y="41"/>
                          </a:cubicBezTo>
                          <a:cubicBezTo>
                            <a:pt x="111" y="41"/>
                            <a:pt x="110" y="42"/>
                            <a:pt x="108" y="42"/>
                          </a:cubicBezTo>
                          <a:cubicBezTo>
                            <a:pt x="106" y="42"/>
                            <a:pt x="105" y="42"/>
                            <a:pt x="103" y="41"/>
                          </a:cubicBezTo>
                          <a:cubicBezTo>
                            <a:pt x="102" y="41"/>
                            <a:pt x="101" y="41"/>
                            <a:pt x="100" y="41"/>
                          </a:cubicBezTo>
                          <a:cubicBezTo>
                            <a:pt x="94" y="41"/>
                            <a:pt x="88" y="38"/>
                            <a:pt x="88" y="33"/>
                          </a:cubicBezTo>
                          <a:cubicBezTo>
                            <a:pt x="88" y="32"/>
                            <a:pt x="89" y="31"/>
                            <a:pt x="89" y="31"/>
                          </a:cubicBezTo>
                          <a:cubicBezTo>
                            <a:pt x="83" y="27"/>
                            <a:pt x="76" y="10"/>
                            <a:pt x="76" y="5"/>
                          </a:cubicBezTo>
                          <a:lnTo>
                            <a:pt x="76" y="5"/>
                          </a:lnTo>
                          <a:lnTo>
                            <a:pt x="74" y="5"/>
                          </a:lnTo>
                          <a:cubicBezTo>
                            <a:pt x="74" y="5"/>
                            <a:pt x="74" y="5"/>
                            <a:pt x="74" y="4"/>
                          </a:cubicBezTo>
                          <a:cubicBezTo>
                            <a:pt x="73" y="4"/>
                            <a:pt x="72" y="3"/>
                            <a:pt x="71" y="2"/>
                          </a:cubicBezTo>
                          <a:cubicBezTo>
                            <a:pt x="71" y="2"/>
                            <a:pt x="70" y="1"/>
                            <a:pt x="70" y="1"/>
                          </a:cubicBezTo>
                          <a:cubicBezTo>
                            <a:pt x="69" y="1"/>
                            <a:pt x="69" y="1"/>
                            <a:pt x="68" y="1"/>
                          </a:cubicBezTo>
                          <a:cubicBezTo>
                            <a:pt x="67" y="2"/>
                            <a:pt x="67" y="3"/>
                            <a:pt x="65" y="3"/>
                          </a:cubicBezTo>
                          <a:cubicBezTo>
                            <a:pt x="63" y="3"/>
                            <a:pt x="62" y="2"/>
                            <a:pt x="61" y="1"/>
                          </a:cubicBezTo>
                          <a:cubicBezTo>
                            <a:pt x="60" y="1"/>
                            <a:pt x="58" y="0"/>
                            <a:pt x="57" y="0"/>
                          </a:cubicBezTo>
                          <a:cubicBezTo>
                            <a:pt x="55" y="0"/>
                            <a:pt x="54" y="1"/>
                            <a:pt x="53" y="2"/>
                          </a:cubicBezTo>
                          <a:cubicBezTo>
                            <a:pt x="51" y="3"/>
                            <a:pt x="49" y="5"/>
                            <a:pt x="47" y="5"/>
                          </a:cubicBezTo>
                          <a:cubicBezTo>
                            <a:pt x="43" y="5"/>
                            <a:pt x="41" y="4"/>
                            <a:pt x="40" y="3"/>
                          </a:cubicBezTo>
                          <a:cubicBezTo>
                            <a:pt x="38" y="4"/>
                            <a:pt x="37" y="5"/>
                            <a:pt x="35" y="6"/>
                          </a:cubicBezTo>
                          <a:cubicBezTo>
                            <a:pt x="30" y="8"/>
                            <a:pt x="23" y="11"/>
                            <a:pt x="23" y="15"/>
                          </a:cubicBezTo>
                          <a:lnTo>
                            <a:pt x="23" y="21"/>
                          </a:lnTo>
                          <a:cubicBezTo>
                            <a:pt x="23" y="23"/>
                            <a:pt x="20" y="27"/>
                            <a:pt x="14" y="27"/>
                          </a:cubicBezTo>
                          <a:cubicBezTo>
                            <a:pt x="12" y="27"/>
                            <a:pt x="10" y="25"/>
                            <a:pt x="8" y="23"/>
                          </a:cubicBezTo>
                          <a:cubicBezTo>
                            <a:pt x="8" y="23"/>
                            <a:pt x="8" y="22"/>
                            <a:pt x="7" y="22"/>
                          </a:cubicBezTo>
                          <a:cubicBezTo>
                            <a:pt x="6" y="23"/>
                            <a:pt x="5" y="23"/>
                            <a:pt x="4" y="24"/>
                          </a:cubicBezTo>
                          <a:cubicBezTo>
                            <a:pt x="3" y="24"/>
                            <a:pt x="1" y="25"/>
                            <a:pt x="0" y="26"/>
                          </a:cubicBezTo>
                          <a:cubicBezTo>
                            <a:pt x="2" y="28"/>
                            <a:pt x="3" y="29"/>
                            <a:pt x="4" y="29"/>
                          </a:cubicBezTo>
                          <a:cubicBezTo>
                            <a:pt x="4" y="29"/>
                            <a:pt x="4" y="29"/>
                            <a:pt x="4" y="29"/>
                          </a:cubicBezTo>
                          <a:cubicBezTo>
                            <a:pt x="6" y="30"/>
                            <a:pt x="8" y="30"/>
                            <a:pt x="9" y="30"/>
                          </a:cubicBezTo>
                          <a:cubicBezTo>
                            <a:pt x="10" y="30"/>
                            <a:pt x="11" y="30"/>
                            <a:pt x="11" y="30"/>
                          </a:cubicBezTo>
                          <a:cubicBezTo>
                            <a:pt x="12" y="30"/>
                            <a:pt x="13" y="30"/>
                            <a:pt x="13" y="30"/>
                          </a:cubicBezTo>
                          <a:cubicBezTo>
                            <a:pt x="14" y="30"/>
                            <a:pt x="16" y="30"/>
                            <a:pt x="17" y="31"/>
                          </a:cubicBezTo>
                          <a:cubicBezTo>
                            <a:pt x="17" y="31"/>
                            <a:pt x="17" y="31"/>
                            <a:pt x="18" y="31"/>
                          </a:cubicBezTo>
                          <a:cubicBezTo>
                            <a:pt x="19" y="32"/>
                            <a:pt x="20" y="34"/>
                            <a:pt x="20" y="36"/>
                          </a:cubicBezTo>
                          <a:cubicBezTo>
                            <a:pt x="21" y="38"/>
                            <a:pt x="22" y="40"/>
                            <a:pt x="25" y="41"/>
                          </a:cubicBezTo>
                          <a:cubicBezTo>
                            <a:pt x="26" y="41"/>
                            <a:pt x="29" y="41"/>
                            <a:pt x="31" y="40"/>
                          </a:cubicBezTo>
                          <a:cubicBezTo>
                            <a:pt x="32" y="40"/>
                            <a:pt x="33" y="40"/>
                            <a:pt x="34" y="40"/>
                          </a:cubicBezTo>
                          <a:cubicBezTo>
                            <a:pt x="36" y="40"/>
                            <a:pt x="37" y="40"/>
                            <a:pt x="37" y="41"/>
                          </a:cubicBezTo>
                          <a:cubicBezTo>
                            <a:pt x="39" y="42"/>
                            <a:pt x="38" y="44"/>
                            <a:pt x="38" y="46"/>
                          </a:cubicBezTo>
                          <a:cubicBezTo>
                            <a:pt x="38" y="47"/>
                            <a:pt x="38" y="48"/>
                            <a:pt x="38" y="49"/>
                          </a:cubicBezTo>
                          <a:cubicBezTo>
                            <a:pt x="40" y="57"/>
                            <a:pt x="47" y="68"/>
                            <a:pt x="54" y="68"/>
                          </a:cubicBezTo>
                          <a:cubicBezTo>
                            <a:pt x="55" y="68"/>
                            <a:pt x="56" y="69"/>
                            <a:pt x="57" y="69"/>
                          </a:cubicBezTo>
                          <a:cubicBezTo>
                            <a:pt x="58" y="69"/>
                            <a:pt x="58" y="69"/>
                            <a:pt x="59" y="69"/>
                          </a:cubicBezTo>
                          <a:cubicBezTo>
                            <a:pt x="59" y="66"/>
                            <a:pt x="60" y="65"/>
                            <a:pt x="64" y="64"/>
                          </a:cubicBezTo>
                          <a:cubicBezTo>
                            <a:pt x="64" y="63"/>
                            <a:pt x="65" y="64"/>
                            <a:pt x="65" y="64"/>
                          </a:cubicBezTo>
                          <a:cubicBezTo>
                            <a:pt x="66" y="66"/>
                            <a:pt x="67" y="67"/>
                            <a:pt x="68" y="69"/>
                          </a:cubicBezTo>
                          <a:cubicBezTo>
                            <a:pt x="71" y="75"/>
                            <a:pt x="74" y="81"/>
                            <a:pt x="77" y="86"/>
                          </a:cubicBezTo>
                          <a:cubicBezTo>
                            <a:pt x="79" y="86"/>
                            <a:pt x="80" y="87"/>
                            <a:pt x="82" y="88"/>
                          </a:cubicBezTo>
                          <a:cubicBezTo>
                            <a:pt x="83" y="89"/>
                            <a:pt x="84" y="90"/>
                            <a:pt x="86" y="90"/>
                          </a:cubicBezTo>
                          <a:cubicBezTo>
                            <a:pt x="86" y="91"/>
                            <a:pt x="86" y="91"/>
                            <a:pt x="86" y="91"/>
                          </a:cubicBezTo>
                          <a:cubicBezTo>
                            <a:pt x="87" y="91"/>
                            <a:pt x="87" y="92"/>
                            <a:pt x="87" y="92"/>
                          </a:cubicBezTo>
                          <a:cubicBezTo>
                            <a:pt x="86" y="94"/>
                            <a:pt x="85" y="95"/>
                            <a:pt x="84" y="96"/>
                          </a:cubicBezTo>
                          <a:cubicBezTo>
                            <a:pt x="83" y="97"/>
                            <a:pt x="83" y="97"/>
                            <a:pt x="83" y="99"/>
                          </a:cubicBezTo>
                          <a:cubicBezTo>
                            <a:pt x="83" y="101"/>
                            <a:pt x="85" y="104"/>
                            <a:pt x="87" y="105"/>
                          </a:cubicBezTo>
                          <a:cubicBezTo>
                            <a:pt x="87" y="103"/>
                            <a:pt x="88" y="100"/>
                            <a:pt x="89" y="98"/>
                          </a:cubicBezTo>
                          <a:cubicBezTo>
                            <a:pt x="90" y="96"/>
                            <a:pt x="93" y="94"/>
                            <a:pt x="95" y="92"/>
                          </a:cubicBezTo>
                          <a:cubicBezTo>
                            <a:pt x="99" y="89"/>
                            <a:pt x="103" y="86"/>
                            <a:pt x="103" y="81"/>
                          </a:cubicBezTo>
                          <a:cubicBezTo>
                            <a:pt x="103" y="80"/>
                            <a:pt x="102" y="78"/>
                            <a:pt x="102" y="77"/>
                          </a:cubicBezTo>
                          <a:cubicBezTo>
                            <a:pt x="101" y="76"/>
                            <a:pt x="100" y="75"/>
                            <a:pt x="100" y="73"/>
                          </a:cubicBezTo>
                          <a:cubicBezTo>
                            <a:pt x="100" y="72"/>
                            <a:pt x="100" y="71"/>
                            <a:pt x="101" y="71"/>
                          </a:cubicBezTo>
                          <a:cubicBezTo>
                            <a:pt x="111" y="71"/>
                            <a:pt x="125" y="69"/>
                            <a:pt x="125" y="65"/>
                          </a:cubicBezTo>
                          <a:cubicBezTo>
                            <a:pt x="125" y="63"/>
                            <a:pt x="124" y="62"/>
                            <a:pt x="123" y="61"/>
                          </a:cubicBezTo>
                          <a:cubicBezTo>
                            <a:pt x="122" y="59"/>
                            <a:pt x="121" y="58"/>
                            <a:pt x="120" y="5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1" name="Freeform 1147">
                      <a:extLst>
                        <a:ext uri="{FF2B5EF4-FFF2-40B4-BE49-F238E27FC236}">
                          <a16:creationId xmlns:a16="http://schemas.microsoft.com/office/drawing/2014/main" id="{79BE8463-39CF-A103-B24E-4D45BEBDBC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1241" y="4615579"/>
                      <a:ext cx="20675" cy="18795"/>
                    </a:xfrm>
                    <a:custGeom>
                      <a:avLst/>
                      <a:gdLst>
                        <a:gd name="T0" fmla="*/ 43 w 47"/>
                        <a:gd name="T1" fmla="*/ 25 h 45"/>
                        <a:gd name="T2" fmla="*/ 47 w 47"/>
                        <a:gd name="T3" fmla="*/ 23 h 45"/>
                        <a:gd name="T4" fmla="*/ 45 w 47"/>
                        <a:gd name="T5" fmla="*/ 14 h 45"/>
                        <a:gd name="T6" fmla="*/ 41 w 47"/>
                        <a:gd name="T7" fmla="*/ 8 h 45"/>
                        <a:gd name="T8" fmla="*/ 40 w 47"/>
                        <a:gd name="T9" fmla="*/ 3 h 45"/>
                        <a:gd name="T10" fmla="*/ 23 w 47"/>
                        <a:gd name="T11" fmla="*/ 0 h 45"/>
                        <a:gd name="T12" fmla="*/ 15 w 47"/>
                        <a:gd name="T13" fmla="*/ 6 h 45"/>
                        <a:gd name="T14" fmla="*/ 13 w 47"/>
                        <a:gd name="T15" fmla="*/ 14 h 45"/>
                        <a:gd name="T16" fmla="*/ 6 w 47"/>
                        <a:gd name="T17" fmla="*/ 19 h 45"/>
                        <a:gd name="T18" fmla="*/ 0 w 47"/>
                        <a:gd name="T19" fmla="*/ 24 h 45"/>
                        <a:gd name="T20" fmla="*/ 2 w 47"/>
                        <a:gd name="T21" fmla="*/ 26 h 45"/>
                        <a:gd name="T22" fmla="*/ 5 w 47"/>
                        <a:gd name="T23" fmla="*/ 31 h 45"/>
                        <a:gd name="T24" fmla="*/ 2 w 47"/>
                        <a:gd name="T25" fmla="*/ 34 h 45"/>
                        <a:gd name="T26" fmla="*/ 0 w 47"/>
                        <a:gd name="T27" fmla="*/ 36 h 45"/>
                        <a:gd name="T28" fmla="*/ 8 w 47"/>
                        <a:gd name="T29" fmla="*/ 45 h 45"/>
                        <a:gd name="T30" fmla="*/ 12 w 47"/>
                        <a:gd name="T31" fmla="*/ 43 h 45"/>
                        <a:gd name="T32" fmla="*/ 16 w 47"/>
                        <a:gd name="T33" fmla="*/ 41 h 45"/>
                        <a:gd name="T34" fmla="*/ 17 w 47"/>
                        <a:gd name="T35" fmla="*/ 41 h 45"/>
                        <a:gd name="T36" fmla="*/ 19 w 47"/>
                        <a:gd name="T37" fmla="*/ 42 h 45"/>
                        <a:gd name="T38" fmla="*/ 23 w 47"/>
                        <a:gd name="T39" fmla="*/ 45 h 45"/>
                        <a:gd name="T40" fmla="*/ 29 w 47"/>
                        <a:gd name="T41" fmla="*/ 42 h 45"/>
                        <a:gd name="T42" fmla="*/ 29 w 47"/>
                        <a:gd name="T43" fmla="*/ 36 h 45"/>
                        <a:gd name="T44" fmla="*/ 43 w 47"/>
                        <a:gd name="T45" fmla="*/ 2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3" y="25"/>
                          </a:moveTo>
                          <a:cubicBezTo>
                            <a:pt x="45" y="24"/>
                            <a:pt x="46" y="23"/>
                            <a:pt x="47" y="23"/>
                          </a:cubicBezTo>
                          <a:cubicBezTo>
                            <a:pt x="45" y="20"/>
                            <a:pt x="45" y="17"/>
                            <a:pt x="45" y="14"/>
                          </a:cubicBezTo>
                          <a:cubicBezTo>
                            <a:pt x="41" y="13"/>
                            <a:pt x="41" y="10"/>
                            <a:pt x="41" y="8"/>
                          </a:cubicBezTo>
                          <a:cubicBezTo>
                            <a:pt x="41" y="6"/>
                            <a:pt x="41" y="5"/>
                            <a:pt x="40" y="3"/>
                          </a:cubicBezTo>
                          <a:cubicBezTo>
                            <a:pt x="39" y="1"/>
                            <a:pt x="33" y="0"/>
                            <a:pt x="23" y="0"/>
                          </a:cubicBezTo>
                          <a:cubicBezTo>
                            <a:pt x="15" y="0"/>
                            <a:pt x="15" y="2"/>
                            <a:pt x="15" y="6"/>
                          </a:cubicBezTo>
                          <a:cubicBezTo>
                            <a:pt x="14" y="8"/>
                            <a:pt x="14" y="11"/>
                            <a:pt x="13" y="14"/>
                          </a:cubicBezTo>
                          <a:cubicBezTo>
                            <a:pt x="12" y="16"/>
                            <a:pt x="9" y="17"/>
                            <a:pt x="6" y="19"/>
                          </a:cubicBezTo>
                          <a:cubicBezTo>
                            <a:pt x="3" y="20"/>
                            <a:pt x="0" y="22"/>
                            <a:pt x="0" y="24"/>
                          </a:cubicBezTo>
                          <a:cubicBezTo>
                            <a:pt x="0" y="25"/>
                            <a:pt x="1" y="25"/>
                            <a:pt x="2" y="26"/>
                          </a:cubicBezTo>
                          <a:cubicBezTo>
                            <a:pt x="3" y="27"/>
                            <a:pt x="5" y="29"/>
                            <a:pt x="5" y="31"/>
                          </a:cubicBezTo>
                          <a:cubicBezTo>
                            <a:pt x="5" y="32"/>
                            <a:pt x="3" y="34"/>
                            <a:pt x="2" y="34"/>
                          </a:cubicBezTo>
                          <a:cubicBezTo>
                            <a:pt x="1" y="35"/>
                            <a:pt x="0" y="36"/>
                            <a:pt x="0" y="36"/>
                          </a:cubicBezTo>
                          <a:cubicBezTo>
                            <a:pt x="0" y="37"/>
                            <a:pt x="3" y="41"/>
                            <a:pt x="8" y="45"/>
                          </a:cubicBezTo>
                          <a:cubicBezTo>
                            <a:pt x="9" y="44"/>
                            <a:pt x="11" y="43"/>
                            <a:pt x="12" y="43"/>
                          </a:cubicBezTo>
                          <a:cubicBezTo>
                            <a:pt x="13" y="42"/>
                            <a:pt x="15" y="42"/>
                            <a:pt x="16" y="41"/>
                          </a:cubicBezTo>
                          <a:cubicBezTo>
                            <a:pt x="16" y="40"/>
                            <a:pt x="17" y="40"/>
                            <a:pt x="17" y="41"/>
                          </a:cubicBezTo>
                          <a:cubicBezTo>
                            <a:pt x="18" y="41"/>
                            <a:pt x="18" y="42"/>
                            <a:pt x="19" y="42"/>
                          </a:cubicBezTo>
                          <a:cubicBezTo>
                            <a:pt x="20" y="44"/>
                            <a:pt x="22" y="45"/>
                            <a:pt x="23" y="45"/>
                          </a:cubicBezTo>
                          <a:cubicBezTo>
                            <a:pt x="28" y="45"/>
                            <a:pt x="29" y="43"/>
                            <a:pt x="29" y="42"/>
                          </a:cubicBezTo>
                          <a:lnTo>
                            <a:pt x="29" y="36"/>
                          </a:lnTo>
                          <a:cubicBezTo>
                            <a:pt x="29" y="31"/>
                            <a:pt x="37" y="27"/>
                            <a:pt x="43" y="2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2" name="Freeform 1148">
                      <a:extLst>
                        <a:ext uri="{FF2B5EF4-FFF2-40B4-BE49-F238E27FC236}">
                          <a16:creationId xmlns:a16="http://schemas.microsoft.com/office/drawing/2014/main" id="{76683B93-7032-BDAE-DE22-C1DE321A00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7870" y="4692637"/>
                      <a:ext cx="46987" cy="52625"/>
                    </a:xfrm>
                    <a:custGeom>
                      <a:avLst/>
                      <a:gdLst>
                        <a:gd name="T0" fmla="*/ 110 w 112"/>
                        <a:gd name="T1" fmla="*/ 52 h 123"/>
                        <a:gd name="T2" fmla="*/ 112 w 112"/>
                        <a:gd name="T3" fmla="*/ 46 h 123"/>
                        <a:gd name="T4" fmla="*/ 101 w 112"/>
                        <a:gd name="T5" fmla="*/ 16 h 123"/>
                        <a:gd name="T6" fmla="*/ 93 w 112"/>
                        <a:gd name="T7" fmla="*/ 9 h 123"/>
                        <a:gd name="T8" fmla="*/ 87 w 112"/>
                        <a:gd name="T9" fmla="*/ 0 h 123"/>
                        <a:gd name="T10" fmla="*/ 81 w 112"/>
                        <a:gd name="T11" fmla="*/ 8 h 123"/>
                        <a:gd name="T12" fmla="*/ 70 w 112"/>
                        <a:gd name="T13" fmla="*/ 5 h 123"/>
                        <a:gd name="T14" fmla="*/ 62 w 112"/>
                        <a:gd name="T15" fmla="*/ 7 h 123"/>
                        <a:gd name="T16" fmla="*/ 63 w 112"/>
                        <a:gd name="T17" fmla="*/ 9 h 123"/>
                        <a:gd name="T18" fmla="*/ 64 w 112"/>
                        <a:gd name="T19" fmla="*/ 11 h 123"/>
                        <a:gd name="T20" fmla="*/ 67 w 112"/>
                        <a:gd name="T21" fmla="*/ 12 h 123"/>
                        <a:gd name="T22" fmla="*/ 69 w 112"/>
                        <a:gd name="T23" fmla="*/ 10 h 123"/>
                        <a:gd name="T24" fmla="*/ 74 w 112"/>
                        <a:gd name="T25" fmla="*/ 12 h 123"/>
                        <a:gd name="T26" fmla="*/ 58 w 112"/>
                        <a:gd name="T27" fmla="*/ 30 h 123"/>
                        <a:gd name="T28" fmla="*/ 50 w 112"/>
                        <a:gd name="T29" fmla="*/ 34 h 123"/>
                        <a:gd name="T30" fmla="*/ 44 w 112"/>
                        <a:gd name="T31" fmla="*/ 43 h 123"/>
                        <a:gd name="T32" fmla="*/ 37 w 112"/>
                        <a:gd name="T33" fmla="*/ 40 h 123"/>
                        <a:gd name="T34" fmla="*/ 31 w 112"/>
                        <a:gd name="T35" fmla="*/ 30 h 123"/>
                        <a:gd name="T36" fmla="*/ 19 w 112"/>
                        <a:gd name="T37" fmla="*/ 11 h 123"/>
                        <a:gd name="T38" fmla="*/ 17 w 112"/>
                        <a:gd name="T39" fmla="*/ 13 h 123"/>
                        <a:gd name="T40" fmla="*/ 7 w 112"/>
                        <a:gd name="T41" fmla="*/ 16 h 123"/>
                        <a:gd name="T42" fmla="*/ 0 w 112"/>
                        <a:gd name="T43" fmla="*/ 18 h 123"/>
                        <a:gd name="T44" fmla="*/ 8 w 112"/>
                        <a:gd name="T45" fmla="*/ 23 h 123"/>
                        <a:gd name="T46" fmla="*/ 11 w 112"/>
                        <a:gd name="T47" fmla="*/ 21 h 123"/>
                        <a:gd name="T48" fmla="*/ 12 w 112"/>
                        <a:gd name="T49" fmla="*/ 22 h 123"/>
                        <a:gd name="T50" fmla="*/ 23 w 112"/>
                        <a:gd name="T51" fmla="*/ 29 h 123"/>
                        <a:gd name="T52" fmla="*/ 26 w 112"/>
                        <a:gd name="T53" fmla="*/ 36 h 123"/>
                        <a:gd name="T54" fmla="*/ 38 w 112"/>
                        <a:gd name="T55" fmla="*/ 52 h 123"/>
                        <a:gd name="T56" fmla="*/ 36 w 112"/>
                        <a:gd name="T57" fmla="*/ 61 h 123"/>
                        <a:gd name="T58" fmla="*/ 53 w 112"/>
                        <a:gd name="T59" fmla="*/ 96 h 123"/>
                        <a:gd name="T60" fmla="*/ 59 w 112"/>
                        <a:gd name="T61" fmla="*/ 108 h 123"/>
                        <a:gd name="T62" fmla="*/ 68 w 112"/>
                        <a:gd name="T63" fmla="*/ 119 h 123"/>
                        <a:gd name="T64" fmla="*/ 69 w 112"/>
                        <a:gd name="T65" fmla="*/ 123 h 123"/>
                        <a:gd name="T66" fmla="*/ 84 w 112"/>
                        <a:gd name="T67" fmla="*/ 115 h 123"/>
                        <a:gd name="T68" fmla="*/ 83 w 112"/>
                        <a:gd name="T69" fmla="*/ 101 h 123"/>
                        <a:gd name="T70" fmla="*/ 94 w 112"/>
                        <a:gd name="T71" fmla="*/ 89 h 123"/>
                        <a:gd name="T72" fmla="*/ 91 w 112"/>
                        <a:gd name="T73" fmla="*/ 80 h 123"/>
                        <a:gd name="T74" fmla="*/ 99 w 112"/>
                        <a:gd name="T75" fmla="*/ 76 h 123"/>
                        <a:gd name="T76" fmla="*/ 109 w 112"/>
                        <a:gd name="T77" fmla="*/ 71 h 123"/>
                        <a:gd name="T78" fmla="*/ 107 w 112"/>
                        <a:gd name="T79" fmla="*/ 57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12" h="123">
                          <a:moveTo>
                            <a:pt x="107" y="57"/>
                          </a:moveTo>
                          <a:cubicBezTo>
                            <a:pt x="107" y="55"/>
                            <a:pt x="108" y="54"/>
                            <a:pt x="110" y="52"/>
                          </a:cubicBezTo>
                          <a:cubicBezTo>
                            <a:pt x="110" y="51"/>
                            <a:pt x="111" y="51"/>
                            <a:pt x="112" y="50"/>
                          </a:cubicBezTo>
                          <a:lnTo>
                            <a:pt x="112" y="46"/>
                          </a:lnTo>
                          <a:cubicBezTo>
                            <a:pt x="104" y="45"/>
                            <a:pt x="104" y="41"/>
                            <a:pt x="104" y="34"/>
                          </a:cubicBezTo>
                          <a:cubicBezTo>
                            <a:pt x="104" y="25"/>
                            <a:pt x="102" y="21"/>
                            <a:pt x="101" y="16"/>
                          </a:cubicBezTo>
                          <a:cubicBezTo>
                            <a:pt x="100" y="14"/>
                            <a:pt x="98" y="11"/>
                            <a:pt x="98" y="7"/>
                          </a:cubicBezTo>
                          <a:cubicBezTo>
                            <a:pt x="96" y="8"/>
                            <a:pt x="95" y="9"/>
                            <a:pt x="93" y="9"/>
                          </a:cubicBezTo>
                          <a:cubicBezTo>
                            <a:pt x="90" y="9"/>
                            <a:pt x="88" y="5"/>
                            <a:pt x="87" y="1"/>
                          </a:cubicBezTo>
                          <a:cubicBezTo>
                            <a:pt x="87" y="1"/>
                            <a:pt x="87" y="0"/>
                            <a:pt x="87" y="0"/>
                          </a:cubicBezTo>
                          <a:cubicBezTo>
                            <a:pt x="87" y="0"/>
                            <a:pt x="86" y="1"/>
                            <a:pt x="86" y="1"/>
                          </a:cubicBezTo>
                          <a:cubicBezTo>
                            <a:pt x="85" y="4"/>
                            <a:pt x="84" y="8"/>
                            <a:pt x="81" y="8"/>
                          </a:cubicBezTo>
                          <a:cubicBezTo>
                            <a:pt x="79" y="8"/>
                            <a:pt x="78" y="7"/>
                            <a:pt x="76" y="6"/>
                          </a:cubicBezTo>
                          <a:cubicBezTo>
                            <a:pt x="75" y="6"/>
                            <a:pt x="73" y="5"/>
                            <a:pt x="70" y="5"/>
                          </a:cubicBezTo>
                          <a:cubicBezTo>
                            <a:pt x="69" y="5"/>
                            <a:pt x="67" y="5"/>
                            <a:pt x="66" y="6"/>
                          </a:cubicBezTo>
                          <a:cubicBezTo>
                            <a:pt x="65" y="6"/>
                            <a:pt x="64" y="7"/>
                            <a:pt x="62" y="7"/>
                          </a:cubicBezTo>
                          <a:lnTo>
                            <a:pt x="63" y="9"/>
                          </a:ln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9"/>
                            <a:pt x="63" y="9"/>
                            <a:pt x="63" y="10"/>
                          </a:cubicBezTo>
                          <a:cubicBezTo>
                            <a:pt x="63" y="10"/>
                            <a:pt x="64" y="10"/>
                            <a:pt x="64" y="11"/>
                          </a:cubicBezTo>
                          <a:cubicBezTo>
                            <a:pt x="64" y="13"/>
                            <a:pt x="64" y="13"/>
                            <a:pt x="65" y="13"/>
                          </a:cubicBezTo>
                          <a:cubicBezTo>
                            <a:pt x="66" y="13"/>
                            <a:pt x="66" y="13"/>
                            <a:pt x="67" y="12"/>
                          </a:cubicBezTo>
                          <a:cubicBezTo>
                            <a:pt x="67" y="12"/>
                            <a:pt x="67" y="11"/>
                            <a:pt x="68" y="11"/>
                          </a:cubicBezTo>
                          <a:cubicBezTo>
                            <a:pt x="68" y="10"/>
                            <a:pt x="68" y="10"/>
                            <a:pt x="69" y="10"/>
                          </a:cubicBezTo>
                          <a:lnTo>
                            <a:pt x="73" y="10"/>
                          </a:lnTo>
                          <a:cubicBezTo>
                            <a:pt x="73" y="10"/>
                            <a:pt x="74" y="11"/>
                            <a:pt x="74" y="12"/>
                          </a:cubicBezTo>
                          <a:lnTo>
                            <a:pt x="74" y="15"/>
                          </a:lnTo>
                          <a:cubicBezTo>
                            <a:pt x="74" y="26"/>
                            <a:pt x="66" y="28"/>
                            <a:pt x="58" y="30"/>
                          </a:cubicBezTo>
                          <a:cubicBezTo>
                            <a:pt x="56" y="31"/>
                            <a:pt x="54" y="32"/>
                            <a:pt x="52" y="32"/>
                          </a:cubicBezTo>
                          <a:cubicBezTo>
                            <a:pt x="51" y="33"/>
                            <a:pt x="51" y="33"/>
                            <a:pt x="50" y="34"/>
                          </a:cubicBezTo>
                          <a:cubicBezTo>
                            <a:pt x="50" y="35"/>
                            <a:pt x="50" y="36"/>
                            <a:pt x="49" y="37"/>
                          </a:cubicBezTo>
                          <a:cubicBezTo>
                            <a:pt x="49" y="40"/>
                            <a:pt x="49" y="43"/>
                            <a:pt x="44" y="43"/>
                          </a:cubicBezTo>
                          <a:cubicBezTo>
                            <a:pt x="43" y="43"/>
                            <a:pt x="42" y="42"/>
                            <a:pt x="41" y="41"/>
                          </a:cubicBezTo>
                          <a:cubicBezTo>
                            <a:pt x="40" y="41"/>
                            <a:pt x="39" y="40"/>
                            <a:pt x="37" y="40"/>
                          </a:cubicBezTo>
                          <a:cubicBezTo>
                            <a:pt x="32" y="40"/>
                            <a:pt x="32" y="37"/>
                            <a:pt x="31" y="34"/>
                          </a:cubicBezTo>
                          <a:cubicBezTo>
                            <a:pt x="31" y="33"/>
                            <a:pt x="31" y="31"/>
                            <a:pt x="31" y="30"/>
                          </a:cubicBezTo>
                          <a:cubicBezTo>
                            <a:pt x="30" y="28"/>
                            <a:pt x="28" y="26"/>
                            <a:pt x="26" y="24"/>
                          </a:cubicBezTo>
                          <a:cubicBezTo>
                            <a:pt x="23" y="20"/>
                            <a:pt x="19" y="17"/>
                            <a:pt x="19" y="11"/>
                          </a:cubicBezTo>
                          <a:lnTo>
                            <a:pt x="17" y="11"/>
                          </a:lnTo>
                          <a:cubicBezTo>
                            <a:pt x="17" y="12"/>
                            <a:pt x="17" y="12"/>
                            <a:pt x="17" y="13"/>
                          </a:cubicBezTo>
                          <a:cubicBezTo>
                            <a:pt x="16" y="15"/>
                            <a:pt x="15" y="17"/>
                            <a:pt x="12" y="17"/>
                          </a:cubicBezTo>
                          <a:cubicBezTo>
                            <a:pt x="10" y="17"/>
                            <a:pt x="9" y="16"/>
                            <a:pt x="7" y="16"/>
                          </a:cubicBezTo>
                          <a:cubicBezTo>
                            <a:pt x="6" y="15"/>
                            <a:pt x="5" y="14"/>
                            <a:pt x="4" y="14"/>
                          </a:cubicBezTo>
                          <a:cubicBezTo>
                            <a:pt x="2" y="14"/>
                            <a:pt x="0" y="15"/>
                            <a:pt x="0" y="18"/>
                          </a:cubicBezTo>
                          <a:cubicBezTo>
                            <a:pt x="0" y="20"/>
                            <a:pt x="2" y="24"/>
                            <a:pt x="5" y="24"/>
                          </a:cubicBezTo>
                          <a:cubicBezTo>
                            <a:pt x="6" y="24"/>
                            <a:pt x="7" y="23"/>
                            <a:pt x="8" y="23"/>
                          </a:cubicBezTo>
                          <a:cubicBezTo>
                            <a:pt x="9" y="22"/>
                            <a:pt x="9" y="22"/>
                            <a:pt x="11" y="21"/>
                          </a:cubicBezTo>
                          <a:cubicBezTo>
                            <a:pt x="11" y="21"/>
                            <a:pt x="11" y="21"/>
                            <a:pt x="11" y="21"/>
                          </a:cubicBezTo>
                          <a:cubicBezTo>
                            <a:pt x="12" y="21"/>
                            <a:pt x="12" y="21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3" y="28"/>
                            <a:pt x="14" y="28"/>
                            <a:pt x="17" y="28"/>
                          </a:cubicBezTo>
                          <a:cubicBezTo>
                            <a:pt x="19" y="28"/>
                            <a:pt x="21" y="29"/>
                            <a:pt x="23" y="29"/>
                          </a:cubicBezTo>
                          <a:cubicBezTo>
                            <a:pt x="25" y="31"/>
                            <a:pt x="25" y="32"/>
                            <a:pt x="25" y="34"/>
                          </a:cubicBezTo>
                          <a:cubicBezTo>
                            <a:pt x="25" y="34"/>
                            <a:pt x="26" y="35"/>
                            <a:pt x="26" y="36"/>
                          </a:cubicBezTo>
                          <a:cubicBezTo>
                            <a:pt x="27" y="38"/>
                            <a:pt x="29" y="40"/>
                            <a:pt x="32" y="42"/>
                          </a:cubicBezTo>
                          <a:cubicBezTo>
                            <a:pt x="35" y="45"/>
                            <a:pt x="38" y="47"/>
                            <a:pt x="38" y="52"/>
                          </a:cubicBezTo>
                          <a:cubicBezTo>
                            <a:pt x="38" y="55"/>
                            <a:pt x="38" y="57"/>
                            <a:pt x="37" y="58"/>
                          </a:cubicBezTo>
                          <a:cubicBezTo>
                            <a:pt x="36" y="59"/>
                            <a:pt x="36" y="60"/>
                            <a:pt x="36" y="61"/>
                          </a:cubicBezTo>
                          <a:cubicBezTo>
                            <a:pt x="36" y="69"/>
                            <a:pt x="40" y="74"/>
                            <a:pt x="45" y="79"/>
                          </a:cubicBezTo>
                          <a:cubicBezTo>
                            <a:pt x="49" y="84"/>
                            <a:pt x="53" y="89"/>
                            <a:pt x="53" y="96"/>
                          </a:cubicBezTo>
                          <a:lnTo>
                            <a:pt x="53" y="101"/>
                          </a:lnTo>
                          <a:cubicBezTo>
                            <a:pt x="53" y="104"/>
                            <a:pt x="56" y="106"/>
                            <a:pt x="59" y="108"/>
                          </a:cubicBezTo>
                          <a:cubicBezTo>
                            <a:pt x="62" y="110"/>
                            <a:pt x="64" y="111"/>
                            <a:pt x="66" y="113"/>
                          </a:cubicBezTo>
                          <a:cubicBezTo>
                            <a:pt x="67" y="115"/>
                            <a:pt x="68" y="117"/>
                            <a:pt x="68" y="119"/>
                          </a:cubicBezTo>
                          <a:cubicBezTo>
                            <a:pt x="68" y="121"/>
                            <a:pt x="68" y="122"/>
                            <a:pt x="69" y="123"/>
                          </a:cubicBezTo>
                          <a:cubicBezTo>
                            <a:pt x="69" y="123"/>
                            <a:pt x="69" y="123"/>
                            <a:pt x="69" y="123"/>
                          </a:cubicBezTo>
                          <a:lnTo>
                            <a:pt x="69" y="123"/>
                          </a:lnTo>
                          <a:cubicBezTo>
                            <a:pt x="74" y="123"/>
                            <a:pt x="80" y="121"/>
                            <a:pt x="84" y="115"/>
                          </a:cubicBezTo>
                          <a:cubicBezTo>
                            <a:pt x="87" y="111"/>
                            <a:pt x="89" y="109"/>
                            <a:pt x="92" y="108"/>
                          </a:cubicBezTo>
                          <a:cubicBezTo>
                            <a:pt x="88" y="107"/>
                            <a:pt x="83" y="105"/>
                            <a:pt x="83" y="101"/>
                          </a:cubicBezTo>
                          <a:cubicBezTo>
                            <a:pt x="83" y="97"/>
                            <a:pt x="87" y="95"/>
                            <a:pt x="90" y="94"/>
                          </a:cubicBezTo>
                          <a:cubicBezTo>
                            <a:pt x="93" y="92"/>
                            <a:pt x="94" y="91"/>
                            <a:pt x="94" y="89"/>
                          </a:cubicBezTo>
                          <a:cubicBezTo>
                            <a:pt x="94" y="87"/>
                            <a:pt x="94" y="86"/>
                            <a:pt x="93" y="85"/>
                          </a:cubicBezTo>
                          <a:cubicBezTo>
                            <a:pt x="92" y="83"/>
                            <a:pt x="91" y="82"/>
                            <a:pt x="91" y="80"/>
                          </a:cubicBezTo>
                          <a:cubicBezTo>
                            <a:pt x="91" y="76"/>
                            <a:pt x="93" y="74"/>
                            <a:pt x="96" y="74"/>
                          </a:cubicBezTo>
                          <a:cubicBezTo>
                            <a:pt x="97" y="74"/>
                            <a:pt x="98" y="75"/>
                            <a:pt x="99" y="76"/>
                          </a:cubicBezTo>
                          <a:cubicBezTo>
                            <a:pt x="99" y="76"/>
                            <a:pt x="100" y="76"/>
                            <a:pt x="100" y="76"/>
                          </a:cubicBezTo>
                          <a:cubicBezTo>
                            <a:pt x="102" y="76"/>
                            <a:pt x="109" y="73"/>
                            <a:pt x="109" y="71"/>
                          </a:cubicBezTo>
                          <a:cubicBezTo>
                            <a:pt x="109" y="69"/>
                            <a:pt x="109" y="67"/>
                            <a:pt x="108" y="65"/>
                          </a:cubicBezTo>
                          <a:cubicBezTo>
                            <a:pt x="108" y="62"/>
                            <a:pt x="107" y="60"/>
                            <a:pt x="107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Freeform 1149">
                      <a:extLst>
                        <a:ext uri="{FF2B5EF4-FFF2-40B4-BE49-F238E27FC236}">
                          <a16:creationId xmlns:a16="http://schemas.microsoft.com/office/drawing/2014/main" id="{29ABB8EC-9A7E-3DE9-507A-36DF9454D7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737744"/>
                      <a:ext cx="30071" cy="56384"/>
                    </a:xfrm>
                    <a:custGeom>
                      <a:avLst/>
                      <a:gdLst>
                        <a:gd name="T0" fmla="*/ 69 w 69"/>
                        <a:gd name="T1" fmla="*/ 21 h 132"/>
                        <a:gd name="T2" fmla="*/ 69 w 69"/>
                        <a:gd name="T3" fmla="*/ 21 h 132"/>
                        <a:gd name="T4" fmla="*/ 68 w 69"/>
                        <a:gd name="T5" fmla="*/ 17 h 132"/>
                        <a:gd name="T6" fmla="*/ 66 w 69"/>
                        <a:gd name="T7" fmla="*/ 12 h 132"/>
                        <a:gd name="T8" fmla="*/ 60 w 69"/>
                        <a:gd name="T9" fmla="*/ 7 h 132"/>
                        <a:gd name="T10" fmla="*/ 53 w 69"/>
                        <a:gd name="T11" fmla="*/ 0 h 132"/>
                        <a:gd name="T12" fmla="*/ 33 w 69"/>
                        <a:gd name="T13" fmla="*/ 3 h 132"/>
                        <a:gd name="T14" fmla="*/ 36 w 69"/>
                        <a:gd name="T15" fmla="*/ 9 h 132"/>
                        <a:gd name="T16" fmla="*/ 36 w 69"/>
                        <a:gd name="T17" fmla="*/ 10 h 132"/>
                        <a:gd name="T18" fmla="*/ 36 w 69"/>
                        <a:gd name="T19" fmla="*/ 10 h 132"/>
                        <a:gd name="T20" fmla="*/ 34 w 69"/>
                        <a:gd name="T21" fmla="*/ 11 h 132"/>
                        <a:gd name="T22" fmla="*/ 32 w 69"/>
                        <a:gd name="T23" fmla="*/ 12 h 132"/>
                        <a:gd name="T24" fmla="*/ 31 w 69"/>
                        <a:gd name="T25" fmla="*/ 18 h 132"/>
                        <a:gd name="T26" fmla="*/ 32 w 69"/>
                        <a:gd name="T27" fmla="*/ 22 h 132"/>
                        <a:gd name="T28" fmla="*/ 48 w 69"/>
                        <a:gd name="T29" fmla="*/ 36 h 132"/>
                        <a:gd name="T30" fmla="*/ 50 w 69"/>
                        <a:gd name="T31" fmla="*/ 37 h 132"/>
                        <a:gd name="T32" fmla="*/ 45 w 69"/>
                        <a:gd name="T33" fmla="*/ 43 h 132"/>
                        <a:gd name="T34" fmla="*/ 43 w 69"/>
                        <a:gd name="T35" fmla="*/ 44 h 132"/>
                        <a:gd name="T36" fmla="*/ 36 w 69"/>
                        <a:gd name="T37" fmla="*/ 52 h 132"/>
                        <a:gd name="T38" fmla="*/ 34 w 69"/>
                        <a:gd name="T39" fmla="*/ 57 h 132"/>
                        <a:gd name="T40" fmla="*/ 26 w 69"/>
                        <a:gd name="T41" fmla="*/ 66 h 132"/>
                        <a:gd name="T42" fmla="*/ 22 w 69"/>
                        <a:gd name="T43" fmla="*/ 65 h 132"/>
                        <a:gd name="T44" fmla="*/ 19 w 69"/>
                        <a:gd name="T45" fmla="*/ 64 h 132"/>
                        <a:gd name="T46" fmla="*/ 0 w 69"/>
                        <a:gd name="T47" fmla="*/ 77 h 132"/>
                        <a:gd name="T48" fmla="*/ 5 w 69"/>
                        <a:gd name="T49" fmla="*/ 84 h 132"/>
                        <a:gd name="T50" fmla="*/ 9 w 69"/>
                        <a:gd name="T51" fmla="*/ 90 h 132"/>
                        <a:gd name="T52" fmla="*/ 11 w 69"/>
                        <a:gd name="T53" fmla="*/ 96 h 132"/>
                        <a:gd name="T54" fmla="*/ 15 w 69"/>
                        <a:gd name="T55" fmla="*/ 106 h 132"/>
                        <a:gd name="T56" fmla="*/ 15 w 69"/>
                        <a:gd name="T57" fmla="*/ 107 h 132"/>
                        <a:gd name="T58" fmla="*/ 15 w 69"/>
                        <a:gd name="T59" fmla="*/ 124 h 132"/>
                        <a:gd name="T60" fmla="*/ 23 w 69"/>
                        <a:gd name="T61" fmla="*/ 132 h 132"/>
                        <a:gd name="T62" fmla="*/ 27 w 69"/>
                        <a:gd name="T63" fmla="*/ 130 h 132"/>
                        <a:gd name="T64" fmla="*/ 32 w 69"/>
                        <a:gd name="T65" fmla="*/ 128 h 132"/>
                        <a:gd name="T66" fmla="*/ 42 w 69"/>
                        <a:gd name="T67" fmla="*/ 128 h 132"/>
                        <a:gd name="T68" fmla="*/ 44 w 69"/>
                        <a:gd name="T69" fmla="*/ 128 h 132"/>
                        <a:gd name="T70" fmla="*/ 49 w 69"/>
                        <a:gd name="T71" fmla="*/ 127 h 132"/>
                        <a:gd name="T72" fmla="*/ 48 w 69"/>
                        <a:gd name="T73" fmla="*/ 107 h 132"/>
                        <a:gd name="T74" fmla="*/ 48 w 69"/>
                        <a:gd name="T75" fmla="*/ 107 h 132"/>
                        <a:gd name="T76" fmla="*/ 47 w 69"/>
                        <a:gd name="T77" fmla="*/ 93 h 132"/>
                        <a:gd name="T78" fmla="*/ 52 w 69"/>
                        <a:gd name="T79" fmla="*/ 69 h 132"/>
                        <a:gd name="T80" fmla="*/ 57 w 69"/>
                        <a:gd name="T81" fmla="*/ 63 h 132"/>
                        <a:gd name="T82" fmla="*/ 64 w 69"/>
                        <a:gd name="T83" fmla="*/ 47 h 132"/>
                        <a:gd name="T84" fmla="*/ 63 w 69"/>
                        <a:gd name="T85" fmla="*/ 24 h 132"/>
                        <a:gd name="T86" fmla="*/ 68 w 69"/>
                        <a:gd name="T87" fmla="*/ 21 h 132"/>
                        <a:gd name="T88" fmla="*/ 69 w 69"/>
                        <a:gd name="T89" fmla="*/ 21 h 1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69" h="132">
                          <a:moveTo>
                            <a:pt x="69" y="21"/>
                          </a:moveTo>
                          <a:lnTo>
                            <a:pt x="69" y="21"/>
                          </a:lnTo>
                          <a:cubicBezTo>
                            <a:pt x="68" y="20"/>
                            <a:pt x="68" y="18"/>
                            <a:pt x="68" y="17"/>
                          </a:cubicBezTo>
                          <a:cubicBezTo>
                            <a:pt x="67" y="15"/>
                            <a:pt x="67" y="13"/>
                            <a:pt x="66" y="12"/>
                          </a:cubicBezTo>
                          <a:cubicBezTo>
                            <a:pt x="64" y="10"/>
                            <a:pt x="62" y="9"/>
                            <a:pt x="60" y="7"/>
                          </a:cubicBezTo>
                          <a:cubicBezTo>
                            <a:pt x="57" y="5"/>
                            <a:pt x="54" y="3"/>
                            <a:pt x="53" y="0"/>
                          </a:cubicBezTo>
                          <a:cubicBezTo>
                            <a:pt x="47" y="3"/>
                            <a:pt x="41" y="3"/>
                            <a:pt x="33" y="3"/>
                          </a:cubicBezTo>
                          <a:lnTo>
                            <a:pt x="36" y="9"/>
                          </a:lnTo>
                          <a:cubicBezTo>
                            <a:pt x="37" y="9"/>
                            <a:pt x="37" y="9"/>
                            <a:pt x="36" y="10"/>
                          </a:cubicBezTo>
                          <a:cubicBezTo>
                            <a:pt x="36" y="10"/>
                            <a:pt x="36" y="10"/>
                            <a:pt x="36" y="10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2" y="11"/>
                            <a:pt x="32" y="12"/>
                            <a:pt x="32" y="12"/>
                          </a:cubicBezTo>
                          <a:cubicBezTo>
                            <a:pt x="32" y="15"/>
                            <a:pt x="31" y="17"/>
                            <a:pt x="31" y="18"/>
                          </a:cubicBezTo>
                          <a:cubicBezTo>
                            <a:pt x="31" y="19"/>
                            <a:pt x="30" y="19"/>
                            <a:pt x="32" y="22"/>
                          </a:cubicBezTo>
                          <a:cubicBezTo>
                            <a:pt x="36" y="32"/>
                            <a:pt x="39" y="34"/>
                            <a:pt x="48" y="36"/>
                          </a:cubicBezTo>
                          <a:cubicBezTo>
                            <a:pt x="49" y="36"/>
                            <a:pt x="50" y="36"/>
                            <a:pt x="50" y="37"/>
                          </a:cubicBezTo>
                          <a:cubicBezTo>
                            <a:pt x="51" y="38"/>
                            <a:pt x="49" y="40"/>
                            <a:pt x="45" y="43"/>
                          </a:cubicBezTo>
                          <a:cubicBezTo>
                            <a:pt x="44" y="44"/>
                            <a:pt x="43" y="44"/>
                            <a:pt x="43" y="44"/>
                          </a:cubicBezTo>
                          <a:lnTo>
                            <a:pt x="36" y="52"/>
                          </a:lnTo>
                          <a:cubicBezTo>
                            <a:pt x="35" y="53"/>
                            <a:pt x="35" y="55"/>
                            <a:pt x="34" y="57"/>
                          </a:cubicBezTo>
                          <a:cubicBezTo>
                            <a:pt x="33" y="62"/>
                            <a:pt x="32" y="66"/>
                            <a:pt x="26" y="66"/>
                          </a:cubicBezTo>
                          <a:cubicBezTo>
                            <a:pt x="24" y="66"/>
                            <a:pt x="23" y="66"/>
                            <a:pt x="22" y="65"/>
                          </a:cubicBezTo>
                          <a:cubicBezTo>
                            <a:pt x="21" y="65"/>
                            <a:pt x="20" y="64"/>
                            <a:pt x="19" y="64"/>
                          </a:cubicBezTo>
                          <a:cubicBezTo>
                            <a:pt x="10" y="64"/>
                            <a:pt x="0" y="68"/>
                            <a:pt x="0" y="77"/>
                          </a:cubicBezTo>
                          <a:cubicBezTo>
                            <a:pt x="0" y="81"/>
                            <a:pt x="2" y="83"/>
                            <a:pt x="5" y="84"/>
                          </a:cubicBezTo>
                          <a:cubicBezTo>
                            <a:pt x="6" y="85"/>
                            <a:pt x="9" y="87"/>
                            <a:pt x="9" y="90"/>
                          </a:cubicBezTo>
                          <a:cubicBezTo>
                            <a:pt x="10" y="92"/>
                            <a:pt x="10" y="94"/>
                            <a:pt x="11" y="96"/>
                          </a:cubicBezTo>
                          <a:cubicBezTo>
                            <a:pt x="12" y="100"/>
                            <a:pt x="13" y="103"/>
                            <a:pt x="15" y="106"/>
                          </a:cubicBezTo>
                          <a:cubicBezTo>
                            <a:pt x="15" y="106"/>
                            <a:pt x="15" y="107"/>
                            <a:pt x="15" y="107"/>
                          </a:cubicBezTo>
                          <a:lnTo>
                            <a:pt x="15" y="124"/>
                          </a:lnTo>
                          <a:cubicBezTo>
                            <a:pt x="16" y="127"/>
                            <a:pt x="20" y="132"/>
                            <a:pt x="23" y="132"/>
                          </a:cubicBezTo>
                          <a:cubicBezTo>
                            <a:pt x="25" y="132"/>
                            <a:pt x="26" y="131"/>
                            <a:pt x="27" y="130"/>
                          </a:cubicBezTo>
                          <a:cubicBezTo>
                            <a:pt x="28" y="129"/>
                            <a:pt x="30" y="128"/>
                            <a:pt x="32" y="128"/>
                          </a:cubicBezTo>
                          <a:lnTo>
                            <a:pt x="42" y="128"/>
                          </a:lnTo>
                          <a:cubicBezTo>
                            <a:pt x="43" y="128"/>
                            <a:pt x="44" y="128"/>
                            <a:pt x="44" y="128"/>
                          </a:cubicBezTo>
                          <a:cubicBezTo>
                            <a:pt x="46" y="128"/>
                            <a:pt x="48" y="128"/>
                            <a:pt x="49" y="127"/>
                          </a:cubicBezTo>
                          <a:cubicBezTo>
                            <a:pt x="50" y="121"/>
                            <a:pt x="49" y="115"/>
                            <a:pt x="48" y="107"/>
                          </a:cubicBezTo>
                          <a:cubicBezTo>
                            <a:pt x="48" y="107"/>
                            <a:pt x="48" y="107"/>
                            <a:pt x="48" y="107"/>
                          </a:cubicBezTo>
                          <a:cubicBezTo>
                            <a:pt x="49" y="102"/>
                            <a:pt x="48" y="97"/>
                            <a:pt x="47" y="93"/>
                          </a:cubicBezTo>
                          <a:cubicBezTo>
                            <a:pt x="45" y="85"/>
                            <a:pt x="44" y="77"/>
                            <a:pt x="52" y="69"/>
                          </a:cubicBezTo>
                          <a:cubicBezTo>
                            <a:pt x="53" y="67"/>
                            <a:pt x="55" y="65"/>
                            <a:pt x="57" y="63"/>
                          </a:cubicBezTo>
                          <a:cubicBezTo>
                            <a:pt x="62" y="58"/>
                            <a:pt x="68" y="53"/>
                            <a:pt x="64" y="47"/>
                          </a:cubicBezTo>
                          <a:cubicBezTo>
                            <a:pt x="58" y="38"/>
                            <a:pt x="58" y="33"/>
                            <a:pt x="63" y="24"/>
                          </a:cubicBezTo>
                          <a:cubicBezTo>
                            <a:pt x="63" y="22"/>
                            <a:pt x="66" y="22"/>
                            <a:pt x="68" y="21"/>
                          </a:cubicBezTo>
                          <a:cubicBezTo>
                            <a:pt x="68" y="21"/>
                            <a:pt x="69" y="21"/>
                            <a:pt x="69" y="2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4" name="Freeform 1150">
                      <a:extLst>
                        <a:ext uri="{FF2B5EF4-FFF2-40B4-BE49-F238E27FC236}">
                          <a16:creationId xmlns:a16="http://schemas.microsoft.com/office/drawing/2014/main" id="{A954D6BB-F147-6AF7-D216-DB132472C5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7799" y="4717070"/>
                      <a:ext cx="18795" cy="18795"/>
                    </a:xfrm>
                    <a:custGeom>
                      <a:avLst/>
                      <a:gdLst>
                        <a:gd name="T0" fmla="*/ 41 w 45"/>
                        <a:gd name="T1" fmla="*/ 7 h 40"/>
                        <a:gd name="T2" fmla="*/ 36 w 45"/>
                        <a:gd name="T3" fmla="*/ 3 h 40"/>
                        <a:gd name="T4" fmla="*/ 26 w 45"/>
                        <a:gd name="T5" fmla="*/ 8 h 40"/>
                        <a:gd name="T6" fmla="*/ 19 w 45"/>
                        <a:gd name="T7" fmla="*/ 4 h 40"/>
                        <a:gd name="T8" fmla="*/ 14 w 45"/>
                        <a:gd name="T9" fmla="*/ 0 h 40"/>
                        <a:gd name="T10" fmla="*/ 0 w 45"/>
                        <a:gd name="T11" fmla="*/ 10 h 40"/>
                        <a:gd name="T12" fmla="*/ 22 w 45"/>
                        <a:gd name="T13" fmla="*/ 40 h 40"/>
                        <a:gd name="T14" fmla="*/ 41 w 45"/>
                        <a:gd name="T15" fmla="*/ 32 h 40"/>
                        <a:gd name="T16" fmla="*/ 41 w 45"/>
                        <a:gd name="T17" fmla="*/ 32 h 40"/>
                        <a:gd name="T18" fmla="*/ 40 w 45"/>
                        <a:gd name="T19" fmla="*/ 26 h 40"/>
                        <a:gd name="T20" fmla="*/ 39 w 45"/>
                        <a:gd name="T21" fmla="*/ 21 h 40"/>
                        <a:gd name="T22" fmla="*/ 43 w 45"/>
                        <a:gd name="T23" fmla="*/ 16 h 40"/>
                        <a:gd name="T24" fmla="*/ 45 w 45"/>
                        <a:gd name="T25" fmla="*/ 14 h 40"/>
                        <a:gd name="T26" fmla="*/ 41 w 45"/>
                        <a:gd name="T27" fmla="*/ 7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5" h="40">
                          <a:moveTo>
                            <a:pt x="41" y="7"/>
                          </a:moveTo>
                          <a:cubicBezTo>
                            <a:pt x="39" y="6"/>
                            <a:pt x="37" y="5"/>
                            <a:pt x="36" y="3"/>
                          </a:cubicBezTo>
                          <a:cubicBezTo>
                            <a:pt x="34" y="7"/>
                            <a:pt x="31" y="8"/>
                            <a:pt x="26" y="8"/>
                          </a:cubicBezTo>
                          <a:cubicBezTo>
                            <a:pt x="21" y="8"/>
                            <a:pt x="20" y="6"/>
                            <a:pt x="19" y="4"/>
                          </a:cubicBezTo>
                          <a:cubicBezTo>
                            <a:pt x="18" y="1"/>
                            <a:pt x="18" y="0"/>
                            <a:pt x="14" y="0"/>
                          </a:cubicBezTo>
                          <a:cubicBezTo>
                            <a:pt x="9" y="0"/>
                            <a:pt x="0" y="4"/>
                            <a:pt x="0" y="10"/>
                          </a:cubicBezTo>
                          <a:cubicBezTo>
                            <a:pt x="0" y="20"/>
                            <a:pt x="14" y="35"/>
                            <a:pt x="22" y="40"/>
                          </a:cubicBezTo>
                          <a:cubicBezTo>
                            <a:pt x="24" y="36"/>
                            <a:pt x="35" y="32"/>
                            <a:pt x="41" y="32"/>
                          </a:cubicBezTo>
                          <a:lnTo>
                            <a:pt x="41" y="32"/>
                          </a:lnTo>
                          <a:cubicBezTo>
                            <a:pt x="42" y="30"/>
                            <a:pt x="41" y="28"/>
                            <a:pt x="40" y="26"/>
                          </a:cubicBezTo>
                          <a:cubicBezTo>
                            <a:pt x="40" y="24"/>
                            <a:pt x="39" y="23"/>
                            <a:pt x="39" y="21"/>
                          </a:cubicBezTo>
                          <a:cubicBezTo>
                            <a:pt x="39" y="18"/>
                            <a:pt x="41" y="17"/>
                            <a:pt x="43" y="16"/>
                          </a:cubicBezTo>
                          <a:cubicBezTo>
                            <a:pt x="44" y="15"/>
                            <a:pt x="45" y="15"/>
                            <a:pt x="45" y="14"/>
                          </a:cubicBezTo>
                          <a:cubicBezTo>
                            <a:pt x="45" y="11"/>
                            <a:pt x="43" y="9"/>
                            <a:pt x="4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Freeform 1151">
                      <a:extLst>
                        <a:ext uri="{FF2B5EF4-FFF2-40B4-BE49-F238E27FC236}">
                          <a16:creationId xmlns:a16="http://schemas.microsoft.com/office/drawing/2014/main" id="{637D4B9F-F04E-8F2C-CA22-E9A789D0C9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57197" y="4732105"/>
                      <a:ext cx="20675" cy="13157"/>
                    </a:xfrm>
                    <a:custGeom>
                      <a:avLst/>
                      <a:gdLst>
                        <a:gd name="T0" fmla="*/ 49 w 49"/>
                        <a:gd name="T1" fmla="*/ 18 h 31"/>
                        <a:gd name="T2" fmla="*/ 49 w 49"/>
                        <a:gd name="T3" fmla="*/ 18 h 31"/>
                        <a:gd name="T4" fmla="*/ 48 w 49"/>
                        <a:gd name="T5" fmla="*/ 17 h 31"/>
                        <a:gd name="T6" fmla="*/ 42 w 49"/>
                        <a:gd name="T7" fmla="*/ 12 h 31"/>
                        <a:gd name="T8" fmla="*/ 39 w 49"/>
                        <a:gd name="T9" fmla="*/ 13 h 31"/>
                        <a:gd name="T10" fmla="*/ 30 w 49"/>
                        <a:gd name="T11" fmla="*/ 7 h 31"/>
                        <a:gd name="T12" fmla="*/ 18 w 49"/>
                        <a:gd name="T13" fmla="*/ 0 h 31"/>
                        <a:gd name="T14" fmla="*/ 0 w 49"/>
                        <a:gd name="T15" fmla="*/ 8 h 31"/>
                        <a:gd name="T16" fmla="*/ 4 w 49"/>
                        <a:gd name="T17" fmla="*/ 11 h 31"/>
                        <a:gd name="T18" fmla="*/ 4 w 49"/>
                        <a:gd name="T19" fmla="*/ 11 h 31"/>
                        <a:gd name="T20" fmla="*/ 7 w 49"/>
                        <a:gd name="T21" fmla="*/ 19 h 31"/>
                        <a:gd name="T22" fmla="*/ 13 w 49"/>
                        <a:gd name="T23" fmla="*/ 31 h 31"/>
                        <a:gd name="T24" fmla="*/ 27 w 49"/>
                        <a:gd name="T25" fmla="*/ 28 h 31"/>
                        <a:gd name="T26" fmla="*/ 30 w 49"/>
                        <a:gd name="T27" fmla="*/ 30 h 31"/>
                        <a:gd name="T28" fmla="*/ 31 w 49"/>
                        <a:gd name="T29" fmla="*/ 30 h 31"/>
                        <a:gd name="T30" fmla="*/ 34 w 49"/>
                        <a:gd name="T31" fmla="*/ 28 h 31"/>
                        <a:gd name="T32" fmla="*/ 36 w 49"/>
                        <a:gd name="T33" fmla="*/ 28 h 31"/>
                        <a:gd name="T34" fmla="*/ 37 w 49"/>
                        <a:gd name="T35" fmla="*/ 29 h 31"/>
                        <a:gd name="T36" fmla="*/ 40 w 49"/>
                        <a:gd name="T37" fmla="*/ 30 h 31"/>
                        <a:gd name="T38" fmla="*/ 44 w 49"/>
                        <a:gd name="T39" fmla="*/ 26 h 31"/>
                        <a:gd name="T40" fmla="*/ 47 w 49"/>
                        <a:gd name="T41" fmla="*/ 22 h 31"/>
                        <a:gd name="T42" fmla="*/ 47 w 49"/>
                        <a:gd name="T43" fmla="*/ 22 h 31"/>
                        <a:gd name="T44" fmla="*/ 47 w 49"/>
                        <a:gd name="T45" fmla="*/ 21 h 31"/>
                        <a:gd name="T46" fmla="*/ 49 w 49"/>
                        <a:gd name="T47" fmla="*/ 18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49" h="31">
                          <a:moveTo>
                            <a:pt x="49" y="18"/>
                          </a:moveTo>
                          <a:cubicBezTo>
                            <a:pt x="49" y="18"/>
                            <a:pt x="49" y="18"/>
                            <a:pt x="49" y="18"/>
                          </a:cubicBezTo>
                          <a:cubicBezTo>
                            <a:pt x="49" y="17"/>
                            <a:pt x="48" y="17"/>
                            <a:pt x="48" y="17"/>
                          </a:cubicBezTo>
                          <a:cubicBezTo>
                            <a:pt x="46" y="15"/>
                            <a:pt x="44" y="14"/>
                            <a:pt x="42" y="12"/>
                          </a:cubicBezTo>
                          <a:cubicBezTo>
                            <a:pt x="41" y="12"/>
                            <a:pt x="40" y="13"/>
                            <a:pt x="39" y="13"/>
                          </a:cubicBezTo>
                          <a:cubicBezTo>
                            <a:pt x="35" y="13"/>
                            <a:pt x="33" y="10"/>
                            <a:pt x="30" y="7"/>
                          </a:cubicBezTo>
                          <a:cubicBezTo>
                            <a:pt x="27" y="4"/>
                            <a:pt x="23" y="0"/>
                            <a:pt x="18" y="0"/>
                          </a:cubicBezTo>
                          <a:cubicBezTo>
                            <a:pt x="11" y="0"/>
                            <a:pt x="0" y="5"/>
                            <a:pt x="0" y="8"/>
                          </a:cubicBezTo>
                          <a:cubicBezTo>
                            <a:pt x="0" y="8"/>
                            <a:pt x="2" y="10"/>
                            <a:pt x="4" y="11"/>
                          </a:cubicBezTo>
                          <a:cubicBezTo>
                            <a:pt x="4" y="11"/>
                            <a:pt x="4" y="11"/>
                            <a:pt x="4" y="11"/>
                          </a:cubicBezTo>
                          <a:cubicBezTo>
                            <a:pt x="5" y="13"/>
                            <a:pt x="6" y="15"/>
                            <a:pt x="7" y="19"/>
                          </a:cubicBezTo>
                          <a:cubicBezTo>
                            <a:pt x="9" y="23"/>
                            <a:pt x="11" y="29"/>
                            <a:pt x="13" y="31"/>
                          </a:cubicBezTo>
                          <a:cubicBezTo>
                            <a:pt x="16" y="29"/>
                            <a:pt x="27" y="28"/>
                            <a:pt x="27" y="28"/>
                          </a:cubicBezTo>
                          <a:cubicBezTo>
                            <a:pt x="29" y="28"/>
                            <a:pt x="29" y="29"/>
                            <a:pt x="30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2" y="30"/>
                            <a:pt x="34" y="29"/>
                            <a:pt x="34" y="28"/>
                          </a:cubicBezTo>
                          <a:cubicBezTo>
                            <a:pt x="35" y="28"/>
                            <a:pt x="36" y="28"/>
                            <a:pt x="36" y="28"/>
                          </a:cubicBezTo>
                          <a:cubicBezTo>
                            <a:pt x="36" y="29"/>
                            <a:pt x="37" y="29"/>
                            <a:pt x="37" y="29"/>
                          </a:cubicBezTo>
                          <a:cubicBezTo>
                            <a:pt x="38" y="30"/>
                            <a:pt x="38" y="30"/>
                            <a:pt x="40" y="30"/>
                          </a:cubicBezTo>
                          <a:cubicBezTo>
                            <a:pt x="42" y="30"/>
                            <a:pt x="43" y="29"/>
                            <a:pt x="44" y="26"/>
                          </a:cubicBezTo>
                          <a:cubicBezTo>
                            <a:pt x="45" y="25"/>
                            <a:pt x="45" y="23"/>
                            <a:pt x="47" y="22"/>
                          </a:cubicBezTo>
                          <a:lnTo>
                            <a:pt x="47" y="22"/>
                          </a:lnTo>
                          <a:cubicBezTo>
                            <a:pt x="47" y="21"/>
                            <a:pt x="47" y="21"/>
                            <a:pt x="47" y="21"/>
                          </a:cubicBezTo>
                          <a:cubicBezTo>
                            <a:pt x="48" y="19"/>
                            <a:pt x="48" y="19"/>
                            <a:pt x="49" y="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Freeform 1152">
                      <a:extLst>
                        <a:ext uri="{FF2B5EF4-FFF2-40B4-BE49-F238E27FC236}">
                          <a16:creationId xmlns:a16="http://schemas.microsoft.com/office/drawing/2014/main" id="{7C72B376-9AC3-0B1E-F2D3-A1245AFD78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43382"/>
                      <a:ext cx="16916" cy="11277"/>
                    </a:xfrm>
                    <a:custGeom>
                      <a:avLst/>
                      <a:gdLst>
                        <a:gd name="T0" fmla="*/ 35 w 42"/>
                        <a:gd name="T1" fmla="*/ 0 h 28"/>
                        <a:gd name="T2" fmla="*/ 32 w 42"/>
                        <a:gd name="T3" fmla="*/ 3 h 28"/>
                        <a:gd name="T4" fmla="*/ 26 w 42"/>
                        <a:gd name="T5" fmla="*/ 9 h 28"/>
                        <a:gd name="T6" fmla="*/ 21 w 42"/>
                        <a:gd name="T7" fmla="*/ 7 h 28"/>
                        <a:gd name="T8" fmla="*/ 17 w 42"/>
                        <a:gd name="T9" fmla="*/ 9 h 28"/>
                        <a:gd name="T10" fmla="*/ 14 w 42"/>
                        <a:gd name="T11" fmla="*/ 7 h 28"/>
                        <a:gd name="T12" fmla="*/ 13 w 42"/>
                        <a:gd name="T13" fmla="*/ 6 h 28"/>
                        <a:gd name="T14" fmla="*/ 0 w 42"/>
                        <a:gd name="T15" fmla="*/ 9 h 28"/>
                        <a:gd name="T16" fmla="*/ 3 w 42"/>
                        <a:gd name="T17" fmla="*/ 13 h 28"/>
                        <a:gd name="T18" fmla="*/ 5 w 42"/>
                        <a:gd name="T19" fmla="*/ 18 h 28"/>
                        <a:gd name="T20" fmla="*/ 4 w 42"/>
                        <a:gd name="T21" fmla="*/ 21 h 28"/>
                        <a:gd name="T22" fmla="*/ 3 w 42"/>
                        <a:gd name="T23" fmla="*/ 22 h 28"/>
                        <a:gd name="T24" fmla="*/ 21 w 42"/>
                        <a:gd name="T25" fmla="*/ 27 h 28"/>
                        <a:gd name="T26" fmla="*/ 22 w 42"/>
                        <a:gd name="T27" fmla="*/ 26 h 28"/>
                        <a:gd name="T28" fmla="*/ 23 w 42"/>
                        <a:gd name="T29" fmla="*/ 26 h 28"/>
                        <a:gd name="T30" fmla="*/ 24 w 42"/>
                        <a:gd name="T31" fmla="*/ 26 h 28"/>
                        <a:gd name="T32" fmla="*/ 27 w 42"/>
                        <a:gd name="T33" fmla="*/ 28 h 28"/>
                        <a:gd name="T34" fmla="*/ 30 w 42"/>
                        <a:gd name="T35" fmla="*/ 22 h 28"/>
                        <a:gd name="T36" fmla="*/ 29 w 42"/>
                        <a:gd name="T37" fmla="*/ 18 h 28"/>
                        <a:gd name="T38" fmla="*/ 28 w 42"/>
                        <a:gd name="T39" fmla="*/ 14 h 28"/>
                        <a:gd name="T40" fmla="*/ 42 w 42"/>
                        <a:gd name="T41" fmla="*/ 6 h 28"/>
                        <a:gd name="T42" fmla="*/ 35 w 42"/>
                        <a:gd name="T43" fmla="*/ 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2" h="28">
                          <a:moveTo>
                            <a:pt x="35" y="0"/>
                          </a:moveTo>
                          <a:cubicBezTo>
                            <a:pt x="34" y="0"/>
                            <a:pt x="33" y="1"/>
                            <a:pt x="32" y="3"/>
                          </a:cubicBezTo>
                          <a:cubicBezTo>
                            <a:pt x="31" y="6"/>
                            <a:pt x="30" y="9"/>
                            <a:pt x="26" y="9"/>
                          </a:cubicBezTo>
                          <a:cubicBezTo>
                            <a:pt x="23" y="9"/>
                            <a:pt x="22" y="8"/>
                            <a:pt x="21" y="7"/>
                          </a:cubicBezTo>
                          <a:cubicBezTo>
                            <a:pt x="20" y="8"/>
                            <a:pt x="19" y="9"/>
                            <a:pt x="17" y="9"/>
                          </a:cubicBezTo>
                          <a:cubicBezTo>
                            <a:pt x="16" y="9"/>
                            <a:pt x="15" y="8"/>
                            <a:pt x="14" y="7"/>
                          </a:cubicBezTo>
                          <a:cubicBezTo>
                            <a:pt x="14" y="7"/>
                            <a:pt x="14" y="6"/>
                            <a:pt x="13" y="6"/>
                          </a:cubicBezTo>
                          <a:cubicBezTo>
                            <a:pt x="9" y="6"/>
                            <a:pt x="1" y="8"/>
                            <a:pt x="0" y="9"/>
                          </a:cubicBezTo>
                          <a:cubicBezTo>
                            <a:pt x="0" y="11"/>
                            <a:pt x="1" y="12"/>
                            <a:pt x="3" y="13"/>
                          </a:cubicBezTo>
                          <a:cubicBezTo>
                            <a:pt x="4" y="14"/>
                            <a:pt x="5" y="16"/>
                            <a:pt x="5" y="18"/>
                          </a:cubicBezTo>
                          <a:cubicBezTo>
                            <a:pt x="5" y="19"/>
                            <a:pt x="4" y="20"/>
                            <a:pt x="4" y="21"/>
                          </a:cubicBezTo>
                          <a:cubicBezTo>
                            <a:pt x="3" y="21"/>
                            <a:pt x="3" y="21"/>
                            <a:pt x="3" y="22"/>
                          </a:cubicBezTo>
                          <a:cubicBezTo>
                            <a:pt x="3" y="27"/>
                            <a:pt x="16" y="27"/>
                            <a:pt x="21" y="27"/>
                          </a:cubicBezTo>
                          <a:lnTo>
                            <a:pt x="22" y="26"/>
                          </a:lnTo>
                          <a:cubicBezTo>
                            <a:pt x="22" y="26"/>
                            <a:pt x="23" y="26"/>
                            <a:pt x="23" y="26"/>
                          </a:cubicBezTo>
                          <a:cubicBezTo>
                            <a:pt x="23" y="26"/>
                            <a:pt x="23" y="26"/>
                            <a:pt x="24" y="26"/>
                          </a:cubicBezTo>
                          <a:cubicBezTo>
                            <a:pt x="24" y="27"/>
                            <a:pt x="26" y="28"/>
                            <a:pt x="27" y="28"/>
                          </a:cubicBezTo>
                          <a:cubicBezTo>
                            <a:pt x="28" y="28"/>
                            <a:pt x="30" y="28"/>
                            <a:pt x="30" y="22"/>
                          </a:cubicBezTo>
                          <a:cubicBezTo>
                            <a:pt x="30" y="20"/>
                            <a:pt x="29" y="19"/>
                            <a:pt x="29" y="18"/>
                          </a:cubicBezTo>
                          <a:cubicBezTo>
                            <a:pt x="28" y="16"/>
                            <a:pt x="28" y="15"/>
                            <a:pt x="28" y="14"/>
                          </a:cubicBezTo>
                          <a:cubicBezTo>
                            <a:pt x="28" y="9"/>
                            <a:pt x="38" y="6"/>
                            <a:pt x="42" y="6"/>
                          </a:cubicBezTo>
                          <a:cubicBezTo>
                            <a:pt x="40" y="2"/>
                            <a:pt x="38" y="0"/>
                            <a:pt x="3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1153">
                      <a:extLst>
                        <a:ext uri="{FF2B5EF4-FFF2-40B4-BE49-F238E27FC236}">
                          <a16:creationId xmlns:a16="http://schemas.microsoft.com/office/drawing/2014/main" id="{FA55B983-7260-F7D7-DFAE-801B02DF0A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11820"/>
                      <a:ext cx="30071" cy="35710"/>
                    </a:xfrm>
                    <a:custGeom>
                      <a:avLst/>
                      <a:gdLst>
                        <a:gd name="T0" fmla="*/ 58 w 69"/>
                        <a:gd name="T1" fmla="*/ 58 h 83"/>
                        <a:gd name="T2" fmla="*/ 62 w 69"/>
                        <a:gd name="T3" fmla="*/ 45 h 83"/>
                        <a:gd name="T4" fmla="*/ 64 w 69"/>
                        <a:gd name="T5" fmla="*/ 34 h 83"/>
                        <a:gd name="T6" fmla="*/ 69 w 69"/>
                        <a:gd name="T7" fmla="*/ 15 h 83"/>
                        <a:gd name="T8" fmla="*/ 60 w 69"/>
                        <a:gd name="T9" fmla="*/ 9 h 83"/>
                        <a:gd name="T10" fmla="*/ 44 w 69"/>
                        <a:gd name="T11" fmla="*/ 0 h 83"/>
                        <a:gd name="T12" fmla="*/ 36 w 69"/>
                        <a:gd name="T13" fmla="*/ 10 h 83"/>
                        <a:gd name="T14" fmla="*/ 25 w 69"/>
                        <a:gd name="T15" fmla="*/ 23 h 83"/>
                        <a:gd name="T16" fmla="*/ 22 w 69"/>
                        <a:gd name="T17" fmla="*/ 21 h 83"/>
                        <a:gd name="T18" fmla="*/ 20 w 69"/>
                        <a:gd name="T19" fmla="*/ 20 h 83"/>
                        <a:gd name="T20" fmla="*/ 15 w 69"/>
                        <a:gd name="T21" fmla="*/ 22 h 83"/>
                        <a:gd name="T22" fmla="*/ 15 w 69"/>
                        <a:gd name="T23" fmla="*/ 22 h 83"/>
                        <a:gd name="T24" fmla="*/ 13 w 69"/>
                        <a:gd name="T25" fmla="*/ 28 h 83"/>
                        <a:gd name="T26" fmla="*/ 12 w 69"/>
                        <a:gd name="T27" fmla="*/ 36 h 83"/>
                        <a:gd name="T28" fmla="*/ 7 w 69"/>
                        <a:gd name="T29" fmla="*/ 42 h 83"/>
                        <a:gd name="T30" fmla="*/ 2 w 69"/>
                        <a:gd name="T31" fmla="*/ 51 h 83"/>
                        <a:gd name="T32" fmla="*/ 2 w 69"/>
                        <a:gd name="T33" fmla="*/ 54 h 83"/>
                        <a:gd name="T34" fmla="*/ 2 w 69"/>
                        <a:gd name="T35" fmla="*/ 60 h 83"/>
                        <a:gd name="T36" fmla="*/ 1 w 69"/>
                        <a:gd name="T37" fmla="*/ 62 h 83"/>
                        <a:gd name="T38" fmla="*/ 0 w 69"/>
                        <a:gd name="T39" fmla="*/ 63 h 83"/>
                        <a:gd name="T40" fmla="*/ 10 w 69"/>
                        <a:gd name="T41" fmla="*/ 68 h 83"/>
                        <a:gd name="T42" fmla="*/ 14 w 69"/>
                        <a:gd name="T43" fmla="*/ 69 h 83"/>
                        <a:gd name="T44" fmla="*/ 21 w 69"/>
                        <a:gd name="T45" fmla="*/ 69 h 83"/>
                        <a:gd name="T46" fmla="*/ 20 w 69"/>
                        <a:gd name="T47" fmla="*/ 68 h 83"/>
                        <a:gd name="T48" fmla="*/ 19 w 69"/>
                        <a:gd name="T49" fmla="*/ 65 h 83"/>
                        <a:gd name="T50" fmla="*/ 24 w 69"/>
                        <a:gd name="T51" fmla="*/ 61 h 83"/>
                        <a:gd name="T52" fmla="*/ 25 w 69"/>
                        <a:gd name="T53" fmla="*/ 61 h 83"/>
                        <a:gd name="T54" fmla="*/ 25 w 69"/>
                        <a:gd name="T55" fmla="*/ 61 h 83"/>
                        <a:gd name="T56" fmla="*/ 30 w 69"/>
                        <a:gd name="T57" fmla="*/ 61 h 83"/>
                        <a:gd name="T58" fmla="*/ 31 w 69"/>
                        <a:gd name="T59" fmla="*/ 62 h 83"/>
                        <a:gd name="T60" fmla="*/ 31 w 69"/>
                        <a:gd name="T61" fmla="*/ 66 h 83"/>
                        <a:gd name="T62" fmla="*/ 31 w 69"/>
                        <a:gd name="T63" fmla="*/ 67 h 83"/>
                        <a:gd name="T64" fmla="*/ 27 w 69"/>
                        <a:gd name="T65" fmla="*/ 72 h 83"/>
                        <a:gd name="T66" fmla="*/ 33 w 69"/>
                        <a:gd name="T67" fmla="*/ 72 h 83"/>
                        <a:gd name="T68" fmla="*/ 34 w 69"/>
                        <a:gd name="T69" fmla="*/ 74 h 83"/>
                        <a:gd name="T70" fmla="*/ 27 w 69"/>
                        <a:gd name="T71" fmla="*/ 81 h 83"/>
                        <a:gd name="T72" fmla="*/ 27 w 69"/>
                        <a:gd name="T73" fmla="*/ 82 h 83"/>
                        <a:gd name="T74" fmla="*/ 30 w 69"/>
                        <a:gd name="T75" fmla="*/ 82 h 83"/>
                        <a:gd name="T76" fmla="*/ 31 w 69"/>
                        <a:gd name="T77" fmla="*/ 82 h 83"/>
                        <a:gd name="T78" fmla="*/ 32 w 69"/>
                        <a:gd name="T79" fmla="*/ 82 h 83"/>
                        <a:gd name="T80" fmla="*/ 32 w 69"/>
                        <a:gd name="T81" fmla="*/ 82 h 83"/>
                        <a:gd name="T82" fmla="*/ 33 w 69"/>
                        <a:gd name="T83" fmla="*/ 82 h 83"/>
                        <a:gd name="T84" fmla="*/ 36 w 69"/>
                        <a:gd name="T85" fmla="*/ 82 h 83"/>
                        <a:gd name="T86" fmla="*/ 50 w 69"/>
                        <a:gd name="T87" fmla="*/ 76 h 83"/>
                        <a:gd name="T88" fmla="*/ 50 w 69"/>
                        <a:gd name="T89" fmla="*/ 76 h 83"/>
                        <a:gd name="T90" fmla="*/ 46 w 69"/>
                        <a:gd name="T91" fmla="*/ 68 h 83"/>
                        <a:gd name="T92" fmla="*/ 55 w 69"/>
                        <a:gd name="T93" fmla="*/ 60 h 83"/>
                        <a:gd name="T94" fmla="*/ 58 w 69"/>
                        <a:gd name="T95" fmla="*/ 58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69" h="83">
                          <a:moveTo>
                            <a:pt x="58" y="58"/>
                          </a:moveTo>
                          <a:cubicBezTo>
                            <a:pt x="60" y="56"/>
                            <a:pt x="61" y="48"/>
                            <a:pt x="62" y="45"/>
                          </a:cubicBezTo>
                          <a:cubicBezTo>
                            <a:pt x="63" y="42"/>
                            <a:pt x="63" y="38"/>
                            <a:pt x="64" y="34"/>
                          </a:cubicBezTo>
                          <a:cubicBezTo>
                            <a:pt x="65" y="28"/>
                            <a:pt x="66" y="20"/>
                            <a:pt x="69" y="15"/>
                          </a:cubicBezTo>
                          <a:cubicBezTo>
                            <a:pt x="66" y="14"/>
                            <a:pt x="64" y="12"/>
                            <a:pt x="60" y="9"/>
                          </a:cubicBezTo>
                          <a:cubicBezTo>
                            <a:pt x="55" y="5"/>
                            <a:pt x="48" y="0"/>
                            <a:pt x="44" y="0"/>
                          </a:cubicBezTo>
                          <a:cubicBezTo>
                            <a:pt x="40" y="0"/>
                            <a:pt x="38" y="5"/>
                            <a:pt x="36" y="10"/>
                          </a:cubicBezTo>
                          <a:cubicBezTo>
                            <a:pt x="34" y="16"/>
                            <a:pt x="32" y="23"/>
                            <a:pt x="25" y="23"/>
                          </a:cubicBezTo>
                          <a:cubicBezTo>
                            <a:pt x="23" y="23"/>
                            <a:pt x="22" y="22"/>
                            <a:pt x="22" y="21"/>
                          </a:cubicBezTo>
                          <a:cubicBezTo>
                            <a:pt x="21" y="20"/>
                            <a:pt x="21" y="20"/>
                            <a:pt x="20" y="20"/>
                          </a:cubicBezTo>
                          <a:cubicBezTo>
                            <a:pt x="19" y="20"/>
                            <a:pt x="15" y="21"/>
                            <a:pt x="15" y="22"/>
                          </a:cubicBezTo>
                          <a:cubicBezTo>
                            <a:pt x="15" y="22"/>
                            <a:pt x="15" y="22"/>
                            <a:pt x="15" y="22"/>
                          </a:cubicBezTo>
                          <a:cubicBezTo>
                            <a:pt x="14" y="23"/>
                            <a:pt x="14" y="26"/>
                            <a:pt x="13" y="28"/>
                          </a:cubicBezTo>
                          <a:cubicBezTo>
                            <a:pt x="13" y="31"/>
                            <a:pt x="13" y="34"/>
                            <a:pt x="12" y="36"/>
                          </a:cubicBezTo>
                          <a:cubicBezTo>
                            <a:pt x="12" y="39"/>
                            <a:pt x="9" y="41"/>
                            <a:pt x="7" y="42"/>
                          </a:cubicBezTo>
                          <a:cubicBezTo>
                            <a:pt x="5" y="44"/>
                            <a:pt x="2" y="46"/>
                            <a:pt x="2" y="51"/>
                          </a:cubicBezTo>
                          <a:cubicBezTo>
                            <a:pt x="2" y="52"/>
                            <a:pt x="2" y="53"/>
                            <a:pt x="2" y="54"/>
                          </a:cubicBezTo>
                          <a:cubicBezTo>
                            <a:pt x="2" y="56"/>
                            <a:pt x="3" y="58"/>
                            <a:pt x="2" y="60"/>
                          </a:cubicBezTo>
                          <a:cubicBezTo>
                            <a:pt x="2" y="61"/>
                            <a:pt x="1" y="62"/>
                            <a:pt x="1" y="62"/>
                          </a:cubicBezTo>
                          <a:cubicBezTo>
                            <a:pt x="1" y="62"/>
                            <a:pt x="1" y="63"/>
                            <a:pt x="0" y="63"/>
                          </a:cubicBezTo>
                          <a:cubicBezTo>
                            <a:pt x="1" y="68"/>
                            <a:pt x="9" y="68"/>
                            <a:pt x="10" y="68"/>
                          </a:cubicBezTo>
                          <a:cubicBezTo>
                            <a:pt x="11" y="68"/>
                            <a:pt x="12" y="69"/>
                            <a:pt x="14" y="69"/>
                          </a:cubicBezTo>
                          <a:cubicBezTo>
                            <a:pt x="16" y="69"/>
                            <a:pt x="19" y="70"/>
                            <a:pt x="21" y="69"/>
                          </a:cubicBezTo>
                          <a:cubicBezTo>
                            <a:pt x="21" y="69"/>
                            <a:pt x="20" y="68"/>
                            <a:pt x="20" y="68"/>
                          </a:cubicBezTo>
                          <a:cubicBezTo>
                            <a:pt x="20" y="67"/>
                            <a:pt x="19" y="67"/>
                            <a:pt x="19" y="65"/>
                          </a:cubicBezTo>
                          <a:cubicBezTo>
                            <a:pt x="19" y="63"/>
                            <a:pt x="22" y="62"/>
                            <a:pt x="24" y="61"/>
                          </a:cubicBezTo>
                          <a:cubicBezTo>
                            <a:pt x="24" y="61"/>
                            <a:pt x="24" y="61"/>
                            <a:pt x="25" y="61"/>
                          </a:cubicBezTo>
                          <a:cubicBezTo>
                            <a:pt x="25" y="61"/>
                            <a:pt x="25" y="61"/>
                            <a:pt x="25" y="61"/>
                          </a:cubicBezTo>
                          <a:lnTo>
                            <a:pt x="30" y="61"/>
                          </a:lnTo>
                          <a:cubicBezTo>
                            <a:pt x="31" y="61"/>
                            <a:pt x="31" y="61"/>
                            <a:pt x="31" y="62"/>
                          </a:cubicBezTo>
                          <a:lnTo>
                            <a:pt x="31" y="66"/>
                          </a:lnTo>
                          <a:cubicBezTo>
                            <a:pt x="31" y="67"/>
                            <a:pt x="31" y="67"/>
                            <a:pt x="31" y="67"/>
                          </a:cubicBezTo>
                          <a:cubicBezTo>
                            <a:pt x="29" y="69"/>
                            <a:pt x="28" y="70"/>
                            <a:pt x="27" y="72"/>
                          </a:cubicBezTo>
                          <a:lnTo>
                            <a:pt x="33" y="72"/>
                          </a:lnTo>
                          <a:cubicBezTo>
                            <a:pt x="34" y="72"/>
                            <a:pt x="34" y="73"/>
                            <a:pt x="34" y="74"/>
                          </a:cubicBezTo>
                          <a:cubicBezTo>
                            <a:pt x="34" y="77"/>
                            <a:pt x="32" y="79"/>
                            <a:pt x="27" y="81"/>
                          </a:cubicBezTo>
                          <a:lnTo>
                            <a:pt x="27" y="82"/>
                          </a:lnTo>
                          <a:cubicBezTo>
                            <a:pt x="29" y="83"/>
                            <a:pt x="29" y="83"/>
                            <a:pt x="30" y="82"/>
                          </a:cubicBezTo>
                          <a:cubicBezTo>
                            <a:pt x="30" y="82"/>
                            <a:pt x="31" y="82"/>
                            <a:pt x="31" y="82"/>
                          </a:cubicBezTo>
                          <a:cubicBezTo>
                            <a:pt x="31" y="82"/>
                            <a:pt x="31" y="82"/>
                            <a:pt x="32" y="82"/>
                          </a:cubicBezTo>
                          <a:lnTo>
                            <a:pt x="32" y="82"/>
                          </a:lnTo>
                          <a:cubicBezTo>
                            <a:pt x="32" y="82"/>
                            <a:pt x="33" y="82"/>
                            <a:pt x="33" y="82"/>
                          </a:cubicBezTo>
                          <a:cubicBezTo>
                            <a:pt x="34" y="82"/>
                            <a:pt x="35" y="82"/>
                            <a:pt x="36" y="82"/>
                          </a:cubicBezTo>
                          <a:cubicBezTo>
                            <a:pt x="41" y="82"/>
                            <a:pt x="46" y="79"/>
                            <a:pt x="50" y="76"/>
                          </a:cubicBezTo>
                          <a:cubicBezTo>
                            <a:pt x="50" y="76"/>
                            <a:pt x="50" y="76"/>
                            <a:pt x="50" y="76"/>
                          </a:cubicBezTo>
                          <a:cubicBezTo>
                            <a:pt x="48" y="74"/>
                            <a:pt x="46" y="72"/>
                            <a:pt x="46" y="68"/>
                          </a:cubicBezTo>
                          <a:cubicBezTo>
                            <a:pt x="46" y="63"/>
                            <a:pt x="51" y="61"/>
                            <a:pt x="55" y="60"/>
                          </a:cubicBezTo>
                          <a:cubicBezTo>
                            <a:pt x="56" y="60"/>
                            <a:pt x="57" y="59"/>
                            <a:pt x="58" y="5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1154">
                      <a:extLst>
                        <a:ext uri="{FF2B5EF4-FFF2-40B4-BE49-F238E27FC236}">
                          <a16:creationId xmlns:a16="http://schemas.microsoft.com/office/drawing/2014/main" id="{5620653A-E9C1-F320-60C8-9891404ED20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32763" y="4670084"/>
                      <a:ext cx="39469" cy="50746"/>
                    </a:xfrm>
                    <a:custGeom>
                      <a:avLst/>
                      <a:gdLst>
                        <a:gd name="T0" fmla="*/ 90 w 94"/>
                        <a:gd name="T1" fmla="*/ 70 h 121"/>
                        <a:gd name="T2" fmla="*/ 93 w 94"/>
                        <a:gd name="T3" fmla="*/ 63 h 121"/>
                        <a:gd name="T4" fmla="*/ 90 w 94"/>
                        <a:gd name="T5" fmla="*/ 53 h 121"/>
                        <a:gd name="T6" fmla="*/ 88 w 94"/>
                        <a:gd name="T7" fmla="*/ 35 h 121"/>
                        <a:gd name="T8" fmla="*/ 71 w 94"/>
                        <a:gd name="T9" fmla="*/ 21 h 121"/>
                        <a:gd name="T10" fmla="*/ 70 w 94"/>
                        <a:gd name="T11" fmla="*/ 20 h 121"/>
                        <a:gd name="T12" fmla="*/ 70 w 94"/>
                        <a:gd name="T13" fmla="*/ 10 h 121"/>
                        <a:gd name="T14" fmla="*/ 68 w 94"/>
                        <a:gd name="T15" fmla="*/ 10 h 121"/>
                        <a:gd name="T16" fmla="*/ 53 w 94"/>
                        <a:gd name="T17" fmla="*/ 3 h 121"/>
                        <a:gd name="T18" fmla="*/ 48 w 94"/>
                        <a:gd name="T19" fmla="*/ 3 h 121"/>
                        <a:gd name="T20" fmla="*/ 51 w 94"/>
                        <a:gd name="T21" fmla="*/ 25 h 121"/>
                        <a:gd name="T22" fmla="*/ 49 w 94"/>
                        <a:gd name="T23" fmla="*/ 25 h 121"/>
                        <a:gd name="T24" fmla="*/ 29 w 94"/>
                        <a:gd name="T25" fmla="*/ 21 h 121"/>
                        <a:gd name="T26" fmla="*/ 5 w 94"/>
                        <a:gd name="T27" fmla="*/ 14 h 121"/>
                        <a:gd name="T28" fmla="*/ 3 w 94"/>
                        <a:gd name="T29" fmla="*/ 36 h 121"/>
                        <a:gd name="T30" fmla="*/ 8 w 94"/>
                        <a:gd name="T31" fmla="*/ 63 h 121"/>
                        <a:gd name="T32" fmla="*/ 14 w 94"/>
                        <a:gd name="T33" fmla="*/ 72 h 121"/>
                        <a:gd name="T34" fmla="*/ 18 w 94"/>
                        <a:gd name="T35" fmla="*/ 103 h 121"/>
                        <a:gd name="T36" fmla="*/ 22 w 94"/>
                        <a:gd name="T37" fmla="*/ 111 h 121"/>
                        <a:gd name="T38" fmla="*/ 28 w 94"/>
                        <a:gd name="T39" fmla="*/ 114 h 121"/>
                        <a:gd name="T40" fmla="*/ 49 w 94"/>
                        <a:gd name="T41" fmla="*/ 110 h 121"/>
                        <a:gd name="T42" fmla="*/ 61 w 94"/>
                        <a:gd name="T43" fmla="*/ 119 h 121"/>
                        <a:gd name="T44" fmla="*/ 70 w 94"/>
                        <a:gd name="T45" fmla="*/ 112 h 121"/>
                        <a:gd name="T46" fmla="*/ 79 w 94"/>
                        <a:gd name="T47" fmla="*/ 87 h 121"/>
                        <a:gd name="T48" fmla="*/ 75 w 94"/>
                        <a:gd name="T49" fmla="*/ 82 h 121"/>
                        <a:gd name="T50" fmla="*/ 86 w 94"/>
                        <a:gd name="T51" fmla="*/ 71 h 121"/>
                        <a:gd name="T52" fmla="*/ 90 w 94"/>
                        <a:gd name="T53" fmla="*/ 71 h 121"/>
                        <a:gd name="T54" fmla="*/ 62 w 94"/>
                        <a:gd name="T55" fmla="*/ 87 h 121"/>
                        <a:gd name="T56" fmla="*/ 60 w 94"/>
                        <a:gd name="T57" fmla="*/ 91 h 121"/>
                        <a:gd name="T58" fmla="*/ 53 w 94"/>
                        <a:gd name="T59" fmla="*/ 89 h 121"/>
                        <a:gd name="T60" fmla="*/ 34 w 94"/>
                        <a:gd name="T61" fmla="*/ 110 h 121"/>
                        <a:gd name="T62" fmla="*/ 31 w 94"/>
                        <a:gd name="T63" fmla="*/ 91 h 121"/>
                        <a:gd name="T64" fmla="*/ 36 w 94"/>
                        <a:gd name="T65" fmla="*/ 87 h 121"/>
                        <a:gd name="T66" fmla="*/ 36 w 94"/>
                        <a:gd name="T67" fmla="*/ 82 h 121"/>
                        <a:gd name="T68" fmla="*/ 49 w 94"/>
                        <a:gd name="T69" fmla="*/ 75 h 121"/>
                        <a:gd name="T70" fmla="*/ 44 w 94"/>
                        <a:gd name="T71" fmla="*/ 71 h 121"/>
                        <a:gd name="T72" fmla="*/ 28 w 94"/>
                        <a:gd name="T73" fmla="*/ 61 h 121"/>
                        <a:gd name="T74" fmla="*/ 28 w 94"/>
                        <a:gd name="T75" fmla="*/ 54 h 121"/>
                        <a:gd name="T76" fmla="*/ 33 w 94"/>
                        <a:gd name="T77" fmla="*/ 54 h 121"/>
                        <a:gd name="T78" fmla="*/ 45 w 94"/>
                        <a:gd name="T79" fmla="*/ 62 h 121"/>
                        <a:gd name="T80" fmla="*/ 62 w 94"/>
                        <a:gd name="T81" fmla="*/ 83 h 1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94" h="121">
                          <a:moveTo>
                            <a:pt x="90" y="71"/>
                          </a:moveTo>
                          <a:lnTo>
                            <a:pt x="90" y="70"/>
                          </a:lnTo>
                          <a:lnTo>
                            <a:pt x="92" y="69"/>
                          </a:lnTo>
                          <a:cubicBezTo>
                            <a:pt x="92" y="67"/>
                            <a:pt x="92" y="65"/>
                            <a:pt x="93" y="63"/>
                          </a:cubicBezTo>
                          <a:cubicBezTo>
                            <a:pt x="93" y="62"/>
                            <a:pt x="94" y="60"/>
                            <a:pt x="94" y="58"/>
                          </a:cubicBezTo>
                          <a:cubicBezTo>
                            <a:pt x="94" y="56"/>
                            <a:pt x="92" y="55"/>
                            <a:pt x="90" y="53"/>
                          </a:cubicBezTo>
                          <a:cubicBezTo>
                            <a:pt x="88" y="51"/>
                            <a:pt x="85" y="48"/>
                            <a:pt x="85" y="44"/>
                          </a:cubicBezTo>
                          <a:cubicBezTo>
                            <a:pt x="85" y="40"/>
                            <a:pt x="87" y="37"/>
                            <a:pt x="88" y="35"/>
                          </a:cubicBezTo>
                          <a:cubicBezTo>
                            <a:pt x="90" y="33"/>
                            <a:pt x="90" y="32"/>
                            <a:pt x="90" y="30"/>
                          </a:cubicBezTo>
                          <a:cubicBezTo>
                            <a:pt x="90" y="25"/>
                            <a:pt x="78" y="21"/>
                            <a:pt x="71" y="21"/>
                          </a:cubicBezTo>
                          <a:lnTo>
                            <a:pt x="70" y="22"/>
                          </a:lnTo>
                          <a:lnTo>
                            <a:pt x="70" y="20"/>
                          </a:lnTo>
                          <a:cubicBezTo>
                            <a:pt x="69" y="18"/>
                            <a:pt x="70" y="14"/>
                            <a:pt x="70" y="12"/>
                          </a:cubicBezTo>
                          <a:cubicBezTo>
                            <a:pt x="70" y="11"/>
                            <a:pt x="70" y="11"/>
                            <a:pt x="70" y="10"/>
                          </a:cubicBezTo>
                          <a:cubicBezTo>
                            <a:pt x="70" y="10"/>
                            <a:pt x="69" y="10"/>
                            <a:pt x="69" y="10"/>
                          </a:cubicBezTo>
                          <a:cubicBezTo>
                            <a:pt x="69" y="10"/>
                            <a:pt x="68" y="10"/>
                            <a:pt x="68" y="10"/>
                          </a:cubicBezTo>
                          <a:lnTo>
                            <a:pt x="68" y="10"/>
                          </a:lnTo>
                          <a:cubicBezTo>
                            <a:pt x="61" y="8"/>
                            <a:pt x="55" y="5"/>
                            <a:pt x="53" y="3"/>
                          </a:cubicBezTo>
                          <a:cubicBezTo>
                            <a:pt x="50" y="0"/>
                            <a:pt x="49" y="0"/>
                            <a:pt x="49" y="0"/>
                          </a:cubicBezTo>
                          <a:cubicBezTo>
                            <a:pt x="49" y="0"/>
                            <a:pt x="48" y="2"/>
                            <a:pt x="48" y="3"/>
                          </a:cubicBezTo>
                          <a:cubicBezTo>
                            <a:pt x="48" y="4"/>
                            <a:pt x="47" y="6"/>
                            <a:pt x="46" y="7"/>
                          </a:cubicBezTo>
                          <a:cubicBezTo>
                            <a:pt x="51" y="12"/>
                            <a:pt x="56" y="17"/>
                            <a:pt x="51" y="25"/>
                          </a:cubicBezTo>
                          <a:lnTo>
                            <a:pt x="50" y="26"/>
                          </a:lnTo>
                          <a:lnTo>
                            <a:pt x="49" y="25"/>
                          </a:lnTo>
                          <a:cubicBezTo>
                            <a:pt x="49" y="25"/>
                            <a:pt x="39" y="19"/>
                            <a:pt x="33" y="19"/>
                          </a:cubicBezTo>
                          <a:cubicBezTo>
                            <a:pt x="31" y="19"/>
                            <a:pt x="30" y="19"/>
                            <a:pt x="29" y="21"/>
                          </a:cubicBezTo>
                          <a:cubicBezTo>
                            <a:pt x="24" y="30"/>
                            <a:pt x="19" y="32"/>
                            <a:pt x="14" y="27"/>
                          </a:cubicBezTo>
                          <a:lnTo>
                            <a:pt x="5" y="14"/>
                          </a:lnTo>
                          <a:lnTo>
                            <a:pt x="0" y="17"/>
                          </a:lnTo>
                          <a:cubicBezTo>
                            <a:pt x="3" y="21"/>
                            <a:pt x="3" y="30"/>
                            <a:pt x="3" y="36"/>
                          </a:cubicBezTo>
                          <a:cubicBezTo>
                            <a:pt x="3" y="39"/>
                            <a:pt x="5" y="43"/>
                            <a:pt x="7" y="48"/>
                          </a:cubicBezTo>
                          <a:cubicBezTo>
                            <a:pt x="9" y="54"/>
                            <a:pt x="12" y="59"/>
                            <a:pt x="8" y="63"/>
                          </a:cubicBezTo>
                          <a:cubicBezTo>
                            <a:pt x="8" y="64"/>
                            <a:pt x="8" y="65"/>
                            <a:pt x="9" y="66"/>
                          </a:cubicBezTo>
                          <a:cubicBezTo>
                            <a:pt x="11" y="67"/>
                            <a:pt x="12" y="68"/>
                            <a:pt x="14" y="72"/>
                          </a:cubicBezTo>
                          <a:cubicBezTo>
                            <a:pt x="16" y="78"/>
                            <a:pt x="17" y="83"/>
                            <a:pt x="17" y="89"/>
                          </a:cubicBezTo>
                          <a:cubicBezTo>
                            <a:pt x="17" y="93"/>
                            <a:pt x="17" y="97"/>
                            <a:pt x="18" y="103"/>
                          </a:cubicBezTo>
                          <a:cubicBezTo>
                            <a:pt x="19" y="105"/>
                            <a:pt x="19" y="108"/>
                            <a:pt x="20" y="111"/>
                          </a:cubicBezTo>
                          <a:cubicBezTo>
                            <a:pt x="21" y="111"/>
                            <a:pt x="22" y="111"/>
                            <a:pt x="22" y="111"/>
                          </a:cubicBezTo>
                          <a:cubicBezTo>
                            <a:pt x="24" y="111"/>
                            <a:pt x="25" y="111"/>
                            <a:pt x="26" y="112"/>
                          </a:cubicBezTo>
                          <a:cubicBezTo>
                            <a:pt x="27" y="113"/>
                            <a:pt x="27" y="113"/>
                            <a:pt x="28" y="114"/>
                          </a:cubicBezTo>
                          <a:cubicBezTo>
                            <a:pt x="29" y="116"/>
                            <a:pt x="31" y="119"/>
                            <a:pt x="33" y="121"/>
                          </a:cubicBezTo>
                          <a:cubicBezTo>
                            <a:pt x="35" y="115"/>
                            <a:pt x="43" y="110"/>
                            <a:pt x="49" y="110"/>
                          </a:cubicBezTo>
                          <a:cubicBezTo>
                            <a:pt x="54" y="110"/>
                            <a:pt x="56" y="113"/>
                            <a:pt x="56" y="116"/>
                          </a:cubicBezTo>
                          <a:cubicBezTo>
                            <a:pt x="57" y="118"/>
                            <a:pt x="58" y="119"/>
                            <a:pt x="61" y="119"/>
                          </a:cubicBezTo>
                          <a:cubicBezTo>
                            <a:pt x="66" y="119"/>
                            <a:pt x="68" y="118"/>
                            <a:pt x="70" y="113"/>
                          </a:cubicBezTo>
                          <a:lnTo>
                            <a:pt x="70" y="112"/>
                          </a:lnTo>
                          <a:cubicBezTo>
                            <a:pt x="70" y="106"/>
                            <a:pt x="72" y="103"/>
                            <a:pt x="79" y="101"/>
                          </a:cubicBezTo>
                          <a:lnTo>
                            <a:pt x="79" y="87"/>
                          </a:lnTo>
                          <a:cubicBezTo>
                            <a:pt x="79" y="86"/>
                            <a:pt x="78" y="86"/>
                            <a:pt x="77" y="86"/>
                          </a:cubicBezTo>
                          <a:cubicBezTo>
                            <a:pt x="76" y="86"/>
                            <a:pt x="75" y="85"/>
                            <a:pt x="75" y="82"/>
                          </a:cubicBezTo>
                          <a:cubicBezTo>
                            <a:pt x="75" y="82"/>
                            <a:pt x="80" y="69"/>
                            <a:pt x="82" y="69"/>
                          </a:cubicBezTo>
                          <a:cubicBezTo>
                            <a:pt x="84" y="69"/>
                            <a:pt x="85" y="70"/>
                            <a:pt x="86" y="71"/>
                          </a:cubicBezTo>
                          <a:cubicBezTo>
                            <a:pt x="87" y="72"/>
                            <a:pt x="87" y="73"/>
                            <a:pt x="88" y="73"/>
                          </a:cubicBezTo>
                          <a:cubicBezTo>
                            <a:pt x="89" y="73"/>
                            <a:pt x="90" y="72"/>
                            <a:pt x="90" y="71"/>
                          </a:cubicBezTo>
                          <a:close/>
                          <a:moveTo>
                            <a:pt x="62" y="87"/>
                          </a:moveTo>
                          <a:lnTo>
                            <a:pt x="62" y="87"/>
                          </a:lnTo>
                          <a:cubicBezTo>
                            <a:pt x="62" y="87"/>
                            <a:pt x="62" y="88"/>
                            <a:pt x="61" y="88"/>
                          </a:cubicBezTo>
                          <a:cubicBezTo>
                            <a:pt x="61" y="88"/>
                            <a:pt x="60" y="90"/>
                            <a:pt x="60" y="91"/>
                          </a:cubicBezTo>
                          <a:cubicBezTo>
                            <a:pt x="60" y="94"/>
                            <a:pt x="60" y="98"/>
                            <a:pt x="57" y="98"/>
                          </a:cubicBezTo>
                          <a:cubicBezTo>
                            <a:pt x="54" y="98"/>
                            <a:pt x="54" y="92"/>
                            <a:pt x="53" y="89"/>
                          </a:cubicBezTo>
                          <a:cubicBezTo>
                            <a:pt x="53" y="89"/>
                            <a:pt x="52" y="89"/>
                            <a:pt x="51" y="89"/>
                          </a:cubicBezTo>
                          <a:cubicBezTo>
                            <a:pt x="49" y="95"/>
                            <a:pt x="42" y="110"/>
                            <a:pt x="34" y="110"/>
                          </a:cubicBezTo>
                          <a:cubicBezTo>
                            <a:pt x="28" y="110"/>
                            <a:pt x="24" y="104"/>
                            <a:pt x="24" y="96"/>
                          </a:cubicBezTo>
                          <a:cubicBezTo>
                            <a:pt x="24" y="93"/>
                            <a:pt x="29" y="91"/>
                            <a:pt x="31" y="91"/>
                          </a:cubicBezTo>
                          <a:cubicBezTo>
                            <a:pt x="33" y="91"/>
                            <a:pt x="34" y="93"/>
                            <a:pt x="35" y="94"/>
                          </a:cubicBezTo>
                          <a:cubicBezTo>
                            <a:pt x="36" y="94"/>
                            <a:pt x="36" y="91"/>
                            <a:pt x="36" y="87"/>
                          </a:cubicBezTo>
                          <a:cubicBezTo>
                            <a:pt x="36" y="86"/>
                            <a:pt x="36" y="84"/>
                            <a:pt x="36" y="83"/>
                          </a:cubicBezTo>
                          <a:lnTo>
                            <a:pt x="36" y="82"/>
                          </a:lnTo>
                          <a:lnTo>
                            <a:pt x="37" y="82"/>
                          </a:lnTo>
                          <a:cubicBezTo>
                            <a:pt x="40" y="82"/>
                            <a:pt x="49" y="77"/>
                            <a:pt x="49" y="75"/>
                          </a:cubicBezTo>
                          <a:cubicBezTo>
                            <a:pt x="49" y="73"/>
                            <a:pt x="48" y="70"/>
                            <a:pt x="47" y="70"/>
                          </a:cubicBezTo>
                          <a:cubicBezTo>
                            <a:pt x="46" y="70"/>
                            <a:pt x="45" y="71"/>
                            <a:pt x="44" y="71"/>
                          </a:cubicBezTo>
                          <a:cubicBezTo>
                            <a:pt x="43" y="72"/>
                            <a:pt x="43" y="72"/>
                            <a:pt x="42" y="72"/>
                          </a:cubicBezTo>
                          <a:cubicBezTo>
                            <a:pt x="36" y="72"/>
                            <a:pt x="30" y="65"/>
                            <a:pt x="28" y="61"/>
                          </a:cubicBezTo>
                          <a:lnTo>
                            <a:pt x="28" y="60"/>
                          </a:lnTo>
                          <a:lnTo>
                            <a:pt x="28" y="54"/>
                          </a:lnTo>
                          <a:lnTo>
                            <a:pt x="33" y="54"/>
                          </a:lnTo>
                          <a:lnTo>
                            <a:pt x="33" y="54"/>
                          </a:lnTo>
                          <a:cubicBezTo>
                            <a:pt x="34" y="55"/>
                            <a:pt x="34" y="55"/>
                            <a:pt x="35" y="56"/>
                          </a:cubicBezTo>
                          <a:cubicBezTo>
                            <a:pt x="38" y="59"/>
                            <a:pt x="40" y="62"/>
                            <a:pt x="45" y="62"/>
                          </a:cubicBezTo>
                          <a:cubicBezTo>
                            <a:pt x="53" y="62"/>
                            <a:pt x="62" y="74"/>
                            <a:pt x="62" y="82"/>
                          </a:cubicBezTo>
                          <a:cubicBezTo>
                            <a:pt x="62" y="82"/>
                            <a:pt x="62" y="83"/>
                            <a:pt x="62" y="83"/>
                          </a:cubicBezTo>
                          <a:cubicBezTo>
                            <a:pt x="63" y="85"/>
                            <a:pt x="63" y="86"/>
                            <a:pt x="62" y="8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1155">
                      <a:extLst>
                        <a:ext uri="{FF2B5EF4-FFF2-40B4-BE49-F238E27FC236}">
                          <a16:creationId xmlns:a16="http://schemas.microsoft.com/office/drawing/2014/main" id="{E0A4B50E-059D-B890-8724-7565F7A01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00155"/>
                      <a:ext cx="33830" cy="45107"/>
                    </a:xfrm>
                    <a:custGeom>
                      <a:avLst/>
                      <a:gdLst>
                        <a:gd name="T0" fmla="*/ 64 w 82"/>
                        <a:gd name="T1" fmla="*/ 98 h 109"/>
                        <a:gd name="T2" fmla="*/ 59 w 82"/>
                        <a:gd name="T3" fmla="*/ 90 h 109"/>
                        <a:gd name="T4" fmla="*/ 61 w 82"/>
                        <a:gd name="T5" fmla="*/ 90 h 109"/>
                        <a:gd name="T6" fmla="*/ 82 w 82"/>
                        <a:gd name="T7" fmla="*/ 87 h 109"/>
                        <a:gd name="T8" fmla="*/ 82 w 82"/>
                        <a:gd name="T9" fmla="*/ 82 h 109"/>
                        <a:gd name="T10" fmla="*/ 75 w 82"/>
                        <a:gd name="T11" fmla="*/ 67 h 109"/>
                        <a:gd name="T12" fmla="*/ 66 w 82"/>
                        <a:gd name="T13" fmla="*/ 47 h 109"/>
                        <a:gd name="T14" fmla="*/ 67 w 82"/>
                        <a:gd name="T15" fmla="*/ 43 h 109"/>
                        <a:gd name="T16" fmla="*/ 68 w 82"/>
                        <a:gd name="T17" fmla="*/ 38 h 109"/>
                        <a:gd name="T18" fmla="*/ 62 w 82"/>
                        <a:gd name="T19" fmla="*/ 30 h 109"/>
                        <a:gd name="T20" fmla="*/ 56 w 82"/>
                        <a:gd name="T21" fmla="*/ 22 h 109"/>
                        <a:gd name="T22" fmla="*/ 55 w 82"/>
                        <a:gd name="T23" fmla="*/ 20 h 109"/>
                        <a:gd name="T24" fmla="*/ 54 w 82"/>
                        <a:gd name="T25" fmla="*/ 17 h 109"/>
                        <a:gd name="T26" fmla="*/ 49 w 82"/>
                        <a:gd name="T27" fmla="*/ 16 h 109"/>
                        <a:gd name="T28" fmla="*/ 42 w 82"/>
                        <a:gd name="T29" fmla="*/ 10 h 109"/>
                        <a:gd name="T30" fmla="*/ 41 w 82"/>
                        <a:gd name="T31" fmla="*/ 11 h 109"/>
                        <a:gd name="T32" fmla="*/ 37 w 82"/>
                        <a:gd name="T33" fmla="*/ 12 h 109"/>
                        <a:gd name="T34" fmla="*/ 30 w 82"/>
                        <a:gd name="T35" fmla="*/ 4 h 109"/>
                        <a:gd name="T36" fmla="*/ 24 w 82"/>
                        <a:gd name="T37" fmla="*/ 0 h 109"/>
                        <a:gd name="T38" fmla="*/ 21 w 82"/>
                        <a:gd name="T39" fmla="*/ 2 h 109"/>
                        <a:gd name="T40" fmla="*/ 16 w 82"/>
                        <a:gd name="T41" fmla="*/ 5 h 109"/>
                        <a:gd name="T42" fmla="*/ 12 w 82"/>
                        <a:gd name="T43" fmla="*/ 2 h 109"/>
                        <a:gd name="T44" fmla="*/ 11 w 82"/>
                        <a:gd name="T45" fmla="*/ 1 h 109"/>
                        <a:gd name="T46" fmla="*/ 5 w 82"/>
                        <a:gd name="T47" fmla="*/ 12 h 109"/>
                        <a:gd name="T48" fmla="*/ 6 w 82"/>
                        <a:gd name="T49" fmla="*/ 14 h 109"/>
                        <a:gd name="T50" fmla="*/ 9 w 82"/>
                        <a:gd name="T51" fmla="*/ 17 h 109"/>
                        <a:gd name="T52" fmla="*/ 9 w 82"/>
                        <a:gd name="T53" fmla="*/ 33 h 109"/>
                        <a:gd name="T54" fmla="*/ 8 w 82"/>
                        <a:gd name="T55" fmla="*/ 33 h 109"/>
                        <a:gd name="T56" fmla="*/ 0 w 82"/>
                        <a:gd name="T57" fmla="*/ 42 h 109"/>
                        <a:gd name="T58" fmla="*/ 5 w 82"/>
                        <a:gd name="T59" fmla="*/ 48 h 109"/>
                        <a:gd name="T60" fmla="*/ 11 w 82"/>
                        <a:gd name="T61" fmla="*/ 57 h 109"/>
                        <a:gd name="T62" fmla="*/ 7 w 82"/>
                        <a:gd name="T63" fmla="*/ 61 h 109"/>
                        <a:gd name="T64" fmla="*/ 4 w 82"/>
                        <a:gd name="T65" fmla="*/ 64 h 109"/>
                        <a:gd name="T66" fmla="*/ 5 w 82"/>
                        <a:gd name="T67" fmla="*/ 68 h 109"/>
                        <a:gd name="T68" fmla="*/ 7 w 82"/>
                        <a:gd name="T69" fmla="*/ 75 h 109"/>
                        <a:gd name="T70" fmla="*/ 18 w 82"/>
                        <a:gd name="T71" fmla="*/ 82 h 109"/>
                        <a:gd name="T72" fmla="*/ 28 w 82"/>
                        <a:gd name="T73" fmla="*/ 86 h 109"/>
                        <a:gd name="T74" fmla="*/ 29 w 82"/>
                        <a:gd name="T75" fmla="*/ 86 h 109"/>
                        <a:gd name="T76" fmla="*/ 29 w 82"/>
                        <a:gd name="T77" fmla="*/ 87 h 109"/>
                        <a:gd name="T78" fmla="*/ 35 w 82"/>
                        <a:gd name="T79" fmla="*/ 92 h 109"/>
                        <a:gd name="T80" fmla="*/ 38 w 82"/>
                        <a:gd name="T81" fmla="*/ 93 h 109"/>
                        <a:gd name="T82" fmla="*/ 38 w 82"/>
                        <a:gd name="T83" fmla="*/ 94 h 109"/>
                        <a:gd name="T84" fmla="*/ 38 w 82"/>
                        <a:gd name="T85" fmla="*/ 95 h 109"/>
                        <a:gd name="T86" fmla="*/ 37 w 82"/>
                        <a:gd name="T87" fmla="*/ 97 h 109"/>
                        <a:gd name="T88" fmla="*/ 35 w 82"/>
                        <a:gd name="T89" fmla="*/ 98 h 109"/>
                        <a:gd name="T90" fmla="*/ 35 w 82"/>
                        <a:gd name="T91" fmla="*/ 99 h 109"/>
                        <a:gd name="T92" fmla="*/ 44 w 82"/>
                        <a:gd name="T93" fmla="*/ 106 h 109"/>
                        <a:gd name="T94" fmla="*/ 50 w 82"/>
                        <a:gd name="T95" fmla="*/ 106 h 109"/>
                        <a:gd name="T96" fmla="*/ 54 w 82"/>
                        <a:gd name="T97" fmla="*/ 108 h 109"/>
                        <a:gd name="T98" fmla="*/ 55 w 82"/>
                        <a:gd name="T99" fmla="*/ 109 h 109"/>
                        <a:gd name="T100" fmla="*/ 58 w 82"/>
                        <a:gd name="T101" fmla="*/ 109 h 109"/>
                        <a:gd name="T102" fmla="*/ 59 w 82"/>
                        <a:gd name="T103" fmla="*/ 106 h 109"/>
                        <a:gd name="T104" fmla="*/ 59 w 82"/>
                        <a:gd name="T105" fmla="*/ 101 h 109"/>
                        <a:gd name="T106" fmla="*/ 64 w 82"/>
                        <a:gd name="T107" fmla="*/ 98 h 1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82" h="109">
                          <a:moveTo>
                            <a:pt x="64" y="98"/>
                          </a:moveTo>
                          <a:lnTo>
                            <a:pt x="59" y="90"/>
                          </a:lnTo>
                          <a:lnTo>
                            <a:pt x="61" y="90"/>
                          </a:lnTo>
                          <a:cubicBezTo>
                            <a:pt x="70" y="90"/>
                            <a:pt x="77" y="90"/>
                            <a:pt x="82" y="87"/>
                          </a:cubicBezTo>
                          <a:lnTo>
                            <a:pt x="82" y="82"/>
                          </a:lnTo>
                          <a:cubicBezTo>
                            <a:pt x="82" y="76"/>
                            <a:pt x="79" y="72"/>
                            <a:pt x="75" y="67"/>
                          </a:cubicBezTo>
                          <a:cubicBezTo>
                            <a:pt x="70" y="61"/>
                            <a:pt x="66" y="55"/>
                            <a:pt x="66" y="47"/>
                          </a:cubicBezTo>
                          <a:cubicBezTo>
                            <a:pt x="66" y="45"/>
                            <a:pt x="66" y="44"/>
                            <a:pt x="67" y="43"/>
                          </a:cubicBezTo>
                          <a:cubicBezTo>
                            <a:pt x="67" y="42"/>
                            <a:pt x="68" y="41"/>
                            <a:pt x="68" y="38"/>
                          </a:cubicBezTo>
                          <a:cubicBezTo>
                            <a:pt x="68" y="35"/>
                            <a:pt x="65" y="32"/>
                            <a:pt x="62" y="30"/>
                          </a:cubicBezTo>
                          <a:cubicBezTo>
                            <a:pt x="60" y="28"/>
                            <a:pt x="57" y="26"/>
                            <a:pt x="56" y="22"/>
                          </a:cubicBezTo>
                          <a:cubicBezTo>
                            <a:pt x="55" y="21"/>
                            <a:pt x="55" y="21"/>
                            <a:pt x="55" y="20"/>
                          </a:cubicBezTo>
                          <a:cubicBezTo>
                            <a:pt x="55" y="19"/>
                            <a:pt x="55" y="18"/>
                            <a:pt x="54" y="17"/>
                          </a:cubicBezTo>
                          <a:cubicBezTo>
                            <a:pt x="52" y="17"/>
                            <a:pt x="51" y="17"/>
                            <a:pt x="49" y="16"/>
                          </a:cubicBezTo>
                          <a:cubicBezTo>
                            <a:pt x="45" y="16"/>
                            <a:pt x="43" y="15"/>
                            <a:pt x="42" y="10"/>
                          </a:cubicBezTo>
                          <a:cubicBezTo>
                            <a:pt x="42" y="10"/>
                            <a:pt x="41" y="11"/>
                            <a:pt x="41" y="11"/>
                          </a:cubicBezTo>
                          <a:cubicBezTo>
                            <a:pt x="40" y="11"/>
                            <a:pt x="39" y="12"/>
                            <a:pt x="37" y="12"/>
                          </a:cubicBezTo>
                          <a:cubicBezTo>
                            <a:pt x="33" y="12"/>
                            <a:pt x="30" y="8"/>
                            <a:pt x="30" y="4"/>
                          </a:cubicBezTo>
                          <a:cubicBezTo>
                            <a:pt x="27" y="1"/>
                            <a:pt x="26" y="0"/>
                            <a:pt x="24" y="0"/>
                          </a:cubicBezTo>
                          <a:cubicBezTo>
                            <a:pt x="22" y="0"/>
                            <a:pt x="22" y="1"/>
                            <a:pt x="21" y="2"/>
                          </a:cubicBezTo>
                          <a:cubicBezTo>
                            <a:pt x="20" y="3"/>
                            <a:pt x="20" y="5"/>
                            <a:pt x="16" y="5"/>
                          </a:cubicBezTo>
                          <a:cubicBezTo>
                            <a:pt x="14" y="5"/>
                            <a:pt x="13" y="4"/>
                            <a:pt x="12" y="2"/>
                          </a:cubicBezTo>
                          <a:cubicBezTo>
                            <a:pt x="11" y="2"/>
                            <a:pt x="11" y="1"/>
                            <a:pt x="11" y="1"/>
                          </a:cubicBezTo>
                          <a:cubicBezTo>
                            <a:pt x="9" y="3"/>
                            <a:pt x="5" y="11"/>
                            <a:pt x="5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9" y="15"/>
                            <a:pt x="9" y="17"/>
                          </a:cubicBezTo>
                          <a:lnTo>
                            <a:pt x="9" y="33"/>
                          </a:lnTo>
                          <a:lnTo>
                            <a:pt x="8" y="33"/>
                          </a:lnTo>
                          <a:cubicBezTo>
                            <a:pt x="2" y="35"/>
                            <a:pt x="0" y="37"/>
                            <a:pt x="0" y="42"/>
                          </a:cubicBezTo>
                          <a:cubicBezTo>
                            <a:pt x="0" y="45"/>
                            <a:pt x="3" y="46"/>
                            <a:pt x="5" y="48"/>
                          </a:cubicBezTo>
                          <a:cubicBezTo>
                            <a:pt x="8" y="50"/>
                            <a:pt x="11" y="52"/>
                            <a:pt x="11" y="57"/>
                          </a:cubicBezTo>
                          <a:cubicBezTo>
                            <a:pt x="11" y="60"/>
                            <a:pt x="8" y="61"/>
                            <a:pt x="7" y="61"/>
                          </a:cubicBezTo>
                          <a:cubicBezTo>
                            <a:pt x="5" y="62"/>
                            <a:pt x="4" y="62"/>
                            <a:pt x="4" y="64"/>
                          </a:cubicBezTo>
                          <a:cubicBezTo>
                            <a:pt x="4" y="65"/>
                            <a:pt x="5" y="66"/>
                            <a:pt x="5" y="68"/>
                          </a:cubicBezTo>
                          <a:cubicBezTo>
                            <a:pt x="6" y="70"/>
                            <a:pt x="7" y="72"/>
                            <a:pt x="7" y="75"/>
                          </a:cubicBezTo>
                          <a:cubicBezTo>
                            <a:pt x="12" y="76"/>
                            <a:pt x="15" y="80"/>
                            <a:pt x="18" y="82"/>
                          </a:cubicBezTo>
                          <a:cubicBezTo>
                            <a:pt x="21" y="86"/>
                            <a:pt x="24" y="88"/>
                            <a:pt x="28" y="86"/>
                          </a:cubicBezTo>
                          <a:lnTo>
                            <a:pt x="29" y="86"/>
                          </a:lnTo>
                          <a:lnTo>
                            <a:pt x="29" y="87"/>
                          </a:lnTo>
                          <a:cubicBezTo>
                            <a:pt x="31" y="89"/>
                            <a:pt x="33" y="90"/>
                            <a:pt x="35" y="92"/>
                          </a:cubicBezTo>
                          <a:cubicBezTo>
                            <a:pt x="36" y="92"/>
                            <a:pt x="37" y="93"/>
                            <a:pt x="38" y="93"/>
                          </a:cubicBezTo>
                          <a:lnTo>
                            <a:pt x="38" y="94"/>
                          </a:lnTo>
                          <a:lnTo>
                            <a:pt x="38" y="95"/>
                          </a:lnTo>
                          <a:cubicBezTo>
                            <a:pt x="38" y="96"/>
                            <a:pt x="37" y="96"/>
                            <a:pt x="37" y="97"/>
                          </a:cubicBezTo>
                          <a:cubicBezTo>
                            <a:pt x="36" y="97"/>
                            <a:pt x="36" y="98"/>
                            <a:pt x="35" y="98"/>
                          </a:cubicBezTo>
                          <a:lnTo>
                            <a:pt x="35" y="99"/>
                          </a:lnTo>
                          <a:cubicBezTo>
                            <a:pt x="40" y="99"/>
                            <a:pt x="43" y="103"/>
                            <a:pt x="44" y="106"/>
                          </a:cubicBezTo>
                          <a:cubicBezTo>
                            <a:pt x="47" y="106"/>
                            <a:pt x="49" y="106"/>
                            <a:pt x="50" y="106"/>
                          </a:cubicBezTo>
                          <a:cubicBezTo>
                            <a:pt x="52" y="106"/>
                            <a:pt x="53" y="107"/>
                            <a:pt x="54" y="108"/>
                          </a:cubicBezTo>
                          <a:cubicBezTo>
                            <a:pt x="54" y="108"/>
                            <a:pt x="55" y="109"/>
                            <a:pt x="55" y="109"/>
                          </a:cubicBezTo>
                          <a:lnTo>
                            <a:pt x="58" y="109"/>
                          </a:lnTo>
                          <a:cubicBezTo>
                            <a:pt x="58" y="108"/>
                            <a:pt x="58" y="107"/>
                            <a:pt x="59" y="106"/>
                          </a:cubicBezTo>
                          <a:cubicBezTo>
                            <a:pt x="59" y="105"/>
                            <a:pt x="59" y="104"/>
                            <a:pt x="59" y="101"/>
                          </a:cubicBezTo>
                          <a:cubicBezTo>
                            <a:pt x="59" y="99"/>
                            <a:pt x="62" y="98"/>
                            <a:pt x="64" y="9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1156">
                      <a:extLst>
                        <a:ext uri="{FF2B5EF4-FFF2-40B4-BE49-F238E27FC236}">
                          <a16:creationId xmlns:a16="http://schemas.microsoft.com/office/drawing/2014/main" id="{63A36792-5382-DF62-0409-96F8DAC2B1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31986" y="4508450"/>
                      <a:ext cx="142839" cy="86455"/>
                    </a:xfrm>
                    <a:custGeom>
                      <a:avLst/>
                      <a:gdLst>
                        <a:gd name="T0" fmla="*/ 96 w 334"/>
                        <a:gd name="T1" fmla="*/ 190 h 205"/>
                        <a:gd name="T2" fmla="*/ 125 w 334"/>
                        <a:gd name="T3" fmla="*/ 195 h 205"/>
                        <a:gd name="T4" fmla="*/ 134 w 334"/>
                        <a:gd name="T5" fmla="*/ 192 h 205"/>
                        <a:gd name="T6" fmla="*/ 169 w 334"/>
                        <a:gd name="T7" fmla="*/ 205 h 205"/>
                        <a:gd name="T8" fmla="*/ 180 w 334"/>
                        <a:gd name="T9" fmla="*/ 195 h 205"/>
                        <a:gd name="T10" fmla="*/ 187 w 334"/>
                        <a:gd name="T11" fmla="*/ 182 h 205"/>
                        <a:gd name="T12" fmla="*/ 199 w 334"/>
                        <a:gd name="T13" fmla="*/ 149 h 205"/>
                        <a:gd name="T14" fmla="*/ 211 w 334"/>
                        <a:gd name="T15" fmla="*/ 135 h 205"/>
                        <a:gd name="T16" fmla="*/ 233 w 334"/>
                        <a:gd name="T17" fmla="*/ 109 h 205"/>
                        <a:gd name="T18" fmla="*/ 235 w 334"/>
                        <a:gd name="T19" fmla="*/ 113 h 205"/>
                        <a:gd name="T20" fmla="*/ 262 w 334"/>
                        <a:gd name="T21" fmla="*/ 98 h 205"/>
                        <a:gd name="T22" fmla="*/ 301 w 334"/>
                        <a:gd name="T23" fmla="*/ 78 h 205"/>
                        <a:gd name="T24" fmla="*/ 329 w 334"/>
                        <a:gd name="T25" fmla="*/ 49 h 205"/>
                        <a:gd name="T26" fmla="*/ 331 w 334"/>
                        <a:gd name="T27" fmla="*/ 36 h 205"/>
                        <a:gd name="T28" fmla="*/ 306 w 334"/>
                        <a:gd name="T29" fmla="*/ 46 h 205"/>
                        <a:gd name="T30" fmla="*/ 273 w 334"/>
                        <a:gd name="T31" fmla="*/ 59 h 205"/>
                        <a:gd name="T32" fmla="*/ 182 w 334"/>
                        <a:gd name="T33" fmla="*/ 9 h 205"/>
                        <a:gd name="T34" fmla="*/ 166 w 334"/>
                        <a:gd name="T35" fmla="*/ 0 h 205"/>
                        <a:gd name="T36" fmla="*/ 119 w 334"/>
                        <a:gd name="T37" fmla="*/ 4 h 205"/>
                        <a:gd name="T38" fmla="*/ 110 w 334"/>
                        <a:gd name="T39" fmla="*/ 14 h 205"/>
                        <a:gd name="T40" fmla="*/ 105 w 334"/>
                        <a:gd name="T41" fmla="*/ 30 h 205"/>
                        <a:gd name="T42" fmla="*/ 110 w 334"/>
                        <a:gd name="T43" fmla="*/ 49 h 205"/>
                        <a:gd name="T44" fmla="*/ 105 w 334"/>
                        <a:gd name="T45" fmla="*/ 59 h 205"/>
                        <a:gd name="T46" fmla="*/ 96 w 334"/>
                        <a:gd name="T47" fmla="*/ 52 h 205"/>
                        <a:gd name="T48" fmla="*/ 87 w 334"/>
                        <a:gd name="T49" fmla="*/ 50 h 205"/>
                        <a:gd name="T50" fmla="*/ 72 w 334"/>
                        <a:gd name="T51" fmla="*/ 45 h 205"/>
                        <a:gd name="T52" fmla="*/ 47 w 334"/>
                        <a:gd name="T53" fmla="*/ 31 h 205"/>
                        <a:gd name="T54" fmla="*/ 43 w 334"/>
                        <a:gd name="T55" fmla="*/ 30 h 205"/>
                        <a:gd name="T56" fmla="*/ 44 w 334"/>
                        <a:gd name="T57" fmla="*/ 33 h 205"/>
                        <a:gd name="T58" fmla="*/ 49 w 334"/>
                        <a:gd name="T59" fmla="*/ 51 h 205"/>
                        <a:gd name="T60" fmla="*/ 45 w 334"/>
                        <a:gd name="T61" fmla="*/ 67 h 205"/>
                        <a:gd name="T62" fmla="*/ 48 w 334"/>
                        <a:gd name="T63" fmla="*/ 73 h 205"/>
                        <a:gd name="T64" fmla="*/ 38 w 334"/>
                        <a:gd name="T65" fmla="*/ 79 h 205"/>
                        <a:gd name="T66" fmla="*/ 42 w 334"/>
                        <a:gd name="T67" fmla="*/ 101 h 205"/>
                        <a:gd name="T68" fmla="*/ 51 w 334"/>
                        <a:gd name="T69" fmla="*/ 92 h 205"/>
                        <a:gd name="T70" fmla="*/ 54 w 334"/>
                        <a:gd name="T71" fmla="*/ 113 h 205"/>
                        <a:gd name="T72" fmla="*/ 42 w 334"/>
                        <a:gd name="T73" fmla="*/ 122 h 205"/>
                        <a:gd name="T74" fmla="*/ 41 w 334"/>
                        <a:gd name="T75" fmla="*/ 127 h 205"/>
                        <a:gd name="T76" fmla="*/ 39 w 334"/>
                        <a:gd name="T77" fmla="*/ 137 h 205"/>
                        <a:gd name="T78" fmla="*/ 9 w 334"/>
                        <a:gd name="T79" fmla="*/ 157 h 205"/>
                        <a:gd name="T80" fmla="*/ 2 w 334"/>
                        <a:gd name="T81" fmla="*/ 170 h 205"/>
                        <a:gd name="T82" fmla="*/ 3 w 334"/>
                        <a:gd name="T83" fmla="*/ 177 h 205"/>
                        <a:gd name="T84" fmla="*/ 5 w 334"/>
                        <a:gd name="T85" fmla="*/ 179 h 205"/>
                        <a:gd name="T86" fmla="*/ 4 w 334"/>
                        <a:gd name="T87" fmla="*/ 193 h 205"/>
                        <a:gd name="T88" fmla="*/ 12 w 334"/>
                        <a:gd name="T89" fmla="*/ 195 h 205"/>
                        <a:gd name="T90" fmla="*/ 27 w 334"/>
                        <a:gd name="T91" fmla="*/ 189 h 205"/>
                        <a:gd name="T92" fmla="*/ 36 w 334"/>
                        <a:gd name="T93" fmla="*/ 189 h 205"/>
                        <a:gd name="T94" fmla="*/ 40 w 334"/>
                        <a:gd name="T95" fmla="*/ 188 h 205"/>
                        <a:gd name="T96" fmla="*/ 43 w 334"/>
                        <a:gd name="T97" fmla="*/ 195 h 205"/>
                        <a:gd name="T98" fmla="*/ 54 w 334"/>
                        <a:gd name="T99" fmla="*/ 190 h 205"/>
                        <a:gd name="T100" fmla="*/ 60 w 334"/>
                        <a:gd name="T101" fmla="*/ 187 h 205"/>
                        <a:gd name="T102" fmla="*/ 58 w 334"/>
                        <a:gd name="T103" fmla="*/ 176 h 205"/>
                        <a:gd name="T104" fmla="*/ 63 w 334"/>
                        <a:gd name="T105" fmla="*/ 174 h 205"/>
                        <a:gd name="T106" fmla="*/ 69 w 334"/>
                        <a:gd name="T107" fmla="*/ 174 h 205"/>
                        <a:gd name="T108" fmla="*/ 77 w 334"/>
                        <a:gd name="T109" fmla="*/ 174 h 205"/>
                        <a:gd name="T110" fmla="*/ 86 w 334"/>
                        <a:gd name="T111" fmla="*/ 186 h 2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34" h="205">
                          <a:moveTo>
                            <a:pt x="89" y="186"/>
                          </a:moveTo>
                          <a:cubicBezTo>
                            <a:pt x="92" y="186"/>
                            <a:pt x="94" y="188"/>
                            <a:pt x="96" y="190"/>
                          </a:cubicBezTo>
                          <a:cubicBezTo>
                            <a:pt x="98" y="193"/>
                            <a:pt x="100" y="195"/>
                            <a:pt x="103" y="195"/>
                          </a:cubicBezTo>
                          <a:lnTo>
                            <a:pt x="125" y="195"/>
                          </a:lnTo>
                          <a:cubicBezTo>
                            <a:pt x="127" y="195"/>
                            <a:pt x="128" y="194"/>
                            <a:pt x="129" y="193"/>
                          </a:cubicBezTo>
                          <a:cubicBezTo>
                            <a:pt x="130" y="193"/>
                            <a:pt x="132" y="192"/>
                            <a:pt x="134" y="192"/>
                          </a:cubicBezTo>
                          <a:cubicBezTo>
                            <a:pt x="141" y="192"/>
                            <a:pt x="146" y="195"/>
                            <a:pt x="151" y="198"/>
                          </a:cubicBezTo>
                          <a:cubicBezTo>
                            <a:pt x="156" y="201"/>
                            <a:pt x="161" y="205"/>
                            <a:pt x="169" y="205"/>
                          </a:cubicBezTo>
                          <a:cubicBezTo>
                            <a:pt x="172" y="205"/>
                            <a:pt x="174" y="204"/>
                            <a:pt x="177" y="204"/>
                          </a:cubicBezTo>
                          <a:lnTo>
                            <a:pt x="180" y="195"/>
                          </a:lnTo>
                          <a:cubicBezTo>
                            <a:pt x="180" y="192"/>
                            <a:pt x="182" y="189"/>
                            <a:pt x="184" y="187"/>
                          </a:cubicBezTo>
                          <a:cubicBezTo>
                            <a:pt x="186" y="185"/>
                            <a:pt x="187" y="184"/>
                            <a:pt x="187" y="182"/>
                          </a:cubicBezTo>
                          <a:cubicBezTo>
                            <a:pt x="189" y="178"/>
                            <a:pt x="190" y="173"/>
                            <a:pt x="191" y="169"/>
                          </a:cubicBezTo>
                          <a:cubicBezTo>
                            <a:pt x="193" y="162"/>
                            <a:pt x="194" y="155"/>
                            <a:pt x="199" y="149"/>
                          </a:cubicBezTo>
                          <a:cubicBezTo>
                            <a:pt x="200" y="148"/>
                            <a:pt x="202" y="146"/>
                            <a:pt x="204" y="144"/>
                          </a:cubicBezTo>
                          <a:cubicBezTo>
                            <a:pt x="206" y="142"/>
                            <a:pt x="211" y="137"/>
                            <a:pt x="211" y="135"/>
                          </a:cubicBezTo>
                          <a:cubicBezTo>
                            <a:pt x="213" y="124"/>
                            <a:pt x="216" y="109"/>
                            <a:pt x="229" y="109"/>
                          </a:cubicBezTo>
                          <a:lnTo>
                            <a:pt x="233" y="109"/>
                          </a:lnTo>
                          <a:cubicBezTo>
                            <a:pt x="234" y="109"/>
                            <a:pt x="234" y="110"/>
                            <a:pt x="234" y="110"/>
                          </a:cubicBezTo>
                          <a:cubicBezTo>
                            <a:pt x="234" y="111"/>
                            <a:pt x="235" y="112"/>
                            <a:pt x="235" y="113"/>
                          </a:cubicBezTo>
                          <a:cubicBezTo>
                            <a:pt x="241" y="113"/>
                            <a:pt x="245" y="109"/>
                            <a:pt x="249" y="106"/>
                          </a:cubicBezTo>
                          <a:cubicBezTo>
                            <a:pt x="253" y="103"/>
                            <a:pt x="257" y="99"/>
                            <a:pt x="262" y="98"/>
                          </a:cubicBezTo>
                          <a:cubicBezTo>
                            <a:pt x="268" y="96"/>
                            <a:pt x="273" y="93"/>
                            <a:pt x="279" y="89"/>
                          </a:cubicBezTo>
                          <a:cubicBezTo>
                            <a:pt x="285" y="85"/>
                            <a:pt x="291" y="81"/>
                            <a:pt x="301" y="78"/>
                          </a:cubicBezTo>
                          <a:cubicBezTo>
                            <a:pt x="308" y="76"/>
                            <a:pt x="332" y="68"/>
                            <a:pt x="332" y="54"/>
                          </a:cubicBezTo>
                          <a:cubicBezTo>
                            <a:pt x="332" y="52"/>
                            <a:pt x="331" y="50"/>
                            <a:pt x="329" y="49"/>
                          </a:cubicBezTo>
                          <a:cubicBezTo>
                            <a:pt x="328" y="47"/>
                            <a:pt x="327" y="46"/>
                            <a:pt x="327" y="44"/>
                          </a:cubicBezTo>
                          <a:cubicBezTo>
                            <a:pt x="327" y="40"/>
                            <a:pt x="329" y="38"/>
                            <a:pt x="331" y="36"/>
                          </a:cubicBezTo>
                          <a:cubicBezTo>
                            <a:pt x="332" y="35"/>
                            <a:pt x="333" y="34"/>
                            <a:pt x="334" y="32"/>
                          </a:cubicBezTo>
                          <a:cubicBezTo>
                            <a:pt x="322" y="33"/>
                            <a:pt x="314" y="39"/>
                            <a:pt x="306" y="46"/>
                          </a:cubicBezTo>
                          <a:cubicBezTo>
                            <a:pt x="297" y="53"/>
                            <a:pt x="289" y="60"/>
                            <a:pt x="277" y="60"/>
                          </a:cubicBezTo>
                          <a:cubicBezTo>
                            <a:pt x="276" y="60"/>
                            <a:pt x="275" y="60"/>
                            <a:pt x="273" y="59"/>
                          </a:cubicBezTo>
                          <a:cubicBezTo>
                            <a:pt x="268" y="58"/>
                            <a:pt x="212" y="31"/>
                            <a:pt x="192" y="19"/>
                          </a:cubicBezTo>
                          <a:cubicBezTo>
                            <a:pt x="188" y="17"/>
                            <a:pt x="185" y="13"/>
                            <a:pt x="182" y="9"/>
                          </a:cubicBezTo>
                          <a:cubicBezTo>
                            <a:pt x="177" y="4"/>
                            <a:pt x="174" y="0"/>
                            <a:pt x="169" y="0"/>
                          </a:cubicBezTo>
                          <a:cubicBezTo>
                            <a:pt x="168" y="0"/>
                            <a:pt x="167" y="0"/>
                            <a:pt x="166" y="0"/>
                          </a:cubicBezTo>
                          <a:cubicBezTo>
                            <a:pt x="154" y="5"/>
                            <a:pt x="142" y="5"/>
                            <a:pt x="127" y="5"/>
                          </a:cubicBezTo>
                          <a:cubicBezTo>
                            <a:pt x="123" y="5"/>
                            <a:pt x="121" y="4"/>
                            <a:pt x="119" y="4"/>
                          </a:cubicBezTo>
                          <a:lnTo>
                            <a:pt x="118" y="4"/>
                          </a:lnTo>
                          <a:cubicBezTo>
                            <a:pt x="116" y="8"/>
                            <a:pt x="113" y="11"/>
                            <a:pt x="110" y="14"/>
                          </a:cubicBezTo>
                          <a:cubicBezTo>
                            <a:pt x="106" y="18"/>
                            <a:pt x="103" y="21"/>
                            <a:pt x="103" y="27"/>
                          </a:cubicBezTo>
                          <a:cubicBezTo>
                            <a:pt x="103" y="29"/>
                            <a:pt x="104" y="30"/>
                            <a:pt x="105" y="30"/>
                          </a:cubicBezTo>
                          <a:cubicBezTo>
                            <a:pt x="106" y="31"/>
                            <a:pt x="108" y="31"/>
                            <a:pt x="108" y="34"/>
                          </a:cubicBezTo>
                          <a:cubicBezTo>
                            <a:pt x="110" y="39"/>
                            <a:pt x="110" y="45"/>
                            <a:pt x="110" y="49"/>
                          </a:cubicBezTo>
                          <a:cubicBezTo>
                            <a:pt x="110" y="50"/>
                            <a:pt x="110" y="52"/>
                            <a:pt x="110" y="53"/>
                          </a:cubicBezTo>
                          <a:cubicBezTo>
                            <a:pt x="110" y="58"/>
                            <a:pt x="107" y="59"/>
                            <a:pt x="105" y="59"/>
                          </a:cubicBezTo>
                          <a:cubicBezTo>
                            <a:pt x="100" y="59"/>
                            <a:pt x="98" y="56"/>
                            <a:pt x="97" y="54"/>
                          </a:cubicBezTo>
                          <a:cubicBezTo>
                            <a:pt x="96" y="53"/>
                            <a:pt x="96" y="52"/>
                            <a:pt x="96" y="52"/>
                          </a:cubicBezTo>
                          <a:cubicBezTo>
                            <a:pt x="95" y="53"/>
                            <a:pt x="93" y="54"/>
                            <a:pt x="92" y="54"/>
                          </a:cubicBezTo>
                          <a:cubicBezTo>
                            <a:pt x="90" y="54"/>
                            <a:pt x="88" y="52"/>
                            <a:pt x="87" y="50"/>
                          </a:cubicBezTo>
                          <a:lnTo>
                            <a:pt x="80" y="50"/>
                          </a:lnTo>
                          <a:cubicBezTo>
                            <a:pt x="74" y="50"/>
                            <a:pt x="73" y="48"/>
                            <a:pt x="72" y="45"/>
                          </a:cubicBezTo>
                          <a:cubicBezTo>
                            <a:pt x="71" y="44"/>
                            <a:pt x="71" y="43"/>
                            <a:pt x="69" y="42"/>
                          </a:cubicBezTo>
                          <a:cubicBezTo>
                            <a:pt x="62" y="37"/>
                            <a:pt x="55" y="34"/>
                            <a:pt x="47" y="31"/>
                          </a:cubicBezTo>
                          <a:cubicBezTo>
                            <a:pt x="46" y="31"/>
                            <a:pt x="45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1"/>
                            <a:pt x="44" y="31"/>
                            <a:pt x="44" y="33"/>
                          </a:cubicBezTo>
                          <a:cubicBezTo>
                            <a:pt x="44" y="35"/>
                            <a:pt x="45" y="37"/>
                            <a:pt x="46" y="39"/>
                          </a:cubicBezTo>
                          <a:cubicBezTo>
                            <a:pt x="48" y="42"/>
                            <a:pt x="49" y="46"/>
                            <a:pt x="49" y="51"/>
                          </a:cubicBezTo>
                          <a:cubicBezTo>
                            <a:pt x="49" y="55"/>
                            <a:pt x="48" y="58"/>
                            <a:pt x="47" y="60"/>
                          </a:cubicBezTo>
                          <a:cubicBezTo>
                            <a:pt x="46" y="62"/>
                            <a:pt x="45" y="64"/>
                            <a:pt x="45" y="67"/>
                          </a:cubicBezTo>
                          <a:cubicBezTo>
                            <a:pt x="45" y="68"/>
                            <a:pt x="46" y="69"/>
                            <a:pt x="47" y="70"/>
                          </a:cubicBezTo>
                          <a:cubicBezTo>
                            <a:pt x="47" y="71"/>
                            <a:pt x="48" y="72"/>
                            <a:pt x="48" y="73"/>
                          </a:cubicBezTo>
                          <a:cubicBezTo>
                            <a:pt x="48" y="77"/>
                            <a:pt x="43" y="78"/>
                            <a:pt x="40" y="79"/>
                          </a:cubicBezTo>
                          <a:cubicBezTo>
                            <a:pt x="39" y="79"/>
                            <a:pt x="38" y="79"/>
                            <a:pt x="38" y="79"/>
                          </a:cubicBezTo>
                          <a:cubicBezTo>
                            <a:pt x="35" y="80"/>
                            <a:pt x="29" y="90"/>
                            <a:pt x="29" y="95"/>
                          </a:cubicBezTo>
                          <a:cubicBezTo>
                            <a:pt x="29" y="97"/>
                            <a:pt x="37" y="101"/>
                            <a:pt x="42" y="101"/>
                          </a:cubicBezTo>
                          <a:cubicBezTo>
                            <a:pt x="43" y="101"/>
                            <a:pt x="44" y="99"/>
                            <a:pt x="45" y="98"/>
                          </a:cubicBezTo>
                          <a:cubicBezTo>
                            <a:pt x="47" y="95"/>
                            <a:pt x="48" y="92"/>
                            <a:pt x="51" y="92"/>
                          </a:cubicBezTo>
                          <a:cubicBezTo>
                            <a:pt x="56" y="92"/>
                            <a:pt x="64" y="98"/>
                            <a:pt x="64" y="102"/>
                          </a:cubicBezTo>
                          <a:cubicBezTo>
                            <a:pt x="64" y="105"/>
                            <a:pt x="60" y="108"/>
                            <a:pt x="54" y="113"/>
                          </a:cubicBezTo>
                          <a:cubicBezTo>
                            <a:pt x="51" y="115"/>
                            <a:pt x="48" y="117"/>
                            <a:pt x="47" y="119"/>
                          </a:cubicBezTo>
                          <a:cubicBezTo>
                            <a:pt x="46" y="120"/>
                            <a:pt x="44" y="121"/>
                            <a:pt x="42" y="122"/>
                          </a:cubicBezTo>
                          <a:cubicBezTo>
                            <a:pt x="41" y="123"/>
                            <a:pt x="40" y="123"/>
                            <a:pt x="40" y="124"/>
                          </a:cubicBezTo>
                          <a:cubicBezTo>
                            <a:pt x="39" y="124"/>
                            <a:pt x="40" y="126"/>
                            <a:pt x="41" y="127"/>
                          </a:cubicBezTo>
                          <a:cubicBezTo>
                            <a:pt x="42" y="129"/>
                            <a:pt x="43" y="132"/>
                            <a:pt x="42" y="134"/>
                          </a:cubicBezTo>
                          <a:cubicBezTo>
                            <a:pt x="42" y="135"/>
                            <a:pt x="41" y="136"/>
                            <a:pt x="39" y="137"/>
                          </a:cubicBezTo>
                          <a:cubicBezTo>
                            <a:pt x="35" y="139"/>
                            <a:pt x="27" y="141"/>
                            <a:pt x="22" y="141"/>
                          </a:cubicBezTo>
                          <a:cubicBezTo>
                            <a:pt x="13" y="141"/>
                            <a:pt x="11" y="149"/>
                            <a:pt x="9" y="157"/>
                          </a:cubicBezTo>
                          <a:cubicBezTo>
                            <a:pt x="8" y="161"/>
                            <a:pt x="7" y="164"/>
                            <a:pt x="5" y="167"/>
                          </a:cubicBezTo>
                          <a:cubicBezTo>
                            <a:pt x="4" y="168"/>
                            <a:pt x="3" y="169"/>
                            <a:pt x="2" y="170"/>
                          </a:cubicBezTo>
                          <a:cubicBezTo>
                            <a:pt x="1" y="171"/>
                            <a:pt x="0" y="172"/>
                            <a:pt x="0" y="174"/>
                          </a:cubicBezTo>
                          <a:cubicBezTo>
                            <a:pt x="0" y="176"/>
                            <a:pt x="1" y="176"/>
                            <a:pt x="3" y="177"/>
                          </a:cubicBezTo>
                          <a:cubicBezTo>
                            <a:pt x="4" y="177"/>
                            <a:pt x="4" y="177"/>
                            <a:pt x="5" y="178"/>
                          </a:cubicBezTo>
                          <a:cubicBezTo>
                            <a:pt x="5" y="178"/>
                            <a:pt x="5" y="179"/>
                            <a:pt x="5" y="179"/>
                          </a:cubicBezTo>
                          <a:lnTo>
                            <a:pt x="2" y="188"/>
                          </a:lnTo>
                          <a:cubicBezTo>
                            <a:pt x="3" y="189"/>
                            <a:pt x="4" y="191"/>
                            <a:pt x="4" y="193"/>
                          </a:cubicBezTo>
                          <a:cubicBezTo>
                            <a:pt x="5" y="196"/>
                            <a:pt x="6" y="198"/>
                            <a:pt x="8" y="198"/>
                          </a:cubicBezTo>
                          <a:cubicBezTo>
                            <a:pt x="10" y="198"/>
                            <a:pt x="11" y="196"/>
                            <a:pt x="12" y="195"/>
                          </a:cubicBezTo>
                          <a:cubicBezTo>
                            <a:pt x="14" y="192"/>
                            <a:pt x="17" y="189"/>
                            <a:pt x="22" y="189"/>
                          </a:cubicBezTo>
                          <a:cubicBezTo>
                            <a:pt x="24" y="189"/>
                            <a:pt x="25" y="189"/>
                            <a:pt x="27" y="189"/>
                          </a:cubicBezTo>
                          <a:cubicBezTo>
                            <a:pt x="28" y="190"/>
                            <a:pt x="30" y="190"/>
                            <a:pt x="32" y="190"/>
                          </a:cubicBezTo>
                          <a:cubicBezTo>
                            <a:pt x="34" y="190"/>
                            <a:pt x="35" y="190"/>
                            <a:pt x="36" y="189"/>
                          </a:cubicBezTo>
                          <a:cubicBezTo>
                            <a:pt x="37" y="189"/>
                            <a:pt x="38" y="188"/>
                            <a:pt x="39" y="188"/>
                          </a:cubicBezTo>
                          <a:cubicBezTo>
                            <a:pt x="40" y="188"/>
                            <a:pt x="40" y="188"/>
                            <a:pt x="40" y="188"/>
                          </a:cubicBezTo>
                          <a:cubicBezTo>
                            <a:pt x="41" y="188"/>
                            <a:pt x="41" y="189"/>
                            <a:pt x="41" y="189"/>
                          </a:cubicBezTo>
                          <a:cubicBezTo>
                            <a:pt x="41" y="190"/>
                            <a:pt x="41" y="195"/>
                            <a:pt x="43" y="195"/>
                          </a:cubicBezTo>
                          <a:cubicBezTo>
                            <a:pt x="45" y="195"/>
                            <a:pt x="46" y="194"/>
                            <a:pt x="47" y="193"/>
                          </a:cubicBezTo>
                          <a:cubicBezTo>
                            <a:pt x="49" y="192"/>
                            <a:pt x="51" y="190"/>
                            <a:pt x="54" y="190"/>
                          </a:cubicBezTo>
                          <a:lnTo>
                            <a:pt x="56" y="190"/>
                          </a:lnTo>
                          <a:cubicBezTo>
                            <a:pt x="56" y="190"/>
                            <a:pt x="60" y="190"/>
                            <a:pt x="60" y="187"/>
                          </a:cubicBezTo>
                          <a:cubicBezTo>
                            <a:pt x="60" y="185"/>
                            <a:pt x="59" y="183"/>
                            <a:pt x="59" y="181"/>
                          </a:cubicBezTo>
                          <a:cubicBezTo>
                            <a:pt x="58" y="180"/>
                            <a:pt x="58" y="178"/>
                            <a:pt x="58" y="176"/>
                          </a:cubicBezTo>
                          <a:cubicBezTo>
                            <a:pt x="58" y="175"/>
                            <a:pt x="58" y="174"/>
                            <a:pt x="60" y="174"/>
                          </a:cubicBezTo>
                          <a:cubicBezTo>
                            <a:pt x="61" y="174"/>
                            <a:pt x="62" y="174"/>
                            <a:pt x="63" y="174"/>
                          </a:cubicBezTo>
                          <a:cubicBezTo>
                            <a:pt x="64" y="174"/>
                            <a:pt x="64" y="174"/>
                            <a:pt x="65" y="174"/>
                          </a:cubicBezTo>
                          <a:lnTo>
                            <a:pt x="69" y="174"/>
                          </a:lnTo>
                          <a:cubicBezTo>
                            <a:pt x="70" y="174"/>
                            <a:pt x="71" y="174"/>
                            <a:pt x="73" y="174"/>
                          </a:cubicBezTo>
                          <a:cubicBezTo>
                            <a:pt x="74" y="174"/>
                            <a:pt x="76" y="174"/>
                            <a:pt x="77" y="174"/>
                          </a:cubicBezTo>
                          <a:cubicBezTo>
                            <a:pt x="79" y="174"/>
                            <a:pt x="86" y="174"/>
                            <a:pt x="86" y="182"/>
                          </a:cubicBezTo>
                          <a:cubicBezTo>
                            <a:pt x="86" y="185"/>
                            <a:pt x="86" y="186"/>
                            <a:pt x="86" y="186"/>
                          </a:cubicBezTo>
                          <a:lnTo>
                            <a:pt x="89" y="18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1" name="Freeform 1157">
                      <a:extLst>
                        <a:ext uri="{FF2B5EF4-FFF2-40B4-BE49-F238E27FC236}">
                          <a16:creationId xmlns:a16="http://schemas.microsoft.com/office/drawing/2014/main" id="{F343E856-0BD2-9881-F558-A5D9EC4AE3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86491" y="4670084"/>
                      <a:ext cx="50746" cy="35710"/>
                    </a:xfrm>
                    <a:custGeom>
                      <a:avLst/>
                      <a:gdLst>
                        <a:gd name="T0" fmla="*/ 48 w 117"/>
                        <a:gd name="T1" fmla="*/ 81 h 82"/>
                        <a:gd name="T2" fmla="*/ 52 w 117"/>
                        <a:gd name="T3" fmla="*/ 79 h 82"/>
                        <a:gd name="T4" fmla="*/ 58 w 117"/>
                        <a:gd name="T5" fmla="*/ 76 h 82"/>
                        <a:gd name="T6" fmla="*/ 66 w 117"/>
                        <a:gd name="T7" fmla="*/ 81 h 82"/>
                        <a:gd name="T8" fmla="*/ 66 w 117"/>
                        <a:gd name="T9" fmla="*/ 82 h 82"/>
                        <a:gd name="T10" fmla="*/ 71 w 117"/>
                        <a:gd name="T11" fmla="*/ 80 h 82"/>
                        <a:gd name="T12" fmla="*/ 101 w 117"/>
                        <a:gd name="T13" fmla="*/ 80 h 82"/>
                        <a:gd name="T14" fmla="*/ 106 w 117"/>
                        <a:gd name="T15" fmla="*/ 76 h 82"/>
                        <a:gd name="T16" fmla="*/ 106 w 117"/>
                        <a:gd name="T17" fmla="*/ 75 h 82"/>
                        <a:gd name="T18" fmla="*/ 107 w 117"/>
                        <a:gd name="T19" fmla="*/ 75 h 82"/>
                        <a:gd name="T20" fmla="*/ 116 w 117"/>
                        <a:gd name="T21" fmla="*/ 74 h 82"/>
                        <a:gd name="T22" fmla="*/ 117 w 117"/>
                        <a:gd name="T23" fmla="*/ 74 h 82"/>
                        <a:gd name="T24" fmla="*/ 117 w 117"/>
                        <a:gd name="T25" fmla="*/ 74 h 82"/>
                        <a:gd name="T26" fmla="*/ 114 w 117"/>
                        <a:gd name="T27" fmla="*/ 65 h 82"/>
                        <a:gd name="T28" fmla="*/ 113 w 117"/>
                        <a:gd name="T29" fmla="*/ 60 h 82"/>
                        <a:gd name="T30" fmla="*/ 110 w 117"/>
                        <a:gd name="T31" fmla="*/ 59 h 82"/>
                        <a:gd name="T32" fmla="*/ 104 w 117"/>
                        <a:gd name="T33" fmla="*/ 55 h 82"/>
                        <a:gd name="T34" fmla="*/ 102 w 117"/>
                        <a:gd name="T35" fmla="*/ 50 h 82"/>
                        <a:gd name="T36" fmla="*/ 95 w 117"/>
                        <a:gd name="T37" fmla="*/ 41 h 82"/>
                        <a:gd name="T38" fmla="*/ 89 w 117"/>
                        <a:gd name="T39" fmla="*/ 40 h 82"/>
                        <a:gd name="T40" fmla="*/ 87 w 117"/>
                        <a:gd name="T41" fmla="*/ 40 h 82"/>
                        <a:gd name="T42" fmla="*/ 79 w 117"/>
                        <a:gd name="T43" fmla="*/ 38 h 82"/>
                        <a:gd name="T44" fmla="*/ 77 w 117"/>
                        <a:gd name="T45" fmla="*/ 32 h 82"/>
                        <a:gd name="T46" fmla="*/ 77 w 117"/>
                        <a:gd name="T47" fmla="*/ 29 h 82"/>
                        <a:gd name="T48" fmla="*/ 73 w 117"/>
                        <a:gd name="T49" fmla="*/ 24 h 82"/>
                        <a:gd name="T50" fmla="*/ 70 w 117"/>
                        <a:gd name="T51" fmla="*/ 17 h 82"/>
                        <a:gd name="T52" fmla="*/ 70 w 117"/>
                        <a:gd name="T53" fmla="*/ 8 h 82"/>
                        <a:gd name="T54" fmla="*/ 70 w 117"/>
                        <a:gd name="T55" fmla="*/ 8 h 82"/>
                        <a:gd name="T56" fmla="*/ 65 w 117"/>
                        <a:gd name="T57" fmla="*/ 7 h 82"/>
                        <a:gd name="T58" fmla="*/ 61 w 117"/>
                        <a:gd name="T59" fmla="*/ 9 h 82"/>
                        <a:gd name="T60" fmla="*/ 56 w 117"/>
                        <a:gd name="T61" fmla="*/ 12 h 82"/>
                        <a:gd name="T62" fmla="*/ 44 w 117"/>
                        <a:gd name="T63" fmla="*/ 7 h 82"/>
                        <a:gd name="T64" fmla="*/ 29 w 117"/>
                        <a:gd name="T65" fmla="*/ 0 h 82"/>
                        <a:gd name="T66" fmla="*/ 25 w 117"/>
                        <a:gd name="T67" fmla="*/ 2 h 82"/>
                        <a:gd name="T68" fmla="*/ 18 w 117"/>
                        <a:gd name="T69" fmla="*/ 5 h 82"/>
                        <a:gd name="T70" fmla="*/ 18 w 117"/>
                        <a:gd name="T71" fmla="*/ 5 h 82"/>
                        <a:gd name="T72" fmla="*/ 19 w 117"/>
                        <a:gd name="T73" fmla="*/ 20 h 82"/>
                        <a:gd name="T74" fmla="*/ 9 w 117"/>
                        <a:gd name="T75" fmla="*/ 38 h 82"/>
                        <a:gd name="T76" fmla="*/ 0 w 117"/>
                        <a:gd name="T77" fmla="*/ 50 h 82"/>
                        <a:gd name="T78" fmla="*/ 6 w 117"/>
                        <a:gd name="T79" fmla="*/ 50 h 82"/>
                        <a:gd name="T80" fmla="*/ 7 w 117"/>
                        <a:gd name="T81" fmla="*/ 49 h 82"/>
                        <a:gd name="T82" fmla="*/ 7 w 117"/>
                        <a:gd name="T83" fmla="*/ 51 h 82"/>
                        <a:gd name="T84" fmla="*/ 9 w 117"/>
                        <a:gd name="T85" fmla="*/ 55 h 82"/>
                        <a:gd name="T86" fmla="*/ 13 w 117"/>
                        <a:gd name="T87" fmla="*/ 56 h 82"/>
                        <a:gd name="T88" fmla="*/ 17 w 117"/>
                        <a:gd name="T89" fmla="*/ 55 h 82"/>
                        <a:gd name="T90" fmla="*/ 17 w 117"/>
                        <a:gd name="T91" fmla="*/ 61 h 82"/>
                        <a:gd name="T92" fmla="*/ 16 w 117"/>
                        <a:gd name="T93" fmla="*/ 68 h 82"/>
                        <a:gd name="T94" fmla="*/ 14 w 117"/>
                        <a:gd name="T95" fmla="*/ 70 h 82"/>
                        <a:gd name="T96" fmla="*/ 15 w 117"/>
                        <a:gd name="T97" fmla="*/ 74 h 82"/>
                        <a:gd name="T98" fmla="*/ 25 w 117"/>
                        <a:gd name="T99" fmla="*/ 77 h 82"/>
                        <a:gd name="T100" fmla="*/ 35 w 117"/>
                        <a:gd name="T101" fmla="*/ 80 h 82"/>
                        <a:gd name="T102" fmla="*/ 40 w 117"/>
                        <a:gd name="T103" fmla="*/ 79 h 82"/>
                        <a:gd name="T104" fmla="*/ 40 w 117"/>
                        <a:gd name="T105" fmla="*/ 79 h 82"/>
                        <a:gd name="T106" fmla="*/ 47 w 117"/>
                        <a:gd name="T107" fmla="*/ 79 h 82"/>
                        <a:gd name="T108" fmla="*/ 47 w 117"/>
                        <a:gd name="T109" fmla="*/ 80 h 82"/>
                        <a:gd name="T110" fmla="*/ 48 w 117"/>
                        <a:gd name="T111" fmla="*/ 8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17" h="82">
                          <a:moveTo>
                            <a:pt x="48" y="81"/>
                          </a:moveTo>
                          <a:cubicBezTo>
                            <a:pt x="49" y="81"/>
                            <a:pt x="51" y="80"/>
                            <a:pt x="52" y="79"/>
                          </a:cubicBezTo>
                          <a:cubicBezTo>
                            <a:pt x="54" y="77"/>
                            <a:pt x="56" y="76"/>
                            <a:pt x="58" y="76"/>
                          </a:cubicBezTo>
                          <a:cubicBezTo>
                            <a:pt x="62" y="76"/>
                            <a:pt x="64" y="79"/>
                            <a:pt x="66" y="81"/>
                          </a:cubicBezTo>
                          <a:cubicBezTo>
                            <a:pt x="66" y="81"/>
                            <a:pt x="66" y="81"/>
                            <a:pt x="66" y="82"/>
                          </a:cubicBezTo>
                          <a:cubicBezTo>
                            <a:pt x="67" y="81"/>
                            <a:pt x="69" y="80"/>
                            <a:pt x="71" y="80"/>
                          </a:cubicBezTo>
                          <a:lnTo>
                            <a:pt x="101" y="80"/>
                          </a:lnTo>
                          <a:cubicBezTo>
                            <a:pt x="104" y="80"/>
                            <a:pt x="105" y="79"/>
                            <a:pt x="106" y="76"/>
                          </a:cubicBezTo>
                          <a:lnTo>
                            <a:pt x="106" y="75"/>
                          </a:lnTo>
                          <a:lnTo>
                            <a:pt x="107" y="75"/>
                          </a:lnTo>
                          <a:cubicBezTo>
                            <a:pt x="111" y="76"/>
                            <a:pt x="113" y="76"/>
                            <a:pt x="116" y="74"/>
                          </a:cubicBezTo>
                          <a:cubicBezTo>
                            <a:pt x="116" y="74"/>
                            <a:pt x="116" y="74"/>
                            <a:pt x="117" y="74"/>
                          </a:cubicBezTo>
                          <a:lnTo>
                            <a:pt x="117" y="74"/>
                          </a:lnTo>
                          <a:cubicBezTo>
                            <a:pt x="114" y="72"/>
                            <a:pt x="114" y="68"/>
                            <a:pt x="114" y="65"/>
                          </a:cubicBezTo>
                          <a:cubicBezTo>
                            <a:pt x="114" y="63"/>
                            <a:pt x="113" y="61"/>
                            <a:pt x="113" y="60"/>
                          </a:cubicBezTo>
                          <a:cubicBezTo>
                            <a:pt x="112" y="60"/>
                            <a:pt x="111" y="59"/>
                            <a:pt x="110" y="59"/>
                          </a:cubicBezTo>
                          <a:cubicBezTo>
                            <a:pt x="108" y="58"/>
                            <a:pt x="106" y="57"/>
                            <a:pt x="104" y="55"/>
                          </a:cubicBezTo>
                          <a:cubicBezTo>
                            <a:pt x="103" y="53"/>
                            <a:pt x="102" y="52"/>
                            <a:pt x="102" y="50"/>
                          </a:cubicBezTo>
                          <a:cubicBezTo>
                            <a:pt x="100" y="46"/>
                            <a:pt x="98" y="43"/>
                            <a:pt x="95" y="41"/>
                          </a:cubicBezTo>
                          <a:cubicBezTo>
                            <a:pt x="92" y="40"/>
                            <a:pt x="90" y="40"/>
                            <a:pt x="89" y="40"/>
                          </a:cubicBezTo>
                          <a:lnTo>
                            <a:pt x="87" y="40"/>
                          </a:lnTo>
                          <a:cubicBezTo>
                            <a:pt x="84" y="40"/>
                            <a:pt x="82" y="40"/>
                            <a:pt x="79" y="38"/>
                          </a:cubicBezTo>
                          <a:cubicBezTo>
                            <a:pt x="76" y="37"/>
                            <a:pt x="77" y="34"/>
                            <a:pt x="77" y="32"/>
                          </a:cubicBezTo>
                          <a:cubicBezTo>
                            <a:pt x="77" y="31"/>
                            <a:pt x="77" y="30"/>
                            <a:pt x="77" y="29"/>
                          </a:cubicBezTo>
                          <a:cubicBezTo>
                            <a:pt x="75" y="26"/>
                            <a:pt x="74" y="25"/>
                            <a:pt x="73" y="24"/>
                          </a:cubicBezTo>
                          <a:cubicBezTo>
                            <a:pt x="72" y="23"/>
                            <a:pt x="70" y="21"/>
                            <a:pt x="70" y="17"/>
                          </a:cubicBezTo>
                          <a:lnTo>
                            <a:pt x="70" y="8"/>
                          </a:lnTo>
                          <a:cubicBezTo>
                            <a:pt x="70" y="8"/>
                            <a:pt x="70" y="8"/>
                            <a:pt x="70" y="8"/>
                          </a:cubicBezTo>
                          <a:cubicBezTo>
                            <a:pt x="68" y="7"/>
                            <a:pt x="67" y="7"/>
                            <a:pt x="65" y="7"/>
                          </a:cubicBezTo>
                          <a:cubicBezTo>
                            <a:pt x="64" y="7"/>
                            <a:pt x="63" y="8"/>
                            <a:pt x="61" y="9"/>
                          </a:cubicBezTo>
                          <a:cubicBezTo>
                            <a:pt x="60" y="10"/>
                            <a:pt x="58" y="12"/>
                            <a:pt x="56" y="12"/>
                          </a:cubicBezTo>
                          <a:cubicBezTo>
                            <a:pt x="53" y="12"/>
                            <a:pt x="49" y="10"/>
                            <a:pt x="44" y="7"/>
                          </a:cubicBezTo>
                          <a:cubicBezTo>
                            <a:pt x="39" y="3"/>
                            <a:pt x="33" y="0"/>
                            <a:pt x="29" y="0"/>
                          </a:cubicBezTo>
                          <a:cubicBezTo>
                            <a:pt x="27" y="0"/>
                            <a:pt x="26" y="0"/>
                            <a:pt x="25" y="2"/>
                          </a:cubicBezTo>
                          <a:cubicBezTo>
                            <a:pt x="24" y="3"/>
                            <a:pt x="22" y="5"/>
                            <a:pt x="18" y="5"/>
                          </a:cubicBezTo>
                          <a:lnTo>
                            <a:pt x="18" y="5"/>
                          </a:lnTo>
                          <a:cubicBezTo>
                            <a:pt x="18" y="10"/>
                            <a:pt x="19" y="15"/>
                            <a:pt x="19" y="20"/>
                          </a:cubicBezTo>
                          <a:cubicBezTo>
                            <a:pt x="19" y="28"/>
                            <a:pt x="14" y="33"/>
                            <a:pt x="9" y="38"/>
                          </a:cubicBezTo>
                          <a:cubicBezTo>
                            <a:pt x="5" y="42"/>
                            <a:pt x="2" y="45"/>
                            <a:pt x="0" y="50"/>
                          </a:cubicBezTo>
                          <a:cubicBezTo>
                            <a:pt x="3" y="51"/>
                            <a:pt x="4" y="51"/>
                            <a:pt x="6" y="50"/>
                          </a:cubicBezTo>
                          <a:lnTo>
                            <a:pt x="7" y="49"/>
                          </a:lnTo>
                          <a:lnTo>
                            <a:pt x="7" y="51"/>
                          </a:lnTo>
                          <a:cubicBezTo>
                            <a:pt x="7" y="54"/>
                            <a:pt x="8" y="54"/>
                            <a:pt x="9" y="55"/>
                          </a:cubicBezTo>
                          <a:cubicBezTo>
                            <a:pt x="10" y="55"/>
                            <a:pt x="11" y="56"/>
                            <a:pt x="13" y="56"/>
                          </a:cubicBezTo>
                          <a:lnTo>
                            <a:pt x="17" y="55"/>
                          </a:lnTo>
                          <a:lnTo>
                            <a:pt x="17" y="61"/>
                          </a:lnTo>
                          <a:cubicBezTo>
                            <a:pt x="17" y="64"/>
                            <a:pt x="17" y="65"/>
                            <a:pt x="16" y="68"/>
                          </a:cubicBezTo>
                          <a:cubicBezTo>
                            <a:pt x="15" y="68"/>
                            <a:pt x="15" y="69"/>
                            <a:pt x="14" y="70"/>
                          </a:cubicBezTo>
                          <a:lnTo>
                            <a:pt x="15" y="74"/>
                          </a:lnTo>
                          <a:cubicBezTo>
                            <a:pt x="19" y="75"/>
                            <a:pt x="22" y="76"/>
                            <a:pt x="25" y="77"/>
                          </a:cubicBezTo>
                          <a:cubicBezTo>
                            <a:pt x="29" y="79"/>
                            <a:pt x="32" y="80"/>
                            <a:pt x="35" y="80"/>
                          </a:cubicBezTo>
                          <a:cubicBezTo>
                            <a:pt x="37" y="80"/>
                            <a:pt x="38" y="80"/>
                            <a:pt x="40" y="79"/>
                          </a:cubicBezTo>
                          <a:lnTo>
                            <a:pt x="40" y="79"/>
                          </a:lnTo>
                          <a:lnTo>
                            <a:pt x="47" y="79"/>
                          </a:lnTo>
                          <a:lnTo>
                            <a:pt x="47" y="80"/>
                          </a:lnTo>
                          <a:cubicBezTo>
                            <a:pt x="47" y="80"/>
                            <a:pt x="48" y="81"/>
                            <a:pt x="48" y="8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2" name="Freeform 1158">
                      <a:extLst>
                        <a:ext uri="{FF2B5EF4-FFF2-40B4-BE49-F238E27FC236}">
                          <a16:creationId xmlns:a16="http://schemas.microsoft.com/office/drawing/2014/main" id="{20F9BB9C-465C-8FE4-9423-67D74FD8CD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2661" y="4664445"/>
                      <a:ext cx="41348" cy="54505"/>
                    </a:xfrm>
                    <a:custGeom>
                      <a:avLst/>
                      <a:gdLst>
                        <a:gd name="T0" fmla="*/ 98 w 100"/>
                        <a:gd name="T1" fmla="*/ 78 h 130"/>
                        <a:gd name="T2" fmla="*/ 96 w 100"/>
                        <a:gd name="T3" fmla="*/ 75 h 130"/>
                        <a:gd name="T4" fmla="*/ 88 w 100"/>
                        <a:gd name="T5" fmla="*/ 70 h 130"/>
                        <a:gd name="T6" fmla="*/ 81 w 100"/>
                        <a:gd name="T7" fmla="*/ 69 h 130"/>
                        <a:gd name="T8" fmla="*/ 90 w 100"/>
                        <a:gd name="T9" fmla="*/ 53 h 130"/>
                        <a:gd name="T10" fmla="*/ 98 w 100"/>
                        <a:gd name="T11" fmla="*/ 21 h 130"/>
                        <a:gd name="T12" fmla="*/ 91 w 100"/>
                        <a:gd name="T13" fmla="*/ 15 h 130"/>
                        <a:gd name="T14" fmla="*/ 83 w 100"/>
                        <a:gd name="T15" fmla="*/ 14 h 130"/>
                        <a:gd name="T16" fmla="*/ 73 w 100"/>
                        <a:gd name="T17" fmla="*/ 10 h 130"/>
                        <a:gd name="T18" fmla="*/ 56 w 100"/>
                        <a:gd name="T19" fmla="*/ 0 h 130"/>
                        <a:gd name="T20" fmla="*/ 54 w 100"/>
                        <a:gd name="T21" fmla="*/ 8 h 130"/>
                        <a:gd name="T22" fmla="*/ 54 w 100"/>
                        <a:gd name="T23" fmla="*/ 23 h 130"/>
                        <a:gd name="T24" fmla="*/ 54 w 100"/>
                        <a:gd name="T25" fmla="*/ 25 h 130"/>
                        <a:gd name="T26" fmla="*/ 38 w 100"/>
                        <a:gd name="T27" fmla="*/ 28 h 130"/>
                        <a:gd name="T28" fmla="*/ 31 w 100"/>
                        <a:gd name="T29" fmla="*/ 34 h 130"/>
                        <a:gd name="T30" fmla="*/ 24 w 100"/>
                        <a:gd name="T31" fmla="*/ 28 h 130"/>
                        <a:gd name="T32" fmla="*/ 18 w 100"/>
                        <a:gd name="T33" fmla="*/ 27 h 130"/>
                        <a:gd name="T34" fmla="*/ 17 w 100"/>
                        <a:gd name="T35" fmla="*/ 26 h 130"/>
                        <a:gd name="T36" fmla="*/ 22 w 100"/>
                        <a:gd name="T37" fmla="*/ 18 h 130"/>
                        <a:gd name="T38" fmla="*/ 6 w 100"/>
                        <a:gd name="T39" fmla="*/ 25 h 130"/>
                        <a:gd name="T40" fmla="*/ 23 w 100"/>
                        <a:gd name="T41" fmla="*/ 44 h 130"/>
                        <a:gd name="T42" fmla="*/ 43 w 100"/>
                        <a:gd name="T43" fmla="*/ 43 h 130"/>
                        <a:gd name="T44" fmla="*/ 49 w 100"/>
                        <a:gd name="T45" fmla="*/ 42 h 130"/>
                        <a:gd name="T46" fmla="*/ 36 w 100"/>
                        <a:gd name="T47" fmla="*/ 67 h 130"/>
                        <a:gd name="T48" fmla="*/ 29 w 100"/>
                        <a:gd name="T49" fmla="*/ 65 h 130"/>
                        <a:gd name="T50" fmla="*/ 13 w 100"/>
                        <a:gd name="T51" fmla="*/ 82 h 130"/>
                        <a:gd name="T52" fmla="*/ 5 w 100"/>
                        <a:gd name="T53" fmla="*/ 97 h 130"/>
                        <a:gd name="T54" fmla="*/ 3 w 100"/>
                        <a:gd name="T55" fmla="*/ 110 h 130"/>
                        <a:gd name="T56" fmla="*/ 22 w 100"/>
                        <a:gd name="T57" fmla="*/ 120 h 130"/>
                        <a:gd name="T58" fmla="*/ 16 w 100"/>
                        <a:gd name="T59" fmla="*/ 126 h 130"/>
                        <a:gd name="T60" fmla="*/ 18 w 100"/>
                        <a:gd name="T61" fmla="*/ 128 h 130"/>
                        <a:gd name="T62" fmla="*/ 32 w 100"/>
                        <a:gd name="T63" fmla="*/ 124 h 130"/>
                        <a:gd name="T64" fmla="*/ 51 w 100"/>
                        <a:gd name="T65" fmla="*/ 114 h 130"/>
                        <a:gd name="T66" fmla="*/ 62 w 100"/>
                        <a:gd name="T67" fmla="*/ 115 h 130"/>
                        <a:gd name="T68" fmla="*/ 50 w 100"/>
                        <a:gd name="T69" fmla="*/ 104 h 130"/>
                        <a:gd name="T70" fmla="*/ 50 w 100"/>
                        <a:gd name="T71" fmla="*/ 98 h 130"/>
                        <a:gd name="T72" fmla="*/ 57 w 100"/>
                        <a:gd name="T73" fmla="*/ 98 h 130"/>
                        <a:gd name="T74" fmla="*/ 50 w 100"/>
                        <a:gd name="T75" fmla="*/ 92 h 130"/>
                        <a:gd name="T76" fmla="*/ 78 w 100"/>
                        <a:gd name="T77" fmla="*/ 91 h 130"/>
                        <a:gd name="T78" fmla="*/ 95 w 100"/>
                        <a:gd name="T79" fmla="*/ 87 h 130"/>
                        <a:gd name="T80" fmla="*/ 96 w 100"/>
                        <a:gd name="T81" fmla="*/ 84 h 1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00" h="130">
                          <a:moveTo>
                            <a:pt x="96" y="84"/>
                          </a:moveTo>
                          <a:cubicBezTo>
                            <a:pt x="97" y="82"/>
                            <a:pt x="98" y="80"/>
                            <a:pt x="98" y="78"/>
                          </a:cubicBezTo>
                          <a:lnTo>
                            <a:pt x="98" y="75"/>
                          </a:lnTo>
                          <a:lnTo>
                            <a:pt x="96" y="75"/>
                          </a:lnTo>
                          <a:cubicBezTo>
                            <a:pt x="94" y="75"/>
                            <a:pt x="92" y="75"/>
                            <a:pt x="90" y="74"/>
                          </a:cubicBezTo>
                          <a:cubicBezTo>
                            <a:pt x="89" y="73"/>
                            <a:pt x="88" y="72"/>
                            <a:pt x="88" y="70"/>
                          </a:cubicBezTo>
                          <a:cubicBezTo>
                            <a:pt x="86" y="70"/>
                            <a:pt x="85" y="70"/>
                            <a:pt x="82" y="69"/>
                          </a:cubicBezTo>
                          <a:lnTo>
                            <a:pt x="81" y="69"/>
                          </a:lnTo>
                          <a:lnTo>
                            <a:pt x="81" y="68"/>
                          </a:lnTo>
                          <a:cubicBezTo>
                            <a:pt x="82" y="62"/>
                            <a:pt x="86" y="57"/>
                            <a:pt x="90" y="53"/>
                          </a:cubicBezTo>
                          <a:cubicBezTo>
                            <a:pt x="95" y="48"/>
                            <a:pt x="100" y="44"/>
                            <a:pt x="100" y="37"/>
                          </a:cubicBezTo>
                          <a:cubicBezTo>
                            <a:pt x="100" y="32"/>
                            <a:pt x="99" y="26"/>
                            <a:pt x="98" y="21"/>
                          </a:cubicBezTo>
                          <a:cubicBezTo>
                            <a:pt x="96" y="20"/>
                            <a:pt x="95" y="19"/>
                            <a:pt x="94" y="18"/>
                          </a:cubicBezTo>
                          <a:cubicBezTo>
                            <a:pt x="93" y="16"/>
                            <a:pt x="92" y="15"/>
                            <a:pt x="91" y="15"/>
                          </a:cubicBezTo>
                          <a:cubicBezTo>
                            <a:pt x="89" y="14"/>
                            <a:pt x="87" y="14"/>
                            <a:pt x="85" y="14"/>
                          </a:cubicBezTo>
                          <a:lnTo>
                            <a:pt x="83" y="14"/>
                          </a:lnTo>
                          <a:cubicBezTo>
                            <a:pt x="80" y="14"/>
                            <a:pt x="77" y="14"/>
                            <a:pt x="74" y="12"/>
                          </a:cubicBezTo>
                          <a:lnTo>
                            <a:pt x="73" y="10"/>
                          </a:lnTo>
                          <a:cubicBezTo>
                            <a:pt x="69" y="7"/>
                            <a:pt x="63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5" y="4"/>
                            <a:pt x="54" y="6"/>
                            <a:pt x="54" y="8"/>
                          </a:cubicBezTo>
                          <a:cubicBezTo>
                            <a:pt x="53" y="10"/>
                            <a:pt x="52" y="12"/>
                            <a:pt x="52" y="15"/>
                          </a:cubicBezTo>
                          <a:cubicBezTo>
                            <a:pt x="52" y="20"/>
                            <a:pt x="52" y="21"/>
                            <a:pt x="54" y="23"/>
                          </a:cubicBezTo>
                          <a:lnTo>
                            <a:pt x="54" y="24"/>
                          </a:lnTo>
                          <a:lnTo>
                            <a:pt x="54" y="25"/>
                          </a:lnTo>
                          <a:cubicBezTo>
                            <a:pt x="52" y="27"/>
                            <a:pt x="49" y="28"/>
                            <a:pt x="43" y="28"/>
                          </a:cubicBezTo>
                          <a:cubicBezTo>
                            <a:pt x="42" y="28"/>
                            <a:pt x="40" y="28"/>
                            <a:pt x="38" y="28"/>
                          </a:cubicBezTo>
                          <a:cubicBezTo>
                            <a:pt x="38" y="28"/>
                            <a:pt x="37" y="28"/>
                            <a:pt x="36" y="28"/>
                          </a:cubicBezTo>
                          <a:cubicBezTo>
                            <a:pt x="36" y="31"/>
                            <a:pt x="35" y="34"/>
                            <a:pt x="31" y="34"/>
                          </a:cubicBezTo>
                          <a:cubicBezTo>
                            <a:pt x="27" y="34"/>
                            <a:pt x="25" y="30"/>
                            <a:pt x="25" y="28"/>
                          </a:cubicBezTo>
                          <a:cubicBezTo>
                            <a:pt x="25" y="28"/>
                            <a:pt x="25" y="28"/>
                            <a:pt x="24" y="28"/>
                          </a:cubicBezTo>
                          <a:cubicBezTo>
                            <a:pt x="24" y="28"/>
                            <a:pt x="23" y="28"/>
                            <a:pt x="23" y="28"/>
                          </a:cubicBezTo>
                          <a:cubicBezTo>
                            <a:pt x="21" y="28"/>
                            <a:pt x="20" y="28"/>
                            <a:pt x="18" y="27"/>
                          </a:cubicBezTo>
                          <a:lnTo>
                            <a:pt x="17" y="27"/>
                          </a:lnTo>
                          <a:lnTo>
                            <a:pt x="17" y="26"/>
                          </a:lnTo>
                          <a:cubicBezTo>
                            <a:pt x="18" y="24"/>
                            <a:pt x="19" y="23"/>
                            <a:pt x="20" y="22"/>
                          </a:cubicBezTo>
                          <a:cubicBezTo>
                            <a:pt x="21" y="21"/>
                            <a:pt x="22" y="20"/>
                            <a:pt x="22" y="18"/>
                          </a:cubicBezTo>
                          <a:cubicBezTo>
                            <a:pt x="22" y="16"/>
                            <a:pt x="19" y="16"/>
                            <a:pt x="15" y="16"/>
                          </a:cubicBezTo>
                          <a:cubicBezTo>
                            <a:pt x="9" y="16"/>
                            <a:pt x="6" y="18"/>
                            <a:pt x="6" y="25"/>
                          </a:cubicBezTo>
                          <a:cubicBezTo>
                            <a:pt x="6" y="38"/>
                            <a:pt x="9" y="42"/>
                            <a:pt x="17" y="42"/>
                          </a:cubicBezTo>
                          <a:cubicBezTo>
                            <a:pt x="20" y="42"/>
                            <a:pt x="22" y="43"/>
                            <a:pt x="23" y="44"/>
                          </a:cubicBezTo>
                          <a:cubicBezTo>
                            <a:pt x="25" y="45"/>
                            <a:pt x="27" y="46"/>
                            <a:pt x="29" y="46"/>
                          </a:cubicBezTo>
                          <a:cubicBezTo>
                            <a:pt x="35" y="46"/>
                            <a:pt x="41" y="44"/>
                            <a:pt x="43" y="43"/>
                          </a:cubicBezTo>
                          <a:lnTo>
                            <a:pt x="43" y="42"/>
                          </a:lnTo>
                          <a:lnTo>
                            <a:pt x="49" y="42"/>
                          </a:lnTo>
                          <a:lnTo>
                            <a:pt x="49" y="44"/>
                          </a:lnTo>
                          <a:cubicBezTo>
                            <a:pt x="49" y="45"/>
                            <a:pt x="40" y="67"/>
                            <a:pt x="36" y="67"/>
                          </a:cubicBezTo>
                          <a:cubicBezTo>
                            <a:pt x="35" y="67"/>
                            <a:pt x="33" y="66"/>
                            <a:pt x="32" y="66"/>
                          </a:cubicBezTo>
                          <a:cubicBezTo>
                            <a:pt x="31" y="65"/>
                            <a:pt x="30" y="65"/>
                            <a:pt x="29" y="65"/>
                          </a:cubicBezTo>
                          <a:cubicBezTo>
                            <a:pt x="27" y="65"/>
                            <a:pt x="17" y="72"/>
                            <a:pt x="16" y="73"/>
                          </a:cubicBezTo>
                          <a:cubicBezTo>
                            <a:pt x="13" y="77"/>
                            <a:pt x="13" y="79"/>
                            <a:pt x="13" y="82"/>
                          </a:cubicBezTo>
                          <a:cubicBezTo>
                            <a:pt x="12" y="85"/>
                            <a:pt x="12" y="88"/>
                            <a:pt x="9" y="92"/>
                          </a:cubicBezTo>
                          <a:cubicBezTo>
                            <a:pt x="8" y="94"/>
                            <a:pt x="6" y="96"/>
                            <a:pt x="5" y="97"/>
                          </a:cubicBezTo>
                          <a:cubicBezTo>
                            <a:pt x="2" y="100"/>
                            <a:pt x="0" y="102"/>
                            <a:pt x="0" y="107"/>
                          </a:cubicBezTo>
                          <a:cubicBezTo>
                            <a:pt x="0" y="109"/>
                            <a:pt x="1" y="110"/>
                            <a:pt x="3" y="110"/>
                          </a:cubicBezTo>
                          <a:lnTo>
                            <a:pt x="9" y="110"/>
                          </a:lnTo>
                          <a:cubicBezTo>
                            <a:pt x="11" y="110"/>
                            <a:pt x="22" y="114"/>
                            <a:pt x="22" y="120"/>
                          </a:cubicBezTo>
                          <a:cubicBezTo>
                            <a:pt x="22" y="121"/>
                            <a:pt x="21" y="122"/>
                            <a:pt x="16" y="126"/>
                          </a:cubicBezTo>
                          <a:cubicBezTo>
                            <a:pt x="16" y="126"/>
                            <a:pt x="16" y="126"/>
                            <a:pt x="16" y="126"/>
                          </a:cubicBezTo>
                          <a:lnTo>
                            <a:pt x="15" y="129"/>
                          </a:lnTo>
                          <a:cubicBezTo>
                            <a:pt x="16" y="129"/>
                            <a:pt x="17" y="128"/>
                            <a:pt x="18" y="128"/>
                          </a:cubicBezTo>
                          <a:cubicBezTo>
                            <a:pt x="22" y="128"/>
                            <a:pt x="28" y="130"/>
                            <a:pt x="30" y="130"/>
                          </a:cubicBezTo>
                          <a:cubicBezTo>
                            <a:pt x="31" y="129"/>
                            <a:pt x="31" y="126"/>
                            <a:pt x="32" y="124"/>
                          </a:cubicBezTo>
                          <a:cubicBezTo>
                            <a:pt x="33" y="117"/>
                            <a:pt x="34" y="110"/>
                            <a:pt x="41" y="110"/>
                          </a:cubicBezTo>
                          <a:cubicBezTo>
                            <a:pt x="45" y="110"/>
                            <a:pt x="48" y="112"/>
                            <a:pt x="51" y="114"/>
                          </a:cubicBezTo>
                          <a:cubicBezTo>
                            <a:pt x="54" y="116"/>
                            <a:pt x="56" y="117"/>
                            <a:pt x="60" y="117"/>
                          </a:cubicBezTo>
                          <a:cubicBezTo>
                            <a:pt x="61" y="117"/>
                            <a:pt x="62" y="117"/>
                            <a:pt x="62" y="115"/>
                          </a:cubicBezTo>
                          <a:cubicBezTo>
                            <a:pt x="62" y="113"/>
                            <a:pt x="58" y="111"/>
                            <a:pt x="56" y="109"/>
                          </a:cubicBezTo>
                          <a:cubicBezTo>
                            <a:pt x="54" y="108"/>
                            <a:pt x="51" y="106"/>
                            <a:pt x="50" y="104"/>
                          </a:cubicBezTo>
                          <a:lnTo>
                            <a:pt x="50" y="104"/>
                          </a:lnTo>
                          <a:lnTo>
                            <a:pt x="50" y="98"/>
                          </a:lnTo>
                          <a:lnTo>
                            <a:pt x="51" y="98"/>
                          </a:lnTo>
                          <a:cubicBezTo>
                            <a:pt x="54" y="98"/>
                            <a:pt x="56" y="98"/>
                            <a:pt x="57" y="98"/>
                          </a:cubicBezTo>
                          <a:cubicBezTo>
                            <a:pt x="56" y="98"/>
                            <a:pt x="55" y="97"/>
                            <a:pt x="55" y="97"/>
                          </a:cubicBezTo>
                          <a:cubicBezTo>
                            <a:pt x="52" y="96"/>
                            <a:pt x="50" y="94"/>
                            <a:pt x="50" y="92"/>
                          </a:cubicBezTo>
                          <a:cubicBezTo>
                            <a:pt x="50" y="87"/>
                            <a:pt x="54" y="82"/>
                            <a:pt x="60" y="82"/>
                          </a:cubicBezTo>
                          <a:cubicBezTo>
                            <a:pt x="63" y="82"/>
                            <a:pt x="75" y="89"/>
                            <a:pt x="78" y="91"/>
                          </a:cubicBezTo>
                          <a:lnTo>
                            <a:pt x="96" y="91"/>
                          </a:lnTo>
                          <a:lnTo>
                            <a:pt x="95" y="87"/>
                          </a:lnTo>
                          <a:lnTo>
                            <a:pt x="95" y="87"/>
                          </a:lnTo>
                          <a:cubicBezTo>
                            <a:pt x="96" y="85"/>
                            <a:pt x="96" y="84"/>
                            <a:pt x="96" y="8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3" name="Freeform 1159">
                      <a:extLst>
                        <a:ext uri="{FF2B5EF4-FFF2-40B4-BE49-F238E27FC236}">
                          <a16:creationId xmlns:a16="http://schemas.microsoft.com/office/drawing/2014/main" id="{529C0B1F-43A5-8214-367E-2795DEF408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662566"/>
                      <a:ext cx="77059" cy="77059"/>
                    </a:xfrm>
                    <a:custGeom>
                      <a:avLst/>
                      <a:gdLst>
                        <a:gd name="T0" fmla="*/ 137 w 181"/>
                        <a:gd name="T1" fmla="*/ 174 h 183"/>
                        <a:gd name="T2" fmla="*/ 145 w 181"/>
                        <a:gd name="T3" fmla="*/ 171 h 183"/>
                        <a:gd name="T4" fmla="*/ 160 w 181"/>
                        <a:gd name="T5" fmla="*/ 183 h 183"/>
                        <a:gd name="T6" fmla="*/ 176 w 181"/>
                        <a:gd name="T7" fmla="*/ 163 h 183"/>
                        <a:gd name="T8" fmla="*/ 172 w 181"/>
                        <a:gd name="T9" fmla="*/ 157 h 183"/>
                        <a:gd name="T10" fmla="*/ 171 w 181"/>
                        <a:gd name="T11" fmla="*/ 154 h 183"/>
                        <a:gd name="T12" fmla="*/ 164 w 181"/>
                        <a:gd name="T13" fmla="*/ 149 h 183"/>
                        <a:gd name="T14" fmla="*/ 166 w 181"/>
                        <a:gd name="T15" fmla="*/ 145 h 183"/>
                        <a:gd name="T16" fmla="*/ 161 w 181"/>
                        <a:gd name="T17" fmla="*/ 137 h 183"/>
                        <a:gd name="T18" fmla="*/ 163 w 181"/>
                        <a:gd name="T19" fmla="*/ 130 h 183"/>
                        <a:gd name="T20" fmla="*/ 169 w 181"/>
                        <a:gd name="T21" fmla="*/ 124 h 183"/>
                        <a:gd name="T22" fmla="*/ 153 w 181"/>
                        <a:gd name="T23" fmla="*/ 117 h 183"/>
                        <a:gd name="T24" fmla="*/ 151 w 181"/>
                        <a:gd name="T25" fmla="*/ 117 h 183"/>
                        <a:gd name="T26" fmla="*/ 149 w 181"/>
                        <a:gd name="T27" fmla="*/ 116 h 183"/>
                        <a:gd name="T28" fmla="*/ 133 w 181"/>
                        <a:gd name="T29" fmla="*/ 128 h 183"/>
                        <a:gd name="T30" fmla="*/ 119 w 181"/>
                        <a:gd name="T31" fmla="*/ 121 h 183"/>
                        <a:gd name="T32" fmla="*/ 112 w 181"/>
                        <a:gd name="T33" fmla="*/ 123 h 183"/>
                        <a:gd name="T34" fmla="*/ 102 w 181"/>
                        <a:gd name="T35" fmla="*/ 110 h 183"/>
                        <a:gd name="T36" fmla="*/ 102 w 181"/>
                        <a:gd name="T37" fmla="*/ 102 h 183"/>
                        <a:gd name="T38" fmla="*/ 104 w 181"/>
                        <a:gd name="T39" fmla="*/ 93 h 183"/>
                        <a:gd name="T40" fmla="*/ 103 w 181"/>
                        <a:gd name="T41" fmla="*/ 83 h 183"/>
                        <a:gd name="T42" fmla="*/ 96 w 181"/>
                        <a:gd name="T43" fmla="*/ 86 h 183"/>
                        <a:gd name="T44" fmla="*/ 93 w 181"/>
                        <a:gd name="T45" fmla="*/ 71 h 183"/>
                        <a:gd name="T46" fmla="*/ 80 w 181"/>
                        <a:gd name="T47" fmla="*/ 26 h 183"/>
                        <a:gd name="T48" fmla="*/ 79 w 181"/>
                        <a:gd name="T49" fmla="*/ 19 h 183"/>
                        <a:gd name="T50" fmla="*/ 73 w 181"/>
                        <a:gd name="T51" fmla="*/ 11 h 183"/>
                        <a:gd name="T52" fmla="*/ 77 w 181"/>
                        <a:gd name="T53" fmla="*/ 4 h 183"/>
                        <a:gd name="T54" fmla="*/ 69 w 181"/>
                        <a:gd name="T55" fmla="*/ 0 h 183"/>
                        <a:gd name="T56" fmla="*/ 64 w 181"/>
                        <a:gd name="T57" fmla="*/ 11 h 183"/>
                        <a:gd name="T58" fmla="*/ 54 w 181"/>
                        <a:gd name="T59" fmla="*/ 19 h 183"/>
                        <a:gd name="T60" fmla="*/ 50 w 181"/>
                        <a:gd name="T61" fmla="*/ 25 h 183"/>
                        <a:gd name="T62" fmla="*/ 25 w 181"/>
                        <a:gd name="T63" fmla="*/ 44 h 183"/>
                        <a:gd name="T64" fmla="*/ 11 w 181"/>
                        <a:gd name="T65" fmla="*/ 52 h 183"/>
                        <a:gd name="T66" fmla="*/ 1 w 181"/>
                        <a:gd name="T67" fmla="*/ 58 h 183"/>
                        <a:gd name="T68" fmla="*/ 6 w 181"/>
                        <a:gd name="T69" fmla="*/ 64 h 183"/>
                        <a:gd name="T70" fmla="*/ 17 w 181"/>
                        <a:gd name="T71" fmla="*/ 70 h 183"/>
                        <a:gd name="T72" fmla="*/ 26 w 181"/>
                        <a:gd name="T73" fmla="*/ 79 h 183"/>
                        <a:gd name="T74" fmla="*/ 31 w 181"/>
                        <a:gd name="T75" fmla="*/ 86 h 183"/>
                        <a:gd name="T76" fmla="*/ 50 w 181"/>
                        <a:gd name="T77" fmla="*/ 118 h 183"/>
                        <a:gd name="T78" fmla="*/ 57 w 181"/>
                        <a:gd name="T79" fmla="*/ 127 h 183"/>
                        <a:gd name="T80" fmla="*/ 77 w 181"/>
                        <a:gd name="T81" fmla="*/ 135 h 183"/>
                        <a:gd name="T82" fmla="*/ 98 w 181"/>
                        <a:gd name="T83" fmla="*/ 140 h 183"/>
                        <a:gd name="T84" fmla="*/ 117 w 181"/>
                        <a:gd name="T85" fmla="*/ 146 h 183"/>
                        <a:gd name="T86" fmla="*/ 124 w 181"/>
                        <a:gd name="T87" fmla="*/ 159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81" h="183">
                          <a:moveTo>
                            <a:pt x="124" y="159"/>
                          </a:moveTo>
                          <a:cubicBezTo>
                            <a:pt x="126" y="167"/>
                            <a:pt x="129" y="174"/>
                            <a:pt x="137" y="174"/>
                          </a:cubicBezTo>
                          <a:cubicBezTo>
                            <a:pt x="138" y="174"/>
                            <a:pt x="139" y="174"/>
                            <a:pt x="140" y="173"/>
                          </a:cubicBezTo>
                          <a:cubicBezTo>
                            <a:pt x="141" y="172"/>
                            <a:pt x="143" y="171"/>
                            <a:pt x="145" y="171"/>
                          </a:cubicBezTo>
                          <a:cubicBezTo>
                            <a:pt x="149" y="171"/>
                            <a:pt x="152" y="174"/>
                            <a:pt x="153" y="177"/>
                          </a:cubicBezTo>
                          <a:cubicBezTo>
                            <a:pt x="155" y="180"/>
                            <a:pt x="157" y="183"/>
                            <a:pt x="160" y="183"/>
                          </a:cubicBezTo>
                          <a:cubicBezTo>
                            <a:pt x="174" y="183"/>
                            <a:pt x="178" y="178"/>
                            <a:pt x="181" y="170"/>
                          </a:cubicBezTo>
                          <a:cubicBezTo>
                            <a:pt x="181" y="165"/>
                            <a:pt x="179" y="164"/>
                            <a:pt x="176" y="163"/>
                          </a:cubicBezTo>
                          <a:cubicBezTo>
                            <a:pt x="175" y="163"/>
                            <a:pt x="173" y="162"/>
                            <a:pt x="172" y="160"/>
                          </a:cubicBezTo>
                          <a:cubicBezTo>
                            <a:pt x="171" y="159"/>
                            <a:pt x="171" y="158"/>
                            <a:pt x="172" y="157"/>
                          </a:cubicBezTo>
                          <a:cubicBezTo>
                            <a:pt x="172" y="156"/>
                            <a:pt x="172" y="155"/>
                            <a:pt x="171" y="155"/>
                          </a:cubicBezTo>
                          <a:lnTo>
                            <a:pt x="171" y="154"/>
                          </a:lnTo>
                          <a:cubicBezTo>
                            <a:pt x="171" y="154"/>
                            <a:pt x="169" y="153"/>
                            <a:pt x="168" y="153"/>
                          </a:cubicBezTo>
                          <a:cubicBezTo>
                            <a:pt x="166" y="152"/>
                            <a:pt x="164" y="151"/>
                            <a:pt x="164" y="149"/>
                          </a:cubicBezTo>
                          <a:cubicBezTo>
                            <a:pt x="164" y="148"/>
                            <a:pt x="165" y="147"/>
                            <a:pt x="165" y="146"/>
                          </a:cubicBezTo>
                          <a:cubicBezTo>
                            <a:pt x="166" y="146"/>
                            <a:pt x="166" y="145"/>
                            <a:pt x="166" y="145"/>
                          </a:cubicBezTo>
                          <a:cubicBezTo>
                            <a:pt x="166" y="143"/>
                            <a:pt x="165" y="142"/>
                            <a:pt x="164" y="141"/>
                          </a:cubicBezTo>
                          <a:cubicBezTo>
                            <a:pt x="163" y="140"/>
                            <a:pt x="161" y="139"/>
                            <a:pt x="161" y="137"/>
                          </a:cubicBezTo>
                          <a:lnTo>
                            <a:pt x="162" y="131"/>
                          </a:lnTo>
                          <a:lnTo>
                            <a:pt x="163" y="130"/>
                          </a:lnTo>
                          <a:cubicBezTo>
                            <a:pt x="163" y="130"/>
                            <a:pt x="164" y="129"/>
                            <a:pt x="165" y="128"/>
                          </a:cubicBezTo>
                          <a:cubicBezTo>
                            <a:pt x="166" y="127"/>
                            <a:pt x="169" y="125"/>
                            <a:pt x="169" y="124"/>
                          </a:cubicBezTo>
                          <a:cubicBezTo>
                            <a:pt x="169" y="119"/>
                            <a:pt x="161" y="117"/>
                            <a:pt x="159" y="117"/>
                          </a:cubicBezTo>
                          <a:lnTo>
                            <a:pt x="153" y="117"/>
                          </a:lnTo>
                          <a:cubicBezTo>
                            <a:pt x="153" y="117"/>
                            <a:pt x="152" y="117"/>
                            <a:pt x="152" y="117"/>
                          </a:cubicBezTo>
                          <a:cubicBezTo>
                            <a:pt x="151" y="117"/>
                            <a:pt x="151" y="117"/>
                            <a:pt x="151" y="117"/>
                          </a:cubicBezTo>
                          <a:cubicBezTo>
                            <a:pt x="150" y="117"/>
                            <a:pt x="149" y="117"/>
                            <a:pt x="149" y="116"/>
                          </a:cubicBezTo>
                          <a:cubicBezTo>
                            <a:pt x="149" y="116"/>
                            <a:pt x="149" y="116"/>
                            <a:pt x="149" y="116"/>
                          </a:cubicBezTo>
                          <a:cubicBezTo>
                            <a:pt x="147" y="117"/>
                            <a:pt x="146" y="119"/>
                            <a:pt x="144" y="120"/>
                          </a:cubicBezTo>
                          <a:cubicBezTo>
                            <a:pt x="141" y="124"/>
                            <a:pt x="137" y="128"/>
                            <a:pt x="133" y="128"/>
                          </a:cubicBezTo>
                          <a:cubicBezTo>
                            <a:pt x="129" y="128"/>
                            <a:pt x="126" y="126"/>
                            <a:pt x="125" y="124"/>
                          </a:cubicBezTo>
                          <a:cubicBezTo>
                            <a:pt x="123" y="122"/>
                            <a:pt x="122" y="121"/>
                            <a:pt x="119" y="121"/>
                          </a:cubicBezTo>
                          <a:cubicBezTo>
                            <a:pt x="118" y="121"/>
                            <a:pt x="117" y="121"/>
                            <a:pt x="116" y="122"/>
                          </a:cubicBezTo>
                          <a:cubicBezTo>
                            <a:pt x="115" y="122"/>
                            <a:pt x="114" y="123"/>
                            <a:pt x="112" y="123"/>
                          </a:cubicBezTo>
                          <a:cubicBezTo>
                            <a:pt x="110" y="123"/>
                            <a:pt x="100" y="118"/>
                            <a:pt x="100" y="115"/>
                          </a:cubicBezTo>
                          <a:cubicBezTo>
                            <a:pt x="100" y="112"/>
                            <a:pt x="101" y="111"/>
                            <a:pt x="102" y="110"/>
                          </a:cubicBezTo>
                          <a:cubicBezTo>
                            <a:pt x="103" y="109"/>
                            <a:pt x="104" y="108"/>
                            <a:pt x="104" y="106"/>
                          </a:cubicBezTo>
                          <a:cubicBezTo>
                            <a:pt x="104" y="104"/>
                            <a:pt x="103" y="103"/>
                            <a:pt x="102" y="102"/>
                          </a:cubicBezTo>
                          <a:cubicBezTo>
                            <a:pt x="100" y="100"/>
                            <a:pt x="99" y="99"/>
                            <a:pt x="99" y="97"/>
                          </a:cubicBezTo>
                          <a:cubicBezTo>
                            <a:pt x="99" y="95"/>
                            <a:pt x="102" y="94"/>
                            <a:pt x="104" y="93"/>
                          </a:cubicBezTo>
                          <a:cubicBezTo>
                            <a:pt x="106" y="92"/>
                            <a:pt x="108" y="91"/>
                            <a:pt x="108" y="89"/>
                          </a:cubicBezTo>
                          <a:cubicBezTo>
                            <a:pt x="108" y="87"/>
                            <a:pt x="104" y="83"/>
                            <a:pt x="103" y="83"/>
                          </a:cubicBezTo>
                          <a:cubicBezTo>
                            <a:pt x="102" y="83"/>
                            <a:pt x="102" y="83"/>
                            <a:pt x="101" y="84"/>
                          </a:cubicBezTo>
                          <a:cubicBezTo>
                            <a:pt x="100" y="85"/>
                            <a:pt x="99" y="86"/>
                            <a:pt x="96" y="86"/>
                          </a:cubicBezTo>
                          <a:cubicBezTo>
                            <a:pt x="93" y="86"/>
                            <a:pt x="93" y="82"/>
                            <a:pt x="93" y="78"/>
                          </a:cubicBezTo>
                          <a:lnTo>
                            <a:pt x="93" y="71"/>
                          </a:lnTo>
                          <a:cubicBezTo>
                            <a:pt x="93" y="62"/>
                            <a:pt x="90" y="56"/>
                            <a:pt x="87" y="50"/>
                          </a:cubicBezTo>
                          <a:cubicBezTo>
                            <a:pt x="84" y="44"/>
                            <a:pt x="80" y="38"/>
                            <a:pt x="80" y="26"/>
                          </a:cubicBezTo>
                          <a:cubicBezTo>
                            <a:pt x="80" y="25"/>
                            <a:pt x="80" y="24"/>
                            <a:pt x="80" y="23"/>
                          </a:cubicBezTo>
                          <a:cubicBezTo>
                            <a:pt x="79" y="22"/>
                            <a:pt x="79" y="20"/>
                            <a:pt x="79" y="19"/>
                          </a:cubicBezTo>
                          <a:cubicBezTo>
                            <a:pt x="78" y="18"/>
                            <a:pt x="78" y="18"/>
                            <a:pt x="77" y="17"/>
                          </a:cubicBezTo>
                          <a:cubicBezTo>
                            <a:pt x="75" y="16"/>
                            <a:pt x="73" y="14"/>
                            <a:pt x="73" y="11"/>
                          </a:cubicBezTo>
                          <a:cubicBezTo>
                            <a:pt x="73" y="8"/>
                            <a:pt x="74" y="7"/>
                            <a:pt x="75" y="6"/>
                          </a:cubicBezTo>
                          <a:cubicBezTo>
                            <a:pt x="76" y="6"/>
                            <a:pt x="76" y="5"/>
                            <a:pt x="77" y="4"/>
                          </a:cubicBezTo>
                          <a:cubicBezTo>
                            <a:pt x="75" y="4"/>
                            <a:pt x="74" y="3"/>
                            <a:pt x="73" y="2"/>
                          </a:cubicBezTo>
                          <a:cubicBezTo>
                            <a:pt x="72" y="1"/>
                            <a:pt x="71" y="0"/>
                            <a:pt x="69" y="0"/>
                          </a:cubicBezTo>
                          <a:cubicBezTo>
                            <a:pt x="66" y="0"/>
                            <a:pt x="66" y="2"/>
                            <a:pt x="66" y="6"/>
                          </a:cubicBezTo>
                          <a:cubicBezTo>
                            <a:pt x="66" y="8"/>
                            <a:pt x="65" y="10"/>
                            <a:pt x="64" y="11"/>
                          </a:cubicBezTo>
                          <a:cubicBezTo>
                            <a:pt x="63" y="14"/>
                            <a:pt x="60" y="15"/>
                            <a:pt x="58" y="16"/>
                          </a:cubicBezTo>
                          <a:cubicBezTo>
                            <a:pt x="57" y="17"/>
                            <a:pt x="55" y="18"/>
                            <a:pt x="54" y="19"/>
                          </a:cubicBezTo>
                          <a:lnTo>
                            <a:pt x="54" y="19"/>
                          </a:lnTo>
                          <a:cubicBezTo>
                            <a:pt x="53" y="21"/>
                            <a:pt x="52" y="23"/>
                            <a:pt x="50" y="25"/>
                          </a:cubicBezTo>
                          <a:cubicBezTo>
                            <a:pt x="48" y="29"/>
                            <a:pt x="45" y="35"/>
                            <a:pt x="37" y="35"/>
                          </a:cubicBezTo>
                          <a:cubicBezTo>
                            <a:pt x="32" y="35"/>
                            <a:pt x="28" y="40"/>
                            <a:pt x="25" y="44"/>
                          </a:cubicBezTo>
                          <a:cubicBezTo>
                            <a:pt x="23" y="46"/>
                            <a:pt x="22" y="48"/>
                            <a:pt x="21" y="49"/>
                          </a:cubicBezTo>
                          <a:cubicBezTo>
                            <a:pt x="18" y="51"/>
                            <a:pt x="14" y="51"/>
                            <a:pt x="11" y="52"/>
                          </a:cubicBezTo>
                          <a:cubicBezTo>
                            <a:pt x="5" y="53"/>
                            <a:pt x="1" y="54"/>
                            <a:pt x="1" y="57"/>
                          </a:cubicBezTo>
                          <a:lnTo>
                            <a:pt x="1" y="58"/>
                          </a:lnTo>
                          <a:lnTo>
                            <a:pt x="0" y="58"/>
                          </a:lnTo>
                          <a:cubicBezTo>
                            <a:pt x="3" y="59"/>
                            <a:pt x="4" y="62"/>
                            <a:pt x="6" y="64"/>
                          </a:cubicBezTo>
                          <a:cubicBezTo>
                            <a:pt x="7" y="67"/>
                            <a:pt x="9" y="70"/>
                            <a:pt x="14" y="70"/>
                          </a:cubicBezTo>
                          <a:cubicBezTo>
                            <a:pt x="15" y="70"/>
                            <a:pt x="16" y="70"/>
                            <a:pt x="17" y="70"/>
                          </a:cubicBezTo>
                          <a:cubicBezTo>
                            <a:pt x="20" y="69"/>
                            <a:pt x="22" y="69"/>
                            <a:pt x="24" y="70"/>
                          </a:cubicBezTo>
                          <a:cubicBezTo>
                            <a:pt x="26" y="72"/>
                            <a:pt x="26" y="76"/>
                            <a:pt x="26" y="79"/>
                          </a:cubicBezTo>
                          <a:cubicBezTo>
                            <a:pt x="26" y="80"/>
                            <a:pt x="26" y="82"/>
                            <a:pt x="26" y="83"/>
                          </a:cubicBezTo>
                          <a:cubicBezTo>
                            <a:pt x="26" y="84"/>
                            <a:pt x="29" y="85"/>
                            <a:pt x="31" y="86"/>
                          </a:cubicBezTo>
                          <a:cubicBezTo>
                            <a:pt x="35" y="87"/>
                            <a:pt x="40" y="88"/>
                            <a:pt x="40" y="93"/>
                          </a:cubicBezTo>
                          <a:cubicBezTo>
                            <a:pt x="40" y="100"/>
                            <a:pt x="44" y="115"/>
                            <a:pt x="50" y="118"/>
                          </a:cubicBezTo>
                          <a:cubicBezTo>
                            <a:pt x="56" y="119"/>
                            <a:pt x="57" y="123"/>
                            <a:pt x="57" y="126"/>
                          </a:cubicBezTo>
                          <a:lnTo>
                            <a:pt x="57" y="127"/>
                          </a:lnTo>
                          <a:cubicBezTo>
                            <a:pt x="58" y="133"/>
                            <a:pt x="63" y="137"/>
                            <a:pt x="69" y="137"/>
                          </a:cubicBezTo>
                          <a:cubicBezTo>
                            <a:pt x="72" y="137"/>
                            <a:pt x="74" y="136"/>
                            <a:pt x="77" y="135"/>
                          </a:cubicBezTo>
                          <a:cubicBezTo>
                            <a:pt x="80" y="134"/>
                            <a:pt x="83" y="132"/>
                            <a:pt x="87" y="132"/>
                          </a:cubicBezTo>
                          <a:cubicBezTo>
                            <a:pt x="94" y="132"/>
                            <a:pt x="96" y="136"/>
                            <a:pt x="98" y="140"/>
                          </a:cubicBezTo>
                          <a:cubicBezTo>
                            <a:pt x="99" y="142"/>
                            <a:pt x="101" y="145"/>
                            <a:pt x="103" y="146"/>
                          </a:cubicBezTo>
                          <a:lnTo>
                            <a:pt x="117" y="146"/>
                          </a:lnTo>
                          <a:lnTo>
                            <a:pt x="117" y="146"/>
                          </a:lnTo>
                          <a:cubicBezTo>
                            <a:pt x="121" y="149"/>
                            <a:pt x="122" y="154"/>
                            <a:pt x="124" y="15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4" name="Freeform 1160">
                      <a:extLst>
                        <a:ext uri="{FF2B5EF4-FFF2-40B4-BE49-F238E27FC236}">
                          <a16:creationId xmlns:a16="http://schemas.microsoft.com/office/drawing/2014/main" id="{7C4ED4C2-9430-A33C-9BF3-CBB5833902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465221"/>
                      <a:ext cx="110889" cy="65782"/>
                    </a:xfrm>
                    <a:custGeom>
                      <a:avLst/>
                      <a:gdLst>
                        <a:gd name="T0" fmla="*/ 243 w 260"/>
                        <a:gd name="T1" fmla="*/ 81 h 153"/>
                        <a:gd name="T2" fmla="*/ 218 w 260"/>
                        <a:gd name="T3" fmla="*/ 70 h 153"/>
                        <a:gd name="T4" fmla="*/ 219 w 260"/>
                        <a:gd name="T5" fmla="*/ 82 h 153"/>
                        <a:gd name="T6" fmla="*/ 212 w 260"/>
                        <a:gd name="T7" fmla="*/ 99 h 153"/>
                        <a:gd name="T8" fmla="*/ 204 w 260"/>
                        <a:gd name="T9" fmla="*/ 97 h 153"/>
                        <a:gd name="T10" fmla="*/ 193 w 260"/>
                        <a:gd name="T11" fmla="*/ 111 h 153"/>
                        <a:gd name="T12" fmla="*/ 185 w 260"/>
                        <a:gd name="T13" fmla="*/ 98 h 153"/>
                        <a:gd name="T14" fmla="*/ 194 w 260"/>
                        <a:gd name="T15" fmla="*/ 85 h 153"/>
                        <a:gd name="T16" fmla="*/ 154 w 260"/>
                        <a:gd name="T17" fmla="*/ 79 h 153"/>
                        <a:gd name="T18" fmla="*/ 135 w 260"/>
                        <a:gd name="T19" fmla="*/ 81 h 153"/>
                        <a:gd name="T20" fmla="*/ 119 w 260"/>
                        <a:gd name="T21" fmla="*/ 69 h 153"/>
                        <a:gd name="T22" fmla="*/ 134 w 260"/>
                        <a:gd name="T23" fmla="*/ 56 h 153"/>
                        <a:gd name="T24" fmla="*/ 117 w 260"/>
                        <a:gd name="T25" fmla="*/ 65 h 153"/>
                        <a:gd name="T26" fmla="*/ 87 w 260"/>
                        <a:gd name="T27" fmla="*/ 58 h 153"/>
                        <a:gd name="T28" fmla="*/ 64 w 260"/>
                        <a:gd name="T29" fmla="*/ 56 h 153"/>
                        <a:gd name="T30" fmla="*/ 36 w 260"/>
                        <a:gd name="T31" fmla="*/ 75 h 153"/>
                        <a:gd name="T32" fmla="*/ 22 w 260"/>
                        <a:gd name="T33" fmla="*/ 64 h 153"/>
                        <a:gd name="T34" fmla="*/ 17 w 260"/>
                        <a:gd name="T35" fmla="*/ 39 h 153"/>
                        <a:gd name="T36" fmla="*/ 20 w 260"/>
                        <a:gd name="T37" fmla="*/ 34 h 153"/>
                        <a:gd name="T38" fmla="*/ 31 w 260"/>
                        <a:gd name="T39" fmla="*/ 28 h 153"/>
                        <a:gd name="T40" fmla="*/ 47 w 260"/>
                        <a:gd name="T41" fmla="*/ 32 h 153"/>
                        <a:gd name="T42" fmla="*/ 47 w 260"/>
                        <a:gd name="T43" fmla="*/ 12 h 153"/>
                        <a:gd name="T44" fmla="*/ 16 w 260"/>
                        <a:gd name="T45" fmla="*/ 24 h 153"/>
                        <a:gd name="T46" fmla="*/ 12 w 260"/>
                        <a:gd name="T47" fmla="*/ 34 h 153"/>
                        <a:gd name="T48" fmla="*/ 7 w 260"/>
                        <a:gd name="T49" fmla="*/ 54 h 153"/>
                        <a:gd name="T50" fmla="*/ 0 w 260"/>
                        <a:gd name="T51" fmla="*/ 56 h 153"/>
                        <a:gd name="T52" fmla="*/ 18 w 260"/>
                        <a:gd name="T53" fmla="*/ 86 h 153"/>
                        <a:gd name="T54" fmla="*/ 23 w 260"/>
                        <a:gd name="T55" fmla="*/ 96 h 153"/>
                        <a:gd name="T56" fmla="*/ 36 w 260"/>
                        <a:gd name="T57" fmla="*/ 92 h 153"/>
                        <a:gd name="T58" fmla="*/ 53 w 260"/>
                        <a:gd name="T59" fmla="*/ 99 h 153"/>
                        <a:gd name="T60" fmla="*/ 95 w 260"/>
                        <a:gd name="T61" fmla="*/ 94 h 153"/>
                        <a:gd name="T62" fmla="*/ 120 w 260"/>
                        <a:gd name="T63" fmla="*/ 114 h 153"/>
                        <a:gd name="T64" fmla="*/ 203 w 260"/>
                        <a:gd name="T65" fmla="*/ 153 h 153"/>
                        <a:gd name="T66" fmla="*/ 259 w 260"/>
                        <a:gd name="T67" fmla="*/ 126 h 153"/>
                        <a:gd name="T68" fmla="*/ 256 w 260"/>
                        <a:gd name="T69" fmla="*/ 119 h 153"/>
                        <a:gd name="T70" fmla="*/ 258 w 260"/>
                        <a:gd name="T71" fmla="*/ 99 h 153"/>
                        <a:gd name="T72" fmla="*/ 258 w 260"/>
                        <a:gd name="T73" fmla="*/ 93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60" h="153">
                          <a:moveTo>
                            <a:pt x="258" y="93"/>
                          </a:moveTo>
                          <a:cubicBezTo>
                            <a:pt x="255" y="89"/>
                            <a:pt x="249" y="85"/>
                            <a:pt x="243" y="81"/>
                          </a:cubicBezTo>
                          <a:cubicBezTo>
                            <a:pt x="236" y="78"/>
                            <a:pt x="229" y="74"/>
                            <a:pt x="224" y="68"/>
                          </a:cubicBezTo>
                          <a:cubicBezTo>
                            <a:pt x="223" y="68"/>
                            <a:pt x="221" y="69"/>
                            <a:pt x="218" y="70"/>
                          </a:cubicBezTo>
                          <a:cubicBezTo>
                            <a:pt x="218" y="70"/>
                            <a:pt x="218" y="71"/>
                            <a:pt x="219" y="73"/>
                          </a:cubicBezTo>
                          <a:cubicBezTo>
                            <a:pt x="219" y="76"/>
                            <a:pt x="220" y="79"/>
                            <a:pt x="219" y="82"/>
                          </a:cubicBezTo>
                          <a:cubicBezTo>
                            <a:pt x="221" y="89"/>
                            <a:pt x="220" y="94"/>
                            <a:pt x="218" y="97"/>
                          </a:cubicBezTo>
                          <a:cubicBezTo>
                            <a:pt x="216" y="98"/>
                            <a:pt x="215" y="99"/>
                            <a:pt x="212" y="99"/>
                          </a:cubicBezTo>
                          <a:cubicBezTo>
                            <a:pt x="210" y="99"/>
                            <a:pt x="208" y="98"/>
                            <a:pt x="206" y="98"/>
                          </a:cubicBezTo>
                          <a:cubicBezTo>
                            <a:pt x="205" y="98"/>
                            <a:pt x="205" y="97"/>
                            <a:pt x="204" y="97"/>
                          </a:cubicBezTo>
                          <a:cubicBezTo>
                            <a:pt x="204" y="100"/>
                            <a:pt x="203" y="104"/>
                            <a:pt x="201" y="106"/>
                          </a:cubicBezTo>
                          <a:cubicBezTo>
                            <a:pt x="199" y="109"/>
                            <a:pt x="196" y="111"/>
                            <a:pt x="193" y="111"/>
                          </a:cubicBezTo>
                          <a:cubicBezTo>
                            <a:pt x="191" y="111"/>
                            <a:pt x="189" y="110"/>
                            <a:pt x="188" y="109"/>
                          </a:cubicBezTo>
                          <a:cubicBezTo>
                            <a:pt x="186" y="106"/>
                            <a:pt x="185" y="103"/>
                            <a:pt x="185" y="98"/>
                          </a:cubicBezTo>
                          <a:cubicBezTo>
                            <a:pt x="185" y="93"/>
                            <a:pt x="189" y="90"/>
                            <a:pt x="192" y="88"/>
                          </a:cubicBezTo>
                          <a:cubicBezTo>
                            <a:pt x="194" y="87"/>
                            <a:pt x="195" y="86"/>
                            <a:pt x="194" y="85"/>
                          </a:cubicBezTo>
                          <a:cubicBezTo>
                            <a:pt x="187" y="87"/>
                            <a:pt x="181" y="88"/>
                            <a:pt x="175" y="88"/>
                          </a:cubicBezTo>
                          <a:cubicBezTo>
                            <a:pt x="167" y="88"/>
                            <a:pt x="162" y="85"/>
                            <a:pt x="154" y="79"/>
                          </a:cubicBezTo>
                          <a:cubicBezTo>
                            <a:pt x="148" y="83"/>
                            <a:pt x="144" y="85"/>
                            <a:pt x="141" y="85"/>
                          </a:cubicBezTo>
                          <a:cubicBezTo>
                            <a:pt x="137" y="85"/>
                            <a:pt x="136" y="82"/>
                            <a:pt x="135" y="81"/>
                          </a:cubicBezTo>
                          <a:cubicBezTo>
                            <a:pt x="135" y="80"/>
                            <a:pt x="134" y="80"/>
                            <a:pt x="134" y="80"/>
                          </a:cubicBezTo>
                          <a:cubicBezTo>
                            <a:pt x="123" y="76"/>
                            <a:pt x="119" y="73"/>
                            <a:pt x="119" y="69"/>
                          </a:cubicBezTo>
                          <a:cubicBezTo>
                            <a:pt x="119" y="65"/>
                            <a:pt x="124" y="63"/>
                            <a:pt x="128" y="62"/>
                          </a:cubicBezTo>
                          <a:cubicBezTo>
                            <a:pt x="129" y="60"/>
                            <a:pt x="132" y="58"/>
                            <a:pt x="134" y="56"/>
                          </a:cubicBezTo>
                          <a:lnTo>
                            <a:pt x="127" y="56"/>
                          </a:lnTo>
                          <a:cubicBezTo>
                            <a:pt x="124" y="63"/>
                            <a:pt x="121" y="65"/>
                            <a:pt x="117" y="65"/>
                          </a:cubicBezTo>
                          <a:cubicBezTo>
                            <a:pt x="114" y="65"/>
                            <a:pt x="111" y="63"/>
                            <a:pt x="109" y="57"/>
                          </a:cubicBezTo>
                          <a:cubicBezTo>
                            <a:pt x="102" y="57"/>
                            <a:pt x="92" y="58"/>
                            <a:pt x="87" y="58"/>
                          </a:cubicBezTo>
                          <a:cubicBezTo>
                            <a:pt x="81" y="58"/>
                            <a:pt x="76" y="57"/>
                            <a:pt x="72" y="57"/>
                          </a:cubicBezTo>
                          <a:cubicBezTo>
                            <a:pt x="69" y="56"/>
                            <a:pt x="66" y="56"/>
                            <a:pt x="64" y="56"/>
                          </a:cubicBezTo>
                          <a:cubicBezTo>
                            <a:pt x="58" y="56"/>
                            <a:pt x="52" y="58"/>
                            <a:pt x="42" y="71"/>
                          </a:cubicBezTo>
                          <a:cubicBezTo>
                            <a:pt x="40" y="74"/>
                            <a:pt x="38" y="75"/>
                            <a:pt x="36" y="75"/>
                          </a:cubicBezTo>
                          <a:cubicBezTo>
                            <a:pt x="32" y="75"/>
                            <a:pt x="29" y="71"/>
                            <a:pt x="26" y="68"/>
                          </a:cubicBezTo>
                          <a:cubicBezTo>
                            <a:pt x="24" y="66"/>
                            <a:pt x="23" y="65"/>
                            <a:pt x="22" y="64"/>
                          </a:cubicBezTo>
                          <a:cubicBezTo>
                            <a:pt x="20" y="63"/>
                            <a:pt x="20" y="61"/>
                            <a:pt x="20" y="59"/>
                          </a:cubicBezTo>
                          <a:cubicBezTo>
                            <a:pt x="22" y="51"/>
                            <a:pt x="17" y="39"/>
                            <a:pt x="17" y="39"/>
                          </a:cubicBezTo>
                          <a:cubicBezTo>
                            <a:pt x="17" y="38"/>
                            <a:pt x="17" y="37"/>
                            <a:pt x="17" y="36"/>
                          </a:cubicBezTo>
                          <a:cubicBezTo>
                            <a:pt x="18" y="35"/>
                            <a:pt x="19" y="34"/>
                            <a:pt x="20" y="34"/>
                          </a:cubicBezTo>
                          <a:cubicBezTo>
                            <a:pt x="20" y="33"/>
                            <a:pt x="21" y="33"/>
                            <a:pt x="22" y="32"/>
                          </a:cubicBezTo>
                          <a:cubicBezTo>
                            <a:pt x="23" y="30"/>
                            <a:pt x="26" y="28"/>
                            <a:pt x="31" y="28"/>
                          </a:cubicBezTo>
                          <a:cubicBezTo>
                            <a:pt x="35" y="28"/>
                            <a:pt x="40" y="29"/>
                            <a:pt x="47" y="32"/>
                          </a:cubicBezTo>
                          <a:cubicBezTo>
                            <a:pt x="47" y="32"/>
                            <a:pt x="47" y="32"/>
                            <a:pt x="47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29"/>
                            <a:pt x="50" y="18"/>
                            <a:pt x="47" y="12"/>
                          </a:cubicBezTo>
                          <a:cubicBezTo>
                            <a:pt x="43" y="9"/>
                            <a:pt x="39" y="4"/>
                            <a:pt x="36" y="0"/>
                          </a:cubicBezTo>
                          <a:cubicBezTo>
                            <a:pt x="36" y="10"/>
                            <a:pt x="33" y="14"/>
                            <a:pt x="16" y="24"/>
                          </a:cubicBezTo>
                          <a:cubicBezTo>
                            <a:pt x="11" y="28"/>
                            <a:pt x="10" y="30"/>
                            <a:pt x="10" y="30"/>
                          </a:cubicBezTo>
                          <a:cubicBezTo>
                            <a:pt x="10" y="31"/>
                            <a:pt x="11" y="33"/>
                            <a:pt x="12" y="34"/>
                          </a:cubicBezTo>
                          <a:cubicBezTo>
                            <a:pt x="13" y="37"/>
                            <a:pt x="15" y="40"/>
                            <a:pt x="15" y="44"/>
                          </a:cubicBezTo>
                          <a:cubicBezTo>
                            <a:pt x="14" y="47"/>
                            <a:pt x="12" y="50"/>
                            <a:pt x="7" y="54"/>
                          </a:cubicBezTo>
                          <a:cubicBezTo>
                            <a:pt x="6" y="55"/>
                            <a:pt x="5" y="55"/>
                            <a:pt x="3" y="55"/>
                          </a:cubicBezTo>
                          <a:cubicBezTo>
                            <a:pt x="2" y="55"/>
                            <a:pt x="2" y="55"/>
                            <a:pt x="0" y="56"/>
                          </a:cubicBezTo>
                          <a:cubicBezTo>
                            <a:pt x="1" y="64"/>
                            <a:pt x="5" y="68"/>
                            <a:pt x="10" y="73"/>
                          </a:cubicBezTo>
                          <a:cubicBezTo>
                            <a:pt x="13" y="77"/>
                            <a:pt x="16" y="80"/>
                            <a:pt x="18" y="86"/>
                          </a:cubicBezTo>
                          <a:cubicBezTo>
                            <a:pt x="19" y="87"/>
                            <a:pt x="19" y="88"/>
                            <a:pt x="20" y="90"/>
                          </a:cubicBezTo>
                          <a:cubicBezTo>
                            <a:pt x="21" y="94"/>
                            <a:pt x="22" y="96"/>
                            <a:pt x="23" y="96"/>
                          </a:cubicBezTo>
                          <a:cubicBezTo>
                            <a:pt x="25" y="96"/>
                            <a:pt x="26" y="95"/>
                            <a:pt x="28" y="94"/>
                          </a:cubicBezTo>
                          <a:cubicBezTo>
                            <a:pt x="30" y="93"/>
                            <a:pt x="33" y="92"/>
                            <a:pt x="36" y="92"/>
                          </a:cubicBezTo>
                          <a:cubicBezTo>
                            <a:pt x="38" y="92"/>
                            <a:pt x="39" y="93"/>
                            <a:pt x="40" y="94"/>
                          </a:cubicBezTo>
                          <a:cubicBezTo>
                            <a:pt x="42" y="98"/>
                            <a:pt x="45" y="99"/>
                            <a:pt x="53" y="99"/>
                          </a:cubicBezTo>
                          <a:cubicBezTo>
                            <a:pt x="67" y="99"/>
                            <a:pt x="79" y="99"/>
                            <a:pt x="90" y="94"/>
                          </a:cubicBezTo>
                          <a:cubicBezTo>
                            <a:pt x="92" y="94"/>
                            <a:pt x="93" y="94"/>
                            <a:pt x="95" y="94"/>
                          </a:cubicBezTo>
                          <a:cubicBezTo>
                            <a:pt x="102" y="94"/>
                            <a:pt x="107" y="99"/>
                            <a:pt x="111" y="105"/>
                          </a:cubicBezTo>
                          <a:cubicBezTo>
                            <a:pt x="114" y="108"/>
                            <a:pt x="117" y="112"/>
                            <a:pt x="120" y="114"/>
                          </a:cubicBezTo>
                          <a:cubicBezTo>
                            <a:pt x="139" y="125"/>
                            <a:pt x="194" y="151"/>
                            <a:pt x="200" y="153"/>
                          </a:cubicBezTo>
                          <a:cubicBezTo>
                            <a:pt x="201" y="153"/>
                            <a:pt x="202" y="153"/>
                            <a:pt x="203" y="153"/>
                          </a:cubicBezTo>
                          <a:cubicBezTo>
                            <a:pt x="213" y="153"/>
                            <a:pt x="221" y="147"/>
                            <a:pt x="228" y="141"/>
                          </a:cubicBezTo>
                          <a:cubicBezTo>
                            <a:pt x="237" y="134"/>
                            <a:pt x="246" y="127"/>
                            <a:pt x="259" y="126"/>
                          </a:cubicBezTo>
                          <a:cubicBezTo>
                            <a:pt x="259" y="126"/>
                            <a:pt x="259" y="126"/>
                            <a:pt x="259" y="126"/>
                          </a:cubicBezTo>
                          <a:cubicBezTo>
                            <a:pt x="259" y="123"/>
                            <a:pt x="257" y="121"/>
                            <a:pt x="256" y="119"/>
                          </a:cubicBezTo>
                          <a:cubicBezTo>
                            <a:pt x="254" y="117"/>
                            <a:pt x="252" y="114"/>
                            <a:pt x="252" y="110"/>
                          </a:cubicBezTo>
                          <a:cubicBezTo>
                            <a:pt x="252" y="105"/>
                            <a:pt x="255" y="102"/>
                            <a:pt x="258" y="99"/>
                          </a:cubicBezTo>
                          <a:cubicBezTo>
                            <a:pt x="259" y="99"/>
                            <a:pt x="260" y="98"/>
                            <a:pt x="260" y="97"/>
                          </a:cubicBezTo>
                          <a:lnTo>
                            <a:pt x="258" y="9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5" name="Freeform 1161">
                      <a:extLst>
                        <a:ext uri="{FF2B5EF4-FFF2-40B4-BE49-F238E27FC236}">
                          <a16:creationId xmlns:a16="http://schemas.microsoft.com/office/drawing/2014/main" id="{815C1004-077C-F16A-EEA3-ABF067B333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459584"/>
                      <a:ext cx="7518" cy="3759"/>
                    </a:xfrm>
                    <a:custGeom>
                      <a:avLst/>
                      <a:gdLst>
                        <a:gd name="T0" fmla="*/ 9 w 15"/>
                        <a:gd name="T1" fmla="*/ 10 h 11"/>
                        <a:gd name="T2" fmla="*/ 15 w 15"/>
                        <a:gd name="T3" fmla="*/ 10 h 11"/>
                        <a:gd name="T4" fmla="*/ 15 w 15"/>
                        <a:gd name="T5" fmla="*/ 9 h 11"/>
                        <a:gd name="T6" fmla="*/ 12 w 15"/>
                        <a:gd name="T7" fmla="*/ 8 h 11"/>
                        <a:gd name="T8" fmla="*/ 12 w 15"/>
                        <a:gd name="T9" fmla="*/ 7 h 11"/>
                        <a:gd name="T10" fmla="*/ 7 w 15"/>
                        <a:gd name="T11" fmla="*/ 7 h 11"/>
                        <a:gd name="T12" fmla="*/ 11 w 15"/>
                        <a:gd name="T13" fmla="*/ 5 h 11"/>
                        <a:gd name="T14" fmla="*/ 13 w 15"/>
                        <a:gd name="T15" fmla="*/ 3 h 11"/>
                        <a:gd name="T16" fmla="*/ 13 w 15"/>
                        <a:gd name="T17" fmla="*/ 0 h 11"/>
                        <a:gd name="T18" fmla="*/ 9 w 15"/>
                        <a:gd name="T19" fmla="*/ 0 h 11"/>
                        <a:gd name="T20" fmla="*/ 0 w 15"/>
                        <a:gd name="T21" fmla="*/ 8 h 11"/>
                        <a:gd name="T22" fmla="*/ 5 w 15"/>
                        <a:gd name="T23" fmla="*/ 11 h 11"/>
                        <a:gd name="T24" fmla="*/ 9 w 15"/>
                        <a:gd name="T25" fmla="*/ 1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5" h="11">
                          <a:moveTo>
                            <a:pt x="9" y="10"/>
                          </a:moveTo>
                          <a:cubicBezTo>
                            <a:pt x="11" y="10"/>
                            <a:pt x="13" y="10"/>
                            <a:pt x="15" y="10"/>
                          </a:cubicBezTo>
                          <a:lnTo>
                            <a:pt x="15" y="9"/>
                          </a:lnTo>
                          <a:cubicBezTo>
                            <a:pt x="14" y="9"/>
                            <a:pt x="13" y="8"/>
                            <a:pt x="12" y="8"/>
                          </a:cubicBezTo>
                          <a:cubicBezTo>
                            <a:pt x="12" y="8"/>
                            <a:pt x="12" y="7"/>
                            <a:pt x="12" y="7"/>
                          </a:cubicBezTo>
                          <a:lnTo>
                            <a:pt x="7" y="7"/>
                          </a:lnTo>
                          <a:lnTo>
                            <a:pt x="11" y="5"/>
                          </a:lnTo>
                          <a:cubicBezTo>
                            <a:pt x="12" y="5"/>
                            <a:pt x="13" y="3"/>
                            <a:pt x="13" y="3"/>
                          </a:cubicBezTo>
                          <a:lnTo>
                            <a:pt x="13" y="0"/>
                          </a:lnTo>
                          <a:lnTo>
                            <a:pt x="9" y="0"/>
                          </a:lnTo>
                          <a:cubicBezTo>
                            <a:pt x="6" y="0"/>
                            <a:pt x="0" y="3"/>
                            <a:pt x="0" y="8"/>
                          </a:cubicBezTo>
                          <a:cubicBezTo>
                            <a:pt x="0" y="9"/>
                            <a:pt x="3" y="11"/>
                            <a:pt x="5" y="11"/>
                          </a:cubicBezTo>
                          <a:cubicBezTo>
                            <a:pt x="6" y="11"/>
                            <a:pt x="7" y="10"/>
                            <a:pt x="9" y="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Freeform 1162">
                      <a:extLst>
                        <a:ext uri="{FF2B5EF4-FFF2-40B4-BE49-F238E27FC236}">
                          <a16:creationId xmlns:a16="http://schemas.microsoft.com/office/drawing/2014/main" id="{73D925C8-0681-4CFA-1B3A-3085AD9DD5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472739"/>
                      <a:ext cx="3759" cy="3759"/>
                    </a:xfrm>
                    <a:custGeom>
                      <a:avLst/>
                      <a:gdLst>
                        <a:gd name="T0" fmla="*/ 0 w 9"/>
                        <a:gd name="T1" fmla="*/ 6 h 10"/>
                        <a:gd name="T2" fmla="*/ 9 w 9"/>
                        <a:gd name="T3" fmla="*/ 10 h 10"/>
                        <a:gd name="T4" fmla="*/ 9 w 9"/>
                        <a:gd name="T5" fmla="*/ 7 h 10"/>
                        <a:gd name="T6" fmla="*/ 8 w 9"/>
                        <a:gd name="T7" fmla="*/ 6 h 10"/>
                        <a:gd name="T8" fmla="*/ 8 w 9"/>
                        <a:gd name="T9" fmla="*/ 5 h 10"/>
                        <a:gd name="T10" fmla="*/ 6 w 9"/>
                        <a:gd name="T11" fmla="*/ 4 h 10"/>
                        <a:gd name="T12" fmla="*/ 6 w 9"/>
                        <a:gd name="T13" fmla="*/ 0 h 10"/>
                        <a:gd name="T14" fmla="*/ 0 w 9"/>
                        <a:gd name="T15" fmla="*/ 6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9" h="10">
                          <a:moveTo>
                            <a:pt x="0" y="6"/>
                          </a:moveTo>
                          <a:cubicBezTo>
                            <a:pt x="0" y="9"/>
                            <a:pt x="5" y="10"/>
                            <a:pt x="9" y="10"/>
                          </a:cubicBezTo>
                          <a:lnTo>
                            <a:pt x="9" y="7"/>
                          </a:lnTo>
                          <a:cubicBezTo>
                            <a:pt x="8" y="7"/>
                            <a:pt x="8" y="6"/>
                            <a:pt x="8" y="6"/>
                          </a:cubicBezTo>
                          <a:cubicBezTo>
                            <a:pt x="8" y="6"/>
                            <a:pt x="8" y="5"/>
                            <a:pt x="8" y="5"/>
                          </a:cubicBezTo>
                          <a:cubicBezTo>
                            <a:pt x="7" y="5"/>
                            <a:pt x="7" y="5"/>
                            <a:pt x="6" y="4"/>
                          </a:cubicBezTo>
                          <a:cubicBezTo>
                            <a:pt x="5" y="4"/>
                            <a:pt x="5" y="2"/>
                            <a:pt x="6" y="0"/>
                          </a:cubicBezTo>
                          <a:cubicBezTo>
                            <a:pt x="3" y="2"/>
                            <a:pt x="0" y="4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7" name="Freeform 1163">
                      <a:extLst>
                        <a:ext uri="{FF2B5EF4-FFF2-40B4-BE49-F238E27FC236}">
                          <a16:creationId xmlns:a16="http://schemas.microsoft.com/office/drawing/2014/main" id="{F62CE2C8-A9CE-63E3-6BAD-4C1F0DAB74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67101"/>
                      <a:ext cx="1880" cy="1880"/>
                    </a:xfrm>
                    <a:custGeom>
                      <a:avLst/>
                      <a:gdLst>
                        <a:gd name="T0" fmla="*/ 0 w 4"/>
                        <a:gd name="T1" fmla="*/ 3 h 3"/>
                        <a:gd name="T2" fmla="*/ 2 w 4"/>
                        <a:gd name="T3" fmla="*/ 3 h 3"/>
                        <a:gd name="T4" fmla="*/ 4 w 4"/>
                        <a:gd name="T5" fmla="*/ 2 h 3"/>
                        <a:gd name="T6" fmla="*/ 1 w 4"/>
                        <a:gd name="T7" fmla="*/ 1 h 3"/>
                        <a:gd name="T8" fmla="*/ 0 w 4"/>
                        <a:gd name="T9" fmla="*/ 0 h 3"/>
                        <a:gd name="T10" fmla="*/ 0 w 4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0" y="3"/>
                          </a:moveTo>
                          <a:cubicBezTo>
                            <a:pt x="0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2"/>
                          </a:cubicBezTo>
                          <a:cubicBezTo>
                            <a:pt x="3" y="2"/>
                            <a:pt x="2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Freeform 1164">
                      <a:extLst>
                        <a:ext uri="{FF2B5EF4-FFF2-40B4-BE49-F238E27FC236}">
                          <a16:creationId xmlns:a16="http://schemas.microsoft.com/office/drawing/2014/main" id="{A3ACDFEF-E6D2-E3D5-A062-10BB5F4BB2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0607" y="4478378"/>
                      <a:ext cx="5639" cy="1880"/>
                    </a:xfrm>
                    <a:custGeom>
                      <a:avLst/>
                      <a:gdLst>
                        <a:gd name="T0" fmla="*/ 4 w 14"/>
                        <a:gd name="T1" fmla="*/ 2 h 7"/>
                        <a:gd name="T2" fmla="*/ 0 w 14"/>
                        <a:gd name="T3" fmla="*/ 4 h 7"/>
                        <a:gd name="T4" fmla="*/ 3 w 14"/>
                        <a:gd name="T5" fmla="*/ 7 h 7"/>
                        <a:gd name="T6" fmla="*/ 14 w 14"/>
                        <a:gd name="T7" fmla="*/ 3 h 7"/>
                        <a:gd name="T8" fmla="*/ 10 w 14"/>
                        <a:gd name="T9" fmla="*/ 0 h 7"/>
                        <a:gd name="T10" fmla="*/ 4 w 14"/>
                        <a:gd name="T11" fmla="*/ 2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4" h="7">
                          <a:moveTo>
                            <a:pt x="4" y="2"/>
                          </a:moveTo>
                          <a:cubicBezTo>
                            <a:pt x="2" y="3"/>
                            <a:pt x="1" y="3"/>
                            <a:pt x="0" y="4"/>
                          </a:cubicBezTo>
                          <a:cubicBezTo>
                            <a:pt x="0" y="6"/>
                            <a:pt x="2" y="7"/>
                            <a:pt x="3" y="7"/>
                          </a:cubicBezTo>
                          <a:cubicBezTo>
                            <a:pt x="5" y="7"/>
                            <a:pt x="14" y="5"/>
                            <a:pt x="14" y="3"/>
                          </a:cubicBezTo>
                          <a:cubicBezTo>
                            <a:pt x="14" y="3"/>
                            <a:pt x="12" y="1"/>
                            <a:pt x="10" y="0"/>
                          </a:cubicBezTo>
                          <a:cubicBezTo>
                            <a:pt x="9" y="2"/>
                            <a:pt x="6" y="2"/>
                            <a:pt x="4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Freeform 1165">
                      <a:extLst>
                        <a:ext uri="{FF2B5EF4-FFF2-40B4-BE49-F238E27FC236}">
                          <a16:creationId xmlns:a16="http://schemas.microsoft.com/office/drawing/2014/main" id="{F1A47F48-3FF7-78AF-C07F-A50FE229D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482137"/>
                      <a:ext cx="5639" cy="11277"/>
                    </a:xfrm>
                    <a:custGeom>
                      <a:avLst/>
                      <a:gdLst>
                        <a:gd name="T0" fmla="*/ 13 w 17"/>
                        <a:gd name="T1" fmla="*/ 11 h 24"/>
                        <a:gd name="T2" fmla="*/ 11 w 17"/>
                        <a:gd name="T3" fmla="*/ 10 h 24"/>
                        <a:gd name="T4" fmla="*/ 11 w 17"/>
                        <a:gd name="T5" fmla="*/ 4 h 24"/>
                        <a:gd name="T6" fmla="*/ 8 w 17"/>
                        <a:gd name="T7" fmla="*/ 1 h 24"/>
                        <a:gd name="T8" fmla="*/ 7 w 17"/>
                        <a:gd name="T9" fmla="*/ 0 h 24"/>
                        <a:gd name="T10" fmla="*/ 3 w 17"/>
                        <a:gd name="T11" fmla="*/ 4 h 24"/>
                        <a:gd name="T12" fmla="*/ 0 w 17"/>
                        <a:gd name="T13" fmla="*/ 8 h 24"/>
                        <a:gd name="T14" fmla="*/ 11 w 17"/>
                        <a:gd name="T15" fmla="*/ 24 h 24"/>
                        <a:gd name="T16" fmla="*/ 17 w 17"/>
                        <a:gd name="T17" fmla="*/ 18 h 24"/>
                        <a:gd name="T18" fmla="*/ 13 w 17"/>
                        <a:gd name="T19" fmla="*/ 11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24">
                          <a:moveTo>
                            <a:pt x="13" y="11"/>
                          </a:moveTo>
                          <a:cubicBezTo>
                            <a:pt x="12" y="11"/>
                            <a:pt x="11" y="11"/>
                            <a:pt x="11" y="10"/>
                          </a:cubicBezTo>
                          <a:cubicBezTo>
                            <a:pt x="10" y="9"/>
                            <a:pt x="11" y="6"/>
                            <a:pt x="11" y="4"/>
                          </a:cubicBezTo>
                          <a:cubicBezTo>
                            <a:pt x="11" y="3"/>
                            <a:pt x="9" y="2"/>
                            <a:pt x="8" y="1"/>
                          </a:cubicBezTo>
                          <a:cubicBezTo>
                            <a:pt x="8" y="1"/>
                            <a:pt x="7" y="1"/>
                            <a:pt x="7" y="0"/>
                          </a:cubicBezTo>
                          <a:cubicBezTo>
                            <a:pt x="6" y="2"/>
                            <a:pt x="5" y="3"/>
                            <a:pt x="3" y="4"/>
                          </a:cubicBezTo>
                          <a:cubicBezTo>
                            <a:pt x="2" y="5"/>
                            <a:pt x="0" y="6"/>
                            <a:pt x="0" y="8"/>
                          </a:cubicBezTo>
                          <a:cubicBezTo>
                            <a:pt x="0" y="10"/>
                            <a:pt x="9" y="22"/>
                            <a:pt x="11" y="24"/>
                          </a:cubicBezTo>
                          <a:cubicBezTo>
                            <a:pt x="15" y="24"/>
                            <a:pt x="17" y="21"/>
                            <a:pt x="17" y="18"/>
                          </a:cubicBezTo>
                          <a:cubicBezTo>
                            <a:pt x="17" y="16"/>
                            <a:pt x="14" y="11"/>
                            <a:pt x="13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1166">
                      <a:extLst>
                        <a:ext uri="{FF2B5EF4-FFF2-40B4-BE49-F238E27FC236}">
                          <a16:creationId xmlns:a16="http://schemas.microsoft.com/office/drawing/2014/main" id="{51131B32-3A9D-5BD0-9C1B-B5C6B0B385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99647" y="4468980"/>
                      <a:ext cx="11277" cy="9398"/>
                    </a:xfrm>
                    <a:custGeom>
                      <a:avLst/>
                      <a:gdLst>
                        <a:gd name="T0" fmla="*/ 21 w 24"/>
                        <a:gd name="T1" fmla="*/ 12 h 21"/>
                        <a:gd name="T2" fmla="*/ 15 w 24"/>
                        <a:gd name="T3" fmla="*/ 2 h 21"/>
                        <a:gd name="T4" fmla="*/ 14 w 24"/>
                        <a:gd name="T5" fmla="*/ 0 h 21"/>
                        <a:gd name="T6" fmla="*/ 0 w 24"/>
                        <a:gd name="T7" fmla="*/ 15 h 21"/>
                        <a:gd name="T8" fmla="*/ 3 w 24"/>
                        <a:gd name="T9" fmla="*/ 21 h 21"/>
                        <a:gd name="T10" fmla="*/ 8 w 24"/>
                        <a:gd name="T11" fmla="*/ 19 h 21"/>
                        <a:gd name="T12" fmla="*/ 13 w 24"/>
                        <a:gd name="T13" fmla="*/ 18 h 21"/>
                        <a:gd name="T14" fmla="*/ 21 w 24"/>
                        <a:gd name="T15" fmla="*/ 18 h 21"/>
                        <a:gd name="T16" fmla="*/ 24 w 24"/>
                        <a:gd name="T17" fmla="*/ 16 h 21"/>
                        <a:gd name="T18" fmla="*/ 21 w 24"/>
                        <a:gd name="T19" fmla="*/ 1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21" y="12"/>
                          </a:moveTo>
                          <a:cubicBezTo>
                            <a:pt x="20" y="12"/>
                            <a:pt x="18" y="10"/>
                            <a:pt x="15" y="2"/>
                          </a:cubicBezTo>
                          <a:cubicBezTo>
                            <a:pt x="15" y="1"/>
                            <a:pt x="15" y="1"/>
                            <a:pt x="14" y="0"/>
                          </a:cubicBezTo>
                          <a:cubicBezTo>
                            <a:pt x="9" y="1"/>
                            <a:pt x="0" y="5"/>
                            <a:pt x="0" y="15"/>
                          </a:cubicBezTo>
                          <a:cubicBezTo>
                            <a:pt x="0" y="20"/>
                            <a:pt x="0" y="21"/>
                            <a:pt x="3" y="21"/>
                          </a:cubicBezTo>
                          <a:cubicBezTo>
                            <a:pt x="5" y="21"/>
                            <a:pt x="7" y="20"/>
                            <a:pt x="8" y="19"/>
                          </a:cubicBezTo>
                          <a:cubicBezTo>
                            <a:pt x="10" y="19"/>
                            <a:pt x="11" y="18"/>
                            <a:pt x="13" y="18"/>
                          </a:cubicBezTo>
                          <a:lnTo>
                            <a:pt x="21" y="18"/>
                          </a:lnTo>
                          <a:cubicBezTo>
                            <a:pt x="24" y="18"/>
                            <a:pt x="24" y="17"/>
                            <a:pt x="24" y="16"/>
                          </a:cubicBezTo>
                          <a:cubicBezTo>
                            <a:pt x="24" y="14"/>
                            <a:pt x="22" y="12"/>
                            <a:pt x="21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1167">
                      <a:extLst>
                        <a:ext uri="{FF2B5EF4-FFF2-40B4-BE49-F238E27FC236}">
                          <a16:creationId xmlns:a16="http://schemas.microsoft.com/office/drawing/2014/main" id="{71B4DD13-FA7A-1420-DFD0-98FE2DBCE9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5674" y="4403200"/>
                      <a:ext cx="54505" cy="73300"/>
                    </a:xfrm>
                    <a:custGeom>
                      <a:avLst/>
                      <a:gdLst>
                        <a:gd name="T0" fmla="*/ 97 w 131"/>
                        <a:gd name="T1" fmla="*/ 169 h 169"/>
                        <a:gd name="T2" fmla="*/ 121 w 131"/>
                        <a:gd name="T3" fmla="*/ 159 h 169"/>
                        <a:gd name="T4" fmla="*/ 129 w 131"/>
                        <a:gd name="T5" fmla="*/ 124 h 169"/>
                        <a:gd name="T6" fmla="*/ 125 w 131"/>
                        <a:gd name="T7" fmla="*/ 111 h 169"/>
                        <a:gd name="T8" fmla="*/ 118 w 131"/>
                        <a:gd name="T9" fmla="*/ 68 h 169"/>
                        <a:gd name="T10" fmla="*/ 111 w 131"/>
                        <a:gd name="T11" fmla="*/ 55 h 169"/>
                        <a:gd name="T12" fmla="*/ 105 w 131"/>
                        <a:gd name="T13" fmla="*/ 44 h 169"/>
                        <a:gd name="T14" fmla="*/ 87 w 131"/>
                        <a:gd name="T15" fmla="*/ 40 h 169"/>
                        <a:gd name="T16" fmla="*/ 92 w 131"/>
                        <a:gd name="T17" fmla="*/ 37 h 169"/>
                        <a:gd name="T18" fmla="*/ 99 w 131"/>
                        <a:gd name="T19" fmla="*/ 34 h 169"/>
                        <a:gd name="T20" fmla="*/ 96 w 131"/>
                        <a:gd name="T21" fmla="*/ 31 h 169"/>
                        <a:gd name="T22" fmla="*/ 96 w 131"/>
                        <a:gd name="T23" fmla="*/ 31 h 169"/>
                        <a:gd name="T24" fmla="*/ 95 w 131"/>
                        <a:gd name="T25" fmla="*/ 31 h 169"/>
                        <a:gd name="T26" fmla="*/ 96 w 131"/>
                        <a:gd name="T27" fmla="*/ 16 h 169"/>
                        <a:gd name="T28" fmla="*/ 98 w 131"/>
                        <a:gd name="T29" fmla="*/ 15 h 169"/>
                        <a:gd name="T30" fmla="*/ 103 w 131"/>
                        <a:gd name="T31" fmla="*/ 22 h 169"/>
                        <a:gd name="T32" fmla="*/ 107 w 131"/>
                        <a:gd name="T33" fmla="*/ 28 h 169"/>
                        <a:gd name="T34" fmla="*/ 104 w 131"/>
                        <a:gd name="T35" fmla="*/ 20 h 169"/>
                        <a:gd name="T36" fmla="*/ 95 w 131"/>
                        <a:gd name="T37" fmla="*/ 10 h 169"/>
                        <a:gd name="T38" fmla="*/ 91 w 131"/>
                        <a:gd name="T39" fmla="*/ 11 h 169"/>
                        <a:gd name="T40" fmla="*/ 78 w 131"/>
                        <a:gd name="T41" fmla="*/ 5 h 169"/>
                        <a:gd name="T42" fmla="*/ 70 w 131"/>
                        <a:gd name="T43" fmla="*/ 1 h 169"/>
                        <a:gd name="T44" fmla="*/ 60 w 131"/>
                        <a:gd name="T45" fmla="*/ 0 h 169"/>
                        <a:gd name="T46" fmla="*/ 42 w 131"/>
                        <a:gd name="T47" fmla="*/ 6 h 169"/>
                        <a:gd name="T48" fmla="*/ 36 w 131"/>
                        <a:gd name="T49" fmla="*/ 29 h 169"/>
                        <a:gd name="T50" fmla="*/ 19 w 131"/>
                        <a:gd name="T51" fmla="*/ 46 h 169"/>
                        <a:gd name="T52" fmla="*/ 7 w 131"/>
                        <a:gd name="T53" fmla="*/ 49 h 169"/>
                        <a:gd name="T54" fmla="*/ 0 w 131"/>
                        <a:gd name="T55" fmla="*/ 60 h 169"/>
                        <a:gd name="T56" fmla="*/ 21 w 131"/>
                        <a:gd name="T57" fmla="*/ 83 h 169"/>
                        <a:gd name="T58" fmla="*/ 21 w 131"/>
                        <a:gd name="T59" fmla="*/ 91 h 169"/>
                        <a:gd name="T60" fmla="*/ 32 w 131"/>
                        <a:gd name="T61" fmla="*/ 95 h 169"/>
                        <a:gd name="T62" fmla="*/ 32 w 131"/>
                        <a:gd name="T63" fmla="*/ 90 h 169"/>
                        <a:gd name="T64" fmla="*/ 37 w 131"/>
                        <a:gd name="T65" fmla="*/ 76 h 169"/>
                        <a:gd name="T66" fmla="*/ 41 w 131"/>
                        <a:gd name="T67" fmla="*/ 87 h 169"/>
                        <a:gd name="T68" fmla="*/ 49 w 131"/>
                        <a:gd name="T69" fmla="*/ 114 h 169"/>
                        <a:gd name="T70" fmla="*/ 49 w 131"/>
                        <a:gd name="T71" fmla="*/ 114 h 169"/>
                        <a:gd name="T72" fmla="*/ 97 w 131"/>
                        <a:gd name="T7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31" h="169">
                          <a:moveTo>
                            <a:pt x="97" y="169"/>
                          </a:moveTo>
                          <a:cubicBezTo>
                            <a:pt x="107" y="169"/>
                            <a:pt x="116" y="166"/>
                            <a:pt x="121" y="159"/>
                          </a:cubicBezTo>
                          <a:cubicBezTo>
                            <a:pt x="128" y="151"/>
                            <a:pt x="131" y="139"/>
                            <a:pt x="129" y="124"/>
                          </a:cubicBezTo>
                          <a:cubicBezTo>
                            <a:pt x="128" y="120"/>
                            <a:pt x="127" y="116"/>
                            <a:pt x="125" y="111"/>
                          </a:cubicBezTo>
                          <a:cubicBezTo>
                            <a:pt x="121" y="102"/>
                            <a:pt x="117" y="90"/>
                            <a:pt x="118" y="68"/>
                          </a:cubicBezTo>
                          <a:cubicBezTo>
                            <a:pt x="113" y="62"/>
                            <a:pt x="112" y="59"/>
                            <a:pt x="111" y="55"/>
                          </a:cubicBezTo>
                          <a:cubicBezTo>
                            <a:pt x="110" y="52"/>
                            <a:pt x="109" y="49"/>
                            <a:pt x="105" y="44"/>
                          </a:cubicBezTo>
                          <a:cubicBezTo>
                            <a:pt x="87" y="42"/>
                            <a:pt x="87" y="41"/>
                            <a:pt x="87" y="40"/>
                          </a:cubicBezTo>
                          <a:cubicBezTo>
                            <a:pt x="87" y="39"/>
                            <a:pt x="89" y="38"/>
                            <a:pt x="92" y="37"/>
                          </a:cubicBezTo>
                          <a:cubicBezTo>
                            <a:pt x="94" y="37"/>
                            <a:pt x="99" y="35"/>
                            <a:pt x="99" y="34"/>
                          </a:cubicBezTo>
                          <a:cubicBezTo>
                            <a:pt x="99" y="34"/>
                            <a:pt x="99" y="33"/>
                            <a:pt x="96" y="31"/>
                          </a:cubicBezTo>
                          <a:lnTo>
                            <a:pt x="96" y="31"/>
                          </a:lnTo>
                          <a:lnTo>
                            <a:pt x="95" y="31"/>
                          </a:lnTo>
                          <a:cubicBezTo>
                            <a:pt x="95" y="19"/>
                            <a:pt x="95" y="17"/>
                            <a:pt x="96" y="16"/>
                          </a:cubicBezTo>
                          <a:cubicBezTo>
                            <a:pt x="97" y="16"/>
                            <a:pt x="97" y="15"/>
                            <a:pt x="98" y="15"/>
                          </a:cubicBezTo>
                          <a:cubicBezTo>
                            <a:pt x="99" y="15"/>
                            <a:pt x="100" y="18"/>
                            <a:pt x="103" y="22"/>
                          </a:cubicBezTo>
                          <a:cubicBezTo>
                            <a:pt x="104" y="23"/>
                            <a:pt x="106" y="27"/>
                            <a:pt x="107" y="28"/>
                          </a:cubicBezTo>
                          <a:cubicBezTo>
                            <a:pt x="106" y="25"/>
                            <a:pt x="105" y="22"/>
                            <a:pt x="104" y="20"/>
                          </a:cubicBezTo>
                          <a:cubicBezTo>
                            <a:pt x="103" y="14"/>
                            <a:pt x="102" y="10"/>
                            <a:pt x="95" y="10"/>
                          </a:cubicBezTo>
                          <a:cubicBezTo>
                            <a:pt x="94" y="11"/>
                            <a:pt x="93" y="11"/>
                            <a:pt x="91" y="11"/>
                          </a:cubicBezTo>
                          <a:cubicBezTo>
                            <a:pt x="87" y="11"/>
                            <a:pt x="82" y="8"/>
                            <a:pt x="78" y="5"/>
                          </a:cubicBezTo>
                          <a:cubicBezTo>
                            <a:pt x="75" y="3"/>
                            <a:pt x="72" y="1"/>
                            <a:pt x="70" y="1"/>
                          </a:cubicBezTo>
                          <a:cubicBezTo>
                            <a:pt x="66" y="0"/>
                            <a:pt x="63" y="0"/>
                            <a:pt x="60" y="0"/>
                          </a:cubicBezTo>
                          <a:cubicBezTo>
                            <a:pt x="51" y="0"/>
                            <a:pt x="46" y="2"/>
                            <a:pt x="42" y="6"/>
                          </a:cubicBezTo>
                          <a:cubicBezTo>
                            <a:pt x="37" y="11"/>
                            <a:pt x="35" y="18"/>
                            <a:pt x="36" y="29"/>
                          </a:cubicBezTo>
                          <a:cubicBezTo>
                            <a:pt x="37" y="44"/>
                            <a:pt x="28" y="45"/>
                            <a:pt x="19" y="46"/>
                          </a:cubicBezTo>
                          <a:cubicBezTo>
                            <a:pt x="15" y="46"/>
                            <a:pt x="10" y="47"/>
                            <a:pt x="7" y="49"/>
                          </a:cubicBezTo>
                          <a:cubicBezTo>
                            <a:pt x="4" y="52"/>
                            <a:pt x="2" y="56"/>
                            <a:pt x="0" y="60"/>
                          </a:cubicBezTo>
                          <a:cubicBezTo>
                            <a:pt x="4" y="62"/>
                            <a:pt x="21" y="74"/>
                            <a:pt x="21" y="83"/>
                          </a:cubicBezTo>
                          <a:lnTo>
                            <a:pt x="21" y="91"/>
                          </a:lnTo>
                          <a:cubicBezTo>
                            <a:pt x="21" y="94"/>
                            <a:pt x="24" y="95"/>
                            <a:pt x="32" y="95"/>
                          </a:cubicBezTo>
                          <a:lnTo>
                            <a:pt x="32" y="90"/>
                          </a:lnTo>
                          <a:cubicBezTo>
                            <a:pt x="34" y="77"/>
                            <a:pt x="35" y="76"/>
                            <a:pt x="37" y="76"/>
                          </a:cubicBezTo>
                          <a:cubicBezTo>
                            <a:pt x="39" y="76"/>
                            <a:pt x="39" y="78"/>
                            <a:pt x="41" y="87"/>
                          </a:cubicBezTo>
                          <a:cubicBezTo>
                            <a:pt x="43" y="96"/>
                            <a:pt x="45" y="108"/>
                            <a:pt x="49" y="114"/>
                          </a:cubicBezTo>
                          <a:lnTo>
                            <a:pt x="49" y="114"/>
                          </a:lnTo>
                          <a:cubicBezTo>
                            <a:pt x="56" y="149"/>
                            <a:pt x="74" y="169"/>
                            <a:pt x="97" y="1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1168">
                      <a:extLst>
                        <a:ext uri="{FF2B5EF4-FFF2-40B4-BE49-F238E27FC236}">
                          <a16:creationId xmlns:a16="http://schemas.microsoft.com/office/drawing/2014/main" id="{F33A5525-4843-0095-5E57-66692D0674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1170" y="4429512"/>
                      <a:ext cx="69541" cy="88335"/>
                    </a:xfrm>
                    <a:custGeom>
                      <a:avLst/>
                      <a:gdLst>
                        <a:gd name="T0" fmla="*/ 144 w 162"/>
                        <a:gd name="T1" fmla="*/ 78 h 203"/>
                        <a:gd name="T2" fmla="*/ 160 w 162"/>
                        <a:gd name="T3" fmla="*/ 35 h 203"/>
                        <a:gd name="T4" fmla="*/ 145 w 162"/>
                        <a:gd name="T5" fmla="*/ 21 h 203"/>
                        <a:gd name="T6" fmla="*/ 126 w 162"/>
                        <a:gd name="T7" fmla="*/ 1 h 203"/>
                        <a:gd name="T8" fmla="*/ 100 w 162"/>
                        <a:gd name="T9" fmla="*/ 23 h 203"/>
                        <a:gd name="T10" fmla="*/ 89 w 162"/>
                        <a:gd name="T11" fmla="*/ 34 h 203"/>
                        <a:gd name="T12" fmla="*/ 80 w 162"/>
                        <a:gd name="T13" fmla="*/ 51 h 203"/>
                        <a:gd name="T14" fmla="*/ 63 w 162"/>
                        <a:gd name="T15" fmla="*/ 69 h 203"/>
                        <a:gd name="T16" fmla="*/ 54 w 162"/>
                        <a:gd name="T17" fmla="*/ 106 h 203"/>
                        <a:gd name="T18" fmla="*/ 1 w 162"/>
                        <a:gd name="T19" fmla="*/ 120 h 203"/>
                        <a:gd name="T20" fmla="*/ 11 w 162"/>
                        <a:gd name="T21" fmla="*/ 118 h 203"/>
                        <a:gd name="T22" fmla="*/ 12 w 162"/>
                        <a:gd name="T23" fmla="*/ 119 h 203"/>
                        <a:gd name="T24" fmla="*/ 15 w 162"/>
                        <a:gd name="T25" fmla="*/ 121 h 203"/>
                        <a:gd name="T26" fmla="*/ 24 w 162"/>
                        <a:gd name="T27" fmla="*/ 119 h 203"/>
                        <a:gd name="T28" fmla="*/ 25 w 162"/>
                        <a:gd name="T29" fmla="*/ 121 h 203"/>
                        <a:gd name="T30" fmla="*/ 26 w 162"/>
                        <a:gd name="T31" fmla="*/ 124 h 203"/>
                        <a:gd name="T32" fmla="*/ 23 w 162"/>
                        <a:gd name="T33" fmla="*/ 135 h 203"/>
                        <a:gd name="T34" fmla="*/ 26 w 162"/>
                        <a:gd name="T35" fmla="*/ 150 h 203"/>
                        <a:gd name="T36" fmla="*/ 38 w 162"/>
                        <a:gd name="T37" fmla="*/ 172 h 203"/>
                        <a:gd name="T38" fmla="*/ 39 w 162"/>
                        <a:gd name="T39" fmla="*/ 164 h 203"/>
                        <a:gd name="T40" fmla="*/ 41 w 162"/>
                        <a:gd name="T41" fmla="*/ 164 h 203"/>
                        <a:gd name="T42" fmla="*/ 60 w 162"/>
                        <a:gd name="T43" fmla="*/ 184 h 203"/>
                        <a:gd name="T44" fmla="*/ 59 w 162"/>
                        <a:gd name="T45" fmla="*/ 172 h 203"/>
                        <a:gd name="T46" fmla="*/ 60 w 162"/>
                        <a:gd name="T47" fmla="*/ 158 h 203"/>
                        <a:gd name="T48" fmla="*/ 65 w 162"/>
                        <a:gd name="T49" fmla="*/ 159 h 203"/>
                        <a:gd name="T50" fmla="*/ 70 w 162"/>
                        <a:gd name="T51" fmla="*/ 139 h 203"/>
                        <a:gd name="T52" fmla="*/ 71 w 162"/>
                        <a:gd name="T53" fmla="*/ 141 h 203"/>
                        <a:gd name="T54" fmla="*/ 70 w 162"/>
                        <a:gd name="T55" fmla="*/ 151 h 203"/>
                        <a:gd name="T56" fmla="*/ 77 w 162"/>
                        <a:gd name="T57" fmla="*/ 145 h 203"/>
                        <a:gd name="T58" fmla="*/ 78 w 162"/>
                        <a:gd name="T59" fmla="*/ 146 h 203"/>
                        <a:gd name="T60" fmla="*/ 78 w 162"/>
                        <a:gd name="T61" fmla="*/ 149 h 203"/>
                        <a:gd name="T62" fmla="*/ 75 w 162"/>
                        <a:gd name="T63" fmla="*/ 158 h 203"/>
                        <a:gd name="T64" fmla="*/ 75 w 162"/>
                        <a:gd name="T65" fmla="*/ 158 h 203"/>
                        <a:gd name="T66" fmla="*/ 79 w 162"/>
                        <a:gd name="T67" fmla="*/ 157 h 203"/>
                        <a:gd name="T68" fmla="*/ 80 w 162"/>
                        <a:gd name="T69" fmla="*/ 160 h 203"/>
                        <a:gd name="T70" fmla="*/ 85 w 162"/>
                        <a:gd name="T71" fmla="*/ 154 h 203"/>
                        <a:gd name="T72" fmla="*/ 81 w 162"/>
                        <a:gd name="T73" fmla="*/ 145 h 203"/>
                        <a:gd name="T74" fmla="*/ 95 w 162"/>
                        <a:gd name="T75" fmla="*/ 152 h 203"/>
                        <a:gd name="T76" fmla="*/ 81 w 162"/>
                        <a:gd name="T77" fmla="*/ 170 h 203"/>
                        <a:gd name="T78" fmla="*/ 74 w 162"/>
                        <a:gd name="T79" fmla="*/ 187 h 203"/>
                        <a:gd name="T80" fmla="*/ 74 w 162"/>
                        <a:gd name="T81" fmla="*/ 190 h 203"/>
                        <a:gd name="T82" fmla="*/ 85 w 162"/>
                        <a:gd name="T83" fmla="*/ 192 h 203"/>
                        <a:gd name="T84" fmla="*/ 93 w 162"/>
                        <a:gd name="T85" fmla="*/ 203 h 203"/>
                        <a:gd name="T86" fmla="*/ 96 w 162"/>
                        <a:gd name="T87" fmla="*/ 199 h 203"/>
                        <a:gd name="T88" fmla="*/ 109 w 162"/>
                        <a:gd name="T89" fmla="*/ 177 h 203"/>
                        <a:gd name="T90" fmla="*/ 110 w 162"/>
                        <a:gd name="T91" fmla="*/ 171 h 203"/>
                        <a:gd name="T92" fmla="*/ 111 w 162"/>
                        <a:gd name="T93" fmla="*/ 150 h 203"/>
                        <a:gd name="T94" fmla="*/ 117 w 162"/>
                        <a:gd name="T95" fmla="*/ 133 h 203"/>
                        <a:gd name="T96" fmla="*/ 122 w 162"/>
                        <a:gd name="T97" fmla="*/ 134 h 203"/>
                        <a:gd name="T98" fmla="*/ 125 w 162"/>
                        <a:gd name="T99" fmla="*/ 137 h 203"/>
                        <a:gd name="T100" fmla="*/ 132 w 162"/>
                        <a:gd name="T101" fmla="*/ 134 h 203"/>
                        <a:gd name="T102" fmla="*/ 132 w 162"/>
                        <a:gd name="T103" fmla="*/ 109 h 203"/>
                        <a:gd name="T104" fmla="*/ 143 w 162"/>
                        <a:gd name="T105" fmla="*/ 78 h 2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62" h="203">
                          <a:moveTo>
                            <a:pt x="143" y="78"/>
                          </a:moveTo>
                          <a:cubicBezTo>
                            <a:pt x="143" y="78"/>
                            <a:pt x="143" y="78"/>
                            <a:pt x="144" y="78"/>
                          </a:cubicBezTo>
                          <a:cubicBezTo>
                            <a:pt x="162" y="71"/>
                            <a:pt x="161" y="62"/>
                            <a:pt x="160" y="44"/>
                          </a:cubicBezTo>
                          <a:cubicBezTo>
                            <a:pt x="160" y="42"/>
                            <a:pt x="160" y="38"/>
                            <a:pt x="160" y="35"/>
                          </a:cubicBezTo>
                          <a:cubicBezTo>
                            <a:pt x="152" y="35"/>
                            <a:pt x="145" y="35"/>
                            <a:pt x="145" y="29"/>
                          </a:cubicBezTo>
                          <a:lnTo>
                            <a:pt x="145" y="21"/>
                          </a:lnTo>
                          <a:cubicBezTo>
                            <a:pt x="145" y="14"/>
                            <a:pt x="133" y="4"/>
                            <a:pt x="126" y="0"/>
                          </a:cubicBezTo>
                          <a:lnTo>
                            <a:pt x="126" y="1"/>
                          </a:lnTo>
                          <a:cubicBezTo>
                            <a:pt x="120" y="12"/>
                            <a:pt x="115" y="23"/>
                            <a:pt x="103" y="23"/>
                          </a:cubicBezTo>
                          <a:cubicBezTo>
                            <a:pt x="102" y="23"/>
                            <a:pt x="101" y="23"/>
                            <a:pt x="100" y="23"/>
                          </a:cubicBezTo>
                          <a:cubicBezTo>
                            <a:pt x="100" y="23"/>
                            <a:pt x="99" y="25"/>
                            <a:pt x="99" y="25"/>
                          </a:cubicBezTo>
                          <a:cubicBezTo>
                            <a:pt x="98" y="28"/>
                            <a:pt x="96" y="34"/>
                            <a:pt x="89" y="34"/>
                          </a:cubicBezTo>
                          <a:cubicBezTo>
                            <a:pt x="90" y="41"/>
                            <a:pt x="89" y="46"/>
                            <a:pt x="86" y="48"/>
                          </a:cubicBezTo>
                          <a:cubicBezTo>
                            <a:pt x="85" y="50"/>
                            <a:pt x="82" y="51"/>
                            <a:pt x="80" y="51"/>
                          </a:cubicBezTo>
                          <a:cubicBezTo>
                            <a:pt x="80" y="68"/>
                            <a:pt x="74" y="69"/>
                            <a:pt x="64" y="69"/>
                          </a:cubicBezTo>
                          <a:lnTo>
                            <a:pt x="63" y="69"/>
                          </a:lnTo>
                          <a:cubicBezTo>
                            <a:pt x="65" y="93"/>
                            <a:pt x="60" y="101"/>
                            <a:pt x="58" y="104"/>
                          </a:cubicBezTo>
                          <a:cubicBezTo>
                            <a:pt x="57" y="105"/>
                            <a:pt x="56" y="106"/>
                            <a:pt x="54" y="106"/>
                          </a:cubicBezTo>
                          <a:cubicBezTo>
                            <a:pt x="54" y="106"/>
                            <a:pt x="25" y="111"/>
                            <a:pt x="0" y="111"/>
                          </a:cubicBezTo>
                          <a:cubicBezTo>
                            <a:pt x="0" y="114"/>
                            <a:pt x="0" y="117"/>
                            <a:pt x="1" y="120"/>
                          </a:cubicBezTo>
                          <a:cubicBezTo>
                            <a:pt x="4" y="120"/>
                            <a:pt x="8" y="119"/>
                            <a:pt x="10" y="118"/>
                          </a:cubicBezTo>
                          <a:cubicBezTo>
                            <a:pt x="10" y="118"/>
                            <a:pt x="10" y="118"/>
                            <a:pt x="11" y="118"/>
                          </a:cubicBezTo>
                          <a:cubicBezTo>
                            <a:pt x="11" y="118"/>
                            <a:pt x="11" y="118"/>
                            <a:pt x="11" y="118"/>
                          </a:cubicBezTo>
                          <a:lnTo>
                            <a:pt x="12" y="119"/>
                          </a:lnTo>
                          <a:cubicBezTo>
                            <a:pt x="12" y="121"/>
                            <a:pt x="13" y="122"/>
                            <a:pt x="14" y="122"/>
                          </a:cubicBezTo>
                          <a:cubicBezTo>
                            <a:pt x="14" y="122"/>
                            <a:pt x="15" y="121"/>
                            <a:pt x="15" y="121"/>
                          </a:cubicBezTo>
                          <a:cubicBezTo>
                            <a:pt x="16" y="120"/>
                            <a:pt x="17" y="119"/>
                            <a:pt x="18" y="119"/>
                          </a:cubicBezTo>
                          <a:lnTo>
                            <a:pt x="24" y="119"/>
                          </a:lnTo>
                          <a:cubicBezTo>
                            <a:pt x="25" y="119"/>
                            <a:pt x="25" y="119"/>
                            <a:pt x="25" y="120"/>
                          </a:cubicBezTo>
                          <a:cubicBezTo>
                            <a:pt x="26" y="120"/>
                            <a:pt x="26" y="121"/>
                            <a:pt x="25" y="121"/>
                          </a:cubicBezTo>
                          <a:cubicBezTo>
                            <a:pt x="25" y="122"/>
                            <a:pt x="25" y="123"/>
                            <a:pt x="25" y="123"/>
                          </a:cubicBezTo>
                          <a:cubicBezTo>
                            <a:pt x="25" y="124"/>
                            <a:pt x="26" y="124"/>
                            <a:pt x="26" y="124"/>
                          </a:cubicBezTo>
                          <a:cubicBezTo>
                            <a:pt x="26" y="127"/>
                            <a:pt x="25" y="128"/>
                            <a:pt x="24" y="130"/>
                          </a:cubicBezTo>
                          <a:cubicBezTo>
                            <a:pt x="24" y="131"/>
                            <a:pt x="23" y="133"/>
                            <a:pt x="23" y="135"/>
                          </a:cubicBezTo>
                          <a:cubicBezTo>
                            <a:pt x="23" y="137"/>
                            <a:pt x="24" y="140"/>
                            <a:pt x="24" y="142"/>
                          </a:cubicBezTo>
                          <a:cubicBezTo>
                            <a:pt x="25" y="145"/>
                            <a:pt x="26" y="147"/>
                            <a:pt x="26" y="150"/>
                          </a:cubicBezTo>
                          <a:cubicBezTo>
                            <a:pt x="26" y="156"/>
                            <a:pt x="23" y="163"/>
                            <a:pt x="20" y="167"/>
                          </a:cubicBezTo>
                          <a:cubicBezTo>
                            <a:pt x="25" y="170"/>
                            <a:pt x="33" y="172"/>
                            <a:pt x="38" y="172"/>
                          </a:cubicBezTo>
                          <a:cubicBezTo>
                            <a:pt x="38" y="171"/>
                            <a:pt x="38" y="169"/>
                            <a:pt x="38" y="168"/>
                          </a:cubicBezTo>
                          <a:cubicBezTo>
                            <a:pt x="39" y="167"/>
                            <a:pt x="39" y="165"/>
                            <a:pt x="39" y="164"/>
                          </a:cubicBezTo>
                          <a:cubicBezTo>
                            <a:pt x="39" y="164"/>
                            <a:pt x="39" y="164"/>
                            <a:pt x="40" y="163"/>
                          </a:cubicBezTo>
                          <a:cubicBezTo>
                            <a:pt x="40" y="163"/>
                            <a:pt x="40" y="163"/>
                            <a:pt x="41" y="164"/>
                          </a:cubicBezTo>
                          <a:cubicBezTo>
                            <a:pt x="46" y="167"/>
                            <a:pt x="50" y="172"/>
                            <a:pt x="54" y="177"/>
                          </a:cubicBezTo>
                          <a:cubicBezTo>
                            <a:pt x="56" y="180"/>
                            <a:pt x="58" y="182"/>
                            <a:pt x="60" y="184"/>
                          </a:cubicBezTo>
                          <a:cubicBezTo>
                            <a:pt x="60" y="183"/>
                            <a:pt x="60" y="182"/>
                            <a:pt x="60" y="180"/>
                          </a:cubicBezTo>
                          <a:cubicBezTo>
                            <a:pt x="60" y="177"/>
                            <a:pt x="60" y="174"/>
                            <a:pt x="59" y="172"/>
                          </a:cubicBezTo>
                          <a:cubicBezTo>
                            <a:pt x="59" y="169"/>
                            <a:pt x="59" y="167"/>
                            <a:pt x="59" y="163"/>
                          </a:cubicBezTo>
                          <a:cubicBezTo>
                            <a:pt x="59" y="161"/>
                            <a:pt x="60" y="159"/>
                            <a:pt x="60" y="158"/>
                          </a:cubicBezTo>
                          <a:cubicBezTo>
                            <a:pt x="61" y="157"/>
                            <a:pt x="62" y="157"/>
                            <a:pt x="62" y="158"/>
                          </a:cubicBezTo>
                          <a:cubicBezTo>
                            <a:pt x="63" y="158"/>
                            <a:pt x="63" y="159"/>
                            <a:pt x="65" y="159"/>
                          </a:cubicBezTo>
                          <a:cubicBezTo>
                            <a:pt x="65" y="153"/>
                            <a:pt x="67" y="144"/>
                            <a:pt x="69" y="140"/>
                          </a:cubicBezTo>
                          <a:cubicBezTo>
                            <a:pt x="69" y="139"/>
                            <a:pt x="70" y="139"/>
                            <a:pt x="70" y="139"/>
                          </a:cubicBezTo>
                          <a:cubicBezTo>
                            <a:pt x="71" y="139"/>
                            <a:pt x="71" y="139"/>
                            <a:pt x="71" y="140"/>
                          </a:cubicBezTo>
                          <a:lnTo>
                            <a:pt x="71" y="141"/>
                          </a:lnTo>
                          <a:cubicBezTo>
                            <a:pt x="73" y="145"/>
                            <a:pt x="74" y="147"/>
                            <a:pt x="70" y="149"/>
                          </a:cubicBezTo>
                          <a:lnTo>
                            <a:pt x="70" y="151"/>
                          </a:lnTo>
                          <a:cubicBezTo>
                            <a:pt x="71" y="151"/>
                            <a:pt x="71" y="150"/>
                            <a:pt x="72" y="149"/>
                          </a:cubicBezTo>
                          <a:cubicBezTo>
                            <a:pt x="73" y="148"/>
                            <a:pt x="74" y="146"/>
                            <a:pt x="77" y="145"/>
                          </a:cubicBezTo>
                          <a:cubicBezTo>
                            <a:pt x="77" y="144"/>
                            <a:pt x="78" y="144"/>
                            <a:pt x="78" y="145"/>
                          </a:cubicBezTo>
                          <a:cubicBezTo>
                            <a:pt x="78" y="145"/>
                            <a:pt x="78" y="145"/>
                            <a:pt x="78" y="146"/>
                          </a:cubicBezTo>
                          <a:lnTo>
                            <a:pt x="78" y="149"/>
                          </a:ln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78" y="150"/>
                            <a:pt x="78" y="150"/>
                            <a:pt x="78" y="150"/>
                          </a:cubicBezTo>
                          <a:cubicBezTo>
                            <a:pt x="77" y="152"/>
                            <a:pt x="75" y="155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6" y="158"/>
                            <a:pt x="77" y="157"/>
                            <a:pt x="79" y="157"/>
                          </a:cubicBezTo>
                          <a:cubicBezTo>
                            <a:pt x="79" y="157"/>
                            <a:pt x="79" y="157"/>
                            <a:pt x="79" y="157"/>
                          </a:cubicBezTo>
                          <a:cubicBezTo>
                            <a:pt x="80" y="158"/>
                            <a:pt x="80" y="158"/>
                            <a:pt x="80" y="158"/>
                          </a:cubicBezTo>
                          <a:cubicBezTo>
                            <a:pt x="80" y="159"/>
                            <a:pt x="80" y="160"/>
                            <a:pt x="80" y="160"/>
                          </a:cubicBezTo>
                          <a:cubicBezTo>
                            <a:pt x="80" y="160"/>
                            <a:pt x="80" y="160"/>
                            <a:pt x="81" y="160"/>
                          </a:cubicBezTo>
                          <a:cubicBezTo>
                            <a:pt x="83" y="160"/>
                            <a:pt x="85" y="159"/>
                            <a:pt x="85" y="154"/>
                          </a:cubicBezTo>
                          <a:cubicBezTo>
                            <a:pt x="85" y="151"/>
                            <a:pt x="84" y="150"/>
                            <a:pt x="83" y="148"/>
                          </a:cubicBezTo>
                          <a:cubicBezTo>
                            <a:pt x="82" y="147"/>
                            <a:pt x="81" y="146"/>
                            <a:pt x="81" y="145"/>
                          </a:cubicBezTo>
                          <a:cubicBezTo>
                            <a:pt x="81" y="143"/>
                            <a:pt x="84" y="137"/>
                            <a:pt x="87" y="137"/>
                          </a:cubicBezTo>
                          <a:cubicBezTo>
                            <a:pt x="92" y="137"/>
                            <a:pt x="95" y="148"/>
                            <a:pt x="95" y="152"/>
                          </a:cubicBezTo>
                          <a:cubicBezTo>
                            <a:pt x="95" y="158"/>
                            <a:pt x="91" y="161"/>
                            <a:pt x="87" y="164"/>
                          </a:cubicBezTo>
                          <a:cubicBezTo>
                            <a:pt x="85" y="166"/>
                            <a:pt x="82" y="168"/>
                            <a:pt x="81" y="170"/>
                          </a:cubicBezTo>
                          <a:cubicBezTo>
                            <a:pt x="80" y="180"/>
                            <a:pt x="78" y="180"/>
                            <a:pt x="77" y="180"/>
                          </a:cubicBezTo>
                          <a:cubicBezTo>
                            <a:pt x="75" y="180"/>
                            <a:pt x="75" y="183"/>
                            <a:pt x="74" y="187"/>
                          </a:cubicBezTo>
                          <a:cubicBezTo>
                            <a:pt x="74" y="188"/>
                            <a:pt x="74" y="189"/>
                            <a:pt x="73" y="190"/>
                          </a:cubicBezTo>
                          <a:cubicBezTo>
                            <a:pt x="74" y="190"/>
                            <a:pt x="74" y="190"/>
                            <a:pt x="74" y="190"/>
                          </a:cubicBezTo>
                          <a:lnTo>
                            <a:pt x="76" y="190"/>
                          </a:lnTo>
                          <a:cubicBezTo>
                            <a:pt x="79" y="190"/>
                            <a:pt x="82" y="190"/>
                            <a:pt x="85" y="192"/>
                          </a:cubicBezTo>
                          <a:cubicBezTo>
                            <a:pt x="87" y="193"/>
                            <a:pt x="88" y="195"/>
                            <a:pt x="89" y="197"/>
                          </a:cubicBezTo>
                          <a:cubicBezTo>
                            <a:pt x="91" y="199"/>
                            <a:pt x="92" y="202"/>
                            <a:pt x="93" y="203"/>
                          </a:cubicBezTo>
                          <a:cubicBezTo>
                            <a:pt x="93" y="203"/>
                            <a:pt x="93" y="203"/>
                            <a:pt x="94" y="203"/>
                          </a:cubicBezTo>
                          <a:cubicBezTo>
                            <a:pt x="94" y="202"/>
                            <a:pt x="95" y="200"/>
                            <a:pt x="96" y="199"/>
                          </a:cubicBezTo>
                          <a:cubicBezTo>
                            <a:pt x="100" y="194"/>
                            <a:pt x="104" y="189"/>
                            <a:pt x="105" y="182"/>
                          </a:cubicBezTo>
                          <a:cubicBezTo>
                            <a:pt x="106" y="179"/>
                            <a:pt x="107" y="178"/>
                            <a:pt x="109" y="177"/>
                          </a:cubicBezTo>
                          <a:cubicBezTo>
                            <a:pt x="110" y="176"/>
                            <a:pt x="111" y="175"/>
                            <a:pt x="111" y="173"/>
                          </a:cubicBezTo>
                          <a:cubicBezTo>
                            <a:pt x="111" y="172"/>
                            <a:pt x="111" y="172"/>
                            <a:pt x="110" y="171"/>
                          </a:cubicBezTo>
                          <a:cubicBezTo>
                            <a:pt x="108" y="170"/>
                            <a:pt x="107" y="169"/>
                            <a:pt x="107" y="166"/>
                          </a:cubicBezTo>
                          <a:cubicBezTo>
                            <a:pt x="107" y="159"/>
                            <a:pt x="109" y="154"/>
                            <a:pt x="111" y="150"/>
                          </a:cubicBezTo>
                          <a:cubicBezTo>
                            <a:pt x="114" y="146"/>
                            <a:pt x="116" y="142"/>
                            <a:pt x="116" y="135"/>
                          </a:cubicBezTo>
                          <a:cubicBezTo>
                            <a:pt x="116" y="134"/>
                            <a:pt x="117" y="133"/>
                            <a:pt x="117" y="133"/>
                          </a:cubicBezTo>
                          <a:lnTo>
                            <a:pt x="121" y="133"/>
                          </a:lnTo>
                          <a:cubicBezTo>
                            <a:pt x="122" y="133"/>
                            <a:pt x="122" y="134"/>
                            <a:pt x="122" y="134"/>
                          </a:cubicBezTo>
                          <a:cubicBezTo>
                            <a:pt x="122" y="134"/>
                            <a:pt x="123" y="134"/>
                            <a:pt x="123" y="135"/>
                          </a:cubicBezTo>
                          <a:cubicBezTo>
                            <a:pt x="124" y="136"/>
                            <a:pt x="125" y="137"/>
                            <a:pt x="125" y="137"/>
                          </a:cubicBezTo>
                          <a:cubicBezTo>
                            <a:pt x="127" y="137"/>
                            <a:pt x="129" y="136"/>
                            <a:pt x="131" y="135"/>
                          </a:cubicBezTo>
                          <a:cubicBezTo>
                            <a:pt x="131" y="135"/>
                            <a:pt x="131" y="134"/>
                            <a:pt x="132" y="134"/>
                          </a:cubicBezTo>
                          <a:cubicBezTo>
                            <a:pt x="131" y="128"/>
                            <a:pt x="131" y="121"/>
                            <a:pt x="132" y="115"/>
                          </a:cubicBezTo>
                          <a:cubicBezTo>
                            <a:pt x="132" y="113"/>
                            <a:pt x="132" y="111"/>
                            <a:pt x="132" y="109"/>
                          </a:cubicBezTo>
                          <a:cubicBezTo>
                            <a:pt x="131" y="102"/>
                            <a:pt x="133" y="97"/>
                            <a:pt x="138" y="88"/>
                          </a:cubicBezTo>
                          <a:cubicBezTo>
                            <a:pt x="140" y="85"/>
                            <a:pt x="141" y="82"/>
                            <a:pt x="14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1169">
                      <a:extLst>
                        <a:ext uri="{FF2B5EF4-FFF2-40B4-BE49-F238E27FC236}">
                          <a16:creationId xmlns:a16="http://schemas.microsoft.com/office/drawing/2014/main" id="{A8146174-7EB3-D38D-C31F-ADF0A0C8C4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6102" y="4692637"/>
                      <a:ext cx="73300" cy="56384"/>
                    </a:xfrm>
                    <a:custGeom>
                      <a:avLst/>
                      <a:gdLst>
                        <a:gd name="T0" fmla="*/ 160 w 175"/>
                        <a:gd name="T1" fmla="*/ 116 h 135"/>
                        <a:gd name="T2" fmla="*/ 170 w 175"/>
                        <a:gd name="T3" fmla="*/ 113 h 135"/>
                        <a:gd name="T4" fmla="*/ 173 w 175"/>
                        <a:gd name="T5" fmla="*/ 101 h 135"/>
                        <a:gd name="T6" fmla="*/ 175 w 175"/>
                        <a:gd name="T7" fmla="*/ 96 h 135"/>
                        <a:gd name="T8" fmla="*/ 171 w 175"/>
                        <a:gd name="T9" fmla="*/ 78 h 135"/>
                        <a:gd name="T10" fmla="*/ 169 w 175"/>
                        <a:gd name="T11" fmla="*/ 65 h 135"/>
                        <a:gd name="T12" fmla="*/ 168 w 175"/>
                        <a:gd name="T13" fmla="*/ 58 h 135"/>
                        <a:gd name="T14" fmla="*/ 154 w 175"/>
                        <a:gd name="T15" fmla="*/ 69 h 135"/>
                        <a:gd name="T16" fmla="*/ 147 w 175"/>
                        <a:gd name="T17" fmla="*/ 68 h 135"/>
                        <a:gd name="T18" fmla="*/ 149 w 175"/>
                        <a:gd name="T19" fmla="*/ 59 h 135"/>
                        <a:gd name="T20" fmla="*/ 145 w 175"/>
                        <a:gd name="T21" fmla="*/ 51 h 135"/>
                        <a:gd name="T22" fmla="*/ 147 w 175"/>
                        <a:gd name="T23" fmla="*/ 44 h 135"/>
                        <a:gd name="T24" fmla="*/ 138 w 175"/>
                        <a:gd name="T25" fmla="*/ 43 h 135"/>
                        <a:gd name="T26" fmla="*/ 117 w 175"/>
                        <a:gd name="T27" fmla="*/ 40 h 135"/>
                        <a:gd name="T28" fmla="*/ 107 w 175"/>
                        <a:gd name="T29" fmla="*/ 36 h 135"/>
                        <a:gd name="T30" fmla="*/ 95 w 175"/>
                        <a:gd name="T31" fmla="*/ 35 h 135"/>
                        <a:gd name="T32" fmla="*/ 86 w 175"/>
                        <a:gd name="T33" fmla="*/ 19 h 135"/>
                        <a:gd name="T34" fmla="*/ 61 w 175"/>
                        <a:gd name="T35" fmla="*/ 8 h 135"/>
                        <a:gd name="T36" fmla="*/ 37 w 175"/>
                        <a:gd name="T37" fmla="*/ 1 h 135"/>
                        <a:gd name="T38" fmla="*/ 32 w 175"/>
                        <a:gd name="T39" fmla="*/ 3 h 135"/>
                        <a:gd name="T40" fmla="*/ 25 w 175"/>
                        <a:gd name="T41" fmla="*/ 22 h 135"/>
                        <a:gd name="T42" fmla="*/ 27 w 175"/>
                        <a:gd name="T43" fmla="*/ 27 h 135"/>
                        <a:gd name="T44" fmla="*/ 19 w 175"/>
                        <a:gd name="T45" fmla="*/ 33 h 135"/>
                        <a:gd name="T46" fmla="*/ 9 w 175"/>
                        <a:gd name="T47" fmla="*/ 42 h 135"/>
                        <a:gd name="T48" fmla="*/ 3 w 175"/>
                        <a:gd name="T49" fmla="*/ 59 h 135"/>
                        <a:gd name="T50" fmla="*/ 9 w 175"/>
                        <a:gd name="T51" fmla="*/ 80 h 135"/>
                        <a:gd name="T52" fmla="*/ 6 w 175"/>
                        <a:gd name="T53" fmla="*/ 84 h 135"/>
                        <a:gd name="T54" fmla="*/ 8 w 175"/>
                        <a:gd name="T55" fmla="*/ 92 h 135"/>
                        <a:gd name="T56" fmla="*/ 27 w 175"/>
                        <a:gd name="T57" fmla="*/ 90 h 135"/>
                        <a:gd name="T58" fmla="*/ 20 w 175"/>
                        <a:gd name="T59" fmla="*/ 99 h 135"/>
                        <a:gd name="T60" fmla="*/ 27 w 175"/>
                        <a:gd name="T61" fmla="*/ 112 h 135"/>
                        <a:gd name="T62" fmla="*/ 40 w 175"/>
                        <a:gd name="T63" fmla="*/ 124 h 135"/>
                        <a:gd name="T64" fmla="*/ 50 w 175"/>
                        <a:gd name="T65" fmla="*/ 124 h 135"/>
                        <a:gd name="T66" fmla="*/ 62 w 175"/>
                        <a:gd name="T67" fmla="*/ 121 h 135"/>
                        <a:gd name="T68" fmla="*/ 69 w 175"/>
                        <a:gd name="T69" fmla="*/ 122 h 135"/>
                        <a:gd name="T70" fmla="*/ 83 w 175"/>
                        <a:gd name="T71" fmla="*/ 115 h 135"/>
                        <a:gd name="T72" fmla="*/ 109 w 175"/>
                        <a:gd name="T73" fmla="*/ 113 h 135"/>
                        <a:gd name="T74" fmla="*/ 115 w 175"/>
                        <a:gd name="T75" fmla="*/ 118 h 135"/>
                        <a:gd name="T76" fmla="*/ 126 w 175"/>
                        <a:gd name="T77" fmla="*/ 135 h 135"/>
                        <a:gd name="T78" fmla="*/ 137 w 175"/>
                        <a:gd name="T79" fmla="*/ 120 h 135"/>
                        <a:gd name="T80" fmla="*/ 148 w 175"/>
                        <a:gd name="T81" fmla="*/ 118 h 1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75" h="135">
                          <a:moveTo>
                            <a:pt x="150" y="117"/>
                          </a:moveTo>
                          <a:cubicBezTo>
                            <a:pt x="153" y="115"/>
                            <a:pt x="157" y="116"/>
                            <a:pt x="160" y="116"/>
                          </a:cubicBezTo>
                          <a:cubicBezTo>
                            <a:pt x="163" y="116"/>
                            <a:pt x="164" y="117"/>
                            <a:pt x="166" y="117"/>
                          </a:cubicBezTo>
                          <a:cubicBezTo>
                            <a:pt x="169" y="116"/>
                            <a:pt x="169" y="115"/>
                            <a:pt x="170" y="113"/>
                          </a:cubicBezTo>
                          <a:cubicBezTo>
                            <a:pt x="171" y="111"/>
                            <a:pt x="172" y="109"/>
                            <a:pt x="174" y="108"/>
                          </a:cubicBezTo>
                          <a:cubicBezTo>
                            <a:pt x="174" y="106"/>
                            <a:pt x="173" y="103"/>
                            <a:pt x="173" y="101"/>
                          </a:cubicBezTo>
                          <a:cubicBezTo>
                            <a:pt x="173" y="100"/>
                            <a:pt x="174" y="99"/>
                            <a:pt x="174" y="98"/>
                          </a:cubicBezTo>
                          <a:cubicBezTo>
                            <a:pt x="175" y="97"/>
                            <a:pt x="175" y="97"/>
                            <a:pt x="175" y="96"/>
                          </a:cubicBezTo>
                          <a:cubicBezTo>
                            <a:pt x="175" y="93"/>
                            <a:pt x="174" y="89"/>
                            <a:pt x="173" y="86"/>
                          </a:cubicBezTo>
                          <a:cubicBezTo>
                            <a:pt x="172" y="83"/>
                            <a:pt x="171" y="80"/>
                            <a:pt x="171" y="78"/>
                          </a:cubicBezTo>
                          <a:lnTo>
                            <a:pt x="171" y="74"/>
                          </a:lnTo>
                          <a:cubicBezTo>
                            <a:pt x="171" y="70"/>
                            <a:pt x="170" y="68"/>
                            <a:pt x="169" y="65"/>
                          </a:cubicBezTo>
                          <a:lnTo>
                            <a:pt x="168" y="64"/>
                          </a:lnTo>
                          <a:lnTo>
                            <a:pt x="168" y="58"/>
                          </a:lnTo>
                          <a:cubicBezTo>
                            <a:pt x="163" y="58"/>
                            <a:pt x="155" y="60"/>
                            <a:pt x="154" y="68"/>
                          </a:cubicBezTo>
                          <a:lnTo>
                            <a:pt x="154" y="69"/>
                          </a:lnTo>
                          <a:lnTo>
                            <a:pt x="147" y="69"/>
                          </a:lnTo>
                          <a:lnTo>
                            <a:pt x="147" y="68"/>
                          </a:lnTo>
                          <a:cubicBezTo>
                            <a:pt x="147" y="66"/>
                            <a:pt x="148" y="65"/>
                            <a:pt x="148" y="63"/>
                          </a:cubicBezTo>
                          <a:cubicBezTo>
                            <a:pt x="148" y="62"/>
                            <a:pt x="149" y="61"/>
                            <a:pt x="149" y="59"/>
                          </a:cubicBezTo>
                          <a:cubicBezTo>
                            <a:pt x="149" y="58"/>
                            <a:pt x="148" y="57"/>
                            <a:pt x="147" y="56"/>
                          </a:cubicBezTo>
                          <a:cubicBezTo>
                            <a:pt x="146" y="55"/>
                            <a:pt x="145" y="53"/>
                            <a:pt x="145" y="51"/>
                          </a:cubicBezTo>
                          <a:cubicBezTo>
                            <a:pt x="145" y="49"/>
                            <a:pt x="146" y="48"/>
                            <a:pt x="146" y="47"/>
                          </a:cubicBezTo>
                          <a:cubicBezTo>
                            <a:pt x="147" y="46"/>
                            <a:pt x="147" y="45"/>
                            <a:pt x="147" y="44"/>
                          </a:cubicBezTo>
                          <a:cubicBezTo>
                            <a:pt x="147" y="41"/>
                            <a:pt x="146" y="41"/>
                            <a:pt x="144" y="41"/>
                          </a:cubicBezTo>
                          <a:cubicBezTo>
                            <a:pt x="142" y="41"/>
                            <a:pt x="140" y="42"/>
                            <a:pt x="138" y="43"/>
                          </a:cubicBezTo>
                          <a:cubicBezTo>
                            <a:pt x="136" y="44"/>
                            <a:pt x="133" y="45"/>
                            <a:pt x="130" y="45"/>
                          </a:cubicBezTo>
                          <a:cubicBezTo>
                            <a:pt x="124" y="45"/>
                            <a:pt x="120" y="42"/>
                            <a:pt x="117" y="40"/>
                          </a:cubicBezTo>
                          <a:cubicBezTo>
                            <a:pt x="114" y="38"/>
                            <a:pt x="112" y="36"/>
                            <a:pt x="110" y="36"/>
                          </a:cubicBezTo>
                          <a:cubicBezTo>
                            <a:pt x="109" y="36"/>
                            <a:pt x="108" y="36"/>
                            <a:pt x="107" y="36"/>
                          </a:cubicBezTo>
                          <a:cubicBezTo>
                            <a:pt x="105" y="36"/>
                            <a:pt x="104" y="36"/>
                            <a:pt x="102" y="36"/>
                          </a:cubicBezTo>
                          <a:cubicBezTo>
                            <a:pt x="98" y="36"/>
                            <a:pt x="96" y="36"/>
                            <a:pt x="95" y="35"/>
                          </a:cubicBezTo>
                          <a:cubicBezTo>
                            <a:pt x="92" y="33"/>
                            <a:pt x="92" y="30"/>
                            <a:pt x="91" y="27"/>
                          </a:cubicBezTo>
                          <a:cubicBezTo>
                            <a:pt x="90" y="24"/>
                            <a:pt x="89" y="21"/>
                            <a:pt x="86" y="19"/>
                          </a:cubicBezTo>
                          <a:cubicBezTo>
                            <a:pt x="85" y="18"/>
                            <a:pt x="84" y="18"/>
                            <a:pt x="84" y="17"/>
                          </a:cubicBezTo>
                          <a:cubicBezTo>
                            <a:pt x="77" y="13"/>
                            <a:pt x="69" y="9"/>
                            <a:pt x="61" y="8"/>
                          </a:cubicBezTo>
                          <a:cubicBezTo>
                            <a:pt x="60" y="8"/>
                            <a:pt x="58" y="7"/>
                            <a:pt x="57" y="7"/>
                          </a:cubicBezTo>
                          <a:cubicBezTo>
                            <a:pt x="45" y="5"/>
                            <a:pt x="39" y="4"/>
                            <a:pt x="37" y="1"/>
                          </a:cubicBezTo>
                          <a:lnTo>
                            <a:pt x="32" y="0"/>
                          </a:lnTo>
                          <a:cubicBezTo>
                            <a:pt x="32" y="1"/>
                            <a:pt x="32" y="2"/>
                            <a:pt x="32" y="3"/>
                          </a:cubicBezTo>
                          <a:cubicBezTo>
                            <a:pt x="32" y="9"/>
                            <a:pt x="30" y="12"/>
                            <a:pt x="28" y="15"/>
                          </a:cubicBezTo>
                          <a:cubicBezTo>
                            <a:pt x="26" y="18"/>
                            <a:pt x="25" y="20"/>
                            <a:pt x="25" y="22"/>
                          </a:cubicBezTo>
                          <a:cubicBezTo>
                            <a:pt x="25" y="23"/>
                            <a:pt x="25" y="23"/>
                            <a:pt x="26" y="23"/>
                          </a:cubicBezTo>
                          <a:cubicBezTo>
                            <a:pt x="26" y="24"/>
                            <a:pt x="27" y="25"/>
                            <a:pt x="27" y="27"/>
                          </a:cubicBezTo>
                          <a:cubicBezTo>
                            <a:pt x="27" y="33"/>
                            <a:pt x="22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17" y="33"/>
                            <a:pt x="14" y="33"/>
                            <a:pt x="13" y="34"/>
                          </a:cubicBezTo>
                          <a:cubicBezTo>
                            <a:pt x="10" y="36"/>
                            <a:pt x="10" y="39"/>
                            <a:pt x="9" y="42"/>
                          </a:cubicBezTo>
                          <a:cubicBezTo>
                            <a:pt x="9" y="44"/>
                            <a:pt x="9" y="46"/>
                            <a:pt x="7" y="48"/>
                          </a:cubicBezTo>
                          <a:cubicBezTo>
                            <a:pt x="5" y="51"/>
                            <a:pt x="3" y="55"/>
                            <a:pt x="3" y="59"/>
                          </a:cubicBezTo>
                          <a:cubicBezTo>
                            <a:pt x="3" y="65"/>
                            <a:pt x="5" y="68"/>
                            <a:pt x="6" y="70"/>
                          </a:cubicBezTo>
                          <a:cubicBezTo>
                            <a:pt x="8" y="73"/>
                            <a:pt x="9" y="76"/>
                            <a:pt x="9" y="80"/>
                          </a:cubicBezTo>
                          <a:cubicBezTo>
                            <a:pt x="9" y="83"/>
                            <a:pt x="8" y="83"/>
                            <a:pt x="7" y="84"/>
                          </a:cubicBezTo>
                          <a:cubicBezTo>
                            <a:pt x="6" y="84"/>
                            <a:pt x="6" y="84"/>
                            <a:pt x="6" y="84"/>
                          </a:cubicBezTo>
                          <a:cubicBezTo>
                            <a:pt x="5" y="89"/>
                            <a:pt x="3" y="92"/>
                            <a:pt x="0" y="95"/>
                          </a:cubicBezTo>
                          <a:cubicBezTo>
                            <a:pt x="3" y="94"/>
                            <a:pt x="6" y="93"/>
                            <a:pt x="8" y="92"/>
                          </a:cubicBezTo>
                          <a:cubicBezTo>
                            <a:pt x="12" y="91"/>
                            <a:pt x="16" y="90"/>
                            <a:pt x="21" y="90"/>
                          </a:cubicBezTo>
                          <a:lnTo>
                            <a:pt x="27" y="90"/>
                          </a:lnTo>
                          <a:lnTo>
                            <a:pt x="27" y="91"/>
                          </a:lnTo>
                          <a:cubicBezTo>
                            <a:pt x="27" y="96"/>
                            <a:pt x="25" y="99"/>
                            <a:pt x="20" y="99"/>
                          </a:cubicBezTo>
                          <a:lnTo>
                            <a:pt x="20" y="103"/>
                          </a:lnTo>
                          <a:cubicBezTo>
                            <a:pt x="22" y="106"/>
                            <a:pt x="24" y="109"/>
                            <a:pt x="27" y="112"/>
                          </a:cubicBezTo>
                          <a:cubicBezTo>
                            <a:pt x="31" y="116"/>
                            <a:pt x="35" y="120"/>
                            <a:pt x="38" y="126"/>
                          </a:cubicBezTo>
                          <a:cubicBezTo>
                            <a:pt x="39" y="126"/>
                            <a:pt x="40" y="125"/>
                            <a:pt x="40" y="124"/>
                          </a:cubicBezTo>
                          <a:cubicBezTo>
                            <a:pt x="41" y="123"/>
                            <a:pt x="43" y="121"/>
                            <a:pt x="45" y="121"/>
                          </a:cubicBezTo>
                          <a:cubicBezTo>
                            <a:pt x="47" y="121"/>
                            <a:pt x="49" y="123"/>
                            <a:pt x="50" y="124"/>
                          </a:cubicBezTo>
                          <a:cubicBezTo>
                            <a:pt x="51" y="124"/>
                            <a:pt x="51" y="125"/>
                            <a:pt x="51" y="125"/>
                          </a:cubicBezTo>
                          <a:cubicBezTo>
                            <a:pt x="54" y="122"/>
                            <a:pt x="58" y="121"/>
                            <a:pt x="62" y="121"/>
                          </a:cubicBezTo>
                          <a:cubicBezTo>
                            <a:pt x="63" y="121"/>
                            <a:pt x="64" y="121"/>
                            <a:pt x="65" y="122"/>
                          </a:cubicBezTo>
                          <a:cubicBezTo>
                            <a:pt x="66" y="122"/>
                            <a:pt x="67" y="122"/>
                            <a:pt x="69" y="122"/>
                          </a:cubicBezTo>
                          <a:cubicBezTo>
                            <a:pt x="70" y="122"/>
                            <a:pt x="72" y="122"/>
                            <a:pt x="73" y="121"/>
                          </a:cubicBezTo>
                          <a:cubicBezTo>
                            <a:pt x="77" y="120"/>
                            <a:pt x="80" y="118"/>
                            <a:pt x="83" y="115"/>
                          </a:cubicBezTo>
                          <a:cubicBezTo>
                            <a:pt x="88" y="111"/>
                            <a:pt x="93" y="107"/>
                            <a:pt x="101" y="107"/>
                          </a:cubicBezTo>
                          <a:cubicBezTo>
                            <a:pt x="105" y="107"/>
                            <a:pt x="107" y="110"/>
                            <a:pt x="109" y="113"/>
                          </a:cubicBezTo>
                          <a:cubicBezTo>
                            <a:pt x="111" y="115"/>
                            <a:pt x="112" y="118"/>
                            <a:pt x="114" y="118"/>
                          </a:cubicBezTo>
                          <a:lnTo>
                            <a:pt x="115" y="118"/>
                          </a:lnTo>
                          <a:lnTo>
                            <a:pt x="115" y="125"/>
                          </a:lnTo>
                          <a:cubicBezTo>
                            <a:pt x="115" y="127"/>
                            <a:pt x="124" y="135"/>
                            <a:pt x="126" y="135"/>
                          </a:cubicBezTo>
                          <a:cubicBezTo>
                            <a:pt x="130" y="135"/>
                            <a:pt x="135" y="126"/>
                            <a:pt x="137" y="120"/>
                          </a:cubicBezTo>
                          <a:lnTo>
                            <a:pt x="137" y="120"/>
                          </a:lnTo>
                          <a:lnTo>
                            <a:pt x="146" y="120"/>
                          </a:lnTo>
                          <a:cubicBezTo>
                            <a:pt x="146" y="120"/>
                            <a:pt x="147" y="119"/>
                            <a:pt x="148" y="118"/>
                          </a:cubicBezTo>
                          <a:cubicBezTo>
                            <a:pt x="148" y="117"/>
                            <a:pt x="149" y="117"/>
                            <a:pt x="150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4" name="Freeform 1170">
                      <a:extLst>
                        <a:ext uri="{FF2B5EF4-FFF2-40B4-BE49-F238E27FC236}">
                          <a16:creationId xmlns:a16="http://schemas.microsoft.com/office/drawing/2014/main" id="{2D14C21F-1878-28DB-8BAB-02A9D42C45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7522" y="4707673"/>
                      <a:ext cx="37589" cy="62023"/>
                    </a:xfrm>
                    <a:custGeom>
                      <a:avLst/>
                      <a:gdLst>
                        <a:gd name="T0" fmla="*/ 80 w 85"/>
                        <a:gd name="T1" fmla="*/ 97 h 146"/>
                        <a:gd name="T2" fmla="*/ 85 w 85"/>
                        <a:gd name="T3" fmla="*/ 88 h 146"/>
                        <a:gd name="T4" fmla="*/ 78 w 85"/>
                        <a:gd name="T5" fmla="*/ 82 h 146"/>
                        <a:gd name="T6" fmla="*/ 74 w 85"/>
                        <a:gd name="T7" fmla="*/ 82 h 146"/>
                        <a:gd name="T8" fmla="*/ 73 w 85"/>
                        <a:gd name="T9" fmla="*/ 82 h 146"/>
                        <a:gd name="T10" fmla="*/ 68 w 85"/>
                        <a:gd name="T11" fmla="*/ 81 h 146"/>
                        <a:gd name="T12" fmla="*/ 67 w 85"/>
                        <a:gd name="T13" fmla="*/ 78 h 146"/>
                        <a:gd name="T14" fmla="*/ 70 w 85"/>
                        <a:gd name="T15" fmla="*/ 70 h 146"/>
                        <a:gd name="T16" fmla="*/ 72 w 85"/>
                        <a:gd name="T17" fmla="*/ 61 h 146"/>
                        <a:gd name="T18" fmla="*/ 70 w 85"/>
                        <a:gd name="T19" fmla="*/ 56 h 146"/>
                        <a:gd name="T20" fmla="*/ 67 w 85"/>
                        <a:gd name="T21" fmla="*/ 48 h 146"/>
                        <a:gd name="T22" fmla="*/ 72 w 85"/>
                        <a:gd name="T23" fmla="*/ 44 h 146"/>
                        <a:gd name="T24" fmla="*/ 74 w 85"/>
                        <a:gd name="T25" fmla="*/ 43 h 146"/>
                        <a:gd name="T26" fmla="*/ 79 w 85"/>
                        <a:gd name="T27" fmla="*/ 37 h 146"/>
                        <a:gd name="T28" fmla="*/ 83 w 85"/>
                        <a:gd name="T29" fmla="*/ 31 h 146"/>
                        <a:gd name="T30" fmla="*/ 77 w 85"/>
                        <a:gd name="T31" fmla="*/ 16 h 146"/>
                        <a:gd name="T32" fmla="*/ 72 w 85"/>
                        <a:gd name="T33" fmla="*/ 7 h 146"/>
                        <a:gd name="T34" fmla="*/ 72 w 85"/>
                        <a:gd name="T35" fmla="*/ 5 h 146"/>
                        <a:gd name="T36" fmla="*/ 71 w 85"/>
                        <a:gd name="T37" fmla="*/ 0 h 146"/>
                        <a:gd name="T38" fmla="*/ 65 w 85"/>
                        <a:gd name="T39" fmla="*/ 4 h 146"/>
                        <a:gd name="T40" fmla="*/ 58 w 85"/>
                        <a:gd name="T41" fmla="*/ 8 h 146"/>
                        <a:gd name="T42" fmla="*/ 53 w 85"/>
                        <a:gd name="T43" fmla="*/ 5 h 146"/>
                        <a:gd name="T44" fmla="*/ 52 w 85"/>
                        <a:gd name="T45" fmla="*/ 5 h 146"/>
                        <a:gd name="T46" fmla="*/ 48 w 85"/>
                        <a:gd name="T47" fmla="*/ 5 h 146"/>
                        <a:gd name="T48" fmla="*/ 48 w 85"/>
                        <a:gd name="T49" fmla="*/ 8 h 146"/>
                        <a:gd name="T50" fmla="*/ 42 w 85"/>
                        <a:gd name="T51" fmla="*/ 8 h 146"/>
                        <a:gd name="T52" fmla="*/ 40 w 85"/>
                        <a:gd name="T53" fmla="*/ 6 h 146"/>
                        <a:gd name="T54" fmla="*/ 37 w 85"/>
                        <a:gd name="T55" fmla="*/ 4 h 146"/>
                        <a:gd name="T56" fmla="*/ 32 w 85"/>
                        <a:gd name="T57" fmla="*/ 5 h 146"/>
                        <a:gd name="T58" fmla="*/ 27 w 85"/>
                        <a:gd name="T59" fmla="*/ 6 h 146"/>
                        <a:gd name="T60" fmla="*/ 21 w 85"/>
                        <a:gd name="T61" fmla="*/ 10 h 146"/>
                        <a:gd name="T62" fmla="*/ 11 w 85"/>
                        <a:gd name="T63" fmla="*/ 16 h 146"/>
                        <a:gd name="T64" fmla="*/ 4 w 85"/>
                        <a:gd name="T65" fmla="*/ 18 h 146"/>
                        <a:gd name="T66" fmla="*/ 0 w 85"/>
                        <a:gd name="T67" fmla="*/ 19 h 146"/>
                        <a:gd name="T68" fmla="*/ 0 w 85"/>
                        <a:gd name="T69" fmla="*/ 27 h 146"/>
                        <a:gd name="T70" fmla="*/ 2 w 85"/>
                        <a:gd name="T71" fmla="*/ 37 h 146"/>
                        <a:gd name="T72" fmla="*/ 2 w 85"/>
                        <a:gd name="T73" fmla="*/ 41 h 146"/>
                        <a:gd name="T74" fmla="*/ 4 w 85"/>
                        <a:gd name="T75" fmla="*/ 48 h 146"/>
                        <a:gd name="T76" fmla="*/ 7 w 85"/>
                        <a:gd name="T77" fmla="*/ 59 h 146"/>
                        <a:gd name="T78" fmla="*/ 5 w 85"/>
                        <a:gd name="T79" fmla="*/ 63 h 146"/>
                        <a:gd name="T80" fmla="*/ 4 w 85"/>
                        <a:gd name="T81" fmla="*/ 64 h 146"/>
                        <a:gd name="T82" fmla="*/ 20 w 85"/>
                        <a:gd name="T83" fmla="*/ 84 h 146"/>
                        <a:gd name="T84" fmla="*/ 22 w 85"/>
                        <a:gd name="T85" fmla="*/ 86 h 146"/>
                        <a:gd name="T86" fmla="*/ 28 w 85"/>
                        <a:gd name="T87" fmla="*/ 95 h 146"/>
                        <a:gd name="T88" fmla="*/ 38 w 85"/>
                        <a:gd name="T89" fmla="*/ 105 h 146"/>
                        <a:gd name="T90" fmla="*/ 39 w 85"/>
                        <a:gd name="T91" fmla="*/ 105 h 146"/>
                        <a:gd name="T92" fmla="*/ 39 w 85"/>
                        <a:gd name="T93" fmla="*/ 107 h 146"/>
                        <a:gd name="T94" fmla="*/ 37 w 85"/>
                        <a:gd name="T95" fmla="*/ 112 h 146"/>
                        <a:gd name="T96" fmla="*/ 35 w 85"/>
                        <a:gd name="T97" fmla="*/ 114 h 146"/>
                        <a:gd name="T98" fmla="*/ 38 w 85"/>
                        <a:gd name="T99" fmla="*/ 117 h 146"/>
                        <a:gd name="T100" fmla="*/ 41 w 85"/>
                        <a:gd name="T101" fmla="*/ 122 h 146"/>
                        <a:gd name="T102" fmla="*/ 40 w 85"/>
                        <a:gd name="T103" fmla="*/ 126 h 146"/>
                        <a:gd name="T104" fmla="*/ 39 w 85"/>
                        <a:gd name="T105" fmla="*/ 128 h 146"/>
                        <a:gd name="T106" fmla="*/ 53 w 85"/>
                        <a:gd name="T107" fmla="*/ 137 h 146"/>
                        <a:gd name="T108" fmla="*/ 66 w 85"/>
                        <a:gd name="T109" fmla="*/ 141 h 146"/>
                        <a:gd name="T110" fmla="*/ 67 w 85"/>
                        <a:gd name="T111" fmla="*/ 146 h 146"/>
                        <a:gd name="T112" fmla="*/ 79 w 85"/>
                        <a:gd name="T113" fmla="*/ 131 h 146"/>
                        <a:gd name="T114" fmla="*/ 77 w 85"/>
                        <a:gd name="T115" fmla="*/ 122 h 146"/>
                        <a:gd name="T116" fmla="*/ 74 w 85"/>
                        <a:gd name="T117" fmla="*/ 110 h 146"/>
                        <a:gd name="T118" fmla="*/ 80 w 85"/>
                        <a:gd name="T119" fmla="*/ 97 h 1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85" h="146">
                          <a:moveTo>
                            <a:pt x="80" y="97"/>
                          </a:moveTo>
                          <a:cubicBezTo>
                            <a:pt x="83" y="94"/>
                            <a:pt x="85" y="91"/>
                            <a:pt x="85" y="88"/>
                          </a:cubicBezTo>
                          <a:cubicBezTo>
                            <a:pt x="85" y="83"/>
                            <a:pt x="83" y="82"/>
                            <a:pt x="78" y="82"/>
                          </a:cubicBezTo>
                          <a:cubicBezTo>
                            <a:pt x="77" y="82"/>
                            <a:pt x="75" y="82"/>
                            <a:pt x="74" y="82"/>
                          </a:cubicBezTo>
                          <a:cubicBezTo>
                            <a:pt x="74" y="82"/>
                            <a:pt x="73" y="82"/>
                            <a:pt x="73" y="82"/>
                          </a:cubicBezTo>
                          <a:cubicBezTo>
                            <a:pt x="71" y="82"/>
                            <a:pt x="69" y="82"/>
                            <a:pt x="68" y="81"/>
                          </a:cubicBezTo>
                          <a:cubicBezTo>
                            <a:pt x="68" y="81"/>
                            <a:pt x="67" y="80"/>
                            <a:pt x="67" y="78"/>
                          </a:cubicBezTo>
                          <a:cubicBezTo>
                            <a:pt x="67" y="75"/>
                            <a:pt x="69" y="73"/>
                            <a:pt x="70" y="70"/>
                          </a:cubicBezTo>
                          <a:cubicBezTo>
                            <a:pt x="71" y="67"/>
                            <a:pt x="72" y="64"/>
                            <a:pt x="72" y="61"/>
                          </a:cubicBezTo>
                          <a:cubicBezTo>
                            <a:pt x="72" y="59"/>
                            <a:pt x="71" y="58"/>
                            <a:pt x="70" y="56"/>
                          </a:cubicBezTo>
                          <a:cubicBezTo>
                            <a:pt x="69" y="54"/>
                            <a:pt x="67" y="52"/>
                            <a:pt x="67" y="48"/>
                          </a:cubicBezTo>
                          <a:cubicBezTo>
                            <a:pt x="67" y="45"/>
                            <a:pt x="70" y="44"/>
                            <a:pt x="72" y="44"/>
                          </a:cubicBezTo>
                          <a:cubicBezTo>
                            <a:pt x="73" y="43"/>
                            <a:pt x="73" y="43"/>
                            <a:pt x="74" y="43"/>
                          </a:cubicBezTo>
                          <a:cubicBezTo>
                            <a:pt x="74" y="39"/>
                            <a:pt x="77" y="38"/>
                            <a:pt x="79" y="37"/>
                          </a:cubicBezTo>
                          <a:cubicBezTo>
                            <a:pt x="81" y="36"/>
                            <a:pt x="83" y="35"/>
                            <a:pt x="83" y="31"/>
                          </a:cubicBezTo>
                          <a:cubicBezTo>
                            <a:pt x="83" y="24"/>
                            <a:pt x="80" y="20"/>
                            <a:pt x="77" y="16"/>
                          </a:cubicBezTo>
                          <a:cubicBezTo>
                            <a:pt x="74" y="14"/>
                            <a:pt x="72" y="11"/>
                            <a:pt x="72" y="7"/>
                          </a:cubicBezTo>
                          <a:cubicBezTo>
                            <a:pt x="72" y="7"/>
                            <a:pt x="72" y="6"/>
                            <a:pt x="72" y="5"/>
                          </a:cubicBezTo>
                          <a:cubicBezTo>
                            <a:pt x="72" y="3"/>
                            <a:pt x="72" y="2"/>
                            <a:pt x="71" y="0"/>
                          </a:cubicBezTo>
                          <a:cubicBezTo>
                            <a:pt x="68" y="0"/>
                            <a:pt x="66" y="2"/>
                            <a:pt x="65" y="4"/>
                          </a:cubicBezTo>
                          <a:cubicBezTo>
                            <a:pt x="63" y="6"/>
                            <a:pt x="61" y="8"/>
                            <a:pt x="58" y="8"/>
                          </a:cubicBezTo>
                          <a:cubicBezTo>
                            <a:pt x="55" y="8"/>
                            <a:pt x="54" y="6"/>
                            <a:pt x="53" y="5"/>
                          </a:cubicBezTo>
                          <a:cubicBezTo>
                            <a:pt x="52" y="5"/>
                            <a:pt x="52" y="5"/>
                            <a:pt x="52" y="5"/>
                          </a:cubicBezTo>
                          <a:lnTo>
                            <a:pt x="48" y="5"/>
                          </a:lnTo>
                          <a:lnTo>
                            <a:pt x="48" y="8"/>
                          </a:lnTo>
                          <a:lnTo>
                            <a:pt x="42" y="8"/>
                          </a:lnTo>
                          <a:cubicBezTo>
                            <a:pt x="41" y="7"/>
                            <a:pt x="41" y="7"/>
                            <a:pt x="40" y="6"/>
                          </a:cubicBezTo>
                          <a:cubicBezTo>
                            <a:pt x="39" y="5"/>
                            <a:pt x="38" y="4"/>
                            <a:pt x="37" y="4"/>
                          </a:cubicBezTo>
                          <a:cubicBezTo>
                            <a:pt x="35" y="4"/>
                            <a:pt x="33" y="4"/>
                            <a:pt x="32" y="5"/>
                          </a:cubicBezTo>
                          <a:cubicBezTo>
                            <a:pt x="31" y="6"/>
                            <a:pt x="29" y="6"/>
                            <a:pt x="27" y="6"/>
                          </a:cubicBezTo>
                          <a:cubicBezTo>
                            <a:pt x="25" y="6"/>
                            <a:pt x="23" y="8"/>
                            <a:pt x="21" y="10"/>
                          </a:cubicBezTo>
                          <a:cubicBezTo>
                            <a:pt x="19" y="13"/>
                            <a:pt x="16" y="16"/>
                            <a:pt x="11" y="16"/>
                          </a:cubicBezTo>
                          <a:cubicBezTo>
                            <a:pt x="9" y="16"/>
                            <a:pt x="7" y="17"/>
                            <a:pt x="4" y="18"/>
                          </a:cubicBezTo>
                          <a:cubicBezTo>
                            <a:pt x="3" y="19"/>
                            <a:pt x="1" y="19"/>
                            <a:pt x="0" y="19"/>
                          </a:cubicBezTo>
                          <a:lnTo>
                            <a:pt x="0" y="27"/>
                          </a:lnTo>
                          <a:cubicBezTo>
                            <a:pt x="1" y="30"/>
                            <a:pt x="2" y="33"/>
                            <a:pt x="2" y="37"/>
                          </a:cubicBezTo>
                          <a:lnTo>
                            <a:pt x="2" y="41"/>
                          </a:lnTo>
                          <a:cubicBezTo>
                            <a:pt x="2" y="43"/>
                            <a:pt x="3" y="45"/>
                            <a:pt x="4" y="48"/>
                          </a:cubicBezTo>
                          <a:cubicBezTo>
                            <a:pt x="5" y="52"/>
                            <a:pt x="7" y="55"/>
                            <a:pt x="7" y="59"/>
                          </a:cubicBezTo>
                          <a:cubicBezTo>
                            <a:pt x="7" y="61"/>
                            <a:pt x="6" y="62"/>
                            <a:pt x="5" y="63"/>
                          </a:cubicBezTo>
                          <a:cubicBezTo>
                            <a:pt x="5" y="63"/>
                            <a:pt x="4" y="63"/>
                            <a:pt x="4" y="64"/>
                          </a:cubicBezTo>
                          <a:cubicBezTo>
                            <a:pt x="4" y="75"/>
                            <a:pt x="13" y="80"/>
                            <a:pt x="20" y="84"/>
                          </a:cubicBezTo>
                          <a:cubicBezTo>
                            <a:pt x="20" y="85"/>
                            <a:pt x="21" y="85"/>
                            <a:pt x="22" y="86"/>
                          </a:cubicBezTo>
                          <a:cubicBezTo>
                            <a:pt x="25" y="88"/>
                            <a:pt x="26" y="92"/>
                            <a:pt x="28" y="95"/>
                          </a:cubicBezTo>
                          <a:cubicBezTo>
                            <a:pt x="30" y="100"/>
                            <a:pt x="32" y="105"/>
                            <a:pt x="38" y="105"/>
                          </a:cubicBezTo>
                          <a:lnTo>
                            <a:pt x="39" y="105"/>
                          </a:lnTo>
                          <a:lnTo>
                            <a:pt x="39" y="107"/>
                          </a:lnTo>
                          <a:cubicBezTo>
                            <a:pt x="39" y="109"/>
                            <a:pt x="38" y="110"/>
                            <a:pt x="37" y="112"/>
                          </a:cubicBezTo>
                          <a:cubicBezTo>
                            <a:pt x="36" y="112"/>
                            <a:pt x="35" y="113"/>
                            <a:pt x="35" y="114"/>
                          </a:cubicBezTo>
                          <a:cubicBezTo>
                            <a:pt x="35" y="115"/>
                            <a:pt x="36" y="116"/>
                            <a:pt x="38" y="117"/>
                          </a:cubicBezTo>
                          <a:cubicBezTo>
                            <a:pt x="39" y="118"/>
                            <a:pt x="41" y="120"/>
                            <a:pt x="41" y="122"/>
                          </a:cubicBezTo>
                          <a:cubicBezTo>
                            <a:pt x="41" y="124"/>
                            <a:pt x="40" y="125"/>
                            <a:pt x="40" y="126"/>
                          </a:cubicBezTo>
                          <a:cubicBezTo>
                            <a:pt x="39" y="126"/>
                            <a:pt x="39" y="127"/>
                            <a:pt x="39" y="128"/>
                          </a:cubicBezTo>
                          <a:cubicBezTo>
                            <a:pt x="39" y="134"/>
                            <a:pt x="45" y="135"/>
                            <a:pt x="53" y="137"/>
                          </a:cubicBezTo>
                          <a:cubicBezTo>
                            <a:pt x="58" y="137"/>
                            <a:pt x="63" y="138"/>
                            <a:pt x="66" y="141"/>
                          </a:cubicBezTo>
                          <a:cubicBezTo>
                            <a:pt x="67" y="142"/>
                            <a:pt x="67" y="144"/>
                            <a:pt x="67" y="146"/>
                          </a:cubicBezTo>
                          <a:cubicBezTo>
                            <a:pt x="73" y="142"/>
                            <a:pt x="79" y="139"/>
                            <a:pt x="79" y="131"/>
                          </a:cubicBezTo>
                          <a:cubicBezTo>
                            <a:pt x="79" y="128"/>
                            <a:pt x="78" y="125"/>
                            <a:pt x="77" y="122"/>
                          </a:cubicBezTo>
                          <a:cubicBezTo>
                            <a:pt x="75" y="118"/>
                            <a:pt x="74" y="114"/>
                            <a:pt x="74" y="110"/>
                          </a:cubicBezTo>
                          <a:cubicBezTo>
                            <a:pt x="74" y="104"/>
                            <a:pt x="77" y="100"/>
                            <a:pt x="80" y="9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5" name="Freeform 1171">
                      <a:extLst>
                        <a:ext uri="{FF2B5EF4-FFF2-40B4-BE49-F238E27FC236}">
                          <a16:creationId xmlns:a16="http://schemas.microsoft.com/office/drawing/2014/main" id="{FA737935-DE83-6BB5-E826-8494DAA0E5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3620" y="4643771"/>
                      <a:ext cx="99612" cy="77059"/>
                    </a:xfrm>
                    <a:custGeom>
                      <a:avLst/>
                      <a:gdLst>
                        <a:gd name="T0" fmla="*/ 208 w 234"/>
                        <a:gd name="T1" fmla="*/ 153 h 178"/>
                        <a:gd name="T2" fmla="*/ 222 w 234"/>
                        <a:gd name="T3" fmla="*/ 147 h 178"/>
                        <a:gd name="T4" fmla="*/ 228 w 234"/>
                        <a:gd name="T5" fmla="*/ 125 h 178"/>
                        <a:gd name="T6" fmla="*/ 225 w 234"/>
                        <a:gd name="T7" fmla="*/ 108 h 178"/>
                        <a:gd name="T8" fmla="*/ 219 w 234"/>
                        <a:gd name="T9" fmla="*/ 82 h 178"/>
                        <a:gd name="T10" fmla="*/ 217 w 234"/>
                        <a:gd name="T11" fmla="*/ 69 h 178"/>
                        <a:gd name="T12" fmla="*/ 205 w 234"/>
                        <a:gd name="T13" fmla="*/ 55 h 178"/>
                        <a:gd name="T14" fmla="*/ 186 w 234"/>
                        <a:gd name="T15" fmla="*/ 44 h 178"/>
                        <a:gd name="T16" fmla="*/ 167 w 234"/>
                        <a:gd name="T17" fmla="*/ 46 h 178"/>
                        <a:gd name="T18" fmla="*/ 162 w 234"/>
                        <a:gd name="T19" fmla="*/ 26 h 178"/>
                        <a:gd name="T20" fmla="*/ 156 w 234"/>
                        <a:gd name="T21" fmla="*/ 14 h 178"/>
                        <a:gd name="T22" fmla="*/ 144 w 234"/>
                        <a:gd name="T23" fmla="*/ 7 h 178"/>
                        <a:gd name="T24" fmla="*/ 123 w 234"/>
                        <a:gd name="T25" fmla="*/ 19 h 178"/>
                        <a:gd name="T26" fmla="*/ 98 w 234"/>
                        <a:gd name="T27" fmla="*/ 9 h 178"/>
                        <a:gd name="T28" fmla="*/ 65 w 234"/>
                        <a:gd name="T29" fmla="*/ 4 h 178"/>
                        <a:gd name="T30" fmla="*/ 52 w 234"/>
                        <a:gd name="T31" fmla="*/ 0 h 178"/>
                        <a:gd name="T32" fmla="*/ 32 w 234"/>
                        <a:gd name="T33" fmla="*/ 32 h 178"/>
                        <a:gd name="T34" fmla="*/ 16 w 234"/>
                        <a:gd name="T35" fmla="*/ 43 h 178"/>
                        <a:gd name="T36" fmla="*/ 9 w 234"/>
                        <a:gd name="T37" fmla="*/ 60 h 178"/>
                        <a:gd name="T38" fmla="*/ 4 w 234"/>
                        <a:gd name="T39" fmla="*/ 60 h 178"/>
                        <a:gd name="T40" fmla="*/ 6 w 234"/>
                        <a:gd name="T41" fmla="*/ 63 h 178"/>
                        <a:gd name="T42" fmla="*/ 6 w 234"/>
                        <a:gd name="T43" fmla="*/ 67 h 178"/>
                        <a:gd name="T44" fmla="*/ 0 w 234"/>
                        <a:gd name="T45" fmla="*/ 77 h 178"/>
                        <a:gd name="T46" fmla="*/ 6 w 234"/>
                        <a:gd name="T47" fmla="*/ 90 h 178"/>
                        <a:gd name="T48" fmla="*/ 6 w 234"/>
                        <a:gd name="T49" fmla="*/ 103 h 178"/>
                        <a:gd name="T50" fmla="*/ 10 w 234"/>
                        <a:gd name="T51" fmla="*/ 108 h 178"/>
                        <a:gd name="T52" fmla="*/ 18 w 234"/>
                        <a:gd name="T53" fmla="*/ 111 h 178"/>
                        <a:gd name="T54" fmla="*/ 40 w 234"/>
                        <a:gd name="T55" fmla="*/ 116 h 178"/>
                        <a:gd name="T56" fmla="*/ 66 w 234"/>
                        <a:gd name="T57" fmla="*/ 128 h 178"/>
                        <a:gd name="T58" fmla="*/ 75 w 234"/>
                        <a:gd name="T59" fmla="*/ 144 h 178"/>
                        <a:gd name="T60" fmla="*/ 85 w 234"/>
                        <a:gd name="T61" fmla="*/ 145 h 178"/>
                        <a:gd name="T62" fmla="*/ 97 w 234"/>
                        <a:gd name="T63" fmla="*/ 149 h 178"/>
                        <a:gd name="T64" fmla="*/ 116 w 234"/>
                        <a:gd name="T65" fmla="*/ 152 h 178"/>
                        <a:gd name="T66" fmla="*/ 129 w 234"/>
                        <a:gd name="T67" fmla="*/ 155 h 178"/>
                        <a:gd name="T68" fmla="*/ 126 w 234"/>
                        <a:gd name="T69" fmla="*/ 162 h 178"/>
                        <a:gd name="T70" fmla="*/ 130 w 234"/>
                        <a:gd name="T71" fmla="*/ 170 h 178"/>
                        <a:gd name="T72" fmla="*/ 129 w 234"/>
                        <a:gd name="T73" fmla="*/ 178 h 178"/>
                        <a:gd name="T74" fmla="*/ 147 w 234"/>
                        <a:gd name="T75" fmla="*/ 167 h 178"/>
                        <a:gd name="T76" fmla="*/ 148 w 234"/>
                        <a:gd name="T77" fmla="*/ 165 h 178"/>
                        <a:gd name="T78" fmla="*/ 161 w 234"/>
                        <a:gd name="T79" fmla="*/ 162 h 178"/>
                        <a:gd name="T80" fmla="*/ 177 w 234"/>
                        <a:gd name="T81" fmla="*/ 152 h 178"/>
                        <a:gd name="T82" fmla="*/ 187 w 234"/>
                        <a:gd name="T83" fmla="*/ 149 h 178"/>
                        <a:gd name="T84" fmla="*/ 193 w 234"/>
                        <a:gd name="T85" fmla="*/ 153 h 178"/>
                        <a:gd name="T86" fmla="*/ 195 w 234"/>
                        <a:gd name="T87" fmla="*/ 150 h 178"/>
                        <a:gd name="T88" fmla="*/ 204 w 234"/>
                        <a:gd name="T89" fmla="*/ 152 h 1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34" h="178">
                          <a:moveTo>
                            <a:pt x="204" y="152"/>
                          </a:moveTo>
                          <a:cubicBezTo>
                            <a:pt x="205" y="153"/>
                            <a:pt x="206" y="153"/>
                            <a:pt x="208" y="153"/>
                          </a:cubicBezTo>
                          <a:cubicBezTo>
                            <a:pt x="210" y="153"/>
                            <a:pt x="212" y="152"/>
                            <a:pt x="213" y="151"/>
                          </a:cubicBezTo>
                          <a:cubicBezTo>
                            <a:pt x="215" y="149"/>
                            <a:pt x="218" y="147"/>
                            <a:pt x="222" y="147"/>
                          </a:cubicBezTo>
                          <a:lnTo>
                            <a:pt x="222" y="135"/>
                          </a:lnTo>
                          <a:cubicBezTo>
                            <a:pt x="222" y="130"/>
                            <a:pt x="225" y="128"/>
                            <a:pt x="228" y="125"/>
                          </a:cubicBezTo>
                          <a:cubicBezTo>
                            <a:pt x="231" y="123"/>
                            <a:pt x="234" y="121"/>
                            <a:pt x="234" y="116"/>
                          </a:cubicBezTo>
                          <a:cubicBezTo>
                            <a:pt x="234" y="111"/>
                            <a:pt x="230" y="109"/>
                            <a:pt x="225" y="108"/>
                          </a:cubicBezTo>
                          <a:cubicBezTo>
                            <a:pt x="219" y="107"/>
                            <a:pt x="213" y="105"/>
                            <a:pt x="213" y="97"/>
                          </a:cubicBezTo>
                          <a:cubicBezTo>
                            <a:pt x="213" y="91"/>
                            <a:pt x="216" y="86"/>
                            <a:pt x="219" y="82"/>
                          </a:cubicBezTo>
                          <a:cubicBezTo>
                            <a:pt x="221" y="80"/>
                            <a:pt x="223" y="77"/>
                            <a:pt x="223" y="74"/>
                          </a:cubicBezTo>
                          <a:cubicBezTo>
                            <a:pt x="223" y="71"/>
                            <a:pt x="221" y="70"/>
                            <a:pt x="217" y="69"/>
                          </a:cubicBezTo>
                          <a:cubicBezTo>
                            <a:pt x="215" y="68"/>
                            <a:pt x="213" y="68"/>
                            <a:pt x="212" y="67"/>
                          </a:cubicBezTo>
                          <a:cubicBezTo>
                            <a:pt x="209" y="64"/>
                            <a:pt x="206" y="58"/>
                            <a:pt x="205" y="55"/>
                          </a:cubicBezTo>
                          <a:cubicBezTo>
                            <a:pt x="201" y="54"/>
                            <a:pt x="199" y="52"/>
                            <a:pt x="197" y="49"/>
                          </a:cubicBezTo>
                          <a:cubicBezTo>
                            <a:pt x="194" y="47"/>
                            <a:pt x="192" y="44"/>
                            <a:pt x="186" y="44"/>
                          </a:cubicBezTo>
                          <a:cubicBezTo>
                            <a:pt x="182" y="44"/>
                            <a:pt x="180" y="45"/>
                            <a:pt x="177" y="45"/>
                          </a:cubicBezTo>
                          <a:cubicBezTo>
                            <a:pt x="174" y="46"/>
                            <a:pt x="171" y="46"/>
                            <a:pt x="167" y="46"/>
                          </a:cubicBezTo>
                          <a:cubicBezTo>
                            <a:pt x="163" y="46"/>
                            <a:pt x="162" y="41"/>
                            <a:pt x="162" y="39"/>
                          </a:cubicBezTo>
                          <a:lnTo>
                            <a:pt x="162" y="26"/>
                          </a:lnTo>
                          <a:cubicBezTo>
                            <a:pt x="162" y="23"/>
                            <a:pt x="160" y="22"/>
                            <a:pt x="159" y="20"/>
                          </a:cubicBezTo>
                          <a:cubicBezTo>
                            <a:pt x="158" y="19"/>
                            <a:pt x="156" y="17"/>
                            <a:pt x="156" y="14"/>
                          </a:cubicBezTo>
                          <a:cubicBezTo>
                            <a:pt x="153" y="14"/>
                            <a:pt x="152" y="12"/>
                            <a:pt x="150" y="10"/>
                          </a:cubicBezTo>
                          <a:cubicBezTo>
                            <a:pt x="148" y="9"/>
                            <a:pt x="146" y="7"/>
                            <a:pt x="144" y="7"/>
                          </a:cubicBezTo>
                          <a:cubicBezTo>
                            <a:pt x="139" y="7"/>
                            <a:pt x="136" y="10"/>
                            <a:pt x="132" y="13"/>
                          </a:cubicBezTo>
                          <a:cubicBezTo>
                            <a:pt x="130" y="16"/>
                            <a:pt x="127" y="19"/>
                            <a:pt x="123" y="19"/>
                          </a:cubicBezTo>
                          <a:cubicBezTo>
                            <a:pt x="118" y="19"/>
                            <a:pt x="114" y="16"/>
                            <a:pt x="111" y="14"/>
                          </a:cubicBezTo>
                          <a:cubicBezTo>
                            <a:pt x="108" y="12"/>
                            <a:pt x="104" y="9"/>
                            <a:pt x="98" y="9"/>
                          </a:cubicBezTo>
                          <a:cubicBezTo>
                            <a:pt x="90" y="9"/>
                            <a:pt x="84" y="8"/>
                            <a:pt x="78" y="4"/>
                          </a:cubicBezTo>
                          <a:lnTo>
                            <a:pt x="65" y="4"/>
                          </a:lnTo>
                          <a:cubicBezTo>
                            <a:pt x="64" y="3"/>
                            <a:pt x="62" y="3"/>
                            <a:pt x="61" y="2"/>
                          </a:cubicBezTo>
                          <a:cubicBezTo>
                            <a:pt x="58" y="1"/>
                            <a:pt x="55" y="0"/>
                            <a:pt x="52" y="0"/>
                          </a:cubicBezTo>
                          <a:cubicBezTo>
                            <a:pt x="44" y="0"/>
                            <a:pt x="40" y="11"/>
                            <a:pt x="37" y="20"/>
                          </a:cubicBezTo>
                          <a:cubicBezTo>
                            <a:pt x="36" y="25"/>
                            <a:pt x="34" y="29"/>
                            <a:pt x="32" y="32"/>
                          </a:cubicBezTo>
                          <a:cubicBezTo>
                            <a:pt x="30" y="35"/>
                            <a:pt x="27" y="36"/>
                            <a:pt x="24" y="38"/>
                          </a:cubicBezTo>
                          <a:cubicBezTo>
                            <a:pt x="20" y="39"/>
                            <a:pt x="18" y="40"/>
                            <a:pt x="16" y="43"/>
                          </a:cubicBezTo>
                          <a:cubicBezTo>
                            <a:pt x="14" y="46"/>
                            <a:pt x="13" y="48"/>
                            <a:pt x="13" y="50"/>
                          </a:cubicBezTo>
                          <a:cubicBezTo>
                            <a:pt x="12" y="53"/>
                            <a:pt x="11" y="57"/>
                            <a:pt x="9" y="60"/>
                          </a:cubicBezTo>
                          <a:lnTo>
                            <a:pt x="8" y="61"/>
                          </a:lnTo>
                          <a:lnTo>
                            <a:pt x="4" y="60"/>
                          </a:lnTo>
                          <a:lnTo>
                            <a:pt x="5" y="63"/>
                          </a:lnTo>
                          <a:cubicBezTo>
                            <a:pt x="6" y="63"/>
                            <a:pt x="6" y="63"/>
                            <a:pt x="6" y="63"/>
                          </a:cubicBezTo>
                          <a:cubicBezTo>
                            <a:pt x="7" y="64"/>
                            <a:pt x="6" y="65"/>
                            <a:pt x="6" y="65"/>
                          </a:cubicBezTo>
                          <a:cubicBezTo>
                            <a:pt x="6" y="65"/>
                            <a:pt x="6" y="66"/>
                            <a:pt x="6" y="67"/>
                          </a:cubicBezTo>
                          <a:cubicBezTo>
                            <a:pt x="6" y="69"/>
                            <a:pt x="4" y="70"/>
                            <a:pt x="3" y="71"/>
                          </a:cubicBezTo>
                          <a:cubicBezTo>
                            <a:pt x="2" y="73"/>
                            <a:pt x="0" y="74"/>
                            <a:pt x="0" y="77"/>
                          </a:cubicBezTo>
                          <a:cubicBezTo>
                            <a:pt x="0" y="80"/>
                            <a:pt x="2" y="83"/>
                            <a:pt x="4" y="86"/>
                          </a:cubicBezTo>
                          <a:cubicBezTo>
                            <a:pt x="5" y="87"/>
                            <a:pt x="6" y="89"/>
                            <a:pt x="6" y="90"/>
                          </a:cubicBezTo>
                          <a:lnTo>
                            <a:pt x="6" y="90"/>
                          </a:lnTo>
                          <a:lnTo>
                            <a:pt x="6" y="103"/>
                          </a:lnTo>
                          <a:cubicBezTo>
                            <a:pt x="7" y="104"/>
                            <a:pt x="8" y="105"/>
                            <a:pt x="9" y="107"/>
                          </a:cubicBezTo>
                          <a:cubicBezTo>
                            <a:pt x="9" y="107"/>
                            <a:pt x="10" y="107"/>
                            <a:pt x="10" y="108"/>
                          </a:cubicBezTo>
                          <a:lnTo>
                            <a:pt x="18" y="110"/>
                          </a:lnTo>
                          <a:lnTo>
                            <a:pt x="18" y="111"/>
                          </a:lnTo>
                          <a:cubicBezTo>
                            <a:pt x="19" y="113"/>
                            <a:pt x="32" y="115"/>
                            <a:pt x="36" y="116"/>
                          </a:cubicBezTo>
                          <a:cubicBezTo>
                            <a:pt x="38" y="116"/>
                            <a:pt x="39" y="116"/>
                            <a:pt x="40" y="116"/>
                          </a:cubicBezTo>
                          <a:cubicBezTo>
                            <a:pt x="49" y="118"/>
                            <a:pt x="57" y="122"/>
                            <a:pt x="64" y="126"/>
                          </a:cubicBezTo>
                          <a:cubicBezTo>
                            <a:pt x="65" y="127"/>
                            <a:pt x="66" y="127"/>
                            <a:pt x="66" y="128"/>
                          </a:cubicBezTo>
                          <a:cubicBezTo>
                            <a:pt x="70" y="130"/>
                            <a:pt x="71" y="134"/>
                            <a:pt x="72" y="137"/>
                          </a:cubicBezTo>
                          <a:cubicBezTo>
                            <a:pt x="73" y="140"/>
                            <a:pt x="73" y="142"/>
                            <a:pt x="75" y="144"/>
                          </a:cubicBezTo>
                          <a:cubicBezTo>
                            <a:pt x="76" y="145"/>
                            <a:pt x="77" y="145"/>
                            <a:pt x="81" y="145"/>
                          </a:cubicBezTo>
                          <a:cubicBezTo>
                            <a:pt x="83" y="145"/>
                            <a:pt x="84" y="145"/>
                            <a:pt x="85" y="145"/>
                          </a:cubicBezTo>
                          <a:cubicBezTo>
                            <a:pt x="87" y="145"/>
                            <a:pt x="88" y="145"/>
                            <a:pt x="89" y="145"/>
                          </a:cubicBezTo>
                          <a:cubicBezTo>
                            <a:pt x="92" y="145"/>
                            <a:pt x="94" y="147"/>
                            <a:pt x="97" y="149"/>
                          </a:cubicBezTo>
                          <a:cubicBezTo>
                            <a:pt x="100" y="151"/>
                            <a:pt x="104" y="153"/>
                            <a:pt x="109" y="153"/>
                          </a:cubicBezTo>
                          <a:cubicBezTo>
                            <a:pt x="112" y="153"/>
                            <a:pt x="114" y="153"/>
                            <a:pt x="116" y="152"/>
                          </a:cubicBezTo>
                          <a:cubicBezTo>
                            <a:pt x="118" y="151"/>
                            <a:pt x="120" y="149"/>
                            <a:pt x="123" y="149"/>
                          </a:cubicBezTo>
                          <a:cubicBezTo>
                            <a:pt x="127" y="149"/>
                            <a:pt x="129" y="152"/>
                            <a:pt x="129" y="155"/>
                          </a:cubicBezTo>
                          <a:cubicBezTo>
                            <a:pt x="129" y="157"/>
                            <a:pt x="128" y="158"/>
                            <a:pt x="127" y="159"/>
                          </a:cubicBezTo>
                          <a:cubicBezTo>
                            <a:pt x="127" y="160"/>
                            <a:pt x="126" y="161"/>
                            <a:pt x="126" y="162"/>
                          </a:cubicBezTo>
                          <a:cubicBezTo>
                            <a:pt x="126" y="163"/>
                            <a:pt x="127" y="164"/>
                            <a:pt x="128" y="165"/>
                          </a:cubicBezTo>
                          <a:cubicBezTo>
                            <a:pt x="129" y="166"/>
                            <a:pt x="130" y="168"/>
                            <a:pt x="130" y="170"/>
                          </a:cubicBezTo>
                          <a:cubicBezTo>
                            <a:pt x="130" y="172"/>
                            <a:pt x="130" y="174"/>
                            <a:pt x="129" y="175"/>
                          </a:cubicBezTo>
                          <a:cubicBezTo>
                            <a:pt x="129" y="176"/>
                            <a:pt x="129" y="177"/>
                            <a:pt x="129" y="178"/>
                          </a:cubicBezTo>
                          <a:lnTo>
                            <a:pt x="131" y="178"/>
                          </a:lnTo>
                          <a:cubicBezTo>
                            <a:pt x="132" y="171"/>
                            <a:pt x="138" y="167"/>
                            <a:pt x="147" y="167"/>
                          </a:cubicBezTo>
                          <a:lnTo>
                            <a:pt x="147" y="165"/>
                          </a:lnTo>
                          <a:lnTo>
                            <a:pt x="148" y="165"/>
                          </a:lnTo>
                          <a:cubicBezTo>
                            <a:pt x="150" y="165"/>
                            <a:pt x="152" y="164"/>
                            <a:pt x="154" y="164"/>
                          </a:cubicBezTo>
                          <a:cubicBezTo>
                            <a:pt x="156" y="163"/>
                            <a:pt x="158" y="162"/>
                            <a:pt x="161" y="162"/>
                          </a:cubicBezTo>
                          <a:cubicBezTo>
                            <a:pt x="165" y="162"/>
                            <a:pt x="167" y="159"/>
                            <a:pt x="170" y="157"/>
                          </a:cubicBezTo>
                          <a:cubicBezTo>
                            <a:pt x="172" y="154"/>
                            <a:pt x="174" y="152"/>
                            <a:pt x="177" y="152"/>
                          </a:cubicBezTo>
                          <a:cubicBezTo>
                            <a:pt x="179" y="152"/>
                            <a:pt x="180" y="151"/>
                            <a:pt x="181" y="151"/>
                          </a:cubicBezTo>
                          <a:cubicBezTo>
                            <a:pt x="183" y="150"/>
                            <a:pt x="184" y="149"/>
                            <a:pt x="187" y="149"/>
                          </a:cubicBezTo>
                          <a:cubicBezTo>
                            <a:pt x="189" y="149"/>
                            <a:pt x="191" y="151"/>
                            <a:pt x="192" y="152"/>
                          </a:cubicBezTo>
                          <a:cubicBezTo>
                            <a:pt x="192" y="153"/>
                            <a:pt x="193" y="153"/>
                            <a:pt x="193" y="153"/>
                          </a:cubicBezTo>
                          <a:lnTo>
                            <a:pt x="195" y="153"/>
                          </a:lnTo>
                          <a:lnTo>
                            <a:pt x="195" y="150"/>
                          </a:lnTo>
                          <a:lnTo>
                            <a:pt x="203" y="150"/>
                          </a:lnTo>
                          <a:cubicBezTo>
                            <a:pt x="203" y="151"/>
                            <a:pt x="204" y="151"/>
                            <a:pt x="204" y="1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6" name="Freeform 1172">
                      <a:extLst>
                        <a:ext uri="{FF2B5EF4-FFF2-40B4-BE49-F238E27FC236}">
                          <a16:creationId xmlns:a16="http://schemas.microsoft.com/office/drawing/2014/main" id="{93AA0B61-7DAF-CFFF-53D5-DA20377443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765936"/>
                      <a:ext cx="46987" cy="46987"/>
                    </a:xfrm>
                    <a:custGeom>
                      <a:avLst/>
                      <a:gdLst>
                        <a:gd name="T0" fmla="*/ 105 w 113"/>
                        <a:gd name="T1" fmla="*/ 61 h 112"/>
                        <a:gd name="T2" fmla="*/ 96 w 113"/>
                        <a:gd name="T3" fmla="*/ 50 h 112"/>
                        <a:gd name="T4" fmla="*/ 93 w 113"/>
                        <a:gd name="T5" fmla="*/ 38 h 112"/>
                        <a:gd name="T6" fmla="*/ 92 w 113"/>
                        <a:gd name="T7" fmla="*/ 39 h 112"/>
                        <a:gd name="T8" fmla="*/ 86 w 113"/>
                        <a:gd name="T9" fmla="*/ 44 h 112"/>
                        <a:gd name="T10" fmla="*/ 75 w 113"/>
                        <a:gd name="T11" fmla="*/ 38 h 112"/>
                        <a:gd name="T12" fmla="*/ 76 w 113"/>
                        <a:gd name="T13" fmla="*/ 33 h 112"/>
                        <a:gd name="T14" fmla="*/ 76 w 113"/>
                        <a:gd name="T15" fmla="*/ 31 h 112"/>
                        <a:gd name="T16" fmla="*/ 76 w 113"/>
                        <a:gd name="T17" fmla="*/ 29 h 112"/>
                        <a:gd name="T18" fmla="*/ 74 w 113"/>
                        <a:gd name="T19" fmla="*/ 26 h 112"/>
                        <a:gd name="T20" fmla="*/ 85 w 113"/>
                        <a:gd name="T21" fmla="*/ 12 h 112"/>
                        <a:gd name="T22" fmla="*/ 73 w 113"/>
                        <a:gd name="T23" fmla="*/ 5 h 112"/>
                        <a:gd name="T24" fmla="*/ 60 w 113"/>
                        <a:gd name="T25" fmla="*/ 0 h 112"/>
                        <a:gd name="T26" fmla="*/ 52 w 113"/>
                        <a:gd name="T27" fmla="*/ 6 h 112"/>
                        <a:gd name="T28" fmla="*/ 54 w 113"/>
                        <a:gd name="T29" fmla="*/ 11 h 112"/>
                        <a:gd name="T30" fmla="*/ 56 w 113"/>
                        <a:gd name="T31" fmla="*/ 17 h 112"/>
                        <a:gd name="T32" fmla="*/ 39 w 113"/>
                        <a:gd name="T33" fmla="*/ 26 h 112"/>
                        <a:gd name="T34" fmla="*/ 34 w 113"/>
                        <a:gd name="T35" fmla="*/ 27 h 112"/>
                        <a:gd name="T36" fmla="*/ 30 w 113"/>
                        <a:gd name="T37" fmla="*/ 29 h 112"/>
                        <a:gd name="T38" fmla="*/ 27 w 113"/>
                        <a:gd name="T39" fmla="*/ 30 h 112"/>
                        <a:gd name="T40" fmla="*/ 24 w 113"/>
                        <a:gd name="T41" fmla="*/ 32 h 112"/>
                        <a:gd name="T42" fmla="*/ 0 w 113"/>
                        <a:gd name="T43" fmla="*/ 45 h 112"/>
                        <a:gd name="T44" fmla="*/ 4 w 113"/>
                        <a:gd name="T45" fmla="*/ 49 h 112"/>
                        <a:gd name="T46" fmla="*/ 10 w 113"/>
                        <a:gd name="T47" fmla="*/ 54 h 112"/>
                        <a:gd name="T48" fmla="*/ 4 w 113"/>
                        <a:gd name="T49" fmla="*/ 61 h 112"/>
                        <a:gd name="T50" fmla="*/ 2 w 113"/>
                        <a:gd name="T51" fmla="*/ 63 h 112"/>
                        <a:gd name="T52" fmla="*/ 1 w 113"/>
                        <a:gd name="T53" fmla="*/ 64 h 112"/>
                        <a:gd name="T54" fmla="*/ 0 w 113"/>
                        <a:gd name="T55" fmla="*/ 65 h 112"/>
                        <a:gd name="T56" fmla="*/ 9 w 113"/>
                        <a:gd name="T57" fmla="*/ 75 h 112"/>
                        <a:gd name="T58" fmla="*/ 13 w 113"/>
                        <a:gd name="T59" fmla="*/ 76 h 112"/>
                        <a:gd name="T60" fmla="*/ 15 w 113"/>
                        <a:gd name="T61" fmla="*/ 85 h 112"/>
                        <a:gd name="T62" fmla="*/ 15 w 113"/>
                        <a:gd name="T63" fmla="*/ 88 h 112"/>
                        <a:gd name="T64" fmla="*/ 30 w 113"/>
                        <a:gd name="T65" fmla="*/ 95 h 112"/>
                        <a:gd name="T66" fmla="*/ 32 w 113"/>
                        <a:gd name="T67" fmla="*/ 96 h 112"/>
                        <a:gd name="T68" fmla="*/ 36 w 113"/>
                        <a:gd name="T69" fmla="*/ 100 h 112"/>
                        <a:gd name="T70" fmla="*/ 42 w 113"/>
                        <a:gd name="T71" fmla="*/ 96 h 112"/>
                        <a:gd name="T72" fmla="*/ 51 w 113"/>
                        <a:gd name="T73" fmla="*/ 91 h 112"/>
                        <a:gd name="T74" fmla="*/ 52 w 113"/>
                        <a:gd name="T75" fmla="*/ 91 h 112"/>
                        <a:gd name="T76" fmla="*/ 52 w 113"/>
                        <a:gd name="T77" fmla="*/ 92 h 112"/>
                        <a:gd name="T78" fmla="*/ 52 w 113"/>
                        <a:gd name="T79" fmla="*/ 102 h 112"/>
                        <a:gd name="T80" fmla="*/ 55 w 113"/>
                        <a:gd name="T81" fmla="*/ 107 h 112"/>
                        <a:gd name="T82" fmla="*/ 58 w 113"/>
                        <a:gd name="T83" fmla="*/ 111 h 112"/>
                        <a:gd name="T84" fmla="*/ 74 w 113"/>
                        <a:gd name="T85" fmla="*/ 107 h 112"/>
                        <a:gd name="T86" fmla="*/ 90 w 113"/>
                        <a:gd name="T87" fmla="*/ 97 h 112"/>
                        <a:gd name="T88" fmla="*/ 99 w 113"/>
                        <a:gd name="T89" fmla="*/ 96 h 112"/>
                        <a:gd name="T90" fmla="*/ 108 w 113"/>
                        <a:gd name="T91" fmla="*/ 90 h 112"/>
                        <a:gd name="T92" fmla="*/ 109 w 113"/>
                        <a:gd name="T93" fmla="*/ 89 h 112"/>
                        <a:gd name="T94" fmla="*/ 104 w 113"/>
                        <a:gd name="T95" fmla="*/ 79 h 112"/>
                        <a:gd name="T96" fmla="*/ 110 w 113"/>
                        <a:gd name="T97" fmla="*/ 71 h 112"/>
                        <a:gd name="T98" fmla="*/ 110 w 113"/>
                        <a:gd name="T99" fmla="*/ 70 h 112"/>
                        <a:gd name="T100" fmla="*/ 113 w 113"/>
                        <a:gd name="T101" fmla="*/ 70 h 112"/>
                        <a:gd name="T102" fmla="*/ 105 w 113"/>
                        <a:gd name="T103" fmla="*/ 61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13" h="112">
                          <a:moveTo>
                            <a:pt x="105" y="61"/>
                          </a:moveTo>
                          <a:cubicBezTo>
                            <a:pt x="101" y="58"/>
                            <a:pt x="97" y="55"/>
                            <a:pt x="96" y="50"/>
                          </a:cubicBezTo>
                          <a:cubicBezTo>
                            <a:pt x="96" y="45"/>
                            <a:pt x="94" y="41"/>
                            <a:pt x="93" y="38"/>
                          </a:cubicBezTo>
                          <a:cubicBezTo>
                            <a:pt x="92" y="38"/>
                            <a:pt x="92" y="39"/>
                            <a:pt x="92" y="39"/>
                          </a:cubicBezTo>
                          <a:cubicBezTo>
                            <a:pt x="91" y="41"/>
                            <a:pt x="88" y="44"/>
                            <a:pt x="86" y="44"/>
                          </a:cubicBezTo>
                          <a:cubicBezTo>
                            <a:pt x="82" y="44"/>
                            <a:pt x="75" y="41"/>
                            <a:pt x="75" y="38"/>
                          </a:cubicBezTo>
                          <a:cubicBezTo>
                            <a:pt x="75" y="36"/>
                            <a:pt x="75" y="34"/>
                            <a:pt x="76" y="33"/>
                          </a:cubicBezTo>
                          <a:cubicBezTo>
                            <a:pt x="76" y="32"/>
                            <a:pt x="76" y="32"/>
                            <a:pt x="76" y="31"/>
                          </a:cubicBezTo>
                          <a:lnTo>
                            <a:pt x="76" y="29"/>
                          </a:lnTo>
                          <a:cubicBezTo>
                            <a:pt x="76" y="29"/>
                            <a:pt x="74" y="28"/>
                            <a:pt x="74" y="26"/>
                          </a:cubicBezTo>
                          <a:cubicBezTo>
                            <a:pt x="74" y="19"/>
                            <a:pt x="80" y="15"/>
                            <a:pt x="85" y="12"/>
                          </a:cubicBezTo>
                          <a:cubicBezTo>
                            <a:pt x="86" y="6"/>
                            <a:pt x="81" y="6"/>
                            <a:pt x="73" y="5"/>
                          </a:cubicBezTo>
                          <a:cubicBezTo>
                            <a:pt x="68" y="4"/>
                            <a:pt x="63" y="3"/>
                            <a:pt x="60" y="0"/>
                          </a:cubicBezTo>
                          <a:cubicBezTo>
                            <a:pt x="55" y="1"/>
                            <a:pt x="52" y="3"/>
                            <a:pt x="52" y="6"/>
                          </a:cubicBezTo>
                          <a:cubicBezTo>
                            <a:pt x="52" y="8"/>
                            <a:pt x="53" y="10"/>
                            <a:pt x="54" y="11"/>
                          </a:cubicBezTo>
                          <a:cubicBezTo>
                            <a:pt x="55" y="13"/>
                            <a:pt x="56" y="14"/>
                            <a:pt x="56" y="17"/>
                          </a:cubicBezTo>
                          <a:cubicBezTo>
                            <a:pt x="56" y="24"/>
                            <a:pt x="47" y="25"/>
                            <a:pt x="39" y="26"/>
                          </a:cubicBezTo>
                          <a:cubicBezTo>
                            <a:pt x="37" y="27"/>
                            <a:pt x="35" y="27"/>
                            <a:pt x="34" y="27"/>
                          </a:cubicBezTo>
                          <a:cubicBezTo>
                            <a:pt x="32" y="27"/>
                            <a:pt x="31" y="28"/>
                            <a:pt x="30" y="29"/>
                          </a:cubicBezTo>
                          <a:cubicBezTo>
                            <a:pt x="29" y="29"/>
                            <a:pt x="28" y="30"/>
                            <a:pt x="27" y="30"/>
                          </a:cubicBezTo>
                          <a:cubicBezTo>
                            <a:pt x="26" y="30"/>
                            <a:pt x="25" y="31"/>
                            <a:pt x="24" y="32"/>
                          </a:cubicBezTo>
                          <a:cubicBezTo>
                            <a:pt x="5" y="40"/>
                            <a:pt x="0" y="44"/>
                            <a:pt x="0" y="45"/>
                          </a:cubicBezTo>
                          <a:cubicBezTo>
                            <a:pt x="0" y="46"/>
                            <a:pt x="2" y="47"/>
                            <a:pt x="4" y="49"/>
                          </a:cubicBezTo>
                          <a:cubicBezTo>
                            <a:pt x="7" y="50"/>
                            <a:pt x="10" y="51"/>
                            <a:pt x="10" y="54"/>
                          </a:cubicBezTo>
                          <a:cubicBezTo>
                            <a:pt x="10" y="59"/>
                            <a:pt x="7" y="60"/>
                            <a:pt x="4" y="61"/>
                          </a:cubicBezTo>
                          <a:cubicBezTo>
                            <a:pt x="3" y="62"/>
                            <a:pt x="2" y="62"/>
                            <a:pt x="2" y="63"/>
                          </a:cubicBezTo>
                          <a:cubicBezTo>
                            <a:pt x="1" y="63"/>
                            <a:pt x="1" y="64"/>
                            <a:pt x="1" y="64"/>
                          </a:cubicBezTo>
                          <a:cubicBezTo>
                            <a:pt x="0" y="65"/>
                            <a:pt x="0" y="65"/>
                            <a:pt x="0" y="65"/>
                          </a:cubicBezTo>
                          <a:cubicBezTo>
                            <a:pt x="0" y="72"/>
                            <a:pt x="5" y="73"/>
                            <a:pt x="9" y="75"/>
                          </a:cubicBezTo>
                          <a:cubicBezTo>
                            <a:pt x="11" y="75"/>
                            <a:pt x="12" y="76"/>
                            <a:pt x="13" y="76"/>
                          </a:cubicBezTo>
                          <a:cubicBezTo>
                            <a:pt x="16" y="78"/>
                            <a:pt x="16" y="82"/>
                            <a:pt x="15" y="85"/>
                          </a:cubicBezTo>
                          <a:cubicBezTo>
                            <a:pt x="15" y="86"/>
                            <a:pt x="15" y="87"/>
                            <a:pt x="15" y="88"/>
                          </a:cubicBezTo>
                          <a:cubicBezTo>
                            <a:pt x="16" y="93"/>
                            <a:pt x="21" y="95"/>
                            <a:pt x="30" y="95"/>
                          </a:cubicBezTo>
                          <a:cubicBezTo>
                            <a:pt x="31" y="95"/>
                            <a:pt x="32" y="95"/>
                            <a:pt x="32" y="96"/>
                          </a:cubicBezTo>
                          <a:cubicBezTo>
                            <a:pt x="32" y="99"/>
                            <a:pt x="33" y="100"/>
                            <a:pt x="36" y="100"/>
                          </a:cubicBezTo>
                          <a:cubicBezTo>
                            <a:pt x="39" y="100"/>
                            <a:pt x="40" y="99"/>
                            <a:pt x="42" y="96"/>
                          </a:cubicBezTo>
                          <a:cubicBezTo>
                            <a:pt x="44" y="94"/>
                            <a:pt x="46" y="91"/>
                            <a:pt x="51" y="91"/>
                          </a:cubicBezTo>
                          <a:cubicBezTo>
                            <a:pt x="51" y="91"/>
                            <a:pt x="51" y="91"/>
                            <a:pt x="52" y="91"/>
                          </a:cubicBezTo>
                          <a:cubicBezTo>
                            <a:pt x="52" y="92"/>
                            <a:pt x="52" y="92"/>
                            <a:pt x="52" y="92"/>
                          </a:cubicBezTo>
                          <a:lnTo>
                            <a:pt x="52" y="102"/>
                          </a:lnTo>
                          <a:cubicBezTo>
                            <a:pt x="52" y="104"/>
                            <a:pt x="53" y="105"/>
                            <a:pt x="55" y="107"/>
                          </a:cubicBezTo>
                          <a:cubicBezTo>
                            <a:pt x="56" y="108"/>
                            <a:pt x="57" y="109"/>
                            <a:pt x="58" y="111"/>
                          </a:cubicBezTo>
                          <a:cubicBezTo>
                            <a:pt x="60" y="111"/>
                            <a:pt x="70" y="112"/>
                            <a:pt x="74" y="107"/>
                          </a:cubicBezTo>
                          <a:cubicBezTo>
                            <a:pt x="76" y="98"/>
                            <a:pt x="83" y="98"/>
                            <a:pt x="90" y="97"/>
                          </a:cubicBezTo>
                          <a:cubicBezTo>
                            <a:pt x="94" y="97"/>
                            <a:pt x="97" y="97"/>
                            <a:pt x="99" y="96"/>
                          </a:cubicBezTo>
                          <a:cubicBezTo>
                            <a:pt x="102" y="94"/>
                            <a:pt x="105" y="92"/>
                            <a:pt x="108" y="90"/>
                          </a:cubicBezTo>
                          <a:lnTo>
                            <a:pt x="109" y="89"/>
                          </a:lnTo>
                          <a:cubicBezTo>
                            <a:pt x="107" y="87"/>
                            <a:pt x="104" y="83"/>
                            <a:pt x="104" y="79"/>
                          </a:cubicBezTo>
                          <a:cubicBezTo>
                            <a:pt x="104" y="75"/>
                            <a:pt x="106" y="72"/>
                            <a:pt x="110" y="71"/>
                          </a:cubicBezTo>
                          <a:cubicBezTo>
                            <a:pt x="110" y="70"/>
                            <a:pt x="110" y="70"/>
                            <a:pt x="110" y="70"/>
                          </a:cubicBezTo>
                          <a:lnTo>
                            <a:pt x="113" y="70"/>
                          </a:lnTo>
                          <a:cubicBezTo>
                            <a:pt x="112" y="67"/>
                            <a:pt x="109" y="64"/>
                            <a:pt x="105" y="6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7" name="Freeform 1173">
                      <a:extLst>
                        <a:ext uri="{FF2B5EF4-FFF2-40B4-BE49-F238E27FC236}">
                          <a16:creationId xmlns:a16="http://schemas.microsoft.com/office/drawing/2014/main" id="{43E58B97-EFBA-EB40-4835-15B72E06D5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9473" y="4749021"/>
                      <a:ext cx="84576" cy="54505"/>
                    </a:xfrm>
                    <a:custGeom>
                      <a:avLst/>
                      <a:gdLst>
                        <a:gd name="T0" fmla="*/ 189 w 197"/>
                        <a:gd name="T1" fmla="*/ 15 h 128"/>
                        <a:gd name="T2" fmla="*/ 187 w 197"/>
                        <a:gd name="T3" fmla="*/ 15 h 128"/>
                        <a:gd name="T4" fmla="*/ 182 w 197"/>
                        <a:gd name="T5" fmla="*/ 17 h 128"/>
                        <a:gd name="T6" fmla="*/ 164 w 197"/>
                        <a:gd name="T7" fmla="*/ 10 h 128"/>
                        <a:gd name="T8" fmla="*/ 159 w 197"/>
                        <a:gd name="T9" fmla="*/ 7 h 128"/>
                        <a:gd name="T10" fmla="*/ 156 w 197"/>
                        <a:gd name="T11" fmla="*/ 4 h 128"/>
                        <a:gd name="T12" fmla="*/ 150 w 197"/>
                        <a:gd name="T13" fmla="*/ 0 h 128"/>
                        <a:gd name="T14" fmla="*/ 146 w 197"/>
                        <a:gd name="T15" fmla="*/ 1 h 128"/>
                        <a:gd name="T16" fmla="*/ 144 w 197"/>
                        <a:gd name="T17" fmla="*/ 2 h 128"/>
                        <a:gd name="T18" fmla="*/ 144 w 197"/>
                        <a:gd name="T19" fmla="*/ 7 h 128"/>
                        <a:gd name="T20" fmla="*/ 143 w 197"/>
                        <a:gd name="T21" fmla="*/ 7 h 128"/>
                        <a:gd name="T22" fmla="*/ 111 w 197"/>
                        <a:gd name="T23" fmla="*/ 14 h 128"/>
                        <a:gd name="T24" fmla="*/ 110 w 197"/>
                        <a:gd name="T25" fmla="*/ 20 h 128"/>
                        <a:gd name="T26" fmla="*/ 108 w 197"/>
                        <a:gd name="T27" fmla="*/ 27 h 128"/>
                        <a:gd name="T28" fmla="*/ 105 w 197"/>
                        <a:gd name="T29" fmla="*/ 28 h 128"/>
                        <a:gd name="T30" fmla="*/ 101 w 197"/>
                        <a:gd name="T31" fmla="*/ 31 h 128"/>
                        <a:gd name="T32" fmla="*/ 63 w 197"/>
                        <a:gd name="T33" fmla="*/ 69 h 128"/>
                        <a:gd name="T34" fmla="*/ 52 w 197"/>
                        <a:gd name="T35" fmla="*/ 65 h 128"/>
                        <a:gd name="T36" fmla="*/ 39 w 197"/>
                        <a:gd name="T37" fmla="*/ 65 h 128"/>
                        <a:gd name="T38" fmla="*/ 39 w 197"/>
                        <a:gd name="T39" fmla="*/ 64 h 128"/>
                        <a:gd name="T40" fmla="*/ 32 w 197"/>
                        <a:gd name="T41" fmla="*/ 57 h 128"/>
                        <a:gd name="T42" fmla="*/ 31 w 197"/>
                        <a:gd name="T43" fmla="*/ 57 h 128"/>
                        <a:gd name="T44" fmla="*/ 26 w 197"/>
                        <a:gd name="T45" fmla="*/ 58 h 128"/>
                        <a:gd name="T46" fmla="*/ 25 w 197"/>
                        <a:gd name="T47" fmla="*/ 62 h 128"/>
                        <a:gd name="T48" fmla="*/ 26 w 197"/>
                        <a:gd name="T49" fmla="*/ 64 h 128"/>
                        <a:gd name="T50" fmla="*/ 10 w 197"/>
                        <a:gd name="T51" fmla="*/ 76 h 128"/>
                        <a:gd name="T52" fmla="*/ 4 w 197"/>
                        <a:gd name="T53" fmla="*/ 74 h 128"/>
                        <a:gd name="T54" fmla="*/ 0 w 197"/>
                        <a:gd name="T55" fmla="*/ 74 h 128"/>
                        <a:gd name="T56" fmla="*/ 0 w 197"/>
                        <a:gd name="T57" fmla="*/ 77 h 128"/>
                        <a:gd name="T58" fmla="*/ 4 w 197"/>
                        <a:gd name="T59" fmla="*/ 89 h 128"/>
                        <a:gd name="T60" fmla="*/ 12 w 197"/>
                        <a:gd name="T61" fmla="*/ 99 h 128"/>
                        <a:gd name="T62" fmla="*/ 20 w 197"/>
                        <a:gd name="T63" fmla="*/ 112 h 128"/>
                        <a:gd name="T64" fmla="*/ 19 w 197"/>
                        <a:gd name="T65" fmla="*/ 113 h 128"/>
                        <a:gd name="T66" fmla="*/ 15 w 197"/>
                        <a:gd name="T67" fmla="*/ 113 h 128"/>
                        <a:gd name="T68" fmla="*/ 11 w 197"/>
                        <a:gd name="T69" fmla="*/ 119 h 128"/>
                        <a:gd name="T70" fmla="*/ 15 w 197"/>
                        <a:gd name="T71" fmla="*/ 126 h 128"/>
                        <a:gd name="T72" fmla="*/ 16 w 197"/>
                        <a:gd name="T73" fmla="*/ 128 h 128"/>
                        <a:gd name="T74" fmla="*/ 28 w 197"/>
                        <a:gd name="T75" fmla="*/ 119 h 128"/>
                        <a:gd name="T76" fmla="*/ 57 w 197"/>
                        <a:gd name="T77" fmla="*/ 101 h 128"/>
                        <a:gd name="T78" fmla="*/ 75 w 197"/>
                        <a:gd name="T79" fmla="*/ 99 h 128"/>
                        <a:gd name="T80" fmla="*/ 109 w 197"/>
                        <a:gd name="T81" fmla="*/ 107 h 128"/>
                        <a:gd name="T82" fmla="*/ 110 w 197"/>
                        <a:gd name="T83" fmla="*/ 111 h 128"/>
                        <a:gd name="T84" fmla="*/ 112 w 197"/>
                        <a:gd name="T85" fmla="*/ 118 h 128"/>
                        <a:gd name="T86" fmla="*/ 139 w 197"/>
                        <a:gd name="T87" fmla="*/ 123 h 128"/>
                        <a:gd name="T88" fmla="*/ 144 w 197"/>
                        <a:gd name="T89" fmla="*/ 123 h 128"/>
                        <a:gd name="T90" fmla="*/ 188 w 197"/>
                        <a:gd name="T91" fmla="*/ 101 h 128"/>
                        <a:gd name="T92" fmla="*/ 184 w 197"/>
                        <a:gd name="T93" fmla="*/ 96 h 128"/>
                        <a:gd name="T94" fmla="*/ 176 w 197"/>
                        <a:gd name="T95" fmla="*/ 83 h 128"/>
                        <a:gd name="T96" fmla="*/ 188 w 197"/>
                        <a:gd name="T97" fmla="*/ 56 h 128"/>
                        <a:gd name="T98" fmla="*/ 193 w 197"/>
                        <a:gd name="T99" fmla="*/ 48 h 128"/>
                        <a:gd name="T100" fmla="*/ 191 w 197"/>
                        <a:gd name="T101" fmla="*/ 46 h 128"/>
                        <a:gd name="T102" fmla="*/ 185 w 197"/>
                        <a:gd name="T103" fmla="*/ 37 h 128"/>
                        <a:gd name="T104" fmla="*/ 187 w 197"/>
                        <a:gd name="T105" fmla="*/ 32 h 128"/>
                        <a:gd name="T106" fmla="*/ 187 w 197"/>
                        <a:gd name="T107" fmla="*/ 31 h 128"/>
                        <a:gd name="T108" fmla="*/ 188 w 197"/>
                        <a:gd name="T109" fmla="*/ 29 h 128"/>
                        <a:gd name="T110" fmla="*/ 189 w 197"/>
                        <a:gd name="T111" fmla="*/ 29 h 128"/>
                        <a:gd name="T112" fmla="*/ 188 w 197"/>
                        <a:gd name="T113" fmla="*/ 26 h 128"/>
                        <a:gd name="T114" fmla="*/ 187 w 197"/>
                        <a:gd name="T115" fmla="*/ 22 h 128"/>
                        <a:gd name="T116" fmla="*/ 188 w 197"/>
                        <a:gd name="T117" fmla="*/ 21 h 128"/>
                        <a:gd name="T118" fmla="*/ 189 w 197"/>
                        <a:gd name="T119" fmla="*/ 21 h 128"/>
                        <a:gd name="T120" fmla="*/ 197 w 197"/>
                        <a:gd name="T121" fmla="*/ 18 h 128"/>
                        <a:gd name="T122" fmla="*/ 189 w 197"/>
                        <a:gd name="T123" fmla="*/ 15 h 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97" h="128">
                          <a:moveTo>
                            <a:pt x="189" y="15"/>
                          </a:moveTo>
                          <a:cubicBezTo>
                            <a:pt x="189" y="15"/>
                            <a:pt x="188" y="15"/>
                            <a:pt x="187" y="15"/>
                          </a:cubicBezTo>
                          <a:cubicBezTo>
                            <a:pt x="186" y="16"/>
                            <a:pt x="185" y="17"/>
                            <a:pt x="182" y="17"/>
                          </a:cubicBezTo>
                          <a:cubicBezTo>
                            <a:pt x="174" y="17"/>
                            <a:pt x="169" y="13"/>
                            <a:pt x="164" y="10"/>
                          </a:cubicBezTo>
                          <a:cubicBezTo>
                            <a:pt x="163" y="9"/>
                            <a:pt x="161" y="8"/>
                            <a:pt x="159" y="7"/>
                          </a:cubicBezTo>
                          <a:cubicBezTo>
                            <a:pt x="158" y="6"/>
                            <a:pt x="157" y="5"/>
                            <a:pt x="156" y="4"/>
                          </a:cubicBezTo>
                          <a:cubicBezTo>
                            <a:pt x="155" y="2"/>
                            <a:pt x="154" y="0"/>
                            <a:pt x="150" y="0"/>
                          </a:cubicBezTo>
                          <a:cubicBezTo>
                            <a:pt x="149" y="0"/>
                            <a:pt x="148" y="1"/>
                            <a:pt x="146" y="1"/>
                          </a:cubicBezTo>
                          <a:cubicBezTo>
                            <a:pt x="146" y="1"/>
                            <a:pt x="145" y="1"/>
                            <a:pt x="144" y="2"/>
                          </a:cubicBezTo>
                          <a:cubicBezTo>
                            <a:pt x="145" y="3"/>
                            <a:pt x="145" y="4"/>
                            <a:pt x="144" y="7"/>
                          </a:cubicBezTo>
                          <a:cubicBezTo>
                            <a:pt x="143" y="7"/>
                            <a:pt x="143" y="7"/>
                            <a:pt x="143" y="7"/>
                          </a:cubicBezTo>
                          <a:cubicBezTo>
                            <a:pt x="134" y="7"/>
                            <a:pt x="118" y="10"/>
                            <a:pt x="111" y="14"/>
                          </a:cubicBezTo>
                          <a:cubicBezTo>
                            <a:pt x="110" y="15"/>
                            <a:pt x="110" y="18"/>
                            <a:pt x="110" y="20"/>
                          </a:cubicBezTo>
                          <a:cubicBezTo>
                            <a:pt x="109" y="23"/>
                            <a:pt x="109" y="25"/>
                            <a:pt x="108" y="27"/>
                          </a:cubicBezTo>
                          <a:cubicBezTo>
                            <a:pt x="107" y="27"/>
                            <a:pt x="106" y="28"/>
                            <a:pt x="105" y="28"/>
                          </a:cubicBezTo>
                          <a:cubicBezTo>
                            <a:pt x="103" y="29"/>
                            <a:pt x="102" y="30"/>
                            <a:pt x="101" y="31"/>
                          </a:cubicBezTo>
                          <a:cubicBezTo>
                            <a:pt x="94" y="51"/>
                            <a:pt x="84" y="69"/>
                            <a:pt x="63" y="69"/>
                          </a:cubicBezTo>
                          <a:cubicBezTo>
                            <a:pt x="58" y="69"/>
                            <a:pt x="54" y="67"/>
                            <a:pt x="52" y="65"/>
                          </a:cubicBezTo>
                          <a:lnTo>
                            <a:pt x="39" y="65"/>
                          </a:lnTo>
                          <a:cubicBezTo>
                            <a:pt x="39" y="65"/>
                            <a:pt x="39" y="65"/>
                            <a:pt x="39" y="64"/>
                          </a:cubicBezTo>
                          <a:cubicBezTo>
                            <a:pt x="38" y="64"/>
                            <a:pt x="34" y="59"/>
                            <a:pt x="32" y="57"/>
                          </a:cubicBezTo>
                          <a:cubicBezTo>
                            <a:pt x="32" y="57"/>
                            <a:pt x="31" y="57"/>
                            <a:pt x="31" y="57"/>
                          </a:cubicBezTo>
                          <a:cubicBezTo>
                            <a:pt x="29" y="57"/>
                            <a:pt x="27" y="57"/>
                            <a:pt x="26" y="58"/>
                          </a:cubicBezTo>
                          <a:cubicBezTo>
                            <a:pt x="25" y="58"/>
                            <a:pt x="25" y="60"/>
                            <a:pt x="25" y="62"/>
                          </a:cubicBezTo>
                          <a:cubicBezTo>
                            <a:pt x="26" y="63"/>
                            <a:pt x="26" y="64"/>
                            <a:pt x="26" y="64"/>
                          </a:cubicBezTo>
                          <a:cubicBezTo>
                            <a:pt x="25" y="69"/>
                            <a:pt x="17" y="76"/>
                            <a:pt x="10" y="76"/>
                          </a:cubicBezTo>
                          <a:cubicBezTo>
                            <a:pt x="8" y="76"/>
                            <a:pt x="6" y="75"/>
                            <a:pt x="4" y="74"/>
                          </a:cubicBezTo>
                          <a:lnTo>
                            <a:pt x="0" y="74"/>
                          </a:lnTo>
                          <a:lnTo>
                            <a:pt x="0" y="77"/>
                          </a:lnTo>
                          <a:cubicBezTo>
                            <a:pt x="1" y="80"/>
                            <a:pt x="3" y="83"/>
                            <a:pt x="4" y="89"/>
                          </a:cubicBezTo>
                          <a:cubicBezTo>
                            <a:pt x="4" y="94"/>
                            <a:pt x="8" y="96"/>
                            <a:pt x="12" y="99"/>
                          </a:cubicBezTo>
                          <a:cubicBezTo>
                            <a:pt x="16" y="103"/>
                            <a:pt x="20" y="106"/>
                            <a:pt x="20" y="112"/>
                          </a:cubicBezTo>
                          <a:cubicBezTo>
                            <a:pt x="20" y="112"/>
                            <a:pt x="20" y="113"/>
                            <a:pt x="19" y="113"/>
                          </a:cubicBezTo>
                          <a:lnTo>
                            <a:pt x="15" y="113"/>
                          </a:lnTo>
                          <a:cubicBezTo>
                            <a:pt x="13" y="114"/>
                            <a:pt x="11" y="116"/>
                            <a:pt x="11" y="119"/>
                          </a:cubicBezTo>
                          <a:cubicBezTo>
                            <a:pt x="11" y="122"/>
                            <a:pt x="13" y="124"/>
                            <a:pt x="15" y="126"/>
                          </a:cubicBezTo>
                          <a:cubicBezTo>
                            <a:pt x="16" y="127"/>
                            <a:pt x="16" y="127"/>
                            <a:pt x="16" y="128"/>
                          </a:cubicBezTo>
                          <a:cubicBezTo>
                            <a:pt x="21" y="125"/>
                            <a:pt x="24" y="122"/>
                            <a:pt x="28" y="119"/>
                          </a:cubicBezTo>
                          <a:cubicBezTo>
                            <a:pt x="39" y="111"/>
                            <a:pt x="47" y="104"/>
                            <a:pt x="57" y="101"/>
                          </a:cubicBezTo>
                          <a:cubicBezTo>
                            <a:pt x="62" y="99"/>
                            <a:pt x="68" y="99"/>
                            <a:pt x="75" y="99"/>
                          </a:cubicBezTo>
                          <a:cubicBezTo>
                            <a:pt x="89" y="99"/>
                            <a:pt x="105" y="103"/>
                            <a:pt x="109" y="107"/>
                          </a:cubicBezTo>
                          <a:cubicBezTo>
                            <a:pt x="110" y="109"/>
                            <a:pt x="110" y="110"/>
                            <a:pt x="110" y="111"/>
                          </a:cubicBezTo>
                          <a:cubicBezTo>
                            <a:pt x="110" y="114"/>
                            <a:pt x="110" y="116"/>
                            <a:pt x="112" y="118"/>
                          </a:cubicBezTo>
                          <a:cubicBezTo>
                            <a:pt x="116" y="123"/>
                            <a:pt x="128" y="123"/>
                            <a:pt x="139" y="123"/>
                          </a:cubicBezTo>
                          <a:lnTo>
                            <a:pt x="144" y="123"/>
                          </a:lnTo>
                          <a:cubicBezTo>
                            <a:pt x="174" y="123"/>
                            <a:pt x="188" y="121"/>
                            <a:pt x="188" y="101"/>
                          </a:cubicBezTo>
                          <a:cubicBezTo>
                            <a:pt x="188" y="100"/>
                            <a:pt x="186" y="98"/>
                            <a:pt x="184" y="96"/>
                          </a:cubicBezTo>
                          <a:cubicBezTo>
                            <a:pt x="180" y="93"/>
                            <a:pt x="176" y="89"/>
                            <a:pt x="176" y="83"/>
                          </a:cubicBezTo>
                          <a:cubicBezTo>
                            <a:pt x="176" y="73"/>
                            <a:pt x="182" y="64"/>
                            <a:pt x="188" y="56"/>
                          </a:cubicBezTo>
                          <a:cubicBezTo>
                            <a:pt x="190" y="53"/>
                            <a:pt x="192" y="51"/>
                            <a:pt x="193" y="48"/>
                          </a:cubicBezTo>
                          <a:cubicBezTo>
                            <a:pt x="193" y="48"/>
                            <a:pt x="192" y="47"/>
                            <a:pt x="191" y="46"/>
                          </a:cubicBezTo>
                          <a:cubicBezTo>
                            <a:pt x="189" y="44"/>
                            <a:pt x="185" y="41"/>
                            <a:pt x="185" y="37"/>
                          </a:cubicBezTo>
                          <a:cubicBezTo>
                            <a:pt x="185" y="35"/>
                            <a:pt x="186" y="33"/>
                            <a:pt x="187" y="32"/>
                          </a:cubicBezTo>
                          <a:cubicBezTo>
                            <a:pt x="187" y="32"/>
                            <a:pt x="187" y="31"/>
                            <a:pt x="187" y="31"/>
                          </a:cubicBezTo>
                          <a:cubicBezTo>
                            <a:pt x="187" y="30"/>
                            <a:pt x="187" y="30"/>
                            <a:pt x="188" y="29"/>
                          </a:cubicBezTo>
                          <a:cubicBezTo>
                            <a:pt x="188" y="29"/>
                            <a:pt x="188" y="29"/>
                            <a:pt x="189" y="29"/>
                          </a:cubicBezTo>
                          <a:cubicBezTo>
                            <a:pt x="189" y="28"/>
                            <a:pt x="188" y="27"/>
                            <a:pt x="188" y="26"/>
                          </a:cubicBezTo>
                          <a:cubicBezTo>
                            <a:pt x="187" y="25"/>
                            <a:pt x="187" y="23"/>
                            <a:pt x="187" y="22"/>
                          </a:cubicBezTo>
                          <a:cubicBezTo>
                            <a:pt x="187" y="21"/>
                            <a:pt x="187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9" y="21"/>
                          </a:cubicBezTo>
                          <a:cubicBezTo>
                            <a:pt x="192" y="22"/>
                            <a:pt x="195" y="21"/>
                            <a:pt x="197" y="18"/>
                          </a:cubicBezTo>
                          <a:cubicBezTo>
                            <a:pt x="194" y="17"/>
                            <a:pt x="191" y="17"/>
                            <a:pt x="189" y="1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8" name="Freeform 1174">
                      <a:extLst>
                        <a:ext uri="{FF2B5EF4-FFF2-40B4-BE49-F238E27FC236}">
                          <a16:creationId xmlns:a16="http://schemas.microsoft.com/office/drawing/2014/main" id="{C2B6C3B1-8719-86D9-299C-C7AE57A7D2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1955" y="4726468"/>
                      <a:ext cx="31951" cy="56384"/>
                    </a:xfrm>
                    <a:custGeom>
                      <a:avLst/>
                      <a:gdLst>
                        <a:gd name="T0" fmla="*/ 76 w 76"/>
                        <a:gd name="T1" fmla="*/ 66 h 131"/>
                        <a:gd name="T2" fmla="*/ 75 w 76"/>
                        <a:gd name="T3" fmla="*/ 63 h 131"/>
                        <a:gd name="T4" fmla="*/ 73 w 76"/>
                        <a:gd name="T5" fmla="*/ 59 h 131"/>
                        <a:gd name="T6" fmla="*/ 64 w 76"/>
                        <a:gd name="T7" fmla="*/ 39 h 131"/>
                        <a:gd name="T8" fmla="*/ 52 w 76"/>
                        <a:gd name="T9" fmla="*/ 17 h 131"/>
                        <a:gd name="T10" fmla="*/ 50 w 76"/>
                        <a:gd name="T11" fmla="*/ 15 h 131"/>
                        <a:gd name="T12" fmla="*/ 43 w 76"/>
                        <a:gd name="T13" fmla="*/ 12 h 131"/>
                        <a:gd name="T14" fmla="*/ 39 w 76"/>
                        <a:gd name="T15" fmla="*/ 12 h 131"/>
                        <a:gd name="T16" fmla="*/ 32 w 76"/>
                        <a:gd name="T17" fmla="*/ 13 h 131"/>
                        <a:gd name="T18" fmla="*/ 18 w 76"/>
                        <a:gd name="T19" fmla="*/ 0 h 131"/>
                        <a:gd name="T20" fmla="*/ 17 w 76"/>
                        <a:gd name="T21" fmla="*/ 1 h 131"/>
                        <a:gd name="T22" fmla="*/ 14 w 76"/>
                        <a:gd name="T23" fmla="*/ 3 h 131"/>
                        <a:gd name="T24" fmla="*/ 16 w 76"/>
                        <a:gd name="T25" fmla="*/ 10 h 131"/>
                        <a:gd name="T26" fmla="*/ 19 w 76"/>
                        <a:gd name="T27" fmla="*/ 16 h 131"/>
                        <a:gd name="T28" fmla="*/ 16 w 76"/>
                        <a:gd name="T29" fmla="*/ 26 h 131"/>
                        <a:gd name="T30" fmla="*/ 14 w 76"/>
                        <a:gd name="T31" fmla="*/ 33 h 131"/>
                        <a:gd name="T32" fmla="*/ 15 w 76"/>
                        <a:gd name="T33" fmla="*/ 35 h 131"/>
                        <a:gd name="T34" fmla="*/ 16 w 76"/>
                        <a:gd name="T35" fmla="*/ 35 h 131"/>
                        <a:gd name="T36" fmla="*/ 18 w 76"/>
                        <a:gd name="T37" fmla="*/ 34 h 131"/>
                        <a:gd name="T38" fmla="*/ 22 w 76"/>
                        <a:gd name="T39" fmla="*/ 34 h 131"/>
                        <a:gd name="T40" fmla="*/ 31 w 76"/>
                        <a:gd name="T41" fmla="*/ 43 h 131"/>
                        <a:gd name="T42" fmla="*/ 26 w 76"/>
                        <a:gd name="T43" fmla="*/ 54 h 131"/>
                        <a:gd name="T44" fmla="*/ 20 w 76"/>
                        <a:gd name="T45" fmla="*/ 65 h 131"/>
                        <a:gd name="T46" fmla="*/ 23 w 76"/>
                        <a:gd name="T47" fmla="*/ 76 h 131"/>
                        <a:gd name="T48" fmla="*/ 26 w 76"/>
                        <a:gd name="T49" fmla="*/ 86 h 131"/>
                        <a:gd name="T50" fmla="*/ 12 w 76"/>
                        <a:gd name="T51" fmla="*/ 103 h 131"/>
                        <a:gd name="T52" fmla="*/ 0 w 76"/>
                        <a:gd name="T53" fmla="*/ 116 h 131"/>
                        <a:gd name="T54" fmla="*/ 2 w 76"/>
                        <a:gd name="T55" fmla="*/ 117 h 131"/>
                        <a:gd name="T56" fmla="*/ 3 w 76"/>
                        <a:gd name="T57" fmla="*/ 118 h 131"/>
                        <a:gd name="T58" fmla="*/ 3 w 76"/>
                        <a:gd name="T59" fmla="*/ 121 h 131"/>
                        <a:gd name="T60" fmla="*/ 3 w 76"/>
                        <a:gd name="T61" fmla="*/ 122 h 131"/>
                        <a:gd name="T62" fmla="*/ 2 w 76"/>
                        <a:gd name="T63" fmla="*/ 123 h 131"/>
                        <a:gd name="T64" fmla="*/ 1 w 76"/>
                        <a:gd name="T65" fmla="*/ 128 h 131"/>
                        <a:gd name="T66" fmla="*/ 10 w 76"/>
                        <a:gd name="T67" fmla="*/ 131 h 131"/>
                        <a:gd name="T68" fmla="*/ 14 w 76"/>
                        <a:gd name="T69" fmla="*/ 127 h 131"/>
                        <a:gd name="T70" fmla="*/ 16 w 76"/>
                        <a:gd name="T71" fmla="*/ 126 h 131"/>
                        <a:gd name="T72" fmla="*/ 16 w 76"/>
                        <a:gd name="T73" fmla="*/ 123 h 131"/>
                        <a:gd name="T74" fmla="*/ 17 w 76"/>
                        <a:gd name="T75" fmla="*/ 122 h 131"/>
                        <a:gd name="T76" fmla="*/ 24 w 76"/>
                        <a:gd name="T77" fmla="*/ 122 h 131"/>
                        <a:gd name="T78" fmla="*/ 24 w 76"/>
                        <a:gd name="T79" fmla="*/ 122 h 131"/>
                        <a:gd name="T80" fmla="*/ 29 w 76"/>
                        <a:gd name="T81" fmla="*/ 123 h 131"/>
                        <a:gd name="T82" fmla="*/ 42 w 76"/>
                        <a:gd name="T83" fmla="*/ 114 h 131"/>
                        <a:gd name="T84" fmla="*/ 42 w 76"/>
                        <a:gd name="T85" fmla="*/ 112 h 131"/>
                        <a:gd name="T86" fmla="*/ 43 w 76"/>
                        <a:gd name="T87" fmla="*/ 106 h 131"/>
                        <a:gd name="T88" fmla="*/ 49 w 76"/>
                        <a:gd name="T89" fmla="*/ 105 h 131"/>
                        <a:gd name="T90" fmla="*/ 51 w 76"/>
                        <a:gd name="T91" fmla="*/ 105 h 131"/>
                        <a:gd name="T92" fmla="*/ 61 w 76"/>
                        <a:gd name="T93" fmla="*/ 90 h 131"/>
                        <a:gd name="T94" fmla="*/ 68 w 76"/>
                        <a:gd name="T95" fmla="*/ 84 h 131"/>
                        <a:gd name="T96" fmla="*/ 69 w 76"/>
                        <a:gd name="T97" fmla="*/ 79 h 131"/>
                        <a:gd name="T98" fmla="*/ 70 w 76"/>
                        <a:gd name="T99" fmla="*/ 74 h 131"/>
                        <a:gd name="T100" fmla="*/ 73 w 76"/>
                        <a:gd name="T101" fmla="*/ 71 h 131"/>
                        <a:gd name="T102" fmla="*/ 76 w 76"/>
                        <a:gd name="T103" fmla="*/ 66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76" h="131">
                          <a:moveTo>
                            <a:pt x="76" y="66"/>
                          </a:moveTo>
                          <a:cubicBezTo>
                            <a:pt x="76" y="65"/>
                            <a:pt x="75" y="64"/>
                            <a:pt x="75" y="63"/>
                          </a:cubicBezTo>
                          <a:cubicBezTo>
                            <a:pt x="74" y="62"/>
                            <a:pt x="73" y="61"/>
                            <a:pt x="73" y="59"/>
                          </a:cubicBezTo>
                          <a:cubicBezTo>
                            <a:pt x="68" y="54"/>
                            <a:pt x="66" y="46"/>
                            <a:pt x="64" y="39"/>
                          </a:cubicBezTo>
                          <a:cubicBezTo>
                            <a:pt x="62" y="30"/>
                            <a:pt x="60" y="22"/>
                            <a:pt x="52" y="17"/>
                          </a:cubicBezTo>
                          <a:cubicBezTo>
                            <a:pt x="51" y="16"/>
                            <a:pt x="50" y="16"/>
                            <a:pt x="50" y="15"/>
                          </a:cubicBezTo>
                          <a:cubicBezTo>
                            <a:pt x="48" y="13"/>
                            <a:pt x="46" y="12"/>
                            <a:pt x="43" y="12"/>
                          </a:cubicBezTo>
                          <a:cubicBezTo>
                            <a:pt x="42" y="12"/>
                            <a:pt x="40" y="12"/>
                            <a:pt x="39" y="12"/>
                          </a:cubicBezTo>
                          <a:cubicBezTo>
                            <a:pt x="37" y="13"/>
                            <a:pt x="35" y="13"/>
                            <a:pt x="32" y="13"/>
                          </a:cubicBezTo>
                          <a:cubicBezTo>
                            <a:pt x="28" y="13"/>
                            <a:pt x="20" y="5"/>
                            <a:pt x="18" y="0"/>
                          </a:cubicBezTo>
                          <a:cubicBezTo>
                            <a:pt x="18" y="0"/>
                            <a:pt x="17" y="1"/>
                            <a:pt x="17" y="1"/>
                          </a:cubicBezTo>
                          <a:cubicBezTo>
                            <a:pt x="15" y="2"/>
                            <a:pt x="14" y="2"/>
                            <a:pt x="14" y="3"/>
                          </a:cubicBezTo>
                          <a:cubicBezTo>
                            <a:pt x="14" y="6"/>
                            <a:pt x="15" y="8"/>
                            <a:pt x="16" y="10"/>
                          </a:cubicBezTo>
                          <a:cubicBezTo>
                            <a:pt x="17" y="11"/>
                            <a:pt x="19" y="13"/>
                            <a:pt x="19" y="16"/>
                          </a:cubicBezTo>
                          <a:cubicBezTo>
                            <a:pt x="19" y="19"/>
                            <a:pt x="17" y="23"/>
                            <a:pt x="16" y="26"/>
                          </a:cubicBezTo>
                          <a:cubicBezTo>
                            <a:pt x="15" y="28"/>
                            <a:pt x="14" y="31"/>
                            <a:pt x="14" y="33"/>
                          </a:cubicBezTo>
                          <a:cubicBezTo>
                            <a:pt x="14" y="35"/>
                            <a:pt x="14" y="35"/>
                            <a:pt x="15" y="35"/>
                          </a:cubicBezTo>
                          <a:cubicBezTo>
                            <a:pt x="15" y="35"/>
                            <a:pt x="16" y="35"/>
                            <a:pt x="16" y="35"/>
                          </a:cubicBezTo>
                          <a:cubicBezTo>
                            <a:pt x="17" y="35"/>
                            <a:pt x="18" y="34"/>
                            <a:pt x="18" y="34"/>
                          </a:cubicBezTo>
                          <a:cubicBezTo>
                            <a:pt x="19" y="34"/>
                            <a:pt x="20" y="34"/>
                            <a:pt x="22" y="34"/>
                          </a:cubicBezTo>
                          <a:cubicBezTo>
                            <a:pt x="26" y="34"/>
                            <a:pt x="31" y="35"/>
                            <a:pt x="31" y="43"/>
                          </a:cubicBezTo>
                          <a:cubicBezTo>
                            <a:pt x="31" y="47"/>
                            <a:pt x="28" y="51"/>
                            <a:pt x="26" y="54"/>
                          </a:cubicBezTo>
                          <a:cubicBezTo>
                            <a:pt x="23" y="57"/>
                            <a:pt x="20" y="60"/>
                            <a:pt x="20" y="65"/>
                          </a:cubicBezTo>
                          <a:cubicBezTo>
                            <a:pt x="20" y="69"/>
                            <a:pt x="22" y="73"/>
                            <a:pt x="23" y="76"/>
                          </a:cubicBezTo>
                          <a:cubicBezTo>
                            <a:pt x="24" y="80"/>
                            <a:pt x="26" y="83"/>
                            <a:pt x="26" y="86"/>
                          </a:cubicBezTo>
                          <a:cubicBezTo>
                            <a:pt x="26" y="95"/>
                            <a:pt x="18" y="99"/>
                            <a:pt x="12" y="103"/>
                          </a:cubicBezTo>
                          <a:cubicBezTo>
                            <a:pt x="6" y="106"/>
                            <a:pt x="0" y="110"/>
                            <a:pt x="0" y="116"/>
                          </a:cubicBezTo>
                          <a:cubicBezTo>
                            <a:pt x="0" y="116"/>
                            <a:pt x="1" y="117"/>
                            <a:pt x="2" y="117"/>
                          </a:cubicBezTo>
                          <a:cubicBezTo>
                            <a:pt x="2" y="117"/>
                            <a:pt x="3" y="118"/>
                            <a:pt x="3" y="118"/>
                          </a:cubicBezTo>
                          <a:lnTo>
                            <a:pt x="3" y="121"/>
                          </a:lnTo>
                          <a:cubicBezTo>
                            <a:pt x="3" y="122"/>
                            <a:pt x="3" y="122"/>
                            <a:pt x="3" y="122"/>
                          </a:cubicBezTo>
                          <a:cubicBezTo>
                            <a:pt x="3" y="122"/>
                            <a:pt x="2" y="123"/>
                            <a:pt x="2" y="123"/>
                          </a:cubicBezTo>
                          <a:cubicBezTo>
                            <a:pt x="2" y="125"/>
                            <a:pt x="1" y="126"/>
                            <a:pt x="1" y="128"/>
                          </a:cubicBezTo>
                          <a:cubicBezTo>
                            <a:pt x="1" y="129"/>
                            <a:pt x="6" y="131"/>
                            <a:pt x="10" y="131"/>
                          </a:cubicBezTo>
                          <a:cubicBezTo>
                            <a:pt x="11" y="131"/>
                            <a:pt x="13" y="129"/>
                            <a:pt x="14" y="127"/>
                          </a:cubicBezTo>
                          <a:cubicBezTo>
                            <a:pt x="15" y="127"/>
                            <a:pt x="15" y="126"/>
                            <a:pt x="16" y="126"/>
                          </a:cubicBezTo>
                          <a:lnTo>
                            <a:pt x="16" y="123"/>
                          </a:lnTo>
                          <a:cubicBezTo>
                            <a:pt x="16" y="122"/>
                            <a:pt x="17" y="122"/>
                            <a:pt x="17" y="122"/>
                          </a:cubicBezTo>
                          <a:lnTo>
                            <a:pt x="24" y="122"/>
                          </a:lnTo>
                          <a:cubicBezTo>
                            <a:pt x="24" y="122"/>
                            <a:pt x="24" y="122"/>
                            <a:pt x="24" y="122"/>
                          </a:cubicBezTo>
                          <a:cubicBezTo>
                            <a:pt x="26" y="123"/>
                            <a:pt x="27" y="123"/>
                            <a:pt x="29" y="123"/>
                          </a:cubicBezTo>
                          <a:cubicBezTo>
                            <a:pt x="36" y="123"/>
                            <a:pt x="42" y="118"/>
                            <a:pt x="42" y="114"/>
                          </a:cubicBezTo>
                          <a:cubicBezTo>
                            <a:pt x="42" y="114"/>
                            <a:pt x="42" y="113"/>
                            <a:pt x="42" y="112"/>
                          </a:cubicBezTo>
                          <a:cubicBezTo>
                            <a:pt x="42" y="110"/>
                            <a:pt x="42" y="107"/>
                            <a:pt x="43" y="106"/>
                          </a:cubicBezTo>
                          <a:cubicBezTo>
                            <a:pt x="45" y="104"/>
                            <a:pt x="47" y="105"/>
                            <a:pt x="49" y="105"/>
                          </a:cubicBezTo>
                          <a:cubicBezTo>
                            <a:pt x="50" y="105"/>
                            <a:pt x="50" y="105"/>
                            <a:pt x="51" y="105"/>
                          </a:cubicBezTo>
                          <a:cubicBezTo>
                            <a:pt x="51" y="97"/>
                            <a:pt x="57" y="93"/>
                            <a:pt x="61" y="90"/>
                          </a:cubicBezTo>
                          <a:cubicBezTo>
                            <a:pt x="64" y="88"/>
                            <a:pt x="66" y="86"/>
                            <a:pt x="68" y="84"/>
                          </a:cubicBezTo>
                          <a:cubicBezTo>
                            <a:pt x="69" y="82"/>
                            <a:pt x="69" y="81"/>
                            <a:pt x="69" y="79"/>
                          </a:cubicBezTo>
                          <a:cubicBezTo>
                            <a:pt x="69" y="78"/>
                            <a:pt x="69" y="76"/>
                            <a:pt x="70" y="74"/>
                          </a:cubicBezTo>
                          <a:cubicBezTo>
                            <a:pt x="70" y="73"/>
                            <a:pt x="72" y="72"/>
                            <a:pt x="73" y="71"/>
                          </a:cubicBezTo>
                          <a:cubicBezTo>
                            <a:pt x="74" y="69"/>
                            <a:pt x="76" y="68"/>
                            <a:pt x="76" y="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Freeform 1175">
                      <a:extLst>
                        <a:ext uri="{FF2B5EF4-FFF2-40B4-BE49-F238E27FC236}">
                          <a16:creationId xmlns:a16="http://schemas.microsoft.com/office/drawing/2014/main" id="{EF7B0335-EAF2-DF8C-78EC-DF246A3AE8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0290" y="4666325"/>
                      <a:ext cx="131562" cy="120286"/>
                    </a:xfrm>
                    <a:custGeom>
                      <a:avLst/>
                      <a:gdLst>
                        <a:gd name="T0" fmla="*/ 302 w 309"/>
                        <a:gd name="T1" fmla="*/ 59 h 283"/>
                        <a:gd name="T2" fmla="*/ 284 w 309"/>
                        <a:gd name="T3" fmla="*/ 54 h 283"/>
                        <a:gd name="T4" fmla="*/ 271 w 309"/>
                        <a:gd name="T5" fmla="*/ 27 h 283"/>
                        <a:gd name="T6" fmla="*/ 264 w 309"/>
                        <a:gd name="T7" fmla="*/ 16 h 283"/>
                        <a:gd name="T8" fmla="*/ 269 w 309"/>
                        <a:gd name="T9" fmla="*/ 0 h 283"/>
                        <a:gd name="T10" fmla="*/ 244 w 309"/>
                        <a:gd name="T11" fmla="*/ 27 h 283"/>
                        <a:gd name="T12" fmla="*/ 232 w 309"/>
                        <a:gd name="T13" fmla="*/ 34 h 283"/>
                        <a:gd name="T14" fmla="*/ 223 w 309"/>
                        <a:gd name="T15" fmla="*/ 35 h 283"/>
                        <a:gd name="T16" fmla="*/ 203 w 309"/>
                        <a:gd name="T17" fmla="*/ 34 h 283"/>
                        <a:gd name="T18" fmla="*/ 194 w 309"/>
                        <a:gd name="T19" fmla="*/ 37 h 283"/>
                        <a:gd name="T20" fmla="*/ 186 w 309"/>
                        <a:gd name="T21" fmla="*/ 42 h 283"/>
                        <a:gd name="T22" fmla="*/ 174 w 309"/>
                        <a:gd name="T23" fmla="*/ 42 h 283"/>
                        <a:gd name="T24" fmla="*/ 163 w 309"/>
                        <a:gd name="T25" fmla="*/ 56 h 283"/>
                        <a:gd name="T26" fmla="*/ 168 w 309"/>
                        <a:gd name="T27" fmla="*/ 76 h 283"/>
                        <a:gd name="T28" fmla="*/ 161 w 309"/>
                        <a:gd name="T29" fmla="*/ 92 h 283"/>
                        <a:gd name="T30" fmla="*/ 170 w 309"/>
                        <a:gd name="T31" fmla="*/ 112 h 283"/>
                        <a:gd name="T32" fmla="*/ 168 w 309"/>
                        <a:gd name="T33" fmla="*/ 91 h 283"/>
                        <a:gd name="T34" fmla="*/ 185 w 309"/>
                        <a:gd name="T35" fmla="*/ 115 h 283"/>
                        <a:gd name="T36" fmla="*/ 182 w 309"/>
                        <a:gd name="T37" fmla="*/ 147 h 283"/>
                        <a:gd name="T38" fmla="*/ 181 w 309"/>
                        <a:gd name="T39" fmla="*/ 151 h 283"/>
                        <a:gd name="T40" fmla="*/ 177 w 309"/>
                        <a:gd name="T41" fmla="*/ 172 h 283"/>
                        <a:gd name="T42" fmla="*/ 168 w 309"/>
                        <a:gd name="T43" fmla="*/ 186 h 283"/>
                        <a:gd name="T44" fmla="*/ 153 w 309"/>
                        <a:gd name="T45" fmla="*/ 201 h 283"/>
                        <a:gd name="T46" fmla="*/ 147 w 309"/>
                        <a:gd name="T47" fmla="*/ 215 h 283"/>
                        <a:gd name="T48" fmla="*/ 120 w 309"/>
                        <a:gd name="T49" fmla="*/ 244 h 283"/>
                        <a:gd name="T50" fmla="*/ 109 w 309"/>
                        <a:gd name="T51" fmla="*/ 254 h 283"/>
                        <a:gd name="T52" fmla="*/ 104 w 309"/>
                        <a:gd name="T53" fmla="*/ 251 h 283"/>
                        <a:gd name="T54" fmla="*/ 98 w 309"/>
                        <a:gd name="T55" fmla="*/ 245 h 283"/>
                        <a:gd name="T56" fmla="*/ 87 w 309"/>
                        <a:gd name="T57" fmla="*/ 236 h 283"/>
                        <a:gd name="T58" fmla="*/ 67 w 309"/>
                        <a:gd name="T59" fmla="*/ 224 h 283"/>
                        <a:gd name="T60" fmla="*/ 46 w 309"/>
                        <a:gd name="T61" fmla="*/ 214 h 283"/>
                        <a:gd name="T62" fmla="*/ 27 w 309"/>
                        <a:gd name="T63" fmla="*/ 201 h 283"/>
                        <a:gd name="T64" fmla="*/ 1 w 309"/>
                        <a:gd name="T65" fmla="*/ 214 h 283"/>
                        <a:gd name="T66" fmla="*/ 1 w 309"/>
                        <a:gd name="T67" fmla="*/ 222 h 283"/>
                        <a:gd name="T68" fmla="*/ 5 w 309"/>
                        <a:gd name="T69" fmla="*/ 236 h 283"/>
                        <a:gd name="T70" fmla="*/ 71 w 309"/>
                        <a:gd name="T71" fmla="*/ 252 h 283"/>
                        <a:gd name="T72" fmla="*/ 126 w 309"/>
                        <a:gd name="T73" fmla="*/ 274 h 283"/>
                        <a:gd name="T74" fmla="*/ 182 w 309"/>
                        <a:gd name="T75" fmla="*/ 271 h 283"/>
                        <a:gd name="T76" fmla="*/ 188 w 309"/>
                        <a:gd name="T77" fmla="*/ 270 h 283"/>
                        <a:gd name="T78" fmla="*/ 200 w 309"/>
                        <a:gd name="T79" fmla="*/ 251 h 283"/>
                        <a:gd name="T80" fmla="*/ 196 w 309"/>
                        <a:gd name="T81" fmla="*/ 231 h 283"/>
                        <a:gd name="T82" fmla="*/ 207 w 309"/>
                        <a:gd name="T83" fmla="*/ 217 h 283"/>
                        <a:gd name="T84" fmla="*/ 224 w 309"/>
                        <a:gd name="T85" fmla="*/ 208 h 283"/>
                        <a:gd name="T86" fmla="*/ 236 w 309"/>
                        <a:gd name="T87" fmla="*/ 197 h 283"/>
                        <a:gd name="T88" fmla="*/ 253 w 309"/>
                        <a:gd name="T89" fmla="*/ 173 h 283"/>
                        <a:gd name="T90" fmla="*/ 283 w 309"/>
                        <a:gd name="T91" fmla="*/ 144 h 283"/>
                        <a:gd name="T92" fmla="*/ 275 w 309"/>
                        <a:gd name="T93" fmla="*/ 117 h 283"/>
                        <a:gd name="T94" fmla="*/ 298 w 309"/>
                        <a:gd name="T95" fmla="*/ 80 h 2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09" h="283">
                          <a:moveTo>
                            <a:pt x="301" y="79"/>
                          </a:moveTo>
                          <a:cubicBezTo>
                            <a:pt x="305" y="76"/>
                            <a:pt x="309" y="75"/>
                            <a:pt x="309" y="68"/>
                          </a:cubicBezTo>
                          <a:cubicBezTo>
                            <a:pt x="309" y="63"/>
                            <a:pt x="306" y="62"/>
                            <a:pt x="302" y="59"/>
                          </a:cubicBezTo>
                          <a:cubicBezTo>
                            <a:pt x="301" y="59"/>
                            <a:pt x="301" y="58"/>
                            <a:pt x="300" y="58"/>
                          </a:cubicBezTo>
                          <a:cubicBezTo>
                            <a:pt x="297" y="55"/>
                            <a:pt x="295" y="55"/>
                            <a:pt x="292" y="55"/>
                          </a:cubicBezTo>
                          <a:cubicBezTo>
                            <a:pt x="290" y="55"/>
                            <a:pt x="287" y="55"/>
                            <a:pt x="284" y="54"/>
                          </a:cubicBezTo>
                          <a:cubicBezTo>
                            <a:pt x="284" y="54"/>
                            <a:pt x="284" y="54"/>
                            <a:pt x="283" y="54"/>
                          </a:cubicBezTo>
                          <a:cubicBezTo>
                            <a:pt x="283" y="53"/>
                            <a:pt x="278" y="42"/>
                            <a:pt x="277" y="39"/>
                          </a:cubicBezTo>
                          <a:cubicBezTo>
                            <a:pt x="275" y="35"/>
                            <a:pt x="273" y="31"/>
                            <a:pt x="271" y="27"/>
                          </a:cubicBezTo>
                          <a:cubicBezTo>
                            <a:pt x="270" y="26"/>
                            <a:pt x="269" y="24"/>
                            <a:pt x="268" y="23"/>
                          </a:cubicBezTo>
                          <a:cubicBezTo>
                            <a:pt x="268" y="23"/>
                            <a:pt x="267" y="22"/>
                            <a:pt x="267" y="22"/>
                          </a:cubicBezTo>
                          <a:cubicBezTo>
                            <a:pt x="266" y="21"/>
                            <a:pt x="264" y="19"/>
                            <a:pt x="264" y="16"/>
                          </a:cubicBezTo>
                          <a:cubicBezTo>
                            <a:pt x="264" y="13"/>
                            <a:pt x="264" y="7"/>
                            <a:pt x="268" y="6"/>
                          </a:cubicBezTo>
                          <a:lnTo>
                            <a:pt x="269" y="2"/>
                          </a:lnTo>
                          <a:lnTo>
                            <a:pt x="269" y="0"/>
                          </a:lnTo>
                          <a:cubicBezTo>
                            <a:pt x="269" y="0"/>
                            <a:pt x="269" y="0"/>
                            <a:pt x="269" y="0"/>
                          </a:cubicBezTo>
                          <a:cubicBezTo>
                            <a:pt x="261" y="0"/>
                            <a:pt x="259" y="6"/>
                            <a:pt x="255" y="13"/>
                          </a:cubicBezTo>
                          <a:cubicBezTo>
                            <a:pt x="253" y="19"/>
                            <a:pt x="250" y="25"/>
                            <a:pt x="244" y="27"/>
                          </a:cubicBezTo>
                          <a:cubicBezTo>
                            <a:pt x="244" y="27"/>
                            <a:pt x="244" y="28"/>
                            <a:pt x="244" y="29"/>
                          </a:cubicBezTo>
                          <a:cubicBezTo>
                            <a:pt x="243" y="31"/>
                            <a:pt x="242" y="35"/>
                            <a:pt x="237" y="35"/>
                          </a:cubicBezTo>
                          <a:cubicBezTo>
                            <a:pt x="236" y="35"/>
                            <a:pt x="234" y="34"/>
                            <a:pt x="232" y="34"/>
                          </a:cubicBezTo>
                          <a:cubicBezTo>
                            <a:pt x="232" y="33"/>
                            <a:pt x="231" y="33"/>
                            <a:pt x="231" y="33"/>
                          </a:cubicBezTo>
                          <a:cubicBezTo>
                            <a:pt x="230" y="33"/>
                            <a:pt x="229" y="33"/>
                            <a:pt x="228" y="34"/>
                          </a:cubicBezTo>
                          <a:cubicBezTo>
                            <a:pt x="226" y="35"/>
                            <a:pt x="225" y="35"/>
                            <a:pt x="223" y="35"/>
                          </a:cubicBezTo>
                          <a:cubicBezTo>
                            <a:pt x="219" y="35"/>
                            <a:pt x="217" y="33"/>
                            <a:pt x="216" y="31"/>
                          </a:cubicBezTo>
                          <a:cubicBezTo>
                            <a:pt x="216" y="30"/>
                            <a:pt x="216" y="30"/>
                            <a:pt x="215" y="30"/>
                          </a:cubicBezTo>
                          <a:cubicBezTo>
                            <a:pt x="213" y="32"/>
                            <a:pt x="208" y="34"/>
                            <a:pt x="203" y="34"/>
                          </a:cubicBezTo>
                          <a:cubicBezTo>
                            <a:pt x="202" y="34"/>
                            <a:pt x="199" y="32"/>
                            <a:pt x="197" y="30"/>
                          </a:cubicBezTo>
                          <a:cubicBezTo>
                            <a:pt x="197" y="30"/>
                            <a:pt x="196" y="29"/>
                            <a:pt x="196" y="29"/>
                          </a:cubicBezTo>
                          <a:cubicBezTo>
                            <a:pt x="195" y="31"/>
                            <a:pt x="194" y="34"/>
                            <a:pt x="194" y="37"/>
                          </a:cubicBezTo>
                          <a:cubicBezTo>
                            <a:pt x="194" y="39"/>
                            <a:pt x="194" y="40"/>
                            <a:pt x="193" y="40"/>
                          </a:cubicBezTo>
                          <a:cubicBezTo>
                            <a:pt x="193" y="41"/>
                            <a:pt x="193" y="41"/>
                            <a:pt x="193" y="41"/>
                          </a:cubicBezTo>
                          <a:cubicBezTo>
                            <a:pt x="191" y="41"/>
                            <a:pt x="188" y="42"/>
                            <a:pt x="186" y="42"/>
                          </a:cubicBezTo>
                          <a:cubicBezTo>
                            <a:pt x="184" y="42"/>
                            <a:pt x="183" y="42"/>
                            <a:pt x="181" y="42"/>
                          </a:cubicBezTo>
                          <a:cubicBezTo>
                            <a:pt x="180" y="42"/>
                            <a:pt x="179" y="41"/>
                            <a:pt x="178" y="41"/>
                          </a:cubicBezTo>
                          <a:cubicBezTo>
                            <a:pt x="177" y="41"/>
                            <a:pt x="175" y="42"/>
                            <a:pt x="174" y="42"/>
                          </a:cubicBezTo>
                          <a:cubicBezTo>
                            <a:pt x="172" y="44"/>
                            <a:pt x="172" y="45"/>
                            <a:pt x="172" y="47"/>
                          </a:cubicBezTo>
                          <a:cubicBezTo>
                            <a:pt x="172" y="48"/>
                            <a:pt x="172" y="50"/>
                            <a:pt x="170" y="52"/>
                          </a:cubicBezTo>
                          <a:cubicBezTo>
                            <a:pt x="168" y="54"/>
                            <a:pt x="166" y="55"/>
                            <a:pt x="163" y="56"/>
                          </a:cubicBezTo>
                          <a:cubicBezTo>
                            <a:pt x="159" y="58"/>
                            <a:pt x="155" y="59"/>
                            <a:pt x="155" y="64"/>
                          </a:cubicBezTo>
                          <a:cubicBezTo>
                            <a:pt x="155" y="68"/>
                            <a:pt x="161" y="71"/>
                            <a:pt x="165" y="74"/>
                          </a:cubicBezTo>
                          <a:cubicBezTo>
                            <a:pt x="166" y="74"/>
                            <a:pt x="167" y="75"/>
                            <a:pt x="168" y="76"/>
                          </a:cubicBezTo>
                          <a:cubicBezTo>
                            <a:pt x="168" y="76"/>
                            <a:pt x="168" y="76"/>
                            <a:pt x="168" y="77"/>
                          </a:cubicBezTo>
                          <a:cubicBezTo>
                            <a:pt x="168" y="77"/>
                            <a:pt x="168" y="77"/>
                            <a:pt x="168" y="78"/>
                          </a:cubicBezTo>
                          <a:cubicBezTo>
                            <a:pt x="164" y="81"/>
                            <a:pt x="161" y="85"/>
                            <a:pt x="161" y="92"/>
                          </a:cubicBezTo>
                          <a:cubicBezTo>
                            <a:pt x="161" y="97"/>
                            <a:pt x="164" y="103"/>
                            <a:pt x="168" y="105"/>
                          </a:cubicBezTo>
                          <a:cubicBezTo>
                            <a:pt x="168" y="105"/>
                            <a:pt x="168" y="105"/>
                            <a:pt x="168" y="105"/>
                          </a:cubicBezTo>
                          <a:cubicBezTo>
                            <a:pt x="169" y="108"/>
                            <a:pt x="170" y="110"/>
                            <a:pt x="170" y="112"/>
                          </a:cubicBezTo>
                          <a:cubicBezTo>
                            <a:pt x="171" y="107"/>
                            <a:pt x="172" y="103"/>
                            <a:pt x="172" y="102"/>
                          </a:cubicBezTo>
                          <a:cubicBezTo>
                            <a:pt x="172" y="100"/>
                            <a:pt x="171" y="98"/>
                            <a:pt x="171" y="97"/>
                          </a:cubicBezTo>
                          <a:cubicBezTo>
                            <a:pt x="170" y="95"/>
                            <a:pt x="168" y="94"/>
                            <a:pt x="168" y="91"/>
                          </a:cubicBezTo>
                          <a:cubicBezTo>
                            <a:pt x="168" y="85"/>
                            <a:pt x="172" y="79"/>
                            <a:pt x="178" y="79"/>
                          </a:cubicBezTo>
                          <a:cubicBezTo>
                            <a:pt x="183" y="79"/>
                            <a:pt x="187" y="99"/>
                            <a:pt x="187" y="100"/>
                          </a:cubicBezTo>
                          <a:lnTo>
                            <a:pt x="185" y="115"/>
                          </a:lnTo>
                          <a:cubicBezTo>
                            <a:pt x="188" y="118"/>
                            <a:pt x="191" y="131"/>
                            <a:pt x="191" y="132"/>
                          </a:cubicBezTo>
                          <a:cubicBezTo>
                            <a:pt x="191" y="141"/>
                            <a:pt x="187" y="146"/>
                            <a:pt x="183" y="146"/>
                          </a:cubicBezTo>
                          <a:cubicBezTo>
                            <a:pt x="182" y="146"/>
                            <a:pt x="182" y="146"/>
                            <a:pt x="182" y="147"/>
                          </a:cubicBezTo>
                          <a:cubicBezTo>
                            <a:pt x="182" y="147"/>
                            <a:pt x="181" y="147"/>
                            <a:pt x="180" y="147"/>
                          </a:cubicBezTo>
                          <a:lnTo>
                            <a:pt x="180" y="152"/>
                          </a:lnTo>
                          <a:cubicBezTo>
                            <a:pt x="180" y="152"/>
                            <a:pt x="181" y="152"/>
                            <a:pt x="181" y="151"/>
                          </a:cubicBezTo>
                          <a:cubicBezTo>
                            <a:pt x="182" y="151"/>
                            <a:pt x="183" y="151"/>
                            <a:pt x="184" y="151"/>
                          </a:cubicBezTo>
                          <a:cubicBezTo>
                            <a:pt x="186" y="151"/>
                            <a:pt x="188" y="152"/>
                            <a:pt x="188" y="155"/>
                          </a:cubicBezTo>
                          <a:cubicBezTo>
                            <a:pt x="188" y="160"/>
                            <a:pt x="182" y="167"/>
                            <a:pt x="177" y="172"/>
                          </a:cubicBezTo>
                          <a:cubicBezTo>
                            <a:pt x="176" y="173"/>
                            <a:pt x="176" y="175"/>
                            <a:pt x="176" y="176"/>
                          </a:cubicBezTo>
                          <a:cubicBezTo>
                            <a:pt x="176" y="179"/>
                            <a:pt x="175" y="182"/>
                            <a:pt x="173" y="184"/>
                          </a:cubicBezTo>
                          <a:cubicBezTo>
                            <a:pt x="171" y="185"/>
                            <a:pt x="170" y="185"/>
                            <a:pt x="168" y="186"/>
                          </a:cubicBezTo>
                          <a:cubicBezTo>
                            <a:pt x="165" y="188"/>
                            <a:pt x="162" y="189"/>
                            <a:pt x="159" y="192"/>
                          </a:cubicBezTo>
                          <a:cubicBezTo>
                            <a:pt x="159" y="192"/>
                            <a:pt x="158" y="193"/>
                            <a:pt x="158" y="195"/>
                          </a:cubicBezTo>
                          <a:cubicBezTo>
                            <a:pt x="157" y="197"/>
                            <a:pt x="155" y="200"/>
                            <a:pt x="153" y="201"/>
                          </a:cubicBezTo>
                          <a:cubicBezTo>
                            <a:pt x="151" y="202"/>
                            <a:pt x="150" y="203"/>
                            <a:pt x="149" y="203"/>
                          </a:cubicBezTo>
                          <a:cubicBezTo>
                            <a:pt x="147" y="204"/>
                            <a:pt x="147" y="204"/>
                            <a:pt x="147" y="207"/>
                          </a:cubicBezTo>
                          <a:lnTo>
                            <a:pt x="147" y="215"/>
                          </a:lnTo>
                          <a:cubicBezTo>
                            <a:pt x="147" y="229"/>
                            <a:pt x="131" y="237"/>
                            <a:pt x="119" y="240"/>
                          </a:cubicBezTo>
                          <a:cubicBezTo>
                            <a:pt x="119" y="240"/>
                            <a:pt x="119" y="240"/>
                            <a:pt x="119" y="240"/>
                          </a:cubicBezTo>
                          <a:cubicBezTo>
                            <a:pt x="119" y="241"/>
                            <a:pt x="120" y="243"/>
                            <a:pt x="120" y="244"/>
                          </a:cubicBezTo>
                          <a:cubicBezTo>
                            <a:pt x="120" y="245"/>
                            <a:pt x="119" y="245"/>
                            <a:pt x="119" y="245"/>
                          </a:cubicBezTo>
                          <a:cubicBezTo>
                            <a:pt x="118" y="246"/>
                            <a:pt x="116" y="247"/>
                            <a:pt x="115" y="248"/>
                          </a:cubicBezTo>
                          <a:cubicBezTo>
                            <a:pt x="111" y="249"/>
                            <a:pt x="109" y="250"/>
                            <a:pt x="109" y="254"/>
                          </a:cubicBezTo>
                          <a:cubicBezTo>
                            <a:pt x="108" y="254"/>
                            <a:pt x="108" y="255"/>
                            <a:pt x="108" y="255"/>
                          </a:cubicBezTo>
                          <a:cubicBezTo>
                            <a:pt x="108" y="255"/>
                            <a:pt x="107" y="255"/>
                            <a:pt x="107" y="255"/>
                          </a:cubicBezTo>
                          <a:cubicBezTo>
                            <a:pt x="104" y="254"/>
                            <a:pt x="104" y="253"/>
                            <a:pt x="104" y="251"/>
                          </a:cubicBezTo>
                          <a:cubicBezTo>
                            <a:pt x="104" y="250"/>
                            <a:pt x="104" y="249"/>
                            <a:pt x="103" y="248"/>
                          </a:cubicBezTo>
                          <a:cubicBezTo>
                            <a:pt x="101" y="245"/>
                            <a:pt x="100" y="244"/>
                            <a:pt x="99" y="244"/>
                          </a:cubicBezTo>
                          <a:cubicBezTo>
                            <a:pt x="99" y="244"/>
                            <a:pt x="98" y="244"/>
                            <a:pt x="98" y="245"/>
                          </a:cubicBezTo>
                          <a:cubicBezTo>
                            <a:pt x="97" y="245"/>
                            <a:pt x="95" y="245"/>
                            <a:pt x="94" y="245"/>
                          </a:cubicBezTo>
                          <a:cubicBezTo>
                            <a:pt x="90" y="245"/>
                            <a:pt x="88" y="241"/>
                            <a:pt x="88" y="239"/>
                          </a:cubicBezTo>
                          <a:cubicBezTo>
                            <a:pt x="87" y="238"/>
                            <a:pt x="87" y="237"/>
                            <a:pt x="87" y="236"/>
                          </a:cubicBezTo>
                          <a:cubicBezTo>
                            <a:pt x="85" y="233"/>
                            <a:pt x="82" y="232"/>
                            <a:pt x="79" y="230"/>
                          </a:cubicBezTo>
                          <a:cubicBezTo>
                            <a:pt x="76" y="229"/>
                            <a:pt x="74" y="227"/>
                            <a:pt x="71" y="224"/>
                          </a:cubicBezTo>
                          <a:cubicBezTo>
                            <a:pt x="70" y="224"/>
                            <a:pt x="68" y="224"/>
                            <a:pt x="67" y="224"/>
                          </a:cubicBezTo>
                          <a:cubicBezTo>
                            <a:pt x="66" y="224"/>
                            <a:pt x="66" y="224"/>
                            <a:pt x="66" y="224"/>
                          </a:cubicBezTo>
                          <a:cubicBezTo>
                            <a:pt x="60" y="224"/>
                            <a:pt x="57" y="221"/>
                            <a:pt x="54" y="219"/>
                          </a:cubicBezTo>
                          <a:cubicBezTo>
                            <a:pt x="52" y="217"/>
                            <a:pt x="50" y="215"/>
                            <a:pt x="46" y="214"/>
                          </a:cubicBezTo>
                          <a:cubicBezTo>
                            <a:pt x="44" y="213"/>
                            <a:pt x="42" y="213"/>
                            <a:pt x="40" y="212"/>
                          </a:cubicBezTo>
                          <a:cubicBezTo>
                            <a:pt x="36" y="212"/>
                            <a:pt x="32" y="211"/>
                            <a:pt x="29" y="207"/>
                          </a:cubicBezTo>
                          <a:cubicBezTo>
                            <a:pt x="28" y="206"/>
                            <a:pt x="27" y="204"/>
                            <a:pt x="27" y="201"/>
                          </a:cubicBezTo>
                          <a:cubicBezTo>
                            <a:pt x="26" y="197"/>
                            <a:pt x="26" y="195"/>
                            <a:pt x="23" y="195"/>
                          </a:cubicBezTo>
                          <a:cubicBezTo>
                            <a:pt x="19" y="195"/>
                            <a:pt x="17" y="199"/>
                            <a:pt x="14" y="204"/>
                          </a:cubicBezTo>
                          <a:cubicBezTo>
                            <a:pt x="11" y="210"/>
                            <a:pt x="8" y="216"/>
                            <a:pt x="1" y="214"/>
                          </a:cubicBezTo>
                          <a:cubicBezTo>
                            <a:pt x="2" y="215"/>
                            <a:pt x="2" y="216"/>
                            <a:pt x="2" y="216"/>
                          </a:cubicBezTo>
                          <a:cubicBezTo>
                            <a:pt x="3" y="218"/>
                            <a:pt x="3" y="219"/>
                            <a:pt x="3" y="221"/>
                          </a:cubicBezTo>
                          <a:cubicBezTo>
                            <a:pt x="2" y="221"/>
                            <a:pt x="2" y="222"/>
                            <a:pt x="1" y="222"/>
                          </a:cubicBezTo>
                          <a:cubicBezTo>
                            <a:pt x="1" y="223"/>
                            <a:pt x="1" y="223"/>
                            <a:pt x="1" y="224"/>
                          </a:cubicBezTo>
                          <a:cubicBezTo>
                            <a:pt x="0" y="225"/>
                            <a:pt x="0" y="226"/>
                            <a:pt x="0" y="228"/>
                          </a:cubicBezTo>
                          <a:cubicBezTo>
                            <a:pt x="0" y="231"/>
                            <a:pt x="3" y="234"/>
                            <a:pt x="5" y="236"/>
                          </a:cubicBezTo>
                          <a:cubicBezTo>
                            <a:pt x="6" y="236"/>
                            <a:pt x="7" y="237"/>
                            <a:pt x="7" y="238"/>
                          </a:cubicBezTo>
                          <a:cubicBezTo>
                            <a:pt x="15" y="240"/>
                            <a:pt x="23" y="241"/>
                            <a:pt x="32" y="243"/>
                          </a:cubicBezTo>
                          <a:cubicBezTo>
                            <a:pt x="46" y="246"/>
                            <a:pt x="59" y="249"/>
                            <a:pt x="71" y="252"/>
                          </a:cubicBezTo>
                          <a:cubicBezTo>
                            <a:pt x="77" y="254"/>
                            <a:pt x="79" y="260"/>
                            <a:pt x="82" y="266"/>
                          </a:cubicBezTo>
                          <a:cubicBezTo>
                            <a:pt x="85" y="274"/>
                            <a:pt x="88" y="283"/>
                            <a:pt x="100" y="283"/>
                          </a:cubicBezTo>
                          <a:cubicBezTo>
                            <a:pt x="113" y="283"/>
                            <a:pt x="119" y="278"/>
                            <a:pt x="126" y="274"/>
                          </a:cubicBezTo>
                          <a:cubicBezTo>
                            <a:pt x="133" y="269"/>
                            <a:pt x="141" y="264"/>
                            <a:pt x="158" y="264"/>
                          </a:cubicBezTo>
                          <a:cubicBezTo>
                            <a:pt x="164" y="264"/>
                            <a:pt x="169" y="266"/>
                            <a:pt x="174" y="268"/>
                          </a:cubicBezTo>
                          <a:cubicBezTo>
                            <a:pt x="177" y="270"/>
                            <a:pt x="180" y="271"/>
                            <a:pt x="182" y="271"/>
                          </a:cubicBezTo>
                          <a:cubicBezTo>
                            <a:pt x="183" y="271"/>
                            <a:pt x="184" y="271"/>
                            <a:pt x="184" y="271"/>
                          </a:cubicBezTo>
                          <a:cubicBezTo>
                            <a:pt x="186" y="270"/>
                            <a:pt x="187" y="270"/>
                            <a:pt x="188" y="270"/>
                          </a:cubicBezTo>
                          <a:lnTo>
                            <a:pt x="188" y="270"/>
                          </a:lnTo>
                          <a:cubicBezTo>
                            <a:pt x="190" y="265"/>
                            <a:pt x="193" y="262"/>
                            <a:pt x="195" y="259"/>
                          </a:cubicBezTo>
                          <a:cubicBezTo>
                            <a:pt x="198" y="257"/>
                            <a:pt x="201" y="254"/>
                            <a:pt x="201" y="251"/>
                          </a:cubicBezTo>
                          <a:cubicBezTo>
                            <a:pt x="201" y="251"/>
                            <a:pt x="201" y="251"/>
                            <a:pt x="200" y="251"/>
                          </a:cubicBezTo>
                          <a:cubicBezTo>
                            <a:pt x="196" y="250"/>
                            <a:pt x="190" y="249"/>
                            <a:pt x="190" y="244"/>
                          </a:cubicBezTo>
                          <a:cubicBezTo>
                            <a:pt x="190" y="239"/>
                            <a:pt x="192" y="236"/>
                            <a:pt x="194" y="233"/>
                          </a:cubicBezTo>
                          <a:cubicBezTo>
                            <a:pt x="195" y="233"/>
                            <a:pt x="195" y="232"/>
                            <a:pt x="196" y="231"/>
                          </a:cubicBezTo>
                          <a:cubicBezTo>
                            <a:pt x="196" y="231"/>
                            <a:pt x="195" y="231"/>
                            <a:pt x="195" y="231"/>
                          </a:cubicBezTo>
                          <a:cubicBezTo>
                            <a:pt x="194" y="230"/>
                            <a:pt x="191" y="228"/>
                            <a:pt x="191" y="224"/>
                          </a:cubicBezTo>
                          <a:cubicBezTo>
                            <a:pt x="191" y="220"/>
                            <a:pt x="197" y="217"/>
                            <a:pt x="207" y="217"/>
                          </a:cubicBezTo>
                          <a:cubicBezTo>
                            <a:pt x="210" y="217"/>
                            <a:pt x="211" y="215"/>
                            <a:pt x="213" y="213"/>
                          </a:cubicBezTo>
                          <a:cubicBezTo>
                            <a:pt x="215" y="211"/>
                            <a:pt x="217" y="208"/>
                            <a:pt x="222" y="208"/>
                          </a:cubicBezTo>
                          <a:cubicBezTo>
                            <a:pt x="222" y="208"/>
                            <a:pt x="223" y="208"/>
                            <a:pt x="224" y="208"/>
                          </a:cubicBezTo>
                          <a:cubicBezTo>
                            <a:pt x="228" y="208"/>
                            <a:pt x="232" y="208"/>
                            <a:pt x="234" y="206"/>
                          </a:cubicBezTo>
                          <a:cubicBezTo>
                            <a:pt x="235" y="205"/>
                            <a:pt x="235" y="204"/>
                            <a:pt x="235" y="203"/>
                          </a:cubicBezTo>
                          <a:cubicBezTo>
                            <a:pt x="235" y="201"/>
                            <a:pt x="235" y="199"/>
                            <a:pt x="236" y="197"/>
                          </a:cubicBezTo>
                          <a:cubicBezTo>
                            <a:pt x="238" y="196"/>
                            <a:pt x="239" y="195"/>
                            <a:pt x="240" y="193"/>
                          </a:cubicBezTo>
                          <a:cubicBezTo>
                            <a:pt x="246" y="188"/>
                            <a:pt x="249" y="185"/>
                            <a:pt x="252" y="174"/>
                          </a:cubicBezTo>
                          <a:cubicBezTo>
                            <a:pt x="252" y="173"/>
                            <a:pt x="253" y="173"/>
                            <a:pt x="253" y="173"/>
                          </a:cubicBezTo>
                          <a:cubicBezTo>
                            <a:pt x="261" y="173"/>
                            <a:pt x="268" y="166"/>
                            <a:pt x="273" y="159"/>
                          </a:cubicBezTo>
                          <a:cubicBezTo>
                            <a:pt x="274" y="159"/>
                            <a:pt x="275" y="158"/>
                            <a:pt x="276" y="157"/>
                          </a:cubicBezTo>
                          <a:cubicBezTo>
                            <a:pt x="280" y="154"/>
                            <a:pt x="283" y="151"/>
                            <a:pt x="283" y="144"/>
                          </a:cubicBezTo>
                          <a:cubicBezTo>
                            <a:pt x="283" y="139"/>
                            <a:pt x="280" y="137"/>
                            <a:pt x="276" y="134"/>
                          </a:cubicBezTo>
                          <a:cubicBezTo>
                            <a:pt x="273" y="132"/>
                            <a:pt x="269" y="129"/>
                            <a:pt x="269" y="124"/>
                          </a:cubicBezTo>
                          <a:cubicBezTo>
                            <a:pt x="269" y="120"/>
                            <a:pt x="272" y="118"/>
                            <a:pt x="275" y="117"/>
                          </a:cubicBezTo>
                          <a:cubicBezTo>
                            <a:pt x="276" y="116"/>
                            <a:pt x="278" y="115"/>
                            <a:pt x="279" y="114"/>
                          </a:cubicBezTo>
                          <a:cubicBezTo>
                            <a:pt x="280" y="112"/>
                            <a:pt x="281" y="109"/>
                            <a:pt x="282" y="106"/>
                          </a:cubicBezTo>
                          <a:cubicBezTo>
                            <a:pt x="286" y="96"/>
                            <a:pt x="291" y="85"/>
                            <a:pt x="298" y="80"/>
                          </a:cubicBezTo>
                          <a:cubicBezTo>
                            <a:pt x="299" y="80"/>
                            <a:pt x="300" y="79"/>
                            <a:pt x="301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0" name="Freeform 1176">
                      <a:extLst>
                        <a:ext uri="{FF2B5EF4-FFF2-40B4-BE49-F238E27FC236}">
                          <a16:creationId xmlns:a16="http://schemas.microsoft.com/office/drawing/2014/main" id="{3A4D9A9E-9CE0-91B4-A1E3-AF0789D65D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737744"/>
                      <a:ext cx="73300" cy="52625"/>
                    </a:xfrm>
                    <a:custGeom>
                      <a:avLst/>
                      <a:gdLst>
                        <a:gd name="T0" fmla="*/ 170 w 171"/>
                        <a:gd name="T1" fmla="*/ 50 h 124"/>
                        <a:gd name="T2" fmla="*/ 165 w 171"/>
                        <a:gd name="T3" fmla="*/ 42 h 124"/>
                        <a:gd name="T4" fmla="*/ 169 w 171"/>
                        <a:gd name="T5" fmla="*/ 36 h 124"/>
                        <a:gd name="T6" fmla="*/ 153 w 171"/>
                        <a:gd name="T7" fmla="*/ 16 h 124"/>
                        <a:gd name="T8" fmla="*/ 136 w 171"/>
                        <a:gd name="T9" fmla="*/ 1 h 124"/>
                        <a:gd name="T10" fmla="*/ 128 w 171"/>
                        <a:gd name="T11" fmla="*/ 10 h 124"/>
                        <a:gd name="T12" fmla="*/ 111 w 171"/>
                        <a:gd name="T13" fmla="*/ 10 h 124"/>
                        <a:gd name="T14" fmla="*/ 110 w 171"/>
                        <a:gd name="T15" fmla="*/ 11 h 124"/>
                        <a:gd name="T16" fmla="*/ 100 w 171"/>
                        <a:gd name="T17" fmla="*/ 13 h 124"/>
                        <a:gd name="T18" fmla="*/ 73 w 171"/>
                        <a:gd name="T19" fmla="*/ 16 h 124"/>
                        <a:gd name="T20" fmla="*/ 68 w 171"/>
                        <a:gd name="T21" fmla="*/ 5 h 124"/>
                        <a:gd name="T22" fmla="*/ 46 w 171"/>
                        <a:gd name="T23" fmla="*/ 8 h 124"/>
                        <a:gd name="T24" fmla="*/ 30 w 171"/>
                        <a:gd name="T25" fmla="*/ 15 h 124"/>
                        <a:gd name="T26" fmla="*/ 23 w 171"/>
                        <a:gd name="T27" fmla="*/ 15 h 124"/>
                        <a:gd name="T28" fmla="*/ 13 w 171"/>
                        <a:gd name="T29" fmla="*/ 19 h 124"/>
                        <a:gd name="T30" fmla="*/ 10 w 171"/>
                        <a:gd name="T31" fmla="*/ 17 h 124"/>
                        <a:gd name="T32" fmla="*/ 3 w 171"/>
                        <a:gd name="T33" fmla="*/ 16 h 124"/>
                        <a:gd name="T34" fmla="*/ 28 w 171"/>
                        <a:gd name="T35" fmla="*/ 104 h 124"/>
                        <a:gd name="T36" fmla="*/ 36 w 171"/>
                        <a:gd name="T37" fmla="*/ 100 h 124"/>
                        <a:gd name="T38" fmla="*/ 53 w 171"/>
                        <a:gd name="T39" fmla="*/ 100 h 124"/>
                        <a:gd name="T40" fmla="*/ 58 w 171"/>
                        <a:gd name="T41" fmla="*/ 114 h 124"/>
                        <a:gd name="T42" fmla="*/ 68 w 171"/>
                        <a:gd name="T43" fmla="*/ 114 h 124"/>
                        <a:gd name="T44" fmla="*/ 93 w 171"/>
                        <a:gd name="T45" fmla="*/ 109 h 124"/>
                        <a:gd name="T46" fmla="*/ 112 w 171"/>
                        <a:gd name="T47" fmla="*/ 124 h 124"/>
                        <a:gd name="T48" fmla="*/ 115 w 171"/>
                        <a:gd name="T49" fmla="*/ 122 h 124"/>
                        <a:gd name="T50" fmla="*/ 115 w 171"/>
                        <a:gd name="T51" fmla="*/ 114 h 124"/>
                        <a:gd name="T52" fmla="*/ 135 w 171"/>
                        <a:gd name="T53" fmla="*/ 92 h 124"/>
                        <a:gd name="T54" fmla="*/ 140 w 171"/>
                        <a:gd name="T55" fmla="*/ 90 h 124"/>
                        <a:gd name="T56" fmla="*/ 151 w 171"/>
                        <a:gd name="T57" fmla="*/ 87 h 124"/>
                        <a:gd name="T58" fmla="*/ 164 w 171"/>
                        <a:gd name="T59" fmla="*/ 76 h 124"/>
                        <a:gd name="T60" fmla="*/ 171 w 171"/>
                        <a:gd name="T61" fmla="*/ 61 h 124"/>
                        <a:gd name="T62" fmla="*/ 170 w 171"/>
                        <a:gd name="T63" fmla="*/ 52 h 1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71" h="124">
                          <a:moveTo>
                            <a:pt x="170" y="52"/>
                          </a:moveTo>
                          <a:cubicBezTo>
                            <a:pt x="170" y="52"/>
                            <a:pt x="170" y="52"/>
                            <a:pt x="170" y="50"/>
                          </a:cubicBezTo>
                          <a:cubicBezTo>
                            <a:pt x="170" y="49"/>
                            <a:pt x="169" y="48"/>
                            <a:pt x="168" y="47"/>
                          </a:cubicBezTo>
                          <a:cubicBezTo>
                            <a:pt x="167" y="46"/>
                            <a:pt x="165" y="44"/>
                            <a:pt x="165" y="42"/>
                          </a:cubicBezTo>
                          <a:cubicBezTo>
                            <a:pt x="165" y="40"/>
                            <a:pt x="166" y="39"/>
                            <a:pt x="167" y="38"/>
                          </a:cubicBezTo>
                          <a:cubicBezTo>
                            <a:pt x="168" y="37"/>
                            <a:pt x="168" y="37"/>
                            <a:pt x="169" y="36"/>
                          </a:cubicBezTo>
                          <a:cubicBezTo>
                            <a:pt x="162" y="35"/>
                            <a:pt x="160" y="29"/>
                            <a:pt x="158" y="24"/>
                          </a:cubicBezTo>
                          <a:cubicBezTo>
                            <a:pt x="156" y="21"/>
                            <a:pt x="155" y="18"/>
                            <a:pt x="153" y="16"/>
                          </a:cubicBezTo>
                          <a:cubicBezTo>
                            <a:pt x="151" y="15"/>
                            <a:pt x="149" y="13"/>
                            <a:pt x="147" y="12"/>
                          </a:cubicBezTo>
                          <a:cubicBezTo>
                            <a:pt x="143" y="9"/>
                            <a:pt x="138" y="6"/>
                            <a:pt x="136" y="1"/>
                          </a:cubicBezTo>
                          <a:cubicBezTo>
                            <a:pt x="135" y="2"/>
                            <a:pt x="134" y="3"/>
                            <a:pt x="133" y="5"/>
                          </a:cubicBezTo>
                          <a:cubicBezTo>
                            <a:pt x="132" y="7"/>
                            <a:pt x="131" y="9"/>
                            <a:pt x="128" y="10"/>
                          </a:cubicBezTo>
                          <a:cubicBezTo>
                            <a:pt x="126" y="10"/>
                            <a:pt x="123" y="10"/>
                            <a:pt x="121" y="9"/>
                          </a:cubicBezTo>
                          <a:cubicBezTo>
                            <a:pt x="118" y="9"/>
                            <a:pt x="114" y="9"/>
                            <a:pt x="111" y="10"/>
                          </a:cubicBezTo>
                          <a:lnTo>
                            <a:pt x="111" y="10"/>
                          </a:lnTo>
                          <a:cubicBezTo>
                            <a:pt x="111" y="10"/>
                            <a:pt x="111" y="10"/>
                            <a:pt x="110" y="11"/>
                          </a:cubicBezTo>
                          <a:cubicBezTo>
                            <a:pt x="110" y="12"/>
                            <a:pt x="108" y="13"/>
                            <a:pt x="107" y="13"/>
                          </a:cubicBezTo>
                          <a:lnTo>
                            <a:pt x="100" y="13"/>
                          </a:lnTo>
                          <a:cubicBezTo>
                            <a:pt x="99" y="17"/>
                            <a:pt x="94" y="29"/>
                            <a:pt x="87" y="29"/>
                          </a:cubicBezTo>
                          <a:cubicBezTo>
                            <a:pt x="84" y="29"/>
                            <a:pt x="73" y="20"/>
                            <a:pt x="73" y="16"/>
                          </a:cubicBezTo>
                          <a:lnTo>
                            <a:pt x="73" y="11"/>
                          </a:lnTo>
                          <a:cubicBezTo>
                            <a:pt x="71" y="10"/>
                            <a:pt x="70" y="8"/>
                            <a:pt x="68" y="5"/>
                          </a:cubicBezTo>
                          <a:cubicBezTo>
                            <a:pt x="66" y="3"/>
                            <a:pt x="65" y="0"/>
                            <a:pt x="62" y="0"/>
                          </a:cubicBezTo>
                          <a:cubicBezTo>
                            <a:pt x="55" y="0"/>
                            <a:pt x="50" y="4"/>
                            <a:pt x="46" y="8"/>
                          </a:cubicBezTo>
                          <a:cubicBezTo>
                            <a:pt x="43" y="10"/>
                            <a:pt x="39" y="13"/>
                            <a:pt x="35" y="15"/>
                          </a:cubicBezTo>
                          <a:cubicBezTo>
                            <a:pt x="33" y="15"/>
                            <a:pt x="32" y="15"/>
                            <a:pt x="30" y="15"/>
                          </a:cubicBezTo>
                          <a:cubicBezTo>
                            <a:pt x="28" y="15"/>
                            <a:pt x="27" y="15"/>
                            <a:pt x="26" y="15"/>
                          </a:cubicBezTo>
                          <a:cubicBezTo>
                            <a:pt x="25" y="15"/>
                            <a:pt x="24" y="15"/>
                            <a:pt x="23" y="15"/>
                          </a:cubicBezTo>
                          <a:cubicBezTo>
                            <a:pt x="19" y="15"/>
                            <a:pt x="16" y="15"/>
                            <a:pt x="13" y="18"/>
                          </a:cubicBezTo>
                          <a:lnTo>
                            <a:pt x="13" y="19"/>
                          </a:lnTo>
                          <a:lnTo>
                            <a:pt x="12" y="18"/>
                          </a:lnTo>
                          <a:cubicBezTo>
                            <a:pt x="11" y="18"/>
                            <a:pt x="10" y="17"/>
                            <a:pt x="10" y="17"/>
                          </a:cubicBezTo>
                          <a:cubicBezTo>
                            <a:pt x="9" y="16"/>
                            <a:pt x="7" y="15"/>
                            <a:pt x="6" y="15"/>
                          </a:cubicBezTo>
                          <a:cubicBezTo>
                            <a:pt x="5" y="15"/>
                            <a:pt x="4" y="15"/>
                            <a:pt x="3" y="16"/>
                          </a:cubicBezTo>
                          <a:cubicBezTo>
                            <a:pt x="3" y="17"/>
                            <a:pt x="2" y="19"/>
                            <a:pt x="0" y="20"/>
                          </a:cubicBezTo>
                          <a:lnTo>
                            <a:pt x="28" y="104"/>
                          </a:lnTo>
                          <a:cubicBezTo>
                            <a:pt x="28" y="105"/>
                            <a:pt x="29" y="107"/>
                            <a:pt x="30" y="107"/>
                          </a:cubicBezTo>
                          <a:cubicBezTo>
                            <a:pt x="33" y="107"/>
                            <a:pt x="34" y="104"/>
                            <a:pt x="36" y="100"/>
                          </a:cubicBezTo>
                          <a:cubicBezTo>
                            <a:pt x="37" y="97"/>
                            <a:pt x="39" y="93"/>
                            <a:pt x="43" y="93"/>
                          </a:cubicBezTo>
                          <a:cubicBezTo>
                            <a:pt x="46" y="93"/>
                            <a:pt x="53" y="97"/>
                            <a:pt x="53" y="100"/>
                          </a:cubicBezTo>
                          <a:cubicBezTo>
                            <a:pt x="53" y="103"/>
                            <a:pt x="54" y="104"/>
                            <a:pt x="55" y="106"/>
                          </a:cubicBezTo>
                          <a:cubicBezTo>
                            <a:pt x="56" y="107"/>
                            <a:pt x="57" y="109"/>
                            <a:pt x="58" y="114"/>
                          </a:cubicBezTo>
                          <a:cubicBezTo>
                            <a:pt x="59" y="113"/>
                            <a:pt x="62" y="114"/>
                            <a:pt x="64" y="114"/>
                          </a:cubicBezTo>
                          <a:cubicBezTo>
                            <a:pt x="66" y="114"/>
                            <a:pt x="67" y="114"/>
                            <a:pt x="68" y="114"/>
                          </a:cubicBezTo>
                          <a:cubicBezTo>
                            <a:pt x="74" y="114"/>
                            <a:pt x="78" y="113"/>
                            <a:pt x="82" y="111"/>
                          </a:cubicBezTo>
                          <a:cubicBezTo>
                            <a:pt x="85" y="110"/>
                            <a:pt x="89" y="109"/>
                            <a:pt x="93" y="109"/>
                          </a:cubicBezTo>
                          <a:cubicBezTo>
                            <a:pt x="101" y="109"/>
                            <a:pt x="108" y="117"/>
                            <a:pt x="111" y="124"/>
                          </a:cubicBezTo>
                          <a:lnTo>
                            <a:pt x="112" y="124"/>
                          </a:lnTo>
                          <a:lnTo>
                            <a:pt x="112" y="124"/>
                          </a:lnTo>
                          <a:cubicBezTo>
                            <a:pt x="113" y="123"/>
                            <a:pt x="114" y="122"/>
                            <a:pt x="115" y="122"/>
                          </a:cubicBezTo>
                          <a:cubicBezTo>
                            <a:pt x="118" y="121"/>
                            <a:pt x="119" y="120"/>
                            <a:pt x="119" y="117"/>
                          </a:cubicBezTo>
                          <a:cubicBezTo>
                            <a:pt x="119" y="116"/>
                            <a:pt x="118" y="115"/>
                            <a:pt x="115" y="114"/>
                          </a:cubicBezTo>
                          <a:cubicBezTo>
                            <a:pt x="113" y="112"/>
                            <a:pt x="110" y="111"/>
                            <a:pt x="110" y="108"/>
                          </a:cubicBezTo>
                          <a:cubicBezTo>
                            <a:pt x="110" y="105"/>
                            <a:pt x="116" y="101"/>
                            <a:pt x="135" y="92"/>
                          </a:cubicBezTo>
                          <a:cubicBezTo>
                            <a:pt x="136" y="92"/>
                            <a:pt x="137" y="91"/>
                            <a:pt x="138" y="91"/>
                          </a:cubicBezTo>
                          <a:cubicBezTo>
                            <a:pt x="139" y="91"/>
                            <a:pt x="140" y="90"/>
                            <a:pt x="140" y="90"/>
                          </a:cubicBezTo>
                          <a:cubicBezTo>
                            <a:pt x="142" y="89"/>
                            <a:pt x="143" y="88"/>
                            <a:pt x="146" y="88"/>
                          </a:cubicBezTo>
                          <a:cubicBezTo>
                            <a:pt x="147" y="87"/>
                            <a:pt x="149" y="87"/>
                            <a:pt x="151" y="87"/>
                          </a:cubicBezTo>
                          <a:cubicBezTo>
                            <a:pt x="157" y="86"/>
                            <a:pt x="166" y="85"/>
                            <a:pt x="166" y="80"/>
                          </a:cubicBezTo>
                          <a:cubicBezTo>
                            <a:pt x="166" y="78"/>
                            <a:pt x="165" y="77"/>
                            <a:pt x="164" y="76"/>
                          </a:cubicBezTo>
                          <a:cubicBezTo>
                            <a:pt x="163" y="74"/>
                            <a:pt x="162" y="72"/>
                            <a:pt x="162" y="69"/>
                          </a:cubicBezTo>
                          <a:cubicBezTo>
                            <a:pt x="162" y="64"/>
                            <a:pt x="167" y="62"/>
                            <a:pt x="171" y="61"/>
                          </a:cubicBezTo>
                          <a:lnTo>
                            <a:pt x="169" y="56"/>
                          </a:lnTo>
                          <a:cubicBezTo>
                            <a:pt x="169" y="54"/>
                            <a:pt x="169" y="53"/>
                            <a:pt x="170" y="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Freeform 1177">
                      <a:extLst>
                        <a:ext uri="{FF2B5EF4-FFF2-40B4-BE49-F238E27FC236}">
                          <a16:creationId xmlns:a16="http://schemas.microsoft.com/office/drawing/2014/main" id="{7D559E3B-8005-8EE5-3072-4D16A195DD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666325"/>
                      <a:ext cx="45107" cy="71420"/>
                    </a:xfrm>
                    <a:custGeom>
                      <a:avLst/>
                      <a:gdLst>
                        <a:gd name="T0" fmla="*/ 107 w 107"/>
                        <a:gd name="T1" fmla="*/ 65 h 167"/>
                        <a:gd name="T2" fmla="*/ 103 w 107"/>
                        <a:gd name="T3" fmla="*/ 54 h 167"/>
                        <a:gd name="T4" fmla="*/ 101 w 107"/>
                        <a:gd name="T5" fmla="*/ 38 h 167"/>
                        <a:gd name="T6" fmla="*/ 100 w 107"/>
                        <a:gd name="T7" fmla="*/ 20 h 167"/>
                        <a:gd name="T8" fmla="*/ 101 w 107"/>
                        <a:gd name="T9" fmla="*/ 12 h 167"/>
                        <a:gd name="T10" fmla="*/ 87 w 107"/>
                        <a:gd name="T11" fmla="*/ 24 h 167"/>
                        <a:gd name="T12" fmla="*/ 69 w 107"/>
                        <a:gd name="T13" fmla="*/ 20 h 167"/>
                        <a:gd name="T14" fmla="*/ 60 w 107"/>
                        <a:gd name="T15" fmla="*/ 23 h 167"/>
                        <a:gd name="T16" fmla="*/ 34 w 107"/>
                        <a:gd name="T17" fmla="*/ 7 h 167"/>
                        <a:gd name="T18" fmla="*/ 34 w 107"/>
                        <a:gd name="T19" fmla="*/ 0 h 167"/>
                        <a:gd name="T20" fmla="*/ 17 w 107"/>
                        <a:gd name="T21" fmla="*/ 29 h 167"/>
                        <a:gd name="T22" fmla="*/ 18 w 107"/>
                        <a:gd name="T23" fmla="*/ 37 h 167"/>
                        <a:gd name="T24" fmla="*/ 22 w 107"/>
                        <a:gd name="T25" fmla="*/ 34 h 167"/>
                        <a:gd name="T26" fmla="*/ 32 w 107"/>
                        <a:gd name="T27" fmla="*/ 48 h 167"/>
                        <a:gd name="T28" fmla="*/ 23 w 107"/>
                        <a:gd name="T29" fmla="*/ 58 h 167"/>
                        <a:gd name="T30" fmla="*/ 13 w 107"/>
                        <a:gd name="T31" fmla="*/ 68 h 167"/>
                        <a:gd name="T32" fmla="*/ 7 w 107"/>
                        <a:gd name="T33" fmla="*/ 77 h 167"/>
                        <a:gd name="T34" fmla="*/ 0 w 107"/>
                        <a:gd name="T35" fmla="*/ 97 h 167"/>
                        <a:gd name="T36" fmla="*/ 0 w 107"/>
                        <a:gd name="T37" fmla="*/ 131 h 167"/>
                        <a:gd name="T38" fmla="*/ 5 w 107"/>
                        <a:gd name="T39" fmla="*/ 136 h 167"/>
                        <a:gd name="T40" fmla="*/ 11 w 107"/>
                        <a:gd name="T41" fmla="*/ 135 h 167"/>
                        <a:gd name="T42" fmla="*/ 22 w 107"/>
                        <a:gd name="T43" fmla="*/ 141 h 167"/>
                        <a:gd name="T44" fmla="*/ 28 w 107"/>
                        <a:gd name="T45" fmla="*/ 143 h 167"/>
                        <a:gd name="T46" fmla="*/ 30 w 107"/>
                        <a:gd name="T47" fmla="*/ 143 h 167"/>
                        <a:gd name="T48" fmla="*/ 36 w 107"/>
                        <a:gd name="T49" fmla="*/ 149 h 167"/>
                        <a:gd name="T50" fmla="*/ 43 w 107"/>
                        <a:gd name="T51" fmla="*/ 152 h 167"/>
                        <a:gd name="T52" fmla="*/ 36 w 107"/>
                        <a:gd name="T53" fmla="*/ 161 h 167"/>
                        <a:gd name="T54" fmla="*/ 42 w 107"/>
                        <a:gd name="T55" fmla="*/ 163 h 167"/>
                        <a:gd name="T56" fmla="*/ 50 w 107"/>
                        <a:gd name="T57" fmla="*/ 167 h 167"/>
                        <a:gd name="T58" fmla="*/ 63 w 107"/>
                        <a:gd name="T59" fmla="*/ 161 h 167"/>
                        <a:gd name="T60" fmla="*/ 81 w 107"/>
                        <a:gd name="T61" fmla="*/ 145 h 167"/>
                        <a:gd name="T62" fmla="*/ 84 w 107"/>
                        <a:gd name="T63" fmla="*/ 141 h 167"/>
                        <a:gd name="T64" fmla="*/ 78 w 107"/>
                        <a:gd name="T65" fmla="*/ 121 h 167"/>
                        <a:gd name="T66" fmla="*/ 85 w 107"/>
                        <a:gd name="T67" fmla="*/ 103 h 167"/>
                        <a:gd name="T68" fmla="*/ 96 w 107"/>
                        <a:gd name="T69" fmla="*/ 92 h 167"/>
                        <a:gd name="T70" fmla="*/ 103 w 107"/>
                        <a:gd name="T71" fmla="*/ 88 h 167"/>
                        <a:gd name="T72" fmla="*/ 100 w 107"/>
                        <a:gd name="T73" fmla="*/ 84 h 1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07" h="167">
                          <a:moveTo>
                            <a:pt x="104" y="75"/>
                          </a:moveTo>
                          <a:cubicBezTo>
                            <a:pt x="105" y="72"/>
                            <a:pt x="107" y="69"/>
                            <a:pt x="107" y="65"/>
                          </a:cubicBezTo>
                          <a:cubicBezTo>
                            <a:pt x="107" y="60"/>
                            <a:pt x="105" y="57"/>
                            <a:pt x="103" y="54"/>
                          </a:cubicBezTo>
                          <a:lnTo>
                            <a:pt x="103" y="54"/>
                          </a:lnTo>
                          <a:lnTo>
                            <a:pt x="103" y="41"/>
                          </a:lnTo>
                          <a:cubicBezTo>
                            <a:pt x="102" y="40"/>
                            <a:pt x="102" y="39"/>
                            <a:pt x="101" y="38"/>
                          </a:cubicBezTo>
                          <a:cubicBezTo>
                            <a:pt x="99" y="35"/>
                            <a:pt x="96" y="31"/>
                            <a:pt x="96" y="27"/>
                          </a:cubicBezTo>
                          <a:cubicBezTo>
                            <a:pt x="96" y="23"/>
                            <a:pt x="98" y="21"/>
                            <a:pt x="100" y="20"/>
                          </a:cubicBezTo>
                          <a:cubicBezTo>
                            <a:pt x="101" y="19"/>
                            <a:pt x="102" y="18"/>
                            <a:pt x="102" y="17"/>
                          </a:cubicBezTo>
                          <a:cubicBezTo>
                            <a:pt x="102" y="16"/>
                            <a:pt x="102" y="13"/>
                            <a:pt x="101" y="12"/>
                          </a:cubicBezTo>
                          <a:lnTo>
                            <a:pt x="98" y="16"/>
                          </a:lnTo>
                          <a:cubicBezTo>
                            <a:pt x="96" y="21"/>
                            <a:pt x="94" y="22"/>
                            <a:pt x="87" y="24"/>
                          </a:cubicBezTo>
                          <a:cubicBezTo>
                            <a:pt x="83" y="25"/>
                            <a:pt x="80" y="24"/>
                            <a:pt x="77" y="22"/>
                          </a:cubicBezTo>
                          <a:cubicBezTo>
                            <a:pt x="75" y="21"/>
                            <a:pt x="72" y="20"/>
                            <a:pt x="69" y="20"/>
                          </a:cubicBezTo>
                          <a:cubicBezTo>
                            <a:pt x="68" y="20"/>
                            <a:pt x="67" y="21"/>
                            <a:pt x="65" y="21"/>
                          </a:cubicBezTo>
                          <a:cubicBezTo>
                            <a:pt x="64" y="22"/>
                            <a:pt x="62" y="23"/>
                            <a:pt x="60" y="23"/>
                          </a:cubicBezTo>
                          <a:cubicBezTo>
                            <a:pt x="56" y="23"/>
                            <a:pt x="32" y="14"/>
                            <a:pt x="32" y="10"/>
                          </a:cubicBezTo>
                          <a:cubicBezTo>
                            <a:pt x="32" y="8"/>
                            <a:pt x="33" y="8"/>
                            <a:pt x="34" y="7"/>
                          </a:cubicBezTo>
                          <a:cubicBezTo>
                            <a:pt x="35" y="6"/>
                            <a:pt x="36" y="5"/>
                            <a:pt x="36" y="4"/>
                          </a:cubicBezTo>
                          <a:cubicBezTo>
                            <a:pt x="36" y="2"/>
                            <a:pt x="35" y="0"/>
                            <a:pt x="34" y="0"/>
                          </a:cubicBezTo>
                          <a:cubicBezTo>
                            <a:pt x="28" y="0"/>
                            <a:pt x="22" y="11"/>
                            <a:pt x="19" y="17"/>
                          </a:cubicBezTo>
                          <a:cubicBezTo>
                            <a:pt x="22" y="23"/>
                            <a:pt x="19" y="26"/>
                            <a:pt x="17" y="29"/>
                          </a:cubicBezTo>
                          <a:cubicBezTo>
                            <a:pt x="16" y="30"/>
                            <a:pt x="15" y="31"/>
                            <a:pt x="15" y="32"/>
                          </a:cubicBezTo>
                          <a:cubicBezTo>
                            <a:pt x="15" y="33"/>
                            <a:pt x="16" y="37"/>
                            <a:pt x="18" y="37"/>
                          </a:cubicBezTo>
                          <a:cubicBezTo>
                            <a:pt x="18" y="37"/>
                            <a:pt x="18" y="36"/>
                            <a:pt x="18" y="36"/>
                          </a:cubicBezTo>
                          <a:cubicBezTo>
                            <a:pt x="18" y="35"/>
                            <a:pt x="19" y="34"/>
                            <a:pt x="22" y="34"/>
                          </a:cubicBezTo>
                          <a:cubicBezTo>
                            <a:pt x="26" y="34"/>
                            <a:pt x="28" y="38"/>
                            <a:pt x="29" y="42"/>
                          </a:cubicBezTo>
                          <a:cubicBezTo>
                            <a:pt x="30" y="44"/>
                            <a:pt x="31" y="47"/>
                            <a:pt x="32" y="48"/>
                          </a:cubicBezTo>
                          <a:cubicBezTo>
                            <a:pt x="32" y="50"/>
                            <a:pt x="33" y="52"/>
                            <a:pt x="32" y="53"/>
                          </a:cubicBezTo>
                          <a:cubicBezTo>
                            <a:pt x="31" y="56"/>
                            <a:pt x="27" y="57"/>
                            <a:pt x="23" y="58"/>
                          </a:cubicBezTo>
                          <a:cubicBezTo>
                            <a:pt x="20" y="59"/>
                            <a:pt x="15" y="60"/>
                            <a:pt x="13" y="63"/>
                          </a:cubicBezTo>
                          <a:cubicBezTo>
                            <a:pt x="13" y="64"/>
                            <a:pt x="13" y="66"/>
                            <a:pt x="13" y="68"/>
                          </a:cubicBezTo>
                          <a:cubicBezTo>
                            <a:pt x="13" y="71"/>
                            <a:pt x="12" y="74"/>
                            <a:pt x="11" y="76"/>
                          </a:cubicBezTo>
                          <a:cubicBezTo>
                            <a:pt x="10" y="77"/>
                            <a:pt x="9" y="77"/>
                            <a:pt x="7" y="77"/>
                          </a:cubicBezTo>
                          <a:cubicBezTo>
                            <a:pt x="5" y="77"/>
                            <a:pt x="4" y="77"/>
                            <a:pt x="4" y="80"/>
                          </a:cubicBezTo>
                          <a:cubicBezTo>
                            <a:pt x="4" y="86"/>
                            <a:pt x="3" y="93"/>
                            <a:pt x="0" y="97"/>
                          </a:cubicBezTo>
                          <a:cubicBezTo>
                            <a:pt x="3" y="102"/>
                            <a:pt x="7" y="117"/>
                            <a:pt x="7" y="117"/>
                          </a:cubicBezTo>
                          <a:cubicBezTo>
                            <a:pt x="7" y="125"/>
                            <a:pt x="5" y="128"/>
                            <a:pt x="0" y="131"/>
                          </a:cubicBezTo>
                          <a:lnTo>
                            <a:pt x="0" y="134"/>
                          </a:lnTo>
                          <a:cubicBezTo>
                            <a:pt x="2" y="135"/>
                            <a:pt x="4" y="135"/>
                            <a:pt x="5" y="136"/>
                          </a:cubicBezTo>
                          <a:cubicBezTo>
                            <a:pt x="6" y="136"/>
                            <a:pt x="7" y="137"/>
                            <a:pt x="8" y="137"/>
                          </a:cubicBezTo>
                          <a:cubicBezTo>
                            <a:pt x="9" y="137"/>
                            <a:pt x="10" y="136"/>
                            <a:pt x="11" y="135"/>
                          </a:cubicBezTo>
                          <a:cubicBezTo>
                            <a:pt x="12" y="135"/>
                            <a:pt x="14" y="134"/>
                            <a:pt x="16" y="134"/>
                          </a:cubicBezTo>
                          <a:cubicBezTo>
                            <a:pt x="20" y="134"/>
                            <a:pt x="21" y="138"/>
                            <a:pt x="22" y="141"/>
                          </a:cubicBezTo>
                          <a:cubicBezTo>
                            <a:pt x="22" y="144"/>
                            <a:pt x="23" y="145"/>
                            <a:pt x="24" y="145"/>
                          </a:cubicBezTo>
                          <a:cubicBezTo>
                            <a:pt x="26" y="145"/>
                            <a:pt x="26" y="145"/>
                            <a:pt x="28" y="143"/>
                          </a:cubicBezTo>
                          <a:lnTo>
                            <a:pt x="29" y="141"/>
                          </a:lnTo>
                          <a:lnTo>
                            <a:pt x="30" y="143"/>
                          </a:lnTo>
                          <a:cubicBezTo>
                            <a:pt x="32" y="145"/>
                            <a:pt x="35" y="149"/>
                            <a:pt x="36" y="149"/>
                          </a:cubicBezTo>
                          <a:cubicBezTo>
                            <a:pt x="36" y="149"/>
                            <a:pt x="36" y="149"/>
                            <a:pt x="36" y="149"/>
                          </a:cubicBezTo>
                          <a:cubicBezTo>
                            <a:pt x="37" y="149"/>
                            <a:pt x="38" y="149"/>
                            <a:pt x="38" y="149"/>
                          </a:cubicBezTo>
                          <a:cubicBezTo>
                            <a:pt x="42" y="149"/>
                            <a:pt x="43" y="150"/>
                            <a:pt x="43" y="152"/>
                          </a:cubicBezTo>
                          <a:cubicBezTo>
                            <a:pt x="43" y="156"/>
                            <a:pt x="41" y="157"/>
                            <a:pt x="39" y="157"/>
                          </a:cubicBezTo>
                          <a:cubicBezTo>
                            <a:pt x="37" y="158"/>
                            <a:pt x="36" y="158"/>
                            <a:pt x="36" y="161"/>
                          </a:cubicBezTo>
                          <a:cubicBezTo>
                            <a:pt x="36" y="162"/>
                            <a:pt x="36" y="163"/>
                            <a:pt x="38" y="163"/>
                          </a:cubicBezTo>
                          <a:lnTo>
                            <a:pt x="42" y="163"/>
                          </a:lnTo>
                          <a:cubicBezTo>
                            <a:pt x="44" y="163"/>
                            <a:pt x="46" y="164"/>
                            <a:pt x="47" y="165"/>
                          </a:cubicBezTo>
                          <a:cubicBezTo>
                            <a:pt x="48" y="166"/>
                            <a:pt x="49" y="167"/>
                            <a:pt x="50" y="167"/>
                          </a:cubicBezTo>
                          <a:cubicBezTo>
                            <a:pt x="53" y="167"/>
                            <a:pt x="55" y="166"/>
                            <a:pt x="57" y="164"/>
                          </a:cubicBezTo>
                          <a:cubicBezTo>
                            <a:pt x="59" y="163"/>
                            <a:pt x="61" y="162"/>
                            <a:pt x="63" y="161"/>
                          </a:cubicBezTo>
                          <a:cubicBezTo>
                            <a:pt x="65" y="161"/>
                            <a:pt x="66" y="160"/>
                            <a:pt x="68" y="160"/>
                          </a:cubicBezTo>
                          <a:cubicBezTo>
                            <a:pt x="76" y="157"/>
                            <a:pt x="77" y="156"/>
                            <a:pt x="81" y="145"/>
                          </a:cubicBezTo>
                          <a:cubicBezTo>
                            <a:pt x="82" y="144"/>
                            <a:pt x="83" y="143"/>
                            <a:pt x="83" y="143"/>
                          </a:cubicBezTo>
                          <a:cubicBezTo>
                            <a:pt x="84" y="142"/>
                            <a:pt x="84" y="142"/>
                            <a:pt x="84" y="141"/>
                          </a:cubicBezTo>
                          <a:cubicBezTo>
                            <a:pt x="84" y="138"/>
                            <a:pt x="83" y="135"/>
                            <a:pt x="82" y="133"/>
                          </a:cubicBezTo>
                          <a:cubicBezTo>
                            <a:pt x="80" y="130"/>
                            <a:pt x="78" y="126"/>
                            <a:pt x="78" y="121"/>
                          </a:cubicBezTo>
                          <a:cubicBezTo>
                            <a:pt x="78" y="115"/>
                            <a:pt x="81" y="111"/>
                            <a:pt x="83" y="108"/>
                          </a:cubicBezTo>
                          <a:cubicBezTo>
                            <a:pt x="84" y="106"/>
                            <a:pt x="84" y="105"/>
                            <a:pt x="85" y="103"/>
                          </a:cubicBezTo>
                          <a:cubicBezTo>
                            <a:pt x="85" y="100"/>
                            <a:pt x="85" y="96"/>
                            <a:pt x="89" y="94"/>
                          </a:cubicBezTo>
                          <a:cubicBezTo>
                            <a:pt x="91" y="92"/>
                            <a:pt x="94" y="92"/>
                            <a:pt x="96" y="92"/>
                          </a:cubicBezTo>
                          <a:cubicBezTo>
                            <a:pt x="97" y="92"/>
                            <a:pt x="97" y="92"/>
                            <a:pt x="98" y="92"/>
                          </a:cubicBezTo>
                          <a:cubicBezTo>
                            <a:pt x="101" y="92"/>
                            <a:pt x="103" y="92"/>
                            <a:pt x="103" y="88"/>
                          </a:cubicBezTo>
                          <a:cubicBezTo>
                            <a:pt x="103" y="87"/>
                            <a:pt x="102" y="87"/>
                            <a:pt x="102" y="86"/>
                          </a:cubicBezTo>
                          <a:cubicBezTo>
                            <a:pt x="101" y="86"/>
                            <a:pt x="100" y="85"/>
                            <a:pt x="100" y="84"/>
                          </a:cubicBezTo>
                          <a:cubicBezTo>
                            <a:pt x="100" y="80"/>
                            <a:pt x="102" y="78"/>
                            <a:pt x="104" y="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Freeform 1178">
                      <a:extLst>
                        <a:ext uri="{FF2B5EF4-FFF2-40B4-BE49-F238E27FC236}">
                          <a16:creationId xmlns:a16="http://schemas.microsoft.com/office/drawing/2014/main" id="{E51854C5-5697-2C27-9927-FB1B6E9AE6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0924" y="4551677"/>
                      <a:ext cx="159755" cy="118407"/>
                    </a:xfrm>
                    <a:custGeom>
                      <a:avLst/>
                      <a:gdLst>
                        <a:gd name="T0" fmla="*/ 80 w 377"/>
                        <a:gd name="T1" fmla="*/ 230 h 277"/>
                        <a:gd name="T2" fmla="*/ 89 w 377"/>
                        <a:gd name="T3" fmla="*/ 230 h 277"/>
                        <a:gd name="T4" fmla="*/ 96 w 377"/>
                        <a:gd name="T5" fmla="*/ 229 h 277"/>
                        <a:gd name="T6" fmla="*/ 100 w 377"/>
                        <a:gd name="T7" fmla="*/ 222 h 277"/>
                        <a:gd name="T8" fmla="*/ 111 w 377"/>
                        <a:gd name="T9" fmla="*/ 217 h 277"/>
                        <a:gd name="T10" fmla="*/ 132 w 377"/>
                        <a:gd name="T11" fmla="*/ 221 h 277"/>
                        <a:gd name="T12" fmla="*/ 139 w 377"/>
                        <a:gd name="T13" fmla="*/ 223 h 277"/>
                        <a:gd name="T14" fmla="*/ 160 w 377"/>
                        <a:gd name="T15" fmla="*/ 251 h 277"/>
                        <a:gd name="T16" fmla="*/ 168 w 377"/>
                        <a:gd name="T17" fmla="*/ 263 h 277"/>
                        <a:gd name="T18" fmla="*/ 199 w 377"/>
                        <a:gd name="T19" fmla="*/ 277 h 277"/>
                        <a:gd name="T20" fmla="*/ 206 w 377"/>
                        <a:gd name="T21" fmla="*/ 269 h 277"/>
                        <a:gd name="T22" fmla="*/ 218 w 377"/>
                        <a:gd name="T23" fmla="*/ 255 h 277"/>
                        <a:gd name="T24" fmla="*/ 230 w 377"/>
                        <a:gd name="T25" fmla="*/ 238 h 277"/>
                        <a:gd name="T26" fmla="*/ 257 w 377"/>
                        <a:gd name="T27" fmla="*/ 219 h 277"/>
                        <a:gd name="T28" fmla="*/ 274 w 377"/>
                        <a:gd name="T29" fmla="*/ 221 h 277"/>
                        <a:gd name="T30" fmla="*/ 294 w 377"/>
                        <a:gd name="T31" fmla="*/ 226 h 277"/>
                        <a:gd name="T32" fmla="*/ 319 w 377"/>
                        <a:gd name="T33" fmla="*/ 236 h 277"/>
                        <a:gd name="T34" fmla="*/ 339 w 377"/>
                        <a:gd name="T35" fmla="*/ 224 h 277"/>
                        <a:gd name="T36" fmla="*/ 352 w 377"/>
                        <a:gd name="T37" fmla="*/ 231 h 277"/>
                        <a:gd name="T38" fmla="*/ 377 w 377"/>
                        <a:gd name="T39" fmla="*/ 209 h 277"/>
                        <a:gd name="T40" fmla="*/ 353 w 377"/>
                        <a:gd name="T41" fmla="*/ 181 h 277"/>
                        <a:gd name="T42" fmla="*/ 345 w 377"/>
                        <a:gd name="T43" fmla="*/ 177 h 277"/>
                        <a:gd name="T44" fmla="*/ 337 w 377"/>
                        <a:gd name="T45" fmla="*/ 175 h 277"/>
                        <a:gd name="T46" fmla="*/ 330 w 377"/>
                        <a:gd name="T47" fmla="*/ 165 h 277"/>
                        <a:gd name="T48" fmla="*/ 326 w 377"/>
                        <a:gd name="T49" fmla="*/ 166 h 277"/>
                        <a:gd name="T50" fmla="*/ 317 w 377"/>
                        <a:gd name="T51" fmla="*/ 164 h 277"/>
                        <a:gd name="T52" fmla="*/ 307 w 377"/>
                        <a:gd name="T53" fmla="*/ 153 h 277"/>
                        <a:gd name="T54" fmla="*/ 288 w 377"/>
                        <a:gd name="T55" fmla="*/ 166 h 277"/>
                        <a:gd name="T56" fmla="*/ 272 w 377"/>
                        <a:gd name="T57" fmla="*/ 165 h 277"/>
                        <a:gd name="T58" fmla="*/ 242 w 377"/>
                        <a:gd name="T59" fmla="*/ 142 h 277"/>
                        <a:gd name="T60" fmla="*/ 210 w 377"/>
                        <a:gd name="T61" fmla="*/ 134 h 277"/>
                        <a:gd name="T62" fmla="*/ 197 w 377"/>
                        <a:gd name="T63" fmla="*/ 121 h 277"/>
                        <a:gd name="T64" fmla="*/ 182 w 377"/>
                        <a:gd name="T65" fmla="*/ 121 h 277"/>
                        <a:gd name="T66" fmla="*/ 175 w 377"/>
                        <a:gd name="T67" fmla="*/ 103 h 277"/>
                        <a:gd name="T68" fmla="*/ 171 w 377"/>
                        <a:gd name="T69" fmla="*/ 86 h 277"/>
                        <a:gd name="T70" fmla="*/ 152 w 377"/>
                        <a:gd name="T71" fmla="*/ 76 h 277"/>
                        <a:gd name="T72" fmla="*/ 143 w 377"/>
                        <a:gd name="T73" fmla="*/ 76 h 277"/>
                        <a:gd name="T74" fmla="*/ 132 w 377"/>
                        <a:gd name="T75" fmla="*/ 80 h 277"/>
                        <a:gd name="T76" fmla="*/ 114 w 377"/>
                        <a:gd name="T77" fmla="*/ 53 h 277"/>
                        <a:gd name="T78" fmla="*/ 80 w 377"/>
                        <a:gd name="T79" fmla="*/ 44 h 277"/>
                        <a:gd name="T80" fmla="*/ 76 w 377"/>
                        <a:gd name="T81" fmla="*/ 24 h 277"/>
                        <a:gd name="T82" fmla="*/ 80 w 377"/>
                        <a:gd name="T83" fmla="*/ 3 h 277"/>
                        <a:gd name="T84" fmla="*/ 79 w 377"/>
                        <a:gd name="T85" fmla="*/ 0 h 277"/>
                        <a:gd name="T86" fmla="*/ 52 w 377"/>
                        <a:gd name="T87" fmla="*/ 14 h 277"/>
                        <a:gd name="T88" fmla="*/ 46 w 377"/>
                        <a:gd name="T89" fmla="*/ 10 h 277"/>
                        <a:gd name="T90" fmla="*/ 22 w 377"/>
                        <a:gd name="T91" fmla="*/ 45 h 277"/>
                        <a:gd name="T92" fmla="*/ 10 w 377"/>
                        <a:gd name="T93" fmla="*/ 69 h 277"/>
                        <a:gd name="T94" fmla="*/ 3 w 377"/>
                        <a:gd name="T95" fmla="*/ 87 h 277"/>
                        <a:gd name="T96" fmla="*/ 2 w 377"/>
                        <a:gd name="T97" fmla="*/ 96 h 277"/>
                        <a:gd name="T98" fmla="*/ 15 w 377"/>
                        <a:gd name="T99" fmla="*/ 114 h 277"/>
                        <a:gd name="T100" fmla="*/ 28 w 377"/>
                        <a:gd name="T101" fmla="*/ 132 h 277"/>
                        <a:gd name="T102" fmla="*/ 31 w 377"/>
                        <a:gd name="T103" fmla="*/ 149 h 277"/>
                        <a:gd name="T104" fmla="*/ 31 w 377"/>
                        <a:gd name="T105" fmla="*/ 167 h 277"/>
                        <a:gd name="T106" fmla="*/ 33 w 377"/>
                        <a:gd name="T107" fmla="*/ 193 h 277"/>
                        <a:gd name="T108" fmla="*/ 31 w 377"/>
                        <a:gd name="T109" fmla="*/ 201 h 277"/>
                        <a:gd name="T110" fmla="*/ 47 w 377"/>
                        <a:gd name="T111" fmla="*/ 214 h 277"/>
                        <a:gd name="T112" fmla="*/ 53 w 377"/>
                        <a:gd name="T113" fmla="*/ 237 h 277"/>
                        <a:gd name="T114" fmla="*/ 68 w 377"/>
                        <a:gd name="T115" fmla="*/ 235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77" h="277">
                          <a:moveTo>
                            <a:pt x="71" y="232"/>
                          </a:moveTo>
                          <a:cubicBezTo>
                            <a:pt x="74" y="230"/>
                            <a:pt x="78" y="230"/>
                            <a:pt x="80" y="230"/>
                          </a:cubicBezTo>
                          <a:cubicBezTo>
                            <a:pt x="82" y="230"/>
                            <a:pt x="83" y="230"/>
                            <a:pt x="85" y="230"/>
                          </a:cubicBezTo>
                          <a:cubicBezTo>
                            <a:pt x="86" y="230"/>
                            <a:pt x="87" y="230"/>
                            <a:pt x="89" y="230"/>
                          </a:cubicBezTo>
                          <a:cubicBezTo>
                            <a:pt x="91" y="230"/>
                            <a:pt x="94" y="230"/>
                            <a:pt x="95" y="229"/>
                          </a:cubicBezTo>
                          <a:cubicBezTo>
                            <a:pt x="95" y="229"/>
                            <a:pt x="95" y="229"/>
                            <a:pt x="96" y="229"/>
                          </a:cubicBezTo>
                          <a:cubicBezTo>
                            <a:pt x="96" y="228"/>
                            <a:pt x="97" y="227"/>
                            <a:pt x="98" y="226"/>
                          </a:cubicBezTo>
                          <a:cubicBezTo>
                            <a:pt x="98" y="224"/>
                            <a:pt x="99" y="223"/>
                            <a:pt x="100" y="222"/>
                          </a:cubicBezTo>
                          <a:cubicBezTo>
                            <a:pt x="104" y="220"/>
                            <a:pt x="107" y="222"/>
                            <a:pt x="109" y="220"/>
                          </a:cubicBezTo>
                          <a:cubicBezTo>
                            <a:pt x="111" y="220"/>
                            <a:pt x="111" y="218"/>
                            <a:pt x="111" y="217"/>
                          </a:cubicBezTo>
                          <a:cubicBezTo>
                            <a:pt x="112" y="215"/>
                            <a:pt x="113" y="212"/>
                            <a:pt x="116" y="212"/>
                          </a:cubicBezTo>
                          <a:cubicBezTo>
                            <a:pt x="119" y="212"/>
                            <a:pt x="126" y="216"/>
                            <a:pt x="132" y="221"/>
                          </a:cubicBezTo>
                          <a:lnTo>
                            <a:pt x="134" y="222"/>
                          </a:lnTo>
                          <a:cubicBezTo>
                            <a:pt x="136" y="223"/>
                            <a:pt x="137" y="223"/>
                            <a:pt x="139" y="223"/>
                          </a:cubicBezTo>
                          <a:cubicBezTo>
                            <a:pt x="142" y="223"/>
                            <a:pt x="144" y="224"/>
                            <a:pt x="147" y="226"/>
                          </a:cubicBezTo>
                          <a:cubicBezTo>
                            <a:pt x="155" y="232"/>
                            <a:pt x="158" y="239"/>
                            <a:pt x="160" y="251"/>
                          </a:cubicBezTo>
                          <a:cubicBezTo>
                            <a:pt x="163" y="257"/>
                            <a:pt x="167" y="262"/>
                            <a:pt x="168" y="263"/>
                          </a:cubicBezTo>
                          <a:cubicBezTo>
                            <a:pt x="168" y="263"/>
                            <a:pt x="168" y="263"/>
                            <a:pt x="168" y="263"/>
                          </a:cubicBezTo>
                          <a:cubicBezTo>
                            <a:pt x="170" y="269"/>
                            <a:pt x="180" y="272"/>
                            <a:pt x="189" y="274"/>
                          </a:cubicBezTo>
                          <a:cubicBezTo>
                            <a:pt x="193" y="275"/>
                            <a:pt x="196" y="276"/>
                            <a:pt x="199" y="277"/>
                          </a:cubicBezTo>
                          <a:lnTo>
                            <a:pt x="202" y="277"/>
                          </a:lnTo>
                          <a:cubicBezTo>
                            <a:pt x="204" y="274"/>
                            <a:pt x="205" y="272"/>
                            <a:pt x="206" y="269"/>
                          </a:cubicBezTo>
                          <a:cubicBezTo>
                            <a:pt x="207" y="266"/>
                            <a:pt x="208" y="264"/>
                            <a:pt x="209" y="261"/>
                          </a:cubicBezTo>
                          <a:cubicBezTo>
                            <a:pt x="211" y="257"/>
                            <a:pt x="215" y="256"/>
                            <a:pt x="218" y="255"/>
                          </a:cubicBezTo>
                          <a:cubicBezTo>
                            <a:pt x="221" y="254"/>
                            <a:pt x="224" y="253"/>
                            <a:pt x="226" y="250"/>
                          </a:cubicBezTo>
                          <a:cubicBezTo>
                            <a:pt x="227" y="247"/>
                            <a:pt x="229" y="243"/>
                            <a:pt x="230" y="238"/>
                          </a:cubicBezTo>
                          <a:cubicBezTo>
                            <a:pt x="234" y="228"/>
                            <a:pt x="238" y="217"/>
                            <a:pt x="247" y="217"/>
                          </a:cubicBezTo>
                          <a:cubicBezTo>
                            <a:pt x="251" y="217"/>
                            <a:pt x="255" y="218"/>
                            <a:pt x="257" y="219"/>
                          </a:cubicBezTo>
                          <a:cubicBezTo>
                            <a:pt x="259" y="220"/>
                            <a:pt x="260" y="220"/>
                            <a:pt x="261" y="221"/>
                          </a:cubicBezTo>
                          <a:lnTo>
                            <a:pt x="274" y="221"/>
                          </a:lnTo>
                          <a:cubicBezTo>
                            <a:pt x="274" y="221"/>
                            <a:pt x="275" y="221"/>
                            <a:pt x="275" y="221"/>
                          </a:cubicBezTo>
                          <a:cubicBezTo>
                            <a:pt x="280" y="225"/>
                            <a:pt x="286" y="226"/>
                            <a:pt x="294" y="226"/>
                          </a:cubicBezTo>
                          <a:cubicBezTo>
                            <a:pt x="301" y="226"/>
                            <a:pt x="304" y="229"/>
                            <a:pt x="308" y="231"/>
                          </a:cubicBezTo>
                          <a:cubicBezTo>
                            <a:pt x="311" y="234"/>
                            <a:pt x="314" y="236"/>
                            <a:pt x="319" y="236"/>
                          </a:cubicBezTo>
                          <a:cubicBezTo>
                            <a:pt x="322" y="236"/>
                            <a:pt x="324" y="233"/>
                            <a:pt x="326" y="231"/>
                          </a:cubicBezTo>
                          <a:cubicBezTo>
                            <a:pt x="330" y="228"/>
                            <a:pt x="333" y="224"/>
                            <a:pt x="339" y="224"/>
                          </a:cubicBezTo>
                          <a:cubicBezTo>
                            <a:pt x="343" y="224"/>
                            <a:pt x="345" y="226"/>
                            <a:pt x="347" y="228"/>
                          </a:cubicBezTo>
                          <a:cubicBezTo>
                            <a:pt x="348" y="229"/>
                            <a:pt x="350" y="230"/>
                            <a:pt x="352" y="231"/>
                          </a:cubicBezTo>
                          <a:cubicBezTo>
                            <a:pt x="352" y="225"/>
                            <a:pt x="359" y="223"/>
                            <a:pt x="364" y="221"/>
                          </a:cubicBezTo>
                          <a:cubicBezTo>
                            <a:pt x="371" y="218"/>
                            <a:pt x="377" y="216"/>
                            <a:pt x="377" y="209"/>
                          </a:cubicBezTo>
                          <a:cubicBezTo>
                            <a:pt x="365" y="208"/>
                            <a:pt x="357" y="198"/>
                            <a:pt x="357" y="184"/>
                          </a:cubicBezTo>
                          <a:cubicBezTo>
                            <a:pt x="355" y="183"/>
                            <a:pt x="354" y="182"/>
                            <a:pt x="353" y="181"/>
                          </a:cubicBezTo>
                          <a:cubicBezTo>
                            <a:pt x="351" y="179"/>
                            <a:pt x="350" y="178"/>
                            <a:pt x="348" y="177"/>
                          </a:cubicBezTo>
                          <a:cubicBezTo>
                            <a:pt x="347" y="177"/>
                            <a:pt x="346" y="177"/>
                            <a:pt x="345" y="177"/>
                          </a:cubicBezTo>
                          <a:lnTo>
                            <a:pt x="343" y="177"/>
                          </a:lnTo>
                          <a:cubicBezTo>
                            <a:pt x="341" y="177"/>
                            <a:pt x="339" y="176"/>
                            <a:pt x="337" y="175"/>
                          </a:cubicBezTo>
                          <a:cubicBezTo>
                            <a:pt x="335" y="174"/>
                            <a:pt x="335" y="172"/>
                            <a:pt x="334" y="170"/>
                          </a:cubicBezTo>
                          <a:cubicBezTo>
                            <a:pt x="333" y="168"/>
                            <a:pt x="332" y="167"/>
                            <a:pt x="330" y="165"/>
                          </a:cubicBezTo>
                          <a:cubicBezTo>
                            <a:pt x="330" y="165"/>
                            <a:pt x="330" y="165"/>
                            <a:pt x="329" y="165"/>
                          </a:cubicBezTo>
                          <a:cubicBezTo>
                            <a:pt x="328" y="165"/>
                            <a:pt x="327" y="166"/>
                            <a:pt x="326" y="166"/>
                          </a:cubicBezTo>
                          <a:cubicBezTo>
                            <a:pt x="324" y="167"/>
                            <a:pt x="323" y="167"/>
                            <a:pt x="322" y="167"/>
                          </a:cubicBezTo>
                          <a:cubicBezTo>
                            <a:pt x="320" y="167"/>
                            <a:pt x="319" y="166"/>
                            <a:pt x="317" y="164"/>
                          </a:cubicBezTo>
                          <a:cubicBezTo>
                            <a:pt x="316" y="163"/>
                            <a:pt x="315" y="161"/>
                            <a:pt x="314" y="160"/>
                          </a:cubicBezTo>
                          <a:cubicBezTo>
                            <a:pt x="312" y="156"/>
                            <a:pt x="310" y="153"/>
                            <a:pt x="307" y="153"/>
                          </a:cubicBezTo>
                          <a:cubicBezTo>
                            <a:pt x="303" y="153"/>
                            <a:pt x="301" y="156"/>
                            <a:pt x="299" y="159"/>
                          </a:cubicBezTo>
                          <a:cubicBezTo>
                            <a:pt x="296" y="162"/>
                            <a:pt x="294" y="166"/>
                            <a:pt x="288" y="166"/>
                          </a:cubicBezTo>
                          <a:cubicBezTo>
                            <a:pt x="285" y="166"/>
                            <a:pt x="283" y="166"/>
                            <a:pt x="280" y="165"/>
                          </a:cubicBezTo>
                          <a:cubicBezTo>
                            <a:pt x="278" y="165"/>
                            <a:pt x="275" y="165"/>
                            <a:pt x="272" y="165"/>
                          </a:cubicBezTo>
                          <a:cubicBezTo>
                            <a:pt x="261" y="165"/>
                            <a:pt x="257" y="159"/>
                            <a:pt x="253" y="153"/>
                          </a:cubicBezTo>
                          <a:cubicBezTo>
                            <a:pt x="250" y="149"/>
                            <a:pt x="247" y="145"/>
                            <a:pt x="242" y="142"/>
                          </a:cubicBezTo>
                          <a:cubicBezTo>
                            <a:pt x="239" y="140"/>
                            <a:pt x="234" y="140"/>
                            <a:pt x="229" y="139"/>
                          </a:cubicBezTo>
                          <a:cubicBezTo>
                            <a:pt x="223" y="138"/>
                            <a:pt x="215" y="137"/>
                            <a:pt x="210" y="134"/>
                          </a:cubicBezTo>
                          <a:cubicBezTo>
                            <a:pt x="205" y="131"/>
                            <a:pt x="202" y="127"/>
                            <a:pt x="198" y="122"/>
                          </a:cubicBezTo>
                          <a:lnTo>
                            <a:pt x="197" y="121"/>
                          </a:lnTo>
                          <a:lnTo>
                            <a:pt x="183" y="121"/>
                          </a:lnTo>
                          <a:cubicBezTo>
                            <a:pt x="182" y="121"/>
                            <a:pt x="182" y="121"/>
                            <a:pt x="182" y="121"/>
                          </a:cubicBezTo>
                          <a:cubicBezTo>
                            <a:pt x="179" y="118"/>
                            <a:pt x="178" y="115"/>
                            <a:pt x="178" y="111"/>
                          </a:cubicBezTo>
                          <a:cubicBezTo>
                            <a:pt x="177" y="109"/>
                            <a:pt x="177" y="106"/>
                            <a:pt x="175" y="103"/>
                          </a:cubicBezTo>
                          <a:cubicBezTo>
                            <a:pt x="173" y="99"/>
                            <a:pt x="171" y="95"/>
                            <a:pt x="171" y="92"/>
                          </a:cubicBezTo>
                          <a:lnTo>
                            <a:pt x="171" y="86"/>
                          </a:lnTo>
                          <a:cubicBezTo>
                            <a:pt x="171" y="83"/>
                            <a:pt x="157" y="74"/>
                            <a:pt x="154" y="74"/>
                          </a:cubicBezTo>
                          <a:cubicBezTo>
                            <a:pt x="154" y="74"/>
                            <a:pt x="153" y="75"/>
                            <a:pt x="152" y="76"/>
                          </a:cubicBezTo>
                          <a:cubicBezTo>
                            <a:pt x="151" y="77"/>
                            <a:pt x="149" y="78"/>
                            <a:pt x="147" y="78"/>
                          </a:cubicBezTo>
                          <a:cubicBezTo>
                            <a:pt x="145" y="78"/>
                            <a:pt x="144" y="77"/>
                            <a:pt x="143" y="76"/>
                          </a:cubicBezTo>
                          <a:cubicBezTo>
                            <a:pt x="141" y="76"/>
                            <a:pt x="140" y="77"/>
                            <a:pt x="139" y="78"/>
                          </a:cubicBezTo>
                          <a:cubicBezTo>
                            <a:pt x="137" y="79"/>
                            <a:pt x="135" y="80"/>
                            <a:pt x="132" y="80"/>
                          </a:cubicBezTo>
                          <a:cubicBezTo>
                            <a:pt x="124" y="80"/>
                            <a:pt x="123" y="72"/>
                            <a:pt x="121" y="65"/>
                          </a:cubicBezTo>
                          <a:cubicBezTo>
                            <a:pt x="120" y="57"/>
                            <a:pt x="119" y="53"/>
                            <a:pt x="114" y="53"/>
                          </a:cubicBezTo>
                          <a:lnTo>
                            <a:pt x="94" y="53"/>
                          </a:lnTo>
                          <a:cubicBezTo>
                            <a:pt x="89" y="53"/>
                            <a:pt x="80" y="53"/>
                            <a:pt x="80" y="44"/>
                          </a:cubicBezTo>
                          <a:cubicBezTo>
                            <a:pt x="75" y="43"/>
                            <a:pt x="72" y="39"/>
                            <a:pt x="72" y="34"/>
                          </a:cubicBezTo>
                          <a:cubicBezTo>
                            <a:pt x="72" y="30"/>
                            <a:pt x="74" y="27"/>
                            <a:pt x="76" y="24"/>
                          </a:cubicBezTo>
                          <a:cubicBezTo>
                            <a:pt x="78" y="21"/>
                            <a:pt x="80" y="19"/>
                            <a:pt x="80" y="15"/>
                          </a:cubicBezTo>
                          <a:lnTo>
                            <a:pt x="80" y="3"/>
                          </a:lnTo>
                          <a:cubicBezTo>
                            <a:pt x="80" y="2"/>
                            <a:pt x="80" y="1"/>
                            <a:pt x="79" y="1"/>
                          </a:cubicBezTo>
                          <a:cubicBezTo>
                            <a:pt x="79" y="0"/>
                            <a:pt x="79" y="0"/>
                            <a:pt x="79" y="0"/>
                          </a:cubicBezTo>
                          <a:cubicBezTo>
                            <a:pt x="74" y="1"/>
                            <a:pt x="71" y="4"/>
                            <a:pt x="68" y="7"/>
                          </a:cubicBezTo>
                          <a:cubicBezTo>
                            <a:pt x="63" y="10"/>
                            <a:pt x="59" y="14"/>
                            <a:pt x="52" y="14"/>
                          </a:cubicBezTo>
                          <a:cubicBezTo>
                            <a:pt x="50" y="14"/>
                            <a:pt x="50" y="12"/>
                            <a:pt x="49" y="10"/>
                          </a:cubicBezTo>
                          <a:lnTo>
                            <a:pt x="46" y="10"/>
                          </a:lnTo>
                          <a:cubicBezTo>
                            <a:pt x="35" y="10"/>
                            <a:pt x="32" y="24"/>
                            <a:pt x="30" y="35"/>
                          </a:cubicBezTo>
                          <a:cubicBezTo>
                            <a:pt x="30" y="37"/>
                            <a:pt x="27" y="40"/>
                            <a:pt x="22" y="45"/>
                          </a:cubicBezTo>
                          <a:cubicBezTo>
                            <a:pt x="21" y="47"/>
                            <a:pt x="19" y="48"/>
                            <a:pt x="18" y="49"/>
                          </a:cubicBezTo>
                          <a:cubicBezTo>
                            <a:pt x="13" y="55"/>
                            <a:pt x="12" y="61"/>
                            <a:pt x="10" y="69"/>
                          </a:cubicBezTo>
                          <a:cubicBezTo>
                            <a:pt x="9" y="73"/>
                            <a:pt x="8" y="77"/>
                            <a:pt x="7" y="82"/>
                          </a:cubicBezTo>
                          <a:cubicBezTo>
                            <a:pt x="6" y="84"/>
                            <a:pt x="5" y="85"/>
                            <a:pt x="3" y="87"/>
                          </a:cubicBezTo>
                          <a:cubicBezTo>
                            <a:pt x="1" y="89"/>
                            <a:pt x="0" y="92"/>
                            <a:pt x="0" y="94"/>
                          </a:cubicBezTo>
                          <a:cubicBezTo>
                            <a:pt x="0" y="95"/>
                            <a:pt x="1" y="96"/>
                            <a:pt x="2" y="96"/>
                          </a:cubicBezTo>
                          <a:cubicBezTo>
                            <a:pt x="3" y="97"/>
                            <a:pt x="3" y="98"/>
                            <a:pt x="3" y="99"/>
                          </a:cubicBezTo>
                          <a:cubicBezTo>
                            <a:pt x="6" y="107"/>
                            <a:pt x="10" y="110"/>
                            <a:pt x="15" y="114"/>
                          </a:cubicBezTo>
                          <a:cubicBezTo>
                            <a:pt x="19" y="118"/>
                            <a:pt x="23" y="122"/>
                            <a:pt x="25" y="129"/>
                          </a:cubicBezTo>
                          <a:cubicBezTo>
                            <a:pt x="26" y="130"/>
                            <a:pt x="27" y="131"/>
                            <a:pt x="28" y="132"/>
                          </a:cubicBezTo>
                          <a:cubicBezTo>
                            <a:pt x="30" y="135"/>
                            <a:pt x="33" y="138"/>
                            <a:pt x="33" y="142"/>
                          </a:cubicBezTo>
                          <a:cubicBezTo>
                            <a:pt x="33" y="145"/>
                            <a:pt x="32" y="147"/>
                            <a:pt x="31" y="149"/>
                          </a:cubicBezTo>
                          <a:cubicBezTo>
                            <a:pt x="31" y="151"/>
                            <a:pt x="30" y="153"/>
                            <a:pt x="30" y="155"/>
                          </a:cubicBezTo>
                          <a:cubicBezTo>
                            <a:pt x="30" y="159"/>
                            <a:pt x="31" y="163"/>
                            <a:pt x="31" y="167"/>
                          </a:cubicBezTo>
                          <a:cubicBezTo>
                            <a:pt x="32" y="171"/>
                            <a:pt x="33" y="175"/>
                            <a:pt x="33" y="179"/>
                          </a:cubicBezTo>
                          <a:lnTo>
                            <a:pt x="33" y="193"/>
                          </a:lnTo>
                          <a:cubicBezTo>
                            <a:pt x="33" y="194"/>
                            <a:pt x="32" y="195"/>
                            <a:pt x="32" y="196"/>
                          </a:cubicBezTo>
                          <a:cubicBezTo>
                            <a:pt x="31" y="198"/>
                            <a:pt x="31" y="199"/>
                            <a:pt x="31" y="201"/>
                          </a:cubicBezTo>
                          <a:cubicBezTo>
                            <a:pt x="32" y="204"/>
                            <a:pt x="35" y="206"/>
                            <a:pt x="39" y="207"/>
                          </a:cubicBezTo>
                          <a:cubicBezTo>
                            <a:pt x="42" y="208"/>
                            <a:pt x="46" y="210"/>
                            <a:pt x="47" y="214"/>
                          </a:cubicBezTo>
                          <a:cubicBezTo>
                            <a:pt x="50" y="221"/>
                            <a:pt x="52" y="233"/>
                            <a:pt x="52" y="236"/>
                          </a:cubicBezTo>
                          <a:cubicBezTo>
                            <a:pt x="52" y="236"/>
                            <a:pt x="53" y="237"/>
                            <a:pt x="53" y="237"/>
                          </a:cubicBezTo>
                          <a:cubicBezTo>
                            <a:pt x="54" y="238"/>
                            <a:pt x="56" y="240"/>
                            <a:pt x="59" y="240"/>
                          </a:cubicBezTo>
                          <a:cubicBezTo>
                            <a:pt x="64" y="240"/>
                            <a:pt x="66" y="237"/>
                            <a:pt x="68" y="235"/>
                          </a:cubicBezTo>
                          <a:cubicBezTo>
                            <a:pt x="69" y="234"/>
                            <a:pt x="70" y="233"/>
                            <a:pt x="71" y="23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1179">
                      <a:extLst>
                        <a:ext uri="{FF2B5EF4-FFF2-40B4-BE49-F238E27FC236}">
                          <a16:creationId xmlns:a16="http://schemas.microsoft.com/office/drawing/2014/main" id="{F92859D5-5025-5B3D-25E6-A0BF299364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42875" y="4465221"/>
                      <a:ext cx="131562" cy="163514"/>
                    </a:xfrm>
                    <a:custGeom>
                      <a:avLst/>
                      <a:gdLst>
                        <a:gd name="T0" fmla="*/ 289 w 310"/>
                        <a:gd name="T1" fmla="*/ 294 h 383"/>
                        <a:gd name="T2" fmla="*/ 277 w 310"/>
                        <a:gd name="T3" fmla="*/ 257 h 383"/>
                        <a:gd name="T4" fmla="*/ 264 w 310"/>
                        <a:gd name="T5" fmla="*/ 198 h 383"/>
                        <a:gd name="T6" fmla="*/ 277 w 310"/>
                        <a:gd name="T7" fmla="*/ 182 h 383"/>
                        <a:gd name="T8" fmla="*/ 276 w 310"/>
                        <a:gd name="T9" fmla="*/ 177 h 383"/>
                        <a:gd name="T10" fmla="*/ 270 w 310"/>
                        <a:gd name="T11" fmla="*/ 153 h 383"/>
                        <a:gd name="T12" fmla="*/ 253 w 310"/>
                        <a:gd name="T13" fmla="*/ 115 h 383"/>
                        <a:gd name="T14" fmla="*/ 258 w 310"/>
                        <a:gd name="T15" fmla="*/ 71 h 383"/>
                        <a:gd name="T16" fmla="*/ 248 w 310"/>
                        <a:gd name="T17" fmla="*/ 46 h 383"/>
                        <a:gd name="T18" fmla="*/ 243 w 310"/>
                        <a:gd name="T19" fmla="*/ 59 h 383"/>
                        <a:gd name="T20" fmla="*/ 237 w 310"/>
                        <a:gd name="T21" fmla="*/ 73 h 383"/>
                        <a:gd name="T22" fmla="*/ 240 w 310"/>
                        <a:gd name="T23" fmla="*/ 94 h 383"/>
                        <a:gd name="T24" fmla="*/ 216 w 310"/>
                        <a:gd name="T25" fmla="*/ 44 h 383"/>
                        <a:gd name="T26" fmla="*/ 214 w 310"/>
                        <a:gd name="T27" fmla="*/ 29 h 383"/>
                        <a:gd name="T28" fmla="*/ 190 w 310"/>
                        <a:gd name="T29" fmla="*/ 80 h 383"/>
                        <a:gd name="T30" fmla="*/ 180 w 310"/>
                        <a:gd name="T31" fmla="*/ 132 h 383"/>
                        <a:gd name="T32" fmla="*/ 222 w 310"/>
                        <a:gd name="T33" fmla="*/ 167 h 383"/>
                        <a:gd name="T34" fmla="*/ 228 w 310"/>
                        <a:gd name="T35" fmla="*/ 204 h 383"/>
                        <a:gd name="T36" fmla="*/ 213 w 310"/>
                        <a:gd name="T37" fmla="*/ 168 h 383"/>
                        <a:gd name="T38" fmla="*/ 182 w 310"/>
                        <a:gd name="T39" fmla="*/ 154 h 383"/>
                        <a:gd name="T40" fmla="*/ 165 w 310"/>
                        <a:gd name="T41" fmla="*/ 204 h 383"/>
                        <a:gd name="T42" fmla="*/ 134 w 310"/>
                        <a:gd name="T43" fmla="*/ 227 h 383"/>
                        <a:gd name="T44" fmla="*/ 100 w 310"/>
                        <a:gd name="T45" fmla="*/ 199 h 383"/>
                        <a:gd name="T46" fmla="*/ 141 w 310"/>
                        <a:gd name="T47" fmla="*/ 200 h 383"/>
                        <a:gd name="T48" fmla="*/ 163 w 310"/>
                        <a:gd name="T49" fmla="*/ 144 h 383"/>
                        <a:gd name="T50" fmla="*/ 176 w 310"/>
                        <a:gd name="T51" fmla="*/ 54 h 383"/>
                        <a:gd name="T52" fmla="*/ 170 w 310"/>
                        <a:gd name="T53" fmla="*/ 3 h 383"/>
                        <a:gd name="T54" fmla="*/ 121 w 310"/>
                        <a:gd name="T55" fmla="*/ 47 h 383"/>
                        <a:gd name="T56" fmla="*/ 108 w 310"/>
                        <a:gd name="T57" fmla="*/ 91 h 383"/>
                        <a:gd name="T58" fmla="*/ 119 w 310"/>
                        <a:gd name="T59" fmla="*/ 126 h 383"/>
                        <a:gd name="T60" fmla="*/ 111 w 310"/>
                        <a:gd name="T61" fmla="*/ 144 h 383"/>
                        <a:gd name="T62" fmla="*/ 74 w 310"/>
                        <a:gd name="T63" fmla="*/ 112 h 383"/>
                        <a:gd name="T64" fmla="*/ 72 w 310"/>
                        <a:gd name="T65" fmla="*/ 145 h 383"/>
                        <a:gd name="T66" fmla="*/ 23 w 310"/>
                        <a:gd name="T67" fmla="*/ 192 h 383"/>
                        <a:gd name="T68" fmla="*/ 8 w 310"/>
                        <a:gd name="T69" fmla="*/ 216 h 383"/>
                        <a:gd name="T70" fmla="*/ 8 w 310"/>
                        <a:gd name="T71" fmla="*/ 244 h 383"/>
                        <a:gd name="T72" fmla="*/ 58 w 310"/>
                        <a:gd name="T73" fmla="*/ 278 h 383"/>
                        <a:gd name="T74" fmla="*/ 73 w 310"/>
                        <a:gd name="T75" fmla="*/ 277 h 383"/>
                        <a:gd name="T76" fmla="*/ 100 w 310"/>
                        <a:gd name="T77" fmla="*/ 293 h 383"/>
                        <a:gd name="T78" fmla="*/ 124 w 310"/>
                        <a:gd name="T79" fmla="*/ 319 h 383"/>
                        <a:gd name="T80" fmla="*/ 156 w 310"/>
                        <a:gd name="T81" fmla="*/ 337 h 383"/>
                        <a:gd name="T82" fmla="*/ 207 w 310"/>
                        <a:gd name="T83" fmla="*/ 363 h 383"/>
                        <a:gd name="T84" fmla="*/ 242 w 310"/>
                        <a:gd name="T85" fmla="*/ 359 h 383"/>
                        <a:gd name="T86" fmla="*/ 251 w 310"/>
                        <a:gd name="T87" fmla="*/ 364 h 383"/>
                        <a:gd name="T88" fmla="*/ 269 w 310"/>
                        <a:gd name="T89" fmla="*/ 374 h 383"/>
                        <a:gd name="T90" fmla="*/ 285 w 310"/>
                        <a:gd name="T91" fmla="*/ 382 h 383"/>
                        <a:gd name="T92" fmla="*/ 291 w 310"/>
                        <a:gd name="T93" fmla="*/ 377 h 383"/>
                        <a:gd name="T94" fmla="*/ 298 w 310"/>
                        <a:gd name="T95" fmla="*/ 350 h 3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10" h="383">
                          <a:moveTo>
                            <a:pt x="310" y="319"/>
                          </a:moveTo>
                          <a:cubicBezTo>
                            <a:pt x="310" y="316"/>
                            <a:pt x="309" y="313"/>
                            <a:pt x="309" y="310"/>
                          </a:cubicBezTo>
                          <a:cubicBezTo>
                            <a:pt x="309" y="308"/>
                            <a:pt x="308" y="306"/>
                            <a:pt x="308" y="305"/>
                          </a:cubicBezTo>
                          <a:cubicBezTo>
                            <a:pt x="302" y="304"/>
                            <a:pt x="289" y="300"/>
                            <a:pt x="289" y="294"/>
                          </a:cubicBezTo>
                          <a:cubicBezTo>
                            <a:pt x="289" y="292"/>
                            <a:pt x="291" y="289"/>
                            <a:pt x="292" y="287"/>
                          </a:cubicBezTo>
                          <a:lnTo>
                            <a:pt x="291" y="274"/>
                          </a:lnTo>
                          <a:cubicBezTo>
                            <a:pt x="290" y="273"/>
                            <a:pt x="290" y="273"/>
                            <a:pt x="289" y="272"/>
                          </a:cubicBezTo>
                          <a:cubicBezTo>
                            <a:pt x="283" y="269"/>
                            <a:pt x="277" y="265"/>
                            <a:pt x="277" y="257"/>
                          </a:cubicBezTo>
                          <a:lnTo>
                            <a:pt x="277" y="235"/>
                          </a:lnTo>
                          <a:cubicBezTo>
                            <a:pt x="277" y="231"/>
                            <a:pt x="276" y="230"/>
                            <a:pt x="274" y="229"/>
                          </a:cubicBezTo>
                          <a:cubicBezTo>
                            <a:pt x="273" y="228"/>
                            <a:pt x="271" y="227"/>
                            <a:pt x="270" y="225"/>
                          </a:cubicBezTo>
                          <a:cubicBezTo>
                            <a:pt x="268" y="222"/>
                            <a:pt x="265" y="201"/>
                            <a:pt x="264" y="198"/>
                          </a:cubicBezTo>
                          <a:cubicBezTo>
                            <a:pt x="264" y="194"/>
                            <a:pt x="268" y="194"/>
                            <a:pt x="270" y="193"/>
                          </a:cubicBezTo>
                          <a:cubicBezTo>
                            <a:pt x="271" y="193"/>
                            <a:pt x="271" y="193"/>
                            <a:pt x="272" y="193"/>
                          </a:cubicBezTo>
                          <a:cubicBezTo>
                            <a:pt x="275" y="191"/>
                            <a:pt x="277" y="186"/>
                            <a:pt x="277" y="183"/>
                          </a:cubicBezTo>
                          <a:cubicBezTo>
                            <a:pt x="277" y="183"/>
                            <a:pt x="277" y="183"/>
                            <a:pt x="277" y="182"/>
                          </a:cubicBezTo>
                          <a:lnTo>
                            <a:pt x="277" y="182"/>
                          </a:lnTo>
                          <a:cubicBezTo>
                            <a:pt x="277" y="182"/>
                            <a:pt x="277" y="182"/>
                            <a:pt x="277" y="182"/>
                          </a:cubicBezTo>
                          <a:cubicBezTo>
                            <a:pt x="277" y="181"/>
                            <a:pt x="277" y="180"/>
                            <a:pt x="276" y="179"/>
                          </a:cubicBezTo>
                          <a:cubicBezTo>
                            <a:pt x="276" y="178"/>
                            <a:pt x="276" y="177"/>
                            <a:pt x="276" y="177"/>
                          </a:cubicBezTo>
                          <a:cubicBezTo>
                            <a:pt x="276" y="176"/>
                            <a:pt x="276" y="176"/>
                            <a:pt x="277" y="176"/>
                          </a:cubicBezTo>
                          <a:cubicBezTo>
                            <a:pt x="280" y="174"/>
                            <a:pt x="280" y="172"/>
                            <a:pt x="280" y="167"/>
                          </a:cubicBezTo>
                          <a:cubicBezTo>
                            <a:pt x="280" y="162"/>
                            <a:pt x="277" y="159"/>
                            <a:pt x="274" y="157"/>
                          </a:cubicBezTo>
                          <a:cubicBezTo>
                            <a:pt x="273" y="155"/>
                            <a:pt x="271" y="154"/>
                            <a:pt x="270" y="153"/>
                          </a:cubicBezTo>
                          <a:cubicBezTo>
                            <a:pt x="270" y="153"/>
                            <a:pt x="270" y="153"/>
                            <a:pt x="269" y="153"/>
                          </a:cubicBezTo>
                          <a:cubicBezTo>
                            <a:pt x="268" y="153"/>
                            <a:pt x="267" y="154"/>
                            <a:pt x="265" y="154"/>
                          </a:cubicBezTo>
                          <a:cubicBezTo>
                            <a:pt x="256" y="154"/>
                            <a:pt x="241" y="140"/>
                            <a:pt x="241" y="131"/>
                          </a:cubicBezTo>
                          <a:cubicBezTo>
                            <a:pt x="241" y="121"/>
                            <a:pt x="247" y="118"/>
                            <a:pt x="253" y="115"/>
                          </a:cubicBezTo>
                          <a:cubicBezTo>
                            <a:pt x="258" y="112"/>
                            <a:pt x="263" y="110"/>
                            <a:pt x="263" y="100"/>
                          </a:cubicBezTo>
                          <a:cubicBezTo>
                            <a:pt x="263" y="93"/>
                            <a:pt x="260" y="89"/>
                            <a:pt x="257" y="86"/>
                          </a:cubicBezTo>
                          <a:cubicBezTo>
                            <a:pt x="255" y="83"/>
                            <a:pt x="252" y="80"/>
                            <a:pt x="252" y="77"/>
                          </a:cubicBezTo>
                          <a:cubicBezTo>
                            <a:pt x="252" y="73"/>
                            <a:pt x="255" y="71"/>
                            <a:pt x="258" y="71"/>
                          </a:cubicBezTo>
                          <a:cubicBezTo>
                            <a:pt x="261" y="69"/>
                            <a:pt x="264" y="68"/>
                            <a:pt x="263" y="61"/>
                          </a:cubicBezTo>
                          <a:cubicBezTo>
                            <a:pt x="263" y="57"/>
                            <a:pt x="260" y="56"/>
                            <a:pt x="256" y="55"/>
                          </a:cubicBezTo>
                          <a:cubicBezTo>
                            <a:pt x="253" y="54"/>
                            <a:pt x="248" y="52"/>
                            <a:pt x="248" y="47"/>
                          </a:cubicBezTo>
                          <a:cubicBezTo>
                            <a:pt x="248" y="46"/>
                            <a:pt x="248" y="46"/>
                            <a:pt x="248" y="46"/>
                          </a:cubicBezTo>
                          <a:cubicBezTo>
                            <a:pt x="248" y="45"/>
                            <a:pt x="248" y="44"/>
                            <a:pt x="248" y="43"/>
                          </a:cubicBezTo>
                          <a:cubicBezTo>
                            <a:pt x="245" y="44"/>
                            <a:pt x="241" y="44"/>
                            <a:pt x="240" y="46"/>
                          </a:cubicBezTo>
                          <a:cubicBezTo>
                            <a:pt x="245" y="51"/>
                            <a:pt x="247" y="55"/>
                            <a:pt x="246" y="57"/>
                          </a:cubicBezTo>
                          <a:cubicBezTo>
                            <a:pt x="245" y="58"/>
                            <a:pt x="245" y="59"/>
                            <a:pt x="243" y="59"/>
                          </a:cubicBezTo>
                          <a:cubicBezTo>
                            <a:pt x="239" y="59"/>
                            <a:pt x="232" y="55"/>
                            <a:pt x="225" y="50"/>
                          </a:cubicBezTo>
                          <a:cubicBezTo>
                            <a:pt x="225" y="50"/>
                            <a:pt x="225" y="50"/>
                            <a:pt x="225" y="51"/>
                          </a:cubicBezTo>
                          <a:cubicBezTo>
                            <a:pt x="223" y="53"/>
                            <a:pt x="220" y="56"/>
                            <a:pt x="221" y="59"/>
                          </a:cubicBezTo>
                          <a:cubicBezTo>
                            <a:pt x="222" y="64"/>
                            <a:pt x="227" y="68"/>
                            <a:pt x="237" y="73"/>
                          </a:cubicBezTo>
                          <a:cubicBezTo>
                            <a:pt x="237" y="73"/>
                            <a:pt x="237" y="73"/>
                            <a:pt x="237" y="73"/>
                          </a:cubicBezTo>
                          <a:cubicBezTo>
                            <a:pt x="238" y="73"/>
                            <a:pt x="246" y="84"/>
                            <a:pt x="244" y="91"/>
                          </a:cubicBezTo>
                          <a:cubicBezTo>
                            <a:pt x="244" y="92"/>
                            <a:pt x="243" y="93"/>
                            <a:pt x="242" y="94"/>
                          </a:cubicBezTo>
                          <a:cubicBezTo>
                            <a:pt x="241" y="94"/>
                            <a:pt x="241" y="94"/>
                            <a:pt x="240" y="94"/>
                          </a:cubicBezTo>
                          <a:cubicBezTo>
                            <a:pt x="238" y="93"/>
                            <a:pt x="236" y="90"/>
                            <a:pt x="235" y="87"/>
                          </a:cubicBezTo>
                          <a:cubicBezTo>
                            <a:pt x="233" y="85"/>
                            <a:pt x="232" y="83"/>
                            <a:pt x="230" y="81"/>
                          </a:cubicBezTo>
                          <a:cubicBezTo>
                            <a:pt x="219" y="81"/>
                            <a:pt x="211" y="70"/>
                            <a:pt x="210" y="66"/>
                          </a:cubicBezTo>
                          <a:cubicBezTo>
                            <a:pt x="209" y="57"/>
                            <a:pt x="213" y="51"/>
                            <a:pt x="216" y="44"/>
                          </a:cubicBezTo>
                          <a:cubicBezTo>
                            <a:pt x="217" y="42"/>
                            <a:pt x="218" y="40"/>
                            <a:pt x="219" y="37"/>
                          </a:cubicBezTo>
                          <a:cubicBezTo>
                            <a:pt x="219" y="37"/>
                            <a:pt x="222" y="27"/>
                            <a:pt x="219" y="16"/>
                          </a:cubicBezTo>
                          <a:cubicBezTo>
                            <a:pt x="219" y="16"/>
                            <a:pt x="218" y="16"/>
                            <a:pt x="218" y="16"/>
                          </a:cubicBezTo>
                          <a:cubicBezTo>
                            <a:pt x="216" y="16"/>
                            <a:pt x="215" y="23"/>
                            <a:pt x="214" y="29"/>
                          </a:cubicBezTo>
                          <a:cubicBezTo>
                            <a:pt x="213" y="37"/>
                            <a:pt x="212" y="46"/>
                            <a:pt x="207" y="45"/>
                          </a:cubicBezTo>
                          <a:cubicBezTo>
                            <a:pt x="191" y="49"/>
                            <a:pt x="190" y="54"/>
                            <a:pt x="189" y="61"/>
                          </a:cubicBezTo>
                          <a:lnTo>
                            <a:pt x="189" y="62"/>
                          </a:lnTo>
                          <a:cubicBezTo>
                            <a:pt x="187" y="67"/>
                            <a:pt x="189" y="74"/>
                            <a:pt x="190" y="80"/>
                          </a:cubicBezTo>
                          <a:cubicBezTo>
                            <a:pt x="192" y="89"/>
                            <a:pt x="194" y="98"/>
                            <a:pt x="188" y="101"/>
                          </a:cubicBezTo>
                          <a:cubicBezTo>
                            <a:pt x="187" y="103"/>
                            <a:pt x="186" y="105"/>
                            <a:pt x="185" y="107"/>
                          </a:cubicBezTo>
                          <a:cubicBezTo>
                            <a:pt x="182" y="115"/>
                            <a:pt x="180" y="121"/>
                            <a:pt x="180" y="128"/>
                          </a:cubicBezTo>
                          <a:cubicBezTo>
                            <a:pt x="180" y="129"/>
                            <a:pt x="180" y="130"/>
                            <a:pt x="180" y="132"/>
                          </a:cubicBezTo>
                          <a:cubicBezTo>
                            <a:pt x="180" y="136"/>
                            <a:pt x="180" y="140"/>
                            <a:pt x="181" y="141"/>
                          </a:cubicBezTo>
                          <a:cubicBezTo>
                            <a:pt x="183" y="143"/>
                            <a:pt x="189" y="143"/>
                            <a:pt x="201" y="140"/>
                          </a:cubicBezTo>
                          <a:cubicBezTo>
                            <a:pt x="201" y="140"/>
                            <a:pt x="202" y="140"/>
                            <a:pt x="202" y="140"/>
                          </a:cubicBezTo>
                          <a:cubicBezTo>
                            <a:pt x="212" y="142"/>
                            <a:pt x="219" y="151"/>
                            <a:pt x="222" y="167"/>
                          </a:cubicBezTo>
                          <a:cubicBezTo>
                            <a:pt x="223" y="176"/>
                            <a:pt x="219" y="178"/>
                            <a:pt x="216" y="180"/>
                          </a:cubicBezTo>
                          <a:cubicBezTo>
                            <a:pt x="214" y="181"/>
                            <a:pt x="212" y="183"/>
                            <a:pt x="211" y="186"/>
                          </a:cubicBezTo>
                          <a:cubicBezTo>
                            <a:pt x="211" y="191"/>
                            <a:pt x="218" y="196"/>
                            <a:pt x="223" y="199"/>
                          </a:cubicBezTo>
                          <a:cubicBezTo>
                            <a:pt x="227" y="201"/>
                            <a:pt x="228" y="202"/>
                            <a:pt x="228" y="204"/>
                          </a:cubicBezTo>
                          <a:cubicBezTo>
                            <a:pt x="228" y="204"/>
                            <a:pt x="227" y="205"/>
                            <a:pt x="227" y="205"/>
                          </a:cubicBezTo>
                          <a:cubicBezTo>
                            <a:pt x="222" y="205"/>
                            <a:pt x="216" y="204"/>
                            <a:pt x="212" y="201"/>
                          </a:cubicBezTo>
                          <a:cubicBezTo>
                            <a:pt x="208" y="198"/>
                            <a:pt x="206" y="194"/>
                            <a:pt x="206" y="191"/>
                          </a:cubicBezTo>
                          <a:cubicBezTo>
                            <a:pt x="206" y="184"/>
                            <a:pt x="208" y="178"/>
                            <a:pt x="213" y="168"/>
                          </a:cubicBezTo>
                          <a:cubicBezTo>
                            <a:pt x="210" y="166"/>
                            <a:pt x="209" y="163"/>
                            <a:pt x="207" y="160"/>
                          </a:cubicBezTo>
                          <a:cubicBezTo>
                            <a:pt x="205" y="154"/>
                            <a:pt x="203" y="150"/>
                            <a:pt x="195" y="150"/>
                          </a:cubicBezTo>
                          <a:cubicBezTo>
                            <a:pt x="194" y="150"/>
                            <a:pt x="193" y="150"/>
                            <a:pt x="191" y="150"/>
                          </a:cubicBezTo>
                          <a:cubicBezTo>
                            <a:pt x="187" y="150"/>
                            <a:pt x="184" y="152"/>
                            <a:pt x="182" y="154"/>
                          </a:cubicBezTo>
                          <a:cubicBezTo>
                            <a:pt x="178" y="159"/>
                            <a:pt x="178" y="170"/>
                            <a:pt x="181" y="188"/>
                          </a:cubicBezTo>
                          <a:cubicBezTo>
                            <a:pt x="181" y="188"/>
                            <a:pt x="180" y="189"/>
                            <a:pt x="180" y="189"/>
                          </a:cubicBezTo>
                          <a:cubicBezTo>
                            <a:pt x="168" y="195"/>
                            <a:pt x="168" y="196"/>
                            <a:pt x="167" y="199"/>
                          </a:cubicBezTo>
                          <a:cubicBezTo>
                            <a:pt x="166" y="201"/>
                            <a:pt x="166" y="202"/>
                            <a:pt x="165" y="204"/>
                          </a:cubicBezTo>
                          <a:cubicBezTo>
                            <a:pt x="159" y="215"/>
                            <a:pt x="152" y="216"/>
                            <a:pt x="146" y="217"/>
                          </a:cubicBezTo>
                          <a:cubicBezTo>
                            <a:pt x="142" y="218"/>
                            <a:pt x="138" y="218"/>
                            <a:pt x="136" y="226"/>
                          </a:cubicBezTo>
                          <a:cubicBezTo>
                            <a:pt x="136" y="227"/>
                            <a:pt x="135" y="227"/>
                            <a:pt x="135" y="227"/>
                          </a:cubicBezTo>
                          <a:cubicBezTo>
                            <a:pt x="135" y="227"/>
                            <a:pt x="134" y="227"/>
                            <a:pt x="134" y="227"/>
                          </a:cubicBezTo>
                          <a:cubicBezTo>
                            <a:pt x="128" y="221"/>
                            <a:pt x="122" y="219"/>
                            <a:pt x="116" y="218"/>
                          </a:cubicBezTo>
                          <a:cubicBezTo>
                            <a:pt x="110" y="217"/>
                            <a:pt x="105" y="215"/>
                            <a:pt x="105" y="209"/>
                          </a:cubicBezTo>
                          <a:cubicBezTo>
                            <a:pt x="105" y="207"/>
                            <a:pt x="103" y="205"/>
                            <a:pt x="102" y="204"/>
                          </a:cubicBezTo>
                          <a:cubicBezTo>
                            <a:pt x="100" y="202"/>
                            <a:pt x="99" y="200"/>
                            <a:pt x="100" y="199"/>
                          </a:cubicBezTo>
                          <a:cubicBezTo>
                            <a:pt x="100" y="197"/>
                            <a:pt x="103" y="196"/>
                            <a:pt x="109" y="197"/>
                          </a:cubicBezTo>
                          <a:cubicBezTo>
                            <a:pt x="114" y="197"/>
                            <a:pt x="115" y="201"/>
                            <a:pt x="117" y="205"/>
                          </a:cubicBezTo>
                          <a:cubicBezTo>
                            <a:pt x="118" y="210"/>
                            <a:pt x="120" y="215"/>
                            <a:pt x="127" y="215"/>
                          </a:cubicBezTo>
                          <a:cubicBezTo>
                            <a:pt x="132" y="214"/>
                            <a:pt x="136" y="208"/>
                            <a:pt x="141" y="200"/>
                          </a:cubicBezTo>
                          <a:cubicBezTo>
                            <a:pt x="145" y="192"/>
                            <a:pt x="151" y="184"/>
                            <a:pt x="160" y="178"/>
                          </a:cubicBezTo>
                          <a:cubicBezTo>
                            <a:pt x="161" y="167"/>
                            <a:pt x="166" y="166"/>
                            <a:pt x="169" y="165"/>
                          </a:cubicBezTo>
                          <a:cubicBezTo>
                            <a:pt x="170" y="164"/>
                            <a:pt x="171" y="164"/>
                            <a:pt x="171" y="164"/>
                          </a:cubicBezTo>
                          <a:cubicBezTo>
                            <a:pt x="172" y="162"/>
                            <a:pt x="168" y="153"/>
                            <a:pt x="163" y="144"/>
                          </a:cubicBezTo>
                          <a:cubicBezTo>
                            <a:pt x="156" y="130"/>
                            <a:pt x="170" y="101"/>
                            <a:pt x="178" y="85"/>
                          </a:cubicBezTo>
                          <a:lnTo>
                            <a:pt x="179" y="83"/>
                          </a:lnTo>
                          <a:cubicBezTo>
                            <a:pt x="183" y="76"/>
                            <a:pt x="181" y="74"/>
                            <a:pt x="179" y="71"/>
                          </a:cubicBezTo>
                          <a:cubicBezTo>
                            <a:pt x="176" y="67"/>
                            <a:pt x="174" y="63"/>
                            <a:pt x="176" y="54"/>
                          </a:cubicBezTo>
                          <a:cubicBezTo>
                            <a:pt x="178" y="46"/>
                            <a:pt x="181" y="45"/>
                            <a:pt x="184" y="43"/>
                          </a:cubicBezTo>
                          <a:cubicBezTo>
                            <a:pt x="187" y="41"/>
                            <a:pt x="190" y="39"/>
                            <a:pt x="193" y="27"/>
                          </a:cubicBezTo>
                          <a:cubicBezTo>
                            <a:pt x="195" y="17"/>
                            <a:pt x="193" y="14"/>
                            <a:pt x="179" y="8"/>
                          </a:cubicBezTo>
                          <a:cubicBezTo>
                            <a:pt x="175" y="6"/>
                            <a:pt x="172" y="4"/>
                            <a:pt x="170" y="3"/>
                          </a:cubicBezTo>
                          <a:cubicBezTo>
                            <a:pt x="168" y="1"/>
                            <a:pt x="166" y="0"/>
                            <a:pt x="165" y="0"/>
                          </a:cubicBezTo>
                          <a:cubicBezTo>
                            <a:pt x="164" y="0"/>
                            <a:pt x="162" y="2"/>
                            <a:pt x="158" y="8"/>
                          </a:cubicBezTo>
                          <a:cubicBezTo>
                            <a:pt x="158" y="9"/>
                            <a:pt x="157" y="10"/>
                            <a:pt x="156" y="13"/>
                          </a:cubicBezTo>
                          <a:cubicBezTo>
                            <a:pt x="152" y="24"/>
                            <a:pt x="143" y="46"/>
                            <a:pt x="121" y="47"/>
                          </a:cubicBezTo>
                          <a:cubicBezTo>
                            <a:pt x="114" y="54"/>
                            <a:pt x="116" y="58"/>
                            <a:pt x="119" y="62"/>
                          </a:cubicBezTo>
                          <a:cubicBezTo>
                            <a:pt x="120" y="64"/>
                            <a:pt x="122" y="66"/>
                            <a:pt x="121" y="69"/>
                          </a:cubicBezTo>
                          <a:cubicBezTo>
                            <a:pt x="121" y="71"/>
                            <a:pt x="119" y="72"/>
                            <a:pt x="117" y="74"/>
                          </a:cubicBezTo>
                          <a:cubicBezTo>
                            <a:pt x="116" y="82"/>
                            <a:pt x="111" y="87"/>
                            <a:pt x="108" y="91"/>
                          </a:cubicBezTo>
                          <a:cubicBezTo>
                            <a:pt x="105" y="94"/>
                            <a:pt x="103" y="96"/>
                            <a:pt x="103" y="98"/>
                          </a:cubicBezTo>
                          <a:cubicBezTo>
                            <a:pt x="103" y="100"/>
                            <a:pt x="105" y="102"/>
                            <a:pt x="108" y="104"/>
                          </a:cubicBezTo>
                          <a:cubicBezTo>
                            <a:pt x="115" y="107"/>
                            <a:pt x="116" y="113"/>
                            <a:pt x="116" y="117"/>
                          </a:cubicBezTo>
                          <a:cubicBezTo>
                            <a:pt x="117" y="121"/>
                            <a:pt x="117" y="124"/>
                            <a:pt x="119" y="126"/>
                          </a:cubicBezTo>
                          <a:cubicBezTo>
                            <a:pt x="119" y="126"/>
                            <a:pt x="119" y="126"/>
                            <a:pt x="119" y="127"/>
                          </a:cubicBezTo>
                          <a:cubicBezTo>
                            <a:pt x="119" y="127"/>
                            <a:pt x="121" y="136"/>
                            <a:pt x="117" y="141"/>
                          </a:cubicBezTo>
                          <a:cubicBezTo>
                            <a:pt x="116" y="143"/>
                            <a:pt x="114" y="144"/>
                            <a:pt x="112" y="144"/>
                          </a:cubicBezTo>
                          <a:cubicBezTo>
                            <a:pt x="112" y="144"/>
                            <a:pt x="111" y="144"/>
                            <a:pt x="111" y="144"/>
                          </a:cubicBezTo>
                          <a:cubicBezTo>
                            <a:pt x="103" y="144"/>
                            <a:pt x="97" y="132"/>
                            <a:pt x="90" y="118"/>
                          </a:cubicBezTo>
                          <a:cubicBezTo>
                            <a:pt x="88" y="113"/>
                            <a:pt x="85" y="107"/>
                            <a:pt x="82" y="102"/>
                          </a:cubicBezTo>
                          <a:cubicBezTo>
                            <a:pt x="81" y="103"/>
                            <a:pt x="80" y="104"/>
                            <a:pt x="79" y="105"/>
                          </a:cubicBezTo>
                          <a:cubicBezTo>
                            <a:pt x="76" y="107"/>
                            <a:pt x="74" y="109"/>
                            <a:pt x="74" y="112"/>
                          </a:cubicBezTo>
                          <a:cubicBezTo>
                            <a:pt x="74" y="114"/>
                            <a:pt x="76" y="116"/>
                            <a:pt x="77" y="118"/>
                          </a:cubicBezTo>
                          <a:cubicBezTo>
                            <a:pt x="79" y="121"/>
                            <a:pt x="81" y="123"/>
                            <a:pt x="81" y="128"/>
                          </a:cubicBezTo>
                          <a:cubicBezTo>
                            <a:pt x="81" y="133"/>
                            <a:pt x="78" y="136"/>
                            <a:pt x="76" y="138"/>
                          </a:cubicBezTo>
                          <a:cubicBezTo>
                            <a:pt x="74" y="140"/>
                            <a:pt x="72" y="141"/>
                            <a:pt x="72" y="145"/>
                          </a:cubicBezTo>
                          <a:cubicBezTo>
                            <a:pt x="72" y="146"/>
                            <a:pt x="73" y="147"/>
                            <a:pt x="74" y="148"/>
                          </a:cubicBezTo>
                          <a:cubicBezTo>
                            <a:pt x="76" y="150"/>
                            <a:pt x="78" y="152"/>
                            <a:pt x="78" y="155"/>
                          </a:cubicBezTo>
                          <a:cubicBezTo>
                            <a:pt x="78" y="170"/>
                            <a:pt x="53" y="178"/>
                            <a:pt x="44" y="181"/>
                          </a:cubicBezTo>
                          <a:cubicBezTo>
                            <a:pt x="35" y="184"/>
                            <a:pt x="29" y="188"/>
                            <a:pt x="23" y="192"/>
                          </a:cubicBezTo>
                          <a:cubicBezTo>
                            <a:pt x="18" y="195"/>
                            <a:pt x="13" y="198"/>
                            <a:pt x="7" y="200"/>
                          </a:cubicBezTo>
                          <a:cubicBezTo>
                            <a:pt x="7" y="200"/>
                            <a:pt x="7" y="201"/>
                            <a:pt x="7" y="201"/>
                          </a:cubicBezTo>
                          <a:cubicBezTo>
                            <a:pt x="8" y="202"/>
                            <a:pt x="8" y="202"/>
                            <a:pt x="8" y="204"/>
                          </a:cubicBezTo>
                          <a:lnTo>
                            <a:pt x="8" y="216"/>
                          </a:lnTo>
                          <a:cubicBezTo>
                            <a:pt x="8" y="221"/>
                            <a:pt x="6" y="224"/>
                            <a:pt x="4" y="227"/>
                          </a:cubicBezTo>
                          <a:cubicBezTo>
                            <a:pt x="2" y="230"/>
                            <a:pt x="0" y="232"/>
                            <a:pt x="0" y="235"/>
                          </a:cubicBezTo>
                          <a:cubicBezTo>
                            <a:pt x="0" y="240"/>
                            <a:pt x="4" y="242"/>
                            <a:pt x="7" y="243"/>
                          </a:cubicBezTo>
                          <a:cubicBezTo>
                            <a:pt x="8" y="243"/>
                            <a:pt x="8" y="243"/>
                            <a:pt x="8" y="244"/>
                          </a:cubicBezTo>
                          <a:cubicBezTo>
                            <a:pt x="8" y="250"/>
                            <a:pt x="12" y="251"/>
                            <a:pt x="20" y="251"/>
                          </a:cubicBezTo>
                          <a:lnTo>
                            <a:pt x="40" y="251"/>
                          </a:lnTo>
                          <a:cubicBezTo>
                            <a:pt x="47" y="251"/>
                            <a:pt x="48" y="258"/>
                            <a:pt x="50" y="265"/>
                          </a:cubicBezTo>
                          <a:cubicBezTo>
                            <a:pt x="51" y="273"/>
                            <a:pt x="53" y="278"/>
                            <a:pt x="58" y="278"/>
                          </a:cubicBezTo>
                          <a:cubicBezTo>
                            <a:pt x="60" y="278"/>
                            <a:pt x="62" y="277"/>
                            <a:pt x="64" y="276"/>
                          </a:cubicBezTo>
                          <a:cubicBezTo>
                            <a:pt x="65" y="275"/>
                            <a:pt x="67" y="275"/>
                            <a:pt x="69" y="274"/>
                          </a:cubicBezTo>
                          <a:cubicBezTo>
                            <a:pt x="70" y="274"/>
                            <a:pt x="70" y="274"/>
                            <a:pt x="70" y="275"/>
                          </a:cubicBezTo>
                          <a:cubicBezTo>
                            <a:pt x="71" y="276"/>
                            <a:pt x="71" y="277"/>
                            <a:pt x="73" y="277"/>
                          </a:cubicBezTo>
                          <a:cubicBezTo>
                            <a:pt x="74" y="277"/>
                            <a:pt x="75" y="276"/>
                            <a:pt x="76" y="275"/>
                          </a:cubicBezTo>
                          <a:cubicBezTo>
                            <a:pt x="78" y="274"/>
                            <a:pt x="79" y="273"/>
                            <a:pt x="80" y="273"/>
                          </a:cubicBezTo>
                          <a:cubicBezTo>
                            <a:pt x="83" y="273"/>
                            <a:pt x="100" y="282"/>
                            <a:pt x="100" y="286"/>
                          </a:cubicBezTo>
                          <a:lnTo>
                            <a:pt x="100" y="293"/>
                          </a:lnTo>
                          <a:cubicBezTo>
                            <a:pt x="100" y="295"/>
                            <a:pt x="101" y="299"/>
                            <a:pt x="103" y="302"/>
                          </a:cubicBezTo>
                          <a:cubicBezTo>
                            <a:pt x="105" y="305"/>
                            <a:pt x="105" y="309"/>
                            <a:pt x="106" y="312"/>
                          </a:cubicBezTo>
                          <a:cubicBezTo>
                            <a:pt x="106" y="315"/>
                            <a:pt x="107" y="317"/>
                            <a:pt x="109" y="319"/>
                          </a:cubicBezTo>
                          <a:lnTo>
                            <a:pt x="124" y="319"/>
                          </a:lnTo>
                          <a:cubicBezTo>
                            <a:pt x="124" y="319"/>
                            <a:pt x="124" y="320"/>
                            <a:pt x="125" y="320"/>
                          </a:cubicBezTo>
                          <a:lnTo>
                            <a:pt x="125" y="321"/>
                          </a:lnTo>
                          <a:cubicBezTo>
                            <a:pt x="130" y="326"/>
                            <a:pt x="133" y="329"/>
                            <a:pt x="138" y="332"/>
                          </a:cubicBezTo>
                          <a:cubicBezTo>
                            <a:pt x="142" y="335"/>
                            <a:pt x="149" y="336"/>
                            <a:pt x="156" y="337"/>
                          </a:cubicBezTo>
                          <a:cubicBezTo>
                            <a:pt x="161" y="338"/>
                            <a:pt x="166" y="339"/>
                            <a:pt x="169" y="340"/>
                          </a:cubicBezTo>
                          <a:cubicBezTo>
                            <a:pt x="175" y="343"/>
                            <a:pt x="178" y="347"/>
                            <a:pt x="181" y="352"/>
                          </a:cubicBezTo>
                          <a:cubicBezTo>
                            <a:pt x="185" y="357"/>
                            <a:pt x="188" y="363"/>
                            <a:pt x="198" y="363"/>
                          </a:cubicBezTo>
                          <a:cubicBezTo>
                            <a:pt x="201" y="363"/>
                            <a:pt x="204" y="363"/>
                            <a:pt x="207" y="363"/>
                          </a:cubicBezTo>
                          <a:cubicBezTo>
                            <a:pt x="209" y="364"/>
                            <a:pt x="212" y="364"/>
                            <a:pt x="214" y="364"/>
                          </a:cubicBezTo>
                          <a:cubicBezTo>
                            <a:pt x="218" y="364"/>
                            <a:pt x="221" y="361"/>
                            <a:pt x="223" y="358"/>
                          </a:cubicBezTo>
                          <a:cubicBezTo>
                            <a:pt x="226" y="354"/>
                            <a:pt x="228" y="351"/>
                            <a:pt x="233" y="351"/>
                          </a:cubicBezTo>
                          <a:cubicBezTo>
                            <a:pt x="237" y="351"/>
                            <a:pt x="240" y="355"/>
                            <a:pt x="242" y="359"/>
                          </a:cubicBezTo>
                          <a:cubicBezTo>
                            <a:pt x="243" y="360"/>
                            <a:pt x="244" y="362"/>
                            <a:pt x="245" y="363"/>
                          </a:cubicBezTo>
                          <a:cubicBezTo>
                            <a:pt x="245" y="363"/>
                            <a:pt x="245" y="363"/>
                            <a:pt x="245" y="363"/>
                          </a:cubicBezTo>
                          <a:cubicBezTo>
                            <a:pt x="246" y="365"/>
                            <a:pt x="247" y="365"/>
                            <a:pt x="248" y="365"/>
                          </a:cubicBezTo>
                          <a:cubicBezTo>
                            <a:pt x="249" y="365"/>
                            <a:pt x="250" y="364"/>
                            <a:pt x="251" y="364"/>
                          </a:cubicBezTo>
                          <a:cubicBezTo>
                            <a:pt x="253" y="363"/>
                            <a:pt x="255" y="363"/>
                            <a:pt x="257" y="363"/>
                          </a:cubicBezTo>
                          <a:cubicBezTo>
                            <a:pt x="260" y="365"/>
                            <a:pt x="261" y="367"/>
                            <a:pt x="262" y="369"/>
                          </a:cubicBezTo>
                          <a:cubicBezTo>
                            <a:pt x="263" y="371"/>
                            <a:pt x="263" y="372"/>
                            <a:pt x="265" y="373"/>
                          </a:cubicBezTo>
                          <a:cubicBezTo>
                            <a:pt x="266" y="374"/>
                            <a:pt x="267" y="374"/>
                            <a:pt x="269" y="374"/>
                          </a:cubicBezTo>
                          <a:lnTo>
                            <a:pt x="271" y="374"/>
                          </a:lnTo>
                          <a:cubicBezTo>
                            <a:pt x="272" y="374"/>
                            <a:pt x="274" y="375"/>
                            <a:pt x="275" y="375"/>
                          </a:cubicBezTo>
                          <a:cubicBezTo>
                            <a:pt x="277" y="376"/>
                            <a:pt x="279" y="377"/>
                            <a:pt x="280" y="379"/>
                          </a:cubicBezTo>
                          <a:cubicBezTo>
                            <a:pt x="282" y="380"/>
                            <a:pt x="283" y="381"/>
                            <a:pt x="285" y="382"/>
                          </a:cubicBezTo>
                          <a:cubicBezTo>
                            <a:pt x="285" y="382"/>
                            <a:pt x="285" y="382"/>
                            <a:pt x="285" y="383"/>
                          </a:cubicBezTo>
                          <a:cubicBezTo>
                            <a:pt x="286" y="383"/>
                            <a:pt x="286" y="382"/>
                            <a:pt x="286" y="382"/>
                          </a:cubicBezTo>
                          <a:cubicBezTo>
                            <a:pt x="287" y="382"/>
                            <a:pt x="288" y="382"/>
                            <a:pt x="289" y="381"/>
                          </a:cubicBezTo>
                          <a:cubicBezTo>
                            <a:pt x="290" y="381"/>
                            <a:pt x="290" y="379"/>
                            <a:pt x="291" y="377"/>
                          </a:cubicBezTo>
                          <a:cubicBezTo>
                            <a:pt x="291" y="376"/>
                            <a:pt x="291" y="374"/>
                            <a:pt x="291" y="373"/>
                          </a:cubicBezTo>
                          <a:cubicBezTo>
                            <a:pt x="292" y="370"/>
                            <a:pt x="294" y="368"/>
                            <a:pt x="296" y="366"/>
                          </a:cubicBezTo>
                          <a:cubicBezTo>
                            <a:pt x="299" y="363"/>
                            <a:pt x="301" y="361"/>
                            <a:pt x="301" y="358"/>
                          </a:cubicBezTo>
                          <a:cubicBezTo>
                            <a:pt x="301" y="355"/>
                            <a:pt x="300" y="352"/>
                            <a:pt x="298" y="350"/>
                          </a:cubicBezTo>
                          <a:cubicBezTo>
                            <a:pt x="297" y="348"/>
                            <a:pt x="296" y="346"/>
                            <a:pt x="296" y="343"/>
                          </a:cubicBezTo>
                          <a:cubicBezTo>
                            <a:pt x="296" y="336"/>
                            <a:pt x="300" y="333"/>
                            <a:pt x="303" y="331"/>
                          </a:cubicBezTo>
                          <a:cubicBezTo>
                            <a:pt x="307" y="328"/>
                            <a:pt x="310" y="326"/>
                            <a:pt x="310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1180">
                      <a:extLst>
                        <a:ext uri="{FF2B5EF4-FFF2-40B4-BE49-F238E27FC236}">
                          <a16:creationId xmlns:a16="http://schemas.microsoft.com/office/drawing/2014/main" id="{C1E22AE3-171E-943B-77A8-142AD69E51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8442" y="4641891"/>
                      <a:ext cx="77059" cy="65782"/>
                    </a:xfrm>
                    <a:custGeom>
                      <a:avLst/>
                      <a:gdLst>
                        <a:gd name="T0" fmla="*/ 149 w 180"/>
                        <a:gd name="T1" fmla="*/ 73 h 153"/>
                        <a:gd name="T2" fmla="*/ 166 w 180"/>
                        <a:gd name="T3" fmla="*/ 77 h 153"/>
                        <a:gd name="T4" fmla="*/ 171 w 180"/>
                        <a:gd name="T5" fmla="*/ 62 h 153"/>
                        <a:gd name="T6" fmla="*/ 141 w 180"/>
                        <a:gd name="T7" fmla="*/ 39 h 153"/>
                        <a:gd name="T8" fmla="*/ 128 w 180"/>
                        <a:gd name="T9" fmla="*/ 14 h 153"/>
                        <a:gd name="T10" fmla="*/ 115 w 180"/>
                        <a:gd name="T11" fmla="*/ 10 h 153"/>
                        <a:gd name="T12" fmla="*/ 99 w 180"/>
                        <a:gd name="T13" fmla="*/ 0 h 153"/>
                        <a:gd name="T14" fmla="*/ 94 w 180"/>
                        <a:gd name="T15" fmla="*/ 8 h 153"/>
                        <a:gd name="T16" fmla="*/ 84 w 180"/>
                        <a:gd name="T17" fmla="*/ 11 h 153"/>
                        <a:gd name="T18" fmla="*/ 83 w 180"/>
                        <a:gd name="T19" fmla="*/ 13 h 153"/>
                        <a:gd name="T20" fmla="*/ 72 w 180"/>
                        <a:gd name="T21" fmla="*/ 19 h 153"/>
                        <a:gd name="T22" fmla="*/ 63 w 180"/>
                        <a:gd name="T23" fmla="*/ 18 h 153"/>
                        <a:gd name="T24" fmla="*/ 52 w 180"/>
                        <a:gd name="T25" fmla="*/ 23 h 153"/>
                        <a:gd name="T26" fmla="*/ 35 w 180"/>
                        <a:gd name="T27" fmla="*/ 26 h 153"/>
                        <a:gd name="T28" fmla="*/ 30 w 180"/>
                        <a:gd name="T29" fmla="*/ 47 h 153"/>
                        <a:gd name="T30" fmla="*/ 11 w 180"/>
                        <a:gd name="T31" fmla="*/ 48 h 153"/>
                        <a:gd name="T32" fmla="*/ 3 w 180"/>
                        <a:gd name="T33" fmla="*/ 60 h 153"/>
                        <a:gd name="T34" fmla="*/ 2 w 180"/>
                        <a:gd name="T35" fmla="*/ 76 h 153"/>
                        <a:gd name="T36" fmla="*/ 0 w 180"/>
                        <a:gd name="T37" fmla="*/ 76 h 153"/>
                        <a:gd name="T38" fmla="*/ 3 w 180"/>
                        <a:gd name="T39" fmla="*/ 90 h 153"/>
                        <a:gd name="T40" fmla="*/ 7 w 180"/>
                        <a:gd name="T41" fmla="*/ 100 h 153"/>
                        <a:gd name="T42" fmla="*/ 15 w 180"/>
                        <a:gd name="T43" fmla="*/ 105 h 153"/>
                        <a:gd name="T44" fmla="*/ 23 w 180"/>
                        <a:gd name="T45" fmla="*/ 106 h 153"/>
                        <a:gd name="T46" fmla="*/ 34 w 180"/>
                        <a:gd name="T47" fmla="*/ 121 h 153"/>
                        <a:gd name="T48" fmla="*/ 43 w 180"/>
                        <a:gd name="T49" fmla="*/ 126 h 153"/>
                        <a:gd name="T50" fmla="*/ 47 w 180"/>
                        <a:gd name="T51" fmla="*/ 140 h 153"/>
                        <a:gd name="T52" fmla="*/ 68 w 180"/>
                        <a:gd name="T53" fmla="*/ 149 h 153"/>
                        <a:gd name="T54" fmla="*/ 82 w 180"/>
                        <a:gd name="T55" fmla="*/ 136 h 153"/>
                        <a:gd name="T56" fmla="*/ 89 w 180"/>
                        <a:gd name="T57" fmla="*/ 129 h 153"/>
                        <a:gd name="T58" fmla="*/ 91 w 180"/>
                        <a:gd name="T59" fmla="*/ 117 h 153"/>
                        <a:gd name="T60" fmla="*/ 110 w 180"/>
                        <a:gd name="T61" fmla="*/ 107 h 153"/>
                        <a:gd name="T62" fmla="*/ 107 w 180"/>
                        <a:gd name="T63" fmla="*/ 98 h 153"/>
                        <a:gd name="T64" fmla="*/ 100 w 180"/>
                        <a:gd name="T65" fmla="*/ 92 h 153"/>
                        <a:gd name="T66" fmla="*/ 93 w 180"/>
                        <a:gd name="T67" fmla="*/ 88 h 153"/>
                        <a:gd name="T68" fmla="*/ 97 w 180"/>
                        <a:gd name="T69" fmla="*/ 72 h 153"/>
                        <a:gd name="T70" fmla="*/ 97 w 180"/>
                        <a:gd name="T71" fmla="*/ 71 h 153"/>
                        <a:gd name="T72" fmla="*/ 118 w 180"/>
                        <a:gd name="T73" fmla="*/ 59 h 153"/>
                        <a:gd name="T74" fmla="*/ 115 w 180"/>
                        <a:gd name="T75" fmla="*/ 65 h 153"/>
                        <a:gd name="T76" fmla="*/ 144 w 180"/>
                        <a:gd name="T77" fmla="*/ 74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0" h="153">
                          <a:moveTo>
                            <a:pt x="144" y="74"/>
                          </a:moveTo>
                          <a:cubicBezTo>
                            <a:pt x="146" y="74"/>
                            <a:pt x="147" y="73"/>
                            <a:pt x="149" y="73"/>
                          </a:cubicBezTo>
                          <a:cubicBezTo>
                            <a:pt x="152" y="73"/>
                            <a:pt x="155" y="74"/>
                            <a:pt x="158" y="75"/>
                          </a:cubicBezTo>
                          <a:cubicBezTo>
                            <a:pt x="161" y="77"/>
                            <a:pt x="163" y="78"/>
                            <a:pt x="166" y="77"/>
                          </a:cubicBezTo>
                          <a:cubicBezTo>
                            <a:pt x="173" y="74"/>
                            <a:pt x="177" y="72"/>
                            <a:pt x="180" y="65"/>
                          </a:cubicBezTo>
                          <a:cubicBezTo>
                            <a:pt x="177" y="64"/>
                            <a:pt x="174" y="63"/>
                            <a:pt x="171" y="62"/>
                          </a:cubicBezTo>
                          <a:cubicBezTo>
                            <a:pt x="162" y="60"/>
                            <a:pt x="152" y="57"/>
                            <a:pt x="149" y="50"/>
                          </a:cubicBezTo>
                          <a:cubicBezTo>
                            <a:pt x="147" y="49"/>
                            <a:pt x="142" y="41"/>
                            <a:pt x="141" y="39"/>
                          </a:cubicBezTo>
                          <a:lnTo>
                            <a:pt x="141" y="38"/>
                          </a:lnTo>
                          <a:cubicBezTo>
                            <a:pt x="139" y="26"/>
                            <a:pt x="136" y="19"/>
                            <a:pt x="128" y="14"/>
                          </a:cubicBezTo>
                          <a:cubicBezTo>
                            <a:pt x="126" y="12"/>
                            <a:pt x="124" y="12"/>
                            <a:pt x="122" y="12"/>
                          </a:cubicBezTo>
                          <a:cubicBezTo>
                            <a:pt x="120" y="11"/>
                            <a:pt x="118" y="11"/>
                            <a:pt x="115" y="10"/>
                          </a:cubicBezTo>
                          <a:lnTo>
                            <a:pt x="114" y="9"/>
                          </a:lnTo>
                          <a:cubicBezTo>
                            <a:pt x="106" y="3"/>
                            <a:pt x="101" y="0"/>
                            <a:pt x="99" y="0"/>
                          </a:cubicBezTo>
                          <a:cubicBezTo>
                            <a:pt x="98" y="0"/>
                            <a:pt x="97" y="1"/>
                            <a:pt x="96" y="4"/>
                          </a:cubicBezTo>
                          <a:cubicBezTo>
                            <a:pt x="96" y="5"/>
                            <a:pt x="95" y="7"/>
                            <a:pt x="94" y="8"/>
                          </a:cubicBezTo>
                          <a:cubicBezTo>
                            <a:pt x="90" y="11"/>
                            <a:pt x="87" y="8"/>
                            <a:pt x="84" y="10"/>
                          </a:cubicBezTo>
                          <a:lnTo>
                            <a:pt x="84" y="11"/>
                          </a:lnTo>
                          <a:lnTo>
                            <a:pt x="84" y="11"/>
                          </a:lnTo>
                          <a:cubicBezTo>
                            <a:pt x="84" y="11"/>
                            <a:pt x="83" y="12"/>
                            <a:pt x="83" y="13"/>
                          </a:cubicBezTo>
                          <a:cubicBezTo>
                            <a:pt x="82" y="14"/>
                            <a:pt x="81" y="16"/>
                            <a:pt x="79" y="17"/>
                          </a:cubicBezTo>
                          <a:cubicBezTo>
                            <a:pt x="77" y="18"/>
                            <a:pt x="74" y="19"/>
                            <a:pt x="72" y="19"/>
                          </a:cubicBezTo>
                          <a:cubicBezTo>
                            <a:pt x="70" y="19"/>
                            <a:pt x="69" y="19"/>
                            <a:pt x="68" y="19"/>
                          </a:cubicBezTo>
                          <a:cubicBezTo>
                            <a:pt x="66" y="19"/>
                            <a:pt x="65" y="18"/>
                            <a:pt x="63" y="18"/>
                          </a:cubicBezTo>
                          <a:cubicBezTo>
                            <a:pt x="61" y="18"/>
                            <a:pt x="57" y="19"/>
                            <a:pt x="55" y="20"/>
                          </a:cubicBezTo>
                          <a:cubicBezTo>
                            <a:pt x="54" y="21"/>
                            <a:pt x="53" y="22"/>
                            <a:pt x="52" y="23"/>
                          </a:cubicBezTo>
                          <a:cubicBezTo>
                            <a:pt x="50" y="25"/>
                            <a:pt x="48" y="28"/>
                            <a:pt x="42" y="28"/>
                          </a:cubicBezTo>
                          <a:cubicBezTo>
                            <a:pt x="38" y="28"/>
                            <a:pt x="36" y="27"/>
                            <a:pt x="35" y="26"/>
                          </a:cubicBezTo>
                          <a:cubicBezTo>
                            <a:pt x="35" y="27"/>
                            <a:pt x="35" y="28"/>
                            <a:pt x="35" y="29"/>
                          </a:cubicBezTo>
                          <a:cubicBezTo>
                            <a:pt x="34" y="36"/>
                            <a:pt x="34" y="41"/>
                            <a:pt x="30" y="47"/>
                          </a:cubicBezTo>
                          <a:lnTo>
                            <a:pt x="30" y="48"/>
                          </a:lnTo>
                          <a:lnTo>
                            <a:pt x="11" y="48"/>
                          </a:lnTo>
                          <a:cubicBezTo>
                            <a:pt x="9" y="50"/>
                            <a:pt x="7" y="52"/>
                            <a:pt x="6" y="55"/>
                          </a:cubicBezTo>
                          <a:cubicBezTo>
                            <a:pt x="5" y="57"/>
                            <a:pt x="4" y="58"/>
                            <a:pt x="3" y="60"/>
                          </a:cubicBezTo>
                          <a:cubicBezTo>
                            <a:pt x="4" y="62"/>
                            <a:pt x="7" y="72"/>
                            <a:pt x="2" y="76"/>
                          </a:cubicBezTo>
                          <a:lnTo>
                            <a:pt x="2" y="76"/>
                          </a:lnTo>
                          <a:lnTo>
                            <a:pt x="2" y="76"/>
                          </a:lnTo>
                          <a:cubicBezTo>
                            <a:pt x="1" y="76"/>
                            <a:pt x="1" y="76"/>
                            <a:pt x="0" y="76"/>
                          </a:cubicBezTo>
                          <a:lnTo>
                            <a:pt x="0" y="84"/>
                          </a:lnTo>
                          <a:cubicBezTo>
                            <a:pt x="0" y="88"/>
                            <a:pt x="1" y="88"/>
                            <a:pt x="3" y="90"/>
                          </a:cubicBezTo>
                          <a:cubicBezTo>
                            <a:pt x="4" y="91"/>
                            <a:pt x="5" y="92"/>
                            <a:pt x="7" y="95"/>
                          </a:cubicBezTo>
                          <a:cubicBezTo>
                            <a:pt x="7" y="97"/>
                            <a:pt x="7" y="98"/>
                            <a:pt x="7" y="100"/>
                          </a:cubicBezTo>
                          <a:cubicBezTo>
                            <a:pt x="7" y="102"/>
                            <a:pt x="7" y="103"/>
                            <a:pt x="8" y="103"/>
                          </a:cubicBezTo>
                          <a:cubicBezTo>
                            <a:pt x="10" y="105"/>
                            <a:pt x="12" y="105"/>
                            <a:pt x="15" y="105"/>
                          </a:cubicBezTo>
                          <a:lnTo>
                            <a:pt x="17" y="105"/>
                          </a:lnTo>
                          <a:cubicBezTo>
                            <a:pt x="19" y="105"/>
                            <a:pt x="21" y="105"/>
                            <a:pt x="23" y="106"/>
                          </a:cubicBezTo>
                          <a:cubicBezTo>
                            <a:pt x="28" y="108"/>
                            <a:pt x="30" y="112"/>
                            <a:pt x="32" y="116"/>
                          </a:cubicBezTo>
                          <a:cubicBezTo>
                            <a:pt x="32" y="118"/>
                            <a:pt x="33" y="119"/>
                            <a:pt x="34" y="121"/>
                          </a:cubicBezTo>
                          <a:cubicBezTo>
                            <a:pt x="35" y="122"/>
                            <a:pt x="37" y="123"/>
                            <a:pt x="39" y="123"/>
                          </a:cubicBezTo>
                          <a:cubicBezTo>
                            <a:pt x="40" y="124"/>
                            <a:pt x="42" y="125"/>
                            <a:pt x="43" y="126"/>
                          </a:cubicBezTo>
                          <a:cubicBezTo>
                            <a:pt x="44" y="128"/>
                            <a:pt x="44" y="130"/>
                            <a:pt x="44" y="132"/>
                          </a:cubicBezTo>
                          <a:cubicBezTo>
                            <a:pt x="44" y="137"/>
                            <a:pt x="45" y="140"/>
                            <a:pt x="47" y="140"/>
                          </a:cubicBezTo>
                          <a:cubicBezTo>
                            <a:pt x="53" y="140"/>
                            <a:pt x="56" y="140"/>
                            <a:pt x="63" y="144"/>
                          </a:cubicBezTo>
                          <a:cubicBezTo>
                            <a:pt x="65" y="145"/>
                            <a:pt x="66" y="147"/>
                            <a:pt x="68" y="149"/>
                          </a:cubicBezTo>
                          <a:cubicBezTo>
                            <a:pt x="70" y="151"/>
                            <a:pt x="72" y="153"/>
                            <a:pt x="75" y="153"/>
                          </a:cubicBezTo>
                          <a:cubicBezTo>
                            <a:pt x="79" y="153"/>
                            <a:pt x="82" y="147"/>
                            <a:pt x="82" y="136"/>
                          </a:cubicBezTo>
                          <a:cubicBezTo>
                            <a:pt x="82" y="130"/>
                            <a:pt x="85" y="130"/>
                            <a:pt x="87" y="130"/>
                          </a:cubicBezTo>
                          <a:cubicBezTo>
                            <a:pt x="88" y="129"/>
                            <a:pt x="89" y="129"/>
                            <a:pt x="89" y="129"/>
                          </a:cubicBezTo>
                          <a:cubicBezTo>
                            <a:pt x="90" y="128"/>
                            <a:pt x="90" y="125"/>
                            <a:pt x="90" y="123"/>
                          </a:cubicBezTo>
                          <a:cubicBezTo>
                            <a:pt x="90" y="120"/>
                            <a:pt x="90" y="118"/>
                            <a:pt x="91" y="117"/>
                          </a:cubicBezTo>
                          <a:cubicBezTo>
                            <a:pt x="93" y="113"/>
                            <a:pt x="98" y="112"/>
                            <a:pt x="103" y="111"/>
                          </a:cubicBezTo>
                          <a:cubicBezTo>
                            <a:pt x="106" y="110"/>
                            <a:pt x="109" y="109"/>
                            <a:pt x="110" y="107"/>
                          </a:cubicBezTo>
                          <a:cubicBezTo>
                            <a:pt x="110" y="107"/>
                            <a:pt x="110" y="106"/>
                            <a:pt x="109" y="105"/>
                          </a:cubicBezTo>
                          <a:cubicBezTo>
                            <a:pt x="108" y="102"/>
                            <a:pt x="108" y="100"/>
                            <a:pt x="107" y="98"/>
                          </a:cubicBezTo>
                          <a:cubicBezTo>
                            <a:pt x="105" y="94"/>
                            <a:pt x="104" y="91"/>
                            <a:pt x="102" y="91"/>
                          </a:cubicBezTo>
                          <a:cubicBezTo>
                            <a:pt x="101" y="91"/>
                            <a:pt x="100" y="91"/>
                            <a:pt x="100" y="92"/>
                          </a:cubicBezTo>
                          <a:cubicBezTo>
                            <a:pt x="100" y="93"/>
                            <a:pt x="99" y="94"/>
                            <a:pt x="98" y="94"/>
                          </a:cubicBezTo>
                          <a:cubicBezTo>
                            <a:pt x="94" y="94"/>
                            <a:pt x="93" y="90"/>
                            <a:pt x="93" y="88"/>
                          </a:cubicBezTo>
                          <a:cubicBezTo>
                            <a:pt x="93" y="85"/>
                            <a:pt x="94" y="83"/>
                            <a:pt x="95" y="82"/>
                          </a:cubicBezTo>
                          <a:cubicBezTo>
                            <a:pt x="97" y="80"/>
                            <a:pt x="99" y="78"/>
                            <a:pt x="97" y="72"/>
                          </a:cubicBezTo>
                          <a:lnTo>
                            <a:pt x="96" y="72"/>
                          </a:lnTo>
                          <a:lnTo>
                            <a:pt x="97" y="71"/>
                          </a:lnTo>
                          <a:cubicBezTo>
                            <a:pt x="99" y="66"/>
                            <a:pt x="106" y="52"/>
                            <a:pt x="113" y="52"/>
                          </a:cubicBezTo>
                          <a:cubicBezTo>
                            <a:pt x="116" y="52"/>
                            <a:pt x="118" y="56"/>
                            <a:pt x="118" y="59"/>
                          </a:cubicBezTo>
                          <a:cubicBezTo>
                            <a:pt x="118" y="61"/>
                            <a:pt x="116" y="63"/>
                            <a:pt x="115" y="64"/>
                          </a:cubicBezTo>
                          <a:cubicBezTo>
                            <a:pt x="115" y="64"/>
                            <a:pt x="115" y="64"/>
                            <a:pt x="115" y="65"/>
                          </a:cubicBezTo>
                          <a:cubicBezTo>
                            <a:pt x="116" y="67"/>
                            <a:pt x="135" y="75"/>
                            <a:pt x="140" y="75"/>
                          </a:cubicBezTo>
                          <a:cubicBezTo>
                            <a:pt x="142" y="75"/>
                            <a:pt x="143" y="75"/>
                            <a:pt x="144" y="7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1181">
                      <a:extLst>
                        <a:ext uri="{FF2B5EF4-FFF2-40B4-BE49-F238E27FC236}">
                          <a16:creationId xmlns:a16="http://schemas.microsoft.com/office/drawing/2014/main" id="{5F8FBDC1-C329-4069-BC1F-D2450E8141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3977" y="4591146"/>
                      <a:ext cx="154116" cy="182309"/>
                    </a:xfrm>
                    <a:custGeom>
                      <a:avLst/>
                      <a:gdLst>
                        <a:gd name="T0" fmla="*/ 339 w 362"/>
                        <a:gd name="T1" fmla="*/ 92 h 424"/>
                        <a:gd name="T2" fmla="*/ 321 w 362"/>
                        <a:gd name="T3" fmla="*/ 98 h 424"/>
                        <a:gd name="T4" fmla="*/ 281 w 362"/>
                        <a:gd name="T5" fmla="*/ 83 h 424"/>
                        <a:gd name="T6" fmla="*/ 266 w 362"/>
                        <a:gd name="T7" fmla="*/ 126 h 424"/>
                        <a:gd name="T8" fmla="*/ 259 w 362"/>
                        <a:gd name="T9" fmla="*/ 140 h 424"/>
                        <a:gd name="T10" fmla="*/ 248 w 362"/>
                        <a:gd name="T11" fmla="*/ 134 h 424"/>
                        <a:gd name="T12" fmla="*/ 207 w 362"/>
                        <a:gd name="T13" fmla="*/ 153 h 424"/>
                        <a:gd name="T14" fmla="*/ 203 w 362"/>
                        <a:gd name="T15" fmla="*/ 86 h 424"/>
                        <a:gd name="T16" fmla="*/ 172 w 362"/>
                        <a:gd name="T17" fmla="*/ 45 h 424"/>
                        <a:gd name="T18" fmla="*/ 151 w 362"/>
                        <a:gd name="T19" fmla="*/ 14 h 424"/>
                        <a:gd name="T20" fmla="*/ 146 w 362"/>
                        <a:gd name="T21" fmla="*/ 13 h 424"/>
                        <a:gd name="T22" fmla="*/ 151 w 362"/>
                        <a:gd name="T23" fmla="*/ 0 h 424"/>
                        <a:gd name="T24" fmla="*/ 137 w 362"/>
                        <a:gd name="T25" fmla="*/ 8 h 424"/>
                        <a:gd name="T26" fmla="*/ 131 w 362"/>
                        <a:gd name="T27" fmla="*/ 32 h 424"/>
                        <a:gd name="T28" fmla="*/ 136 w 362"/>
                        <a:gd name="T29" fmla="*/ 60 h 424"/>
                        <a:gd name="T30" fmla="*/ 135 w 362"/>
                        <a:gd name="T31" fmla="*/ 78 h 424"/>
                        <a:gd name="T32" fmla="*/ 129 w 362"/>
                        <a:gd name="T33" fmla="*/ 90 h 424"/>
                        <a:gd name="T34" fmla="*/ 121 w 362"/>
                        <a:gd name="T35" fmla="*/ 98 h 424"/>
                        <a:gd name="T36" fmla="*/ 121 w 362"/>
                        <a:gd name="T37" fmla="*/ 107 h 424"/>
                        <a:gd name="T38" fmla="*/ 137 w 362"/>
                        <a:gd name="T39" fmla="*/ 130 h 424"/>
                        <a:gd name="T40" fmla="*/ 131 w 362"/>
                        <a:gd name="T41" fmla="*/ 154 h 424"/>
                        <a:gd name="T42" fmla="*/ 142 w 362"/>
                        <a:gd name="T43" fmla="*/ 169 h 424"/>
                        <a:gd name="T44" fmla="*/ 129 w 362"/>
                        <a:gd name="T45" fmla="*/ 189 h 424"/>
                        <a:gd name="T46" fmla="*/ 106 w 362"/>
                        <a:gd name="T47" fmla="*/ 174 h 424"/>
                        <a:gd name="T48" fmla="*/ 101 w 362"/>
                        <a:gd name="T49" fmla="*/ 187 h 424"/>
                        <a:gd name="T50" fmla="*/ 88 w 362"/>
                        <a:gd name="T51" fmla="*/ 209 h 424"/>
                        <a:gd name="T52" fmla="*/ 79 w 362"/>
                        <a:gd name="T53" fmla="*/ 225 h 424"/>
                        <a:gd name="T54" fmla="*/ 66 w 362"/>
                        <a:gd name="T55" fmla="*/ 228 h 424"/>
                        <a:gd name="T56" fmla="*/ 32 w 362"/>
                        <a:gd name="T57" fmla="*/ 233 h 424"/>
                        <a:gd name="T58" fmla="*/ 21 w 362"/>
                        <a:gd name="T59" fmla="*/ 290 h 424"/>
                        <a:gd name="T60" fmla="*/ 20 w 362"/>
                        <a:gd name="T61" fmla="*/ 311 h 424"/>
                        <a:gd name="T62" fmla="*/ 19 w 362"/>
                        <a:gd name="T63" fmla="*/ 332 h 424"/>
                        <a:gd name="T64" fmla="*/ 3 w 362"/>
                        <a:gd name="T65" fmla="*/ 350 h 424"/>
                        <a:gd name="T66" fmla="*/ 24 w 362"/>
                        <a:gd name="T67" fmla="*/ 363 h 424"/>
                        <a:gd name="T68" fmla="*/ 56 w 362"/>
                        <a:gd name="T69" fmla="*/ 379 h 424"/>
                        <a:gd name="T70" fmla="*/ 66 w 362"/>
                        <a:gd name="T71" fmla="*/ 378 h 424"/>
                        <a:gd name="T72" fmla="*/ 92 w 362"/>
                        <a:gd name="T73" fmla="*/ 376 h 424"/>
                        <a:gd name="T74" fmla="*/ 118 w 362"/>
                        <a:gd name="T75" fmla="*/ 391 h 424"/>
                        <a:gd name="T76" fmla="*/ 135 w 362"/>
                        <a:gd name="T77" fmla="*/ 394 h 424"/>
                        <a:gd name="T78" fmla="*/ 153 w 362"/>
                        <a:gd name="T79" fmla="*/ 413 h 424"/>
                        <a:gd name="T80" fmla="*/ 168 w 362"/>
                        <a:gd name="T81" fmla="*/ 422 h 424"/>
                        <a:gd name="T82" fmla="*/ 178 w 362"/>
                        <a:gd name="T83" fmla="*/ 417 h 424"/>
                        <a:gd name="T84" fmla="*/ 183 w 362"/>
                        <a:gd name="T85" fmla="*/ 393 h 424"/>
                        <a:gd name="T86" fmla="*/ 210 w 362"/>
                        <a:gd name="T87" fmla="*/ 348 h 424"/>
                        <a:gd name="T88" fmla="*/ 217 w 362"/>
                        <a:gd name="T89" fmla="*/ 331 h 424"/>
                        <a:gd name="T90" fmla="*/ 228 w 362"/>
                        <a:gd name="T91" fmla="*/ 295 h 424"/>
                        <a:gd name="T92" fmla="*/ 220 w 362"/>
                        <a:gd name="T93" fmla="*/ 267 h 424"/>
                        <a:gd name="T94" fmla="*/ 224 w 362"/>
                        <a:gd name="T95" fmla="*/ 228 h 424"/>
                        <a:gd name="T96" fmla="*/ 240 w 362"/>
                        <a:gd name="T97" fmla="*/ 213 h 424"/>
                        <a:gd name="T98" fmla="*/ 253 w 362"/>
                        <a:gd name="T99" fmla="*/ 211 h 424"/>
                        <a:gd name="T100" fmla="*/ 265 w 362"/>
                        <a:gd name="T101" fmla="*/ 205 h 424"/>
                        <a:gd name="T102" fmla="*/ 281 w 362"/>
                        <a:gd name="T103" fmla="*/ 204 h 424"/>
                        <a:gd name="T104" fmla="*/ 296 w 362"/>
                        <a:gd name="T105" fmla="*/ 206 h 424"/>
                        <a:gd name="T106" fmla="*/ 314 w 362"/>
                        <a:gd name="T107" fmla="*/ 187 h 424"/>
                        <a:gd name="T108" fmla="*/ 333 w 362"/>
                        <a:gd name="T109" fmla="*/ 181 h 424"/>
                        <a:gd name="T110" fmla="*/ 353 w 362"/>
                        <a:gd name="T111" fmla="*/ 172 h 424"/>
                        <a:gd name="T112" fmla="*/ 338 w 362"/>
                        <a:gd name="T113" fmla="*/ 130 h 424"/>
                        <a:gd name="T114" fmla="*/ 362 w 362"/>
                        <a:gd name="T115" fmla="*/ 121 h 4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62" h="424">
                          <a:moveTo>
                            <a:pt x="356" y="117"/>
                          </a:moveTo>
                          <a:cubicBezTo>
                            <a:pt x="351" y="114"/>
                            <a:pt x="346" y="110"/>
                            <a:pt x="345" y="106"/>
                          </a:cubicBezTo>
                          <a:cubicBezTo>
                            <a:pt x="344" y="104"/>
                            <a:pt x="343" y="102"/>
                            <a:pt x="343" y="100"/>
                          </a:cubicBezTo>
                          <a:cubicBezTo>
                            <a:pt x="342" y="97"/>
                            <a:pt x="342" y="94"/>
                            <a:pt x="339" y="92"/>
                          </a:cubicBezTo>
                          <a:lnTo>
                            <a:pt x="333" y="92"/>
                          </a:lnTo>
                          <a:cubicBezTo>
                            <a:pt x="333" y="94"/>
                            <a:pt x="332" y="95"/>
                            <a:pt x="331" y="96"/>
                          </a:cubicBezTo>
                          <a:cubicBezTo>
                            <a:pt x="331" y="98"/>
                            <a:pt x="329" y="99"/>
                            <a:pt x="325" y="99"/>
                          </a:cubicBezTo>
                          <a:cubicBezTo>
                            <a:pt x="324" y="99"/>
                            <a:pt x="322" y="99"/>
                            <a:pt x="321" y="98"/>
                          </a:cubicBezTo>
                          <a:cubicBezTo>
                            <a:pt x="315" y="97"/>
                            <a:pt x="312" y="92"/>
                            <a:pt x="310" y="87"/>
                          </a:cubicBezTo>
                          <a:cubicBezTo>
                            <a:pt x="308" y="84"/>
                            <a:pt x="306" y="80"/>
                            <a:pt x="302" y="78"/>
                          </a:cubicBezTo>
                          <a:cubicBezTo>
                            <a:pt x="301" y="78"/>
                            <a:pt x="300" y="78"/>
                            <a:pt x="298" y="78"/>
                          </a:cubicBezTo>
                          <a:cubicBezTo>
                            <a:pt x="288" y="78"/>
                            <a:pt x="283" y="80"/>
                            <a:pt x="281" y="83"/>
                          </a:cubicBezTo>
                          <a:cubicBezTo>
                            <a:pt x="279" y="86"/>
                            <a:pt x="279" y="90"/>
                            <a:pt x="278" y="95"/>
                          </a:cubicBezTo>
                          <a:cubicBezTo>
                            <a:pt x="278" y="99"/>
                            <a:pt x="277" y="104"/>
                            <a:pt x="275" y="110"/>
                          </a:cubicBezTo>
                          <a:cubicBezTo>
                            <a:pt x="274" y="115"/>
                            <a:pt x="272" y="118"/>
                            <a:pt x="269" y="122"/>
                          </a:cubicBezTo>
                          <a:cubicBezTo>
                            <a:pt x="268" y="123"/>
                            <a:pt x="267" y="125"/>
                            <a:pt x="266" y="126"/>
                          </a:cubicBezTo>
                          <a:cubicBezTo>
                            <a:pt x="266" y="127"/>
                            <a:pt x="265" y="127"/>
                            <a:pt x="265" y="128"/>
                          </a:cubicBezTo>
                          <a:cubicBezTo>
                            <a:pt x="263" y="131"/>
                            <a:pt x="261" y="134"/>
                            <a:pt x="261" y="138"/>
                          </a:cubicBezTo>
                          <a:lnTo>
                            <a:pt x="260" y="140"/>
                          </a:lnTo>
                          <a:lnTo>
                            <a:pt x="259" y="140"/>
                          </a:lnTo>
                          <a:lnTo>
                            <a:pt x="259" y="140"/>
                          </a:lnTo>
                          <a:lnTo>
                            <a:pt x="258" y="140"/>
                          </a:lnTo>
                          <a:cubicBezTo>
                            <a:pt x="257" y="140"/>
                            <a:pt x="257" y="140"/>
                            <a:pt x="256" y="139"/>
                          </a:cubicBezTo>
                          <a:cubicBezTo>
                            <a:pt x="252" y="138"/>
                            <a:pt x="250" y="136"/>
                            <a:pt x="248" y="134"/>
                          </a:cubicBezTo>
                          <a:cubicBezTo>
                            <a:pt x="248" y="133"/>
                            <a:pt x="247" y="132"/>
                            <a:pt x="247" y="131"/>
                          </a:cubicBezTo>
                          <a:cubicBezTo>
                            <a:pt x="240" y="132"/>
                            <a:pt x="236" y="137"/>
                            <a:pt x="231" y="142"/>
                          </a:cubicBezTo>
                          <a:cubicBezTo>
                            <a:pt x="226" y="148"/>
                            <a:pt x="221" y="154"/>
                            <a:pt x="212" y="154"/>
                          </a:cubicBezTo>
                          <a:cubicBezTo>
                            <a:pt x="210" y="154"/>
                            <a:pt x="209" y="154"/>
                            <a:pt x="207" y="153"/>
                          </a:cubicBezTo>
                          <a:cubicBezTo>
                            <a:pt x="199" y="152"/>
                            <a:pt x="199" y="144"/>
                            <a:pt x="199" y="139"/>
                          </a:cubicBezTo>
                          <a:lnTo>
                            <a:pt x="199" y="102"/>
                          </a:lnTo>
                          <a:cubicBezTo>
                            <a:pt x="199" y="98"/>
                            <a:pt x="200" y="94"/>
                            <a:pt x="202" y="91"/>
                          </a:cubicBezTo>
                          <a:cubicBezTo>
                            <a:pt x="202" y="89"/>
                            <a:pt x="203" y="88"/>
                            <a:pt x="203" y="86"/>
                          </a:cubicBezTo>
                          <a:cubicBezTo>
                            <a:pt x="194" y="81"/>
                            <a:pt x="184" y="75"/>
                            <a:pt x="184" y="62"/>
                          </a:cubicBezTo>
                          <a:lnTo>
                            <a:pt x="184" y="53"/>
                          </a:lnTo>
                          <a:cubicBezTo>
                            <a:pt x="184" y="51"/>
                            <a:pt x="182" y="50"/>
                            <a:pt x="179" y="49"/>
                          </a:cubicBezTo>
                          <a:cubicBezTo>
                            <a:pt x="176" y="48"/>
                            <a:pt x="174" y="47"/>
                            <a:pt x="172" y="45"/>
                          </a:cubicBezTo>
                          <a:cubicBezTo>
                            <a:pt x="170" y="41"/>
                            <a:pt x="170" y="38"/>
                            <a:pt x="169" y="34"/>
                          </a:cubicBezTo>
                          <a:cubicBezTo>
                            <a:pt x="169" y="31"/>
                            <a:pt x="168" y="29"/>
                            <a:pt x="167" y="26"/>
                          </a:cubicBezTo>
                          <a:cubicBezTo>
                            <a:pt x="165" y="20"/>
                            <a:pt x="162" y="17"/>
                            <a:pt x="157" y="16"/>
                          </a:cubicBezTo>
                          <a:cubicBezTo>
                            <a:pt x="155" y="15"/>
                            <a:pt x="153" y="15"/>
                            <a:pt x="151" y="14"/>
                          </a:cubicBezTo>
                          <a:lnTo>
                            <a:pt x="150" y="14"/>
                          </a:lnTo>
                          <a:lnTo>
                            <a:pt x="150" y="14"/>
                          </a:lnTo>
                          <a:cubicBezTo>
                            <a:pt x="149" y="14"/>
                            <a:pt x="149" y="14"/>
                            <a:pt x="149" y="14"/>
                          </a:cubicBezTo>
                          <a:lnTo>
                            <a:pt x="146" y="13"/>
                          </a:lnTo>
                          <a:lnTo>
                            <a:pt x="147" y="11"/>
                          </a:lnTo>
                          <a:cubicBezTo>
                            <a:pt x="147" y="9"/>
                            <a:pt x="148" y="7"/>
                            <a:pt x="149" y="6"/>
                          </a:cubicBezTo>
                          <a:cubicBezTo>
                            <a:pt x="150" y="5"/>
                            <a:pt x="151" y="4"/>
                            <a:pt x="151" y="2"/>
                          </a:cubicBezTo>
                          <a:cubicBezTo>
                            <a:pt x="151" y="1"/>
                            <a:pt x="151" y="1"/>
                            <a:pt x="151" y="0"/>
                          </a:cubicBezTo>
                          <a:cubicBezTo>
                            <a:pt x="151" y="0"/>
                            <a:pt x="150" y="0"/>
                            <a:pt x="150" y="0"/>
                          </a:cubicBezTo>
                          <a:lnTo>
                            <a:pt x="149" y="0"/>
                          </a:lnTo>
                          <a:cubicBezTo>
                            <a:pt x="148" y="0"/>
                            <a:pt x="148" y="0"/>
                            <a:pt x="147" y="0"/>
                          </a:cubicBezTo>
                          <a:cubicBezTo>
                            <a:pt x="146" y="4"/>
                            <a:pt x="141" y="6"/>
                            <a:pt x="137" y="8"/>
                          </a:cubicBezTo>
                          <a:cubicBezTo>
                            <a:pt x="131" y="10"/>
                            <a:pt x="128" y="11"/>
                            <a:pt x="128" y="15"/>
                          </a:cubicBezTo>
                          <a:cubicBezTo>
                            <a:pt x="128" y="19"/>
                            <a:pt x="129" y="20"/>
                            <a:pt x="131" y="22"/>
                          </a:cubicBezTo>
                          <a:cubicBezTo>
                            <a:pt x="132" y="23"/>
                            <a:pt x="133" y="25"/>
                            <a:pt x="133" y="27"/>
                          </a:cubicBezTo>
                          <a:cubicBezTo>
                            <a:pt x="133" y="29"/>
                            <a:pt x="132" y="31"/>
                            <a:pt x="131" y="32"/>
                          </a:cubicBezTo>
                          <a:cubicBezTo>
                            <a:pt x="129" y="34"/>
                            <a:pt x="128" y="35"/>
                            <a:pt x="128" y="37"/>
                          </a:cubicBezTo>
                          <a:cubicBezTo>
                            <a:pt x="128" y="41"/>
                            <a:pt x="130" y="42"/>
                            <a:pt x="133" y="44"/>
                          </a:cubicBezTo>
                          <a:cubicBezTo>
                            <a:pt x="135" y="46"/>
                            <a:pt x="139" y="49"/>
                            <a:pt x="139" y="54"/>
                          </a:cubicBezTo>
                          <a:cubicBezTo>
                            <a:pt x="139" y="56"/>
                            <a:pt x="137" y="58"/>
                            <a:pt x="136" y="60"/>
                          </a:cubicBezTo>
                          <a:cubicBezTo>
                            <a:pt x="136" y="60"/>
                            <a:pt x="135" y="61"/>
                            <a:pt x="135" y="62"/>
                          </a:cubicBezTo>
                          <a:cubicBezTo>
                            <a:pt x="135" y="63"/>
                            <a:pt x="136" y="64"/>
                            <a:pt x="137" y="65"/>
                          </a:cubicBezTo>
                          <a:cubicBezTo>
                            <a:pt x="137" y="66"/>
                            <a:pt x="139" y="67"/>
                            <a:pt x="139" y="69"/>
                          </a:cubicBezTo>
                          <a:cubicBezTo>
                            <a:pt x="139" y="73"/>
                            <a:pt x="137" y="76"/>
                            <a:pt x="135" y="78"/>
                          </a:cubicBezTo>
                          <a:cubicBezTo>
                            <a:pt x="134" y="80"/>
                            <a:pt x="133" y="81"/>
                            <a:pt x="133" y="83"/>
                          </a:cubicBezTo>
                          <a:cubicBezTo>
                            <a:pt x="133" y="86"/>
                            <a:pt x="131" y="88"/>
                            <a:pt x="130" y="89"/>
                          </a:cubicBezTo>
                          <a:cubicBezTo>
                            <a:pt x="130" y="89"/>
                            <a:pt x="130" y="89"/>
                            <a:pt x="130" y="90"/>
                          </a:cubicBezTo>
                          <a:lnTo>
                            <a:pt x="129" y="90"/>
                          </a:lnTo>
                          <a:lnTo>
                            <a:pt x="129" y="90"/>
                          </a:lnTo>
                          <a:cubicBezTo>
                            <a:pt x="127" y="92"/>
                            <a:pt x="126" y="93"/>
                            <a:pt x="125" y="94"/>
                          </a:cubicBezTo>
                          <a:cubicBezTo>
                            <a:pt x="124" y="96"/>
                            <a:pt x="123" y="97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lnTo>
                            <a:pt x="124" y="98"/>
                          </a:lnTo>
                          <a:lnTo>
                            <a:pt x="124" y="101"/>
                          </a:lnTo>
                          <a:cubicBezTo>
                            <a:pt x="123" y="104"/>
                            <a:pt x="122" y="106"/>
                            <a:pt x="121" y="107"/>
                          </a:cubicBezTo>
                          <a:cubicBezTo>
                            <a:pt x="120" y="109"/>
                            <a:pt x="120" y="111"/>
                            <a:pt x="120" y="115"/>
                          </a:cubicBezTo>
                          <a:cubicBezTo>
                            <a:pt x="120" y="122"/>
                            <a:pt x="121" y="127"/>
                            <a:pt x="122" y="129"/>
                          </a:cubicBezTo>
                          <a:lnTo>
                            <a:pt x="136" y="129"/>
                          </a:lnTo>
                          <a:lnTo>
                            <a:pt x="137" y="130"/>
                          </a:lnTo>
                          <a:cubicBezTo>
                            <a:pt x="137" y="131"/>
                            <a:pt x="137" y="132"/>
                            <a:pt x="138" y="132"/>
                          </a:cubicBezTo>
                          <a:cubicBezTo>
                            <a:pt x="139" y="134"/>
                            <a:pt x="140" y="137"/>
                            <a:pt x="140" y="140"/>
                          </a:cubicBezTo>
                          <a:cubicBezTo>
                            <a:pt x="140" y="144"/>
                            <a:pt x="137" y="146"/>
                            <a:pt x="135" y="148"/>
                          </a:cubicBezTo>
                          <a:cubicBezTo>
                            <a:pt x="133" y="150"/>
                            <a:pt x="131" y="151"/>
                            <a:pt x="131" y="154"/>
                          </a:cubicBezTo>
                          <a:cubicBezTo>
                            <a:pt x="132" y="155"/>
                            <a:pt x="134" y="156"/>
                            <a:pt x="135" y="157"/>
                          </a:cubicBezTo>
                          <a:cubicBezTo>
                            <a:pt x="137" y="159"/>
                            <a:pt x="141" y="161"/>
                            <a:pt x="142" y="164"/>
                          </a:cubicBezTo>
                          <a:lnTo>
                            <a:pt x="142" y="165"/>
                          </a:lnTo>
                          <a:lnTo>
                            <a:pt x="142" y="169"/>
                          </a:lnTo>
                          <a:cubicBezTo>
                            <a:pt x="142" y="171"/>
                            <a:pt x="141" y="172"/>
                            <a:pt x="140" y="173"/>
                          </a:cubicBezTo>
                          <a:cubicBezTo>
                            <a:pt x="139" y="174"/>
                            <a:pt x="139" y="175"/>
                            <a:pt x="139" y="176"/>
                          </a:cubicBezTo>
                          <a:lnTo>
                            <a:pt x="139" y="182"/>
                          </a:lnTo>
                          <a:cubicBezTo>
                            <a:pt x="139" y="185"/>
                            <a:pt x="136" y="189"/>
                            <a:pt x="129" y="189"/>
                          </a:cubicBezTo>
                          <a:cubicBezTo>
                            <a:pt x="126" y="189"/>
                            <a:pt x="114" y="182"/>
                            <a:pt x="109" y="180"/>
                          </a:cubicBezTo>
                          <a:lnTo>
                            <a:pt x="109" y="179"/>
                          </a:lnTo>
                          <a:cubicBezTo>
                            <a:pt x="108" y="178"/>
                            <a:pt x="107" y="176"/>
                            <a:pt x="107" y="175"/>
                          </a:cubicBezTo>
                          <a:cubicBezTo>
                            <a:pt x="107" y="175"/>
                            <a:pt x="106" y="174"/>
                            <a:pt x="106" y="174"/>
                          </a:cubicBezTo>
                          <a:cubicBezTo>
                            <a:pt x="102" y="174"/>
                            <a:pt x="98" y="176"/>
                            <a:pt x="98" y="180"/>
                          </a:cubicBezTo>
                          <a:lnTo>
                            <a:pt x="98" y="182"/>
                          </a:lnTo>
                          <a:cubicBezTo>
                            <a:pt x="98" y="182"/>
                            <a:pt x="99" y="183"/>
                            <a:pt x="99" y="183"/>
                          </a:cubicBezTo>
                          <a:cubicBezTo>
                            <a:pt x="100" y="183"/>
                            <a:pt x="101" y="184"/>
                            <a:pt x="101" y="187"/>
                          </a:cubicBezTo>
                          <a:cubicBezTo>
                            <a:pt x="101" y="192"/>
                            <a:pt x="97" y="196"/>
                            <a:pt x="94" y="199"/>
                          </a:cubicBezTo>
                          <a:cubicBezTo>
                            <a:pt x="92" y="200"/>
                            <a:pt x="91" y="202"/>
                            <a:pt x="90" y="203"/>
                          </a:cubicBezTo>
                          <a:cubicBezTo>
                            <a:pt x="89" y="204"/>
                            <a:pt x="89" y="204"/>
                            <a:pt x="88" y="206"/>
                          </a:cubicBezTo>
                          <a:cubicBezTo>
                            <a:pt x="88" y="207"/>
                            <a:pt x="88" y="208"/>
                            <a:pt x="88" y="209"/>
                          </a:cubicBezTo>
                          <a:cubicBezTo>
                            <a:pt x="88" y="210"/>
                            <a:pt x="86" y="212"/>
                            <a:pt x="84" y="212"/>
                          </a:cubicBezTo>
                          <a:cubicBezTo>
                            <a:pt x="84" y="212"/>
                            <a:pt x="83" y="212"/>
                            <a:pt x="83" y="212"/>
                          </a:cubicBezTo>
                          <a:cubicBezTo>
                            <a:pt x="83" y="212"/>
                            <a:pt x="82" y="212"/>
                            <a:pt x="82" y="212"/>
                          </a:cubicBezTo>
                          <a:cubicBezTo>
                            <a:pt x="81" y="214"/>
                            <a:pt x="79" y="222"/>
                            <a:pt x="79" y="225"/>
                          </a:cubicBezTo>
                          <a:cubicBezTo>
                            <a:pt x="79" y="226"/>
                            <a:pt x="80" y="228"/>
                            <a:pt x="80" y="230"/>
                          </a:cubicBezTo>
                          <a:cubicBezTo>
                            <a:pt x="81" y="233"/>
                            <a:pt x="81" y="236"/>
                            <a:pt x="80" y="238"/>
                          </a:cubicBezTo>
                          <a:cubicBezTo>
                            <a:pt x="79" y="238"/>
                            <a:pt x="78" y="239"/>
                            <a:pt x="77" y="239"/>
                          </a:cubicBezTo>
                          <a:cubicBezTo>
                            <a:pt x="70" y="239"/>
                            <a:pt x="68" y="233"/>
                            <a:pt x="66" y="228"/>
                          </a:cubicBezTo>
                          <a:cubicBezTo>
                            <a:pt x="64" y="222"/>
                            <a:pt x="63" y="220"/>
                            <a:pt x="60" y="220"/>
                          </a:cubicBezTo>
                          <a:cubicBezTo>
                            <a:pt x="58" y="220"/>
                            <a:pt x="57" y="222"/>
                            <a:pt x="55" y="225"/>
                          </a:cubicBezTo>
                          <a:cubicBezTo>
                            <a:pt x="52" y="228"/>
                            <a:pt x="49" y="233"/>
                            <a:pt x="43" y="233"/>
                          </a:cubicBezTo>
                          <a:lnTo>
                            <a:pt x="32" y="233"/>
                          </a:lnTo>
                          <a:cubicBezTo>
                            <a:pt x="27" y="233"/>
                            <a:pt x="24" y="244"/>
                            <a:pt x="24" y="254"/>
                          </a:cubicBezTo>
                          <a:cubicBezTo>
                            <a:pt x="24" y="257"/>
                            <a:pt x="25" y="259"/>
                            <a:pt x="27" y="261"/>
                          </a:cubicBezTo>
                          <a:cubicBezTo>
                            <a:pt x="29" y="264"/>
                            <a:pt x="32" y="267"/>
                            <a:pt x="32" y="272"/>
                          </a:cubicBezTo>
                          <a:cubicBezTo>
                            <a:pt x="32" y="279"/>
                            <a:pt x="28" y="287"/>
                            <a:pt x="21" y="290"/>
                          </a:cubicBezTo>
                          <a:cubicBezTo>
                            <a:pt x="20" y="292"/>
                            <a:pt x="19" y="294"/>
                            <a:pt x="18" y="296"/>
                          </a:cubicBezTo>
                          <a:cubicBezTo>
                            <a:pt x="17" y="298"/>
                            <a:pt x="16" y="300"/>
                            <a:pt x="16" y="300"/>
                          </a:cubicBezTo>
                          <a:cubicBezTo>
                            <a:pt x="16" y="302"/>
                            <a:pt x="17" y="303"/>
                            <a:pt x="18" y="305"/>
                          </a:cubicBezTo>
                          <a:cubicBezTo>
                            <a:pt x="18" y="306"/>
                            <a:pt x="20" y="309"/>
                            <a:pt x="20" y="311"/>
                          </a:cubicBezTo>
                          <a:cubicBezTo>
                            <a:pt x="20" y="315"/>
                            <a:pt x="18" y="317"/>
                            <a:pt x="18" y="319"/>
                          </a:cubicBezTo>
                          <a:cubicBezTo>
                            <a:pt x="17" y="321"/>
                            <a:pt x="16" y="322"/>
                            <a:pt x="16" y="323"/>
                          </a:cubicBezTo>
                          <a:cubicBezTo>
                            <a:pt x="16" y="324"/>
                            <a:pt x="17" y="325"/>
                            <a:pt x="17" y="327"/>
                          </a:cubicBezTo>
                          <a:cubicBezTo>
                            <a:pt x="18" y="328"/>
                            <a:pt x="19" y="330"/>
                            <a:pt x="19" y="332"/>
                          </a:cubicBezTo>
                          <a:cubicBezTo>
                            <a:pt x="19" y="341"/>
                            <a:pt x="13" y="341"/>
                            <a:pt x="7" y="341"/>
                          </a:cubicBezTo>
                          <a:cubicBezTo>
                            <a:pt x="6" y="342"/>
                            <a:pt x="1" y="346"/>
                            <a:pt x="0" y="348"/>
                          </a:cubicBezTo>
                          <a:cubicBezTo>
                            <a:pt x="0" y="348"/>
                            <a:pt x="1" y="349"/>
                            <a:pt x="2" y="349"/>
                          </a:cubicBezTo>
                          <a:cubicBezTo>
                            <a:pt x="2" y="349"/>
                            <a:pt x="3" y="350"/>
                            <a:pt x="3" y="350"/>
                          </a:cubicBezTo>
                          <a:cubicBezTo>
                            <a:pt x="5" y="351"/>
                            <a:pt x="7" y="354"/>
                            <a:pt x="9" y="357"/>
                          </a:cubicBezTo>
                          <a:cubicBezTo>
                            <a:pt x="12" y="361"/>
                            <a:pt x="15" y="365"/>
                            <a:pt x="17" y="365"/>
                          </a:cubicBezTo>
                          <a:cubicBezTo>
                            <a:pt x="18" y="365"/>
                            <a:pt x="19" y="365"/>
                            <a:pt x="19" y="364"/>
                          </a:cubicBezTo>
                          <a:cubicBezTo>
                            <a:pt x="20" y="364"/>
                            <a:pt x="22" y="363"/>
                            <a:pt x="24" y="363"/>
                          </a:cubicBezTo>
                          <a:cubicBezTo>
                            <a:pt x="29" y="363"/>
                            <a:pt x="31" y="366"/>
                            <a:pt x="33" y="368"/>
                          </a:cubicBezTo>
                          <a:cubicBezTo>
                            <a:pt x="33" y="369"/>
                            <a:pt x="34" y="370"/>
                            <a:pt x="35" y="370"/>
                          </a:cubicBezTo>
                          <a:cubicBezTo>
                            <a:pt x="37" y="371"/>
                            <a:pt x="38" y="372"/>
                            <a:pt x="40" y="373"/>
                          </a:cubicBezTo>
                          <a:cubicBezTo>
                            <a:pt x="45" y="376"/>
                            <a:pt x="49" y="379"/>
                            <a:pt x="56" y="379"/>
                          </a:cubicBezTo>
                          <a:cubicBezTo>
                            <a:pt x="58" y="379"/>
                            <a:pt x="59" y="379"/>
                            <a:pt x="60" y="378"/>
                          </a:cubicBezTo>
                          <a:cubicBezTo>
                            <a:pt x="61" y="378"/>
                            <a:pt x="62" y="377"/>
                            <a:pt x="63" y="377"/>
                          </a:cubicBezTo>
                          <a:lnTo>
                            <a:pt x="65" y="377"/>
                          </a:lnTo>
                          <a:lnTo>
                            <a:pt x="66" y="378"/>
                          </a:lnTo>
                          <a:cubicBezTo>
                            <a:pt x="67" y="380"/>
                            <a:pt x="69" y="381"/>
                            <a:pt x="71" y="381"/>
                          </a:cubicBezTo>
                          <a:cubicBezTo>
                            <a:pt x="72" y="380"/>
                            <a:pt x="73" y="378"/>
                            <a:pt x="73" y="377"/>
                          </a:cubicBezTo>
                          <a:cubicBezTo>
                            <a:pt x="76" y="372"/>
                            <a:pt x="79" y="367"/>
                            <a:pt x="85" y="367"/>
                          </a:cubicBezTo>
                          <a:cubicBezTo>
                            <a:pt x="91" y="367"/>
                            <a:pt x="92" y="372"/>
                            <a:pt x="92" y="376"/>
                          </a:cubicBezTo>
                          <a:cubicBezTo>
                            <a:pt x="93" y="377"/>
                            <a:pt x="93" y="379"/>
                            <a:pt x="94" y="380"/>
                          </a:cubicBezTo>
                          <a:cubicBezTo>
                            <a:pt x="96" y="383"/>
                            <a:pt x="99" y="383"/>
                            <a:pt x="103" y="384"/>
                          </a:cubicBezTo>
                          <a:cubicBezTo>
                            <a:pt x="105" y="384"/>
                            <a:pt x="107" y="385"/>
                            <a:pt x="109" y="386"/>
                          </a:cubicBezTo>
                          <a:cubicBezTo>
                            <a:pt x="113" y="387"/>
                            <a:pt x="116" y="389"/>
                            <a:pt x="118" y="391"/>
                          </a:cubicBezTo>
                          <a:cubicBezTo>
                            <a:pt x="121" y="393"/>
                            <a:pt x="123" y="395"/>
                            <a:pt x="128" y="395"/>
                          </a:cubicBezTo>
                          <a:cubicBezTo>
                            <a:pt x="128" y="395"/>
                            <a:pt x="129" y="395"/>
                            <a:pt x="130" y="395"/>
                          </a:cubicBezTo>
                          <a:cubicBezTo>
                            <a:pt x="131" y="396"/>
                            <a:pt x="132" y="396"/>
                            <a:pt x="133" y="395"/>
                          </a:cubicBezTo>
                          <a:lnTo>
                            <a:pt x="135" y="394"/>
                          </a:lnTo>
                          <a:lnTo>
                            <a:pt x="136" y="396"/>
                          </a:lnTo>
                          <a:cubicBezTo>
                            <a:pt x="138" y="399"/>
                            <a:pt x="140" y="401"/>
                            <a:pt x="143" y="402"/>
                          </a:cubicBezTo>
                          <a:cubicBezTo>
                            <a:pt x="146" y="404"/>
                            <a:pt x="149" y="406"/>
                            <a:pt x="152" y="410"/>
                          </a:cubicBezTo>
                          <a:cubicBezTo>
                            <a:pt x="152" y="411"/>
                            <a:pt x="152" y="412"/>
                            <a:pt x="153" y="413"/>
                          </a:cubicBezTo>
                          <a:cubicBezTo>
                            <a:pt x="154" y="416"/>
                            <a:pt x="154" y="416"/>
                            <a:pt x="156" y="416"/>
                          </a:cubicBezTo>
                          <a:cubicBezTo>
                            <a:pt x="157" y="416"/>
                            <a:pt x="158" y="416"/>
                            <a:pt x="159" y="416"/>
                          </a:cubicBezTo>
                          <a:cubicBezTo>
                            <a:pt x="160" y="416"/>
                            <a:pt x="161" y="416"/>
                            <a:pt x="161" y="416"/>
                          </a:cubicBezTo>
                          <a:cubicBezTo>
                            <a:pt x="165" y="416"/>
                            <a:pt x="166" y="418"/>
                            <a:pt x="168" y="422"/>
                          </a:cubicBezTo>
                          <a:cubicBezTo>
                            <a:pt x="169" y="422"/>
                            <a:pt x="169" y="423"/>
                            <a:pt x="169" y="424"/>
                          </a:cubicBezTo>
                          <a:cubicBezTo>
                            <a:pt x="171" y="422"/>
                            <a:pt x="173" y="421"/>
                            <a:pt x="175" y="420"/>
                          </a:cubicBezTo>
                          <a:cubicBezTo>
                            <a:pt x="176" y="419"/>
                            <a:pt x="177" y="419"/>
                            <a:pt x="178" y="418"/>
                          </a:cubicBezTo>
                          <a:cubicBezTo>
                            <a:pt x="178" y="418"/>
                            <a:pt x="178" y="417"/>
                            <a:pt x="178" y="417"/>
                          </a:cubicBezTo>
                          <a:cubicBezTo>
                            <a:pt x="176" y="417"/>
                            <a:pt x="174" y="417"/>
                            <a:pt x="172" y="417"/>
                          </a:cubicBezTo>
                          <a:cubicBezTo>
                            <a:pt x="168" y="417"/>
                            <a:pt x="160" y="417"/>
                            <a:pt x="160" y="411"/>
                          </a:cubicBezTo>
                          <a:cubicBezTo>
                            <a:pt x="160" y="408"/>
                            <a:pt x="165" y="404"/>
                            <a:pt x="180" y="395"/>
                          </a:cubicBezTo>
                          <a:cubicBezTo>
                            <a:pt x="182" y="394"/>
                            <a:pt x="183" y="393"/>
                            <a:pt x="183" y="393"/>
                          </a:cubicBezTo>
                          <a:cubicBezTo>
                            <a:pt x="187" y="389"/>
                            <a:pt x="190" y="384"/>
                            <a:pt x="193" y="379"/>
                          </a:cubicBezTo>
                          <a:cubicBezTo>
                            <a:pt x="195" y="376"/>
                            <a:pt x="197" y="373"/>
                            <a:pt x="199" y="369"/>
                          </a:cubicBezTo>
                          <a:cubicBezTo>
                            <a:pt x="202" y="365"/>
                            <a:pt x="204" y="362"/>
                            <a:pt x="206" y="357"/>
                          </a:cubicBezTo>
                          <a:cubicBezTo>
                            <a:pt x="207" y="355"/>
                            <a:pt x="208" y="352"/>
                            <a:pt x="210" y="348"/>
                          </a:cubicBezTo>
                          <a:cubicBezTo>
                            <a:pt x="211" y="346"/>
                            <a:pt x="212" y="345"/>
                            <a:pt x="214" y="344"/>
                          </a:cubicBezTo>
                          <a:cubicBezTo>
                            <a:pt x="215" y="343"/>
                            <a:pt x="215" y="342"/>
                            <a:pt x="215" y="342"/>
                          </a:cubicBezTo>
                          <a:cubicBezTo>
                            <a:pt x="216" y="340"/>
                            <a:pt x="216" y="339"/>
                            <a:pt x="216" y="338"/>
                          </a:cubicBezTo>
                          <a:cubicBezTo>
                            <a:pt x="216" y="336"/>
                            <a:pt x="215" y="334"/>
                            <a:pt x="217" y="331"/>
                          </a:cubicBezTo>
                          <a:cubicBezTo>
                            <a:pt x="218" y="329"/>
                            <a:pt x="220" y="327"/>
                            <a:pt x="221" y="326"/>
                          </a:cubicBezTo>
                          <a:cubicBezTo>
                            <a:pt x="223" y="323"/>
                            <a:pt x="225" y="320"/>
                            <a:pt x="228" y="316"/>
                          </a:cubicBezTo>
                          <a:lnTo>
                            <a:pt x="228" y="296"/>
                          </a:lnTo>
                          <a:lnTo>
                            <a:pt x="228" y="295"/>
                          </a:lnTo>
                          <a:cubicBezTo>
                            <a:pt x="228" y="295"/>
                            <a:pt x="229" y="295"/>
                            <a:pt x="229" y="292"/>
                          </a:cubicBezTo>
                          <a:cubicBezTo>
                            <a:pt x="229" y="291"/>
                            <a:pt x="229" y="290"/>
                            <a:pt x="229" y="289"/>
                          </a:cubicBezTo>
                          <a:cubicBezTo>
                            <a:pt x="229" y="287"/>
                            <a:pt x="228" y="285"/>
                            <a:pt x="227" y="282"/>
                          </a:cubicBezTo>
                          <a:cubicBezTo>
                            <a:pt x="223" y="280"/>
                            <a:pt x="220" y="272"/>
                            <a:pt x="220" y="267"/>
                          </a:cubicBezTo>
                          <a:cubicBezTo>
                            <a:pt x="220" y="260"/>
                            <a:pt x="222" y="256"/>
                            <a:pt x="226" y="252"/>
                          </a:cubicBezTo>
                          <a:cubicBezTo>
                            <a:pt x="225" y="252"/>
                            <a:pt x="225" y="252"/>
                            <a:pt x="225" y="252"/>
                          </a:cubicBezTo>
                          <a:cubicBezTo>
                            <a:pt x="220" y="249"/>
                            <a:pt x="214" y="245"/>
                            <a:pt x="214" y="239"/>
                          </a:cubicBezTo>
                          <a:cubicBezTo>
                            <a:pt x="214" y="231"/>
                            <a:pt x="219" y="229"/>
                            <a:pt x="224" y="228"/>
                          </a:cubicBezTo>
                          <a:cubicBezTo>
                            <a:pt x="226" y="227"/>
                            <a:pt x="229" y="226"/>
                            <a:pt x="230" y="225"/>
                          </a:cubicBezTo>
                          <a:cubicBezTo>
                            <a:pt x="231" y="224"/>
                            <a:pt x="231" y="223"/>
                            <a:pt x="231" y="222"/>
                          </a:cubicBezTo>
                          <a:cubicBezTo>
                            <a:pt x="231" y="220"/>
                            <a:pt x="231" y="217"/>
                            <a:pt x="234" y="214"/>
                          </a:cubicBezTo>
                          <a:cubicBezTo>
                            <a:pt x="235" y="213"/>
                            <a:pt x="237" y="213"/>
                            <a:pt x="240" y="213"/>
                          </a:cubicBezTo>
                          <a:cubicBezTo>
                            <a:pt x="241" y="213"/>
                            <a:pt x="242" y="213"/>
                            <a:pt x="243" y="213"/>
                          </a:cubicBezTo>
                          <a:cubicBezTo>
                            <a:pt x="245" y="213"/>
                            <a:pt x="246" y="213"/>
                            <a:pt x="248" y="213"/>
                          </a:cubicBezTo>
                          <a:cubicBezTo>
                            <a:pt x="250" y="213"/>
                            <a:pt x="251" y="213"/>
                            <a:pt x="253" y="213"/>
                          </a:cubicBezTo>
                          <a:cubicBezTo>
                            <a:pt x="253" y="212"/>
                            <a:pt x="253" y="212"/>
                            <a:pt x="253" y="211"/>
                          </a:cubicBezTo>
                          <a:cubicBezTo>
                            <a:pt x="253" y="208"/>
                            <a:pt x="253" y="202"/>
                            <a:pt x="257" y="201"/>
                          </a:cubicBezTo>
                          <a:lnTo>
                            <a:pt x="257" y="201"/>
                          </a:lnTo>
                          <a:cubicBezTo>
                            <a:pt x="259" y="201"/>
                            <a:pt x="259" y="201"/>
                            <a:pt x="261" y="202"/>
                          </a:cubicBezTo>
                          <a:cubicBezTo>
                            <a:pt x="263" y="204"/>
                            <a:pt x="265" y="205"/>
                            <a:pt x="265" y="205"/>
                          </a:cubicBezTo>
                          <a:cubicBezTo>
                            <a:pt x="270" y="205"/>
                            <a:pt x="274" y="204"/>
                            <a:pt x="275" y="201"/>
                          </a:cubicBezTo>
                          <a:lnTo>
                            <a:pt x="277" y="200"/>
                          </a:lnTo>
                          <a:lnTo>
                            <a:pt x="278" y="201"/>
                          </a:lnTo>
                          <a:cubicBezTo>
                            <a:pt x="280" y="202"/>
                            <a:pt x="280" y="203"/>
                            <a:pt x="281" y="204"/>
                          </a:cubicBezTo>
                          <a:cubicBezTo>
                            <a:pt x="282" y="206"/>
                            <a:pt x="283" y="207"/>
                            <a:pt x="285" y="207"/>
                          </a:cubicBezTo>
                          <a:cubicBezTo>
                            <a:pt x="286" y="207"/>
                            <a:pt x="287" y="206"/>
                            <a:pt x="288" y="206"/>
                          </a:cubicBezTo>
                          <a:cubicBezTo>
                            <a:pt x="289" y="205"/>
                            <a:pt x="291" y="204"/>
                            <a:pt x="293" y="204"/>
                          </a:cubicBezTo>
                          <a:cubicBezTo>
                            <a:pt x="294" y="204"/>
                            <a:pt x="295" y="205"/>
                            <a:pt x="296" y="206"/>
                          </a:cubicBezTo>
                          <a:cubicBezTo>
                            <a:pt x="297" y="206"/>
                            <a:pt x="298" y="207"/>
                            <a:pt x="299" y="207"/>
                          </a:cubicBezTo>
                          <a:cubicBezTo>
                            <a:pt x="301" y="207"/>
                            <a:pt x="302" y="206"/>
                            <a:pt x="302" y="203"/>
                          </a:cubicBezTo>
                          <a:cubicBezTo>
                            <a:pt x="303" y="202"/>
                            <a:pt x="303" y="200"/>
                            <a:pt x="305" y="199"/>
                          </a:cubicBezTo>
                          <a:cubicBezTo>
                            <a:pt x="309" y="197"/>
                            <a:pt x="312" y="192"/>
                            <a:pt x="314" y="187"/>
                          </a:cubicBezTo>
                          <a:cubicBezTo>
                            <a:pt x="318" y="179"/>
                            <a:pt x="322" y="170"/>
                            <a:pt x="333" y="171"/>
                          </a:cubicBezTo>
                          <a:lnTo>
                            <a:pt x="335" y="172"/>
                          </a:lnTo>
                          <a:lnTo>
                            <a:pt x="334" y="178"/>
                          </a:lnTo>
                          <a:lnTo>
                            <a:pt x="333" y="181"/>
                          </a:lnTo>
                          <a:cubicBezTo>
                            <a:pt x="334" y="182"/>
                            <a:pt x="335" y="182"/>
                            <a:pt x="335" y="183"/>
                          </a:cubicBezTo>
                          <a:cubicBezTo>
                            <a:pt x="337" y="183"/>
                            <a:pt x="338" y="184"/>
                            <a:pt x="340" y="184"/>
                          </a:cubicBezTo>
                          <a:cubicBezTo>
                            <a:pt x="343" y="184"/>
                            <a:pt x="346" y="181"/>
                            <a:pt x="348" y="178"/>
                          </a:cubicBezTo>
                          <a:cubicBezTo>
                            <a:pt x="350" y="176"/>
                            <a:pt x="351" y="174"/>
                            <a:pt x="353" y="172"/>
                          </a:cubicBezTo>
                          <a:cubicBezTo>
                            <a:pt x="352" y="169"/>
                            <a:pt x="351" y="167"/>
                            <a:pt x="351" y="166"/>
                          </a:cubicBezTo>
                          <a:cubicBezTo>
                            <a:pt x="351" y="164"/>
                            <a:pt x="352" y="163"/>
                            <a:pt x="352" y="162"/>
                          </a:cubicBezTo>
                          <a:cubicBezTo>
                            <a:pt x="346" y="161"/>
                            <a:pt x="338" y="159"/>
                            <a:pt x="338" y="152"/>
                          </a:cubicBezTo>
                          <a:lnTo>
                            <a:pt x="338" y="130"/>
                          </a:lnTo>
                          <a:cubicBezTo>
                            <a:pt x="338" y="127"/>
                            <a:pt x="341" y="125"/>
                            <a:pt x="346" y="125"/>
                          </a:cubicBezTo>
                          <a:lnTo>
                            <a:pt x="355" y="125"/>
                          </a:lnTo>
                          <a:cubicBezTo>
                            <a:pt x="359" y="125"/>
                            <a:pt x="360" y="124"/>
                            <a:pt x="362" y="122"/>
                          </a:cubicBezTo>
                          <a:cubicBezTo>
                            <a:pt x="362" y="121"/>
                            <a:pt x="362" y="121"/>
                            <a:pt x="362" y="121"/>
                          </a:cubicBezTo>
                          <a:lnTo>
                            <a:pt x="362" y="121"/>
                          </a:lnTo>
                          <a:cubicBezTo>
                            <a:pt x="360" y="120"/>
                            <a:pt x="358" y="118"/>
                            <a:pt x="356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1182">
                      <a:extLst>
                        <a:ext uri="{FF2B5EF4-FFF2-40B4-BE49-F238E27FC236}">
                          <a16:creationId xmlns:a16="http://schemas.microsoft.com/office/drawing/2014/main" id="{D7A85D01-3D0B-77C1-D8E4-AF02CF457F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1178" y="4388164"/>
                      <a:ext cx="1880" cy="3759"/>
                    </a:xfrm>
                    <a:custGeom>
                      <a:avLst/>
                      <a:gdLst>
                        <a:gd name="T0" fmla="*/ 2 w 6"/>
                        <a:gd name="T1" fmla="*/ 0 h 9"/>
                        <a:gd name="T2" fmla="*/ 0 w 6"/>
                        <a:gd name="T3" fmla="*/ 1 h 9"/>
                        <a:gd name="T4" fmla="*/ 5 w 6"/>
                        <a:gd name="T5" fmla="*/ 9 h 9"/>
                        <a:gd name="T6" fmla="*/ 6 w 6"/>
                        <a:gd name="T7" fmla="*/ 6 h 9"/>
                        <a:gd name="T8" fmla="*/ 5 w 6"/>
                        <a:gd name="T9" fmla="*/ 3 h 9"/>
                        <a:gd name="T10" fmla="*/ 4 w 6"/>
                        <a:gd name="T11" fmla="*/ 2 h 9"/>
                        <a:gd name="T12" fmla="*/ 4 w 6"/>
                        <a:gd name="T13" fmla="*/ 1 h 9"/>
                        <a:gd name="T14" fmla="*/ 4 w 6"/>
                        <a:gd name="T15" fmla="*/ 0 h 9"/>
                        <a:gd name="T16" fmla="*/ 2 w 6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9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4"/>
                            <a:pt x="3" y="9"/>
                            <a:pt x="5" y="9"/>
                          </a:cubicBezTo>
                          <a:cubicBezTo>
                            <a:pt x="5" y="9"/>
                            <a:pt x="6" y="7"/>
                            <a:pt x="6" y="6"/>
                          </a:cubicBezTo>
                          <a:cubicBezTo>
                            <a:pt x="6" y="5"/>
                            <a:pt x="5" y="4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7" name="Freeform 1183">
                      <a:extLst>
                        <a:ext uri="{FF2B5EF4-FFF2-40B4-BE49-F238E27FC236}">
                          <a16:creationId xmlns:a16="http://schemas.microsoft.com/office/drawing/2014/main" id="{495C1161-D831-8A6F-06CB-04F02F6D7D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2986" y="4382525"/>
                      <a:ext cx="1880" cy="5639"/>
                    </a:xfrm>
                    <a:custGeom>
                      <a:avLst/>
                      <a:gdLst>
                        <a:gd name="T0" fmla="*/ 5 w 7"/>
                        <a:gd name="T1" fmla="*/ 3 h 11"/>
                        <a:gd name="T2" fmla="*/ 5 w 7"/>
                        <a:gd name="T3" fmla="*/ 3 h 11"/>
                        <a:gd name="T4" fmla="*/ 5 w 7"/>
                        <a:gd name="T5" fmla="*/ 2 h 11"/>
                        <a:gd name="T6" fmla="*/ 0 w 7"/>
                        <a:gd name="T7" fmla="*/ 0 h 11"/>
                        <a:gd name="T8" fmla="*/ 0 w 7"/>
                        <a:gd name="T9" fmla="*/ 0 h 11"/>
                        <a:gd name="T10" fmla="*/ 6 w 7"/>
                        <a:gd name="T11" fmla="*/ 11 h 11"/>
                        <a:gd name="T12" fmla="*/ 7 w 7"/>
                        <a:gd name="T13" fmla="*/ 9 h 11"/>
                        <a:gd name="T14" fmla="*/ 6 w 7"/>
                        <a:gd name="T15" fmla="*/ 5 h 11"/>
                        <a:gd name="T16" fmla="*/ 5 w 7"/>
                        <a:gd name="T17" fmla="*/ 3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11">
                          <a:moveTo>
                            <a:pt x="5" y="3"/>
                          </a:move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5" y="2"/>
                          </a:cubicBezTo>
                          <a:cubicBezTo>
                            <a:pt x="5" y="2"/>
                            <a:pt x="3" y="1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2"/>
                            <a:pt x="4" y="10"/>
                            <a:pt x="6" y="11"/>
                          </a:cubicBezTo>
                          <a:cubicBezTo>
                            <a:pt x="7" y="11"/>
                            <a:pt x="7" y="11"/>
                            <a:pt x="7" y="9"/>
                          </a:cubicBezTo>
                          <a:cubicBezTo>
                            <a:pt x="7" y="8"/>
                            <a:pt x="7" y="6"/>
                            <a:pt x="6" y="5"/>
                          </a:cubicBezTo>
                          <a:cubicBezTo>
                            <a:pt x="6" y="5"/>
                            <a:pt x="5" y="5"/>
                            <a:pt x="5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8" name="Freeform 1184">
                      <a:extLst>
                        <a:ext uri="{FF2B5EF4-FFF2-40B4-BE49-F238E27FC236}">
                          <a16:creationId xmlns:a16="http://schemas.microsoft.com/office/drawing/2014/main" id="{6B8DF3C0-7057-68ED-5CA8-295777DFF8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6745" y="4361851"/>
                      <a:ext cx="24434" cy="26313"/>
                    </a:xfrm>
                    <a:custGeom>
                      <a:avLst/>
                      <a:gdLst>
                        <a:gd name="T0" fmla="*/ 60 w 61"/>
                        <a:gd name="T1" fmla="*/ 11 h 62"/>
                        <a:gd name="T2" fmla="*/ 60 w 61"/>
                        <a:gd name="T3" fmla="*/ 9 h 62"/>
                        <a:gd name="T4" fmla="*/ 56 w 61"/>
                        <a:gd name="T5" fmla="*/ 4 h 62"/>
                        <a:gd name="T6" fmla="*/ 54 w 61"/>
                        <a:gd name="T7" fmla="*/ 0 h 62"/>
                        <a:gd name="T8" fmla="*/ 41 w 61"/>
                        <a:gd name="T9" fmla="*/ 1 h 62"/>
                        <a:gd name="T10" fmla="*/ 38 w 61"/>
                        <a:gd name="T11" fmla="*/ 3 h 62"/>
                        <a:gd name="T12" fmla="*/ 29 w 61"/>
                        <a:gd name="T13" fmla="*/ 8 h 62"/>
                        <a:gd name="T14" fmla="*/ 25 w 61"/>
                        <a:gd name="T15" fmla="*/ 7 h 62"/>
                        <a:gd name="T16" fmla="*/ 24 w 61"/>
                        <a:gd name="T17" fmla="*/ 6 h 62"/>
                        <a:gd name="T18" fmla="*/ 22 w 61"/>
                        <a:gd name="T19" fmla="*/ 9 h 62"/>
                        <a:gd name="T20" fmla="*/ 28 w 61"/>
                        <a:gd name="T21" fmla="*/ 20 h 62"/>
                        <a:gd name="T22" fmla="*/ 28 w 61"/>
                        <a:gd name="T23" fmla="*/ 21 h 62"/>
                        <a:gd name="T24" fmla="*/ 28 w 61"/>
                        <a:gd name="T25" fmla="*/ 23 h 62"/>
                        <a:gd name="T26" fmla="*/ 27 w 61"/>
                        <a:gd name="T27" fmla="*/ 24 h 62"/>
                        <a:gd name="T28" fmla="*/ 22 w 61"/>
                        <a:gd name="T29" fmla="*/ 24 h 62"/>
                        <a:gd name="T30" fmla="*/ 20 w 61"/>
                        <a:gd name="T31" fmla="*/ 23 h 62"/>
                        <a:gd name="T32" fmla="*/ 18 w 61"/>
                        <a:gd name="T33" fmla="*/ 23 h 62"/>
                        <a:gd name="T34" fmla="*/ 10 w 61"/>
                        <a:gd name="T35" fmla="*/ 21 h 62"/>
                        <a:gd name="T36" fmla="*/ 3 w 61"/>
                        <a:gd name="T37" fmla="*/ 20 h 62"/>
                        <a:gd name="T38" fmla="*/ 0 w 61"/>
                        <a:gd name="T39" fmla="*/ 30 h 62"/>
                        <a:gd name="T40" fmla="*/ 1 w 61"/>
                        <a:gd name="T41" fmla="*/ 33 h 62"/>
                        <a:gd name="T42" fmla="*/ 3 w 61"/>
                        <a:gd name="T43" fmla="*/ 37 h 62"/>
                        <a:gd name="T44" fmla="*/ 2 w 61"/>
                        <a:gd name="T45" fmla="*/ 40 h 62"/>
                        <a:gd name="T46" fmla="*/ 1 w 61"/>
                        <a:gd name="T47" fmla="*/ 41 h 62"/>
                        <a:gd name="T48" fmla="*/ 5 w 61"/>
                        <a:gd name="T49" fmla="*/ 45 h 62"/>
                        <a:gd name="T50" fmla="*/ 9 w 61"/>
                        <a:gd name="T51" fmla="*/ 47 h 62"/>
                        <a:gd name="T52" fmla="*/ 10 w 61"/>
                        <a:gd name="T53" fmla="*/ 51 h 62"/>
                        <a:gd name="T54" fmla="*/ 11 w 61"/>
                        <a:gd name="T55" fmla="*/ 53 h 62"/>
                        <a:gd name="T56" fmla="*/ 28 w 61"/>
                        <a:gd name="T57" fmla="*/ 60 h 62"/>
                        <a:gd name="T58" fmla="*/ 29 w 61"/>
                        <a:gd name="T59" fmla="*/ 61 h 62"/>
                        <a:gd name="T60" fmla="*/ 34 w 61"/>
                        <a:gd name="T61" fmla="*/ 62 h 62"/>
                        <a:gd name="T62" fmla="*/ 37 w 61"/>
                        <a:gd name="T63" fmla="*/ 58 h 62"/>
                        <a:gd name="T64" fmla="*/ 36 w 61"/>
                        <a:gd name="T65" fmla="*/ 54 h 62"/>
                        <a:gd name="T66" fmla="*/ 36 w 61"/>
                        <a:gd name="T67" fmla="*/ 52 h 62"/>
                        <a:gd name="T68" fmla="*/ 36 w 61"/>
                        <a:gd name="T69" fmla="*/ 49 h 62"/>
                        <a:gd name="T70" fmla="*/ 37 w 61"/>
                        <a:gd name="T71" fmla="*/ 48 h 62"/>
                        <a:gd name="T72" fmla="*/ 45 w 61"/>
                        <a:gd name="T73" fmla="*/ 40 h 62"/>
                        <a:gd name="T74" fmla="*/ 46 w 61"/>
                        <a:gd name="T75" fmla="*/ 38 h 62"/>
                        <a:gd name="T76" fmla="*/ 54 w 61"/>
                        <a:gd name="T77" fmla="*/ 33 h 62"/>
                        <a:gd name="T78" fmla="*/ 59 w 61"/>
                        <a:gd name="T79" fmla="*/ 30 h 62"/>
                        <a:gd name="T80" fmla="*/ 59 w 61"/>
                        <a:gd name="T81" fmla="*/ 28 h 62"/>
                        <a:gd name="T82" fmla="*/ 59 w 61"/>
                        <a:gd name="T83" fmla="*/ 26 h 62"/>
                        <a:gd name="T84" fmla="*/ 56 w 61"/>
                        <a:gd name="T85" fmla="*/ 26 h 62"/>
                        <a:gd name="T86" fmla="*/ 55 w 61"/>
                        <a:gd name="T87" fmla="*/ 27 h 62"/>
                        <a:gd name="T88" fmla="*/ 51 w 61"/>
                        <a:gd name="T89" fmla="*/ 28 h 62"/>
                        <a:gd name="T90" fmla="*/ 36 w 61"/>
                        <a:gd name="T91" fmla="*/ 15 h 62"/>
                        <a:gd name="T92" fmla="*/ 36 w 61"/>
                        <a:gd name="T93" fmla="*/ 9 h 62"/>
                        <a:gd name="T94" fmla="*/ 37 w 61"/>
                        <a:gd name="T95" fmla="*/ 8 h 62"/>
                        <a:gd name="T96" fmla="*/ 41 w 61"/>
                        <a:gd name="T97" fmla="*/ 8 h 62"/>
                        <a:gd name="T98" fmla="*/ 42 w 61"/>
                        <a:gd name="T99" fmla="*/ 9 h 62"/>
                        <a:gd name="T100" fmla="*/ 51 w 61"/>
                        <a:gd name="T101" fmla="*/ 21 h 62"/>
                        <a:gd name="T102" fmla="*/ 61 w 61"/>
                        <a:gd name="T103" fmla="*/ 16 h 62"/>
                        <a:gd name="T104" fmla="*/ 60 w 61"/>
                        <a:gd name="T105" fmla="*/ 11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61" h="62">
                          <a:moveTo>
                            <a:pt x="60" y="11"/>
                          </a:moveTo>
                          <a:cubicBezTo>
                            <a:pt x="60" y="10"/>
                            <a:pt x="60" y="9"/>
                            <a:pt x="60" y="9"/>
                          </a:cubicBezTo>
                          <a:cubicBezTo>
                            <a:pt x="58" y="8"/>
                            <a:pt x="57" y="5"/>
                            <a:pt x="56" y="4"/>
                          </a:cubicBezTo>
                          <a:cubicBezTo>
                            <a:pt x="55" y="1"/>
                            <a:pt x="55" y="0"/>
                            <a:pt x="54" y="0"/>
                          </a:cubicBezTo>
                          <a:cubicBezTo>
                            <a:pt x="49" y="0"/>
                            <a:pt x="45" y="0"/>
                            <a:pt x="41" y="1"/>
                          </a:cubicBezTo>
                          <a:cubicBezTo>
                            <a:pt x="40" y="1"/>
                            <a:pt x="39" y="2"/>
                            <a:pt x="38" y="3"/>
                          </a:cubicBezTo>
                          <a:cubicBezTo>
                            <a:pt x="36" y="5"/>
                            <a:pt x="34" y="8"/>
                            <a:pt x="29" y="8"/>
                          </a:cubicBezTo>
                          <a:cubicBezTo>
                            <a:pt x="27" y="8"/>
                            <a:pt x="26" y="7"/>
                            <a:pt x="25" y="7"/>
                          </a:cubicBezTo>
                          <a:cubicBezTo>
                            <a:pt x="25" y="6"/>
                            <a:pt x="24" y="6"/>
                            <a:pt x="24" y="6"/>
                          </a:cubicBezTo>
                          <a:cubicBezTo>
                            <a:pt x="22" y="6"/>
                            <a:pt x="22" y="9"/>
                            <a:pt x="22" y="9"/>
                          </a:cubicBezTo>
                          <a:cubicBezTo>
                            <a:pt x="22" y="16"/>
                            <a:pt x="25" y="18"/>
                            <a:pt x="28" y="20"/>
                          </a:cubicBezTo>
                          <a:cubicBezTo>
                            <a:pt x="28" y="20"/>
                            <a:pt x="28" y="21"/>
                            <a:pt x="28" y="21"/>
                          </a:cubicBezTo>
                          <a:lnTo>
                            <a:pt x="28" y="23"/>
                          </a:lnTo>
                          <a:cubicBezTo>
                            <a:pt x="28" y="24"/>
                            <a:pt x="28" y="24"/>
                            <a:pt x="27" y="24"/>
                          </a:cubicBezTo>
                          <a:cubicBezTo>
                            <a:pt x="25" y="25"/>
                            <a:pt x="23" y="24"/>
                            <a:pt x="22" y="24"/>
                          </a:cubicBezTo>
                          <a:cubicBezTo>
                            <a:pt x="21" y="23"/>
                            <a:pt x="21" y="23"/>
                            <a:pt x="20" y="23"/>
                          </a:cubicBezTo>
                          <a:lnTo>
                            <a:pt x="18" y="23"/>
                          </a:lnTo>
                          <a:cubicBezTo>
                            <a:pt x="15" y="23"/>
                            <a:pt x="12" y="22"/>
                            <a:pt x="10" y="21"/>
                          </a:cubicBezTo>
                          <a:cubicBezTo>
                            <a:pt x="8" y="20"/>
                            <a:pt x="6" y="20"/>
                            <a:pt x="3" y="20"/>
                          </a:cubicBezTo>
                          <a:cubicBezTo>
                            <a:pt x="2" y="20"/>
                            <a:pt x="0" y="28"/>
                            <a:pt x="0" y="30"/>
                          </a:cubicBezTo>
                          <a:cubicBezTo>
                            <a:pt x="0" y="31"/>
                            <a:pt x="0" y="32"/>
                            <a:pt x="1" y="33"/>
                          </a:cubicBezTo>
                          <a:cubicBezTo>
                            <a:pt x="2" y="34"/>
                            <a:pt x="3" y="35"/>
                            <a:pt x="3" y="37"/>
                          </a:cubicBezTo>
                          <a:cubicBezTo>
                            <a:pt x="3" y="39"/>
                            <a:pt x="2" y="39"/>
                            <a:pt x="2" y="40"/>
                          </a:cubicBezTo>
                          <a:cubicBezTo>
                            <a:pt x="2" y="41"/>
                            <a:pt x="1" y="41"/>
                            <a:pt x="1" y="41"/>
                          </a:cubicBezTo>
                          <a:cubicBezTo>
                            <a:pt x="1" y="44"/>
                            <a:pt x="3" y="44"/>
                            <a:pt x="5" y="45"/>
                          </a:cubicBezTo>
                          <a:cubicBezTo>
                            <a:pt x="6" y="45"/>
                            <a:pt x="8" y="46"/>
                            <a:pt x="9" y="47"/>
                          </a:cubicBezTo>
                          <a:cubicBezTo>
                            <a:pt x="10" y="48"/>
                            <a:pt x="10" y="50"/>
                            <a:pt x="10" y="51"/>
                          </a:cubicBezTo>
                          <a:cubicBezTo>
                            <a:pt x="10" y="52"/>
                            <a:pt x="11" y="53"/>
                            <a:pt x="11" y="53"/>
                          </a:cubicBezTo>
                          <a:cubicBezTo>
                            <a:pt x="14" y="59"/>
                            <a:pt x="20" y="60"/>
                            <a:pt x="28" y="60"/>
                          </a:cubicBezTo>
                          <a:cubicBezTo>
                            <a:pt x="28" y="60"/>
                            <a:pt x="29" y="60"/>
                            <a:pt x="29" y="61"/>
                          </a:cubicBezTo>
                          <a:cubicBezTo>
                            <a:pt x="29" y="62"/>
                            <a:pt x="32" y="62"/>
                            <a:pt x="34" y="62"/>
                          </a:cubicBezTo>
                          <a:cubicBezTo>
                            <a:pt x="37" y="62"/>
                            <a:pt x="37" y="61"/>
                            <a:pt x="37" y="58"/>
                          </a:cubicBezTo>
                          <a:cubicBezTo>
                            <a:pt x="37" y="56"/>
                            <a:pt x="37" y="55"/>
                            <a:pt x="36" y="54"/>
                          </a:cubicBezTo>
                          <a:cubicBezTo>
                            <a:pt x="36" y="53"/>
                            <a:pt x="36" y="52"/>
                            <a:pt x="36" y="52"/>
                          </a:cubicBezTo>
                          <a:lnTo>
                            <a:pt x="36" y="49"/>
                          </a:lnTo>
                          <a:cubicBezTo>
                            <a:pt x="36" y="49"/>
                            <a:pt x="37" y="48"/>
                            <a:pt x="37" y="48"/>
                          </a:cubicBezTo>
                          <a:cubicBezTo>
                            <a:pt x="42" y="48"/>
                            <a:pt x="44" y="43"/>
                            <a:pt x="45" y="40"/>
                          </a:cubicBezTo>
                          <a:cubicBezTo>
                            <a:pt x="45" y="39"/>
                            <a:pt x="45" y="38"/>
                            <a:pt x="46" y="38"/>
                          </a:cubicBezTo>
                          <a:cubicBezTo>
                            <a:pt x="47" y="34"/>
                            <a:pt x="51" y="33"/>
                            <a:pt x="54" y="33"/>
                          </a:cubicBezTo>
                          <a:cubicBezTo>
                            <a:pt x="58" y="32"/>
                            <a:pt x="59" y="32"/>
                            <a:pt x="59" y="30"/>
                          </a:cubicBezTo>
                          <a:cubicBezTo>
                            <a:pt x="59" y="29"/>
                            <a:pt x="59" y="28"/>
                            <a:pt x="59" y="28"/>
                          </a:cubicBezTo>
                          <a:cubicBezTo>
                            <a:pt x="59" y="27"/>
                            <a:pt x="59" y="27"/>
                            <a:pt x="59" y="26"/>
                          </a:cubicBezTo>
                          <a:lnTo>
                            <a:pt x="56" y="26"/>
                          </a:lnTo>
                          <a:cubicBezTo>
                            <a:pt x="56" y="26"/>
                            <a:pt x="55" y="26"/>
                            <a:pt x="55" y="27"/>
                          </a:cubicBezTo>
                          <a:cubicBezTo>
                            <a:pt x="54" y="27"/>
                            <a:pt x="53" y="28"/>
                            <a:pt x="51" y="28"/>
                          </a:cubicBezTo>
                          <a:cubicBezTo>
                            <a:pt x="45" y="28"/>
                            <a:pt x="36" y="20"/>
                            <a:pt x="36" y="15"/>
                          </a:cubicBezTo>
                          <a:lnTo>
                            <a:pt x="36" y="9"/>
                          </a:lnTo>
                          <a:cubicBezTo>
                            <a:pt x="36" y="8"/>
                            <a:pt x="37" y="8"/>
                            <a:pt x="37" y="8"/>
                          </a:cubicBezTo>
                          <a:lnTo>
                            <a:pt x="41" y="8"/>
                          </a:lnTo>
                          <a:cubicBezTo>
                            <a:pt x="42" y="8"/>
                            <a:pt x="42" y="8"/>
                            <a:pt x="42" y="9"/>
                          </a:cubicBezTo>
                          <a:cubicBezTo>
                            <a:pt x="43" y="15"/>
                            <a:pt x="46" y="21"/>
                            <a:pt x="51" y="21"/>
                          </a:cubicBezTo>
                          <a:cubicBezTo>
                            <a:pt x="57" y="21"/>
                            <a:pt x="59" y="19"/>
                            <a:pt x="61" y="16"/>
                          </a:cubicBezTo>
                          <a:cubicBezTo>
                            <a:pt x="61" y="16"/>
                            <a:pt x="61" y="13"/>
                            <a:pt x="60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9" name="Freeform 1185">
                      <a:extLst>
                        <a:ext uri="{FF2B5EF4-FFF2-40B4-BE49-F238E27FC236}">
                          <a16:creationId xmlns:a16="http://schemas.microsoft.com/office/drawing/2014/main" id="{1ED3D75F-2423-D8A4-5715-2D53CE6EFA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4937" y="4352454"/>
                      <a:ext cx="15036" cy="11277"/>
                    </a:xfrm>
                    <a:custGeom>
                      <a:avLst/>
                      <a:gdLst>
                        <a:gd name="T0" fmla="*/ 23 w 39"/>
                        <a:gd name="T1" fmla="*/ 4 h 27"/>
                        <a:gd name="T2" fmla="*/ 22 w 39"/>
                        <a:gd name="T3" fmla="*/ 7 h 27"/>
                        <a:gd name="T4" fmla="*/ 19 w 39"/>
                        <a:gd name="T5" fmla="*/ 11 h 27"/>
                        <a:gd name="T6" fmla="*/ 18 w 39"/>
                        <a:gd name="T7" fmla="*/ 11 h 27"/>
                        <a:gd name="T8" fmla="*/ 16 w 39"/>
                        <a:gd name="T9" fmla="*/ 11 h 27"/>
                        <a:gd name="T10" fmla="*/ 15 w 39"/>
                        <a:gd name="T11" fmla="*/ 10 h 27"/>
                        <a:gd name="T12" fmla="*/ 12 w 39"/>
                        <a:gd name="T13" fmla="*/ 8 h 27"/>
                        <a:gd name="T14" fmla="*/ 8 w 39"/>
                        <a:gd name="T15" fmla="*/ 15 h 27"/>
                        <a:gd name="T16" fmla="*/ 7 w 39"/>
                        <a:gd name="T17" fmla="*/ 19 h 27"/>
                        <a:gd name="T18" fmla="*/ 6 w 39"/>
                        <a:gd name="T19" fmla="*/ 19 h 27"/>
                        <a:gd name="T20" fmla="*/ 0 w 39"/>
                        <a:gd name="T21" fmla="*/ 15 h 27"/>
                        <a:gd name="T22" fmla="*/ 0 w 39"/>
                        <a:gd name="T23" fmla="*/ 18 h 27"/>
                        <a:gd name="T24" fmla="*/ 7 w 39"/>
                        <a:gd name="T25" fmla="*/ 27 h 27"/>
                        <a:gd name="T26" fmla="*/ 14 w 39"/>
                        <a:gd name="T27" fmla="*/ 25 h 27"/>
                        <a:gd name="T28" fmla="*/ 20 w 39"/>
                        <a:gd name="T29" fmla="*/ 24 h 27"/>
                        <a:gd name="T30" fmla="*/ 22 w 39"/>
                        <a:gd name="T31" fmla="*/ 24 h 27"/>
                        <a:gd name="T32" fmla="*/ 30 w 39"/>
                        <a:gd name="T33" fmla="*/ 19 h 27"/>
                        <a:gd name="T34" fmla="*/ 39 w 39"/>
                        <a:gd name="T35" fmla="*/ 3 h 27"/>
                        <a:gd name="T36" fmla="*/ 39 w 39"/>
                        <a:gd name="T37" fmla="*/ 1 h 27"/>
                        <a:gd name="T38" fmla="*/ 38 w 39"/>
                        <a:gd name="T39" fmla="*/ 0 h 27"/>
                        <a:gd name="T40" fmla="*/ 36 w 39"/>
                        <a:gd name="T41" fmla="*/ 0 h 27"/>
                        <a:gd name="T42" fmla="*/ 23 w 39"/>
                        <a:gd name="T43" fmla="*/ 4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39" h="27">
                          <a:moveTo>
                            <a:pt x="23" y="4"/>
                          </a:moveTo>
                          <a:cubicBezTo>
                            <a:pt x="23" y="5"/>
                            <a:pt x="22" y="6"/>
                            <a:pt x="22" y="7"/>
                          </a:cubicBezTo>
                          <a:cubicBezTo>
                            <a:pt x="21" y="8"/>
                            <a:pt x="20" y="10"/>
                            <a:pt x="19" y="11"/>
                          </a:cubicBezTo>
                          <a:cubicBezTo>
                            <a:pt x="19" y="11"/>
                            <a:pt x="19" y="11"/>
                            <a:pt x="18" y="11"/>
                          </a:cubicBezTo>
                          <a:lnTo>
                            <a:pt x="16" y="11"/>
                          </a:lnTo>
                          <a:cubicBezTo>
                            <a:pt x="15" y="11"/>
                            <a:pt x="15" y="10"/>
                            <a:pt x="15" y="10"/>
                          </a:cubicBezTo>
                          <a:cubicBezTo>
                            <a:pt x="15" y="8"/>
                            <a:pt x="12" y="8"/>
                            <a:pt x="12" y="8"/>
                          </a:cubicBezTo>
                          <a:cubicBezTo>
                            <a:pt x="10" y="8"/>
                            <a:pt x="9" y="12"/>
                            <a:pt x="8" y="15"/>
                          </a:cubicBezTo>
                          <a:cubicBezTo>
                            <a:pt x="8" y="16"/>
                            <a:pt x="8" y="18"/>
                            <a:pt x="7" y="19"/>
                          </a:cubicBezTo>
                          <a:cubicBezTo>
                            <a:pt x="7" y="19"/>
                            <a:pt x="6" y="20"/>
                            <a:pt x="6" y="19"/>
                          </a:cubicBezTo>
                          <a:cubicBezTo>
                            <a:pt x="2" y="19"/>
                            <a:pt x="1" y="17"/>
                            <a:pt x="0" y="15"/>
                          </a:cubicBezTo>
                          <a:lnTo>
                            <a:pt x="0" y="18"/>
                          </a:lnTo>
                          <a:cubicBezTo>
                            <a:pt x="0" y="22"/>
                            <a:pt x="2" y="27"/>
                            <a:pt x="7" y="27"/>
                          </a:cubicBezTo>
                          <a:cubicBezTo>
                            <a:pt x="11" y="27"/>
                            <a:pt x="12" y="26"/>
                            <a:pt x="14" y="25"/>
                          </a:cubicBezTo>
                          <a:cubicBezTo>
                            <a:pt x="15" y="25"/>
                            <a:pt x="17" y="24"/>
                            <a:pt x="20" y="24"/>
                          </a:cubicBezTo>
                          <a:lnTo>
                            <a:pt x="22" y="24"/>
                          </a:lnTo>
                          <a:cubicBezTo>
                            <a:pt x="23" y="22"/>
                            <a:pt x="27" y="19"/>
                            <a:pt x="30" y="19"/>
                          </a:cubicBezTo>
                          <a:cubicBezTo>
                            <a:pt x="34" y="19"/>
                            <a:pt x="39" y="8"/>
                            <a:pt x="39" y="3"/>
                          </a:cubicBezTo>
                          <a:lnTo>
                            <a:pt x="39" y="1"/>
                          </a:lnTo>
                          <a:cubicBezTo>
                            <a:pt x="39" y="1"/>
                            <a:pt x="38" y="1"/>
                            <a:pt x="38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4" y="0"/>
                            <a:pt x="25" y="2"/>
                            <a:pt x="23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0" name="Freeform 1186">
                      <a:extLst>
                        <a:ext uri="{FF2B5EF4-FFF2-40B4-BE49-F238E27FC236}">
                          <a16:creationId xmlns:a16="http://schemas.microsoft.com/office/drawing/2014/main" id="{11497C2B-8F41-5A2F-1CBF-05D7E6C643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88164"/>
                      <a:ext cx="11277" cy="9398"/>
                    </a:xfrm>
                    <a:custGeom>
                      <a:avLst/>
                      <a:gdLst>
                        <a:gd name="T0" fmla="*/ 11 w 27"/>
                        <a:gd name="T1" fmla="*/ 17 h 20"/>
                        <a:gd name="T2" fmla="*/ 14 w 27"/>
                        <a:gd name="T3" fmla="*/ 17 h 20"/>
                        <a:gd name="T4" fmla="*/ 16 w 27"/>
                        <a:gd name="T5" fmla="*/ 16 h 20"/>
                        <a:gd name="T6" fmla="*/ 27 w 27"/>
                        <a:gd name="T7" fmla="*/ 7 h 20"/>
                        <a:gd name="T8" fmla="*/ 12 w 27"/>
                        <a:gd name="T9" fmla="*/ 0 h 20"/>
                        <a:gd name="T10" fmla="*/ 8 w 27"/>
                        <a:gd name="T11" fmla="*/ 0 h 20"/>
                        <a:gd name="T12" fmla="*/ 5 w 27"/>
                        <a:gd name="T13" fmla="*/ 0 h 20"/>
                        <a:gd name="T14" fmla="*/ 0 w 27"/>
                        <a:gd name="T15" fmla="*/ 10 h 20"/>
                        <a:gd name="T16" fmla="*/ 1 w 27"/>
                        <a:gd name="T17" fmla="*/ 14 h 20"/>
                        <a:gd name="T18" fmla="*/ 4 w 27"/>
                        <a:gd name="T19" fmla="*/ 19 h 20"/>
                        <a:gd name="T20" fmla="*/ 4 w 27"/>
                        <a:gd name="T21" fmla="*/ 20 h 20"/>
                        <a:gd name="T22" fmla="*/ 11 w 27"/>
                        <a:gd name="T23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7" h="20">
                          <a:moveTo>
                            <a:pt x="11" y="17"/>
                          </a:moveTo>
                          <a:cubicBezTo>
                            <a:pt x="12" y="17"/>
                            <a:pt x="13" y="17"/>
                            <a:pt x="14" y="17"/>
                          </a:cubicBezTo>
                          <a:cubicBezTo>
                            <a:pt x="15" y="17"/>
                            <a:pt x="15" y="16"/>
                            <a:pt x="16" y="16"/>
                          </a:cubicBezTo>
                          <a:cubicBezTo>
                            <a:pt x="22" y="14"/>
                            <a:pt x="27" y="12"/>
                            <a:pt x="27" y="7"/>
                          </a:cubicBezTo>
                          <a:cubicBezTo>
                            <a:pt x="27" y="2"/>
                            <a:pt x="22" y="0"/>
                            <a:pt x="12" y="0"/>
                          </a:cubicBezTo>
                          <a:cubicBezTo>
                            <a:pt x="10" y="0"/>
                            <a:pt x="9" y="0"/>
                            <a:pt x="8" y="0"/>
                          </a:cubicBezTo>
                          <a:cubicBezTo>
                            <a:pt x="7" y="0"/>
                            <a:pt x="6" y="0"/>
                            <a:pt x="5" y="0"/>
                          </a:cubicBezTo>
                          <a:cubicBezTo>
                            <a:pt x="4" y="1"/>
                            <a:pt x="0" y="8"/>
                            <a:pt x="0" y="10"/>
                          </a:cubicBezTo>
                          <a:cubicBezTo>
                            <a:pt x="0" y="12"/>
                            <a:pt x="1" y="13"/>
                            <a:pt x="1" y="14"/>
                          </a:cubicBezTo>
                          <a:cubicBezTo>
                            <a:pt x="3" y="16"/>
                            <a:pt x="4" y="17"/>
                            <a:pt x="4" y="19"/>
                          </a:cubicBezTo>
                          <a:cubicBezTo>
                            <a:pt x="4" y="20"/>
                            <a:pt x="4" y="20"/>
                            <a:pt x="4" y="20"/>
                          </a:cubicBezTo>
                          <a:cubicBezTo>
                            <a:pt x="5" y="18"/>
                            <a:pt x="9" y="18"/>
                            <a:pt x="11" y="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1" name="Freeform 1187">
                      <a:extLst>
                        <a:ext uri="{FF2B5EF4-FFF2-40B4-BE49-F238E27FC236}">
                          <a16:creationId xmlns:a16="http://schemas.microsoft.com/office/drawing/2014/main" id="{641237F2-E5AF-67A3-9497-B5B36E66F2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99441"/>
                      <a:ext cx="0" cy="0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Freeform 1188">
                      <a:extLst>
                        <a:ext uri="{FF2B5EF4-FFF2-40B4-BE49-F238E27FC236}">
                          <a16:creationId xmlns:a16="http://schemas.microsoft.com/office/drawing/2014/main" id="{6CEB2AEB-949F-34AF-331D-E1AD2DC1DC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6245" y="4401320"/>
                      <a:ext cx="159755" cy="375893"/>
                    </a:xfrm>
                    <a:custGeom>
                      <a:avLst/>
                      <a:gdLst>
                        <a:gd name="T0" fmla="*/ 352 w 373"/>
                        <a:gd name="T1" fmla="*/ 442 h 878"/>
                        <a:gd name="T2" fmla="*/ 344 w 373"/>
                        <a:gd name="T3" fmla="*/ 409 h 878"/>
                        <a:gd name="T4" fmla="*/ 317 w 373"/>
                        <a:gd name="T5" fmla="*/ 364 h 878"/>
                        <a:gd name="T6" fmla="*/ 307 w 373"/>
                        <a:gd name="T7" fmla="*/ 276 h 878"/>
                        <a:gd name="T8" fmla="*/ 337 w 373"/>
                        <a:gd name="T9" fmla="*/ 255 h 878"/>
                        <a:gd name="T10" fmla="*/ 357 w 373"/>
                        <a:gd name="T11" fmla="*/ 204 h 878"/>
                        <a:gd name="T12" fmla="*/ 323 w 373"/>
                        <a:gd name="T13" fmla="*/ 156 h 878"/>
                        <a:gd name="T14" fmla="*/ 317 w 373"/>
                        <a:gd name="T15" fmla="*/ 129 h 878"/>
                        <a:gd name="T16" fmla="*/ 308 w 373"/>
                        <a:gd name="T17" fmla="*/ 127 h 878"/>
                        <a:gd name="T18" fmla="*/ 274 w 373"/>
                        <a:gd name="T19" fmla="*/ 164 h 878"/>
                        <a:gd name="T20" fmla="*/ 255 w 373"/>
                        <a:gd name="T21" fmla="*/ 40 h 878"/>
                        <a:gd name="T22" fmla="*/ 233 w 373"/>
                        <a:gd name="T23" fmla="*/ 21 h 878"/>
                        <a:gd name="T24" fmla="*/ 223 w 373"/>
                        <a:gd name="T25" fmla="*/ 4 h 878"/>
                        <a:gd name="T26" fmla="*/ 203 w 373"/>
                        <a:gd name="T27" fmla="*/ 52 h 878"/>
                        <a:gd name="T28" fmla="*/ 207 w 373"/>
                        <a:gd name="T29" fmla="*/ 68 h 878"/>
                        <a:gd name="T30" fmla="*/ 174 w 373"/>
                        <a:gd name="T31" fmla="*/ 74 h 878"/>
                        <a:gd name="T32" fmla="*/ 151 w 373"/>
                        <a:gd name="T33" fmla="*/ 69 h 878"/>
                        <a:gd name="T34" fmla="*/ 138 w 373"/>
                        <a:gd name="T35" fmla="*/ 84 h 878"/>
                        <a:gd name="T36" fmla="*/ 88 w 373"/>
                        <a:gd name="T37" fmla="*/ 149 h 878"/>
                        <a:gd name="T38" fmla="*/ 32 w 373"/>
                        <a:gd name="T39" fmla="*/ 183 h 878"/>
                        <a:gd name="T40" fmla="*/ 48 w 373"/>
                        <a:gd name="T41" fmla="*/ 210 h 878"/>
                        <a:gd name="T42" fmla="*/ 40 w 373"/>
                        <a:gd name="T43" fmla="*/ 270 h 878"/>
                        <a:gd name="T44" fmla="*/ 33 w 373"/>
                        <a:gd name="T45" fmla="*/ 273 h 878"/>
                        <a:gd name="T46" fmla="*/ 38 w 373"/>
                        <a:gd name="T47" fmla="*/ 218 h 878"/>
                        <a:gd name="T48" fmla="*/ 7 w 373"/>
                        <a:gd name="T49" fmla="*/ 197 h 878"/>
                        <a:gd name="T50" fmla="*/ 22 w 373"/>
                        <a:gd name="T51" fmla="*/ 250 h 878"/>
                        <a:gd name="T52" fmla="*/ 28 w 373"/>
                        <a:gd name="T53" fmla="*/ 301 h 878"/>
                        <a:gd name="T54" fmla="*/ 37 w 373"/>
                        <a:gd name="T55" fmla="*/ 335 h 878"/>
                        <a:gd name="T56" fmla="*/ 28 w 373"/>
                        <a:gd name="T57" fmla="*/ 374 h 878"/>
                        <a:gd name="T58" fmla="*/ 50 w 373"/>
                        <a:gd name="T59" fmla="*/ 423 h 878"/>
                        <a:gd name="T60" fmla="*/ 67 w 373"/>
                        <a:gd name="T61" fmla="*/ 454 h 878"/>
                        <a:gd name="T62" fmla="*/ 60 w 373"/>
                        <a:gd name="T63" fmla="*/ 509 h 878"/>
                        <a:gd name="T64" fmla="*/ 42 w 373"/>
                        <a:gd name="T65" fmla="*/ 535 h 878"/>
                        <a:gd name="T66" fmla="*/ 39 w 373"/>
                        <a:gd name="T67" fmla="*/ 589 h 878"/>
                        <a:gd name="T68" fmla="*/ 76 w 373"/>
                        <a:gd name="T69" fmla="*/ 618 h 878"/>
                        <a:gd name="T70" fmla="*/ 103 w 373"/>
                        <a:gd name="T71" fmla="*/ 644 h 878"/>
                        <a:gd name="T72" fmla="*/ 103 w 373"/>
                        <a:gd name="T73" fmla="*/ 705 h 878"/>
                        <a:gd name="T74" fmla="*/ 116 w 373"/>
                        <a:gd name="T75" fmla="*/ 773 h 878"/>
                        <a:gd name="T76" fmla="*/ 159 w 373"/>
                        <a:gd name="T77" fmla="*/ 820 h 878"/>
                        <a:gd name="T78" fmla="*/ 156 w 373"/>
                        <a:gd name="T79" fmla="*/ 837 h 878"/>
                        <a:gd name="T80" fmla="*/ 156 w 373"/>
                        <a:gd name="T81" fmla="*/ 874 h 878"/>
                        <a:gd name="T82" fmla="*/ 210 w 373"/>
                        <a:gd name="T83" fmla="*/ 832 h 878"/>
                        <a:gd name="T84" fmla="*/ 229 w 373"/>
                        <a:gd name="T85" fmla="*/ 798 h 878"/>
                        <a:gd name="T86" fmla="*/ 243 w 373"/>
                        <a:gd name="T87" fmla="*/ 764 h 878"/>
                        <a:gd name="T88" fmla="*/ 247 w 373"/>
                        <a:gd name="T89" fmla="*/ 733 h 878"/>
                        <a:gd name="T90" fmla="*/ 272 w 373"/>
                        <a:gd name="T91" fmla="*/ 677 h 878"/>
                        <a:gd name="T92" fmla="*/ 305 w 373"/>
                        <a:gd name="T93" fmla="*/ 672 h 878"/>
                        <a:gd name="T94" fmla="*/ 316 w 373"/>
                        <a:gd name="T95" fmla="*/ 647 h 878"/>
                        <a:gd name="T96" fmla="*/ 324 w 373"/>
                        <a:gd name="T97" fmla="*/ 627 h 878"/>
                        <a:gd name="T98" fmla="*/ 364 w 373"/>
                        <a:gd name="T99" fmla="*/ 628 h 878"/>
                        <a:gd name="T100" fmla="*/ 357 w 373"/>
                        <a:gd name="T101" fmla="*/ 601 h 878"/>
                        <a:gd name="T102" fmla="*/ 349 w 373"/>
                        <a:gd name="T103" fmla="*/ 579 h 878"/>
                        <a:gd name="T104" fmla="*/ 347 w 373"/>
                        <a:gd name="T105" fmla="*/ 543 h 878"/>
                        <a:gd name="T106" fmla="*/ 364 w 373"/>
                        <a:gd name="T107" fmla="*/ 516 h 878"/>
                        <a:gd name="T108" fmla="*/ 354 w 373"/>
                        <a:gd name="T109" fmla="*/ 485 h 878"/>
                        <a:gd name="T110" fmla="*/ 373 w 373"/>
                        <a:gd name="T111" fmla="*/ 447 h 8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73" h="878">
                          <a:moveTo>
                            <a:pt x="372" y="446"/>
                          </a:moveTo>
                          <a:cubicBezTo>
                            <a:pt x="370" y="446"/>
                            <a:pt x="369" y="446"/>
                            <a:pt x="368" y="446"/>
                          </a:cubicBezTo>
                          <a:cubicBezTo>
                            <a:pt x="368" y="446"/>
                            <a:pt x="367" y="446"/>
                            <a:pt x="367" y="446"/>
                          </a:cubicBezTo>
                          <a:cubicBezTo>
                            <a:pt x="365" y="446"/>
                            <a:pt x="363" y="446"/>
                            <a:pt x="361" y="445"/>
                          </a:cubicBezTo>
                          <a:cubicBezTo>
                            <a:pt x="359" y="445"/>
                            <a:pt x="358" y="444"/>
                            <a:pt x="357" y="443"/>
                          </a:cubicBezTo>
                          <a:cubicBezTo>
                            <a:pt x="355" y="443"/>
                            <a:pt x="354" y="442"/>
                            <a:pt x="352" y="442"/>
                          </a:cubicBezTo>
                          <a:cubicBezTo>
                            <a:pt x="350" y="442"/>
                            <a:pt x="349" y="442"/>
                            <a:pt x="347" y="442"/>
                          </a:cubicBezTo>
                          <a:cubicBezTo>
                            <a:pt x="344" y="443"/>
                            <a:pt x="340" y="443"/>
                            <a:pt x="337" y="442"/>
                          </a:cubicBezTo>
                          <a:lnTo>
                            <a:pt x="337" y="442"/>
                          </a:lnTo>
                          <a:lnTo>
                            <a:pt x="337" y="423"/>
                          </a:lnTo>
                          <a:cubicBezTo>
                            <a:pt x="337" y="418"/>
                            <a:pt x="339" y="415"/>
                            <a:pt x="341" y="413"/>
                          </a:cubicBezTo>
                          <a:cubicBezTo>
                            <a:pt x="342" y="411"/>
                            <a:pt x="344" y="410"/>
                            <a:pt x="344" y="409"/>
                          </a:cubicBezTo>
                          <a:cubicBezTo>
                            <a:pt x="344" y="404"/>
                            <a:pt x="340" y="400"/>
                            <a:pt x="337" y="396"/>
                          </a:cubicBezTo>
                          <a:cubicBezTo>
                            <a:pt x="333" y="392"/>
                            <a:pt x="329" y="388"/>
                            <a:pt x="329" y="383"/>
                          </a:cubicBezTo>
                          <a:cubicBezTo>
                            <a:pt x="328" y="380"/>
                            <a:pt x="328" y="377"/>
                            <a:pt x="329" y="375"/>
                          </a:cubicBezTo>
                          <a:cubicBezTo>
                            <a:pt x="330" y="373"/>
                            <a:pt x="330" y="371"/>
                            <a:pt x="329" y="369"/>
                          </a:cubicBezTo>
                          <a:cubicBezTo>
                            <a:pt x="329" y="366"/>
                            <a:pt x="323" y="365"/>
                            <a:pt x="319" y="365"/>
                          </a:cubicBezTo>
                          <a:lnTo>
                            <a:pt x="317" y="364"/>
                          </a:lnTo>
                          <a:lnTo>
                            <a:pt x="317" y="363"/>
                          </a:lnTo>
                          <a:cubicBezTo>
                            <a:pt x="318" y="359"/>
                            <a:pt x="321" y="357"/>
                            <a:pt x="324" y="355"/>
                          </a:cubicBezTo>
                          <a:cubicBezTo>
                            <a:pt x="326" y="353"/>
                            <a:pt x="329" y="352"/>
                            <a:pt x="329" y="348"/>
                          </a:cubicBezTo>
                          <a:cubicBezTo>
                            <a:pt x="329" y="326"/>
                            <a:pt x="321" y="302"/>
                            <a:pt x="306" y="278"/>
                          </a:cubicBezTo>
                          <a:lnTo>
                            <a:pt x="305" y="276"/>
                          </a:lnTo>
                          <a:lnTo>
                            <a:pt x="307" y="276"/>
                          </a:lnTo>
                          <a:cubicBezTo>
                            <a:pt x="310" y="274"/>
                            <a:pt x="314" y="270"/>
                            <a:pt x="317" y="267"/>
                          </a:cubicBezTo>
                          <a:cubicBezTo>
                            <a:pt x="320" y="263"/>
                            <a:pt x="322" y="260"/>
                            <a:pt x="325" y="259"/>
                          </a:cubicBezTo>
                          <a:cubicBezTo>
                            <a:pt x="326" y="259"/>
                            <a:pt x="328" y="258"/>
                            <a:pt x="330" y="258"/>
                          </a:cubicBezTo>
                          <a:cubicBezTo>
                            <a:pt x="330" y="258"/>
                            <a:pt x="331" y="258"/>
                            <a:pt x="331" y="259"/>
                          </a:cubicBezTo>
                          <a:cubicBezTo>
                            <a:pt x="332" y="259"/>
                            <a:pt x="332" y="259"/>
                            <a:pt x="333" y="259"/>
                          </a:cubicBezTo>
                          <a:cubicBezTo>
                            <a:pt x="335" y="259"/>
                            <a:pt x="337" y="258"/>
                            <a:pt x="337" y="255"/>
                          </a:cubicBezTo>
                          <a:cubicBezTo>
                            <a:pt x="337" y="253"/>
                            <a:pt x="336" y="252"/>
                            <a:pt x="335" y="250"/>
                          </a:cubicBezTo>
                          <a:cubicBezTo>
                            <a:pt x="334" y="249"/>
                            <a:pt x="333" y="247"/>
                            <a:pt x="333" y="245"/>
                          </a:cubicBezTo>
                          <a:lnTo>
                            <a:pt x="333" y="244"/>
                          </a:lnTo>
                          <a:lnTo>
                            <a:pt x="344" y="216"/>
                          </a:lnTo>
                          <a:cubicBezTo>
                            <a:pt x="345" y="215"/>
                            <a:pt x="347" y="214"/>
                            <a:pt x="349" y="213"/>
                          </a:cubicBezTo>
                          <a:cubicBezTo>
                            <a:pt x="353" y="211"/>
                            <a:pt x="357" y="209"/>
                            <a:pt x="357" y="204"/>
                          </a:cubicBezTo>
                          <a:cubicBezTo>
                            <a:pt x="357" y="200"/>
                            <a:pt x="354" y="199"/>
                            <a:pt x="352" y="197"/>
                          </a:cubicBezTo>
                          <a:cubicBezTo>
                            <a:pt x="350" y="197"/>
                            <a:pt x="349" y="196"/>
                            <a:pt x="348" y="194"/>
                          </a:cubicBezTo>
                          <a:cubicBezTo>
                            <a:pt x="346" y="191"/>
                            <a:pt x="345" y="188"/>
                            <a:pt x="345" y="184"/>
                          </a:cubicBezTo>
                          <a:cubicBezTo>
                            <a:pt x="345" y="181"/>
                            <a:pt x="345" y="177"/>
                            <a:pt x="342" y="175"/>
                          </a:cubicBezTo>
                          <a:cubicBezTo>
                            <a:pt x="340" y="172"/>
                            <a:pt x="337" y="169"/>
                            <a:pt x="334" y="167"/>
                          </a:cubicBezTo>
                          <a:cubicBezTo>
                            <a:pt x="330" y="165"/>
                            <a:pt x="326" y="161"/>
                            <a:pt x="323" y="156"/>
                          </a:cubicBezTo>
                          <a:cubicBezTo>
                            <a:pt x="321" y="153"/>
                            <a:pt x="321" y="150"/>
                            <a:pt x="320" y="148"/>
                          </a:cubicBezTo>
                          <a:cubicBezTo>
                            <a:pt x="320" y="145"/>
                            <a:pt x="319" y="142"/>
                            <a:pt x="314" y="141"/>
                          </a:cubicBezTo>
                          <a:lnTo>
                            <a:pt x="313" y="140"/>
                          </a:lnTo>
                          <a:lnTo>
                            <a:pt x="313" y="139"/>
                          </a:lnTo>
                          <a:cubicBezTo>
                            <a:pt x="314" y="137"/>
                            <a:pt x="315" y="135"/>
                            <a:pt x="315" y="133"/>
                          </a:cubicBezTo>
                          <a:cubicBezTo>
                            <a:pt x="316" y="131"/>
                            <a:pt x="317" y="130"/>
                            <a:pt x="317" y="129"/>
                          </a:cubicBezTo>
                          <a:cubicBezTo>
                            <a:pt x="317" y="128"/>
                            <a:pt x="317" y="127"/>
                            <a:pt x="317" y="126"/>
                          </a:cubicBezTo>
                          <a:cubicBezTo>
                            <a:pt x="318" y="125"/>
                            <a:pt x="318" y="123"/>
                            <a:pt x="318" y="120"/>
                          </a:cubicBezTo>
                          <a:lnTo>
                            <a:pt x="317" y="120"/>
                          </a:lnTo>
                          <a:cubicBezTo>
                            <a:pt x="315" y="119"/>
                            <a:pt x="314" y="119"/>
                            <a:pt x="311" y="117"/>
                          </a:cubicBezTo>
                          <a:cubicBezTo>
                            <a:pt x="305" y="119"/>
                            <a:pt x="304" y="121"/>
                            <a:pt x="304" y="122"/>
                          </a:cubicBezTo>
                          <a:cubicBezTo>
                            <a:pt x="303" y="124"/>
                            <a:pt x="306" y="126"/>
                            <a:pt x="308" y="127"/>
                          </a:cubicBezTo>
                          <a:cubicBezTo>
                            <a:pt x="311" y="129"/>
                            <a:pt x="313" y="131"/>
                            <a:pt x="313" y="133"/>
                          </a:cubicBezTo>
                          <a:cubicBezTo>
                            <a:pt x="313" y="134"/>
                            <a:pt x="312" y="135"/>
                            <a:pt x="311" y="136"/>
                          </a:cubicBezTo>
                          <a:cubicBezTo>
                            <a:pt x="306" y="146"/>
                            <a:pt x="297" y="151"/>
                            <a:pt x="289" y="156"/>
                          </a:cubicBezTo>
                          <a:cubicBezTo>
                            <a:pt x="284" y="158"/>
                            <a:pt x="279" y="161"/>
                            <a:pt x="276" y="165"/>
                          </a:cubicBezTo>
                          <a:lnTo>
                            <a:pt x="274" y="167"/>
                          </a:lnTo>
                          <a:lnTo>
                            <a:pt x="274" y="164"/>
                          </a:lnTo>
                          <a:cubicBezTo>
                            <a:pt x="274" y="156"/>
                            <a:pt x="282" y="143"/>
                            <a:pt x="292" y="128"/>
                          </a:cubicBezTo>
                          <a:cubicBezTo>
                            <a:pt x="305" y="109"/>
                            <a:pt x="322" y="85"/>
                            <a:pt x="322" y="63"/>
                          </a:cubicBezTo>
                          <a:cubicBezTo>
                            <a:pt x="322" y="50"/>
                            <a:pt x="298" y="25"/>
                            <a:pt x="286" y="25"/>
                          </a:cubicBezTo>
                          <a:cubicBezTo>
                            <a:pt x="281" y="25"/>
                            <a:pt x="272" y="25"/>
                            <a:pt x="268" y="27"/>
                          </a:cubicBezTo>
                          <a:cubicBezTo>
                            <a:pt x="267" y="38"/>
                            <a:pt x="262" y="40"/>
                            <a:pt x="257" y="40"/>
                          </a:cubicBezTo>
                          <a:cubicBezTo>
                            <a:pt x="257" y="40"/>
                            <a:pt x="256" y="40"/>
                            <a:pt x="255" y="40"/>
                          </a:cubicBezTo>
                          <a:cubicBezTo>
                            <a:pt x="255" y="40"/>
                            <a:pt x="254" y="40"/>
                            <a:pt x="253" y="40"/>
                          </a:cubicBezTo>
                          <a:cubicBezTo>
                            <a:pt x="253" y="40"/>
                            <a:pt x="252" y="39"/>
                            <a:pt x="252" y="39"/>
                          </a:cubicBezTo>
                          <a:cubicBezTo>
                            <a:pt x="251" y="38"/>
                            <a:pt x="252" y="36"/>
                            <a:pt x="254" y="34"/>
                          </a:cubicBezTo>
                          <a:cubicBezTo>
                            <a:pt x="255" y="30"/>
                            <a:pt x="258" y="25"/>
                            <a:pt x="257" y="23"/>
                          </a:cubicBezTo>
                          <a:cubicBezTo>
                            <a:pt x="255" y="19"/>
                            <a:pt x="247" y="19"/>
                            <a:pt x="234" y="21"/>
                          </a:cubicBezTo>
                          <a:lnTo>
                            <a:pt x="233" y="21"/>
                          </a:lnTo>
                          <a:lnTo>
                            <a:pt x="233" y="20"/>
                          </a:lnTo>
                          <a:cubicBezTo>
                            <a:pt x="232" y="20"/>
                            <a:pt x="232" y="19"/>
                            <a:pt x="232" y="18"/>
                          </a:cubicBezTo>
                          <a:cubicBezTo>
                            <a:pt x="232" y="17"/>
                            <a:pt x="234" y="16"/>
                            <a:pt x="236" y="15"/>
                          </a:cubicBezTo>
                          <a:cubicBezTo>
                            <a:pt x="238" y="14"/>
                            <a:pt x="242" y="12"/>
                            <a:pt x="242" y="10"/>
                          </a:cubicBezTo>
                          <a:cubicBezTo>
                            <a:pt x="242" y="8"/>
                            <a:pt x="241" y="6"/>
                            <a:pt x="239" y="4"/>
                          </a:cubicBezTo>
                          <a:cubicBezTo>
                            <a:pt x="231" y="0"/>
                            <a:pt x="224" y="1"/>
                            <a:pt x="223" y="4"/>
                          </a:cubicBezTo>
                          <a:lnTo>
                            <a:pt x="223" y="4"/>
                          </a:lnTo>
                          <a:lnTo>
                            <a:pt x="223" y="5"/>
                          </a:lnTo>
                          <a:cubicBezTo>
                            <a:pt x="221" y="7"/>
                            <a:pt x="218" y="11"/>
                            <a:pt x="216" y="16"/>
                          </a:cubicBezTo>
                          <a:cubicBezTo>
                            <a:pt x="214" y="20"/>
                            <a:pt x="211" y="25"/>
                            <a:pt x="209" y="28"/>
                          </a:cubicBezTo>
                          <a:cubicBezTo>
                            <a:pt x="207" y="30"/>
                            <a:pt x="208" y="33"/>
                            <a:pt x="209" y="36"/>
                          </a:cubicBezTo>
                          <a:cubicBezTo>
                            <a:pt x="211" y="41"/>
                            <a:pt x="214" y="47"/>
                            <a:pt x="203" y="52"/>
                          </a:cubicBezTo>
                          <a:lnTo>
                            <a:pt x="202" y="52"/>
                          </a:lnTo>
                          <a:lnTo>
                            <a:pt x="202" y="52"/>
                          </a:lnTo>
                          <a:cubicBezTo>
                            <a:pt x="202" y="52"/>
                            <a:pt x="198" y="51"/>
                            <a:pt x="195" y="51"/>
                          </a:cubicBezTo>
                          <a:cubicBezTo>
                            <a:pt x="194" y="51"/>
                            <a:pt x="193" y="51"/>
                            <a:pt x="193" y="51"/>
                          </a:cubicBezTo>
                          <a:cubicBezTo>
                            <a:pt x="193" y="52"/>
                            <a:pt x="192" y="54"/>
                            <a:pt x="201" y="63"/>
                          </a:cubicBezTo>
                          <a:lnTo>
                            <a:pt x="207" y="68"/>
                          </a:lnTo>
                          <a:lnTo>
                            <a:pt x="200" y="65"/>
                          </a:lnTo>
                          <a:cubicBezTo>
                            <a:pt x="195" y="62"/>
                            <a:pt x="193" y="62"/>
                            <a:pt x="192" y="62"/>
                          </a:cubicBezTo>
                          <a:cubicBezTo>
                            <a:pt x="191" y="62"/>
                            <a:pt x="191" y="62"/>
                            <a:pt x="190" y="62"/>
                          </a:cubicBezTo>
                          <a:cubicBezTo>
                            <a:pt x="190" y="62"/>
                            <a:pt x="190" y="62"/>
                            <a:pt x="189" y="62"/>
                          </a:cubicBezTo>
                          <a:cubicBezTo>
                            <a:pt x="189" y="63"/>
                            <a:pt x="188" y="63"/>
                            <a:pt x="188" y="64"/>
                          </a:cubicBezTo>
                          <a:cubicBezTo>
                            <a:pt x="183" y="69"/>
                            <a:pt x="178" y="75"/>
                            <a:pt x="174" y="74"/>
                          </a:cubicBezTo>
                          <a:cubicBezTo>
                            <a:pt x="173" y="74"/>
                            <a:pt x="173" y="73"/>
                            <a:pt x="173" y="73"/>
                          </a:cubicBezTo>
                          <a:cubicBezTo>
                            <a:pt x="172" y="71"/>
                            <a:pt x="173" y="69"/>
                            <a:pt x="174" y="67"/>
                          </a:cubicBezTo>
                          <a:cubicBezTo>
                            <a:pt x="175" y="65"/>
                            <a:pt x="176" y="62"/>
                            <a:pt x="176" y="61"/>
                          </a:cubicBezTo>
                          <a:cubicBezTo>
                            <a:pt x="176" y="61"/>
                            <a:pt x="175" y="61"/>
                            <a:pt x="174" y="61"/>
                          </a:cubicBezTo>
                          <a:cubicBezTo>
                            <a:pt x="166" y="67"/>
                            <a:pt x="161" y="68"/>
                            <a:pt x="156" y="69"/>
                          </a:cubicBezTo>
                          <a:cubicBezTo>
                            <a:pt x="154" y="69"/>
                            <a:pt x="153" y="69"/>
                            <a:pt x="151" y="69"/>
                          </a:cubicBezTo>
                          <a:lnTo>
                            <a:pt x="151" y="69"/>
                          </a:lnTo>
                          <a:cubicBezTo>
                            <a:pt x="146" y="69"/>
                            <a:pt x="145" y="70"/>
                            <a:pt x="145" y="70"/>
                          </a:cubicBezTo>
                          <a:cubicBezTo>
                            <a:pt x="145" y="71"/>
                            <a:pt x="146" y="72"/>
                            <a:pt x="147" y="72"/>
                          </a:cubicBezTo>
                          <a:cubicBezTo>
                            <a:pt x="148" y="74"/>
                            <a:pt x="150" y="76"/>
                            <a:pt x="149" y="78"/>
                          </a:cubicBezTo>
                          <a:cubicBezTo>
                            <a:pt x="149" y="79"/>
                            <a:pt x="149" y="79"/>
                            <a:pt x="148" y="80"/>
                          </a:cubicBezTo>
                          <a:cubicBezTo>
                            <a:pt x="146" y="82"/>
                            <a:pt x="142" y="82"/>
                            <a:pt x="138" y="84"/>
                          </a:cubicBezTo>
                          <a:cubicBezTo>
                            <a:pt x="132" y="85"/>
                            <a:pt x="125" y="87"/>
                            <a:pt x="121" y="90"/>
                          </a:cubicBezTo>
                          <a:cubicBezTo>
                            <a:pt x="107" y="100"/>
                            <a:pt x="99" y="110"/>
                            <a:pt x="92" y="120"/>
                          </a:cubicBezTo>
                          <a:cubicBezTo>
                            <a:pt x="89" y="124"/>
                            <a:pt x="93" y="134"/>
                            <a:pt x="96" y="141"/>
                          </a:cubicBezTo>
                          <a:cubicBezTo>
                            <a:pt x="99" y="148"/>
                            <a:pt x="100" y="151"/>
                            <a:pt x="99" y="153"/>
                          </a:cubicBezTo>
                          <a:cubicBezTo>
                            <a:pt x="98" y="154"/>
                            <a:pt x="98" y="154"/>
                            <a:pt x="97" y="154"/>
                          </a:cubicBezTo>
                          <a:cubicBezTo>
                            <a:pt x="96" y="154"/>
                            <a:pt x="94" y="153"/>
                            <a:pt x="88" y="149"/>
                          </a:cubicBezTo>
                          <a:cubicBezTo>
                            <a:pt x="78" y="151"/>
                            <a:pt x="71" y="152"/>
                            <a:pt x="63" y="152"/>
                          </a:cubicBezTo>
                          <a:cubicBezTo>
                            <a:pt x="59" y="152"/>
                            <a:pt x="56" y="151"/>
                            <a:pt x="53" y="151"/>
                          </a:cubicBezTo>
                          <a:cubicBezTo>
                            <a:pt x="50" y="151"/>
                            <a:pt x="47" y="151"/>
                            <a:pt x="44" y="151"/>
                          </a:cubicBezTo>
                          <a:cubicBezTo>
                            <a:pt x="35" y="151"/>
                            <a:pt x="30" y="153"/>
                            <a:pt x="28" y="156"/>
                          </a:cubicBezTo>
                          <a:cubicBezTo>
                            <a:pt x="26" y="159"/>
                            <a:pt x="27" y="165"/>
                            <a:pt x="32" y="174"/>
                          </a:cubicBezTo>
                          <a:cubicBezTo>
                            <a:pt x="34" y="177"/>
                            <a:pt x="33" y="180"/>
                            <a:pt x="32" y="183"/>
                          </a:cubicBezTo>
                          <a:cubicBezTo>
                            <a:pt x="30" y="189"/>
                            <a:pt x="29" y="195"/>
                            <a:pt x="37" y="199"/>
                          </a:cubicBezTo>
                          <a:cubicBezTo>
                            <a:pt x="38" y="198"/>
                            <a:pt x="38" y="198"/>
                            <a:pt x="39" y="198"/>
                          </a:cubicBezTo>
                          <a:cubicBezTo>
                            <a:pt x="42" y="198"/>
                            <a:pt x="42" y="202"/>
                            <a:pt x="43" y="205"/>
                          </a:cubicBezTo>
                          <a:cubicBezTo>
                            <a:pt x="44" y="208"/>
                            <a:pt x="45" y="211"/>
                            <a:pt x="46" y="211"/>
                          </a:cubicBezTo>
                          <a:cubicBezTo>
                            <a:pt x="46" y="211"/>
                            <a:pt x="47" y="211"/>
                            <a:pt x="47" y="211"/>
                          </a:cubicBezTo>
                          <a:lnTo>
                            <a:pt x="48" y="210"/>
                          </a:lnTo>
                          <a:lnTo>
                            <a:pt x="49" y="211"/>
                          </a:lnTo>
                          <a:cubicBezTo>
                            <a:pt x="56" y="220"/>
                            <a:pt x="59" y="225"/>
                            <a:pt x="48" y="237"/>
                          </a:cubicBezTo>
                          <a:cubicBezTo>
                            <a:pt x="50" y="241"/>
                            <a:pt x="57" y="257"/>
                            <a:pt x="54" y="262"/>
                          </a:cubicBezTo>
                          <a:cubicBezTo>
                            <a:pt x="48" y="273"/>
                            <a:pt x="46" y="275"/>
                            <a:pt x="44" y="275"/>
                          </a:cubicBezTo>
                          <a:cubicBezTo>
                            <a:pt x="42" y="275"/>
                            <a:pt x="41" y="273"/>
                            <a:pt x="40" y="271"/>
                          </a:cubicBezTo>
                          <a:cubicBezTo>
                            <a:pt x="40" y="271"/>
                            <a:pt x="40" y="270"/>
                            <a:pt x="40" y="270"/>
                          </a:cubicBezTo>
                          <a:lnTo>
                            <a:pt x="39" y="269"/>
                          </a:lnTo>
                          <a:lnTo>
                            <a:pt x="40" y="269"/>
                          </a:lnTo>
                          <a:cubicBezTo>
                            <a:pt x="46" y="256"/>
                            <a:pt x="46" y="248"/>
                            <a:pt x="45" y="246"/>
                          </a:cubicBezTo>
                          <a:cubicBezTo>
                            <a:pt x="45" y="246"/>
                            <a:pt x="44" y="246"/>
                            <a:pt x="44" y="246"/>
                          </a:cubicBezTo>
                          <a:cubicBezTo>
                            <a:pt x="43" y="246"/>
                            <a:pt x="39" y="250"/>
                            <a:pt x="36" y="264"/>
                          </a:cubicBezTo>
                          <a:lnTo>
                            <a:pt x="33" y="273"/>
                          </a:lnTo>
                          <a:lnTo>
                            <a:pt x="33" y="264"/>
                          </a:lnTo>
                          <a:cubicBezTo>
                            <a:pt x="33" y="258"/>
                            <a:pt x="38" y="236"/>
                            <a:pt x="41" y="232"/>
                          </a:cubicBezTo>
                          <a:cubicBezTo>
                            <a:pt x="47" y="222"/>
                            <a:pt x="47" y="219"/>
                            <a:pt x="47" y="218"/>
                          </a:cubicBezTo>
                          <a:cubicBezTo>
                            <a:pt x="47" y="218"/>
                            <a:pt x="46" y="218"/>
                            <a:pt x="46" y="218"/>
                          </a:cubicBezTo>
                          <a:cubicBezTo>
                            <a:pt x="45" y="218"/>
                            <a:pt x="44" y="218"/>
                            <a:pt x="42" y="218"/>
                          </a:cubicBezTo>
                          <a:cubicBezTo>
                            <a:pt x="41" y="218"/>
                            <a:pt x="39" y="218"/>
                            <a:pt x="38" y="218"/>
                          </a:cubicBezTo>
                          <a:cubicBezTo>
                            <a:pt x="34" y="218"/>
                            <a:pt x="31" y="217"/>
                            <a:pt x="30" y="214"/>
                          </a:cubicBezTo>
                          <a:cubicBezTo>
                            <a:pt x="27" y="206"/>
                            <a:pt x="24" y="203"/>
                            <a:pt x="19" y="199"/>
                          </a:cubicBezTo>
                          <a:cubicBezTo>
                            <a:pt x="17" y="197"/>
                            <a:pt x="14" y="195"/>
                            <a:pt x="11" y="192"/>
                          </a:cubicBezTo>
                          <a:cubicBezTo>
                            <a:pt x="10" y="192"/>
                            <a:pt x="9" y="192"/>
                            <a:pt x="8" y="193"/>
                          </a:cubicBezTo>
                          <a:cubicBezTo>
                            <a:pt x="7" y="194"/>
                            <a:pt x="7" y="194"/>
                            <a:pt x="7" y="195"/>
                          </a:cubicBezTo>
                          <a:cubicBezTo>
                            <a:pt x="7" y="196"/>
                            <a:pt x="7" y="196"/>
                            <a:pt x="7" y="197"/>
                          </a:cubicBezTo>
                          <a:cubicBezTo>
                            <a:pt x="7" y="200"/>
                            <a:pt x="10" y="201"/>
                            <a:pt x="13" y="202"/>
                          </a:cubicBezTo>
                          <a:cubicBezTo>
                            <a:pt x="17" y="204"/>
                            <a:pt x="22" y="205"/>
                            <a:pt x="22" y="211"/>
                          </a:cubicBezTo>
                          <a:cubicBezTo>
                            <a:pt x="23" y="220"/>
                            <a:pt x="19" y="222"/>
                            <a:pt x="15" y="223"/>
                          </a:cubicBezTo>
                          <a:cubicBezTo>
                            <a:pt x="12" y="224"/>
                            <a:pt x="11" y="224"/>
                            <a:pt x="11" y="227"/>
                          </a:cubicBezTo>
                          <a:cubicBezTo>
                            <a:pt x="11" y="229"/>
                            <a:pt x="13" y="232"/>
                            <a:pt x="15" y="234"/>
                          </a:cubicBezTo>
                          <a:cubicBezTo>
                            <a:pt x="18" y="238"/>
                            <a:pt x="22" y="243"/>
                            <a:pt x="22" y="250"/>
                          </a:cubicBezTo>
                          <a:cubicBezTo>
                            <a:pt x="22" y="261"/>
                            <a:pt x="16" y="264"/>
                            <a:pt x="10" y="267"/>
                          </a:cubicBezTo>
                          <a:cubicBezTo>
                            <a:pt x="5" y="270"/>
                            <a:pt x="0" y="273"/>
                            <a:pt x="0" y="282"/>
                          </a:cubicBezTo>
                          <a:cubicBezTo>
                            <a:pt x="0" y="289"/>
                            <a:pt x="14" y="302"/>
                            <a:pt x="21" y="302"/>
                          </a:cubicBezTo>
                          <a:cubicBezTo>
                            <a:pt x="23" y="302"/>
                            <a:pt x="24" y="301"/>
                            <a:pt x="25" y="301"/>
                          </a:cubicBezTo>
                          <a:cubicBezTo>
                            <a:pt x="25" y="301"/>
                            <a:pt x="26" y="300"/>
                            <a:pt x="28" y="301"/>
                          </a:cubicBezTo>
                          <a:lnTo>
                            <a:pt x="28" y="301"/>
                          </a:lnTo>
                          <a:lnTo>
                            <a:pt x="28" y="301"/>
                          </a:lnTo>
                          <a:cubicBezTo>
                            <a:pt x="29" y="303"/>
                            <a:pt x="31" y="304"/>
                            <a:pt x="32" y="305"/>
                          </a:cubicBezTo>
                          <a:cubicBezTo>
                            <a:pt x="35" y="308"/>
                            <a:pt x="39" y="311"/>
                            <a:pt x="39" y="318"/>
                          </a:cubicBezTo>
                          <a:cubicBezTo>
                            <a:pt x="39" y="322"/>
                            <a:pt x="39" y="325"/>
                            <a:pt x="35" y="328"/>
                          </a:cubicBezTo>
                          <a:lnTo>
                            <a:pt x="36" y="331"/>
                          </a:lnTo>
                          <a:lnTo>
                            <a:pt x="37" y="335"/>
                          </a:lnTo>
                          <a:lnTo>
                            <a:pt x="36" y="335"/>
                          </a:lnTo>
                          <a:cubicBezTo>
                            <a:pt x="35" y="338"/>
                            <a:pt x="33" y="343"/>
                            <a:pt x="30" y="345"/>
                          </a:cubicBezTo>
                          <a:lnTo>
                            <a:pt x="29" y="346"/>
                          </a:lnTo>
                          <a:cubicBezTo>
                            <a:pt x="29" y="346"/>
                            <a:pt x="28" y="346"/>
                            <a:pt x="27" y="346"/>
                          </a:cubicBezTo>
                          <a:cubicBezTo>
                            <a:pt x="24" y="346"/>
                            <a:pt x="23" y="347"/>
                            <a:pt x="23" y="348"/>
                          </a:cubicBezTo>
                          <a:cubicBezTo>
                            <a:pt x="25" y="357"/>
                            <a:pt x="27" y="372"/>
                            <a:pt x="28" y="374"/>
                          </a:cubicBezTo>
                          <a:cubicBezTo>
                            <a:pt x="29" y="376"/>
                            <a:pt x="31" y="376"/>
                            <a:pt x="32" y="377"/>
                          </a:cubicBezTo>
                          <a:cubicBezTo>
                            <a:pt x="34" y="379"/>
                            <a:pt x="36" y="380"/>
                            <a:pt x="36" y="386"/>
                          </a:cubicBezTo>
                          <a:lnTo>
                            <a:pt x="36" y="407"/>
                          </a:lnTo>
                          <a:cubicBezTo>
                            <a:pt x="36" y="415"/>
                            <a:pt x="41" y="418"/>
                            <a:pt x="47" y="421"/>
                          </a:cubicBezTo>
                          <a:cubicBezTo>
                            <a:pt x="48" y="422"/>
                            <a:pt x="48" y="422"/>
                            <a:pt x="49" y="423"/>
                          </a:cubicBezTo>
                          <a:lnTo>
                            <a:pt x="50" y="423"/>
                          </a:lnTo>
                          <a:lnTo>
                            <a:pt x="51" y="439"/>
                          </a:lnTo>
                          <a:lnTo>
                            <a:pt x="50" y="439"/>
                          </a:lnTo>
                          <a:cubicBezTo>
                            <a:pt x="49" y="440"/>
                            <a:pt x="47" y="443"/>
                            <a:pt x="47" y="445"/>
                          </a:cubicBezTo>
                          <a:cubicBezTo>
                            <a:pt x="47" y="449"/>
                            <a:pt x="60" y="453"/>
                            <a:pt x="66" y="453"/>
                          </a:cubicBezTo>
                          <a:lnTo>
                            <a:pt x="67" y="453"/>
                          </a:lnTo>
                          <a:lnTo>
                            <a:pt x="67" y="454"/>
                          </a:lnTo>
                          <a:cubicBezTo>
                            <a:pt x="67" y="456"/>
                            <a:pt x="67" y="459"/>
                            <a:pt x="68" y="461"/>
                          </a:cubicBezTo>
                          <a:cubicBezTo>
                            <a:pt x="68" y="463"/>
                            <a:pt x="69" y="466"/>
                            <a:pt x="69" y="470"/>
                          </a:cubicBezTo>
                          <a:cubicBezTo>
                            <a:pt x="69" y="478"/>
                            <a:pt x="65" y="481"/>
                            <a:pt x="61" y="483"/>
                          </a:cubicBezTo>
                          <a:cubicBezTo>
                            <a:pt x="58" y="486"/>
                            <a:pt x="55" y="488"/>
                            <a:pt x="55" y="494"/>
                          </a:cubicBezTo>
                          <a:cubicBezTo>
                            <a:pt x="55" y="496"/>
                            <a:pt x="56" y="498"/>
                            <a:pt x="57" y="500"/>
                          </a:cubicBezTo>
                          <a:cubicBezTo>
                            <a:pt x="58" y="502"/>
                            <a:pt x="60" y="505"/>
                            <a:pt x="60" y="509"/>
                          </a:cubicBezTo>
                          <a:cubicBezTo>
                            <a:pt x="60" y="514"/>
                            <a:pt x="57" y="516"/>
                            <a:pt x="54" y="518"/>
                          </a:cubicBezTo>
                          <a:cubicBezTo>
                            <a:pt x="52" y="520"/>
                            <a:pt x="50" y="522"/>
                            <a:pt x="50" y="524"/>
                          </a:cubicBezTo>
                          <a:cubicBezTo>
                            <a:pt x="50" y="526"/>
                            <a:pt x="49" y="527"/>
                            <a:pt x="49" y="528"/>
                          </a:cubicBezTo>
                          <a:cubicBezTo>
                            <a:pt x="49" y="531"/>
                            <a:pt x="49" y="533"/>
                            <a:pt x="47" y="535"/>
                          </a:cubicBezTo>
                          <a:cubicBezTo>
                            <a:pt x="46" y="535"/>
                            <a:pt x="44" y="535"/>
                            <a:pt x="43" y="535"/>
                          </a:cubicBezTo>
                          <a:cubicBezTo>
                            <a:pt x="43" y="535"/>
                            <a:pt x="42" y="535"/>
                            <a:pt x="42" y="535"/>
                          </a:cubicBezTo>
                          <a:cubicBezTo>
                            <a:pt x="42" y="546"/>
                            <a:pt x="48" y="557"/>
                            <a:pt x="60" y="557"/>
                          </a:cubicBezTo>
                          <a:lnTo>
                            <a:pt x="61" y="557"/>
                          </a:lnTo>
                          <a:lnTo>
                            <a:pt x="62" y="558"/>
                          </a:lnTo>
                          <a:cubicBezTo>
                            <a:pt x="63" y="569"/>
                            <a:pt x="55" y="572"/>
                            <a:pt x="47" y="574"/>
                          </a:cubicBezTo>
                          <a:cubicBezTo>
                            <a:pt x="41" y="576"/>
                            <a:pt x="36" y="578"/>
                            <a:pt x="36" y="583"/>
                          </a:cubicBezTo>
                          <a:cubicBezTo>
                            <a:pt x="36" y="586"/>
                            <a:pt x="38" y="587"/>
                            <a:pt x="39" y="589"/>
                          </a:cubicBezTo>
                          <a:cubicBezTo>
                            <a:pt x="40" y="591"/>
                            <a:pt x="42" y="593"/>
                            <a:pt x="42" y="596"/>
                          </a:cubicBezTo>
                          <a:lnTo>
                            <a:pt x="42" y="609"/>
                          </a:lnTo>
                          <a:cubicBezTo>
                            <a:pt x="42" y="609"/>
                            <a:pt x="42" y="614"/>
                            <a:pt x="45" y="614"/>
                          </a:cubicBezTo>
                          <a:cubicBezTo>
                            <a:pt x="49" y="614"/>
                            <a:pt x="51" y="613"/>
                            <a:pt x="54" y="613"/>
                          </a:cubicBezTo>
                          <a:cubicBezTo>
                            <a:pt x="57" y="612"/>
                            <a:pt x="60" y="612"/>
                            <a:pt x="64" y="612"/>
                          </a:cubicBezTo>
                          <a:cubicBezTo>
                            <a:pt x="71" y="612"/>
                            <a:pt x="74" y="615"/>
                            <a:pt x="76" y="618"/>
                          </a:cubicBezTo>
                          <a:cubicBezTo>
                            <a:pt x="78" y="620"/>
                            <a:pt x="80" y="622"/>
                            <a:pt x="84" y="623"/>
                          </a:cubicBezTo>
                          <a:lnTo>
                            <a:pt x="85" y="623"/>
                          </a:lnTo>
                          <a:lnTo>
                            <a:pt x="85" y="623"/>
                          </a:lnTo>
                          <a:cubicBezTo>
                            <a:pt x="86" y="626"/>
                            <a:pt x="89" y="633"/>
                            <a:pt x="91" y="635"/>
                          </a:cubicBezTo>
                          <a:cubicBezTo>
                            <a:pt x="92" y="636"/>
                            <a:pt x="94" y="636"/>
                            <a:pt x="96" y="636"/>
                          </a:cubicBezTo>
                          <a:cubicBezTo>
                            <a:pt x="99" y="637"/>
                            <a:pt x="103" y="639"/>
                            <a:pt x="103" y="644"/>
                          </a:cubicBezTo>
                          <a:cubicBezTo>
                            <a:pt x="103" y="648"/>
                            <a:pt x="101" y="651"/>
                            <a:pt x="99" y="654"/>
                          </a:cubicBezTo>
                          <a:cubicBezTo>
                            <a:pt x="96" y="657"/>
                            <a:pt x="93" y="661"/>
                            <a:pt x="93" y="667"/>
                          </a:cubicBezTo>
                          <a:cubicBezTo>
                            <a:pt x="93" y="673"/>
                            <a:pt x="98" y="674"/>
                            <a:pt x="103" y="676"/>
                          </a:cubicBezTo>
                          <a:cubicBezTo>
                            <a:pt x="108" y="677"/>
                            <a:pt x="114" y="679"/>
                            <a:pt x="114" y="686"/>
                          </a:cubicBezTo>
                          <a:cubicBezTo>
                            <a:pt x="114" y="692"/>
                            <a:pt x="111" y="694"/>
                            <a:pt x="108" y="697"/>
                          </a:cubicBezTo>
                          <a:cubicBezTo>
                            <a:pt x="105" y="699"/>
                            <a:pt x="103" y="701"/>
                            <a:pt x="103" y="705"/>
                          </a:cubicBezTo>
                          <a:lnTo>
                            <a:pt x="103" y="725"/>
                          </a:lnTo>
                          <a:cubicBezTo>
                            <a:pt x="103" y="728"/>
                            <a:pt x="104" y="730"/>
                            <a:pt x="107" y="733"/>
                          </a:cubicBezTo>
                          <a:cubicBezTo>
                            <a:pt x="110" y="736"/>
                            <a:pt x="114" y="741"/>
                            <a:pt x="114" y="749"/>
                          </a:cubicBezTo>
                          <a:cubicBezTo>
                            <a:pt x="114" y="754"/>
                            <a:pt x="110" y="755"/>
                            <a:pt x="108" y="757"/>
                          </a:cubicBezTo>
                          <a:cubicBezTo>
                            <a:pt x="105" y="758"/>
                            <a:pt x="104" y="759"/>
                            <a:pt x="104" y="761"/>
                          </a:cubicBezTo>
                          <a:cubicBezTo>
                            <a:pt x="104" y="764"/>
                            <a:pt x="113" y="773"/>
                            <a:pt x="116" y="773"/>
                          </a:cubicBezTo>
                          <a:cubicBezTo>
                            <a:pt x="119" y="773"/>
                            <a:pt x="120" y="773"/>
                            <a:pt x="122" y="772"/>
                          </a:cubicBezTo>
                          <a:cubicBezTo>
                            <a:pt x="124" y="772"/>
                            <a:pt x="125" y="772"/>
                            <a:pt x="127" y="772"/>
                          </a:cubicBezTo>
                          <a:cubicBezTo>
                            <a:pt x="131" y="772"/>
                            <a:pt x="133" y="774"/>
                            <a:pt x="135" y="775"/>
                          </a:cubicBezTo>
                          <a:cubicBezTo>
                            <a:pt x="136" y="776"/>
                            <a:pt x="137" y="777"/>
                            <a:pt x="138" y="777"/>
                          </a:cubicBezTo>
                          <a:cubicBezTo>
                            <a:pt x="146" y="782"/>
                            <a:pt x="148" y="792"/>
                            <a:pt x="151" y="801"/>
                          </a:cubicBezTo>
                          <a:cubicBezTo>
                            <a:pt x="153" y="808"/>
                            <a:pt x="154" y="815"/>
                            <a:pt x="159" y="820"/>
                          </a:cubicBezTo>
                          <a:lnTo>
                            <a:pt x="159" y="820"/>
                          </a:lnTo>
                          <a:lnTo>
                            <a:pt x="159" y="821"/>
                          </a:lnTo>
                          <a:cubicBezTo>
                            <a:pt x="159" y="822"/>
                            <a:pt x="160" y="823"/>
                            <a:pt x="161" y="824"/>
                          </a:cubicBezTo>
                          <a:cubicBezTo>
                            <a:pt x="161" y="825"/>
                            <a:pt x="162" y="827"/>
                            <a:pt x="162" y="829"/>
                          </a:cubicBezTo>
                          <a:cubicBezTo>
                            <a:pt x="162" y="832"/>
                            <a:pt x="160" y="833"/>
                            <a:pt x="158" y="835"/>
                          </a:cubicBezTo>
                          <a:cubicBezTo>
                            <a:pt x="157" y="835"/>
                            <a:pt x="156" y="836"/>
                            <a:pt x="156" y="837"/>
                          </a:cubicBezTo>
                          <a:cubicBezTo>
                            <a:pt x="155" y="839"/>
                            <a:pt x="156" y="840"/>
                            <a:pt x="156" y="841"/>
                          </a:cubicBezTo>
                          <a:cubicBezTo>
                            <a:pt x="156" y="843"/>
                            <a:pt x="156" y="845"/>
                            <a:pt x="153" y="847"/>
                          </a:cubicBezTo>
                          <a:cubicBezTo>
                            <a:pt x="152" y="850"/>
                            <a:pt x="149" y="852"/>
                            <a:pt x="147" y="854"/>
                          </a:cubicBezTo>
                          <a:cubicBezTo>
                            <a:pt x="142" y="857"/>
                            <a:pt x="137" y="860"/>
                            <a:pt x="137" y="868"/>
                          </a:cubicBezTo>
                          <a:cubicBezTo>
                            <a:pt x="139" y="870"/>
                            <a:pt x="142" y="873"/>
                            <a:pt x="143" y="874"/>
                          </a:cubicBezTo>
                          <a:lnTo>
                            <a:pt x="156" y="874"/>
                          </a:lnTo>
                          <a:lnTo>
                            <a:pt x="157" y="875"/>
                          </a:lnTo>
                          <a:cubicBezTo>
                            <a:pt x="158" y="877"/>
                            <a:pt x="161" y="878"/>
                            <a:pt x="166" y="878"/>
                          </a:cubicBezTo>
                          <a:cubicBezTo>
                            <a:pt x="185" y="878"/>
                            <a:pt x="195" y="861"/>
                            <a:pt x="202" y="842"/>
                          </a:cubicBezTo>
                          <a:cubicBezTo>
                            <a:pt x="203" y="840"/>
                            <a:pt x="205" y="839"/>
                            <a:pt x="207" y="838"/>
                          </a:cubicBezTo>
                          <a:cubicBezTo>
                            <a:pt x="208" y="838"/>
                            <a:pt x="209" y="838"/>
                            <a:pt x="209" y="837"/>
                          </a:cubicBezTo>
                          <a:cubicBezTo>
                            <a:pt x="210" y="836"/>
                            <a:pt x="210" y="834"/>
                            <a:pt x="210" y="832"/>
                          </a:cubicBezTo>
                          <a:cubicBezTo>
                            <a:pt x="210" y="829"/>
                            <a:pt x="210" y="826"/>
                            <a:pt x="213" y="824"/>
                          </a:cubicBezTo>
                          <a:cubicBezTo>
                            <a:pt x="221" y="819"/>
                            <a:pt x="237" y="817"/>
                            <a:pt x="245" y="817"/>
                          </a:cubicBezTo>
                          <a:cubicBezTo>
                            <a:pt x="245" y="816"/>
                            <a:pt x="245" y="815"/>
                            <a:pt x="245" y="814"/>
                          </a:cubicBezTo>
                          <a:cubicBezTo>
                            <a:pt x="241" y="814"/>
                            <a:pt x="238" y="809"/>
                            <a:pt x="235" y="805"/>
                          </a:cubicBezTo>
                          <a:cubicBezTo>
                            <a:pt x="234" y="803"/>
                            <a:pt x="232" y="800"/>
                            <a:pt x="230" y="799"/>
                          </a:cubicBezTo>
                          <a:cubicBezTo>
                            <a:pt x="230" y="799"/>
                            <a:pt x="229" y="798"/>
                            <a:pt x="229" y="798"/>
                          </a:cubicBezTo>
                          <a:cubicBezTo>
                            <a:pt x="228" y="798"/>
                            <a:pt x="225" y="796"/>
                            <a:pt x="225" y="794"/>
                          </a:cubicBezTo>
                          <a:cubicBezTo>
                            <a:pt x="225" y="792"/>
                            <a:pt x="234" y="784"/>
                            <a:pt x="236" y="784"/>
                          </a:cubicBezTo>
                          <a:cubicBezTo>
                            <a:pt x="242" y="784"/>
                            <a:pt x="244" y="784"/>
                            <a:pt x="244" y="778"/>
                          </a:cubicBezTo>
                          <a:cubicBezTo>
                            <a:pt x="244" y="777"/>
                            <a:pt x="244" y="776"/>
                            <a:pt x="243" y="774"/>
                          </a:cubicBezTo>
                          <a:cubicBezTo>
                            <a:pt x="243" y="773"/>
                            <a:pt x="242" y="772"/>
                            <a:pt x="242" y="770"/>
                          </a:cubicBezTo>
                          <a:cubicBezTo>
                            <a:pt x="242" y="768"/>
                            <a:pt x="243" y="766"/>
                            <a:pt x="243" y="764"/>
                          </a:cubicBezTo>
                          <a:cubicBezTo>
                            <a:pt x="244" y="763"/>
                            <a:pt x="245" y="761"/>
                            <a:pt x="245" y="758"/>
                          </a:cubicBezTo>
                          <a:cubicBezTo>
                            <a:pt x="245" y="756"/>
                            <a:pt x="244" y="754"/>
                            <a:pt x="244" y="752"/>
                          </a:cubicBezTo>
                          <a:cubicBezTo>
                            <a:pt x="243" y="751"/>
                            <a:pt x="242" y="749"/>
                            <a:pt x="242" y="747"/>
                          </a:cubicBezTo>
                          <a:cubicBezTo>
                            <a:pt x="242" y="746"/>
                            <a:pt x="243" y="744"/>
                            <a:pt x="244" y="741"/>
                          </a:cubicBezTo>
                          <a:cubicBezTo>
                            <a:pt x="245" y="739"/>
                            <a:pt x="246" y="737"/>
                            <a:pt x="247" y="734"/>
                          </a:cubicBezTo>
                          <a:lnTo>
                            <a:pt x="247" y="733"/>
                          </a:lnTo>
                          <a:lnTo>
                            <a:pt x="248" y="733"/>
                          </a:lnTo>
                          <a:cubicBezTo>
                            <a:pt x="253" y="732"/>
                            <a:pt x="258" y="724"/>
                            <a:pt x="258" y="719"/>
                          </a:cubicBezTo>
                          <a:cubicBezTo>
                            <a:pt x="258" y="715"/>
                            <a:pt x="256" y="713"/>
                            <a:pt x="253" y="710"/>
                          </a:cubicBezTo>
                          <a:cubicBezTo>
                            <a:pt x="251" y="707"/>
                            <a:pt x="249" y="705"/>
                            <a:pt x="249" y="701"/>
                          </a:cubicBezTo>
                          <a:cubicBezTo>
                            <a:pt x="249" y="689"/>
                            <a:pt x="253" y="677"/>
                            <a:pt x="261" y="677"/>
                          </a:cubicBezTo>
                          <a:lnTo>
                            <a:pt x="272" y="677"/>
                          </a:lnTo>
                          <a:cubicBezTo>
                            <a:pt x="276" y="677"/>
                            <a:pt x="279" y="673"/>
                            <a:pt x="281" y="670"/>
                          </a:cubicBezTo>
                          <a:cubicBezTo>
                            <a:pt x="283" y="666"/>
                            <a:pt x="285" y="663"/>
                            <a:pt x="289" y="663"/>
                          </a:cubicBezTo>
                          <a:cubicBezTo>
                            <a:pt x="295" y="663"/>
                            <a:pt x="297" y="669"/>
                            <a:pt x="298" y="673"/>
                          </a:cubicBezTo>
                          <a:cubicBezTo>
                            <a:pt x="300" y="678"/>
                            <a:pt x="301" y="682"/>
                            <a:pt x="306" y="682"/>
                          </a:cubicBezTo>
                          <a:cubicBezTo>
                            <a:pt x="307" y="682"/>
                            <a:pt x="306" y="679"/>
                            <a:pt x="306" y="677"/>
                          </a:cubicBezTo>
                          <a:cubicBezTo>
                            <a:pt x="305" y="675"/>
                            <a:pt x="305" y="673"/>
                            <a:pt x="305" y="672"/>
                          </a:cubicBezTo>
                          <a:cubicBezTo>
                            <a:pt x="305" y="670"/>
                            <a:pt x="307" y="657"/>
                            <a:pt x="310" y="656"/>
                          </a:cubicBezTo>
                          <a:cubicBezTo>
                            <a:pt x="311" y="655"/>
                            <a:pt x="311" y="655"/>
                            <a:pt x="312" y="655"/>
                          </a:cubicBezTo>
                          <a:cubicBezTo>
                            <a:pt x="312" y="655"/>
                            <a:pt x="313" y="655"/>
                            <a:pt x="313" y="655"/>
                          </a:cubicBezTo>
                          <a:cubicBezTo>
                            <a:pt x="313" y="655"/>
                            <a:pt x="314" y="655"/>
                            <a:pt x="314" y="655"/>
                          </a:cubicBezTo>
                          <a:cubicBezTo>
                            <a:pt x="314" y="654"/>
                            <a:pt x="314" y="653"/>
                            <a:pt x="314" y="652"/>
                          </a:cubicBezTo>
                          <a:cubicBezTo>
                            <a:pt x="314" y="651"/>
                            <a:pt x="314" y="649"/>
                            <a:pt x="316" y="647"/>
                          </a:cubicBezTo>
                          <a:cubicBezTo>
                            <a:pt x="317" y="646"/>
                            <a:pt x="319" y="645"/>
                            <a:pt x="320" y="643"/>
                          </a:cubicBezTo>
                          <a:cubicBezTo>
                            <a:pt x="323" y="641"/>
                            <a:pt x="327" y="637"/>
                            <a:pt x="327" y="634"/>
                          </a:cubicBezTo>
                          <a:cubicBezTo>
                            <a:pt x="327" y="633"/>
                            <a:pt x="327" y="633"/>
                            <a:pt x="326" y="632"/>
                          </a:cubicBezTo>
                          <a:cubicBezTo>
                            <a:pt x="325" y="632"/>
                            <a:pt x="324" y="631"/>
                            <a:pt x="324" y="631"/>
                          </a:cubicBezTo>
                          <a:lnTo>
                            <a:pt x="324" y="630"/>
                          </a:lnTo>
                          <a:lnTo>
                            <a:pt x="324" y="627"/>
                          </a:lnTo>
                          <a:cubicBezTo>
                            <a:pt x="324" y="625"/>
                            <a:pt x="324" y="623"/>
                            <a:pt x="326" y="622"/>
                          </a:cubicBezTo>
                          <a:cubicBezTo>
                            <a:pt x="328" y="619"/>
                            <a:pt x="332" y="617"/>
                            <a:pt x="335" y="617"/>
                          </a:cubicBezTo>
                          <a:cubicBezTo>
                            <a:pt x="338" y="617"/>
                            <a:pt x="338" y="619"/>
                            <a:pt x="339" y="621"/>
                          </a:cubicBezTo>
                          <a:cubicBezTo>
                            <a:pt x="339" y="622"/>
                            <a:pt x="340" y="623"/>
                            <a:pt x="340" y="624"/>
                          </a:cubicBezTo>
                          <a:cubicBezTo>
                            <a:pt x="347" y="628"/>
                            <a:pt x="356" y="633"/>
                            <a:pt x="358" y="633"/>
                          </a:cubicBezTo>
                          <a:cubicBezTo>
                            <a:pt x="364" y="633"/>
                            <a:pt x="364" y="629"/>
                            <a:pt x="364" y="628"/>
                          </a:cubicBezTo>
                          <a:lnTo>
                            <a:pt x="364" y="623"/>
                          </a:lnTo>
                          <a:cubicBezTo>
                            <a:pt x="364" y="621"/>
                            <a:pt x="365" y="619"/>
                            <a:pt x="366" y="618"/>
                          </a:cubicBezTo>
                          <a:cubicBezTo>
                            <a:pt x="367" y="617"/>
                            <a:pt x="367" y="617"/>
                            <a:pt x="367" y="616"/>
                          </a:cubicBezTo>
                          <a:lnTo>
                            <a:pt x="367" y="612"/>
                          </a:lnTo>
                          <a:cubicBezTo>
                            <a:pt x="366" y="610"/>
                            <a:pt x="364" y="608"/>
                            <a:pt x="362" y="607"/>
                          </a:cubicBezTo>
                          <a:cubicBezTo>
                            <a:pt x="359" y="605"/>
                            <a:pt x="357" y="603"/>
                            <a:pt x="357" y="601"/>
                          </a:cubicBezTo>
                          <a:cubicBezTo>
                            <a:pt x="357" y="597"/>
                            <a:pt x="360" y="595"/>
                            <a:pt x="362" y="593"/>
                          </a:cubicBezTo>
                          <a:cubicBezTo>
                            <a:pt x="364" y="591"/>
                            <a:pt x="366" y="589"/>
                            <a:pt x="366" y="587"/>
                          </a:cubicBezTo>
                          <a:cubicBezTo>
                            <a:pt x="366" y="585"/>
                            <a:pt x="365" y="583"/>
                            <a:pt x="364" y="581"/>
                          </a:cubicBezTo>
                          <a:cubicBezTo>
                            <a:pt x="363" y="581"/>
                            <a:pt x="363" y="580"/>
                            <a:pt x="363" y="579"/>
                          </a:cubicBezTo>
                          <a:lnTo>
                            <a:pt x="349" y="579"/>
                          </a:lnTo>
                          <a:lnTo>
                            <a:pt x="349" y="579"/>
                          </a:lnTo>
                          <a:cubicBezTo>
                            <a:pt x="346" y="576"/>
                            <a:pt x="345" y="566"/>
                            <a:pt x="345" y="562"/>
                          </a:cubicBezTo>
                          <a:cubicBezTo>
                            <a:pt x="345" y="557"/>
                            <a:pt x="346" y="555"/>
                            <a:pt x="347" y="553"/>
                          </a:cubicBezTo>
                          <a:cubicBezTo>
                            <a:pt x="348" y="552"/>
                            <a:pt x="349" y="550"/>
                            <a:pt x="349" y="549"/>
                          </a:cubicBezTo>
                          <a:cubicBezTo>
                            <a:pt x="347" y="548"/>
                            <a:pt x="347" y="547"/>
                            <a:pt x="346" y="545"/>
                          </a:cubicBezTo>
                          <a:lnTo>
                            <a:pt x="346" y="544"/>
                          </a:lnTo>
                          <a:lnTo>
                            <a:pt x="347" y="543"/>
                          </a:lnTo>
                          <a:cubicBezTo>
                            <a:pt x="349" y="542"/>
                            <a:pt x="350" y="541"/>
                            <a:pt x="351" y="539"/>
                          </a:cubicBezTo>
                          <a:cubicBezTo>
                            <a:pt x="352" y="538"/>
                            <a:pt x="353" y="537"/>
                            <a:pt x="356" y="535"/>
                          </a:cubicBezTo>
                          <a:cubicBezTo>
                            <a:pt x="356" y="535"/>
                            <a:pt x="356" y="534"/>
                            <a:pt x="357" y="534"/>
                          </a:cubicBezTo>
                          <a:cubicBezTo>
                            <a:pt x="358" y="533"/>
                            <a:pt x="359" y="532"/>
                            <a:pt x="359" y="530"/>
                          </a:cubicBezTo>
                          <a:cubicBezTo>
                            <a:pt x="359" y="527"/>
                            <a:pt x="360" y="525"/>
                            <a:pt x="361" y="523"/>
                          </a:cubicBezTo>
                          <a:cubicBezTo>
                            <a:pt x="363" y="521"/>
                            <a:pt x="364" y="519"/>
                            <a:pt x="364" y="516"/>
                          </a:cubicBezTo>
                          <a:cubicBezTo>
                            <a:pt x="364" y="516"/>
                            <a:pt x="364" y="515"/>
                            <a:pt x="363" y="514"/>
                          </a:cubicBezTo>
                          <a:cubicBezTo>
                            <a:pt x="362" y="513"/>
                            <a:pt x="361" y="512"/>
                            <a:pt x="361" y="509"/>
                          </a:cubicBezTo>
                          <a:cubicBezTo>
                            <a:pt x="361" y="508"/>
                            <a:pt x="362" y="506"/>
                            <a:pt x="363" y="505"/>
                          </a:cubicBezTo>
                          <a:cubicBezTo>
                            <a:pt x="363" y="504"/>
                            <a:pt x="364" y="503"/>
                            <a:pt x="364" y="501"/>
                          </a:cubicBezTo>
                          <a:cubicBezTo>
                            <a:pt x="364" y="498"/>
                            <a:pt x="362" y="496"/>
                            <a:pt x="360" y="494"/>
                          </a:cubicBezTo>
                          <a:cubicBezTo>
                            <a:pt x="357" y="492"/>
                            <a:pt x="354" y="490"/>
                            <a:pt x="354" y="485"/>
                          </a:cubicBezTo>
                          <a:cubicBezTo>
                            <a:pt x="354" y="481"/>
                            <a:pt x="356" y="479"/>
                            <a:pt x="357" y="478"/>
                          </a:cubicBezTo>
                          <a:cubicBezTo>
                            <a:pt x="358" y="476"/>
                            <a:pt x="359" y="476"/>
                            <a:pt x="359" y="475"/>
                          </a:cubicBezTo>
                          <a:cubicBezTo>
                            <a:pt x="359" y="473"/>
                            <a:pt x="358" y="473"/>
                            <a:pt x="357" y="471"/>
                          </a:cubicBezTo>
                          <a:cubicBezTo>
                            <a:pt x="356" y="470"/>
                            <a:pt x="354" y="467"/>
                            <a:pt x="354" y="463"/>
                          </a:cubicBezTo>
                          <a:cubicBezTo>
                            <a:pt x="354" y="455"/>
                            <a:pt x="359" y="454"/>
                            <a:pt x="364" y="452"/>
                          </a:cubicBezTo>
                          <a:cubicBezTo>
                            <a:pt x="368" y="451"/>
                            <a:pt x="371" y="450"/>
                            <a:pt x="373" y="447"/>
                          </a:cubicBezTo>
                          <a:lnTo>
                            <a:pt x="373" y="446"/>
                          </a:lnTo>
                          <a:cubicBezTo>
                            <a:pt x="372" y="446"/>
                            <a:pt x="372" y="446"/>
                            <a:pt x="372" y="44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Freeform 1189">
                      <a:extLst>
                        <a:ext uri="{FF2B5EF4-FFF2-40B4-BE49-F238E27FC236}">
                          <a16:creationId xmlns:a16="http://schemas.microsoft.com/office/drawing/2014/main" id="{886B7C65-DD3C-CB69-0B44-DFB3135126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066" y="4234048"/>
                      <a:ext cx="127803" cy="167273"/>
                    </a:xfrm>
                    <a:custGeom>
                      <a:avLst/>
                      <a:gdLst>
                        <a:gd name="T0" fmla="*/ 264 w 300"/>
                        <a:gd name="T1" fmla="*/ 170 h 392"/>
                        <a:gd name="T2" fmla="*/ 226 w 300"/>
                        <a:gd name="T3" fmla="*/ 189 h 392"/>
                        <a:gd name="T4" fmla="*/ 210 w 300"/>
                        <a:gd name="T5" fmla="*/ 181 h 392"/>
                        <a:gd name="T6" fmla="*/ 202 w 300"/>
                        <a:gd name="T7" fmla="*/ 130 h 392"/>
                        <a:gd name="T8" fmla="*/ 188 w 300"/>
                        <a:gd name="T9" fmla="*/ 115 h 392"/>
                        <a:gd name="T10" fmla="*/ 215 w 300"/>
                        <a:gd name="T11" fmla="*/ 109 h 392"/>
                        <a:gd name="T12" fmla="*/ 222 w 300"/>
                        <a:gd name="T13" fmla="*/ 82 h 392"/>
                        <a:gd name="T14" fmla="*/ 234 w 300"/>
                        <a:gd name="T15" fmla="*/ 83 h 392"/>
                        <a:gd name="T16" fmla="*/ 268 w 300"/>
                        <a:gd name="T17" fmla="*/ 50 h 392"/>
                        <a:gd name="T18" fmla="*/ 247 w 300"/>
                        <a:gd name="T19" fmla="*/ 39 h 392"/>
                        <a:gd name="T20" fmla="*/ 226 w 300"/>
                        <a:gd name="T21" fmla="*/ 38 h 392"/>
                        <a:gd name="T22" fmla="*/ 218 w 300"/>
                        <a:gd name="T23" fmla="*/ 0 h 392"/>
                        <a:gd name="T24" fmla="*/ 188 w 300"/>
                        <a:gd name="T25" fmla="*/ 42 h 392"/>
                        <a:gd name="T26" fmla="*/ 202 w 300"/>
                        <a:gd name="T27" fmla="*/ 49 h 392"/>
                        <a:gd name="T28" fmla="*/ 168 w 300"/>
                        <a:gd name="T29" fmla="*/ 55 h 392"/>
                        <a:gd name="T30" fmla="*/ 67 w 300"/>
                        <a:gd name="T31" fmla="*/ 130 h 392"/>
                        <a:gd name="T32" fmla="*/ 40 w 300"/>
                        <a:gd name="T33" fmla="*/ 178 h 392"/>
                        <a:gd name="T34" fmla="*/ 54 w 300"/>
                        <a:gd name="T35" fmla="*/ 203 h 392"/>
                        <a:gd name="T36" fmla="*/ 67 w 300"/>
                        <a:gd name="T37" fmla="*/ 217 h 392"/>
                        <a:gd name="T38" fmla="*/ 51 w 300"/>
                        <a:gd name="T39" fmla="*/ 224 h 392"/>
                        <a:gd name="T40" fmla="*/ 25 w 300"/>
                        <a:gd name="T41" fmla="*/ 226 h 392"/>
                        <a:gd name="T42" fmla="*/ 13 w 300"/>
                        <a:gd name="T43" fmla="*/ 265 h 392"/>
                        <a:gd name="T44" fmla="*/ 5 w 300"/>
                        <a:gd name="T45" fmla="*/ 289 h 392"/>
                        <a:gd name="T46" fmla="*/ 31 w 300"/>
                        <a:gd name="T47" fmla="*/ 319 h 392"/>
                        <a:gd name="T48" fmla="*/ 29 w 300"/>
                        <a:gd name="T49" fmla="*/ 326 h 392"/>
                        <a:gd name="T50" fmla="*/ 16 w 300"/>
                        <a:gd name="T51" fmla="*/ 356 h 392"/>
                        <a:gd name="T52" fmla="*/ 25 w 300"/>
                        <a:gd name="T53" fmla="*/ 362 h 392"/>
                        <a:gd name="T54" fmla="*/ 36 w 300"/>
                        <a:gd name="T55" fmla="*/ 375 h 392"/>
                        <a:gd name="T56" fmla="*/ 58 w 300"/>
                        <a:gd name="T57" fmla="*/ 381 h 392"/>
                        <a:gd name="T58" fmla="*/ 70 w 300"/>
                        <a:gd name="T59" fmla="*/ 383 h 392"/>
                        <a:gd name="T60" fmla="*/ 74 w 300"/>
                        <a:gd name="T61" fmla="*/ 387 h 392"/>
                        <a:gd name="T62" fmla="*/ 98 w 300"/>
                        <a:gd name="T63" fmla="*/ 385 h 392"/>
                        <a:gd name="T64" fmla="*/ 115 w 300"/>
                        <a:gd name="T65" fmla="*/ 381 h 392"/>
                        <a:gd name="T66" fmla="*/ 138 w 300"/>
                        <a:gd name="T67" fmla="*/ 371 h 392"/>
                        <a:gd name="T68" fmla="*/ 140 w 300"/>
                        <a:gd name="T69" fmla="*/ 364 h 392"/>
                        <a:gd name="T70" fmla="*/ 150 w 300"/>
                        <a:gd name="T71" fmla="*/ 344 h 392"/>
                        <a:gd name="T72" fmla="*/ 151 w 300"/>
                        <a:gd name="T73" fmla="*/ 336 h 392"/>
                        <a:gd name="T74" fmla="*/ 198 w 300"/>
                        <a:gd name="T75" fmla="*/ 301 h 392"/>
                        <a:gd name="T76" fmla="*/ 217 w 300"/>
                        <a:gd name="T77" fmla="*/ 305 h 392"/>
                        <a:gd name="T78" fmla="*/ 235 w 300"/>
                        <a:gd name="T79" fmla="*/ 310 h 392"/>
                        <a:gd name="T80" fmla="*/ 262 w 300"/>
                        <a:gd name="T81" fmla="*/ 290 h 392"/>
                        <a:gd name="T82" fmla="*/ 269 w 300"/>
                        <a:gd name="T83" fmla="*/ 262 h 392"/>
                        <a:gd name="T84" fmla="*/ 276 w 300"/>
                        <a:gd name="T85" fmla="*/ 252 h 392"/>
                        <a:gd name="T86" fmla="*/ 290 w 300"/>
                        <a:gd name="T87" fmla="*/ 250 h 392"/>
                        <a:gd name="T88" fmla="*/ 289 w 300"/>
                        <a:gd name="T89" fmla="*/ 197 h 3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300" h="392">
                          <a:moveTo>
                            <a:pt x="284" y="168"/>
                          </a:moveTo>
                          <a:cubicBezTo>
                            <a:pt x="282" y="168"/>
                            <a:pt x="281" y="168"/>
                            <a:pt x="279" y="169"/>
                          </a:cubicBezTo>
                          <a:cubicBezTo>
                            <a:pt x="273" y="170"/>
                            <a:pt x="268" y="170"/>
                            <a:pt x="264" y="170"/>
                          </a:cubicBezTo>
                          <a:cubicBezTo>
                            <a:pt x="262" y="170"/>
                            <a:pt x="260" y="170"/>
                            <a:pt x="258" y="170"/>
                          </a:cubicBezTo>
                          <a:cubicBezTo>
                            <a:pt x="245" y="170"/>
                            <a:pt x="234" y="169"/>
                            <a:pt x="226" y="189"/>
                          </a:cubicBezTo>
                          <a:cubicBezTo>
                            <a:pt x="226" y="189"/>
                            <a:pt x="226" y="189"/>
                            <a:pt x="226" y="189"/>
                          </a:cubicBezTo>
                          <a:cubicBezTo>
                            <a:pt x="223" y="192"/>
                            <a:pt x="219" y="194"/>
                            <a:pt x="216" y="194"/>
                          </a:cubicBezTo>
                          <a:cubicBezTo>
                            <a:pt x="212" y="194"/>
                            <a:pt x="208" y="192"/>
                            <a:pt x="207" y="188"/>
                          </a:cubicBezTo>
                          <a:cubicBezTo>
                            <a:pt x="206" y="186"/>
                            <a:pt x="207" y="183"/>
                            <a:pt x="210" y="181"/>
                          </a:cubicBezTo>
                          <a:cubicBezTo>
                            <a:pt x="212" y="179"/>
                            <a:pt x="215" y="177"/>
                            <a:pt x="217" y="175"/>
                          </a:cubicBezTo>
                          <a:cubicBezTo>
                            <a:pt x="224" y="171"/>
                            <a:pt x="229" y="168"/>
                            <a:pt x="227" y="157"/>
                          </a:cubicBezTo>
                          <a:cubicBezTo>
                            <a:pt x="225" y="132"/>
                            <a:pt x="213" y="131"/>
                            <a:pt x="202" y="130"/>
                          </a:cubicBezTo>
                          <a:cubicBezTo>
                            <a:pt x="196" y="129"/>
                            <a:pt x="189" y="128"/>
                            <a:pt x="186" y="122"/>
                          </a:cubicBezTo>
                          <a:cubicBezTo>
                            <a:pt x="186" y="121"/>
                            <a:pt x="186" y="121"/>
                            <a:pt x="186" y="121"/>
                          </a:cubicBezTo>
                          <a:cubicBezTo>
                            <a:pt x="185" y="118"/>
                            <a:pt x="186" y="116"/>
                            <a:pt x="188" y="115"/>
                          </a:cubicBezTo>
                          <a:cubicBezTo>
                            <a:pt x="190" y="112"/>
                            <a:pt x="194" y="112"/>
                            <a:pt x="198" y="112"/>
                          </a:cubicBezTo>
                          <a:cubicBezTo>
                            <a:pt x="199" y="112"/>
                            <a:pt x="200" y="112"/>
                            <a:pt x="201" y="112"/>
                          </a:cubicBezTo>
                          <a:cubicBezTo>
                            <a:pt x="206" y="112"/>
                            <a:pt x="212" y="112"/>
                            <a:pt x="215" y="109"/>
                          </a:cubicBezTo>
                          <a:cubicBezTo>
                            <a:pt x="216" y="107"/>
                            <a:pt x="216" y="103"/>
                            <a:pt x="215" y="98"/>
                          </a:cubicBezTo>
                          <a:cubicBezTo>
                            <a:pt x="214" y="91"/>
                            <a:pt x="215" y="87"/>
                            <a:pt x="217" y="84"/>
                          </a:cubicBezTo>
                          <a:cubicBezTo>
                            <a:pt x="218" y="83"/>
                            <a:pt x="220" y="82"/>
                            <a:pt x="222" y="82"/>
                          </a:cubicBezTo>
                          <a:cubicBezTo>
                            <a:pt x="224" y="82"/>
                            <a:pt x="225" y="82"/>
                            <a:pt x="227" y="83"/>
                          </a:cubicBezTo>
                          <a:cubicBezTo>
                            <a:pt x="227" y="83"/>
                            <a:pt x="228" y="83"/>
                            <a:pt x="228" y="83"/>
                          </a:cubicBezTo>
                          <a:cubicBezTo>
                            <a:pt x="230" y="83"/>
                            <a:pt x="232" y="83"/>
                            <a:pt x="234" y="83"/>
                          </a:cubicBezTo>
                          <a:cubicBezTo>
                            <a:pt x="243" y="83"/>
                            <a:pt x="244" y="79"/>
                            <a:pt x="246" y="74"/>
                          </a:cubicBezTo>
                          <a:cubicBezTo>
                            <a:pt x="246" y="71"/>
                            <a:pt x="247" y="67"/>
                            <a:pt x="252" y="66"/>
                          </a:cubicBezTo>
                          <a:cubicBezTo>
                            <a:pt x="261" y="65"/>
                            <a:pt x="267" y="57"/>
                            <a:pt x="268" y="50"/>
                          </a:cubicBezTo>
                          <a:cubicBezTo>
                            <a:pt x="269" y="47"/>
                            <a:pt x="269" y="44"/>
                            <a:pt x="268" y="42"/>
                          </a:cubicBezTo>
                          <a:cubicBezTo>
                            <a:pt x="264" y="44"/>
                            <a:pt x="261" y="45"/>
                            <a:pt x="258" y="45"/>
                          </a:cubicBezTo>
                          <a:cubicBezTo>
                            <a:pt x="253" y="45"/>
                            <a:pt x="249" y="42"/>
                            <a:pt x="247" y="39"/>
                          </a:cubicBezTo>
                          <a:cubicBezTo>
                            <a:pt x="244" y="36"/>
                            <a:pt x="242" y="34"/>
                            <a:pt x="238" y="34"/>
                          </a:cubicBezTo>
                          <a:cubicBezTo>
                            <a:pt x="236" y="34"/>
                            <a:pt x="233" y="35"/>
                            <a:pt x="229" y="37"/>
                          </a:cubicBezTo>
                          <a:cubicBezTo>
                            <a:pt x="228" y="38"/>
                            <a:pt x="227" y="38"/>
                            <a:pt x="226" y="38"/>
                          </a:cubicBezTo>
                          <a:cubicBezTo>
                            <a:pt x="226" y="38"/>
                            <a:pt x="225" y="38"/>
                            <a:pt x="225" y="37"/>
                          </a:cubicBezTo>
                          <a:cubicBezTo>
                            <a:pt x="224" y="36"/>
                            <a:pt x="225" y="35"/>
                            <a:pt x="226" y="33"/>
                          </a:cubicBezTo>
                          <a:cubicBezTo>
                            <a:pt x="230" y="25"/>
                            <a:pt x="237" y="10"/>
                            <a:pt x="218" y="0"/>
                          </a:cubicBezTo>
                          <a:cubicBezTo>
                            <a:pt x="214" y="1"/>
                            <a:pt x="211" y="3"/>
                            <a:pt x="208" y="5"/>
                          </a:cubicBezTo>
                          <a:cubicBezTo>
                            <a:pt x="193" y="13"/>
                            <a:pt x="181" y="20"/>
                            <a:pt x="179" y="43"/>
                          </a:cubicBezTo>
                          <a:cubicBezTo>
                            <a:pt x="181" y="43"/>
                            <a:pt x="184" y="42"/>
                            <a:pt x="188" y="42"/>
                          </a:cubicBezTo>
                          <a:cubicBezTo>
                            <a:pt x="193" y="42"/>
                            <a:pt x="198" y="44"/>
                            <a:pt x="202" y="46"/>
                          </a:cubicBezTo>
                          <a:cubicBezTo>
                            <a:pt x="202" y="46"/>
                            <a:pt x="202" y="47"/>
                            <a:pt x="202" y="47"/>
                          </a:cubicBezTo>
                          <a:lnTo>
                            <a:pt x="202" y="49"/>
                          </a:lnTo>
                          <a:cubicBezTo>
                            <a:pt x="202" y="59"/>
                            <a:pt x="201" y="62"/>
                            <a:pt x="189" y="62"/>
                          </a:cubicBezTo>
                          <a:cubicBezTo>
                            <a:pt x="187" y="62"/>
                            <a:pt x="185" y="60"/>
                            <a:pt x="182" y="59"/>
                          </a:cubicBezTo>
                          <a:cubicBezTo>
                            <a:pt x="178" y="57"/>
                            <a:pt x="174" y="55"/>
                            <a:pt x="168" y="55"/>
                          </a:cubicBezTo>
                          <a:cubicBezTo>
                            <a:pt x="164" y="55"/>
                            <a:pt x="160" y="56"/>
                            <a:pt x="155" y="58"/>
                          </a:cubicBezTo>
                          <a:cubicBezTo>
                            <a:pt x="142" y="71"/>
                            <a:pt x="128" y="81"/>
                            <a:pt x="114" y="90"/>
                          </a:cubicBezTo>
                          <a:cubicBezTo>
                            <a:pt x="96" y="101"/>
                            <a:pt x="80" y="112"/>
                            <a:pt x="67" y="130"/>
                          </a:cubicBezTo>
                          <a:cubicBezTo>
                            <a:pt x="64" y="134"/>
                            <a:pt x="61" y="140"/>
                            <a:pt x="58" y="147"/>
                          </a:cubicBezTo>
                          <a:cubicBezTo>
                            <a:pt x="55" y="153"/>
                            <a:pt x="52" y="160"/>
                            <a:pt x="49" y="166"/>
                          </a:cubicBezTo>
                          <a:cubicBezTo>
                            <a:pt x="46" y="170"/>
                            <a:pt x="43" y="175"/>
                            <a:pt x="40" y="178"/>
                          </a:cubicBezTo>
                          <a:cubicBezTo>
                            <a:pt x="34" y="187"/>
                            <a:pt x="29" y="195"/>
                            <a:pt x="31" y="197"/>
                          </a:cubicBezTo>
                          <a:cubicBezTo>
                            <a:pt x="39" y="203"/>
                            <a:pt x="42" y="203"/>
                            <a:pt x="46" y="202"/>
                          </a:cubicBezTo>
                          <a:cubicBezTo>
                            <a:pt x="48" y="202"/>
                            <a:pt x="51" y="202"/>
                            <a:pt x="54" y="203"/>
                          </a:cubicBezTo>
                          <a:cubicBezTo>
                            <a:pt x="56" y="202"/>
                            <a:pt x="57" y="202"/>
                            <a:pt x="58" y="202"/>
                          </a:cubicBezTo>
                          <a:cubicBezTo>
                            <a:pt x="66" y="202"/>
                            <a:pt x="68" y="215"/>
                            <a:pt x="68" y="215"/>
                          </a:cubicBezTo>
                          <a:cubicBezTo>
                            <a:pt x="68" y="216"/>
                            <a:pt x="67" y="216"/>
                            <a:pt x="67" y="217"/>
                          </a:cubicBezTo>
                          <a:cubicBezTo>
                            <a:pt x="66" y="217"/>
                            <a:pt x="66" y="219"/>
                            <a:pt x="65" y="221"/>
                          </a:cubicBezTo>
                          <a:cubicBezTo>
                            <a:pt x="65" y="223"/>
                            <a:pt x="64" y="226"/>
                            <a:pt x="60" y="226"/>
                          </a:cubicBezTo>
                          <a:cubicBezTo>
                            <a:pt x="57" y="226"/>
                            <a:pt x="55" y="225"/>
                            <a:pt x="51" y="224"/>
                          </a:cubicBezTo>
                          <a:cubicBezTo>
                            <a:pt x="48" y="229"/>
                            <a:pt x="44" y="231"/>
                            <a:pt x="40" y="231"/>
                          </a:cubicBezTo>
                          <a:cubicBezTo>
                            <a:pt x="36" y="231"/>
                            <a:pt x="32" y="229"/>
                            <a:pt x="26" y="226"/>
                          </a:cubicBezTo>
                          <a:cubicBezTo>
                            <a:pt x="26" y="226"/>
                            <a:pt x="25" y="226"/>
                            <a:pt x="25" y="226"/>
                          </a:cubicBezTo>
                          <a:cubicBezTo>
                            <a:pt x="25" y="226"/>
                            <a:pt x="25" y="230"/>
                            <a:pt x="26" y="232"/>
                          </a:cubicBezTo>
                          <a:cubicBezTo>
                            <a:pt x="26" y="237"/>
                            <a:pt x="27" y="244"/>
                            <a:pt x="25" y="251"/>
                          </a:cubicBezTo>
                          <a:cubicBezTo>
                            <a:pt x="23" y="257"/>
                            <a:pt x="18" y="261"/>
                            <a:pt x="13" y="265"/>
                          </a:cubicBezTo>
                          <a:cubicBezTo>
                            <a:pt x="7" y="270"/>
                            <a:pt x="0" y="275"/>
                            <a:pt x="0" y="286"/>
                          </a:cubicBezTo>
                          <a:cubicBezTo>
                            <a:pt x="0" y="286"/>
                            <a:pt x="0" y="287"/>
                            <a:pt x="0" y="288"/>
                          </a:cubicBezTo>
                          <a:cubicBezTo>
                            <a:pt x="2" y="288"/>
                            <a:pt x="4" y="289"/>
                            <a:pt x="5" y="289"/>
                          </a:cubicBezTo>
                          <a:cubicBezTo>
                            <a:pt x="5" y="289"/>
                            <a:pt x="5" y="289"/>
                            <a:pt x="6" y="289"/>
                          </a:cubicBezTo>
                          <a:cubicBezTo>
                            <a:pt x="15" y="289"/>
                            <a:pt x="34" y="300"/>
                            <a:pt x="34" y="310"/>
                          </a:cubicBezTo>
                          <a:cubicBezTo>
                            <a:pt x="34" y="315"/>
                            <a:pt x="32" y="318"/>
                            <a:pt x="31" y="319"/>
                          </a:cubicBezTo>
                          <a:cubicBezTo>
                            <a:pt x="30" y="320"/>
                            <a:pt x="29" y="321"/>
                            <a:pt x="29" y="322"/>
                          </a:cubicBezTo>
                          <a:cubicBezTo>
                            <a:pt x="29" y="322"/>
                            <a:pt x="29" y="322"/>
                            <a:pt x="29" y="322"/>
                          </a:cubicBezTo>
                          <a:cubicBezTo>
                            <a:pt x="28" y="324"/>
                            <a:pt x="28" y="325"/>
                            <a:pt x="29" y="326"/>
                          </a:cubicBezTo>
                          <a:cubicBezTo>
                            <a:pt x="29" y="328"/>
                            <a:pt x="29" y="329"/>
                            <a:pt x="29" y="331"/>
                          </a:cubicBezTo>
                          <a:cubicBezTo>
                            <a:pt x="28" y="335"/>
                            <a:pt x="25" y="338"/>
                            <a:pt x="23" y="341"/>
                          </a:cubicBezTo>
                          <a:cubicBezTo>
                            <a:pt x="19" y="346"/>
                            <a:pt x="16" y="350"/>
                            <a:pt x="16" y="356"/>
                          </a:cubicBezTo>
                          <a:cubicBezTo>
                            <a:pt x="16" y="360"/>
                            <a:pt x="18" y="361"/>
                            <a:pt x="21" y="361"/>
                          </a:cubicBezTo>
                          <a:cubicBezTo>
                            <a:pt x="22" y="361"/>
                            <a:pt x="23" y="361"/>
                            <a:pt x="24" y="361"/>
                          </a:cubicBezTo>
                          <a:cubicBezTo>
                            <a:pt x="24" y="361"/>
                            <a:pt x="25" y="361"/>
                            <a:pt x="25" y="362"/>
                          </a:cubicBezTo>
                          <a:cubicBezTo>
                            <a:pt x="26" y="364"/>
                            <a:pt x="26" y="366"/>
                            <a:pt x="26" y="368"/>
                          </a:cubicBezTo>
                          <a:cubicBezTo>
                            <a:pt x="26" y="369"/>
                            <a:pt x="26" y="369"/>
                            <a:pt x="26" y="370"/>
                          </a:cubicBezTo>
                          <a:cubicBezTo>
                            <a:pt x="26" y="371"/>
                            <a:pt x="31" y="375"/>
                            <a:pt x="36" y="375"/>
                          </a:cubicBezTo>
                          <a:cubicBezTo>
                            <a:pt x="38" y="375"/>
                            <a:pt x="40" y="375"/>
                            <a:pt x="42" y="374"/>
                          </a:cubicBezTo>
                          <a:cubicBezTo>
                            <a:pt x="43" y="373"/>
                            <a:pt x="45" y="373"/>
                            <a:pt x="48" y="373"/>
                          </a:cubicBezTo>
                          <a:cubicBezTo>
                            <a:pt x="55" y="373"/>
                            <a:pt x="57" y="378"/>
                            <a:pt x="58" y="381"/>
                          </a:cubicBezTo>
                          <a:cubicBezTo>
                            <a:pt x="60" y="385"/>
                            <a:pt x="60" y="387"/>
                            <a:pt x="63" y="387"/>
                          </a:cubicBezTo>
                          <a:cubicBezTo>
                            <a:pt x="65" y="386"/>
                            <a:pt x="66" y="386"/>
                            <a:pt x="67" y="385"/>
                          </a:cubicBezTo>
                          <a:cubicBezTo>
                            <a:pt x="68" y="384"/>
                            <a:pt x="68" y="384"/>
                            <a:pt x="70" y="383"/>
                          </a:cubicBezTo>
                          <a:cubicBezTo>
                            <a:pt x="70" y="383"/>
                            <a:pt x="70" y="383"/>
                            <a:pt x="70" y="383"/>
                          </a:cubicBezTo>
                          <a:cubicBezTo>
                            <a:pt x="71" y="383"/>
                            <a:pt x="71" y="383"/>
                            <a:pt x="71" y="383"/>
                          </a:cubicBezTo>
                          <a:cubicBezTo>
                            <a:pt x="72" y="384"/>
                            <a:pt x="73" y="386"/>
                            <a:pt x="74" y="387"/>
                          </a:cubicBezTo>
                          <a:cubicBezTo>
                            <a:pt x="77" y="390"/>
                            <a:pt x="79" y="392"/>
                            <a:pt x="84" y="392"/>
                          </a:cubicBezTo>
                          <a:cubicBezTo>
                            <a:pt x="89" y="392"/>
                            <a:pt x="91" y="391"/>
                            <a:pt x="93" y="389"/>
                          </a:cubicBezTo>
                          <a:cubicBezTo>
                            <a:pt x="95" y="388"/>
                            <a:pt x="96" y="386"/>
                            <a:pt x="98" y="385"/>
                          </a:cubicBezTo>
                          <a:cubicBezTo>
                            <a:pt x="100" y="385"/>
                            <a:pt x="102" y="385"/>
                            <a:pt x="103" y="385"/>
                          </a:cubicBezTo>
                          <a:cubicBezTo>
                            <a:pt x="105" y="386"/>
                            <a:pt x="106" y="386"/>
                            <a:pt x="108" y="385"/>
                          </a:cubicBezTo>
                          <a:cubicBezTo>
                            <a:pt x="110" y="385"/>
                            <a:pt x="113" y="382"/>
                            <a:pt x="115" y="381"/>
                          </a:cubicBezTo>
                          <a:cubicBezTo>
                            <a:pt x="116" y="379"/>
                            <a:pt x="117" y="379"/>
                            <a:pt x="118" y="378"/>
                          </a:cubicBezTo>
                          <a:cubicBezTo>
                            <a:pt x="122" y="376"/>
                            <a:pt x="125" y="375"/>
                            <a:pt x="128" y="375"/>
                          </a:cubicBezTo>
                          <a:cubicBezTo>
                            <a:pt x="132" y="374"/>
                            <a:pt x="135" y="374"/>
                            <a:pt x="138" y="371"/>
                          </a:cubicBezTo>
                          <a:cubicBezTo>
                            <a:pt x="139" y="370"/>
                            <a:pt x="139" y="369"/>
                            <a:pt x="139" y="367"/>
                          </a:cubicBezTo>
                          <a:cubicBezTo>
                            <a:pt x="139" y="366"/>
                            <a:pt x="139" y="365"/>
                            <a:pt x="139" y="364"/>
                          </a:cubicBezTo>
                          <a:cubicBezTo>
                            <a:pt x="139" y="364"/>
                            <a:pt x="139" y="364"/>
                            <a:pt x="140" y="364"/>
                          </a:cubicBezTo>
                          <a:cubicBezTo>
                            <a:pt x="139" y="361"/>
                            <a:pt x="139" y="359"/>
                            <a:pt x="139" y="357"/>
                          </a:cubicBezTo>
                          <a:cubicBezTo>
                            <a:pt x="139" y="349"/>
                            <a:pt x="141" y="348"/>
                            <a:pt x="145" y="346"/>
                          </a:cubicBezTo>
                          <a:cubicBezTo>
                            <a:pt x="147" y="346"/>
                            <a:pt x="148" y="345"/>
                            <a:pt x="150" y="344"/>
                          </a:cubicBezTo>
                          <a:cubicBezTo>
                            <a:pt x="151" y="343"/>
                            <a:pt x="151" y="343"/>
                            <a:pt x="151" y="341"/>
                          </a:cubicBezTo>
                          <a:cubicBezTo>
                            <a:pt x="150" y="339"/>
                            <a:pt x="150" y="338"/>
                            <a:pt x="151" y="336"/>
                          </a:cubicBezTo>
                          <a:cubicBezTo>
                            <a:pt x="151" y="336"/>
                            <a:pt x="151" y="336"/>
                            <a:pt x="151" y="336"/>
                          </a:cubicBezTo>
                          <a:cubicBezTo>
                            <a:pt x="154" y="334"/>
                            <a:pt x="156" y="333"/>
                            <a:pt x="158" y="331"/>
                          </a:cubicBezTo>
                          <a:cubicBezTo>
                            <a:pt x="161" y="328"/>
                            <a:pt x="165" y="326"/>
                            <a:pt x="167" y="322"/>
                          </a:cubicBezTo>
                          <a:cubicBezTo>
                            <a:pt x="175" y="310"/>
                            <a:pt x="185" y="305"/>
                            <a:pt x="198" y="301"/>
                          </a:cubicBezTo>
                          <a:cubicBezTo>
                            <a:pt x="200" y="301"/>
                            <a:pt x="201" y="300"/>
                            <a:pt x="202" y="298"/>
                          </a:cubicBezTo>
                          <a:cubicBezTo>
                            <a:pt x="204" y="296"/>
                            <a:pt x="206" y="294"/>
                            <a:pt x="210" y="294"/>
                          </a:cubicBezTo>
                          <a:cubicBezTo>
                            <a:pt x="214" y="294"/>
                            <a:pt x="215" y="300"/>
                            <a:pt x="217" y="305"/>
                          </a:cubicBezTo>
                          <a:cubicBezTo>
                            <a:pt x="218" y="312"/>
                            <a:pt x="219" y="317"/>
                            <a:pt x="224" y="317"/>
                          </a:cubicBezTo>
                          <a:cubicBezTo>
                            <a:pt x="226" y="317"/>
                            <a:pt x="230" y="314"/>
                            <a:pt x="233" y="312"/>
                          </a:cubicBezTo>
                          <a:cubicBezTo>
                            <a:pt x="234" y="311"/>
                            <a:pt x="234" y="310"/>
                            <a:pt x="235" y="310"/>
                          </a:cubicBezTo>
                          <a:cubicBezTo>
                            <a:pt x="238" y="308"/>
                            <a:pt x="243" y="308"/>
                            <a:pt x="247" y="307"/>
                          </a:cubicBezTo>
                          <a:cubicBezTo>
                            <a:pt x="256" y="306"/>
                            <a:pt x="262" y="305"/>
                            <a:pt x="262" y="298"/>
                          </a:cubicBezTo>
                          <a:lnTo>
                            <a:pt x="262" y="290"/>
                          </a:lnTo>
                          <a:cubicBezTo>
                            <a:pt x="262" y="283"/>
                            <a:pt x="264" y="279"/>
                            <a:pt x="266" y="274"/>
                          </a:cubicBezTo>
                          <a:cubicBezTo>
                            <a:pt x="267" y="272"/>
                            <a:pt x="268" y="270"/>
                            <a:pt x="269" y="268"/>
                          </a:cubicBezTo>
                          <a:cubicBezTo>
                            <a:pt x="269" y="266"/>
                            <a:pt x="269" y="264"/>
                            <a:pt x="269" y="262"/>
                          </a:cubicBezTo>
                          <a:cubicBezTo>
                            <a:pt x="270" y="258"/>
                            <a:pt x="270" y="254"/>
                            <a:pt x="273" y="251"/>
                          </a:cubicBezTo>
                          <a:cubicBezTo>
                            <a:pt x="273" y="251"/>
                            <a:pt x="274" y="251"/>
                            <a:pt x="274" y="251"/>
                          </a:cubicBezTo>
                          <a:cubicBezTo>
                            <a:pt x="275" y="251"/>
                            <a:pt x="275" y="252"/>
                            <a:pt x="276" y="252"/>
                          </a:cubicBezTo>
                          <a:cubicBezTo>
                            <a:pt x="277" y="253"/>
                            <a:pt x="278" y="254"/>
                            <a:pt x="280" y="254"/>
                          </a:cubicBezTo>
                          <a:cubicBezTo>
                            <a:pt x="282" y="254"/>
                            <a:pt x="283" y="253"/>
                            <a:pt x="285" y="252"/>
                          </a:cubicBezTo>
                          <a:cubicBezTo>
                            <a:pt x="286" y="251"/>
                            <a:pt x="288" y="250"/>
                            <a:pt x="290" y="250"/>
                          </a:cubicBezTo>
                          <a:cubicBezTo>
                            <a:pt x="288" y="243"/>
                            <a:pt x="287" y="235"/>
                            <a:pt x="285" y="226"/>
                          </a:cubicBezTo>
                          <a:cubicBezTo>
                            <a:pt x="284" y="220"/>
                            <a:pt x="283" y="215"/>
                            <a:pt x="282" y="209"/>
                          </a:cubicBezTo>
                          <a:cubicBezTo>
                            <a:pt x="281" y="205"/>
                            <a:pt x="285" y="201"/>
                            <a:pt x="289" y="197"/>
                          </a:cubicBezTo>
                          <a:cubicBezTo>
                            <a:pt x="294" y="192"/>
                            <a:pt x="300" y="188"/>
                            <a:pt x="300" y="182"/>
                          </a:cubicBezTo>
                          <a:cubicBezTo>
                            <a:pt x="300" y="176"/>
                            <a:pt x="296" y="168"/>
                            <a:pt x="284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1190">
                      <a:extLst>
                        <a:ext uri="{FF2B5EF4-FFF2-40B4-BE49-F238E27FC236}">
                          <a16:creationId xmlns:a16="http://schemas.microsoft.com/office/drawing/2014/main" id="{76509534-E858-A469-3FB6-8C2B475E4D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5509" y="4442668"/>
                      <a:ext cx="58264" cy="90214"/>
                    </a:xfrm>
                    <a:custGeom>
                      <a:avLst/>
                      <a:gdLst>
                        <a:gd name="T0" fmla="*/ 125 w 136"/>
                        <a:gd name="T1" fmla="*/ 163 h 211"/>
                        <a:gd name="T2" fmla="*/ 116 w 136"/>
                        <a:gd name="T3" fmla="*/ 154 h 211"/>
                        <a:gd name="T4" fmla="*/ 104 w 136"/>
                        <a:gd name="T5" fmla="*/ 146 h 211"/>
                        <a:gd name="T6" fmla="*/ 104 w 136"/>
                        <a:gd name="T7" fmla="*/ 129 h 211"/>
                        <a:gd name="T8" fmla="*/ 109 w 136"/>
                        <a:gd name="T9" fmla="*/ 121 h 211"/>
                        <a:gd name="T10" fmla="*/ 116 w 136"/>
                        <a:gd name="T11" fmla="*/ 118 h 211"/>
                        <a:gd name="T12" fmla="*/ 111 w 136"/>
                        <a:gd name="T13" fmla="*/ 116 h 211"/>
                        <a:gd name="T14" fmla="*/ 85 w 136"/>
                        <a:gd name="T15" fmla="*/ 91 h 211"/>
                        <a:gd name="T16" fmla="*/ 84 w 136"/>
                        <a:gd name="T17" fmla="*/ 84 h 211"/>
                        <a:gd name="T18" fmla="*/ 86 w 136"/>
                        <a:gd name="T19" fmla="*/ 72 h 211"/>
                        <a:gd name="T20" fmla="*/ 94 w 136"/>
                        <a:gd name="T21" fmla="*/ 60 h 211"/>
                        <a:gd name="T22" fmla="*/ 76 w 136"/>
                        <a:gd name="T23" fmla="*/ 48 h 211"/>
                        <a:gd name="T24" fmla="*/ 61 w 136"/>
                        <a:gd name="T25" fmla="*/ 38 h 211"/>
                        <a:gd name="T26" fmla="*/ 51 w 136"/>
                        <a:gd name="T27" fmla="*/ 16 h 211"/>
                        <a:gd name="T28" fmla="*/ 52 w 136"/>
                        <a:gd name="T29" fmla="*/ 15 h 211"/>
                        <a:gd name="T30" fmla="*/ 57 w 136"/>
                        <a:gd name="T31" fmla="*/ 18 h 211"/>
                        <a:gd name="T32" fmla="*/ 64 w 136"/>
                        <a:gd name="T33" fmla="*/ 21 h 211"/>
                        <a:gd name="T34" fmla="*/ 65 w 136"/>
                        <a:gd name="T35" fmla="*/ 20 h 211"/>
                        <a:gd name="T36" fmla="*/ 65 w 136"/>
                        <a:gd name="T37" fmla="*/ 10 h 211"/>
                        <a:gd name="T38" fmla="*/ 46 w 136"/>
                        <a:gd name="T39" fmla="*/ 7 h 211"/>
                        <a:gd name="T40" fmla="*/ 46 w 136"/>
                        <a:gd name="T41" fmla="*/ 7 h 211"/>
                        <a:gd name="T42" fmla="*/ 45 w 136"/>
                        <a:gd name="T43" fmla="*/ 7 h 211"/>
                        <a:gd name="T44" fmla="*/ 28 w 136"/>
                        <a:gd name="T45" fmla="*/ 0 h 211"/>
                        <a:gd name="T46" fmla="*/ 28 w 136"/>
                        <a:gd name="T47" fmla="*/ 1 h 211"/>
                        <a:gd name="T48" fmla="*/ 20 w 136"/>
                        <a:gd name="T49" fmla="*/ 16 h 211"/>
                        <a:gd name="T50" fmla="*/ 15 w 136"/>
                        <a:gd name="T51" fmla="*/ 19 h 211"/>
                        <a:gd name="T52" fmla="*/ 5 w 136"/>
                        <a:gd name="T53" fmla="*/ 30 h 211"/>
                        <a:gd name="T54" fmla="*/ 12 w 136"/>
                        <a:gd name="T55" fmla="*/ 47 h 211"/>
                        <a:gd name="T56" fmla="*/ 17 w 136"/>
                        <a:gd name="T57" fmla="*/ 60 h 211"/>
                        <a:gd name="T58" fmla="*/ 15 w 136"/>
                        <a:gd name="T59" fmla="*/ 68 h 211"/>
                        <a:gd name="T60" fmla="*/ 13 w 136"/>
                        <a:gd name="T61" fmla="*/ 76 h 211"/>
                        <a:gd name="T62" fmla="*/ 17 w 136"/>
                        <a:gd name="T63" fmla="*/ 90 h 211"/>
                        <a:gd name="T64" fmla="*/ 21 w 136"/>
                        <a:gd name="T65" fmla="*/ 107 h 211"/>
                        <a:gd name="T66" fmla="*/ 5 w 136"/>
                        <a:gd name="T67" fmla="*/ 131 h 211"/>
                        <a:gd name="T68" fmla="*/ 3 w 136"/>
                        <a:gd name="T69" fmla="*/ 132 h 211"/>
                        <a:gd name="T70" fmla="*/ 0 w 136"/>
                        <a:gd name="T71" fmla="*/ 134 h 211"/>
                        <a:gd name="T72" fmla="*/ 51 w 136"/>
                        <a:gd name="T73" fmla="*/ 170 h 211"/>
                        <a:gd name="T74" fmla="*/ 103 w 136"/>
                        <a:gd name="T75" fmla="*/ 195 h 211"/>
                        <a:gd name="T76" fmla="*/ 136 w 136"/>
                        <a:gd name="T77" fmla="*/ 211 h 211"/>
                        <a:gd name="T78" fmla="*/ 125 w 136"/>
                        <a:gd name="T79" fmla="*/ 163 h 2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36" h="211">
                          <a:moveTo>
                            <a:pt x="125" y="163"/>
                          </a:moveTo>
                          <a:cubicBezTo>
                            <a:pt x="122" y="156"/>
                            <a:pt x="120" y="155"/>
                            <a:pt x="116" y="154"/>
                          </a:cubicBezTo>
                          <a:cubicBezTo>
                            <a:pt x="113" y="153"/>
                            <a:pt x="109" y="151"/>
                            <a:pt x="104" y="146"/>
                          </a:cubicBezTo>
                          <a:cubicBezTo>
                            <a:pt x="102" y="143"/>
                            <a:pt x="102" y="135"/>
                            <a:pt x="104" y="129"/>
                          </a:cubicBezTo>
                          <a:cubicBezTo>
                            <a:pt x="104" y="126"/>
                            <a:pt x="106" y="122"/>
                            <a:pt x="109" y="121"/>
                          </a:cubicBezTo>
                          <a:cubicBezTo>
                            <a:pt x="114" y="119"/>
                            <a:pt x="115" y="118"/>
                            <a:pt x="116" y="118"/>
                          </a:cubicBezTo>
                          <a:cubicBezTo>
                            <a:pt x="115" y="117"/>
                            <a:pt x="113" y="116"/>
                            <a:pt x="111" y="116"/>
                          </a:cubicBezTo>
                          <a:cubicBezTo>
                            <a:pt x="103" y="113"/>
                            <a:pt x="89" y="107"/>
                            <a:pt x="85" y="91"/>
                          </a:cubicBezTo>
                          <a:cubicBezTo>
                            <a:pt x="85" y="88"/>
                            <a:pt x="84" y="86"/>
                            <a:pt x="84" y="84"/>
                          </a:cubicBezTo>
                          <a:cubicBezTo>
                            <a:pt x="82" y="78"/>
                            <a:pt x="82" y="77"/>
                            <a:pt x="86" y="72"/>
                          </a:cubicBezTo>
                          <a:cubicBezTo>
                            <a:pt x="92" y="68"/>
                            <a:pt x="94" y="63"/>
                            <a:pt x="94" y="60"/>
                          </a:cubicBezTo>
                          <a:cubicBezTo>
                            <a:pt x="93" y="54"/>
                            <a:pt x="84" y="51"/>
                            <a:pt x="76" y="48"/>
                          </a:cubicBezTo>
                          <a:cubicBezTo>
                            <a:pt x="69" y="45"/>
                            <a:pt x="63" y="42"/>
                            <a:pt x="61" y="38"/>
                          </a:cubicBezTo>
                          <a:cubicBezTo>
                            <a:pt x="50" y="20"/>
                            <a:pt x="50" y="18"/>
                            <a:pt x="51" y="16"/>
                          </a:cubicBezTo>
                          <a:cubicBezTo>
                            <a:pt x="51" y="16"/>
                            <a:pt x="52" y="15"/>
                            <a:pt x="52" y="15"/>
                          </a:cubicBezTo>
                          <a:cubicBezTo>
                            <a:pt x="53" y="15"/>
                            <a:pt x="55" y="16"/>
                            <a:pt x="57" y="18"/>
                          </a:cubicBezTo>
                          <a:cubicBezTo>
                            <a:pt x="59" y="19"/>
                            <a:pt x="62" y="21"/>
                            <a:pt x="64" y="21"/>
                          </a:cubicBezTo>
                          <a:cubicBezTo>
                            <a:pt x="64" y="21"/>
                            <a:pt x="65" y="21"/>
                            <a:pt x="65" y="20"/>
                          </a:cubicBezTo>
                          <a:cubicBezTo>
                            <a:pt x="65" y="20"/>
                            <a:pt x="66" y="17"/>
                            <a:pt x="65" y="10"/>
                          </a:cubicBezTo>
                          <a:cubicBezTo>
                            <a:pt x="60" y="7"/>
                            <a:pt x="54" y="5"/>
                            <a:pt x="46" y="7"/>
                          </a:cubicBezTo>
                          <a:lnTo>
                            <a:pt x="46" y="7"/>
                          </a:lnTo>
                          <a:lnTo>
                            <a:pt x="45" y="7"/>
                          </a:lnTo>
                          <a:cubicBezTo>
                            <a:pt x="37" y="5"/>
                            <a:pt x="32" y="4"/>
                            <a:pt x="28" y="0"/>
                          </a:cubicBezTo>
                          <a:cubicBezTo>
                            <a:pt x="28" y="1"/>
                            <a:pt x="28" y="1"/>
                            <a:pt x="28" y="1"/>
                          </a:cubicBezTo>
                          <a:cubicBezTo>
                            <a:pt x="26" y="7"/>
                            <a:pt x="24" y="13"/>
                            <a:pt x="20" y="16"/>
                          </a:cubicBezTo>
                          <a:cubicBezTo>
                            <a:pt x="19" y="17"/>
                            <a:pt x="17" y="18"/>
                            <a:pt x="15" y="19"/>
                          </a:cubicBezTo>
                          <a:cubicBezTo>
                            <a:pt x="10" y="21"/>
                            <a:pt x="5" y="24"/>
                            <a:pt x="5" y="30"/>
                          </a:cubicBezTo>
                          <a:cubicBezTo>
                            <a:pt x="5" y="37"/>
                            <a:pt x="9" y="42"/>
                            <a:pt x="12" y="47"/>
                          </a:cubicBezTo>
                          <a:cubicBezTo>
                            <a:pt x="15" y="52"/>
                            <a:pt x="17" y="56"/>
                            <a:pt x="17" y="60"/>
                          </a:cubicBezTo>
                          <a:cubicBezTo>
                            <a:pt x="17" y="63"/>
                            <a:pt x="16" y="66"/>
                            <a:pt x="15" y="68"/>
                          </a:cubicBezTo>
                          <a:cubicBezTo>
                            <a:pt x="14" y="70"/>
                            <a:pt x="13" y="73"/>
                            <a:pt x="13" y="76"/>
                          </a:cubicBezTo>
                          <a:cubicBezTo>
                            <a:pt x="13" y="82"/>
                            <a:pt x="15" y="86"/>
                            <a:pt x="17" y="90"/>
                          </a:cubicBezTo>
                          <a:cubicBezTo>
                            <a:pt x="19" y="95"/>
                            <a:pt x="21" y="100"/>
                            <a:pt x="21" y="107"/>
                          </a:cubicBezTo>
                          <a:cubicBezTo>
                            <a:pt x="21" y="114"/>
                            <a:pt x="12" y="124"/>
                            <a:pt x="5" y="131"/>
                          </a:cubicBezTo>
                          <a:lnTo>
                            <a:pt x="3" y="132"/>
                          </a:lnTo>
                          <a:lnTo>
                            <a:pt x="0" y="134"/>
                          </a:lnTo>
                          <a:cubicBezTo>
                            <a:pt x="4" y="138"/>
                            <a:pt x="26" y="160"/>
                            <a:pt x="51" y="170"/>
                          </a:cubicBezTo>
                          <a:cubicBezTo>
                            <a:pt x="64" y="176"/>
                            <a:pt x="84" y="185"/>
                            <a:pt x="103" y="195"/>
                          </a:cubicBezTo>
                          <a:cubicBezTo>
                            <a:pt x="115" y="201"/>
                            <a:pt x="126" y="207"/>
                            <a:pt x="136" y="211"/>
                          </a:cubicBezTo>
                          <a:cubicBezTo>
                            <a:pt x="135" y="191"/>
                            <a:pt x="131" y="176"/>
                            <a:pt x="125" y="16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1191">
                      <a:extLst>
                        <a:ext uri="{FF2B5EF4-FFF2-40B4-BE49-F238E27FC236}">
                          <a16:creationId xmlns:a16="http://schemas.microsoft.com/office/drawing/2014/main" id="{586818EB-841F-C098-6FA0-240BDCAED6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666325"/>
                      <a:ext cx="3759" cy="13157"/>
                    </a:xfrm>
                    <a:custGeom>
                      <a:avLst/>
                      <a:gdLst>
                        <a:gd name="T0" fmla="*/ 0 w 11"/>
                        <a:gd name="T1" fmla="*/ 12 h 35"/>
                        <a:gd name="T2" fmla="*/ 1 w 11"/>
                        <a:gd name="T3" fmla="*/ 17 h 35"/>
                        <a:gd name="T4" fmla="*/ 2 w 11"/>
                        <a:gd name="T5" fmla="*/ 17 h 35"/>
                        <a:gd name="T6" fmla="*/ 3 w 11"/>
                        <a:gd name="T7" fmla="*/ 23 h 35"/>
                        <a:gd name="T8" fmla="*/ 11 w 11"/>
                        <a:gd name="T9" fmla="*/ 35 h 35"/>
                        <a:gd name="T10" fmla="*/ 11 w 11"/>
                        <a:gd name="T11" fmla="*/ 34 h 35"/>
                        <a:gd name="T12" fmla="*/ 7 w 11"/>
                        <a:gd name="T13" fmla="*/ 24 h 35"/>
                        <a:gd name="T14" fmla="*/ 7 w 11"/>
                        <a:gd name="T15" fmla="*/ 13 h 35"/>
                        <a:gd name="T16" fmla="*/ 10 w 11"/>
                        <a:gd name="T17" fmla="*/ 3 h 35"/>
                        <a:gd name="T18" fmla="*/ 10 w 11"/>
                        <a:gd name="T19" fmla="*/ 0 h 35"/>
                        <a:gd name="T20" fmla="*/ 0 w 11"/>
                        <a:gd name="T21" fmla="*/ 1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" h="35">
                          <a:moveTo>
                            <a:pt x="0" y="12"/>
                          </a:moveTo>
                          <a:cubicBezTo>
                            <a:pt x="0" y="15"/>
                            <a:pt x="1" y="15"/>
                            <a:pt x="1" y="17"/>
                          </a:cubicBezTo>
                          <a:cubicBezTo>
                            <a:pt x="1" y="17"/>
                            <a:pt x="2" y="17"/>
                            <a:pt x="2" y="17"/>
                          </a:cubicBezTo>
                          <a:cubicBezTo>
                            <a:pt x="2" y="19"/>
                            <a:pt x="3" y="21"/>
                            <a:pt x="3" y="23"/>
                          </a:cubicBezTo>
                          <a:cubicBezTo>
                            <a:pt x="4" y="30"/>
                            <a:pt x="6" y="34"/>
                            <a:pt x="11" y="35"/>
                          </a:cubicBezTo>
                          <a:lnTo>
                            <a:pt x="11" y="34"/>
                          </a:lnTo>
                          <a:cubicBezTo>
                            <a:pt x="10" y="32"/>
                            <a:pt x="7" y="28"/>
                            <a:pt x="7" y="24"/>
                          </a:cubicBezTo>
                          <a:lnTo>
                            <a:pt x="7" y="13"/>
                          </a:lnTo>
                          <a:cubicBezTo>
                            <a:pt x="7" y="10"/>
                            <a:pt x="9" y="5"/>
                            <a:pt x="10" y="3"/>
                          </a:cubicBezTo>
                          <a:lnTo>
                            <a:pt x="10" y="0"/>
                          </a:lnTo>
                          <a:cubicBezTo>
                            <a:pt x="4" y="2"/>
                            <a:pt x="0" y="6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1192">
                      <a:extLst>
                        <a:ext uri="{FF2B5EF4-FFF2-40B4-BE49-F238E27FC236}">
                          <a16:creationId xmlns:a16="http://schemas.microsoft.com/office/drawing/2014/main" id="{1715BEE7-B9E5-B8D4-4F69-0F0AFFFB06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640012"/>
                      <a:ext cx="3759" cy="22554"/>
                    </a:xfrm>
                    <a:custGeom>
                      <a:avLst/>
                      <a:gdLst>
                        <a:gd name="T0" fmla="*/ 7 w 12"/>
                        <a:gd name="T1" fmla="*/ 54 h 54"/>
                        <a:gd name="T2" fmla="*/ 8 w 12"/>
                        <a:gd name="T3" fmla="*/ 51 h 54"/>
                        <a:gd name="T4" fmla="*/ 9 w 12"/>
                        <a:gd name="T5" fmla="*/ 46 h 54"/>
                        <a:gd name="T6" fmla="*/ 7 w 12"/>
                        <a:gd name="T7" fmla="*/ 41 h 54"/>
                        <a:gd name="T8" fmla="*/ 6 w 12"/>
                        <a:gd name="T9" fmla="*/ 35 h 54"/>
                        <a:gd name="T10" fmla="*/ 8 w 12"/>
                        <a:gd name="T11" fmla="*/ 30 h 54"/>
                        <a:gd name="T12" fmla="*/ 10 w 12"/>
                        <a:gd name="T13" fmla="*/ 27 h 54"/>
                        <a:gd name="T14" fmla="*/ 10 w 12"/>
                        <a:gd name="T15" fmla="*/ 22 h 54"/>
                        <a:gd name="T16" fmla="*/ 9 w 12"/>
                        <a:gd name="T17" fmla="*/ 15 h 54"/>
                        <a:gd name="T18" fmla="*/ 10 w 12"/>
                        <a:gd name="T19" fmla="*/ 9 h 54"/>
                        <a:gd name="T20" fmla="*/ 12 w 12"/>
                        <a:gd name="T21" fmla="*/ 4 h 54"/>
                        <a:gd name="T22" fmla="*/ 10 w 12"/>
                        <a:gd name="T23" fmla="*/ 0 h 54"/>
                        <a:gd name="T24" fmla="*/ 7 w 12"/>
                        <a:gd name="T25" fmla="*/ 6 h 54"/>
                        <a:gd name="T26" fmla="*/ 0 w 12"/>
                        <a:gd name="T27" fmla="*/ 15 h 54"/>
                        <a:gd name="T28" fmla="*/ 0 w 12"/>
                        <a:gd name="T29" fmla="*/ 16 h 54"/>
                        <a:gd name="T30" fmla="*/ 1 w 12"/>
                        <a:gd name="T31" fmla="*/ 20 h 54"/>
                        <a:gd name="T32" fmla="*/ 2 w 12"/>
                        <a:gd name="T33" fmla="*/ 23 h 54"/>
                        <a:gd name="T34" fmla="*/ 2 w 12"/>
                        <a:gd name="T35" fmla="*/ 35 h 54"/>
                        <a:gd name="T36" fmla="*/ 2 w 12"/>
                        <a:gd name="T37" fmla="*/ 39 h 54"/>
                        <a:gd name="T38" fmla="*/ 3 w 12"/>
                        <a:gd name="T39" fmla="*/ 44 h 54"/>
                        <a:gd name="T40" fmla="*/ 3 w 12"/>
                        <a:gd name="T41" fmla="*/ 44 h 54"/>
                        <a:gd name="T42" fmla="*/ 6 w 12"/>
                        <a:gd name="T43" fmla="*/ 47 h 54"/>
                        <a:gd name="T44" fmla="*/ 6 w 12"/>
                        <a:gd name="T45" fmla="*/ 49 h 54"/>
                        <a:gd name="T46" fmla="*/ 7 w 12"/>
                        <a:gd name="T47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2" h="54">
                          <a:moveTo>
                            <a:pt x="7" y="54"/>
                          </a:moveTo>
                          <a:cubicBezTo>
                            <a:pt x="7" y="53"/>
                            <a:pt x="7" y="52"/>
                            <a:pt x="8" y="51"/>
                          </a:cubicBezTo>
                          <a:cubicBezTo>
                            <a:pt x="8" y="49"/>
                            <a:pt x="9" y="48"/>
                            <a:pt x="9" y="46"/>
                          </a:cubicBezTo>
                          <a:cubicBezTo>
                            <a:pt x="9" y="44"/>
                            <a:pt x="8" y="42"/>
                            <a:pt x="7" y="41"/>
                          </a:cubicBezTo>
                          <a:cubicBezTo>
                            <a:pt x="6" y="39"/>
                            <a:pt x="6" y="37"/>
                            <a:pt x="6" y="35"/>
                          </a:cubicBezTo>
                          <a:cubicBezTo>
                            <a:pt x="6" y="33"/>
                            <a:pt x="7" y="31"/>
                            <a:pt x="8" y="30"/>
                          </a:cubicBezTo>
                          <a:cubicBezTo>
                            <a:pt x="9" y="29"/>
                            <a:pt x="10" y="28"/>
                            <a:pt x="10" y="27"/>
                          </a:cubicBezTo>
                          <a:cubicBezTo>
                            <a:pt x="10" y="25"/>
                            <a:pt x="10" y="23"/>
                            <a:pt x="10" y="22"/>
                          </a:cubicBezTo>
                          <a:cubicBezTo>
                            <a:pt x="9" y="20"/>
                            <a:pt x="9" y="18"/>
                            <a:pt x="9" y="15"/>
                          </a:cubicBezTo>
                          <a:cubicBezTo>
                            <a:pt x="9" y="12"/>
                            <a:pt x="10" y="11"/>
                            <a:pt x="10" y="9"/>
                          </a:cubicBezTo>
                          <a:cubicBezTo>
                            <a:pt x="11" y="8"/>
                            <a:pt x="12" y="7"/>
                            <a:pt x="12" y="4"/>
                          </a:cubicBezTo>
                          <a:cubicBezTo>
                            <a:pt x="12" y="3"/>
                            <a:pt x="10" y="0"/>
                            <a:pt x="10" y="0"/>
                          </a:cubicBezTo>
                          <a:cubicBezTo>
                            <a:pt x="8" y="0"/>
                            <a:pt x="8" y="2"/>
                            <a:pt x="7" y="6"/>
                          </a:cubicBezTo>
                          <a:cubicBezTo>
                            <a:pt x="6" y="9"/>
                            <a:pt x="5" y="14"/>
                            <a:pt x="0" y="15"/>
                          </a:cubicBezTo>
                          <a:lnTo>
                            <a:pt x="0" y="16"/>
                          </a:lnTo>
                          <a:cubicBezTo>
                            <a:pt x="0" y="17"/>
                            <a:pt x="0" y="18"/>
                            <a:pt x="1" y="20"/>
                          </a:cubicBezTo>
                          <a:cubicBezTo>
                            <a:pt x="1" y="21"/>
                            <a:pt x="2" y="22"/>
                            <a:pt x="2" y="23"/>
                          </a:cubicBezTo>
                          <a:lnTo>
                            <a:pt x="2" y="35"/>
                          </a:lnTo>
                          <a:cubicBezTo>
                            <a:pt x="2" y="36"/>
                            <a:pt x="2" y="37"/>
                            <a:pt x="2" y="39"/>
                          </a:cubicBezTo>
                          <a:cubicBezTo>
                            <a:pt x="2" y="41"/>
                            <a:pt x="2" y="43"/>
                            <a:pt x="3" y="44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cubicBezTo>
                            <a:pt x="4" y="44"/>
                            <a:pt x="6" y="45"/>
                            <a:pt x="6" y="47"/>
                          </a:cubicBezTo>
                          <a:cubicBezTo>
                            <a:pt x="6" y="48"/>
                            <a:pt x="6" y="49"/>
                            <a:pt x="6" y="49"/>
                          </a:cubicBezTo>
                          <a:cubicBezTo>
                            <a:pt x="6" y="51"/>
                            <a:pt x="6" y="53"/>
                            <a:pt x="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1193">
                      <a:extLst>
                        <a:ext uri="{FF2B5EF4-FFF2-40B4-BE49-F238E27FC236}">
                          <a16:creationId xmlns:a16="http://schemas.microsoft.com/office/drawing/2014/main" id="{8EAE8EA1-1B21-CDC9-2428-EBABD80EF8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68204"/>
                      <a:ext cx="1880" cy="3759"/>
                    </a:xfrm>
                    <a:custGeom>
                      <a:avLst/>
                      <a:gdLst>
                        <a:gd name="T0" fmla="*/ 0 w 3"/>
                        <a:gd name="T1" fmla="*/ 7 h 7"/>
                        <a:gd name="T2" fmla="*/ 0 w 3"/>
                        <a:gd name="T3" fmla="*/ 7 h 7"/>
                        <a:gd name="T4" fmla="*/ 3 w 3"/>
                        <a:gd name="T5" fmla="*/ 2 h 7"/>
                        <a:gd name="T6" fmla="*/ 1 w 3"/>
                        <a:gd name="T7" fmla="*/ 0 h 7"/>
                        <a:gd name="T8" fmla="*/ 1 w 3"/>
                        <a:gd name="T9" fmla="*/ 0 h 7"/>
                        <a:gd name="T10" fmla="*/ 0 w 3"/>
                        <a:gd name="T11" fmla="*/ 6 h 7"/>
                        <a:gd name="T12" fmla="*/ 0 w 3"/>
                        <a:gd name="T13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0" y="7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5"/>
                            <a:pt x="2" y="3"/>
                            <a:pt x="3" y="2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3"/>
                            <a:pt x="0" y="6"/>
                          </a:cubicBezTo>
                          <a:cubicBezTo>
                            <a:pt x="0" y="6"/>
                            <a:pt x="0" y="6"/>
                            <a:pt x="0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" name="Freeform 1194">
                      <a:extLst>
                        <a:ext uri="{FF2B5EF4-FFF2-40B4-BE49-F238E27FC236}">
                          <a16:creationId xmlns:a16="http://schemas.microsoft.com/office/drawing/2014/main" id="{0232F7F3-CBAF-424A-5459-32700AD18A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19338"/>
                      <a:ext cx="1880" cy="13157"/>
                    </a:xfrm>
                    <a:custGeom>
                      <a:avLst/>
                      <a:gdLst>
                        <a:gd name="T0" fmla="*/ 5 w 7"/>
                        <a:gd name="T1" fmla="*/ 28 h 28"/>
                        <a:gd name="T2" fmla="*/ 7 w 7"/>
                        <a:gd name="T3" fmla="*/ 20 h 28"/>
                        <a:gd name="T4" fmla="*/ 7 w 7"/>
                        <a:gd name="T5" fmla="*/ 6 h 28"/>
                        <a:gd name="T6" fmla="*/ 2 w 7"/>
                        <a:gd name="T7" fmla="*/ 0 h 28"/>
                        <a:gd name="T8" fmla="*/ 1 w 7"/>
                        <a:gd name="T9" fmla="*/ 2 h 28"/>
                        <a:gd name="T10" fmla="*/ 1 w 7"/>
                        <a:gd name="T11" fmla="*/ 8 h 28"/>
                        <a:gd name="T12" fmla="*/ 0 w 7"/>
                        <a:gd name="T13" fmla="*/ 14 h 28"/>
                        <a:gd name="T14" fmla="*/ 4 w 7"/>
                        <a:gd name="T15" fmla="*/ 27 h 28"/>
                        <a:gd name="T16" fmla="*/ 5 w 7"/>
                        <a:gd name="T17" fmla="*/ 28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28">
                          <a:moveTo>
                            <a:pt x="5" y="28"/>
                          </a:moveTo>
                          <a:cubicBezTo>
                            <a:pt x="6" y="25"/>
                            <a:pt x="7" y="21"/>
                            <a:pt x="7" y="20"/>
                          </a:cubicBezTo>
                          <a:lnTo>
                            <a:pt x="7" y="6"/>
                          </a:lnTo>
                          <a:cubicBezTo>
                            <a:pt x="7" y="3"/>
                            <a:pt x="4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2"/>
                          </a:cubicBezTo>
                          <a:cubicBezTo>
                            <a:pt x="1" y="4"/>
                            <a:pt x="1" y="6"/>
                            <a:pt x="1" y="8"/>
                          </a:cubicBezTo>
                          <a:cubicBezTo>
                            <a:pt x="1" y="10"/>
                            <a:pt x="0" y="12"/>
                            <a:pt x="0" y="14"/>
                          </a:cubicBezTo>
                          <a:cubicBezTo>
                            <a:pt x="0" y="20"/>
                            <a:pt x="2" y="23"/>
                            <a:pt x="4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" name="Freeform 1195">
                      <a:extLst>
                        <a:ext uri="{FF2B5EF4-FFF2-40B4-BE49-F238E27FC236}">
                          <a16:creationId xmlns:a16="http://schemas.microsoft.com/office/drawing/2014/main" id="{B95BAF1F-5695-F118-562B-AF0391F475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8664"/>
                      <a:ext cx="3759" cy="5639"/>
                    </a:xfrm>
                    <a:custGeom>
                      <a:avLst/>
                      <a:gdLst>
                        <a:gd name="T0" fmla="*/ 5 w 5"/>
                        <a:gd name="T1" fmla="*/ 14 h 14"/>
                        <a:gd name="T2" fmla="*/ 5 w 5"/>
                        <a:gd name="T3" fmla="*/ 14 h 14"/>
                        <a:gd name="T4" fmla="*/ 5 w 5"/>
                        <a:gd name="T5" fmla="*/ 11 h 14"/>
                        <a:gd name="T6" fmla="*/ 2 w 5"/>
                        <a:gd name="T7" fmla="*/ 1 h 14"/>
                        <a:gd name="T8" fmla="*/ 0 w 5"/>
                        <a:gd name="T9" fmla="*/ 0 h 14"/>
                        <a:gd name="T10" fmla="*/ 0 w 5"/>
                        <a:gd name="T11" fmla="*/ 1 h 14"/>
                        <a:gd name="T12" fmla="*/ 2 w 5"/>
                        <a:gd name="T13" fmla="*/ 5 h 14"/>
                        <a:gd name="T14" fmla="*/ 4 w 5"/>
                        <a:gd name="T15" fmla="*/ 9 h 14"/>
                        <a:gd name="T16" fmla="*/ 4 w 5"/>
                        <a:gd name="T17" fmla="*/ 13 h 14"/>
                        <a:gd name="T18" fmla="*/ 5 w 5"/>
                        <a:gd name="T19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5" y="14"/>
                          </a:moveTo>
                          <a:cubicBezTo>
                            <a:pt x="5" y="14"/>
                            <a:pt x="5" y="14"/>
                            <a:pt x="5" y="14"/>
                          </a:cubicBezTo>
                          <a:cubicBezTo>
                            <a:pt x="5" y="14"/>
                            <a:pt x="5" y="12"/>
                            <a:pt x="5" y="11"/>
                          </a:cubicBezTo>
                          <a:cubicBezTo>
                            <a:pt x="5" y="6"/>
                            <a:pt x="3" y="4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3"/>
                            <a:pt x="1" y="4"/>
                            <a:pt x="2" y="5"/>
                          </a:cubicBezTo>
                          <a:cubicBezTo>
                            <a:pt x="3" y="6"/>
                            <a:pt x="4" y="8"/>
                            <a:pt x="4" y="9"/>
                          </a:cubicBezTo>
                          <a:lnTo>
                            <a:pt x="4" y="13"/>
                          </a:lnTo>
                          <a:cubicBezTo>
                            <a:pt x="4" y="14"/>
                            <a:pt x="5" y="14"/>
                            <a:pt x="5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" name="Freeform 1196">
                      <a:extLst>
                        <a:ext uri="{FF2B5EF4-FFF2-40B4-BE49-F238E27FC236}">
                          <a16:creationId xmlns:a16="http://schemas.microsoft.com/office/drawing/2014/main" id="{E08865AB-CF7A-A512-BC5F-9802B07D4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4905"/>
                      <a:ext cx="0" cy="1880"/>
                    </a:xfrm>
                    <a:custGeom>
                      <a:avLst/>
                      <a:gdLst>
                        <a:gd name="T0" fmla="*/ 1 w 1"/>
                        <a:gd name="T1" fmla="*/ 3 h 3"/>
                        <a:gd name="T2" fmla="*/ 1 w 1"/>
                        <a:gd name="T3" fmla="*/ 3 h 3"/>
                        <a:gd name="T4" fmla="*/ 1 w 1"/>
                        <a:gd name="T5" fmla="*/ 0 h 3"/>
                        <a:gd name="T6" fmla="*/ 0 w 1"/>
                        <a:gd name="T7" fmla="*/ 0 h 3"/>
                        <a:gd name="T8" fmla="*/ 0 w 1"/>
                        <a:gd name="T9" fmla="*/ 2 h 3"/>
                        <a:gd name="T10" fmla="*/ 1 w 1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3"/>
                          </a:moveTo>
                          <a:lnTo>
                            <a:pt x="1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" name="Freeform 1197">
                      <a:extLst>
                        <a:ext uri="{FF2B5EF4-FFF2-40B4-BE49-F238E27FC236}">
                          <a16:creationId xmlns:a16="http://schemas.microsoft.com/office/drawing/2014/main" id="{929D6BF8-D4EB-B6A0-7BCC-A572DA73CA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87387"/>
                      <a:ext cx="0" cy="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1 h 2"/>
                        <a:gd name="T8" fmla="*/ 1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" name="Freeform 1198">
                      <a:extLst>
                        <a:ext uri="{FF2B5EF4-FFF2-40B4-BE49-F238E27FC236}">
                          <a16:creationId xmlns:a16="http://schemas.microsoft.com/office/drawing/2014/main" id="{0B4508E5-42D9-68E2-1E5C-2A485AB48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6928" y="4581748"/>
                      <a:ext cx="0" cy="188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0 w 2"/>
                        <a:gd name="T9" fmla="*/ 0 h 2"/>
                        <a:gd name="T10" fmla="*/ 0 w 2"/>
                        <a:gd name="T11" fmla="*/ 1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" name="Freeform 1199">
                      <a:extLst>
                        <a:ext uri="{FF2B5EF4-FFF2-40B4-BE49-F238E27FC236}">
                          <a16:creationId xmlns:a16="http://schemas.microsoft.com/office/drawing/2014/main" id="{B815DC1E-9734-B6AB-8E2F-43BC704CCF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570471"/>
                      <a:ext cx="0" cy="1880"/>
                    </a:xfrm>
                    <a:custGeom>
                      <a:avLst/>
                      <a:gdLst>
                        <a:gd name="T0" fmla="*/ 2 w 3"/>
                        <a:gd name="T1" fmla="*/ 0 h 6"/>
                        <a:gd name="T2" fmla="*/ 0 w 3"/>
                        <a:gd name="T3" fmla="*/ 3 h 6"/>
                        <a:gd name="T4" fmla="*/ 2 w 3"/>
                        <a:gd name="T5" fmla="*/ 6 h 6"/>
                        <a:gd name="T6" fmla="*/ 3 w 3"/>
                        <a:gd name="T7" fmla="*/ 3 h 6"/>
                        <a:gd name="T8" fmla="*/ 3 w 3"/>
                        <a:gd name="T9" fmla="*/ 0 h 6"/>
                        <a:gd name="T10" fmla="*/ 2 w 3"/>
                        <a:gd name="T11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6"/>
                            <a:pt x="1" y="6"/>
                            <a:pt x="2" y="6"/>
                          </a:cubicBezTo>
                          <a:cubicBezTo>
                            <a:pt x="2" y="6"/>
                            <a:pt x="3" y="4"/>
                            <a:pt x="3" y="3"/>
                          </a:cubicBezTo>
                          <a:lnTo>
                            <a:pt x="3" y="0"/>
                          </a:lnTo>
                          <a:cubicBezTo>
                            <a:pt x="3" y="0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" name="Freeform 1200">
                      <a:extLst>
                        <a:ext uri="{FF2B5EF4-FFF2-40B4-BE49-F238E27FC236}">
                          <a16:creationId xmlns:a16="http://schemas.microsoft.com/office/drawing/2014/main" id="{401C6994-DFBA-0355-9A2C-604E37653B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1289" y="4564834"/>
                      <a:ext cx="1880" cy="0"/>
                    </a:xfrm>
                    <a:custGeom>
                      <a:avLst/>
                      <a:gdLst>
                        <a:gd name="T0" fmla="*/ 0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1 w 2"/>
                        <a:gd name="T7" fmla="*/ 0 h 1"/>
                        <a:gd name="T8" fmla="*/ 0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2" y="1"/>
                          </a:cubicBezTo>
                          <a:lnTo>
                            <a:pt x="1" y="0"/>
                          </a:ln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3" name="Freeform 1201">
                      <a:extLst>
                        <a:ext uri="{FF2B5EF4-FFF2-40B4-BE49-F238E27FC236}">
                          <a16:creationId xmlns:a16="http://schemas.microsoft.com/office/drawing/2014/main" id="{17CCC914-C571-245D-4574-01E671BBA4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559195"/>
                      <a:ext cx="1880" cy="3759"/>
                    </a:xfrm>
                    <a:custGeom>
                      <a:avLst/>
                      <a:gdLst>
                        <a:gd name="T0" fmla="*/ 0 w 8"/>
                        <a:gd name="T1" fmla="*/ 0 h 9"/>
                        <a:gd name="T2" fmla="*/ 0 w 8"/>
                        <a:gd name="T3" fmla="*/ 0 h 9"/>
                        <a:gd name="T4" fmla="*/ 0 w 8"/>
                        <a:gd name="T5" fmla="*/ 2 h 9"/>
                        <a:gd name="T6" fmla="*/ 2 w 8"/>
                        <a:gd name="T7" fmla="*/ 5 h 9"/>
                        <a:gd name="T8" fmla="*/ 3 w 8"/>
                        <a:gd name="T9" fmla="*/ 5 h 9"/>
                        <a:gd name="T10" fmla="*/ 3 w 8"/>
                        <a:gd name="T11" fmla="*/ 6 h 9"/>
                        <a:gd name="T12" fmla="*/ 6 w 8"/>
                        <a:gd name="T13" fmla="*/ 9 h 9"/>
                        <a:gd name="T14" fmla="*/ 8 w 8"/>
                        <a:gd name="T15" fmla="*/ 6 h 9"/>
                        <a:gd name="T16" fmla="*/ 0 w 8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8" h="9">
                          <a:moveTo>
                            <a:pt x="0" y="0"/>
                          </a:moveTo>
                          <a:lnTo>
                            <a:pt x="0" y="0"/>
                          </a:ln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4"/>
                            <a:pt x="1" y="5"/>
                            <a:pt x="2" y="5"/>
                          </a:cubicBezTo>
                          <a:lnTo>
                            <a:pt x="3" y="5"/>
                          </a:lnTo>
                          <a:lnTo>
                            <a:pt x="3" y="6"/>
                          </a:lnTo>
                          <a:cubicBezTo>
                            <a:pt x="3" y="9"/>
                            <a:pt x="3" y="9"/>
                            <a:pt x="6" y="9"/>
                          </a:cubicBezTo>
                          <a:cubicBezTo>
                            <a:pt x="7" y="9"/>
                            <a:pt x="7" y="8"/>
                            <a:pt x="8" y="6"/>
                          </a:cubicBezTo>
                          <a:cubicBezTo>
                            <a:pt x="6" y="4"/>
                            <a:pt x="2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" name="Freeform 1202">
                      <a:extLst>
                        <a:ext uri="{FF2B5EF4-FFF2-40B4-BE49-F238E27FC236}">
                          <a16:creationId xmlns:a16="http://schemas.microsoft.com/office/drawing/2014/main" id="{80C8F3BD-D000-806B-3B7D-687ABD6B25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40400"/>
                      <a:ext cx="1880" cy="11277"/>
                    </a:xfrm>
                    <a:custGeom>
                      <a:avLst/>
                      <a:gdLst>
                        <a:gd name="T0" fmla="*/ 3 w 7"/>
                        <a:gd name="T1" fmla="*/ 2 h 26"/>
                        <a:gd name="T2" fmla="*/ 3 w 7"/>
                        <a:gd name="T3" fmla="*/ 2 h 26"/>
                        <a:gd name="T4" fmla="*/ 0 w 7"/>
                        <a:gd name="T5" fmla="*/ 0 h 26"/>
                        <a:gd name="T6" fmla="*/ 0 w 7"/>
                        <a:gd name="T7" fmla="*/ 4 h 26"/>
                        <a:gd name="T8" fmla="*/ 1 w 7"/>
                        <a:gd name="T9" fmla="*/ 7 h 26"/>
                        <a:gd name="T10" fmla="*/ 2 w 7"/>
                        <a:gd name="T11" fmla="*/ 12 h 26"/>
                        <a:gd name="T12" fmla="*/ 1 w 7"/>
                        <a:gd name="T13" fmla="*/ 16 h 26"/>
                        <a:gd name="T14" fmla="*/ 0 w 7"/>
                        <a:gd name="T15" fmla="*/ 20 h 26"/>
                        <a:gd name="T16" fmla="*/ 5 w 7"/>
                        <a:gd name="T17" fmla="*/ 26 h 26"/>
                        <a:gd name="T18" fmla="*/ 7 w 7"/>
                        <a:gd name="T19" fmla="*/ 24 h 26"/>
                        <a:gd name="T20" fmla="*/ 7 w 7"/>
                        <a:gd name="T21" fmla="*/ 12 h 26"/>
                        <a:gd name="T22" fmla="*/ 5 w 7"/>
                        <a:gd name="T23" fmla="*/ 5 h 26"/>
                        <a:gd name="T24" fmla="*/ 3 w 7"/>
                        <a:gd name="T25" fmla="*/ 2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7" h="26">
                          <a:moveTo>
                            <a:pt x="3" y="2"/>
                          </a:moveTo>
                          <a:lnTo>
                            <a:pt x="3" y="2"/>
                          </a:lnTo>
                          <a:cubicBezTo>
                            <a:pt x="2" y="1"/>
                            <a:pt x="1" y="1"/>
                            <a:pt x="0" y="0"/>
                          </a:cubicBezTo>
                          <a:lnTo>
                            <a:pt x="0" y="4"/>
                          </a:lnTo>
                          <a:cubicBezTo>
                            <a:pt x="0" y="6"/>
                            <a:pt x="0" y="7"/>
                            <a:pt x="1" y="7"/>
                          </a:cubicBezTo>
                          <a:cubicBezTo>
                            <a:pt x="1" y="8"/>
                            <a:pt x="2" y="9"/>
                            <a:pt x="2" y="12"/>
                          </a:cubicBezTo>
                          <a:cubicBezTo>
                            <a:pt x="2" y="14"/>
                            <a:pt x="2" y="15"/>
                            <a:pt x="1" y="16"/>
                          </a:cubicBezTo>
                          <a:cubicBezTo>
                            <a:pt x="0" y="17"/>
                            <a:pt x="0" y="18"/>
                            <a:pt x="0" y="20"/>
                          </a:cubicBezTo>
                          <a:cubicBezTo>
                            <a:pt x="0" y="22"/>
                            <a:pt x="4" y="26"/>
                            <a:pt x="5" y="26"/>
                          </a:cubicBezTo>
                          <a:cubicBezTo>
                            <a:pt x="7" y="26"/>
                            <a:pt x="7" y="24"/>
                            <a:pt x="7" y="24"/>
                          </a:cubicBezTo>
                          <a:lnTo>
                            <a:pt x="7" y="12"/>
                          </a:lnTo>
                          <a:cubicBezTo>
                            <a:pt x="6" y="10"/>
                            <a:pt x="5" y="7"/>
                            <a:pt x="5" y="5"/>
                          </a:cubicBezTo>
                          <a:cubicBezTo>
                            <a:pt x="5" y="2"/>
                            <a:pt x="5" y="2"/>
                            <a:pt x="3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" name="Freeform 1203">
                      <a:extLst>
                        <a:ext uri="{FF2B5EF4-FFF2-40B4-BE49-F238E27FC236}">
                          <a16:creationId xmlns:a16="http://schemas.microsoft.com/office/drawing/2014/main" id="{3372BEE3-7691-CD39-A45A-69530C23E3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36641"/>
                      <a:ext cx="1880" cy="1880"/>
                    </a:xfrm>
                    <a:custGeom>
                      <a:avLst/>
                      <a:gdLst>
                        <a:gd name="T0" fmla="*/ 0 w 6"/>
                        <a:gd name="T1" fmla="*/ 0 h 4"/>
                        <a:gd name="T2" fmla="*/ 0 w 6"/>
                        <a:gd name="T3" fmla="*/ 2 h 4"/>
                        <a:gd name="T4" fmla="*/ 3 w 6"/>
                        <a:gd name="T5" fmla="*/ 4 h 4"/>
                        <a:gd name="T6" fmla="*/ 6 w 6"/>
                        <a:gd name="T7" fmla="*/ 3 h 4"/>
                        <a:gd name="T8" fmla="*/ 2 w 6"/>
                        <a:gd name="T9" fmla="*/ 0 h 4"/>
                        <a:gd name="T10" fmla="*/ 0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0" y="0"/>
                          </a:moveTo>
                          <a:lnTo>
                            <a:pt x="0" y="2"/>
                          </a:lnTo>
                          <a:cubicBezTo>
                            <a:pt x="0" y="3"/>
                            <a:pt x="1" y="4"/>
                            <a:pt x="3" y="4"/>
                          </a:cubicBezTo>
                          <a:cubicBezTo>
                            <a:pt x="5" y="4"/>
                            <a:pt x="6" y="4"/>
                            <a:pt x="6" y="3"/>
                          </a:cubicBezTo>
                          <a:lnTo>
                            <a:pt x="2" y="0"/>
                          </a:ln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" name="Freeform 1204">
                      <a:extLst>
                        <a:ext uri="{FF2B5EF4-FFF2-40B4-BE49-F238E27FC236}">
                          <a16:creationId xmlns:a16="http://schemas.microsoft.com/office/drawing/2014/main" id="{58DB8B95-64C4-D70A-D9D0-773A02D564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8134" y="4542280"/>
                      <a:ext cx="1880" cy="1880"/>
                    </a:xfrm>
                    <a:custGeom>
                      <a:avLst/>
                      <a:gdLst>
                        <a:gd name="T0" fmla="*/ 3 w 5"/>
                        <a:gd name="T1" fmla="*/ 0 h 4"/>
                        <a:gd name="T2" fmla="*/ 2 w 5"/>
                        <a:gd name="T3" fmla="*/ 0 h 4"/>
                        <a:gd name="T4" fmla="*/ 0 w 5"/>
                        <a:gd name="T5" fmla="*/ 3 h 4"/>
                        <a:gd name="T6" fmla="*/ 4 w 5"/>
                        <a:gd name="T7" fmla="*/ 4 h 4"/>
                        <a:gd name="T8" fmla="*/ 5 w 5"/>
                        <a:gd name="T9" fmla="*/ 4 h 4"/>
                        <a:gd name="T10" fmla="*/ 5 w 5"/>
                        <a:gd name="T11" fmla="*/ 1 h 4"/>
                        <a:gd name="T12" fmla="*/ 3 w 5"/>
                        <a:gd name="T1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2" y="0"/>
                          </a:cubicBezTo>
                          <a:cubicBezTo>
                            <a:pt x="2" y="0"/>
                            <a:pt x="1" y="2"/>
                            <a:pt x="0" y="3"/>
                          </a:cubicBezTo>
                          <a:cubicBezTo>
                            <a:pt x="1" y="3"/>
                            <a:pt x="3" y="4"/>
                            <a:pt x="4" y="4"/>
                          </a:cubicBezTo>
                          <a:lnTo>
                            <a:pt x="5" y="4"/>
                          </a:lnTo>
                          <a:lnTo>
                            <a:pt x="5" y="1"/>
                          </a:lnTo>
                          <a:cubicBezTo>
                            <a:pt x="4" y="1"/>
                            <a:pt x="4" y="1"/>
                            <a:pt x="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" name="Freeform 1205">
                      <a:extLst>
                        <a:ext uri="{FF2B5EF4-FFF2-40B4-BE49-F238E27FC236}">
                          <a16:creationId xmlns:a16="http://schemas.microsoft.com/office/drawing/2014/main" id="{F2275830-8CC4-62BF-78F2-A4377F84A4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256601"/>
                      <a:ext cx="7518" cy="16916"/>
                    </a:xfrm>
                    <a:custGeom>
                      <a:avLst/>
                      <a:gdLst>
                        <a:gd name="T0" fmla="*/ 16 w 16"/>
                        <a:gd name="T1" fmla="*/ 43 h 43"/>
                        <a:gd name="T2" fmla="*/ 16 w 16"/>
                        <a:gd name="T3" fmla="*/ 43 h 43"/>
                        <a:gd name="T4" fmla="*/ 16 w 16"/>
                        <a:gd name="T5" fmla="*/ 0 h 43"/>
                        <a:gd name="T6" fmla="*/ 0 w 16"/>
                        <a:gd name="T7" fmla="*/ 29 h 43"/>
                        <a:gd name="T8" fmla="*/ 16 w 16"/>
                        <a:gd name="T9" fmla="*/ 43 h 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43">
                          <a:moveTo>
                            <a:pt x="16" y="43"/>
                          </a:moveTo>
                          <a:lnTo>
                            <a:pt x="16" y="43"/>
                          </a:lnTo>
                          <a:lnTo>
                            <a:pt x="16" y="0"/>
                          </a:lnTo>
                          <a:cubicBezTo>
                            <a:pt x="5" y="6"/>
                            <a:pt x="0" y="16"/>
                            <a:pt x="0" y="29"/>
                          </a:cubicBezTo>
                          <a:cubicBezTo>
                            <a:pt x="0" y="42"/>
                            <a:pt x="7" y="42"/>
                            <a:pt x="16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" name="Freeform 1206">
                      <a:extLst>
                        <a:ext uri="{FF2B5EF4-FFF2-40B4-BE49-F238E27FC236}">
                          <a16:creationId xmlns:a16="http://schemas.microsoft.com/office/drawing/2014/main" id="{07B83963-3BAB-600D-B03C-4BB45E5AF8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52209" y="4341177"/>
                      <a:ext cx="84576" cy="157875"/>
                    </a:xfrm>
                    <a:custGeom>
                      <a:avLst/>
                      <a:gdLst>
                        <a:gd name="T0" fmla="*/ 195 w 199"/>
                        <a:gd name="T1" fmla="*/ 226 h 373"/>
                        <a:gd name="T2" fmla="*/ 186 w 199"/>
                        <a:gd name="T3" fmla="*/ 230 h 373"/>
                        <a:gd name="T4" fmla="*/ 187 w 199"/>
                        <a:gd name="T5" fmla="*/ 243 h 373"/>
                        <a:gd name="T6" fmla="*/ 158 w 199"/>
                        <a:gd name="T7" fmla="*/ 214 h 373"/>
                        <a:gd name="T8" fmla="*/ 134 w 199"/>
                        <a:gd name="T9" fmla="*/ 175 h 373"/>
                        <a:gd name="T10" fmla="*/ 141 w 199"/>
                        <a:gd name="T11" fmla="*/ 158 h 373"/>
                        <a:gd name="T12" fmla="*/ 141 w 199"/>
                        <a:gd name="T13" fmla="*/ 138 h 373"/>
                        <a:gd name="T14" fmla="*/ 144 w 199"/>
                        <a:gd name="T15" fmla="*/ 136 h 373"/>
                        <a:gd name="T16" fmla="*/ 158 w 199"/>
                        <a:gd name="T17" fmla="*/ 148 h 373"/>
                        <a:gd name="T18" fmla="*/ 154 w 199"/>
                        <a:gd name="T19" fmla="*/ 137 h 373"/>
                        <a:gd name="T20" fmla="*/ 179 w 199"/>
                        <a:gd name="T21" fmla="*/ 88 h 373"/>
                        <a:gd name="T22" fmla="*/ 182 w 199"/>
                        <a:gd name="T23" fmla="*/ 88 h 373"/>
                        <a:gd name="T24" fmla="*/ 145 w 199"/>
                        <a:gd name="T25" fmla="*/ 2 h 373"/>
                        <a:gd name="T26" fmla="*/ 133 w 199"/>
                        <a:gd name="T27" fmla="*/ 2 h 373"/>
                        <a:gd name="T28" fmla="*/ 131 w 199"/>
                        <a:gd name="T29" fmla="*/ 10 h 373"/>
                        <a:gd name="T30" fmla="*/ 127 w 199"/>
                        <a:gd name="T31" fmla="*/ 23 h 373"/>
                        <a:gd name="T32" fmla="*/ 123 w 199"/>
                        <a:gd name="T33" fmla="*/ 46 h 373"/>
                        <a:gd name="T34" fmla="*/ 95 w 199"/>
                        <a:gd name="T35" fmla="*/ 60 h 373"/>
                        <a:gd name="T36" fmla="*/ 83 w 199"/>
                        <a:gd name="T37" fmla="*/ 67 h 373"/>
                        <a:gd name="T38" fmla="*/ 69 w 199"/>
                        <a:gd name="T39" fmla="*/ 44 h 373"/>
                        <a:gd name="T40" fmla="*/ 59 w 199"/>
                        <a:gd name="T41" fmla="*/ 51 h 373"/>
                        <a:gd name="T42" fmla="*/ 18 w 199"/>
                        <a:gd name="T43" fmla="*/ 81 h 373"/>
                        <a:gd name="T44" fmla="*/ 12 w 199"/>
                        <a:gd name="T45" fmla="*/ 89 h 373"/>
                        <a:gd name="T46" fmla="*/ 5 w 199"/>
                        <a:gd name="T47" fmla="*/ 97 h 373"/>
                        <a:gd name="T48" fmla="*/ 0 w 199"/>
                        <a:gd name="T49" fmla="*/ 108 h 373"/>
                        <a:gd name="T50" fmla="*/ 5 w 199"/>
                        <a:gd name="T51" fmla="*/ 112 h 373"/>
                        <a:gd name="T52" fmla="*/ 14 w 199"/>
                        <a:gd name="T53" fmla="*/ 121 h 373"/>
                        <a:gd name="T54" fmla="*/ 25 w 199"/>
                        <a:gd name="T55" fmla="*/ 128 h 373"/>
                        <a:gd name="T56" fmla="*/ 40 w 199"/>
                        <a:gd name="T57" fmla="*/ 140 h 373"/>
                        <a:gd name="T58" fmla="*/ 50 w 199"/>
                        <a:gd name="T59" fmla="*/ 150 h 373"/>
                        <a:gd name="T60" fmla="*/ 64 w 199"/>
                        <a:gd name="T61" fmla="*/ 162 h 373"/>
                        <a:gd name="T62" fmla="*/ 68 w 199"/>
                        <a:gd name="T63" fmla="*/ 165 h 373"/>
                        <a:gd name="T64" fmla="*/ 72 w 199"/>
                        <a:gd name="T65" fmla="*/ 165 h 373"/>
                        <a:gd name="T66" fmla="*/ 82 w 199"/>
                        <a:gd name="T67" fmla="*/ 165 h 373"/>
                        <a:gd name="T68" fmla="*/ 62 w 199"/>
                        <a:gd name="T69" fmla="*/ 146 h 373"/>
                        <a:gd name="T70" fmla="*/ 78 w 199"/>
                        <a:gd name="T71" fmla="*/ 116 h 373"/>
                        <a:gd name="T72" fmla="*/ 80 w 199"/>
                        <a:gd name="T73" fmla="*/ 117 h 373"/>
                        <a:gd name="T74" fmla="*/ 95 w 199"/>
                        <a:gd name="T75" fmla="*/ 156 h 373"/>
                        <a:gd name="T76" fmla="*/ 112 w 199"/>
                        <a:gd name="T77" fmla="*/ 193 h 373"/>
                        <a:gd name="T78" fmla="*/ 137 w 199"/>
                        <a:gd name="T79" fmla="*/ 278 h 373"/>
                        <a:gd name="T80" fmla="*/ 145 w 199"/>
                        <a:gd name="T81" fmla="*/ 325 h 373"/>
                        <a:gd name="T82" fmla="*/ 171 w 199"/>
                        <a:gd name="T83" fmla="*/ 373 h 373"/>
                        <a:gd name="T84" fmla="*/ 191 w 199"/>
                        <a:gd name="T85" fmla="*/ 347 h 373"/>
                        <a:gd name="T86" fmla="*/ 183 w 199"/>
                        <a:gd name="T87" fmla="*/ 316 h 373"/>
                        <a:gd name="T88" fmla="*/ 187 w 199"/>
                        <a:gd name="T89" fmla="*/ 300 h 373"/>
                        <a:gd name="T90" fmla="*/ 176 w 199"/>
                        <a:gd name="T91" fmla="*/ 270 h 373"/>
                        <a:gd name="T92" fmla="*/ 190 w 199"/>
                        <a:gd name="T93" fmla="*/ 256 h 373"/>
                        <a:gd name="T94" fmla="*/ 199 w 199"/>
                        <a:gd name="T95" fmla="*/ 238 h 3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99" h="373">
                          <a:moveTo>
                            <a:pt x="199" y="238"/>
                          </a:moveTo>
                          <a:cubicBezTo>
                            <a:pt x="197" y="235"/>
                            <a:pt x="196" y="231"/>
                            <a:pt x="195" y="226"/>
                          </a:cubicBezTo>
                          <a:cubicBezTo>
                            <a:pt x="195" y="225"/>
                            <a:pt x="193" y="224"/>
                            <a:pt x="192" y="224"/>
                          </a:cubicBezTo>
                          <a:cubicBezTo>
                            <a:pt x="190" y="224"/>
                            <a:pt x="188" y="226"/>
                            <a:pt x="186" y="230"/>
                          </a:cubicBezTo>
                          <a:cubicBezTo>
                            <a:pt x="185" y="231"/>
                            <a:pt x="186" y="233"/>
                            <a:pt x="186" y="236"/>
                          </a:cubicBezTo>
                          <a:cubicBezTo>
                            <a:pt x="187" y="239"/>
                            <a:pt x="188" y="241"/>
                            <a:pt x="187" y="243"/>
                          </a:cubicBezTo>
                          <a:cubicBezTo>
                            <a:pt x="186" y="244"/>
                            <a:pt x="184" y="245"/>
                            <a:pt x="181" y="244"/>
                          </a:cubicBezTo>
                          <a:cubicBezTo>
                            <a:pt x="175" y="242"/>
                            <a:pt x="167" y="229"/>
                            <a:pt x="158" y="214"/>
                          </a:cubicBezTo>
                          <a:cubicBezTo>
                            <a:pt x="151" y="204"/>
                            <a:pt x="144" y="192"/>
                            <a:pt x="138" y="186"/>
                          </a:cubicBezTo>
                          <a:cubicBezTo>
                            <a:pt x="134" y="182"/>
                            <a:pt x="133" y="178"/>
                            <a:pt x="134" y="175"/>
                          </a:cubicBezTo>
                          <a:cubicBezTo>
                            <a:pt x="136" y="171"/>
                            <a:pt x="140" y="169"/>
                            <a:pt x="147" y="167"/>
                          </a:cubicBezTo>
                          <a:cubicBezTo>
                            <a:pt x="148" y="164"/>
                            <a:pt x="147" y="162"/>
                            <a:pt x="141" y="158"/>
                          </a:cubicBezTo>
                          <a:cubicBezTo>
                            <a:pt x="141" y="157"/>
                            <a:pt x="141" y="157"/>
                            <a:pt x="141" y="157"/>
                          </a:cubicBezTo>
                          <a:lnTo>
                            <a:pt x="141" y="138"/>
                          </a:lnTo>
                          <a:cubicBezTo>
                            <a:pt x="141" y="138"/>
                            <a:pt x="141" y="138"/>
                            <a:pt x="141" y="138"/>
                          </a:cubicBezTo>
                          <a:cubicBezTo>
                            <a:pt x="142" y="136"/>
                            <a:pt x="143" y="136"/>
                            <a:pt x="144" y="136"/>
                          </a:cubicBezTo>
                          <a:cubicBezTo>
                            <a:pt x="146" y="136"/>
                            <a:pt x="149" y="139"/>
                            <a:pt x="152" y="142"/>
                          </a:cubicBezTo>
                          <a:cubicBezTo>
                            <a:pt x="154" y="145"/>
                            <a:pt x="157" y="148"/>
                            <a:pt x="158" y="148"/>
                          </a:cubicBezTo>
                          <a:cubicBezTo>
                            <a:pt x="160" y="148"/>
                            <a:pt x="160" y="147"/>
                            <a:pt x="160" y="147"/>
                          </a:cubicBezTo>
                          <a:cubicBezTo>
                            <a:pt x="161" y="145"/>
                            <a:pt x="157" y="141"/>
                            <a:pt x="154" y="137"/>
                          </a:cubicBezTo>
                          <a:cubicBezTo>
                            <a:pt x="151" y="132"/>
                            <a:pt x="147" y="127"/>
                            <a:pt x="147" y="123"/>
                          </a:cubicBezTo>
                          <a:cubicBezTo>
                            <a:pt x="148" y="88"/>
                            <a:pt x="171" y="88"/>
                            <a:pt x="179" y="88"/>
                          </a:cubicBezTo>
                          <a:lnTo>
                            <a:pt x="180" y="88"/>
                          </a:lnTo>
                          <a:cubicBezTo>
                            <a:pt x="181" y="88"/>
                            <a:pt x="182" y="88"/>
                            <a:pt x="182" y="88"/>
                          </a:cubicBezTo>
                          <a:cubicBezTo>
                            <a:pt x="173" y="76"/>
                            <a:pt x="161" y="44"/>
                            <a:pt x="151" y="0"/>
                          </a:cubicBezTo>
                          <a:cubicBezTo>
                            <a:pt x="148" y="0"/>
                            <a:pt x="147" y="1"/>
                            <a:pt x="145" y="2"/>
                          </a:cubicBezTo>
                          <a:cubicBezTo>
                            <a:pt x="143" y="3"/>
                            <a:pt x="141" y="4"/>
                            <a:pt x="139" y="4"/>
                          </a:cubicBezTo>
                          <a:cubicBezTo>
                            <a:pt x="136" y="4"/>
                            <a:pt x="135" y="3"/>
                            <a:pt x="133" y="2"/>
                          </a:cubicBezTo>
                          <a:cubicBezTo>
                            <a:pt x="133" y="2"/>
                            <a:pt x="133" y="2"/>
                            <a:pt x="133" y="2"/>
                          </a:cubicBezTo>
                          <a:cubicBezTo>
                            <a:pt x="131" y="4"/>
                            <a:pt x="131" y="7"/>
                            <a:pt x="131" y="10"/>
                          </a:cubicBezTo>
                          <a:cubicBezTo>
                            <a:pt x="131" y="12"/>
                            <a:pt x="130" y="14"/>
                            <a:pt x="130" y="17"/>
                          </a:cubicBezTo>
                          <a:cubicBezTo>
                            <a:pt x="129" y="19"/>
                            <a:pt x="128" y="21"/>
                            <a:pt x="127" y="23"/>
                          </a:cubicBezTo>
                          <a:cubicBezTo>
                            <a:pt x="125" y="27"/>
                            <a:pt x="123" y="32"/>
                            <a:pt x="123" y="38"/>
                          </a:cubicBezTo>
                          <a:lnTo>
                            <a:pt x="123" y="46"/>
                          </a:lnTo>
                          <a:cubicBezTo>
                            <a:pt x="123" y="56"/>
                            <a:pt x="114" y="57"/>
                            <a:pt x="106" y="58"/>
                          </a:cubicBezTo>
                          <a:cubicBezTo>
                            <a:pt x="102" y="58"/>
                            <a:pt x="98" y="58"/>
                            <a:pt x="95" y="60"/>
                          </a:cubicBezTo>
                          <a:cubicBezTo>
                            <a:pt x="95" y="60"/>
                            <a:pt x="94" y="61"/>
                            <a:pt x="93" y="62"/>
                          </a:cubicBezTo>
                          <a:cubicBezTo>
                            <a:pt x="90" y="64"/>
                            <a:pt x="86" y="67"/>
                            <a:pt x="83" y="67"/>
                          </a:cubicBezTo>
                          <a:cubicBezTo>
                            <a:pt x="76" y="67"/>
                            <a:pt x="74" y="60"/>
                            <a:pt x="73" y="53"/>
                          </a:cubicBezTo>
                          <a:cubicBezTo>
                            <a:pt x="72" y="48"/>
                            <a:pt x="71" y="44"/>
                            <a:pt x="69" y="44"/>
                          </a:cubicBezTo>
                          <a:cubicBezTo>
                            <a:pt x="66" y="44"/>
                            <a:pt x="65" y="46"/>
                            <a:pt x="63" y="48"/>
                          </a:cubicBezTo>
                          <a:cubicBezTo>
                            <a:pt x="62" y="49"/>
                            <a:pt x="61" y="51"/>
                            <a:pt x="59" y="51"/>
                          </a:cubicBezTo>
                          <a:cubicBezTo>
                            <a:pt x="45" y="55"/>
                            <a:pt x="36" y="60"/>
                            <a:pt x="28" y="71"/>
                          </a:cubicBezTo>
                          <a:cubicBezTo>
                            <a:pt x="25" y="76"/>
                            <a:pt x="22" y="78"/>
                            <a:pt x="18" y="81"/>
                          </a:cubicBezTo>
                          <a:cubicBezTo>
                            <a:pt x="16" y="82"/>
                            <a:pt x="14" y="84"/>
                            <a:pt x="12" y="86"/>
                          </a:cubicBezTo>
                          <a:cubicBezTo>
                            <a:pt x="12" y="86"/>
                            <a:pt x="12" y="88"/>
                            <a:pt x="12" y="89"/>
                          </a:cubicBezTo>
                          <a:cubicBezTo>
                            <a:pt x="12" y="90"/>
                            <a:pt x="12" y="93"/>
                            <a:pt x="10" y="94"/>
                          </a:cubicBezTo>
                          <a:cubicBezTo>
                            <a:pt x="8" y="95"/>
                            <a:pt x="6" y="96"/>
                            <a:pt x="5" y="97"/>
                          </a:cubicBezTo>
                          <a:cubicBezTo>
                            <a:pt x="2" y="98"/>
                            <a:pt x="1" y="98"/>
                            <a:pt x="1" y="105"/>
                          </a:cubicBezTo>
                          <a:cubicBezTo>
                            <a:pt x="1" y="106"/>
                            <a:pt x="1" y="107"/>
                            <a:pt x="0" y="108"/>
                          </a:cubicBezTo>
                          <a:cubicBezTo>
                            <a:pt x="0" y="109"/>
                            <a:pt x="0" y="111"/>
                            <a:pt x="0" y="111"/>
                          </a:cubicBezTo>
                          <a:cubicBezTo>
                            <a:pt x="1" y="112"/>
                            <a:pt x="3" y="112"/>
                            <a:pt x="5" y="112"/>
                          </a:cubicBezTo>
                          <a:cubicBezTo>
                            <a:pt x="7" y="112"/>
                            <a:pt x="10" y="112"/>
                            <a:pt x="12" y="112"/>
                          </a:cubicBezTo>
                          <a:cubicBezTo>
                            <a:pt x="15" y="114"/>
                            <a:pt x="15" y="118"/>
                            <a:pt x="14" y="121"/>
                          </a:cubicBezTo>
                          <a:cubicBezTo>
                            <a:pt x="14" y="122"/>
                            <a:pt x="14" y="123"/>
                            <a:pt x="14" y="124"/>
                          </a:cubicBezTo>
                          <a:cubicBezTo>
                            <a:pt x="15" y="128"/>
                            <a:pt x="19" y="128"/>
                            <a:pt x="25" y="128"/>
                          </a:cubicBezTo>
                          <a:cubicBezTo>
                            <a:pt x="25" y="128"/>
                            <a:pt x="25" y="128"/>
                            <a:pt x="25" y="128"/>
                          </a:cubicBezTo>
                          <a:lnTo>
                            <a:pt x="40" y="140"/>
                          </a:lnTo>
                          <a:cubicBezTo>
                            <a:pt x="40" y="140"/>
                            <a:pt x="40" y="140"/>
                            <a:pt x="40" y="141"/>
                          </a:cubicBezTo>
                          <a:cubicBezTo>
                            <a:pt x="40" y="150"/>
                            <a:pt x="43" y="150"/>
                            <a:pt x="50" y="150"/>
                          </a:cubicBezTo>
                          <a:cubicBezTo>
                            <a:pt x="51" y="150"/>
                            <a:pt x="53" y="150"/>
                            <a:pt x="56" y="151"/>
                          </a:cubicBezTo>
                          <a:cubicBezTo>
                            <a:pt x="61" y="151"/>
                            <a:pt x="62" y="157"/>
                            <a:pt x="64" y="162"/>
                          </a:cubicBezTo>
                          <a:cubicBezTo>
                            <a:pt x="64" y="164"/>
                            <a:pt x="65" y="166"/>
                            <a:pt x="66" y="166"/>
                          </a:cubicBezTo>
                          <a:cubicBezTo>
                            <a:pt x="67" y="166"/>
                            <a:pt x="67" y="166"/>
                            <a:pt x="68" y="165"/>
                          </a:cubicBezTo>
                          <a:cubicBezTo>
                            <a:pt x="69" y="165"/>
                            <a:pt x="70" y="164"/>
                            <a:pt x="71" y="164"/>
                          </a:cubicBezTo>
                          <a:cubicBezTo>
                            <a:pt x="72" y="164"/>
                            <a:pt x="72" y="165"/>
                            <a:pt x="72" y="165"/>
                          </a:cubicBezTo>
                          <a:cubicBezTo>
                            <a:pt x="72" y="167"/>
                            <a:pt x="75" y="169"/>
                            <a:pt x="77" y="169"/>
                          </a:cubicBezTo>
                          <a:cubicBezTo>
                            <a:pt x="79" y="169"/>
                            <a:pt x="81" y="167"/>
                            <a:pt x="82" y="165"/>
                          </a:cubicBezTo>
                          <a:cubicBezTo>
                            <a:pt x="82" y="165"/>
                            <a:pt x="82" y="165"/>
                            <a:pt x="82" y="165"/>
                          </a:cubicBezTo>
                          <a:cubicBezTo>
                            <a:pt x="78" y="155"/>
                            <a:pt x="67" y="149"/>
                            <a:pt x="62" y="146"/>
                          </a:cubicBezTo>
                          <a:cubicBezTo>
                            <a:pt x="59" y="145"/>
                            <a:pt x="59" y="145"/>
                            <a:pt x="59" y="144"/>
                          </a:cubicBezTo>
                          <a:cubicBezTo>
                            <a:pt x="59" y="138"/>
                            <a:pt x="67" y="116"/>
                            <a:pt x="78" y="116"/>
                          </a:cubicBezTo>
                          <a:cubicBezTo>
                            <a:pt x="78" y="116"/>
                            <a:pt x="79" y="116"/>
                            <a:pt x="79" y="116"/>
                          </a:cubicBezTo>
                          <a:cubicBezTo>
                            <a:pt x="80" y="116"/>
                            <a:pt x="80" y="116"/>
                            <a:pt x="80" y="117"/>
                          </a:cubicBezTo>
                          <a:cubicBezTo>
                            <a:pt x="80" y="117"/>
                            <a:pt x="80" y="117"/>
                            <a:pt x="80" y="118"/>
                          </a:cubicBezTo>
                          <a:cubicBezTo>
                            <a:pt x="69" y="140"/>
                            <a:pt x="84" y="149"/>
                            <a:pt x="95" y="156"/>
                          </a:cubicBezTo>
                          <a:cubicBezTo>
                            <a:pt x="101" y="159"/>
                            <a:pt x="105" y="162"/>
                            <a:pt x="107" y="166"/>
                          </a:cubicBezTo>
                          <a:cubicBezTo>
                            <a:pt x="111" y="177"/>
                            <a:pt x="112" y="184"/>
                            <a:pt x="112" y="193"/>
                          </a:cubicBezTo>
                          <a:cubicBezTo>
                            <a:pt x="112" y="203"/>
                            <a:pt x="113" y="214"/>
                            <a:pt x="122" y="235"/>
                          </a:cubicBezTo>
                          <a:cubicBezTo>
                            <a:pt x="126" y="244"/>
                            <a:pt x="133" y="262"/>
                            <a:pt x="137" y="278"/>
                          </a:cubicBezTo>
                          <a:cubicBezTo>
                            <a:pt x="142" y="295"/>
                            <a:pt x="139" y="304"/>
                            <a:pt x="137" y="309"/>
                          </a:cubicBezTo>
                          <a:cubicBezTo>
                            <a:pt x="135" y="315"/>
                            <a:pt x="134" y="318"/>
                            <a:pt x="145" y="325"/>
                          </a:cubicBezTo>
                          <a:cubicBezTo>
                            <a:pt x="151" y="329"/>
                            <a:pt x="151" y="333"/>
                            <a:pt x="152" y="339"/>
                          </a:cubicBezTo>
                          <a:cubicBezTo>
                            <a:pt x="153" y="347"/>
                            <a:pt x="155" y="357"/>
                            <a:pt x="171" y="373"/>
                          </a:cubicBezTo>
                          <a:lnTo>
                            <a:pt x="175" y="371"/>
                          </a:lnTo>
                          <a:cubicBezTo>
                            <a:pt x="183" y="364"/>
                            <a:pt x="191" y="354"/>
                            <a:pt x="191" y="347"/>
                          </a:cubicBezTo>
                          <a:cubicBezTo>
                            <a:pt x="191" y="340"/>
                            <a:pt x="189" y="335"/>
                            <a:pt x="187" y="330"/>
                          </a:cubicBezTo>
                          <a:cubicBezTo>
                            <a:pt x="185" y="326"/>
                            <a:pt x="183" y="322"/>
                            <a:pt x="183" y="316"/>
                          </a:cubicBezTo>
                          <a:cubicBezTo>
                            <a:pt x="183" y="313"/>
                            <a:pt x="184" y="310"/>
                            <a:pt x="185" y="308"/>
                          </a:cubicBezTo>
                          <a:cubicBezTo>
                            <a:pt x="186" y="306"/>
                            <a:pt x="187" y="303"/>
                            <a:pt x="187" y="300"/>
                          </a:cubicBezTo>
                          <a:cubicBezTo>
                            <a:pt x="187" y="296"/>
                            <a:pt x="185" y="292"/>
                            <a:pt x="182" y="287"/>
                          </a:cubicBezTo>
                          <a:cubicBezTo>
                            <a:pt x="179" y="282"/>
                            <a:pt x="176" y="277"/>
                            <a:pt x="176" y="270"/>
                          </a:cubicBezTo>
                          <a:cubicBezTo>
                            <a:pt x="176" y="264"/>
                            <a:pt x="181" y="261"/>
                            <a:pt x="185" y="259"/>
                          </a:cubicBezTo>
                          <a:cubicBezTo>
                            <a:pt x="187" y="258"/>
                            <a:pt x="189" y="257"/>
                            <a:pt x="190" y="256"/>
                          </a:cubicBezTo>
                          <a:cubicBezTo>
                            <a:pt x="194" y="253"/>
                            <a:pt x="196" y="247"/>
                            <a:pt x="198" y="241"/>
                          </a:cubicBezTo>
                          <a:cubicBezTo>
                            <a:pt x="198" y="240"/>
                            <a:pt x="199" y="239"/>
                            <a:pt x="199" y="23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" name="Freeform 1207">
                      <a:extLst>
                        <a:ext uri="{FF2B5EF4-FFF2-40B4-BE49-F238E27FC236}">
                          <a16:creationId xmlns:a16="http://schemas.microsoft.com/office/drawing/2014/main" id="{A3C52F98-9AE0-12DC-FC03-DCEB55BE33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6643" y="4594905"/>
                      <a:ext cx="78937" cy="84577"/>
                    </a:xfrm>
                    <a:custGeom>
                      <a:avLst/>
                      <a:gdLst>
                        <a:gd name="T0" fmla="*/ 170 w 184"/>
                        <a:gd name="T1" fmla="*/ 166 h 199"/>
                        <a:gd name="T2" fmla="*/ 178 w 184"/>
                        <a:gd name="T3" fmla="*/ 169 h 199"/>
                        <a:gd name="T4" fmla="*/ 184 w 184"/>
                        <a:gd name="T5" fmla="*/ 172 h 199"/>
                        <a:gd name="T6" fmla="*/ 157 w 184"/>
                        <a:gd name="T7" fmla="*/ 157 h 199"/>
                        <a:gd name="T8" fmla="*/ 125 w 184"/>
                        <a:gd name="T9" fmla="*/ 139 h 199"/>
                        <a:gd name="T10" fmla="*/ 118 w 184"/>
                        <a:gd name="T11" fmla="*/ 127 h 199"/>
                        <a:gd name="T12" fmla="*/ 112 w 184"/>
                        <a:gd name="T13" fmla="*/ 115 h 199"/>
                        <a:gd name="T14" fmla="*/ 111 w 184"/>
                        <a:gd name="T15" fmla="*/ 114 h 199"/>
                        <a:gd name="T16" fmla="*/ 112 w 184"/>
                        <a:gd name="T17" fmla="*/ 96 h 199"/>
                        <a:gd name="T18" fmla="*/ 119 w 184"/>
                        <a:gd name="T19" fmla="*/ 90 h 199"/>
                        <a:gd name="T20" fmla="*/ 130 w 184"/>
                        <a:gd name="T21" fmla="*/ 93 h 199"/>
                        <a:gd name="T22" fmla="*/ 146 w 184"/>
                        <a:gd name="T23" fmla="*/ 97 h 199"/>
                        <a:gd name="T24" fmla="*/ 129 w 184"/>
                        <a:gd name="T25" fmla="*/ 87 h 199"/>
                        <a:gd name="T26" fmla="*/ 116 w 184"/>
                        <a:gd name="T27" fmla="*/ 79 h 199"/>
                        <a:gd name="T28" fmla="*/ 56 w 184"/>
                        <a:gd name="T29" fmla="*/ 43 h 199"/>
                        <a:gd name="T30" fmla="*/ 43 w 184"/>
                        <a:gd name="T31" fmla="*/ 27 h 199"/>
                        <a:gd name="T32" fmla="*/ 9 w 184"/>
                        <a:gd name="T33" fmla="*/ 0 h 199"/>
                        <a:gd name="T34" fmla="*/ 11 w 184"/>
                        <a:gd name="T35" fmla="*/ 7 h 199"/>
                        <a:gd name="T36" fmla="*/ 12 w 184"/>
                        <a:gd name="T37" fmla="*/ 15 h 199"/>
                        <a:gd name="T38" fmla="*/ 2 w 184"/>
                        <a:gd name="T39" fmla="*/ 17 h 199"/>
                        <a:gd name="T40" fmla="*/ 0 w 184"/>
                        <a:gd name="T41" fmla="*/ 18 h 199"/>
                        <a:gd name="T42" fmla="*/ 6 w 184"/>
                        <a:gd name="T43" fmla="*/ 24 h 199"/>
                        <a:gd name="T44" fmla="*/ 23 w 184"/>
                        <a:gd name="T45" fmla="*/ 46 h 199"/>
                        <a:gd name="T46" fmla="*/ 28 w 184"/>
                        <a:gd name="T47" fmla="*/ 53 h 199"/>
                        <a:gd name="T48" fmla="*/ 32 w 184"/>
                        <a:gd name="T49" fmla="*/ 61 h 199"/>
                        <a:gd name="T50" fmla="*/ 35 w 184"/>
                        <a:gd name="T51" fmla="*/ 61 h 199"/>
                        <a:gd name="T52" fmla="*/ 102 w 184"/>
                        <a:gd name="T53" fmla="*/ 134 h 199"/>
                        <a:gd name="T54" fmla="*/ 136 w 184"/>
                        <a:gd name="T55" fmla="*/ 168 h 199"/>
                        <a:gd name="T56" fmla="*/ 165 w 184"/>
                        <a:gd name="T57" fmla="*/ 199 h 199"/>
                        <a:gd name="T58" fmla="*/ 160 w 184"/>
                        <a:gd name="T59" fmla="*/ 188 h 199"/>
                        <a:gd name="T60" fmla="*/ 156 w 184"/>
                        <a:gd name="T61" fmla="*/ 174 h 199"/>
                        <a:gd name="T62" fmla="*/ 170 w 184"/>
                        <a:gd name="T63" fmla="*/ 166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84" h="199">
                          <a:moveTo>
                            <a:pt x="170" y="166"/>
                          </a:moveTo>
                          <a:cubicBezTo>
                            <a:pt x="173" y="166"/>
                            <a:pt x="175" y="167"/>
                            <a:pt x="178" y="169"/>
                          </a:cubicBezTo>
                          <a:cubicBezTo>
                            <a:pt x="180" y="170"/>
                            <a:pt x="182" y="171"/>
                            <a:pt x="184" y="172"/>
                          </a:cubicBezTo>
                          <a:cubicBezTo>
                            <a:pt x="180" y="162"/>
                            <a:pt x="169" y="160"/>
                            <a:pt x="157" y="157"/>
                          </a:cubicBezTo>
                          <a:cubicBezTo>
                            <a:pt x="145" y="155"/>
                            <a:pt x="131" y="153"/>
                            <a:pt x="125" y="139"/>
                          </a:cubicBezTo>
                          <a:cubicBezTo>
                            <a:pt x="121" y="136"/>
                            <a:pt x="120" y="131"/>
                            <a:pt x="118" y="127"/>
                          </a:cubicBezTo>
                          <a:cubicBezTo>
                            <a:pt x="117" y="123"/>
                            <a:pt x="115" y="118"/>
                            <a:pt x="112" y="115"/>
                          </a:cubicBezTo>
                          <a:lnTo>
                            <a:pt x="111" y="114"/>
                          </a:lnTo>
                          <a:lnTo>
                            <a:pt x="112" y="96"/>
                          </a:lnTo>
                          <a:cubicBezTo>
                            <a:pt x="113" y="92"/>
                            <a:pt x="116" y="90"/>
                            <a:pt x="119" y="90"/>
                          </a:cubicBezTo>
                          <a:cubicBezTo>
                            <a:pt x="122" y="90"/>
                            <a:pt x="126" y="92"/>
                            <a:pt x="130" y="93"/>
                          </a:cubicBezTo>
                          <a:cubicBezTo>
                            <a:pt x="135" y="95"/>
                            <a:pt x="141" y="97"/>
                            <a:pt x="146" y="97"/>
                          </a:cubicBezTo>
                          <a:cubicBezTo>
                            <a:pt x="137" y="93"/>
                            <a:pt x="133" y="90"/>
                            <a:pt x="129" y="87"/>
                          </a:cubicBezTo>
                          <a:cubicBezTo>
                            <a:pt x="125" y="84"/>
                            <a:pt x="122" y="81"/>
                            <a:pt x="116" y="79"/>
                          </a:cubicBezTo>
                          <a:cubicBezTo>
                            <a:pt x="88" y="67"/>
                            <a:pt x="68" y="56"/>
                            <a:pt x="56" y="43"/>
                          </a:cubicBezTo>
                          <a:cubicBezTo>
                            <a:pt x="51" y="37"/>
                            <a:pt x="47" y="32"/>
                            <a:pt x="43" y="27"/>
                          </a:cubicBezTo>
                          <a:cubicBezTo>
                            <a:pt x="34" y="15"/>
                            <a:pt x="28" y="8"/>
                            <a:pt x="9" y="0"/>
                          </a:cubicBezTo>
                          <a:cubicBezTo>
                            <a:pt x="9" y="2"/>
                            <a:pt x="10" y="5"/>
                            <a:pt x="11" y="7"/>
                          </a:cubicBezTo>
                          <a:cubicBezTo>
                            <a:pt x="12" y="10"/>
                            <a:pt x="13" y="13"/>
                            <a:pt x="12" y="15"/>
                          </a:cubicBezTo>
                          <a:cubicBezTo>
                            <a:pt x="10" y="17"/>
                            <a:pt x="7" y="18"/>
                            <a:pt x="2" y="17"/>
                          </a:cubicBezTo>
                          <a:cubicBezTo>
                            <a:pt x="1" y="17"/>
                            <a:pt x="0" y="18"/>
                            <a:pt x="0" y="18"/>
                          </a:cubicBezTo>
                          <a:cubicBezTo>
                            <a:pt x="1" y="18"/>
                            <a:pt x="4" y="21"/>
                            <a:pt x="6" y="24"/>
                          </a:cubicBezTo>
                          <a:cubicBezTo>
                            <a:pt x="13" y="29"/>
                            <a:pt x="21" y="37"/>
                            <a:pt x="23" y="46"/>
                          </a:cubicBezTo>
                          <a:cubicBezTo>
                            <a:pt x="25" y="49"/>
                            <a:pt x="26" y="51"/>
                            <a:pt x="28" y="53"/>
                          </a:cubicBezTo>
                          <a:cubicBezTo>
                            <a:pt x="29" y="56"/>
                            <a:pt x="30" y="58"/>
                            <a:pt x="32" y="61"/>
                          </a:cubicBezTo>
                          <a:lnTo>
                            <a:pt x="35" y="61"/>
                          </a:lnTo>
                          <a:cubicBezTo>
                            <a:pt x="59" y="63"/>
                            <a:pt x="91" y="106"/>
                            <a:pt x="102" y="134"/>
                          </a:cubicBezTo>
                          <a:cubicBezTo>
                            <a:pt x="119" y="141"/>
                            <a:pt x="128" y="154"/>
                            <a:pt x="136" y="168"/>
                          </a:cubicBezTo>
                          <a:cubicBezTo>
                            <a:pt x="144" y="179"/>
                            <a:pt x="152" y="191"/>
                            <a:pt x="165" y="199"/>
                          </a:cubicBezTo>
                          <a:cubicBezTo>
                            <a:pt x="164" y="196"/>
                            <a:pt x="162" y="192"/>
                            <a:pt x="160" y="188"/>
                          </a:cubicBezTo>
                          <a:cubicBezTo>
                            <a:pt x="157" y="182"/>
                            <a:pt x="154" y="177"/>
                            <a:pt x="156" y="174"/>
                          </a:cubicBezTo>
                          <a:cubicBezTo>
                            <a:pt x="160" y="170"/>
                            <a:pt x="164" y="166"/>
                            <a:pt x="170" y="1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0" name="Freeform 1208">
                      <a:extLst>
                        <a:ext uri="{FF2B5EF4-FFF2-40B4-BE49-F238E27FC236}">
                          <a16:creationId xmlns:a16="http://schemas.microsoft.com/office/drawing/2014/main" id="{568D4EC4-CDE3-27C1-EEA2-F43A8889B1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425753"/>
                      <a:ext cx="3759" cy="1880"/>
                    </a:xfrm>
                    <a:custGeom>
                      <a:avLst/>
                      <a:gdLst>
                        <a:gd name="T0" fmla="*/ 10 w 11"/>
                        <a:gd name="T1" fmla="*/ 1 h 5"/>
                        <a:gd name="T2" fmla="*/ 11 w 11"/>
                        <a:gd name="T3" fmla="*/ 1 h 5"/>
                        <a:gd name="T4" fmla="*/ 7 w 11"/>
                        <a:gd name="T5" fmla="*/ 0 h 5"/>
                        <a:gd name="T6" fmla="*/ 0 w 11"/>
                        <a:gd name="T7" fmla="*/ 4 h 5"/>
                        <a:gd name="T8" fmla="*/ 1 w 11"/>
                        <a:gd name="T9" fmla="*/ 5 h 5"/>
                        <a:gd name="T10" fmla="*/ 4 w 11"/>
                        <a:gd name="T11" fmla="*/ 5 h 5"/>
                        <a:gd name="T12" fmla="*/ 8 w 11"/>
                        <a:gd name="T13" fmla="*/ 3 h 5"/>
                        <a:gd name="T14" fmla="*/ 10 w 11"/>
                        <a:gd name="T15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1" h="5">
                          <a:moveTo>
                            <a:pt x="10" y="1"/>
                          </a:move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0"/>
                            <a:pt x="9" y="0"/>
                            <a:pt x="7" y="0"/>
                          </a:cubicBezTo>
                          <a:cubicBezTo>
                            <a:pt x="4" y="0"/>
                            <a:pt x="0" y="2"/>
                            <a:pt x="0" y="4"/>
                          </a:cubicBezTo>
                          <a:cubicBezTo>
                            <a:pt x="0" y="4"/>
                            <a:pt x="1" y="5"/>
                            <a:pt x="1" y="5"/>
                          </a:cubicBezTo>
                          <a:lnTo>
                            <a:pt x="4" y="5"/>
                          </a:lnTo>
                          <a:lnTo>
                            <a:pt x="8" y="3"/>
                          </a:lnTo>
                          <a:cubicBezTo>
                            <a:pt x="8" y="2"/>
                            <a:pt x="9" y="1"/>
                            <a:pt x="1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1" name="Freeform 1209">
                      <a:extLst>
                        <a:ext uri="{FF2B5EF4-FFF2-40B4-BE49-F238E27FC236}">
                          <a16:creationId xmlns:a16="http://schemas.microsoft.com/office/drawing/2014/main" id="{E8711C6B-2DD8-D6B1-DAE6-57A1D977B2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2495" y="4433271"/>
                      <a:ext cx="7518" cy="1880"/>
                    </a:xfrm>
                    <a:custGeom>
                      <a:avLst/>
                      <a:gdLst>
                        <a:gd name="T0" fmla="*/ 2 w 16"/>
                        <a:gd name="T1" fmla="*/ 0 h 6"/>
                        <a:gd name="T2" fmla="*/ 1 w 16"/>
                        <a:gd name="T3" fmla="*/ 1 h 6"/>
                        <a:gd name="T4" fmla="*/ 0 w 16"/>
                        <a:gd name="T5" fmla="*/ 3 h 6"/>
                        <a:gd name="T6" fmla="*/ 0 w 16"/>
                        <a:gd name="T7" fmla="*/ 6 h 6"/>
                        <a:gd name="T8" fmla="*/ 6 w 16"/>
                        <a:gd name="T9" fmla="*/ 6 h 6"/>
                        <a:gd name="T10" fmla="*/ 12 w 16"/>
                        <a:gd name="T11" fmla="*/ 6 h 6"/>
                        <a:gd name="T12" fmla="*/ 16 w 16"/>
                        <a:gd name="T13" fmla="*/ 3 h 6"/>
                        <a:gd name="T14" fmla="*/ 13 w 16"/>
                        <a:gd name="T15" fmla="*/ 3 h 6"/>
                        <a:gd name="T16" fmla="*/ 2 w 16"/>
                        <a:gd name="T17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6" h="6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3"/>
                          </a:cubicBezTo>
                          <a:lnTo>
                            <a:pt x="0" y="6"/>
                          </a:lnTo>
                          <a:cubicBezTo>
                            <a:pt x="2" y="6"/>
                            <a:pt x="3" y="6"/>
                            <a:pt x="6" y="6"/>
                          </a:cubicBezTo>
                          <a:cubicBezTo>
                            <a:pt x="7" y="6"/>
                            <a:pt x="9" y="6"/>
                            <a:pt x="12" y="6"/>
                          </a:cubicBezTo>
                          <a:cubicBezTo>
                            <a:pt x="15" y="6"/>
                            <a:pt x="16" y="5"/>
                            <a:pt x="16" y="3"/>
                          </a:cubicBezTo>
                          <a:lnTo>
                            <a:pt x="13" y="3"/>
                          </a:lnTo>
                          <a:cubicBezTo>
                            <a:pt x="9" y="3"/>
                            <a:pt x="5" y="3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2" name="Freeform 1211">
                      <a:extLst>
                        <a:ext uri="{FF2B5EF4-FFF2-40B4-BE49-F238E27FC236}">
                          <a16:creationId xmlns:a16="http://schemas.microsoft.com/office/drawing/2014/main" id="{0C4C6F17-7036-0326-E377-34283FB55F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1750" y="4418235"/>
                      <a:ext cx="3759" cy="9398"/>
                    </a:xfrm>
                    <a:custGeom>
                      <a:avLst/>
                      <a:gdLst>
                        <a:gd name="T0" fmla="*/ 1 w 9"/>
                        <a:gd name="T1" fmla="*/ 4 h 23"/>
                        <a:gd name="T2" fmla="*/ 3 w 9"/>
                        <a:gd name="T3" fmla="*/ 15 h 23"/>
                        <a:gd name="T4" fmla="*/ 5 w 9"/>
                        <a:gd name="T5" fmla="*/ 18 h 23"/>
                        <a:gd name="T6" fmla="*/ 9 w 9"/>
                        <a:gd name="T7" fmla="*/ 23 h 23"/>
                        <a:gd name="T8" fmla="*/ 8 w 9"/>
                        <a:gd name="T9" fmla="*/ 18 h 23"/>
                        <a:gd name="T10" fmla="*/ 7 w 9"/>
                        <a:gd name="T11" fmla="*/ 10 h 23"/>
                        <a:gd name="T12" fmla="*/ 7 w 9"/>
                        <a:gd name="T13" fmla="*/ 3 h 23"/>
                        <a:gd name="T14" fmla="*/ 2 w 9"/>
                        <a:gd name="T15" fmla="*/ 0 h 23"/>
                        <a:gd name="T16" fmla="*/ 0 w 9"/>
                        <a:gd name="T17" fmla="*/ 2 h 23"/>
                        <a:gd name="T18" fmla="*/ 1 w 9"/>
                        <a:gd name="T19" fmla="*/ 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9" h="23">
                          <a:moveTo>
                            <a:pt x="1" y="4"/>
                          </a:moveTo>
                          <a:lnTo>
                            <a:pt x="3" y="15"/>
                          </a:lnTo>
                          <a:cubicBezTo>
                            <a:pt x="3" y="16"/>
                            <a:pt x="4" y="17"/>
                            <a:pt x="5" y="18"/>
                          </a:cubicBezTo>
                          <a:cubicBezTo>
                            <a:pt x="7" y="19"/>
                            <a:pt x="8" y="21"/>
                            <a:pt x="9" y="23"/>
                          </a:cubicBezTo>
                          <a:cubicBezTo>
                            <a:pt x="9" y="21"/>
                            <a:pt x="8" y="20"/>
                            <a:pt x="8" y="18"/>
                          </a:cubicBezTo>
                          <a:cubicBezTo>
                            <a:pt x="7" y="15"/>
                            <a:pt x="7" y="12"/>
                            <a:pt x="7" y="10"/>
                          </a:cubicBezTo>
                          <a:lnTo>
                            <a:pt x="7" y="3"/>
                          </a:lnTo>
                          <a:lnTo>
                            <a:pt x="2" y="0"/>
                          </a:ln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3" name="Freeform 1212">
                      <a:extLst>
                        <a:ext uri="{FF2B5EF4-FFF2-40B4-BE49-F238E27FC236}">
                          <a16:creationId xmlns:a16="http://schemas.microsoft.com/office/drawing/2014/main" id="{0ABA8C05-A812-5491-BF46-96DAB805BD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1004" y="4589266"/>
                      <a:ext cx="7518" cy="3759"/>
                    </a:xfrm>
                    <a:custGeom>
                      <a:avLst/>
                      <a:gdLst>
                        <a:gd name="T0" fmla="*/ 6 w 14"/>
                        <a:gd name="T1" fmla="*/ 0 h 9"/>
                        <a:gd name="T2" fmla="*/ 0 w 14"/>
                        <a:gd name="T3" fmla="*/ 7 h 9"/>
                        <a:gd name="T4" fmla="*/ 5 w 14"/>
                        <a:gd name="T5" fmla="*/ 8 h 9"/>
                        <a:gd name="T6" fmla="*/ 9 w 14"/>
                        <a:gd name="T7" fmla="*/ 9 h 9"/>
                        <a:gd name="T8" fmla="*/ 14 w 14"/>
                        <a:gd name="T9" fmla="*/ 7 h 9"/>
                        <a:gd name="T10" fmla="*/ 11 w 14"/>
                        <a:gd name="T11" fmla="*/ 5 h 9"/>
                        <a:gd name="T12" fmla="*/ 6 w 14"/>
                        <a:gd name="T13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" h="9">
                          <a:moveTo>
                            <a:pt x="6" y="0"/>
                          </a:moveTo>
                          <a:cubicBezTo>
                            <a:pt x="1" y="2"/>
                            <a:pt x="0" y="2"/>
                            <a:pt x="0" y="7"/>
                          </a:cubicBezTo>
                          <a:cubicBezTo>
                            <a:pt x="2" y="8"/>
                            <a:pt x="4" y="8"/>
                            <a:pt x="5" y="8"/>
                          </a:cubicBezTo>
                          <a:cubicBezTo>
                            <a:pt x="7" y="9"/>
                            <a:pt x="8" y="9"/>
                            <a:pt x="9" y="9"/>
                          </a:cubicBezTo>
                          <a:cubicBezTo>
                            <a:pt x="11" y="9"/>
                            <a:pt x="12" y="9"/>
                            <a:pt x="14" y="7"/>
                          </a:cubicBezTo>
                          <a:cubicBezTo>
                            <a:pt x="13" y="6"/>
                            <a:pt x="12" y="5"/>
                            <a:pt x="11" y="5"/>
                          </a:cubicBezTo>
                          <a:cubicBezTo>
                            <a:pt x="9" y="4"/>
                            <a:pt x="7" y="2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4" name="Freeform 1213">
                      <a:extLst>
                        <a:ext uri="{FF2B5EF4-FFF2-40B4-BE49-F238E27FC236}">
                          <a16:creationId xmlns:a16="http://schemas.microsoft.com/office/drawing/2014/main" id="{4D37CB44-7F6E-61F4-4FAD-84094B53BE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3414" y="4611820"/>
                      <a:ext cx="0" cy="1880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0 w 3"/>
                        <a:gd name="T3" fmla="*/ 3 h 4"/>
                        <a:gd name="T4" fmla="*/ 3 w 3"/>
                        <a:gd name="T5" fmla="*/ 4 h 4"/>
                        <a:gd name="T6" fmla="*/ 3 w 3"/>
                        <a:gd name="T7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2" y="1"/>
                            <a:pt x="1" y="2"/>
                            <a:pt x="0" y="3"/>
                          </a:cubicBezTo>
                          <a:cubicBezTo>
                            <a:pt x="1" y="3"/>
                            <a:pt x="2" y="4"/>
                            <a:pt x="3" y="4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5" name="Freeform 1214">
                      <a:extLst>
                        <a:ext uri="{FF2B5EF4-FFF2-40B4-BE49-F238E27FC236}">
                          <a16:creationId xmlns:a16="http://schemas.microsoft.com/office/drawing/2014/main" id="{F2C33E70-8499-C1DC-0A1F-D9BE5E62F9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7173" y="4606182"/>
                      <a:ext cx="5639" cy="5639"/>
                    </a:xfrm>
                    <a:custGeom>
                      <a:avLst/>
                      <a:gdLst>
                        <a:gd name="T0" fmla="*/ 11 w 11"/>
                        <a:gd name="T1" fmla="*/ 13 h 13"/>
                        <a:gd name="T2" fmla="*/ 7 w 11"/>
                        <a:gd name="T3" fmla="*/ 0 h 13"/>
                        <a:gd name="T4" fmla="*/ 0 w 11"/>
                        <a:gd name="T5" fmla="*/ 9 h 13"/>
                        <a:gd name="T6" fmla="*/ 1 w 11"/>
                        <a:gd name="T7" fmla="*/ 13 h 13"/>
                        <a:gd name="T8" fmla="*/ 11 w 11"/>
                        <a:gd name="T9" fmla="*/ 1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3">
                          <a:moveTo>
                            <a:pt x="11" y="13"/>
                          </a:moveTo>
                          <a:lnTo>
                            <a:pt x="7" y="0"/>
                          </a:lnTo>
                          <a:lnTo>
                            <a:pt x="0" y="9"/>
                          </a:lnTo>
                          <a:cubicBezTo>
                            <a:pt x="1" y="10"/>
                            <a:pt x="1" y="12"/>
                            <a:pt x="1" y="13"/>
                          </a:cubicBezTo>
                          <a:lnTo>
                            <a:pt x="11" y="1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6" name="Freeform 1215">
                      <a:extLst>
                        <a:ext uri="{FF2B5EF4-FFF2-40B4-BE49-F238E27FC236}">
                          <a16:creationId xmlns:a16="http://schemas.microsoft.com/office/drawing/2014/main" id="{54BBF252-EF80-5621-D201-ECE9B7B609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390043"/>
                      <a:ext cx="92094" cy="127804"/>
                    </a:xfrm>
                    <a:custGeom>
                      <a:avLst/>
                      <a:gdLst>
                        <a:gd name="T0" fmla="*/ 199 w 216"/>
                        <a:gd name="T1" fmla="*/ 57 h 301"/>
                        <a:gd name="T2" fmla="*/ 188 w 216"/>
                        <a:gd name="T3" fmla="*/ 55 h 301"/>
                        <a:gd name="T4" fmla="*/ 172 w 216"/>
                        <a:gd name="T5" fmla="*/ 38 h 301"/>
                        <a:gd name="T6" fmla="*/ 134 w 216"/>
                        <a:gd name="T7" fmla="*/ 11 h 301"/>
                        <a:gd name="T8" fmla="*/ 128 w 216"/>
                        <a:gd name="T9" fmla="*/ 0 h 301"/>
                        <a:gd name="T10" fmla="*/ 123 w 216"/>
                        <a:gd name="T11" fmla="*/ 4 h 301"/>
                        <a:gd name="T12" fmla="*/ 100 w 216"/>
                        <a:gd name="T13" fmla="*/ 14 h 301"/>
                        <a:gd name="T14" fmla="*/ 85 w 216"/>
                        <a:gd name="T15" fmla="*/ 21 h 301"/>
                        <a:gd name="T16" fmla="*/ 66 w 216"/>
                        <a:gd name="T17" fmla="*/ 28 h 301"/>
                        <a:gd name="T18" fmla="*/ 52 w 216"/>
                        <a:gd name="T19" fmla="*/ 18 h 301"/>
                        <a:gd name="T20" fmla="*/ 46 w 216"/>
                        <a:gd name="T21" fmla="*/ 22 h 301"/>
                        <a:gd name="T22" fmla="*/ 49 w 216"/>
                        <a:gd name="T23" fmla="*/ 35 h 301"/>
                        <a:gd name="T24" fmla="*/ 46 w 216"/>
                        <a:gd name="T25" fmla="*/ 48 h 301"/>
                        <a:gd name="T26" fmla="*/ 37 w 216"/>
                        <a:gd name="T27" fmla="*/ 51 h 301"/>
                        <a:gd name="T28" fmla="*/ 20 w 216"/>
                        <a:gd name="T29" fmla="*/ 70 h 301"/>
                        <a:gd name="T30" fmla="*/ 27 w 216"/>
                        <a:gd name="T31" fmla="*/ 79 h 301"/>
                        <a:gd name="T32" fmla="*/ 26 w 216"/>
                        <a:gd name="T33" fmla="*/ 91 h 301"/>
                        <a:gd name="T34" fmla="*/ 33 w 216"/>
                        <a:gd name="T35" fmla="*/ 111 h 301"/>
                        <a:gd name="T36" fmla="*/ 45 w 216"/>
                        <a:gd name="T37" fmla="*/ 126 h 301"/>
                        <a:gd name="T38" fmla="*/ 46 w 216"/>
                        <a:gd name="T39" fmla="*/ 131 h 301"/>
                        <a:gd name="T40" fmla="*/ 25 w 216"/>
                        <a:gd name="T41" fmla="*/ 155 h 301"/>
                        <a:gd name="T42" fmla="*/ 20 w 216"/>
                        <a:gd name="T43" fmla="*/ 160 h 301"/>
                        <a:gd name="T44" fmla="*/ 11 w 216"/>
                        <a:gd name="T45" fmla="*/ 176 h 301"/>
                        <a:gd name="T46" fmla="*/ 9 w 216"/>
                        <a:gd name="T47" fmla="*/ 189 h 301"/>
                        <a:gd name="T48" fmla="*/ 14 w 216"/>
                        <a:gd name="T49" fmla="*/ 237 h 301"/>
                        <a:gd name="T50" fmla="*/ 26 w 216"/>
                        <a:gd name="T51" fmla="*/ 253 h 301"/>
                        <a:gd name="T52" fmla="*/ 33 w 216"/>
                        <a:gd name="T53" fmla="*/ 264 h 301"/>
                        <a:gd name="T54" fmla="*/ 78 w 216"/>
                        <a:gd name="T55" fmla="*/ 277 h 301"/>
                        <a:gd name="T56" fmla="*/ 81 w 216"/>
                        <a:gd name="T57" fmla="*/ 294 h 301"/>
                        <a:gd name="T58" fmla="*/ 95 w 216"/>
                        <a:gd name="T59" fmla="*/ 290 h 301"/>
                        <a:gd name="T60" fmla="*/ 111 w 216"/>
                        <a:gd name="T61" fmla="*/ 295 h 301"/>
                        <a:gd name="T62" fmla="*/ 122 w 216"/>
                        <a:gd name="T63" fmla="*/ 296 h 301"/>
                        <a:gd name="T64" fmla="*/ 149 w 216"/>
                        <a:gd name="T65" fmla="*/ 250 h 301"/>
                        <a:gd name="T66" fmla="*/ 170 w 216"/>
                        <a:gd name="T67" fmla="*/ 237 h 301"/>
                        <a:gd name="T68" fmla="*/ 171 w 216"/>
                        <a:gd name="T69" fmla="*/ 257 h 301"/>
                        <a:gd name="T70" fmla="*/ 187 w 216"/>
                        <a:gd name="T71" fmla="*/ 221 h 301"/>
                        <a:gd name="T72" fmla="*/ 193 w 216"/>
                        <a:gd name="T73" fmla="*/ 213 h 301"/>
                        <a:gd name="T74" fmla="*/ 195 w 216"/>
                        <a:gd name="T75" fmla="*/ 200 h 301"/>
                        <a:gd name="T76" fmla="*/ 172 w 216"/>
                        <a:gd name="T77" fmla="*/ 174 h 301"/>
                        <a:gd name="T78" fmla="*/ 168 w 216"/>
                        <a:gd name="T79" fmla="*/ 97 h 301"/>
                        <a:gd name="T80" fmla="*/ 176 w 216"/>
                        <a:gd name="T81" fmla="*/ 95 h 301"/>
                        <a:gd name="T82" fmla="*/ 180 w 216"/>
                        <a:gd name="T83" fmla="*/ 81 h 301"/>
                        <a:gd name="T84" fmla="*/ 198 w 216"/>
                        <a:gd name="T85" fmla="*/ 104 h 301"/>
                        <a:gd name="T86" fmla="*/ 212 w 216"/>
                        <a:gd name="T87" fmla="*/ 106 h 301"/>
                        <a:gd name="T88" fmla="*/ 210 w 216"/>
                        <a:gd name="T89" fmla="*/ 91 h 3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16" h="301">
                          <a:moveTo>
                            <a:pt x="205" y="64"/>
                          </a:moveTo>
                          <a:cubicBezTo>
                            <a:pt x="206" y="61"/>
                            <a:pt x="206" y="57"/>
                            <a:pt x="206" y="54"/>
                          </a:cubicBezTo>
                          <a:cubicBezTo>
                            <a:pt x="204" y="55"/>
                            <a:pt x="202" y="57"/>
                            <a:pt x="199" y="57"/>
                          </a:cubicBezTo>
                          <a:cubicBezTo>
                            <a:pt x="197" y="57"/>
                            <a:pt x="194" y="55"/>
                            <a:pt x="193" y="53"/>
                          </a:cubicBezTo>
                          <a:cubicBezTo>
                            <a:pt x="193" y="53"/>
                            <a:pt x="193" y="53"/>
                            <a:pt x="192" y="53"/>
                          </a:cubicBezTo>
                          <a:cubicBezTo>
                            <a:pt x="192" y="54"/>
                            <a:pt x="190" y="55"/>
                            <a:pt x="188" y="55"/>
                          </a:cubicBezTo>
                          <a:cubicBezTo>
                            <a:pt x="186" y="55"/>
                            <a:pt x="185" y="52"/>
                            <a:pt x="184" y="48"/>
                          </a:cubicBezTo>
                          <a:cubicBezTo>
                            <a:pt x="183" y="44"/>
                            <a:pt x="182" y="39"/>
                            <a:pt x="178" y="39"/>
                          </a:cubicBezTo>
                          <a:cubicBezTo>
                            <a:pt x="176" y="39"/>
                            <a:pt x="174" y="39"/>
                            <a:pt x="172" y="38"/>
                          </a:cubicBezTo>
                          <a:cubicBezTo>
                            <a:pt x="166" y="38"/>
                            <a:pt x="161" y="38"/>
                            <a:pt x="160" y="27"/>
                          </a:cubicBezTo>
                          <a:lnTo>
                            <a:pt x="147" y="16"/>
                          </a:lnTo>
                          <a:cubicBezTo>
                            <a:pt x="142" y="16"/>
                            <a:pt x="135" y="16"/>
                            <a:pt x="134" y="11"/>
                          </a:cubicBezTo>
                          <a:cubicBezTo>
                            <a:pt x="134" y="9"/>
                            <a:pt x="135" y="8"/>
                            <a:pt x="135" y="7"/>
                          </a:cubicBezTo>
                          <a:cubicBezTo>
                            <a:pt x="135" y="3"/>
                            <a:pt x="136" y="1"/>
                            <a:pt x="134" y="0"/>
                          </a:cubicBezTo>
                          <a:cubicBezTo>
                            <a:pt x="133" y="0"/>
                            <a:pt x="130" y="0"/>
                            <a:pt x="128" y="0"/>
                          </a:cubicBezTo>
                          <a:cubicBezTo>
                            <a:pt x="125" y="0"/>
                            <a:pt x="127" y="0"/>
                            <a:pt x="125" y="0"/>
                          </a:cubicBezTo>
                          <a:lnTo>
                            <a:pt x="123" y="0"/>
                          </a:lnTo>
                          <a:cubicBezTo>
                            <a:pt x="123" y="0"/>
                            <a:pt x="123" y="3"/>
                            <a:pt x="123" y="4"/>
                          </a:cubicBezTo>
                          <a:cubicBezTo>
                            <a:pt x="123" y="6"/>
                            <a:pt x="121" y="5"/>
                            <a:pt x="120" y="6"/>
                          </a:cubicBezTo>
                          <a:cubicBezTo>
                            <a:pt x="117" y="9"/>
                            <a:pt x="114" y="10"/>
                            <a:pt x="110" y="10"/>
                          </a:cubicBezTo>
                          <a:cubicBezTo>
                            <a:pt x="107" y="11"/>
                            <a:pt x="104" y="11"/>
                            <a:pt x="100" y="14"/>
                          </a:cubicBezTo>
                          <a:cubicBezTo>
                            <a:pt x="99" y="14"/>
                            <a:pt x="98" y="15"/>
                            <a:pt x="97" y="16"/>
                          </a:cubicBezTo>
                          <a:cubicBezTo>
                            <a:pt x="95" y="18"/>
                            <a:pt x="92" y="21"/>
                            <a:pt x="90" y="21"/>
                          </a:cubicBezTo>
                          <a:cubicBezTo>
                            <a:pt x="88" y="21"/>
                            <a:pt x="87" y="21"/>
                            <a:pt x="85" y="21"/>
                          </a:cubicBezTo>
                          <a:cubicBezTo>
                            <a:pt x="83" y="21"/>
                            <a:pt x="82" y="20"/>
                            <a:pt x="80" y="21"/>
                          </a:cubicBezTo>
                          <a:cubicBezTo>
                            <a:pt x="78" y="22"/>
                            <a:pt x="77" y="23"/>
                            <a:pt x="75" y="24"/>
                          </a:cubicBezTo>
                          <a:cubicBezTo>
                            <a:pt x="73" y="26"/>
                            <a:pt x="71" y="28"/>
                            <a:pt x="66" y="28"/>
                          </a:cubicBezTo>
                          <a:cubicBezTo>
                            <a:pt x="61" y="28"/>
                            <a:pt x="59" y="25"/>
                            <a:pt x="56" y="22"/>
                          </a:cubicBezTo>
                          <a:cubicBezTo>
                            <a:pt x="55" y="21"/>
                            <a:pt x="54" y="20"/>
                            <a:pt x="53" y="19"/>
                          </a:cubicBezTo>
                          <a:cubicBezTo>
                            <a:pt x="53" y="18"/>
                            <a:pt x="52" y="18"/>
                            <a:pt x="52" y="18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0" y="19"/>
                            <a:pt x="49" y="20"/>
                            <a:pt x="49" y="20"/>
                          </a:cubicBezTo>
                          <a:cubicBezTo>
                            <a:pt x="48" y="21"/>
                            <a:pt x="47" y="22"/>
                            <a:pt x="46" y="22"/>
                          </a:cubicBezTo>
                          <a:cubicBezTo>
                            <a:pt x="47" y="22"/>
                            <a:pt x="47" y="23"/>
                            <a:pt x="48" y="24"/>
                          </a:cubicBezTo>
                          <a:cubicBezTo>
                            <a:pt x="50" y="25"/>
                            <a:pt x="52" y="27"/>
                            <a:pt x="52" y="29"/>
                          </a:cubicBezTo>
                          <a:cubicBezTo>
                            <a:pt x="52" y="32"/>
                            <a:pt x="50" y="33"/>
                            <a:pt x="49" y="35"/>
                          </a:cubicBezTo>
                          <a:cubicBezTo>
                            <a:pt x="48" y="36"/>
                            <a:pt x="47" y="37"/>
                            <a:pt x="47" y="39"/>
                          </a:cubicBezTo>
                          <a:lnTo>
                            <a:pt x="47" y="48"/>
                          </a:lnTo>
                          <a:lnTo>
                            <a:pt x="46" y="48"/>
                          </a:lnTo>
                          <a:cubicBezTo>
                            <a:pt x="45" y="49"/>
                            <a:pt x="44" y="49"/>
                            <a:pt x="42" y="49"/>
                          </a:cubicBezTo>
                          <a:cubicBezTo>
                            <a:pt x="41" y="49"/>
                            <a:pt x="40" y="48"/>
                            <a:pt x="39" y="48"/>
                          </a:cubicBezTo>
                          <a:cubicBezTo>
                            <a:pt x="38" y="48"/>
                            <a:pt x="37" y="49"/>
                            <a:pt x="37" y="51"/>
                          </a:cubicBezTo>
                          <a:cubicBezTo>
                            <a:pt x="37" y="52"/>
                            <a:pt x="37" y="54"/>
                            <a:pt x="36" y="55"/>
                          </a:cubicBezTo>
                          <a:cubicBezTo>
                            <a:pt x="34" y="58"/>
                            <a:pt x="31" y="60"/>
                            <a:pt x="27" y="62"/>
                          </a:cubicBezTo>
                          <a:cubicBezTo>
                            <a:pt x="24" y="64"/>
                            <a:pt x="20" y="66"/>
                            <a:pt x="20" y="70"/>
                          </a:cubicBezTo>
                          <a:cubicBezTo>
                            <a:pt x="20" y="72"/>
                            <a:pt x="21" y="73"/>
                            <a:pt x="23" y="74"/>
                          </a:cubicBezTo>
                          <a:cubicBezTo>
                            <a:pt x="25" y="75"/>
                            <a:pt x="27" y="76"/>
                            <a:pt x="27" y="79"/>
                          </a:cubicBezTo>
                          <a:lnTo>
                            <a:pt x="27" y="79"/>
                          </a:lnTo>
                          <a:lnTo>
                            <a:pt x="27" y="80"/>
                          </a:lnTo>
                          <a:cubicBezTo>
                            <a:pt x="25" y="81"/>
                            <a:pt x="22" y="84"/>
                            <a:pt x="22" y="86"/>
                          </a:cubicBezTo>
                          <a:cubicBezTo>
                            <a:pt x="22" y="89"/>
                            <a:pt x="24" y="90"/>
                            <a:pt x="26" y="91"/>
                          </a:cubicBezTo>
                          <a:cubicBezTo>
                            <a:pt x="28" y="91"/>
                            <a:pt x="30" y="92"/>
                            <a:pt x="31" y="94"/>
                          </a:cubicBezTo>
                          <a:cubicBezTo>
                            <a:pt x="33" y="98"/>
                            <a:pt x="33" y="104"/>
                            <a:pt x="33" y="109"/>
                          </a:cubicBezTo>
                          <a:cubicBezTo>
                            <a:pt x="33" y="110"/>
                            <a:pt x="33" y="110"/>
                            <a:pt x="33" y="111"/>
                          </a:cubicBezTo>
                          <a:cubicBezTo>
                            <a:pt x="33" y="112"/>
                            <a:pt x="35" y="113"/>
                            <a:pt x="37" y="115"/>
                          </a:cubicBezTo>
                          <a:cubicBezTo>
                            <a:pt x="40" y="117"/>
                            <a:pt x="45" y="119"/>
                            <a:pt x="45" y="124"/>
                          </a:cubicBezTo>
                          <a:cubicBezTo>
                            <a:pt x="45" y="125"/>
                            <a:pt x="45" y="125"/>
                            <a:pt x="45" y="126"/>
                          </a:cubicBezTo>
                          <a:cubicBezTo>
                            <a:pt x="46" y="127"/>
                            <a:pt x="47" y="128"/>
                            <a:pt x="47" y="130"/>
                          </a:cubicBezTo>
                          <a:lnTo>
                            <a:pt x="47" y="131"/>
                          </a:lnTo>
                          <a:lnTo>
                            <a:pt x="46" y="131"/>
                          </a:lnTo>
                          <a:cubicBezTo>
                            <a:pt x="42" y="133"/>
                            <a:pt x="41" y="138"/>
                            <a:pt x="40" y="144"/>
                          </a:cubicBezTo>
                          <a:cubicBezTo>
                            <a:pt x="39" y="150"/>
                            <a:pt x="38" y="156"/>
                            <a:pt x="31" y="156"/>
                          </a:cubicBezTo>
                          <a:cubicBezTo>
                            <a:pt x="28" y="156"/>
                            <a:pt x="27" y="156"/>
                            <a:pt x="25" y="155"/>
                          </a:cubicBezTo>
                          <a:cubicBezTo>
                            <a:pt x="24" y="154"/>
                            <a:pt x="24" y="154"/>
                            <a:pt x="22" y="154"/>
                          </a:cubicBezTo>
                          <a:cubicBezTo>
                            <a:pt x="21" y="154"/>
                            <a:pt x="21" y="157"/>
                            <a:pt x="21" y="158"/>
                          </a:cubicBezTo>
                          <a:cubicBezTo>
                            <a:pt x="21" y="159"/>
                            <a:pt x="20" y="160"/>
                            <a:pt x="20" y="160"/>
                          </a:cubicBezTo>
                          <a:cubicBezTo>
                            <a:pt x="19" y="164"/>
                            <a:pt x="16" y="166"/>
                            <a:pt x="13" y="167"/>
                          </a:cubicBezTo>
                          <a:cubicBezTo>
                            <a:pt x="11" y="169"/>
                            <a:pt x="8" y="171"/>
                            <a:pt x="8" y="173"/>
                          </a:cubicBezTo>
                          <a:cubicBezTo>
                            <a:pt x="8" y="174"/>
                            <a:pt x="9" y="175"/>
                            <a:pt x="11" y="176"/>
                          </a:cubicBezTo>
                          <a:cubicBezTo>
                            <a:pt x="13" y="178"/>
                            <a:pt x="16" y="179"/>
                            <a:pt x="16" y="184"/>
                          </a:cubicBezTo>
                          <a:cubicBezTo>
                            <a:pt x="16" y="188"/>
                            <a:pt x="15" y="189"/>
                            <a:pt x="12" y="189"/>
                          </a:cubicBezTo>
                          <a:cubicBezTo>
                            <a:pt x="12" y="189"/>
                            <a:pt x="10" y="189"/>
                            <a:pt x="9" y="189"/>
                          </a:cubicBezTo>
                          <a:cubicBezTo>
                            <a:pt x="4" y="192"/>
                            <a:pt x="0" y="200"/>
                            <a:pt x="0" y="206"/>
                          </a:cubicBezTo>
                          <a:cubicBezTo>
                            <a:pt x="0" y="218"/>
                            <a:pt x="4" y="223"/>
                            <a:pt x="8" y="228"/>
                          </a:cubicBezTo>
                          <a:cubicBezTo>
                            <a:pt x="10" y="231"/>
                            <a:pt x="12" y="233"/>
                            <a:pt x="14" y="237"/>
                          </a:cubicBezTo>
                          <a:cubicBezTo>
                            <a:pt x="15" y="238"/>
                            <a:pt x="17" y="239"/>
                            <a:pt x="19" y="240"/>
                          </a:cubicBezTo>
                          <a:cubicBezTo>
                            <a:pt x="22" y="241"/>
                            <a:pt x="26" y="243"/>
                            <a:pt x="26" y="247"/>
                          </a:cubicBezTo>
                          <a:lnTo>
                            <a:pt x="26" y="253"/>
                          </a:lnTo>
                          <a:cubicBezTo>
                            <a:pt x="26" y="254"/>
                            <a:pt x="26" y="255"/>
                            <a:pt x="27" y="257"/>
                          </a:cubicBezTo>
                          <a:cubicBezTo>
                            <a:pt x="29" y="258"/>
                            <a:pt x="30" y="260"/>
                            <a:pt x="30" y="264"/>
                          </a:cubicBezTo>
                          <a:lnTo>
                            <a:pt x="33" y="264"/>
                          </a:lnTo>
                          <a:cubicBezTo>
                            <a:pt x="34" y="263"/>
                            <a:pt x="36" y="260"/>
                            <a:pt x="38" y="258"/>
                          </a:cubicBezTo>
                          <a:cubicBezTo>
                            <a:pt x="43" y="254"/>
                            <a:pt x="45" y="252"/>
                            <a:pt x="47" y="252"/>
                          </a:cubicBezTo>
                          <a:cubicBezTo>
                            <a:pt x="59" y="252"/>
                            <a:pt x="78" y="264"/>
                            <a:pt x="78" y="277"/>
                          </a:cubicBezTo>
                          <a:cubicBezTo>
                            <a:pt x="78" y="279"/>
                            <a:pt x="77" y="280"/>
                            <a:pt x="76" y="282"/>
                          </a:cubicBezTo>
                          <a:cubicBezTo>
                            <a:pt x="75" y="283"/>
                            <a:pt x="75" y="284"/>
                            <a:pt x="75" y="286"/>
                          </a:cubicBezTo>
                          <a:cubicBezTo>
                            <a:pt x="75" y="292"/>
                            <a:pt x="77" y="294"/>
                            <a:pt x="81" y="294"/>
                          </a:cubicBezTo>
                          <a:cubicBezTo>
                            <a:pt x="84" y="294"/>
                            <a:pt x="85" y="293"/>
                            <a:pt x="86" y="292"/>
                          </a:cubicBezTo>
                          <a:cubicBezTo>
                            <a:pt x="87" y="290"/>
                            <a:pt x="88" y="289"/>
                            <a:pt x="91" y="289"/>
                          </a:cubicBezTo>
                          <a:cubicBezTo>
                            <a:pt x="93" y="289"/>
                            <a:pt x="94" y="289"/>
                            <a:pt x="95" y="290"/>
                          </a:cubicBezTo>
                          <a:cubicBezTo>
                            <a:pt x="96" y="290"/>
                            <a:pt x="97" y="290"/>
                            <a:pt x="99" y="290"/>
                          </a:cubicBezTo>
                          <a:lnTo>
                            <a:pt x="106" y="290"/>
                          </a:lnTo>
                          <a:cubicBezTo>
                            <a:pt x="109" y="290"/>
                            <a:pt x="110" y="293"/>
                            <a:pt x="111" y="295"/>
                          </a:cubicBezTo>
                          <a:cubicBezTo>
                            <a:pt x="112" y="298"/>
                            <a:pt x="113" y="300"/>
                            <a:pt x="115" y="301"/>
                          </a:cubicBezTo>
                          <a:lnTo>
                            <a:pt x="115" y="301"/>
                          </a:lnTo>
                          <a:cubicBezTo>
                            <a:pt x="117" y="299"/>
                            <a:pt x="119" y="298"/>
                            <a:pt x="122" y="296"/>
                          </a:cubicBezTo>
                          <a:cubicBezTo>
                            <a:pt x="127" y="292"/>
                            <a:pt x="133" y="288"/>
                            <a:pt x="139" y="281"/>
                          </a:cubicBezTo>
                          <a:cubicBezTo>
                            <a:pt x="136" y="279"/>
                            <a:pt x="128" y="269"/>
                            <a:pt x="131" y="263"/>
                          </a:cubicBezTo>
                          <a:cubicBezTo>
                            <a:pt x="134" y="258"/>
                            <a:pt x="141" y="254"/>
                            <a:pt x="149" y="250"/>
                          </a:cubicBezTo>
                          <a:cubicBezTo>
                            <a:pt x="157" y="246"/>
                            <a:pt x="164" y="242"/>
                            <a:pt x="169" y="237"/>
                          </a:cubicBezTo>
                          <a:lnTo>
                            <a:pt x="170" y="237"/>
                          </a:lnTo>
                          <a:lnTo>
                            <a:pt x="170" y="237"/>
                          </a:lnTo>
                          <a:cubicBezTo>
                            <a:pt x="171" y="237"/>
                            <a:pt x="172" y="237"/>
                            <a:pt x="173" y="238"/>
                          </a:cubicBezTo>
                          <a:cubicBezTo>
                            <a:pt x="174" y="240"/>
                            <a:pt x="173" y="244"/>
                            <a:pt x="172" y="249"/>
                          </a:cubicBezTo>
                          <a:cubicBezTo>
                            <a:pt x="171" y="252"/>
                            <a:pt x="170" y="256"/>
                            <a:pt x="171" y="257"/>
                          </a:cubicBezTo>
                          <a:cubicBezTo>
                            <a:pt x="171" y="257"/>
                            <a:pt x="171" y="258"/>
                            <a:pt x="173" y="257"/>
                          </a:cubicBezTo>
                          <a:cubicBezTo>
                            <a:pt x="175" y="251"/>
                            <a:pt x="178" y="247"/>
                            <a:pt x="181" y="243"/>
                          </a:cubicBezTo>
                          <a:cubicBezTo>
                            <a:pt x="186" y="237"/>
                            <a:pt x="190" y="232"/>
                            <a:pt x="187" y="221"/>
                          </a:cubicBezTo>
                          <a:lnTo>
                            <a:pt x="187" y="220"/>
                          </a:lnTo>
                          <a:lnTo>
                            <a:pt x="187" y="220"/>
                          </a:lnTo>
                          <a:cubicBezTo>
                            <a:pt x="189" y="217"/>
                            <a:pt x="191" y="215"/>
                            <a:pt x="193" y="213"/>
                          </a:cubicBezTo>
                          <a:cubicBezTo>
                            <a:pt x="197" y="207"/>
                            <a:pt x="201" y="203"/>
                            <a:pt x="201" y="195"/>
                          </a:cubicBezTo>
                          <a:cubicBezTo>
                            <a:pt x="201" y="194"/>
                            <a:pt x="201" y="194"/>
                            <a:pt x="201" y="194"/>
                          </a:cubicBezTo>
                          <a:cubicBezTo>
                            <a:pt x="200" y="195"/>
                            <a:pt x="197" y="198"/>
                            <a:pt x="195" y="200"/>
                          </a:cubicBezTo>
                          <a:cubicBezTo>
                            <a:pt x="191" y="204"/>
                            <a:pt x="186" y="209"/>
                            <a:pt x="183" y="209"/>
                          </a:cubicBezTo>
                          <a:cubicBezTo>
                            <a:pt x="182" y="209"/>
                            <a:pt x="181" y="208"/>
                            <a:pt x="180" y="207"/>
                          </a:cubicBezTo>
                          <a:cubicBezTo>
                            <a:pt x="177" y="201"/>
                            <a:pt x="174" y="187"/>
                            <a:pt x="172" y="174"/>
                          </a:cubicBezTo>
                          <a:cubicBezTo>
                            <a:pt x="169" y="160"/>
                            <a:pt x="167" y="146"/>
                            <a:pt x="163" y="142"/>
                          </a:cubicBezTo>
                          <a:cubicBezTo>
                            <a:pt x="153" y="133"/>
                            <a:pt x="158" y="120"/>
                            <a:pt x="164" y="109"/>
                          </a:cubicBezTo>
                          <a:cubicBezTo>
                            <a:pt x="165" y="105"/>
                            <a:pt x="167" y="101"/>
                            <a:pt x="168" y="97"/>
                          </a:cubicBezTo>
                          <a:lnTo>
                            <a:pt x="169" y="95"/>
                          </a:lnTo>
                          <a:lnTo>
                            <a:pt x="170" y="96"/>
                          </a:lnTo>
                          <a:cubicBezTo>
                            <a:pt x="173" y="97"/>
                            <a:pt x="175" y="97"/>
                            <a:pt x="176" y="95"/>
                          </a:cubicBezTo>
                          <a:cubicBezTo>
                            <a:pt x="178" y="94"/>
                            <a:pt x="178" y="89"/>
                            <a:pt x="177" y="86"/>
                          </a:cubicBezTo>
                          <a:cubicBezTo>
                            <a:pt x="177" y="84"/>
                            <a:pt x="177" y="82"/>
                            <a:pt x="178" y="81"/>
                          </a:cubicBezTo>
                          <a:cubicBezTo>
                            <a:pt x="178" y="81"/>
                            <a:pt x="179" y="80"/>
                            <a:pt x="180" y="81"/>
                          </a:cubicBezTo>
                          <a:cubicBezTo>
                            <a:pt x="183" y="83"/>
                            <a:pt x="186" y="88"/>
                            <a:pt x="188" y="93"/>
                          </a:cubicBezTo>
                          <a:cubicBezTo>
                            <a:pt x="191" y="98"/>
                            <a:pt x="195" y="105"/>
                            <a:pt x="197" y="105"/>
                          </a:cubicBezTo>
                          <a:cubicBezTo>
                            <a:pt x="197" y="105"/>
                            <a:pt x="197" y="104"/>
                            <a:pt x="198" y="104"/>
                          </a:cubicBezTo>
                          <a:cubicBezTo>
                            <a:pt x="200" y="100"/>
                            <a:pt x="201" y="98"/>
                            <a:pt x="203" y="98"/>
                          </a:cubicBezTo>
                          <a:cubicBezTo>
                            <a:pt x="206" y="98"/>
                            <a:pt x="207" y="100"/>
                            <a:pt x="209" y="103"/>
                          </a:cubicBezTo>
                          <a:cubicBezTo>
                            <a:pt x="210" y="104"/>
                            <a:pt x="211" y="106"/>
                            <a:pt x="212" y="106"/>
                          </a:cubicBezTo>
                          <a:cubicBezTo>
                            <a:pt x="213" y="106"/>
                            <a:pt x="213" y="106"/>
                            <a:pt x="213" y="106"/>
                          </a:cubicBezTo>
                          <a:cubicBezTo>
                            <a:pt x="214" y="106"/>
                            <a:pt x="215" y="105"/>
                            <a:pt x="215" y="104"/>
                          </a:cubicBezTo>
                          <a:cubicBezTo>
                            <a:pt x="216" y="101"/>
                            <a:pt x="213" y="96"/>
                            <a:pt x="210" y="91"/>
                          </a:cubicBezTo>
                          <a:cubicBezTo>
                            <a:pt x="206" y="82"/>
                            <a:pt x="201" y="73"/>
                            <a:pt x="205" y="6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7" name="Freeform 1216">
                      <a:extLst>
                        <a:ext uri="{FF2B5EF4-FFF2-40B4-BE49-F238E27FC236}">
                          <a16:creationId xmlns:a16="http://schemas.microsoft.com/office/drawing/2014/main" id="{77B02CFC-911D-35F6-2E0B-264200695B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4763" y="4677602"/>
                      <a:ext cx="41348" cy="110889"/>
                    </a:xfrm>
                    <a:custGeom>
                      <a:avLst/>
                      <a:gdLst>
                        <a:gd name="T0" fmla="*/ 46 w 100"/>
                        <a:gd name="T1" fmla="*/ 218 h 258"/>
                        <a:gd name="T2" fmla="*/ 52 w 100"/>
                        <a:gd name="T3" fmla="*/ 216 h 258"/>
                        <a:gd name="T4" fmla="*/ 56 w 100"/>
                        <a:gd name="T5" fmla="*/ 220 h 258"/>
                        <a:gd name="T6" fmla="*/ 62 w 100"/>
                        <a:gd name="T7" fmla="*/ 224 h 258"/>
                        <a:gd name="T8" fmla="*/ 97 w 100"/>
                        <a:gd name="T9" fmla="*/ 176 h 258"/>
                        <a:gd name="T10" fmla="*/ 98 w 100"/>
                        <a:gd name="T11" fmla="*/ 101 h 258"/>
                        <a:gd name="T12" fmla="*/ 97 w 100"/>
                        <a:gd name="T13" fmla="*/ 50 h 258"/>
                        <a:gd name="T14" fmla="*/ 87 w 100"/>
                        <a:gd name="T15" fmla="*/ 17 h 258"/>
                        <a:gd name="T16" fmla="*/ 85 w 100"/>
                        <a:gd name="T17" fmla="*/ 18 h 258"/>
                        <a:gd name="T18" fmla="*/ 81 w 100"/>
                        <a:gd name="T19" fmla="*/ 20 h 258"/>
                        <a:gd name="T20" fmla="*/ 78 w 100"/>
                        <a:gd name="T21" fmla="*/ 12 h 258"/>
                        <a:gd name="T22" fmla="*/ 77 w 100"/>
                        <a:gd name="T23" fmla="*/ 8 h 258"/>
                        <a:gd name="T24" fmla="*/ 77 w 100"/>
                        <a:gd name="T25" fmla="*/ 8 h 258"/>
                        <a:gd name="T26" fmla="*/ 62 w 100"/>
                        <a:gd name="T27" fmla="*/ 0 h 258"/>
                        <a:gd name="T28" fmla="*/ 50 w 100"/>
                        <a:gd name="T29" fmla="*/ 17 h 258"/>
                        <a:gd name="T30" fmla="*/ 62 w 100"/>
                        <a:gd name="T31" fmla="*/ 23 h 258"/>
                        <a:gd name="T32" fmla="*/ 66 w 100"/>
                        <a:gd name="T33" fmla="*/ 22 h 258"/>
                        <a:gd name="T34" fmla="*/ 72 w 100"/>
                        <a:gd name="T35" fmla="*/ 23 h 258"/>
                        <a:gd name="T36" fmla="*/ 73 w 100"/>
                        <a:gd name="T37" fmla="*/ 23 h 258"/>
                        <a:gd name="T38" fmla="*/ 73 w 100"/>
                        <a:gd name="T39" fmla="*/ 37 h 258"/>
                        <a:gd name="T40" fmla="*/ 66 w 100"/>
                        <a:gd name="T41" fmla="*/ 43 h 258"/>
                        <a:gd name="T42" fmla="*/ 62 w 100"/>
                        <a:gd name="T43" fmla="*/ 46 h 258"/>
                        <a:gd name="T44" fmla="*/ 64 w 100"/>
                        <a:gd name="T45" fmla="*/ 51 h 258"/>
                        <a:gd name="T46" fmla="*/ 67 w 100"/>
                        <a:gd name="T47" fmla="*/ 57 h 258"/>
                        <a:gd name="T48" fmla="*/ 32 w 100"/>
                        <a:gd name="T49" fmla="*/ 74 h 258"/>
                        <a:gd name="T50" fmla="*/ 24 w 100"/>
                        <a:gd name="T51" fmla="*/ 85 h 258"/>
                        <a:gd name="T52" fmla="*/ 26 w 100"/>
                        <a:gd name="T53" fmla="*/ 91 h 258"/>
                        <a:gd name="T54" fmla="*/ 27 w 100"/>
                        <a:gd name="T55" fmla="*/ 96 h 258"/>
                        <a:gd name="T56" fmla="*/ 19 w 100"/>
                        <a:gd name="T57" fmla="*/ 102 h 258"/>
                        <a:gd name="T58" fmla="*/ 22 w 100"/>
                        <a:gd name="T59" fmla="*/ 108 h 258"/>
                        <a:gd name="T60" fmla="*/ 34 w 100"/>
                        <a:gd name="T61" fmla="*/ 158 h 258"/>
                        <a:gd name="T62" fmla="*/ 34 w 100"/>
                        <a:gd name="T63" fmla="*/ 159 h 258"/>
                        <a:gd name="T64" fmla="*/ 33 w 100"/>
                        <a:gd name="T65" fmla="*/ 160 h 258"/>
                        <a:gd name="T66" fmla="*/ 18 w 100"/>
                        <a:gd name="T67" fmla="*/ 162 h 258"/>
                        <a:gd name="T68" fmla="*/ 5 w 100"/>
                        <a:gd name="T69" fmla="*/ 164 h 258"/>
                        <a:gd name="T70" fmla="*/ 2 w 100"/>
                        <a:gd name="T71" fmla="*/ 184 h 258"/>
                        <a:gd name="T72" fmla="*/ 0 w 100"/>
                        <a:gd name="T73" fmla="*/ 189 h 258"/>
                        <a:gd name="T74" fmla="*/ 7 w 100"/>
                        <a:gd name="T75" fmla="*/ 195 h 258"/>
                        <a:gd name="T76" fmla="*/ 29 w 100"/>
                        <a:gd name="T77" fmla="*/ 223 h 258"/>
                        <a:gd name="T78" fmla="*/ 35 w 100"/>
                        <a:gd name="T79" fmla="*/ 242 h 258"/>
                        <a:gd name="T80" fmla="*/ 35 w 100"/>
                        <a:gd name="T81" fmla="*/ 243 h 258"/>
                        <a:gd name="T82" fmla="*/ 35 w 100"/>
                        <a:gd name="T83" fmla="*/ 243 h 258"/>
                        <a:gd name="T84" fmla="*/ 27 w 100"/>
                        <a:gd name="T85" fmla="*/ 251 h 258"/>
                        <a:gd name="T86" fmla="*/ 31 w 100"/>
                        <a:gd name="T87" fmla="*/ 258 h 258"/>
                        <a:gd name="T88" fmla="*/ 30 w 100"/>
                        <a:gd name="T89" fmla="*/ 254 h 258"/>
                        <a:gd name="T90" fmla="*/ 41 w 100"/>
                        <a:gd name="T91" fmla="*/ 248 h 258"/>
                        <a:gd name="T92" fmla="*/ 41 w 100"/>
                        <a:gd name="T93" fmla="*/ 236 h 258"/>
                        <a:gd name="T94" fmla="*/ 46 w 100"/>
                        <a:gd name="T95" fmla="*/ 218 h 2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00" h="258">
                          <a:moveTo>
                            <a:pt x="46" y="218"/>
                          </a:moveTo>
                          <a:cubicBezTo>
                            <a:pt x="48" y="216"/>
                            <a:pt x="50" y="216"/>
                            <a:pt x="52" y="216"/>
                          </a:cubicBezTo>
                          <a:cubicBezTo>
                            <a:pt x="54" y="216"/>
                            <a:pt x="55" y="218"/>
                            <a:pt x="56" y="220"/>
                          </a:cubicBezTo>
                          <a:cubicBezTo>
                            <a:pt x="58" y="222"/>
                            <a:pt x="59" y="224"/>
                            <a:pt x="62" y="224"/>
                          </a:cubicBezTo>
                          <a:cubicBezTo>
                            <a:pt x="77" y="224"/>
                            <a:pt x="89" y="208"/>
                            <a:pt x="97" y="176"/>
                          </a:cubicBezTo>
                          <a:cubicBezTo>
                            <a:pt x="100" y="162"/>
                            <a:pt x="99" y="133"/>
                            <a:pt x="98" y="101"/>
                          </a:cubicBezTo>
                          <a:cubicBezTo>
                            <a:pt x="98" y="84"/>
                            <a:pt x="97" y="67"/>
                            <a:pt x="97" y="50"/>
                          </a:cubicBezTo>
                          <a:cubicBezTo>
                            <a:pt x="90" y="35"/>
                            <a:pt x="88" y="24"/>
                            <a:pt x="87" y="17"/>
                          </a:cubicBezTo>
                          <a:cubicBezTo>
                            <a:pt x="87" y="17"/>
                            <a:pt x="86" y="18"/>
                            <a:pt x="85" y="18"/>
                          </a:cubicBezTo>
                          <a:cubicBezTo>
                            <a:pt x="84" y="19"/>
                            <a:pt x="83" y="20"/>
                            <a:pt x="81" y="20"/>
                          </a:cubicBezTo>
                          <a:cubicBezTo>
                            <a:pt x="78" y="20"/>
                            <a:pt x="78" y="15"/>
                            <a:pt x="78" y="12"/>
                          </a:cubicBezTo>
                          <a:cubicBezTo>
                            <a:pt x="78" y="10"/>
                            <a:pt x="77" y="9"/>
                            <a:pt x="77" y="8"/>
                          </a:cubicBezTo>
                          <a:lnTo>
                            <a:pt x="77" y="8"/>
                          </a:lnTo>
                          <a:cubicBezTo>
                            <a:pt x="75" y="6"/>
                            <a:pt x="65" y="1"/>
                            <a:pt x="62" y="0"/>
                          </a:cubicBezTo>
                          <a:lnTo>
                            <a:pt x="50" y="17"/>
                          </a:lnTo>
                          <a:cubicBezTo>
                            <a:pt x="55" y="20"/>
                            <a:pt x="61" y="23"/>
                            <a:pt x="62" y="23"/>
                          </a:cubicBezTo>
                          <a:cubicBezTo>
                            <a:pt x="64" y="23"/>
                            <a:pt x="65" y="22"/>
                            <a:pt x="66" y="22"/>
                          </a:cubicBezTo>
                          <a:cubicBezTo>
                            <a:pt x="68" y="22"/>
                            <a:pt x="69" y="21"/>
                            <a:pt x="72" y="23"/>
                          </a:cubicBezTo>
                          <a:lnTo>
                            <a:pt x="73" y="23"/>
                          </a:lnTo>
                          <a:lnTo>
                            <a:pt x="73" y="37"/>
                          </a:lnTo>
                          <a:cubicBezTo>
                            <a:pt x="71" y="40"/>
                            <a:pt x="68" y="41"/>
                            <a:pt x="66" y="43"/>
                          </a:cubicBezTo>
                          <a:cubicBezTo>
                            <a:pt x="64" y="44"/>
                            <a:pt x="62" y="45"/>
                            <a:pt x="62" y="46"/>
                          </a:cubicBezTo>
                          <a:cubicBezTo>
                            <a:pt x="62" y="47"/>
                            <a:pt x="63" y="49"/>
                            <a:pt x="64" y="51"/>
                          </a:cubicBezTo>
                          <a:cubicBezTo>
                            <a:pt x="66" y="53"/>
                            <a:pt x="67" y="55"/>
                            <a:pt x="67" y="57"/>
                          </a:cubicBezTo>
                          <a:cubicBezTo>
                            <a:pt x="67" y="74"/>
                            <a:pt x="43" y="74"/>
                            <a:pt x="32" y="74"/>
                          </a:cubicBezTo>
                          <a:cubicBezTo>
                            <a:pt x="29" y="74"/>
                            <a:pt x="24" y="82"/>
                            <a:pt x="24" y="85"/>
                          </a:cubicBezTo>
                          <a:cubicBezTo>
                            <a:pt x="24" y="88"/>
                            <a:pt x="25" y="90"/>
                            <a:pt x="26" y="91"/>
                          </a:cubicBezTo>
                          <a:cubicBezTo>
                            <a:pt x="26" y="93"/>
                            <a:pt x="27" y="94"/>
                            <a:pt x="27" y="96"/>
                          </a:cubicBezTo>
                          <a:cubicBezTo>
                            <a:pt x="27" y="101"/>
                            <a:pt x="23" y="102"/>
                            <a:pt x="19" y="102"/>
                          </a:cubicBezTo>
                          <a:cubicBezTo>
                            <a:pt x="20" y="104"/>
                            <a:pt x="21" y="106"/>
                            <a:pt x="22" y="108"/>
                          </a:cubicBezTo>
                          <a:cubicBezTo>
                            <a:pt x="27" y="122"/>
                            <a:pt x="32" y="137"/>
                            <a:pt x="34" y="158"/>
                          </a:cubicBezTo>
                          <a:lnTo>
                            <a:pt x="34" y="159"/>
                          </a:lnTo>
                          <a:lnTo>
                            <a:pt x="33" y="160"/>
                          </a:lnTo>
                          <a:cubicBezTo>
                            <a:pt x="29" y="161"/>
                            <a:pt x="24" y="161"/>
                            <a:pt x="18" y="162"/>
                          </a:cubicBezTo>
                          <a:cubicBezTo>
                            <a:pt x="14" y="163"/>
                            <a:pt x="9" y="163"/>
                            <a:pt x="5" y="164"/>
                          </a:cubicBezTo>
                          <a:cubicBezTo>
                            <a:pt x="5" y="171"/>
                            <a:pt x="3" y="179"/>
                            <a:pt x="2" y="184"/>
                          </a:cubicBezTo>
                          <a:cubicBezTo>
                            <a:pt x="1" y="186"/>
                            <a:pt x="0" y="188"/>
                            <a:pt x="0" y="189"/>
                          </a:cubicBezTo>
                          <a:cubicBezTo>
                            <a:pt x="3" y="191"/>
                            <a:pt x="5" y="193"/>
                            <a:pt x="7" y="195"/>
                          </a:cubicBezTo>
                          <a:cubicBezTo>
                            <a:pt x="13" y="200"/>
                            <a:pt x="19" y="205"/>
                            <a:pt x="29" y="223"/>
                          </a:cubicBezTo>
                          <a:cubicBezTo>
                            <a:pt x="30" y="225"/>
                            <a:pt x="35" y="237"/>
                            <a:pt x="35" y="242"/>
                          </a:cubicBezTo>
                          <a:lnTo>
                            <a:pt x="35" y="243"/>
                          </a:lnTo>
                          <a:lnTo>
                            <a:pt x="35" y="243"/>
                          </a:lnTo>
                          <a:cubicBezTo>
                            <a:pt x="30" y="246"/>
                            <a:pt x="27" y="248"/>
                            <a:pt x="27" y="251"/>
                          </a:cubicBezTo>
                          <a:cubicBezTo>
                            <a:pt x="27" y="254"/>
                            <a:pt x="29" y="256"/>
                            <a:pt x="31" y="258"/>
                          </a:cubicBezTo>
                          <a:cubicBezTo>
                            <a:pt x="30" y="257"/>
                            <a:pt x="30" y="256"/>
                            <a:pt x="30" y="254"/>
                          </a:cubicBezTo>
                          <a:cubicBezTo>
                            <a:pt x="31" y="252"/>
                            <a:pt x="34" y="250"/>
                            <a:pt x="41" y="248"/>
                          </a:cubicBezTo>
                          <a:cubicBezTo>
                            <a:pt x="41" y="243"/>
                            <a:pt x="41" y="239"/>
                            <a:pt x="41" y="236"/>
                          </a:cubicBezTo>
                          <a:cubicBezTo>
                            <a:pt x="41" y="226"/>
                            <a:pt x="41" y="222"/>
                            <a:pt x="46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" name="Freeform 1217">
                      <a:extLst>
                        <a:ext uri="{FF2B5EF4-FFF2-40B4-BE49-F238E27FC236}">
                          <a16:creationId xmlns:a16="http://schemas.microsoft.com/office/drawing/2014/main" id="{D0D1304A-6CD1-C217-1D66-7CB4B90A6A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0932" y="4696396"/>
                      <a:ext cx="31951" cy="28193"/>
                    </a:xfrm>
                    <a:custGeom>
                      <a:avLst/>
                      <a:gdLst>
                        <a:gd name="T0" fmla="*/ 75 w 75"/>
                        <a:gd name="T1" fmla="*/ 0 h 69"/>
                        <a:gd name="T2" fmla="*/ 71 w 75"/>
                        <a:gd name="T3" fmla="*/ 1 h 69"/>
                        <a:gd name="T4" fmla="*/ 65 w 75"/>
                        <a:gd name="T5" fmla="*/ 2 h 69"/>
                        <a:gd name="T6" fmla="*/ 65 w 75"/>
                        <a:gd name="T7" fmla="*/ 5 h 69"/>
                        <a:gd name="T8" fmla="*/ 57 w 75"/>
                        <a:gd name="T9" fmla="*/ 12 h 69"/>
                        <a:gd name="T10" fmla="*/ 44 w 75"/>
                        <a:gd name="T11" fmla="*/ 10 h 69"/>
                        <a:gd name="T12" fmla="*/ 31 w 75"/>
                        <a:gd name="T13" fmla="*/ 7 h 69"/>
                        <a:gd name="T14" fmla="*/ 30 w 75"/>
                        <a:gd name="T15" fmla="*/ 9 h 69"/>
                        <a:gd name="T16" fmla="*/ 27 w 75"/>
                        <a:gd name="T17" fmla="*/ 11 h 69"/>
                        <a:gd name="T18" fmla="*/ 24 w 75"/>
                        <a:gd name="T19" fmla="*/ 11 h 69"/>
                        <a:gd name="T20" fmla="*/ 19 w 75"/>
                        <a:gd name="T21" fmla="*/ 10 h 69"/>
                        <a:gd name="T22" fmla="*/ 17 w 75"/>
                        <a:gd name="T23" fmla="*/ 10 h 69"/>
                        <a:gd name="T24" fmla="*/ 15 w 75"/>
                        <a:gd name="T25" fmla="*/ 13 h 69"/>
                        <a:gd name="T26" fmla="*/ 15 w 75"/>
                        <a:gd name="T27" fmla="*/ 19 h 69"/>
                        <a:gd name="T28" fmla="*/ 15 w 75"/>
                        <a:gd name="T29" fmla="*/ 20 h 69"/>
                        <a:gd name="T30" fmla="*/ 14 w 75"/>
                        <a:gd name="T31" fmla="*/ 21 h 69"/>
                        <a:gd name="T32" fmla="*/ 9 w 75"/>
                        <a:gd name="T33" fmla="*/ 22 h 69"/>
                        <a:gd name="T34" fmla="*/ 8 w 75"/>
                        <a:gd name="T35" fmla="*/ 22 h 69"/>
                        <a:gd name="T36" fmla="*/ 7 w 75"/>
                        <a:gd name="T37" fmla="*/ 22 h 69"/>
                        <a:gd name="T38" fmla="*/ 4 w 75"/>
                        <a:gd name="T39" fmla="*/ 26 h 69"/>
                        <a:gd name="T40" fmla="*/ 3 w 75"/>
                        <a:gd name="T41" fmla="*/ 30 h 69"/>
                        <a:gd name="T42" fmla="*/ 3 w 75"/>
                        <a:gd name="T43" fmla="*/ 34 h 69"/>
                        <a:gd name="T44" fmla="*/ 0 w 75"/>
                        <a:gd name="T45" fmla="*/ 44 h 69"/>
                        <a:gd name="T46" fmla="*/ 9 w 75"/>
                        <a:gd name="T47" fmla="*/ 53 h 69"/>
                        <a:gd name="T48" fmla="*/ 14 w 75"/>
                        <a:gd name="T49" fmla="*/ 65 h 69"/>
                        <a:gd name="T50" fmla="*/ 22 w 75"/>
                        <a:gd name="T51" fmla="*/ 69 h 69"/>
                        <a:gd name="T52" fmla="*/ 53 w 75"/>
                        <a:gd name="T53" fmla="*/ 42 h 69"/>
                        <a:gd name="T54" fmla="*/ 59 w 75"/>
                        <a:gd name="T55" fmla="*/ 28 h 69"/>
                        <a:gd name="T56" fmla="*/ 73 w 75"/>
                        <a:gd name="T57" fmla="*/ 5 h 69"/>
                        <a:gd name="T58" fmla="*/ 74 w 75"/>
                        <a:gd name="T59" fmla="*/ 5 h 69"/>
                        <a:gd name="T60" fmla="*/ 75 w 75"/>
                        <a:gd name="T61" fmla="*/ 5 h 69"/>
                        <a:gd name="T62" fmla="*/ 75 w 75"/>
                        <a:gd name="T63" fmla="*/ 0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75" h="69">
                          <a:moveTo>
                            <a:pt x="75" y="0"/>
                          </a:moveTo>
                          <a:cubicBezTo>
                            <a:pt x="74" y="1"/>
                            <a:pt x="73" y="1"/>
                            <a:pt x="71" y="1"/>
                          </a:cubicBezTo>
                          <a:cubicBezTo>
                            <a:pt x="69" y="1"/>
                            <a:pt x="66" y="1"/>
                            <a:pt x="65" y="2"/>
                          </a:cubicBezTo>
                          <a:cubicBezTo>
                            <a:pt x="65" y="3"/>
                            <a:pt x="65" y="4"/>
                            <a:pt x="65" y="5"/>
                          </a:cubicBezTo>
                          <a:cubicBezTo>
                            <a:pt x="64" y="9"/>
                            <a:pt x="63" y="12"/>
                            <a:pt x="57" y="12"/>
                          </a:cubicBezTo>
                          <a:cubicBezTo>
                            <a:pt x="52" y="12"/>
                            <a:pt x="48" y="11"/>
                            <a:pt x="44" y="10"/>
                          </a:cubicBezTo>
                          <a:cubicBezTo>
                            <a:pt x="39" y="9"/>
                            <a:pt x="35" y="7"/>
                            <a:pt x="31" y="7"/>
                          </a:cubicBezTo>
                          <a:cubicBezTo>
                            <a:pt x="31" y="7"/>
                            <a:pt x="30" y="8"/>
                            <a:pt x="30" y="9"/>
                          </a:cubicBezTo>
                          <a:cubicBezTo>
                            <a:pt x="29" y="9"/>
                            <a:pt x="28" y="11"/>
                            <a:pt x="27" y="11"/>
                          </a:cubicBezTo>
                          <a:cubicBezTo>
                            <a:pt x="26" y="11"/>
                            <a:pt x="25" y="11"/>
                            <a:pt x="24" y="11"/>
                          </a:cubicBezTo>
                          <a:cubicBezTo>
                            <a:pt x="22" y="11"/>
                            <a:pt x="21" y="11"/>
                            <a:pt x="19" y="10"/>
                          </a:cubicBezTo>
                          <a:cubicBezTo>
                            <a:pt x="18" y="10"/>
                            <a:pt x="17" y="10"/>
                            <a:pt x="17" y="10"/>
                          </a:cubicBezTo>
                          <a:cubicBezTo>
                            <a:pt x="16" y="10"/>
                            <a:pt x="15" y="10"/>
                            <a:pt x="15" y="13"/>
                          </a:cubicBezTo>
                          <a:lnTo>
                            <a:pt x="15" y="19"/>
                          </a:lnTo>
                          <a:cubicBezTo>
                            <a:pt x="15" y="19"/>
                            <a:pt x="15" y="20"/>
                            <a:pt x="15" y="20"/>
                          </a:cubicBezTo>
                          <a:cubicBezTo>
                            <a:pt x="14" y="20"/>
                            <a:pt x="14" y="20"/>
                            <a:pt x="14" y="21"/>
                          </a:cubicBezTo>
                          <a:cubicBezTo>
                            <a:pt x="12" y="21"/>
                            <a:pt x="11" y="22"/>
                            <a:pt x="9" y="22"/>
                          </a:cubicBezTo>
                          <a:cubicBezTo>
                            <a:pt x="9" y="22"/>
                            <a:pt x="8" y="22"/>
                            <a:pt x="8" y="22"/>
                          </a:cubicBezTo>
                          <a:lnTo>
                            <a:pt x="7" y="22"/>
                          </a:lnTo>
                          <a:cubicBezTo>
                            <a:pt x="7" y="24"/>
                            <a:pt x="5" y="25"/>
                            <a:pt x="4" y="26"/>
                          </a:cubicBezTo>
                          <a:cubicBezTo>
                            <a:pt x="3" y="27"/>
                            <a:pt x="3" y="28"/>
                            <a:pt x="3" y="30"/>
                          </a:cubicBezTo>
                          <a:lnTo>
                            <a:pt x="3" y="34"/>
                          </a:lnTo>
                          <a:cubicBezTo>
                            <a:pt x="3" y="38"/>
                            <a:pt x="2" y="41"/>
                            <a:pt x="0" y="44"/>
                          </a:cubicBezTo>
                          <a:cubicBezTo>
                            <a:pt x="6" y="45"/>
                            <a:pt x="7" y="48"/>
                            <a:pt x="9" y="53"/>
                          </a:cubicBezTo>
                          <a:cubicBezTo>
                            <a:pt x="10" y="56"/>
                            <a:pt x="12" y="60"/>
                            <a:pt x="14" y="65"/>
                          </a:cubicBezTo>
                          <a:cubicBezTo>
                            <a:pt x="16" y="68"/>
                            <a:pt x="18" y="69"/>
                            <a:pt x="22" y="69"/>
                          </a:cubicBezTo>
                          <a:cubicBezTo>
                            <a:pt x="31" y="69"/>
                            <a:pt x="45" y="57"/>
                            <a:pt x="53" y="42"/>
                          </a:cubicBezTo>
                          <a:cubicBezTo>
                            <a:pt x="55" y="37"/>
                            <a:pt x="57" y="33"/>
                            <a:pt x="59" y="28"/>
                          </a:cubicBezTo>
                          <a:cubicBezTo>
                            <a:pt x="63" y="19"/>
                            <a:pt x="67" y="10"/>
                            <a:pt x="73" y="5"/>
                          </a:cubicBezTo>
                          <a:cubicBezTo>
                            <a:pt x="73" y="5"/>
                            <a:pt x="73" y="5"/>
                            <a:pt x="74" y="5"/>
                          </a:cubicBezTo>
                          <a:cubicBezTo>
                            <a:pt x="74" y="5"/>
                            <a:pt x="74" y="5"/>
                            <a:pt x="75" y="5"/>
                          </a:cubicBezTo>
                          <a:cubicBezTo>
                            <a:pt x="75" y="4"/>
                            <a:pt x="75" y="2"/>
                            <a:pt x="7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" name="Freeform 1218">
                      <a:extLst>
                        <a:ext uri="{FF2B5EF4-FFF2-40B4-BE49-F238E27FC236}">
                          <a16:creationId xmlns:a16="http://schemas.microsoft.com/office/drawing/2014/main" id="{56844A37-CE51-ED93-C8CB-930856C402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78911" y="4497173"/>
                      <a:ext cx="133442" cy="223657"/>
                    </a:xfrm>
                    <a:custGeom>
                      <a:avLst/>
                      <a:gdLst>
                        <a:gd name="T0" fmla="*/ 265 w 313"/>
                        <a:gd name="T1" fmla="*/ 325 h 521"/>
                        <a:gd name="T2" fmla="*/ 228 w 313"/>
                        <a:gd name="T3" fmla="*/ 265 h 521"/>
                        <a:gd name="T4" fmla="*/ 214 w 313"/>
                        <a:gd name="T5" fmla="*/ 262 h 521"/>
                        <a:gd name="T6" fmla="*/ 178 w 313"/>
                        <a:gd name="T7" fmla="*/ 282 h 521"/>
                        <a:gd name="T8" fmla="*/ 155 w 313"/>
                        <a:gd name="T9" fmla="*/ 295 h 521"/>
                        <a:gd name="T10" fmla="*/ 145 w 313"/>
                        <a:gd name="T11" fmla="*/ 294 h 521"/>
                        <a:gd name="T12" fmla="*/ 117 w 313"/>
                        <a:gd name="T13" fmla="*/ 298 h 521"/>
                        <a:gd name="T14" fmla="*/ 115 w 313"/>
                        <a:gd name="T15" fmla="*/ 191 h 521"/>
                        <a:gd name="T16" fmla="*/ 125 w 313"/>
                        <a:gd name="T17" fmla="*/ 88 h 521"/>
                        <a:gd name="T18" fmla="*/ 162 w 313"/>
                        <a:gd name="T19" fmla="*/ 47 h 521"/>
                        <a:gd name="T20" fmla="*/ 145 w 313"/>
                        <a:gd name="T21" fmla="*/ 38 h 521"/>
                        <a:gd name="T22" fmla="*/ 121 w 313"/>
                        <a:gd name="T23" fmla="*/ 31 h 521"/>
                        <a:gd name="T24" fmla="*/ 91 w 313"/>
                        <a:gd name="T25" fmla="*/ 6 h 521"/>
                        <a:gd name="T26" fmla="*/ 81 w 313"/>
                        <a:gd name="T27" fmla="*/ 27 h 521"/>
                        <a:gd name="T28" fmla="*/ 58 w 313"/>
                        <a:gd name="T29" fmla="*/ 43 h 521"/>
                        <a:gd name="T30" fmla="*/ 35 w 313"/>
                        <a:gd name="T31" fmla="*/ 42 h 521"/>
                        <a:gd name="T32" fmla="*/ 33 w 313"/>
                        <a:gd name="T33" fmla="*/ 91 h 521"/>
                        <a:gd name="T34" fmla="*/ 42 w 313"/>
                        <a:gd name="T35" fmla="*/ 118 h 521"/>
                        <a:gd name="T36" fmla="*/ 50 w 313"/>
                        <a:gd name="T37" fmla="*/ 150 h 521"/>
                        <a:gd name="T38" fmla="*/ 16 w 313"/>
                        <a:gd name="T39" fmla="*/ 193 h 521"/>
                        <a:gd name="T40" fmla="*/ 1 w 313"/>
                        <a:gd name="T41" fmla="*/ 245 h 521"/>
                        <a:gd name="T42" fmla="*/ 16 w 313"/>
                        <a:gd name="T43" fmla="*/ 250 h 521"/>
                        <a:gd name="T44" fmla="*/ 12 w 313"/>
                        <a:gd name="T45" fmla="*/ 271 h 521"/>
                        <a:gd name="T46" fmla="*/ 35 w 313"/>
                        <a:gd name="T47" fmla="*/ 314 h 521"/>
                        <a:gd name="T48" fmla="*/ 63 w 313"/>
                        <a:gd name="T49" fmla="*/ 334 h 521"/>
                        <a:gd name="T50" fmla="*/ 59 w 313"/>
                        <a:gd name="T51" fmla="*/ 346 h 521"/>
                        <a:gd name="T52" fmla="*/ 61 w 313"/>
                        <a:gd name="T53" fmla="*/ 368 h 521"/>
                        <a:gd name="T54" fmla="*/ 88 w 313"/>
                        <a:gd name="T55" fmla="*/ 373 h 521"/>
                        <a:gd name="T56" fmla="*/ 101 w 313"/>
                        <a:gd name="T57" fmla="*/ 363 h 521"/>
                        <a:gd name="T58" fmla="*/ 117 w 313"/>
                        <a:gd name="T59" fmla="*/ 342 h 521"/>
                        <a:gd name="T60" fmla="*/ 140 w 313"/>
                        <a:gd name="T61" fmla="*/ 371 h 521"/>
                        <a:gd name="T62" fmla="*/ 123 w 313"/>
                        <a:gd name="T63" fmla="*/ 375 h 521"/>
                        <a:gd name="T64" fmla="*/ 124 w 313"/>
                        <a:gd name="T65" fmla="*/ 399 h 521"/>
                        <a:gd name="T66" fmla="*/ 117 w 313"/>
                        <a:gd name="T67" fmla="*/ 426 h 521"/>
                        <a:gd name="T68" fmla="*/ 114 w 313"/>
                        <a:gd name="T69" fmla="*/ 441 h 521"/>
                        <a:gd name="T70" fmla="*/ 124 w 313"/>
                        <a:gd name="T71" fmla="*/ 455 h 521"/>
                        <a:gd name="T72" fmla="*/ 153 w 313"/>
                        <a:gd name="T73" fmla="*/ 480 h 521"/>
                        <a:gd name="T74" fmla="*/ 157 w 313"/>
                        <a:gd name="T75" fmla="*/ 484 h 521"/>
                        <a:gd name="T76" fmla="*/ 163 w 313"/>
                        <a:gd name="T77" fmla="*/ 476 h 521"/>
                        <a:gd name="T78" fmla="*/ 175 w 313"/>
                        <a:gd name="T79" fmla="*/ 473 h 521"/>
                        <a:gd name="T80" fmla="*/ 179 w 313"/>
                        <a:gd name="T81" fmla="*/ 469 h 521"/>
                        <a:gd name="T82" fmla="*/ 212 w 313"/>
                        <a:gd name="T83" fmla="*/ 465 h 521"/>
                        <a:gd name="T84" fmla="*/ 227 w 313"/>
                        <a:gd name="T85" fmla="*/ 463 h 521"/>
                        <a:gd name="T86" fmla="*/ 231 w 313"/>
                        <a:gd name="T87" fmla="*/ 475 h 521"/>
                        <a:gd name="T88" fmla="*/ 245 w 313"/>
                        <a:gd name="T89" fmla="*/ 521 h 521"/>
                        <a:gd name="T90" fmla="*/ 258 w 313"/>
                        <a:gd name="T91" fmla="*/ 493 h 521"/>
                        <a:gd name="T92" fmla="*/ 290 w 313"/>
                        <a:gd name="T93" fmla="*/ 462 h 521"/>
                        <a:gd name="T94" fmla="*/ 288 w 313"/>
                        <a:gd name="T95" fmla="*/ 448 h 521"/>
                        <a:gd name="T96" fmla="*/ 287 w 313"/>
                        <a:gd name="T97" fmla="*/ 419 h 521"/>
                        <a:gd name="T98" fmla="*/ 307 w 313"/>
                        <a:gd name="T99" fmla="*/ 434 h 521"/>
                        <a:gd name="T100" fmla="*/ 312 w 313"/>
                        <a:gd name="T101" fmla="*/ 410 h 5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13" h="521">
                          <a:moveTo>
                            <a:pt x="312" y="410"/>
                          </a:moveTo>
                          <a:cubicBezTo>
                            <a:pt x="313" y="403"/>
                            <a:pt x="313" y="397"/>
                            <a:pt x="310" y="390"/>
                          </a:cubicBezTo>
                          <a:cubicBezTo>
                            <a:pt x="304" y="376"/>
                            <a:pt x="295" y="366"/>
                            <a:pt x="287" y="356"/>
                          </a:cubicBezTo>
                          <a:cubicBezTo>
                            <a:pt x="279" y="346"/>
                            <a:pt x="271" y="336"/>
                            <a:pt x="265" y="325"/>
                          </a:cubicBezTo>
                          <a:cubicBezTo>
                            <a:pt x="263" y="321"/>
                            <a:pt x="261" y="316"/>
                            <a:pt x="260" y="311"/>
                          </a:cubicBezTo>
                          <a:cubicBezTo>
                            <a:pt x="254" y="295"/>
                            <a:pt x="248" y="279"/>
                            <a:pt x="230" y="276"/>
                          </a:cubicBezTo>
                          <a:cubicBezTo>
                            <a:pt x="230" y="276"/>
                            <a:pt x="226" y="276"/>
                            <a:pt x="225" y="273"/>
                          </a:cubicBezTo>
                          <a:cubicBezTo>
                            <a:pt x="224" y="271"/>
                            <a:pt x="226" y="268"/>
                            <a:pt x="228" y="265"/>
                          </a:cubicBezTo>
                          <a:cubicBezTo>
                            <a:pt x="229" y="265"/>
                            <a:pt x="231" y="262"/>
                            <a:pt x="231" y="261"/>
                          </a:cubicBezTo>
                          <a:cubicBezTo>
                            <a:pt x="231" y="261"/>
                            <a:pt x="230" y="261"/>
                            <a:pt x="226" y="261"/>
                          </a:cubicBezTo>
                          <a:cubicBezTo>
                            <a:pt x="223" y="261"/>
                            <a:pt x="219" y="261"/>
                            <a:pt x="214" y="262"/>
                          </a:cubicBezTo>
                          <a:cubicBezTo>
                            <a:pt x="214" y="262"/>
                            <a:pt x="214" y="262"/>
                            <a:pt x="214" y="262"/>
                          </a:cubicBezTo>
                          <a:cubicBezTo>
                            <a:pt x="211" y="262"/>
                            <a:pt x="208" y="260"/>
                            <a:pt x="205" y="259"/>
                          </a:cubicBezTo>
                          <a:cubicBezTo>
                            <a:pt x="202" y="257"/>
                            <a:pt x="198" y="255"/>
                            <a:pt x="194" y="255"/>
                          </a:cubicBezTo>
                          <a:cubicBezTo>
                            <a:pt x="188" y="255"/>
                            <a:pt x="181" y="259"/>
                            <a:pt x="175" y="266"/>
                          </a:cubicBezTo>
                          <a:cubicBezTo>
                            <a:pt x="175" y="273"/>
                            <a:pt x="177" y="278"/>
                            <a:pt x="178" y="282"/>
                          </a:cubicBezTo>
                          <a:cubicBezTo>
                            <a:pt x="180" y="287"/>
                            <a:pt x="182" y="292"/>
                            <a:pt x="176" y="296"/>
                          </a:cubicBezTo>
                          <a:cubicBezTo>
                            <a:pt x="173" y="300"/>
                            <a:pt x="170" y="303"/>
                            <a:pt x="167" y="303"/>
                          </a:cubicBezTo>
                          <a:cubicBezTo>
                            <a:pt x="161" y="303"/>
                            <a:pt x="157" y="295"/>
                            <a:pt x="155" y="290"/>
                          </a:cubicBezTo>
                          <a:cubicBezTo>
                            <a:pt x="155" y="291"/>
                            <a:pt x="155" y="293"/>
                            <a:pt x="155" y="295"/>
                          </a:cubicBezTo>
                          <a:cubicBezTo>
                            <a:pt x="156" y="299"/>
                            <a:pt x="157" y="304"/>
                            <a:pt x="153" y="307"/>
                          </a:cubicBezTo>
                          <a:lnTo>
                            <a:pt x="152" y="308"/>
                          </a:lnTo>
                          <a:lnTo>
                            <a:pt x="151" y="307"/>
                          </a:lnTo>
                          <a:cubicBezTo>
                            <a:pt x="147" y="304"/>
                            <a:pt x="146" y="299"/>
                            <a:pt x="145" y="294"/>
                          </a:cubicBezTo>
                          <a:cubicBezTo>
                            <a:pt x="143" y="287"/>
                            <a:pt x="142" y="284"/>
                            <a:pt x="138" y="284"/>
                          </a:cubicBezTo>
                          <a:cubicBezTo>
                            <a:pt x="134" y="284"/>
                            <a:pt x="128" y="288"/>
                            <a:pt x="118" y="297"/>
                          </a:cubicBezTo>
                          <a:lnTo>
                            <a:pt x="118" y="298"/>
                          </a:lnTo>
                          <a:lnTo>
                            <a:pt x="117" y="298"/>
                          </a:lnTo>
                          <a:cubicBezTo>
                            <a:pt x="113" y="298"/>
                            <a:pt x="110" y="297"/>
                            <a:pt x="108" y="295"/>
                          </a:cubicBezTo>
                          <a:cubicBezTo>
                            <a:pt x="104" y="289"/>
                            <a:pt x="107" y="278"/>
                            <a:pt x="111" y="264"/>
                          </a:cubicBezTo>
                          <a:cubicBezTo>
                            <a:pt x="113" y="254"/>
                            <a:pt x="116" y="244"/>
                            <a:pt x="117" y="235"/>
                          </a:cubicBezTo>
                          <a:cubicBezTo>
                            <a:pt x="118" y="215"/>
                            <a:pt x="116" y="200"/>
                            <a:pt x="115" y="191"/>
                          </a:cubicBezTo>
                          <a:cubicBezTo>
                            <a:pt x="114" y="184"/>
                            <a:pt x="114" y="182"/>
                            <a:pt x="115" y="181"/>
                          </a:cubicBezTo>
                          <a:cubicBezTo>
                            <a:pt x="120" y="169"/>
                            <a:pt x="118" y="154"/>
                            <a:pt x="116" y="137"/>
                          </a:cubicBezTo>
                          <a:cubicBezTo>
                            <a:pt x="115" y="128"/>
                            <a:pt x="114" y="118"/>
                            <a:pt x="114" y="107"/>
                          </a:cubicBezTo>
                          <a:cubicBezTo>
                            <a:pt x="114" y="94"/>
                            <a:pt x="120" y="91"/>
                            <a:pt x="125" y="88"/>
                          </a:cubicBezTo>
                          <a:cubicBezTo>
                            <a:pt x="129" y="85"/>
                            <a:pt x="132" y="83"/>
                            <a:pt x="135" y="76"/>
                          </a:cubicBezTo>
                          <a:lnTo>
                            <a:pt x="135" y="76"/>
                          </a:lnTo>
                          <a:cubicBezTo>
                            <a:pt x="136" y="75"/>
                            <a:pt x="145" y="61"/>
                            <a:pt x="159" y="60"/>
                          </a:cubicBezTo>
                          <a:cubicBezTo>
                            <a:pt x="156" y="54"/>
                            <a:pt x="159" y="50"/>
                            <a:pt x="162" y="47"/>
                          </a:cubicBezTo>
                          <a:cubicBezTo>
                            <a:pt x="160" y="46"/>
                            <a:pt x="159" y="44"/>
                            <a:pt x="158" y="42"/>
                          </a:cubicBezTo>
                          <a:cubicBezTo>
                            <a:pt x="157" y="40"/>
                            <a:pt x="157" y="39"/>
                            <a:pt x="156" y="39"/>
                          </a:cubicBezTo>
                          <a:lnTo>
                            <a:pt x="149" y="39"/>
                          </a:lnTo>
                          <a:cubicBezTo>
                            <a:pt x="147" y="39"/>
                            <a:pt x="146" y="38"/>
                            <a:pt x="145" y="38"/>
                          </a:cubicBezTo>
                          <a:cubicBezTo>
                            <a:pt x="144" y="38"/>
                            <a:pt x="143" y="37"/>
                            <a:pt x="141" y="37"/>
                          </a:cubicBezTo>
                          <a:cubicBezTo>
                            <a:pt x="140" y="37"/>
                            <a:pt x="140" y="38"/>
                            <a:pt x="139" y="39"/>
                          </a:cubicBezTo>
                          <a:cubicBezTo>
                            <a:pt x="138" y="40"/>
                            <a:pt x="136" y="43"/>
                            <a:pt x="132" y="43"/>
                          </a:cubicBezTo>
                          <a:cubicBezTo>
                            <a:pt x="125" y="43"/>
                            <a:pt x="121" y="39"/>
                            <a:pt x="121" y="31"/>
                          </a:cubicBezTo>
                          <a:cubicBezTo>
                            <a:pt x="121" y="28"/>
                            <a:pt x="123" y="27"/>
                            <a:pt x="123" y="25"/>
                          </a:cubicBezTo>
                          <a:cubicBezTo>
                            <a:pt x="124" y="24"/>
                            <a:pt x="125" y="23"/>
                            <a:pt x="125" y="23"/>
                          </a:cubicBezTo>
                          <a:cubicBezTo>
                            <a:pt x="125" y="11"/>
                            <a:pt x="108" y="0"/>
                            <a:pt x="98" y="0"/>
                          </a:cubicBezTo>
                          <a:cubicBezTo>
                            <a:pt x="97" y="1"/>
                            <a:pt x="93" y="5"/>
                            <a:pt x="91" y="6"/>
                          </a:cubicBezTo>
                          <a:cubicBezTo>
                            <a:pt x="90" y="8"/>
                            <a:pt x="88" y="10"/>
                            <a:pt x="87" y="10"/>
                          </a:cubicBezTo>
                          <a:cubicBezTo>
                            <a:pt x="87" y="12"/>
                            <a:pt x="87" y="14"/>
                            <a:pt x="87" y="16"/>
                          </a:cubicBezTo>
                          <a:cubicBezTo>
                            <a:pt x="88" y="20"/>
                            <a:pt x="88" y="25"/>
                            <a:pt x="84" y="26"/>
                          </a:cubicBezTo>
                          <a:cubicBezTo>
                            <a:pt x="83" y="27"/>
                            <a:pt x="82" y="27"/>
                            <a:pt x="81" y="27"/>
                          </a:cubicBezTo>
                          <a:cubicBezTo>
                            <a:pt x="80" y="27"/>
                            <a:pt x="79" y="27"/>
                            <a:pt x="79" y="27"/>
                          </a:cubicBezTo>
                          <a:cubicBezTo>
                            <a:pt x="79" y="27"/>
                            <a:pt x="78" y="26"/>
                            <a:pt x="76" y="26"/>
                          </a:cubicBezTo>
                          <a:cubicBezTo>
                            <a:pt x="69" y="26"/>
                            <a:pt x="67" y="30"/>
                            <a:pt x="65" y="35"/>
                          </a:cubicBezTo>
                          <a:cubicBezTo>
                            <a:pt x="63" y="38"/>
                            <a:pt x="62" y="41"/>
                            <a:pt x="58" y="43"/>
                          </a:cubicBezTo>
                          <a:cubicBezTo>
                            <a:pt x="57" y="43"/>
                            <a:pt x="55" y="44"/>
                            <a:pt x="54" y="44"/>
                          </a:cubicBezTo>
                          <a:cubicBezTo>
                            <a:pt x="51" y="44"/>
                            <a:pt x="48" y="43"/>
                            <a:pt x="47" y="42"/>
                          </a:cubicBezTo>
                          <a:cubicBezTo>
                            <a:pt x="46" y="42"/>
                            <a:pt x="46" y="42"/>
                            <a:pt x="46" y="42"/>
                          </a:cubicBezTo>
                          <a:lnTo>
                            <a:pt x="35" y="42"/>
                          </a:lnTo>
                          <a:cubicBezTo>
                            <a:pt x="34" y="42"/>
                            <a:pt x="27" y="42"/>
                            <a:pt x="27" y="47"/>
                          </a:cubicBezTo>
                          <a:cubicBezTo>
                            <a:pt x="27" y="49"/>
                            <a:pt x="29" y="54"/>
                            <a:pt x="30" y="58"/>
                          </a:cubicBezTo>
                          <a:cubicBezTo>
                            <a:pt x="33" y="65"/>
                            <a:pt x="36" y="72"/>
                            <a:pt x="36" y="77"/>
                          </a:cubicBezTo>
                          <a:cubicBezTo>
                            <a:pt x="36" y="83"/>
                            <a:pt x="34" y="87"/>
                            <a:pt x="33" y="91"/>
                          </a:cubicBezTo>
                          <a:cubicBezTo>
                            <a:pt x="32" y="92"/>
                            <a:pt x="31" y="93"/>
                            <a:pt x="31" y="95"/>
                          </a:cubicBezTo>
                          <a:cubicBezTo>
                            <a:pt x="31" y="96"/>
                            <a:pt x="31" y="97"/>
                            <a:pt x="31" y="98"/>
                          </a:cubicBezTo>
                          <a:cubicBezTo>
                            <a:pt x="31" y="99"/>
                            <a:pt x="31" y="99"/>
                            <a:pt x="31" y="100"/>
                          </a:cubicBezTo>
                          <a:cubicBezTo>
                            <a:pt x="31" y="108"/>
                            <a:pt x="36" y="113"/>
                            <a:pt x="42" y="118"/>
                          </a:cubicBezTo>
                          <a:cubicBezTo>
                            <a:pt x="49" y="123"/>
                            <a:pt x="56" y="129"/>
                            <a:pt x="56" y="139"/>
                          </a:cubicBezTo>
                          <a:cubicBezTo>
                            <a:pt x="56" y="142"/>
                            <a:pt x="54" y="143"/>
                            <a:pt x="52" y="144"/>
                          </a:cubicBezTo>
                          <a:cubicBezTo>
                            <a:pt x="51" y="145"/>
                            <a:pt x="50" y="146"/>
                            <a:pt x="50" y="146"/>
                          </a:cubicBezTo>
                          <a:cubicBezTo>
                            <a:pt x="50" y="148"/>
                            <a:pt x="50" y="149"/>
                            <a:pt x="50" y="150"/>
                          </a:cubicBezTo>
                          <a:cubicBezTo>
                            <a:pt x="51" y="156"/>
                            <a:pt x="51" y="165"/>
                            <a:pt x="42" y="168"/>
                          </a:cubicBezTo>
                          <a:cubicBezTo>
                            <a:pt x="40" y="169"/>
                            <a:pt x="37" y="169"/>
                            <a:pt x="35" y="169"/>
                          </a:cubicBezTo>
                          <a:cubicBezTo>
                            <a:pt x="30" y="169"/>
                            <a:pt x="29" y="170"/>
                            <a:pt x="29" y="173"/>
                          </a:cubicBezTo>
                          <a:cubicBezTo>
                            <a:pt x="29" y="186"/>
                            <a:pt x="22" y="190"/>
                            <a:pt x="16" y="193"/>
                          </a:cubicBezTo>
                          <a:cubicBezTo>
                            <a:pt x="9" y="197"/>
                            <a:pt x="3" y="200"/>
                            <a:pt x="3" y="213"/>
                          </a:cubicBezTo>
                          <a:cubicBezTo>
                            <a:pt x="3" y="217"/>
                            <a:pt x="4" y="221"/>
                            <a:pt x="5" y="224"/>
                          </a:cubicBezTo>
                          <a:cubicBezTo>
                            <a:pt x="6" y="228"/>
                            <a:pt x="7" y="232"/>
                            <a:pt x="7" y="236"/>
                          </a:cubicBezTo>
                          <a:cubicBezTo>
                            <a:pt x="7" y="240"/>
                            <a:pt x="3" y="243"/>
                            <a:pt x="1" y="245"/>
                          </a:cubicBezTo>
                          <a:cubicBezTo>
                            <a:pt x="0" y="245"/>
                            <a:pt x="0" y="245"/>
                            <a:pt x="0" y="246"/>
                          </a:cubicBezTo>
                          <a:cubicBezTo>
                            <a:pt x="3" y="249"/>
                            <a:pt x="4" y="249"/>
                            <a:pt x="10" y="250"/>
                          </a:cubicBezTo>
                          <a:cubicBezTo>
                            <a:pt x="11" y="250"/>
                            <a:pt x="12" y="250"/>
                            <a:pt x="14" y="250"/>
                          </a:cubicBezTo>
                          <a:lnTo>
                            <a:pt x="16" y="250"/>
                          </a:lnTo>
                          <a:lnTo>
                            <a:pt x="16" y="265"/>
                          </a:lnTo>
                          <a:lnTo>
                            <a:pt x="15" y="265"/>
                          </a:lnTo>
                          <a:cubicBezTo>
                            <a:pt x="15" y="266"/>
                            <a:pt x="14" y="267"/>
                            <a:pt x="14" y="267"/>
                          </a:cubicBezTo>
                          <a:cubicBezTo>
                            <a:pt x="13" y="269"/>
                            <a:pt x="12" y="270"/>
                            <a:pt x="12" y="271"/>
                          </a:cubicBezTo>
                          <a:cubicBezTo>
                            <a:pt x="12" y="272"/>
                            <a:pt x="14" y="273"/>
                            <a:pt x="18" y="274"/>
                          </a:cubicBezTo>
                          <a:cubicBezTo>
                            <a:pt x="23" y="276"/>
                            <a:pt x="31" y="278"/>
                            <a:pt x="31" y="285"/>
                          </a:cubicBezTo>
                          <a:cubicBezTo>
                            <a:pt x="31" y="294"/>
                            <a:pt x="31" y="304"/>
                            <a:pt x="33" y="314"/>
                          </a:cubicBezTo>
                          <a:lnTo>
                            <a:pt x="35" y="314"/>
                          </a:lnTo>
                          <a:cubicBezTo>
                            <a:pt x="36" y="314"/>
                            <a:pt x="36" y="314"/>
                            <a:pt x="36" y="313"/>
                          </a:cubicBezTo>
                          <a:cubicBezTo>
                            <a:pt x="41" y="307"/>
                            <a:pt x="47" y="301"/>
                            <a:pt x="57" y="301"/>
                          </a:cubicBezTo>
                          <a:cubicBezTo>
                            <a:pt x="66" y="301"/>
                            <a:pt x="68" y="305"/>
                            <a:pt x="68" y="312"/>
                          </a:cubicBezTo>
                          <a:cubicBezTo>
                            <a:pt x="68" y="320"/>
                            <a:pt x="65" y="327"/>
                            <a:pt x="63" y="334"/>
                          </a:cubicBezTo>
                          <a:lnTo>
                            <a:pt x="62" y="338"/>
                          </a:lnTo>
                          <a:cubicBezTo>
                            <a:pt x="61" y="339"/>
                            <a:pt x="60" y="341"/>
                            <a:pt x="59" y="341"/>
                          </a:cubicBezTo>
                          <a:cubicBezTo>
                            <a:pt x="59" y="342"/>
                            <a:pt x="58" y="342"/>
                            <a:pt x="58" y="343"/>
                          </a:cubicBezTo>
                          <a:cubicBezTo>
                            <a:pt x="58" y="344"/>
                            <a:pt x="59" y="345"/>
                            <a:pt x="59" y="346"/>
                          </a:cubicBezTo>
                          <a:cubicBezTo>
                            <a:pt x="60" y="347"/>
                            <a:pt x="61" y="348"/>
                            <a:pt x="61" y="350"/>
                          </a:cubicBezTo>
                          <a:cubicBezTo>
                            <a:pt x="61" y="354"/>
                            <a:pt x="60" y="356"/>
                            <a:pt x="58" y="358"/>
                          </a:cubicBezTo>
                          <a:cubicBezTo>
                            <a:pt x="57" y="360"/>
                            <a:pt x="56" y="362"/>
                            <a:pt x="56" y="364"/>
                          </a:cubicBezTo>
                          <a:cubicBezTo>
                            <a:pt x="56" y="366"/>
                            <a:pt x="59" y="368"/>
                            <a:pt x="61" y="368"/>
                          </a:cubicBezTo>
                          <a:cubicBezTo>
                            <a:pt x="63" y="368"/>
                            <a:pt x="64" y="367"/>
                            <a:pt x="65" y="366"/>
                          </a:cubicBezTo>
                          <a:cubicBezTo>
                            <a:pt x="67" y="365"/>
                            <a:pt x="68" y="364"/>
                            <a:pt x="71" y="364"/>
                          </a:cubicBezTo>
                          <a:cubicBezTo>
                            <a:pt x="77" y="364"/>
                            <a:pt x="79" y="367"/>
                            <a:pt x="81" y="369"/>
                          </a:cubicBezTo>
                          <a:cubicBezTo>
                            <a:pt x="83" y="372"/>
                            <a:pt x="85" y="373"/>
                            <a:pt x="88" y="373"/>
                          </a:cubicBezTo>
                          <a:cubicBezTo>
                            <a:pt x="89" y="373"/>
                            <a:pt x="90" y="373"/>
                            <a:pt x="91" y="371"/>
                          </a:cubicBezTo>
                          <a:cubicBezTo>
                            <a:pt x="91" y="370"/>
                            <a:pt x="92" y="369"/>
                            <a:pt x="93" y="368"/>
                          </a:cubicBezTo>
                          <a:cubicBezTo>
                            <a:pt x="95" y="366"/>
                            <a:pt x="97" y="365"/>
                            <a:pt x="99" y="365"/>
                          </a:cubicBezTo>
                          <a:cubicBezTo>
                            <a:pt x="100" y="364"/>
                            <a:pt x="101" y="364"/>
                            <a:pt x="101" y="363"/>
                          </a:cubicBezTo>
                          <a:cubicBezTo>
                            <a:pt x="103" y="362"/>
                            <a:pt x="104" y="359"/>
                            <a:pt x="105" y="356"/>
                          </a:cubicBezTo>
                          <a:cubicBezTo>
                            <a:pt x="105" y="353"/>
                            <a:pt x="106" y="350"/>
                            <a:pt x="108" y="348"/>
                          </a:cubicBezTo>
                          <a:cubicBezTo>
                            <a:pt x="109" y="346"/>
                            <a:pt x="112" y="345"/>
                            <a:pt x="114" y="344"/>
                          </a:cubicBezTo>
                          <a:cubicBezTo>
                            <a:pt x="115" y="343"/>
                            <a:pt x="116" y="343"/>
                            <a:pt x="117" y="342"/>
                          </a:cubicBezTo>
                          <a:cubicBezTo>
                            <a:pt x="118" y="341"/>
                            <a:pt x="119" y="340"/>
                            <a:pt x="120" y="339"/>
                          </a:cubicBezTo>
                          <a:cubicBezTo>
                            <a:pt x="122" y="336"/>
                            <a:pt x="124" y="333"/>
                            <a:pt x="129" y="333"/>
                          </a:cubicBezTo>
                          <a:cubicBezTo>
                            <a:pt x="136" y="333"/>
                            <a:pt x="148" y="357"/>
                            <a:pt x="148" y="363"/>
                          </a:cubicBezTo>
                          <a:cubicBezTo>
                            <a:pt x="148" y="368"/>
                            <a:pt x="143" y="370"/>
                            <a:pt x="140" y="371"/>
                          </a:cubicBezTo>
                          <a:cubicBezTo>
                            <a:pt x="139" y="371"/>
                            <a:pt x="138" y="372"/>
                            <a:pt x="137" y="372"/>
                          </a:cubicBezTo>
                          <a:lnTo>
                            <a:pt x="137" y="372"/>
                          </a:lnTo>
                          <a:lnTo>
                            <a:pt x="124" y="372"/>
                          </a:lnTo>
                          <a:cubicBezTo>
                            <a:pt x="123" y="373"/>
                            <a:pt x="123" y="374"/>
                            <a:pt x="123" y="375"/>
                          </a:cubicBezTo>
                          <a:cubicBezTo>
                            <a:pt x="123" y="377"/>
                            <a:pt x="124" y="378"/>
                            <a:pt x="126" y="378"/>
                          </a:cubicBezTo>
                          <a:cubicBezTo>
                            <a:pt x="129" y="379"/>
                            <a:pt x="132" y="380"/>
                            <a:pt x="132" y="385"/>
                          </a:cubicBezTo>
                          <a:cubicBezTo>
                            <a:pt x="132" y="388"/>
                            <a:pt x="130" y="391"/>
                            <a:pt x="128" y="393"/>
                          </a:cubicBezTo>
                          <a:cubicBezTo>
                            <a:pt x="126" y="395"/>
                            <a:pt x="124" y="396"/>
                            <a:pt x="124" y="399"/>
                          </a:cubicBezTo>
                          <a:lnTo>
                            <a:pt x="124" y="404"/>
                          </a:lnTo>
                          <a:cubicBezTo>
                            <a:pt x="124" y="409"/>
                            <a:pt x="120" y="413"/>
                            <a:pt x="117" y="416"/>
                          </a:cubicBezTo>
                          <a:cubicBezTo>
                            <a:pt x="115" y="418"/>
                            <a:pt x="113" y="421"/>
                            <a:pt x="113" y="422"/>
                          </a:cubicBezTo>
                          <a:cubicBezTo>
                            <a:pt x="113" y="423"/>
                            <a:pt x="114" y="425"/>
                            <a:pt x="117" y="426"/>
                          </a:cubicBezTo>
                          <a:lnTo>
                            <a:pt x="120" y="427"/>
                          </a:lnTo>
                          <a:lnTo>
                            <a:pt x="119" y="429"/>
                          </a:lnTo>
                          <a:cubicBezTo>
                            <a:pt x="118" y="430"/>
                            <a:pt x="117" y="431"/>
                            <a:pt x="117" y="432"/>
                          </a:cubicBezTo>
                          <a:cubicBezTo>
                            <a:pt x="115" y="435"/>
                            <a:pt x="114" y="438"/>
                            <a:pt x="114" y="441"/>
                          </a:cubicBezTo>
                          <a:cubicBezTo>
                            <a:pt x="114" y="446"/>
                            <a:pt x="114" y="449"/>
                            <a:pt x="115" y="451"/>
                          </a:cubicBezTo>
                          <a:cubicBezTo>
                            <a:pt x="116" y="454"/>
                            <a:pt x="118" y="454"/>
                            <a:pt x="122" y="453"/>
                          </a:cubicBezTo>
                          <a:lnTo>
                            <a:pt x="124" y="453"/>
                          </a:lnTo>
                          <a:lnTo>
                            <a:pt x="124" y="455"/>
                          </a:lnTo>
                          <a:cubicBezTo>
                            <a:pt x="125" y="458"/>
                            <a:pt x="126" y="459"/>
                            <a:pt x="127" y="459"/>
                          </a:cubicBezTo>
                          <a:lnTo>
                            <a:pt x="132" y="459"/>
                          </a:lnTo>
                          <a:cubicBezTo>
                            <a:pt x="139" y="459"/>
                            <a:pt x="142" y="465"/>
                            <a:pt x="145" y="471"/>
                          </a:cubicBezTo>
                          <a:cubicBezTo>
                            <a:pt x="147" y="475"/>
                            <a:pt x="149" y="479"/>
                            <a:pt x="153" y="480"/>
                          </a:cubicBezTo>
                          <a:lnTo>
                            <a:pt x="157" y="451"/>
                          </a:lnTo>
                          <a:lnTo>
                            <a:pt x="157" y="484"/>
                          </a:lnTo>
                          <a:cubicBezTo>
                            <a:pt x="156" y="484"/>
                            <a:pt x="156" y="484"/>
                            <a:pt x="156" y="484"/>
                          </a:cubicBezTo>
                          <a:lnTo>
                            <a:pt x="157" y="484"/>
                          </a:lnTo>
                          <a:lnTo>
                            <a:pt x="157" y="484"/>
                          </a:lnTo>
                          <a:cubicBezTo>
                            <a:pt x="159" y="484"/>
                            <a:pt x="160" y="483"/>
                            <a:pt x="161" y="483"/>
                          </a:cubicBezTo>
                          <a:cubicBezTo>
                            <a:pt x="162" y="482"/>
                            <a:pt x="162" y="482"/>
                            <a:pt x="162" y="482"/>
                          </a:cubicBezTo>
                          <a:lnTo>
                            <a:pt x="163" y="476"/>
                          </a:lnTo>
                          <a:cubicBezTo>
                            <a:pt x="163" y="473"/>
                            <a:pt x="163" y="472"/>
                            <a:pt x="165" y="472"/>
                          </a:cubicBezTo>
                          <a:cubicBezTo>
                            <a:pt x="166" y="472"/>
                            <a:pt x="167" y="472"/>
                            <a:pt x="168" y="472"/>
                          </a:cubicBezTo>
                          <a:cubicBezTo>
                            <a:pt x="169" y="473"/>
                            <a:pt x="170" y="473"/>
                            <a:pt x="172" y="473"/>
                          </a:cubicBezTo>
                          <a:cubicBezTo>
                            <a:pt x="173" y="473"/>
                            <a:pt x="174" y="473"/>
                            <a:pt x="175" y="473"/>
                          </a:cubicBezTo>
                          <a:lnTo>
                            <a:pt x="175" y="473"/>
                          </a:lnTo>
                          <a:cubicBezTo>
                            <a:pt x="176" y="473"/>
                            <a:pt x="176" y="472"/>
                            <a:pt x="177" y="471"/>
                          </a:cubicBezTo>
                          <a:cubicBezTo>
                            <a:pt x="178" y="470"/>
                            <a:pt x="178" y="470"/>
                            <a:pt x="179" y="469"/>
                          </a:cubicBezTo>
                          <a:cubicBezTo>
                            <a:pt x="179" y="469"/>
                            <a:pt x="179" y="469"/>
                            <a:pt x="179" y="469"/>
                          </a:cubicBezTo>
                          <a:cubicBezTo>
                            <a:pt x="184" y="469"/>
                            <a:pt x="188" y="471"/>
                            <a:pt x="192" y="472"/>
                          </a:cubicBezTo>
                          <a:cubicBezTo>
                            <a:pt x="196" y="473"/>
                            <a:pt x="200" y="474"/>
                            <a:pt x="205" y="474"/>
                          </a:cubicBezTo>
                          <a:cubicBezTo>
                            <a:pt x="210" y="474"/>
                            <a:pt x="211" y="472"/>
                            <a:pt x="211" y="468"/>
                          </a:cubicBezTo>
                          <a:cubicBezTo>
                            <a:pt x="212" y="467"/>
                            <a:pt x="212" y="466"/>
                            <a:pt x="212" y="465"/>
                          </a:cubicBezTo>
                          <a:cubicBezTo>
                            <a:pt x="213" y="463"/>
                            <a:pt x="216" y="463"/>
                            <a:pt x="219" y="463"/>
                          </a:cubicBezTo>
                          <a:cubicBezTo>
                            <a:pt x="221" y="463"/>
                            <a:pt x="223" y="463"/>
                            <a:pt x="224" y="462"/>
                          </a:cubicBezTo>
                          <a:lnTo>
                            <a:pt x="227" y="462"/>
                          </a:lnTo>
                          <a:lnTo>
                            <a:pt x="227" y="463"/>
                          </a:lnTo>
                          <a:cubicBezTo>
                            <a:pt x="227" y="465"/>
                            <a:pt x="227" y="466"/>
                            <a:pt x="227" y="467"/>
                          </a:cubicBezTo>
                          <a:cubicBezTo>
                            <a:pt x="227" y="468"/>
                            <a:pt x="227" y="468"/>
                            <a:pt x="227" y="469"/>
                          </a:cubicBezTo>
                          <a:cubicBezTo>
                            <a:pt x="227" y="469"/>
                            <a:pt x="228" y="470"/>
                            <a:pt x="228" y="471"/>
                          </a:cubicBezTo>
                          <a:cubicBezTo>
                            <a:pt x="229" y="472"/>
                            <a:pt x="230" y="473"/>
                            <a:pt x="231" y="475"/>
                          </a:cubicBezTo>
                          <a:cubicBezTo>
                            <a:pt x="233" y="478"/>
                            <a:pt x="235" y="481"/>
                            <a:pt x="240" y="482"/>
                          </a:cubicBezTo>
                          <a:lnTo>
                            <a:pt x="243" y="482"/>
                          </a:lnTo>
                          <a:lnTo>
                            <a:pt x="242" y="484"/>
                          </a:lnTo>
                          <a:cubicBezTo>
                            <a:pt x="239" y="499"/>
                            <a:pt x="242" y="511"/>
                            <a:pt x="245" y="521"/>
                          </a:cubicBezTo>
                          <a:cubicBezTo>
                            <a:pt x="249" y="521"/>
                            <a:pt x="250" y="520"/>
                            <a:pt x="250" y="518"/>
                          </a:cubicBezTo>
                          <a:cubicBezTo>
                            <a:pt x="250" y="517"/>
                            <a:pt x="249" y="516"/>
                            <a:pt x="249" y="515"/>
                          </a:cubicBezTo>
                          <a:cubicBezTo>
                            <a:pt x="248" y="513"/>
                            <a:pt x="247" y="511"/>
                            <a:pt x="247" y="507"/>
                          </a:cubicBezTo>
                          <a:cubicBezTo>
                            <a:pt x="247" y="502"/>
                            <a:pt x="253" y="493"/>
                            <a:pt x="258" y="493"/>
                          </a:cubicBezTo>
                          <a:cubicBezTo>
                            <a:pt x="273" y="493"/>
                            <a:pt x="290" y="491"/>
                            <a:pt x="290" y="479"/>
                          </a:cubicBezTo>
                          <a:cubicBezTo>
                            <a:pt x="290" y="478"/>
                            <a:pt x="289" y="476"/>
                            <a:pt x="288" y="475"/>
                          </a:cubicBezTo>
                          <a:cubicBezTo>
                            <a:pt x="286" y="473"/>
                            <a:pt x="284" y="471"/>
                            <a:pt x="284" y="468"/>
                          </a:cubicBezTo>
                          <a:cubicBezTo>
                            <a:pt x="284" y="465"/>
                            <a:pt x="287" y="464"/>
                            <a:pt x="290" y="462"/>
                          </a:cubicBezTo>
                          <a:cubicBezTo>
                            <a:pt x="292" y="461"/>
                            <a:pt x="294" y="460"/>
                            <a:pt x="296" y="458"/>
                          </a:cubicBezTo>
                          <a:lnTo>
                            <a:pt x="296" y="448"/>
                          </a:lnTo>
                          <a:cubicBezTo>
                            <a:pt x="295" y="447"/>
                            <a:pt x="294" y="447"/>
                            <a:pt x="293" y="448"/>
                          </a:cubicBezTo>
                          <a:cubicBezTo>
                            <a:pt x="292" y="448"/>
                            <a:pt x="291" y="448"/>
                            <a:pt x="288" y="448"/>
                          </a:cubicBezTo>
                          <a:cubicBezTo>
                            <a:pt x="287" y="448"/>
                            <a:pt x="282" y="446"/>
                            <a:pt x="273" y="442"/>
                          </a:cubicBezTo>
                          <a:lnTo>
                            <a:pt x="271" y="441"/>
                          </a:lnTo>
                          <a:lnTo>
                            <a:pt x="286" y="419"/>
                          </a:lnTo>
                          <a:lnTo>
                            <a:pt x="287" y="419"/>
                          </a:lnTo>
                          <a:cubicBezTo>
                            <a:pt x="289" y="419"/>
                            <a:pt x="301" y="424"/>
                            <a:pt x="305" y="428"/>
                          </a:cubicBezTo>
                          <a:lnTo>
                            <a:pt x="305" y="428"/>
                          </a:lnTo>
                          <a:lnTo>
                            <a:pt x="306" y="428"/>
                          </a:lnTo>
                          <a:cubicBezTo>
                            <a:pt x="307" y="430"/>
                            <a:pt x="307" y="432"/>
                            <a:pt x="307" y="434"/>
                          </a:cubicBezTo>
                          <a:cubicBezTo>
                            <a:pt x="307" y="435"/>
                            <a:pt x="307" y="438"/>
                            <a:pt x="307" y="438"/>
                          </a:cubicBezTo>
                          <a:cubicBezTo>
                            <a:pt x="308" y="438"/>
                            <a:pt x="309" y="438"/>
                            <a:pt x="310" y="438"/>
                          </a:cubicBezTo>
                          <a:cubicBezTo>
                            <a:pt x="310" y="437"/>
                            <a:pt x="311" y="437"/>
                            <a:pt x="312" y="437"/>
                          </a:cubicBezTo>
                          <a:cubicBezTo>
                            <a:pt x="310" y="425"/>
                            <a:pt x="311" y="417"/>
                            <a:pt x="312" y="4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" name="Freeform 1219">
                      <a:extLst>
                        <a:ext uri="{FF2B5EF4-FFF2-40B4-BE49-F238E27FC236}">
                          <a16:creationId xmlns:a16="http://schemas.microsoft.com/office/drawing/2014/main" id="{FF5301E6-B028-6CFA-B763-D45A0F7906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13129" y="4626855"/>
                      <a:ext cx="129684" cy="92094"/>
                    </a:xfrm>
                    <a:custGeom>
                      <a:avLst/>
                      <a:gdLst>
                        <a:gd name="T0" fmla="*/ 286 w 307"/>
                        <a:gd name="T1" fmla="*/ 158 h 213"/>
                        <a:gd name="T2" fmla="*/ 275 w 307"/>
                        <a:gd name="T3" fmla="*/ 153 h 213"/>
                        <a:gd name="T4" fmla="*/ 265 w 307"/>
                        <a:gd name="T5" fmla="*/ 137 h 213"/>
                        <a:gd name="T6" fmla="*/ 269 w 307"/>
                        <a:gd name="T7" fmla="*/ 124 h 213"/>
                        <a:gd name="T8" fmla="*/ 269 w 307"/>
                        <a:gd name="T9" fmla="*/ 110 h 213"/>
                        <a:gd name="T10" fmla="*/ 275 w 307"/>
                        <a:gd name="T11" fmla="*/ 95 h 213"/>
                        <a:gd name="T12" fmla="*/ 283 w 307"/>
                        <a:gd name="T13" fmla="*/ 80 h 213"/>
                        <a:gd name="T14" fmla="*/ 273 w 307"/>
                        <a:gd name="T15" fmla="*/ 70 h 213"/>
                        <a:gd name="T16" fmla="*/ 278 w 307"/>
                        <a:gd name="T17" fmla="*/ 64 h 213"/>
                        <a:gd name="T18" fmla="*/ 293 w 307"/>
                        <a:gd name="T19" fmla="*/ 63 h 213"/>
                        <a:gd name="T20" fmla="*/ 283 w 307"/>
                        <a:gd name="T21" fmla="*/ 31 h 213"/>
                        <a:gd name="T22" fmla="*/ 274 w 307"/>
                        <a:gd name="T23" fmla="*/ 40 h 213"/>
                        <a:gd name="T24" fmla="*/ 265 w 307"/>
                        <a:gd name="T25" fmla="*/ 46 h 213"/>
                        <a:gd name="T26" fmla="*/ 257 w 307"/>
                        <a:gd name="T27" fmla="*/ 62 h 213"/>
                        <a:gd name="T28" fmla="*/ 249 w 307"/>
                        <a:gd name="T29" fmla="*/ 66 h 213"/>
                        <a:gd name="T30" fmla="*/ 248 w 307"/>
                        <a:gd name="T31" fmla="*/ 68 h 213"/>
                        <a:gd name="T32" fmla="*/ 233 w 307"/>
                        <a:gd name="T33" fmla="*/ 67 h 213"/>
                        <a:gd name="T34" fmla="*/ 221 w 307"/>
                        <a:gd name="T35" fmla="*/ 64 h 213"/>
                        <a:gd name="T36" fmla="*/ 206 w 307"/>
                        <a:gd name="T37" fmla="*/ 59 h 213"/>
                        <a:gd name="T38" fmla="*/ 212 w 307"/>
                        <a:gd name="T39" fmla="*/ 46 h 213"/>
                        <a:gd name="T40" fmla="*/ 209 w 307"/>
                        <a:gd name="T41" fmla="*/ 38 h 213"/>
                        <a:gd name="T42" fmla="*/ 213 w 307"/>
                        <a:gd name="T43" fmla="*/ 32 h 213"/>
                        <a:gd name="T44" fmla="*/ 218 w 307"/>
                        <a:gd name="T45" fmla="*/ 7 h 213"/>
                        <a:gd name="T46" fmla="*/ 193 w 307"/>
                        <a:gd name="T47" fmla="*/ 11 h 213"/>
                        <a:gd name="T48" fmla="*/ 191 w 307"/>
                        <a:gd name="T49" fmla="*/ 13 h 213"/>
                        <a:gd name="T50" fmla="*/ 176 w 307"/>
                        <a:gd name="T51" fmla="*/ 19 h 213"/>
                        <a:gd name="T52" fmla="*/ 161 w 307"/>
                        <a:gd name="T53" fmla="*/ 35 h 213"/>
                        <a:gd name="T54" fmla="*/ 146 w 307"/>
                        <a:gd name="T55" fmla="*/ 43 h 213"/>
                        <a:gd name="T56" fmla="*/ 135 w 307"/>
                        <a:gd name="T57" fmla="*/ 49 h 213"/>
                        <a:gd name="T58" fmla="*/ 115 w 307"/>
                        <a:gd name="T59" fmla="*/ 60 h 213"/>
                        <a:gd name="T60" fmla="*/ 87 w 307"/>
                        <a:gd name="T61" fmla="*/ 67 h 213"/>
                        <a:gd name="T62" fmla="*/ 67 w 307"/>
                        <a:gd name="T63" fmla="*/ 59 h 213"/>
                        <a:gd name="T64" fmla="*/ 50 w 307"/>
                        <a:gd name="T65" fmla="*/ 63 h 213"/>
                        <a:gd name="T66" fmla="*/ 10 w 307"/>
                        <a:gd name="T67" fmla="*/ 66 h 213"/>
                        <a:gd name="T68" fmla="*/ 9 w 307"/>
                        <a:gd name="T69" fmla="*/ 67 h 213"/>
                        <a:gd name="T70" fmla="*/ 4 w 307"/>
                        <a:gd name="T71" fmla="*/ 72 h 213"/>
                        <a:gd name="T72" fmla="*/ 3 w 307"/>
                        <a:gd name="T73" fmla="*/ 73 h 213"/>
                        <a:gd name="T74" fmla="*/ 2 w 307"/>
                        <a:gd name="T75" fmla="*/ 73 h 213"/>
                        <a:gd name="T76" fmla="*/ 3 w 307"/>
                        <a:gd name="T77" fmla="*/ 82 h 213"/>
                        <a:gd name="T78" fmla="*/ 11 w 307"/>
                        <a:gd name="T79" fmla="*/ 85 h 213"/>
                        <a:gd name="T80" fmla="*/ 18 w 307"/>
                        <a:gd name="T81" fmla="*/ 88 h 213"/>
                        <a:gd name="T82" fmla="*/ 15 w 307"/>
                        <a:gd name="T83" fmla="*/ 98 h 213"/>
                        <a:gd name="T84" fmla="*/ 23 w 307"/>
                        <a:gd name="T85" fmla="*/ 96 h 213"/>
                        <a:gd name="T86" fmla="*/ 37 w 307"/>
                        <a:gd name="T87" fmla="*/ 96 h 213"/>
                        <a:gd name="T88" fmla="*/ 44 w 307"/>
                        <a:gd name="T89" fmla="*/ 99 h 213"/>
                        <a:gd name="T90" fmla="*/ 54 w 307"/>
                        <a:gd name="T91" fmla="*/ 105 h 213"/>
                        <a:gd name="T92" fmla="*/ 60 w 307"/>
                        <a:gd name="T93" fmla="*/ 122 h 213"/>
                        <a:gd name="T94" fmla="*/ 68 w 307"/>
                        <a:gd name="T95" fmla="*/ 131 h 213"/>
                        <a:gd name="T96" fmla="*/ 62 w 307"/>
                        <a:gd name="T97" fmla="*/ 135 h 213"/>
                        <a:gd name="T98" fmla="*/ 69 w 307"/>
                        <a:gd name="T99" fmla="*/ 144 h 213"/>
                        <a:gd name="T100" fmla="*/ 79 w 307"/>
                        <a:gd name="T101" fmla="*/ 155 h 213"/>
                        <a:gd name="T102" fmla="*/ 136 w 307"/>
                        <a:gd name="T103" fmla="*/ 137 h 213"/>
                        <a:gd name="T104" fmla="*/ 141 w 307"/>
                        <a:gd name="T105" fmla="*/ 136 h 213"/>
                        <a:gd name="T106" fmla="*/ 237 w 307"/>
                        <a:gd name="T107" fmla="*/ 212 h 213"/>
                        <a:gd name="T108" fmla="*/ 254 w 307"/>
                        <a:gd name="T109" fmla="*/ 208 h 213"/>
                        <a:gd name="T110" fmla="*/ 291 w 307"/>
                        <a:gd name="T111" fmla="*/ 202 h 213"/>
                        <a:gd name="T112" fmla="*/ 302 w 307"/>
                        <a:gd name="T113" fmla="*/ 196 h 213"/>
                        <a:gd name="T114" fmla="*/ 306 w 307"/>
                        <a:gd name="T115" fmla="*/ 181 h 213"/>
                        <a:gd name="T116" fmla="*/ 297 w 307"/>
                        <a:gd name="T117" fmla="*/ 168 h 2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307" h="213">
                          <a:moveTo>
                            <a:pt x="297" y="168"/>
                          </a:moveTo>
                          <a:cubicBezTo>
                            <a:pt x="294" y="163"/>
                            <a:pt x="291" y="158"/>
                            <a:pt x="286" y="158"/>
                          </a:cubicBezTo>
                          <a:lnTo>
                            <a:pt x="281" y="158"/>
                          </a:lnTo>
                          <a:cubicBezTo>
                            <a:pt x="277" y="158"/>
                            <a:pt x="276" y="155"/>
                            <a:pt x="275" y="153"/>
                          </a:cubicBezTo>
                          <a:cubicBezTo>
                            <a:pt x="271" y="154"/>
                            <a:pt x="268" y="152"/>
                            <a:pt x="266" y="148"/>
                          </a:cubicBezTo>
                          <a:cubicBezTo>
                            <a:pt x="265" y="145"/>
                            <a:pt x="265" y="142"/>
                            <a:pt x="265" y="137"/>
                          </a:cubicBezTo>
                          <a:cubicBezTo>
                            <a:pt x="265" y="132"/>
                            <a:pt x="266" y="129"/>
                            <a:pt x="268" y="126"/>
                          </a:cubicBezTo>
                          <a:cubicBezTo>
                            <a:pt x="268" y="126"/>
                            <a:pt x="269" y="125"/>
                            <a:pt x="269" y="124"/>
                          </a:cubicBezTo>
                          <a:cubicBezTo>
                            <a:pt x="266" y="123"/>
                            <a:pt x="264" y="121"/>
                            <a:pt x="264" y="117"/>
                          </a:cubicBezTo>
                          <a:cubicBezTo>
                            <a:pt x="264" y="115"/>
                            <a:pt x="266" y="112"/>
                            <a:pt x="269" y="110"/>
                          </a:cubicBezTo>
                          <a:cubicBezTo>
                            <a:pt x="271" y="107"/>
                            <a:pt x="275" y="103"/>
                            <a:pt x="275" y="99"/>
                          </a:cubicBezTo>
                          <a:lnTo>
                            <a:pt x="275" y="95"/>
                          </a:lnTo>
                          <a:cubicBezTo>
                            <a:pt x="275" y="90"/>
                            <a:pt x="277" y="88"/>
                            <a:pt x="280" y="86"/>
                          </a:cubicBezTo>
                          <a:cubicBezTo>
                            <a:pt x="281" y="84"/>
                            <a:pt x="283" y="83"/>
                            <a:pt x="283" y="80"/>
                          </a:cubicBezTo>
                          <a:cubicBezTo>
                            <a:pt x="283" y="78"/>
                            <a:pt x="282" y="78"/>
                            <a:pt x="279" y="77"/>
                          </a:cubicBezTo>
                          <a:cubicBezTo>
                            <a:pt x="277" y="76"/>
                            <a:pt x="273" y="75"/>
                            <a:pt x="273" y="70"/>
                          </a:cubicBezTo>
                          <a:cubicBezTo>
                            <a:pt x="273" y="68"/>
                            <a:pt x="275" y="65"/>
                            <a:pt x="277" y="64"/>
                          </a:cubicBezTo>
                          <a:lnTo>
                            <a:pt x="278" y="64"/>
                          </a:lnTo>
                          <a:lnTo>
                            <a:pt x="290" y="64"/>
                          </a:lnTo>
                          <a:cubicBezTo>
                            <a:pt x="291" y="64"/>
                            <a:pt x="292" y="64"/>
                            <a:pt x="293" y="63"/>
                          </a:cubicBezTo>
                          <a:cubicBezTo>
                            <a:pt x="296" y="62"/>
                            <a:pt x="299" y="61"/>
                            <a:pt x="299" y="58"/>
                          </a:cubicBezTo>
                          <a:cubicBezTo>
                            <a:pt x="299" y="52"/>
                            <a:pt x="287" y="31"/>
                            <a:pt x="283" y="31"/>
                          </a:cubicBezTo>
                          <a:cubicBezTo>
                            <a:pt x="280" y="31"/>
                            <a:pt x="279" y="33"/>
                            <a:pt x="277" y="36"/>
                          </a:cubicBezTo>
                          <a:cubicBezTo>
                            <a:pt x="276" y="37"/>
                            <a:pt x="275" y="39"/>
                            <a:pt x="274" y="40"/>
                          </a:cubicBezTo>
                          <a:cubicBezTo>
                            <a:pt x="272" y="41"/>
                            <a:pt x="270" y="42"/>
                            <a:pt x="269" y="42"/>
                          </a:cubicBezTo>
                          <a:cubicBezTo>
                            <a:pt x="267" y="43"/>
                            <a:pt x="266" y="44"/>
                            <a:pt x="265" y="46"/>
                          </a:cubicBezTo>
                          <a:cubicBezTo>
                            <a:pt x="263" y="47"/>
                            <a:pt x="263" y="49"/>
                            <a:pt x="262" y="52"/>
                          </a:cubicBezTo>
                          <a:cubicBezTo>
                            <a:pt x="261" y="55"/>
                            <a:pt x="260" y="59"/>
                            <a:pt x="257" y="62"/>
                          </a:cubicBezTo>
                          <a:cubicBezTo>
                            <a:pt x="256" y="62"/>
                            <a:pt x="255" y="63"/>
                            <a:pt x="254" y="63"/>
                          </a:cubicBezTo>
                          <a:cubicBezTo>
                            <a:pt x="252" y="64"/>
                            <a:pt x="251" y="64"/>
                            <a:pt x="249" y="66"/>
                          </a:cubicBezTo>
                          <a:lnTo>
                            <a:pt x="249" y="66"/>
                          </a:lnTo>
                          <a:cubicBezTo>
                            <a:pt x="248" y="67"/>
                            <a:pt x="248" y="68"/>
                            <a:pt x="248" y="68"/>
                          </a:cubicBezTo>
                          <a:cubicBezTo>
                            <a:pt x="247" y="70"/>
                            <a:pt x="245" y="72"/>
                            <a:pt x="242" y="72"/>
                          </a:cubicBezTo>
                          <a:cubicBezTo>
                            <a:pt x="237" y="72"/>
                            <a:pt x="235" y="69"/>
                            <a:pt x="233" y="67"/>
                          </a:cubicBezTo>
                          <a:cubicBezTo>
                            <a:pt x="231" y="65"/>
                            <a:pt x="229" y="63"/>
                            <a:pt x="225" y="63"/>
                          </a:cubicBezTo>
                          <a:cubicBezTo>
                            <a:pt x="223" y="63"/>
                            <a:pt x="223" y="63"/>
                            <a:pt x="221" y="64"/>
                          </a:cubicBezTo>
                          <a:cubicBezTo>
                            <a:pt x="220" y="65"/>
                            <a:pt x="218" y="67"/>
                            <a:pt x="215" y="67"/>
                          </a:cubicBezTo>
                          <a:cubicBezTo>
                            <a:pt x="211" y="67"/>
                            <a:pt x="206" y="64"/>
                            <a:pt x="206" y="59"/>
                          </a:cubicBezTo>
                          <a:cubicBezTo>
                            <a:pt x="206" y="56"/>
                            <a:pt x="208" y="54"/>
                            <a:pt x="209" y="52"/>
                          </a:cubicBezTo>
                          <a:cubicBezTo>
                            <a:pt x="211" y="50"/>
                            <a:pt x="212" y="48"/>
                            <a:pt x="212" y="46"/>
                          </a:cubicBezTo>
                          <a:cubicBezTo>
                            <a:pt x="212" y="45"/>
                            <a:pt x="211" y="44"/>
                            <a:pt x="211" y="43"/>
                          </a:cubicBezTo>
                          <a:cubicBezTo>
                            <a:pt x="210" y="42"/>
                            <a:pt x="209" y="40"/>
                            <a:pt x="209" y="38"/>
                          </a:cubicBezTo>
                          <a:cubicBezTo>
                            <a:pt x="209" y="36"/>
                            <a:pt x="210" y="35"/>
                            <a:pt x="211" y="34"/>
                          </a:cubicBezTo>
                          <a:cubicBezTo>
                            <a:pt x="212" y="33"/>
                            <a:pt x="212" y="33"/>
                            <a:pt x="213" y="32"/>
                          </a:cubicBezTo>
                          <a:cubicBezTo>
                            <a:pt x="213" y="31"/>
                            <a:pt x="213" y="30"/>
                            <a:pt x="214" y="29"/>
                          </a:cubicBezTo>
                          <a:cubicBezTo>
                            <a:pt x="216" y="22"/>
                            <a:pt x="218" y="14"/>
                            <a:pt x="218" y="7"/>
                          </a:cubicBezTo>
                          <a:cubicBezTo>
                            <a:pt x="218" y="2"/>
                            <a:pt x="217" y="0"/>
                            <a:pt x="211" y="0"/>
                          </a:cubicBezTo>
                          <a:cubicBezTo>
                            <a:pt x="202" y="0"/>
                            <a:pt x="198" y="5"/>
                            <a:pt x="193" y="11"/>
                          </a:cubicBezTo>
                          <a:cubicBezTo>
                            <a:pt x="192" y="11"/>
                            <a:pt x="192" y="12"/>
                            <a:pt x="191" y="13"/>
                          </a:cubicBezTo>
                          <a:lnTo>
                            <a:pt x="191" y="13"/>
                          </a:lnTo>
                          <a:lnTo>
                            <a:pt x="185" y="13"/>
                          </a:lnTo>
                          <a:cubicBezTo>
                            <a:pt x="181" y="15"/>
                            <a:pt x="178" y="17"/>
                            <a:pt x="176" y="19"/>
                          </a:cubicBezTo>
                          <a:cubicBezTo>
                            <a:pt x="173" y="21"/>
                            <a:pt x="171" y="24"/>
                            <a:pt x="169" y="27"/>
                          </a:cubicBezTo>
                          <a:cubicBezTo>
                            <a:pt x="167" y="29"/>
                            <a:pt x="164" y="32"/>
                            <a:pt x="161" y="35"/>
                          </a:cubicBezTo>
                          <a:cubicBezTo>
                            <a:pt x="160" y="37"/>
                            <a:pt x="158" y="38"/>
                            <a:pt x="155" y="40"/>
                          </a:cubicBezTo>
                          <a:cubicBezTo>
                            <a:pt x="153" y="42"/>
                            <a:pt x="149" y="42"/>
                            <a:pt x="146" y="43"/>
                          </a:cubicBezTo>
                          <a:cubicBezTo>
                            <a:pt x="143" y="44"/>
                            <a:pt x="139" y="44"/>
                            <a:pt x="138" y="46"/>
                          </a:cubicBezTo>
                          <a:cubicBezTo>
                            <a:pt x="137" y="47"/>
                            <a:pt x="136" y="48"/>
                            <a:pt x="135" y="49"/>
                          </a:cubicBezTo>
                          <a:cubicBezTo>
                            <a:pt x="133" y="51"/>
                            <a:pt x="131" y="53"/>
                            <a:pt x="129" y="54"/>
                          </a:cubicBezTo>
                          <a:cubicBezTo>
                            <a:pt x="126" y="58"/>
                            <a:pt x="121" y="60"/>
                            <a:pt x="115" y="60"/>
                          </a:cubicBezTo>
                          <a:cubicBezTo>
                            <a:pt x="109" y="60"/>
                            <a:pt x="104" y="62"/>
                            <a:pt x="100" y="64"/>
                          </a:cubicBezTo>
                          <a:cubicBezTo>
                            <a:pt x="96" y="66"/>
                            <a:pt x="92" y="67"/>
                            <a:pt x="87" y="67"/>
                          </a:cubicBezTo>
                          <a:cubicBezTo>
                            <a:pt x="82" y="67"/>
                            <a:pt x="78" y="65"/>
                            <a:pt x="75" y="63"/>
                          </a:cubicBezTo>
                          <a:cubicBezTo>
                            <a:pt x="73" y="61"/>
                            <a:pt x="71" y="59"/>
                            <a:pt x="67" y="59"/>
                          </a:cubicBezTo>
                          <a:cubicBezTo>
                            <a:pt x="64" y="59"/>
                            <a:pt x="61" y="60"/>
                            <a:pt x="58" y="61"/>
                          </a:cubicBezTo>
                          <a:cubicBezTo>
                            <a:pt x="55" y="62"/>
                            <a:pt x="53" y="63"/>
                            <a:pt x="50" y="63"/>
                          </a:cubicBezTo>
                          <a:lnTo>
                            <a:pt x="19" y="63"/>
                          </a:lnTo>
                          <a:cubicBezTo>
                            <a:pt x="15" y="63"/>
                            <a:pt x="12" y="64"/>
                            <a:pt x="10" y="66"/>
                          </a:cubicBezTo>
                          <a:cubicBezTo>
                            <a:pt x="10" y="66"/>
                            <a:pt x="10" y="66"/>
                            <a:pt x="10" y="66"/>
                          </a:cubicBezTo>
                          <a:cubicBezTo>
                            <a:pt x="9" y="66"/>
                            <a:pt x="9" y="66"/>
                            <a:pt x="9" y="67"/>
                          </a:cubicBezTo>
                          <a:cubicBezTo>
                            <a:pt x="7" y="68"/>
                            <a:pt x="5" y="70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lnTo>
                            <a:pt x="3" y="73"/>
                          </a:lnTo>
                          <a:lnTo>
                            <a:pt x="3" y="73"/>
                          </a:lnTo>
                          <a:cubicBezTo>
                            <a:pt x="2" y="73"/>
                            <a:pt x="2" y="73"/>
                            <a:pt x="2" y="73"/>
                          </a:cubicBezTo>
                          <a:cubicBezTo>
                            <a:pt x="1" y="74"/>
                            <a:pt x="0" y="76"/>
                            <a:pt x="0" y="79"/>
                          </a:cubicBezTo>
                          <a:cubicBezTo>
                            <a:pt x="1" y="80"/>
                            <a:pt x="1" y="81"/>
                            <a:pt x="3" y="82"/>
                          </a:cubicBezTo>
                          <a:cubicBezTo>
                            <a:pt x="6" y="83"/>
                            <a:pt x="7" y="83"/>
                            <a:pt x="7" y="83"/>
                          </a:cubicBezTo>
                          <a:cubicBezTo>
                            <a:pt x="8" y="83"/>
                            <a:pt x="9" y="83"/>
                            <a:pt x="11" y="85"/>
                          </a:cubicBezTo>
                          <a:cubicBezTo>
                            <a:pt x="13" y="86"/>
                            <a:pt x="14" y="86"/>
                            <a:pt x="15" y="87"/>
                          </a:cubicBezTo>
                          <a:cubicBezTo>
                            <a:pt x="16" y="87"/>
                            <a:pt x="18" y="87"/>
                            <a:pt x="18" y="88"/>
                          </a:cubicBezTo>
                          <a:cubicBezTo>
                            <a:pt x="18" y="90"/>
                            <a:pt x="17" y="91"/>
                            <a:pt x="15" y="93"/>
                          </a:cubicBezTo>
                          <a:cubicBezTo>
                            <a:pt x="14" y="95"/>
                            <a:pt x="14" y="96"/>
                            <a:pt x="15" y="98"/>
                          </a:cubicBezTo>
                          <a:cubicBezTo>
                            <a:pt x="15" y="99"/>
                            <a:pt x="16" y="99"/>
                            <a:pt x="17" y="99"/>
                          </a:cubicBezTo>
                          <a:cubicBezTo>
                            <a:pt x="19" y="99"/>
                            <a:pt x="21" y="98"/>
                            <a:pt x="23" y="96"/>
                          </a:cubicBezTo>
                          <a:cubicBezTo>
                            <a:pt x="26" y="92"/>
                            <a:pt x="29" y="91"/>
                            <a:pt x="31" y="91"/>
                          </a:cubicBezTo>
                          <a:cubicBezTo>
                            <a:pt x="34" y="91"/>
                            <a:pt x="36" y="94"/>
                            <a:pt x="37" y="96"/>
                          </a:cubicBezTo>
                          <a:cubicBezTo>
                            <a:pt x="38" y="97"/>
                            <a:pt x="40" y="101"/>
                            <a:pt x="41" y="101"/>
                          </a:cubicBezTo>
                          <a:cubicBezTo>
                            <a:pt x="42" y="101"/>
                            <a:pt x="43" y="100"/>
                            <a:pt x="44" y="99"/>
                          </a:cubicBezTo>
                          <a:cubicBezTo>
                            <a:pt x="45" y="98"/>
                            <a:pt x="46" y="97"/>
                            <a:pt x="47" y="97"/>
                          </a:cubicBezTo>
                          <a:cubicBezTo>
                            <a:pt x="50" y="97"/>
                            <a:pt x="52" y="100"/>
                            <a:pt x="54" y="105"/>
                          </a:cubicBezTo>
                          <a:cubicBezTo>
                            <a:pt x="58" y="111"/>
                            <a:pt x="60" y="116"/>
                            <a:pt x="58" y="120"/>
                          </a:cubicBezTo>
                          <a:cubicBezTo>
                            <a:pt x="58" y="120"/>
                            <a:pt x="58" y="120"/>
                            <a:pt x="60" y="122"/>
                          </a:cubicBezTo>
                          <a:cubicBezTo>
                            <a:pt x="61" y="123"/>
                            <a:pt x="62" y="123"/>
                            <a:pt x="63" y="124"/>
                          </a:cubicBezTo>
                          <a:cubicBezTo>
                            <a:pt x="66" y="127"/>
                            <a:pt x="68" y="129"/>
                            <a:pt x="68" y="131"/>
                          </a:cubicBezTo>
                          <a:cubicBezTo>
                            <a:pt x="68" y="132"/>
                            <a:pt x="65" y="133"/>
                            <a:pt x="65" y="134"/>
                          </a:cubicBezTo>
                          <a:cubicBezTo>
                            <a:pt x="62" y="134"/>
                            <a:pt x="62" y="135"/>
                            <a:pt x="62" y="135"/>
                          </a:cubicBezTo>
                          <a:cubicBezTo>
                            <a:pt x="62" y="136"/>
                            <a:pt x="62" y="137"/>
                            <a:pt x="65" y="139"/>
                          </a:cubicBezTo>
                          <a:cubicBezTo>
                            <a:pt x="67" y="141"/>
                            <a:pt x="68" y="143"/>
                            <a:pt x="69" y="144"/>
                          </a:cubicBezTo>
                          <a:cubicBezTo>
                            <a:pt x="70" y="146"/>
                            <a:pt x="71" y="147"/>
                            <a:pt x="73" y="148"/>
                          </a:cubicBezTo>
                          <a:cubicBezTo>
                            <a:pt x="76" y="150"/>
                            <a:pt x="78" y="153"/>
                            <a:pt x="79" y="155"/>
                          </a:cubicBezTo>
                          <a:cubicBezTo>
                            <a:pt x="88" y="148"/>
                            <a:pt x="98" y="144"/>
                            <a:pt x="103" y="143"/>
                          </a:cubicBezTo>
                          <a:cubicBezTo>
                            <a:pt x="125" y="142"/>
                            <a:pt x="132" y="139"/>
                            <a:pt x="136" y="137"/>
                          </a:cubicBezTo>
                          <a:cubicBezTo>
                            <a:pt x="137" y="136"/>
                            <a:pt x="138" y="136"/>
                            <a:pt x="140" y="136"/>
                          </a:cubicBezTo>
                          <a:cubicBezTo>
                            <a:pt x="140" y="136"/>
                            <a:pt x="140" y="136"/>
                            <a:pt x="141" y="136"/>
                          </a:cubicBezTo>
                          <a:cubicBezTo>
                            <a:pt x="162" y="138"/>
                            <a:pt x="186" y="163"/>
                            <a:pt x="206" y="185"/>
                          </a:cubicBezTo>
                          <a:cubicBezTo>
                            <a:pt x="219" y="198"/>
                            <a:pt x="229" y="209"/>
                            <a:pt x="237" y="212"/>
                          </a:cubicBezTo>
                          <a:cubicBezTo>
                            <a:pt x="239" y="213"/>
                            <a:pt x="240" y="213"/>
                            <a:pt x="242" y="213"/>
                          </a:cubicBezTo>
                          <a:cubicBezTo>
                            <a:pt x="246" y="213"/>
                            <a:pt x="250" y="211"/>
                            <a:pt x="254" y="208"/>
                          </a:cubicBezTo>
                          <a:cubicBezTo>
                            <a:pt x="259" y="205"/>
                            <a:pt x="265" y="201"/>
                            <a:pt x="271" y="201"/>
                          </a:cubicBezTo>
                          <a:cubicBezTo>
                            <a:pt x="280" y="201"/>
                            <a:pt x="286" y="202"/>
                            <a:pt x="291" y="202"/>
                          </a:cubicBezTo>
                          <a:cubicBezTo>
                            <a:pt x="294" y="202"/>
                            <a:pt x="297" y="202"/>
                            <a:pt x="299" y="202"/>
                          </a:cubicBezTo>
                          <a:lnTo>
                            <a:pt x="302" y="196"/>
                          </a:lnTo>
                          <a:lnTo>
                            <a:pt x="303" y="185"/>
                          </a:lnTo>
                          <a:lnTo>
                            <a:pt x="306" y="181"/>
                          </a:lnTo>
                          <a:cubicBezTo>
                            <a:pt x="306" y="181"/>
                            <a:pt x="307" y="180"/>
                            <a:pt x="307" y="180"/>
                          </a:cubicBezTo>
                          <a:cubicBezTo>
                            <a:pt x="302" y="178"/>
                            <a:pt x="299" y="173"/>
                            <a:pt x="297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" name="Freeform 1220">
                      <a:extLst>
                        <a:ext uri="{FF2B5EF4-FFF2-40B4-BE49-F238E27FC236}">
                          <a16:creationId xmlns:a16="http://schemas.microsoft.com/office/drawing/2014/main" id="{A8CEBB22-3B12-1D63-BDF0-B29CE71B4B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9687" y="4358093"/>
                      <a:ext cx="240571" cy="300714"/>
                    </a:xfrm>
                    <a:custGeom>
                      <a:avLst/>
                      <a:gdLst>
                        <a:gd name="T0" fmla="*/ 316 w 567"/>
                        <a:gd name="T1" fmla="*/ 702 h 704"/>
                        <a:gd name="T2" fmla="*/ 331 w 567"/>
                        <a:gd name="T3" fmla="*/ 693 h 704"/>
                        <a:gd name="T4" fmla="*/ 392 w 567"/>
                        <a:gd name="T5" fmla="*/ 695 h 704"/>
                        <a:gd name="T6" fmla="*/ 442 w 567"/>
                        <a:gd name="T7" fmla="*/ 684 h 704"/>
                        <a:gd name="T8" fmla="*/ 475 w 567"/>
                        <a:gd name="T9" fmla="*/ 664 h 704"/>
                        <a:gd name="T10" fmla="*/ 485 w 567"/>
                        <a:gd name="T11" fmla="*/ 608 h 704"/>
                        <a:gd name="T12" fmla="*/ 477 w 567"/>
                        <a:gd name="T13" fmla="*/ 584 h 704"/>
                        <a:gd name="T14" fmla="*/ 469 w 567"/>
                        <a:gd name="T15" fmla="*/ 555 h 704"/>
                        <a:gd name="T16" fmla="*/ 508 w 567"/>
                        <a:gd name="T17" fmla="*/ 493 h 704"/>
                        <a:gd name="T18" fmla="*/ 519 w 567"/>
                        <a:gd name="T19" fmla="*/ 469 h 704"/>
                        <a:gd name="T20" fmla="*/ 494 w 567"/>
                        <a:gd name="T21" fmla="*/ 423 h 704"/>
                        <a:gd name="T22" fmla="*/ 503 w 567"/>
                        <a:gd name="T23" fmla="*/ 366 h 704"/>
                        <a:gd name="T24" fmla="*/ 529 w 567"/>
                        <a:gd name="T25" fmla="*/ 362 h 704"/>
                        <a:gd name="T26" fmla="*/ 551 w 567"/>
                        <a:gd name="T27" fmla="*/ 341 h 704"/>
                        <a:gd name="T28" fmla="*/ 541 w 567"/>
                        <a:gd name="T29" fmla="*/ 321 h 704"/>
                        <a:gd name="T30" fmla="*/ 526 w 567"/>
                        <a:gd name="T31" fmla="*/ 260 h 704"/>
                        <a:gd name="T32" fmla="*/ 523 w 567"/>
                        <a:gd name="T33" fmla="*/ 247 h 704"/>
                        <a:gd name="T34" fmla="*/ 545 w 567"/>
                        <a:gd name="T35" fmla="*/ 226 h 704"/>
                        <a:gd name="T36" fmla="*/ 559 w 567"/>
                        <a:gd name="T37" fmla="*/ 198 h 704"/>
                        <a:gd name="T38" fmla="*/ 546 w 567"/>
                        <a:gd name="T39" fmla="*/ 170 h 704"/>
                        <a:gd name="T40" fmla="*/ 535 w 567"/>
                        <a:gd name="T41" fmla="*/ 144 h 704"/>
                        <a:gd name="T42" fmla="*/ 560 w 567"/>
                        <a:gd name="T43" fmla="*/ 119 h 704"/>
                        <a:gd name="T44" fmla="*/ 564 w 567"/>
                        <a:gd name="T45" fmla="*/ 100 h 704"/>
                        <a:gd name="T46" fmla="*/ 536 w 567"/>
                        <a:gd name="T47" fmla="*/ 86 h 704"/>
                        <a:gd name="T48" fmla="*/ 513 w 567"/>
                        <a:gd name="T49" fmla="*/ 64 h 704"/>
                        <a:gd name="T50" fmla="*/ 528 w 567"/>
                        <a:gd name="T51" fmla="*/ 25 h 704"/>
                        <a:gd name="T52" fmla="*/ 517 w 567"/>
                        <a:gd name="T53" fmla="*/ 20 h 704"/>
                        <a:gd name="T54" fmla="*/ 487 w 567"/>
                        <a:gd name="T55" fmla="*/ 15 h 704"/>
                        <a:gd name="T56" fmla="*/ 449 w 567"/>
                        <a:gd name="T57" fmla="*/ 6 h 704"/>
                        <a:gd name="T58" fmla="*/ 360 w 567"/>
                        <a:gd name="T59" fmla="*/ 77 h 704"/>
                        <a:gd name="T60" fmla="*/ 355 w 567"/>
                        <a:gd name="T61" fmla="*/ 62 h 704"/>
                        <a:gd name="T62" fmla="*/ 327 w 567"/>
                        <a:gd name="T63" fmla="*/ 99 h 704"/>
                        <a:gd name="T64" fmla="*/ 310 w 567"/>
                        <a:gd name="T65" fmla="*/ 94 h 704"/>
                        <a:gd name="T66" fmla="*/ 280 w 567"/>
                        <a:gd name="T67" fmla="*/ 113 h 704"/>
                        <a:gd name="T68" fmla="*/ 287 w 567"/>
                        <a:gd name="T69" fmla="*/ 142 h 704"/>
                        <a:gd name="T70" fmla="*/ 286 w 567"/>
                        <a:gd name="T71" fmla="*/ 173 h 704"/>
                        <a:gd name="T72" fmla="*/ 256 w 567"/>
                        <a:gd name="T73" fmla="*/ 178 h 704"/>
                        <a:gd name="T74" fmla="*/ 229 w 567"/>
                        <a:gd name="T75" fmla="*/ 190 h 704"/>
                        <a:gd name="T76" fmla="*/ 194 w 567"/>
                        <a:gd name="T77" fmla="*/ 195 h 704"/>
                        <a:gd name="T78" fmla="*/ 154 w 567"/>
                        <a:gd name="T79" fmla="*/ 171 h 704"/>
                        <a:gd name="T80" fmla="*/ 119 w 567"/>
                        <a:gd name="T81" fmla="*/ 182 h 704"/>
                        <a:gd name="T82" fmla="*/ 110 w 567"/>
                        <a:gd name="T83" fmla="*/ 217 h 704"/>
                        <a:gd name="T84" fmla="*/ 75 w 567"/>
                        <a:gd name="T85" fmla="*/ 209 h 704"/>
                        <a:gd name="T86" fmla="*/ 26 w 567"/>
                        <a:gd name="T87" fmla="*/ 220 h 704"/>
                        <a:gd name="T88" fmla="*/ 8 w 567"/>
                        <a:gd name="T89" fmla="*/ 238 h 704"/>
                        <a:gd name="T90" fmla="*/ 35 w 567"/>
                        <a:gd name="T91" fmla="*/ 276 h 704"/>
                        <a:gd name="T92" fmla="*/ 40 w 567"/>
                        <a:gd name="T93" fmla="*/ 319 h 704"/>
                        <a:gd name="T94" fmla="*/ 23 w 567"/>
                        <a:gd name="T95" fmla="*/ 365 h 704"/>
                        <a:gd name="T96" fmla="*/ 0 w 567"/>
                        <a:gd name="T97" fmla="*/ 382 h 704"/>
                        <a:gd name="T98" fmla="*/ 22 w 567"/>
                        <a:gd name="T99" fmla="*/ 480 h 704"/>
                        <a:gd name="T100" fmla="*/ 30 w 567"/>
                        <a:gd name="T101" fmla="*/ 527 h 704"/>
                        <a:gd name="T102" fmla="*/ 52 w 567"/>
                        <a:gd name="T103" fmla="*/ 546 h 704"/>
                        <a:gd name="T104" fmla="*/ 72 w 567"/>
                        <a:gd name="T105" fmla="*/ 561 h 704"/>
                        <a:gd name="T106" fmla="*/ 99 w 567"/>
                        <a:gd name="T107" fmla="*/ 596 h 704"/>
                        <a:gd name="T108" fmla="*/ 125 w 567"/>
                        <a:gd name="T109" fmla="*/ 644 h 704"/>
                        <a:gd name="T110" fmla="*/ 165 w 567"/>
                        <a:gd name="T111" fmla="*/ 678 h 704"/>
                        <a:gd name="T112" fmla="*/ 193 w 567"/>
                        <a:gd name="T113" fmla="*/ 646 h 704"/>
                        <a:gd name="T114" fmla="*/ 251 w 567"/>
                        <a:gd name="T115" fmla="*/ 639 h 704"/>
                        <a:gd name="T116" fmla="*/ 277 w 567"/>
                        <a:gd name="T117" fmla="*/ 665 h 7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67" h="704">
                          <a:moveTo>
                            <a:pt x="313" y="703"/>
                          </a:moveTo>
                          <a:cubicBezTo>
                            <a:pt x="314" y="703"/>
                            <a:pt x="314" y="703"/>
                            <a:pt x="315" y="703"/>
                          </a:cubicBezTo>
                          <a:lnTo>
                            <a:pt x="315" y="703"/>
                          </a:lnTo>
                          <a:lnTo>
                            <a:pt x="316" y="703"/>
                          </a:ln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7" y="700"/>
                            <a:pt x="319" y="699"/>
                            <a:pt x="320" y="697"/>
                          </a:cubicBezTo>
                          <a:cubicBezTo>
                            <a:pt x="321" y="697"/>
                            <a:pt x="321" y="696"/>
                            <a:pt x="321" y="696"/>
                          </a:cubicBezTo>
                          <a:cubicBezTo>
                            <a:pt x="322" y="696"/>
                            <a:pt x="322" y="696"/>
                            <a:pt x="322" y="696"/>
                          </a:cubicBezTo>
                          <a:cubicBezTo>
                            <a:pt x="324" y="694"/>
                            <a:pt x="327" y="693"/>
                            <a:pt x="331" y="693"/>
                          </a:cubicBezTo>
                          <a:lnTo>
                            <a:pt x="362" y="693"/>
                          </a:lnTo>
                          <a:cubicBezTo>
                            <a:pt x="365" y="693"/>
                            <a:pt x="368" y="692"/>
                            <a:pt x="370" y="691"/>
                          </a:cubicBezTo>
                          <a:cubicBezTo>
                            <a:pt x="373" y="690"/>
                            <a:pt x="376" y="689"/>
                            <a:pt x="380" y="689"/>
                          </a:cubicBezTo>
                          <a:cubicBezTo>
                            <a:pt x="383" y="689"/>
                            <a:pt x="385" y="690"/>
                            <a:pt x="387" y="691"/>
                          </a:cubicBezTo>
                          <a:cubicBezTo>
                            <a:pt x="389" y="692"/>
                            <a:pt x="390" y="694"/>
                            <a:pt x="392" y="695"/>
                          </a:cubicBezTo>
                          <a:cubicBezTo>
                            <a:pt x="392" y="695"/>
                            <a:pt x="392" y="695"/>
                            <a:pt x="393" y="696"/>
                          </a:cubicBezTo>
                          <a:cubicBezTo>
                            <a:pt x="395" y="697"/>
                            <a:pt x="397" y="697"/>
                            <a:pt x="400" y="697"/>
                          </a:cubicBezTo>
                          <a:cubicBezTo>
                            <a:pt x="405" y="697"/>
                            <a:pt x="409" y="695"/>
                            <a:pt x="413" y="694"/>
                          </a:cubicBezTo>
                          <a:cubicBezTo>
                            <a:pt x="417" y="692"/>
                            <a:pt x="422" y="690"/>
                            <a:pt x="428" y="690"/>
                          </a:cubicBezTo>
                          <a:cubicBezTo>
                            <a:pt x="434" y="690"/>
                            <a:pt x="439" y="687"/>
                            <a:pt x="442" y="684"/>
                          </a:cubicBezTo>
                          <a:cubicBezTo>
                            <a:pt x="444" y="682"/>
                            <a:pt x="446" y="680"/>
                            <a:pt x="448" y="678"/>
                          </a:cubicBezTo>
                          <a:cubicBezTo>
                            <a:pt x="449" y="677"/>
                            <a:pt x="450" y="676"/>
                            <a:pt x="451" y="675"/>
                          </a:cubicBezTo>
                          <a:cubicBezTo>
                            <a:pt x="453" y="674"/>
                            <a:pt x="456" y="673"/>
                            <a:pt x="459" y="673"/>
                          </a:cubicBezTo>
                          <a:cubicBezTo>
                            <a:pt x="463" y="672"/>
                            <a:pt x="466" y="671"/>
                            <a:pt x="469" y="669"/>
                          </a:cubicBezTo>
                          <a:cubicBezTo>
                            <a:pt x="471" y="668"/>
                            <a:pt x="473" y="666"/>
                            <a:pt x="475" y="664"/>
                          </a:cubicBezTo>
                          <a:cubicBezTo>
                            <a:pt x="478" y="662"/>
                            <a:pt x="480" y="659"/>
                            <a:pt x="482" y="656"/>
                          </a:cubicBezTo>
                          <a:cubicBezTo>
                            <a:pt x="484" y="653"/>
                            <a:pt x="486" y="651"/>
                            <a:pt x="489" y="648"/>
                          </a:cubicBezTo>
                          <a:cubicBezTo>
                            <a:pt x="491" y="646"/>
                            <a:pt x="493" y="645"/>
                            <a:pt x="496" y="644"/>
                          </a:cubicBezTo>
                          <a:cubicBezTo>
                            <a:pt x="495" y="633"/>
                            <a:pt x="494" y="623"/>
                            <a:pt x="494" y="615"/>
                          </a:cubicBezTo>
                          <a:cubicBezTo>
                            <a:pt x="494" y="611"/>
                            <a:pt x="491" y="610"/>
                            <a:pt x="485" y="608"/>
                          </a:cubicBezTo>
                          <a:cubicBezTo>
                            <a:pt x="480" y="607"/>
                            <a:pt x="475" y="606"/>
                            <a:pt x="475" y="601"/>
                          </a:cubicBezTo>
                          <a:cubicBezTo>
                            <a:pt x="475" y="598"/>
                            <a:pt x="477" y="596"/>
                            <a:pt x="478" y="594"/>
                          </a:cubicBezTo>
                          <a:cubicBezTo>
                            <a:pt x="479" y="594"/>
                            <a:pt x="479" y="594"/>
                            <a:pt x="479" y="593"/>
                          </a:cubicBezTo>
                          <a:lnTo>
                            <a:pt x="479" y="584"/>
                          </a:lnTo>
                          <a:cubicBezTo>
                            <a:pt x="478" y="584"/>
                            <a:pt x="478" y="584"/>
                            <a:pt x="477" y="584"/>
                          </a:cubicBezTo>
                          <a:cubicBezTo>
                            <a:pt x="471" y="583"/>
                            <a:pt x="468" y="582"/>
                            <a:pt x="463" y="576"/>
                          </a:cubicBezTo>
                          <a:cubicBezTo>
                            <a:pt x="462" y="575"/>
                            <a:pt x="462" y="574"/>
                            <a:pt x="463" y="573"/>
                          </a:cubicBezTo>
                          <a:cubicBezTo>
                            <a:pt x="464" y="573"/>
                            <a:pt x="465" y="572"/>
                            <a:pt x="466" y="571"/>
                          </a:cubicBezTo>
                          <a:cubicBezTo>
                            <a:pt x="468" y="570"/>
                            <a:pt x="470" y="568"/>
                            <a:pt x="470" y="566"/>
                          </a:cubicBezTo>
                          <a:cubicBezTo>
                            <a:pt x="470" y="562"/>
                            <a:pt x="470" y="559"/>
                            <a:pt x="469" y="555"/>
                          </a:cubicBezTo>
                          <a:cubicBezTo>
                            <a:pt x="468" y="551"/>
                            <a:pt x="467" y="547"/>
                            <a:pt x="467" y="543"/>
                          </a:cubicBezTo>
                          <a:cubicBezTo>
                            <a:pt x="467" y="527"/>
                            <a:pt x="475" y="522"/>
                            <a:pt x="482" y="518"/>
                          </a:cubicBezTo>
                          <a:cubicBezTo>
                            <a:pt x="488" y="515"/>
                            <a:pt x="492" y="513"/>
                            <a:pt x="492" y="503"/>
                          </a:cubicBezTo>
                          <a:cubicBezTo>
                            <a:pt x="492" y="495"/>
                            <a:pt x="499" y="494"/>
                            <a:pt x="503" y="494"/>
                          </a:cubicBezTo>
                          <a:cubicBezTo>
                            <a:pt x="505" y="494"/>
                            <a:pt x="507" y="494"/>
                            <a:pt x="508" y="493"/>
                          </a:cubicBezTo>
                          <a:cubicBezTo>
                            <a:pt x="514" y="491"/>
                            <a:pt x="514" y="486"/>
                            <a:pt x="514" y="479"/>
                          </a:cubicBezTo>
                          <a:lnTo>
                            <a:pt x="514" y="479"/>
                          </a:lnTo>
                          <a:cubicBezTo>
                            <a:pt x="514" y="478"/>
                            <a:pt x="514" y="477"/>
                            <a:pt x="514" y="476"/>
                          </a:cubicBezTo>
                          <a:cubicBezTo>
                            <a:pt x="514" y="472"/>
                            <a:pt x="516" y="471"/>
                            <a:pt x="518" y="470"/>
                          </a:cubicBezTo>
                          <a:cubicBezTo>
                            <a:pt x="519" y="469"/>
                            <a:pt x="519" y="469"/>
                            <a:pt x="519" y="469"/>
                          </a:cubicBezTo>
                          <a:cubicBezTo>
                            <a:pt x="519" y="460"/>
                            <a:pt x="513" y="455"/>
                            <a:pt x="507" y="450"/>
                          </a:cubicBezTo>
                          <a:cubicBezTo>
                            <a:pt x="501" y="445"/>
                            <a:pt x="494" y="439"/>
                            <a:pt x="494" y="429"/>
                          </a:cubicBezTo>
                          <a:cubicBezTo>
                            <a:pt x="494" y="428"/>
                            <a:pt x="494" y="427"/>
                            <a:pt x="494" y="427"/>
                          </a:cubicBezTo>
                          <a:cubicBezTo>
                            <a:pt x="494" y="425"/>
                            <a:pt x="494" y="425"/>
                            <a:pt x="494" y="425"/>
                          </a:cubicBezTo>
                          <a:cubicBezTo>
                            <a:pt x="494" y="424"/>
                            <a:pt x="494" y="424"/>
                            <a:pt x="494" y="423"/>
                          </a:cubicBezTo>
                          <a:cubicBezTo>
                            <a:pt x="495" y="421"/>
                            <a:pt x="496" y="419"/>
                            <a:pt x="496" y="418"/>
                          </a:cubicBezTo>
                          <a:cubicBezTo>
                            <a:pt x="498" y="414"/>
                            <a:pt x="500" y="411"/>
                            <a:pt x="500" y="406"/>
                          </a:cubicBezTo>
                          <a:cubicBezTo>
                            <a:pt x="500" y="402"/>
                            <a:pt x="497" y="395"/>
                            <a:pt x="494" y="389"/>
                          </a:cubicBezTo>
                          <a:cubicBezTo>
                            <a:pt x="492" y="384"/>
                            <a:pt x="490" y="379"/>
                            <a:pt x="490" y="376"/>
                          </a:cubicBezTo>
                          <a:cubicBezTo>
                            <a:pt x="490" y="369"/>
                            <a:pt x="497" y="366"/>
                            <a:pt x="503" y="366"/>
                          </a:cubicBezTo>
                          <a:lnTo>
                            <a:pt x="514" y="366"/>
                          </a:lnTo>
                          <a:cubicBezTo>
                            <a:pt x="515" y="366"/>
                            <a:pt x="515" y="367"/>
                            <a:pt x="516" y="367"/>
                          </a:cubicBezTo>
                          <a:cubicBezTo>
                            <a:pt x="517" y="367"/>
                            <a:pt x="519" y="368"/>
                            <a:pt x="521" y="368"/>
                          </a:cubicBezTo>
                          <a:cubicBezTo>
                            <a:pt x="523" y="368"/>
                            <a:pt x="524" y="368"/>
                            <a:pt x="524" y="367"/>
                          </a:cubicBezTo>
                          <a:cubicBezTo>
                            <a:pt x="526" y="367"/>
                            <a:pt x="527" y="364"/>
                            <a:pt x="529" y="362"/>
                          </a:cubicBezTo>
                          <a:cubicBezTo>
                            <a:pt x="531" y="357"/>
                            <a:pt x="534" y="351"/>
                            <a:pt x="544" y="351"/>
                          </a:cubicBezTo>
                          <a:cubicBezTo>
                            <a:pt x="547" y="351"/>
                            <a:pt x="548" y="351"/>
                            <a:pt x="549" y="352"/>
                          </a:cubicBezTo>
                          <a:cubicBezTo>
                            <a:pt x="549" y="352"/>
                            <a:pt x="550" y="351"/>
                            <a:pt x="550" y="351"/>
                          </a:cubicBezTo>
                          <a:cubicBezTo>
                            <a:pt x="551" y="351"/>
                            <a:pt x="552" y="350"/>
                            <a:pt x="551" y="342"/>
                          </a:cubicBezTo>
                          <a:cubicBezTo>
                            <a:pt x="551" y="342"/>
                            <a:pt x="551" y="341"/>
                            <a:pt x="551" y="341"/>
                          </a:cubicBezTo>
                          <a:lnTo>
                            <a:pt x="548" y="341"/>
                          </a:lnTo>
                          <a:cubicBezTo>
                            <a:pt x="546" y="341"/>
                            <a:pt x="545" y="340"/>
                            <a:pt x="545" y="339"/>
                          </a:cubicBezTo>
                          <a:cubicBezTo>
                            <a:pt x="545" y="336"/>
                            <a:pt x="544" y="334"/>
                            <a:pt x="543" y="333"/>
                          </a:cubicBezTo>
                          <a:cubicBezTo>
                            <a:pt x="542" y="331"/>
                            <a:pt x="541" y="329"/>
                            <a:pt x="541" y="327"/>
                          </a:cubicBezTo>
                          <a:lnTo>
                            <a:pt x="541" y="321"/>
                          </a:lnTo>
                          <a:cubicBezTo>
                            <a:pt x="541" y="319"/>
                            <a:pt x="539" y="319"/>
                            <a:pt x="536" y="317"/>
                          </a:cubicBezTo>
                          <a:cubicBezTo>
                            <a:pt x="533" y="316"/>
                            <a:pt x="530" y="315"/>
                            <a:pt x="529" y="312"/>
                          </a:cubicBezTo>
                          <a:cubicBezTo>
                            <a:pt x="527" y="309"/>
                            <a:pt x="525" y="307"/>
                            <a:pt x="524" y="304"/>
                          </a:cubicBezTo>
                          <a:cubicBezTo>
                            <a:pt x="519" y="299"/>
                            <a:pt x="515" y="293"/>
                            <a:pt x="515" y="280"/>
                          </a:cubicBezTo>
                          <a:cubicBezTo>
                            <a:pt x="515" y="272"/>
                            <a:pt x="520" y="263"/>
                            <a:pt x="526" y="260"/>
                          </a:cubicBezTo>
                          <a:cubicBezTo>
                            <a:pt x="528" y="260"/>
                            <a:pt x="529" y="259"/>
                            <a:pt x="530" y="259"/>
                          </a:cubicBezTo>
                          <a:cubicBezTo>
                            <a:pt x="531" y="259"/>
                            <a:pt x="531" y="259"/>
                            <a:pt x="531" y="259"/>
                          </a:cubicBezTo>
                          <a:cubicBezTo>
                            <a:pt x="531" y="259"/>
                            <a:pt x="531" y="258"/>
                            <a:pt x="531" y="258"/>
                          </a:cubicBezTo>
                          <a:cubicBezTo>
                            <a:pt x="531" y="255"/>
                            <a:pt x="530" y="254"/>
                            <a:pt x="527" y="253"/>
                          </a:cubicBezTo>
                          <a:cubicBezTo>
                            <a:pt x="526" y="252"/>
                            <a:pt x="523" y="250"/>
                            <a:pt x="523" y="247"/>
                          </a:cubicBezTo>
                          <a:cubicBezTo>
                            <a:pt x="523" y="243"/>
                            <a:pt x="527" y="240"/>
                            <a:pt x="530" y="238"/>
                          </a:cubicBezTo>
                          <a:cubicBezTo>
                            <a:pt x="532" y="237"/>
                            <a:pt x="534" y="235"/>
                            <a:pt x="535" y="233"/>
                          </a:cubicBezTo>
                          <a:cubicBezTo>
                            <a:pt x="535" y="233"/>
                            <a:pt x="536" y="232"/>
                            <a:pt x="536" y="231"/>
                          </a:cubicBezTo>
                          <a:cubicBezTo>
                            <a:pt x="536" y="229"/>
                            <a:pt x="537" y="225"/>
                            <a:pt x="540" y="225"/>
                          </a:cubicBezTo>
                          <a:cubicBezTo>
                            <a:pt x="543" y="225"/>
                            <a:pt x="544" y="225"/>
                            <a:pt x="545" y="226"/>
                          </a:cubicBezTo>
                          <a:cubicBezTo>
                            <a:pt x="546" y="227"/>
                            <a:pt x="547" y="227"/>
                            <a:pt x="549" y="227"/>
                          </a:cubicBezTo>
                          <a:cubicBezTo>
                            <a:pt x="553" y="227"/>
                            <a:pt x="554" y="224"/>
                            <a:pt x="555" y="217"/>
                          </a:cubicBezTo>
                          <a:cubicBezTo>
                            <a:pt x="556" y="212"/>
                            <a:pt x="557" y="206"/>
                            <a:pt x="561" y="203"/>
                          </a:cubicBezTo>
                          <a:cubicBezTo>
                            <a:pt x="561" y="203"/>
                            <a:pt x="561" y="202"/>
                            <a:pt x="561" y="202"/>
                          </a:cubicBezTo>
                          <a:cubicBezTo>
                            <a:pt x="560" y="201"/>
                            <a:pt x="559" y="200"/>
                            <a:pt x="559" y="198"/>
                          </a:cubicBezTo>
                          <a:cubicBezTo>
                            <a:pt x="559" y="195"/>
                            <a:pt x="557" y="194"/>
                            <a:pt x="554" y="192"/>
                          </a:cubicBezTo>
                          <a:cubicBezTo>
                            <a:pt x="551" y="190"/>
                            <a:pt x="549" y="189"/>
                            <a:pt x="548" y="186"/>
                          </a:cubicBezTo>
                          <a:cubicBezTo>
                            <a:pt x="548" y="186"/>
                            <a:pt x="548" y="185"/>
                            <a:pt x="548" y="185"/>
                          </a:cubicBezTo>
                          <a:cubicBezTo>
                            <a:pt x="548" y="184"/>
                            <a:pt x="548" y="184"/>
                            <a:pt x="548" y="183"/>
                          </a:cubicBezTo>
                          <a:cubicBezTo>
                            <a:pt x="548" y="179"/>
                            <a:pt x="548" y="172"/>
                            <a:pt x="546" y="170"/>
                          </a:cubicBezTo>
                          <a:cubicBezTo>
                            <a:pt x="546" y="169"/>
                            <a:pt x="545" y="168"/>
                            <a:pt x="543" y="168"/>
                          </a:cubicBezTo>
                          <a:cubicBezTo>
                            <a:pt x="541" y="167"/>
                            <a:pt x="537" y="166"/>
                            <a:pt x="537" y="160"/>
                          </a:cubicBezTo>
                          <a:cubicBezTo>
                            <a:pt x="537" y="157"/>
                            <a:pt x="540" y="154"/>
                            <a:pt x="542" y="152"/>
                          </a:cubicBezTo>
                          <a:cubicBezTo>
                            <a:pt x="541" y="152"/>
                            <a:pt x="541" y="151"/>
                            <a:pt x="540" y="151"/>
                          </a:cubicBezTo>
                          <a:cubicBezTo>
                            <a:pt x="538" y="150"/>
                            <a:pt x="535" y="148"/>
                            <a:pt x="535" y="144"/>
                          </a:cubicBezTo>
                          <a:cubicBezTo>
                            <a:pt x="535" y="138"/>
                            <a:pt x="540" y="135"/>
                            <a:pt x="544" y="133"/>
                          </a:cubicBezTo>
                          <a:cubicBezTo>
                            <a:pt x="547" y="131"/>
                            <a:pt x="550" y="130"/>
                            <a:pt x="551" y="127"/>
                          </a:cubicBezTo>
                          <a:cubicBezTo>
                            <a:pt x="552" y="126"/>
                            <a:pt x="552" y="125"/>
                            <a:pt x="552" y="124"/>
                          </a:cubicBezTo>
                          <a:cubicBezTo>
                            <a:pt x="552" y="122"/>
                            <a:pt x="553" y="119"/>
                            <a:pt x="557" y="119"/>
                          </a:cubicBezTo>
                          <a:cubicBezTo>
                            <a:pt x="558" y="119"/>
                            <a:pt x="559" y="119"/>
                            <a:pt x="560" y="119"/>
                          </a:cubicBezTo>
                          <a:cubicBezTo>
                            <a:pt x="561" y="119"/>
                            <a:pt x="561" y="119"/>
                            <a:pt x="562" y="119"/>
                          </a:cubicBezTo>
                          <a:lnTo>
                            <a:pt x="562" y="113"/>
                          </a:lnTo>
                          <a:cubicBezTo>
                            <a:pt x="562" y="110"/>
                            <a:pt x="563" y="108"/>
                            <a:pt x="565" y="106"/>
                          </a:cubicBezTo>
                          <a:cubicBezTo>
                            <a:pt x="566" y="105"/>
                            <a:pt x="567" y="104"/>
                            <a:pt x="567" y="103"/>
                          </a:cubicBezTo>
                          <a:cubicBezTo>
                            <a:pt x="566" y="103"/>
                            <a:pt x="564" y="101"/>
                            <a:pt x="564" y="100"/>
                          </a:cubicBezTo>
                          <a:cubicBezTo>
                            <a:pt x="563" y="99"/>
                            <a:pt x="562" y="99"/>
                            <a:pt x="562" y="98"/>
                          </a:cubicBezTo>
                          <a:cubicBezTo>
                            <a:pt x="558" y="97"/>
                            <a:pt x="556" y="94"/>
                            <a:pt x="555" y="91"/>
                          </a:cubicBezTo>
                          <a:cubicBezTo>
                            <a:pt x="554" y="87"/>
                            <a:pt x="553" y="84"/>
                            <a:pt x="548" y="84"/>
                          </a:cubicBezTo>
                          <a:cubicBezTo>
                            <a:pt x="546" y="84"/>
                            <a:pt x="544" y="85"/>
                            <a:pt x="543" y="85"/>
                          </a:cubicBezTo>
                          <a:cubicBezTo>
                            <a:pt x="541" y="86"/>
                            <a:pt x="539" y="86"/>
                            <a:pt x="536" y="86"/>
                          </a:cubicBezTo>
                          <a:cubicBezTo>
                            <a:pt x="530" y="86"/>
                            <a:pt x="522" y="82"/>
                            <a:pt x="522" y="78"/>
                          </a:cubicBezTo>
                          <a:cubicBezTo>
                            <a:pt x="522" y="77"/>
                            <a:pt x="522" y="77"/>
                            <a:pt x="523" y="76"/>
                          </a:cubicBezTo>
                          <a:cubicBezTo>
                            <a:pt x="523" y="75"/>
                            <a:pt x="523" y="74"/>
                            <a:pt x="522" y="73"/>
                          </a:cubicBezTo>
                          <a:cubicBezTo>
                            <a:pt x="519" y="73"/>
                            <a:pt x="517" y="72"/>
                            <a:pt x="515" y="71"/>
                          </a:cubicBezTo>
                          <a:cubicBezTo>
                            <a:pt x="514" y="69"/>
                            <a:pt x="513" y="67"/>
                            <a:pt x="513" y="64"/>
                          </a:cubicBezTo>
                          <a:cubicBezTo>
                            <a:pt x="513" y="57"/>
                            <a:pt x="517" y="52"/>
                            <a:pt x="520" y="47"/>
                          </a:cubicBezTo>
                          <a:cubicBezTo>
                            <a:pt x="522" y="44"/>
                            <a:pt x="524" y="41"/>
                            <a:pt x="526" y="38"/>
                          </a:cubicBezTo>
                          <a:cubicBezTo>
                            <a:pt x="526" y="37"/>
                            <a:pt x="526" y="36"/>
                            <a:pt x="525" y="35"/>
                          </a:cubicBezTo>
                          <a:cubicBezTo>
                            <a:pt x="525" y="34"/>
                            <a:pt x="525" y="32"/>
                            <a:pt x="526" y="29"/>
                          </a:cubicBezTo>
                          <a:cubicBezTo>
                            <a:pt x="526" y="27"/>
                            <a:pt x="527" y="26"/>
                            <a:pt x="528" y="25"/>
                          </a:cubicBezTo>
                          <a:cubicBezTo>
                            <a:pt x="530" y="23"/>
                            <a:pt x="531" y="22"/>
                            <a:pt x="531" y="18"/>
                          </a:cubicBezTo>
                          <a:cubicBezTo>
                            <a:pt x="531" y="10"/>
                            <a:pt x="514" y="1"/>
                            <a:pt x="506" y="1"/>
                          </a:cubicBezTo>
                          <a:cubicBezTo>
                            <a:pt x="505" y="1"/>
                            <a:pt x="504" y="0"/>
                            <a:pt x="503" y="0"/>
                          </a:cubicBezTo>
                          <a:cubicBezTo>
                            <a:pt x="503" y="0"/>
                            <a:pt x="503" y="0"/>
                            <a:pt x="502" y="0"/>
                          </a:cubicBezTo>
                          <a:cubicBezTo>
                            <a:pt x="505" y="8"/>
                            <a:pt x="512" y="16"/>
                            <a:pt x="517" y="20"/>
                          </a:cubicBezTo>
                          <a:cubicBezTo>
                            <a:pt x="517" y="20"/>
                            <a:pt x="517" y="20"/>
                            <a:pt x="517" y="20"/>
                          </a:cubicBezTo>
                          <a:cubicBezTo>
                            <a:pt x="520" y="25"/>
                            <a:pt x="520" y="27"/>
                            <a:pt x="519" y="28"/>
                          </a:cubicBezTo>
                          <a:cubicBezTo>
                            <a:pt x="519" y="29"/>
                            <a:pt x="518" y="30"/>
                            <a:pt x="517" y="30"/>
                          </a:cubicBezTo>
                          <a:cubicBezTo>
                            <a:pt x="515" y="30"/>
                            <a:pt x="513" y="28"/>
                            <a:pt x="508" y="25"/>
                          </a:cubicBezTo>
                          <a:cubicBezTo>
                            <a:pt x="502" y="21"/>
                            <a:pt x="493" y="15"/>
                            <a:pt x="487" y="15"/>
                          </a:cubicBezTo>
                          <a:cubicBezTo>
                            <a:pt x="485" y="15"/>
                            <a:pt x="483" y="16"/>
                            <a:pt x="482" y="17"/>
                          </a:cubicBezTo>
                          <a:cubicBezTo>
                            <a:pt x="480" y="19"/>
                            <a:pt x="479" y="21"/>
                            <a:pt x="477" y="21"/>
                          </a:cubicBezTo>
                          <a:cubicBezTo>
                            <a:pt x="474" y="21"/>
                            <a:pt x="473" y="19"/>
                            <a:pt x="472" y="17"/>
                          </a:cubicBezTo>
                          <a:cubicBezTo>
                            <a:pt x="470" y="14"/>
                            <a:pt x="466" y="9"/>
                            <a:pt x="453" y="6"/>
                          </a:cubicBezTo>
                          <a:cubicBezTo>
                            <a:pt x="452" y="6"/>
                            <a:pt x="451" y="6"/>
                            <a:pt x="449" y="6"/>
                          </a:cubicBezTo>
                          <a:cubicBezTo>
                            <a:pt x="430" y="6"/>
                            <a:pt x="417" y="29"/>
                            <a:pt x="417" y="39"/>
                          </a:cubicBezTo>
                          <a:cubicBezTo>
                            <a:pt x="417" y="47"/>
                            <a:pt x="413" y="69"/>
                            <a:pt x="397" y="69"/>
                          </a:cubicBezTo>
                          <a:cubicBezTo>
                            <a:pt x="393" y="69"/>
                            <a:pt x="390" y="68"/>
                            <a:pt x="386" y="66"/>
                          </a:cubicBezTo>
                          <a:cubicBezTo>
                            <a:pt x="376" y="68"/>
                            <a:pt x="369" y="72"/>
                            <a:pt x="366" y="75"/>
                          </a:cubicBezTo>
                          <a:cubicBezTo>
                            <a:pt x="363" y="76"/>
                            <a:pt x="362" y="77"/>
                            <a:pt x="360" y="77"/>
                          </a:cubicBezTo>
                          <a:cubicBezTo>
                            <a:pt x="359" y="77"/>
                            <a:pt x="358" y="77"/>
                            <a:pt x="357" y="76"/>
                          </a:cubicBezTo>
                          <a:cubicBezTo>
                            <a:pt x="357" y="75"/>
                            <a:pt x="357" y="74"/>
                            <a:pt x="357" y="73"/>
                          </a:cubicBezTo>
                          <a:cubicBezTo>
                            <a:pt x="357" y="72"/>
                            <a:pt x="357" y="71"/>
                            <a:pt x="358" y="69"/>
                          </a:cubicBezTo>
                          <a:cubicBezTo>
                            <a:pt x="358" y="67"/>
                            <a:pt x="359" y="63"/>
                            <a:pt x="358" y="62"/>
                          </a:cubicBezTo>
                          <a:cubicBezTo>
                            <a:pt x="357" y="62"/>
                            <a:pt x="356" y="62"/>
                            <a:pt x="355" y="62"/>
                          </a:cubicBezTo>
                          <a:cubicBezTo>
                            <a:pt x="353" y="62"/>
                            <a:pt x="349" y="62"/>
                            <a:pt x="341" y="66"/>
                          </a:cubicBezTo>
                          <a:cubicBezTo>
                            <a:pt x="330" y="69"/>
                            <a:pt x="332" y="80"/>
                            <a:pt x="335" y="89"/>
                          </a:cubicBezTo>
                          <a:cubicBezTo>
                            <a:pt x="336" y="97"/>
                            <a:pt x="338" y="104"/>
                            <a:pt x="332" y="107"/>
                          </a:cubicBezTo>
                          <a:cubicBezTo>
                            <a:pt x="332" y="107"/>
                            <a:pt x="331" y="107"/>
                            <a:pt x="331" y="107"/>
                          </a:cubicBezTo>
                          <a:cubicBezTo>
                            <a:pt x="328" y="107"/>
                            <a:pt x="328" y="105"/>
                            <a:pt x="327" y="99"/>
                          </a:cubicBezTo>
                          <a:cubicBezTo>
                            <a:pt x="327" y="97"/>
                            <a:pt x="326" y="92"/>
                            <a:pt x="325" y="89"/>
                          </a:cubicBezTo>
                          <a:cubicBezTo>
                            <a:pt x="323" y="91"/>
                            <a:pt x="321" y="92"/>
                            <a:pt x="319" y="94"/>
                          </a:cubicBezTo>
                          <a:cubicBezTo>
                            <a:pt x="318" y="95"/>
                            <a:pt x="316" y="96"/>
                            <a:pt x="315" y="97"/>
                          </a:cubicBezTo>
                          <a:cubicBezTo>
                            <a:pt x="314" y="98"/>
                            <a:pt x="313" y="98"/>
                            <a:pt x="312" y="97"/>
                          </a:cubicBezTo>
                          <a:cubicBezTo>
                            <a:pt x="311" y="96"/>
                            <a:pt x="310" y="95"/>
                            <a:pt x="310" y="94"/>
                          </a:cubicBezTo>
                          <a:cubicBezTo>
                            <a:pt x="310" y="91"/>
                            <a:pt x="312" y="89"/>
                            <a:pt x="314" y="87"/>
                          </a:cubicBezTo>
                          <a:cubicBezTo>
                            <a:pt x="316" y="85"/>
                            <a:pt x="318" y="84"/>
                            <a:pt x="318" y="82"/>
                          </a:cubicBezTo>
                          <a:cubicBezTo>
                            <a:pt x="313" y="84"/>
                            <a:pt x="308" y="88"/>
                            <a:pt x="302" y="92"/>
                          </a:cubicBezTo>
                          <a:cubicBezTo>
                            <a:pt x="294" y="98"/>
                            <a:pt x="285" y="105"/>
                            <a:pt x="276" y="106"/>
                          </a:cubicBezTo>
                          <a:cubicBezTo>
                            <a:pt x="279" y="108"/>
                            <a:pt x="280" y="110"/>
                            <a:pt x="280" y="113"/>
                          </a:cubicBezTo>
                          <a:cubicBezTo>
                            <a:pt x="281" y="116"/>
                            <a:pt x="279" y="118"/>
                            <a:pt x="277" y="120"/>
                          </a:cubicBezTo>
                          <a:cubicBezTo>
                            <a:pt x="274" y="123"/>
                            <a:pt x="271" y="127"/>
                            <a:pt x="270" y="133"/>
                          </a:cubicBezTo>
                          <a:cubicBezTo>
                            <a:pt x="274" y="133"/>
                            <a:pt x="275" y="130"/>
                            <a:pt x="277" y="129"/>
                          </a:cubicBezTo>
                          <a:cubicBezTo>
                            <a:pt x="277" y="128"/>
                            <a:pt x="278" y="127"/>
                            <a:pt x="280" y="127"/>
                          </a:cubicBezTo>
                          <a:cubicBezTo>
                            <a:pt x="283" y="127"/>
                            <a:pt x="283" y="128"/>
                            <a:pt x="287" y="142"/>
                          </a:cubicBezTo>
                          <a:cubicBezTo>
                            <a:pt x="297" y="146"/>
                            <a:pt x="298" y="150"/>
                            <a:pt x="298" y="152"/>
                          </a:cubicBezTo>
                          <a:cubicBezTo>
                            <a:pt x="297" y="155"/>
                            <a:pt x="294" y="157"/>
                            <a:pt x="288" y="157"/>
                          </a:cubicBezTo>
                          <a:cubicBezTo>
                            <a:pt x="286" y="157"/>
                            <a:pt x="283" y="157"/>
                            <a:pt x="280" y="156"/>
                          </a:cubicBezTo>
                          <a:cubicBezTo>
                            <a:pt x="278" y="159"/>
                            <a:pt x="280" y="162"/>
                            <a:pt x="284" y="167"/>
                          </a:cubicBezTo>
                          <a:cubicBezTo>
                            <a:pt x="286" y="170"/>
                            <a:pt x="287" y="172"/>
                            <a:pt x="286" y="173"/>
                          </a:cubicBezTo>
                          <a:cubicBezTo>
                            <a:pt x="286" y="174"/>
                            <a:pt x="285" y="175"/>
                            <a:pt x="283" y="175"/>
                          </a:cubicBezTo>
                          <a:cubicBezTo>
                            <a:pt x="281" y="175"/>
                            <a:pt x="279" y="174"/>
                            <a:pt x="274" y="173"/>
                          </a:cubicBezTo>
                          <a:cubicBezTo>
                            <a:pt x="270" y="173"/>
                            <a:pt x="267" y="173"/>
                            <a:pt x="265" y="173"/>
                          </a:cubicBezTo>
                          <a:cubicBezTo>
                            <a:pt x="264" y="173"/>
                            <a:pt x="263" y="173"/>
                            <a:pt x="262" y="173"/>
                          </a:cubicBezTo>
                          <a:cubicBezTo>
                            <a:pt x="258" y="173"/>
                            <a:pt x="258" y="173"/>
                            <a:pt x="256" y="178"/>
                          </a:cubicBezTo>
                          <a:cubicBezTo>
                            <a:pt x="255" y="180"/>
                            <a:pt x="253" y="184"/>
                            <a:pt x="249" y="189"/>
                          </a:cubicBezTo>
                          <a:cubicBezTo>
                            <a:pt x="249" y="190"/>
                            <a:pt x="249" y="190"/>
                            <a:pt x="249" y="190"/>
                          </a:cubicBezTo>
                          <a:cubicBezTo>
                            <a:pt x="246" y="193"/>
                            <a:pt x="243" y="194"/>
                            <a:pt x="240" y="194"/>
                          </a:cubicBezTo>
                          <a:cubicBezTo>
                            <a:pt x="235" y="194"/>
                            <a:pt x="232" y="192"/>
                            <a:pt x="230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2"/>
                            <a:pt x="231" y="197"/>
                            <a:pt x="232" y="201"/>
                          </a:cubicBezTo>
                          <a:cubicBezTo>
                            <a:pt x="235" y="210"/>
                            <a:pt x="239" y="220"/>
                            <a:pt x="235" y="225"/>
                          </a:cubicBezTo>
                          <a:cubicBezTo>
                            <a:pt x="233" y="228"/>
                            <a:pt x="229" y="229"/>
                            <a:pt x="222" y="227"/>
                          </a:cubicBezTo>
                          <a:cubicBezTo>
                            <a:pt x="203" y="223"/>
                            <a:pt x="194" y="213"/>
                            <a:pt x="194" y="195"/>
                          </a:cubicBezTo>
                          <a:cubicBezTo>
                            <a:pt x="194" y="194"/>
                            <a:pt x="192" y="194"/>
                            <a:pt x="189" y="193"/>
                          </a:cubicBezTo>
                          <a:cubicBezTo>
                            <a:pt x="185" y="192"/>
                            <a:pt x="179" y="191"/>
                            <a:pt x="180" y="184"/>
                          </a:cubicBezTo>
                          <a:cubicBezTo>
                            <a:pt x="178" y="181"/>
                            <a:pt x="177" y="179"/>
                            <a:pt x="176" y="177"/>
                          </a:cubicBezTo>
                          <a:cubicBezTo>
                            <a:pt x="175" y="173"/>
                            <a:pt x="174" y="170"/>
                            <a:pt x="162" y="170"/>
                          </a:cubicBezTo>
                          <a:cubicBezTo>
                            <a:pt x="160" y="170"/>
                            <a:pt x="157" y="170"/>
                            <a:pt x="154" y="171"/>
                          </a:cubicBezTo>
                          <a:cubicBezTo>
                            <a:pt x="152" y="179"/>
                            <a:pt x="144" y="179"/>
                            <a:pt x="141" y="179"/>
                          </a:cubicBezTo>
                          <a:cubicBezTo>
                            <a:pt x="139" y="179"/>
                            <a:pt x="137" y="179"/>
                            <a:pt x="134" y="179"/>
                          </a:cubicBezTo>
                          <a:cubicBezTo>
                            <a:pt x="132" y="179"/>
                            <a:pt x="130" y="178"/>
                            <a:pt x="128" y="178"/>
                          </a:cubicBezTo>
                          <a:cubicBezTo>
                            <a:pt x="123" y="178"/>
                            <a:pt x="121" y="179"/>
                            <a:pt x="119" y="182"/>
                          </a:cubicBezTo>
                          <a:cubicBezTo>
                            <a:pt x="119" y="182"/>
                            <a:pt x="119" y="182"/>
                            <a:pt x="119" y="182"/>
                          </a:cubicBezTo>
                          <a:cubicBezTo>
                            <a:pt x="118" y="182"/>
                            <a:pt x="118" y="183"/>
                            <a:pt x="118" y="183"/>
                          </a:cubicBezTo>
                          <a:cubicBezTo>
                            <a:pt x="118" y="185"/>
                            <a:pt x="122" y="190"/>
                            <a:pt x="124" y="193"/>
                          </a:cubicBezTo>
                          <a:cubicBezTo>
                            <a:pt x="125" y="195"/>
                            <a:pt x="127" y="197"/>
                            <a:pt x="127" y="198"/>
                          </a:cubicBezTo>
                          <a:cubicBezTo>
                            <a:pt x="129" y="202"/>
                            <a:pt x="129" y="206"/>
                            <a:pt x="128" y="209"/>
                          </a:cubicBezTo>
                          <a:cubicBezTo>
                            <a:pt x="125" y="214"/>
                            <a:pt x="118" y="215"/>
                            <a:pt x="110" y="217"/>
                          </a:cubicBezTo>
                          <a:cubicBezTo>
                            <a:pt x="105" y="218"/>
                            <a:pt x="101" y="219"/>
                            <a:pt x="97" y="220"/>
                          </a:cubicBezTo>
                          <a:cubicBezTo>
                            <a:pt x="93" y="222"/>
                            <a:pt x="90" y="223"/>
                            <a:pt x="87" y="223"/>
                          </a:cubicBezTo>
                          <a:cubicBezTo>
                            <a:pt x="78" y="223"/>
                            <a:pt x="77" y="215"/>
                            <a:pt x="76" y="211"/>
                          </a:cubicBezTo>
                          <a:cubicBezTo>
                            <a:pt x="76" y="210"/>
                            <a:pt x="76" y="209"/>
                            <a:pt x="76" y="208"/>
                          </a:cubicBezTo>
                          <a:cubicBezTo>
                            <a:pt x="76" y="209"/>
                            <a:pt x="75" y="209"/>
                            <a:pt x="75" y="209"/>
                          </a:cubicBezTo>
                          <a:lnTo>
                            <a:pt x="51" y="214"/>
                          </a:lnTo>
                          <a:cubicBezTo>
                            <a:pt x="43" y="221"/>
                            <a:pt x="37" y="224"/>
                            <a:pt x="33" y="224"/>
                          </a:cubicBezTo>
                          <a:cubicBezTo>
                            <a:pt x="31" y="224"/>
                            <a:pt x="29" y="223"/>
                            <a:pt x="28" y="221"/>
                          </a:cubicBezTo>
                          <a:cubicBezTo>
                            <a:pt x="27" y="220"/>
                            <a:pt x="27" y="219"/>
                            <a:pt x="27" y="219"/>
                          </a:cubicBezTo>
                          <a:cubicBezTo>
                            <a:pt x="26" y="219"/>
                            <a:pt x="26" y="220"/>
                            <a:pt x="26" y="220"/>
                          </a:cubicBezTo>
                          <a:cubicBezTo>
                            <a:pt x="24" y="222"/>
                            <a:pt x="21" y="225"/>
                            <a:pt x="14" y="225"/>
                          </a:cubicBezTo>
                          <a:cubicBezTo>
                            <a:pt x="13" y="225"/>
                            <a:pt x="13" y="225"/>
                            <a:pt x="12" y="225"/>
                          </a:cubicBezTo>
                          <a:cubicBezTo>
                            <a:pt x="11" y="227"/>
                            <a:pt x="11" y="229"/>
                            <a:pt x="11" y="230"/>
                          </a:cubicBezTo>
                          <a:cubicBezTo>
                            <a:pt x="10" y="231"/>
                            <a:pt x="10" y="231"/>
                            <a:pt x="10" y="232"/>
                          </a:cubicBezTo>
                          <a:cubicBezTo>
                            <a:pt x="10" y="234"/>
                            <a:pt x="9" y="236"/>
                            <a:pt x="8" y="238"/>
                          </a:cubicBezTo>
                          <a:cubicBezTo>
                            <a:pt x="8" y="239"/>
                            <a:pt x="7" y="240"/>
                            <a:pt x="7" y="241"/>
                          </a:cubicBezTo>
                          <a:cubicBezTo>
                            <a:pt x="12" y="244"/>
                            <a:pt x="13" y="247"/>
                            <a:pt x="14" y="250"/>
                          </a:cubicBezTo>
                          <a:cubicBezTo>
                            <a:pt x="14" y="252"/>
                            <a:pt x="15" y="255"/>
                            <a:pt x="16" y="257"/>
                          </a:cubicBezTo>
                          <a:cubicBezTo>
                            <a:pt x="19" y="262"/>
                            <a:pt x="22" y="265"/>
                            <a:pt x="26" y="268"/>
                          </a:cubicBezTo>
                          <a:cubicBezTo>
                            <a:pt x="29" y="270"/>
                            <a:pt x="32" y="272"/>
                            <a:pt x="35" y="276"/>
                          </a:cubicBezTo>
                          <a:cubicBezTo>
                            <a:pt x="38" y="279"/>
                            <a:pt x="38" y="283"/>
                            <a:pt x="38" y="287"/>
                          </a:cubicBezTo>
                          <a:cubicBezTo>
                            <a:pt x="39" y="290"/>
                            <a:pt x="39" y="293"/>
                            <a:pt x="41" y="296"/>
                          </a:cubicBezTo>
                          <a:cubicBezTo>
                            <a:pt x="41" y="296"/>
                            <a:pt x="42" y="297"/>
                            <a:pt x="43" y="298"/>
                          </a:cubicBezTo>
                          <a:cubicBezTo>
                            <a:pt x="46" y="299"/>
                            <a:pt x="50" y="302"/>
                            <a:pt x="50" y="307"/>
                          </a:cubicBezTo>
                          <a:cubicBezTo>
                            <a:pt x="50" y="314"/>
                            <a:pt x="44" y="317"/>
                            <a:pt x="40" y="319"/>
                          </a:cubicBezTo>
                          <a:cubicBezTo>
                            <a:pt x="39" y="320"/>
                            <a:pt x="37" y="320"/>
                            <a:pt x="37" y="321"/>
                          </a:cubicBezTo>
                          <a:lnTo>
                            <a:pt x="26" y="349"/>
                          </a:lnTo>
                          <a:cubicBezTo>
                            <a:pt x="26" y="350"/>
                            <a:pt x="27" y="351"/>
                            <a:pt x="28" y="352"/>
                          </a:cubicBezTo>
                          <a:cubicBezTo>
                            <a:pt x="29" y="354"/>
                            <a:pt x="30" y="356"/>
                            <a:pt x="30" y="358"/>
                          </a:cubicBezTo>
                          <a:cubicBezTo>
                            <a:pt x="30" y="365"/>
                            <a:pt x="26" y="365"/>
                            <a:pt x="23" y="365"/>
                          </a:cubicBezTo>
                          <a:cubicBezTo>
                            <a:pt x="22" y="365"/>
                            <a:pt x="22" y="365"/>
                            <a:pt x="21" y="365"/>
                          </a:cubicBezTo>
                          <a:cubicBezTo>
                            <a:pt x="21" y="365"/>
                            <a:pt x="20" y="365"/>
                            <a:pt x="20" y="365"/>
                          </a:cubicBezTo>
                          <a:cubicBezTo>
                            <a:pt x="18" y="365"/>
                            <a:pt x="17" y="365"/>
                            <a:pt x="16" y="366"/>
                          </a:cubicBezTo>
                          <a:cubicBezTo>
                            <a:pt x="14" y="367"/>
                            <a:pt x="12" y="370"/>
                            <a:pt x="9" y="373"/>
                          </a:cubicBezTo>
                          <a:cubicBezTo>
                            <a:pt x="6" y="376"/>
                            <a:pt x="3" y="380"/>
                            <a:pt x="0" y="382"/>
                          </a:cubicBezTo>
                          <a:cubicBezTo>
                            <a:pt x="15" y="407"/>
                            <a:pt x="22" y="430"/>
                            <a:pt x="22" y="452"/>
                          </a:cubicBezTo>
                          <a:cubicBezTo>
                            <a:pt x="22" y="457"/>
                            <a:pt x="18" y="460"/>
                            <a:pt x="15" y="462"/>
                          </a:cubicBezTo>
                          <a:cubicBezTo>
                            <a:pt x="14" y="463"/>
                            <a:pt x="12" y="464"/>
                            <a:pt x="11" y="465"/>
                          </a:cubicBezTo>
                          <a:cubicBezTo>
                            <a:pt x="16" y="466"/>
                            <a:pt x="22" y="467"/>
                            <a:pt x="23" y="472"/>
                          </a:cubicBezTo>
                          <a:cubicBezTo>
                            <a:pt x="24" y="475"/>
                            <a:pt x="23" y="478"/>
                            <a:pt x="22" y="480"/>
                          </a:cubicBezTo>
                          <a:cubicBezTo>
                            <a:pt x="22" y="482"/>
                            <a:pt x="21" y="484"/>
                            <a:pt x="22" y="486"/>
                          </a:cubicBezTo>
                          <a:cubicBezTo>
                            <a:pt x="23" y="491"/>
                            <a:pt x="26" y="494"/>
                            <a:pt x="29" y="498"/>
                          </a:cubicBezTo>
                          <a:cubicBezTo>
                            <a:pt x="33" y="502"/>
                            <a:pt x="37" y="507"/>
                            <a:pt x="37" y="513"/>
                          </a:cubicBezTo>
                          <a:cubicBezTo>
                            <a:pt x="37" y="515"/>
                            <a:pt x="35" y="517"/>
                            <a:pt x="34" y="519"/>
                          </a:cubicBezTo>
                          <a:cubicBezTo>
                            <a:pt x="32" y="521"/>
                            <a:pt x="30" y="524"/>
                            <a:pt x="30" y="527"/>
                          </a:cubicBezTo>
                          <a:lnTo>
                            <a:pt x="30" y="543"/>
                          </a:lnTo>
                          <a:cubicBezTo>
                            <a:pt x="32" y="544"/>
                            <a:pt x="35" y="543"/>
                            <a:pt x="37" y="543"/>
                          </a:cubicBezTo>
                          <a:cubicBezTo>
                            <a:pt x="38" y="543"/>
                            <a:pt x="40" y="543"/>
                            <a:pt x="42" y="543"/>
                          </a:cubicBezTo>
                          <a:cubicBezTo>
                            <a:pt x="44" y="543"/>
                            <a:pt x="46" y="544"/>
                            <a:pt x="48" y="544"/>
                          </a:cubicBezTo>
                          <a:cubicBezTo>
                            <a:pt x="49" y="545"/>
                            <a:pt x="50" y="546"/>
                            <a:pt x="52" y="546"/>
                          </a:cubicBezTo>
                          <a:cubicBezTo>
                            <a:pt x="53" y="546"/>
                            <a:pt x="55" y="547"/>
                            <a:pt x="57" y="547"/>
                          </a:cubicBezTo>
                          <a:cubicBezTo>
                            <a:pt x="58" y="547"/>
                            <a:pt x="59" y="547"/>
                            <a:pt x="61" y="547"/>
                          </a:cubicBezTo>
                          <a:cubicBezTo>
                            <a:pt x="62" y="546"/>
                            <a:pt x="63" y="546"/>
                            <a:pt x="64" y="546"/>
                          </a:cubicBezTo>
                          <a:cubicBezTo>
                            <a:pt x="67" y="546"/>
                            <a:pt x="74" y="546"/>
                            <a:pt x="74" y="554"/>
                          </a:cubicBezTo>
                          <a:cubicBezTo>
                            <a:pt x="74" y="557"/>
                            <a:pt x="73" y="559"/>
                            <a:pt x="72" y="561"/>
                          </a:cubicBezTo>
                          <a:cubicBezTo>
                            <a:pt x="71" y="561"/>
                            <a:pt x="71" y="561"/>
                            <a:pt x="71" y="561"/>
                          </a:cubicBezTo>
                          <a:cubicBezTo>
                            <a:pt x="81" y="563"/>
                            <a:pt x="87" y="567"/>
                            <a:pt x="90" y="576"/>
                          </a:cubicBezTo>
                          <a:cubicBezTo>
                            <a:pt x="92" y="579"/>
                            <a:pt x="92" y="582"/>
                            <a:pt x="92" y="586"/>
                          </a:cubicBezTo>
                          <a:cubicBezTo>
                            <a:pt x="93" y="588"/>
                            <a:pt x="93" y="591"/>
                            <a:pt x="95" y="594"/>
                          </a:cubicBezTo>
                          <a:cubicBezTo>
                            <a:pt x="95" y="595"/>
                            <a:pt x="97" y="596"/>
                            <a:pt x="99" y="596"/>
                          </a:cubicBezTo>
                          <a:cubicBezTo>
                            <a:pt x="102" y="598"/>
                            <a:pt x="107" y="599"/>
                            <a:pt x="107" y="605"/>
                          </a:cubicBezTo>
                          <a:lnTo>
                            <a:pt x="107" y="614"/>
                          </a:lnTo>
                          <a:cubicBezTo>
                            <a:pt x="107" y="622"/>
                            <a:pt x="112" y="628"/>
                            <a:pt x="125" y="634"/>
                          </a:cubicBezTo>
                          <a:cubicBezTo>
                            <a:pt x="126" y="635"/>
                            <a:pt x="127" y="636"/>
                            <a:pt x="127" y="637"/>
                          </a:cubicBezTo>
                          <a:cubicBezTo>
                            <a:pt x="126" y="640"/>
                            <a:pt x="126" y="642"/>
                            <a:pt x="125" y="644"/>
                          </a:cubicBezTo>
                          <a:cubicBezTo>
                            <a:pt x="124" y="647"/>
                            <a:pt x="123" y="650"/>
                            <a:pt x="123" y="654"/>
                          </a:cubicBezTo>
                          <a:lnTo>
                            <a:pt x="123" y="691"/>
                          </a:lnTo>
                          <a:cubicBezTo>
                            <a:pt x="123" y="698"/>
                            <a:pt x="124" y="701"/>
                            <a:pt x="130" y="701"/>
                          </a:cubicBezTo>
                          <a:cubicBezTo>
                            <a:pt x="138" y="701"/>
                            <a:pt x="143" y="695"/>
                            <a:pt x="148" y="690"/>
                          </a:cubicBezTo>
                          <a:cubicBezTo>
                            <a:pt x="153" y="684"/>
                            <a:pt x="157" y="678"/>
                            <a:pt x="165" y="678"/>
                          </a:cubicBezTo>
                          <a:cubicBezTo>
                            <a:pt x="167" y="678"/>
                            <a:pt x="169" y="681"/>
                            <a:pt x="171" y="683"/>
                          </a:cubicBezTo>
                          <a:cubicBezTo>
                            <a:pt x="172" y="684"/>
                            <a:pt x="174" y="686"/>
                            <a:pt x="176" y="687"/>
                          </a:cubicBezTo>
                          <a:cubicBezTo>
                            <a:pt x="177" y="682"/>
                            <a:pt x="180" y="678"/>
                            <a:pt x="183" y="673"/>
                          </a:cubicBezTo>
                          <a:cubicBezTo>
                            <a:pt x="186" y="670"/>
                            <a:pt x="189" y="666"/>
                            <a:pt x="190" y="660"/>
                          </a:cubicBezTo>
                          <a:cubicBezTo>
                            <a:pt x="191" y="655"/>
                            <a:pt x="192" y="650"/>
                            <a:pt x="193" y="646"/>
                          </a:cubicBezTo>
                          <a:cubicBezTo>
                            <a:pt x="194" y="634"/>
                            <a:pt x="195" y="625"/>
                            <a:pt x="216" y="625"/>
                          </a:cubicBezTo>
                          <a:cubicBezTo>
                            <a:pt x="226" y="625"/>
                            <a:pt x="230" y="632"/>
                            <a:pt x="233" y="637"/>
                          </a:cubicBezTo>
                          <a:cubicBezTo>
                            <a:pt x="235" y="642"/>
                            <a:pt x="238" y="646"/>
                            <a:pt x="243" y="646"/>
                          </a:cubicBezTo>
                          <a:cubicBezTo>
                            <a:pt x="247" y="646"/>
                            <a:pt x="248" y="645"/>
                            <a:pt x="248" y="641"/>
                          </a:cubicBezTo>
                          <a:cubicBezTo>
                            <a:pt x="249" y="640"/>
                            <a:pt x="249" y="639"/>
                            <a:pt x="251" y="639"/>
                          </a:cubicBezTo>
                          <a:lnTo>
                            <a:pt x="258" y="639"/>
                          </a:lnTo>
                          <a:cubicBezTo>
                            <a:pt x="259" y="639"/>
                            <a:pt x="259" y="639"/>
                            <a:pt x="260" y="639"/>
                          </a:cubicBezTo>
                          <a:cubicBezTo>
                            <a:pt x="264" y="643"/>
                            <a:pt x="265" y="647"/>
                            <a:pt x="266" y="651"/>
                          </a:cubicBezTo>
                          <a:cubicBezTo>
                            <a:pt x="267" y="653"/>
                            <a:pt x="267" y="654"/>
                            <a:pt x="268" y="656"/>
                          </a:cubicBezTo>
                          <a:cubicBezTo>
                            <a:pt x="269" y="659"/>
                            <a:pt x="273" y="662"/>
                            <a:pt x="277" y="665"/>
                          </a:cubicBezTo>
                          <a:cubicBezTo>
                            <a:pt x="280" y="666"/>
                            <a:pt x="282" y="668"/>
                            <a:pt x="284" y="670"/>
                          </a:cubicBezTo>
                          <a:cubicBezTo>
                            <a:pt x="288" y="674"/>
                            <a:pt x="291" y="680"/>
                            <a:pt x="294" y="685"/>
                          </a:cubicBezTo>
                          <a:cubicBezTo>
                            <a:pt x="298" y="695"/>
                            <a:pt x="302" y="703"/>
                            <a:pt x="313" y="704"/>
                          </a:cubicBezTo>
                          <a:cubicBezTo>
                            <a:pt x="313" y="704"/>
                            <a:pt x="313" y="703"/>
                            <a:pt x="313" y="70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" name="Freeform 1221">
                      <a:extLst>
                        <a:ext uri="{FF2B5EF4-FFF2-40B4-BE49-F238E27FC236}">
                          <a16:creationId xmlns:a16="http://schemas.microsoft.com/office/drawing/2014/main" id="{4AF65108-C298-5854-E9FB-CFD144386E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476498"/>
                      <a:ext cx="93973" cy="92094"/>
                    </a:xfrm>
                    <a:custGeom>
                      <a:avLst/>
                      <a:gdLst>
                        <a:gd name="T0" fmla="*/ 215 w 221"/>
                        <a:gd name="T1" fmla="*/ 70 h 215"/>
                        <a:gd name="T2" fmla="*/ 202 w 221"/>
                        <a:gd name="T3" fmla="*/ 73 h 215"/>
                        <a:gd name="T4" fmla="*/ 195 w 221"/>
                        <a:gd name="T5" fmla="*/ 62 h 215"/>
                        <a:gd name="T6" fmla="*/ 177 w 221"/>
                        <a:gd name="T7" fmla="*/ 30 h 215"/>
                        <a:gd name="T8" fmla="*/ 176 w 221"/>
                        <a:gd name="T9" fmla="*/ 30 h 215"/>
                        <a:gd name="T10" fmla="*/ 168 w 221"/>
                        <a:gd name="T11" fmla="*/ 41 h 215"/>
                        <a:gd name="T12" fmla="*/ 166 w 221"/>
                        <a:gd name="T13" fmla="*/ 41 h 215"/>
                        <a:gd name="T14" fmla="*/ 157 w 221"/>
                        <a:gd name="T15" fmla="*/ 31 h 215"/>
                        <a:gd name="T16" fmla="*/ 155 w 221"/>
                        <a:gd name="T17" fmla="*/ 13 h 215"/>
                        <a:gd name="T18" fmla="*/ 126 w 221"/>
                        <a:gd name="T19" fmla="*/ 15 h 215"/>
                        <a:gd name="T20" fmla="*/ 105 w 221"/>
                        <a:gd name="T21" fmla="*/ 32 h 215"/>
                        <a:gd name="T22" fmla="*/ 100 w 221"/>
                        <a:gd name="T23" fmla="*/ 47 h 215"/>
                        <a:gd name="T24" fmla="*/ 80 w 221"/>
                        <a:gd name="T25" fmla="*/ 4 h 215"/>
                        <a:gd name="T26" fmla="*/ 72 w 221"/>
                        <a:gd name="T27" fmla="*/ 0 h 215"/>
                        <a:gd name="T28" fmla="*/ 69 w 221"/>
                        <a:gd name="T29" fmla="*/ 30 h 215"/>
                        <a:gd name="T30" fmla="*/ 45 w 221"/>
                        <a:gd name="T31" fmla="*/ 29 h 215"/>
                        <a:gd name="T32" fmla="*/ 38 w 221"/>
                        <a:gd name="T33" fmla="*/ 32 h 215"/>
                        <a:gd name="T34" fmla="*/ 34 w 221"/>
                        <a:gd name="T35" fmla="*/ 28 h 215"/>
                        <a:gd name="T36" fmla="*/ 27 w 221"/>
                        <a:gd name="T37" fmla="*/ 43 h 215"/>
                        <a:gd name="T38" fmla="*/ 24 w 221"/>
                        <a:gd name="T39" fmla="*/ 61 h 215"/>
                        <a:gd name="T40" fmla="*/ 23 w 221"/>
                        <a:gd name="T41" fmla="*/ 71 h 215"/>
                        <a:gd name="T42" fmla="*/ 10 w 221"/>
                        <a:gd name="T43" fmla="*/ 94 h 215"/>
                        <a:gd name="T44" fmla="*/ 7 w 221"/>
                        <a:gd name="T45" fmla="*/ 130 h 215"/>
                        <a:gd name="T46" fmla="*/ 17 w 221"/>
                        <a:gd name="T47" fmla="*/ 142 h 215"/>
                        <a:gd name="T48" fmla="*/ 22 w 221"/>
                        <a:gd name="T49" fmla="*/ 142 h 215"/>
                        <a:gd name="T50" fmla="*/ 28 w 221"/>
                        <a:gd name="T51" fmla="*/ 152 h 215"/>
                        <a:gd name="T52" fmla="*/ 42 w 221"/>
                        <a:gd name="T53" fmla="*/ 157 h 215"/>
                        <a:gd name="T54" fmla="*/ 52 w 221"/>
                        <a:gd name="T55" fmla="*/ 162 h 215"/>
                        <a:gd name="T56" fmla="*/ 54 w 221"/>
                        <a:gd name="T57" fmla="*/ 170 h 215"/>
                        <a:gd name="T58" fmla="*/ 67 w 221"/>
                        <a:gd name="T59" fmla="*/ 171 h 215"/>
                        <a:gd name="T60" fmla="*/ 77 w 221"/>
                        <a:gd name="T61" fmla="*/ 179 h 215"/>
                        <a:gd name="T62" fmla="*/ 77 w 221"/>
                        <a:gd name="T63" fmla="*/ 180 h 215"/>
                        <a:gd name="T64" fmla="*/ 80 w 221"/>
                        <a:gd name="T65" fmla="*/ 185 h 215"/>
                        <a:gd name="T66" fmla="*/ 89 w 221"/>
                        <a:gd name="T67" fmla="*/ 180 h 215"/>
                        <a:gd name="T68" fmla="*/ 94 w 221"/>
                        <a:gd name="T69" fmla="*/ 188 h 215"/>
                        <a:gd name="T70" fmla="*/ 99 w 221"/>
                        <a:gd name="T71" fmla="*/ 196 h 215"/>
                        <a:gd name="T72" fmla="*/ 106 w 221"/>
                        <a:gd name="T73" fmla="*/ 202 h 215"/>
                        <a:gd name="T74" fmla="*/ 113 w 221"/>
                        <a:gd name="T75" fmla="*/ 201 h 215"/>
                        <a:gd name="T76" fmla="*/ 119 w 221"/>
                        <a:gd name="T77" fmla="*/ 213 h 215"/>
                        <a:gd name="T78" fmla="*/ 127 w 221"/>
                        <a:gd name="T79" fmla="*/ 212 h 215"/>
                        <a:gd name="T80" fmla="*/ 145 w 221"/>
                        <a:gd name="T81" fmla="*/ 207 h 215"/>
                        <a:gd name="T82" fmla="*/ 143 w 221"/>
                        <a:gd name="T83" fmla="*/ 196 h 215"/>
                        <a:gd name="T84" fmla="*/ 150 w 221"/>
                        <a:gd name="T85" fmla="*/ 191 h 215"/>
                        <a:gd name="T86" fmla="*/ 166 w 221"/>
                        <a:gd name="T87" fmla="*/ 176 h 215"/>
                        <a:gd name="T88" fmla="*/ 152 w 221"/>
                        <a:gd name="T89" fmla="*/ 173 h 215"/>
                        <a:gd name="T90" fmla="*/ 132 w 221"/>
                        <a:gd name="T91" fmla="*/ 169 h 215"/>
                        <a:gd name="T92" fmla="*/ 144 w 221"/>
                        <a:gd name="T93" fmla="*/ 150 h 215"/>
                        <a:gd name="T94" fmla="*/ 150 w 221"/>
                        <a:gd name="T95" fmla="*/ 145 h 215"/>
                        <a:gd name="T96" fmla="*/ 150 w 221"/>
                        <a:gd name="T97" fmla="*/ 133 h 215"/>
                        <a:gd name="T98" fmla="*/ 149 w 221"/>
                        <a:gd name="T99" fmla="*/ 114 h 215"/>
                        <a:gd name="T100" fmla="*/ 146 w 221"/>
                        <a:gd name="T101" fmla="*/ 105 h 215"/>
                        <a:gd name="T102" fmla="*/ 147 w 221"/>
                        <a:gd name="T103" fmla="*/ 101 h 215"/>
                        <a:gd name="T104" fmla="*/ 153 w 221"/>
                        <a:gd name="T105" fmla="*/ 103 h 215"/>
                        <a:gd name="T106" fmla="*/ 179 w 221"/>
                        <a:gd name="T107" fmla="*/ 118 h 215"/>
                        <a:gd name="T108" fmla="*/ 195 w 221"/>
                        <a:gd name="T109" fmla="*/ 122 h 215"/>
                        <a:gd name="T110" fmla="*/ 197 w 221"/>
                        <a:gd name="T111" fmla="*/ 125 h 215"/>
                        <a:gd name="T112" fmla="*/ 200 w 221"/>
                        <a:gd name="T113" fmla="*/ 122 h 215"/>
                        <a:gd name="T114" fmla="*/ 204 w 221"/>
                        <a:gd name="T115" fmla="*/ 126 h 215"/>
                        <a:gd name="T116" fmla="*/ 213 w 221"/>
                        <a:gd name="T117" fmla="*/ 127 h 215"/>
                        <a:gd name="T118" fmla="*/ 211 w 221"/>
                        <a:gd name="T119" fmla="*/ 108 h 215"/>
                        <a:gd name="T120" fmla="*/ 206 w 221"/>
                        <a:gd name="T121" fmla="*/ 101 h 215"/>
                        <a:gd name="T122" fmla="*/ 221 w 221"/>
                        <a:gd name="T123" fmla="*/ 77 h 215"/>
                        <a:gd name="T124" fmla="*/ 221 w 221"/>
                        <a:gd name="T125" fmla="*/ 75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21" h="215">
                          <a:moveTo>
                            <a:pt x="216" y="70"/>
                          </a:moveTo>
                          <a:cubicBezTo>
                            <a:pt x="216" y="70"/>
                            <a:pt x="216" y="70"/>
                            <a:pt x="215" y="70"/>
                          </a:cubicBezTo>
                          <a:cubicBezTo>
                            <a:pt x="213" y="70"/>
                            <a:pt x="210" y="71"/>
                            <a:pt x="208" y="72"/>
                          </a:cubicBezTo>
                          <a:cubicBezTo>
                            <a:pt x="206" y="73"/>
                            <a:pt x="204" y="73"/>
                            <a:pt x="202" y="73"/>
                          </a:cubicBezTo>
                          <a:cubicBezTo>
                            <a:pt x="199" y="73"/>
                            <a:pt x="198" y="70"/>
                            <a:pt x="196" y="66"/>
                          </a:cubicBezTo>
                          <a:cubicBezTo>
                            <a:pt x="196" y="64"/>
                            <a:pt x="195" y="63"/>
                            <a:pt x="195" y="62"/>
                          </a:cubicBezTo>
                          <a:cubicBezTo>
                            <a:pt x="193" y="57"/>
                            <a:pt x="189" y="53"/>
                            <a:pt x="186" y="50"/>
                          </a:cubicBezTo>
                          <a:cubicBezTo>
                            <a:pt x="182" y="45"/>
                            <a:pt x="177" y="40"/>
                            <a:pt x="177" y="30"/>
                          </a:cubicBezTo>
                          <a:lnTo>
                            <a:pt x="176" y="30"/>
                          </a:lnTo>
                          <a:cubicBezTo>
                            <a:pt x="176" y="30"/>
                            <a:pt x="176" y="30"/>
                            <a:pt x="176" y="30"/>
                          </a:cubicBezTo>
                          <a:cubicBezTo>
                            <a:pt x="176" y="30"/>
                            <a:pt x="175" y="31"/>
                            <a:pt x="175" y="32"/>
                          </a:cubicBezTo>
                          <a:cubicBezTo>
                            <a:pt x="173" y="34"/>
                            <a:pt x="171" y="37"/>
                            <a:pt x="168" y="41"/>
                          </a:cubicBezTo>
                          <a:lnTo>
                            <a:pt x="165" y="48"/>
                          </a:lnTo>
                          <a:lnTo>
                            <a:pt x="166" y="41"/>
                          </a:lnTo>
                          <a:cubicBezTo>
                            <a:pt x="167" y="36"/>
                            <a:pt x="164" y="34"/>
                            <a:pt x="160" y="33"/>
                          </a:cubicBezTo>
                          <a:cubicBezTo>
                            <a:pt x="158" y="33"/>
                            <a:pt x="157" y="32"/>
                            <a:pt x="157" y="31"/>
                          </a:cubicBezTo>
                          <a:cubicBezTo>
                            <a:pt x="157" y="30"/>
                            <a:pt x="158" y="29"/>
                            <a:pt x="167" y="26"/>
                          </a:cubicBezTo>
                          <a:cubicBezTo>
                            <a:pt x="163" y="19"/>
                            <a:pt x="159" y="12"/>
                            <a:pt x="155" y="13"/>
                          </a:cubicBezTo>
                          <a:cubicBezTo>
                            <a:pt x="150" y="16"/>
                            <a:pt x="145" y="18"/>
                            <a:pt x="139" y="18"/>
                          </a:cubicBezTo>
                          <a:cubicBezTo>
                            <a:pt x="134" y="18"/>
                            <a:pt x="130" y="16"/>
                            <a:pt x="126" y="15"/>
                          </a:cubicBezTo>
                          <a:cubicBezTo>
                            <a:pt x="123" y="14"/>
                            <a:pt x="120" y="14"/>
                            <a:pt x="118" y="14"/>
                          </a:cubicBezTo>
                          <a:cubicBezTo>
                            <a:pt x="106" y="14"/>
                            <a:pt x="105" y="23"/>
                            <a:pt x="105" y="32"/>
                          </a:cubicBezTo>
                          <a:cubicBezTo>
                            <a:pt x="104" y="38"/>
                            <a:pt x="104" y="44"/>
                            <a:pt x="100" y="46"/>
                          </a:cubicBezTo>
                          <a:lnTo>
                            <a:pt x="100" y="47"/>
                          </a:lnTo>
                          <a:lnTo>
                            <a:pt x="99" y="47"/>
                          </a:lnTo>
                          <a:cubicBezTo>
                            <a:pt x="89" y="40"/>
                            <a:pt x="79" y="20"/>
                            <a:pt x="80" y="4"/>
                          </a:cubicBezTo>
                          <a:cubicBezTo>
                            <a:pt x="80" y="4"/>
                            <a:pt x="80" y="4"/>
                            <a:pt x="80" y="3"/>
                          </a:cubicBezTo>
                          <a:cubicBezTo>
                            <a:pt x="78" y="2"/>
                            <a:pt x="75" y="0"/>
                            <a:pt x="72" y="0"/>
                          </a:cubicBezTo>
                          <a:cubicBezTo>
                            <a:pt x="65" y="0"/>
                            <a:pt x="61" y="6"/>
                            <a:pt x="61" y="17"/>
                          </a:cubicBezTo>
                          <a:cubicBezTo>
                            <a:pt x="67" y="22"/>
                            <a:pt x="70" y="26"/>
                            <a:pt x="69" y="30"/>
                          </a:cubicBezTo>
                          <a:cubicBezTo>
                            <a:pt x="68" y="35"/>
                            <a:pt x="62" y="38"/>
                            <a:pt x="59" y="38"/>
                          </a:cubicBezTo>
                          <a:cubicBezTo>
                            <a:pt x="49" y="37"/>
                            <a:pt x="46" y="33"/>
                            <a:pt x="45" y="29"/>
                          </a:cubicBezTo>
                          <a:cubicBezTo>
                            <a:pt x="44" y="29"/>
                            <a:pt x="44" y="29"/>
                            <a:pt x="44" y="29"/>
                          </a:cubicBezTo>
                          <a:cubicBezTo>
                            <a:pt x="43" y="30"/>
                            <a:pt x="41" y="32"/>
                            <a:pt x="38" y="32"/>
                          </a:cubicBezTo>
                          <a:cubicBezTo>
                            <a:pt x="37" y="32"/>
                            <a:pt x="36" y="31"/>
                            <a:pt x="34" y="29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lnTo>
                            <a:pt x="31" y="28"/>
                          </a:lnTo>
                          <a:cubicBezTo>
                            <a:pt x="31" y="35"/>
                            <a:pt x="29" y="39"/>
                            <a:pt x="27" y="43"/>
                          </a:cubicBezTo>
                          <a:cubicBezTo>
                            <a:pt x="24" y="48"/>
                            <a:pt x="22" y="51"/>
                            <a:pt x="22" y="58"/>
                          </a:cubicBezTo>
                          <a:cubicBezTo>
                            <a:pt x="22" y="60"/>
                            <a:pt x="23" y="60"/>
                            <a:pt x="24" y="61"/>
                          </a:cubicBezTo>
                          <a:cubicBezTo>
                            <a:pt x="25" y="62"/>
                            <a:pt x="27" y="63"/>
                            <a:pt x="27" y="65"/>
                          </a:cubicBezTo>
                          <a:cubicBezTo>
                            <a:pt x="27" y="69"/>
                            <a:pt x="25" y="70"/>
                            <a:pt x="23" y="71"/>
                          </a:cubicBezTo>
                          <a:cubicBezTo>
                            <a:pt x="22" y="72"/>
                            <a:pt x="21" y="72"/>
                            <a:pt x="20" y="74"/>
                          </a:cubicBezTo>
                          <a:cubicBezTo>
                            <a:pt x="19" y="82"/>
                            <a:pt x="15" y="88"/>
                            <a:pt x="10" y="94"/>
                          </a:cubicBezTo>
                          <a:cubicBezTo>
                            <a:pt x="5" y="101"/>
                            <a:pt x="0" y="108"/>
                            <a:pt x="0" y="120"/>
                          </a:cubicBezTo>
                          <a:cubicBezTo>
                            <a:pt x="0" y="126"/>
                            <a:pt x="3" y="128"/>
                            <a:pt x="7" y="130"/>
                          </a:cubicBezTo>
                          <a:cubicBezTo>
                            <a:pt x="10" y="131"/>
                            <a:pt x="13" y="133"/>
                            <a:pt x="13" y="139"/>
                          </a:cubicBezTo>
                          <a:cubicBezTo>
                            <a:pt x="13" y="141"/>
                            <a:pt x="14" y="142"/>
                            <a:pt x="17" y="142"/>
                          </a:cubicBezTo>
                          <a:lnTo>
                            <a:pt x="19" y="142"/>
                          </a:lnTo>
                          <a:cubicBezTo>
                            <a:pt x="20" y="142"/>
                            <a:pt x="21" y="142"/>
                            <a:pt x="22" y="142"/>
                          </a:cubicBezTo>
                          <a:cubicBezTo>
                            <a:pt x="25" y="143"/>
                            <a:pt x="25" y="146"/>
                            <a:pt x="26" y="148"/>
                          </a:cubicBezTo>
                          <a:cubicBezTo>
                            <a:pt x="26" y="151"/>
                            <a:pt x="27" y="152"/>
                            <a:pt x="28" y="152"/>
                          </a:cubicBezTo>
                          <a:lnTo>
                            <a:pt x="34" y="152"/>
                          </a:lnTo>
                          <a:cubicBezTo>
                            <a:pt x="37" y="152"/>
                            <a:pt x="40" y="154"/>
                            <a:pt x="42" y="157"/>
                          </a:cubicBezTo>
                          <a:cubicBezTo>
                            <a:pt x="45" y="159"/>
                            <a:pt x="47" y="161"/>
                            <a:pt x="51" y="162"/>
                          </a:cubicBezTo>
                          <a:lnTo>
                            <a:pt x="52" y="162"/>
                          </a:lnTo>
                          <a:lnTo>
                            <a:pt x="52" y="163"/>
                          </a:lnTo>
                          <a:cubicBezTo>
                            <a:pt x="52" y="167"/>
                            <a:pt x="53" y="169"/>
                            <a:pt x="54" y="170"/>
                          </a:cubicBezTo>
                          <a:lnTo>
                            <a:pt x="67" y="170"/>
                          </a:lnTo>
                          <a:lnTo>
                            <a:pt x="67" y="171"/>
                          </a:lnTo>
                          <a:cubicBezTo>
                            <a:pt x="71" y="173"/>
                            <a:pt x="73" y="175"/>
                            <a:pt x="75" y="177"/>
                          </a:cubicBezTo>
                          <a:cubicBezTo>
                            <a:pt x="75" y="178"/>
                            <a:pt x="76" y="179"/>
                            <a:pt x="77" y="179"/>
                          </a:cubicBezTo>
                          <a:lnTo>
                            <a:pt x="77" y="180"/>
                          </a:lnTo>
                          <a:lnTo>
                            <a:pt x="77" y="180"/>
                          </a:lnTo>
                          <a:cubicBezTo>
                            <a:pt x="77" y="180"/>
                            <a:pt x="77" y="181"/>
                            <a:pt x="77" y="181"/>
                          </a:cubicBezTo>
                          <a:cubicBezTo>
                            <a:pt x="78" y="184"/>
                            <a:pt x="78" y="185"/>
                            <a:pt x="80" y="185"/>
                          </a:cubicBezTo>
                          <a:cubicBezTo>
                            <a:pt x="82" y="185"/>
                            <a:pt x="83" y="184"/>
                            <a:pt x="84" y="182"/>
                          </a:cubicBezTo>
                          <a:cubicBezTo>
                            <a:pt x="85" y="181"/>
                            <a:pt x="86" y="180"/>
                            <a:pt x="89" y="180"/>
                          </a:cubicBezTo>
                          <a:cubicBezTo>
                            <a:pt x="90" y="180"/>
                            <a:pt x="94" y="181"/>
                            <a:pt x="94" y="183"/>
                          </a:cubicBezTo>
                          <a:cubicBezTo>
                            <a:pt x="96" y="185"/>
                            <a:pt x="95" y="187"/>
                            <a:pt x="94" y="188"/>
                          </a:cubicBezTo>
                          <a:cubicBezTo>
                            <a:pt x="94" y="189"/>
                            <a:pt x="94" y="190"/>
                            <a:pt x="94" y="191"/>
                          </a:cubicBezTo>
                          <a:cubicBezTo>
                            <a:pt x="94" y="194"/>
                            <a:pt x="96" y="195"/>
                            <a:pt x="99" y="196"/>
                          </a:cubicBezTo>
                          <a:cubicBezTo>
                            <a:pt x="101" y="197"/>
                            <a:pt x="103" y="198"/>
                            <a:pt x="105" y="201"/>
                          </a:cubicBezTo>
                          <a:cubicBezTo>
                            <a:pt x="105" y="202"/>
                            <a:pt x="105" y="202"/>
                            <a:pt x="106" y="202"/>
                          </a:cubicBezTo>
                          <a:cubicBezTo>
                            <a:pt x="107" y="202"/>
                            <a:pt x="108" y="202"/>
                            <a:pt x="109" y="202"/>
                          </a:cubicBezTo>
                          <a:cubicBezTo>
                            <a:pt x="110" y="202"/>
                            <a:pt x="111" y="201"/>
                            <a:pt x="113" y="201"/>
                          </a:cubicBezTo>
                          <a:cubicBezTo>
                            <a:pt x="114" y="201"/>
                            <a:pt x="116" y="202"/>
                            <a:pt x="116" y="203"/>
                          </a:cubicBezTo>
                          <a:cubicBezTo>
                            <a:pt x="119" y="206"/>
                            <a:pt x="119" y="210"/>
                            <a:pt x="119" y="213"/>
                          </a:cubicBezTo>
                          <a:cubicBezTo>
                            <a:pt x="119" y="213"/>
                            <a:pt x="119" y="214"/>
                            <a:pt x="119" y="215"/>
                          </a:cubicBezTo>
                          <a:cubicBezTo>
                            <a:pt x="121" y="213"/>
                            <a:pt x="124" y="212"/>
                            <a:pt x="127" y="212"/>
                          </a:cubicBezTo>
                          <a:cubicBezTo>
                            <a:pt x="132" y="212"/>
                            <a:pt x="139" y="210"/>
                            <a:pt x="143" y="208"/>
                          </a:cubicBezTo>
                          <a:cubicBezTo>
                            <a:pt x="144" y="208"/>
                            <a:pt x="145" y="208"/>
                            <a:pt x="145" y="207"/>
                          </a:cubicBezTo>
                          <a:cubicBezTo>
                            <a:pt x="146" y="206"/>
                            <a:pt x="145" y="204"/>
                            <a:pt x="144" y="202"/>
                          </a:cubicBezTo>
                          <a:cubicBezTo>
                            <a:pt x="143" y="200"/>
                            <a:pt x="141" y="197"/>
                            <a:pt x="143" y="196"/>
                          </a:cubicBezTo>
                          <a:cubicBezTo>
                            <a:pt x="144" y="195"/>
                            <a:pt x="145" y="195"/>
                            <a:pt x="146" y="194"/>
                          </a:cubicBezTo>
                          <a:cubicBezTo>
                            <a:pt x="148" y="193"/>
                            <a:pt x="149" y="193"/>
                            <a:pt x="150" y="191"/>
                          </a:cubicBezTo>
                          <a:cubicBezTo>
                            <a:pt x="151" y="190"/>
                            <a:pt x="154" y="187"/>
                            <a:pt x="157" y="185"/>
                          </a:cubicBezTo>
                          <a:cubicBezTo>
                            <a:pt x="161" y="182"/>
                            <a:pt x="166" y="178"/>
                            <a:pt x="166" y="176"/>
                          </a:cubicBezTo>
                          <a:cubicBezTo>
                            <a:pt x="166" y="174"/>
                            <a:pt x="161" y="169"/>
                            <a:pt x="156" y="169"/>
                          </a:cubicBezTo>
                          <a:cubicBezTo>
                            <a:pt x="155" y="169"/>
                            <a:pt x="154" y="170"/>
                            <a:pt x="152" y="173"/>
                          </a:cubicBezTo>
                          <a:cubicBezTo>
                            <a:pt x="151" y="175"/>
                            <a:pt x="149" y="177"/>
                            <a:pt x="147" y="177"/>
                          </a:cubicBezTo>
                          <a:cubicBezTo>
                            <a:pt x="142" y="177"/>
                            <a:pt x="132" y="173"/>
                            <a:pt x="132" y="169"/>
                          </a:cubicBezTo>
                          <a:cubicBezTo>
                            <a:pt x="132" y="163"/>
                            <a:pt x="138" y="153"/>
                            <a:pt x="142" y="151"/>
                          </a:cubicBezTo>
                          <a:cubicBezTo>
                            <a:pt x="142" y="151"/>
                            <a:pt x="143" y="150"/>
                            <a:pt x="144" y="150"/>
                          </a:cubicBezTo>
                          <a:cubicBezTo>
                            <a:pt x="147" y="150"/>
                            <a:pt x="150" y="149"/>
                            <a:pt x="150" y="147"/>
                          </a:cubicBezTo>
                          <a:cubicBezTo>
                            <a:pt x="150" y="146"/>
                            <a:pt x="150" y="146"/>
                            <a:pt x="150" y="145"/>
                          </a:cubicBezTo>
                          <a:cubicBezTo>
                            <a:pt x="149" y="144"/>
                            <a:pt x="148" y="143"/>
                            <a:pt x="148" y="141"/>
                          </a:cubicBezTo>
                          <a:cubicBezTo>
                            <a:pt x="148" y="138"/>
                            <a:pt x="149" y="135"/>
                            <a:pt x="150" y="133"/>
                          </a:cubicBezTo>
                          <a:cubicBezTo>
                            <a:pt x="151" y="131"/>
                            <a:pt x="152" y="128"/>
                            <a:pt x="152" y="125"/>
                          </a:cubicBezTo>
                          <a:cubicBezTo>
                            <a:pt x="152" y="121"/>
                            <a:pt x="150" y="117"/>
                            <a:pt x="149" y="114"/>
                          </a:cubicBezTo>
                          <a:cubicBezTo>
                            <a:pt x="148" y="112"/>
                            <a:pt x="147" y="110"/>
                            <a:pt x="147" y="107"/>
                          </a:cubicBezTo>
                          <a:cubicBezTo>
                            <a:pt x="147" y="106"/>
                            <a:pt x="146" y="105"/>
                            <a:pt x="146" y="105"/>
                          </a:cubicBezTo>
                          <a:cubicBezTo>
                            <a:pt x="146" y="104"/>
                            <a:pt x="146" y="103"/>
                            <a:pt x="147" y="102"/>
                          </a:cubicBezTo>
                          <a:lnTo>
                            <a:pt x="147" y="101"/>
                          </a:lnTo>
                          <a:lnTo>
                            <a:pt x="148" y="101"/>
                          </a:lnTo>
                          <a:cubicBezTo>
                            <a:pt x="150" y="102"/>
                            <a:pt x="152" y="102"/>
                            <a:pt x="153" y="103"/>
                          </a:cubicBezTo>
                          <a:cubicBezTo>
                            <a:pt x="161" y="106"/>
                            <a:pt x="168" y="109"/>
                            <a:pt x="176" y="114"/>
                          </a:cubicBezTo>
                          <a:cubicBezTo>
                            <a:pt x="177" y="115"/>
                            <a:pt x="178" y="117"/>
                            <a:pt x="179" y="118"/>
                          </a:cubicBezTo>
                          <a:cubicBezTo>
                            <a:pt x="180" y="120"/>
                            <a:pt x="181" y="122"/>
                            <a:pt x="185" y="122"/>
                          </a:cubicBezTo>
                          <a:lnTo>
                            <a:pt x="195" y="122"/>
                          </a:lnTo>
                          <a:lnTo>
                            <a:pt x="195" y="123"/>
                          </a:lnTo>
                          <a:cubicBezTo>
                            <a:pt x="195" y="124"/>
                            <a:pt x="196" y="125"/>
                            <a:pt x="197" y="125"/>
                          </a:cubicBezTo>
                          <a:cubicBezTo>
                            <a:pt x="197" y="125"/>
                            <a:pt x="199" y="124"/>
                            <a:pt x="199" y="123"/>
                          </a:cubicBezTo>
                          <a:lnTo>
                            <a:pt x="200" y="122"/>
                          </a:lnTo>
                          <a:lnTo>
                            <a:pt x="201" y="123"/>
                          </a:lnTo>
                          <a:cubicBezTo>
                            <a:pt x="202" y="124"/>
                            <a:pt x="203" y="125"/>
                            <a:pt x="204" y="126"/>
                          </a:cubicBezTo>
                          <a:cubicBezTo>
                            <a:pt x="205" y="129"/>
                            <a:pt x="206" y="131"/>
                            <a:pt x="210" y="131"/>
                          </a:cubicBezTo>
                          <a:cubicBezTo>
                            <a:pt x="211" y="131"/>
                            <a:pt x="213" y="131"/>
                            <a:pt x="213" y="127"/>
                          </a:cubicBezTo>
                          <a:cubicBezTo>
                            <a:pt x="213" y="126"/>
                            <a:pt x="213" y="124"/>
                            <a:pt x="213" y="123"/>
                          </a:cubicBezTo>
                          <a:cubicBezTo>
                            <a:pt x="213" y="119"/>
                            <a:pt x="213" y="114"/>
                            <a:pt x="211" y="108"/>
                          </a:cubicBezTo>
                          <a:cubicBezTo>
                            <a:pt x="211" y="107"/>
                            <a:pt x="210" y="107"/>
                            <a:pt x="209" y="106"/>
                          </a:cubicBezTo>
                          <a:cubicBezTo>
                            <a:pt x="208" y="106"/>
                            <a:pt x="206" y="105"/>
                            <a:pt x="206" y="101"/>
                          </a:cubicBezTo>
                          <a:cubicBezTo>
                            <a:pt x="206" y="94"/>
                            <a:pt x="209" y="91"/>
                            <a:pt x="214" y="86"/>
                          </a:cubicBezTo>
                          <a:cubicBezTo>
                            <a:pt x="216" y="84"/>
                            <a:pt x="219" y="81"/>
                            <a:pt x="221" y="77"/>
                          </a:cubicBezTo>
                          <a:lnTo>
                            <a:pt x="217" y="75"/>
                          </a:lnTo>
                          <a:lnTo>
                            <a:pt x="221" y="75"/>
                          </a:lnTo>
                          <a:cubicBezTo>
                            <a:pt x="219" y="74"/>
                            <a:pt x="218" y="73"/>
                            <a:pt x="216" y="7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" name="Freeform 1222">
                      <a:extLst>
                        <a:ext uri="{FF2B5EF4-FFF2-40B4-BE49-F238E27FC236}">
                          <a16:creationId xmlns:a16="http://schemas.microsoft.com/office/drawing/2014/main" id="{30D01960-C2D7-5109-1409-85A674976E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43263" y="4591146"/>
                      <a:ext cx="63902" cy="65782"/>
                    </a:xfrm>
                    <a:custGeom>
                      <a:avLst/>
                      <a:gdLst>
                        <a:gd name="T0" fmla="*/ 123 w 148"/>
                        <a:gd name="T1" fmla="*/ 6 h 155"/>
                        <a:gd name="T2" fmla="*/ 103 w 148"/>
                        <a:gd name="T3" fmla="*/ 1 h 155"/>
                        <a:gd name="T4" fmla="*/ 86 w 148"/>
                        <a:gd name="T5" fmla="*/ 3 h 155"/>
                        <a:gd name="T6" fmla="*/ 77 w 148"/>
                        <a:gd name="T7" fmla="*/ 3 h 155"/>
                        <a:gd name="T8" fmla="*/ 76 w 148"/>
                        <a:gd name="T9" fmla="*/ 3 h 155"/>
                        <a:gd name="T10" fmla="*/ 73 w 148"/>
                        <a:gd name="T11" fmla="*/ 19 h 155"/>
                        <a:gd name="T12" fmla="*/ 62 w 148"/>
                        <a:gd name="T13" fmla="*/ 48 h 155"/>
                        <a:gd name="T14" fmla="*/ 71 w 148"/>
                        <a:gd name="T15" fmla="*/ 60 h 155"/>
                        <a:gd name="T16" fmla="*/ 61 w 148"/>
                        <a:gd name="T17" fmla="*/ 64 h 155"/>
                        <a:gd name="T18" fmla="*/ 55 w 148"/>
                        <a:gd name="T19" fmla="*/ 64 h 155"/>
                        <a:gd name="T20" fmla="*/ 30 w 148"/>
                        <a:gd name="T21" fmla="*/ 55 h 155"/>
                        <a:gd name="T22" fmla="*/ 17 w 148"/>
                        <a:gd name="T23" fmla="*/ 85 h 155"/>
                        <a:gd name="T24" fmla="*/ 11 w 148"/>
                        <a:gd name="T25" fmla="*/ 109 h 155"/>
                        <a:gd name="T26" fmla="*/ 7 w 148"/>
                        <a:gd name="T27" fmla="*/ 111 h 155"/>
                        <a:gd name="T28" fmla="*/ 7 w 148"/>
                        <a:gd name="T29" fmla="*/ 123 h 155"/>
                        <a:gd name="T30" fmla="*/ 8 w 148"/>
                        <a:gd name="T31" fmla="*/ 124 h 155"/>
                        <a:gd name="T32" fmla="*/ 19 w 148"/>
                        <a:gd name="T33" fmla="*/ 136 h 155"/>
                        <a:gd name="T34" fmla="*/ 28 w 148"/>
                        <a:gd name="T35" fmla="*/ 142 h 155"/>
                        <a:gd name="T36" fmla="*/ 34 w 148"/>
                        <a:gd name="T37" fmla="*/ 144 h 155"/>
                        <a:gd name="T38" fmla="*/ 36 w 148"/>
                        <a:gd name="T39" fmla="*/ 153 h 155"/>
                        <a:gd name="T40" fmla="*/ 42 w 148"/>
                        <a:gd name="T41" fmla="*/ 154 h 155"/>
                        <a:gd name="T42" fmla="*/ 44 w 148"/>
                        <a:gd name="T43" fmla="*/ 154 h 155"/>
                        <a:gd name="T44" fmla="*/ 60 w 148"/>
                        <a:gd name="T45" fmla="*/ 136 h 155"/>
                        <a:gd name="T46" fmla="*/ 66 w 148"/>
                        <a:gd name="T47" fmla="*/ 131 h 155"/>
                        <a:gd name="T48" fmla="*/ 81 w 148"/>
                        <a:gd name="T49" fmla="*/ 123 h 155"/>
                        <a:gd name="T50" fmla="*/ 86 w 148"/>
                        <a:gd name="T51" fmla="*/ 119 h 155"/>
                        <a:gd name="T52" fmla="*/ 107 w 148"/>
                        <a:gd name="T53" fmla="*/ 101 h 155"/>
                        <a:gd name="T54" fmla="*/ 104 w 148"/>
                        <a:gd name="T55" fmla="*/ 94 h 155"/>
                        <a:gd name="T56" fmla="*/ 109 w 148"/>
                        <a:gd name="T57" fmla="*/ 85 h 155"/>
                        <a:gd name="T58" fmla="*/ 104 w 148"/>
                        <a:gd name="T59" fmla="*/ 71 h 155"/>
                        <a:gd name="T60" fmla="*/ 121 w 148"/>
                        <a:gd name="T61" fmla="*/ 59 h 155"/>
                        <a:gd name="T62" fmla="*/ 134 w 148"/>
                        <a:gd name="T63" fmla="*/ 41 h 155"/>
                        <a:gd name="T64" fmla="*/ 142 w 148"/>
                        <a:gd name="T65" fmla="*/ 13 h 1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48" h="155">
                          <a:moveTo>
                            <a:pt x="142" y="13"/>
                          </a:moveTo>
                          <a:cubicBezTo>
                            <a:pt x="134" y="13"/>
                            <a:pt x="128" y="9"/>
                            <a:pt x="123" y="6"/>
                          </a:cubicBezTo>
                          <a:cubicBezTo>
                            <a:pt x="118" y="3"/>
                            <a:pt x="113" y="0"/>
                            <a:pt x="107" y="0"/>
                          </a:cubicBezTo>
                          <a:cubicBezTo>
                            <a:pt x="106" y="0"/>
                            <a:pt x="105" y="1"/>
                            <a:pt x="103" y="1"/>
                          </a:cubicBezTo>
                          <a:cubicBezTo>
                            <a:pt x="102" y="2"/>
                            <a:pt x="100" y="3"/>
                            <a:pt x="98" y="3"/>
                          </a:cubicBezTo>
                          <a:cubicBezTo>
                            <a:pt x="93" y="3"/>
                            <a:pt x="89" y="3"/>
                            <a:pt x="86" y="3"/>
                          </a:cubicBezTo>
                          <a:cubicBezTo>
                            <a:pt x="83" y="3"/>
                            <a:pt x="80" y="2"/>
                            <a:pt x="77" y="2"/>
                          </a:cubicBezTo>
                          <a:lnTo>
                            <a:pt x="77" y="3"/>
                          </a:lnTo>
                          <a:lnTo>
                            <a:pt x="76" y="3"/>
                          </a:lnTo>
                          <a:lnTo>
                            <a:pt x="76" y="3"/>
                          </a:lnTo>
                          <a:cubicBezTo>
                            <a:pt x="75" y="5"/>
                            <a:pt x="75" y="7"/>
                            <a:pt x="75" y="8"/>
                          </a:cubicBezTo>
                          <a:cubicBezTo>
                            <a:pt x="74" y="12"/>
                            <a:pt x="73" y="15"/>
                            <a:pt x="73" y="19"/>
                          </a:cubicBezTo>
                          <a:cubicBezTo>
                            <a:pt x="73" y="26"/>
                            <a:pt x="70" y="30"/>
                            <a:pt x="67" y="35"/>
                          </a:cubicBezTo>
                          <a:cubicBezTo>
                            <a:pt x="65" y="39"/>
                            <a:pt x="62" y="43"/>
                            <a:pt x="62" y="48"/>
                          </a:cubicBezTo>
                          <a:cubicBezTo>
                            <a:pt x="62" y="52"/>
                            <a:pt x="65" y="53"/>
                            <a:pt x="67" y="55"/>
                          </a:cubicBezTo>
                          <a:cubicBezTo>
                            <a:pt x="69" y="57"/>
                            <a:pt x="71" y="58"/>
                            <a:pt x="71" y="60"/>
                          </a:cubicBezTo>
                          <a:cubicBezTo>
                            <a:pt x="71" y="63"/>
                            <a:pt x="67" y="64"/>
                            <a:pt x="64" y="64"/>
                          </a:cubicBezTo>
                          <a:cubicBezTo>
                            <a:pt x="63" y="64"/>
                            <a:pt x="62" y="64"/>
                            <a:pt x="61" y="64"/>
                          </a:cubicBezTo>
                          <a:cubicBezTo>
                            <a:pt x="59" y="64"/>
                            <a:pt x="57" y="64"/>
                            <a:pt x="55" y="64"/>
                          </a:cubicBezTo>
                          <a:lnTo>
                            <a:pt x="55" y="64"/>
                          </a:lnTo>
                          <a:cubicBezTo>
                            <a:pt x="54" y="64"/>
                            <a:pt x="52" y="64"/>
                            <a:pt x="51" y="64"/>
                          </a:cubicBezTo>
                          <a:cubicBezTo>
                            <a:pt x="41" y="64"/>
                            <a:pt x="31" y="63"/>
                            <a:pt x="30" y="55"/>
                          </a:cubicBezTo>
                          <a:lnTo>
                            <a:pt x="28" y="56"/>
                          </a:lnTo>
                          <a:cubicBezTo>
                            <a:pt x="21" y="59"/>
                            <a:pt x="18" y="74"/>
                            <a:pt x="17" y="85"/>
                          </a:cubicBezTo>
                          <a:cubicBezTo>
                            <a:pt x="16" y="89"/>
                            <a:pt x="16" y="92"/>
                            <a:pt x="15" y="94"/>
                          </a:cubicBezTo>
                          <a:cubicBezTo>
                            <a:pt x="14" y="101"/>
                            <a:pt x="13" y="107"/>
                            <a:pt x="11" y="109"/>
                          </a:cubicBezTo>
                          <a:lnTo>
                            <a:pt x="11" y="109"/>
                          </a:lnTo>
                          <a:cubicBezTo>
                            <a:pt x="10" y="110"/>
                            <a:pt x="8" y="111"/>
                            <a:pt x="7" y="111"/>
                          </a:cubicBezTo>
                          <a:cubicBezTo>
                            <a:pt x="2" y="113"/>
                            <a:pt x="0" y="114"/>
                            <a:pt x="0" y="117"/>
                          </a:cubicBezTo>
                          <a:cubicBezTo>
                            <a:pt x="0" y="121"/>
                            <a:pt x="2" y="123"/>
                            <a:pt x="7" y="123"/>
                          </a:cubicBezTo>
                          <a:lnTo>
                            <a:pt x="8" y="123"/>
                          </a:lnTo>
                          <a:lnTo>
                            <a:pt x="8" y="124"/>
                          </a:lnTo>
                          <a:cubicBezTo>
                            <a:pt x="9" y="131"/>
                            <a:pt x="12" y="135"/>
                            <a:pt x="16" y="136"/>
                          </a:cubicBezTo>
                          <a:cubicBezTo>
                            <a:pt x="17" y="136"/>
                            <a:pt x="18" y="136"/>
                            <a:pt x="19" y="136"/>
                          </a:cubicBezTo>
                          <a:cubicBezTo>
                            <a:pt x="22" y="136"/>
                            <a:pt x="25" y="136"/>
                            <a:pt x="26" y="139"/>
                          </a:cubicBezTo>
                          <a:cubicBezTo>
                            <a:pt x="27" y="141"/>
                            <a:pt x="27" y="141"/>
                            <a:pt x="28" y="142"/>
                          </a:cubicBezTo>
                          <a:cubicBezTo>
                            <a:pt x="28" y="142"/>
                            <a:pt x="28" y="142"/>
                            <a:pt x="28" y="142"/>
                          </a:cubicBezTo>
                          <a:cubicBezTo>
                            <a:pt x="29" y="142"/>
                            <a:pt x="31" y="142"/>
                            <a:pt x="34" y="144"/>
                          </a:cubicBezTo>
                          <a:cubicBezTo>
                            <a:pt x="36" y="145"/>
                            <a:pt x="36" y="147"/>
                            <a:pt x="35" y="150"/>
                          </a:cubicBezTo>
                          <a:cubicBezTo>
                            <a:pt x="35" y="151"/>
                            <a:pt x="35" y="152"/>
                            <a:pt x="36" y="153"/>
                          </a:cubicBezTo>
                          <a:cubicBezTo>
                            <a:pt x="36" y="153"/>
                            <a:pt x="37" y="154"/>
                            <a:pt x="39" y="154"/>
                          </a:cubicBezTo>
                          <a:cubicBezTo>
                            <a:pt x="40" y="154"/>
                            <a:pt x="41" y="154"/>
                            <a:pt x="42" y="154"/>
                          </a:cubicBezTo>
                          <a:cubicBezTo>
                            <a:pt x="42" y="155"/>
                            <a:pt x="43" y="155"/>
                            <a:pt x="43" y="155"/>
                          </a:cubicBezTo>
                          <a:cubicBezTo>
                            <a:pt x="43" y="155"/>
                            <a:pt x="43" y="155"/>
                            <a:pt x="44" y="154"/>
                          </a:cubicBezTo>
                          <a:cubicBezTo>
                            <a:pt x="44" y="148"/>
                            <a:pt x="50" y="137"/>
                            <a:pt x="56" y="136"/>
                          </a:cubicBezTo>
                          <a:cubicBezTo>
                            <a:pt x="57" y="135"/>
                            <a:pt x="58" y="135"/>
                            <a:pt x="60" y="136"/>
                          </a:cubicBezTo>
                          <a:cubicBezTo>
                            <a:pt x="61" y="136"/>
                            <a:pt x="63" y="136"/>
                            <a:pt x="64" y="135"/>
                          </a:cubicBezTo>
                          <a:cubicBezTo>
                            <a:pt x="64" y="134"/>
                            <a:pt x="65" y="133"/>
                            <a:pt x="66" y="131"/>
                          </a:cubicBezTo>
                          <a:cubicBezTo>
                            <a:pt x="68" y="127"/>
                            <a:pt x="71" y="122"/>
                            <a:pt x="76" y="122"/>
                          </a:cubicBezTo>
                          <a:cubicBezTo>
                            <a:pt x="78" y="122"/>
                            <a:pt x="80" y="123"/>
                            <a:pt x="81" y="123"/>
                          </a:cubicBezTo>
                          <a:cubicBezTo>
                            <a:pt x="82" y="123"/>
                            <a:pt x="83" y="124"/>
                            <a:pt x="83" y="124"/>
                          </a:cubicBezTo>
                          <a:cubicBezTo>
                            <a:pt x="86" y="124"/>
                            <a:pt x="86" y="122"/>
                            <a:pt x="86" y="119"/>
                          </a:cubicBezTo>
                          <a:cubicBezTo>
                            <a:pt x="87" y="116"/>
                            <a:pt x="88" y="111"/>
                            <a:pt x="94" y="111"/>
                          </a:cubicBezTo>
                          <a:cubicBezTo>
                            <a:pt x="99" y="111"/>
                            <a:pt x="107" y="108"/>
                            <a:pt x="107" y="101"/>
                          </a:cubicBezTo>
                          <a:cubicBezTo>
                            <a:pt x="107" y="100"/>
                            <a:pt x="107" y="99"/>
                            <a:pt x="106" y="98"/>
                          </a:cubicBezTo>
                          <a:cubicBezTo>
                            <a:pt x="105" y="97"/>
                            <a:pt x="104" y="96"/>
                            <a:pt x="104" y="94"/>
                          </a:cubicBezTo>
                          <a:cubicBezTo>
                            <a:pt x="104" y="92"/>
                            <a:pt x="106" y="90"/>
                            <a:pt x="107" y="89"/>
                          </a:cubicBezTo>
                          <a:cubicBezTo>
                            <a:pt x="108" y="87"/>
                            <a:pt x="109" y="86"/>
                            <a:pt x="109" y="85"/>
                          </a:cubicBezTo>
                          <a:cubicBezTo>
                            <a:pt x="109" y="83"/>
                            <a:pt x="108" y="81"/>
                            <a:pt x="107" y="80"/>
                          </a:cubicBezTo>
                          <a:cubicBezTo>
                            <a:pt x="106" y="78"/>
                            <a:pt x="104" y="75"/>
                            <a:pt x="104" y="71"/>
                          </a:cubicBezTo>
                          <a:cubicBezTo>
                            <a:pt x="104" y="64"/>
                            <a:pt x="110" y="63"/>
                            <a:pt x="115" y="61"/>
                          </a:cubicBezTo>
                          <a:cubicBezTo>
                            <a:pt x="118" y="61"/>
                            <a:pt x="120" y="60"/>
                            <a:pt x="121" y="59"/>
                          </a:cubicBezTo>
                          <a:cubicBezTo>
                            <a:pt x="126" y="56"/>
                            <a:pt x="129" y="51"/>
                            <a:pt x="132" y="44"/>
                          </a:cubicBezTo>
                          <a:cubicBezTo>
                            <a:pt x="132" y="43"/>
                            <a:pt x="133" y="42"/>
                            <a:pt x="134" y="41"/>
                          </a:cubicBezTo>
                          <a:cubicBezTo>
                            <a:pt x="139" y="32"/>
                            <a:pt x="144" y="22"/>
                            <a:pt x="148" y="12"/>
                          </a:cubicBezTo>
                          <a:cubicBezTo>
                            <a:pt x="146" y="13"/>
                            <a:pt x="144" y="13"/>
                            <a:pt x="142" y="1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" name="Freeform 1223">
                      <a:extLst>
                        <a:ext uri="{FF2B5EF4-FFF2-40B4-BE49-F238E27FC236}">
                          <a16:creationId xmlns:a16="http://schemas.microsoft.com/office/drawing/2014/main" id="{D017314A-AC9D-9DBC-352C-0B1E7F2525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491534"/>
                      <a:ext cx="30071" cy="48866"/>
                    </a:xfrm>
                    <a:custGeom>
                      <a:avLst/>
                      <a:gdLst>
                        <a:gd name="T0" fmla="*/ 70 w 70"/>
                        <a:gd name="T1" fmla="*/ 20 h 114"/>
                        <a:gd name="T2" fmla="*/ 68 w 70"/>
                        <a:gd name="T3" fmla="*/ 13 h 114"/>
                        <a:gd name="T4" fmla="*/ 65 w 70"/>
                        <a:gd name="T5" fmla="*/ 4 h 114"/>
                        <a:gd name="T6" fmla="*/ 65 w 70"/>
                        <a:gd name="T7" fmla="*/ 0 h 114"/>
                        <a:gd name="T8" fmla="*/ 53 w 70"/>
                        <a:gd name="T9" fmla="*/ 0 h 114"/>
                        <a:gd name="T10" fmla="*/ 46 w 70"/>
                        <a:gd name="T11" fmla="*/ 9 h 114"/>
                        <a:gd name="T12" fmla="*/ 40 w 70"/>
                        <a:gd name="T13" fmla="*/ 14 h 114"/>
                        <a:gd name="T14" fmla="*/ 38 w 70"/>
                        <a:gd name="T15" fmla="*/ 18 h 114"/>
                        <a:gd name="T16" fmla="*/ 35 w 70"/>
                        <a:gd name="T17" fmla="*/ 24 h 114"/>
                        <a:gd name="T18" fmla="*/ 31 w 70"/>
                        <a:gd name="T19" fmla="*/ 25 h 114"/>
                        <a:gd name="T20" fmla="*/ 29 w 70"/>
                        <a:gd name="T21" fmla="*/ 25 h 114"/>
                        <a:gd name="T22" fmla="*/ 27 w 70"/>
                        <a:gd name="T23" fmla="*/ 25 h 114"/>
                        <a:gd name="T24" fmla="*/ 23 w 70"/>
                        <a:gd name="T25" fmla="*/ 26 h 114"/>
                        <a:gd name="T26" fmla="*/ 22 w 70"/>
                        <a:gd name="T27" fmla="*/ 31 h 114"/>
                        <a:gd name="T28" fmla="*/ 23 w 70"/>
                        <a:gd name="T29" fmla="*/ 38 h 114"/>
                        <a:gd name="T30" fmla="*/ 23 w 70"/>
                        <a:gd name="T31" fmla="*/ 38 h 114"/>
                        <a:gd name="T32" fmla="*/ 23 w 70"/>
                        <a:gd name="T33" fmla="*/ 38 h 114"/>
                        <a:gd name="T34" fmla="*/ 13 w 70"/>
                        <a:gd name="T35" fmla="*/ 42 h 114"/>
                        <a:gd name="T36" fmla="*/ 8 w 70"/>
                        <a:gd name="T37" fmla="*/ 54 h 114"/>
                        <a:gd name="T38" fmla="*/ 5 w 70"/>
                        <a:gd name="T39" fmla="*/ 62 h 114"/>
                        <a:gd name="T40" fmla="*/ 2 w 70"/>
                        <a:gd name="T41" fmla="*/ 65 h 114"/>
                        <a:gd name="T42" fmla="*/ 0 w 70"/>
                        <a:gd name="T43" fmla="*/ 70 h 114"/>
                        <a:gd name="T44" fmla="*/ 3 w 70"/>
                        <a:gd name="T45" fmla="*/ 77 h 114"/>
                        <a:gd name="T46" fmla="*/ 7 w 70"/>
                        <a:gd name="T47" fmla="*/ 84 h 114"/>
                        <a:gd name="T48" fmla="*/ 3 w 70"/>
                        <a:gd name="T49" fmla="*/ 89 h 114"/>
                        <a:gd name="T50" fmla="*/ 1 w 70"/>
                        <a:gd name="T51" fmla="*/ 92 h 114"/>
                        <a:gd name="T52" fmla="*/ 5 w 70"/>
                        <a:gd name="T53" fmla="*/ 95 h 114"/>
                        <a:gd name="T54" fmla="*/ 14 w 70"/>
                        <a:gd name="T55" fmla="*/ 101 h 114"/>
                        <a:gd name="T56" fmla="*/ 15 w 70"/>
                        <a:gd name="T57" fmla="*/ 106 h 114"/>
                        <a:gd name="T58" fmla="*/ 17 w 70"/>
                        <a:gd name="T59" fmla="*/ 113 h 114"/>
                        <a:gd name="T60" fmla="*/ 18 w 70"/>
                        <a:gd name="T61" fmla="*/ 112 h 114"/>
                        <a:gd name="T62" fmla="*/ 21 w 70"/>
                        <a:gd name="T63" fmla="*/ 110 h 114"/>
                        <a:gd name="T64" fmla="*/ 24 w 70"/>
                        <a:gd name="T65" fmla="*/ 112 h 114"/>
                        <a:gd name="T66" fmla="*/ 26 w 70"/>
                        <a:gd name="T67" fmla="*/ 114 h 114"/>
                        <a:gd name="T68" fmla="*/ 40 w 70"/>
                        <a:gd name="T69" fmla="*/ 103 h 114"/>
                        <a:gd name="T70" fmla="*/ 40 w 70"/>
                        <a:gd name="T71" fmla="*/ 97 h 114"/>
                        <a:gd name="T72" fmla="*/ 41 w 70"/>
                        <a:gd name="T73" fmla="*/ 91 h 114"/>
                        <a:gd name="T74" fmla="*/ 42 w 70"/>
                        <a:gd name="T75" fmla="*/ 85 h 114"/>
                        <a:gd name="T76" fmla="*/ 42 w 70"/>
                        <a:gd name="T77" fmla="*/ 84 h 114"/>
                        <a:gd name="T78" fmla="*/ 43 w 70"/>
                        <a:gd name="T79" fmla="*/ 84 h 114"/>
                        <a:gd name="T80" fmla="*/ 45 w 70"/>
                        <a:gd name="T81" fmla="*/ 84 h 114"/>
                        <a:gd name="T82" fmla="*/ 47 w 70"/>
                        <a:gd name="T83" fmla="*/ 84 h 114"/>
                        <a:gd name="T84" fmla="*/ 47 w 70"/>
                        <a:gd name="T85" fmla="*/ 80 h 114"/>
                        <a:gd name="T86" fmla="*/ 56 w 70"/>
                        <a:gd name="T87" fmla="*/ 68 h 114"/>
                        <a:gd name="T88" fmla="*/ 64 w 70"/>
                        <a:gd name="T89" fmla="*/ 57 h 114"/>
                        <a:gd name="T90" fmla="*/ 63 w 70"/>
                        <a:gd name="T91" fmla="*/ 54 h 114"/>
                        <a:gd name="T92" fmla="*/ 61 w 70"/>
                        <a:gd name="T93" fmla="*/ 48 h 114"/>
                        <a:gd name="T94" fmla="*/ 68 w 70"/>
                        <a:gd name="T95" fmla="*/ 38 h 114"/>
                        <a:gd name="T96" fmla="*/ 68 w 70"/>
                        <a:gd name="T97" fmla="*/ 32 h 114"/>
                        <a:gd name="T98" fmla="*/ 69 w 70"/>
                        <a:gd name="T99" fmla="*/ 26 h 114"/>
                        <a:gd name="T100" fmla="*/ 70 w 70"/>
                        <a:gd name="T101" fmla="*/ 20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70" h="114">
                          <a:moveTo>
                            <a:pt x="70" y="20"/>
                          </a:moveTo>
                          <a:cubicBezTo>
                            <a:pt x="70" y="17"/>
                            <a:pt x="69" y="15"/>
                            <a:pt x="68" y="13"/>
                          </a:cubicBezTo>
                          <a:cubicBezTo>
                            <a:pt x="67" y="11"/>
                            <a:pt x="65" y="9"/>
                            <a:pt x="65" y="4"/>
                          </a:cubicBezTo>
                          <a:cubicBezTo>
                            <a:pt x="65" y="2"/>
                            <a:pt x="65" y="1"/>
                            <a:pt x="65" y="0"/>
                          </a:cubicBezTo>
                          <a:lnTo>
                            <a:pt x="53" y="0"/>
                          </a:lnTo>
                          <a:cubicBezTo>
                            <a:pt x="51" y="4"/>
                            <a:pt x="48" y="6"/>
                            <a:pt x="46" y="9"/>
                          </a:cubicBezTo>
                          <a:cubicBezTo>
                            <a:pt x="44" y="10"/>
                            <a:pt x="42" y="11"/>
                            <a:pt x="40" y="14"/>
                          </a:cubicBezTo>
                          <a:cubicBezTo>
                            <a:pt x="39" y="15"/>
                            <a:pt x="39" y="16"/>
                            <a:pt x="38" y="18"/>
                          </a:cubicBezTo>
                          <a:cubicBezTo>
                            <a:pt x="37" y="20"/>
                            <a:pt x="37" y="22"/>
                            <a:pt x="35" y="24"/>
                          </a:cubicBezTo>
                          <a:cubicBezTo>
                            <a:pt x="33" y="25"/>
                            <a:pt x="32" y="25"/>
                            <a:pt x="31" y="25"/>
                          </a:cubicBezTo>
                          <a:cubicBezTo>
                            <a:pt x="30" y="25"/>
                            <a:pt x="29" y="25"/>
                            <a:pt x="29" y="25"/>
                          </a:cubicBezTo>
                          <a:cubicBezTo>
                            <a:pt x="28" y="25"/>
                            <a:pt x="27" y="25"/>
                            <a:pt x="27" y="25"/>
                          </a:cubicBezTo>
                          <a:cubicBezTo>
                            <a:pt x="25" y="25"/>
                            <a:pt x="23" y="25"/>
                            <a:pt x="23" y="26"/>
                          </a:cubicBezTo>
                          <a:cubicBezTo>
                            <a:pt x="21" y="27"/>
                            <a:pt x="21" y="29"/>
                            <a:pt x="22" y="31"/>
                          </a:cubicBezTo>
                          <a:cubicBezTo>
                            <a:pt x="23" y="33"/>
                            <a:pt x="23" y="35"/>
                            <a:pt x="23" y="38"/>
                          </a:cubicBezTo>
                          <a:lnTo>
                            <a:pt x="23" y="38"/>
                          </a:lnTo>
                          <a:lnTo>
                            <a:pt x="23" y="38"/>
                          </a:lnTo>
                          <a:cubicBezTo>
                            <a:pt x="22" y="39"/>
                            <a:pt x="17" y="41"/>
                            <a:pt x="13" y="42"/>
                          </a:cubicBezTo>
                          <a:cubicBezTo>
                            <a:pt x="10" y="45"/>
                            <a:pt x="9" y="50"/>
                            <a:pt x="8" y="54"/>
                          </a:cubicBezTo>
                          <a:cubicBezTo>
                            <a:pt x="7" y="57"/>
                            <a:pt x="6" y="60"/>
                            <a:pt x="5" y="62"/>
                          </a:cubicBezTo>
                          <a:cubicBezTo>
                            <a:pt x="4" y="64"/>
                            <a:pt x="3" y="65"/>
                            <a:pt x="2" y="65"/>
                          </a:cubicBezTo>
                          <a:cubicBezTo>
                            <a:pt x="1" y="67"/>
                            <a:pt x="0" y="67"/>
                            <a:pt x="0" y="70"/>
                          </a:cubicBezTo>
                          <a:cubicBezTo>
                            <a:pt x="0" y="73"/>
                            <a:pt x="1" y="75"/>
                            <a:pt x="3" y="77"/>
                          </a:cubicBezTo>
                          <a:cubicBezTo>
                            <a:pt x="5" y="79"/>
                            <a:pt x="7" y="81"/>
                            <a:pt x="7" y="84"/>
                          </a:cubicBezTo>
                          <a:cubicBezTo>
                            <a:pt x="7" y="86"/>
                            <a:pt x="5" y="88"/>
                            <a:pt x="3" y="89"/>
                          </a:cubicBezTo>
                          <a:cubicBezTo>
                            <a:pt x="2" y="90"/>
                            <a:pt x="1" y="91"/>
                            <a:pt x="1" y="92"/>
                          </a:cubicBezTo>
                          <a:cubicBezTo>
                            <a:pt x="2" y="93"/>
                            <a:pt x="4" y="94"/>
                            <a:pt x="5" y="95"/>
                          </a:cubicBezTo>
                          <a:cubicBezTo>
                            <a:pt x="10" y="97"/>
                            <a:pt x="13" y="99"/>
                            <a:pt x="14" y="101"/>
                          </a:cubicBezTo>
                          <a:cubicBezTo>
                            <a:pt x="14" y="102"/>
                            <a:pt x="14" y="104"/>
                            <a:pt x="15" y="106"/>
                          </a:cubicBezTo>
                          <a:cubicBezTo>
                            <a:pt x="15" y="111"/>
                            <a:pt x="15" y="113"/>
                            <a:pt x="17" y="113"/>
                          </a:cubicBezTo>
                          <a:cubicBezTo>
                            <a:pt x="18" y="113"/>
                            <a:pt x="18" y="112"/>
                            <a:pt x="18" y="112"/>
                          </a:cubicBezTo>
                          <a:cubicBezTo>
                            <a:pt x="19" y="111"/>
                            <a:pt x="20" y="110"/>
                            <a:pt x="21" y="110"/>
                          </a:cubicBezTo>
                          <a:cubicBezTo>
                            <a:pt x="22" y="110"/>
                            <a:pt x="23" y="111"/>
                            <a:pt x="24" y="112"/>
                          </a:cubicBezTo>
                          <a:cubicBezTo>
                            <a:pt x="25" y="113"/>
                            <a:pt x="25" y="114"/>
                            <a:pt x="26" y="114"/>
                          </a:cubicBezTo>
                          <a:cubicBezTo>
                            <a:pt x="30" y="114"/>
                            <a:pt x="40" y="106"/>
                            <a:pt x="40" y="103"/>
                          </a:cubicBezTo>
                          <a:lnTo>
                            <a:pt x="40" y="97"/>
                          </a:lnTo>
                          <a:cubicBezTo>
                            <a:pt x="40" y="95"/>
                            <a:pt x="40" y="93"/>
                            <a:pt x="41" y="91"/>
                          </a:cubicBezTo>
                          <a:cubicBezTo>
                            <a:pt x="41" y="89"/>
                            <a:pt x="42" y="87"/>
                            <a:pt x="42" y="85"/>
                          </a:cubicBezTo>
                          <a:lnTo>
                            <a:pt x="42" y="84"/>
                          </a:lnTo>
                          <a:lnTo>
                            <a:pt x="43" y="84"/>
                          </a:lnTo>
                          <a:cubicBezTo>
                            <a:pt x="44" y="84"/>
                            <a:pt x="44" y="84"/>
                            <a:pt x="45" y="84"/>
                          </a:cubicBezTo>
                          <a:cubicBezTo>
                            <a:pt x="45" y="84"/>
                            <a:pt x="46" y="84"/>
                            <a:pt x="47" y="84"/>
                          </a:cubicBezTo>
                          <a:lnTo>
                            <a:pt x="47" y="80"/>
                          </a:lnTo>
                          <a:cubicBezTo>
                            <a:pt x="47" y="76"/>
                            <a:pt x="51" y="72"/>
                            <a:pt x="56" y="68"/>
                          </a:cubicBezTo>
                          <a:cubicBezTo>
                            <a:pt x="60" y="64"/>
                            <a:pt x="64" y="61"/>
                            <a:pt x="64" y="57"/>
                          </a:cubicBezTo>
                          <a:cubicBezTo>
                            <a:pt x="64" y="56"/>
                            <a:pt x="64" y="55"/>
                            <a:pt x="63" y="54"/>
                          </a:cubicBezTo>
                          <a:cubicBezTo>
                            <a:pt x="62" y="52"/>
                            <a:pt x="61" y="51"/>
                            <a:pt x="61" y="48"/>
                          </a:cubicBezTo>
                          <a:cubicBezTo>
                            <a:pt x="61" y="42"/>
                            <a:pt x="63" y="38"/>
                            <a:pt x="68" y="38"/>
                          </a:cubicBezTo>
                          <a:cubicBezTo>
                            <a:pt x="68" y="36"/>
                            <a:pt x="68" y="34"/>
                            <a:pt x="68" y="32"/>
                          </a:cubicBezTo>
                          <a:cubicBezTo>
                            <a:pt x="68" y="29"/>
                            <a:pt x="69" y="27"/>
                            <a:pt x="69" y="26"/>
                          </a:cubicBezTo>
                          <a:cubicBezTo>
                            <a:pt x="70" y="24"/>
                            <a:pt x="70" y="22"/>
                            <a:pt x="70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" name="Freeform 1224">
                      <a:extLst>
                        <a:ext uri="{FF2B5EF4-FFF2-40B4-BE49-F238E27FC236}">
                          <a16:creationId xmlns:a16="http://schemas.microsoft.com/office/drawing/2014/main" id="{C7D51924-2B08-9ABF-F5B8-7D532FD462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506570"/>
                      <a:ext cx="43228" cy="33830"/>
                    </a:xfrm>
                    <a:custGeom>
                      <a:avLst/>
                      <a:gdLst>
                        <a:gd name="T0" fmla="*/ 0 w 100"/>
                        <a:gd name="T1" fmla="*/ 43 h 76"/>
                        <a:gd name="T2" fmla="*/ 0 w 100"/>
                        <a:gd name="T3" fmla="*/ 47 h 76"/>
                        <a:gd name="T4" fmla="*/ 4 w 100"/>
                        <a:gd name="T5" fmla="*/ 52 h 76"/>
                        <a:gd name="T6" fmla="*/ 6 w 100"/>
                        <a:gd name="T7" fmla="*/ 54 h 76"/>
                        <a:gd name="T8" fmla="*/ 20 w 100"/>
                        <a:gd name="T9" fmla="*/ 57 h 76"/>
                        <a:gd name="T10" fmla="*/ 32 w 100"/>
                        <a:gd name="T11" fmla="*/ 59 h 76"/>
                        <a:gd name="T12" fmla="*/ 36 w 100"/>
                        <a:gd name="T13" fmla="*/ 62 h 76"/>
                        <a:gd name="T14" fmla="*/ 39 w 100"/>
                        <a:gd name="T15" fmla="*/ 65 h 76"/>
                        <a:gd name="T16" fmla="*/ 51 w 100"/>
                        <a:gd name="T17" fmla="*/ 60 h 76"/>
                        <a:gd name="T18" fmla="*/ 60 w 100"/>
                        <a:gd name="T19" fmla="*/ 57 h 76"/>
                        <a:gd name="T20" fmla="*/ 68 w 100"/>
                        <a:gd name="T21" fmla="*/ 65 h 76"/>
                        <a:gd name="T22" fmla="*/ 71 w 100"/>
                        <a:gd name="T23" fmla="*/ 68 h 76"/>
                        <a:gd name="T24" fmla="*/ 73 w 100"/>
                        <a:gd name="T25" fmla="*/ 67 h 76"/>
                        <a:gd name="T26" fmla="*/ 76 w 100"/>
                        <a:gd name="T27" fmla="*/ 66 h 76"/>
                        <a:gd name="T28" fmla="*/ 77 w 100"/>
                        <a:gd name="T29" fmla="*/ 66 h 76"/>
                        <a:gd name="T30" fmla="*/ 77 w 100"/>
                        <a:gd name="T31" fmla="*/ 67 h 76"/>
                        <a:gd name="T32" fmla="*/ 81 w 100"/>
                        <a:gd name="T33" fmla="*/ 72 h 76"/>
                        <a:gd name="T34" fmla="*/ 82 w 100"/>
                        <a:gd name="T35" fmla="*/ 71 h 76"/>
                        <a:gd name="T36" fmla="*/ 85 w 100"/>
                        <a:gd name="T37" fmla="*/ 69 h 76"/>
                        <a:gd name="T38" fmla="*/ 91 w 100"/>
                        <a:gd name="T39" fmla="*/ 72 h 76"/>
                        <a:gd name="T40" fmla="*/ 98 w 100"/>
                        <a:gd name="T41" fmla="*/ 76 h 76"/>
                        <a:gd name="T42" fmla="*/ 98 w 100"/>
                        <a:gd name="T43" fmla="*/ 74 h 76"/>
                        <a:gd name="T44" fmla="*/ 98 w 100"/>
                        <a:gd name="T45" fmla="*/ 63 h 76"/>
                        <a:gd name="T46" fmla="*/ 96 w 100"/>
                        <a:gd name="T47" fmla="*/ 63 h 76"/>
                        <a:gd name="T48" fmla="*/ 90 w 100"/>
                        <a:gd name="T49" fmla="*/ 59 h 76"/>
                        <a:gd name="T50" fmla="*/ 91 w 100"/>
                        <a:gd name="T51" fmla="*/ 53 h 76"/>
                        <a:gd name="T52" fmla="*/ 93 w 100"/>
                        <a:gd name="T53" fmla="*/ 47 h 76"/>
                        <a:gd name="T54" fmla="*/ 84 w 100"/>
                        <a:gd name="T55" fmla="*/ 35 h 76"/>
                        <a:gd name="T56" fmla="*/ 83 w 100"/>
                        <a:gd name="T57" fmla="*/ 29 h 76"/>
                        <a:gd name="T58" fmla="*/ 79 w 100"/>
                        <a:gd name="T59" fmla="*/ 21 h 76"/>
                        <a:gd name="T60" fmla="*/ 79 w 100"/>
                        <a:gd name="T61" fmla="*/ 21 h 76"/>
                        <a:gd name="T62" fmla="*/ 79 w 100"/>
                        <a:gd name="T63" fmla="*/ 21 h 76"/>
                        <a:gd name="T64" fmla="*/ 78 w 100"/>
                        <a:gd name="T65" fmla="*/ 21 h 76"/>
                        <a:gd name="T66" fmla="*/ 75 w 100"/>
                        <a:gd name="T67" fmla="*/ 21 h 76"/>
                        <a:gd name="T68" fmla="*/ 69 w 100"/>
                        <a:gd name="T69" fmla="*/ 13 h 76"/>
                        <a:gd name="T70" fmla="*/ 63 w 100"/>
                        <a:gd name="T71" fmla="*/ 6 h 76"/>
                        <a:gd name="T72" fmla="*/ 61 w 100"/>
                        <a:gd name="T73" fmla="*/ 7 h 76"/>
                        <a:gd name="T74" fmla="*/ 57 w 100"/>
                        <a:gd name="T75" fmla="*/ 9 h 76"/>
                        <a:gd name="T76" fmla="*/ 51 w 100"/>
                        <a:gd name="T77" fmla="*/ 6 h 76"/>
                        <a:gd name="T78" fmla="*/ 49 w 100"/>
                        <a:gd name="T79" fmla="*/ 5 h 76"/>
                        <a:gd name="T80" fmla="*/ 42 w 100"/>
                        <a:gd name="T81" fmla="*/ 4 h 76"/>
                        <a:gd name="T82" fmla="*/ 35 w 100"/>
                        <a:gd name="T83" fmla="*/ 4 h 76"/>
                        <a:gd name="T84" fmla="*/ 33 w 100"/>
                        <a:gd name="T85" fmla="*/ 2 h 76"/>
                        <a:gd name="T86" fmla="*/ 30 w 100"/>
                        <a:gd name="T87" fmla="*/ 0 h 76"/>
                        <a:gd name="T88" fmla="*/ 29 w 100"/>
                        <a:gd name="T89" fmla="*/ 2 h 76"/>
                        <a:gd name="T90" fmla="*/ 24 w 100"/>
                        <a:gd name="T91" fmla="*/ 5 h 76"/>
                        <a:gd name="T92" fmla="*/ 21 w 100"/>
                        <a:gd name="T93" fmla="*/ 3 h 76"/>
                        <a:gd name="T94" fmla="*/ 14 w 100"/>
                        <a:gd name="T95" fmla="*/ 11 h 76"/>
                        <a:gd name="T96" fmla="*/ 16 w 100"/>
                        <a:gd name="T97" fmla="*/ 16 h 76"/>
                        <a:gd name="T98" fmla="*/ 17 w 100"/>
                        <a:gd name="T99" fmla="*/ 20 h 76"/>
                        <a:gd name="T100" fmla="*/ 8 w 100"/>
                        <a:gd name="T101" fmla="*/ 33 h 76"/>
                        <a:gd name="T102" fmla="*/ 0 w 100"/>
                        <a:gd name="T103" fmla="*/ 43 h 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0" y="43"/>
                          </a:moveTo>
                          <a:lnTo>
                            <a:pt x="0" y="47"/>
                          </a:lnTo>
                          <a:cubicBezTo>
                            <a:pt x="3" y="48"/>
                            <a:pt x="4" y="50"/>
                            <a:pt x="4" y="52"/>
                          </a:cubicBezTo>
                          <a:cubicBezTo>
                            <a:pt x="5" y="53"/>
                            <a:pt x="6" y="54"/>
                            <a:pt x="6" y="54"/>
                          </a:cubicBezTo>
                          <a:cubicBezTo>
                            <a:pt x="12" y="56"/>
                            <a:pt x="16" y="56"/>
                            <a:pt x="20" y="57"/>
                          </a:cubicBezTo>
                          <a:cubicBezTo>
                            <a:pt x="24" y="57"/>
                            <a:pt x="27" y="57"/>
                            <a:pt x="32" y="59"/>
                          </a:cubicBezTo>
                          <a:cubicBezTo>
                            <a:pt x="34" y="60"/>
                            <a:pt x="35" y="61"/>
                            <a:pt x="36" y="62"/>
                          </a:cubicBezTo>
                          <a:cubicBezTo>
                            <a:pt x="37" y="64"/>
                            <a:pt x="38" y="65"/>
                            <a:pt x="39" y="65"/>
                          </a:cubicBezTo>
                          <a:cubicBezTo>
                            <a:pt x="44" y="65"/>
                            <a:pt x="48" y="62"/>
                            <a:pt x="51" y="60"/>
                          </a:cubicBezTo>
                          <a:cubicBezTo>
                            <a:pt x="54" y="58"/>
                            <a:pt x="57" y="57"/>
                            <a:pt x="60" y="57"/>
                          </a:cubicBezTo>
                          <a:cubicBezTo>
                            <a:pt x="66" y="57"/>
                            <a:pt x="68" y="62"/>
                            <a:pt x="68" y="65"/>
                          </a:cubicBezTo>
                          <a:cubicBezTo>
                            <a:pt x="69" y="67"/>
                            <a:pt x="70" y="68"/>
                            <a:pt x="71" y="68"/>
                          </a:cubicBezTo>
                          <a:cubicBezTo>
                            <a:pt x="71" y="68"/>
                            <a:pt x="72" y="68"/>
                            <a:pt x="73" y="67"/>
                          </a:cubicBezTo>
                          <a:cubicBezTo>
                            <a:pt x="74" y="67"/>
                            <a:pt x="75" y="66"/>
                            <a:pt x="76" y="66"/>
                          </a:cubicBezTo>
                          <a:lnTo>
                            <a:pt x="77" y="66"/>
                          </a:lnTo>
                          <a:lnTo>
                            <a:pt x="77" y="67"/>
                          </a:lnTo>
                          <a:cubicBezTo>
                            <a:pt x="78" y="68"/>
                            <a:pt x="79" y="72"/>
                            <a:pt x="81" y="72"/>
                          </a:cubicBezTo>
                          <a:cubicBezTo>
                            <a:pt x="81" y="72"/>
                            <a:pt x="82" y="71"/>
                            <a:pt x="82" y="71"/>
                          </a:cubicBezTo>
                          <a:cubicBezTo>
                            <a:pt x="83" y="70"/>
                            <a:pt x="84" y="69"/>
                            <a:pt x="85" y="69"/>
                          </a:cubicBezTo>
                          <a:cubicBezTo>
                            <a:pt x="87" y="69"/>
                            <a:pt x="89" y="71"/>
                            <a:pt x="91" y="72"/>
                          </a:cubicBezTo>
                          <a:cubicBezTo>
                            <a:pt x="93" y="74"/>
                            <a:pt x="95" y="75"/>
                            <a:pt x="98" y="76"/>
                          </a:cubicBezTo>
                          <a:cubicBezTo>
                            <a:pt x="98" y="75"/>
                            <a:pt x="98" y="74"/>
                            <a:pt x="98" y="74"/>
                          </a:cubicBezTo>
                          <a:cubicBezTo>
                            <a:pt x="99" y="70"/>
                            <a:pt x="100" y="66"/>
                            <a:pt x="98" y="63"/>
                          </a:cubicBezTo>
                          <a:cubicBezTo>
                            <a:pt x="98" y="63"/>
                            <a:pt x="97" y="63"/>
                            <a:pt x="96" y="63"/>
                          </a:cubicBezTo>
                          <a:cubicBezTo>
                            <a:pt x="93" y="62"/>
                            <a:pt x="90" y="61"/>
                            <a:pt x="90" y="59"/>
                          </a:cubicBezTo>
                          <a:cubicBezTo>
                            <a:pt x="90" y="57"/>
                            <a:pt x="91" y="55"/>
                            <a:pt x="91" y="53"/>
                          </a:cubicBezTo>
                          <a:cubicBezTo>
                            <a:pt x="92" y="52"/>
                            <a:pt x="93" y="50"/>
                            <a:pt x="93" y="47"/>
                          </a:cubicBezTo>
                          <a:cubicBezTo>
                            <a:pt x="89" y="44"/>
                            <a:pt x="86" y="41"/>
                            <a:pt x="84" y="35"/>
                          </a:cubicBezTo>
                          <a:cubicBezTo>
                            <a:pt x="84" y="33"/>
                            <a:pt x="83" y="31"/>
                            <a:pt x="83" y="29"/>
                          </a:cubicBezTo>
                          <a:cubicBezTo>
                            <a:pt x="82" y="24"/>
                            <a:pt x="81" y="21"/>
                            <a:pt x="79" y="21"/>
                          </a:cubicBezTo>
                          <a:lnTo>
                            <a:pt x="79" y="21"/>
                          </a:lnTo>
                          <a:lnTo>
                            <a:pt x="79" y="21"/>
                          </a:lnTo>
                          <a:cubicBezTo>
                            <a:pt x="78" y="21"/>
                            <a:pt x="78" y="21"/>
                            <a:pt x="78" y="21"/>
                          </a:cubicBezTo>
                          <a:cubicBezTo>
                            <a:pt x="77" y="21"/>
                            <a:pt x="77" y="21"/>
                            <a:pt x="75" y="21"/>
                          </a:cubicBezTo>
                          <a:cubicBezTo>
                            <a:pt x="70" y="21"/>
                            <a:pt x="70" y="17"/>
                            <a:pt x="69" y="13"/>
                          </a:cubicBezTo>
                          <a:cubicBezTo>
                            <a:pt x="68" y="9"/>
                            <a:pt x="67" y="6"/>
                            <a:pt x="63" y="6"/>
                          </a:cubicBezTo>
                          <a:cubicBezTo>
                            <a:pt x="62" y="6"/>
                            <a:pt x="62" y="7"/>
                            <a:pt x="61" y="7"/>
                          </a:cubicBezTo>
                          <a:cubicBezTo>
                            <a:pt x="60" y="8"/>
                            <a:pt x="59" y="9"/>
                            <a:pt x="57" y="9"/>
                          </a:cubicBezTo>
                          <a:cubicBezTo>
                            <a:pt x="54" y="9"/>
                            <a:pt x="53" y="7"/>
                            <a:pt x="51" y="6"/>
                          </a:cubicBezTo>
                          <a:cubicBezTo>
                            <a:pt x="50" y="5"/>
                            <a:pt x="50" y="5"/>
                            <a:pt x="49" y="5"/>
                          </a:cubicBezTo>
                          <a:cubicBezTo>
                            <a:pt x="47" y="4"/>
                            <a:pt x="45" y="4"/>
                            <a:pt x="42" y="4"/>
                          </a:cubicBezTo>
                          <a:cubicBezTo>
                            <a:pt x="40" y="4"/>
                            <a:pt x="37" y="5"/>
                            <a:pt x="35" y="4"/>
                          </a:cubicBezTo>
                          <a:cubicBezTo>
                            <a:pt x="34" y="3"/>
                            <a:pt x="33" y="2"/>
                            <a:pt x="33" y="2"/>
                          </a:cubicBezTo>
                          <a:cubicBezTo>
                            <a:pt x="33" y="1"/>
                            <a:pt x="32" y="0"/>
                            <a:pt x="30" y="0"/>
                          </a:cubicBezTo>
                          <a:cubicBezTo>
                            <a:pt x="30" y="0"/>
                            <a:pt x="29" y="1"/>
                            <a:pt x="29" y="2"/>
                          </a:cubicBezTo>
                          <a:cubicBezTo>
                            <a:pt x="28" y="3"/>
                            <a:pt x="26" y="5"/>
                            <a:pt x="24" y="5"/>
                          </a:cubicBezTo>
                          <a:cubicBezTo>
                            <a:pt x="23" y="5"/>
                            <a:pt x="22" y="4"/>
                            <a:pt x="21" y="3"/>
                          </a:cubicBezTo>
                          <a:cubicBezTo>
                            <a:pt x="17" y="3"/>
                            <a:pt x="14" y="5"/>
                            <a:pt x="14" y="11"/>
                          </a:cubicBezTo>
                          <a:cubicBezTo>
                            <a:pt x="14" y="13"/>
                            <a:pt x="15" y="14"/>
                            <a:pt x="16" y="16"/>
                          </a:cubicBezTo>
                          <a:cubicBezTo>
                            <a:pt x="17" y="17"/>
                            <a:pt x="17" y="18"/>
                            <a:pt x="17" y="20"/>
                          </a:cubicBezTo>
                          <a:cubicBezTo>
                            <a:pt x="17" y="25"/>
                            <a:pt x="13" y="29"/>
                            <a:pt x="8" y="33"/>
                          </a:cubicBezTo>
                          <a:cubicBezTo>
                            <a:pt x="4" y="36"/>
                            <a:pt x="0" y="40"/>
                            <a:pt x="0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" name="Freeform 1225">
                      <a:extLst>
                        <a:ext uri="{FF2B5EF4-FFF2-40B4-BE49-F238E27FC236}">
                          <a16:creationId xmlns:a16="http://schemas.microsoft.com/office/drawing/2014/main" id="{C6913D85-ED6B-B846-D486-64AE2A2684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3049" y="4512209"/>
                      <a:ext cx="78937" cy="65782"/>
                    </a:xfrm>
                    <a:custGeom>
                      <a:avLst/>
                      <a:gdLst>
                        <a:gd name="T0" fmla="*/ 24 w 185"/>
                        <a:gd name="T1" fmla="*/ 80 h 151"/>
                        <a:gd name="T2" fmla="*/ 27 w 185"/>
                        <a:gd name="T3" fmla="*/ 80 h 151"/>
                        <a:gd name="T4" fmla="*/ 37 w 185"/>
                        <a:gd name="T5" fmla="*/ 85 h 151"/>
                        <a:gd name="T6" fmla="*/ 42 w 185"/>
                        <a:gd name="T7" fmla="*/ 88 h 151"/>
                        <a:gd name="T8" fmla="*/ 57 w 185"/>
                        <a:gd name="T9" fmla="*/ 101 h 151"/>
                        <a:gd name="T10" fmla="*/ 72 w 185"/>
                        <a:gd name="T11" fmla="*/ 113 h 151"/>
                        <a:gd name="T12" fmla="*/ 85 w 185"/>
                        <a:gd name="T13" fmla="*/ 113 h 151"/>
                        <a:gd name="T14" fmla="*/ 92 w 185"/>
                        <a:gd name="T15" fmla="*/ 112 h 151"/>
                        <a:gd name="T16" fmla="*/ 95 w 185"/>
                        <a:gd name="T17" fmla="*/ 108 h 151"/>
                        <a:gd name="T18" fmla="*/ 99 w 185"/>
                        <a:gd name="T19" fmla="*/ 114 h 151"/>
                        <a:gd name="T20" fmla="*/ 114 w 185"/>
                        <a:gd name="T21" fmla="*/ 130 h 151"/>
                        <a:gd name="T22" fmla="*/ 125 w 185"/>
                        <a:gd name="T23" fmla="*/ 140 h 151"/>
                        <a:gd name="T24" fmla="*/ 149 w 185"/>
                        <a:gd name="T25" fmla="*/ 151 h 151"/>
                        <a:gd name="T26" fmla="*/ 185 w 185"/>
                        <a:gd name="T27" fmla="*/ 116 h 151"/>
                        <a:gd name="T28" fmla="*/ 174 w 185"/>
                        <a:gd name="T29" fmla="*/ 106 h 151"/>
                        <a:gd name="T30" fmla="*/ 175 w 185"/>
                        <a:gd name="T31" fmla="*/ 99 h 151"/>
                        <a:gd name="T32" fmla="*/ 172 w 185"/>
                        <a:gd name="T33" fmla="*/ 97 h 151"/>
                        <a:gd name="T34" fmla="*/ 163 w 185"/>
                        <a:gd name="T35" fmla="*/ 102 h 151"/>
                        <a:gd name="T36" fmla="*/ 158 w 185"/>
                        <a:gd name="T37" fmla="*/ 96 h 151"/>
                        <a:gd name="T38" fmla="*/ 149 w 185"/>
                        <a:gd name="T39" fmla="*/ 88 h 151"/>
                        <a:gd name="T40" fmla="*/ 135 w 185"/>
                        <a:gd name="T41" fmla="*/ 87 h 151"/>
                        <a:gd name="T42" fmla="*/ 123 w 185"/>
                        <a:gd name="T43" fmla="*/ 73 h 151"/>
                        <a:gd name="T44" fmla="*/ 111 w 185"/>
                        <a:gd name="T45" fmla="*/ 70 h 151"/>
                        <a:gd name="T46" fmla="*/ 104 w 185"/>
                        <a:gd name="T47" fmla="*/ 59 h 151"/>
                        <a:gd name="T48" fmla="*/ 100 w 185"/>
                        <a:gd name="T49" fmla="*/ 59 h 151"/>
                        <a:gd name="T50" fmla="*/ 88 w 185"/>
                        <a:gd name="T51" fmla="*/ 47 h 151"/>
                        <a:gd name="T52" fmla="*/ 88 w 185"/>
                        <a:gd name="T53" fmla="*/ 12 h 151"/>
                        <a:gd name="T54" fmla="*/ 80 w 185"/>
                        <a:gd name="T55" fmla="*/ 1 h 151"/>
                        <a:gd name="T56" fmla="*/ 70 w 185"/>
                        <a:gd name="T57" fmla="*/ 0 h 151"/>
                        <a:gd name="T58" fmla="*/ 61 w 185"/>
                        <a:gd name="T59" fmla="*/ 7 h 151"/>
                        <a:gd name="T60" fmla="*/ 27 w 185"/>
                        <a:gd name="T61" fmla="*/ 17 h 151"/>
                        <a:gd name="T62" fmla="*/ 27 w 185"/>
                        <a:gd name="T63" fmla="*/ 29 h 151"/>
                        <a:gd name="T64" fmla="*/ 3 w 185"/>
                        <a:gd name="T65" fmla="*/ 35 h 151"/>
                        <a:gd name="T66" fmla="*/ 0 w 185"/>
                        <a:gd name="T67" fmla="*/ 46 h 151"/>
                        <a:gd name="T68" fmla="*/ 8 w 185"/>
                        <a:gd name="T69" fmla="*/ 49 h 151"/>
                        <a:gd name="T70" fmla="*/ 8 w 185"/>
                        <a:gd name="T71" fmla="*/ 65 h 151"/>
                        <a:gd name="T72" fmla="*/ 13 w 185"/>
                        <a:gd name="T73" fmla="*/ 66 h 151"/>
                        <a:gd name="T74" fmla="*/ 21 w 185"/>
                        <a:gd name="T75" fmla="*/ 65 h 151"/>
                        <a:gd name="T76" fmla="*/ 23 w 185"/>
                        <a:gd name="T77" fmla="*/ 78 h 1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5" h="151">
                          <a:moveTo>
                            <a:pt x="23" y="78"/>
                          </a:moveTo>
                          <a:cubicBezTo>
                            <a:pt x="23" y="79"/>
                            <a:pt x="23" y="80"/>
                            <a:pt x="24" y="80"/>
                          </a:cubicBezTo>
                          <a:cubicBezTo>
                            <a:pt x="24" y="80"/>
                            <a:pt x="24" y="80"/>
                            <a:pt x="25" y="80"/>
                          </a:cubicBezTo>
                          <a:cubicBezTo>
                            <a:pt x="25" y="80"/>
                            <a:pt x="26" y="80"/>
                            <a:pt x="27" y="80"/>
                          </a:cubicBezTo>
                          <a:cubicBezTo>
                            <a:pt x="27" y="80"/>
                            <a:pt x="28" y="80"/>
                            <a:pt x="29" y="80"/>
                          </a:cubicBezTo>
                          <a:cubicBezTo>
                            <a:pt x="33" y="80"/>
                            <a:pt x="35" y="82"/>
                            <a:pt x="37" y="85"/>
                          </a:cubicBezTo>
                          <a:cubicBezTo>
                            <a:pt x="38" y="87"/>
                            <a:pt x="40" y="88"/>
                            <a:pt x="42" y="89"/>
                          </a:cubicBezTo>
                          <a:cubicBezTo>
                            <a:pt x="42" y="88"/>
                            <a:pt x="42" y="88"/>
                            <a:pt x="42" y="88"/>
                          </a:cubicBezTo>
                          <a:cubicBezTo>
                            <a:pt x="43" y="87"/>
                            <a:pt x="44" y="85"/>
                            <a:pt x="46" y="85"/>
                          </a:cubicBezTo>
                          <a:cubicBezTo>
                            <a:pt x="53" y="85"/>
                            <a:pt x="55" y="93"/>
                            <a:pt x="57" y="101"/>
                          </a:cubicBezTo>
                          <a:cubicBezTo>
                            <a:pt x="58" y="108"/>
                            <a:pt x="60" y="115"/>
                            <a:pt x="66" y="115"/>
                          </a:cubicBezTo>
                          <a:cubicBezTo>
                            <a:pt x="69" y="115"/>
                            <a:pt x="70" y="114"/>
                            <a:pt x="72" y="113"/>
                          </a:cubicBezTo>
                          <a:cubicBezTo>
                            <a:pt x="74" y="112"/>
                            <a:pt x="76" y="111"/>
                            <a:pt x="79" y="111"/>
                          </a:cubicBezTo>
                          <a:cubicBezTo>
                            <a:pt x="81" y="111"/>
                            <a:pt x="83" y="112"/>
                            <a:pt x="85" y="113"/>
                          </a:cubicBezTo>
                          <a:cubicBezTo>
                            <a:pt x="86" y="114"/>
                            <a:pt x="88" y="115"/>
                            <a:pt x="90" y="115"/>
                          </a:cubicBezTo>
                          <a:cubicBezTo>
                            <a:pt x="91" y="115"/>
                            <a:pt x="91" y="114"/>
                            <a:pt x="92" y="112"/>
                          </a:cubicBezTo>
                          <a:cubicBezTo>
                            <a:pt x="93" y="111"/>
                            <a:pt x="93" y="109"/>
                            <a:pt x="95" y="108"/>
                          </a:cubicBezTo>
                          <a:lnTo>
                            <a:pt x="95" y="108"/>
                          </a:lnTo>
                          <a:lnTo>
                            <a:pt x="96" y="109"/>
                          </a:lnTo>
                          <a:cubicBezTo>
                            <a:pt x="98" y="111"/>
                            <a:pt x="98" y="113"/>
                            <a:pt x="99" y="114"/>
                          </a:cubicBezTo>
                          <a:cubicBezTo>
                            <a:pt x="99" y="116"/>
                            <a:pt x="99" y="117"/>
                            <a:pt x="100" y="118"/>
                          </a:cubicBezTo>
                          <a:cubicBezTo>
                            <a:pt x="104" y="124"/>
                            <a:pt x="109" y="127"/>
                            <a:pt x="114" y="130"/>
                          </a:cubicBezTo>
                          <a:cubicBezTo>
                            <a:pt x="118" y="133"/>
                            <a:pt x="121" y="136"/>
                            <a:pt x="125" y="139"/>
                          </a:cubicBezTo>
                          <a:lnTo>
                            <a:pt x="125" y="140"/>
                          </a:lnTo>
                          <a:cubicBezTo>
                            <a:pt x="128" y="145"/>
                            <a:pt x="137" y="151"/>
                            <a:pt x="146" y="151"/>
                          </a:cubicBezTo>
                          <a:cubicBezTo>
                            <a:pt x="147" y="151"/>
                            <a:pt x="148" y="151"/>
                            <a:pt x="149" y="151"/>
                          </a:cubicBezTo>
                          <a:cubicBezTo>
                            <a:pt x="159" y="148"/>
                            <a:pt x="166" y="139"/>
                            <a:pt x="173" y="130"/>
                          </a:cubicBezTo>
                          <a:cubicBezTo>
                            <a:pt x="177" y="125"/>
                            <a:pt x="181" y="120"/>
                            <a:pt x="185" y="116"/>
                          </a:cubicBezTo>
                          <a:cubicBezTo>
                            <a:pt x="184" y="115"/>
                            <a:pt x="182" y="114"/>
                            <a:pt x="181" y="113"/>
                          </a:cubicBezTo>
                          <a:cubicBezTo>
                            <a:pt x="178" y="112"/>
                            <a:pt x="175" y="110"/>
                            <a:pt x="174" y="106"/>
                          </a:cubicBezTo>
                          <a:cubicBezTo>
                            <a:pt x="174" y="105"/>
                            <a:pt x="175" y="104"/>
                            <a:pt x="175" y="103"/>
                          </a:cubicBezTo>
                          <a:cubicBezTo>
                            <a:pt x="176" y="101"/>
                            <a:pt x="176" y="100"/>
                            <a:pt x="175" y="99"/>
                          </a:cubicBezTo>
                          <a:lnTo>
                            <a:pt x="175" y="99"/>
                          </a:lnTo>
                          <a:cubicBezTo>
                            <a:pt x="175" y="98"/>
                            <a:pt x="173" y="97"/>
                            <a:pt x="172" y="97"/>
                          </a:cubicBezTo>
                          <a:cubicBezTo>
                            <a:pt x="170" y="97"/>
                            <a:pt x="170" y="98"/>
                            <a:pt x="169" y="99"/>
                          </a:cubicBezTo>
                          <a:cubicBezTo>
                            <a:pt x="168" y="100"/>
                            <a:pt x="167" y="102"/>
                            <a:pt x="163" y="102"/>
                          </a:cubicBezTo>
                          <a:cubicBezTo>
                            <a:pt x="159" y="102"/>
                            <a:pt x="159" y="99"/>
                            <a:pt x="158" y="97"/>
                          </a:cubicBezTo>
                          <a:cubicBezTo>
                            <a:pt x="158" y="96"/>
                            <a:pt x="158" y="96"/>
                            <a:pt x="158" y="96"/>
                          </a:cubicBezTo>
                          <a:cubicBezTo>
                            <a:pt x="157" y="95"/>
                            <a:pt x="157" y="94"/>
                            <a:pt x="156" y="94"/>
                          </a:cubicBezTo>
                          <a:cubicBezTo>
                            <a:pt x="154" y="92"/>
                            <a:pt x="152" y="90"/>
                            <a:pt x="149" y="88"/>
                          </a:cubicBezTo>
                          <a:lnTo>
                            <a:pt x="136" y="88"/>
                          </a:lnTo>
                          <a:lnTo>
                            <a:pt x="135" y="87"/>
                          </a:lnTo>
                          <a:cubicBezTo>
                            <a:pt x="134" y="85"/>
                            <a:pt x="133" y="83"/>
                            <a:pt x="133" y="79"/>
                          </a:cubicBezTo>
                          <a:cubicBezTo>
                            <a:pt x="129" y="78"/>
                            <a:pt x="126" y="76"/>
                            <a:pt x="123" y="73"/>
                          </a:cubicBezTo>
                          <a:cubicBezTo>
                            <a:pt x="121" y="71"/>
                            <a:pt x="119" y="70"/>
                            <a:pt x="117" y="70"/>
                          </a:cubicBezTo>
                          <a:lnTo>
                            <a:pt x="111" y="70"/>
                          </a:lnTo>
                          <a:cubicBezTo>
                            <a:pt x="107" y="70"/>
                            <a:pt x="107" y="66"/>
                            <a:pt x="106" y="64"/>
                          </a:cubicBezTo>
                          <a:cubicBezTo>
                            <a:pt x="106" y="62"/>
                            <a:pt x="105" y="60"/>
                            <a:pt x="104" y="59"/>
                          </a:cubicBezTo>
                          <a:cubicBezTo>
                            <a:pt x="103" y="59"/>
                            <a:pt x="102" y="59"/>
                            <a:pt x="102" y="59"/>
                          </a:cubicBezTo>
                          <a:lnTo>
                            <a:pt x="100" y="59"/>
                          </a:lnTo>
                          <a:cubicBezTo>
                            <a:pt x="98" y="59"/>
                            <a:pt x="94" y="59"/>
                            <a:pt x="94" y="54"/>
                          </a:cubicBezTo>
                          <a:cubicBezTo>
                            <a:pt x="94" y="50"/>
                            <a:pt x="92" y="48"/>
                            <a:pt x="88" y="47"/>
                          </a:cubicBezTo>
                          <a:cubicBezTo>
                            <a:pt x="85" y="45"/>
                            <a:pt x="81" y="42"/>
                            <a:pt x="81" y="35"/>
                          </a:cubicBezTo>
                          <a:cubicBezTo>
                            <a:pt x="81" y="24"/>
                            <a:pt x="84" y="18"/>
                            <a:pt x="88" y="12"/>
                          </a:cubicBezTo>
                          <a:cubicBezTo>
                            <a:pt x="86" y="11"/>
                            <a:pt x="85" y="8"/>
                            <a:pt x="83" y="5"/>
                          </a:cubicBezTo>
                          <a:cubicBezTo>
                            <a:pt x="82" y="3"/>
                            <a:pt x="81" y="1"/>
                            <a:pt x="80" y="1"/>
                          </a:cubicBezTo>
                          <a:cubicBezTo>
                            <a:pt x="78" y="0"/>
                            <a:pt x="75" y="0"/>
                            <a:pt x="72" y="0"/>
                          </a:cubicBezTo>
                          <a:lnTo>
                            <a:pt x="70" y="0"/>
                          </a:lnTo>
                          <a:cubicBezTo>
                            <a:pt x="69" y="0"/>
                            <a:pt x="69" y="0"/>
                            <a:pt x="69" y="0"/>
                          </a:cubicBezTo>
                          <a:cubicBezTo>
                            <a:pt x="68" y="2"/>
                            <a:pt x="66" y="7"/>
                            <a:pt x="61" y="7"/>
                          </a:cubicBezTo>
                          <a:cubicBezTo>
                            <a:pt x="60" y="7"/>
                            <a:pt x="50" y="6"/>
                            <a:pt x="48" y="3"/>
                          </a:cubicBezTo>
                          <a:cubicBezTo>
                            <a:pt x="39" y="7"/>
                            <a:pt x="31" y="13"/>
                            <a:pt x="27" y="17"/>
                          </a:cubicBezTo>
                          <a:cubicBezTo>
                            <a:pt x="26" y="18"/>
                            <a:pt x="26" y="20"/>
                            <a:pt x="27" y="22"/>
                          </a:cubicBezTo>
                          <a:cubicBezTo>
                            <a:pt x="27" y="24"/>
                            <a:pt x="28" y="26"/>
                            <a:pt x="27" y="29"/>
                          </a:cubicBezTo>
                          <a:cubicBezTo>
                            <a:pt x="26" y="31"/>
                            <a:pt x="15" y="37"/>
                            <a:pt x="13" y="37"/>
                          </a:cubicBezTo>
                          <a:cubicBezTo>
                            <a:pt x="10" y="37"/>
                            <a:pt x="6" y="37"/>
                            <a:pt x="3" y="35"/>
                          </a:cubicBezTo>
                          <a:cubicBezTo>
                            <a:pt x="3" y="38"/>
                            <a:pt x="2" y="40"/>
                            <a:pt x="1" y="41"/>
                          </a:cubicBezTo>
                          <a:cubicBezTo>
                            <a:pt x="1" y="43"/>
                            <a:pt x="0" y="44"/>
                            <a:pt x="0" y="46"/>
                          </a:cubicBezTo>
                          <a:cubicBezTo>
                            <a:pt x="1" y="46"/>
                            <a:pt x="4" y="47"/>
                            <a:pt x="5" y="47"/>
                          </a:cubicBezTo>
                          <a:cubicBezTo>
                            <a:pt x="7" y="48"/>
                            <a:pt x="8" y="48"/>
                            <a:pt x="8" y="49"/>
                          </a:cubicBezTo>
                          <a:cubicBezTo>
                            <a:pt x="10" y="53"/>
                            <a:pt x="9" y="57"/>
                            <a:pt x="9" y="61"/>
                          </a:cubicBezTo>
                          <a:cubicBezTo>
                            <a:pt x="8" y="63"/>
                            <a:pt x="8" y="64"/>
                            <a:pt x="8" y="65"/>
                          </a:cubicBezTo>
                          <a:cubicBezTo>
                            <a:pt x="8" y="66"/>
                            <a:pt x="8" y="68"/>
                            <a:pt x="9" y="68"/>
                          </a:cubicBezTo>
                          <a:cubicBezTo>
                            <a:pt x="11" y="68"/>
                            <a:pt x="12" y="67"/>
                            <a:pt x="13" y="66"/>
                          </a:cubicBezTo>
                          <a:cubicBezTo>
                            <a:pt x="15" y="65"/>
                            <a:pt x="16" y="64"/>
                            <a:pt x="18" y="64"/>
                          </a:cubicBezTo>
                          <a:cubicBezTo>
                            <a:pt x="19" y="64"/>
                            <a:pt x="20" y="65"/>
                            <a:pt x="21" y="65"/>
                          </a:cubicBezTo>
                          <a:cubicBezTo>
                            <a:pt x="23" y="67"/>
                            <a:pt x="23" y="71"/>
                            <a:pt x="23" y="74"/>
                          </a:cubicBezTo>
                          <a:cubicBezTo>
                            <a:pt x="23" y="75"/>
                            <a:pt x="23" y="77"/>
                            <a:pt x="2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" name="Freeform 1226">
                      <a:extLst>
                        <a:ext uri="{FF2B5EF4-FFF2-40B4-BE49-F238E27FC236}">
                          <a16:creationId xmlns:a16="http://schemas.microsoft.com/office/drawing/2014/main" id="{8F39E103-8E70-00E0-F02C-D4DA1E6773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476498"/>
                      <a:ext cx="54505" cy="50746"/>
                    </a:xfrm>
                    <a:custGeom>
                      <a:avLst/>
                      <a:gdLst>
                        <a:gd name="T0" fmla="*/ 125 w 128"/>
                        <a:gd name="T1" fmla="*/ 80 h 118"/>
                        <a:gd name="T2" fmla="*/ 128 w 128"/>
                        <a:gd name="T3" fmla="*/ 77 h 118"/>
                        <a:gd name="T4" fmla="*/ 122 w 128"/>
                        <a:gd name="T5" fmla="*/ 70 h 118"/>
                        <a:gd name="T6" fmla="*/ 111 w 128"/>
                        <a:gd name="T7" fmla="*/ 58 h 118"/>
                        <a:gd name="T8" fmla="*/ 111 w 128"/>
                        <a:gd name="T9" fmla="*/ 59 h 118"/>
                        <a:gd name="T10" fmla="*/ 108 w 128"/>
                        <a:gd name="T11" fmla="*/ 65 h 118"/>
                        <a:gd name="T12" fmla="*/ 89 w 128"/>
                        <a:gd name="T13" fmla="*/ 60 h 118"/>
                        <a:gd name="T14" fmla="*/ 87 w 128"/>
                        <a:gd name="T15" fmla="*/ 61 h 118"/>
                        <a:gd name="T16" fmla="*/ 82 w 128"/>
                        <a:gd name="T17" fmla="*/ 63 h 118"/>
                        <a:gd name="T18" fmla="*/ 78 w 128"/>
                        <a:gd name="T19" fmla="*/ 66 h 118"/>
                        <a:gd name="T20" fmla="*/ 78 w 128"/>
                        <a:gd name="T21" fmla="*/ 67 h 118"/>
                        <a:gd name="T22" fmla="*/ 72 w 128"/>
                        <a:gd name="T23" fmla="*/ 67 h 118"/>
                        <a:gd name="T24" fmla="*/ 71 w 128"/>
                        <a:gd name="T25" fmla="*/ 67 h 118"/>
                        <a:gd name="T26" fmla="*/ 67 w 128"/>
                        <a:gd name="T27" fmla="*/ 64 h 118"/>
                        <a:gd name="T28" fmla="*/ 53 w 128"/>
                        <a:gd name="T29" fmla="*/ 56 h 118"/>
                        <a:gd name="T30" fmla="*/ 61 w 128"/>
                        <a:gd name="T31" fmla="*/ 36 h 118"/>
                        <a:gd name="T32" fmla="*/ 67 w 128"/>
                        <a:gd name="T33" fmla="*/ 26 h 118"/>
                        <a:gd name="T34" fmla="*/ 68 w 128"/>
                        <a:gd name="T35" fmla="*/ 20 h 118"/>
                        <a:gd name="T36" fmla="*/ 69 w 128"/>
                        <a:gd name="T37" fmla="*/ 12 h 118"/>
                        <a:gd name="T38" fmla="*/ 67 w 128"/>
                        <a:gd name="T39" fmla="*/ 2 h 118"/>
                        <a:gd name="T40" fmla="*/ 44 w 128"/>
                        <a:gd name="T41" fmla="*/ 0 h 118"/>
                        <a:gd name="T42" fmla="*/ 43 w 128"/>
                        <a:gd name="T43" fmla="*/ 3 h 118"/>
                        <a:gd name="T44" fmla="*/ 39 w 128"/>
                        <a:gd name="T45" fmla="*/ 19 h 118"/>
                        <a:gd name="T46" fmla="*/ 42 w 128"/>
                        <a:gd name="T47" fmla="*/ 28 h 118"/>
                        <a:gd name="T48" fmla="*/ 45 w 128"/>
                        <a:gd name="T49" fmla="*/ 44 h 118"/>
                        <a:gd name="T50" fmla="*/ 41 w 128"/>
                        <a:gd name="T51" fmla="*/ 48 h 118"/>
                        <a:gd name="T52" fmla="*/ 37 w 128"/>
                        <a:gd name="T53" fmla="*/ 38 h 118"/>
                        <a:gd name="T54" fmla="*/ 34 w 128"/>
                        <a:gd name="T55" fmla="*/ 30 h 118"/>
                        <a:gd name="T56" fmla="*/ 26 w 128"/>
                        <a:gd name="T57" fmla="*/ 27 h 118"/>
                        <a:gd name="T58" fmla="*/ 21 w 128"/>
                        <a:gd name="T59" fmla="*/ 25 h 118"/>
                        <a:gd name="T60" fmla="*/ 16 w 128"/>
                        <a:gd name="T61" fmla="*/ 22 h 118"/>
                        <a:gd name="T62" fmla="*/ 12 w 128"/>
                        <a:gd name="T63" fmla="*/ 24 h 118"/>
                        <a:gd name="T64" fmla="*/ 11 w 128"/>
                        <a:gd name="T65" fmla="*/ 25 h 118"/>
                        <a:gd name="T66" fmla="*/ 11 w 128"/>
                        <a:gd name="T67" fmla="*/ 32 h 118"/>
                        <a:gd name="T68" fmla="*/ 6 w 128"/>
                        <a:gd name="T69" fmla="*/ 32 h 118"/>
                        <a:gd name="T70" fmla="*/ 0 w 128"/>
                        <a:gd name="T71" fmla="*/ 38 h 118"/>
                        <a:gd name="T72" fmla="*/ 3 w 128"/>
                        <a:gd name="T73" fmla="*/ 46 h 118"/>
                        <a:gd name="T74" fmla="*/ 6 w 128"/>
                        <a:gd name="T75" fmla="*/ 54 h 118"/>
                        <a:gd name="T76" fmla="*/ 5 w 128"/>
                        <a:gd name="T77" fmla="*/ 60 h 118"/>
                        <a:gd name="T78" fmla="*/ 3 w 128"/>
                        <a:gd name="T79" fmla="*/ 66 h 118"/>
                        <a:gd name="T80" fmla="*/ 5 w 128"/>
                        <a:gd name="T81" fmla="*/ 73 h 118"/>
                        <a:gd name="T82" fmla="*/ 9 w 128"/>
                        <a:gd name="T83" fmla="*/ 71 h 118"/>
                        <a:gd name="T84" fmla="*/ 12 w 128"/>
                        <a:gd name="T85" fmla="*/ 69 h 118"/>
                        <a:gd name="T86" fmla="*/ 17 w 128"/>
                        <a:gd name="T87" fmla="*/ 72 h 118"/>
                        <a:gd name="T88" fmla="*/ 18 w 128"/>
                        <a:gd name="T89" fmla="*/ 73 h 118"/>
                        <a:gd name="T90" fmla="*/ 24 w 128"/>
                        <a:gd name="T91" fmla="*/ 73 h 118"/>
                        <a:gd name="T92" fmla="*/ 32 w 128"/>
                        <a:gd name="T93" fmla="*/ 73 h 118"/>
                        <a:gd name="T94" fmla="*/ 35 w 128"/>
                        <a:gd name="T95" fmla="*/ 75 h 118"/>
                        <a:gd name="T96" fmla="*/ 39 w 128"/>
                        <a:gd name="T97" fmla="*/ 77 h 118"/>
                        <a:gd name="T98" fmla="*/ 42 w 128"/>
                        <a:gd name="T99" fmla="*/ 76 h 118"/>
                        <a:gd name="T100" fmla="*/ 45 w 128"/>
                        <a:gd name="T101" fmla="*/ 75 h 118"/>
                        <a:gd name="T102" fmla="*/ 53 w 128"/>
                        <a:gd name="T103" fmla="*/ 84 h 118"/>
                        <a:gd name="T104" fmla="*/ 57 w 128"/>
                        <a:gd name="T105" fmla="*/ 90 h 118"/>
                        <a:gd name="T106" fmla="*/ 59 w 128"/>
                        <a:gd name="T107" fmla="*/ 90 h 118"/>
                        <a:gd name="T108" fmla="*/ 62 w 128"/>
                        <a:gd name="T109" fmla="*/ 90 h 118"/>
                        <a:gd name="T110" fmla="*/ 68 w 128"/>
                        <a:gd name="T111" fmla="*/ 101 h 118"/>
                        <a:gd name="T112" fmla="*/ 69 w 128"/>
                        <a:gd name="T113" fmla="*/ 106 h 118"/>
                        <a:gd name="T114" fmla="*/ 87 w 128"/>
                        <a:gd name="T115" fmla="*/ 118 h 118"/>
                        <a:gd name="T116" fmla="*/ 99 w 128"/>
                        <a:gd name="T117" fmla="*/ 112 h 118"/>
                        <a:gd name="T118" fmla="*/ 98 w 128"/>
                        <a:gd name="T119" fmla="*/ 106 h 118"/>
                        <a:gd name="T120" fmla="*/ 100 w 128"/>
                        <a:gd name="T121" fmla="*/ 99 h 118"/>
                        <a:gd name="T122" fmla="*/ 122 w 128"/>
                        <a:gd name="T123" fmla="*/ 84 h 118"/>
                        <a:gd name="T124" fmla="*/ 125 w 128"/>
                        <a:gd name="T125" fmla="*/ 80 h 1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128" h="118">
                          <a:moveTo>
                            <a:pt x="125" y="80"/>
                          </a:moveTo>
                          <a:cubicBezTo>
                            <a:pt x="126" y="79"/>
                            <a:pt x="127" y="78"/>
                            <a:pt x="128" y="77"/>
                          </a:cubicBezTo>
                          <a:cubicBezTo>
                            <a:pt x="126" y="75"/>
                            <a:pt x="124" y="72"/>
                            <a:pt x="122" y="70"/>
                          </a:cubicBezTo>
                          <a:cubicBezTo>
                            <a:pt x="119" y="65"/>
                            <a:pt x="115" y="61"/>
                            <a:pt x="111" y="58"/>
                          </a:cubicBezTo>
                          <a:cubicBezTo>
                            <a:pt x="111" y="58"/>
                            <a:pt x="111" y="59"/>
                            <a:pt x="111" y="59"/>
                          </a:cubicBezTo>
                          <a:cubicBezTo>
                            <a:pt x="110" y="63"/>
                            <a:pt x="110" y="65"/>
                            <a:pt x="108" y="65"/>
                          </a:cubicBezTo>
                          <a:cubicBezTo>
                            <a:pt x="103" y="65"/>
                            <a:pt x="94" y="63"/>
                            <a:pt x="89" y="60"/>
                          </a:cubicBezTo>
                          <a:cubicBezTo>
                            <a:pt x="88" y="61"/>
                            <a:pt x="88" y="61"/>
                            <a:pt x="87" y="61"/>
                          </a:cubicBezTo>
                          <a:cubicBezTo>
                            <a:pt x="85" y="62"/>
                            <a:pt x="83" y="62"/>
                            <a:pt x="82" y="63"/>
                          </a:cubicBezTo>
                          <a:cubicBezTo>
                            <a:pt x="80" y="63"/>
                            <a:pt x="79" y="63"/>
                            <a:pt x="78" y="66"/>
                          </a:cubicBezTo>
                          <a:lnTo>
                            <a:pt x="78" y="67"/>
                          </a:lnTo>
                          <a:lnTo>
                            <a:pt x="72" y="67"/>
                          </a:lnTo>
                          <a:lnTo>
                            <a:pt x="71" y="67"/>
                          </a:lnTo>
                          <a:cubicBezTo>
                            <a:pt x="71" y="66"/>
                            <a:pt x="69" y="65"/>
                            <a:pt x="67" y="64"/>
                          </a:cubicBezTo>
                          <a:cubicBezTo>
                            <a:pt x="55" y="58"/>
                            <a:pt x="53" y="57"/>
                            <a:pt x="53" y="56"/>
                          </a:cubicBezTo>
                          <a:cubicBezTo>
                            <a:pt x="53" y="47"/>
                            <a:pt x="57" y="42"/>
                            <a:pt x="61" y="36"/>
                          </a:cubicBezTo>
                          <a:cubicBezTo>
                            <a:pt x="64" y="33"/>
                            <a:pt x="66" y="30"/>
                            <a:pt x="67" y="26"/>
                          </a:cubicBezTo>
                          <a:cubicBezTo>
                            <a:pt x="68" y="24"/>
                            <a:pt x="68" y="22"/>
                            <a:pt x="68" y="20"/>
                          </a:cubicBezTo>
                          <a:cubicBezTo>
                            <a:pt x="68" y="18"/>
                            <a:pt x="67" y="15"/>
                            <a:pt x="69" y="12"/>
                          </a:cubicBezTo>
                          <a:cubicBezTo>
                            <a:pt x="68" y="9"/>
                            <a:pt x="67" y="6"/>
                            <a:pt x="67" y="2"/>
                          </a:cubicBezTo>
                          <a:cubicBezTo>
                            <a:pt x="58" y="2"/>
                            <a:pt x="50" y="1"/>
                            <a:pt x="44" y="0"/>
                          </a:cubicBezTo>
                          <a:cubicBezTo>
                            <a:pt x="44" y="1"/>
                            <a:pt x="43" y="2"/>
                            <a:pt x="43" y="3"/>
                          </a:cubicBezTo>
                          <a:cubicBezTo>
                            <a:pt x="41" y="9"/>
                            <a:pt x="39" y="14"/>
                            <a:pt x="39" y="19"/>
                          </a:cubicBezTo>
                          <a:cubicBezTo>
                            <a:pt x="38" y="23"/>
                            <a:pt x="40" y="25"/>
                            <a:pt x="42" y="28"/>
                          </a:cubicBezTo>
                          <a:cubicBezTo>
                            <a:pt x="45" y="32"/>
                            <a:pt x="49" y="37"/>
                            <a:pt x="45" y="44"/>
                          </a:cubicBezTo>
                          <a:cubicBezTo>
                            <a:pt x="44" y="47"/>
                            <a:pt x="43" y="48"/>
                            <a:pt x="41" y="48"/>
                          </a:cubicBezTo>
                          <a:cubicBezTo>
                            <a:pt x="39" y="48"/>
                            <a:pt x="38" y="43"/>
                            <a:pt x="37" y="38"/>
                          </a:cubicBezTo>
                          <a:cubicBezTo>
                            <a:pt x="36" y="35"/>
                            <a:pt x="35" y="31"/>
                            <a:pt x="34" y="30"/>
                          </a:cubicBezTo>
                          <a:cubicBezTo>
                            <a:pt x="31" y="28"/>
                            <a:pt x="28" y="27"/>
                            <a:pt x="26" y="27"/>
                          </a:cubicBezTo>
                          <a:cubicBezTo>
                            <a:pt x="24" y="26"/>
                            <a:pt x="23" y="26"/>
                            <a:pt x="21" y="25"/>
                          </a:cubicBezTo>
                          <a:cubicBezTo>
                            <a:pt x="19" y="23"/>
                            <a:pt x="17" y="22"/>
                            <a:pt x="16" y="22"/>
                          </a:cubicBezTo>
                          <a:cubicBezTo>
                            <a:pt x="14" y="22"/>
                            <a:pt x="13" y="23"/>
                            <a:pt x="12" y="24"/>
                          </a:cubicBezTo>
                          <a:cubicBezTo>
                            <a:pt x="12" y="25"/>
                            <a:pt x="11" y="25"/>
                            <a:pt x="11" y="25"/>
                          </a:cubicBezTo>
                          <a:lnTo>
                            <a:pt x="11" y="32"/>
                          </a:lnTo>
                          <a:lnTo>
                            <a:pt x="6" y="32"/>
                          </a:lnTo>
                          <a:cubicBezTo>
                            <a:pt x="1" y="32"/>
                            <a:pt x="0" y="32"/>
                            <a:pt x="0" y="38"/>
                          </a:cubicBezTo>
                          <a:cubicBezTo>
                            <a:pt x="0" y="42"/>
                            <a:pt x="2" y="44"/>
                            <a:pt x="3" y="46"/>
                          </a:cubicBezTo>
                          <a:cubicBezTo>
                            <a:pt x="4" y="48"/>
                            <a:pt x="6" y="50"/>
                            <a:pt x="6" y="54"/>
                          </a:cubicBezTo>
                          <a:cubicBezTo>
                            <a:pt x="6" y="57"/>
                            <a:pt x="5" y="58"/>
                            <a:pt x="5" y="60"/>
                          </a:cubicBezTo>
                          <a:cubicBezTo>
                            <a:pt x="4" y="62"/>
                            <a:pt x="3" y="64"/>
                            <a:pt x="3" y="66"/>
                          </a:cubicBezTo>
                          <a:cubicBezTo>
                            <a:pt x="3" y="70"/>
                            <a:pt x="4" y="73"/>
                            <a:pt x="5" y="73"/>
                          </a:cubicBezTo>
                          <a:cubicBezTo>
                            <a:pt x="7" y="73"/>
                            <a:pt x="8" y="72"/>
                            <a:pt x="9" y="71"/>
                          </a:cubicBezTo>
                          <a:cubicBezTo>
                            <a:pt x="10" y="70"/>
                            <a:pt x="11" y="69"/>
                            <a:pt x="12" y="69"/>
                          </a:cubicBezTo>
                          <a:cubicBezTo>
                            <a:pt x="16" y="69"/>
                            <a:pt x="17" y="71"/>
                            <a:pt x="17" y="72"/>
                          </a:cubicBezTo>
                          <a:cubicBezTo>
                            <a:pt x="17" y="72"/>
                            <a:pt x="18" y="73"/>
                            <a:pt x="18" y="73"/>
                          </a:cubicBezTo>
                          <a:cubicBezTo>
                            <a:pt x="19" y="73"/>
                            <a:pt x="22" y="73"/>
                            <a:pt x="24" y="73"/>
                          </a:cubicBezTo>
                          <a:cubicBezTo>
                            <a:pt x="27" y="73"/>
                            <a:pt x="30" y="73"/>
                            <a:pt x="32" y="73"/>
                          </a:cubicBezTo>
                          <a:cubicBezTo>
                            <a:pt x="33" y="74"/>
                            <a:pt x="34" y="74"/>
                            <a:pt x="35" y="75"/>
                          </a:cubicBezTo>
                          <a:cubicBezTo>
                            <a:pt x="36" y="76"/>
                            <a:pt x="37" y="77"/>
                            <a:pt x="39" y="77"/>
                          </a:cubicBezTo>
                          <a:cubicBezTo>
                            <a:pt x="40" y="77"/>
                            <a:pt x="41" y="77"/>
                            <a:pt x="42" y="76"/>
                          </a:cubicBezTo>
                          <a:cubicBezTo>
                            <a:pt x="43" y="75"/>
                            <a:pt x="44" y="75"/>
                            <a:pt x="45" y="75"/>
                          </a:cubicBezTo>
                          <a:cubicBezTo>
                            <a:pt x="52" y="75"/>
                            <a:pt x="53" y="80"/>
                            <a:pt x="53" y="84"/>
                          </a:cubicBezTo>
                          <a:cubicBezTo>
                            <a:pt x="54" y="88"/>
                            <a:pt x="54" y="90"/>
                            <a:pt x="57" y="90"/>
                          </a:cubicBezTo>
                          <a:cubicBezTo>
                            <a:pt x="58" y="90"/>
                            <a:pt x="59" y="90"/>
                            <a:pt x="59" y="90"/>
                          </a:cubicBezTo>
                          <a:cubicBezTo>
                            <a:pt x="59" y="89"/>
                            <a:pt x="60" y="89"/>
                            <a:pt x="62" y="90"/>
                          </a:cubicBezTo>
                          <a:cubicBezTo>
                            <a:pt x="66" y="90"/>
                            <a:pt x="67" y="96"/>
                            <a:pt x="68" y="101"/>
                          </a:cubicBezTo>
                          <a:cubicBezTo>
                            <a:pt x="68" y="103"/>
                            <a:pt x="68" y="104"/>
                            <a:pt x="69" y="106"/>
                          </a:cubicBezTo>
                          <a:cubicBezTo>
                            <a:pt x="71" y="116"/>
                            <a:pt x="77" y="118"/>
                            <a:pt x="87" y="118"/>
                          </a:cubicBezTo>
                          <a:cubicBezTo>
                            <a:pt x="89" y="118"/>
                            <a:pt x="98" y="113"/>
                            <a:pt x="99" y="112"/>
                          </a:cubicBezTo>
                          <a:cubicBezTo>
                            <a:pt x="99" y="110"/>
                            <a:pt x="99" y="108"/>
                            <a:pt x="98" y="106"/>
                          </a:cubicBezTo>
                          <a:cubicBezTo>
                            <a:pt x="98" y="104"/>
                            <a:pt x="97" y="102"/>
                            <a:pt x="100" y="99"/>
                          </a:cubicBezTo>
                          <a:cubicBezTo>
                            <a:pt x="106" y="93"/>
                            <a:pt x="117" y="87"/>
                            <a:pt x="122" y="84"/>
                          </a:cubicBezTo>
                          <a:cubicBezTo>
                            <a:pt x="122" y="82"/>
                            <a:pt x="124" y="81"/>
                            <a:pt x="125" y="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" name="Freeform 1227">
                      <a:extLst>
                        <a:ext uri="{FF2B5EF4-FFF2-40B4-BE49-F238E27FC236}">
                          <a16:creationId xmlns:a16="http://schemas.microsoft.com/office/drawing/2014/main" id="{040BFE90-7417-3F3F-0481-F0DCA5D666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1107" y="4643771"/>
                      <a:ext cx="93973" cy="144719"/>
                    </a:xfrm>
                    <a:custGeom>
                      <a:avLst/>
                      <a:gdLst>
                        <a:gd name="T0" fmla="*/ 216 w 221"/>
                        <a:gd name="T1" fmla="*/ 177 h 339"/>
                        <a:gd name="T2" fmla="*/ 213 w 221"/>
                        <a:gd name="T3" fmla="*/ 159 h 339"/>
                        <a:gd name="T4" fmla="*/ 201 w 221"/>
                        <a:gd name="T5" fmla="*/ 161 h 339"/>
                        <a:gd name="T6" fmla="*/ 196 w 221"/>
                        <a:gd name="T7" fmla="*/ 157 h 339"/>
                        <a:gd name="T8" fmla="*/ 220 w 221"/>
                        <a:gd name="T9" fmla="*/ 116 h 339"/>
                        <a:gd name="T10" fmla="*/ 210 w 221"/>
                        <a:gd name="T11" fmla="*/ 105 h 339"/>
                        <a:gd name="T12" fmla="*/ 203 w 221"/>
                        <a:gd name="T13" fmla="*/ 95 h 339"/>
                        <a:gd name="T14" fmla="*/ 209 w 221"/>
                        <a:gd name="T15" fmla="*/ 90 h 339"/>
                        <a:gd name="T16" fmla="*/ 202 w 221"/>
                        <a:gd name="T17" fmla="*/ 84 h 339"/>
                        <a:gd name="T18" fmla="*/ 195 w 221"/>
                        <a:gd name="T19" fmla="*/ 66 h 339"/>
                        <a:gd name="T20" fmla="*/ 188 w 221"/>
                        <a:gd name="T21" fmla="*/ 61 h 339"/>
                        <a:gd name="T22" fmla="*/ 178 w 221"/>
                        <a:gd name="T23" fmla="*/ 57 h 339"/>
                        <a:gd name="T24" fmla="*/ 168 w 221"/>
                        <a:gd name="T25" fmla="*/ 58 h 339"/>
                        <a:gd name="T26" fmla="*/ 155 w 221"/>
                        <a:gd name="T27" fmla="*/ 59 h 339"/>
                        <a:gd name="T28" fmla="*/ 158 w 221"/>
                        <a:gd name="T29" fmla="*/ 49 h 339"/>
                        <a:gd name="T30" fmla="*/ 153 w 221"/>
                        <a:gd name="T31" fmla="*/ 47 h 339"/>
                        <a:gd name="T32" fmla="*/ 145 w 221"/>
                        <a:gd name="T33" fmla="*/ 44 h 339"/>
                        <a:gd name="T34" fmla="*/ 141 w 221"/>
                        <a:gd name="T35" fmla="*/ 34 h 339"/>
                        <a:gd name="T36" fmla="*/ 120 w 221"/>
                        <a:gd name="T37" fmla="*/ 12 h 339"/>
                        <a:gd name="T38" fmla="*/ 113 w 221"/>
                        <a:gd name="T39" fmla="*/ 1 h 339"/>
                        <a:gd name="T40" fmla="*/ 94 w 221"/>
                        <a:gd name="T41" fmla="*/ 5 h 339"/>
                        <a:gd name="T42" fmla="*/ 89 w 221"/>
                        <a:gd name="T43" fmla="*/ 29 h 339"/>
                        <a:gd name="T44" fmla="*/ 104 w 221"/>
                        <a:gd name="T45" fmla="*/ 36 h 339"/>
                        <a:gd name="T46" fmla="*/ 105 w 221"/>
                        <a:gd name="T47" fmla="*/ 38 h 339"/>
                        <a:gd name="T48" fmla="*/ 103 w 221"/>
                        <a:gd name="T49" fmla="*/ 43 h 339"/>
                        <a:gd name="T50" fmla="*/ 105 w 221"/>
                        <a:gd name="T51" fmla="*/ 50 h 339"/>
                        <a:gd name="T52" fmla="*/ 104 w 221"/>
                        <a:gd name="T53" fmla="*/ 52 h 339"/>
                        <a:gd name="T54" fmla="*/ 88 w 221"/>
                        <a:gd name="T55" fmla="*/ 64 h 339"/>
                        <a:gd name="T56" fmla="*/ 78 w 221"/>
                        <a:gd name="T57" fmla="*/ 61 h 339"/>
                        <a:gd name="T58" fmla="*/ 76 w 221"/>
                        <a:gd name="T59" fmla="*/ 67 h 339"/>
                        <a:gd name="T60" fmla="*/ 78 w 221"/>
                        <a:gd name="T61" fmla="*/ 72 h 339"/>
                        <a:gd name="T62" fmla="*/ 83 w 221"/>
                        <a:gd name="T63" fmla="*/ 78 h 339"/>
                        <a:gd name="T64" fmla="*/ 95 w 221"/>
                        <a:gd name="T65" fmla="*/ 104 h 339"/>
                        <a:gd name="T66" fmla="*/ 111 w 221"/>
                        <a:gd name="T67" fmla="*/ 108 h 339"/>
                        <a:gd name="T68" fmla="*/ 121 w 221"/>
                        <a:gd name="T69" fmla="*/ 120 h 339"/>
                        <a:gd name="T70" fmla="*/ 109 w 221"/>
                        <a:gd name="T71" fmla="*/ 134 h 339"/>
                        <a:gd name="T72" fmla="*/ 91 w 221"/>
                        <a:gd name="T73" fmla="*/ 167 h 339"/>
                        <a:gd name="T74" fmla="*/ 82 w 221"/>
                        <a:gd name="T75" fmla="*/ 176 h 339"/>
                        <a:gd name="T76" fmla="*/ 96 w 221"/>
                        <a:gd name="T77" fmla="*/ 196 h 339"/>
                        <a:gd name="T78" fmla="*/ 85 w 221"/>
                        <a:gd name="T79" fmla="*/ 213 h 339"/>
                        <a:gd name="T80" fmla="*/ 52 w 221"/>
                        <a:gd name="T81" fmla="*/ 247 h 339"/>
                        <a:gd name="T82" fmla="*/ 47 w 221"/>
                        <a:gd name="T83" fmla="*/ 255 h 339"/>
                        <a:gd name="T84" fmla="*/ 36 w 221"/>
                        <a:gd name="T85" fmla="*/ 262 h 339"/>
                        <a:gd name="T86" fmla="*/ 32 w 221"/>
                        <a:gd name="T87" fmla="*/ 262 h 339"/>
                        <a:gd name="T88" fmla="*/ 17 w 221"/>
                        <a:gd name="T89" fmla="*/ 272 h 339"/>
                        <a:gd name="T90" fmla="*/ 7 w 221"/>
                        <a:gd name="T91" fmla="*/ 281 h 339"/>
                        <a:gd name="T92" fmla="*/ 9 w 221"/>
                        <a:gd name="T93" fmla="*/ 283 h 339"/>
                        <a:gd name="T94" fmla="*/ 6 w 221"/>
                        <a:gd name="T95" fmla="*/ 287 h 339"/>
                        <a:gd name="T96" fmla="*/ 11 w 221"/>
                        <a:gd name="T97" fmla="*/ 300 h 339"/>
                        <a:gd name="T98" fmla="*/ 14 w 221"/>
                        <a:gd name="T99" fmla="*/ 301 h 339"/>
                        <a:gd name="T100" fmla="*/ 7 w 221"/>
                        <a:gd name="T101" fmla="*/ 314 h 339"/>
                        <a:gd name="T102" fmla="*/ 31 w 221"/>
                        <a:gd name="T103" fmla="*/ 338 h 339"/>
                        <a:gd name="T104" fmla="*/ 124 w 221"/>
                        <a:gd name="T105" fmla="*/ 269 h 339"/>
                        <a:gd name="T106" fmla="*/ 146 w 221"/>
                        <a:gd name="T107" fmla="*/ 273 h 339"/>
                        <a:gd name="T108" fmla="*/ 156 w 221"/>
                        <a:gd name="T109" fmla="*/ 268 h 339"/>
                        <a:gd name="T110" fmla="*/ 176 w 221"/>
                        <a:gd name="T111" fmla="*/ 266 h 339"/>
                        <a:gd name="T112" fmla="*/ 209 w 221"/>
                        <a:gd name="T113" fmla="*/ 255 h 339"/>
                        <a:gd name="T114" fmla="*/ 221 w 221"/>
                        <a:gd name="T115" fmla="*/ 241 h 339"/>
                        <a:gd name="T116" fmla="*/ 212 w 221"/>
                        <a:gd name="T117" fmla="*/ 218 h 3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221" h="339">
                          <a:moveTo>
                            <a:pt x="212" y="218"/>
                          </a:moveTo>
                          <a:cubicBezTo>
                            <a:pt x="212" y="199"/>
                            <a:pt x="212" y="196"/>
                            <a:pt x="216" y="177"/>
                          </a:cubicBezTo>
                          <a:cubicBezTo>
                            <a:pt x="218" y="169"/>
                            <a:pt x="219" y="163"/>
                            <a:pt x="217" y="161"/>
                          </a:cubicBezTo>
                          <a:cubicBezTo>
                            <a:pt x="216" y="160"/>
                            <a:pt x="215" y="159"/>
                            <a:pt x="213" y="159"/>
                          </a:cubicBezTo>
                          <a:cubicBezTo>
                            <a:pt x="211" y="159"/>
                            <a:pt x="209" y="160"/>
                            <a:pt x="207" y="160"/>
                          </a:cubicBezTo>
                          <a:cubicBezTo>
                            <a:pt x="205" y="161"/>
                            <a:pt x="203" y="161"/>
                            <a:pt x="201" y="161"/>
                          </a:cubicBezTo>
                          <a:cubicBezTo>
                            <a:pt x="198" y="161"/>
                            <a:pt x="196" y="160"/>
                            <a:pt x="196" y="157"/>
                          </a:cubicBezTo>
                          <a:lnTo>
                            <a:pt x="196" y="157"/>
                          </a:lnTo>
                          <a:lnTo>
                            <a:pt x="196" y="157"/>
                          </a:lnTo>
                          <a:cubicBezTo>
                            <a:pt x="198" y="136"/>
                            <a:pt x="213" y="122"/>
                            <a:pt x="220" y="116"/>
                          </a:cubicBezTo>
                          <a:cubicBezTo>
                            <a:pt x="219" y="115"/>
                            <a:pt x="217" y="112"/>
                            <a:pt x="214" y="110"/>
                          </a:cubicBezTo>
                          <a:cubicBezTo>
                            <a:pt x="212" y="108"/>
                            <a:pt x="211" y="107"/>
                            <a:pt x="210" y="105"/>
                          </a:cubicBezTo>
                          <a:cubicBezTo>
                            <a:pt x="209" y="104"/>
                            <a:pt x="208" y="103"/>
                            <a:pt x="206" y="101"/>
                          </a:cubicBezTo>
                          <a:cubicBezTo>
                            <a:pt x="203" y="99"/>
                            <a:pt x="202" y="97"/>
                            <a:pt x="203" y="95"/>
                          </a:cubicBezTo>
                          <a:cubicBezTo>
                            <a:pt x="203" y="93"/>
                            <a:pt x="204" y="92"/>
                            <a:pt x="207" y="91"/>
                          </a:cubicBezTo>
                          <a:cubicBezTo>
                            <a:pt x="209" y="91"/>
                            <a:pt x="209" y="90"/>
                            <a:pt x="209" y="90"/>
                          </a:cubicBezTo>
                          <a:cubicBezTo>
                            <a:pt x="209" y="89"/>
                            <a:pt x="206" y="87"/>
                            <a:pt x="205" y="86"/>
                          </a:cubicBezTo>
                          <a:cubicBezTo>
                            <a:pt x="204" y="85"/>
                            <a:pt x="203" y="85"/>
                            <a:pt x="202" y="84"/>
                          </a:cubicBezTo>
                          <a:cubicBezTo>
                            <a:pt x="200" y="83"/>
                            <a:pt x="197" y="81"/>
                            <a:pt x="199" y="78"/>
                          </a:cubicBezTo>
                          <a:cubicBezTo>
                            <a:pt x="200" y="76"/>
                            <a:pt x="199" y="73"/>
                            <a:pt x="195" y="66"/>
                          </a:cubicBezTo>
                          <a:cubicBezTo>
                            <a:pt x="193" y="62"/>
                            <a:pt x="192" y="60"/>
                            <a:pt x="190" y="60"/>
                          </a:cubicBezTo>
                          <a:cubicBezTo>
                            <a:pt x="190" y="60"/>
                            <a:pt x="189" y="60"/>
                            <a:pt x="188" y="61"/>
                          </a:cubicBezTo>
                          <a:cubicBezTo>
                            <a:pt x="187" y="62"/>
                            <a:pt x="186" y="63"/>
                            <a:pt x="184" y="63"/>
                          </a:cubicBezTo>
                          <a:cubicBezTo>
                            <a:pt x="182" y="63"/>
                            <a:pt x="180" y="61"/>
                            <a:pt x="178" y="57"/>
                          </a:cubicBezTo>
                          <a:cubicBezTo>
                            <a:pt x="176" y="53"/>
                            <a:pt x="175" y="53"/>
                            <a:pt x="174" y="53"/>
                          </a:cubicBezTo>
                          <a:cubicBezTo>
                            <a:pt x="173" y="53"/>
                            <a:pt x="171" y="55"/>
                            <a:pt x="168" y="58"/>
                          </a:cubicBezTo>
                          <a:cubicBezTo>
                            <a:pt x="166" y="60"/>
                            <a:pt x="163" y="61"/>
                            <a:pt x="160" y="61"/>
                          </a:cubicBezTo>
                          <a:cubicBezTo>
                            <a:pt x="158" y="61"/>
                            <a:pt x="156" y="60"/>
                            <a:pt x="155" y="59"/>
                          </a:cubicBezTo>
                          <a:cubicBezTo>
                            <a:pt x="154" y="57"/>
                            <a:pt x="155" y="54"/>
                            <a:pt x="157" y="51"/>
                          </a:cubicBezTo>
                          <a:cubicBezTo>
                            <a:pt x="158" y="50"/>
                            <a:pt x="158" y="49"/>
                            <a:pt x="158" y="49"/>
                          </a:cubicBezTo>
                          <a:cubicBezTo>
                            <a:pt x="158" y="49"/>
                            <a:pt x="158" y="49"/>
                            <a:pt x="158" y="49"/>
                          </a:cubicBezTo>
                          <a:cubicBezTo>
                            <a:pt x="156" y="49"/>
                            <a:pt x="155" y="48"/>
                            <a:pt x="153" y="47"/>
                          </a:cubicBezTo>
                          <a:cubicBezTo>
                            <a:pt x="151" y="46"/>
                            <a:pt x="151" y="46"/>
                            <a:pt x="150" y="46"/>
                          </a:cubicBezTo>
                          <a:cubicBezTo>
                            <a:pt x="149" y="46"/>
                            <a:pt x="148" y="45"/>
                            <a:pt x="145" y="44"/>
                          </a:cubicBezTo>
                          <a:cubicBezTo>
                            <a:pt x="142" y="43"/>
                            <a:pt x="141" y="41"/>
                            <a:pt x="141" y="39"/>
                          </a:cubicBezTo>
                          <a:cubicBezTo>
                            <a:pt x="140" y="37"/>
                            <a:pt x="141" y="35"/>
                            <a:pt x="141" y="34"/>
                          </a:cubicBezTo>
                          <a:cubicBezTo>
                            <a:pt x="135" y="33"/>
                            <a:pt x="131" y="29"/>
                            <a:pt x="128" y="25"/>
                          </a:cubicBezTo>
                          <a:cubicBezTo>
                            <a:pt x="125" y="21"/>
                            <a:pt x="122" y="16"/>
                            <a:pt x="120" y="12"/>
                          </a:cubicBezTo>
                          <a:cubicBezTo>
                            <a:pt x="118" y="8"/>
                            <a:pt x="116" y="4"/>
                            <a:pt x="113" y="0"/>
                          </a:cubicBezTo>
                          <a:cubicBezTo>
                            <a:pt x="113" y="1"/>
                            <a:pt x="113" y="1"/>
                            <a:pt x="113" y="1"/>
                          </a:cubicBezTo>
                          <a:cubicBezTo>
                            <a:pt x="110" y="3"/>
                            <a:pt x="108" y="5"/>
                            <a:pt x="103" y="5"/>
                          </a:cubicBezTo>
                          <a:lnTo>
                            <a:pt x="94" y="5"/>
                          </a:lnTo>
                          <a:cubicBezTo>
                            <a:pt x="93" y="5"/>
                            <a:pt x="89" y="6"/>
                            <a:pt x="89" y="7"/>
                          </a:cubicBezTo>
                          <a:lnTo>
                            <a:pt x="89" y="29"/>
                          </a:lnTo>
                          <a:cubicBezTo>
                            <a:pt x="89" y="33"/>
                            <a:pt x="94" y="34"/>
                            <a:pt x="101" y="36"/>
                          </a:cubicBezTo>
                          <a:cubicBezTo>
                            <a:pt x="102" y="36"/>
                            <a:pt x="103" y="36"/>
                            <a:pt x="104" y="36"/>
                          </a:cubicBezTo>
                          <a:lnTo>
                            <a:pt x="106" y="36"/>
                          </a:lnTo>
                          <a:lnTo>
                            <a:pt x="105" y="38"/>
                          </a:lnTo>
                          <a:cubicBezTo>
                            <a:pt x="105" y="39"/>
                            <a:pt x="104" y="39"/>
                            <a:pt x="104" y="40"/>
                          </a:cubicBezTo>
                          <a:cubicBezTo>
                            <a:pt x="103" y="41"/>
                            <a:pt x="103" y="41"/>
                            <a:pt x="103" y="43"/>
                          </a:cubicBezTo>
                          <a:cubicBezTo>
                            <a:pt x="103" y="44"/>
                            <a:pt x="104" y="46"/>
                            <a:pt x="104" y="48"/>
                          </a:cubicBezTo>
                          <a:cubicBezTo>
                            <a:pt x="105" y="49"/>
                            <a:pt x="105" y="50"/>
                            <a:pt x="105" y="50"/>
                          </a:cubicBezTo>
                          <a:lnTo>
                            <a:pt x="106" y="51"/>
                          </a:lnTo>
                          <a:lnTo>
                            <a:pt x="104" y="52"/>
                          </a:lnTo>
                          <a:cubicBezTo>
                            <a:pt x="102" y="52"/>
                            <a:pt x="101" y="54"/>
                            <a:pt x="99" y="57"/>
                          </a:cubicBezTo>
                          <a:cubicBezTo>
                            <a:pt x="96" y="60"/>
                            <a:pt x="93" y="64"/>
                            <a:pt x="88" y="64"/>
                          </a:cubicBezTo>
                          <a:cubicBezTo>
                            <a:pt x="85" y="64"/>
                            <a:pt x="83" y="63"/>
                            <a:pt x="82" y="63"/>
                          </a:cubicBezTo>
                          <a:cubicBezTo>
                            <a:pt x="81" y="62"/>
                            <a:pt x="80" y="61"/>
                            <a:pt x="78" y="61"/>
                          </a:cubicBezTo>
                          <a:cubicBezTo>
                            <a:pt x="77" y="61"/>
                            <a:pt x="77" y="62"/>
                            <a:pt x="77" y="62"/>
                          </a:cubicBezTo>
                          <a:cubicBezTo>
                            <a:pt x="76" y="63"/>
                            <a:pt x="76" y="65"/>
                            <a:pt x="76" y="67"/>
                          </a:cubicBezTo>
                          <a:cubicBezTo>
                            <a:pt x="76" y="67"/>
                            <a:pt x="76" y="68"/>
                            <a:pt x="76" y="68"/>
                          </a:cubicBezTo>
                          <a:cubicBezTo>
                            <a:pt x="76" y="70"/>
                            <a:pt x="77" y="71"/>
                            <a:pt x="78" y="72"/>
                          </a:cubicBezTo>
                          <a:cubicBezTo>
                            <a:pt x="79" y="73"/>
                            <a:pt x="80" y="73"/>
                            <a:pt x="80" y="74"/>
                          </a:cubicBezTo>
                          <a:cubicBezTo>
                            <a:pt x="81" y="75"/>
                            <a:pt x="82" y="77"/>
                            <a:pt x="83" y="78"/>
                          </a:cubicBezTo>
                          <a:cubicBezTo>
                            <a:pt x="85" y="82"/>
                            <a:pt x="88" y="86"/>
                            <a:pt x="89" y="90"/>
                          </a:cubicBezTo>
                          <a:cubicBezTo>
                            <a:pt x="90" y="92"/>
                            <a:pt x="94" y="102"/>
                            <a:pt x="95" y="104"/>
                          </a:cubicBezTo>
                          <a:cubicBezTo>
                            <a:pt x="98" y="105"/>
                            <a:pt x="100" y="105"/>
                            <a:pt x="102" y="105"/>
                          </a:cubicBezTo>
                          <a:cubicBezTo>
                            <a:pt x="105" y="105"/>
                            <a:pt x="108" y="105"/>
                            <a:pt x="111" y="108"/>
                          </a:cubicBezTo>
                          <a:cubicBezTo>
                            <a:pt x="112" y="108"/>
                            <a:pt x="113" y="109"/>
                            <a:pt x="113" y="109"/>
                          </a:cubicBezTo>
                          <a:cubicBezTo>
                            <a:pt x="117" y="112"/>
                            <a:pt x="121" y="114"/>
                            <a:pt x="121" y="120"/>
                          </a:cubicBezTo>
                          <a:cubicBezTo>
                            <a:pt x="121" y="128"/>
                            <a:pt x="116" y="131"/>
                            <a:pt x="112" y="133"/>
                          </a:cubicBezTo>
                          <a:cubicBezTo>
                            <a:pt x="111" y="133"/>
                            <a:pt x="110" y="134"/>
                            <a:pt x="109" y="134"/>
                          </a:cubicBezTo>
                          <a:cubicBezTo>
                            <a:pt x="102" y="138"/>
                            <a:pt x="98" y="149"/>
                            <a:pt x="94" y="159"/>
                          </a:cubicBezTo>
                          <a:cubicBezTo>
                            <a:pt x="93" y="162"/>
                            <a:pt x="92" y="165"/>
                            <a:pt x="91" y="167"/>
                          </a:cubicBezTo>
                          <a:cubicBezTo>
                            <a:pt x="90" y="169"/>
                            <a:pt x="88" y="170"/>
                            <a:pt x="86" y="171"/>
                          </a:cubicBezTo>
                          <a:cubicBezTo>
                            <a:pt x="83" y="172"/>
                            <a:pt x="82" y="173"/>
                            <a:pt x="82" y="176"/>
                          </a:cubicBezTo>
                          <a:cubicBezTo>
                            <a:pt x="82" y="180"/>
                            <a:pt x="84" y="182"/>
                            <a:pt x="88" y="184"/>
                          </a:cubicBezTo>
                          <a:cubicBezTo>
                            <a:pt x="91" y="187"/>
                            <a:pt x="96" y="190"/>
                            <a:pt x="96" y="196"/>
                          </a:cubicBezTo>
                          <a:cubicBezTo>
                            <a:pt x="96" y="204"/>
                            <a:pt x="92" y="207"/>
                            <a:pt x="87" y="211"/>
                          </a:cubicBezTo>
                          <a:cubicBezTo>
                            <a:pt x="87" y="212"/>
                            <a:pt x="86" y="212"/>
                            <a:pt x="85" y="213"/>
                          </a:cubicBezTo>
                          <a:cubicBezTo>
                            <a:pt x="79" y="220"/>
                            <a:pt x="72" y="227"/>
                            <a:pt x="64" y="227"/>
                          </a:cubicBezTo>
                          <a:cubicBezTo>
                            <a:pt x="61" y="238"/>
                            <a:pt x="58" y="242"/>
                            <a:pt x="52" y="247"/>
                          </a:cubicBezTo>
                          <a:cubicBezTo>
                            <a:pt x="51" y="248"/>
                            <a:pt x="49" y="249"/>
                            <a:pt x="48" y="251"/>
                          </a:cubicBezTo>
                          <a:cubicBezTo>
                            <a:pt x="47" y="252"/>
                            <a:pt x="47" y="253"/>
                            <a:pt x="47" y="255"/>
                          </a:cubicBezTo>
                          <a:cubicBezTo>
                            <a:pt x="47" y="256"/>
                            <a:pt x="47" y="258"/>
                            <a:pt x="46" y="259"/>
                          </a:cubicBezTo>
                          <a:cubicBezTo>
                            <a:pt x="43" y="262"/>
                            <a:pt x="40" y="262"/>
                            <a:pt x="36" y="262"/>
                          </a:cubicBezTo>
                          <a:cubicBezTo>
                            <a:pt x="36" y="262"/>
                            <a:pt x="35" y="262"/>
                            <a:pt x="34" y="262"/>
                          </a:cubicBezTo>
                          <a:cubicBezTo>
                            <a:pt x="33" y="262"/>
                            <a:pt x="32" y="262"/>
                            <a:pt x="32" y="262"/>
                          </a:cubicBezTo>
                          <a:cubicBezTo>
                            <a:pt x="28" y="262"/>
                            <a:pt x="27" y="264"/>
                            <a:pt x="25" y="267"/>
                          </a:cubicBezTo>
                          <a:cubicBezTo>
                            <a:pt x="23" y="269"/>
                            <a:pt x="21" y="272"/>
                            <a:pt x="17" y="272"/>
                          </a:cubicBezTo>
                          <a:cubicBezTo>
                            <a:pt x="9" y="272"/>
                            <a:pt x="4" y="273"/>
                            <a:pt x="4" y="276"/>
                          </a:cubicBezTo>
                          <a:cubicBezTo>
                            <a:pt x="4" y="278"/>
                            <a:pt x="5" y="280"/>
                            <a:pt x="7" y="281"/>
                          </a:cubicBezTo>
                          <a:cubicBezTo>
                            <a:pt x="7" y="281"/>
                            <a:pt x="8" y="282"/>
                            <a:pt x="8" y="282"/>
                          </a:cubicBezTo>
                          <a:lnTo>
                            <a:pt x="9" y="283"/>
                          </a:lnTo>
                          <a:lnTo>
                            <a:pt x="8" y="284"/>
                          </a:lnTo>
                          <a:cubicBezTo>
                            <a:pt x="7" y="285"/>
                            <a:pt x="7" y="286"/>
                            <a:pt x="6" y="287"/>
                          </a:cubicBezTo>
                          <a:cubicBezTo>
                            <a:pt x="4" y="289"/>
                            <a:pt x="2" y="292"/>
                            <a:pt x="2" y="296"/>
                          </a:cubicBezTo>
                          <a:cubicBezTo>
                            <a:pt x="2" y="299"/>
                            <a:pt x="6" y="300"/>
                            <a:pt x="11" y="300"/>
                          </a:cubicBezTo>
                          <a:cubicBezTo>
                            <a:pt x="12" y="300"/>
                            <a:pt x="12" y="301"/>
                            <a:pt x="13" y="301"/>
                          </a:cubicBezTo>
                          <a:lnTo>
                            <a:pt x="14" y="301"/>
                          </a:lnTo>
                          <a:lnTo>
                            <a:pt x="14" y="302"/>
                          </a:lnTo>
                          <a:cubicBezTo>
                            <a:pt x="13" y="307"/>
                            <a:pt x="10" y="310"/>
                            <a:pt x="7" y="314"/>
                          </a:cubicBezTo>
                          <a:cubicBezTo>
                            <a:pt x="4" y="317"/>
                            <a:pt x="1" y="319"/>
                            <a:pt x="0" y="323"/>
                          </a:cubicBezTo>
                          <a:cubicBezTo>
                            <a:pt x="1" y="325"/>
                            <a:pt x="6" y="339"/>
                            <a:pt x="31" y="338"/>
                          </a:cubicBezTo>
                          <a:cubicBezTo>
                            <a:pt x="78" y="336"/>
                            <a:pt x="110" y="293"/>
                            <a:pt x="117" y="273"/>
                          </a:cubicBezTo>
                          <a:cubicBezTo>
                            <a:pt x="118" y="270"/>
                            <a:pt x="121" y="269"/>
                            <a:pt x="124" y="269"/>
                          </a:cubicBezTo>
                          <a:cubicBezTo>
                            <a:pt x="127" y="269"/>
                            <a:pt x="131" y="270"/>
                            <a:pt x="134" y="271"/>
                          </a:cubicBezTo>
                          <a:cubicBezTo>
                            <a:pt x="138" y="272"/>
                            <a:pt x="142" y="273"/>
                            <a:pt x="146" y="273"/>
                          </a:cubicBezTo>
                          <a:cubicBezTo>
                            <a:pt x="147" y="273"/>
                            <a:pt x="148" y="273"/>
                            <a:pt x="149" y="272"/>
                          </a:cubicBezTo>
                          <a:cubicBezTo>
                            <a:pt x="151" y="272"/>
                            <a:pt x="154" y="270"/>
                            <a:pt x="156" y="268"/>
                          </a:cubicBezTo>
                          <a:cubicBezTo>
                            <a:pt x="159" y="266"/>
                            <a:pt x="162" y="264"/>
                            <a:pt x="165" y="264"/>
                          </a:cubicBezTo>
                          <a:cubicBezTo>
                            <a:pt x="169" y="264"/>
                            <a:pt x="173" y="265"/>
                            <a:pt x="176" y="266"/>
                          </a:cubicBezTo>
                          <a:cubicBezTo>
                            <a:pt x="179" y="267"/>
                            <a:pt x="183" y="269"/>
                            <a:pt x="188" y="269"/>
                          </a:cubicBezTo>
                          <a:cubicBezTo>
                            <a:pt x="200" y="272"/>
                            <a:pt x="205" y="264"/>
                            <a:pt x="209" y="255"/>
                          </a:cubicBezTo>
                          <a:cubicBezTo>
                            <a:pt x="212" y="250"/>
                            <a:pt x="215" y="245"/>
                            <a:pt x="220" y="242"/>
                          </a:cubicBezTo>
                          <a:cubicBezTo>
                            <a:pt x="221" y="241"/>
                            <a:pt x="221" y="241"/>
                            <a:pt x="221" y="241"/>
                          </a:cubicBezTo>
                          <a:cubicBezTo>
                            <a:pt x="221" y="240"/>
                            <a:pt x="220" y="238"/>
                            <a:pt x="218" y="236"/>
                          </a:cubicBezTo>
                          <a:cubicBezTo>
                            <a:pt x="216" y="232"/>
                            <a:pt x="212" y="226"/>
                            <a:pt x="212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8" name="Freeform 1228">
                      <a:extLst>
                        <a:ext uri="{FF2B5EF4-FFF2-40B4-BE49-F238E27FC236}">
                          <a16:creationId xmlns:a16="http://schemas.microsoft.com/office/drawing/2014/main" id="{6730101D-F697-2793-F1FB-4CDE64E5FB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05286" y="4506570"/>
                      <a:ext cx="3759" cy="3759"/>
                    </a:xfrm>
                    <a:custGeom>
                      <a:avLst/>
                      <a:gdLst>
                        <a:gd name="T0" fmla="*/ 11 w 11"/>
                        <a:gd name="T1" fmla="*/ 7 h 7"/>
                        <a:gd name="T2" fmla="*/ 0 w 11"/>
                        <a:gd name="T3" fmla="*/ 0 h 7"/>
                        <a:gd name="T4" fmla="*/ 11 w 11"/>
                        <a:gd name="T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7"/>
                          </a:moveTo>
                          <a:cubicBezTo>
                            <a:pt x="8" y="3"/>
                            <a:pt x="4" y="0"/>
                            <a:pt x="0" y="0"/>
                          </a:cubicBezTo>
                          <a:cubicBezTo>
                            <a:pt x="4" y="0"/>
                            <a:pt x="8" y="3"/>
                            <a:pt x="1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9" name="Freeform 1229">
                      <a:extLst>
                        <a:ext uri="{FF2B5EF4-FFF2-40B4-BE49-F238E27FC236}">
                          <a16:creationId xmlns:a16="http://schemas.microsoft.com/office/drawing/2014/main" id="{3251497A-1856-CAD2-F325-093498F0D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2343" y="4482137"/>
                      <a:ext cx="56384" cy="80818"/>
                    </a:xfrm>
                    <a:custGeom>
                      <a:avLst/>
                      <a:gdLst>
                        <a:gd name="T0" fmla="*/ 129 w 136"/>
                        <a:gd name="T1" fmla="*/ 128 h 187"/>
                        <a:gd name="T2" fmla="*/ 110 w 136"/>
                        <a:gd name="T3" fmla="*/ 102 h 187"/>
                        <a:gd name="T4" fmla="*/ 87 w 136"/>
                        <a:gd name="T5" fmla="*/ 89 h 187"/>
                        <a:gd name="T6" fmla="*/ 95 w 136"/>
                        <a:gd name="T7" fmla="*/ 61 h 187"/>
                        <a:gd name="T8" fmla="*/ 96 w 136"/>
                        <a:gd name="T9" fmla="*/ 23 h 187"/>
                        <a:gd name="T10" fmla="*/ 104 w 136"/>
                        <a:gd name="T11" fmla="*/ 9 h 187"/>
                        <a:gd name="T12" fmla="*/ 98 w 136"/>
                        <a:gd name="T13" fmla="*/ 0 h 187"/>
                        <a:gd name="T14" fmla="*/ 85 w 136"/>
                        <a:gd name="T15" fmla="*/ 15 h 187"/>
                        <a:gd name="T16" fmla="*/ 89 w 136"/>
                        <a:gd name="T17" fmla="*/ 45 h 187"/>
                        <a:gd name="T18" fmla="*/ 73 w 136"/>
                        <a:gd name="T19" fmla="*/ 105 h 187"/>
                        <a:gd name="T20" fmla="*/ 69 w 136"/>
                        <a:gd name="T21" fmla="*/ 139 h 187"/>
                        <a:gd name="T22" fmla="*/ 35 w 136"/>
                        <a:gd name="T23" fmla="*/ 177 h 187"/>
                        <a:gd name="T24" fmla="*/ 17 w 136"/>
                        <a:gd name="T25" fmla="*/ 159 h 187"/>
                        <a:gd name="T26" fmla="*/ 15 w 136"/>
                        <a:gd name="T27" fmla="*/ 170 h 187"/>
                        <a:gd name="T28" fmla="*/ 43 w 136"/>
                        <a:gd name="T29" fmla="*/ 187 h 187"/>
                        <a:gd name="T30" fmla="*/ 72 w 136"/>
                        <a:gd name="T31" fmla="*/ 164 h 187"/>
                        <a:gd name="T32" fmla="*/ 88 w 136"/>
                        <a:gd name="T33" fmla="*/ 149 h 187"/>
                        <a:gd name="T34" fmla="*/ 100 w 136"/>
                        <a:gd name="T35" fmla="*/ 110 h 187"/>
                        <a:gd name="T36" fmla="*/ 122 w 136"/>
                        <a:gd name="T37" fmla="*/ 128 h 187"/>
                        <a:gd name="T38" fmla="*/ 115 w 136"/>
                        <a:gd name="T39" fmla="*/ 152 h 187"/>
                        <a:gd name="T40" fmla="*/ 135 w 136"/>
                        <a:gd name="T41" fmla="*/ 164 h 187"/>
                        <a:gd name="T42" fmla="*/ 119 w 136"/>
                        <a:gd name="T43" fmla="*/ 146 h 187"/>
                        <a:gd name="T44" fmla="*/ 129 w 136"/>
                        <a:gd name="T45" fmla="*/ 128 h 1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36" h="187">
                          <a:moveTo>
                            <a:pt x="129" y="128"/>
                          </a:moveTo>
                          <a:cubicBezTo>
                            <a:pt x="126" y="115"/>
                            <a:pt x="121" y="104"/>
                            <a:pt x="110" y="102"/>
                          </a:cubicBezTo>
                          <a:cubicBezTo>
                            <a:pt x="84" y="109"/>
                            <a:pt x="87" y="103"/>
                            <a:pt x="87" y="89"/>
                          </a:cubicBezTo>
                          <a:cubicBezTo>
                            <a:pt x="87" y="81"/>
                            <a:pt x="91" y="72"/>
                            <a:pt x="95" y="61"/>
                          </a:cubicBezTo>
                          <a:cubicBezTo>
                            <a:pt x="106" y="57"/>
                            <a:pt x="92" y="36"/>
                            <a:pt x="96" y="23"/>
                          </a:cubicBezTo>
                          <a:cubicBezTo>
                            <a:pt x="97" y="18"/>
                            <a:pt x="97" y="13"/>
                            <a:pt x="104" y="9"/>
                          </a:cubicBezTo>
                          <a:lnTo>
                            <a:pt x="98" y="0"/>
                          </a:lnTo>
                          <a:cubicBezTo>
                            <a:pt x="94" y="7"/>
                            <a:pt x="89" y="4"/>
                            <a:pt x="85" y="15"/>
                          </a:cubicBezTo>
                          <a:cubicBezTo>
                            <a:pt x="81" y="33"/>
                            <a:pt x="96" y="30"/>
                            <a:pt x="89" y="45"/>
                          </a:cubicBezTo>
                          <a:cubicBezTo>
                            <a:pt x="81" y="59"/>
                            <a:pt x="65" y="90"/>
                            <a:pt x="73" y="105"/>
                          </a:cubicBezTo>
                          <a:cubicBezTo>
                            <a:pt x="90" y="140"/>
                            <a:pt x="73" y="115"/>
                            <a:pt x="69" y="139"/>
                          </a:cubicBezTo>
                          <a:cubicBezTo>
                            <a:pt x="52" y="151"/>
                            <a:pt x="46" y="176"/>
                            <a:pt x="35" y="177"/>
                          </a:cubicBezTo>
                          <a:cubicBezTo>
                            <a:pt x="21" y="177"/>
                            <a:pt x="26" y="160"/>
                            <a:pt x="17" y="159"/>
                          </a:cubicBezTo>
                          <a:cubicBezTo>
                            <a:pt x="0" y="158"/>
                            <a:pt x="15" y="164"/>
                            <a:pt x="15" y="170"/>
                          </a:cubicBezTo>
                          <a:cubicBezTo>
                            <a:pt x="15" y="181"/>
                            <a:pt x="31" y="175"/>
                            <a:pt x="43" y="187"/>
                          </a:cubicBezTo>
                          <a:cubicBezTo>
                            <a:pt x="48" y="169"/>
                            <a:pt x="60" y="185"/>
                            <a:pt x="72" y="164"/>
                          </a:cubicBezTo>
                          <a:cubicBezTo>
                            <a:pt x="76" y="157"/>
                            <a:pt x="72" y="157"/>
                            <a:pt x="88" y="149"/>
                          </a:cubicBezTo>
                          <a:cubicBezTo>
                            <a:pt x="84" y="120"/>
                            <a:pt x="85" y="111"/>
                            <a:pt x="100" y="110"/>
                          </a:cubicBezTo>
                          <a:cubicBezTo>
                            <a:pt x="117" y="107"/>
                            <a:pt x="115" y="122"/>
                            <a:pt x="122" y="128"/>
                          </a:cubicBezTo>
                          <a:cubicBezTo>
                            <a:pt x="118" y="139"/>
                            <a:pt x="115" y="145"/>
                            <a:pt x="115" y="152"/>
                          </a:cubicBezTo>
                          <a:cubicBezTo>
                            <a:pt x="115" y="159"/>
                            <a:pt x="126" y="165"/>
                            <a:pt x="135" y="164"/>
                          </a:cubicBezTo>
                          <a:cubicBezTo>
                            <a:pt x="136" y="162"/>
                            <a:pt x="118" y="157"/>
                            <a:pt x="119" y="146"/>
                          </a:cubicBezTo>
                          <a:cubicBezTo>
                            <a:pt x="120" y="138"/>
                            <a:pt x="131" y="142"/>
                            <a:pt x="129" y="1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0" name="Freeform 1230">
                      <a:extLst>
                        <a:ext uri="{FF2B5EF4-FFF2-40B4-BE49-F238E27FC236}">
                          <a16:creationId xmlns:a16="http://schemas.microsoft.com/office/drawing/2014/main" id="{806AF70F-4C88-4B7D-738A-799B19410D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66531" y="4455825"/>
                      <a:ext cx="13157" cy="13157"/>
                    </a:xfrm>
                    <a:custGeom>
                      <a:avLst/>
                      <a:gdLst>
                        <a:gd name="T0" fmla="*/ 0 w 30"/>
                        <a:gd name="T1" fmla="*/ 31 h 31"/>
                        <a:gd name="T2" fmla="*/ 17 w 30"/>
                        <a:gd name="T3" fmla="*/ 0 h 31"/>
                        <a:gd name="T4" fmla="*/ 21 w 30"/>
                        <a:gd name="T5" fmla="*/ 1 h 31"/>
                        <a:gd name="T6" fmla="*/ 26 w 30"/>
                        <a:gd name="T7" fmla="*/ 9 h 31"/>
                        <a:gd name="T8" fmla="*/ 0 w 30"/>
                        <a:gd name="T9" fmla="*/ 31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0" h="31">
                          <a:moveTo>
                            <a:pt x="0" y="31"/>
                          </a:moveTo>
                          <a:cubicBezTo>
                            <a:pt x="0" y="24"/>
                            <a:pt x="8" y="13"/>
                            <a:pt x="17" y="0"/>
                          </a:cubicBezTo>
                          <a:lnTo>
                            <a:pt x="21" y="1"/>
                          </a:lnTo>
                          <a:cubicBezTo>
                            <a:pt x="22" y="4"/>
                            <a:pt x="30" y="7"/>
                            <a:pt x="26" y="9"/>
                          </a:cubicBezTo>
                          <a:cubicBezTo>
                            <a:pt x="21" y="22"/>
                            <a:pt x="5" y="24"/>
                            <a:pt x="0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1" name="Freeform 1231">
                      <a:extLst>
                        <a:ext uri="{FF2B5EF4-FFF2-40B4-BE49-F238E27FC236}">
                          <a16:creationId xmlns:a16="http://schemas.microsoft.com/office/drawing/2014/main" id="{B277290B-0858-9F03-BC2F-23B4F51208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13518" y="4702034"/>
                      <a:ext cx="37589" cy="65782"/>
                    </a:xfrm>
                    <a:custGeom>
                      <a:avLst/>
                      <a:gdLst>
                        <a:gd name="T0" fmla="*/ 10 w 88"/>
                        <a:gd name="T1" fmla="*/ 157 h 157"/>
                        <a:gd name="T2" fmla="*/ 16 w 88"/>
                        <a:gd name="T3" fmla="*/ 156 h 157"/>
                        <a:gd name="T4" fmla="*/ 16 w 88"/>
                        <a:gd name="T5" fmla="*/ 156 h 157"/>
                        <a:gd name="T6" fmla="*/ 44 w 88"/>
                        <a:gd name="T7" fmla="*/ 134 h 157"/>
                        <a:gd name="T8" fmla="*/ 44 w 88"/>
                        <a:gd name="T9" fmla="*/ 125 h 157"/>
                        <a:gd name="T10" fmla="*/ 47 w 88"/>
                        <a:gd name="T11" fmla="*/ 120 h 157"/>
                        <a:gd name="T12" fmla="*/ 51 w 88"/>
                        <a:gd name="T13" fmla="*/ 118 h 157"/>
                        <a:gd name="T14" fmla="*/ 55 w 88"/>
                        <a:gd name="T15" fmla="*/ 112 h 157"/>
                        <a:gd name="T16" fmla="*/ 57 w 88"/>
                        <a:gd name="T17" fmla="*/ 108 h 157"/>
                        <a:gd name="T18" fmla="*/ 66 w 88"/>
                        <a:gd name="T19" fmla="*/ 103 h 157"/>
                        <a:gd name="T20" fmla="*/ 70 w 88"/>
                        <a:gd name="T21" fmla="*/ 100 h 157"/>
                        <a:gd name="T22" fmla="*/ 72 w 88"/>
                        <a:gd name="T23" fmla="*/ 95 h 157"/>
                        <a:gd name="T24" fmla="*/ 74 w 88"/>
                        <a:gd name="T25" fmla="*/ 89 h 157"/>
                        <a:gd name="T26" fmla="*/ 85 w 88"/>
                        <a:gd name="T27" fmla="*/ 74 h 157"/>
                        <a:gd name="T28" fmla="*/ 83 w 88"/>
                        <a:gd name="T29" fmla="*/ 72 h 157"/>
                        <a:gd name="T30" fmla="*/ 81 w 88"/>
                        <a:gd name="T31" fmla="*/ 72 h 157"/>
                        <a:gd name="T32" fmla="*/ 78 w 88"/>
                        <a:gd name="T33" fmla="*/ 73 h 157"/>
                        <a:gd name="T34" fmla="*/ 77 w 88"/>
                        <a:gd name="T35" fmla="*/ 71 h 157"/>
                        <a:gd name="T36" fmla="*/ 77 w 88"/>
                        <a:gd name="T37" fmla="*/ 64 h 157"/>
                        <a:gd name="T38" fmla="*/ 77 w 88"/>
                        <a:gd name="T39" fmla="*/ 63 h 157"/>
                        <a:gd name="T40" fmla="*/ 79 w 88"/>
                        <a:gd name="T41" fmla="*/ 63 h 157"/>
                        <a:gd name="T42" fmla="*/ 80 w 88"/>
                        <a:gd name="T43" fmla="*/ 63 h 157"/>
                        <a:gd name="T44" fmla="*/ 82 w 88"/>
                        <a:gd name="T45" fmla="*/ 62 h 157"/>
                        <a:gd name="T46" fmla="*/ 88 w 88"/>
                        <a:gd name="T47" fmla="*/ 50 h 157"/>
                        <a:gd name="T48" fmla="*/ 82 w 88"/>
                        <a:gd name="T49" fmla="*/ 35 h 157"/>
                        <a:gd name="T50" fmla="*/ 82 w 88"/>
                        <a:gd name="T51" fmla="*/ 34 h 157"/>
                        <a:gd name="T52" fmla="*/ 82 w 88"/>
                        <a:gd name="T53" fmla="*/ 33 h 157"/>
                        <a:gd name="T54" fmla="*/ 84 w 88"/>
                        <a:gd name="T55" fmla="*/ 19 h 157"/>
                        <a:gd name="T56" fmla="*/ 77 w 88"/>
                        <a:gd name="T57" fmla="*/ 0 h 157"/>
                        <a:gd name="T58" fmla="*/ 70 w 88"/>
                        <a:gd name="T59" fmla="*/ 9 h 157"/>
                        <a:gd name="T60" fmla="*/ 72 w 88"/>
                        <a:gd name="T61" fmla="*/ 14 h 157"/>
                        <a:gd name="T62" fmla="*/ 74 w 88"/>
                        <a:gd name="T63" fmla="*/ 20 h 157"/>
                        <a:gd name="T64" fmla="*/ 70 w 88"/>
                        <a:gd name="T65" fmla="*/ 36 h 157"/>
                        <a:gd name="T66" fmla="*/ 70 w 88"/>
                        <a:gd name="T67" fmla="*/ 36 h 157"/>
                        <a:gd name="T68" fmla="*/ 68 w 88"/>
                        <a:gd name="T69" fmla="*/ 40 h 157"/>
                        <a:gd name="T70" fmla="*/ 68 w 88"/>
                        <a:gd name="T71" fmla="*/ 60 h 157"/>
                        <a:gd name="T72" fmla="*/ 68 w 88"/>
                        <a:gd name="T73" fmla="*/ 60 h 157"/>
                        <a:gd name="T74" fmla="*/ 60 w 88"/>
                        <a:gd name="T75" fmla="*/ 71 h 157"/>
                        <a:gd name="T76" fmla="*/ 57 w 88"/>
                        <a:gd name="T77" fmla="*/ 76 h 157"/>
                        <a:gd name="T78" fmla="*/ 56 w 88"/>
                        <a:gd name="T79" fmla="*/ 81 h 157"/>
                        <a:gd name="T80" fmla="*/ 56 w 88"/>
                        <a:gd name="T81" fmla="*/ 86 h 157"/>
                        <a:gd name="T82" fmla="*/ 53 w 88"/>
                        <a:gd name="T83" fmla="*/ 90 h 157"/>
                        <a:gd name="T84" fmla="*/ 50 w 88"/>
                        <a:gd name="T85" fmla="*/ 93 h 157"/>
                        <a:gd name="T86" fmla="*/ 46 w 88"/>
                        <a:gd name="T87" fmla="*/ 102 h 157"/>
                        <a:gd name="T88" fmla="*/ 39 w 88"/>
                        <a:gd name="T89" fmla="*/ 115 h 157"/>
                        <a:gd name="T90" fmla="*/ 33 w 88"/>
                        <a:gd name="T91" fmla="*/ 124 h 157"/>
                        <a:gd name="T92" fmla="*/ 22 w 88"/>
                        <a:gd name="T93" fmla="*/ 139 h 157"/>
                        <a:gd name="T94" fmla="*/ 19 w 88"/>
                        <a:gd name="T95" fmla="*/ 141 h 157"/>
                        <a:gd name="T96" fmla="*/ 0 w 88"/>
                        <a:gd name="T97" fmla="*/ 154 h 157"/>
                        <a:gd name="T98" fmla="*/ 10 w 88"/>
                        <a:gd name="T99" fmla="*/ 157 h 1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8" h="157">
                          <a:moveTo>
                            <a:pt x="10" y="157"/>
                          </a:moveTo>
                          <a:cubicBezTo>
                            <a:pt x="11" y="157"/>
                            <a:pt x="14" y="157"/>
                            <a:pt x="16" y="156"/>
                          </a:cubicBezTo>
                          <a:lnTo>
                            <a:pt x="16" y="156"/>
                          </a:lnTo>
                          <a:cubicBezTo>
                            <a:pt x="30" y="154"/>
                            <a:pt x="44" y="145"/>
                            <a:pt x="44" y="134"/>
                          </a:cubicBezTo>
                          <a:lnTo>
                            <a:pt x="44" y="125"/>
                          </a:lnTo>
                          <a:cubicBezTo>
                            <a:pt x="44" y="121"/>
                            <a:pt x="45" y="120"/>
                            <a:pt x="47" y="120"/>
                          </a:cubicBezTo>
                          <a:cubicBezTo>
                            <a:pt x="48" y="119"/>
                            <a:pt x="49" y="119"/>
                            <a:pt x="51" y="118"/>
                          </a:cubicBezTo>
                          <a:cubicBezTo>
                            <a:pt x="52" y="117"/>
                            <a:pt x="54" y="114"/>
                            <a:pt x="55" y="112"/>
                          </a:cubicBezTo>
                          <a:cubicBezTo>
                            <a:pt x="55" y="110"/>
                            <a:pt x="56" y="109"/>
                            <a:pt x="57" y="108"/>
                          </a:cubicBezTo>
                          <a:cubicBezTo>
                            <a:pt x="60" y="106"/>
                            <a:pt x="63" y="104"/>
                            <a:pt x="66" y="103"/>
                          </a:cubicBezTo>
                          <a:cubicBezTo>
                            <a:pt x="68" y="102"/>
                            <a:pt x="69" y="101"/>
                            <a:pt x="70" y="100"/>
                          </a:cubicBezTo>
                          <a:cubicBezTo>
                            <a:pt x="72" y="99"/>
                            <a:pt x="72" y="97"/>
                            <a:pt x="72" y="95"/>
                          </a:cubicBezTo>
                          <a:cubicBezTo>
                            <a:pt x="73" y="93"/>
                            <a:pt x="73" y="91"/>
                            <a:pt x="74" y="89"/>
                          </a:cubicBezTo>
                          <a:cubicBezTo>
                            <a:pt x="77" y="86"/>
                            <a:pt x="85" y="78"/>
                            <a:pt x="85" y="74"/>
                          </a:cubicBezTo>
                          <a:cubicBezTo>
                            <a:pt x="85" y="72"/>
                            <a:pt x="84" y="72"/>
                            <a:pt x="83" y="72"/>
                          </a:cubicBezTo>
                          <a:cubicBezTo>
                            <a:pt x="82" y="72"/>
                            <a:pt x="81" y="72"/>
                            <a:pt x="81" y="72"/>
                          </a:cubicBezTo>
                          <a:cubicBezTo>
                            <a:pt x="80" y="72"/>
                            <a:pt x="79" y="73"/>
                            <a:pt x="78" y="73"/>
                          </a:cubicBezTo>
                          <a:cubicBezTo>
                            <a:pt x="77" y="73"/>
                            <a:pt x="77" y="72"/>
                            <a:pt x="77" y="71"/>
                          </a:cubicBezTo>
                          <a:lnTo>
                            <a:pt x="77" y="64"/>
                          </a:lnTo>
                          <a:cubicBezTo>
                            <a:pt x="77" y="63"/>
                            <a:pt x="77" y="63"/>
                            <a:pt x="77" y="63"/>
                          </a:cubicBezTo>
                          <a:cubicBezTo>
                            <a:pt x="78" y="62"/>
                            <a:pt x="78" y="62"/>
                            <a:pt x="79" y="63"/>
                          </a:cubicBezTo>
                          <a:cubicBezTo>
                            <a:pt x="79" y="63"/>
                            <a:pt x="80" y="63"/>
                            <a:pt x="80" y="63"/>
                          </a:cubicBezTo>
                          <a:cubicBezTo>
                            <a:pt x="80" y="63"/>
                            <a:pt x="81" y="62"/>
                            <a:pt x="82" y="62"/>
                          </a:cubicBezTo>
                          <a:cubicBezTo>
                            <a:pt x="84" y="62"/>
                            <a:pt x="88" y="58"/>
                            <a:pt x="88" y="50"/>
                          </a:cubicBezTo>
                          <a:cubicBezTo>
                            <a:pt x="88" y="48"/>
                            <a:pt x="84" y="36"/>
                            <a:pt x="82" y="35"/>
                          </a:cubicBezTo>
                          <a:cubicBezTo>
                            <a:pt x="82" y="35"/>
                            <a:pt x="82" y="35"/>
                            <a:pt x="82" y="34"/>
                          </a:cubicBezTo>
                          <a:cubicBezTo>
                            <a:pt x="82" y="34"/>
                            <a:pt x="82" y="34"/>
                            <a:pt x="82" y="33"/>
                          </a:cubicBezTo>
                          <a:lnTo>
                            <a:pt x="84" y="19"/>
                          </a:lnTo>
                          <a:cubicBezTo>
                            <a:pt x="84" y="17"/>
                            <a:pt x="79" y="1"/>
                            <a:pt x="77" y="0"/>
                          </a:cubicBezTo>
                          <a:cubicBezTo>
                            <a:pt x="73" y="0"/>
                            <a:pt x="70" y="5"/>
                            <a:pt x="70" y="9"/>
                          </a:cubicBezTo>
                          <a:cubicBezTo>
                            <a:pt x="70" y="11"/>
                            <a:pt x="71" y="13"/>
                            <a:pt x="72" y="14"/>
                          </a:cubicBezTo>
                          <a:cubicBezTo>
                            <a:pt x="73" y="16"/>
                            <a:pt x="74" y="18"/>
                            <a:pt x="74" y="20"/>
                          </a:cubicBezTo>
                          <a:cubicBezTo>
                            <a:pt x="74" y="22"/>
                            <a:pt x="72" y="31"/>
                            <a:pt x="70" y="36"/>
                          </a:cubicBezTo>
                          <a:cubicBezTo>
                            <a:pt x="70" y="36"/>
                            <a:pt x="70" y="36"/>
                            <a:pt x="70" y="36"/>
                          </a:cubicBezTo>
                          <a:cubicBezTo>
                            <a:pt x="69" y="39"/>
                            <a:pt x="69" y="40"/>
                            <a:pt x="68" y="40"/>
                          </a:cubicBezTo>
                          <a:lnTo>
                            <a:pt x="68" y="60"/>
                          </a:lnTo>
                          <a:lnTo>
                            <a:pt x="68" y="60"/>
                          </a:lnTo>
                          <a:cubicBezTo>
                            <a:pt x="65" y="65"/>
                            <a:pt x="63" y="68"/>
                            <a:pt x="60" y="71"/>
                          </a:cubicBezTo>
                          <a:cubicBezTo>
                            <a:pt x="59" y="73"/>
                            <a:pt x="58" y="74"/>
                            <a:pt x="57" y="76"/>
                          </a:cubicBezTo>
                          <a:cubicBezTo>
                            <a:pt x="56" y="78"/>
                            <a:pt x="56" y="79"/>
                            <a:pt x="56" y="81"/>
                          </a:cubicBezTo>
                          <a:cubicBezTo>
                            <a:pt x="56" y="82"/>
                            <a:pt x="56" y="84"/>
                            <a:pt x="56" y="86"/>
                          </a:cubicBezTo>
                          <a:cubicBezTo>
                            <a:pt x="55" y="88"/>
                            <a:pt x="54" y="89"/>
                            <a:pt x="53" y="90"/>
                          </a:cubicBezTo>
                          <a:cubicBezTo>
                            <a:pt x="52" y="91"/>
                            <a:pt x="51" y="91"/>
                            <a:pt x="50" y="93"/>
                          </a:cubicBezTo>
                          <a:cubicBezTo>
                            <a:pt x="48" y="97"/>
                            <a:pt x="47" y="99"/>
                            <a:pt x="46" y="102"/>
                          </a:cubicBezTo>
                          <a:cubicBezTo>
                            <a:pt x="44" y="107"/>
                            <a:pt x="42" y="110"/>
                            <a:pt x="39" y="115"/>
                          </a:cubicBezTo>
                          <a:cubicBezTo>
                            <a:pt x="36" y="118"/>
                            <a:pt x="35" y="121"/>
                            <a:pt x="33" y="124"/>
                          </a:cubicBezTo>
                          <a:cubicBezTo>
                            <a:pt x="30" y="130"/>
                            <a:pt x="27" y="135"/>
                            <a:pt x="22" y="139"/>
                          </a:cubicBezTo>
                          <a:cubicBezTo>
                            <a:pt x="22" y="140"/>
                            <a:pt x="21" y="140"/>
                            <a:pt x="19" y="141"/>
                          </a:cubicBezTo>
                          <a:cubicBezTo>
                            <a:pt x="7" y="148"/>
                            <a:pt x="1" y="153"/>
                            <a:pt x="0" y="154"/>
                          </a:cubicBezTo>
                          <a:cubicBezTo>
                            <a:pt x="0" y="157"/>
                            <a:pt x="5" y="157"/>
                            <a:pt x="10" y="1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2" name="Freeform 1232">
                      <a:extLst>
                        <a:ext uri="{FF2B5EF4-FFF2-40B4-BE49-F238E27FC236}">
                          <a16:creationId xmlns:a16="http://schemas.microsoft.com/office/drawing/2014/main" id="{FB654A32-848B-D028-6082-2D305F9C3F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4040" y="4692637"/>
                      <a:ext cx="15036" cy="22554"/>
                    </a:xfrm>
                    <a:custGeom>
                      <a:avLst/>
                      <a:gdLst>
                        <a:gd name="T0" fmla="*/ 33 w 33"/>
                        <a:gd name="T1" fmla="*/ 26 h 51"/>
                        <a:gd name="T2" fmla="*/ 18 w 33"/>
                        <a:gd name="T3" fmla="*/ 8 h 51"/>
                        <a:gd name="T4" fmla="*/ 6 w 33"/>
                        <a:gd name="T5" fmla="*/ 1 h 51"/>
                        <a:gd name="T6" fmla="*/ 5 w 33"/>
                        <a:gd name="T7" fmla="*/ 0 h 51"/>
                        <a:gd name="T8" fmla="*/ 4 w 33"/>
                        <a:gd name="T9" fmla="*/ 0 h 51"/>
                        <a:gd name="T10" fmla="*/ 4 w 33"/>
                        <a:gd name="T11" fmla="*/ 4 h 51"/>
                        <a:gd name="T12" fmla="*/ 15 w 33"/>
                        <a:gd name="T13" fmla="*/ 13 h 51"/>
                        <a:gd name="T14" fmla="*/ 16 w 33"/>
                        <a:gd name="T15" fmla="*/ 13 h 51"/>
                        <a:gd name="T16" fmla="*/ 20 w 33"/>
                        <a:gd name="T17" fmla="*/ 12 h 51"/>
                        <a:gd name="T18" fmla="*/ 24 w 33"/>
                        <a:gd name="T19" fmla="*/ 19 h 51"/>
                        <a:gd name="T20" fmla="*/ 12 w 33"/>
                        <a:gd name="T21" fmla="*/ 28 h 51"/>
                        <a:gd name="T22" fmla="*/ 12 w 33"/>
                        <a:gd name="T23" fmla="*/ 31 h 51"/>
                        <a:gd name="T24" fmla="*/ 7 w 33"/>
                        <a:gd name="T25" fmla="*/ 41 h 51"/>
                        <a:gd name="T26" fmla="*/ 6 w 33"/>
                        <a:gd name="T27" fmla="*/ 41 h 51"/>
                        <a:gd name="T28" fmla="*/ 6 w 33"/>
                        <a:gd name="T29" fmla="*/ 40 h 51"/>
                        <a:gd name="T30" fmla="*/ 4 w 33"/>
                        <a:gd name="T31" fmla="*/ 37 h 51"/>
                        <a:gd name="T32" fmla="*/ 0 w 33"/>
                        <a:gd name="T33" fmla="*/ 40 h 51"/>
                        <a:gd name="T34" fmla="*/ 7 w 33"/>
                        <a:gd name="T35" fmla="*/ 51 h 51"/>
                        <a:gd name="T36" fmla="*/ 23 w 33"/>
                        <a:gd name="T37" fmla="*/ 31 h 51"/>
                        <a:gd name="T38" fmla="*/ 23 w 33"/>
                        <a:gd name="T39" fmla="*/ 30 h 51"/>
                        <a:gd name="T40" fmla="*/ 24 w 33"/>
                        <a:gd name="T41" fmla="*/ 30 h 51"/>
                        <a:gd name="T42" fmla="*/ 27 w 33"/>
                        <a:gd name="T43" fmla="*/ 30 h 51"/>
                        <a:gd name="T44" fmla="*/ 28 w 33"/>
                        <a:gd name="T45" fmla="*/ 30 h 51"/>
                        <a:gd name="T46" fmla="*/ 29 w 33"/>
                        <a:gd name="T47" fmla="*/ 30 h 51"/>
                        <a:gd name="T48" fmla="*/ 29 w 33"/>
                        <a:gd name="T49" fmla="*/ 31 h 51"/>
                        <a:gd name="T50" fmla="*/ 30 w 33"/>
                        <a:gd name="T51" fmla="*/ 39 h 51"/>
                        <a:gd name="T52" fmla="*/ 31 w 33"/>
                        <a:gd name="T53" fmla="*/ 35 h 51"/>
                        <a:gd name="T54" fmla="*/ 33 w 33"/>
                        <a:gd name="T55" fmla="*/ 29 h 51"/>
                        <a:gd name="T56" fmla="*/ 33 w 33"/>
                        <a:gd name="T57" fmla="*/ 28 h 51"/>
                        <a:gd name="T58" fmla="*/ 33 w 33"/>
                        <a:gd name="T59" fmla="*/ 2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51">
                          <a:moveTo>
                            <a:pt x="33" y="26"/>
                          </a:moveTo>
                          <a:cubicBezTo>
                            <a:pt x="33" y="18"/>
                            <a:pt x="24" y="8"/>
                            <a:pt x="18" y="8"/>
                          </a:cubicBezTo>
                          <a:cubicBezTo>
                            <a:pt x="12" y="8"/>
                            <a:pt x="9" y="4"/>
                            <a:pt x="6" y="1"/>
                          </a:cubicBezTo>
                          <a:cubicBezTo>
                            <a:pt x="6" y="1"/>
                            <a:pt x="5" y="1"/>
                            <a:pt x="5" y="0"/>
                          </a:cubicBezTo>
                          <a:lnTo>
                            <a:pt x="4" y="0"/>
                          </a:lnTo>
                          <a:lnTo>
                            <a:pt x="4" y="4"/>
                          </a:lnTo>
                          <a:cubicBezTo>
                            <a:pt x="5" y="8"/>
                            <a:pt x="10" y="13"/>
                            <a:pt x="15" y="13"/>
                          </a:cubicBezTo>
                          <a:cubicBezTo>
                            <a:pt x="15" y="13"/>
                            <a:pt x="16" y="13"/>
                            <a:pt x="16" y="13"/>
                          </a:cubicBezTo>
                          <a:cubicBezTo>
                            <a:pt x="17" y="12"/>
                            <a:pt x="19" y="12"/>
                            <a:pt x="20" y="12"/>
                          </a:cubicBezTo>
                          <a:cubicBezTo>
                            <a:pt x="23" y="12"/>
                            <a:pt x="24" y="16"/>
                            <a:pt x="24" y="19"/>
                          </a:cubicBezTo>
                          <a:cubicBezTo>
                            <a:pt x="24" y="22"/>
                            <a:pt x="16" y="27"/>
                            <a:pt x="12" y="28"/>
                          </a:cubicBezTo>
                          <a:cubicBezTo>
                            <a:pt x="12" y="29"/>
                            <a:pt x="12" y="30"/>
                            <a:pt x="12" y="31"/>
                          </a:cubicBezTo>
                          <a:cubicBezTo>
                            <a:pt x="12" y="35"/>
                            <a:pt x="12" y="40"/>
                            <a:pt x="7" y="41"/>
                          </a:cubicBezTo>
                          <a:lnTo>
                            <a:pt x="6" y="41"/>
                          </a:lnTo>
                          <a:lnTo>
                            <a:pt x="6" y="40"/>
                          </a:lnTo>
                          <a:cubicBezTo>
                            <a:pt x="5" y="38"/>
                            <a:pt x="5" y="37"/>
                            <a:pt x="4" y="37"/>
                          </a:cubicBezTo>
                          <a:cubicBezTo>
                            <a:pt x="3" y="37"/>
                            <a:pt x="0" y="39"/>
                            <a:pt x="0" y="40"/>
                          </a:cubicBezTo>
                          <a:cubicBezTo>
                            <a:pt x="0" y="46"/>
                            <a:pt x="2" y="51"/>
                            <a:pt x="7" y="51"/>
                          </a:cubicBezTo>
                          <a:cubicBezTo>
                            <a:pt x="13" y="51"/>
                            <a:pt x="20" y="38"/>
                            <a:pt x="23" y="31"/>
                          </a:cubicBezTo>
                          <a:lnTo>
                            <a:pt x="23" y="30"/>
                          </a:lnTo>
                          <a:lnTo>
                            <a:pt x="24" y="30"/>
                          </a:lnTo>
                          <a:cubicBezTo>
                            <a:pt x="25" y="30"/>
                            <a:pt x="26" y="30"/>
                            <a:pt x="27" y="30"/>
                          </a:cubicBezTo>
                          <a:cubicBezTo>
                            <a:pt x="27" y="30"/>
                            <a:pt x="27" y="30"/>
                            <a:pt x="28" y="30"/>
                          </a:cubicBezTo>
                          <a:lnTo>
                            <a:pt x="29" y="30"/>
                          </a:lnTo>
                          <a:lnTo>
                            <a:pt x="29" y="31"/>
                          </a:lnTo>
                          <a:cubicBezTo>
                            <a:pt x="29" y="35"/>
                            <a:pt x="30" y="39"/>
                            <a:pt x="30" y="39"/>
                          </a:cubicBezTo>
                          <a:cubicBezTo>
                            <a:pt x="31" y="39"/>
                            <a:pt x="31" y="37"/>
                            <a:pt x="31" y="35"/>
                          </a:cubicBezTo>
                          <a:cubicBezTo>
                            <a:pt x="31" y="33"/>
                            <a:pt x="31" y="30"/>
                            <a:pt x="33" y="29"/>
                          </a:cubicBezTo>
                          <a:cubicBezTo>
                            <a:pt x="33" y="29"/>
                            <a:pt x="33" y="28"/>
                            <a:pt x="33" y="28"/>
                          </a:cubicBezTo>
                          <a:cubicBezTo>
                            <a:pt x="33" y="27"/>
                            <a:pt x="33" y="26"/>
                            <a:pt x="33" y="2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" name="Freeform 1233">
                      <a:extLst>
                        <a:ext uri="{FF2B5EF4-FFF2-40B4-BE49-F238E27FC236}">
                          <a16:creationId xmlns:a16="http://schemas.microsoft.com/office/drawing/2014/main" id="{228B65FF-A090-058F-EB0D-BDBDBD94F6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76498"/>
                      <a:ext cx="39469" cy="41348"/>
                    </a:xfrm>
                    <a:custGeom>
                      <a:avLst/>
                      <a:gdLst>
                        <a:gd name="T0" fmla="*/ 80 w 91"/>
                        <a:gd name="T1" fmla="*/ 59 h 95"/>
                        <a:gd name="T2" fmla="*/ 81 w 91"/>
                        <a:gd name="T3" fmla="*/ 59 h 95"/>
                        <a:gd name="T4" fmla="*/ 82 w 91"/>
                        <a:gd name="T5" fmla="*/ 36 h 95"/>
                        <a:gd name="T6" fmla="*/ 81 w 91"/>
                        <a:gd name="T7" fmla="*/ 37 h 95"/>
                        <a:gd name="T8" fmla="*/ 76 w 91"/>
                        <a:gd name="T9" fmla="*/ 29 h 95"/>
                        <a:gd name="T10" fmla="*/ 73 w 91"/>
                        <a:gd name="T11" fmla="*/ 24 h 95"/>
                        <a:gd name="T12" fmla="*/ 73 w 91"/>
                        <a:gd name="T13" fmla="*/ 24 h 95"/>
                        <a:gd name="T14" fmla="*/ 72 w 91"/>
                        <a:gd name="T15" fmla="*/ 24 h 95"/>
                        <a:gd name="T16" fmla="*/ 72 w 91"/>
                        <a:gd name="T17" fmla="*/ 24 h 95"/>
                        <a:gd name="T18" fmla="*/ 64 w 91"/>
                        <a:gd name="T19" fmla="*/ 8 h 95"/>
                        <a:gd name="T20" fmla="*/ 63 w 91"/>
                        <a:gd name="T21" fmla="*/ 8 h 95"/>
                        <a:gd name="T22" fmla="*/ 62 w 91"/>
                        <a:gd name="T23" fmla="*/ 5 h 95"/>
                        <a:gd name="T24" fmla="*/ 49 w 91"/>
                        <a:gd name="T25" fmla="*/ 0 h 95"/>
                        <a:gd name="T26" fmla="*/ 45 w 91"/>
                        <a:gd name="T27" fmla="*/ 2 h 95"/>
                        <a:gd name="T28" fmla="*/ 36 w 91"/>
                        <a:gd name="T29" fmla="*/ 7 h 95"/>
                        <a:gd name="T30" fmla="*/ 33 w 91"/>
                        <a:gd name="T31" fmla="*/ 9 h 95"/>
                        <a:gd name="T32" fmla="*/ 11 w 91"/>
                        <a:gd name="T33" fmla="*/ 13 h 95"/>
                        <a:gd name="T34" fmla="*/ 10 w 91"/>
                        <a:gd name="T35" fmla="*/ 13 h 95"/>
                        <a:gd name="T36" fmla="*/ 2 w 91"/>
                        <a:gd name="T37" fmla="*/ 39 h 95"/>
                        <a:gd name="T38" fmla="*/ 22 w 91"/>
                        <a:gd name="T39" fmla="*/ 53 h 95"/>
                        <a:gd name="T40" fmla="*/ 32 w 91"/>
                        <a:gd name="T41" fmla="*/ 66 h 95"/>
                        <a:gd name="T42" fmla="*/ 27 w 91"/>
                        <a:gd name="T43" fmla="*/ 46 h 95"/>
                        <a:gd name="T44" fmla="*/ 16 w 91"/>
                        <a:gd name="T45" fmla="*/ 21 h 95"/>
                        <a:gd name="T46" fmla="*/ 30 w 91"/>
                        <a:gd name="T47" fmla="*/ 19 h 95"/>
                        <a:gd name="T48" fmla="*/ 38 w 91"/>
                        <a:gd name="T49" fmla="*/ 15 h 95"/>
                        <a:gd name="T50" fmla="*/ 39 w 91"/>
                        <a:gd name="T51" fmla="*/ 15 h 95"/>
                        <a:gd name="T52" fmla="*/ 39 w 91"/>
                        <a:gd name="T53" fmla="*/ 15 h 95"/>
                        <a:gd name="T54" fmla="*/ 40 w 91"/>
                        <a:gd name="T55" fmla="*/ 15 h 95"/>
                        <a:gd name="T56" fmla="*/ 40 w 91"/>
                        <a:gd name="T57" fmla="*/ 14 h 95"/>
                        <a:gd name="T58" fmla="*/ 47 w 91"/>
                        <a:gd name="T59" fmla="*/ 13 h 95"/>
                        <a:gd name="T60" fmla="*/ 47 w 91"/>
                        <a:gd name="T61" fmla="*/ 13 h 95"/>
                        <a:gd name="T62" fmla="*/ 55 w 91"/>
                        <a:gd name="T63" fmla="*/ 20 h 95"/>
                        <a:gd name="T64" fmla="*/ 67 w 91"/>
                        <a:gd name="T65" fmla="*/ 36 h 95"/>
                        <a:gd name="T66" fmla="*/ 72 w 91"/>
                        <a:gd name="T67" fmla="*/ 39 h 95"/>
                        <a:gd name="T68" fmla="*/ 77 w 91"/>
                        <a:gd name="T69" fmla="*/ 39 h 95"/>
                        <a:gd name="T70" fmla="*/ 80 w 91"/>
                        <a:gd name="T71" fmla="*/ 38 h 95"/>
                        <a:gd name="T72" fmla="*/ 83 w 91"/>
                        <a:gd name="T73" fmla="*/ 40 h 95"/>
                        <a:gd name="T74" fmla="*/ 78 w 91"/>
                        <a:gd name="T75" fmla="*/ 56 h 95"/>
                        <a:gd name="T76" fmla="*/ 72 w 91"/>
                        <a:gd name="T77" fmla="*/ 73 h 95"/>
                        <a:gd name="T78" fmla="*/ 79 w 91"/>
                        <a:gd name="T79" fmla="*/ 66 h 95"/>
                        <a:gd name="T80" fmla="*/ 81 w 91"/>
                        <a:gd name="T81" fmla="*/ 67 h 95"/>
                        <a:gd name="T82" fmla="*/ 77 w 91"/>
                        <a:gd name="T83" fmla="*/ 91 h 95"/>
                        <a:gd name="T84" fmla="*/ 77 w 91"/>
                        <a:gd name="T85" fmla="*/ 93 h 95"/>
                        <a:gd name="T86" fmla="*/ 79 w 91"/>
                        <a:gd name="T87" fmla="*/ 95 h 95"/>
                        <a:gd name="T88" fmla="*/ 87 w 91"/>
                        <a:gd name="T89" fmla="*/ 84 h 95"/>
                        <a:gd name="T90" fmla="*/ 80 w 91"/>
                        <a:gd name="T91" fmla="*/ 60 h 95"/>
                        <a:gd name="T92" fmla="*/ 80 w 91"/>
                        <a:gd name="T93" fmla="*/ 59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91" h="95">
                          <a:moveTo>
                            <a:pt x="80" y="59"/>
                          </a:moveTo>
                          <a:lnTo>
                            <a:pt x="81" y="59"/>
                          </a:lnTo>
                          <a:cubicBezTo>
                            <a:pt x="91" y="48"/>
                            <a:pt x="89" y="45"/>
                            <a:pt x="82" y="36"/>
                          </a:cubicBezTo>
                          <a:cubicBezTo>
                            <a:pt x="82" y="36"/>
                            <a:pt x="81" y="37"/>
                            <a:pt x="81" y="37"/>
                          </a:cubicBezTo>
                          <a:cubicBezTo>
                            <a:pt x="78" y="37"/>
                            <a:pt x="77" y="33"/>
                            <a:pt x="76" y="29"/>
                          </a:cubicBezTo>
                          <a:cubicBezTo>
                            <a:pt x="75" y="27"/>
                            <a:pt x="74" y="24"/>
                            <a:pt x="73" y="24"/>
                          </a:cubicBezTo>
                          <a:cubicBezTo>
                            <a:pt x="73" y="24"/>
                            <a:pt x="73" y="24"/>
                            <a:pt x="73" y="24"/>
                          </a:cubicBezTo>
                          <a:lnTo>
                            <a:pt x="72" y="24"/>
                          </a:lnTo>
                          <a:lnTo>
                            <a:pt x="72" y="24"/>
                          </a:lnTo>
                          <a:cubicBezTo>
                            <a:pt x="62" y="20"/>
                            <a:pt x="62" y="13"/>
                            <a:pt x="64" y="8"/>
                          </a:cubicBezTo>
                          <a:cubicBezTo>
                            <a:pt x="63" y="8"/>
                            <a:pt x="63" y="8"/>
                            <a:pt x="63" y="8"/>
                          </a:cubicBezTo>
                          <a:cubicBezTo>
                            <a:pt x="63" y="7"/>
                            <a:pt x="64" y="6"/>
                            <a:pt x="62" y="5"/>
                          </a:cubicBezTo>
                          <a:cubicBezTo>
                            <a:pt x="60" y="2"/>
                            <a:pt x="52" y="1"/>
                            <a:pt x="49" y="0"/>
                          </a:cubicBezTo>
                          <a:cubicBezTo>
                            <a:pt x="45" y="0"/>
                            <a:pt x="45" y="2"/>
                            <a:pt x="45" y="2"/>
                          </a:cubicBezTo>
                          <a:lnTo>
                            <a:pt x="36" y="7"/>
                          </a:lnTo>
                          <a:lnTo>
                            <a:pt x="33" y="9"/>
                          </a:lnTo>
                          <a:lnTo>
                            <a:pt x="11" y="13"/>
                          </a:lnTo>
                          <a:lnTo>
                            <a:pt x="10" y="13"/>
                          </a:lnTo>
                          <a:cubicBezTo>
                            <a:pt x="7" y="21"/>
                            <a:pt x="1" y="28"/>
                            <a:pt x="2" y="39"/>
                          </a:cubicBezTo>
                          <a:cubicBezTo>
                            <a:pt x="3" y="42"/>
                            <a:pt x="11" y="53"/>
                            <a:pt x="22" y="53"/>
                          </a:cubicBezTo>
                          <a:cubicBezTo>
                            <a:pt x="26" y="56"/>
                            <a:pt x="27" y="64"/>
                            <a:pt x="32" y="66"/>
                          </a:cubicBezTo>
                          <a:cubicBezTo>
                            <a:pt x="39" y="62"/>
                            <a:pt x="27" y="46"/>
                            <a:pt x="27" y="46"/>
                          </a:cubicBezTo>
                          <a:cubicBezTo>
                            <a:pt x="0" y="34"/>
                            <a:pt x="13" y="25"/>
                            <a:pt x="16" y="21"/>
                          </a:cubicBezTo>
                          <a:cubicBezTo>
                            <a:pt x="31" y="34"/>
                            <a:pt x="44" y="34"/>
                            <a:pt x="30" y="19"/>
                          </a:cubicBezTo>
                          <a:cubicBezTo>
                            <a:pt x="30" y="17"/>
                            <a:pt x="34" y="16"/>
                            <a:pt x="38" y="15"/>
                          </a:cubicBezTo>
                          <a:lnTo>
                            <a:pt x="39" y="15"/>
                          </a:ln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40" y="15"/>
                            <a:pt x="40" y="15"/>
                          </a:cubicBezTo>
                          <a:cubicBezTo>
                            <a:pt x="40" y="14"/>
                            <a:pt x="40" y="14"/>
                            <a:pt x="40" y="14"/>
                          </a:cubicBezTo>
                          <a:cubicBezTo>
                            <a:pt x="42" y="14"/>
                            <a:pt x="45" y="13"/>
                            <a:pt x="47" y="13"/>
                          </a:cubicBezTo>
                          <a:lnTo>
                            <a:pt x="47" y="13"/>
                          </a:lnTo>
                          <a:cubicBezTo>
                            <a:pt x="50" y="16"/>
                            <a:pt x="53" y="19"/>
                            <a:pt x="55" y="20"/>
                          </a:cubicBezTo>
                          <a:cubicBezTo>
                            <a:pt x="60" y="24"/>
                            <a:pt x="63" y="27"/>
                            <a:pt x="67" y="36"/>
                          </a:cubicBezTo>
                          <a:cubicBezTo>
                            <a:pt x="68" y="38"/>
                            <a:pt x="69" y="39"/>
                            <a:pt x="72" y="39"/>
                          </a:cubicBezTo>
                          <a:cubicBezTo>
                            <a:pt x="74" y="39"/>
                            <a:pt x="75" y="39"/>
                            <a:pt x="77" y="39"/>
                          </a:cubicBezTo>
                          <a:cubicBezTo>
                            <a:pt x="78" y="38"/>
                            <a:pt x="79" y="38"/>
                            <a:pt x="80" y="38"/>
                          </a:cubicBezTo>
                          <a:cubicBezTo>
                            <a:pt x="81" y="38"/>
                            <a:pt x="83" y="38"/>
                            <a:pt x="83" y="40"/>
                          </a:cubicBezTo>
                          <a:cubicBezTo>
                            <a:pt x="85" y="42"/>
                            <a:pt x="84" y="45"/>
                            <a:pt x="78" y="56"/>
                          </a:cubicBezTo>
                          <a:cubicBezTo>
                            <a:pt x="76" y="58"/>
                            <a:pt x="74" y="66"/>
                            <a:pt x="72" y="73"/>
                          </a:cubicBezTo>
                          <a:cubicBezTo>
                            <a:pt x="75" y="69"/>
                            <a:pt x="77" y="66"/>
                            <a:pt x="79" y="66"/>
                          </a:cubicBezTo>
                          <a:cubicBezTo>
                            <a:pt x="80" y="66"/>
                            <a:pt x="81" y="66"/>
                            <a:pt x="81" y="67"/>
                          </a:cubicBezTo>
                          <a:cubicBezTo>
                            <a:pt x="83" y="70"/>
                            <a:pt x="82" y="79"/>
                            <a:pt x="77" y="91"/>
                          </a:cubicBezTo>
                          <a:cubicBezTo>
                            <a:pt x="77" y="92"/>
                            <a:pt x="77" y="92"/>
                            <a:pt x="77" y="93"/>
                          </a:cubicBezTo>
                          <a:cubicBezTo>
                            <a:pt x="77" y="94"/>
                            <a:pt x="78" y="95"/>
                            <a:pt x="79" y="95"/>
                          </a:cubicBezTo>
                          <a:cubicBezTo>
                            <a:pt x="79" y="95"/>
                            <a:pt x="81" y="94"/>
                            <a:pt x="87" y="84"/>
                          </a:cubicBezTo>
                          <a:cubicBezTo>
                            <a:pt x="88" y="80"/>
                            <a:pt x="84" y="68"/>
                            <a:pt x="80" y="60"/>
                          </a:cubicBezTo>
                          <a:lnTo>
                            <a:pt x="80" y="59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4" name="Freeform 1234">
                      <a:extLst>
                        <a:ext uri="{FF2B5EF4-FFF2-40B4-BE49-F238E27FC236}">
                          <a16:creationId xmlns:a16="http://schemas.microsoft.com/office/drawing/2014/main" id="{AD2357EA-96A0-157A-A24D-E50F9EA6AD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7911" y="4406959"/>
                      <a:ext cx="67661" cy="35710"/>
                    </a:xfrm>
                    <a:custGeom>
                      <a:avLst/>
                      <a:gdLst>
                        <a:gd name="T0" fmla="*/ 100 w 161"/>
                        <a:gd name="T1" fmla="*/ 35 h 83"/>
                        <a:gd name="T2" fmla="*/ 136 w 161"/>
                        <a:gd name="T3" fmla="*/ 33 h 83"/>
                        <a:gd name="T4" fmla="*/ 161 w 161"/>
                        <a:gd name="T5" fmla="*/ 10 h 83"/>
                        <a:gd name="T6" fmla="*/ 147 w 161"/>
                        <a:gd name="T7" fmla="*/ 0 h 83"/>
                        <a:gd name="T8" fmla="*/ 141 w 161"/>
                        <a:gd name="T9" fmla="*/ 7 h 83"/>
                        <a:gd name="T10" fmla="*/ 131 w 161"/>
                        <a:gd name="T11" fmla="*/ 11 h 83"/>
                        <a:gd name="T12" fmla="*/ 121 w 161"/>
                        <a:gd name="T13" fmla="*/ 12 h 83"/>
                        <a:gd name="T14" fmla="*/ 102 w 161"/>
                        <a:gd name="T15" fmla="*/ 10 h 83"/>
                        <a:gd name="T16" fmla="*/ 93 w 161"/>
                        <a:gd name="T17" fmla="*/ 9 h 83"/>
                        <a:gd name="T18" fmla="*/ 74 w 161"/>
                        <a:gd name="T19" fmla="*/ 10 h 83"/>
                        <a:gd name="T20" fmla="*/ 61 w 161"/>
                        <a:gd name="T21" fmla="*/ 17 h 83"/>
                        <a:gd name="T22" fmla="*/ 57 w 161"/>
                        <a:gd name="T23" fmla="*/ 23 h 83"/>
                        <a:gd name="T24" fmla="*/ 45 w 161"/>
                        <a:gd name="T25" fmla="*/ 24 h 83"/>
                        <a:gd name="T26" fmla="*/ 42 w 161"/>
                        <a:gd name="T27" fmla="*/ 22 h 83"/>
                        <a:gd name="T28" fmla="*/ 40 w 161"/>
                        <a:gd name="T29" fmla="*/ 22 h 83"/>
                        <a:gd name="T30" fmla="*/ 43 w 161"/>
                        <a:gd name="T31" fmla="*/ 29 h 83"/>
                        <a:gd name="T32" fmla="*/ 42 w 161"/>
                        <a:gd name="T33" fmla="*/ 31 h 83"/>
                        <a:gd name="T34" fmla="*/ 38 w 161"/>
                        <a:gd name="T35" fmla="*/ 34 h 83"/>
                        <a:gd name="T36" fmla="*/ 40 w 161"/>
                        <a:gd name="T37" fmla="*/ 39 h 83"/>
                        <a:gd name="T38" fmla="*/ 33 w 161"/>
                        <a:gd name="T39" fmla="*/ 36 h 83"/>
                        <a:gd name="T40" fmla="*/ 31 w 161"/>
                        <a:gd name="T41" fmla="*/ 38 h 83"/>
                        <a:gd name="T42" fmla="*/ 30 w 161"/>
                        <a:gd name="T43" fmla="*/ 43 h 83"/>
                        <a:gd name="T44" fmla="*/ 24 w 161"/>
                        <a:gd name="T45" fmla="*/ 47 h 83"/>
                        <a:gd name="T46" fmla="*/ 21 w 161"/>
                        <a:gd name="T47" fmla="*/ 54 h 83"/>
                        <a:gd name="T48" fmla="*/ 14 w 161"/>
                        <a:gd name="T49" fmla="*/ 49 h 83"/>
                        <a:gd name="T50" fmla="*/ 7 w 161"/>
                        <a:gd name="T51" fmla="*/ 60 h 83"/>
                        <a:gd name="T52" fmla="*/ 11 w 161"/>
                        <a:gd name="T53" fmla="*/ 65 h 83"/>
                        <a:gd name="T54" fmla="*/ 5 w 161"/>
                        <a:gd name="T55" fmla="*/ 65 h 83"/>
                        <a:gd name="T56" fmla="*/ 3 w 161"/>
                        <a:gd name="T57" fmla="*/ 65 h 83"/>
                        <a:gd name="T58" fmla="*/ 3 w 161"/>
                        <a:gd name="T59" fmla="*/ 69 h 83"/>
                        <a:gd name="T60" fmla="*/ 9 w 161"/>
                        <a:gd name="T61" fmla="*/ 76 h 83"/>
                        <a:gd name="T62" fmla="*/ 21 w 161"/>
                        <a:gd name="T63" fmla="*/ 83 h 83"/>
                        <a:gd name="T64" fmla="*/ 23 w 161"/>
                        <a:gd name="T65" fmla="*/ 76 h 83"/>
                        <a:gd name="T66" fmla="*/ 23 w 161"/>
                        <a:gd name="T67" fmla="*/ 72 h 83"/>
                        <a:gd name="T68" fmla="*/ 27 w 161"/>
                        <a:gd name="T69" fmla="*/ 73 h 83"/>
                        <a:gd name="T70" fmla="*/ 29 w 161"/>
                        <a:gd name="T71" fmla="*/ 70 h 83"/>
                        <a:gd name="T72" fmla="*/ 29 w 161"/>
                        <a:gd name="T73" fmla="*/ 65 h 83"/>
                        <a:gd name="T74" fmla="*/ 31 w 161"/>
                        <a:gd name="T75" fmla="*/ 66 h 83"/>
                        <a:gd name="T76" fmla="*/ 36 w 161"/>
                        <a:gd name="T77" fmla="*/ 67 h 83"/>
                        <a:gd name="T78" fmla="*/ 37 w 161"/>
                        <a:gd name="T79" fmla="*/ 59 h 83"/>
                        <a:gd name="T80" fmla="*/ 39 w 161"/>
                        <a:gd name="T81" fmla="*/ 60 h 83"/>
                        <a:gd name="T82" fmla="*/ 47 w 161"/>
                        <a:gd name="T83" fmla="*/ 56 h 83"/>
                        <a:gd name="T84" fmla="*/ 53 w 161"/>
                        <a:gd name="T85" fmla="*/ 51 h 83"/>
                        <a:gd name="T86" fmla="*/ 57 w 161"/>
                        <a:gd name="T87" fmla="*/ 54 h 83"/>
                        <a:gd name="T88" fmla="*/ 60 w 161"/>
                        <a:gd name="T89" fmla="*/ 50 h 83"/>
                        <a:gd name="T90" fmla="*/ 73 w 161"/>
                        <a:gd name="T91" fmla="*/ 46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61" h="83">
                          <a:moveTo>
                            <a:pt x="76" y="42"/>
                          </a:moveTo>
                          <a:cubicBezTo>
                            <a:pt x="85" y="38"/>
                            <a:pt x="91" y="37"/>
                            <a:pt x="100" y="35"/>
                          </a:cubicBezTo>
                          <a:cubicBezTo>
                            <a:pt x="103" y="35"/>
                            <a:pt x="106" y="34"/>
                            <a:pt x="110" y="33"/>
                          </a:cubicBezTo>
                          <a:lnTo>
                            <a:pt x="136" y="33"/>
                          </a:lnTo>
                          <a:cubicBezTo>
                            <a:pt x="137" y="32"/>
                            <a:pt x="139" y="32"/>
                            <a:pt x="140" y="31"/>
                          </a:cubicBezTo>
                          <a:cubicBezTo>
                            <a:pt x="150" y="27"/>
                            <a:pt x="161" y="23"/>
                            <a:pt x="161" y="10"/>
                          </a:cubicBezTo>
                          <a:cubicBezTo>
                            <a:pt x="161" y="2"/>
                            <a:pt x="152" y="0"/>
                            <a:pt x="149" y="0"/>
                          </a:cubicBezTo>
                          <a:cubicBezTo>
                            <a:pt x="148" y="0"/>
                            <a:pt x="147" y="0"/>
                            <a:pt x="147" y="0"/>
                          </a:cubicBezTo>
                          <a:cubicBezTo>
                            <a:pt x="147" y="0"/>
                            <a:pt x="147" y="1"/>
                            <a:pt x="147" y="1"/>
                          </a:cubicBezTo>
                          <a:cubicBezTo>
                            <a:pt x="144" y="2"/>
                            <a:pt x="143" y="4"/>
                            <a:pt x="141" y="7"/>
                          </a:cubicBezTo>
                          <a:cubicBezTo>
                            <a:pt x="140" y="9"/>
                            <a:pt x="139" y="11"/>
                            <a:pt x="137" y="11"/>
                          </a:cubicBezTo>
                          <a:cubicBezTo>
                            <a:pt x="136" y="11"/>
                            <a:pt x="133" y="11"/>
                            <a:pt x="131" y="11"/>
                          </a:cubicBezTo>
                          <a:cubicBezTo>
                            <a:pt x="130" y="10"/>
                            <a:pt x="129" y="10"/>
                            <a:pt x="129" y="10"/>
                          </a:cubicBezTo>
                          <a:cubicBezTo>
                            <a:pt x="126" y="10"/>
                            <a:pt x="123" y="11"/>
                            <a:pt x="121" y="12"/>
                          </a:cubicBezTo>
                          <a:cubicBezTo>
                            <a:pt x="119" y="13"/>
                            <a:pt x="116" y="14"/>
                            <a:pt x="113" y="14"/>
                          </a:cubicBezTo>
                          <a:cubicBezTo>
                            <a:pt x="109" y="14"/>
                            <a:pt x="105" y="12"/>
                            <a:pt x="102" y="10"/>
                          </a:cubicBezTo>
                          <a:cubicBezTo>
                            <a:pt x="99" y="8"/>
                            <a:pt x="97" y="7"/>
                            <a:pt x="93" y="6"/>
                          </a:cubicBezTo>
                          <a:lnTo>
                            <a:pt x="93" y="9"/>
                          </a:lnTo>
                          <a:cubicBezTo>
                            <a:pt x="93" y="10"/>
                            <a:pt x="93" y="10"/>
                            <a:pt x="92" y="10"/>
                          </a:cubicBezTo>
                          <a:lnTo>
                            <a:pt x="74" y="10"/>
                          </a:lnTo>
                          <a:cubicBezTo>
                            <a:pt x="72" y="11"/>
                            <a:pt x="70" y="13"/>
                            <a:pt x="68" y="14"/>
                          </a:cubicBezTo>
                          <a:cubicBezTo>
                            <a:pt x="65" y="15"/>
                            <a:pt x="63" y="16"/>
                            <a:pt x="61" y="17"/>
                          </a:cubicBezTo>
                          <a:cubicBezTo>
                            <a:pt x="61" y="17"/>
                            <a:pt x="60" y="18"/>
                            <a:pt x="60" y="19"/>
                          </a:cubicBezTo>
                          <a:cubicBezTo>
                            <a:pt x="60" y="20"/>
                            <a:pt x="59" y="23"/>
                            <a:pt x="57" y="23"/>
                          </a:cubicBezTo>
                          <a:cubicBezTo>
                            <a:pt x="57" y="23"/>
                            <a:pt x="56" y="23"/>
                            <a:pt x="52" y="20"/>
                          </a:cubicBezTo>
                          <a:cubicBezTo>
                            <a:pt x="49" y="23"/>
                            <a:pt x="48" y="24"/>
                            <a:pt x="45" y="24"/>
                          </a:cubicBezTo>
                          <a:cubicBezTo>
                            <a:pt x="44" y="25"/>
                            <a:pt x="44" y="24"/>
                            <a:pt x="44" y="24"/>
                          </a:cubicBezTo>
                          <a:cubicBezTo>
                            <a:pt x="43" y="22"/>
                            <a:pt x="43" y="22"/>
                            <a:pt x="42" y="22"/>
                          </a:cubicBezTo>
                          <a:cubicBezTo>
                            <a:pt x="42" y="22"/>
                            <a:pt x="41" y="22"/>
                            <a:pt x="41" y="22"/>
                          </a:cubicBezTo>
                          <a:cubicBezTo>
                            <a:pt x="41" y="22"/>
                            <a:pt x="41" y="22"/>
                            <a:pt x="40" y="22"/>
                          </a:cubicBezTo>
                          <a:lnTo>
                            <a:pt x="40" y="26"/>
                          </a:lnTo>
                          <a:cubicBezTo>
                            <a:pt x="42" y="27"/>
                            <a:pt x="43" y="27"/>
                            <a:pt x="43" y="29"/>
                          </a:cubicBezTo>
                          <a:cubicBezTo>
                            <a:pt x="44" y="29"/>
                            <a:pt x="44" y="30"/>
                            <a:pt x="43" y="30"/>
                          </a:cubicBezTo>
                          <a:cubicBezTo>
                            <a:pt x="43" y="31"/>
                            <a:pt x="43" y="31"/>
                            <a:pt x="42" y="31"/>
                          </a:cubicBezTo>
                          <a:lnTo>
                            <a:pt x="37" y="31"/>
                          </a:lnTo>
                          <a:cubicBezTo>
                            <a:pt x="37" y="32"/>
                            <a:pt x="38" y="33"/>
                            <a:pt x="38" y="34"/>
                          </a:cubicBezTo>
                          <a:cubicBezTo>
                            <a:pt x="39" y="35"/>
                            <a:pt x="40" y="36"/>
                            <a:pt x="40" y="38"/>
                          </a:cubicBezTo>
                          <a:cubicBezTo>
                            <a:pt x="40" y="38"/>
                            <a:pt x="40" y="39"/>
                            <a:pt x="40" y="39"/>
                          </a:cubicBezTo>
                          <a:cubicBezTo>
                            <a:pt x="40" y="39"/>
                            <a:pt x="40" y="39"/>
                            <a:pt x="39" y="39"/>
                          </a:cubicBezTo>
                          <a:cubicBezTo>
                            <a:pt x="36" y="39"/>
                            <a:pt x="34" y="38"/>
                            <a:pt x="33" y="36"/>
                          </a:cubicBezTo>
                          <a:lnTo>
                            <a:pt x="31" y="36"/>
                          </a:lnTo>
                          <a:cubicBezTo>
                            <a:pt x="31" y="37"/>
                            <a:pt x="31" y="38"/>
                            <a:pt x="31" y="38"/>
                          </a:cubicBezTo>
                          <a:cubicBezTo>
                            <a:pt x="31" y="40"/>
                            <a:pt x="31" y="41"/>
                            <a:pt x="31" y="43"/>
                          </a:cubicBezTo>
                          <a:cubicBezTo>
                            <a:pt x="31" y="43"/>
                            <a:pt x="31" y="43"/>
                            <a:pt x="30" y="43"/>
                          </a:cubicBezTo>
                          <a:cubicBezTo>
                            <a:pt x="29" y="44"/>
                            <a:pt x="26" y="44"/>
                            <a:pt x="26" y="43"/>
                          </a:cubicBezTo>
                          <a:cubicBezTo>
                            <a:pt x="24" y="43"/>
                            <a:pt x="24" y="44"/>
                            <a:pt x="24" y="47"/>
                          </a:cubicBezTo>
                          <a:cubicBezTo>
                            <a:pt x="23" y="49"/>
                            <a:pt x="23" y="51"/>
                            <a:pt x="22" y="53"/>
                          </a:cubicBezTo>
                          <a:cubicBezTo>
                            <a:pt x="22" y="53"/>
                            <a:pt x="22" y="54"/>
                            <a:pt x="21" y="54"/>
                          </a:cubicBezTo>
                          <a:cubicBezTo>
                            <a:pt x="21" y="54"/>
                            <a:pt x="20" y="53"/>
                            <a:pt x="20" y="53"/>
                          </a:cubicBezTo>
                          <a:cubicBezTo>
                            <a:pt x="18" y="51"/>
                            <a:pt x="16" y="49"/>
                            <a:pt x="14" y="49"/>
                          </a:cubicBezTo>
                          <a:cubicBezTo>
                            <a:pt x="8" y="49"/>
                            <a:pt x="0" y="53"/>
                            <a:pt x="0" y="56"/>
                          </a:cubicBezTo>
                          <a:cubicBezTo>
                            <a:pt x="1" y="56"/>
                            <a:pt x="5" y="59"/>
                            <a:pt x="7" y="60"/>
                          </a:cubicBezTo>
                          <a:cubicBezTo>
                            <a:pt x="9" y="62"/>
                            <a:pt x="10" y="63"/>
                            <a:pt x="11" y="63"/>
                          </a:cubicBezTo>
                          <a:cubicBezTo>
                            <a:pt x="11" y="64"/>
                            <a:pt x="11" y="64"/>
                            <a:pt x="11" y="65"/>
                          </a:cubicBezTo>
                          <a:cubicBezTo>
                            <a:pt x="11" y="65"/>
                            <a:pt x="11" y="65"/>
                            <a:pt x="10" y="65"/>
                          </a:cubicBezTo>
                          <a:lnTo>
                            <a:pt x="5" y="65"/>
                          </a:lnTo>
                          <a:cubicBezTo>
                            <a:pt x="4" y="65"/>
                            <a:pt x="4" y="65"/>
                            <a:pt x="4" y="65"/>
                          </a:cubicBezTo>
                          <a:cubicBezTo>
                            <a:pt x="3" y="65"/>
                            <a:pt x="3" y="65"/>
                            <a:pt x="3" y="65"/>
                          </a:cubicBezTo>
                          <a:cubicBezTo>
                            <a:pt x="1" y="65"/>
                            <a:pt x="0" y="66"/>
                            <a:pt x="0" y="67"/>
                          </a:cubicBezTo>
                          <a:cubicBezTo>
                            <a:pt x="0" y="69"/>
                            <a:pt x="1" y="69"/>
                            <a:pt x="3" y="69"/>
                          </a:cubicBezTo>
                          <a:cubicBezTo>
                            <a:pt x="4" y="69"/>
                            <a:pt x="5" y="70"/>
                            <a:pt x="6" y="70"/>
                          </a:cubicBezTo>
                          <a:cubicBezTo>
                            <a:pt x="9" y="72"/>
                            <a:pt x="9" y="74"/>
                            <a:pt x="9" y="76"/>
                          </a:cubicBezTo>
                          <a:cubicBezTo>
                            <a:pt x="9" y="77"/>
                            <a:pt x="9" y="78"/>
                            <a:pt x="10" y="79"/>
                          </a:cubicBezTo>
                          <a:cubicBezTo>
                            <a:pt x="10" y="81"/>
                            <a:pt x="17" y="83"/>
                            <a:pt x="21" y="83"/>
                          </a:cubicBezTo>
                          <a:cubicBezTo>
                            <a:pt x="22" y="83"/>
                            <a:pt x="22" y="82"/>
                            <a:pt x="22" y="82"/>
                          </a:cubicBezTo>
                          <a:cubicBezTo>
                            <a:pt x="23" y="81"/>
                            <a:pt x="23" y="79"/>
                            <a:pt x="23" y="76"/>
                          </a:cubicBezTo>
                          <a:cubicBezTo>
                            <a:pt x="22" y="75"/>
                            <a:pt x="22" y="74"/>
                            <a:pt x="22" y="73"/>
                          </a:cubicBezTo>
                          <a:cubicBezTo>
                            <a:pt x="22" y="73"/>
                            <a:pt x="22" y="72"/>
                            <a:pt x="23" y="72"/>
                          </a:cubicBezTo>
                          <a:cubicBezTo>
                            <a:pt x="23" y="72"/>
                            <a:pt x="23" y="72"/>
                            <a:pt x="24" y="72"/>
                          </a:cubicBezTo>
                          <a:cubicBezTo>
                            <a:pt x="25" y="72"/>
                            <a:pt x="26" y="73"/>
                            <a:pt x="27" y="73"/>
                          </a:cubicBezTo>
                          <a:cubicBezTo>
                            <a:pt x="28" y="73"/>
                            <a:pt x="29" y="74"/>
                            <a:pt x="29" y="74"/>
                          </a:cubicBezTo>
                          <a:cubicBezTo>
                            <a:pt x="29" y="73"/>
                            <a:pt x="29" y="71"/>
                            <a:pt x="29" y="70"/>
                          </a:cubicBezTo>
                          <a:cubicBezTo>
                            <a:pt x="28" y="68"/>
                            <a:pt x="27" y="67"/>
                            <a:pt x="28" y="65"/>
                          </a:cubicBezTo>
                          <a:cubicBezTo>
                            <a:pt x="28" y="65"/>
                            <a:pt x="28" y="65"/>
                            <a:pt x="29" y="65"/>
                          </a:cubicBezTo>
                          <a:cubicBezTo>
                            <a:pt x="29" y="65"/>
                            <a:pt x="30" y="65"/>
                            <a:pt x="30" y="65"/>
                          </a:cubicBezTo>
                          <a:cubicBezTo>
                            <a:pt x="30" y="66"/>
                            <a:pt x="30" y="66"/>
                            <a:pt x="31" y="66"/>
                          </a:cubicBezTo>
                          <a:cubicBezTo>
                            <a:pt x="32" y="68"/>
                            <a:pt x="33" y="70"/>
                            <a:pt x="34" y="70"/>
                          </a:cubicBezTo>
                          <a:cubicBezTo>
                            <a:pt x="36" y="70"/>
                            <a:pt x="36" y="69"/>
                            <a:pt x="36" y="67"/>
                          </a:cubicBezTo>
                          <a:cubicBezTo>
                            <a:pt x="36" y="65"/>
                            <a:pt x="36" y="64"/>
                            <a:pt x="36" y="64"/>
                          </a:cubicBezTo>
                          <a:cubicBezTo>
                            <a:pt x="35" y="62"/>
                            <a:pt x="35" y="61"/>
                            <a:pt x="37" y="59"/>
                          </a:cubicBezTo>
                          <a:cubicBezTo>
                            <a:pt x="37" y="59"/>
                            <a:pt x="37" y="59"/>
                            <a:pt x="38" y="59"/>
                          </a:cubicBezTo>
                          <a:cubicBezTo>
                            <a:pt x="38" y="59"/>
                            <a:pt x="38" y="59"/>
                            <a:pt x="39" y="60"/>
                          </a:cubicBezTo>
                          <a:cubicBezTo>
                            <a:pt x="39" y="61"/>
                            <a:pt x="41" y="63"/>
                            <a:pt x="42" y="63"/>
                          </a:cubicBezTo>
                          <a:cubicBezTo>
                            <a:pt x="43" y="63"/>
                            <a:pt x="46" y="59"/>
                            <a:pt x="47" y="56"/>
                          </a:cubicBezTo>
                          <a:cubicBezTo>
                            <a:pt x="49" y="53"/>
                            <a:pt x="50" y="51"/>
                            <a:pt x="51" y="51"/>
                          </a:cubicBezTo>
                          <a:cubicBezTo>
                            <a:pt x="52" y="50"/>
                            <a:pt x="52" y="50"/>
                            <a:pt x="53" y="51"/>
                          </a:cubicBezTo>
                          <a:cubicBezTo>
                            <a:pt x="53" y="51"/>
                            <a:pt x="53" y="51"/>
                            <a:pt x="54" y="52"/>
                          </a:cubicBezTo>
                          <a:cubicBezTo>
                            <a:pt x="55" y="53"/>
                            <a:pt x="55" y="54"/>
                            <a:pt x="57" y="54"/>
                          </a:cubicBezTo>
                          <a:cubicBezTo>
                            <a:pt x="57" y="54"/>
                            <a:pt x="57" y="53"/>
                            <a:pt x="57" y="52"/>
                          </a:cubicBezTo>
                          <a:cubicBezTo>
                            <a:pt x="58" y="51"/>
                            <a:pt x="58" y="50"/>
                            <a:pt x="60" y="50"/>
                          </a:cubicBezTo>
                          <a:cubicBezTo>
                            <a:pt x="68" y="50"/>
                            <a:pt x="71" y="49"/>
                            <a:pt x="72" y="48"/>
                          </a:cubicBezTo>
                          <a:cubicBezTo>
                            <a:pt x="72" y="48"/>
                            <a:pt x="72" y="47"/>
                            <a:pt x="73" y="46"/>
                          </a:cubicBezTo>
                          <a:cubicBezTo>
                            <a:pt x="73" y="44"/>
                            <a:pt x="73" y="42"/>
                            <a:pt x="7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" name="Freeform 1235">
                      <a:extLst>
                        <a:ext uri="{FF2B5EF4-FFF2-40B4-BE49-F238E27FC236}">
                          <a16:creationId xmlns:a16="http://schemas.microsoft.com/office/drawing/2014/main" id="{729C7E12-35ED-32DE-FD7D-4243B92A4D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37030"/>
                      <a:ext cx="28193" cy="39469"/>
                    </a:xfrm>
                    <a:custGeom>
                      <a:avLst/>
                      <a:gdLst>
                        <a:gd name="T0" fmla="*/ 56 w 65"/>
                        <a:gd name="T1" fmla="*/ 5 h 95"/>
                        <a:gd name="T2" fmla="*/ 46 w 65"/>
                        <a:gd name="T3" fmla="*/ 2 h 95"/>
                        <a:gd name="T4" fmla="*/ 43 w 65"/>
                        <a:gd name="T5" fmla="*/ 0 h 95"/>
                        <a:gd name="T6" fmla="*/ 42 w 65"/>
                        <a:gd name="T7" fmla="*/ 0 h 95"/>
                        <a:gd name="T8" fmla="*/ 41 w 65"/>
                        <a:gd name="T9" fmla="*/ 4 h 95"/>
                        <a:gd name="T10" fmla="*/ 39 w 65"/>
                        <a:gd name="T11" fmla="*/ 10 h 95"/>
                        <a:gd name="T12" fmla="*/ 38 w 65"/>
                        <a:gd name="T13" fmla="*/ 11 h 95"/>
                        <a:gd name="T14" fmla="*/ 37 w 65"/>
                        <a:gd name="T15" fmla="*/ 11 h 95"/>
                        <a:gd name="T16" fmla="*/ 34 w 65"/>
                        <a:gd name="T17" fmla="*/ 9 h 95"/>
                        <a:gd name="T18" fmla="*/ 30 w 65"/>
                        <a:gd name="T19" fmla="*/ 8 h 95"/>
                        <a:gd name="T20" fmla="*/ 25 w 65"/>
                        <a:gd name="T21" fmla="*/ 8 h 95"/>
                        <a:gd name="T22" fmla="*/ 25 w 65"/>
                        <a:gd name="T23" fmla="*/ 10 h 95"/>
                        <a:gd name="T24" fmla="*/ 31 w 65"/>
                        <a:gd name="T25" fmla="*/ 17 h 95"/>
                        <a:gd name="T26" fmla="*/ 33 w 65"/>
                        <a:gd name="T27" fmla="*/ 19 h 95"/>
                        <a:gd name="T28" fmla="*/ 30 w 65"/>
                        <a:gd name="T29" fmla="*/ 19 h 95"/>
                        <a:gd name="T30" fmla="*/ 21 w 65"/>
                        <a:gd name="T31" fmla="*/ 21 h 95"/>
                        <a:gd name="T32" fmla="*/ 21 w 65"/>
                        <a:gd name="T33" fmla="*/ 21 h 95"/>
                        <a:gd name="T34" fmla="*/ 20 w 65"/>
                        <a:gd name="T35" fmla="*/ 25 h 95"/>
                        <a:gd name="T36" fmla="*/ 15 w 65"/>
                        <a:gd name="T37" fmla="*/ 30 h 95"/>
                        <a:gd name="T38" fmla="*/ 10 w 65"/>
                        <a:gd name="T39" fmla="*/ 27 h 95"/>
                        <a:gd name="T40" fmla="*/ 9 w 65"/>
                        <a:gd name="T41" fmla="*/ 25 h 95"/>
                        <a:gd name="T42" fmla="*/ 0 w 65"/>
                        <a:gd name="T43" fmla="*/ 38 h 95"/>
                        <a:gd name="T44" fmla="*/ 14 w 65"/>
                        <a:gd name="T45" fmla="*/ 51 h 95"/>
                        <a:gd name="T46" fmla="*/ 15 w 65"/>
                        <a:gd name="T47" fmla="*/ 51 h 95"/>
                        <a:gd name="T48" fmla="*/ 15 w 65"/>
                        <a:gd name="T49" fmla="*/ 52 h 95"/>
                        <a:gd name="T50" fmla="*/ 15 w 65"/>
                        <a:gd name="T51" fmla="*/ 57 h 95"/>
                        <a:gd name="T52" fmla="*/ 15 w 65"/>
                        <a:gd name="T53" fmla="*/ 62 h 95"/>
                        <a:gd name="T54" fmla="*/ 12 w 65"/>
                        <a:gd name="T55" fmla="*/ 67 h 95"/>
                        <a:gd name="T56" fmla="*/ 9 w 65"/>
                        <a:gd name="T57" fmla="*/ 71 h 95"/>
                        <a:gd name="T58" fmla="*/ 29 w 65"/>
                        <a:gd name="T59" fmla="*/ 91 h 95"/>
                        <a:gd name="T60" fmla="*/ 36 w 65"/>
                        <a:gd name="T61" fmla="*/ 95 h 95"/>
                        <a:gd name="T62" fmla="*/ 39 w 65"/>
                        <a:gd name="T63" fmla="*/ 95 h 95"/>
                        <a:gd name="T64" fmla="*/ 37 w 65"/>
                        <a:gd name="T65" fmla="*/ 88 h 95"/>
                        <a:gd name="T66" fmla="*/ 35 w 65"/>
                        <a:gd name="T67" fmla="*/ 68 h 95"/>
                        <a:gd name="T68" fmla="*/ 52 w 65"/>
                        <a:gd name="T69" fmla="*/ 30 h 95"/>
                        <a:gd name="T70" fmla="*/ 59 w 65"/>
                        <a:gd name="T71" fmla="*/ 24 h 95"/>
                        <a:gd name="T72" fmla="*/ 57 w 65"/>
                        <a:gd name="T73" fmla="*/ 21 h 95"/>
                        <a:gd name="T74" fmla="*/ 57 w 65"/>
                        <a:gd name="T75" fmla="*/ 20 h 95"/>
                        <a:gd name="T76" fmla="*/ 58 w 65"/>
                        <a:gd name="T77" fmla="*/ 20 h 95"/>
                        <a:gd name="T78" fmla="*/ 65 w 65"/>
                        <a:gd name="T79" fmla="*/ 18 h 95"/>
                        <a:gd name="T80" fmla="*/ 62 w 65"/>
                        <a:gd name="T81" fmla="*/ 15 h 95"/>
                        <a:gd name="T82" fmla="*/ 56 w 65"/>
                        <a:gd name="T83" fmla="*/ 5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5" h="95">
                          <a:moveTo>
                            <a:pt x="56" y="5"/>
                          </a:moveTo>
                          <a:cubicBezTo>
                            <a:pt x="53" y="5"/>
                            <a:pt x="48" y="4"/>
                            <a:pt x="46" y="2"/>
                          </a:cubicBezTo>
                          <a:cubicBezTo>
                            <a:pt x="45" y="1"/>
                            <a:pt x="44" y="1"/>
                            <a:pt x="43" y="0"/>
                          </a:cubicBezTo>
                          <a:cubicBezTo>
                            <a:pt x="43" y="0"/>
                            <a:pt x="42" y="0"/>
                            <a:pt x="42" y="0"/>
                          </a:cubicBezTo>
                          <a:cubicBezTo>
                            <a:pt x="42" y="1"/>
                            <a:pt x="41" y="3"/>
                            <a:pt x="41" y="4"/>
                          </a:cubicBezTo>
                          <a:cubicBezTo>
                            <a:pt x="40" y="6"/>
                            <a:pt x="40" y="8"/>
                            <a:pt x="39" y="10"/>
                          </a:cubicBezTo>
                          <a:lnTo>
                            <a:pt x="38" y="11"/>
                          </a:lnTo>
                          <a:lnTo>
                            <a:pt x="37" y="11"/>
                          </a:lnTo>
                          <a:cubicBezTo>
                            <a:pt x="36" y="10"/>
                            <a:pt x="35" y="10"/>
                            <a:pt x="34" y="9"/>
                          </a:cubicBezTo>
                          <a:cubicBezTo>
                            <a:pt x="32" y="8"/>
                            <a:pt x="31" y="8"/>
                            <a:pt x="30" y="8"/>
                          </a:cubicBezTo>
                          <a:lnTo>
                            <a:pt x="25" y="8"/>
                          </a:lnTo>
                          <a:lnTo>
                            <a:pt x="25" y="10"/>
                          </a:lnTo>
                          <a:cubicBezTo>
                            <a:pt x="27" y="13"/>
                            <a:pt x="28" y="14"/>
                            <a:pt x="31" y="17"/>
                          </a:cubicBezTo>
                          <a:lnTo>
                            <a:pt x="33" y="19"/>
                          </a:lnTo>
                          <a:lnTo>
                            <a:pt x="30" y="19"/>
                          </a:lnTo>
                          <a:cubicBezTo>
                            <a:pt x="27" y="19"/>
                            <a:pt x="22" y="20"/>
                            <a:pt x="21" y="21"/>
                          </a:cubicBezTo>
                          <a:lnTo>
                            <a:pt x="21" y="21"/>
                          </a:lnTo>
                          <a:cubicBezTo>
                            <a:pt x="21" y="22"/>
                            <a:pt x="20" y="23"/>
                            <a:pt x="20" y="25"/>
                          </a:cubicBezTo>
                          <a:cubicBezTo>
                            <a:pt x="19" y="27"/>
                            <a:pt x="19" y="30"/>
                            <a:pt x="15" y="30"/>
                          </a:cubicBezTo>
                          <a:cubicBezTo>
                            <a:pt x="13" y="30"/>
                            <a:pt x="11" y="28"/>
                            <a:pt x="10" y="27"/>
                          </a:cubicBezTo>
                          <a:cubicBezTo>
                            <a:pt x="10" y="26"/>
                            <a:pt x="9" y="25"/>
                            <a:pt x="9" y="25"/>
                          </a:cubicBezTo>
                          <a:cubicBezTo>
                            <a:pt x="3" y="25"/>
                            <a:pt x="0" y="33"/>
                            <a:pt x="0" y="38"/>
                          </a:cubicBezTo>
                          <a:cubicBezTo>
                            <a:pt x="0" y="46"/>
                            <a:pt x="11" y="50"/>
                            <a:pt x="14" y="51"/>
                          </a:cubicBezTo>
                          <a:lnTo>
                            <a:pt x="15" y="51"/>
                          </a:lnTo>
                          <a:lnTo>
                            <a:pt x="15" y="52"/>
                          </a:lnTo>
                          <a:cubicBezTo>
                            <a:pt x="14" y="56"/>
                            <a:pt x="14" y="56"/>
                            <a:pt x="15" y="57"/>
                          </a:cubicBezTo>
                          <a:cubicBezTo>
                            <a:pt x="15" y="58"/>
                            <a:pt x="15" y="59"/>
                            <a:pt x="15" y="62"/>
                          </a:cubicBezTo>
                          <a:cubicBezTo>
                            <a:pt x="15" y="65"/>
                            <a:pt x="13" y="66"/>
                            <a:pt x="12" y="67"/>
                          </a:cubicBezTo>
                          <a:cubicBezTo>
                            <a:pt x="10" y="68"/>
                            <a:pt x="9" y="69"/>
                            <a:pt x="9" y="71"/>
                          </a:cubicBezTo>
                          <a:cubicBezTo>
                            <a:pt x="9" y="81"/>
                            <a:pt x="20" y="87"/>
                            <a:pt x="29" y="91"/>
                          </a:cubicBezTo>
                          <a:cubicBezTo>
                            <a:pt x="32" y="93"/>
                            <a:pt x="34" y="94"/>
                            <a:pt x="36" y="95"/>
                          </a:cubicBezTo>
                          <a:lnTo>
                            <a:pt x="39" y="95"/>
                          </a:lnTo>
                          <a:cubicBezTo>
                            <a:pt x="38" y="92"/>
                            <a:pt x="38" y="90"/>
                            <a:pt x="37" y="88"/>
                          </a:cubicBezTo>
                          <a:cubicBezTo>
                            <a:pt x="36" y="82"/>
                            <a:pt x="35" y="77"/>
                            <a:pt x="35" y="68"/>
                          </a:cubicBezTo>
                          <a:cubicBezTo>
                            <a:pt x="35" y="45"/>
                            <a:pt x="43" y="38"/>
                            <a:pt x="52" y="30"/>
                          </a:cubicBezTo>
                          <a:cubicBezTo>
                            <a:pt x="54" y="28"/>
                            <a:pt x="56" y="26"/>
                            <a:pt x="59" y="24"/>
                          </a:cubicBezTo>
                          <a:cubicBezTo>
                            <a:pt x="58" y="23"/>
                            <a:pt x="57" y="22"/>
                            <a:pt x="57" y="21"/>
                          </a:cubicBezTo>
                          <a:lnTo>
                            <a:pt x="57" y="20"/>
                          </a:lnTo>
                          <a:lnTo>
                            <a:pt x="58" y="20"/>
                          </a:lnTo>
                          <a:cubicBezTo>
                            <a:pt x="61" y="20"/>
                            <a:pt x="64" y="18"/>
                            <a:pt x="65" y="18"/>
                          </a:cubicBezTo>
                          <a:cubicBezTo>
                            <a:pt x="64" y="17"/>
                            <a:pt x="63" y="16"/>
                            <a:pt x="62" y="15"/>
                          </a:cubicBezTo>
                          <a:cubicBezTo>
                            <a:pt x="60" y="12"/>
                            <a:pt x="58" y="10"/>
                            <a:pt x="56" y="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6" name="Freeform 1236">
                      <a:extLst>
                        <a:ext uri="{FF2B5EF4-FFF2-40B4-BE49-F238E27FC236}">
                          <a16:creationId xmlns:a16="http://schemas.microsoft.com/office/drawing/2014/main" id="{0E502164-6C9A-95FD-9E10-9DCC77E219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57704"/>
                      <a:ext cx="1880" cy="7518"/>
                    </a:xfrm>
                    <a:custGeom>
                      <a:avLst/>
                      <a:gdLst>
                        <a:gd name="T0" fmla="*/ 2 w 5"/>
                        <a:gd name="T1" fmla="*/ 14 h 14"/>
                        <a:gd name="T2" fmla="*/ 3 w 5"/>
                        <a:gd name="T3" fmla="*/ 14 h 14"/>
                        <a:gd name="T4" fmla="*/ 5 w 5"/>
                        <a:gd name="T5" fmla="*/ 14 h 14"/>
                        <a:gd name="T6" fmla="*/ 5 w 5"/>
                        <a:gd name="T7" fmla="*/ 6 h 14"/>
                        <a:gd name="T8" fmla="*/ 2 w 5"/>
                        <a:gd name="T9" fmla="*/ 0 h 14"/>
                        <a:gd name="T10" fmla="*/ 0 w 5"/>
                        <a:gd name="T11" fmla="*/ 0 h 14"/>
                        <a:gd name="T12" fmla="*/ 0 w 5"/>
                        <a:gd name="T13" fmla="*/ 2 h 14"/>
                        <a:gd name="T14" fmla="*/ 1 w 5"/>
                        <a:gd name="T15" fmla="*/ 7 h 14"/>
                        <a:gd name="T16" fmla="*/ 3 w 5"/>
                        <a:gd name="T17" fmla="*/ 11 h 14"/>
                        <a:gd name="T18" fmla="*/ 3 w 5"/>
                        <a:gd name="T19" fmla="*/ 13 h 14"/>
                        <a:gd name="T20" fmla="*/ 2 w 5"/>
                        <a:gd name="T21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2" y="14"/>
                          </a:move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5" y="14"/>
                            <a:pt x="5" y="14"/>
                            <a:pt x="5" y="14"/>
                          </a:cubicBezTo>
                          <a:lnTo>
                            <a:pt x="5" y="6"/>
                          </a:lnTo>
                          <a:cubicBezTo>
                            <a:pt x="5" y="1"/>
                            <a:pt x="4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5"/>
                            <a:pt x="1" y="7"/>
                          </a:cubicBezTo>
                          <a:cubicBezTo>
                            <a:pt x="2" y="8"/>
                            <a:pt x="3" y="10"/>
                            <a:pt x="3" y="11"/>
                          </a:cubicBezTo>
                          <a:cubicBezTo>
                            <a:pt x="3" y="12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2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7" name="Freeform 1237">
                      <a:extLst>
                        <a:ext uri="{FF2B5EF4-FFF2-40B4-BE49-F238E27FC236}">
                          <a16:creationId xmlns:a16="http://schemas.microsoft.com/office/drawing/2014/main" id="{07432C66-D73D-D2A6-41BA-6C51BE69F2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7982" y="4324262"/>
                      <a:ext cx="7518" cy="3759"/>
                    </a:xfrm>
                    <a:custGeom>
                      <a:avLst/>
                      <a:gdLst>
                        <a:gd name="T0" fmla="*/ 18 w 18"/>
                        <a:gd name="T1" fmla="*/ 9 h 9"/>
                        <a:gd name="T2" fmla="*/ 17 w 18"/>
                        <a:gd name="T3" fmla="*/ 3 h 9"/>
                        <a:gd name="T4" fmla="*/ 14 w 18"/>
                        <a:gd name="T5" fmla="*/ 2 h 9"/>
                        <a:gd name="T6" fmla="*/ 3 w 18"/>
                        <a:gd name="T7" fmla="*/ 2 h 9"/>
                        <a:gd name="T8" fmla="*/ 2 w 18"/>
                        <a:gd name="T9" fmla="*/ 1 h 9"/>
                        <a:gd name="T10" fmla="*/ 0 w 18"/>
                        <a:gd name="T11" fmla="*/ 0 h 9"/>
                        <a:gd name="T12" fmla="*/ 0 w 18"/>
                        <a:gd name="T13" fmla="*/ 0 h 9"/>
                        <a:gd name="T14" fmla="*/ 0 w 18"/>
                        <a:gd name="T15" fmla="*/ 1 h 9"/>
                        <a:gd name="T16" fmla="*/ 0 w 18"/>
                        <a:gd name="T17" fmla="*/ 2 h 9"/>
                        <a:gd name="T18" fmla="*/ 4 w 18"/>
                        <a:gd name="T19" fmla="*/ 6 h 9"/>
                        <a:gd name="T20" fmla="*/ 7 w 18"/>
                        <a:gd name="T21" fmla="*/ 6 h 9"/>
                        <a:gd name="T22" fmla="*/ 11 w 18"/>
                        <a:gd name="T23" fmla="*/ 6 h 9"/>
                        <a:gd name="T24" fmla="*/ 15 w 18"/>
                        <a:gd name="T25" fmla="*/ 6 h 9"/>
                        <a:gd name="T26" fmla="*/ 15 w 18"/>
                        <a:gd name="T27" fmla="*/ 7 h 9"/>
                        <a:gd name="T28" fmla="*/ 18 w 18"/>
                        <a:gd name="T29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8" h="9">
                          <a:moveTo>
                            <a:pt x="18" y="9"/>
                          </a:moveTo>
                          <a:cubicBezTo>
                            <a:pt x="18" y="8"/>
                            <a:pt x="17" y="6"/>
                            <a:pt x="17" y="3"/>
                          </a:cubicBezTo>
                          <a:cubicBezTo>
                            <a:pt x="16" y="3"/>
                            <a:pt x="15" y="2"/>
                            <a:pt x="14" y="2"/>
                          </a:cubicBezTo>
                          <a:lnTo>
                            <a:pt x="3" y="2"/>
                          </a:ln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5"/>
                            <a:pt x="2" y="6"/>
                            <a:pt x="4" y="6"/>
                          </a:cubicBezTo>
                          <a:cubicBezTo>
                            <a:pt x="5" y="6"/>
                            <a:pt x="6" y="6"/>
                            <a:pt x="7" y="6"/>
                          </a:cubicBezTo>
                          <a:cubicBezTo>
                            <a:pt x="9" y="6"/>
                            <a:pt x="10" y="6"/>
                            <a:pt x="11" y="6"/>
                          </a:cubicBezTo>
                          <a:lnTo>
                            <a:pt x="15" y="6"/>
                          </a:lnTo>
                          <a:lnTo>
                            <a:pt x="15" y="7"/>
                          </a:lnTo>
                          <a:cubicBezTo>
                            <a:pt x="15" y="8"/>
                            <a:pt x="16" y="9"/>
                            <a:pt x="18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" name="Freeform 1238">
                      <a:extLst>
                        <a:ext uri="{FF2B5EF4-FFF2-40B4-BE49-F238E27FC236}">
                          <a16:creationId xmlns:a16="http://schemas.microsoft.com/office/drawing/2014/main" id="{19C49CF2-95FE-826E-B8A4-E00AFC3B66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9861" y="4326141"/>
                      <a:ext cx="11277" cy="9398"/>
                    </a:xfrm>
                    <a:custGeom>
                      <a:avLst/>
                      <a:gdLst>
                        <a:gd name="T0" fmla="*/ 18 w 30"/>
                        <a:gd name="T1" fmla="*/ 11 h 18"/>
                        <a:gd name="T2" fmla="*/ 24 w 30"/>
                        <a:gd name="T3" fmla="*/ 11 h 18"/>
                        <a:gd name="T4" fmla="*/ 26 w 30"/>
                        <a:gd name="T5" fmla="*/ 11 h 18"/>
                        <a:gd name="T6" fmla="*/ 27 w 30"/>
                        <a:gd name="T7" fmla="*/ 11 h 18"/>
                        <a:gd name="T8" fmla="*/ 30 w 30"/>
                        <a:gd name="T9" fmla="*/ 9 h 18"/>
                        <a:gd name="T10" fmla="*/ 30 w 30"/>
                        <a:gd name="T11" fmla="*/ 8 h 18"/>
                        <a:gd name="T12" fmla="*/ 26 w 30"/>
                        <a:gd name="T13" fmla="*/ 5 h 18"/>
                        <a:gd name="T14" fmla="*/ 26 w 30"/>
                        <a:gd name="T15" fmla="*/ 2 h 18"/>
                        <a:gd name="T16" fmla="*/ 26 w 30"/>
                        <a:gd name="T17" fmla="*/ 0 h 18"/>
                        <a:gd name="T18" fmla="*/ 25 w 30"/>
                        <a:gd name="T19" fmla="*/ 0 h 18"/>
                        <a:gd name="T20" fmla="*/ 21 w 30"/>
                        <a:gd name="T21" fmla="*/ 5 h 18"/>
                        <a:gd name="T22" fmla="*/ 15 w 30"/>
                        <a:gd name="T23" fmla="*/ 10 h 18"/>
                        <a:gd name="T24" fmla="*/ 11 w 30"/>
                        <a:gd name="T25" fmla="*/ 9 h 18"/>
                        <a:gd name="T26" fmla="*/ 9 w 30"/>
                        <a:gd name="T27" fmla="*/ 7 h 18"/>
                        <a:gd name="T28" fmla="*/ 8 w 30"/>
                        <a:gd name="T29" fmla="*/ 8 h 18"/>
                        <a:gd name="T30" fmla="*/ 4 w 30"/>
                        <a:gd name="T31" fmla="*/ 10 h 18"/>
                        <a:gd name="T32" fmla="*/ 0 w 30"/>
                        <a:gd name="T33" fmla="*/ 9 h 18"/>
                        <a:gd name="T34" fmla="*/ 0 w 30"/>
                        <a:gd name="T35" fmla="*/ 12 h 18"/>
                        <a:gd name="T36" fmla="*/ 2 w 30"/>
                        <a:gd name="T37" fmla="*/ 18 h 18"/>
                        <a:gd name="T38" fmla="*/ 7 w 30"/>
                        <a:gd name="T39" fmla="*/ 15 h 18"/>
                        <a:gd name="T40" fmla="*/ 10 w 30"/>
                        <a:gd name="T41" fmla="*/ 13 h 18"/>
                        <a:gd name="T42" fmla="*/ 12 w 30"/>
                        <a:gd name="T43" fmla="*/ 14 h 18"/>
                        <a:gd name="T44" fmla="*/ 13 w 30"/>
                        <a:gd name="T45" fmla="*/ 14 h 18"/>
                        <a:gd name="T46" fmla="*/ 14 w 30"/>
                        <a:gd name="T47" fmla="*/ 13 h 18"/>
                        <a:gd name="T48" fmla="*/ 18 w 30"/>
                        <a:gd name="T49" fmla="*/ 11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" h="18">
                          <a:moveTo>
                            <a:pt x="18" y="11"/>
                          </a:moveTo>
                          <a:lnTo>
                            <a:pt x="24" y="11"/>
                          </a:lnTo>
                          <a:cubicBezTo>
                            <a:pt x="25" y="11"/>
                            <a:pt x="25" y="11"/>
                            <a:pt x="26" y="11"/>
                          </a:cubicBezTo>
                          <a:lnTo>
                            <a:pt x="27" y="11"/>
                          </a:lnTo>
                          <a:cubicBezTo>
                            <a:pt x="28" y="11"/>
                            <a:pt x="28" y="11"/>
                            <a:pt x="30" y="9"/>
                          </a:cubicBezTo>
                          <a:lnTo>
                            <a:pt x="30" y="8"/>
                          </a:lnTo>
                          <a:cubicBezTo>
                            <a:pt x="28" y="8"/>
                            <a:pt x="26" y="8"/>
                            <a:pt x="26" y="5"/>
                          </a:cubicBezTo>
                          <a:cubicBezTo>
                            <a:pt x="26" y="3"/>
                            <a:pt x="26" y="2"/>
                            <a:pt x="26" y="2"/>
                          </a:cubicBezTo>
                          <a:cubicBezTo>
                            <a:pt x="26" y="1"/>
                            <a:pt x="26" y="1"/>
                            <a:pt x="26" y="0"/>
                          </a:cubicBezTo>
                          <a:lnTo>
                            <a:pt x="25" y="0"/>
                          </a:lnTo>
                          <a:cubicBezTo>
                            <a:pt x="23" y="0"/>
                            <a:pt x="22" y="2"/>
                            <a:pt x="21" y="5"/>
                          </a:cubicBezTo>
                          <a:cubicBezTo>
                            <a:pt x="19" y="7"/>
                            <a:pt x="18" y="10"/>
                            <a:pt x="15" y="10"/>
                          </a:cubicBezTo>
                          <a:cubicBezTo>
                            <a:pt x="13" y="10"/>
                            <a:pt x="12" y="9"/>
                            <a:pt x="11" y="9"/>
                          </a:cubicBezTo>
                          <a:cubicBezTo>
                            <a:pt x="10" y="8"/>
                            <a:pt x="10" y="7"/>
                            <a:pt x="9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9"/>
                            <a:pt x="6" y="10"/>
                            <a:pt x="4" y="10"/>
                          </a:cubicBezTo>
                          <a:cubicBezTo>
                            <a:pt x="3" y="10"/>
                            <a:pt x="1" y="10"/>
                            <a:pt x="0" y="9"/>
                          </a:cubicBezTo>
                          <a:cubicBezTo>
                            <a:pt x="0" y="10"/>
                            <a:pt x="0" y="11"/>
                            <a:pt x="0" y="12"/>
                          </a:cubicBezTo>
                          <a:cubicBezTo>
                            <a:pt x="0" y="18"/>
                            <a:pt x="0" y="18"/>
                            <a:pt x="2" y="18"/>
                          </a:cubicBezTo>
                          <a:cubicBezTo>
                            <a:pt x="4" y="18"/>
                            <a:pt x="6" y="16"/>
                            <a:pt x="7" y="15"/>
                          </a:cubicBezTo>
                          <a:cubicBezTo>
                            <a:pt x="8" y="14"/>
                            <a:pt x="9" y="13"/>
                            <a:pt x="10" y="13"/>
                          </a:cubicBezTo>
                          <a:cubicBezTo>
                            <a:pt x="11" y="13"/>
                            <a:pt x="11" y="13"/>
                            <a:pt x="12" y="14"/>
                          </a:cubicBezTo>
                          <a:cubicBezTo>
                            <a:pt x="12" y="14"/>
                            <a:pt x="13" y="14"/>
                            <a:pt x="13" y="14"/>
                          </a:cubicBezTo>
                          <a:cubicBezTo>
                            <a:pt x="13" y="14"/>
                            <a:pt x="14" y="14"/>
                            <a:pt x="14" y="13"/>
                          </a:cubicBezTo>
                          <a:cubicBezTo>
                            <a:pt x="15" y="13"/>
                            <a:pt x="16" y="11"/>
                            <a:pt x="18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9" name="Freeform 1239">
                      <a:extLst>
                        <a:ext uri="{FF2B5EF4-FFF2-40B4-BE49-F238E27FC236}">
                          <a16:creationId xmlns:a16="http://schemas.microsoft.com/office/drawing/2014/main" id="{D7ED1CCB-1710-07E0-3AAE-BE77D7E2EF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337418"/>
                      <a:ext cx="1880" cy="3759"/>
                    </a:xfrm>
                    <a:custGeom>
                      <a:avLst/>
                      <a:gdLst>
                        <a:gd name="T0" fmla="*/ 6 w 6"/>
                        <a:gd name="T1" fmla="*/ 0 h 8"/>
                        <a:gd name="T2" fmla="*/ 6 w 6"/>
                        <a:gd name="T3" fmla="*/ 0 h 8"/>
                        <a:gd name="T4" fmla="*/ 4 w 6"/>
                        <a:gd name="T5" fmla="*/ 1 h 8"/>
                        <a:gd name="T6" fmla="*/ 3 w 6"/>
                        <a:gd name="T7" fmla="*/ 1 h 8"/>
                        <a:gd name="T8" fmla="*/ 0 w 6"/>
                        <a:gd name="T9" fmla="*/ 5 h 8"/>
                        <a:gd name="T10" fmla="*/ 2 w 6"/>
                        <a:gd name="T11" fmla="*/ 8 h 8"/>
                        <a:gd name="T12" fmla="*/ 3 w 6"/>
                        <a:gd name="T13" fmla="*/ 8 h 8"/>
                        <a:gd name="T14" fmla="*/ 4 w 6"/>
                        <a:gd name="T15" fmla="*/ 8 h 8"/>
                        <a:gd name="T16" fmla="*/ 5 w 6"/>
                        <a:gd name="T17" fmla="*/ 3 h 8"/>
                        <a:gd name="T18" fmla="*/ 6 w 6"/>
                        <a:gd name="T19" fmla="*/ 0 h 8"/>
                        <a:gd name="T20" fmla="*/ 6 w 6"/>
                        <a:gd name="T21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8">
                          <a:moveTo>
                            <a:pt x="6" y="0"/>
                          </a:move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0"/>
                            <a:pt x="4" y="0"/>
                            <a:pt x="4" y="1"/>
                          </a:cubicBezTo>
                          <a:lnTo>
                            <a:pt x="3" y="1"/>
                          </a:lnTo>
                          <a:cubicBezTo>
                            <a:pt x="1" y="2"/>
                            <a:pt x="0" y="3"/>
                            <a:pt x="0" y="5"/>
                          </a:cubicBezTo>
                          <a:cubicBezTo>
                            <a:pt x="0" y="7"/>
                            <a:pt x="1" y="7"/>
                            <a:pt x="2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lnTo>
                            <a:pt x="4" y="8"/>
                          </a:lnTo>
                          <a:cubicBezTo>
                            <a:pt x="4" y="6"/>
                            <a:pt x="5" y="4"/>
                            <a:pt x="5" y="3"/>
                          </a:cubicBezTo>
                          <a:cubicBezTo>
                            <a:pt x="6" y="2"/>
                            <a:pt x="6" y="1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0" name="Freeform 1240">
                      <a:extLst>
                        <a:ext uri="{FF2B5EF4-FFF2-40B4-BE49-F238E27FC236}">
                          <a16:creationId xmlns:a16="http://schemas.microsoft.com/office/drawing/2014/main" id="{6899DBA9-7F6D-FF04-CFAF-1805072ECC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9330" y="4341177"/>
                      <a:ext cx="5639" cy="3759"/>
                    </a:xfrm>
                    <a:custGeom>
                      <a:avLst/>
                      <a:gdLst>
                        <a:gd name="T0" fmla="*/ 12 w 15"/>
                        <a:gd name="T1" fmla="*/ 0 h 12"/>
                        <a:gd name="T2" fmla="*/ 12 w 15"/>
                        <a:gd name="T3" fmla="*/ 3 h 12"/>
                        <a:gd name="T4" fmla="*/ 5 w 15"/>
                        <a:gd name="T5" fmla="*/ 6 h 12"/>
                        <a:gd name="T6" fmla="*/ 0 w 15"/>
                        <a:gd name="T7" fmla="*/ 8 h 12"/>
                        <a:gd name="T8" fmla="*/ 5 w 15"/>
                        <a:gd name="T9" fmla="*/ 12 h 12"/>
                        <a:gd name="T10" fmla="*/ 15 w 15"/>
                        <a:gd name="T11" fmla="*/ 2 h 12"/>
                        <a:gd name="T12" fmla="*/ 12 w 15"/>
                        <a:gd name="T1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12" y="0"/>
                          </a:moveTo>
                          <a:lnTo>
                            <a:pt x="12" y="3"/>
                          </a:lnTo>
                          <a:cubicBezTo>
                            <a:pt x="11" y="6"/>
                            <a:pt x="8" y="6"/>
                            <a:pt x="5" y="6"/>
                          </a:cubicBezTo>
                          <a:cubicBezTo>
                            <a:pt x="1" y="6"/>
                            <a:pt x="0" y="6"/>
                            <a:pt x="0" y="8"/>
                          </a:cubicBezTo>
                          <a:cubicBezTo>
                            <a:pt x="0" y="11"/>
                            <a:pt x="1" y="12"/>
                            <a:pt x="5" y="12"/>
                          </a:cubicBezTo>
                          <a:cubicBezTo>
                            <a:pt x="13" y="12"/>
                            <a:pt x="15" y="8"/>
                            <a:pt x="15" y="2"/>
                          </a:cubicBezTo>
                          <a:cubicBezTo>
                            <a:pt x="15" y="1"/>
                            <a:pt x="14" y="0"/>
                            <a:pt x="1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1" name="Freeform 1241">
                      <a:extLst>
                        <a:ext uri="{FF2B5EF4-FFF2-40B4-BE49-F238E27FC236}">
                          <a16:creationId xmlns:a16="http://schemas.microsoft.com/office/drawing/2014/main" id="{2D4D180D-14E3-83F0-5A28-C25A1DF28E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8054" y="4341177"/>
                      <a:ext cx="7518" cy="5639"/>
                    </a:xfrm>
                    <a:custGeom>
                      <a:avLst/>
                      <a:gdLst>
                        <a:gd name="T0" fmla="*/ 11 w 17"/>
                        <a:gd name="T1" fmla="*/ 4 h 15"/>
                        <a:gd name="T2" fmla="*/ 7 w 17"/>
                        <a:gd name="T3" fmla="*/ 1 h 15"/>
                        <a:gd name="T4" fmla="*/ 6 w 17"/>
                        <a:gd name="T5" fmla="*/ 0 h 15"/>
                        <a:gd name="T6" fmla="*/ 4 w 17"/>
                        <a:gd name="T7" fmla="*/ 0 h 15"/>
                        <a:gd name="T8" fmla="*/ 0 w 17"/>
                        <a:gd name="T9" fmla="*/ 10 h 15"/>
                        <a:gd name="T10" fmla="*/ 8 w 17"/>
                        <a:gd name="T11" fmla="*/ 15 h 15"/>
                        <a:gd name="T12" fmla="*/ 15 w 17"/>
                        <a:gd name="T13" fmla="*/ 12 h 15"/>
                        <a:gd name="T14" fmla="*/ 16 w 17"/>
                        <a:gd name="T15" fmla="*/ 3 h 15"/>
                        <a:gd name="T16" fmla="*/ 14 w 17"/>
                        <a:gd name="T17" fmla="*/ 3 h 15"/>
                        <a:gd name="T18" fmla="*/ 11 w 17"/>
                        <a:gd name="T19" fmla="*/ 4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15">
                          <a:moveTo>
                            <a:pt x="11" y="4"/>
                          </a:moveTo>
                          <a:cubicBezTo>
                            <a:pt x="9" y="4"/>
                            <a:pt x="8" y="2"/>
                            <a:pt x="7" y="1"/>
                          </a:cubicBezTo>
                          <a:cubicBezTo>
                            <a:pt x="7" y="1"/>
                            <a:pt x="6" y="1"/>
                            <a:pt x="6" y="0"/>
                          </a:cubicBezTo>
                          <a:cubicBezTo>
                            <a:pt x="5" y="0"/>
                            <a:pt x="5" y="0"/>
                            <a:pt x="4" y="0"/>
                          </a:cubicBezTo>
                          <a:cubicBezTo>
                            <a:pt x="3" y="0"/>
                            <a:pt x="0" y="7"/>
                            <a:pt x="0" y="10"/>
                          </a:cubicBezTo>
                          <a:cubicBezTo>
                            <a:pt x="0" y="13"/>
                            <a:pt x="4" y="15"/>
                            <a:pt x="8" y="15"/>
                          </a:cubicBezTo>
                          <a:cubicBezTo>
                            <a:pt x="11" y="15"/>
                            <a:pt x="14" y="14"/>
                            <a:pt x="15" y="12"/>
                          </a:cubicBezTo>
                          <a:cubicBezTo>
                            <a:pt x="17" y="10"/>
                            <a:pt x="17" y="7"/>
                            <a:pt x="16" y="3"/>
                          </a:cubicBezTo>
                          <a:cubicBezTo>
                            <a:pt x="16" y="3"/>
                            <a:pt x="15" y="3"/>
                            <a:pt x="14" y="3"/>
                          </a:cubicBezTo>
                          <a:cubicBezTo>
                            <a:pt x="13" y="3"/>
                            <a:pt x="12" y="4"/>
                            <a:pt x="1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2" name="Freeform 1242">
                      <a:extLst>
                        <a:ext uri="{FF2B5EF4-FFF2-40B4-BE49-F238E27FC236}">
                          <a16:creationId xmlns:a16="http://schemas.microsoft.com/office/drawing/2014/main" id="{6B7CF225-6E81-09B5-D23B-EDD8D2706F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43057"/>
                      <a:ext cx="3759" cy="5639"/>
                    </a:xfrm>
                    <a:custGeom>
                      <a:avLst/>
                      <a:gdLst>
                        <a:gd name="T0" fmla="*/ 10 w 11"/>
                        <a:gd name="T1" fmla="*/ 2 h 11"/>
                        <a:gd name="T2" fmla="*/ 8 w 11"/>
                        <a:gd name="T3" fmla="*/ 1 h 11"/>
                        <a:gd name="T4" fmla="*/ 7 w 11"/>
                        <a:gd name="T5" fmla="*/ 0 h 11"/>
                        <a:gd name="T6" fmla="*/ 0 w 11"/>
                        <a:gd name="T7" fmla="*/ 8 h 11"/>
                        <a:gd name="T8" fmla="*/ 1 w 11"/>
                        <a:gd name="T9" fmla="*/ 11 h 11"/>
                        <a:gd name="T10" fmla="*/ 5 w 11"/>
                        <a:gd name="T11" fmla="*/ 9 h 11"/>
                        <a:gd name="T12" fmla="*/ 10 w 11"/>
                        <a:gd name="T13" fmla="*/ 6 h 11"/>
                        <a:gd name="T14" fmla="*/ 11 w 11"/>
                        <a:gd name="T15" fmla="*/ 5 h 11"/>
                        <a:gd name="T16" fmla="*/ 11 w 11"/>
                        <a:gd name="T17" fmla="*/ 2 h 11"/>
                        <a:gd name="T18" fmla="*/ 10 w 11"/>
                        <a:gd name="T19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0" y="2"/>
                          </a:moveTo>
                          <a:cubicBezTo>
                            <a:pt x="9" y="2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4" y="0"/>
                            <a:pt x="0" y="7"/>
                            <a:pt x="0" y="8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2" y="11"/>
                            <a:pt x="4" y="10"/>
                            <a:pt x="5" y="9"/>
                          </a:cubicBezTo>
                          <a:cubicBezTo>
                            <a:pt x="6" y="8"/>
                            <a:pt x="8" y="6"/>
                            <a:pt x="10" y="6"/>
                          </a:cubicBezTo>
                          <a:cubicBezTo>
                            <a:pt x="10" y="6"/>
                            <a:pt x="11" y="5"/>
                            <a:pt x="11" y="5"/>
                          </a:cubicBezTo>
                          <a:lnTo>
                            <a:pt x="11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3" name="Freeform 1243">
                      <a:extLst>
                        <a:ext uri="{FF2B5EF4-FFF2-40B4-BE49-F238E27FC236}">
                          <a16:creationId xmlns:a16="http://schemas.microsoft.com/office/drawing/2014/main" id="{D6F06A31-70C3-0F51-DDEE-AB1810EB35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8656" y="4343057"/>
                      <a:ext cx="3759" cy="3759"/>
                    </a:xfrm>
                    <a:custGeom>
                      <a:avLst/>
                      <a:gdLst>
                        <a:gd name="T0" fmla="*/ 9 w 9"/>
                        <a:gd name="T1" fmla="*/ 0 h 8"/>
                        <a:gd name="T2" fmla="*/ 8 w 9"/>
                        <a:gd name="T3" fmla="*/ 0 h 8"/>
                        <a:gd name="T4" fmla="*/ 8 w 9"/>
                        <a:gd name="T5" fmla="*/ 0 h 8"/>
                        <a:gd name="T6" fmla="*/ 8 w 9"/>
                        <a:gd name="T7" fmla="*/ 0 h 8"/>
                        <a:gd name="T8" fmla="*/ 0 w 9"/>
                        <a:gd name="T9" fmla="*/ 6 h 8"/>
                        <a:gd name="T10" fmla="*/ 1 w 9"/>
                        <a:gd name="T11" fmla="*/ 8 h 8"/>
                        <a:gd name="T12" fmla="*/ 9 w 9"/>
                        <a:gd name="T13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9" h="8">
                          <a:moveTo>
                            <a:pt x="9" y="0"/>
                          </a:moveTo>
                          <a:cubicBezTo>
                            <a:pt x="9" y="0"/>
                            <a:pt x="8" y="0"/>
                            <a:pt x="8" y="0"/>
                          </a:cubicBezTo>
                          <a:lnTo>
                            <a:pt x="8" y="0"/>
                          </a:ln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5" y="0"/>
                            <a:pt x="0" y="4"/>
                            <a:pt x="0" y="6"/>
                          </a:cubicBezTo>
                          <a:cubicBezTo>
                            <a:pt x="0" y="7"/>
                            <a:pt x="1" y="8"/>
                            <a:pt x="1" y="8"/>
                          </a:cubicBezTo>
                          <a:cubicBezTo>
                            <a:pt x="3" y="7"/>
                            <a:pt x="8" y="2"/>
                            <a:pt x="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" name="Freeform 1244">
                      <a:extLst>
                        <a:ext uri="{FF2B5EF4-FFF2-40B4-BE49-F238E27FC236}">
                          <a16:creationId xmlns:a16="http://schemas.microsoft.com/office/drawing/2014/main" id="{B82EB855-251A-44BD-27A5-B0D14A1B13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350575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3 w 3"/>
                        <a:gd name="T3" fmla="*/ 1 h 3"/>
                        <a:gd name="T4" fmla="*/ 2 w 3"/>
                        <a:gd name="T5" fmla="*/ 1 h 3"/>
                        <a:gd name="T6" fmla="*/ 2 w 3"/>
                        <a:gd name="T7" fmla="*/ 0 h 3"/>
                        <a:gd name="T8" fmla="*/ 0 w 3"/>
                        <a:gd name="T9" fmla="*/ 1 h 3"/>
                        <a:gd name="T10" fmla="*/ 1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2" y="3"/>
                            <a:pt x="3" y="3"/>
                            <a:pt x="3" y="1"/>
                          </a:cubicBez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" name="Freeform 1245">
                      <a:extLst>
                        <a:ext uri="{FF2B5EF4-FFF2-40B4-BE49-F238E27FC236}">
                          <a16:creationId xmlns:a16="http://schemas.microsoft.com/office/drawing/2014/main" id="{D66690B9-4C07-BFC4-96B7-E00BD2D5BF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31780"/>
                      <a:ext cx="3759" cy="7518"/>
                    </a:xfrm>
                    <a:custGeom>
                      <a:avLst/>
                      <a:gdLst>
                        <a:gd name="T0" fmla="*/ 10 w 11"/>
                        <a:gd name="T1" fmla="*/ 12 h 17"/>
                        <a:gd name="T2" fmla="*/ 9 w 11"/>
                        <a:gd name="T3" fmla="*/ 10 h 17"/>
                        <a:gd name="T4" fmla="*/ 10 w 11"/>
                        <a:gd name="T5" fmla="*/ 8 h 17"/>
                        <a:gd name="T6" fmla="*/ 10 w 11"/>
                        <a:gd name="T7" fmla="*/ 6 h 17"/>
                        <a:gd name="T8" fmla="*/ 8 w 11"/>
                        <a:gd name="T9" fmla="*/ 5 h 17"/>
                        <a:gd name="T10" fmla="*/ 1 w 11"/>
                        <a:gd name="T11" fmla="*/ 1 h 17"/>
                        <a:gd name="T12" fmla="*/ 0 w 11"/>
                        <a:gd name="T13" fmla="*/ 0 h 17"/>
                        <a:gd name="T14" fmla="*/ 0 w 11"/>
                        <a:gd name="T15" fmla="*/ 0 h 17"/>
                        <a:gd name="T16" fmla="*/ 0 w 11"/>
                        <a:gd name="T17" fmla="*/ 1 h 17"/>
                        <a:gd name="T18" fmla="*/ 8 w 11"/>
                        <a:gd name="T19" fmla="*/ 17 h 17"/>
                        <a:gd name="T20" fmla="*/ 9 w 11"/>
                        <a:gd name="T21" fmla="*/ 17 h 17"/>
                        <a:gd name="T22" fmla="*/ 10 w 11"/>
                        <a:gd name="T23" fmla="*/ 15 h 17"/>
                        <a:gd name="T24" fmla="*/ 11 w 11"/>
                        <a:gd name="T25" fmla="*/ 14 h 17"/>
                        <a:gd name="T26" fmla="*/ 10 w 11"/>
                        <a:gd name="T2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1" h="17">
                          <a:moveTo>
                            <a:pt x="10" y="12"/>
                          </a:moveTo>
                          <a:cubicBezTo>
                            <a:pt x="10" y="11"/>
                            <a:pt x="9" y="10"/>
                            <a:pt x="9" y="10"/>
                          </a:cubicBezTo>
                          <a:cubicBezTo>
                            <a:pt x="9" y="9"/>
                            <a:pt x="9" y="8"/>
                            <a:pt x="10" y="8"/>
                          </a:cubicBezTo>
                          <a:cubicBezTo>
                            <a:pt x="10" y="7"/>
                            <a:pt x="10" y="7"/>
                            <a:pt x="10" y="6"/>
                          </a:cubicBezTo>
                          <a:cubicBezTo>
                            <a:pt x="10" y="5"/>
                            <a:pt x="8" y="5"/>
                            <a:pt x="8" y="5"/>
                          </a:cubicBezTo>
                          <a:cubicBezTo>
                            <a:pt x="4" y="5"/>
                            <a:pt x="2" y="3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6"/>
                            <a:pt x="4" y="17"/>
                            <a:pt x="8" y="17"/>
                          </a:cubicBezTo>
                          <a:lnTo>
                            <a:pt x="9" y="17"/>
                          </a:ln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1" y="15"/>
                            <a:pt x="11" y="14"/>
                            <a:pt x="11" y="14"/>
                          </a:cubicBezTo>
                          <a:cubicBezTo>
                            <a:pt x="11" y="13"/>
                            <a:pt x="10" y="13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" name="Freeform 1246">
                      <a:extLst>
                        <a:ext uri="{FF2B5EF4-FFF2-40B4-BE49-F238E27FC236}">
                          <a16:creationId xmlns:a16="http://schemas.microsoft.com/office/drawing/2014/main" id="{D8401F97-BC85-19D6-17D5-ED8060B850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6174" y="4328021"/>
                      <a:ext cx="3759" cy="3759"/>
                    </a:xfrm>
                    <a:custGeom>
                      <a:avLst/>
                      <a:gdLst>
                        <a:gd name="T0" fmla="*/ 5 w 10"/>
                        <a:gd name="T1" fmla="*/ 6 h 6"/>
                        <a:gd name="T2" fmla="*/ 6 w 10"/>
                        <a:gd name="T3" fmla="*/ 4 h 6"/>
                        <a:gd name="T4" fmla="*/ 8 w 10"/>
                        <a:gd name="T5" fmla="*/ 2 h 6"/>
                        <a:gd name="T6" fmla="*/ 10 w 10"/>
                        <a:gd name="T7" fmla="*/ 2 h 6"/>
                        <a:gd name="T8" fmla="*/ 6 w 10"/>
                        <a:gd name="T9" fmla="*/ 0 h 6"/>
                        <a:gd name="T10" fmla="*/ 0 w 10"/>
                        <a:gd name="T11" fmla="*/ 0 h 6"/>
                        <a:gd name="T12" fmla="*/ 0 w 10"/>
                        <a:gd name="T13" fmla="*/ 1 h 6"/>
                        <a:gd name="T14" fmla="*/ 5 w 10"/>
                        <a:gd name="T15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6">
                          <a:moveTo>
                            <a:pt x="5" y="6"/>
                          </a:moveTo>
                          <a:cubicBezTo>
                            <a:pt x="5" y="6"/>
                            <a:pt x="6" y="5"/>
                            <a:pt x="6" y="4"/>
                          </a:cubicBezTo>
                          <a:cubicBezTo>
                            <a:pt x="6" y="3"/>
                            <a:pt x="7" y="2"/>
                            <a:pt x="8" y="2"/>
                          </a:cubicBezTo>
                          <a:lnTo>
                            <a:pt x="10" y="2"/>
                          </a:lnTo>
                          <a:cubicBezTo>
                            <a:pt x="9" y="2"/>
                            <a:pt x="7" y="1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1"/>
                          </a:lnTo>
                          <a:cubicBezTo>
                            <a:pt x="0" y="3"/>
                            <a:pt x="2" y="6"/>
                            <a:pt x="5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" name="Freeform 1247">
                      <a:extLst>
                        <a:ext uri="{FF2B5EF4-FFF2-40B4-BE49-F238E27FC236}">
                          <a16:creationId xmlns:a16="http://schemas.microsoft.com/office/drawing/2014/main" id="{2F439412-E65C-6DC1-E83C-347134AF8E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9933" y="4328021"/>
                      <a:ext cx="1880" cy="1880"/>
                    </a:xfrm>
                    <a:custGeom>
                      <a:avLst/>
                      <a:gdLst>
                        <a:gd name="T0" fmla="*/ 0 w 3"/>
                        <a:gd name="T1" fmla="*/ 4 h 5"/>
                        <a:gd name="T2" fmla="*/ 0 w 3"/>
                        <a:gd name="T3" fmla="*/ 5 h 5"/>
                        <a:gd name="T4" fmla="*/ 2 w 3"/>
                        <a:gd name="T5" fmla="*/ 5 h 5"/>
                        <a:gd name="T6" fmla="*/ 3 w 3"/>
                        <a:gd name="T7" fmla="*/ 3 h 5"/>
                        <a:gd name="T8" fmla="*/ 1 w 3"/>
                        <a:gd name="T9" fmla="*/ 0 h 5"/>
                        <a:gd name="T10" fmla="*/ 0 w 3"/>
                        <a:gd name="T11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0" y="4"/>
                          </a:moveTo>
                          <a:lnTo>
                            <a:pt x="0" y="5"/>
                          </a:lnTo>
                          <a:lnTo>
                            <a:pt x="2" y="5"/>
                          </a:lnTo>
                          <a:cubicBezTo>
                            <a:pt x="3" y="5"/>
                            <a:pt x="3" y="5"/>
                            <a:pt x="3" y="3"/>
                          </a:cubicBezTo>
                          <a:cubicBezTo>
                            <a:pt x="3" y="1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" name="Freeform 1248">
                      <a:extLst>
                        <a:ext uri="{FF2B5EF4-FFF2-40B4-BE49-F238E27FC236}">
                          <a16:creationId xmlns:a16="http://schemas.microsoft.com/office/drawing/2014/main" id="{329396BF-3B12-8E85-306B-0B7C499A3F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3691" y="4337418"/>
                      <a:ext cx="3759" cy="1880"/>
                    </a:xfrm>
                    <a:custGeom>
                      <a:avLst/>
                      <a:gdLst>
                        <a:gd name="T0" fmla="*/ 6 w 6"/>
                        <a:gd name="T1" fmla="*/ 1 h 3"/>
                        <a:gd name="T2" fmla="*/ 6 w 6"/>
                        <a:gd name="T3" fmla="*/ 0 h 3"/>
                        <a:gd name="T4" fmla="*/ 6 w 6"/>
                        <a:gd name="T5" fmla="*/ 0 h 3"/>
                        <a:gd name="T6" fmla="*/ 0 w 6"/>
                        <a:gd name="T7" fmla="*/ 0 h 3"/>
                        <a:gd name="T8" fmla="*/ 0 w 6"/>
                        <a:gd name="T9" fmla="*/ 0 h 3"/>
                        <a:gd name="T10" fmla="*/ 3 w 6"/>
                        <a:gd name="T11" fmla="*/ 3 h 3"/>
                        <a:gd name="T12" fmla="*/ 6 w 6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6" y="1"/>
                          </a:move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2"/>
                            <a:pt x="1" y="3"/>
                            <a:pt x="3" y="3"/>
                          </a:cubicBezTo>
                          <a:cubicBezTo>
                            <a:pt x="5" y="3"/>
                            <a:pt x="6" y="2"/>
                            <a:pt x="6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" name="Freeform 1249">
                      <a:extLst>
                        <a:ext uri="{FF2B5EF4-FFF2-40B4-BE49-F238E27FC236}">
                          <a16:creationId xmlns:a16="http://schemas.microsoft.com/office/drawing/2014/main" id="{BF08B297-A19D-9036-E796-F925A565AA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3089" y="4329900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7 h 7"/>
                        <a:gd name="T2" fmla="*/ 3 w 3"/>
                        <a:gd name="T3" fmla="*/ 2 h 7"/>
                        <a:gd name="T4" fmla="*/ 0 w 3"/>
                        <a:gd name="T5" fmla="*/ 0 h 7"/>
                        <a:gd name="T6" fmla="*/ 0 w 3"/>
                        <a:gd name="T7" fmla="*/ 2 h 7"/>
                        <a:gd name="T8" fmla="*/ 1 w 3"/>
                        <a:gd name="T9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1" y="7"/>
                          </a:moveTo>
                          <a:cubicBezTo>
                            <a:pt x="2" y="7"/>
                            <a:pt x="3" y="5"/>
                            <a:pt x="3" y="2"/>
                          </a:cubicBezTo>
                          <a:lnTo>
                            <a:pt x="0" y="0"/>
                          </a:lnTo>
                          <a:lnTo>
                            <a:pt x="0" y="2"/>
                          </a:lnTo>
                          <a:cubicBezTo>
                            <a:pt x="0" y="5"/>
                            <a:pt x="1" y="7"/>
                            <a:pt x="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" name="Freeform 1250">
                      <a:extLst>
                        <a:ext uri="{FF2B5EF4-FFF2-40B4-BE49-F238E27FC236}">
                          <a16:creationId xmlns:a16="http://schemas.microsoft.com/office/drawing/2014/main" id="{417DD5A8-C4AB-A813-A6AE-B3400B0FCF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5572" y="4324262"/>
                      <a:ext cx="1880" cy="1880"/>
                    </a:xfrm>
                    <a:custGeom>
                      <a:avLst/>
                      <a:gdLst>
                        <a:gd name="T0" fmla="*/ 5 w 5"/>
                        <a:gd name="T1" fmla="*/ 2 h 3"/>
                        <a:gd name="T2" fmla="*/ 4 w 5"/>
                        <a:gd name="T3" fmla="*/ 1 h 3"/>
                        <a:gd name="T4" fmla="*/ 3 w 5"/>
                        <a:gd name="T5" fmla="*/ 0 h 3"/>
                        <a:gd name="T6" fmla="*/ 2 w 5"/>
                        <a:gd name="T7" fmla="*/ 0 h 3"/>
                        <a:gd name="T8" fmla="*/ 0 w 5"/>
                        <a:gd name="T9" fmla="*/ 2 h 3"/>
                        <a:gd name="T10" fmla="*/ 3 w 5"/>
                        <a:gd name="T11" fmla="*/ 3 h 3"/>
                        <a:gd name="T12" fmla="*/ 5 w 5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5" y="2"/>
                          </a:move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2"/>
                          </a:cubicBezTo>
                          <a:cubicBezTo>
                            <a:pt x="1" y="2"/>
                            <a:pt x="2" y="3"/>
                            <a:pt x="3" y="3"/>
                          </a:cubicBezTo>
                          <a:cubicBezTo>
                            <a:pt x="4" y="3"/>
                            <a:pt x="5" y="3"/>
                            <a:pt x="5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" name="Freeform 1251">
                      <a:extLst>
                        <a:ext uri="{FF2B5EF4-FFF2-40B4-BE49-F238E27FC236}">
                          <a16:creationId xmlns:a16="http://schemas.microsoft.com/office/drawing/2014/main" id="{C17358FD-25A8-13AB-A584-0AF9938BDE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96991" y="4350575"/>
                      <a:ext cx="3759" cy="1880"/>
                    </a:xfrm>
                    <a:custGeom>
                      <a:avLst/>
                      <a:gdLst>
                        <a:gd name="T0" fmla="*/ 3 w 6"/>
                        <a:gd name="T1" fmla="*/ 0 h 4"/>
                        <a:gd name="T2" fmla="*/ 0 w 6"/>
                        <a:gd name="T3" fmla="*/ 1 h 4"/>
                        <a:gd name="T4" fmla="*/ 4 w 6"/>
                        <a:gd name="T5" fmla="*/ 4 h 4"/>
                        <a:gd name="T6" fmla="*/ 5 w 6"/>
                        <a:gd name="T7" fmla="*/ 3 h 4"/>
                        <a:gd name="T8" fmla="*/ 6 w 6"/>
                        <a:gd name="T9" fmla="*/ 2 h 4"/>
                        <a:gd name="T10" fmla="*/ 3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3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4"/>
                            <a:pt x="4" y="4"/>
                          </a:cubicBezTo>
                          <a:cubicBezTo>
                            <a:pt x="4" y="4"/>
                            <a:pt x="4" y="4"/>
                            <a:pt x="5" y="3"/>
                          </a:cubicBezTo>
                          <a:cubicBezTo>
                            <a:pt x="5" y="3"/>
                            <a:pt x="5" y="3"/>
                            <a:pt x="6" y="2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" name="Freeform 1252">
                      <a:extLst>
                        <a:ext uri="{FF2B5EF4-FFF2-40B4-BE49-F238E27FC236}">
                          <a16:creationId xmlns:a16="http://schemas.microsoft.com/office/drawing/2014/main" id="{F11646A4-DEDA-B18C-848F-1A6596CFBD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69369"/>
                      <a:ext cx="5639" cy="3759"/>
                    </a:xfrm>
                    <a:custGeom>
                      <a:avLst/>
                      <a:gdLst>
                        <a:gd name="T0" fmla="*/ 10 w 14"/>
                        <a:gd name="T1" fmla="*/ 12 h 12"/>
                        <a:gd name="T2" fmla="*/ 14 w 14"/>
                        <a:gd name="T3" fmla="*/ 5 h 12"/>
                        <a:gd name="T4" fmla="*/ 4 w 14"/>
                        <a:gd name="T5" fmla="*/ 0 h 12"/>
                        <a:gd name="T6" fmla="*/ 2 w 14"/>
                        <a:gd name="T7" fmla="*/ 0 h 12"/>
                        <a:gd name="T8" fmla="*/ 1 w 14"/>
                        <a:gd name="T9" fmla="*/ 1 h 12"/>
                        <a:gd name="T10" fmla="*/ 1 w 14"/>
                        <a:gd name="T11" fmla="*/ 3 h 12"/>
                        <a:gd name="T12" fmla="*/ 1 w 14"/>
                        <a:gd name="T13" fmla="*/ 5 h 12"/>
                        <a:gd name="T14" fmla="*/ 7 w 14"/>
                        <a:gd name="T15" fmla="*/ 9 h 12"/>
                        <a:gd name="T16" fmla="*/ 8 w 14"/>
                        <a:gd name="T17" fmla="*/ 9 h 12"/>
                        <a:gd name="T18" fmla="*/ 8 w 14"/>
                        <a:gd name="T19" fmla="*/ 10 h 12"/>
                        <a:gd name="T20" fmla="*/ 10 w 14"/>
                        <a:gd name="T21" fmla="*/ 1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4" h="12">
                          <a:moveTo>
                            <a:pt x="10" y="12"/>
                          </a:moveTo>
                          <a:cubicBezTo>
                            <a:pt x="11" y="12"/>
                            <a:pt x="13" y="8"/>
                            <a:pt x="14" y="5"/>
                          </a:cubicBezTo>
                          <a:cubicBezTo>
                            <a:pt x="14" y="2"/>
                            <a:pt x="7" y="0"/>
                            <a:pt x="4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ubicBezTo>
                            <a:pt x="1" y="4"/>
                            <a:pt x="1" y="4"/>
                            <a:pt x="1" y="5"/>
                          </a:cubicBezTo>
                          <a:cubicBezTo>
                            <a:pt x="1" y="7"/>
                            <a:pt x="3" y="9"/>
                            <a:pt x="7" y="9"/>
                          </a:cubicBezTo>
                          <a:lnTo>
                            <a:pt x="8" y="9"/>
                          </a:lnTo>
                          <a:lnTo>
                            <a:pt x="8" y="10"/>
                          </a:lnTo>
                          <a:cubicBezTo>
                            <a:pt x="8" y="11"/>
                            <a:pt x="8" y="12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" name="Freeform 1253">
                      <a:extLst>
                        <a:ext uri="{FF2B5EF4-FFF2-40B4-BE49-F238E27FC236}">
                          <a16:creationId xmlns:a16="http://schemas.microsoft.com/office/drawing/2014/main" id="{B11A6204-7972-EAC5-1E39-BEAC589238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48695"/>
                      <a:ext cx="15036" cy="20675"/>
                    </a:xfrm>
                    <a:custGeom>
                      <a:avLst/>
                      <a:gdLst>
                        <a:gd name="T0" fmla="*/ 3 w 35"/>
                        <a:gd name="T1" fmla="*/ 37 h 46"/>
                        <a:gd name="T2" fmla="*/ 5 w 35"/>
                        <a:gd name="T3" fmla="*/ 37 h 46"/>
                        <a:gd name="T4" fmla="*/ 9 w 35"/>
                        <a:gd name="T5" fmla="*/ 42 h 46"/>
                        <a:gd name="T6" fmla="*/ 13 w 35"/>
                        <a:gd name="T7" fmla="*/ 46 h 46"/>
                        <a:gd name="T8" fmla="*/ 19 w 35"/>
                        <a:gd name="T9" fmla="*/ 43 h 46"/>
                        <a:gd name="T10" fmla="*/ 24 w 35"/>
                        <a:gd name="T11" fmla="*/ 39 h 46"/>
                        <a:gd name="T12" fmla="*/ 26 w 35"/>
                        <a:gd name="T13" fmla="*/ 38 h 46"/>
                        <a:gd name="T14" fmla="*/ 35 w 35"/>
                        <a:gd name="T15" fmla="*/ 34 h 46"/>
                        <a:gd name="T16" fmla="*/ 33 w 35"/>
                        <a:gd name="T17" fmla="*/ 31 h 46"/>
                        <a:gd name="T18" fmla="*/ 30 w 35"/>
                        <a:gd name="T19" fmla="*/ 26 h 46"/>
                        <a:gd name="T20" fmla="*/ 32 w 35"/>
                        <a:gd name="T21" fmla="*/ 22 h 46"/>
                        <a:gd name="T22" fmla="*/ 35 w 35"/>
                        <a:gd name="T23" fmla="*/ 17 h 46"/>
                        <a:gd name="T24" fmla="*/ 30 w 35"/>
                        <a:gd name="T25" fmla="*/ 12 h 46"/>
                        <a:gd name="T26" fmla="*/ 25 w 35"/>
                        <a:gd name="T27" fmla="*/ 6 h 46"/>
                        <a:gd name="T28" fmla="*/ 21 w 35"/>
                        <a:gd name="T29" fmla="*/ 0 h 46"/>
                        <a:gd name="T30" fmla="*/ 20 w 35"/>
                        <a:gd name="T31" fmla="*/ 2 h 46"/>
                        <a:gd name="T32" fmla="*/ 20 w 35"/>
                        <a:gd name="T33" fmla="*/ 3 h 46"/>
                        <a:gd name="T34" fmla="*/ 20 w 35"/>
                        <a:gd name="T35" fmla="*/ 3 h 46"/>
                        <a:gd name="T36" fmla="*/ 14 w 35"/>
                        <a:gd name="T37" fmla="*/ 8 h 46"/>
                        <a:gd name="T38" fmla="*/ 14 w 35"/>
                        <a:gd name="T39" fmla="*/ 8 h 46"/>
                        <a:gd name="T40" fmla="*/ 13 w 35"/>
                        <a:gd name="T41" fmla="*/ 8 h 46"/>
                        <a:gd name="T42" fmla="*/ 6 w 35"/>
                        <a:gd name="T43" fmla="*/ 14 h 46"/>
                        <a:gd name="T44" fmla="*/ 8 w 35"/>
                        <a:gd name="T45" fmla="*/ 17 h 46"/>
                        <a:gd name="T46" fmla="*/ 10 w 35"/>
                        <a:gd name="T47" fmla="*/ 20 h 46"/>
                        <a:gd name="T48" fmla="*/ 3 w 35"/>
                        <a:gd name="T49" fmla="*/ 30 h 46"/>
                        <a:gd name="T50" fmla="*/ 3 w 35"/>
                        <a:gd name="T51" fmla="*/ 33 h 46"/>
                        <a:gd name="T52" fmla="*/ 2 w 35"/>
                        <a:gd name="T53" fmla="*/ 33 h 46"/>
                        <a:gd name="T54" fmla="*/ 0 w 35"/>
                        <a:gd name="T55" fmla="*/ 35 h 46"/>
                        <a:gd name="T56" fmla="*/ 3 w 35"/>
                        <a:gd name="T57" fmla="*/ 37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35" h="46">
                          <a:moveTo>
                            <a:pt x="3" y="37"/>
                          </a:moveTo>
                          <a:cubicBezTo>
                            <a:pt x="4" y="37"/>
                            <a:pt x="5" y="37"/>
                            <a:pt x="5" y="37"/>
                          </a:cubicBezTo>
                          <a:cubicBezTo>
                            <a:pt x="7" y="39"/>
                            <a:pt x="8" y="40"/>
                            <a:pt x="9" y="42"/>
                          </a:cubicBezTo>
                          <a:cubicBezTo>
                            <a:pt x="10" y="44"/>
                            <a:pt x="11" y="46"/>
                            <a:pt x="13" y="46"/>
                          </a:cubicBezTo>
                          <a:cubicBezTo>
                            <a:pt x="16" y="46"/>
                            <a:pt x="17" y="44"/>
                            <a:pt x="19" y="43"/>
                          </a:cubicBezTo>
                          <a:cubicBezTo>
                            <a:pt x="20" y="41"/>
                            <a:pt x="22" y="40"/>
                            <a:pt x="24" y="39"/>
                          </a:cubicBezTo>
                          <a:cubicBezTo>
                            <a:pt x="25" y="39"/>
                            <a:pt x="25" y="39"/>
                            <a:pt x="26" y="38"/>
                          </a:cubicBezTo>
                          <a:cubicBezTo>
                            <a:pt x="29" y="38"/>
                            <a:pt x="35" y="37"/>
                            <a:pt x="35" y="34"/>
                          </a:cubicBezTo>
                          <a:cubicBezTo>
                            <a:pt x="35" y="33"/>
                            <a:pt x="34" y="32"/>
                            <a:pt x="33" y="31"/>
                          </a:cubicBezTo>
                          <a:cubicBezTo>
                            <a:pt x="31" y="30"/>
                            <a:pt x="30" y="28"/>
                            <a:pt x="30" y="26"/>
                          </a:cubicBezTo>
                          <a:cubicBezTo>
                            <a:pt x="30" y="24"/>
                            <a:pt x="31" y="23"/>
                            <a:pt x="32" y="22"/>
                          </a:cubicBezTo>
                          <a:cubicBezTo>
                            <a:pt x="34" y="20"/>
                            <a:pt x="35" y="19"/>
                            <a:pt x="35" y="17"/>
                          </a:cubicBezTo>
                          <a:cubicBezTo>
                            <a:pt x="35" y="14"/>
                            <a:pt x="32" y="12"/>
                            <a:pt x="30" y="12"/>
                          </a:cubicBezTo>
                          <a:cubicBezTo>
                            <a:pt x="28" y="12"/>
                            <a:pt x="26" y="9"/>
                            <a:pt x="25" y="6"/>
                          </a:cubicBezTo>
                          <a:cubicBezTo>
                            <a:pt x="24" y="4"/>
                            <a:pt x="23" y="0"/>
                            <a:pt x="21" y="0"/>
                          </a:cubicBezTo>
                          <a:cubicBezTo>
                            <a:pt x="21" y="0"/>
                            <a:pt x="20" y="0"/>
                            <a:pt x="20" y="2"/>
                          </a:cubicBezTo>
                          <a:lnTo>
                            <a:pt x="20" y="3"/>
                          </a:lnTo>
                          <a:lnTo>
                            <a:pt x="20" y="3"/>
                          </a:lnTo>
                          <a:cubicBezTo>
                            <a:pt x="18" y="4"/>
                            <a:pt x="15" y="7"/>
                            <a:pt x="14" y="8"/>
                          </a:cubicBezTo>
                          <a:lnTo>
                            <a:pt x="14" y="8"/>
                          </a:lnTo>
                          <a:lnTo>
                            <a:pt x="13" y="8"/>
                          </a:lnTo>
                          <a:cubicBezTo>
                            <a:pt x="11" y="8"/>
                            <a:pt x="6" y="12"/>
                            <a:pt x="6" y="14"/>
                          </a:cubicBezTo>
                          <a:cubicBezTo>
                            <a:pt x="6" y="15"/>
                            <a:pt x="7" y="16"/>
                            <a:pt x="8" y="17"/>
                          </a:cubicBezTo>
                          <a:cubicBezTo>
                            <a:pt x="9" y="18"/>
                            <a:pt x="10" y="18"/>
                            <a:pt x="10" y="20"/>
                          </a:cubicBezTo>
                          <a:cubicBezTo>
                            <a:pt x="10" y="23"/>
                            <a:pt x="7" y="29"/>
                            <a:pt x="3" y="30"/>
                          </a:cubicBezTo>
                          <a:lnTo>
                            <a:pt x="3" y="33"/>
                          </a:lnTo>
                          <a:lnTo>
                            <a:pt x="2" y="33"/>
                          </a:lnTo>
                          <a:cubicBezTo>
                            <a:pt x="1" y="34"/>
                            <a:pt x="0" y="34"/>
                            <a:pt x="0" y="35"/>
                          </a:cubicBezTo>
                          <a:cubicBezTo>
                            <a:pt x="0" y="36"/>
                            <a:pt x="1" y="36"/>
                            <a:pt x="3" y="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" name="Freeform 1254">
                      <a:extLst>
                        <a:ext uri="{FF2B5EF4-FFF2-40B4-BE49-F238E27FC236}">
                          <a16:creationId xmlns:a16="http://schemas.microsoft.com/office/drawing/2014/main" id="{DD5AB09F-61AF-186F-2F07-529977F972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6388" y="4367489"/>
                      <a:ext cx="18795" cy="18795"/>
                    </a:xfrm>
                    <a:custGeom>
                      <a:avLst/>
                      <a:gdLst>
                        <a:gd name="T0" fmla="*/ 3 w 42"/>
                        <a:gd name="T1" fmla="*/ 19 h 46"/>
                        <a:gd name="T2" fmla="*/ 0 w 42"/>
                        <a:gd name="T3" fmla="*/ 22 h 46"/>
                        <a:gd name="T4" fmla="*/ 3 w 42"/>
                        <a:gd name="T5" fmla="*/ 25 h 46"/>
                        <a:gd name="T6" fmla="*/ 8 w 42"/>
                        <a:gd name="T7" fmla="*/ 30 h 46"/>
                        <a:gd name="T8" fmla="*/ 13 w 42"/>
                        <a:gd name="T9" fmla="*/ 38 h 46"/>
                        <a:gd name="T10" fmla="*/ 24 w 42"/>
                        <a:gd name="T11" fmla="*/ 42 h 46"/>
                        <a:gd name="T12" fmla="*/ 34 w 42"/>
                        <a:gd name="T13" fmla="*/ 46 h 46"/>
                        <a:gd name="T14" fmla="*/ 42 w 42"/>
                        <a:gd name="T15" fmla="*/ 40 h 46"/>
                        <a:gd name="T16" fmla="*/ 40 w 42"/>
                        <a:gd name="T17" fmla="*/ 35 h 46"/>
                        <a:gd name="T18" fmla="*/ 38 w 42"/>
                        <a:gd name="T19" fmla="*/ 30 h 46"/>
                        <a:gd name="T20" fmla="*/ 40 w 42"/>
                        <a:gd name="T21" fmla="*/ 26 h 46"/>
                        <a:gd name="T22" fmla="*/ 40 w 42"/>
                        <a:gd name="T23" fmla="*/ 11 h 46"/>
                        <a:gd name="T24" fmla="*/ 34 w 42"/>
                        <a:gd name="T25" fmla="*/ 2 h 46"/>
                        <a:gd name="T26" fmla="*/ 34 w 42"/>
                        <a:gd name="T27" fmla="*/ 2 h 46"/>
                        <a:gd name="T28" fmla="*/ 34 w 42"/>
                        <a:gd name="T29" fmla="*/ 4 h 46"/>
                        <a:gd name="T30" fmla="*/ 34 w 42"/>
                        <a:gd name="T31" fmla="*/ 5 h 46"/>
                        <a:gd name="T32" fmla="*/ 34 w 42"/>
                        <a:gd name="T33" fmla="*/ 6 h 46"/>
                        <a:gd name="T34" fmla="*/ 27 w 42"/>
                        <a:gd name="T35" fmla="*/ 16 h 46"/>
                        <a:gd name="T36" fmla="*/ 26 w 42"/>
                        <a:gd name="T37" fmla="*/ 16 h 46"/>
                        <a:gd name="T38" fmla="*/ 26 w 42"/>
                        <a:gd name="T39" fmla="*/ 15 h 46"/>
                        <a:gd name="T40" fmla="*/ 25 w 42"/>
                        <a:gd name="T41" fmla="*/ 14 h 46"/>
                        <a:gd name="T42" fmla="*/ 24 w 42"/>
                        <a:gd name="T43" fmla="*/ 11 h 46"/>
                        <a:gd name="T44" fmla="*/ 26 w 42"/>
                        <a:gd name="T45" fmla="*/ 6 h 46"/>
                        <a:gd name="T46" fmla="*/ 27 w 42"/>
                        <a:gd name="T47" fmla="*/ 2 h 46"/>
                        <a:gd name="T48" fmla="*/ 26 w 42"/>
                        <a:gd name="T49" fmla="*/ 0 h 46"/>
                        <a:gd name="T50" fmla="*/ 25 w 42"/>
                        <a:gd name="T51" fmla="*/ 0 h 46"/>
                        <a:gd name="T52" fmla="*/ 23 w 42"/>
                        <a:gd name="T53" fmla="*/ 0 h 46"/>
                        <a:gd name="T54" fmla="*/ 8 w 42"/>
                        <a:gd name="T55" fmla="*/ 7 h 46"/>
                        <a:gd name="T56" fmla="*/ 8 w 42"/>
                        <a:gd name="T57" fmla="*/ 10 h 46"/>
                        <a:gd name="T58" fmla="*/ 6 w 42"/>
                        <a:gd name="T59" fmla="*/ 15 h 46"/>
                        <a:gd name="T60" fmla="*/ 3 w 42"/>
                        <a:gd name="T6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2" h="46">
                          <a:moveTo>
                            <a:pt x="3" y="19"/>
                          </a:moveTo>
                          <a:cubicBezTo>
                            <a:pt x="2" y="20"/>
                            <a:pt x="0" y="21"/>
                            <a:pt x="0" y="22"/>
                          </a:cubicBezTo>
                          <a:cubicBezTo>
                            <a:pt x="0" y="23"/>
                            <a:pt x="1" y="23"/>
                            <a:pt x="3" y="25"/>
                          </a:cubicBezTo>
                          <a:cubicBezTo>
                            <a:pt x="5" y="26"/>
                            <a:pt x="8" y="27"/>
                            <a:pt x="8" y="30"/>
                          </a:cubicBezTo>
                          <a:cubicBezTo>
                            <a:pt x="8" y="34"/>
                            <a:pt x="10" y="38"/>
                            <a:pt x="13" y="38"/>
                          </a:cubicBezTo>
                          <a:cubicBezTo>
                            <a:pt x="17" y="38"/>
                            <a:pt x="21" y="40"/>
                            <a:pt x="24" y="42"/>
                          </a:cubicBezTo>
                          <a:cubicBezTo>
                            <a:pt x="27" y="44"/>
                            <a:pt x="30" y="46"/>
                            <a:pt x="34" y="46"/>
                          </a:cubicBezTo>
                          <a:cubicBezTo>
                            <a:pt x="37" y="46"/>
                            <a:pt x="42" y="45"/>
                            <a:pt x="42" y="40"/>
                          </a:cubicBezTo>
                          <a:cubicBezTo>
                            <a:pt x="42" y="38"/>
                            <a:pt x="41" y="37"/>
                            <a:pt x="40" y="35"/>
                          </a:cubicBezTo>
                          <a:cubicBezTo>
                            <a:pt x="39" y="34"/>
                            <a:pt x="38" y="33"/>
                            <a:pt x="38" y="30"/>
                          </a:cubicBezTo>
                          <a:cubicBezTo>
                            <a:pt x="38" y="29"/>
                            <a:pt x="39" y="28"/>
                            <a:pt x="40" y="26"/>
                          </a:cubicBezTo>
                          <a:lnTo>
                            <a:pt x="40" y="11"/>
                          </a:lnTo>
                          <a:cubicBezTo>
                            <a:pt x="40" y="7"/>
                            <a:pt x="38" y="2"/>
                            <a:pt x="34" y="2"/>
                          </a:cubicBezTo>
                          <a:cubicBezTo>
                            <a:pt x="34" y="2"/>
                            <a:pt x="34" y="2"/>
                            <a:pt x="34" y="2"/>
                          </a:cubicBezTo>
                          <a:cubicBezTo>
                            <a:pt x="34" y="3"/>
                            <a:pt x="34" y="4"/>
                            <a:pt x="34" y="4"/>
                          </a:cubicBezTo>
                          <a:cubicBezTo>
                            <a:pt x="34" y="4"/>
                            <a:pt x="34" y="5"/>
                            <a:pt x="34" y="5"/>
                          </a:cubicBezTo>
                          <a:lnTo>
                            <a:pt x="34" y="6"/>
                          </a:lnTo>
                          <a:cubicBezTo>
                            <a:pt x="32" y="10"/>
                            <a:pt x="30" y="14"/>
                            <a:pt x="27" y="16"/>
                          </a:cubicBezTo>
                          <a:lnTo>
                            <a:pt x="26" y="16"/>
                          </a:lnTo>
                          <a:lnTo>
                            <a:pt x="26" y="15"/>
                          </a:ln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4" y="12"/>
                            <a:pt x="24" y="11"/>
                          </a:cubicBezTo>
                          <a:cubicBezTo>
                            <a:pt x="24" y="9"/>
                            <a:pt x="25" y="7"/>
                            <a:pt x="26" y="6"/>
                          </a:cubicBezTo>
                          <a:cubicBezTo>
                            <a:pt x="26" y="4"/>
                            <a:pt x="27" y="3"/>
                            <a:pt x="27" y="2"/>
                          </a:cubicBezTo>
                          <a:cubicBezTo>
                            <a:pt x="27" y="0"/>
                            <a:pt x="27" y="0"/>
                            <a:pt x="26" y="0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3" y="0"/>
                          </a:cubicBezTo>
                          <a:cubicBezTo>
                            <a:pt x="22" y="0"/>
                            <a:pt x="10" y="5"/>
                            <a:pt x="8" y="7"/>
                          </a:cubicBezTo>
                          <a:cubicBezTo>
                            <a:pt x="8" y="8"/>
                            <a:pt x="8" y="9"/>
                            <a:pt x="8" y="10"/>
                          </a:cubicBezTo>
                          <a:cubicBezTo>
                            <a:pt x="8" y="12"/>
                            <a:pt x="7" y="13"/>
                            <a:pt x="6" y="15"/>
                          </a:cubicBezTo>
                          <a:cubicBezTo>
                            <a:pt x="6" y="16"/>
                            <a:pt x="4" y="18"/>
                            <a:pt x="3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" name="Freeform 1255">
                      <a:extLst>
                        <a:ext uri="{FF2B5EF4-FFF2-40B4-BE49-F238E27FC236}">
                          <a16:creationId xmlns:a16="http://schemas.microsoft.com/office/drawing/2014/main" id="{5A485BAC-EB90-C6A5-ADA0-764E1474E5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7063" y="4376887"/>
                      <a:ext cx="15036" cy="22554"/>
                    </a:xfrm>
                    <a:custGeom>
                      <a:avLst/>
                      <a:gdLst>
                        <a:gd name="T0" fmla="*/ 13 w 35"/>
                        <a:gd name="T1" fmla="*/ 0 h 53"/>
                        <a:gd name="T2" fmla="*/ 8 w 35"/>
                        <a:gd name="T3" fmla="*/ 7 h 53"/>
                        <a:gd name="T4" fmla="*/ 8 w 35"/>
                        <a:gd name="T5" fmla="*/ 14 h 53"/>
                        <a:gd name="T6" fmla="*/ 7 w 35"/>
                        <a:gd name="T7" fmla="*/ 20 h 53"/>
                        <a:gd name="T8" fmla="*/ 3 w 35"/>
                        <a:gd name="T9" fmla="*/ 34 h 53"/>
                        <a:gd name="T10" fmla="*/ 3 w 35"/>
                        <a:gd name="T11" fmla="*/ 42 h 53"/>
                        <a:gd name="T12" fmla="*/ 2 w 35"/>
                        <a:gd name="T13" fmla="*/ 42 h 53"/>
                        <a:gd name="T14" fmla="*/ 0 w 35"/>
                        <a:gd name="T15" fmla="*/ 51 h 53"/>
                        <a:gd name="T16" fmla="*/ 2 w 35"/>
                        <a:gd name="T17" fmla="*/ 53 h 53"/>
                        <a:gd name="T18" fmla="*/ 6 w 35"/>
                        <a:gd name="T19" fmla="*/ 50 h 53"/>
                        <a:gd name="T20" fmla="*/ 7 w 35"/>
                        <a:gd name="T21" fmla="*/ 48 h 53"/>
                        <a:gd name="T22" fmla="*/ 23 w 35"/>
                        <a:gd name="T23" fmla="*/ 40 h 53"/>
                        <a:gd name="T24" fmla="*/ 35 w 35"/>
                        <a:gd name="T25" fmla="*/ 25 h 53"/>
                        <a:gd name="T26" fmla="*/ 23 w 35"/>
                        <a:gd name="T27" fmla="*/ 10 h 53"/>
                        <a:gd name="T28" fmla="*/ 17 w 35"/>
                        <a:gd name="T29" fmla="*/ 18 h 53"/>
                        <a:gd name="T30" fmla="*/ 17 w 35"/>
                        <a:gd name="T31" fmla="*/ 19 h 53"/>
                        <a:gd name="T32" fmla="*/ 12 w 35"/>
                        <a:gd name="T33" fmla="*/ 19 h 53"/>
                        <a:gd name="T34" fmla="*/ 12 w 35"/>
                        <a:gd name="T35" fmla="*/ 13 h 53"/>
                        <a:gd name="T36" fmla="*/ 15 w 35"/>
                        <a:gd name="T37" fmla="*/ 4 h 53"/>
                        <a:gd name="T38" fmla="*/ 15 w 35"/>
                        <a:gd name="T39" fmla="*/ 2 h 53"/>
                        <a:gd name="T40" fmla="*/ 13 w 35"/>
                        <a:gd name="T41" fmla="*/ 0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35" h="53">
                          <a:moveTo>
                            <a:pt x="13" y="0"/>
                          </a:moveTo>
                          <a:cubicBezTo>
                            <a:pt x="12" y="1"/>
                            <a:pt x="8" y="5"/>
                            <a:pt x="8" y="7"/>
                          </a:cubicBezTo>
                          <a:lnTo>
                            <a:pt x="8" y="14"/>
                          </a:lnTo>
                          <a:cubicBezTo>
                            <a:pt x="7" y="16"/>
                            <a:pt x="7" y="18"/>
                            <a:pt x="7" y="20"/>
                          </a:cubicBezTo>
                          <a:cubicBezTo>
                            <a:pt x="6" y="25"/>
                            <a:pt x="5" y="30"/>
                            <a:pt x="3" y="34"/>
                          </a:cubicBezTo>
                          <a:lnTo>
                            <a:pt x="3" y="42"/>
                          </a:lnTo>
                          <a:lnTo>
                            <a:pt x="2" y="42"/>
                          </a:lnTo>
                          <a:cubicBezTo>
                            <a:pt x="1" y="43"/>
                            <a:pt x="0" y="48"/>
                            <a:pt x="0" y="51"/>
                          </a:cubicBezTo>
                          <a:cubicBezTo>
                            <a:pt x="0" y="51"/>
                            <a:pt x="0" y="53"/>
                            <a:pt x="2" y="53"/>
                          </a:cubicBezTo>
                          <a:cubicBezTo>
                            <a:pt x="4" y="53"/>
                            <a:pt x="5" y="51"/>
                            <a:pt x="6" y="50"/>
                          </a:cubicBezTo>
                          <a:cubicBezTo>
                            <a:pt x="6" y="49"/>
                            <a:pt x="7" y="49"/>
                            <a:pt x="7" y="48"/>
                          </a:cubicBezTo>
                          <a:cubicBezTo>
                            <a:pt x="11" y="45"/>
                            <a:pt x="16" y="42"/>
                            <a:pt x="23" y="40"/>
                          </a:cubicBezTo>
                          <a:cubicBezTo>
                            <a:pt x="28" y="38"/>
                            <a:pt x="35" y="34"/>
                            <a:pt x="35" y="25"/>
                          </a:cubicBezTo>
                          <a:cubicBezTo>
                            <a:pt x="35" y="21"/>
                            <a:pt x="26" y="10"/>
                            <a:pt x="23" y="10"/>
                          </a:cubicBezTo>
                          <a:cubicBezTo>
                            <a:pt x="18" y="10"/>
                            <a:pt x="17" y="15"/>
                            <a:pt x="17" y="18"/>
                          </a:cubicBezTo>
                          <a:lnTo>
                            <a:pt x="17" y="19"/>
                          </a:lnTo>
                          <a:lnTo>
                            <a:pt x="12" y="19"/>
                          </a:lnTo>
                          <a:lnTo>
                            <a:pt x="12" y="13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cubicBezTo>
                            <a:pt x="15" y="1"/>
                            <a:pt x="14" y="0"/>
                            <a:pt x="1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33" name="Овал 32">
                <a:extLst>
                  <a:ext uri="{FF2B5EF4-FFF2-40B4-BE49-F238E27FC236}">
                    <a16:creationId xmlns:a16="http://schemas.microsoft.com/office/drawing/2014/main" id="{83EE7F21-1C20-9777-17C3-620DA40194E3}"/>
                  </a:ext>
                </a:extLst>
              </p:cNvPr>
              <p:cNvSpPr/>
              <p:nvPr/>
            </p:nvSpPr>
            <p:spPr>
              <a:xfrm>
                <a:off x="4869650" y="1415833"/>
                <a:ext cx="360583" cy="36058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Овал 33">
                <a:extLst>
                  <a:ext uri="{FF2B5EF4-FFF2-40B4-BE49-F238E27FC236}">
                    <a16:creationId xmlns:a16="http://schemas.microsoft.com/office/drawing/2014/main" id="{1F292BBD-20B4-8BC1-A3D4-9582508D4A11}"/>
                  </a:ext>
                </a:extLst>
              </p:cNvPr>
              <p:cNvSpPr/>
              <p:nvPr/>
            </p:nvSpPr>
            <p:spPr>
              <a:xfrm>
                <a:off x="4882094" y="5605779"/>
                <a:ext cx="360583" cy="36058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782" name="TextBox 781">
            <a:extLst>
              <a:ext uri="{FF2B5EF4-FFF2-40B4-BE49-F238E27FC236}">
                <a16:creationId xmlns:a16="http://schemas.microsoft.com/office/drawing/2014/main" id="{0240DC65-282B-D48D-B66B-E8D077804CC8}"/>
              </a:ext>
            </a:extLst>
          </p:cNvPr>
          <p:cNvSpPr txBox="1"/>
          <p:nvPr/>
        </p:nvSpPr>
        <p:spPr>
          <a:xfrm>
            <a:off x="2691356" y="4991288"/>
            <a:ext cx="873135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1 января 2025 г.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обобщение данных об учете отходов осуществляется </a:t>
            </a:r>
            <a:r>
              <a:rPr lang="ru-RU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ежемесячно, ежеквартально и за календарный год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 срок не позднее последнего дня месяца, следующего за указанными периодами. Данные об учете за квартал, шесть и девять месяцев, а также за календарный год обобщаются нарастающим итогом.</a:t>
            </a:r>
          </a:p>
        </p:txBody>
      </p:sp>
      <p:pic>
        <p:nvPicPr>
          <p:cNvPr id="784" name="Рисунок 783">
            <a:extLst>
              <a:ext uri="{FF2B5EF4-FFF2-40B4-BE49-F238E27FC236}">
                <a16:creationId xmlns:a16="http://schemas.microsoft.com/office/drawing/2014/main" id="{A1AAB239-64A9-A917-61E4-92ADB0054AE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9409" y="4876174"/>
            <a:ext cx="1397356" cy="1397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870197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3CDD7D-9FEC-2F7F-CDB0-DB5CA833F3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>
            <a:extLst>
              <a:ext uri="{FF2B5EF4-FFF2-40B4-BE49-F238E27FC236}">
                <a16:creationId xmlns:a16="http://schemas.microsoft.com/office/drawing/2014/main" id="{95FDADED-BB75-BD4B-76D4-BE4E7D107B3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869" y="0"/>
            <a:ext cx="12257285" cy="6858000"/>
          </a:xfrm>
          <a:prstGeom prst="rect">
            <a:avLst/>
          </a:prstGeom>
        </p:spPr>
      </p:pic>
      <p:grpSp>
        <p:nvGrpSpPr>
          <p:cNvPr id="878" name="Группа 877">
            <a:extLst>
              <a:ext uri="{FF2B5EF4-FFF2-40B4-BE49-F238E27FC236}">
                <a16:creationId xmlns:a16="http://schemas.microsoft.com/office/drawing/2014/main" id="{167B18C1-B734-430A-51A9-74F5870E08DC}"/>
              </a:ext>
            </a:extLst>
          </p:cNvPr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>
              <a:extLst>
                <a:ext uri="{FF2B5EF4-FFF2-40B4-BE49-F238E27FC236}">
                  <a16:creationId xmlns:a16="http://schemas.microsoft.com/office/drawing/2014/main" id="{F32C8613-FE84-427E-C567-6AC214F29BC9}"/>
                </a:ext>
              </a:extLst>
            </p:cNvPr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58270051-88DA-5267-D04F-1B73633F91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4EA21592-C3BC-F4EA-FC62-85AE58802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699C6AF2-87A0-CFAF-5A03-14FA8818B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E9E36890-8399-EC02-F0F6-75204F76B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2720F730-02F4-BD29-E4E7-C13A2A852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A075A725-5CB1-7875-A550-1B01BA1E0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977D2DC7-EE2B-1A48-D0F7-5FD5D6A93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A0C4E4AA-8D60-326E-5862-FF46F205D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8878C85-4D85-BD8B-23C6-1A2C0A3E9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DC139C2E-8048-1D39-1368-58EF24469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D84A01B0-2558-474D-015A-D3D614668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EBB73453-3C9E-F44A-216D-97B83F88F5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73037BE4-1ECC-E73A-6977-FE9A8F6EF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0883ACF2-2B74-8372-22A1-9ADB536DD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5DA47432-B768-E485-E8C3-1CB338D28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B836CB96-AA45-E377-EEC5-0B275985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A1DC2834-6D12-5DEA-4703-757839F85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A4737D88-AC49-F7DD-90EE-2DFCD7312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9729CC65-BFFF-9067-1C25-BA423D04A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532F4C39-1646-E86C-3385-ACAC1BF37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416AC4B1-34EB-E3A2-89C1-5B6F4EE20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0053F4FD-F65F-7969-D3E8-CAE2363B2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D904FDA5-3182-0807-F8B1-8188B4C4D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EF61CE3E-2FD8-10F7-128B-3FB29463F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>
                <a:extLst>
                  <a:ext uri="{FF2B5EF4-FFF2-40B4-BE49-F238E27FC236}">
                    <a16:creationId xmlns:a16="http://schemas.microsoft.com/office/drawing/2014/main" id="{8AE9FA97-40F4-0909-FDB6-258B67F18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>
                <a:extLst>
                  <a:ext uri="{FF2B5EF4-FFF2-40B4-BE49-F238E27FC236}">
                    <a16:creationId xmlns:a16="http://schemas.microsoft.com/office/drawing/2014/main" id="{CF58B7B3-4F7A-B35A-FEC1-E1EAF8F2A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>
                <a:extLst>
                  <a:ext uri="{FF2B5EF4-FFF2-40B4-BE49-F238E27FC236}">
                    <a16:creationId xmlns:a16="http://schemas.microsoft.com/office/drawing/2014/main" id="{E883FADC-F755-0FF9-D8D6-C2EE417115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>
                <a:extLst>
                  <a:ext uri="{FF2B5EF4-FFF2-40B4-BE49-F238E27FC236}">
                    <a16:creationId xmlns:a16="http://schemas.microsoft.com/office/drawing/2014/main" id="{D3A085C2-CC45-72C4-94DA-191D57F41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>
                <a:extLst>
                  <a:ext uri="{FF2B5EF4-FFF2-40B4-BE49-F238E27FC236}">
                    <a16:creationId xmlns:a16="http://schemas.microsoft.com/office/drawing/2014/main" id="{D47D045C-B82A-7369-38E6-27C6587A1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>
                <a:extLst>
                  <a:ext uri="{FF2B5EF4-FFF2-40B4-BE49-F238E27FC236}">
                    <a16:creationId xmlns:a16="http://schemas.microsoft.com/office/drawing/2014/main" id="{BF73B02F-AC03-F1CB-113C-7F2FAFD8E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>
                <a:extLst>
                  <a:ext uri="{FF2B5EF4-FFF2-40B4-BE49-F238E27FC236}">
                    <a16:creationId xmlns:a16="http://schemas.microsoft.com/office/drawing/2014/main" id="{A98609B0-1907-FE80-2617-D00AA1A91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>
                <a:extLst>
                  <a:ext uri="{FF2B5EF4-FFF2-40B4-BE49-F238E27FC236}">
                    <a16:creationId xmlns:a16="http://schemas.microsoft.com/office/drawing/2014/main" id="{3EC294C2-935E-CA2C-51A9-CCD2E8111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>
                <a:extLst>
                  <a:ext uri="{FF2B5EF4-FFF2-40B4-BE49-F238E27FC236}">
                    <a16:creationId xmlns:a16="http://schemas.microsoft.com/office/drawing/2014/main" id="{0724FBEE-B44F-27DA-B539-EEA53D92D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>
                <a:extLst>
                  <a:ext uri="{FF2B5EF4-FFF2-40B4-BE49-F238E27FC236}">
                    <a16:creationId xmlns:a16="http://schemas.microsoft.com/office/drawing/2014/main" id="{72A62EB3-09D6-53C2-B596-D1DC78C2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>
                <a:extLst>
                  <a:ext uri="{FF2B5EF4-FFF2-40B4-BE49-F238E27FC236}">
                    <a16:creationId xmlns:a16="http://schemas.microsoft.com/office/drawing/2014/main" id="{12BFD633-3D45-BDBC-C285-C3F413D7C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>
                <a:extLst>
                  <a:ext uri="{FF2B5EF4-FFF2-40B4-BE49-F238E27FC236}">
                    <a16:creationId xmlns:a16="http://schemas.microsoft.com/office/drawing/2014/main" id="{399A6013-2141-0199-789A-A7699704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>
                <a:extLst>
                  <a:ext uri="{FF2B5EF4-FFF2-40B4-BE49-F238E27FC236}">
                    <a16:creationId xmlns:a16="http://schemas.microsoft.com/office/drawing/2014/main" id="{7A9B41F7-E88D-F54E-891C-3984DFF59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>
                <a:extLst>
                  <a:ext uri="{FF2B5EF4-FFF2-40B4-BE49-F238E27FC236}">
                    <a16:creationId xmlns:a16="http://schemas.microsoft.com/office/drawing/2014/main" id="{6E036747-2FDD-15A2-4FEB-4AD8B6AA1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>
                <a:extLst>
                  <a:ext uri="{FF2B5EF4-FFF2-40B4-BE49-F238E27FC236}">
                    <a16:creationId xmlns:a16="http://schemas.microsoft.com/office/drawing/2014/main" id="{07BB1408-7690-13CF-B578-64DB0B1B5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>
                <a:extLst>
                  <a:ext uri="{FF2B5EF4-FFF2-40B4-BE49-F238E27FC236}">
                    <a16:creationId xmlns:a16="http://schemas.microsoft.com/office/drawing/2014/main" id="{D5349659-98CA-0D62-D565-3CE38F14F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>
                <a:extLst>
                  <a:ext uri="{FF2B5EF4-FFF2-40B4-BE49-F238E27FC236}">
                    <a16:creationId xmlns:a16="http://schemas.microsoft.com/office/drawing/2014/main" id="{4DBB5CA2-8172-BD7A-10B0-2E429D300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>
                <a:extLst>
                  <a:ext uri="{FF2B5EF4-FFF2-40B4-BE49-F238E27FC236}">
                    <a16:creationId xmlns:a16="http://schemas.microsoft.com/office/drawing/2014/main" id="{8325CDD0-DD12-C7C6-1B34-FD408B8CF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>
                <a:extLst>
                  <a:ext uri="{FF2B5EF4-FFF2-40B4-BE49-F238E27FC236}">
                    <a16:creationId xmlns:a16="http://schemas.microsoft.com/office/drawing/2014/main" id="{6022CD3C-C66D-63CB-A659-88DE3324D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>
                <a:extLst>
                  <a:ext uri="{FF2B5EF4-FFF2-40B4-BE49-F238E27FC236}">
                    <a16:creationId xmlns:a16="http://schemas.microsoft.com/office/drawing/2014/main" id="{55D77928-5F0E-89B0-B6C3-AFC37B8E0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>
                <a:extLst>
                  <a:ext uri="{FF2B5EF4-FFF2-40B4-BE49-F238E27FC236}">
                    <a16:creationId xmlns:a16="http://schemas.microsoft.com/office/drawing/2014/main" id="{B7DC98C3-C0D5-EDA7-CB42-93F4E03EB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>
                <a:extLst>
                  <a:ext uri="{FF2B5EF4-FFF2-40B4-BE49-F238E27FC236}">
                    <a16:creationId xmlns:a16="http://schemas.microsoft.com/office/drawing/2014/main" id="{DBA06B8C-ECF2-0AA4-EBFA-B5257C1F0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>
                <a:extLst>
                  <a:ext uri="{FF2B5EF4-FFF2-40B4-BE49-F238E27FC236}">
                    <a16:creationId xmlns:a16="http://schemas.microsoft.com/office/drawing/2014/main" id="{1FD87C36-06DA-5ED2-3987-ACD839999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>
                <a:extLst>
                  <a:ext uri="{FF2B5EF4-FFF2-40B4-BE49-F238E27FC236}">
                    <a16:creationId xmlns:a16="http://schemas.microsoft.com/office/drawing/2014/main" id="{743E0C8A-320B-1B4E-9343-98FC067D9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>
                <a:extLst>
                  <a:ext uri="{FF2B5EF4-FFF2-40B4-BE49-F238E27FC236}">
                    <a16:creationId xmlns:a16="http://schemas.microsoft.com/office/drawing/2014/main" id="{934B2B91-C241-9CE0-D19E-82743CA33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>
                <a:extLst>
                  <a:ext uri="{FF2B5EF4-FFF2-40B4-BE49-F238E27FC236}">
                    <a16:creationId xmlns:a16="http://schemas.microsoft.com/office/drawing/2014/main" id="{4E685C06-E0F2-A87D-361B-72E12F33A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>
                <a:extLst>
                  <a:ext uri="{FF2B5EF4-FFF2-40B4-BE49-F238E27FC236}">
                    <a16:creationId xmlns:a16="http://schemas.microsoft.com/office/drawing/2014/main" id="{057F5681-DF7E-043F-22CD-F6E7FA17E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>
                <a:extLst>
                  <a:ext uri="{FF2B5EF4-FFF2-40B4-BE49-F238E27FC236}">
                    <a16:creationId xmlns:a16="http://schemas.microsoft.com/office/drawing/2014/main" id="{4A80D05B-3432-77E1-B64F-554717ABC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>
                <a:extLst>
                  <a:ext uri="{FF2B5EF4-FFF2-40B4-BE49-F238E27FC236}">
                    <a16:creationId xmlns:a16="http://schemas.microsoft.com/office/drawing/2014/main" id="{A3F4E98C-A001-F24C-C798-40A5C75BE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>
                <a:extLst>
                  <a:ext uri="{FF2B5EF4-FFF2-40B4-BE49-F238E27FC236}">
                    <a16:creationId xmlns:a16="http://schemas.microsoft.com/office/drawing/2014/main" id="{FEF0D9CE-1628-2465-E061-EC8E8FFD3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>
                <a:extLst>
                  <a:ext uri="{FF2B5EF4-FFF2-40B4-BE49-F238E27FC236}">
                    <a16:creationId xmlns:a16="http://schemas.microsoft.com/office/drawing/2014/main" id="{6D3460D8-C84F-0770-DAAB-55F289A24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>
                <a:extLst>
                  <a:ext uri="{FF2B5EF4-FFF2-40B4-BE49-F238E27FC236}">
                    <a16:creationId xmlns:a16="http://schemas.microsoft.com/office/drawing/2014/main" id="{DED3C599-F99C-68CD-9A1F-EF5723FD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>
                <a:extLst>
                  <a:ext uri="{FF2B5EF4-FFF2-40B4-BE49-F238E27FC236}">
                    <a16:creationId xmlns:a16="http://schemas.microsoft.com/office/drawing/2014/main" id="{8759525D-6894-F137-43FB-82AC6238C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>
                <a:extLst>
                  <a:ext uri="{FF2B5EF4-FFF2-40B4-BE49-F238E27FC236}">
                    <a16:creationId xmlns:a16="http://schemas.microsoft.com/office/drawing/2014/main" id="{A62EF00B-7D5E-E56F-9509-B5F09D90E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>
                <a:extLst>
                  <a:ext uri="{FF2B5EF4-FFF2-40B4-BE49-F238E27FC236}">
                    <a16:creationId xmlns:a16="http://schemas.microsoft.com/office/drawing/2014/main" id="{A14B2B4B-3459-CF37-6E0E-A21CBD180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>
                <a:extLst>
                  <a:ext uri="{FF2B5EF4-FFF2-40B4-BE49-F238E27FC236}">
                    <a16:creationId xmlns:a16="http://schemas.microsoft.com/office/drawing/2014/main" id="{C846B254-44AC-7054-5EC3-FE9270E34D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>
                <a:extLst>
                  <a:ext uri="{FF2B5EF4-FFF2-40B4-BE49-F238E27FC236}">
                    <a16:creationId xmlns:a16="http://schemas.microsoft.com/office/drawing/2014/main" id="{DD6E54D0-C4F8-0286-EAB5-53CF35184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>
                <a:extLst>
                  <a:ext uri="{FF2B5EF4-FFF2-40B4-BE49-F238E27FC236}">
                    <a16:creationId xmlns:a16="http://schemas.microsoft.com/office/drawing/2014/main" id="{20EF03C1-3DE0-D627-27E3-DC9C2D23D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>
                <a:extLst>
                  <a:ext uri="{FF2B5EF4-FFF2-40B4-BE49-F238E27FC236}">
                    <a16:creationId xmlns:a16="http://schemas.microsoft.com/office/drawing/2014/main" id="{D09D6588-353A-C83D-E8A3-6ED17E99B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>
                <a:extLst>
                  <a:ext uri="{FF2B5EF4-FFF2-40B4-BE49-F238E27FC236}">
                    <a16:creationId xmlns:a16="http://schemas.microsoft.com/office/drawing/2014/main" id="{FB92E95F-18A4-B2B3-26FA-BCC4D5670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>
                <a:extLst>
                  <a:ext uri="{FF2B5EF4-FFF2-40B4-BE49-F238E27FC236}">
                    <a16:creationId xmlns:a16="http://schemas.microsoft.com/office/drawing/2014/main" id="{D90A9FCF-2463-8023-7937-98CC47DC8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>
                <a:extLst>
                  <a:ext uri="{FF2B5EF4-FFF2-40B4-BE49-F238E27FC236}">
                    <a16:creationId xmlns:a16="http://schemas.microsoft.com/office/drawing/2014/main" id="{C26DA0E4-3429-209C-871F-32959B6E7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>
                <a:extLst>
                  <a:ext uri="{FF2B5EF4-FFF2-40B4-BE49-F238E27FC236}">
                    <a16:creationId xmlns:a16="http://schemas.microsoft.com/office/drawing/2014/main" id="{13AEA470-0E6C-F0EF-C7F4-C346540EF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>
                <a:extLst>
                  <a:ext uri="{FF2B5EF4-FFF2-40B4-BE49-F238E27FC236}">
                    <a16:creationId xmlns:a16="http://schemas.microsoft.com/office/drawing/2014/main" id="{FBE535BB-3D92-CFB3-3FE3-C51625EB4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>
                <a:extLst>
                  <a:ext uri="{FF2B5EF4-FFF2-40B4-BE49-F238E27FC236}">
                    <a16:creationId xmlns:a16="http://schemas.microsoft.com/office/drawing/2014/main" id="{41D45FD8-0275-B37A-8A9B-329275928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>
                <a:extLst>
                  <a:ext uri="{FF2B5EF4-FFF2-40B4-BE49-F238E27FC236}">
                    <a16:creationId xmlns:a16="http://schemas.microsoft.com/office/drawing/2014/main" id="{005B7B82-E10A-5DF8-F3B0-159F69B0D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>
                <a:extLst>
                  <a:ext uri="{FF2B5EF4-FFF2-40B4-BE49-F238E27FC236}">
                    <a16:creationId xmlns:a16="http://schemas.microsoft.com/office/drawing/2014/main" id="{684F4953-FF70-A488-58DE-031D4D9DE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>
                <a:extLst>
                  <a:ext uri="{FF2B5EF4-FFF2-40B4-BE49-F238E27FC236}">
                    <a16:creationId xmlns:a16="http://schemas.microsoft.com/office/drawing/2014/main" id="{0A0A132F-C2D6-1280-DEC0-8A406CC37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>
                <a:extLst>
                  <a:ext uri="{FF2B5EF4-FFF2-40B4-BE49-F238E27FC236}">
                    <a16:creationId xmlns:a16="http://schemas.microsoft.com/office/drawing/2014/main" id="{0CF57801-287B-8460-5D24-6AD8970A5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>
                <a:extLst>
                  <a:ext uri="{FF2B5EF4-FFF2-40B4-BE49-F238E27FC236}">
                    <a16:creationId xmlns:a16="http://schemas.microsoft.com/office/drawing/2014/main" id="{6C75FC0D-3FF8-D4F0-8CB1-A7CDCCFE1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>
                <a:extLst>
                  <a:ext uri="{FF2B5EF4-FFF2-40B4-BE49-F238E27FC236}">
                    <a16:creationId xmlns:a16="http://schemas.microsoft.com/office/drawing/2014/main" id="{2B706E77-1305-355E-F950-9E43EC7AC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>
                <a:extLst>
                  <a:ext uri="{FF2B5EF4-FFF2-40B4-BE49-F238E27FC236}">
                    <a16:creationId xmlns:a16="http://schemas.microsoft.com/office/drawing/2014/main" id="{C1FFA46D-3317-04F8-E8B5-220440FF4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>
                <a:extLst>
                  <a:ext uri="{FF2B5EF4-FFF2-40B4-BE49-F238E27FC236}">
                    <a16:creationId xmlns:a16="http://schemas.microsoft.com/office/drawing/2014/main" id="{7680F53E-68CE-D7F1-CDC6-10C4000F3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>
                <a:extLst>
                  <a:ext uri="{FF2B5EF4-FFF2-40B4-BE49-F238E27FC236}">
                    <a16:creationId xmlns:a16="http://schemas.microsoft.com/office/drawing/2014/main" id="{FEE27920-9EF3-FF49-57D7-0AEB45256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>
                <a:extLst>
                  <a:ext uri="{FF2B5EF4-FFF2-40B4-BE49-F238E27FC236}">
                    <a16:creationId xmlns:a16="http://schemas.microsoft.com/office/drawing/2014/main" id="{846DA01E-FD52-B6EB-35AD-391BB7A3D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>
                <a:extLst>
                  <a:ext uri="{FF2B5EF4-FFF2-40B4-BE49-F238E27FC236}">
                    <a16:creationId xmlns:a16="http://schemas.microsoft.com/office/drawing/2014/main" id="{B0646C82-1D4E-2E22-185B-DDEFEDD7B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>
                <a:extLst>
                  <a:ext uri="{FF2B5EF4-FFF2-40B4-BE49-F238E27FC236}">
                    <a16:creationId xmlns:a16="http://schemas.microsoft.com/office/drawing/2014/main" id="{92F97EAF-AF1A-72DE-76BA-DD35EC2A3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>
                <a:extLst>
                  <a:ext uri="{FF2B5EF4-FFF2-40B4-BE49-F238E27FC236}">
                    <a16:creationId xmlns:a16="http://schemas.microsoft.com/office/drawing/2014/main" id="{63C65499-8531-6852-0B48-A3A386A25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>
                <a:extLst>
                  <a:ext uri="{FF2B5EF4-FFF2-40B4-BE49-F238E27FC236}">
                    <a16:creationId xmlns:a16="http://schemas.microsoft.com/office/drawing/2014/main" id="{B541CF7B-A41C-C4B5-44DA-05FF5C84F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>
                <a:extLst>
                  <a:ext uri="{FF2B5EF4-FFF2-40B4-BE49-F238E27FC236}">
                    <a16:creationId xmlns:a16="http://schemas.microsoft.com/office/drawing/2014/main" id="{22AE04CC-1D8B-B481-BD05-3C3D570C3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>
                <a:extLst>
                  <a:ext uri="{FF2B5EF4-FFF2-40B4-BE49-F238E27FC236}">
                    <a16:creationId xmlns:a16="http://schemas.microsoft.com/office/drawing/2014/main" id="{E252947A-7C6A-C685-996F-EE258503D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>
                <a:extLst>
                  <a:ext uri="{FF2B5EF4-FFF2-40B4-BE49-F238E27FC236}">
                    <a16:creationId xmlns:a16="http://schemas.microsoft.com/office/drawing/2014/main" id="{7B33D022-6D2D-7DFF-BBA7-13A24372C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>
                <a:extLst>
                  <a:ext uri="{FF2B5EF4-FFF2-40B4-BE49-F238E27FC236}">
                    <a16:creationId xmlns:a16="http://schemas.microsoft.com/office/drawing/2014/main" id="{4B9916B3-EC66-4FC4-35E1-027C22B31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>
                <a:extLst>
                  <a:ext uri="{FF2B5EF4-FFF2-40B4-BE49-F238E27FC236}">
                    <a16:creationId xmlns:a16="http://schemas.microsoft.com/office/drawing/2014/main" id="{4F7139B7-DC06-BA00-3AF2-0169E3AC2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>
                <a:extLst>
                  <a:ext uri="{FF2B5EF4-FFF2-40B4-BE49-F238E27FC236}">
                    <a16:creationId xmlns:a16="http://schemas.microsoft.com/office/drawing/2014/main" id="{519F0114-6B05-2E6E-9C8B-50EF261E8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>
                <a:extLst>
                  <a:ext uri="{FF2B5EF4-FFF2-40B4-BE49-F238E27FC236}">
                    <a16:creationId xmlns:a16="http://schemas.microsoft.com/office/drawing/2014/main" id="{9CDDC48F-EE33-2B8B-D069-74EABA636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>
                <a:extLst>
                  <a:ext uri="{FF2B5EF4-FFF2-40B4-BE49-F238E27FC236}">
                    <a16:creationId xmlns:a16="http://schemas.microsoft.com/office/drawing/2014/main" id="{AC4AA274-C01A-9917-6A15-AD9F8A03F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>
                <a:extLst>
                  <a:ext uri="{FF2B5EF4-FFF2-40B4-BE49-F238E27FC236}">
                    <a16:creationId xmlns:a16="http://schemas.microsoft.com/office/drawing/2014/main" id="{5AADA635-E537-27DC-4503-4444991A1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>
                <a:extLst>
                  <a:ext uri="{FF2B5EF4-FFF2-40B4-BE49-F238E27FC236}">
                    <a16:creationId xmlns:a16="http://schemas.microsoft.com/office/drawing/2014/main" id="{0E5EAAD5-0B30-8126-C344-43C52BCD0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>
                <a:extLst>
                  <a:ext uri="{FF2B5EF4-FFF2-40B4-BE49-F238E27FC236}">
                    <a16:creationId xmlns:a16="http://schemas.microsoft.com/office/drawing/2014/main" id="{74A7B9AC-E22F-BFD1-3EA8-CF7287BEA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>
                <a:extLst>
                  <a:ext uri="{FF2B5EF4-FFF2-40B4-BE49-F238E27FC236}">
                    <a16:creationId xmlns:a16="http://schemas.microsoft.com/office/drawing/2014/main" id="{0302A323-596C-7481-4A10-0A4BA27CA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>
                <a:extLst>
                  <a:ext uri="{FF2B5EF4-FFF2-40B4-BE49-F238E27FC236}">
                    <a16:creationId xmlns:a16="http://schemas.microsoft.com/office/drawing/2014/main" id="{63932DAC-C38C-7660-664B-E55BACC03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>
                <a:extLst>
                  <a:ext uri="{FF2B5EF4-FFF2-40B4-BE49-F238E27FC236}">
                    <a16:creationId xmlns:a16="http://schemas.microsoft.com/office/drawing/2014/main" id="{1F7471F9-C8B1-578C-5943-B6492C04B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>
                <a:extLst>
                  <a:ext uri="{FF2B5EF4-FFF2-40B4-BE49-F238E27FC236}">
                    <a16:creationId xmlns:a16="http://schemas.microsoft.com/office/drawing/2014/main" id="{D749F910-8860-E2A9-D843-F29224D60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>
                <a:extLst>
                  <a:ext uri="{FF2B5EF4-FFF2-40B4-BE49-F238E27FC236}">
                    <a16:creationId xmlns:a16="http://schemas.microsoft.com/office/drawing/2014/main" id="{A9EA8A8F-73A2-3A74-B14C-9B99FF915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>
                <a:extLst>
                  <a:ext uri="{FF2B5EF4-FFF2-40B4-BE49-F238E27FC236}">
                    <a16:creationId xmlns:a16="http://schemas.microsoft.com/office/drawing/2014/main" id="{403D1995-B84C-5BDF-B078-A0B71C1C6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>
                <a:extLst>
                  <a:ext uri="{FF2B5EF4-FFF2-40B4-BE49-F238E27FC236}">
                    <a16:creationId xmlns:a16="http://schemas.microsoft.com/office/drawing/2014/main" id="{D7C26F4A-FF58-D2E6-AC93-0E5F6A9A2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>
                <a:extLst>
                  <a:ext uri="{FF2B5EF4-FFF2-40B4-BE49-F238E27FC236}">
                    <a16:creationId xmlns:a16="http://schemas.microsoft.com/office/drawing/2014/main" id="{7DF76973-1A3F-124A-7D51-D4F5F65B0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>
                <a:extLst>
                  <a:ext uri="{FF2B5EF4-FFF2-40B4-BE49-F238E27FC236}">
                    <a16:creationId xmlns:a16="http://schemas.microsoft.com/office/drawing/2014/main" id="{D7900F86-EC17-B90E-13D4-FFF900AD2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>
                <a:extLst>
                  <a:ext uri="{FF2B5EF4-FFF2-40B4-BE49-F238E27FC236}">
                    <a16:creationId xmlns:a16="http://schemas.microsoft.com/office/drawing/2014/main" id="{A22241B0-6477-5002-C142-5D3CC788D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>
                <a:extLst>
                  <a:ext uri="{FF2B5EF4-FFF2-40B4-BE49-F238E27FC236}">
                    <a16:creationId xmlns:a16="http://schemas.microsoft.com/office/drawing/2014/main" id="{D7C7FFF6-E228-6255-A707-E1E479814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>
                <a:extLst>
                  <a:ext uri="{FF2B5EF4-FFF2-40B4-BE49-F238E27FC236}">
                    <a16:creationId xmlns:a16="http://schemas.microsoft.com/office/drawing/2014/main" id="{D6A03D7A-9753-FBC8-F892-4AA5B1C8C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>
                <a:extLst>
                  <a:ext uri="{FF2B5EF4-FFF2-40B4-BE49-F238E27FC236}">
                    <a16:creationId xmlns:a16="http://schemas.microsoft.com/office/drawing/2014/main" id="{D001CB3D-6E14-D19B-EE26-F727963D7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>
                <a:extLst>
                  <a:ext uri="{FF2B5EF4-FFF2-40B4-BE49-F238E27FC236}">
                    <a16:creationId xmlns:a16="http://schemas.microsoft.com/office/drawing/2014/main" id="{E65DE3F9-4969-1E37-D1D9-C8FB39A24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>
                <a:extLst>
                  <a:ext uri="{FF2B5EF4-FFF2-40B4-BE49-F238E27FC236}">
                    <a16:creationId xmlns:a16="http://schemas.microsoft.com/office/drawing/2014/main" id="{644A6100-D792-18C6-EA31-3055AC95E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>
                <a:extLst>
                  <a:ext uri="{FF2B5EF4-FFF2-40B4-BE49-F238E27FC236}">
                    <a16:creationId xmlns:a16="http://schemas.microsoft.com/office/drawing/2014/main" id="{7D5E0DE9-911A-DB24-9893-A54AA8791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>
                <a:extLst>
                  <a:ext uri="{FF2B5EF4-FFF2-40B4-BE49-F238E27FC236}">
                    <a16:creationId xmlns:a16="http://schemas.microsoft.com/office/drawing/2014/main" id="{81B54A8B-8B02-2DFB-AD2D-0C5540837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>
                <a:extLst>
                  <a:ext uri="{FF2B5EF4-FFF2-40B4-BE49-F238E27FC236}">
                    <a16:creationId xmlns:a16="http://schemas.microsoft.com/office/drawing/2014/main" id="{BC76A55A-A660-3FCD-ACEE-CFA7E9FAF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>
                <a:extLst>
                  <a:ext uri="{FF2B5EF4-FFF2-40B4-BE49-F238E27FC236}">
                    <a16:creationId xmlns:a16="http://schemas.microsoft.com/office/drawing/2014/main" id="{5562FD52-8714-B758-AB82-2668C03D5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>
                <a:extLst>
                  <a:ext uri="{FF2B5EF4-FFF2-40B4-BE49-F238E27FC236}">
                    <a16:creationId xmlns:a16="http://schemas.microsoft.com/office/drawing/2014/main" id="{58EF472B-41F1-E5D5-7088-18D5375A6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>
                <a:extLst>
                  <a:ext uri="{FF2B5EF4-FFF2-40B4-BE49-F238E27FC236}">
                    <a16:creationId xmlns:a16="http://schemas.microsoft.com/office/drawing/2014/main" id="{591B67B3-C346-BBC0-D80B-1B59CF08A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>
                <a:extLst>
                  <a:ext uri="{FF2B5EF4-FFF2-40B4-BE49-F238E27FC236}">
                    <a16:creationId xmlns:a16="http://schemas.microsoft.com/office/drawing/2014/main" id="{96B7DD62-C298-7D21-D241-0F4381FA0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>
                <a:extLst>
                  <a:ext uri="{FF2B5EF4-FFF2-40B4-BE49-F238E27FC236}">
                    <a16:creationId xmlns:a16="http://schemas.microsoft.com/office/drawing/2014/main" id="{30A0586C-14BB-C760-3F04-837C0D417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>
                <a:extLst>
                  <a:ext uri="{FF2B5EF4-FFF2-40B4-BE49-F238E27FC236}">
                    <a16:creationId xmlns:a16="http://schemas.microsoft.com/office/drawing/2014/main" id="{E62219F2-261C-E3DB-4510-850C1AEF0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>
                <a:extLst>
                  <a:ext uri="{FF2B5EF4-FFF2-40B4-BE49-F238E27FC236}">
                    <a16:creationId xmlns:a16="http://schemas.microsoft.com/office/drawing/2014/main" id="{2252A281-9063-BDA4-EA13-D1676187A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>
                <a:extLst>
                  <a:ext uri="{FF2B5EF4-FFF2-40B4-BE49-F238E27FC236}">
                    <a16:creationId xmlns:a16="http://schemas.microsoft.com/office/drawing/2014/main" id="{57FEF643-E05E-E5C6-F819-5F32A5AE4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>
                <a:extLst>
                  <a:ext uri="{FF2B5EF4-FFF2-40B4-BE49-F238E27FC236}">
                    <a16:creationId xmlns:a16="http://schemas.microsoft.com/office/drawing/2014/main" id="{C4156FC3-FE8B-A5D2-AC5E-2FF58B850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>
                <a:extLst>
                  <a:ext uri="{FF2B5EF4-FFF2-40B4-BE49-F238E27FC236}">
                    <a16:creationId xmlns:a16="http://schemas.microsoft.com/office/drawing/2014/main" id="{484E55F4-1B6B-ED66-9732-641370794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>
                <a:extLst>
                  <a:ext uri="{FF2B5EF4-FFF2-40B4-BE49-F238E27FC236}">
                    <a16:creationId xmlns:a16="http://schemas.microsoft.com/office/drawing/2014/main" id="{4EF537D6-89B6-78DB-857A-F978D38D7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>
                <a:extLst>
                  <a:ext uri="{FF2B5EF4-FFF2-40B4-BE49-F238E27FC236}">
                    <a16:creationId xmlns:a16="http://schemas.microsoft.com/office/drawing/2014/main" id="{DE9A43D2-D704-39C4-5A74-22639A0B9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>
                <a:extLst>
                  <a:ext uri="{FF2B5EF4-FFF2-40B4-BE49-F238E27FC236}">
                    <a16:creationId xmlns:a16="http://schemas.microsoft.com/office/drawing/2014/main" id="{345FE7A6-362E-7F22-C578-7F3031BA5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>
                <a:extLst>
                  <a:ext uri="{FF2B5EF4-FFF2-40B4-BE49-F238E27FC236}">
                    <a16:creationId xmlns:a16="http://schemas.microsoft.com/office/drawing/2014/main" id="{6CBD83BD-6EED-3C51-6ABD-6DE2D6DB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>
                <a:extLst>
                  <a:ext uri="{FF2B5EF4-FFF2-40B4-BE49-F238E27FC236}">
                    <a16:creationId xmlns:a16="http://schemas.microsoft.com/office/drawing/2014/main" id="{18A3D0A4-D6D0-6E04-8511-318573E9C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>
                <a:extLst>
                  <a:ext uri="{FF2B5EF4-FFF2-40B4-BE49-F238E27FC236}">
                    <a16:creationId xmlns:a16="http://schemas.microsoft.com/office/drawing/2014/main" id="{271361C3-1BFC-5202-6883-02D3319DF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>
                <a:extLst>
                  <a:ext uri="{FF2B5EF4-FFF2-40B4-BE49-F238E27FC236}">
                    <a16:creationId xmlns:a16="http://schemas.microsoft.com/office/drawing/2014/main" id="{EFF1EF5B-545C-9627-9169-E1F2D304D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>
                <a:extLst>
                  <a:ext uri="{FF2B5EF4-FFF2-40B4-BE49-F238E27FC236}">
                    <a16:creationId xmlns:a16="http://schemas.microsoft.com/office/drawing/2014/main" id="{764A8D80-8401-190E-B3D1-529D15AE7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>
                <a:extLst>
                  <a:ext uri="{FF2B5EF4-FFF2-40B4-BE49-F238E27FC236}">
                    <a16:creationId xmlns:a16="http://schemas.microsoft.com/office/drawing/2014/main" id="{797E372A-61C9-EA5B-14DE-B07DEFB0D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>
                <a:extLst>
                  <a:ext uri="{FF2B5EF4-FFF2-40B4-BE49-F238E27FC236}">
                    <a16:creationId xmlns:a16="http://schemas.microsoft.com/office/drawing/2014/main" id="{8C2F3BAA-5E5E-E825-5D61-8DB737B4D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>
                <a:extLst>
                  <a:ext uri="{FF2B5EF4-FFF2-40B4-BE49-F238E27FC236}">
                    <a16:creationId xmlns:a16="http://schemas.microsoft.com/office/drawing/2014/main" id="{A75FE9F8-A241-AE8A-A325-48E9C674F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>
                <a:extLst>
                  <a:ext uri="{FF2B5EF4-FFF2-40B4-BE49-F238E27FC236}">
                    <a16:creationId xmlns:a16="http://schemas.microsoft.com/office/drawing/2014/main" id="{6C3E86FE-5937-0628-9EC7-9E66AE526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>
                <a:extLst>
                  <a:ext uri="{FF2B5EF4-FFF2-40B4-BE49-F238E27FC236}">
                    <a16:creationId xmlns:a16="http://schemas.microsoft.com/office/drawing/2014/main" id="{FE96BC31-F7D9-28F9-19D8-30EA907E9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>
                <a:extLst>
                  <a:ext uri="{FF2B5EF4-FFF2-40B4-BE49-F238E27FC236}">
                    <a16:creationId xmlns:a16="http://schemas.microsoft.com/office/drawing/2014/main" id="{EF4544BE-28D5-32E5-C09A-C8E83E17C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>
                <a:extLst>
                  <a:ext uri="{FF2B5EF4-FFF2-40B4-BE49-F238E27FC236}">
                    <a16:creationId xmlns:a16="http://schemas.microsoft.com/office/drawing/2014/main" id="{53DCC903-B84E-2C81-7AD8-4BB95831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>
                <a:extLst>
                  <a:ext uri="{FF2B5EF4-FFF2-40B4-BE49-F238E27FC236}">
                    <a16:creationId xmlns:a16="http://schemas.microsoft.com/office/drawing/2014/main" id="{6371E046-138E-E2C3-2731-7E752DF78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>
                <a:extLst>
                  <a:ext uri="{FF2B5EF4-FFF2-40B4-BE49-F238E27FC236}">
                    <a16:creationId xmlns:a16="http://schemas.microsoft.com/office/drawing/2014/main" id="{1711C23F-E886-23C1-BD7C-EE744E290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>
                <a:extLst>
                  <a:ext uri="{FF2B5EF4-FFF2-40B4-BE49-F238E27FC236}">
                    <a16:creationId xmlns:a16="http://schemas.microsoft.com/office/drawing/2014/main" id="{48CE7D79-9611-90DF-42AF-95507BBD3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>
                <a:extLst>
                  <a:ext uri="{FF2B5EF4-FFF2-40B4-BE49-F238E27FC236}">
                    <a16:creationId xmlns:a16="http://schemas.microsoft.com/office/drawing/2014/main" id="{1504D255-165F-7C89-3474-87CC30C78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>
                <a:extLst>
                  <a:ext uri="{FF2B5EF4-FFF2-40B4-BE49-F238E27FC236}">
                    <a16:creationId xmlns:a16="http://schemas.microsoft.com/office/drawing/2014/main" id="{10F5E0C7-70D7-95DB-0C81-CC46A25E7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>
                <a:extLst>
                  <a:ext uri="{FF2B5EF4-FFF2-40B4-BE49-F238E27FC236}">
                    <a16:creationId xmlns:a16="http://schemas.microsoft.com/office/drawing/2014/main" id="{248499C9-8010-376F-EAE4-3CF81BD49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>
                <a:extLst>
                  <a:ext uri="{FF2B5EF4-FFF2-40B4-BE49-F238E27FC236}">
                    <a16:creationId xmlns:a16="http://schemas.microsoft.com/office/drawing/2014/main" id="{90FD8E5E-85F5-7BCF-1022-9097BCA62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>
                <a:extLst>
                  <a:ext uri="{FF2B5EF4-FFF2-40B4-BE49-F238E27FC236}">
                    <a16:creationId xmlns:a16="http://schemas.microsoft.com/office/drawing/2014/main" id="{3BAA8C26-B65A-A992-9CF1-78A0A9AA4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>
                <a:extLst>
                  <a:ext uri="{FF2B5EF4-FFF2-40B4-BE49-F238E27FC236}">
                    <a16:creationId xmlns:a16="http://schemas.microsoft.com/office/drawing/2014/main" id="{EA0C9F44-1DCE-732C-FFDE-3927563EE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>
                <a:extLst>
                  <a:ext uri="{FF2B5EF4-FFF2-40B4-BE49-F238E27FC236}">
                    <a16:creationId xmlns:a16="http://schemas.microsoft.com/office/drawing/2014/main" id="{DC7E2C69-88EC-6DA8-87E8-FB591EA13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>
                <a:extLst>
                  <a:ext uri="{FF2B5EF4-FFF2-40B4-BE49-F238E27FC236}">
                    <a16:creationId xmlns:a16="http://schemas.microsoft.com/office/drawing/2014/main" id="{AAF35DFD-7206-B819-9029-4257447A2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>
                <a:extLst>
                  <a:ext uri="{FF2B5EF4-FFF2-40B4-BE49-F238E27FC236}">
                    <a16:creationId xmlns:a16="http://schemas.microsoft.com/office/drawing/2014/main" id="{1FC0E125-8750-FF7F-ABA5-FE2D604632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>
                <a:extLst>
                  <a:ext uri="{FF2B5EF4-FFF2-40B4-BE49-F238E27FC236}">
                    <a16:creationId xmlns:a16="http://schemas.microsoft.com/office/drawing/2014/main" id="{8D89951E-C996-9A21-63AA-8D9D84D009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>
              <a:extLst>
                <a:ext uri="{FF2B5EF4-FFF2-40B4-BE49-F238E27FC236}">
                  <a16:creationId xmlns:a16="http://schemas.microsoft.com/office/drawing/2014/main" id="{763463BF-371E-824D-01D5-E7F832048F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>
              <a:extLst>
                <a:ext uri="{FF2B5EF4-FFF2-40B4-BE49-F238E27FC236}">
                  <a16:creationId xmlns:a16="http://schemas.microsoft.com/office/drawing/2014/main" id="{49C0C95B-399E-B42F-0805-A6B9345022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>
              <a:extLst>
                <a:ext uri="{FF2B5EF4-FFF2-40B4-BE49-F238E27FC236}">
                  <a16:creationId xmlns:a16="http://schemas.microsoft.com/office/drawing/2014/main" id="{3E45722E-CB32-9EA0-C21A-B9073A6FEADC}"/>
                </a:ext>
              </a:extLst>
            </p:cNvPr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>
                <a:extLst>
                  <a:ext uri="{FF2B5EF4-FFF2-40B4-BE49-F238E27FC236}">
                    <a16:creationId xmlns:a16="http://schemas.microsoft.com/office/drawing/2014/main" id="{ABD3B63B-0EA6-FAED-537E-0D256C70D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>
                <a:extLst>
                  <a:ext uri="{FF2B5EF4-FFF2-40B4-BE49-F238E27FC236}">
                    <a16:creationId xmlns:a16="http://schemas.microsoft.com/office/drawing/2014/main" id="{C38A4CCF-69B4-20E7-A9F2-E648595F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>
                <a:extLst>
                  <a:ext uri="{FF2B5EF4-FFF2-40B4-BE49-F238E27FC236}">
                    <a16:creationId xmlns:a16="http://schemas.microsoft.com/office/drawing/2014/main" id="{99E8F9C9-FD69-9B80-91B4-2BF280E47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15DD7E5E-FD37-1718-3C39-C295329B8DDA}"/>
              </a:ext>
            </a:extLst>
          </p:cNvPr>
          <p:cNvSpPr txBox="1"/>
          <p:nvPr/>
        </p:nvSpPr>
        <p:spPr>
          <a:xfrm>
            <a:off x="1180580" y="312116"/>
            <a:ext cx="9220719" cy="400108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1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Предоставление ежегодной отчетности</a:t>
            </a:r>
          </a:p>
        </p:txBody>
      </p: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C1198948-669C-641E-EFAE-7798D6592C2C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9E9C94D8-74BD-496A-77E9-799841E9D7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900" b="0" i="0" u="none" strike="noStrike" kern="1200" cap="none" spc="0" normalizeH="0" baseline="0" noProof="0" dirty="0">
                <a:ln>
                  <a:noFill/>
                </a:ln>
                <a:solidFill>
                  <a:srgbClr val="9BBEB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34F09E43-4E4B-7C3D-C6BC-42003C6ECA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B437B3A5-3F51-75BC-D165-AA94E3B0A802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9C9369DD-6ADE-E050-EDCE-FA160BFE8B11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407778"/>
                </a:solidFill>
                <a:effectLst/>
                <a:uLnTx/>
                <a:uFillTx/>
                <a:latin typeface="Arial Narrow" pitchFamily="34" charset="0"/>
                <a:ea typeface="+mn-ea"/>
                <a:cs typeface="+mn-cs"/>
              </a:rPr>
              <a:t>Приокское межрегиональное управление Росприроднадзора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Параллелограмм 31">
            <a:extLst>
              <a:ext uri="{FF2B5EF4-FFF2-40B4-BE49-F238E27FC236}">
                <a16:creationId xmlns:a16="http://schemas.microsoft.com/office/drawing/2014/main" id="{68CEC9E0-AFCA-56DA-565B-2A9B41440295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55A3EC7A-3C69-D943-ECD6-CADEF72186E2}"/>
              </a:ext>
            </a:extLst>
          </p:cNvPr>
          <p:cNvGrpSpPr/>
          <p:nvPr/>
        </p:nvGrpSpPr>
        <p:grpSpPr>
          <a:xfrm>
            <a:off x="8209363" y="4991628"/>
            <a:ext cx="6377111" cy="1141108"/>
            <a:chOff x="7907898" y="2207507"/>
            <a:chExt cx="3939754" cy="773322"/>
          </a:xfrm>
        </p:grpSpPr>
        <p:grpSp>
          <p:nvGrpSpPr>
            <p:cNvPr id="33" name="Группа 32">
              <a:extLst>
                <a:ext uri="{FF2B5EF4-FFF2-40B4-BE49-F238E27FC236}">
                  <a16:creationId xmlns:a16="http://schemas.microsoft.com/office/drawing/2014/main" id="{42F57487-8F9F-2193-F9AD-51161F161454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36" name="Группа 35">
                <a:extLst>
                  <a:ext uri="{FF2B5EF4-FFF2-40B4-BE49-F238E27FC236}">
                    <a16:creationId xmlns:a16="http://schemas.microsoft.com/office/drawing/2014/main" id="{EC3D3049-1E6D-466F-777C-B4300EF3A57D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41" name="Freeform 169">
                  <a:extLst>
                    <a:ext uri="{FF2B5EF4-FFF2-40B4-BE49-F238E27FC236}">
                      <a16:creationId xmlns:a16="http://schemas.microsoft.com/office/drawing/2014/main" id="{0F7CA780-42EE-B16D-82B1-76C2EBB73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42" name="Группа 41">
                  <a:extLst>
                    <a:ext uri="{FF2B5EF4-FFF2-40B4-BE49-F238E27FC236}">
                      <a16:creationId xmlns:a16="http://schemas.microsoft.com/office/drawing/2014/main" id="{672543CE-F2E7-A38A-BC3C-CD8AC87C313E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43" name="Freeform 163">
                    <a:extLst>
                      <a:ext uri="{FF2B5EF4-FFF2-40B4-BE49-F238E27FC236}">
                        <a16:creationId xmlns:a16="http://schemas.microsoft.com/office/drawing/2014/main" id="{B7BFFAC0-A3A1-8FC3-5A48-C3880D1ADA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44" name="Freeform 164">
                    <a:extLst>
                      <a:ext uri="{FF2B5EF4-FFF2-40B4-BE49-F238E27FC236}">
                        <a16:creationId xmlns:a16="http://schemas.microsoft.com/office/drawing/2014/main" id="{3F510202-F85E-6360-2F25-40D07FB4C5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45" name="Freeform 165">
                    <a:extLst>
                      <a:ext uri="{FF2B5EF4-FFF2-40B4-BE49-F238E27FC236}">
                        <a16:creationId xmlns:a16="http://schemas.microsoft.com/office/drawing/2014/main" id="{D3AE1F24-D6CF-F8E8-E7E0-0A40324276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37" name="Группа 1543">
                <a:extLst>
                  <a:ext uri="{FF2B5EF4-FFF2-40B4-BE49-F238E27FC236}">
                    <a16:creationId xmlns:a16="http://schemas.microsoft.com/office/drawing/2014/main" id="{CB7EC3F9-0DC4-BAE3-7701-800A9602C25D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38" name="Freeform 1284">
                  <a:extLst>
                    <a:ext uri="{FF2B5EF4-FFF2-40B4-BE49-F238E27FC236}">
                      <a16:creationId xmlns:a16="http://schemas.microsoft.com/office/drawing/2014/main" id="{0D985831-EA5C-B2CB-4DFA-3EF87AC7509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" name="Oval 1286">
                  <a:extLst>
                    <a:ext uri="{FF2B5EF4-FFF2-40B4-BE49-F238E27FC236}">
                      <a16:creationId xmlns:a16="http://schemas.microsoft.com/office/drawing/2014/main" id="{16B9F134-6FF8-54C9-75CC-EB9DA60FD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" name="Freeform 1287">
                  <a:extLst>
                    <a:ext uri="{FF2B5EF4-FFF2-40B4-BE49-F238E27FC236}">
                      <a16:creationId xmlns:a16="http://schemas.microsoft.com/office/drawing/2014/main" id="{BD7455B9-5859-8125-7A4E-97CBCE70E9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34" name="Заголовок 5">
              <a:extLst>
                <a:ext uri="{FF2B5EF4-FFF2-40B4-BE49-F238E27FC236}">
                  <a16:creationId xmlns:a16="http://schemas.microsoft.com/office/drawing/2014/main" id="{55996393-17C6-09BE-3E4D-8AAB7A385E95}"/>
                </a:ext>
              </a:extLst>
            </p:cNvPr>
            <p:cNvSpPr txBox="1">
              <a:spLocks/>
            </p:cNvSpPr>
            <p:nvPr/>
          </p:nvSpPr>
          <p:spPr>
            <a:xfrm>
              <a:off x="8583876" y="2350769"/>
              <a:ext cx="3252564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en-US" sz="2000" b="1" spc="100" dirty="0">
                  <a:ln w="3175">
                    <a:noFill/>
                  </a:ln>
                  <a:solidFill>
                    <a:srgbClr val="C0000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https://rpn.gov.ru/</a:t>
              </a:r>
              <a:endParaRPr lang="ru-RU" sz="2000" b="1" dirty="0">
                <a:ln w="3175">
                  <a:noFill/>
                </a:ln>
                <a:solidFill>
                  <a:srgbClr val="C0000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35" name="Прямоугольник 34">
              <a:extLst>
                <a:ext uri="{FF2B5EF4-FFF2-40B4-BE49-F238E27FC236}">
                  <a16:creationId xmlns:a16="http://schemas.microsoft.com/office/drawing/2014/main" id="{527F3D01-217E-54B8-DC72-049B21053C10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206EB5DF-002B-75D2-57CE-33F5B73A85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1054" y="1235394"/>
            <a:ext cx="8890855" cy="2854996"/>
          </a:xfrm>
          <a:prstGeom prst="rect">
            <a:avLst/>
          </a:prstGeom>
        </p:spPr>
      </p:pic>
      <p:pic>
        <p:nvPicPr>
          <p:cNvPr id="47" name="Рисунок 46">
            <a:extLst>
              <a:ext uri="{FF2B5EF4-FFF2-40B4-BE49-F238E27FC236}">
                <a16:creationId xmlns:a16="http://schemas.microsoft.com/office/drawing/2014/main" id="{15DBB903-F6C9-923A-2651-9E78E40D94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485" y="2669871"/>
            <a:ext cx="2574628" cy="1694553"/>
          </a:xfrm>
          <a:prstGeom prst="rect">
            <a:avLst/>
          </a:prstGeom>
        </p:spPr>
      </p:pic>
      <p:pic>
        <p:nvPicPr>
          <p:cNvPr id="51" name="Рисунок 50">
            <a:extLst>
              <a:ext uri="{FF2B5EF4-FFF2-40B4-BE49-F238E27FC236}">
                <a16:creationId xmlns:a16="http://schemas.microsoft.com/office/drawing/2014/main" id="{8C938569-5828-6F50-847A-88EA63A22AC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591"/>
          <a:stretch/>
        </p:blipFill>
        <p:spPr>
          <a:xfrm>
            <a:off x="358484" y="4335534"/>
            <a:ext cx="7243030" cy="16945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648489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-4" y="0"/>
            <a:ext cx="12191996" cy="6858000"/>
          </a:xfrm>
          <a:prstGeom prst="rect">
            <a:avLst/>
          </a:prstGeom>
        </p:spPr>
      </p:pic>
      <p:grpSp>
        <p:nvGrpSpPr>
          <p:cNvPr id="878" name="Группа 877"/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/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/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/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/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/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/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/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/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/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/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/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/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/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/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/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/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/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/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/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/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/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/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/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/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/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/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/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/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/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/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/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/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/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/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/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/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/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/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/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/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/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/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/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/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/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/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/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/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/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/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/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/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/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/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/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/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/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/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/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/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/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/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/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/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/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/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/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/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/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/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/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/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/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/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/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/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/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/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/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/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/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/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/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/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/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/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/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/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/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/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/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/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/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/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/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/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/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/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/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/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/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/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/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/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/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/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/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/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/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/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/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/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/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/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/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/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/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/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/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/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/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/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/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/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/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/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/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/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/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/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/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/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/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/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/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/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0" name="TextBox 169"/>
          <p:cNvSpPr txBox="1"/>
          <p:nvPr/>
        </p:nvSpPr>
        <p:spPr>
          <a:xfrm>
            <a:off x="1180470" y="353527"/>
            <a:ext cx="9964608" cy="1074138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>
              <a:lnSpc>
                <a:spcPts val="4000"/>
              </a:lnSpc>
              <a:defRPr/>
            </a:pPr>
            <a:r>
              <a:rPr lang="ru-RU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Отчетность.</a:t>
            </a:r>
            <a:r>
              <a:rPr kumimoji="0" lang="ru-RU" sz="2800" i="0" u="none" strike="noStrike" kern="1200" normalizeH="0" baseline="0" noProof="0" dirty="0">
                <a:solidFill>
                  <a:srgbClr val="002060"/>
                </a:solidFill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Основные нормативные правовые акты</a:t>
            </a:r>
          </a:p>
          <a:p>
            <a:pPr lvl="0">
              <a:lnSpc>
                <a:spcPts val="4000"/>
              </a:lnSpc>
              <a:defRPr/>
            </a:pPr>
            <a:endParaRPr kumimoji="0" lang="ru-RU" sz="2800" i="0" u="none" strike="noStrike" kern="1200" normalizeH="0" baseline="0" noProof="0" dirty="0">
              <a:solidFill>
                <a:srgbClr val="002060"/>
              </a:solidFill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2BBF52E2-CFE7-B20C-E78D-BAF36153888F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7A9BC693-3774-6BFB-0608-2EF902B9A2D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>
                <a:solidFill>
                  <a:srgbClr val="9BBEBE"/>
                </a:solidFill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0ABE71D7-4469-14CF-7369-A804A6615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/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6C869F85-412B-BF61-399A-B184E26A0DD1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278577B7-8566-621F-1A23-664B7EF56CE0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ru-RU" sz="1100" dirty="0">
                <a:solidFill>
                  <a:srgbClr val="407778"/>
                </a:solidFill>
                <a:latin typeface="Arial Narrow" pitchFamily="34" charset="0"/>
              </a:rPr>
              <a:t>Приокское межрегиональное управление Росприроднадзора</a:t>
            </a:r>
            <a:endParaRPr lang="ru-RU" sz="1100" dirty="0"/>
          </a:p>
        </p:txBody>
      </p:sp>
      <p:sp>
        <p:nvSpPr>
          <p:cNvPr id="2" name="Параллелограмм 1">
            <a:extLst>
              <a:ext uri="{FF2B5EF4-FFF2-40B4-BE49-F238E27FC236}">
                <a16:creationId xmlns:a16="http://schemas.microsoft.com/office/drawing/2014/main" id="{F66C2DA8-C7B7-9B79-9CD2-1DA539B95680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BC2CF0E-0700-2097-DA72-694DAC3C2B38}"/>
              </a:ext>
            </a:extLst>
          </p:cNvPr>
          <p:cNvSpPr txBox="1"/>
          <p:nvPr/>
        </p:nvSpPr>
        <p:spPr>
          <a:xfrm>
            <a:off x="192180" y="1022689"/>
            <a:ext cx="4712088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br>
              <a:rPr lang="ru-RU" sz="12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2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1. Приказ Росстата от 09.10.2020 № 627 «Об утверждении формы федерального статистического наблюдения с указаниями по ее заполнению для организации Федеральной службой по надзору в сфере природопользования федерального статистического наблюдения».</a:t>
            </a:r>
          </a:p>
          <a:p>
            <a:r>
              <a:rPr lang="ru-RU" sz="1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Приказ Министерства природных ресурсов и экологии Российской Федерации от 10.12.2020 № 1043 «Об утверждении Порядка представления декларации о плате за негативное воздействие на окружающую среду и ее формы и о признании утратившими силу приказов Министерства природных ресурсов и экологии Российской Федерации от 9 января 2017 г. № 3 и от 30 декабря 2019 г. № 899»;</a:t>
            </a:r>
          </a:p>
          <a:p>
            <a:r>
              <a:rPr lang="ru-RU" sz="1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Постановление Правительства Российской Федерации от 31.05.2024 № 741 «Об утверждении Правил представления производителями товаров, импортерами товаров отчетности о массе товаров, упаковки, произведенных на территории Российской Федерации или ввезенных из государств - членов Евразийского экономического союза, в том числе об испорченном или о бракованном товаре, об упаковке, сведений о вывезенных из Российской Федерации товарах, упаковке, отчетности о массе товаров, упаковки, ввезенных из государств, не являющихся членами Евразийского экономического союза»;</a:t>
            </a:r>
          </a:p>
          <a:p>
            <a:r>
              <a:rPr lang="ru-RU" sz="1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Постановление Правительства Российской Федерации от 31.05.2024 № 742 «Об утверждении Правил представления производителями товаров, импортерами товаров отчетности о выполнении самостоятельной утилизации отходов от использования товаров»;</a:t>
            </a:r>
          </a:p>
          <a:p>
            <a:r>
              <a:rPr lang="ru-RU" sz="1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 Постановление Правительства Российской Федерации от 30.12.2024 № 1990 «О порядке взимания экологического сбора»</a:t>
            </a:r>
            <a:endParaRPr lang="ru-RU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7" name="Рисунок 36">
            <a:extLst>
              <a:ext uri="{FF2B5EF4-FFF2-40B4-BE49-F238E27FC236}">
                <a16:creationId xmlns:a16="http://schemas.microsoft.com/office/drawing/2014/main" id="{FA63C517-E4A6-F26F-79DE-953DCE93E21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3318" y="1267641"/>
            <a:ext cx="2229295" cy="31585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62CC4520-00BF-D173-8AE3-8426C198A2B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53366" y="1267641"/>
            <a:ext cx="2275739" cy="31585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811EAAB3-F459-4077-BDCB-DA4A6C3ACAF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70380" y="3016513"/>
            <a:ext cx="2493883" cy="350620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68FB1255-A7A3-AABA-59BD-5F2993BD83D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2846" t="697" r="2166" b="1963"/>
          <a:stretch/>
        </p:blipFill>
        <p:spPr>
          <a:xfrm>
            <a:off x="4975776" y="1267641"/>
            <a:ext cx="2386789" cy="3451829"/>
          </a:xfrm>
          <a:prstGeom prst="rect">
            <a:avLst/>
          </a:prstGeom>
        </p:spPr>
      </p:pic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C3D44F34-ED30-943A-A3DD-521932AD965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2690" y="3050244"/>
            <a:ext cx="2421813" cy="345182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32861941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C2E6AB-C961-6736-80C7-B9D47E260F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>
            <a:extLst>
              <a:ext uri="{FF2B5EF4-FFF2-40B4-BE49-F238E27FC236}">
                <a16:creationId xmlns:a16="http://schemas.microsoft.com/office/drawing/2014/main" id="{C183B5A0-7CEA-12A2-04F1-B299B39B2B2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-4" y="0"/>
            <a:ext cx="12191996" cy="6858000"/>
          </a:xfrm>
          <a:prstGeom prst="rect">
            <a:avLst/>
          </a:prstGeom>
        </p:spPr>
      </p:pic>
      <p:grpSp>
        <p:nvGrpSpPr>
          <p:cNvPr id="878" name="Группа 877">
            <a:extLst>
              <a:ext uri="{FF2B5EF4-FFF2-40B4-BE49-F238E27FC236}">
                <a16:creationId xmlns:a16="http://schemas.microsoft.com/office/drawing/2014/main" id="{E65BB056-970C-DE83-0CDD-64985E6E5A29}"/>
              </a:ext>
            </a:extLst>
          </p:cNvPr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>
              <a:extLst>
                <a:ext uri="{FF2B5EF4-FFF2-40B4-BE49-F238E27FC236}">
                  <a16:creationId xmlns:a16="http://schemas.microsoft.com/office/drawing/2014/main" id="{1ADDEAD7-852E-3B59-99CC-3FA825FD52F2}"/>
                </a:ext>
              </a:extLst>
            </p:cNvPr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6CDBA04D-C933-B79B-D14B-0444FA3C6E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A32057CD-936D-43E1-ECEE-51586C847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DF8D91E5-BAA8-6E7D-E2D4-DE1AD531F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F81AF6F6-2CFB-9593-3CA2-7F796DD80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8EB6ADBD-69A2-E8F8-4CD6-03BE7D26A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602E6067-5E0A-859C-65FF-EFE251FB8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E7EA6963-4D26-BFA8-2F6B-E1421BD4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0BB5AA4C-62A1-9B2B-F199-0582DC024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501DE120-26E7-8A39-6FDC-300D6E639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B4800888-D203-A4B3-F462-3CDA92B33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87776402-B8DF-619E-B41C-B4A087A18A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E7DA3789-D594-0615-8698-C3BB6899C3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47A444C3-8167-86E9-B3F2-41244BF7B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4FC19C54-17E1-D0DC-12D7-AF70C294F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0ECEACBC-3E58-E533-2B46-2142352A3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C47B2986-F961-4521-C964-E9320F1EC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02A8BFC4-9BC8-82D6-ADE9-F2A00EE76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9310BDD0-3062-7F96-E3FA-7A760D6AE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2FE3741A-26D1-D34F-641C-AC6F3A16E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46A38E5B-780E-CE23-079D-F7A86E4AB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E07B8D8B-D25D-9757-304A-C495344D7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B1248BDE-B6E8-B069-E0E4-F479CC9A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CCA3038E-7B21-3F0D-4383-6971E8F3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8171AFB8-7026-21E8-2DD3-1F26D2A88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>
                <a:extLst>
                  <a:ext uri="{FF2B5EF4-FFF2-40B4-BE49-F238E27FC236}">
                    <a16:creationId xmlns:a16="http://schemas.microsoft.com/office/drawing/2014/main" id="{B1BDE3C0-93F5-06FF-7113-D0CECFD3A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>
                <a:extLst>
                  <a:ext uri="{FF2B5EF4-FFF2-40B4-BE49-F238E27FC236}">
                    <a16:creationId xmlns:a16="http://schemas.microsoft.com/office/drawing/2014/main" id="{7FB394BB-29AB-6FE8-101E-B139AF5D06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>
                <a:extLst>
                  <a:ext uri="{FF2B5EF4-FFF2-40B4-BE49-F238E27FC236}">
                    <a16:creationId xmlns:a16="http://schemas.microsoft.com/office/drawing/2014/main" id="{D19B7BC0-4426-2224-6C3A-9D780CFE51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>
                <a:extLst>
                  <a:ext uri="{FF2B5EF4-FFF2-40B4-BE49-F238E27FC236}">
                    <a16:creationId xmlns:a16="http://schemas.microsoft.com/office/drawing/2014/main" id="{6B0541BE-AF89-F0F7-7576-2F2479BC8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>
                <a:extLst>
                  <a:ext uri="{FF2B5EF4-FFF2-40B4-BE49-F238E27FC236}">
                    <a16:creationId xmlns:a16="http://schemas.microsoft.com/office/drawing/2014/main" id="{F1BE6694-8B37-16B4-1557-2EE55227E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>
                <a:extLst>
                  <a:ext uri="{FF2B5EF4-FFF2-40B4-BE49-F238E27FC236}">
                    <a16:creationId xmlns:a16="http://schemas.microsoft.com/office/drawing/2014/main" id="{33007E6F-CFF8-F728-7032-4576EC84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>
                <a:extLst>
                  <a:ext uri="{FF2B5EF4-FFF2-40B4-BE49-F238E27FC236}">
                    <a16:creationId xmlns:a16="http://schemas.microsoft.com/office/drawing/2014/main" id="{40B140E5-71DA-33B5-5B43-89B2CC3C4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>
                <a:extLst>
                  <a:ext uri="{FF2B5EF4-FFF2-40B4-BE49-F238E27FC236}">
                    <a16:creationId xmlns:a16="http://schemas.microsoft.com/office/drawing/2014/main" id="{431BC3B1-25C8-12DC-8C94-493A5DDDF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>
                <a:extLst>
                  <a:ext uri="{FF2B5EF4-FFF2-40B4-BE49-F238E27FC236}">
                    <a16:creationId xmlns:a16="http://schemas.microsoft.com/office/drawing/2014/main" id="{7AE207B0-E80C-C53A-B4E3-BEF76D141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>
                <a:extLst>
                  <a:ext uri="{FF2B5EF4-FFF2-40B4-BE49-F238E27FC236}">
                    <a16:creationId xmlns:a16="http://schemas.microsoft.com/office/drawing/2014/main" id="{95195D7B-3ABF-EABE-7E77-E1DB3A4B0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>
                <a:extLst>
                  <a:ext uri="{FF2B5EF4-FFF2-40B4-BE49-F238E27FC236}">
                    <a16:creationId xmlns:a16="http://schemas.microsoft.com/office/drawing/2014/main" id="{93F60C4D-484B-AB0F-452C-DCF6B9716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>
                <a:extLst>
                  <a:ext uri="{FF2B5EF4-FFF2-40B4-BE49-F238E27FC236}">
                    <a16:creationId xmlns:a16="http://schemas.microsoft.com/office/drawing/2014/main" id="{1561B40D-F3A1-2ACE-3479-D75465906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>
                <a:extLst>
                  <a:ext uri="{FF2B5EF4-FFF2-40B4-BE49-F238E27FC236}">
                    <a16:creationId xmlns:a16="http://schemas.microsoft.com/office/drawing/2014/main" id="{BC0583FC-F65A-AD3E-266E-03FBEA0B8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>
                <a:extLst>
                  <a:ext uri="{FF2B5EF4-FFF2-40B4-BE49-F238E27FC236}">
                    <a16:creationId xmlns:a16="http://schemas.microsoft.com/office/drawing/2014/main" id="{CC457E48-0D69-8E60-712F-CFF74430A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>
                <a:extLst>
                  <a:ext uri="{FF2B5EF4-FFF2-40B4-BE49-F238E27FC236}">
                    <a16:creationId xmlns:a16="http://schemas.microsoft.com/office/drawing/2014/main" id="{C3E174D0-C369-2380-3724-629826FBF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>
                <a:extLst>
                  <a:ext uri="{FF2B5EF4-FFF2-40B4-BE49-F238E27FC236}">
                    <a16:creationId xmlns:a16="http://schemas.microsoft.com/office/drawing/2014/main" id="{972E67D3-9EAA-AE5A-5556-962B8E2A8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>
                <a:extLst>
                  <a:ext uri="{FF2B5EF4-FFF2-40B4-BE49-F238E27FC236}">
                    <a16:creationId xmlns:a16="http://schemas.microsoft.com/office/drawing/2014/main" id="{746705AF-43B9-8732-B1FE-0DC46D1EF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>
                <a:extLst>
                  <a:ext uri="{FF2B5EF4-FFF2-40B4-BE49-F238E27FC236}">
                    <a16:creationId xmlns:a16="http://schemas.microsoft.com/office/drawing/2014/main" id="{D6153357-AA82-0B36-5FA5-1AC9F1FBF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>
                <a:extLst>
                  <a:ext uri="{FF2B5EF4-FFF2-40B4-BE49-F238E27FC236}">
                    <a16:creationId xmlns:a16="http://schemas.microsoft.com/office/drawing/2014/main" id="{2873FA22-9F4C-498E-6DC5-2FC026532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>
                <a:extLst>
                  <a:ext uri="{FF2B5EF4-FFF2-40B4-BE49-F238E27FC236}">
                    <a16:creationId xmlns:a16="http://schemas.microsoft.com/office/drawing/2014/main" id="{E71E6842-DD57-2041-BDDC-B4D167265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>
                <a:extLst>
                  <a:ext uri="{FF2B5EF4-FFF2-40B4-BE49-F238E27FC236}">
                    <a16:creationId xmlns:a16="http://schemas.microsoft.com/office/drawing/2014/main" id="{B31C6508-2999-0AF5-AA9A-EE2073787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>
                <a:extLst>
                  <a:ext uri="{FF2B5EF4-FFF2-40B4-BE49-F238E27FC236}">
                    <a16:creationId xmlns:a16="http://schemas.microsoft.com/office/drawing/2014/main" id="{86A5F354-0522-560E-19B0-D04365727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>
                <a:extLst>
                  <a:ext uri="{FF2B5EF4-FFF2-40B4-BE49-F238E27FC236}">
                    <a16:creationId xmlns:a16="http://schemas.microsoft.com/office/drawing/2014/main" id="{482AA3DF-C1E4-4DDE-F605-BF8FD427F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>
                <a:extLst>
                  <a:ext uri="{FF2B5EF4-FFF2-40B4-BE49-F238E27FC236}">
                    <a16:creationId xmlns:a16="http://schemas.microsoft.com/office/drawing/2014/main" id="{662B41BC-A74B-48CA-E0E7-E01D3ECE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>
                <a:extLst>
                  <a:ext uri="{FF2B5EF4-FFF2-40B4-BE49-F238E27FC236}">
                    <a16:creationId xmlns:a16="http://schemas.microsoft.com/office/drawing/2014/main" id="{9785D41B-D974-512B-C06C-8132A6127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>
                <a:extLst>
                  <a:ext uri="{FF2B5EF4-FFF2-40B4-BE49-F238E27FC236}">
                    <a16:creationId xmlns:a16="http://schemas.microsoft.com/office/drawing/2014/main" id="{1EBD45DA-BD53-871A-EBA3-2CDEE8A5E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>
                <a:extLst>
                  <a:ext uri="{FF2B5EF4-FFF2-40B4-BE49-F238E27FC236}">
                    <a16:creationId xmlns:a16="http://schemas.microsoft.com/office/drawing/2014/main" id="{9E53436F-0F45-1127-BB52-0082E0CA2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>
                <a:extLst>
                  <a:ext uri="{FF2B5EF4-FFF2-40B4-BE49-F238E27FC236}">
                    <a16:creationId xmlns:a16="http://schemas.microsoft.com/office/drawing/2014/main" id="{CB52A3CB-7F5D-8A9C-AD6A-8491D91FA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>
                <a:extLst>
                  <a:ext uri="{FF2B5EF4-FFF2-40B4-BE49-F238E27FC236}">
                    <a16:creationId xmlns:a16="http://schemas.microsoft.com/office/drawing/2014/main" id="{C3EF8BED-D7CE-090B-0DB6-F5B36A766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>
                <a:extLst>
                  <a:ext uri="{FF2B5EF4-FFF2-40B4-BE49-F238E27FC236}">
                    <a16:creationId xmlns:a16="http://schemas.microsoft.com/office/drawing/2014/main" id="{6AE9B60A-5FFE-9996-FFE1-D53C40852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>
                <a:extLst>
                  <a:ext uri="{FF2B5EF4-FFF2-40B4-BE49-F238E27FC236}">
                    <a16:creationId xmlns:a16="http://schemas.microsoft.com/office/drawing/2014/main" id="{9447E83F-23D9-A8A2-1BB8-5512BF9AC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>
                <a:extLst>
                  <a:ext uri="{FF2B5EF4-FFF2-40B4-BE49-F238E27FC236}">
                    <a16:creationId xmlns:a16="http://schemas.microsoft.com/office/drawing/2014/main" id="{ED9AF0A1-7E19-0001-6F77-8B0C40A9D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>
                <a:extLst>
                  <a:ext uri="{FF2B5EF4-FFF2-40B4-BE49-F238E27FC236}">
                    <a16:creationId xmlns:a16="http://schemas.microsoft.com/office/drawing/2014/main" id="{CAF1E173-68E8-DAD7-F2E5-AE9EBDD5B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>
                <a:extLst>
                  <a:ext uri="{FF2B5EF4-FFF2-40B4-BE49-F238E27FC236}">
                    <a16:creationId xmlns:a16="http://schemas.microsoft.com/office/drawing/2014/main" id="{28B53DDF-D107-B680-C943-EFA4E715B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>
                <a:extLst>
                  <a:ext uri="{FF2B5EF4-FFF2-40B4-BE49-F238E27FC236}">
                    <a16:creationId xmlns:a16="http://schemas.microsoft.com/office/drawing/2014/main" id="{82852333-D1D1-D12C-9751-F4A7FBCA2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>
                <a:extLst>
                  <a:ext uri="{FF2B5EF4-FFF2-40B4-BE49-F238E27FC236}">
                    <a16:creationId xmlns:a16="http://schemas.microsoft.com/office/drawing/2014/main" id="{3A22B354-B3EA-A81A-9FD1-92305E047E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>
                <a:extLst>
                  <a:ext uri="{FF2B5EF4-FFF2-40B4-BE49-F238E27FC236}">
                    <a16:creationId xmlns:a16="http://schemas.microsoft.com/office/drawing/2014/main" id="{09437847-44D5-D87A-1F99-1D86D7539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>
                <a:extLst>
                  <a:ext uri="{FF2B5EF4-FFF2-40B4-BE49-F238E27FC236}">
                    <a16:creationId xmlns:a16="http://schemas.microsoft.com/office/drawing/2014/main" id="{51DBC5B6-0B7C-35C4-BBA3-9E1D19FA6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>
                <a:extLst>
                  <a:ext uri="{FF2B5EF4-FFF2-40B4-BE49-F238E27FC236}">
                    <a16:creationId xmlns:a16="http://schemas.microsoft.com/office/drawing/2014/main" id="{13CDA447-F066-1EEE-018F-925B635F2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>
                <a:extLst>
                  <a:ext uri="{FF2B5EF4-FFF2-40B4-BE49-F238E27FC236}">
                    <a16:creationId xmlns:a16="http://schemas.microsoft.com/office/drawing/2014/main" id="{88488A42-A246-D847-7A1A-E1765C00B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>
                <a:extLst>
                  <a:ext uri="{FF2B5EF4-FFF2-40B4-BE49-F238E27FC236}">
                    <a16:creationId xmlns:a16="http://schemas.microsoft.com/office/drawing/2014/main" id="{6D6E5C54-E5FF-A854-B116-25C5049A1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>
                <a:extLst>
                  <a:ext uri="{FF2B5EF4-FFF2-40B4-BE49-F238E27FC236}">
                    <a16:creationId xmlns:a16="http://schemas.microsoft.com/office/drawing/2014/main" id="{4153EE07-A00D-C8EC-11DD-D47AA28A8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>
                <a:extLst>
                  <a:ext uri="{FF2B5EF4-FFF2-40B4-BE49-F238E27FC236}">
                    <a16:creationId xmlns:a16="http://schemas.microsoft.com/office/drawing/2014/main" id="{D4EED62F-773A-375D-725F-48F473110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>
                <a:extLst>
                  <a:ext uri="{FF2B5EF4-FFF2-40B4-BE49-F238E27FC236}">
                    <a16:creationId xmlns:a16="http://schemas.microsoft.com/office/drawing/2014/main" id="{06E729E0-EAA4-0DD6-2B28-6F90DD094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>
                <a:extLst>
                  <a:ext uri="{FF2B5EF4-FFF2-40B4-BE49-F238E27FC236}">
                    <a16:creationId xmlns:a16="http://schemas.microsoft.com/office/drawing/2014/main" id="{CEBCE59F-D6A5-1590-8146-E628A454F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>
                <a:extLst>
                  <a:ext uri="{FF2B5EF4-FFF2-40B4-BE49-F238E27FC236}">
                    <a16:creationId xmlns:a16="http://schemas.microsoft.com/office/drawing/2014/main" id="{5032640F-F7B1-0DE3-CB1A-5A84AB5A6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>
                <a:extLst>
                  <a:ext uri="{FF2B5EF4-FFF2-40B4-BE49-F238E27FC236}">
                    <a16:creationId xmlns:a16="http://schemas.microsoft.com/office/drawing/2014/main" id="{43C64441-8EF7-2F24-1EA2-770A06AE2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>
                <a:extLst>
                  <a:ext uri="{FF2B5EF4-FFF2-40B4-BE49-F238E27FC236}">
                    <a16:creationId xmlns:a16="http://schemas.microsoft.com/office/drawing/2014/main" id="{F71D08B2-D498-BCB4-EB1A-4B6295022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>
                <a:extLst>
                  <a:ext uri="{FF2B5EF4-FFF2-40B4-BE49-F238E27FC236}">
                    <a16:creationId xmlns:a16="http://schemas.microsoft.com/office/drawing/2014/main" id="{4670F37C-AAFB-310B-61AA-4F8402AE1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>
                <a:extLst>
                  <a:ext uri="{FF2B5EF4-FFF2-40B4-BE49-F238E27FC236}">
                    <a16:creationId xmlns:a16="http://schemas.microsoft.com/office/drawing/2014/main" id="{230E2616-0DB0-AE8F-B2E5-418E942F5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>
                <a:extLst>
                  <a:ext uri="{FF2B5EF4-FFF2-40B4-BE49-F238E27FC236}">
                    <a16:creationId xmlns:a16="http://schemas.microsoft.com/office/drawing/2014/main" id="{BA0377E5-8B21-D4C9-C2B7-C7B2B1C69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>
                <a:extLst>
                  <a:ext uri="{FF2B5EF4-FFF2-40B4-BE49-F238E27FC236}">
                    <a16:creationId xmlns:a16="http://schemas.microsoft.com/office/drawing/2014/main" id="{75F94718-69E6-1B56-71D6-2AAA13BC2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>
                <a:extLst>
                  <a:ext uri="{FF2B5EF4-FFF2-40B4-BE49-F238E27FC236}">
                    <a16:creationId xmlns:a16="http://schemas.microsoft.com/office/drawing/2014/main" id="{3DB689C3-8B04-5D2C-5A22-E749D4701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>
                <a:extLst>
                  <a:ext uri="{FF2B5EF4-FFF2-40B4-BE49-F238E27FC236}">
                    <a16:creationId xmlns:a16="http://schemas.microsoft.com/office/drawing/2014/main" id="{701E56E0-E928-F76A-E457-BE011F62C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>
                <a:extLst>
                  <a:ext uri="{FF2B5EF4-FFF2-40B4-BE49-F238E27FC236}">
                    <a16:creationId xmlns:a16="http://schemas.microsoft.com/office/drawing/2014/main" id="{A41FFD0F-3468-9DD5-0918-F7239CA52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>
                <a:extLst>
                  <a:ext uri="{FF2B5EF4-FFF2-40B4-BE49-F238E27FC236}">
                    <a16:creationId xmlns:a16="http://schemas.microsoft.com/office/drawing/2014/main" id="{1E019032-D38E-7DA9-87F7-D91856553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>
                <a:extLst>
                  <a:ext uri="{FF2B5EF4-FFF2-40B4-BE49-F238E27FC236}">
                    <a16:creationId xmlns:a16="http://schemas.microsoft.com/office/drawing/2014/main" id="{6146393A-822C-CDE1-C3A8-272D7624C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>
                <a:extLst>
                  <a:ext uri="{FF2B5EF4-FFF2-40B4-BE49-F238E27FC236}">
                    <a16:creationId xmlns:a16="http://schemas.microsoft.com/office/drawing/2014/main" id="{0679CC2F-E584-BC52-3106-060CAF40C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>
                <a:extLst>
                  <a:ext uri="{FF2B5EF4-FFF2-40B4-BE49-F238E27FC236}">
                    <a16:creationId xmlns:a16="http://schemas.microsoft.com/office/drawing/2014/main" id="{E520D523-73D6-DC07-1003-A2EF9C2F8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>
                <a:extLst>
                  <a:ext uri="{FF2B5EF4-FFF2-40B4-BE49-F238E27FC236}">
                    <a16:creationId xmlns:a16="http://schemas.microsoft.com/office/drawing/2014/main" id="{32261DE4-440F-7474-8599-8A259817D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>
                <a:extLst>
                  <a:ext uri="{FF2B5EF4-FFF2-40B4-BE49-F238E27FC236}">
                    <a16:creationId xmlns:a16="http://schemas.microsoft.com/office/drawing/2014/main" id="{9D23F0C8-96D6-8CE2-2F3C-FE54301F0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>
                <a:extLst>
                  <a:ext uri="{FF2B5EF4-FFF2-40B4-BE49-F238E27FC236}">
                    <a16:creationId xmlns:a16="http://schemas.microsoft.com/office/drawing/2014/main" id="{098B4ACD-FF88-E896-1D73-CEB5A3818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>
                <a:extLst>
                  <a:ext uri="{FF2B5EF4-FFF2-40B4-BE49-F238E27FC236}">
                    <a16:creationId xmlns:a16="http://schemas.microsoft.com/office/drawing/2014/main" id="{50264EB3-8077-0482-F5B0-7BAF2D61D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>
                <a:extLst>
                  <a:ext uri="{FF2B5EF4-FFF2-40B4-BE49-F238E27FC236}">
                    <a16:creationId xmlns:a16="http://schemas.microsoft.com/office/drawing/2014/main" id="{29577C17-7757-A7E5-2C6D-A9DFE2178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>
                <a:extLst>
                  <a:ext uri="{FF2B5EF4-FFF2-40B4-BE49-F238E27FC236}">
                    <a16:creationId xmlns:a16="http://schemas.microsoft.com/office/drawing/2014/main" id="{6563F3B1-F938-A59C-DBB8-F26E0543E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>
                <a:extLst>
                  <a:ext uri="{FF2B5EF4-FFF2-40B4-BE49-F238E27FC236}">
                    <a16:creationId xmlns:a16="http://schemas.microsoft.com/office/drawing/2014/main" id="{469BD661-9B19-5178-8CBB-B4ADE671C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>
                <a:extLst>
                  <a:ext uri="{FF2B5EF4-FFF2-40B4-BE49-F238E27FC236}">
                    <a16:creationId xmlns:a16="http://schemas.microsoft.com/office/drawing/2014/main" id="{F5B3AB97-A591-C37D-0410-79FECDED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>
                <a:extLst>
                  <a:ext uri="{FF2B5EF4-FFF2-40B4-BE49-F238E27FC236}">
                    <a16:creationId xmlns:a16="http://schemas.microsoft.com/office/drawing/2014/main" id="{4F42C13E-8FCE-C4F2-03D9-993ECEBF7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>
                <a:extLst>
                  <a:ext uri="{FF2B5EF4-FFF2-40B4-BE49-F238E27FC236}">
                    <a16:creationId xmlns:a16="http://schemas.microsoft.com/office/drawing/2014/main" id="{5A2E7763-B404-DEFB-13A5-ADE17C3BC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>
                <a:extLst>
                  <a:ext uri="{FF2B5EF4-FFF2-40B4-BE49-F238E27FC236}">
                    <a16:creationId xmlns:a16="http://schemas.microsoft.com/office/drawing/2014/main" id="{B5E37A30-8454-DEC7-C372-A55530826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>
                <a:extLst>
                  <a:ext uri="{FF2B5EF4-FFF2-40B4-BE49-F238E27FC236}">
                    <a16:creationId xmlns:a16="http://schemas.microsoft.com/office/drawing/2014/main" id="{DDB5C1B5-A880-B4FE-D6E0-BF6120FEB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>
                <a:extLst>
                  <a:ext uri="{FF2B5EF4-FFF2-40B4-BE49-F238E27FC236}">
                    <a16:creationId xmlns:a16="http://schemas.microsoft.com/office/drawing/2014/main" id="{3455F8D1-E57E-2B7A-FDEA-3C78D9A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>
                <a:extLst>
                  <a:ext uri="{FF2B5EF4-FFF2-40B4-BE49-F238E27FC236}">
                    <a16:creationId xmlns:a16="http://schemas.microsoft.com/office/drawing/2014/main" id="{394848FD-97BD-AC7F-9B62-8E047BD92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>
                <a:extLst>
                  <a:ext uri="{FF2B5EF4-FFF2-40B4-BE49-F238E27FC236}">
                    <a16:creationId xmlns:a16="http://schemas.microsoft.com/office/drawing/2014/main" id="{C2D12931-AC4B-B6C0-2A37-F7AC5D064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>
                <a:extLst>
                  <a:ext uri="{FF2B5EF4-FFF2-40B4-BE49-F238E27FC236}">
                    <a16:creationId xmlns:a16="http://schemas.microsoft.com/office/drawing/2014/main" id="{EB1D8FA6-B82F-5CB4-E3A7-A50C0B278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>
                <a:extLst>
                  <a:ext uri="{FF2B5EF4-FFF2-40B4-BE49-F238E27FC236}">
                    <a16:creationId xmlns:a16="http://schemas.microsoft.com/office/drawing/2014/main" id="{83D8ADCC-BDF4-5165-3CE5-4C4A2470A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>
                <a:extLst>
                  <a:ext uri="{FF2B5EF4-FFF2-40B4-BE49-F238E27FC236}">
                    <a16:creationId xmlns:a16="http://schemas.microsoft.com/office/drawing/2014/main" id="{CD72729B-6235-6EDD-A697-B45A10061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>
                <a:extLst>
                  <a:ext uri="{FF2B5EF4-FFF2-40B4-BE49-F238E27FC236}">
                    <a16:creationId xmlns:a16="http://schemas.microsoft.com/office/drawing/2014/main" id="{45D0E5EB-38C1-8097-8A0E-8CACD5B37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>
                <a:extLst>
                  <a:ext uri="{FF2B5EF4-FFF2-40B4-BE49-F238E27FC236}">
                    <a16:creationId xmlns:a16="http://schemas.microsoft.com/office/drawing/2014/main" id="{B63B8C81-7824-68BB-FA5D-4827EDE56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>
                <a:extLst>
                  <a:ext uri="{FF2B5EF4-FFF2-40B4-BE49-F238E27FC236}">
                    <a16:creationId xmlns:a16="http://schemas.microsoft.com/office/drawing/2014/main" id="{26FDE1D4-0DE2-2214-3BDE-246DCACA2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>
                <a:extLst>
                  <a:ext uri="{FF2B5EF4-FFF2-40B4-BE49-F238E27FC236}">
                    <a16:creationId xmlns:a16="http://schemas.microsoft.com/office/drawing/2014/main" id="{7A508A70-9012-5D23-B098-B1D39FBF2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>
                <a:extLst>
                  <a:ext uri="{FF2B5EF4-FFF2-40B4-BE49-F238E27FC236}">
                    <a16:creationId xmlns:a16="http://schemas.microsoft.com/office/drawing/2014/main" id="{73F67A01-E96B-996C-C2B8-294892F19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>
                <a:extLst>
                  <a:ext uri="{FF2B5EF4-FFF2-40B4-BE49-F238E27FC236}">
                    <a16:creationId xmlns:a16="http://schemas.microsoft.com/office/drawing/2014/main" id="{854AFF7E-7737-0F95-0633-02C3E93CD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>
                <a:extLst>
                  <a:ext uri="{FF2B5EF4-FFF2-40B4-BE49-F238E27FC236}">
                    <a16:creationId xmlns:a16="http://schemas.microsoft.com/office/drawing/2014/main" id="{37FDB69A-59D7-4D5B-A947-DB92B5D23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>
                <a:extLst>
                  <a:ext uri="{FF2B5EF4-FFF2-40B4-BE49-F238E27FC236}">
                    <a16:creationId xmlns:a16="http://schemas.microsoft.com/office/drawing/2014/main" id="{370CEADD-93DB-75C0-4D0C-9BB5A5D0A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>
                <a:extLst>
                  <a:ext uri="{FF2B5EF4-FFF2-40B4-BE49-F238E27FC236}">
                    <a16:creationId xmlns:a16="http://schemas.microsoft.com/office/drawing/2014/main" id="{08792B04-DB63-A91B-F0E9-22F626E78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>
                <a:extLst>
                  <a:ext uri="{FF2B5EF4-FFF2-40B4-BE49-F238E27FC236}">
                    <a16:creationId xmlns:a16="http://schemas.microsoft.com/office/drawing/2014/main" id="{E0DD630B-E6CE-6E69-28AC-6BAC7FD41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>
                <a:extLst>
                  <a:ext uri="{FF2B5EF4-FFF2-40B4-BE49-F238E27FC236}">
                    <a16:creationId xmlns:a16="http://schemas.microsoft.com/office/drawing/2014/main" id="{5524D84B-5D98-C95D-6CBB-23A695209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>
                <a:extLst>
                  <a:ext uri="{FF2B5EF4-FFF2-40B4-BE49-F238E27FC236}">
                    <a16:creationId xmlns:a16="http://schemas.microsoft.com/office/drawing/2014/main" id="{5B11FCA6-6D90-1ABC-631A-06F8D4509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>
                <a:extLst>
                  <a:ext uri="{FF2B5EF4-FFF2-40B4-BE49-F238E27FC236}">
                    <a16:creationId xmlns:a16="http://schemas.microsoft.com/office/drawing/2014/main" id="{9651FE6D-AB09-1B41-D732-E0B7B0A2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>
                <a:extLst>
                  <a:ext uri="{FF2B5EF4-FFF2-40B4-BE49-F238E27FC236}">
                    <a16:creationId xmlns:a16="http://schemas.microsoft.com/office/drawing/2014/main" id="{97820DA8-AB57-52D8-083A-4048718DB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>
                <a:extLst>
                  <a:ext uri="{FF2B5EF4-FFF2-40B4-BE49-F238E27FC236}">
                    <a16:creationId xmlns:a16="http://schemas.microsoft.com/office/drawing/2014/main" id="{77E333BE-8BF4-8441-3F70-B7B998046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>
                <a:extLst>
                  <a:ext uri="{FF2B5EF4-FFF2-40B4-BE49-F238E27FC236}">
                    <a16:creationId xmlns:a16="http://schemas.microsoft.com/office/drawing/2014/main" id="{4AC3A4B6-7D75-910E-88E6-ADB0DCBE2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>
                <a:extLst>
                  <a:ext uri="{FF2B5EF4-FFF2-40B4-BE49-F238E27FC236}">
                    <a16:creationId xmlns:a16="http://schemas.microsoft.com/office/drawing/2014/main" id="{D8273BD2-FBE9-34A5-637E-E26E5579D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>
                <a:extLst>
                  <a:ext uri="{FF2B5EF4-FFF2-40B4-BE49-F238E27FC236}">
                    <a16:creationId xmlns:a16="http://schemas.microsoft.com/office/drawing/2014/main" id="{18BE2D59-CB7C-B4B4-E60E-76ABB1F7C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>
                <a:extLst>
                  <a:ext uri="{FF2B5EF4-FFF2-40B4-BE49-F238E27FC236}">
                    <a16:creationId xmlns:a16="http://schemas.microsoft.com/office/drawing/2014/main" id="{7FD1EEF8-35D7-3539-33B1-F133BECE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>
                <a:extLst>
                  <a:ext uri="{FF2B5EF4-FFF2-40B4-BE49-F238E27FC236}">
                    <a16:creationId xmlns:a16="http://schemas.microsoft.com/office/drawing/2014/main" id="{5ED0472E-ED38-6D43-75BD-6DBD0B50E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>
                <a:extLst>
                  <a:ext uri="{FF2B5EF4-FFF2-40B4-BE49-F238E27FC236}">
                    <a16:creationId xmlns:a16="http://schemas.microsoft.com/office/drawing/2014/main" id="{C8F15B25-BFAF-8704-3F7D-7F1DE49FC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>
                <a:extLst>
                  <a:ext uri="{FF2B5EF4-FFF2-40B4-BE49-F238E27FC236}">
                    <a16:creationId xmlns:a16="http://schemas.microsoft.com/office/drawing/2014/main" id="{231ABE36-B6CF-7197-9BF9-2EF8D9E08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>
                <a:extLst>
                  <a:ext uri="{FF2B5EF4-FFF2-40B4-BE49-F238E27FC236}">
                    <a16:creationId xmlns:a16="http://schemas.microsoft.com/office/drawing/2014/main" id="{36449419-70FC-F9FF-6F8A-D72821436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>
                <a:extLst>
                  <a:ext uri="{FF2B5EF4-FFF2-40B4-BE49-F238E27FC236}">
                    <a16:creationId xmlns:a16="http://schemas.microsoft.com/office/drawing/2014/main" id="{E17825C6-EAA7-2CC8-EACF-0AF8F596F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>
                <a:extLst>
                  <a:ext uri="{FF2B5EF4-FFF2-40B4-BE49-F238E27FC236}">
                    <a16:creationId xmlns:a16="http://schemas.microsoft.com/office/drawing/2014/main" id="{90A0F88B-0403-48C7-7F7F-E21D4E06F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>
                <a:extLst>
                  <a:ext uri="{FF2B5EF4-FFF2-40B4-BE49-F238E27FC236}">
                    <a16:creationId xmlns:a16="http://schemas.microsoft.com/office/drawing/2014/main" id="{F5EE405F-46C2-4E2F-E25E-D9E1E8158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>
                <a:extLst>
                  <a:ext uri="{FF2B5EF4-FFF2-40B4-BE49-F238E27FC236}">
                    <a16:creationId xmlns:a16="http://schemas.microsoft.com/office/drawing/2014/main" id="{6256FD35-6B54-34AC-D737-DEEAEBE49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>
                <a:extLst>
                  <a:ext uri="{FF2B5EF4-FFF2-40B4-BE49-F238E27FC236}">
                    <a16:creationId xmlns:a16="http://schemas.microsoft.com/office/drawing/2014/main" id="{0B4F52B4-3597-9A93-D1FE-230CC77F3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>
                <a:extLst>
                  <a:ext uri="{FF2B5EF4-FFF2-40B4-BE49-F238E27FC236}">
                    <a16:creationId xmlns:a16="http://schemas.microsoft.com/office/drawing/2014/main" id="{5090DB6F-0ECC-C017-5DEF-B0D75C738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>
                <a:extLst>
                  <a:ext uri="{FF2B5EF4-FFF2-40B4-BE49-F238E27FC236}">
                    <a16:creationId xmlns:a16="http://schemas.microsoft.com/office/drawing/2014/main" id="{D4957DD5-6141-E643-DACB-BF3821C76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>
                <a:extLst>
                  <a:ext uri="{FF2B5EF4-FFF2-40B4-BE49-F238E27FC236}">
                    <a16:creationId xmlns:a16="http://schemas.microsoft.com/office/drawing/2014/main" id="{EED45D3E-D004-6586-43DE-C1D46262B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>
                <a:extLst>
                  <a:ext uri="{FF2B5EF4-FFF2-40B4-BE49-F238E27FC236}">
                    <a16:creationId xmlns:a16="http://schemas.microsoft.com/office/drawing/2014/main" id="{B2E71970-AEAE-D5FE-6FF9-4617241FA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>
                <a:extLst>
                  <a:ext uri="{FF2B5EF4-FFF2-40B4-BE49-F238E27FC236}">
                    <a16:creationId xmlns:a16="http://schemas.microsoft.com/office/drawing/2014/main" id="{3806F96C-2052-0F3D-80B9-89FD7EF7C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>
                <a:extLst>
                  <a:ext uri="{FF2B5EF4-FFF2-40B4-BE49-F238E27FC236}">
                    <a16:creationId xmlns:a16="http://schemas.microsoft.com/office/drawing/2014/main" id="{A32C1CB1-859E-9995-D92A-A61AC9568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>
                <a:extLst>
                  <a:ext uri="{FF2B5EF4-FFF2-40B4-BE49-F238E27FC236}">
                    <a16:creationId xmlns:a16="http://schemas.microsoft.com/office/drawing/2014/main" id="{E9AFDF4E-BA42-F030-E74C-3131C6CE1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>
                <a:extLst>
                  <a:ext uri="{FF2B5EF4-FFF2-40B4-BE49-F238E27FC236}">
                    <a16:creationId xmlns:a16="http://schemas.microsoft.com/office/drawing/2014/main" id="{781F0061-93A6-946E-B114-C9F54B36F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>
                <a:extLst>
                  <a:ext uri="{FF2B5EF4-FFF2-40B4-BE49-F238E27FC236}">
                    <a16:creationId xmlns:a16="http://schemas.microsoft.com/office/drawing/2014/main" id="{B62AD1A1-0962-C0A3-78AE-FF780E6DC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>
                <a:extLst>
                  <a:ext uri="{FF2B5EF4-FFF2-40B4-BE49-F238E27FC236}">
                    <a16:creationId xmlns:a16="http://schemas.microsoft.com/office/drawing/2014/main" id="{FC7EF8C6-1F8A-ECBA-0934-85BA26A81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>
                <a:extLst>
                  <a:ext uri="{FF2B5EF4-FFF2-40B4-BE49-F238E27FC236}">
                    <a16:creationId xmlns:a16="http://schemas.microsoft.com/office/drawing/2014/main" id="{5FC4FA6C-6005-DD01-3B32-772C1D0FF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>
                <a:extLst>
                  <a:ext uri="{FF2B5EF4-FFF2-40B4-BE49-F238E27FC236}">
                    <a16:creationId xmlns:a16="http://schemas.microsoft.com/office/drawing/2014/main" id="{F2B699E1-B1A8-EB10-E1E0-B425BA982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>
                <a:extLst>
                  <a:ext uri="{FF2B5EF4-FFF2-40B4-BE49-F238E27FC236}">
                    <a16:creationId xmlns:a16="http://schemas.microsoft.com/office/drawing/2014/main" id="{76500206-7D4D-AE6D-6D2C-2D8ED417E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>
                <a:extLst>
                  <a:ext uri="{FF2B5EF4-FFF2-40B4-BE49-F238E27FC236}">
                    <a16:creationId xmlns:a16="http://schemas.microsoft.com/office/drawing/2014/main" id="{1D3C1D3C-DD02-7C2D-FF7B-D79C9DE4F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>
                <a:extLst>
                  <a:ext uri="{FF2B5EF4-FFF2-40B4-BE49-F238E27FC236}">
                    <a16:creationId xmlns:a16="http://schemas.microsoft.com/office/drawing/2014/main" id="{60F49742-5065-D5CA-4F3B-E2D2F525F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>
                <a:extLst>
                  <a:ext uri="{FF2B5EF4-FFF2-40B4-BE49-F238E27FC236}">
                    <a16:creationId xmlns:a16="http://schemas.microsoft.com/office/drawing/2014/main" id="{DEB78F4F-23D9-4C7D-7F53-13B077B66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>
                <a:extLst>
                  <a:ext uri="{FF2B5EF4-FFF2-40B4-BE49-F238E27FC236}">
                    <a16:creationId xmlns:a16="http://schemas.microsoft.com/office/drawing/2014/main" id="{F9C49D7D-8E21-0248-E1FD-673415C4E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>
                <a:extLst>
                  <a:ext uri="{FF2B5EF4-FFF2-40B4-BE49-F238E27FC236}">
                    <a16:creationId xmlns:a16="http://schemas.microsoft.com/office/drawing/2014/main" id="{1BC458AD-63F7-AB63-8EBC-32E066DFB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>
                <a:extLst>
                  <a:ext uri="{FF2B5EF4-FFF2-40B4-BE49-F238E27FC236}">
                    <a16:creationId xmlns:a16="http://schemas.microsoft.com/office/drawing/2014/main" id="{45B6ACF5-0D38-76BB-B502-08E92B876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>
                <a:extLst>
                  <a:ext uri="{FF2B5EF4-FFF2-40B4-BE49-F238E27FC236}">
                    <a16:creationId xmlns:a16="http://schemas.microsoft.com/office/drawing/2014/main" id="{8CB0308F-5441-1EB1-5E24-67C3D356B6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>
                <a:extLst>
                  <a:ext uri="{FF2B5EF4-FFF2-40B4-BE49-F238E27FC236}">
                    <a16:creationId xmlns:a16="http://schemas.microsoft.com/office/drawing/2014/main" id="{43CCD145-5200-FF61-DA0E-D2F4F0B42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>
              <a:extLst>
                <a:ext uri="{FF2B5EF4-FFF2-40B4-BE49-F238E27FC236}">
                  <a16:creationId xmlns:a16="http://schemas.microsoft.com/office/drawing/2014/main" id="{34B3DB8B-F497-50B1-5F0E-99D1B91CC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>
              <a:extLst>
                <a:ext uri="{FF2B5EF4-FFF2-40B4-BE49-F238E27FC236}">
                  <a16:creationId xmlns:a16="http://schemas.microsoft.com/office/drawing/2014/main" id="{5B35695A-0178-C650-C5AB-C0FA68DED3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>
              <a:extLst>
                <a:ext uri="{FF2B5EF4-FFF2-40B4-BE49-F238E27FC236}">
                  <a16:creationId xmlns:a16="http://schemas.microsoft.com/office/drawing/2014/main" id="{097A766E-2699-EDE8-5B54-EA8F1FF12395}"/>
                </a:ext>
              </a:extLst>
            </p:cNvPr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>
                <a:extLst>
                  <a:ext uri="{FF2B5EF4-FFF2-40B4-BE49-F238E27FC236}">
                    <a16:creationId xmlns:a16="http://schemas.microsoft.com/office/drawing/2014/main" id="{71774AF7-4259-3E05-1CD0-65F7DAF0C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>
                <a:extLst>
                  <a:ext uri="{FF2B5EF4-FFF2-40B4-BE49-F238E27FC236}">
                    <a16:creationId xmlns:a16="http://schemas.microsoft.com/office/drawing/2014/main" id="{01EEE2B8-E0CD-59F6-7F9C-7416203E5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>
                <a:extLst>
                  <a:ext uri="{FF2B5EF4-FFF2-40B4-BE49-F238E27FC236}">
                    <a16:creationId xmlns:a16="http://schemas.microsoft.com/office/drawing/2014/main" id="{316ACAF9-BBAA-9ADC-CFFA-D4212C34F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E47B5476-0D72-44BB-C91F-B1C0002309B7}"/>
              </a:ext>
            </a:extLst>
          </p:cNvPr>
          <p:cNvSpPr txBox="1"/>
          <p:nvPr/>
        </p:nvSpPr>
        <p:spPr>
          <a:xfrm>
            <a:off x="1180470" y="353527"/>
            <a:ext cx="9964608" cy="1074138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>
              <a:lnSpc>
                <a:spcPts val="4000"/>
              </a:lnSpc>
              <a:defRPr/>
            </a:pPr>
            <a:r>
              <a:rPr lang="ru-RU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Отчетность.</a:t>
            </a:r>
            <a:r>
              <a:rPr kumimoji="0" lang="ru-RU" sz="2800" i="0" u="none" strike="noStrike" kern="1200" normalizeH="0" baseline="0" noProof="0" dirty="0">
                <a:solidFill>
                  <a:srgbClr val="002060"/>
                </a:solidFill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Основные нормативные правовые акты</a:t>
            </a:r>
          </a:p>
          <a:p>
            <a:pPr lvl="0">
              <a:lnSpc>
                <a:spcPts val="4000"/>
              </a:lnSpc>
              <a:defRPr/>
            </a:pPr>
            <a:endParaRPr kumimoji="0" lang="ru-RU" sz="2800" i="0" u="none" strike="noStrike" kern="1200" normalizeH="0" baseline="0" noProof="0" dirty="0">
              <a:solidFill>
                <a:srgbClr val="002060"/>
              </a:solidFill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1552FDC1-6E71-C7B2-9BAC-43D7F9D20B4E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96E245FC-C06C-9495-478D-C3441E76F90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>
                <a:solidFill>
                  <a:srgbClr val="9BBEBE"/>
                </a:solidFill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509DD995-78A9-D472-9556-3E16219CF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/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DBB009EF-34B0-4AD7-C2B4-E33D1E0891CA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D97FD291-3CDF-D1A5-E004-19CF51FA7D36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ru-RU" sz="1100" dirty="0">
                <a:solidFill>
                  <a:srgbClr val="407778"/>
                </a:solidFill>
                <a:latin typeface="Arial Narrow" pitchFamily="34" charset="0"/>
              </a:rPr>
              <a:t>Приокское межрегиональное управление Росприроднадзора</a:t>
            </a:r>
            <a:endParaRPr lang="ru-RU" sz="1100" dirty="0"/>
          </a:p>
        </p:txBody>
      </p:sp>
      <p:sp>
        <p:nvSpPr>
          <p:cNvPr id="2" name="Параллелограмм 1">
            <a:extLst>
              <a:ext uri="{FF2B5EF4-FFF2-40B4-BE49-F238E27FC236}">
                <a16:creationId xmlns:a16="http://schemas.microsoft.com/office/drawing/2014/main" id="{443D5A4C-9B7E-261A-50DB-AA61BC6C09A8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450678-6415-4B24-D1AE-2C7499D73D0E}"/>
              </a:ext>
            </a:extLst>
          </p:cNvPr>
          <p:cNvSpPr txBox="1"/>
          <p:nvPr/>
        </p:nvSpPr>
        <p:spPr>
          <a:xfrm>
            <a:off x="190470" y="1040111"/>
            <a:ext cx="57037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br>
              <a:rPr lang="ru-RU" sz="12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2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6. Приказ Минприроды России от 18.02.2022 № 109 «Об утверждении требований к содержанию программы производственного экологического контроля, порядка и сроков представления отчета об организации и о результатах осуществления производственного экологического контроля».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7F76E6D3-8291-A837-A1A3-D343386007E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11484" t="18262" r="62344" b="13711"/>
          <a:stretch/>
        </p:blipFill>
        <p:spPr>
          <a:xfrm>
            <a:off x="1327002" y="2147510"/>
            <a:ext cx="2952563" cy="4316839"/>
          </a:xfrm>
          <a:prstGeom prst="rect">
            <a:avLst/>
          </a:prstGeom>
        </p:spPr>
      </p:pic>
      <p:pic>
        <p:nvPicPr>
          <p:cNvPr id="32" name="Рисунок 31">
            <a:extLst>
              <a:ext uri="{FF2B5EF4-FFF2-40B4-BE49-F238E27FC236}">
                <a16:creationId xmlns:a16="http://schemas.microsoft.com/office/drawing/2014/main" id="{3F557362-41C8-7EE2-1FF6-E2901742C39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11640" t="25480" r="62500" b="8915"/>
          <a:stretch/>
        </p:blipFill>
        <p:spPr>
          <a:xfrm>
            <a:off x="7395718" y="2240097"/>
            <a:ext cx="2872232" cy="4098846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121B75B7-19EB-5837-72F4-AC82E5BCE76F}"/>
              </a:ext>
            </a:extLst>
          </p:cNvPr>
          <p:cNvSpPr txBox="1"/>
          <p:nvPr/>
        </p:nvSpPr>
        <p:spPr>
          <a:xfrm>
            <a:off x="6084740" y="1225366"/>
            <a:ext cx="5915083" cy="938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7. Приказ Минприроды России от 08.12.2020 № 1030 «Об утверждении Порядка проведения собственниками объектов размещения отходов, а также лицами, во владении или в пользовании которых находятся объекты размещения отходов, мониторинга состояния и загрязнения окружающей среды на территориях объектов размещения отходов и в пределах их воздействия на окружающую среду»</a:t>
            </a:r>
          </a:p>
        </p:txBody>
      </p:sp>
    </p:spTree>
    <p:extLst>
      <p:ext uri="{BB962C8B-B14F-4D97-AF65-F5344CB8AC3E}">
        <p14:creationId xmlns:p14="http://schemas.microsoft.com/office/powerpoint/2010/main" val="112777470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Рисунок 17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44" t="22657" r="4737" b="4962"/>
          <a:stretch/>
        </p:blipFill>
        <p:spPr>
          <a:xfrm flipH="1">
            <a:off x="-4" y="10702"/>
            <a:ext cx="12191996" cy="6858000"/>
          </a:xfrm>
          <a:prstGeom prst="rect">
            <a:avLst/>
          </a:prstGeom>
        </p:spPr>
      </p:pic>
      <p:grpSp>
        <p:nvGrpSpPr>
          <p:cNvPr id="878" name="Группа 877"/>
          <p:cNvGrpSpPr/>
          <p:nvPr/>
        </p:nvGrpSpPr>
        <p:grpSpPr>
          <a:xfrm>
            <a:off x="259173" y="63454"/>
            <a:ext cx="815975" cy="1048190"/>
            <a:chOff x="374650" y="217487"/>
            <a:chExt cx="2336801" cy="2895601"/>
          </a:xfrm>
        </p:grpSpPr>
        <p:grpSp>
          <p:nvGrpSpPr>
            <p:cNvPr id="876" name="Группа 875"/>
            <p:cNvGrpSpPr/>
            <p:nvPr/>
          </p:nvGrpSpPr>
          <p:grpSpPr>
            <a:xfrm>
              <a:off x="763588" y="771525"/>
              <a:ext cx="1582738" cy="1751013"/>
              <a:chOff x="763588" y="771525"/>
              <a:chExt cx="1582738" cy="1751013"/>
            </a:xfrm>
          </p:grpSpPr>
          <p:sp>
            <p:nvSpPr>
              <p:cNvPr id="8" name="Freeform 5"/>
              <p:cNvSpPr>
                <a:spLocks noEditPoints="1"/>
              </p:cNvSpPr>
              <p:nvPr/>
            </p:nvSpPr>
            <p:spPr bwMode="auto">
              <a:xfrm>
                <a:off x="1268413" y="1433513"/>
                <a:ext cx="576263" cy="801688"/>
              </a:xfrm>
              <a:custGeom>
                <a:avLst/>
                <a:gdLst>
                  <a:gd name="T0" fmla="*/ 113 w 153"/>
                  <a:gd name="T1" fmla="*/ 19 h 213"/>
                  <a:gd name="T2" fmla="*/ 108 w 153"/>
                  <a:gd name="T3" fmla="*/ 8 h 213"/>
                  <a:gd name="T4" fmla="*/ 96 w 153"/>
                  <a:gd name="T5" fmla="*/ 15 h 213"/>
                  <a:gd name="T6" fmla="*/ 84 w 153"/>
                  <a:gd name="T7" fmla="*/ 5 h 213"/>
                  <a:gd name="T8" fmla="*/ 77 w 153"/>
                  <a:gd name="T9" fmla="*/ 11 h 213"/>
                  <a:gd name="T10" fmla="*/ 75 w 153"/>
                  <a:gd name="T11" fmla="*/ 12 h 213"/>
                  <a:gd name="T12" fmla="*/ 59 w 153"/>
                  <a:gd name="T13" fmla="*/ 0 h 213"/>
                  <a:gd name="T14" fmla="*/ 49 w 153"/>
                  <a:gd name="T15" fmla="*/ 2 h 213"/>
                  <a:gd name="T16" fmla="*/ 42 w 153"/>
                  <a:gd name="T17" fmla="*/ 16 h 213"/>
                  <a:gd name="T18" fmla="*/ 8 w 153"/>
                  <a:gd name="T19" fmla="*/ 21 h 213"/>
                  <a:gd name="T20" fmla="*/ 0 w 153"/>
                  <a:gd name="T21" fmla="*/ 103 h 213"/>
                  <a:gd name="T22" fmla="*/ 1 w 153"/>
                  <a:gd name="T23" fmla="*/ 185 h 213"/>
                  <a:gd name="T24" fmla="*/ 43 w 153"/>
                  <a:gd name="T25" fmla="*/ 200 h 213"/>
                  <a:gd name="T26" fmla="*/ 78 w 153"/>
                  <a:gd name="T27" fmla="*/ 212 h 213"/>
                  <a:gd name="T28" fmla="*/ 138 w 153"/>
                  <a:gd name="T29" fmla="*/ 199 h 213"/>
                  <a:gd name="T30" fmla="*/ 153 w 153"/>
                  <a:gd name="T31" fmla="*/ 176 h 213"/>
                  <a:gd name="T32" fmla="*/ 146 w 153"/>
                  <a:gd name="T33" fmla="*/ 21 h 213"/>
                  <a:gd name="T34" fmla="*/ 92 w 153"/>
                  <a:gd name="T35" fmla="*/ 16 h 213"/>
                  <a:gd name="T36" fmla="*/ 73 w 153"/>
                  <a:gd name="T37" fmla="*/ 13 h 213"/>
                  <a:gd name="T38" fmla="*/ 73 w 153"/>
                  <a:gd name="T39" fmla="*/ 13 h 213"/>
                  <a:gd name="T40" fmla="*/ 48 w 153"/>
                  <a:gd name="T41" fmla="*/ 18 h 213"/>
                  <a:gd name="T42" fmla="*/ 52 w 153"/>
                  <a:gd name="T43" fmla="*/ 18 h 213"/>
                  <a:gd name="T44" fmla="*/ 52 w 153"/>
                  <a:gd name="T45" fmla="*/ 18 h 213"/>
                  <a:gd name="T46" fmla="*/ 41 w 153"/>
                  <a:gd name="T47" fmla="*/ 19 h 213"/>
                  <a:gd name="T48" fmla="*/ 47 w 153"/>
                  <a:gd name="T49" fmla="*/ 18 h 213"/>
                  <a:gd name="T50" fmla="*/ 47 w 153"/>
                  <a:gd name="T51" fmla="*/ 18 h 213"/>
                  <a:gd name="T52" fmla="*/ 147 w 153"/>
                  <a:gd name="T53" fmla="*/ 183 h 213"/>
                  <a:gd name="T54" fmla="*/ 110 w 153"/>
                  <a:gd name="T55" fmla="*/ 194 h 213"/>
                  <a:gd name="T56" fmla="*/ 75 w 153"/>
                  <a:gd name="T57" fmla="*/ 206 h 213"/>
                  <a:gd name="T58" fmla="*/ 21 w 153"/>
                  <a:gd name="T59" fmla="*/ 194 h 213"/>
                  <a:gd name="T60" fmla="*/ 5 w 153"/>
                  <a:gd name="T61" fmla="*/ 171 h 213"/>
                  <a:gd name="T62" fmla="*/ 5 w 153"/>
                  <a:gd name="T63" fmla="*/ 34 h 213"/>
                  <a:gd name="T64" fmla="*/ 77 w 153"/>
                  <a:gd name="T65" fmla="*/ 17 h 213"/>
                  <a:gd name="T66" fmla="*/ 148 w 153"/>
                  <a:gd name="T67" fmla="*/ 3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213">
                    <a:moveTo>
                      <a:pt x="146" y="21"/>
                    </a:moveTo>
                    <a:cubicBezTo>
                      <a:pt x="132" y="21"/>
                      <a:pt x="121" y="20"/>
                      <a:pt x="113" y="19"/>
                    </a:cubicBezTo>
                    <a:cubicBezTo>
                      <a:pt x="112" y="16"/>
                      <a:pt x="111" y="14"/>
                      <a:pt x="110" y="11"/>
                    </a:cubicBezTo>
                    <a:cubicBezTo>
                      <a:pt x="109" y="10"/>
                      <a:pt x="108" y="9"/>
                      <a:pt x="108" y="8"/>
                    </a:cubicBezTo>
                    <a:cubicBezTo>
                      <a:pt x="107" y="6"/>
                      <a:pt x="106" y="4"/>
                      <a:pt x="105" y="2"/>
                    </a:cubicBezTo>
                    <a:cubicBezTo>
                      <a:pt x="102" y="6"/>
                      <a:pt x="99" y="11"/>
                      <a:pt x="96" y="15"/>
                    </a:cubicBezTo>
                    <a:cubicBezTo>
                      <a:pt x="96" y="10"/>
                      <a:pt x="95" y="5"/>
                      <a:pt x="94" y="0"/>
                    </a:cubicBezTo>
                    <a:cubicBezTo>
                      <a:pt x="91" y="1"/>
                      <a:pt x="88" y="4"/>
                      <a:pt x="84" y="5"/>
                    </a:cubicBezTo>
                    <a:cubicBezTo>
                      <a:pt x="81" y="6"/>
                      <a:pt x="79" y="9"/>
                      <a:pt x="78" y="12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6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4" y="10"/>
                      <a:pt x="74" y="7"/>
                      <a:pt x="71" y="6"/>
                    </a:cubicBezTo>
                    <a:cubicBezTo>
                      <a:pt x="67" y="4"/>
                      <a:pt x="64" y="2"/>
                      <a:pt x="59" y="0"/>
                    </a:cubicBezTo>
                    <a:cubicBezTo>
                      <a:pt x="59" y="5"/>
                      <a:pt x="58" y="10"/>
                      <a:pt x="58" y="15"/>
                    </a:cubicBezTo>
                    <a:cubicBezTo>
                      <a:pt x="55" y="11"/>
                      <a:pt x="52" y="6"/>
                      <a:pt x="49" y="2"/>
                    </a:cubicBezTo>
                    <a:cubicBezTo>
                      <a:pt x="48" y="3"/>
                      <a:pt x="48" y="3"/>
                      <a:pt x="47" y="4"/>
                    </a:cubicBezTo>
                    <a:cubicBezTo>
                      <a:pt x="46" y="8"/>
                      <a:pt x="44" y="12"/>
                      <a:pt x="42" y="16"/>
                    </a:cubicBezTo>
                    <a:cubicBezTo>
                      <a:pt x="42" y="17"/>
                      <a:pt x="42" y="18"/>
                      <a:pt x="41" y="19"/>
                    </a:cubicBezTo>
                    <a:cubicBezTo>
                      <a:pt x="32" y="20"/>
                      <a:pt x="21" y="21"/>
                      <a:pt x="8" y="21"/>
                    </a:cubicBezTo>
                    <a:cubicBezTo>
                      <a:pt x="1" y="21"/>
                      <a:pt x="0" y="22"/>
                      <a:pt x="0" y="29"/>
                    </a:cubicBezTo>
                    <a:cubicBezTo>
                      <a:pt x="0" y="54"/>
                      <a:pt x="0" y="79"/>
                      <a:pt x="0" y="103"/>
                    </a:cubicBezTo>
                    <a:cubicBezTo>
                      <a:pt x="0" y="127"/>
                      <a:pt x="0" y="151"/>
                      <a:pt x="0" y="174"/>
                    </a:cubicBezTo>
                    <a:cubicBezTo>
                      <a:pt x="0" y="178"/>
                      <a:pt x="1" y="182"/>
                      <a:pt x="1" y="185"/>
                    </a:cubicBezTo>
                    <a:cubicBezTo>
                      <a:pt x="3" y="195"/>
                      <a:pt x="8" y="199"/>
                      <a:pt x="17" y="199"/>
                    </a:cubicBezTo>
                    <a:cubicBezTo>
                      <a:pt x="25" y="200"/>
                      <a:pt x="34" y="199"/>
                      <a:pt x="43" y="200"/>
                    </a:cubicBezTo>
                    <a:cubicBezTo>
                      <a:pt x="55" y="200"/>
                      <a:pt x="66" y="202"/>
                      <a:pt x="75" y="212"/>
                    </a:cubicBezTo>
                    <a:cubicBezTo>
                      <a:pt x="75" y="212"/>
                      <a:pt x="77" y="213"/>
                      <a:pt x="78" y="212"/>
                    </a:cubicBezTo>
                    <a:cubicBezTo>
                      <a:pt x="88" y="202"/>
                      <a:pt x="100" y="200"/>
                      <a:pt x="113" y="199"/>
                    </a:cubicBezTo>
                    <a:cubicBezTo>
                      <a:pt x="121" y="199"/>
                      <a:pt x="129" y="200"/>
                      <a:pt x="138" y="199"/>
                    </a:cubicBezTo>
                    <a:cubicBezTo>
                      <a:pt x="145" y="199"/>
                      <a:pt x="150" y="194"/>
                      <a:pt x="152" y="188"/>
                    </a:cubicBezTo>
                    <a:cubicBezTo>
                      <a:pt x="152" y="184"/>
                      <a:pt x="153" y="180"/>
                      <a:pt x="153" y="176"/>
                    </a:cubicBezTo>
                    <a:cubicBezTo>
                      <a:pt x="153" y="127"/>
                      <a:pt x="153" y="78"/>
                      <a:pt x="153" y="29"/>
                    </a:cubicBezTo>
                    <a:cubicBezTo>
                      <a:pt x="153" y="23"/>
                      <a:pt x="152" y="21"/>
                      <a:pt x="146" y="21"/>
                    </a:cubicBezTo>
                    <a:close/>
                    <a:moveTo>
                      <a:pt x="113" y="19"/>
                    </a:moveTo>
                    <a:cubicBezTo>
                      <a:pt x="104" y="18"/>
                      <a:pt x="97" y="17"/>
                      <a:pt x="92" y="16"/>
                    </a:cubicBezTo>
                    <a:cubicBezTo>
                      <a:pt x="97" y="17"/>
                      <a:pt x="104" y="18"/>
                      <a:pt x="113" y="19"/>
                    </a:cubicBezTo>
                    <a:close/>
                    <a:moveTo>
                      <a:pt x="73" y="13"/>
                    </a:moveTo>
                    <a:cubicBezTo>
                      <a:pt x="73" y="13"/>
                      <a:pt x="72" y="13"/>
                      <a:pt x="72" y="14"/>
                    </a:cubicBezTo>
                    <a:cubicBezTo>
                      <a:pt x="72" y="13"/>
                      <a:pt x="73" y="13"/>
                      <a:pt x="73" y="13"/>
                    </a:cubicBezTo>
                    <a:close/>
                    <a:moveTo>
                      <a:pt x="49" y="18"/>
                    </a:move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1" y="18"/>
                      <a:pt x="50" y="18"/>
                    </a:cubicBezTo>
                    <a:cubicBezTo>
                      <a:pt x="51" y="18"/>
                      <a:pt x="52" y="18"/>
                      <a:pt x="52" y="18"/>
                    </a:cubicBezTo>
                    <a:close/>
                    <a:moveTo>
                      <a:pt x="44" y="19"/>
                    </a:moveTo>
                    <a:cubicBezTo>
                      <a:pt x="43" y="19"/>
                      <a:pt x="42" y="19"/>
                      <a:pt x="41" y="19"/>
                    </a:cubicBezTo>
                    <a:cubicBezTo>
                      <a:pt x="42" y="19"/>
                      <a:pt x="43" y="19"/>
                      <a:pt x="44" y="19"/>
                    </a:cubicBezTo>
                    <a:close/>
                    <a:moveTo>
                      <a:pt x="47" y="18"/>
                    </a:moveTo>
                    <a:cubicBezTo>
                      <a:pt x="46" y="18"/>
                      <a:pt x="45" y="19"/>
                      <a:pt x="45" y="19"/>
                    </a:cubicBezTo>
                    <a:cubicBezTo>
                      <a:pt x="45" y="19"/>
                      <a:pt x="46" y="18"/>
                      <a:pt x="47" y="18"/>
                    </a:cubicBezTo>
                    <a:close/>
                    <a:moveTo>
                      <a:pt x="148" y="172"/>
                    </a:moveTo>
                    <a:cubicBezTo>
                      <a:pt x="148" y="176"/>
                      <a:pt x="147" y="180"/>
                      <a:pt x="147" y="183"/>
                    </a:cubicBezTo>
                    <a:cubicBezTo>
                      <a:pt x="145" y="190"/>
                      <a:pt x="140" y="194"/>
                      <a:pt x="134" y="194"/>
                    </a:cubicBezTo>
                    <a:cubicBezTo>
                      <a:pt x="126" y="195"/>
                      <a:pt x="118" y="194"/>
                      <a:pt x="110" y="194"/>
                    </a:cubicBezTo>
                    <a:cubicBezTo>
                      <a:pt x="99" y="195"/>
                      <a:pt x="87" y="197"/>
                      <a:pt x="78" y="206"/>
                    </a:cubicBezTo>
                    <a:cubicBezTo>
                      <a:pt x="77" y="207"/>
                      <a:pt x="75" y="207"/>
                      <a:pt x="75" y="206"/>
                    </a:cubicBezTo>
                    <a:cubicBezTo>
                      <a:pt x="67" y="197"/>
                      <a:pt x="56" y="195"/>
                      <a:pt x="45" y="195"/>
                    </a:cubicBezTo>
                    <a:cubicBezTo>
                      <a:pt x="37" y="194"/>
                      <a:pt x="29" y="194"/>
                      <a:pt x="21" y="194"/>
                    </a:cubicBezTo>
                    <a:cubicBezTo>
                      <a:pt x="12" y="194"/>
                      <a:pt x="8" y="190"/>
                      <a:pt x="6" y="181"/>
                    </a:cubicBezTo>
                    <a:cubicBezTo>
                      <a:pt x="6" y="178"/>
                      <a:pt x="5" y="174"/>
                      <a:pt x="5" y="171"/>
                    </a:cubicBezTo>
                    <a:cubicBezTo>
                      <a:pt x="5" y="148"/>
                      <a:pt x="5" y="126"/>
                      <a:pt x="5" y="104"/>
                    </a:cubicBezTo>
                    <a:cubicBezTo>
                      <a:pt x="5" y="80"/>
                      <a:pt x="5" y="57"/>
                      <a:pt x="5" y="34"/>
                    </a:cubicBezTo>
                    <a:cubicBezTo>
                      <a:pt x="5" y="28"/>
                      <a:pt x="6" y="27"/>
                      <a:pt x="12" y="27"/>
                    </a:cubicBezTo>
                    <a:cubicBezTo>
                      <a:pt x="72" y="24"/>
                      <a:pt x="77" y="17"/>
                      <a:pt x="77" y="17"/>
                    </a:cubicBezTo>
                    <a:cubicBezTo>
                      <a:pt x="77" y="17"/>
                      <a:pt x="80" y="24"/>
                      <a:pt x="141" y="27"/>
                    </a:cubicBezTo>
                    <a:cubicBezTo>
                      <a:pt x="147" y="27"/>
                      <a:pt x="148" y="28"/>
                      <a:pt x="148" y="34"/>
                    </a:cubicBezTo>
                    <a:cubicBezTo>
                      <a:pt x="148" y="80"/>
                      <a:pt x="148" y="126"/>
                      <a:pt x="148" y="17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/>
            </p:nvSpPr>
            <p:spPr bwMode="auto">
              <a:xfrm>
                <a:off x="1276350" y="2224088"/>
                <a:ext cx="568325" cy="298450"/>
              </a:xfrm>
              <a:custGeom>
                <a:avLst/>
                <a:gdLst>
                  <a:gd name="T0" fmla="*/ 134 w 151"/>
                  <a:gd name="T1" fmla="*/ 19 h 79"/>
                  <a:gd name="T2" fmla="*/ 137 w 151"/>
                  <a:gd name="T3" fmla="*/ 7 h 79"/>
                  <a:gd name="T4" fmla="*/ 107 w 151"/>
                  <a:gd name="T5" fmla="*/ 1 h 79"/>
                  <a:gd name="T6" fmla="*/ 102 w 151"/>
                  <a:gd name="T7" fmla="*/ 2 h 79"/>
                  <a:gd name="T8" fmla="*/ 125 w 151"/>
                  <a:gd name="T9" fmla="*/ 17 h 79"/>
                  <a:gd name="T10" fmla="*/ 126 w 151"/>
                  <a:gd name="T11" fmla="*/ 25 h 79"/>
                  <a:gd name="T12" fmla="*/ 103 w 151"/>
                  <a:gd name="T13" fmla="*/ 6 h 79"/>
                  <a:gd name="T14" fmla="*/ 98 w 151"/>
                  <a:gd name="T15" fmla="*/ 8 h 79"/>
                  <a:gd name="T16" fmla="*/ 91 w 151"/>
                  <a:gd name="T17" fmla="*/ 9 h 79"/>
                  <a:gd name="T18" fmla="*/ 104 w 151"/>
                  <a:gd name="T19" fmla="*/ 26 h 79"/>
                  <a:gd name="T20" fmla="*/ 105 w 151"/>
                  <a:gd name="T21" fmla="*/ 45 h 79"/>
                  <a:gd name="T22" fmla="*/ 83 w 151"/>
                  <a:gd name="T23" fmla="*/ 15 h 79"/>
                  <a:gd name="T24" fmla="*/ 77 w 151"/>
                  <a:gd name="T25" fmla="*/ 22 h 79"/>
                  <a:gd name="T26" fmla="*/ 77 w 151"/>
                  <a:gd name="T27" fmla="*/ 56 h 79"/>
                  <a:gd name="T28" fmla="*/ 72 w 151"/>
                  <a:gd name="T29" fmla="*/ 51 h 79"/>
                  <a:gd name="T30" fmla="*/ 73 w 151"/>
                  <a:gd name="T31" fmla="*/ 13 h 79"/>
                  <a:gd name="T32" fmla="*/ 45 w 151"/>
                  <a:gd name="T33" fmla="*/ 46 h 79"/>
                  <a:gd name="T34" fmla="*/ 42 w 151"/>
                  <a:gd name="T35" fmla="*/ 35 h 79"/>
                  <a:gd name="T36" fmla="*/ 60 w 151"/>
                  <a:gd name="T37" fmla="*/ 8 h 79"/>
                  <a:gd name="T38" fmla="*/ 52 w 151"/>
                  <a:gd name="T39" fmla="*/ 5 h 79"/>
                  <a:gd name="T40" fmla="*/ 27 w 151"/>
                  <a:gd name="T41" fmla="*/ 23 h 79"/>
                  <a:gd name="T42" fmla="*/ 23 w 151"/>
                  <a:gd name="T43" fmla="*/ 22 h 79"/>
                  <a:gd name="T44" fmla="*/ 48 w 151"/>
                  <a:gd name="T45" fmla="*/ 2 h 79"/>
                  <a:gd name="T46" fmla="*/ 44 w 151"/>
                  <a:gd name="T47" fmla="*/ 0 h 79"/>
                  <a:gd name="T48" fmla="*/ 13 w 151"/>
                  <a:gd name="T49" fmla="*/ 7 h 79"/>
                  <a:gd name="T50" fmla="*/ 18 w 151"/>
                  <a:gd name="T51" fmla="*/ 16 h 79"/>
                  <a:gd name="T52" fmla="*/ 17 w 151"/>
                  <a:gd name="T53" fmla="*/ 18 h 79"/>
                  <a:gd name="T54" fmla="*/ 1 w 151"/>
                  <a:gd name="T55" fmla="*/ 40 h 79"/>
                  <a:gd name="T56" fmla="*/ 25 w 151"/>
                  <a:gd name="T57" fmla="*/ 57 h 79"/>
                  <a:gd name="T58" fmla="*/ 46 w 151"/>
                  <a:gd name="T59" fmla="*/ 15 h 79"/>
                  <a:gd name="T60" fmla="*/ 44 w 151"/>
                  <a:gd name="T61" fmla="*/ 68 h 79"/>
                  <a:gd name="T62" fmla="*/ 66 w 151"/>
                  <a:gd name="T63" fmla="*/ 19 h 79"/>
                  <a:gd name="T64" fmla="*/ 62 w 151"/>
                  <a:gd name="T65" fmla="*/ 34 h 79"/>
                  <a:gd name="T66" fmla="*/ 67 w 151"/>
                  <a:gd name="T67" fmla="*/ 73 h 79"/>
                  <a:gd name="T68" fmla="*/ 76 w 151"/>
                  <a:gd name="T69" fmla="*/ 79 h 79"/>
                  <a:gd name="T70" fmla="*/ 89 w 151"/>
                  <a:gd name="T71" fmla="*/ 57 h 79"/>
                  <a:gd name="T72" fmla="*/ 85 w 151"/>
                  <a:gd name="T73" fmla="*/ 21 h 79"/>
                  <a:gd name="T74" fmla="*/ 96 w 151"/>
                  <a:gd name="T75" fmla="*/ 43 h 79"/>
                  <a:gd name="T76" fmla="*/ 109 w 151"/>
                  <a:gd name="T77" fmla="*/ 66 h 79"/>
                  <a:gd name="T78" fmla="*/ 104 w 151"/>
                  <a:gd name="T79" fmla="*/ 15 h 79"/>
                  <a:gd name="T80" fmla="*/ 103 w 151"/>
                  <a:gd name="T81" fmla="*/ 13 h 79"/>
                  <a:gd name="T82" fmla="*/ 151 w 151"/>
                  <a:gd name="T83" fmla="*/ 40 h 79"/>
                  <a:gd name="T84" fmla="*/ 139 w 151"/>
                  <a:gd name="T85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79">
                    <a:moveTo>
                      <a:pt x="139" y="30"/>
                    </a:moveTo>
                    <a:cubicBezTo>
                      <a:pt x="138" y="26"/>
                      <a:pt x="137" y="22"/>
                      <a:pt x="134" y="19"/>
                    </a:cubicBezTo>
                    <a:cubicBezTo>
                      <a:pt x="134" y="18"/>
                      <a:pt x="133" y="17"/>
                      <a:pt x="132" y="16"/>
                    </a:cubicBezTo>
                    <a:cubicBezTo>
                      <a:pt x="135" y="14"/>
                      <a:pt x="138" y="9"/>
                      <a:pt x="137" y="7"/>
                    </a:cubicBezTo>
                    <a:cubicBezTo>
                      <a:pt x="133" y="7"/>
                      <a:pt x="129" y="8"/>
                      <a:pt x="125" y="7"/>
                    </a:cubicBezTo>
                    <a:cubicBezTo>
                      <a:pt x="119" y="5"/>
                      <a:pt x="113" y="3"/>
                      <a:pt x="107" y="1"/>
                    </a:cubicBezTo>
                    <a:cubicBezTo>
                      <a:pt x="105" y="0"/>
                      <a:pt x="103" y="0"/>
                      <a:pt x="101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5" y="3"/>
                      <a:pt x="107" y="4"/>
                      <a:pt x="109" y="5"/>
                    </a:cubicBezTo>
                    <a:cubicBezTo>
                      <a:pt x="115" y="8"/>
                      <a:pt x="121" y="12"/>
                      <a:pt x="125" y="17"/>
                    </a:cubicBezTo>
                    <a:cubicBezTo>
                      <a:pt x="127" y="19"/>
                      <a:pt x="127" y="21"/>
                      <a:pt x="127" y="24"/>
                    </a:cubicBezTo>
                    <a:cubicBezTo>
                      <a:pt x="127" y="24"/>
                      <a:pt x="126" y="25"/>
                      <a:pt x="126" y="25"/>
                    </a:cubicBezTo>
                    <a:cubicBezTo>
                      <a:pt x="125" y="25"/>
                      <a:pt x="125" y="24"/>
                      <a:pt x="124" y="24"/>
                    </a:cubicBezTo>
                    <a:cubicBezTo>
                      <a:pt x="118" y="17"/>
                      <a:pt x="111" y="11"/>
                      <a:pt x="103" y="6"/>
                    </a:cubicBezTo>
                    <a:cubicBezTo>
                      <a:pt x="101" y="6"/>
                      <a:pt x="100" y="5"/>
                      <a:pt x="98" y="5"/>
                    </a:cubicBezTo>
                    <a:cubicBezTo>
                      <a:pt x="98" y="6"/>
                      <a:pt x="98" y="7"/>
                      <a:pt x="98" y="8"/>
                    </a:cubicBezTo>
                    <a:cubicBezTo>
                      <a:pt x="95" y="8"/>
                      <a:pt x="93" y="8"/>
                      <a:pt x="91" y="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9"/>
                      <a:pt x="92" y="10"/>
                      <a:pt x="92" y="10"/>
                    </a:cubicBezTo>
                    <a:cubicBezTo>
                      <a:pt x="97" y="15"/>
                      <a:pt x="101" y="20"/>
                      <a:pt x="104" y="26"/>
                    </a:cubicBezTo>
                    <a:cubicBezTo>
                      <a:pt x="107" y="31"/>
                      <a:pt x="109" y="36"/>
                      <a:pt x="109" y="41"/>
                    </a:cubicBezTo>
                    <a:cubicBezTo>
                      <a:pt x="108" y="44"/>
                      <a:pt x="107" y="45"/>
                      <a:pt x="105" y="45"/>
                    </a:cubicBezTo>
                    <a:cubicBezTo>
                      <a:pt x="102" y="29"/>
                      <a:pt x="93" y="18"/>
                      <a:pt x="88" y="13"/>
                    </a:cubicBezTo>
                    <a:cubicBezTo>
                      <a:pt x="86" y="14"/>
                      <a:pt x="85" y="15"/>
                      <a:pt x="83" y="15"/>
                    </a:cubicBezTo>
                    <a:cubicBezTo>
                      <a:pt x="81" y="15"/>
                      <a:pt x="79" y="14"/>
                      <a:pt x="77" y="14"/>
                    </a:cubicBezTo>
                    <a:cubicBezTo>
                      <a:pt x="77" y="17"/>
                      <a:pt x="77" y="20"/>
                      <a:pt x="77" y="22"/>
                    </a:cubicBezTo>
                    <a:cubicBezTo>
                      <a:pt x="78" y="32"/>
                      <a:pt x="78" y="41"/>
                      <a:pt x="78" y="51"/>
                    </a:cubicBezTo>
                    <a:cubicBezTo>
                      <a:pt x="78" y="53"/>
                      <a:pt x="77" y="54"/>
                      <a:pt x="77" y="56"/>
                    </a:cubicBezTo>
                    <a:cubicBezTo>
                      <a:pt x="76" y="58"/>
                      <a:pt x="75" y="58"/>
                      <a:pt x="74" y="56"/>
                    </a:cubicBezTo>
                    <a:cubicBezTo>
                      <a:pt x="73" y="54"/>
                      <a:pt x="72" y="53"/>
                      <a:pt x="72" y="51"/>
                    </a:cubicBezTo>
                    <a:cubicBezTo>
                      <a:pt x="73" y="39"/>
                      <a:pt x="73" y="28"/>
                      <a:pt x="73" y="16"/>
                    </a:cubicBezTo>
                    <a:cubicBezTo>
                      <a:pt x="73" y="15"/>
                      <a:pt x="73" y="15"/>
                      <a:pt x="73" y="13"/>
                    </a:cubicBezTo>
                    <a:cubicBezTo>
                      <a:pt x="69" y="16"/>
                      <a:pt x="66" y="17"/>
                      <a:pt x="63" y="12"/>
                    </a:cubicBezTo>
                    <a:cubicBezTo>
                      <a:pt x="53" y="22"/>
                      <a:pt x="47" y="32"/>
                      <a:pt x="45" y="46"/>
                    </a:cubicBezTo>
                    <a:cubicBezTo>
                      <a:pt x="43" y="45"/>
                      <a:pt x="42" y="44"/>
                      <a:pt x="42" y="42"/>
                    </a:cubicBezTo>
                    <a:cubicBezTo>
                      <a:pt x="41" y="40"/>
                      <a:pt x="41" y="37"/>
                      <a:pt x="42" y="35"/>
                    </a:cubicBezTo>
                    <a:cubicBezTo>
                      <a:pt x="44" y="27"/>
                      <a:pt x="49" y="20"/>
                      <a:pt x="55" y="14"/>
                    </a:cubicBezTo>
                    <a:cubicBezTo>
                      <a:pt x="56" y="13"/>
                      <a:pt x="58" y="10"/>
                      <a:pt x="60" y="8"/>
                    </a:cubicBezTo>
                    <a:cubicBezTo>
                      <a:pt x="57" y="8"/>
                      <a:pt x="54" y="8"/>
                      <a:pt x="52" y="8"/>
                    </a:cubicBezTo>
                    <a:cubicBezTo>
                      <a:pt x="52" y="7"/>
                      <a:pt x="52" y="6"/>
                      <a:pt x="52" y="5"/>
                    </a:cubicBezTo>
                    <a:cubicBezTo>
                      <a:pt x="51" y="5"/>
                      <a:pt x="50" y="5"/>
                      <a:pt x="49" y="5"/>
                    </a:cubicBezTo>
                    <a:cubicBezTo>
                      <a:pt x="40" y="9"/>
                      <a:pt x="33" y="16"/>
                      <a:pt x="27" y="23"/>
                    </a:cubicBezTo>
                    <a:cubicBezTo>
                      <a:pt x="26" y="24"/>
                      <a:pt x="25" y="24"/>
                      <a:pt x="25" y="25"/>
                    </a:cubicBezTo>
                    <a:cubicBezTo>
                      <a:pt x="24" y="24"/>
                      <a:pt x="24" y="23"/>
                      <a:pt x="23" y="22"/>
                    </a:cubicBezTo>
                    <a:cubicBezTo>
                      <a:pt x="23" y="19"/>
                      <a:pt x="25" y="16"/>
                      <a:pt x="27" y="15"/>
                    </a:cubicBezTo>
                    <a:cubicBezTo>
                      <a:pt x="33" y="9"/>
                      <a:pt x="40" y="5"/>
                      <a:pt x="48" y="2"/>
                    </a:cubicBezTo>
                    <a:cubicBezTo>
                      <a:pt x="48" y="2"/>
                      <a:pt x="48" y="2"/>
                      <a:pt x="49" y="1"/>
                    </a:cubicBezTo>
                    <a:cubicBezTo>
                      <a:pt x="47" y="1"/>
                      <a:pt x="45" y="0"/>
                      <a:pt x="44" y="0"/>
                    </a:cubicBezTo>
                    <a:cubicBezTo>
                      <a:pt x="41" y="1"/>
                      <a:pt x="38" y="3"/>
                      <a:pt x="34" y="4"/>
                    </a:cubicBezTo>
                    <a:cubicBezTo>
                      <a:pt x="28" y="7"/>
                      <a:pt x="21" y="9"/>
                      <a:pt x="13" y="7"/>
                    </a:cubicBezTo>
                    <a:cubicBezTo>
                      <a:pt x="13" y="8"/>
                      <a:pt x="14" y="10"/>
                      <a:pt x="15" y="11"/>
                    </a:cubicBezTo>
                    <a:cubicBezTo>
                      <a:pt x="16" y="13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7" y="17"/>
                      <a:pt x="17" y="18"/>
                    </a:cubicBezTo>
                    <a:cubicBezTo>
                      <a:pt x="13" y="22"/>
                      <a:pt x="12" y="28"/>
                      <a:pt x="10" y="33"/>
                    </a:cubicBezTo>
                    <a:cubicBezTo>
                      <a:pt x="9" y="38"/>
                      <a:pt x="6" y="41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3" y="49"/>
                      <a:pt x="18" y="58"/>
                      <a:pt x="25" y="57"/>
                    </a:cubicBezTo>
                    <a:cubicBezTo>
                      <a:pt x="21" y="39"/>
                      <a:pt x="35" y="18"/>
                      <a:pt x="48" y="13"/>
                    </a:cubicBezTo>
                    <a:cubicBezTo>
                      <a:pt x="47" y="14"/>
                      <a:pt x="46" y="14"/>
                      <a:pt x="46" y="15"/>
                    </a:cubicBezTo>
                    <a:cubicBezTo>
                      <a:pt x="40" y="22"/>
                      <a:pt x="35" y="30"/>
                      <a:pt x="33" y="39"/>
                    </a:cubicBezTo>
                    <a:cubicBezTo>
                      <a:pt x="29" y="50"/>
                      <a:pt x="32" y="62"/>
                      <a:pt x="44" y="68"/>
                    </a:cubicBezTo>
                    <a:cubicBezTo>
                      <a:pt x="48" y="70"/>
                      <a:pt x="51" y="71"/>
                      <a:pt x="56" y="70"/>
                    </a:cubicBezTo>
                    <a:cubicBezTo>
                      <a:pt x="49" y="56"/>
                      <a:pt x="55" y="26"/>
                      <a:pt x="66" y="19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25"/>
                      <a:pt x="63" y="29"/>
                      <a:pt x="62" y="34"/>
                    </a:cubicBezTo>
                    <a:cubicBezTo>
                      <a:pt x="61" y="42"/>
                      <a:pt x="60" y="50"/>
                      <a:pt x="61" y="58"/>
                    </a:cubicBezTo>
                    <a:cubicBezTo>
                      <a:pt x="62" y="64"/>
                      <a:pt x="63" y="69"/>
                      <a:pt x="67" y="73"/>
                    </a:cubicBezTo>
                    <a:cubicBezTo>
                      <a:pt x="69" y="76"/>
                      <a:pt x="72" y="77"/>
                      <a:pt x="75" y="79"/>
                    </a:cubicBezTo>
                    <a:cubicBezTo>
                      <a:pt x="75" y="79"/>
                      <a:pt x="75" y="79"/>
                      <a:pt x="76" y="79"/>
                    </a:cubicBezTo>
                    <a:cubicBezTo>
                      <a:pt x="77" y="78"/>
                      <a:pt x="79" y="78"/>
                      <a:pt x="80" y="77"/>
                    </a:cubicBezTo>
                    <a:cubicBezTo>
                      <a:pt x="86" y="72"/>
                      <a:pt x="89" y="65"/>
                      <a:pt x="89" y="57"/>
                    </a:cubicBezTo>
                    <a:cubicBezTo>
                      <a:pt x="90" y="51"/>
                      <a:pt x="89" y="44"/>
                      <a:pt x="88" y="37"/>
                    </a:cubicBezTo>
                    <a:cubicBezTo>
                      <a:pt x="88" y="31"/>
                      <a:pt x="86" y="26"/>
                      <a:pt x="85" y="21"/>
                    </a:cubicBezTo>
                    <a:cubicBezTo>
                      <a:pt x="85" y="20"/>
                      <a:pt x="85" y="20"/>
                      <a:pt x="85" y="19"/>
                    </a:cubicBezTo>
                    <a:cubicBezTo>
                      <a:pt x="91" y="26"/>
                      <a:pt x="95" y="34"/>
                      <a:pt x="96" y="43"/>
                    </a:cubicBezTo>
                    <a:cubicBezTo>
                      <a:pt x="98" y="53"/>
                      <a:pt x="97" y="61"/>
                      <a:pt x="95" y="70"/>
                    </a:cubicBezTo>
                    <a:cubicBezTo>
                      <a:pt x="98" y="72"/>
                      <a:pt x="105" y="69"/>
                      <a:pt x="109" y="66"/>
                    </a:cubicBezTo>
                    <a:cubicBezTo>
                      <a:pt x="118" y="60"/>
                      <a:pt x="120" y="50"/>
                      <a:pt x="118" y="39"/>
                    </a:cubicBezTo>
                    <a:cubicBezTo>
                      <a:pt x="115" y="30"/>
                      <a:pt x="110" y="22"/>
                      <a:pt x="104" y="15"/>
                    </a:cubicBezTo>
                    <a:cubicBezTo>
                      <a:pt x="103" y="14"/>
                      <a:pt x="103" y="14"/>
                      <a:pt x="103" y="13"/>
                    </a:cubicBezTo>
                    <a:cubicBezTo>
                      <a:pt x="103" y="13"/>
                      <a:pt x="103" y="13"/>
                      <a:pt x="103" y="13"/>
                    </a:cubicBezTo>
                    <a:cubicBezTo>
                      <a:pt x="119" y="23"/>
                      <a:pt x="128" y="37"/>
                      <a:pt x="126" y="57"/>
                    </a:cubicBezTo>
                    <a:cubicBezTo>
                      <a:pt x="134" y="57"/>
                      <a:pt x="148" y="48"/>
                      <a:pt x="151" y="40"/>
                    </a:cubicBezTo>
                    <a:cubicBezTo>
                      <a:pt x="149" y="40"/>
                      <a:pt x="147" y="40"/>
                      <a:pt x="145" y="39"/>
                    </a:cubicBezTo>
                    <a:cubicBezTo>
                      <a:pt x="141" y="38"/>
                      <a:pt x="140" y="34"/>
                      <a:pt x="139" y="3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Freeform 7"/>
              <p:cNvSpPr>
                <a:spLocks/>
              </p:cNvSpPr>
              <p:nvPr/>
            </p:nvSpPr>
            <p:spPr bwMode="auto">
              <a:xfrm>
                <a:off x="2138363" y="1312863"/>
                <a:ext cx="207963" cy="219075"/>
              </a:xfrm>
              <a:custGeom>
                <a:avLst/>
                <a:gdLst>
                  <a:gd name="T0" fmla="*/ 54 w 55"/>
                  <a:gd name="T1" fmla="*/ 13 h 58"/>
                  <a:gd name="T2" fmla="*/ 52 w 55"/>
                  <a:gd name="T3" fmla="*/ 4 h 58"/>
                  <a:gd name="T4" fmla="*/ 50 w 55"/>
                  <a:gd name="T5" fmla="*/ 0 h 58"/>
                  <a:gd name="T6" fmla="*/ 0 w 55"/>
                  <a:gd name="T7" fmla="*/ 36 h 58"/>
                  <a:gd name="T8" fmla="*/ 15 w 55"/>
                  <a:gd name="T9" fmla="*/ 39 h 58"/>
                  <a:gd name="T10" fmla="*/ 18 w 55"/>
                  <a:gd name="T11" fmla="*/ 39 h 58"/>
                  <a:gd name="T12" fmla="*/ 41 w 55"/>
                  <a:gd name="T13" fmla="*/ 24 h 58"/>
                  <a:gd name="T14" fmla="*/ 40 w 55"/>
                  <a:gd name="T15" fmla="*/ 31 h 58"/>
                  <a:gd name="T16" fmla="*/ 29 w 55"/>
                  <a:gd name="T17" fmla="*/ 39 h 58"/>
                  <a:gd name="T18" fmla="*/ 13 w 55"/>
                  <a:gd name="T19" fmla="*/ 50 h 58"/>
                  <a:gd name="T20" fmla="*/ 4 w 55"/>
                  <a:gd name="T21" fmla="*/ 58 h 58"/>
                  <a:gd name="T22" fmla="*/ 8 w 55"/>
                  <a:gd name="T23" fmla="*/ 58 h 58"/>
                  <a:gd name="T24" fmla="*/ 17 w 55"/>
                  <a:gd name="T25" fmla="*/ 55 h 58"/>
                  <a:gd name="T26" fmla="*/ 43 w 55"/>
                  <a:gd name="T27" fmla="*/ 43 h 58"/>
                  <a:gd name="T28" fmla="*/ 54 w 55"/>
                  <a:gd name="T29" fmla="*/ 23 h 58"/>
                  <a:gd name="T30" fmla="*/ 55 w 55"/>
                  <a:gd name="T31" fmla="*/ 21 h 58"/>
                  <a:gd name="T32" fmla="*/ 55 w 55"/>
                  <a:gd name="T33" fmla="*/ 14 h 58"/>
                  <a:gd name="T34" fmla="*/ 54 w 55"/>
                  <a:gd name="T35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54" y="13"/>
                    </a:moveTo>
                    <a:cubicBezTo>
                      <a:pt x="54" y="10"/>
                      <a:pt x="53" y="7"/>
                      <a:pt x="52" y="4"/>
                    </a:cubicBezTo>
                    <a:cubicBezTo>
                      <a:pt x="52" y="2"/>
                      <a:pt x="51" y="1"/>
                      <a:pt x="50" y="0"/>
                    </a:cubicBezTo>
                    <a:cubicBezTo>
                      <a:pt x="36" y="16"/>
                      <a:pt x="18" y="27"/>
                      <a:pt x="0" y="36"/>
                    </a:cubicBezTo>
                    <a:cubicBezTo>
                      <a:pt x="5" y="37"/>
                      <a:pt x="10" y="38"/>
                      <a:pt x="15" y="39"/>
                    </a:cubicBezTo>
                    <a:cubicBezTo>
                      <a:pt x="16" y="40"/>
                      <a:pt x="17" y="40"/>
                      <a:pt x="18" y="39"/>
                    </a:cubicBezTo>
                    <a:cubicBezTo>
                      <a:pt x="26" y="36"/>
                      <a:pt x="34" y="31"/>
                      <a:pt x="41" y="24"/>
                    </a:cubicBezTo>
                    <a:cubicBezTo>
                      <a:pt x="42" y="26"/>
                      <a:pt x="42" y="28"/>
                      <a:pt x="40" y="31"/>
                    </a:cubicBezTo>
                    <a:cubicBezTo>
                      <a:pt x="38" y="35"/>
                      <a:pt x="33" y="37"/>
                      <a:pt x="29" y="39"/>
                    </a:cubicBezTo>
                    <a:cubicBezTo>
                      <a:pt x="23" y="42"/>
                      <a:pt x="17" y="44"/>
                      <a:pt x="13" y="50"/>
                    </a:cubicBezTo>
                    <a:cubicBezTo>
                      <a:pt x="11" y="53"/>
                      <a:pt x="7" y="55"/>
                      <a:pt x="4" y="58"/>
                    </a:cubicBezTo>
                    <a:cubicBezTo>
                      <a:pt x="5" y="58"/>
                      <a:pt x="7" y="58"/>
                      <a:pt x="8" y="58"/>
                    </a:cubicBezTo>
                    <a:cubicBezTo>
                      <a:pt x="12" y="57"/>
                      <a:pt x="15" y="56"/>
                      <a:pt x="17" y="55"/>
                    </a:cubicBezTo>
                    <a:cubicBezTo>
                      <a:pt x="26" y="53"/>
                      <a:pt x="35" y="49"/>
                      <a:pt x="43" y="43"/>
                    </a:cubicBezTo>
                    <a:cubicBezTo>
                      <a:pt x="49" y="38"/>
                      <a:pt x="53" y="31"/>
                      <a:pt x="54" y="23"/>
                    </a:cubicBezTo>
                    <a:cubicBezTo>
                      <a:pt x="55" y="22"/>
                      <a:pt x="55" y="22"/>
                      <a:pt x="55" y="21"/>
                    </a:cubicBezTo>
                    <a:cubicBezTo>
                      <a:pt x="55" y="19"/>
                      <a:pt x="55" y="17"/>
                      <a:pt x="55" y="14"/>
                    </a:cubicBezTo>
                    <a:cubicBezTo>
                      <a:pt x="55" y="14"/>
                      <a:pt x="55" y="14"/>
                      <a:pt x="54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/>
            </p:nvSpPr>
            <p:spPr bwMode="auto">
              <a:xfrm>
                <a:off x="763588" y="1312863"/>
                <a:ext cx="219075" cy="219075"/>
              </a:xfrm>
              <a:custGeom>
                <a:avLst/>
                <a:gdLst>
                  <a:gd name="T0" fmla="*/ 17 w 58"/>
                  <a:gd name="T1" fmla="*/ 46 h 58"/>
                  <a:gd name="T2" fmla="*/ 45 w 58"/>
                  <a:gd name="T3" fmla="*/ 57 h 58"/>
                  <a:gd name="T4" fmla="*/ 53 w 58"/>
                  <a:gd name="T5" fmla="*/ 58 h 58"/>
                  <a:gd name="T6" fmla="*/ 39 w 58"/>
                  <a:gd name="T7" fmla="*/ 46 h 58"/>
                  <a:gd name="T8" fmla="*/ 36 w 58"/>
                  <a:gd name="T9" fmla="*/ 43 h 58"/>
                  <a:gd name="T10" fmla="*/ 25 w 58"/>
                  <a:gd name="T11" fmla="*/ 38 h 58"/>
                  <a:gd name="T12" fmla="*/ 15 w 58"/>
                  <a:gd name="T13" fmla="*/ 31 h 58"/>
                  <a:gd name="T14" fmla="*/ 15 w 58"/>
                  <a:gd name="T15" fmla="*/ 24 h 58"/>
                  <a:gd name="T16" fmla="*/ 37 w 58"/>
                  <a:gd name="T17" fmla="*/ 39 h 58"/>
                  <a:gd name="T18" fmla="*/ 42 w 58"/>
                  <a:gd name="T19" fmla="*/ 39 h 58"/>
                  <a:gd name="T20" fmla="*/ 46 w 58"/>
                  <a:gd name="T21" fmla="*/ 38 h 58"/>
                  <a:gd name="T22" fmla="*/ 58 w 58"/>
                  <a:gd name="T23" fmla="*/ 36 h 58"/>
                  <a:gd name="T24" fmla="*/ 30 w 58"/>
                  <a:gd name="T25" fmla="*/ 21 h 58"/>
                  <a:gd name="T26" fmla="*/ 5 w 58"/>
                  <a:gd name="T27" fmla="*/ 0 h 58"/>
                  <a:gd name="T28" fmla="*/ 4 w 58"/>
                  <a:gd name="T29" fmla="*/ 1 h 58"/>
                  <a:gd name="T30" fmla="*/ 1 w 58"/>
                  <a:gd name="T31" fmla="*/ 12 h 58"/>
                  <a:gd name="T32" fmla="*/ 0 w 58"/>
                  <a:gd name="T33" fmla="*/ 14 h 58"/>
                  <a:gd name="T34" fmla="*/ 0 w 58"/>
                  <a:gd name="T35" fmla="*/ 21 h 58"/>
                  <a:gd name="T36" fmla="*/ 2 w 58"/>
                  <a:gd name="T37" fmla="*/ 27 h 58"/>
                  <a:gd name="T38" fmla="*/ 17 w 58"/>
                  <a:gd name="T3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58">
                    <a:moveTo>
                      <a:pt x="17" y="46"/>
                    </a:moveTo>
                    <a:cubicBezTo>
                      <a:pt x="26" y="51"/>
                      <a:pt x="35" y="55"/>
                      <a:pt x="45" y="57"/>
                    </a:cubicBezTo>
                    <a:cubicBezTo>
                      <a:pt x="48" y="58"/>
                      <a:pt x="50" y="58"/>
                      <a:pt x="53" y="58"/>
                    </a:cubicBezTo>
                    <a:cubicBezTo>
                      <a:pt x="48" y="54"/>
                      <a:pt x="44" y="50"/>
                      <a:pt x="39" y="46"/>
                    </a:cubicBezTo>
                    <a:cubicBezTo>
                      <a:pt x="38" y="45"/>
                      <a:pt x="37" y="44"/>
                      <a:pt x="36" y="43"/>
                    </a:cubicBezTo>
                    <a:cubicBezTo>
                      <a:pt x="32" y="42"/>
                      <a:pt x="28" y="40"/>
                      <a:pt x="25" y="38"/>
                    </a:cubicBezTo>
                    <a:cubicBezTo>
                      <a:pt x="21" y="36"/>
                      <a:pt x="18" y="34"/>
                      <a:pt x="15" y="31"/>
                    </a:cubicBezTo>
                    <a:cubicBezTo>
                      <a:pt x="14" y="28"/>
                      <a:pt x="14" y="26"/>
                      <a:pt x="15" y="24"/>
                    </a:cubicBezTo>
                    <a:cubicBezTo>
                      <a:pt x="22" y="30"/>
                      <a:pt x="29" y="35"/>
                      <a:pt x="37" y="39"/>
                    </a:cubicBezTo>
                    <a:cubicBezTo>
                      <a:pt x="38" y="40"/>
                      <a:pt x="40" y="40"/>
                      <a:pt x="42" y="39"/>
                    </a:cubicBezTo>
                    <a:cubicBezTo>
                      <a:pt x="43" y="39"/>
                      <a:pt x="44" y="39"/>
                      <a:pt x="46" y="38"/>
                    </a:cubicBezTo>
                    <a:cubicBezTo>
                      <a:pt x="49" y="38"/>
                      <a:pt x="53" y="37"/>
                      <a:pt x="58" y="36"/>
                    </a:cubicBezTo>
                    <a:cubicBezTo>
                      <a:pt x="48" y="32"/>
                      <a:pt x="38" y="27"/>
                      <a:pt x="30" y="21"/>
                    </a:cubicBezTo>
                    <a:cubicBezTo>
                      <a:pt x="21" y="15"/>
                      <a:pt x="13" y="8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4"/>
                      <a:pt x="2" y="8"/>
                      <a:pt x="1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3"/>
                      <a:pt x="1" y="25"/>
                      <a:pt x="2" y="27"/>
                    </a:cubicBezTo>
                    <a:cubicBezTo>
                      <a:pt x="4" y="35"/>
                      <a:pt x="10" y="42"/>
                      <a:pt x="17" y="4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/>
            </p:nvSpPr>
            <p:spPr bwMode="auto">
              <a:xfrm>
                <a:off x="2130425" y="1493838"/>
                <a:ext cx="215900" cy="139700"/>
              </a:xfrm>
              <a:custGeom>
                <a:avLst/>
                <a:gdLst>
                  <a:gd name="T0" fmla="*/ 8 w 57"/>
                  <a:gd name="T1" fmla="*/ 14 h 37"/>
                  <a:gd name="T2" fmla="*/ 5 w 57"/>
                  <a:gd name="T3" fmla="*/ 14 h 37"/>
                  <a:gd name="T4" fmla="*/ 6 w 57"/>
                  <a:gd name="T5" fmla="*/ 15 h 37"/>
                  <a:gd name="T6" fmla="*/ 15 w 57"/>
                  <a:gd name="T7" fmla="*/ 22 h 37"/>
                  <a:gd name="T8" fmla="*/ 16 w 57"/>
                  <a:gd name="T9" fmla="*/ 23 h 37"/>
                  <a:gd name="T10" fmla="*/ 28 w 57"/>
                  <a:gd name="T11" fmla="*/ 21 h 37"/>
                  <a:gd name="T12" fmla="*/ 39 w 57"/>
                  <a:gd name="T13" fmla="*/ 18 h 37"/>
                  <a:gd name="T14" fmla="*/ 35 w 57"/>
                  <a:gd name="T15" fmla="*/ 24 h 37"/>
                  <a:gd name="T16" fmla="*/ 20 w 57"/>
                  <a:gd name="T17" fmla="*/ 28 h 37"/>
                  <a:gd name="T18" fmla="*/ 11 w 57"/>
                  <a:gd name="T19" fmla="*/ 30 h 37"/>
                  <a:gd name="T20" fmla="*/ 10 w 57"/>
                  <a:gd name="T21" fmla="*/ 31 h 37"/>
                  <a:gd name="T22" fmla="*/ 0 w 57"/>
                  <a:gd name="T23" fmla="*/ 35 h 37"/>
                  <a:gd name="T24" fmla="*/ 12 w 57"/>
                  <a:gd name="T25" fmla="*/ 36 h 37"/>
                  <a:gd name="T26" fmla="*/ 38 w 57"/>
                  <a:gd name="T27" fmla="*/ 34 h 37"/>
                  <a:gd name="T28" fmla="*/ 55 w 57"/>
                  <a:gd name="T29" fmla="*/ 17 h 37"/>
                  <a:gd name="T30" fmla="*/ 57 w 57"/>
                  <a:gd name="T31" fmla="*/ 12 h 37"/>
                  <a:gd name="T32" fmla="*/ 57 w 57"/>
                  <a:gd name="T33" fmla="*/ 0 h 37"/>
                  <a:gd name="T34" fmla="*/ 31 w 57"/>
                  <a:gd name="T35" fmla="*/ 10 h 37"/>
                  <a:gd name="T36" fmla="*/ 8 w 57"/>
                  <a:gd name="T3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7">
                    <a:moveTo>
                      <a:pt x="8" y="14"/>
                    </a:moveTo>
                    <a:cubicBezTo>
                      <a:pt x="7" y="14"/>
                      <a:pt x="6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9" y="18"/>
                      <a:pt x="12" y="20"/>
                      <a:pt x="15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20" y="22"/>
                      <a:pt x="24" y="22"/>
                      <a:pt x="28" y="21"/>
                    </a:cubicBezTo>
                    <a:cubicBezTo>
                      <a:pt x="31" y="20"/>
                      <a:pt x="35" y="19"/>
                      <a:pt x="39" y="18"/>
                    </a:cubicBezTo>
                    <a:cubicBezTo>
                      <a:pt x="39" y="21"/>
                      <a:pt x="37" y="23"/>
                      <a:pt x="35" y="24"/>
                    </a:cubicBezTo>
                    <a:cubicBezTo>
                      <a:pt x="30" y="27"/>
                      <a:pt x="25" y="27"/>
                      <a:pt x="20" y="28"/>
                    </a:cubicBezTo>
                    <a:cubicBezTo>
                      <a:pt x="17" y="28"/>
                      <a:pt x="14" y="28"/>
                      <a:pt x="11" y="30"/>
                    </a:cubicBezTo>
                    <a:cubicBezTo>
                      <a:pt x="11" y="30"/>
                      <a:pt x="10" y="30"/>
                      <a:pt x="10" y="31"/>
                    </a:cubicBezTo>
                    <a:cubicBezTo>
                      <a:pt x="7" y="32"/>
                      <a:pt x="4" y="33"/>
                      <a:pt x="0" y="35"/>
                    </a:cubicBezTo>
                    <a:cubicBezTo>
                      <a:pt x="4" y="36"/>
                      <a:pt x="8" y="36"/>
                      <a:pt x="12" y="36"/>
                    </a:cubicBezTo>
                    <a:cubicBezTo>
                      <a:pt x="21" y="37"/>
                      <a:pt x="30" y="36"/>
                      <a:pt x="38" y="34"/>
                    </a:cubicBezTo>
                    <a:cubicBezTo>
                      <a:pt x="47" y="31"/>
                      <a:pt x="52" y="25"/>
                      <a:pt x="55" y="17"/>
                    </a:cubicBezTo>
                    <a:cubicBezTo>
                      <a:pt x="56" y="15"/>
                      <a:pt x="57" y="14"/>
                      <a:pt x="57" y="12"/>
                    </a:cubicBezTo>
                    <a:cubicBezTo>
                      <a:pt x="57" y="8"/>
                      <a:pt x="57" y="4"/>
                      <a:pt x="57" y="0"/>
                    </a:cubicBezTo>
                    <a:cubicBezTo>
                      <a:pt x="49" y="4"/>
                      <a:pt x="40" y="8"/>
                      <a:pt x="31" y="10"/>
                    </a:cubicBezTo>
                    <a:cubicBezTo>
                      <a:pt x="23" y="12"/>
                      <a:pt x="16" y="14"/>
                      <a:pt x="8" y="1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0"/>
              <p:cNvSpPr>
                <a:spLocks/>
              </p:cNvSpPr>
              <p:nvPr/>
            </p:nvSpPr>
            <p:spPr bwMode="auto">
              <a:xfrm>
                <a:off x="763588" y="1493838"/>
                <a:ext cx="219075" cy="131763"/>
              </a:xfrm>
              <a:custGeom>
                <a:avLst/>
                <a:gdLst>
                  <a:gd name="T0" fmla="*/ 47 w 58"/>
                  <a:gd name="T1" fmla="*/ 35 h 35"/>
                  <a:gd name="T2" fmla="*/ 58 w 58"/>
                  <a:gd name="T3" fmla="*/ 34 h 35"/>
                  <a:gd name="T4" fmla="*/ 49 w 58"/>
                  <a:gd name="T5" fmla="*/ 30 h 35"/>
                  <a:gd name="T6" fmla="*/ 42 w 58"/>
                  <a:gd name="T7" fmla="*/ 27 h 35"/>
                  <a:gd name="T8" fmla="*/ 30 w 58"/>
                  <a:gd name="T9" fmla="*/ 26 h 35"/>
                  <a:gd name="T10" fmla="*/ 23 w 58"/>
                  <a:gd name="T11" fmla="*/ 24 h 35"/>
                  <a:gd name="T12" fmla="*/ 19 w 58"/>
                  <a:gd name="T13" fmla="*/ 17 h 35"/>
                  <a:gd name="T14" fmla="*/ 25 w 58"/>
                  <a:gd name="T15" fmla="*/ 19 h 35"/>
                  <a:gd name="T16" fmla="*/ 36 w 58"/>
                  <a:gd name="T17" fmla="*/ 21 h 35"/>
                  <a:gd name="T18" fmla="*/ 46 w 58"/>
                  <a:gd name="T19" fmla="*/ 20 h 35"/>
                  <a:gd name="T20" fmla="*/ 52 w 58"/>
                  <a:gd name="T21" fmla="*/ 16 h 35"/>
                  <a:gd name="T22" fmla="*/ 53 w 58"/>
                  <a:gd name="T23" fmla="*/ 14 h 35"/>
                  <a:gd name="T24" fmla="*/ 35 w 58"/>
                  <a:gd name="T25" fmla="*/ 12 h 35"/>
                  <a:gd name="T26" fmla="*/ 18 w 58"/>
                  <a:gd name="T27" fmla="*/ 7 h 35"/>
                  <a:gd name="T28" fmla="*/ 0 w 58"/>
                  <a:gd name="T29" fmla="*/ 0 h 35"/>
                  <a:gd name="T30" fmla="*/ 0 w 58"/>
                  <a:gd name="T31" fmla="*/ 12 h 35"/>
                  <a:gd name="T32" fmla="*/ 2 w 58"/>
                  <a:gd name="T33" fmla="*/ 16 h 35"/>
                  <a:gd name="T34" fmla="*/ 23 w 58"/>
                  <a:gd name="T35" fmla="*/ 33 h 35"/>
                  <a:gd name="T36" fmla="*/ 47 w 58"/>
                  <a:gd name="T3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5">
                    <a:moveTo>
                      <a:pt x="47" y="35"/>
                    </a:moveTo>
                    <a:cubicBezTo>
                      <a:pt x="50" y="35"/>
                      <a:pt x="54" y="35"/>
                      <a:pt x="58" y="34"/>
                    </a:cubicBezTo>
                    <a:cubicBezTo>
                      <a:pt x="55" y="32"/>
                      <a:pt x="52" y="31"/>
                      <a:pt x="49" y="30"/>
                    </a:cubicBezTo>
                    <a:cubicBezTo>
                      <a:pt x="47" y="29"/>
                      <a:pt x="45" y="27"/>
                      <a:pt x="42" y="27"/>
                    </a:cubicBezTo>
                    <a:cubicBezTo>
                      <a:pt x="38" y="26"/>
                      <a:pt x="34" y="26"/>
                      <a:pt x="30" y="26"/>
                    </a:cubicBezTo>
                    <a:cubicBezTo>
                      <a:pt x="27" y="26"/>
                      <a:pt x="25" y="25"/>
                      <a:pt x="23" y="24"/>
                    </a:cubicBezTo>
                    <a:cubicBezTo>
                      <a:pt x="20" y="23"/>
                      <a:pt x="19" y="21"/>
                      <a:pt x="19" y="17"/>
                    </a:cubicBezTo>
                    <a:cubicBezTo>
                      <a:pt x="21" y="18"/>
                      <a:pt x="23" y="19"/>
                      <a:pt x="25" y="19"/>
                    </a:cubicBezTo>
                    <a:cubicBezTo>
                      <a:pt x="29" y="20"/>
                      <a:pt x="32" y="21"/>
                      <a:pt x="36" y="21"/>
                    </a:cubicBezTo>
                    <a:cubicBezTo>
                      <a:pt x="39" y="22"/>
                      <a:pt x="43" y="23"/>
                      <a:pt x="46" y="20"/>
                    </a:cubicBezTo>
                    <a:cubicBezTo>
                      <a:pt x="48" y="18"/>
                      <a:pt x="50" y="17"/>
                      <a:pt x="52" y="16"/>
                    </a:cubicBezTo>
                    <a:cubicBezTo>
                      <a:pt x="52" y="15"/>
                      <a:pt x="53" y="15"/>
                      <a:pt x="53" y="14"/>
                    </a:cubicBezTo>
                    <a:cubicBezTo>
                      <a:pt x="47" y="13"/>
                      <a:pt x="40" y="13"/>
                      <a:pt x="35" y="12"/>
                    </a:cubicBezTo>
                    <a:cubicBezTo>
                      <a:pt x="29" y="10"/>
                      <a:pt x="23" y="9"/>
                      <a:pt x="18" y="7"/>
                    </a:cubicBezTo>
                    <a:cubicBezTo>
                      <a:pt x="12" y="5"/>
                      <a:pt x="6" y="3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1" y="13"/>
                      <a:pt x="1" y="15"/>
                      <a:pt x="2" y="16"/>
                    </a:cubicBezTo>
                    <a:cubicBezTo>
                      <a:pt x="5" y="26"/>
                      <a:pt x="13" y="32"/>
                      <a:pt x="23" y="33"/>
                    </a:cubicBezTo>
                    <a:cubicBezTo>
                      <a:pt x="30" y="35"/>
                      <a:pt x="38" y="35"/>
                      <a:pt x="47" y="3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1860550" y="1282700"/>
                <a:ext cx="319088" cy="561975"/>
              </a:xfrm>
              <a:custGeom>
                <a:avLst/>
                <a:gdLst>
                  <a:gd name="T0" fmla="*/ 17 w 85"/>
                  <a:gd name="T1" fmla="*/ 144 h 149"/>
                  <a:gd name="T2" fmla="*/ 21 w 85"/>
                  <a:gd name="T3" fmla="*/ 135 h 149"/>
                  <a:gd name="T4" fmla="*/ 23 w 85"/>
                  <a:gd name="T5" fmla="*/ 134 h 149"/>
                  <a:gd name="T6" fmla="*/ 30 w 85"/>
                  <a:gd name="T7" fmla="*/ 135 h 149"/>
                  <a:gd name="T8" fmla="*/ 37 w 85"/>
                  <a:gd name="T9" fmla="*/ 137 h 149"/>
                  <a:gd name="T10" fmla="*/ 38 w 85"/>
                  <a:gd name="T11" fmla="*/ 122 h 149"/>
                  <a:gd name="T12" fmla="*/ 56 w 85"/>
                  <a:gd name="T13" fmla="*/ 124 h 149"/>
                  <a:gd name="T14" fmla="*/ 51 w 85"/>
                  <a:gd name="T15" fmla="*/ 107 h 149"/>
                  <a:gd name="T16" fmla="*/ 71 w 85"/>
                  <a:gd name="T17" fmla="*/ 104 h 149"/>
                  <a:gd name="T18" fmla="*/ 71 w 85"/>
                  <a:gd name="T19" fmla="*/ 103 h 149"/>
                  <a:gd name="T20" fmla="*/ 59 w 85"/>
                  <a:gd name="T21" fmla="*/ 89 h 149"/>
                  <a:gd name="T22" fmla="*/ 65 w 85"/>
                  <a:gd name="T23" fmla="*/ 87 h 149"/>
                  <a:gd name="T24" fmla="*/ 80 w 85"/>
                  <a:gd name="T25" fmla="*/ 81 h 149"/>
                  <a:gd name="T26" fmla="*/ 80 w 85"/>
                  <a:gd name="T27" fmla="*/ 78 h 149"/>
                  <a:gd name="T28" fmla="*/ 68 w 85"/>
                  <a:gd name="T29" fmla="*/ 71 h 149"/>
                  <a:gd name="T30" fmla="*/ 62 w 85"/>
                  <a:gd name="T31" fmla="*/ 68 h 149"/>
                  <a:gd name="T32" fmla="*/ 63 w 85"/>
                  <a:gd name="T33" fmla="*/ 68 h 149"/>
                  <a:gd name="T34" fmla="*/ 83 w 85"/>
                  <a:gd name="T35" fmla="*/ 54 h 149"/>
                  <a:gd name="T36" fmla="*/ 85 w 85"/>
                  <a:gd name="T37" fmla="*/ 51 h 149"/>
                  <a:gd name="T38" fmla="*/ 85 w 85"/>
                  <a:gd name="T39" fmla="*/ 50 h 149"/>
                  <a:gd name="T40" fmla="*/ 59 w 85"/>
                  <a:gd name="T41" fmla="*/ 47 h 149"/>
                  <a:gd name="T42" fmla="*/ 71 w 85"/>
                  <a:gd name="T43" fmla="*/ 25 h 149"/>
                  <a:gd name="T44" fmla="*/ 70 w 85"/>
                  <a:gd name="T45" fmla="*/ 0 h 149"/>
                  <a:gd name="T46" fmla="*/ 58 w 85"/>
                  <a:gd name="T47" fmla="*/ 17 h 149"/>
                  <a:gd name="T48" fmla="*/ 51 w 85"/>
                  <a:gd name="T49" fmla="*/ 25 h 149"/>
                  <a:gd name="T50" fmla="*/ 50 w 85"/>
                  <a:gd name="T51" fmla="*/ 27 h 149"/>
                  <a:gd name="T52" fmla="*/ 45 w 85"/>
                  <a:gd name="T53" fmla="*/ 51 h 149"/>
                  <a:gd name="T54" fmla="*/ 47 w 85"/>
                  <a:gd name="T55" fmla="*/ 54 h 149"/>
                  <a:gd name="T56" fmla="*/ 58 w 85"/>
                  <a:gd name="T57" fmla="*/ 60 h 149"/>
                  <a:gd name="T58" fmla="*/ 59 w 85"/>
                  <a:gd name="T59" fmla="*/ 63 h 149"/>
                  <a:gd name="T60" fmla="*/ 50 w 85"/>
                  <a:gd name="T61" fmla="*/ 71 h 149"/>
                  <a:gd name="T62" fmla="*/ 50 w 85"/>
                  <a:gd name="T63" fmla="*/ 77 h 149"/>
                  <a:gd name="T64" fmla="*/ 59 w 85"/>
                  <a:gd name="T65" fmla="*/ 87 h 149"/>
                  <a:gd name="T66" fmla="*/ 43 w 85"/>
                  <a:gd name="T67" fmla="*/ 95 h 149"/>
                  <a:gd name="T68" fmla="*/ 44 w 85"/>
                  <a:gd name="T69" fmla="*/ 97 h 149"/>
                  <a:gd name="T70" fmla="*/ 47 w 85"/>
                  <a:gd name="T71" fmla="*/ 107 h 149"/>
                  <a:gd name="T72" fmla="*/ 43 w 85"/>
                  <a:gd name="T73" fmla="*/ 112 h 149"/>
                  <a:gd name="T74" fmla="*/ 31 w 85"/>
                  <a:gd name="T75" fmla="*/ 113 h 149"/>
                  <a:gd name="T76" fmla="*/ 30 w 85"/>
                  <a:gd name="T77" fmla="*/ 131 h 149"/>
                  <a:gd name="T78" fmla="*/ 13 w 85"/>
                  <a:gd name="T79" fmla="*/ 127 h 149"/>
                  <a:gd name="T80" fmla="*/ 7 w 85"/>
                  <a:gd name="T81" fmla="*/ 140 h 149"/>
                  <a:gd name="T82" fmla="*/ 0 w 85"/>
                  <a:gd name="T83" fmla="*/ 135 h 149"/>
                  <a:gd name="T84" fmla="*/ 0 w 85"/>
                  <a:gd name="T85" fmla="*/ 149 h 149"/>
                  <a:gd name="T86" fmla="*/ 1 w 85"/>
                  <a:gd name="T87" fmla="*/ 148 h 149"/>
                  <a:gd name="T88" fmla="*/ 4 w 85"/>
                  <a:gd name="T89" fmla="*/ 143 h 149"/>
                  <a:gd name="T90" fmla="*/ 13 w 85"/>
                  <a:gd name="T91" fmla="*/ 146 h 149"/>
                  <a:gd name="T92" fmla="*/ 17 w 85"/>
                  <a:gd name="T93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49">
                    <a:moveTo>
                      <a:pt x="17" y="144"/>
                    </a:moveTo>
                    <a:cubicBezTo>
                      <a:pt x="18" y="141"/>
                      <a:pt x="20" y="138"/>
                      <a:pt x="21" y="135"/>
                    </a:cubicBezTo>
                    <a:cubicBezTo>
                      <a:pt x="21" y="134"/>
                      <a:pt x="22" y="133"/>
                      <a:pt x="23" y="134"/>
                    </a:cubicBezTo>
                    <a:cubicBezTo>
                      <a:pt x="25" y="134"/>
                      <a:pt x="27" y="135"/>
                      <a:pt x="30" y="135"/>
                    </a:cubicBezTo>
                    <a:cubicBezTo>
                      <a:pt x="32" y="136"/>
                      <a:pt x="34" y="136"/>
                      <a:pt x="37" y="137"/>
                    </a:cubicBezTo>
                    <a:cubicBezTo>
                      <a:pt x="38" y="132"/>
                      <a:pt x="38" y="127"/>
                      <a:pt x="38" y="122"/>
                    </a:cubicBezTo>
                    <a:cubicBezTo>
                      <a:pt x="44" y="123"/>
                      <a:pt x="49" y="123"/>
                      <a:pt x="56" y="124"/>
                    </a:cubicBezTo>
                    <a:cubicBezTo>
                      <a:pt x="54" y="117"/>
                      <a:pt x="53" y="112"/>
                      <a:pt x="51" y="107"/>
                    </a:cubicBezTo>
                    <a:cubicBezTo>
                      <a:pt x="58" y="106"/>
                      <a:pt x="64" y="105"/>
                      <a:pt x="71" y="104"/>
                    </a:cubicBezTo>
                    <a:cubicBezTo>
                      <a:pt x="71" y="104"/>
                      <a:pt x="71" y="103"/>
                      <a:pt x="71" y="103"/>
                    </a:cubicBezTo>
                    <a:cubicBezTo>
                      <a:pt x="67" y="98"/>
                      <a:pt x="63" y="94"/>
                      <a:pt x="59" y="89"/>
                    </a:cubicBezTo>
                    <a:cubicBezTo>
                      <a:pt x="61" y="88"/>
                      <a:pt x="63" y="87"/>
                      <a:pt x="65" y="87"/>
                    </a:cubicBezTo>
                    <a:cubicBezTo>
                      <a:pt x="70" y="85"/>
                      <a:pt x="75" y="83"/>
                      <a:pt x="80" y="81"/>
                    </a:cubicBezTo>
                    <a:cubicBezTo>
                      <a:pt x="82" y="80"/>
                      <a:pt x="82" y="79"/>
                      <a:pt x="80" y="78"/>
                    </a:cubicBezTo>
                    <a:cubicBezTo>
                      <a:pt x="76" y="76"/>
                      <a:pt x="72" y="74"/>
                      <a:pt x="68" y="71"/>
                    </a:cubicBezTo>
                    <a:cubicBezTo>
                      <a:pt x="66" y="70"/>
                      <a:pt x="64" y="69"/>
                      <a:pt x="62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70" y="64"/>
                      <a:pt x="77" y="59"/>
                      <a:pt x="83" y="54"/>
                    </a:cubicBezTo>
                    <a:cubicBezTo>
                      <a:pt x="84" y="53"/>
                      <a:pt x="85" y="52"/>
                      <a:pt x="85" y="51"/>
                    </a:cubicBezTo>
                    <a:cubicBezTo>
                      <a:pt x="85" y="51"/>
                      <a:pt x="85" y="51"/>
                      <a:pt x="85" y="50"/>
                    </a:cubicBezTo>
                    <a:cubicBezTo>
                      <a:pt x="76" y="49"/>
                      <a:pt x="68" y="48"/>
                      <a:pt x="59" y="47"/>
                    </a:cubicBezTo>
                    <a:cubicBezTo>
                      <a:pt x="67" y="38"/>
                      <a:pt x="67" y="38"/>
                      <a:pt x="71" y="25"/>
                    </a:cubicBezTo>
                    <a:cubicBezTo>
                      <a:pt x="73" y="19"/>
                      <a:pt x="72" y="3"/>
                      <a:pt x="70" y="0"/>
                    </a:cubicBezTo>
                    <a:cubicBezTo>
                      <a:pt x="66" y="6"/>
                      <a:pt x="62" y="12"/>
                      <a:pt x="58" y="17"/>
                    </a:cubicBezTo>
                    <a:cubicBezTo>
                      <a:pt x="56" y="20"/>
                      <a:pt x="53" y="23"/>
                      <a:pt x="51" y="25"/>
                    </a:cubicBezTo>
                    <a:cubicBezTo>
                      <a:pt x="50" y="26"/>
                      <a:pt x="50" y="27"/>
                      <a:pt x="50" y="27"/>
                    </a:cubicBezTo>
                    <a:cubicBezTo>
                      <a:pt x="50" y="36"/>
                      <a:pt x="48" y="43"/>
                      <a:pt x="45" y="51"/>
                    </a:cubicBezTo>
                    <a:cubicBezTo>
                      <a:pt x="45" y="52"/>
                      <a:pt x="45" y="53"/>
                      <a:pt x="47" y="54"/>
                    </a:cubicBezTo>
                    <a:cubicBezTo>
                      <a:pt x="51" y="55"/>
                      <a:pt x="55" y="58"/>
                      <a:pt x="58" y="60"/>
                    </a:cubicBezTo>
                    <a:cubicBezTo>
                      <a:pt x="60" y="61"/>
                      <a:pt x="60" y="62"/>
                      <a:pt x="59" y="63"/>
                    </a:cubicBezTo>
                    <a:cubicBezTo>
                      <a:pt x="56" y="65"/>
                      <a:pt x="53" y="68"/>
                      <a:pt x="50" y="71"/>
                    </a:cubicBezTo>
                    <a:cubicBezTo>
                      <a:pt x="47" y="74"/>
                      <a:pt x="47" y="73"/>
                      <a:pt x="50" y="77"/>
                    </a:cubicBezTo>
                    <a:cubicBezTo>
                      <a:pt x="53" y="80"/>
                      <a:pt x="56" y="84"/>
                      <a:pt x="59" y="87"/>
                    </a:cubicBezTo>
                    <a:cubicBezTo>
                      <a:pt x="53" y="90"/>
                      <a:pt x="48" y="92"/>
                      <a:pt x="43" y="95"/>
                    </a:cubicBezTo>
                    <a:cubicBezTo>
                      <a:pt x="43" y="96"/>
                      <a:pt x="44" y="96"/>
                      <a:pt x="44" y="97"/>
                    </a:cubicBezTo>
                    <a:cubicBezTo>
                      <a:pt x="45" y="100"/>
                      <a:pt x="46" y="103"/>
                      <a:pt x="47" y="107"/>
                    </a:cubicBezTo>
                    <a:cubicBezTo>
                      <a:pt x="49" y="112"/>
                      <a:pt x="49" y="112"/>
                      <a:pt x="43" y="112"/>
                    </a:cubicBezTo>
                    <a:cubicBezTo>
                      <a:pt x="39" y="112"/>
                      <a:pt x="35" y="113"/>
                      <a:pt x="31" y="113"/>
                    </a:cubicBezTo>
                    <a:cubicBezTo>
                      <a:pt x="31" y="119"/>
                      <a:pt x="30" y="125"/>
                      <a:pt x="30" y="131"/>
                    </a:cubicBezTo>
                    <a:cubicBezTo>
                      <a:pt x="24" y="130"/>
                      <a:pt x="18" y="128"/>
                      <a:pt x="13" y="127"/>
                    </a:cubicBezTo>
                    <a:cubicBezTo>
                      <a:pt x="11" y="131"/>
                      <a:pt x="9" y="135"/>
                      <a:pt x="7" y="140"/>
                    </a:cubicBezTo>
                    <a:cubicBezTo>
                      <a:pt x="4" y="138"/>
                      <a:pt x="2" y="136"/>
                      <a:pt x="0" y="135"/>
                    </a:cubicBezTo>
                    <a:cubicBezTo>
                      <a:pt x="0" y="140"/>
                      <a:pt x="0" y="144"/>
                      <a:pt x="0" y="149"/>
                    </a:cubicBezTo>
                    <a:cubicBezTo>
                      <a:pt x="1" y="149"/>
                      <a:pt x="1" y="148"/>
                      <a:pt x="1" y="148"/>
                    </a:cubicBezTo>
                    <a:cubicBezTo>
                      <a:pt x="2" y="146"/>
                      <a:pt x="3" y="144"/>
                      <a:pt x="4" y="143"/>
                    </a:cubicBezTo>
                    <a:cubicBezTo>
                      <a:pt x="7" y="144"/>
                      <a:pt x="10" y="145"/>
                      <a:pt x="13" y="146"/>
                    </a:cubicBezTo>
                    <a:cubicBezTo>
                      <a:pt x="15" y="147"/>
                      <a:pt x="17" y="146"/>
                      <a:pt x="17" y="14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 12"/>
              <p:cNvSpPr>
                <a:spLocks/>
              </p:cNvSpPr>
              <p:nvPr/>
            </p:nvSpPr>
            <p:spPr bwMode="auto">
              <a:xfrm>
                <a:off x="928688" y="1282700"/>
                <a:ext cx="323850" cy="561975"/>
              </a:xfrm>
              <a:custGeom>
                <a:avLst/>
                <a:gdLst>
                  <a:gd name="T0" fmla="*/ 74 w 86"/>
                  <a:gd name="T1" fmla="*/ 128 h 149"/>
                  <a:gd name="T2" fmla="*/ 57 w 86"/>
                  <a:gd name="T3" fmla="*/ 132 h 149"/>
                  <a:gd name="T4" fmla="*/ 55 w 86"/>
                  <a:gd name="T5" fmla="*/ 114 h 149"/>
                  <a:gd name="T6" fmla="*/ 52 w 86"/>
                  <a:gd name="T7" fmla="*/ 114 h 149"/>
                  <a:gd name="T8" fmla="*/ 41 w 86"/>
                  <a:gd name="T9" fmla="*/ 113 h 149"/>
                  <a:gd name="T10" fmla="*/ 39 w 86"/>
                  <a:gd name="T11" fmla="*/ 110 h 149"/>
                  <a:gd name="T12" fmla="*/ 42 w 86"/>
                  <a:gd name="T13" fmla="*/ 100 h 149"/>
                  <a:gd name="T14" fmla="*/ 44 w 86"/>
                  <a:gd name="T15" fmla="*/ 96 h 149"/>
                  <a:gd name="T16" fmla="*/ 27 w 86"/>
                  <a:gd name="T17" fmla="*/ 88 h 149"/>
                  <a:gd name="T18" fmla="*/ 37 w 86"/>
                  <a:gd name="T19" fmla="*/ 77 h 149"/>
                  <a:gd name="T20" fmla="*/ 37 w 86"/>
                  <a:gd name="T21" fmla="*/ 72 h 149"/>
                  <a:gd name="T22" fmla="*/ 28 w 86"/>
                  <a:gd name="T23" fmla="*/ 64 h 149"/>
                  <a:gd name="T24" fmla="*/ 28 w 86"/>
                  <a:gd name="T25" fmla="*/ 61 h 149"/>
                  <a:gd name="T26" fmla="*/ 40 w 86"/>
                  <a:gd name="T27" fmla="*/ 55 h 149"/>
                  <a:gd name="T28" fmla="*/ 41 w 86"/>
                  <a:gd name="T29" fmla="*/ 51 h 149"/>
                  <a:gd name="T30" fmla="*/ 37 w 86"/>
                  <a:gd name="T31" fmla="*/ 33 h 149"/>
                  <a:gd name="T32" fmla="*/ 33 w 86"/>
                  <a:gd name="T33" fmla="*/ 23 h 149"/>
                  <a:gd name="T34" fmla="*/ 31 w 86"/>
                  <a:gd name="T35" fmla="*/ 21 h 149"/>
                  <a:gd name="T36" fmla="*/ 17 w 86"/>
                  <a:gd name="T37" fmla="*/ 0 h 149"/>
                  <a:gd name="T38" fmla="*/ 14 w 86"/>
                  <a:gd name="T39" fmla="*/ 17 h 149"/>
                  <a:gd name="T40" fmla="*/ 28 w 86"/>
                  <a:gd name="T41" fmla="*/ 48 h 149"/>
                  <a:gd name="T42" fmla="*/ 1 w 86"/>
                  <a:gd name="T43" fmla="*/ 51 h 149"/>
                  <a:gd name="T44" fmla="*/ 0 w 86"/>
                  <a:gd name="T45" fmla="*/ 52 h 149"/>
                  <a:gd name="T46" fmla="*/ 24 w 86"/>
                  <a:gd name="T47" fmla="*/ 69 h 149"/>
                  <a:gd name="T48" fmla="*/ 22 w 86"/>
                  <a:gd name="T49" fmla="*/ 70 h 149"/>
                  <a:gd name="T50" fmla="*/ 6 w 86"/>
                  <a:gd name="T51" fmla="*/ 79 h 149"/>
                  <a:gd name="T52" fmla="*/ 6 w 86"/>
                  <a:gd name="T53" fmla="*/ 82 h 149"/>
                  <a:gd name="T54" fmla="*/ 21 w 86"/>
                  <a:gd name="T55" fmla="*/ 88 h 149"/>
                  <a:gd name="T56" fmla="*/ 28 w 86"/>
                  <a:gd name="T57" fmla="*/ 90 h 149"/>
                  <a:gd name="T58" fmla="*/ 15 w 86"/>
                  <a:gd name="T59" fmla="*/ 105 h 149"/>
                  <a:gd name="T60" fmla="*/ 35 w 86"/>
                  <a:gd name="T61" fmla="*/ 108 h 149"/>
                  <a:gd name="T62" fmla="*/ 31 w 86"/>
                  <a:gd name="T63" fmla="*/ 125 h 149"/>
                  <a:gd name="T64" fmla="*/ 49 w 86"/>
                  <a:gd name="T65" fmla="*/ 123 h 149"/>
                  <a:gd name="T66" fmla="*/ 50 w 86"/>
                  <a:gd name="T67" fmla="*/ 138 h 149"/>
                  <a:gd name="T68" fmla="*/ 61 w 86"/>
                  <a:gd name="T69" fmla="*/ 135 h 149"/>
                  <a:gd name="T70" fmla="*/ 66 w 86"/>
                  <a:gd name="T71" fmla="*/ 137 h 149"/>
                  <a:gd name="T72" fmla="*/ 70 w 86"/>
                  <a:gd name="T73" fmla="*/ 145 h 149"/>
                  <a:gd name="T74" fmla="*/ 74 w 86"/>
                  <a:gd name="T75" fmla="*/ 147 h 149"/>
                  <a:gd name="T76" fmla="*/ 83 w 86"/>
                  <a:gd name="T77" fmla="*/ 144 h 149"/>
                  <a:gd name="T78" fmla="*/ 86 w 86"/>
                  <a:gd name="T79" fmla="*/ 149 h 149"/>
                  <a:gd name="T80" fmla="*/ 86 w 86"/>
                  <a:gd name="T81" fmla="*/ 146 h 149"/>
                  <a:gd name="T82" fmla="*/ 86 w 86"/>
                  <a:gd name="T83" fmla="*/ 136 h 149"/>
                  <a:gd name="T84" fmla="*/ 80 w 86"/>
                  <a:gd name="T85" fmla="*/ 141 h 149"/>
                  <a:gd name="T86" fmla="*/ 74 w 86"/>
                  <a:gd name="T87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149">
                    <a:moveTo>
                      <a:pt x="74" y="128"/>
                    </a:moveTo>
                    <a:cubicBezTo>
                      <a:pt x="69" y="129"/>
                      <a:pt x="63" y="131"/>
                      <a:pt x="57" y="132"/>
                    </a:cubicBezTo>
                    <a:cubicBezTo>
                      <a:pt x="57" y="126"/>
                      <a:pt x="56" y="120"/>
                      <a:pt x="55" y="114"/>
                    </a:cubicBezTo>
                    <a:cubicBezTo>
                      <a:pt x="54" y="114"/>
                      <a:pt x="53" y="114"/>
                      <a:pt x="52" y="114"/>
                    </a:cubicBezTo>
                    <a:cubicBezTo>
                      <a:pt x="48" y="113"/>
                      <a:pt x="45" y="113"/>
                      <a:pt x="41" y="113"/>
                    </a:cubicBezTo>
                    <a:cubicBezTo>
                      <a:pt x="38" y="113"/>
                      <a:pt x="38" y="112"/>
                      <a:pt x="39" y="110"/>
                    </a:cubicBezTo>
                    <a:cubicBezTo>
                      <a:pt x="40" y="106"/>
                      <a:pt x="41" y="103"/>
                      <a:pt x="42" y="100"/>
                    </a:cubicBezTo>
                    <a:cubicBezTo>
                      <a:pt x="42" y="99"/>
                      <a:pt x="43" y="97"/>
                      <a:pt x="44" y="96"/>
                    </a:cubicBezTo>
                    <a:cubicBezTo>
                      <a:pt x="38" y="93"/>
                      <a:pt x="33" y="91"/>
                      <a:pt x="27" y="88"/>
                    </a:cubicBezTo>
                    <a:cubicBezTo>
                      <a:pt x="31" y="84"/>
                      <a:pt x="34" y="81"/>
                      <a:pt x="37" y="77"/>
                    </a:cubicBezTo>
                    <a:cubicBezTo>
                      <a:pt x="39" y="75"/>
                      <a:pt x="39" y="75"/>
                      <a:pt x="37" y="72"/>
                    </a:cubicBezTo>
                    <a:cubicBezTo>
                      <a:pt x="34" y="70"/>
                      <a:pt x="31" y="67"/>
                      <a:pt x="28" y="64"/>
                    </a:cubicBezTo>
                    <a:cubicBezTo>
                      <a:pt x="27" y="63"/>
                      <a:pt x="26" y="62"/>
                      <a:pt x="28" y="61"/>
                    </a:cubicBezTo>
                    <a:cubicBezTo>
                      <a:pt x="32" y="59"/>
                      <a:pt x="36" y="56"/>
                      <a:pt x="40" y="55"/>
                    </a:cubicBezTo>
                    <a:cubicBezTo>
                      <a:pt x="42" y="54"/>
                      <a:pt x="42" y="53"/>
                      <a:pt x="41" y="51"/>
                    </a:cubicBezTo>
                    <a:cubicBezTo>
                      <a:pt x="38" y="45"/>
                      <a:pt x="37" y="39"/>
                      <a:pt x="37" y="33"/>
                    </a:cubicBezTo>
                    <a:cubicBezTo>
                      <a:pt x="37" y="28"/>
                      <a:pt x="36" y="26"/>
                      <a:pt x="33" y="23"/>
                    </a:cubicBezTo>
                    <a:cubicBezTo>
                      <a:pt x="32" y="23"/>
                      <a:pt x="32" y="22"/>
                      <a:pt x="31" y="21"/>
                    </a:cubicBezTo>
                    <a:cubicBezTo>
                      <a:pt x="26" y="15"/>
                      <a:pt x="21" y="9"/>
                      <a:pt x="17" y="0"/>
                    </a:cubicBezTo>
                    <a:cubicBezTo>
                      <a:pt x="14" y="6"/>
                      <a:pt x="14" y="11"/>
                      <a:pt x="14" y="17"/>
                    </a:cubicBezTo>
                    <a:cubicBezTo>
                      <a:pt x="15" y="29"/>
                      <a:pt x="18" y="40"/>
                      <a:pt x="28" y="48"/>
                    </a:cubicBezTo>
                    <a:cubicBezTo>
                      <a:pt x="19" y="49"/>
                      <a:pt x="9" y="50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7" y="60"/>
                      <a:pt x="16" y="64"/>
                      <a:pt x="24" y="69"/>
                    </a:cubicBezTo>
                    <a:cubicBezTo>
                      <a:pt x="23" y="70"/>
                      <a:pt x="23" y="70"/>
                      <a:pt x="22" y="70"/>
                    </a:cubicBezTo>
                    <a:cubicBezTo>
                      <a:pt x="17" y="73"/>
                      <a:pt x="11" y="76"/>
                      <a:pt x="6" y="79"/>
                    </a:cubicBezTo>
                    <a:cubicBezTo>
                      <a:pt x="4" y="80"/>
                      <a:pt x="4" y="81"/>
                      <a:pt x="6" y="82"/>
                    </a:cubicBezTo>
                    <a:cubicBezTo>
                      <a:pt x="11" y="84"/>
                      <a:pt x="16" y="86"/>
                      <a:pt x="21" y="88"/>
                    </a:cubicBezTo>
                    <a:cubicBezTo>
                      <a:pt x="23" y="88"/>
                      <a:pt x="25" y="89"/>
                      <a:pt x="28" y="90"/>
                    </a:cubicBezTo>
                    <a:cubicBezTo>
                      <a:pt x="23" y="94"/>
                      <a:pt x="19" y="99"/>
                      <a:pt x="15" y="105"/>
                    </a:cubicBezTo>
                    <a:cubicBezTo>
                      <a:pt x="22" y="106"/>
                      <a:pt x="29" y="107"/>
                      <a:pt x="35" y="108"/>
                    </a:cubicBezTo>
                    <a:cubicBezTo>
                      <a:pt x="34" y="113"/>
                      <a:pt x="32" y="118"/>
                      <a:pt x="31" y="125"/>
                    </a:cubicBezTo>
                    <a:cubicBezTo>
                      <a:pt x="37" y="124"/>
                      <a:pt x="43" y="124"/>
                      <a:pt x="49" y="123"/>
                    </a:cubicBezTo>
                    <a:cubicBezTo>
                      <a:pt x="49" y="128"/>
                      <a:pt x="49" y="133"/>
                      <a:pt x="50" y="138"/>
                    </a:cubicBezTo>
                    <a:cubicBezTo>
                      <a:pt x="54" y="137"/>
                      <a:pt x="58" y="136"/>
                      <a:pt x="61" y="135"/>
                    </a:cubicBezTo>
                    <a:cubicBezTo>
                      <a:pt x="65" y="134"/>
                      <a:pt x="65" y="134"/>
                      <a:pt x="66" y="137"/>
                    </a:cubicBezTo>
                    <a:cubicBezTo>
                      <a:pt x="67" y="140"/>
                      <a:pt x="69" y="142"/>
                      <a:pt x="70" y="145"/>
                    </a:cubicBezTo>
                    <a:cubicBezTo>
                      <a:pt x="70" y="147"/>
                      <a:pt x="72" y="148"/>
                      <a:pt x="74" y="147"/>
                    </a:cubicBezTo>
                    <a:cubicBezTo>
                      <a:pt x="77" y="146"/>
                      <a:pt x="80" y="145"/>
                      <a:pt x="83" y="144"/>
                    </a:cubicBezTo>
                    <a:cubicBezTo>
                      <a:pt x="84" y="145"/>
                      <a:pt x="85" y="147"/>
                      <a:pt x="86" y="149"/>
                    </a:cubicBezTo>
                    <a:cubicBezTo>
                      <a:pt x="86" y="148"/>
                      <a:pt x="86" y="147"/>
                      <a:pt x="86" y="146"/>
                    </a:cubicBezTo>
                    <a:cubicBezTo>
                      <a:pt x="86" y="143"/>
                      <a:pt x="86" y="140"/>
                      <a:pt x="86" y="136"/>
                    </a:cubicBezTo>
                    <a:cubicBezTo>
                      <a:pt x="84" y="138"/>
                      <a:pt x="82" y="139"/>
                      <a:pt x="80" y="141"/>
                    </a:cubicBezTo>
                    <a:cubicBezTo>
                      <a:pt x="78" y="136"/>
                      <a:pt x="76" y="132"/>
                      <a:pt x="74" y="1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1054100" y="1377950"/>
                <a:ext cx="198438" cy="401638"/>
              </a:xfrm>
              <a:custGeom>
                <a:avLst/>
                <a:gdLst>
                  <a:gd name="T0" fmla="*/ 40 w 53"/>
                  <a:gd name="T1" fmla="*/ 60 h 107"/>
                  <a:gd name="T2" fmla="*/ 45 w 53"/>
                  <a:gd name="T3" fmla="*/ 46 h 107"/>
                  <a:gd name="T4" fmla="*/ 42 w 53"/>
                  <a:gd name="T5" fmla="*/ 34 h 107"/>
                  <a:gd name="T6" fmla="*/ 37 w 53"/>
                  <a:gd name="T7" fmla="*/ 31 h 107"/>
                  <a:gd name="T8" fmla="*/ 10 w 53"/>
                  <a:gd name="T9" fmla="*/ 2 h 107"/>
                  <a:gd name="T10" fmla="*/ 9 w 53"/>
                  <a:gd name="T11" fmla="*/ 0 h 107"/>
                  <a:gd name="T12" fmla="*/ 8 w 53"/>
                  <a:gd name="T13" fmla="*/ 1 h 107"/>
                  <a:gd name="T14" fmla="*/ 15 w 53"/>
                  <a:gd name="T15" fmla="*/ 30 h 107"/>
                  <a:gd name="T16" fmla="*/ 0 w 53"/>
                  <a:gd name="T17" fmla="*/ 38 h 107"/>
                  <a:gd name="T18" fmla="*/ 10 w 53"/>
                  <a:gd name="T19" fmla="*/ 47 h 107"/>
                  <a:gd name="T20" fmla="*/ 10 w 53"/>
                  <a:gd name="T21" fmla="*/ 51 h 107"/>
                  <a:gd name="T22" fmla="*/ 1 w 53"/>
                  <a:gd name="T23" fmla="*/ 61 h 107"/>
                  <a:gd name="T24" fmla="*/ 18 w 53"/>
                  <a:gd name="T25" fmla="*/ 67 h 107"/>
                  <a:gd name="T26" fmla="*/ 10 w 53"/>
                  <a:gd name="T27" fmla="*/ 83 h 107"/>
                  <a:gd name="T28" fmla="*/ 25 w 53"/>
                  <a:gd name="T29" fmla="*/ 83 h 107"/>
                  <a:gd name="T30" fmla="*/ 28 w 53"/>
                  <a:gd name="T31" fmla="*/ 86 h 107"/>
                  <a:gd name="T32" fmla="*/ 28 w 53"/>
                  <a:gd name="T33" fmla="*/ 97 h 107"/>
                  <a:gd name="T34" fmla="*/ 31 w 53"/>
                  <a:gd name="T35" fmla="*/ 99 h 107"/>
                  <a:gd name="T36" fmla="*/ 33 w 53"/>
                  <a:gd name="T37" fmla="*/ 99 h 107"/>
                  <a:gd name="T38" fmla="*/ 44 w 53"/>
                  <a:gd name="T39" fmla="*/ 95 h 107"/>
                  <a:gd name="T40" fmla="*/ 48 w 53"/>
                  <a:gd name="T41" fmla="*/ 105 h 107"/>
                  <a:gd name="T42" fmla="*/ 51 w 53"/>
                  <a:gd name="T43" fmla="*/ 106 h 107"/>
                  <a:gd name="T44" fmla="*/ 53 w 53"/>
                  <a:gd name="T45" fmla="*/ 105 h 107"/>
                  <a:gd name="T46" fmla="*/ 53 w 53"/>
                  <a:gd name="T47" fmla="*/ 77 h 107"/>
                  <a:gd name="T48" fmla="*/ 53 w 53"/>
                  <a:gd name="T49" fmla="*/ 77 h 107"/>
                  <a:gd name="T50" fmla="*/ 40 w 53"/>
                  <a:gd name="T51" fmla="*/ 6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07">
                    <a:moveTo>
                      <a:pt x="40" y="60"/>
                    </a:moveTo>
                    <a:cubicBezTo>
                      <a:pt x="40" y="55"/>
                      <a:pt x="42" y="50"/>
                      <a:pt x="45" y="46"/>
                    </a:cubicBezTo>
                    <a:cubicBezTo>
                      <a:pt x="47" y="41"/>
                      <a:pt x="47" y="37"/>
                      <a:pt x="42" y="34"/>
                    </a:cubicBezTo>
                    <a:cubicBezTo>
                      <a:pt x="41" y="33"/>
                      <a:pt x="39" y="32"/>
                      <a:pt x="37" y="31"/>
                    </a:cubicBezTo>
                    <a:cubicBezTo>
                      <a:pt x="27" y="23"/>
                      <a:pt x="17" y="14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1"/>
                      <a:pt x="10" y="21"/>
                      <a:pt x="15" y="30"/>
                    </a:cubicBezTo>
                    <a:cubicBezTo>
                      <a:pt x="10" y="33"/>
                      <a:pt x="5" y="34"/>
                      <a:pt x="0" y="38"/>
                    </a:cubicBezTo>
                    <a:cubicBezTo>
                      <a:pt x="4" y="41"/>
                      <a:pt x="7" y="44"/>
                      <a:pt x="10" y="47"/>
                    </a:cubicBezTo>
                    <a:cubicBezTo>
                      <a:pt x="13" y="49"/>
                      <a:pt x="13" y="49"/>
                      <a:pt x="10" y="51"/>
                    </a:cubicBezTo>
                    <a:cubicBezTo>
                      <a:pt x="7" y="54"/>
                      <a:pt x="4" y="57"/>
                      <a:pt x="1" y="61"/>
                    </a:cubicBezTo>
                    <a:cubicBezTo>
                      <a:pt x="7" y="63"/>
                      <a:pt x="12" y="65"/>
                      <a:pt x="18" y="67"/>
                    </a:cubicBezTo>
                    <a:cubicBezTo>
                      <a:pt x="15" y="72"/>
                      <a:pt x="11" y="77"/>
                      <a:pt x="10" y="83"/>
                    </a:cubicBezTo>
                    <a:cubicBezTo>
                      <a:pt x="16" y="83"/>
                      <a:pt x="21" y="83"/>
                      <a:pt x="25" y="83"/>
                    </a:cubicBezTo>
                    <a:cubicBezTo>
                      <a:pt x="27" y="83"/>
                      <a:pt x="28" y="84"/>
                      <a:pt x="28" y="86"/>
                    </a:cubicBezTo>
                    <a:cubicBezTo>
                      <a:pt x="28" y="89"/>
                      <a:pt x="28" y="93"/>
                      <a:pt x="28" y="97"/>
                    </a:cubicBezTo>
                    <a:cubicBezTo>
                      <a:pt x="28" y="99"/>
                      <a:pt x="29" y="100"/>
                      <a:pt x="31" y="99"/>
                    </a:cubicBezTo>
                    <a:cubicBezTo>
                      <a:pt x="31" y="99"/>
                      <a:pt x="32" y="99"/>
                      <a:pt x="33" y="99"/>
                    </a:cubicBezTo>
                    <a:cubicBezTo>
                      <a:pt x="36" y="97"/>
                      <a:pt x="40" y="96"/>
                      <a:pt x="44" y="95"/>
                    </a:cubicBezTo>
                    <a:cubicBezTo>
                      <a:pt x="45" y="98"/>
                      <a:pt x="47" y="102"/>
                      <a:pt x="48" y="105"/>
                    </a:cubicBezTo>
                    <a:cubicBezTo>
                      <a:pt x="49" y="107"/>
                      <a:pt x="49" y="107"/>
                      <a:pt x="51" y="106"/>
                    </a:cubicBezTo>
                    <a:cubicBezTo>
                      <a:pt x="52" y="105"/>
                      <a:pt x="52" y="105"/>
                      <a:pt x="53" y="105"/>
                    </a:cubicBezTo>
                    <a:cubicBezTo>
                      <a:pt x="53" y="96"/>
                      <a:pt x="53" y="86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5" y="74"/>
                      <a:pt x="41" y="68"/>
                      <a:pt x="40" y="6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1860550" y="1377950"/>
                <a:ext cx="198438" cy="401638"/>
              </a:xfrm>
              <a:custGeom>
                <a:avLst/>
                <a:gdLst>
                  <a:gd name="T0" fmla="*/ 3 w 53"/>
                  <a:gd name="T1" fmla="*/ 106 h 107"/>
                  <a:gd name="T2" fmla="*/ 6 w 53"/>
                  <a:gd name="T3" fmla="*/ 105 h 107"/>
                  <a:gd name="T4" fmla="*/ 10 w 53"/>
                  <a:gd name="T5" fmla="*/ 94 h 107"/>
                  <a:gd name="T6" fmla="*/ 13 w 53"/>
                  <a:gd name="T7" fmla="*/ 95 h 107"/>
                  <a:gd name="T8" fmla="*/ 23 w 53"/>
                  <a:gd name="T9" fmla="*/ 99 h 107"/>
                  <a:gd name="T10" fmla="*/ 26 w 53"/>
                  <a:gd name="T11" fmla="*/ 96 h 107"/>
                  <a:gd name="T12" fmla="*/ 26 w 53"/>
                  <a:gd name="T13" fmla="*/ 86 h 107"/>
                  <a:gd name="T14" fmla="*/ 29 w 53"/>
                  <a:gd name="T15" fmla="*/ 83 h 107"/>
                  <a:gd name="T16" fmla="*/ 43 w 53"/>
                  <a:gd name="T17" fmla="*/ 83 h 107"/>
                  <a:gd name="T18" fmla="*/ 43 w 53"/>
                  <a:gd name="T19" fmla="*/ 82 h 107"/>
                  <a:gd name="T20" fmla="*/ 36 w 53"/>
                  <a:gd name="T21" fmla="*/ 67 h 107"/>
                  <a:gd name="T22" fmla="*/ 52 w 53"/>
                  <a:gd name="T23" fmla="*/ 61 h 107"/>
                  <a:gd name="T24" fmla="*/ 42 w 53"/>
                  <a:gd name="T25" fmla="*/ 50 h 107"/>
                  <a:gd name="T26" fmla="*/ 43 w 53"/>
                  <a:gd name="T27" fmla="*/ 46 h 107"/>
                  <a:gd name="T28" fmla="*/ 53 w 53"/>
                  <a:gd name="T29" fmla="*/ 38 h 107"/>
                  <a:gd name="T30" fmla="*/ 53 w 53"/>
                  <a:gd name="T31" fmla="*/ 37 h 107"/>
                  <a:gd name="T32" fmla="*/ 38 w 53"/>
                  <a:gd name="T33" fmla="*/ 29 h 107"/>
                  <a:gd name="T34" fmla="*/ 44 w 53"/>
                  <a:gd name="T35" fmla="*/ 0 h 107"/>
                  <a:gd name="T36" fmla="*/ 43 w 53"/>
                  <a:gd name="T37" fmla="*/ 2 h 107"/>
                  <a:gd name="T38" fmla="*/ 27 w 53"/>
                  <a:gd name="T39" fmla="*/ 21 h 107"/>
                  <a:gd name="T40" fmla="*/ 11 w 53"/>
                  <a:gd name="T41" fmla="*/ 34 h 107"/>
                  <a:gd name="T42" fmla="*/ 8 w 53"/>
                  <a:gd name="T43" fmla="*/ 43 h 107"/>
                  <a:gd name="T44" fmla="*/ 12 w 53"/>
                  <a:gd name="T45" fmla="*/ 51 h 107"/>
                  <a:gd name="T46" fmla="*/ 3 w 53"/>
                  <a:gd name="T47" fmla="*/ 76 h 107"/>
                  <a:gd name="T48" fmla="*/ 0 w 53"/>
                  <a:gd name="T49" fmla="*/ 77 h 107"/>
                  <a:gd name="T50" fmla="*/ 0 w 53"/>
                  <a:gd name="T51" fmla="*/ 104 h 107"/>
                  <a:gd name="T52" fmla="*/ 3 w 53"/>
                  <a:gd name="T53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107">
                    <a:moveTo>
                      <a:pt x="3" y="106"/>
                    </a:moveTo>
                    <a:cubicBezTo>
                      <a:pt x="4" y="107"/>
                      <a:pt x="5" y="107"/>
                      <a:pt x="6" y="105"/>
                    </a:cubicBezTo>
                    <a:cubicBezTo>
                      <a:pt x="7" y="102"/>
                      <a:pt x="9" y="98"/>
                      <a:pt x="10" y="94"/>
                    </a:cubicBezTo>
                    <a:cubicBezTo>
                      <a:pt x="11" y="95"/>
                      <a:pt x="12" y="95"/>
                      <a:pt x="13" y="95"/>
                    </a:cubicBezTo>
                    <a:cubicBezTo>
                      <a:pt x="16" y="96"/>
                      <a:pt x="19" y="98"/>
                      <a:pt x="23" y="99"/>
                    </a:cubicBezTo>
                    <a:cubicBezTo>
                      <a:pt x="25" y="99"/>
                      <a:pt x="26" y="98"/>
                      <a:pt x="26" y="96"/>
                    </a:cubicBezTo>
                    <a:cubicBezTo>
                      <a:pt x="26" y="93"/>
                      <a:pt x="26" y="89"/>
                      <a:pt x="26" y="86"/>
                    </a:cubicBezTo>
                    <a:cubicBezTo>
                      <a:pt x="26" y="83"/>
                      <a:pt x="26" y="83"/>
                      <a:pt x="29" y="83"/>
                    </a:cubicBezTo>
                    <a:cubicBezTo>
                      <a:pt x="33" y="83"/>
                      <a:pt x="38" y="83"/>
                      <a:pt x="43" y="83"/>
                    </a:cubicBezTo>
                    <a:cubicBezTo>
                      <a:pt x="43" y="82"/>
                      <a:pt x="43" y="82"/>
                      <a:pt x="43" y="82"/>
                    </a:cubicBezTo>
                    <a:cubicBezTo>
                      <a:pt x="41" y="77"/>
                      <a:pt x="38" y="72"/>
                      <a:pt x="36" y="67"/>
                    </a:cubicBezTo>
                    <a:cubicBezTo>
                      <a:pt x="41" y="65"/>
                      <a:pt x="46" y="63"/>
                      <a:pt x="52" y="61"/>
                    </a:cubicBezTo>
                    <a:cubicBezTo>
                      <a:pt x="48" y="57"/>
                      <a:pt x="45" y="53"/>
                      <a:pt x="42" y="50"/>
                    </a:cubicBezTo>
                    <a:cubicBezTo>
                      <a:pt x="40" y="48"/>
                      <a:pt x="40" y="48"/>
                      <a:pt x="43" y="46"/>
                    </a:cubicBezTo>
                    <a:cubicBezTo>
                      <a:pt x="46" y="44"/>
                      <a:pt x="49" y="41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48" y="34"/>
                      <a:pt x="43" y="32"/>
                      <a:pt x="38" y="29"/>
                    </a:cubicBezTo>
                    <a:cubicBezTo>
                      <a:pt x="43" y="20"/>
                      <a:pt x="45" y="11"/>
                      <a:pt x="44" y="0"/>
                    </a:cubicBezTo>
                    <a:cubicBezTo>
                      <a:pt x="44" y="1"/>
                      <a:pt x="43" y="1"/>
                      <a:pt x="43" y="2"/>
                    </a:cubicBezTo>
                    <a:cubicBezTo>
                      <a:pt x="39" y="9"/>
                      <a:pt x="34" y="16"/>
                      <a:pt x="27" y="21"/>
                    </a:cubicBezTo>
                    <a:cubicBezTo>
                      <a:pt x="22" y="26"/>
                      <a:pt x="17" y="30"/>
                      <a:pt x="11" y="34"/>
                    </a:cubicBezTo>
                    <a:cubicBezTo>
                      <a:pt x="8" y="36"/>
                      <a:pt x="7" y="39"/>
                      <a:pt x="8" y="43"/>
                    </a:cubicBezTo>
                    <a:cubicBezTo>
                      <a:pt x="9" y="45"/>
                      <a:pt x="11" y="48"/>
                      <a:pt x="12" y="51"/>
                    </a:cubicBezTo>
                    <a:cubicBezTo>
                      <a:pt x="16" y="61"/>
                      <a:pt x="12" y="71"/>
                      <a:pt x="3" y="76"/>
                    </a:cubicBezTo>
                    <a:cubicBezTo>
                      <a:pt x="2" y="76"/>
                      <a:pt x="1" y="77"/>
                      <a:pt x="0" y="77"/>
                    </a:cubicBezTo>
                    <a:cubicBezTo>
                      <a:pt x="0" y="86"/>
                      <a:pt x="0" y="95"/>
                      <a:pt x="0" y="104"/>
                    </a:cubicBezTo>
                    <a:cubicBezTo>
                      <a:pt x="1" y="105"/>
                      <a:pt x="2" y="105"/>
                      <a:pt x="3" y="10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/>
            </p:nvSpPr>
            <p:spPr bwMode="auto">
              <a:xfrm>
                <a:off x="1589088" y="1189038"/>
                <a:ext cx="255588" cy="161925"/>
              </a:xfrm>
              <a:custGeom>
                <a:avLst/>
                <a:gdLst>
                  <a:gd name="T0" fmla="*/ 38 w 68"/>
                  <a:gd name="T1" fmla="*/ 41 h 43"/>
                  <a:gd name="T2" fmla="*/ 49 w 68"/>
                  <a:gd name="T3" fmla="*/ 32 h 43"/>
                  <a:gd name="T4" fmla="*/ 66 w 68"/>
                  <a:gd name="T5" fmla="*/ 12 h 43"/>
                  <a:gd name="T6" fmla="*/ 62 w 68"/>
                  <a:gd name="T7" fmla="*/ 7 h 43"/>
                  <a:gd name="T8" fmla="*/ 25 w 68"/>
                  <a:gd name="T9" fmla="*/ 6 h 43"/>
                  <a:gd name="T10" fmla="*/ 7 w 68"/>
                  <a:gd name="T11" fmla="*/ 2 h 43"/>
                  <a:gd name="T12" fmla="*/ 1 w 68"/>
                  <a:gd name="T13" fmla="*/ 0 h 43"/>
                  <a:gd name="T14" fmla="*/ 9 w 68"/>
                  <a:gd name="T15" fmla="*/ 11 h 43"/>
                  <a:gd name="T16" fmla="*/ 0 w 68"/>
                  <a:gd name="T17" fmla="*/ 13 h 43"/>
                  <a:gd name="T18" fmla="*/ 11 w 68"/>
                  <a:gd name="T19" fmla="*/ 19 h 43"/>
                  <a:gd name="T20" fmla="*/ 4 w 68"/>
                  <a:gd name="T21" fmla="*/ 24 h 43"/>
                  <a:gd name="T22" fmla="*/ 14 w 68"/>
                  <a:gd name="T23" fmla="*/ 25 h 43"/>
                  <a:gd name="T24" fmla="*/ 1 w 68"/>
                  <a:gd name="T25" fmla="*/ 35 h 43"/>
                  <a:gd name="T26" fmla="*/ 25 w 68"/>
                  <a:gd name="T27" fmla="*/ 30 h 43"/>
                  <a:gd name="T28" fmla="*/ 25 w 68"/>
                  <a:gd name="T29" fmla="*/ 43 h 43"/>
                  <a:gd name="T30" fmla="*/ 35 w 68"/>
                  <a:gd name="T31" fmla="*/ 33 h 43"/>
                  <a:gd name="T32" fmla="*/ 38 w 68"/>
                  <a:gd name="T33" fmla="*/ 41 h 43"/>
                  <a:gd name="T34" fmla="*/ 42 w 68"/>
                  <a:gd name="T35" fmla="*/ 12 h 43"/>
                  <a:gd name="T36" fmla="*/ 55 w 68"/>
                  <a:gd name="T37" fmla="*/ 12 h 43"/>
                  <a:gd name="T38" fmla="*/ 56 w 68"/>
                  <a:gd name="T39" fmla="*/ 15 h 43"/>
                  <a:gd name="T40" fmla="*/ 56 w 68"/>
                  <a:gd name="T41" fmla="*/ 15 h 43"/>
                  <a:gd name="T42" fmla="*/ 50 w 68"/>
                  <a:gd name="T43" fmla="*/ 17 h 43"/>
                  <a:gd name="T44" fmla="*/ 42 w 68"/>
                  <a:gd name="T45" fmla="*/ 13 h 43"/>
                  <a:gd name="T46" fmla="*/ 42 w 68"/>
                  <a:gd name="T4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43">
                    <a:moveTo>
                      <a:pt x="38" y="41"/>
                    </a:moveTo>
                    <a:cubicBezTo>
                      <a:pt x="42" y="38"/>
                      <a:pt x="45" y="35"/>
                      <a:pt x="49" y="32"/>
                    </a:cubicBezTo>
                    <a:cubicBezTo>
                      <a:pt x="56" y="27"/>
                      <a:pt x="62" y="20"/>
                      <a:pt x="66" y="12"/>
                    </a:cubicBezTo>
                    <a:cubicBezTo>
                      <a:pt x="68" y="8"/>
                      <a:pt x="67" y="7"/>
                      <a:pt x="62" y="7"/>
                    </a:cubicBezTo>
                    <a:cubicBezTo>
                      <a:pt x="50" y="6"/>
                      <a:pt x="37" y="6"/>
                      <a:pt x="25" y="6"/>
                    </a:cubicBezTo>
                    <a:cubicBezTo>
                      <a:pt x="19" y="6"/>
                      <a:pt x="13" y="4"/>
                      <a:pt x="7" y="2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2" y="5"/>
                      <a:pt x="5" y="7"/>
                      <a:pt x="9" y="11"/>
                    </a:cubicBezTo>
                    <a:cubicBezTo>
                      <a:pt x="6" y="11"/>
                      <a:pt x="3" y="12"/>
                      <a:pt x="0" y="13"/>
                    </a:cubicBezTo>
                    <a:cubicBezTo>
                      <a:pt x="3" y="16"/>
                      <a:pt x="7" y="17"/>
                      <a:pt x="11" y="19"/>
                    </a:cubicBezTo>
                    <a:cubicBezTo>
                      <a:pt x="9" y="20"/>
                      <a:pt x="6" y="22"/>
                      <a:pt x="4" y="24"/>
                    </a:cubicBezTo>
                    <a:cubicBezTo>
                      <a:pt x="7" y="26"/>
                      <a:pt x="11" y="25"/>
                      <a:pt x="14" y="25"/>
                    </a:cubicBezTo>
                    <a:cubicBezTo>
                      <a:pt x="11" y="30"/>
                      <a:pt x="7" y="33"/>
                      <a:pt x="1" y="35"/>
                    </a:cubicBezTo>
                    <a:cubicBezTo>
                      <a:pt x="10" y="39"/>
                      <a:pt x="18" y="35"/>
                      <a:pt x="25" y="30"/>
                    </a:cubicBezTo>
                    <a:cubicBezTo>
                      <a:pt x="25" y="35"/>
                      <a:pt x="25" y="39"/>
                      <a:pt x="25" y="43"/>
                    </a:cubicBezTo>
                    <a:cubicBezTo>
                      <a:pt x="29" y="41"/>
                      <a:pt x="31" y="37"/>
                      <a:pt x="35" y="33"/>
                    </a:cubicBezTo>
                    <a:cubicBezTo>
                      <a:pt x="37" y="36"/>
                      <a:pt x="37" y="39"/>
                      <a:pt x="38" y="41"/>
                    </a:cubicBezTo>
                    <a:close/>
                    <a:moveTo>
                      <a:pt x="42" y="12"/>
                    </a:moveTo>
                    <a:cubicBezTo>
                      <a:pt x="46" y="12"/>
                      <a:pt x="51" y="12"/>
                      <a:pt x="55" y="12"/>
                    </a:cubicBezTo>
                    <a:cubicBezTo>
                      <a:pt x="57" y="12"/>
                      <a:pt x="58" y="13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4" y="19"/>
                      <a:pt x="54" y="19"/>
                      <a:pt x="50" y="17"/>
                    </a:cubicBezTo>
                    <a:cubicBezTo>
                      <a:pt x="47" y="16"/>
                      <a:pt x="44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1276350" y="1189038"/>
                <a:ext cx="247650" cy="161925"/>
              </a:xfrm>
              <a:custGeom>
                <a:avLst/>
                <a:gdLst>
                  <a:gd name="T0" fmla="*/ 31 w 66"/>
                  <a:gd name="T1" fmla="*/ 34 h 43"/>
                  <a:gd name="T2" fmla="*/ 41 w 66"/>
                  <a:gd name="T3" fmla="*/ 43 h 43"/>
                  <a:gd name="T4" fmla="*/ 41 w 66"/>
                  <a:gd name="T5" fmla="*/ 30 h 43"/>
                  <a:gd name="T6" fmla="*/ 64 w 66"/>
                  <a:gd name="T7" fmla="*/ 35 h 43"/>
                  <a:gd name="T8" fmla="*/ 52 w 66"/>
                  <a:gd name="T9" fmla="*/ 25 h 43"/>
                  <a:gd name="T10" fmla="*/ 61 w 66"/>
                  <a:gd name="T11" fmla="*/ 24 h 43"/>
                  <a:gd name="T12" fmla="*/ 55 w 66"/>
                  <a:gd name="T13" fmla="*/ 18 h 43"/>
                  <a:gd name="T14" fmla="*/ 66 w 66"/>
                  <a:gd name="T15" fmla="*/ 12 h 43"/>
                  <a:gd name="T16" fmla="*/ 57 w 66"/>
                  <a:gd name="T17" fmla="*/ 10 h 43"/>
                  <a:gd name="T18" fmla="*/ 64 w 66"/>
                  <a:gd name="T19" fmla="*/ 0 h 43"/>
                  <a:gd name="T20" fmla="*/ 64 w 66"/>
                  <a:gd name="T21" fmla="*/ 0 h 43"/>
                  <a:gd name="T22" fmla="*/ 30 w 66"/>
                  <a:gd name="T23" fmla="*/ 6 h 43"/>
                  <a:gd name="T24" fmla="*/ 18 w 66"/>
                  <a:gd name="T25" fmla="*/ 6 h 43"/>
                  <a:gd name="T26" fmla="*/ 3 w 66"/>
                  <a:gd name="T27" fmla="*/ 7 h 43"/>
                  <a:gd name="T28" fmla="*/ 0 w 66"/>
                  <a:gd name="T29" fmla="*/ 9 h 43"/>
                  <a:gd name="T30" fmla="*/ 4 w 66"/>
                  <a:gd name="T31" fmla="*/ 17 h 43"/>
                  <a:gd name="T32" fmla="*/ 18 w 66"/>
                  <a:gd name="T33" fmla="*/ 33 h 43"/>
                  <a:gd name="T34" fmla="*/ 28 w 66"/>
                  <a:gd name="T35" fmla="*/ 41 h 43"/>
                  <a:gd name="T36" fmla="*/ 31 w 66"/>
                  <a:gd name="T37" fmla="*/ 34 h 43"/>
                  <a:gd name="T38" fmla="*/ 18 w 66"/>
                  <a:gd name="T39" fmla="*/ 16 h 43"/>
                  <a:gd name="T40" fmla="*/ 14 w 66"/>
                  <a:gd name="T41" fmla="*/ 18 h 43"/>
                  <a:gd name="T42" fmla="*/ 12 w 66"/>
                  <a:gd name="T43" fmla="*/ 18 h 43"/>
                  <a:gd name="T44" fmla="*/ 10 w 66"/>
                  <a:gd name="T45" fmla="*/ 13 h 43"/>
                  <a:gd name="T46" fmla="*/ 15 w 66"/>
                  <a:gd name="T47" fmla="*/ 12 h 43"/>
                  <a:gd name="T48" fmla="*/ 25 w 66"/>
                  <a:gd name="T49" fmla="*/ 12 h 43"/>
                  <a:gd name="T50" fmla="*/ 25 w 66"/>
                  <a:gd name="T51" fmla="*/ 13 h 43"/>
                  <a:gd name="T52" fmla="*/ 18 w 66"/>
                  <a:gd name="T53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43">
                    <a:moveTo>
                      <a:pt x="31" y="34"/>
                    </a:moveTo>
                    <a:cubicBezTo>
                      <a:pt x="35" y="37"/>
                      <a:pt x="37" y="41"/>
                      <a:pt x="41" y="43"/>
                    </a:cubicBezTo>
                    <a:cubicBezTo>
                      <a:pt x="41" y="39"/>
                      <a:pt x="41" y="35"/>
                      <a:pt x="41" y="30"/>
                    </a:cubicBezTo>
                    <a:cubicBezTo>
                      <a:pt x="48" y="35"/>
                      <a:pt x="55" y="39"/>
                      <a:pt x="64" y="35"/>
                    </a:cubicBezTo>
                    <a:cubicBezTo>
                      <a:pt x="59" y="33"/>
                      <a:pt x="54" y="30"/>
                      <a:pt x="52" y="25"/>
                    </a:cubicBezTo>
                    <a:cubicBezTo>
                      <a:pt x="55" y="25"/>
                      <a:pt x="58" y="26"/>
                      <a:pt x="61" y="24"/>
                    </a:cubicBezTo>
                    <a:cubicBezTo>
                      <a:pt x="59" y="22"/>
                      <a:pt x="56" y="21"/>
                      <a:pt x="55" y="18"/>
                    </a:cubicBezTo>
                    <a:cubicBezTo>
                      <a:pt x="59" y="17"/>
                      <a:pt x="63" y="16"/>
                      <a:pt x="66" y="12"/>
                    </a:cubicBezTo>
                    <a:cubicBezTo>
                      <a:pt x="62" y="12"/>
                      <a:pt x="59" y="12"/>
                      <a:pt x="57" y="10"/>
                    </a:cubicBezTo>
                    <a:cubicBezTo>
                      <a:pt x="61" y="7"/>
                      <a:pt x="64" y="3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3" y="5"/>
                      <a:pt x="41" y="6"/>
                      <a:pt x="30" y="6"/>
                    </a:cubicBezTo>
                    <a:cubicBezTo>
                      <a:pt x="26" y="7"/>
                      <a:pt x="22" y="6"/>
                      <a:pt x="18" y="6"/>
                    </a:cubicBezTo>
                    <a:cubicBezTo>
                      <a:pt x="13" y="7"/>
                      <a:pt x="8" y="7"/>
                      <a:pt x="3" y="7"/>
                    </a:cubicBezTo>
                    <a:cubicBezTo>
                      <a:pt x="1" y="7"/>
                      <a:pt x="0" y="7"/>
                      <a:pt x="0" y="9"/>
                    </a:cubicBezTo>
                    <a:cubicBezTo>
                      <a:pt x="1" y="12"/>
                      <a:pt x="2" y="14"/>
                      <a:pt x="4" y="17"/>
                    </a:cubicBezTo>
                    <a:cubicBezTo>
                      <a:pt x="7" y="23"/>
                      <a:pt x="12" y="28"/>
                      <a:pt x="18" y="33"/>
                    </a:cubicBezTo>
                    <a:cubicBezTo>
                      <a:pt x="21" y="35"/>
                      <a:pt x="25" y="38"/>
                      <a:pt x="28" y="41"/>
                    </a:cubicBezTo>
                    <a:cubicBezTo>
                      <a:pt x="29" y="39"/>
                      <a:pt x="30" y="36"/>
                      <a:pt x="31" y="34"/>
                    </a:cubicBezTo>
                    <a:close/>
                    <a:moveTo>
                      <a:pt x="18" y="16"/>
                    </a:moveTo>
                    <a:cubicBezTo>
                      <a:pt x="17" y="17"/>
                      <a:pt x="16" y="17"/>
                      <a:pt x="14" y="18"/>
                    </a:cubicBezTo>
                    <a:cubicBezTo>
                      <a:pt x="13" y="20"/>
                      <a:pt x="12" y="19"/>
                      <a:pt x="12" y="18"/>
                    </a:cubicBezTo>
                    <a:cubicBezTo>
                      <a:pt x="11" y="16"/>
                      <a:pt x="11" y="15"/>
                      <a:pt x="10" y="13"/>
                    </a:cubicBezTo>
                    <a:cubicBezTo>
                      <a:pt x="11" y="13"/>
                      <a:pt x="13" y="12"/>
                      <a:pt x="15" y="12"/>
                    </a:cubicBezTo>
                    <a:cubicBezTo>
                      <a:pt x="18" y="12"/>
                      <a:pt x="21" y="12"/>
                      <a:pt x="25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4"/>
                      <a:pt x="21" y="15"/>
                      <a:pt x="18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/>
            </p:nvSpPr>
            <p:spPr bwMode="auto">
              <a:xfrm>
                <a:off x="2138363" y="1128713"/>
                <a:ext cx="166688" cy="301625"/>
              </a:xfrm>
              <a:custGeom>
                <a:avLst/>
                <a:gdLst>
                  <a:gd name="T0" fmla="*/ 1 w 44"/>
                  <a:gd name="T1" fmla="*/ 80 h 80"/>
                  <a:gd name="T2" fmla="*/ 3 w 44"/>
                  <a:gd name="T3" fmla="*/ 78 h 80"/>
                  <a:gd name="T4" fmla="*/ 31 w 44"/>
                  <a:gd name="T5" fmla="*/ 53 h 80"/>
                  <a:gd name="T6" fmla="*/ 41 w 44"/>
                  <a:gd name="T7" fmla="*/ 18 h 80"/>
                  <a:gd name="T8" fmla="*/ 32 w 44"/>
                  <a:gd name="T9" fmla="*/ 1 h 80"/>
                  <a:gd name="T10" fmla="*/ 30 w 44"/>
                  <a:gd name="T11" fmla="*/ 2 h 80"/>
                  <a:gd name="T12" fmla="*/ 4 w 44"/>
                  <a:gd name="T13" fmla="*/ 39 h 80"/>
                  <a:gd name="T14" fmla="*/ 3 w 44"/>
                  <a:gd name="T15" fmla="*/ 44 h 80"/>
                  <a:gd name="T16" fmla="*/ 4 w 44"/>
                  <a:gd name="T17" fmla="*/ 51 h 80"/>
                  <a:gd name="T18" fmla="*/ 5 w 44"/>
                  <a:gd name="T19" fmla="*/ 57 h 80"/>
                  <a:gd name="T20" fmla="*/ 28 w 44"/>
                  <a:gd name="T21" fmla="*/ 26 h 80"/>
                  <a:gd name="T22" fmla="*/ 27 w 44"/>
                  <a:gd name="T23" fmla="*/ 39 h 80"/>
                  <a:gd name="T24" fmla="*/ 7 w 44"/>
                  <a:gd name="T25" fmla="*/ 61 h 80"/>
                  <a:gd name="T26" fmla="*/ 5 w 44"/>
                  <a:gd name="T27" fmla="*/ 64 h 80"/>
                  <a:gd name="T28" fmla="*/ 2 w 44"/>
                  <a:gd name="T29" fmla="*/ 73 h 80"/>
                  <a:gd name="T30" fmla="*/ 0 w 44"/>
                  <a:gd name="T31" fmla="*/ 80 h 80"/>
                  <a:gd name="T32" fmla="*/ 1 w 44"/>
                  <a:gd name="T3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1" y="79"/>
                      <a:pt x="2" y="78"/>
                      <a:pt x="3" y="78"/>
                    </a:cubicBezTo>
                    <a:cubicBezTo>
                      <a:pt x="14" y="70"/>
                      <a:pt x="23" y="63"/>
                      <a:pt x="31" y="53"/>
                    </a:cubicBezTo>
                    <a:cubicBezTo>
                      <a:pt x="39" y="43"/>
                      <a:pt x="44" y="31"/>
                      <a:pt x="41" y="18"/>
                    </a:cubicBezTo>
                    <a:cubicBezTo>
                      <a:pt x="40" y="12"/>
                      <a:pt x="37" y="6"/>
                      <a:pt x="32" y="1"/>
                    </a:cubicBezTo>
                    <a:cubicBezTo>
                      <a:pt x="31" y="0"/>
                      <a:pt x="30" y="0"/>
                      <a:pt x="30" y="2"/>
                    </a:cubicBezTo>
                    <a:cubicBezTo>
                      <a:pt x="23" y="15"/>
                      <a:pt x="14" y="27"/>
                      <a:pt x="4" y="39"/>
                    </a:cubicBezTo>
                    <a:cubicBezTo>
                      <a:pt x="3" y="41"/>
                      <a:pt x="3" y="42"/>
                      <a:pt x="3" y="44"/>
                    </a:cubicBezTo>
                    <a:cubicBezTo>
                      <a:pt x="3" y="46"/>
                      <a:pt x="4" y="49"/>
                      <a:pt x="4" y="51"/>
                    </a:cubicBezTo>
                    <a:cubicBezTo>
                      <a:pt x="4" y="53"/>
                      <a:pt x="5" y="55"/>
                      <a:pt x="5" y="57"/>
                    </a:cubicBezTo>
                    <a:cubicBezTo>
                      <a:pt x="15" y="48"/>
                      <a:pt x="22" y="38"/>
                      <a:pt x="28" y="26"/>
                    </a:cubicBezTo>
                    <a:cubicBezTo>
                      <a:pt x="31" y="31"/>
                      <a:pt x="30" y="35"/>
                      <a:pt x="27" y="39"/>
                    </a:cubicBezTo>
                    <a:cubicBezTo>
                      <a:pt x="22" y="48"/>
                      <a:pt x="15" y="54"/>
                      <a:pt x="7" y="61"/>
                    </a:cubicBezTo>
                    <a:cubicBezTo>
                      <a:pt x="6" y="61"/>
                      <a:pt x="5" y="62"/>
                      <a:pt x="5" y="64"/>
                    </a:cubicBezTo>
                    <a:cubicBezTo>
                      <a:pt x="4" y="67"/>
                      <a:pt x="3" y="70"/>
                      <a:pt x="2" y="73"/>
                    </a:cubicBezTo>
                    <a:cubicBezTo>
                      <a:pt x="1" y="75"/>
                      <a:pt x="1" y="77"/>
                      <a:pt x="0" y="80"/>
                    </a:cubicBezTo>
                    <a:cubicBezTo>
                      <a:pt x="0" y="80"/>
                      <a:pt x="0" y="80"/>
                      <a:pt x="1" y="8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 18"/>
              <p:cNvSpPr>
                <a:spLocks/>
              </p:cNvSpPr>
              <p:nvPr/>
            </p:nvSpPr>
            <p:spPr bwMode="auto">
              <a:xfrm>
                <a:off x="815975" y="1128713"/>
                <a:ext cx="166688" cy="304800"/>
              </a:xfrm>
              <a:custGeom>
                <a:avLst/>
                <a:gdLst>
                  <a:gd name="T0" fmla="*/ 13 w 44"/>
                  <a:gd name="T1" fmla="*/ 53 h 81"/>
                  <a:gd name="T2" fmla="*/ 35 w 44"/>
                  <a:gd name="T3" fmla="*/ 75 h 81"/>
                  <a:gd name="T4" fmla="*/ 44 w 44"/>
                  <a:gd name="T5" fmla="*/ 81 h 81"/>
                  <a:gd name="T6" fmla="*/ 43 w 44"/>
                  <a:gd name="T7" fmla="*/ 79 h 81"/>
                  <a:gd name="T8" fmla="*/ 39 w 44"/>
                  <a:gd name="T9" fmla="*/ 67 h 81"/>
                  <a:gd name="T10" fmla="*/ 36 w 44"/>
                  <a:gd name="T11" fmla="*/ 61 h 81"/>
                  <a:gd name="T12" fmla="*/ 26 w 44"/>
                  <a:gd name="T13" fmla="*/ 52 h 81"/>
                  <a:gd name="T14" fmla="*/ 14 w 44"/>
                  <a:gd name="T15" fmla="*/ 36 h 81"/>
                  <a:gd name="T16" fmla="*/ 16 w 44"/>
                  <a:gd name="T17" fmla="*/ 27 h 81"/>
                  <a:gd name="T18" fmla="*/ 38 w 44"/>
                  <a:gd name="T19" fmla="*/ 57 h 81"/>
                  <a:gd name="T20" fmla="*/ 39 w 44"/>
                  <a:gd name="T21" fmla="*/ 57 h 81"/>
                  <a:gd name="T22" fmla="*/ 40 w 44"/>
                  <a:gd name="T23" fmla="*/ 44 h 81"/>
                  <a:gd name="T24" fmla="*/ 39 w 44"/>
                  <a:gd name="T25" fmla="*/ 40 h 81"/>
                  <a:gd name="T26" fmla="*/ 30 w 44"/>
                  <a:gd name="T27" fmla="*/ 28 h 81"/>
                  <a:gd name="T28" fmla="*/ 14 w 44"/>
                  <a:gd name="T29" fmla="*/ 2 h 81"/>
                  <a:gd name="T30" fmla="*/ 11 w 44"/>
                  <a:gd name="T31" fmla="*/ 2 h 81"/>
                  <a:gd name="T32" fmla="*/ 3 w 44"/>
                  <a:gd name="T33" fmla="*/ 34 h 81"/>
                  <a:gd name="T34" fmla="*/ 13 w 44"/>
                  <a:gd name="T35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81">
                    <a:moveTo>
                      <a:pt x="13" y="53"/>
                    </a:moveTo>
                    <a:cubicBezTo>
                      <a:pt x="19" y="62"/>
                      <a:pt x="27" y="68"/>
                      <a:pt x="35" y="75"/>
                    </a:cubicBezTo>
                    <a:cubicBezTo>
                      <a:pt x="38" y="77"/>
                      <a:pt x="40" y="79"/>
                      <a:pt x="44" y="81"/>
                    </a:cubicBezTo>
                    <a:cubicBezTo>
                      <a:pt x="43" y="80"/>
                      <a:pt x="43" y="79"/>
                      <a:pt x="43" y="79"/>
                    </a:cubicBezTo>
                    <a:cubicBezTo>
                      <a:pt x="42" y="75"/>
                      <a:pt x="41" y="71"/>
                      <a:pt x="39" y="67"/>
                    </a:cubicBezTo>
                    <a:cubicBezTo>
                      <a:pt x="39" y="65"/>
                      <a:pt x="39" y="62"/>
                      <a:pt x="36" y="61"/>
                    </a:cubicBezTo>
                    <a:cubicBezTo>
                      <a:pt x="32" y="58"/>
                      <a:pt x="29" y="55"/>
                      <a:pt x="26" y="52"/>
                    </a:cubicBezTo>
                    <a:cubicBezTo>
                      <a:pt x="21" y="47"/>
                      <a:pt x="17" y="42"/>
                      <a:pt x="14" y="36"/>
                    </a:cubicBezTo>
                    <a:cubicBezTo>
                      <a:pt x="13" y="33"/>
                      <a:pt x="13" y="30"/>
                      <a:pt x="16" y="27"/>
                    </a:cubicBezTo>
                    <a:cubicBezTo>
                      <a:pt x="21" y="39"/>
                      <a:pt x="29" y="49"/>
                      <a:pt x="38" y="57"/>
                    </a:cubicBezTo>
                    <a:cubicBezTo>
                      <a:pt x="38" y="57"/>
                      <a:pt x="39" y="57"/>
                      <a:pt x="39" y="57"/>
                    </a:cubicBezTo>
                    <a:cubicBezTo>
                      <a:pt x="39" y="52"/>
                      <a:pt x="40" y="48"/>
                      <a:pt x="40" y="44"/>
                    </a:cubicBezTo>
                    <a:cubicBezTo>
                      <a:pt x="41" y="43"/>
                      <a:pt x="40" y="41"/>
                      <a:pt x="39" y="40"/>
                    </a:cubicBezTo>
                    <a:cubicBezTo>
                      <a:pt x="36" y="36"/>
                      <a:pt x="33" y="32"/>
                      <a:pt x="30" y="28"/>
                    </a:cubicBezTo>
                    <a:cubicBezTo>
                      <a:pt x="25" y="20"/>
                      <a:pt x="19" y="11"/>
                      <a:pt x="14" y="2"/>
                    </a:cubicBezTo>
                    <a:cubicBezTo>
                      <a:pt x="13" y="0"/>
                      <a:pt x="13" y="0"/>
                      <a:pt x="11" y="2"/>
                    </a:cubicBezTo>
                    <a:cubicBezTo>
                      <a:pt x="2" y="11"/>
                      <a:pt x="0" y="22"/>
                      <a:pt x="3" y="34"/>
                    </a:cubicBezTo>
                    <a:cubicBezTo>
                      <a:pt x="4" y="41"/>
                      <a:pt x="8" y="48"/>
                      <a:pt x="13" y="5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1441450" y="911225"/>
                <a:ext cx="238125" cy="134938"/>
              </a:xfrm>
              <a:custGeom>
                <a:avLst/>
                <a:gdLst>
                  <a:gd name="T0" fmla="*/ 9 w 63"/>
                  <a:gd name="T1" fmla="*/ 36 h 36"/>
                  <a:gd name="T2" fmla="*/ 54 w 63"/>
                  <a:gd name="T3" fmla="*/ 36 h 36"/>
                  <a:gd name="T4" fmla="*/ 57 w 63"/>
                  <a:gd name="T5" fmla="*/ 34 h 36"/>
                  <a:gd name="T6" fmla="*/ 62 w 63"/>
                  <a:gd name="T7" fmla="*/ 20 h 36"/>
                  <a:gd name="T8" fmla="*/ 62 w 63"/>
                  <a:gd name="T9" fmla="*/ 11 h 36"/>
                  <a:gd name="T10" fmla="*/ 44 w 63"/>
                  <a:gd name="T11" fmla="*/ 1 h 36"/>
                  <a:gd name="T12" fmla="*/ 40 w 63"/>
                  <a:gd name="T13" fmla="*/ 21 h 36"/>
                  <a:gd name="T14" fmla="*/ 35 w 63"/>
                  <a:gd name="T15" fmla="*/ 31 h 36"/>
                  <a:gd name="T16" fmla="*/ 27 w 63"/>
                  <a:gd name="T17" fmla="*/ 31 h 36"/>
                  <a:gd name="T18" fmla="*/ 26 w 63"/>
                  <a:gd name="T19" fmla="*/ 30 h 36"/>
                  <a:gd name="T20" fmla="*/ 19 w 63"/>
                  <a:gd name="T21" fmla="*/ 9 h 36"/>
                  <a:gd name="T22" fmla="*/ 18 w 63"/>
                  <a:gd name="T23" fmla="*/ 0 h 36"/>
                  <a:gd name="T24" fmla="*/ 9 w 63"/>
                  <a:gd name="T25" fmla="*/ 2 h 36"/>
                  <a:gd name="T26" fmla="*/ 0 w 63"/>
                  <a:gd name="T27" fmla="*/ 17 h 36"/>
                  <a:gd name="T28" fmla="*/ 4 w 63"/>
                  <a:gd name="T29" fmla="*/ 33 h 36"/>
                  <a:gd name="T30" fmla="*/ 9 w 63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6">
                    <a:moveTo>
                      <a:pt x="9" y="36"/>
                    </a:moveTo>
                    <a:cubicBezTo>
                      <a:pt x="23" y="36"/>
                      <a:pt x="39" y="36"/>
                      <a:pt x="54" y="36"/>
                    </a:cubicBezTo>
                    <a:cubicBezTo>
                      <a:pt x="56" y="36"/>
                      <a:pt x="57" y="36"/>
                      <a:pt x="57" y="34"/>
                    </a:cubicBezTo>
                    <a:cubicBezTo>
                      <a:pt x="59" y="29"/>
                      <a:pt x="61" y="25"/>
                      <a:pt x="62" y="20"/>
                    </a:cubicBezTo>
                    <a:cubicBezTo>
                      <a:pt x="63" y="17"/>
                      <a:pt x="63" y="14"/>
                      <a:pt x="62" y="11"/>
                    </a:cubicBezTo>
                    <a:cubicBezTo>
                      <a:pt x="60" y="4"/>
                      <a:pt x="50" y="0"/>
                      <a:pt x="44" y="1"/>
                    </a:cubicBezTo>
                    <a:cubicBezTo>
                      <a:pt x="43" y="8"/>
                      <a:pt x="41" y="15"/>
                      <a:pt x="40" y="21"/>
                    </a:cubicBezTo>
                    <a:cubicBezTo>
                      <a:pt x="39" y="25"/>
                      <a:pt x="37" y="28"/>
                      <a:pt x="35" y="31"/>
                    </a:cubicBezTo>
                    <a:cubicBezTo>
                      <a:pt x="33" y="35"/>
                      <a:pt x="30" y="34"/>
                      <a:pt x="27" y="31"/>
                    </a:cubicBezTo>
                    <a:cubicBezTo>
                      <a:pt x="27" y="31"/>
                      <a:pt x="27" y="30"/>
                      <a:pt x="26" y="30"/>
                    </a:cubicBezTo>
                    <a:cubicBezTo>
                      <a:pt x="22" y="23"/>
                      <a:pt x="21" y="16"/>
                      <a:pt x="19" y="9"/>
                    </a:cubicBezTo>
                    <a:cubicBezTo>
                      <a:pt x="19" y="6"/>
                      <a:pt x="19" y="3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4" y="5"/>
                      <a:pt x="0" y="9"/>
                      <a:pt x="0" y="17"/>
                    </a:cubicBezTo>
                    <a:cubicBezTo>
                      <a:pt x="1" y="22"/>
                      <a:pt x="2" y="28"/>
                      <a:pt x="4" y="33"/>
                    </a:cubicBezTo>
                    <a:cubicBezTo>
                      <a:pt x="5" y="35"/>
                      <a:pt x="6" y="36"/>
                      <a:pt x="9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/>
            </p:nvSpPr>
            <p:spPr bwMode="auto">
              <a:xfrm>
                <a:off x="1257300" y="1076325"/>
                <a:ext cx="161925" cy="98425"/>
              </a:xfrm>
              <a:custGeom>
                <a:avLst/>
                <a:gdLst>
                  <a:gd name="T0" fmla="*/ 5 w 43"/>
                  <a:gd name="T1" fmla="*/ 26 h 26"/>
                  <a:gd name="T2" fmla="*/ 37 w 43"/>
                  <a:gd name="T3" fmla="*/ 26 h 26"/>
                  <a:gd name="T4" fmla="*/ 39 w 43"/>
                  <a:gd name="T5" fmla="*/ 24 h 26"/>
                  <a:gd name="T6" fmla="*/ 41 w 43"/>
                  <a:gd name="T7" fmla="*/ 20 h 26"/>
                  <a:gd name="T8" fmla="*/ 39 w 43"/>
                  <a:gd name="T9" fmla="*/ 5 h 26"/>
                  <a:gd name="T10" fmla="*/ 28 w 43"/>
                  <a:gd name="T11" fmla="*/ 0 h 26"/>
                  <a:gd name="T12" fmla="*/ 27 w 43"/>
                  <a:gd name="T13" fmla="*/ 5 h 26"/>
                  <a:gd name="T14" fmla="*/ 24 w 43"/>
                  <a:gd name="T15" fmla="*/ 19 h 26"/>
                  <a:gd name="T16" fmla="*/ 21 w 43"/>
                  <a:gd name="T17" fmla="*/ 22 h 26"/>
                  <a:gd name="T18" fmla="*/ 18 w 43"/>
                  <a:gd name="T19" fmla="*/ 19 h 26"/>
                  <a:gd name="T20" fmla="*/ 14 w 43"/>
                  <a:gd name="T21" fmla="*/ 3 h 26"/>
                  <a:gd name="T22" fmla="*/ 13 w 43"/>
                  <a:gd name="T23" fmla="*/ 0 h 26"/>
                  <a:gd name="T24" fmla="*/ 10 w 43"/>
                  <a:gd name="T25" fmla="*/ 1 h 26"/>
                  <a:gd name="T26" fmla="*/ 1 w 43"/>
                  <a:gd name="T27" fmla="*/ 11 h 26"/>
                  <a:gd name="T28" fmla="*/ 2 w 43"/>
                  <a:gd name="T29" fmla="*/ 24 h 26"/>
                  <a:gd name="T30" fmla="*/ 5 w 4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cubicBezTo>
                      <a:pt x="16" y="26"/>
                      <a:pt x="26" y="26"/>
                      <a:pt x="37" y="26"/>
                    </a:cubicBezTo>
                    <a:cubicBezTo>
                      <a:pt x="38" y="26"/>
                      <a:pt x="39" y="26"/>
                      <a:pt x="39" y="24"/>
                    </a:cubicBezTo>
                    <a:cubicBezTo>
                      <a:pt x="40" y="23"/>
                      <a:pt x="40" y="21"/>
                      <a:pt x="41" y="20"/>
                    </a:cubicBezTo>
                    <a:cubicBezTo>
                      <a:pt x="42" y="15"/>
                      <a:pt x="43" y="9"/>
                      <a:pt x="39" y="5"/>
                    </a:cubicBezTo>
                    <a:cubicBezTo>
                      <a:pt x="36" y="2"/>
                      <a:pt x="33" y="1"/>
                      <a:pt x="28" y="0"/>
                    </a:cubicBezTo>
                    <a:cubicBezTo>
                      <a:pt x="28" y="2"/>
                      <a:pt x="28" y="3"/>
                      <a:pt x="27" y="5"/>
                    </a:cubicBezTo>
                    <a:cubicBezTo>
                      <a:pt x="27" y="10"/>
                      <a:pt x="26" y="15"/>
                      <a:pt x="24" y="19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2"/>
                      <a:pt x="19" y="21"/>
                      <a:pt x="18" y="19"/>
                    </a:cubicBezTo>
                    <a:cubicBezTo>
                      <a:pt x="15" y="14"/>
                      <a:pt x="14" y="9"/>
                      <a:pt x="14" y="3"/>
                    </a:cubicBezTo>
                    <a:cubicBezTo>
                      <a:pt x="14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6" y="2"/>
                      <a:pt x="1" y="5"/>
                      <a:pt x="1" y="11"/>
                    </a:cubicBezTo>
                    <a:cubicBezTo>
                      <a:pt x="0" y="15"/>
                      <a:pt x="1" y="20"/>
                      <a:pt x="2" y="24"/>
                    </a:cubicBezTo>
                    <a:cubicBezTo>
                      <a:pt x="3" y="26"/>
                      <a:pt x="4" y="26"/>
                      <a:pt x="5" y="2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1701800" y="1068388"/>
                <a:ext cx="158750" cy="106363"/>
              </a:xfrm>
              <a:custGeom>
                <a:avLst/>
                <a:gdLst>
                  <a:gd name="T0" fmla="*/ 6 w 42"/>
                  <a:gd name="T1" fmla="*/ 28 h 28"/>
                  <a:gd name="T2" fmla="*/ 12 w 42"/>
                  <a:gd name="T3" fmla="*/ 27 h 28"/>
                  <a:gd name="T4" fmla="*/ 36 w 42"/>
                  <a:gd name="T5" fmla="*/ 27 h 28"/>
                  <a:gd name="T6" fmla="*/ 39 w 42"/>
                  <a:gd name="T7" fmla="*/ 25 h 28"/>
                  <a:gd name="T8" fmla="*/ 41 w 42"/>
                  <a:gd name="T9" fmla="*/ 16 h 28"/>
                  <a:gd name="T10" fmla="*/ 37 w 42"/>
                  <a:gd name="T11" fmla="*/ 4 h 28"/>
                  <a:gd name="T12" fmla="*/ 28 w 42"/>
                  <a:gd name="T13" fmla="*/ 0 h 28"/>
                  <a:gd name="T14" fmla="*/ 27 w 42"/>
                  <a:gd name="T15" fmla="*/ 4 h 28"/>
                  <a:gd name="T16" fmla="*/ 24 w 42"/>
                  <a:gd name="T17" fmla="*/ 21 h 28"/>
                  <a:gd name="T18" fmla="*/ 21 w 42"/>
                  <a:gd name="T19" fmla="*/ 23 h 28"/>
                  <a:gd name="T20" fmla="*/ 18 w 42"/>
                  <a:gd name="T21" fmla="*/ 21 h 28"/>
                  <a:gd name="T22" fmla="*/ 14 w 42"/>
                  <a:gd name="T23" fmla="*/ 6 h 28"/>
                  <a:gd name="T24" fmla="*/ 13 w 42"/>
                  <a:gd name="T25" fmla="*/ 1 h 28"/>
                  <a:gd name="T26" fmla="*/ 8 w 42"/>
                  <a:gd name="T27" fmla="*/ 3 h 28"/>
                  <a:gd name="T28" fmla="*/ 1 w 42"/>
                  <a:gd name="T29" fmla="*/ 11 h 28"/>
                  <a:gd name="T30" fmla="*/ 2 w 42"/>
                  <a:gd name="T31" fmla="*/ 25 h 28"/>
                  <a:gd name="T32" fmla="*/ 6 w 42"/>
                  <a:gd name="T3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8">
                    <a:moveTo>
                      <a:pt x="6" y="28"/>
                    </a:moveTo>
                    <a:cubicBezTo>
                      <a:pt x="8" y="27"/>
                      <a:pt x="10" y="27"/>
                      <a:pt x="12" y="27"/>
                    </a:cubicBezTo>
                    <a:cubicBezTo>
                      <a:pt x="20" y="27"/>
                      <a:pt x="28" y="27"/>
                      <a:pt x="36" y="27"/>
                    </a:cubicBezTo>
                    <a:cubicBezTo>
                      <a:pt x="38" y="27"/>
                      <a:pt x="39" y="27"/>
                      <a:pt x="39" y="25"/>
                    </a:cubicBezTo>
                    <a:cubicBezTo>
                      <a:pt x="40" y="22"/>
                      <a:pt x="41" y="19"/>
                      <a:pt x="41" y="16"/>
                    </a:cubicBezTo>
                    <a:cubicBezTo>
                      <a:pt x="42" y="11"/>
                      <a:pt x="41" y="7"/>
                      <a:pt x="37" y="4"/>
                    </a:cubicBezTo>
                    <a:cubicBezTo>
                      <a:pt x="34" y="3"/>
                      <a:pt x="32" y="2"/>
                      <a:pt x="28" y="0"/>
                    </a:cubicBezTo>
                    <a:cubicBezTo>
                      <a:pt x="28" y="2"/>
                      <a:pt x="27" y="3"/>
                      <a:pt x="27" y="4"/>
                    </a:cubicBezTo>
                    <a:cubicBezTo>
                      <a:pt x="27" y="10"/>
                      <a:pt x="26" y="16"/>
                      <a:pt x="24" y="21"/>
                    </a:cubicBezTo>
                    <a:cubicBezTo>
                      <a:pt x="23" y="22"/>
                      <a:pt x="22" y="23"/>
                      <a:pt x="21" y="23"/>
                    </a:cubicBezTo>
                    <a:cubicBezTo>
                      <a:pt x="20" y="23"/>
                      <a:pt x="18" y="22"/>
                      <a:pt x="18" y="21"/>
                    </a:cubicBezTo>
                    <a:cubicBezTo>
                      <a:pt x="15" y="16"/>
                      <a:pt x="14" y="11"/>
                      <a:pt x="14" y="6"/>
                    </a:cubicBezTo>
                    <a:cubicBezTo>
                      <a:pt x="14" y="4"/>
                      <a:pt x="13" y="2"/>
                      <a:pt x="13" y="1"/>
                    </a:cubicBezTo>
                    <a:cubicBezTo>
                      <a:pt x="11" y="1"/>
                      <a:pt x="9" y="2"/>
                      <a:pt x="8" y="3"/>
                    </a:cubicBezTo>
                    <a:cubicBezTo>
                      <a:pt x="4" y="4"/>
                      <a:pt x="2" y="7"/>
                      <a:pt x="1" y="11"/>
                    </a:cubicBezTo>
                    <a:cubicBezTo>
                      <a:pt x="0" y="16"/>
                      <a:pt x="1" y="20"/>
                      <a:pt x="2" y="25"/>
                    </a:cubicBezTo>
                    <a:cubicBezTo>
                      <a:pt x="2" y="27"/>
                      <a:pt x="4" y="28"/>
                      <a:pt x="6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2093913" y="1636713"/>
                <a:ext cx="211138" cy="95250"/>
              </a:xfrm>
              <a:custGeom>
                <a:avLst/>
                <a:gdLst>
                  <a:gd name="T0" fmla="*/ 9 w 56"/>
                  <a:gd name="T1" fmla="*/ 0 h 25"/>
                  <a:gd name="T2" fmla="*/ 14 w 56"/>
                  <a:gd name="T3" fmla="*/ 8 h 25"/>
                  <a:gd name="T4" fmla="*/ 17 w 56"/>
                  <a:gd name="T5" fmla="*/ 9 h 25"/>
                  <a:gd name="T6" fmla="*/ 32 w 56"/>
                  <a:gd name="T7" fmla="*/ 10 h 25"/>
                  <a:gd name="T8" fmla="*/ 36 w 56"/>
                  <a:gd name="T9" fmla="*/ 10 h 25"/>
                  <a:gd name="T10" fmla="*/ 35 w 56"/>
                  <a:gd name="T11" fmla="*/ 12 h 25"/>
                  <a:gd name="T12" fmla="*/ 26 w 56"/>
                  <a:gd name="T13" fmla="*/ 16 h 25"/>
                  <a:gd name="T14" fmla="*/ 15 w 56"/>
                  <a:gd name="T15" fmla="*/ 14 h 25"/>
                  <a:gd name="T16" fmla="*/ 13 w 56"/>
                  <a:gd name="T17" fmla="*/ 14 h 25"/>
                  <a:gd name="T18" fmla="*/ 0 w 56"/>
                  <a:gd name="T19" fmla="*/ 17 h 25"/>
                  <a:gd name="T20" fmla="*/ 0 w 56"/>
                  <a:gd name="T21" fmla="*/ 17 h 25"/>
                  <a:gd name="T22" fmla="*/ 8 w 56"/>
                  <a:gd name="T23" fmla="*/ 20 h 25"/>
                  <a:gd name="T24" fmla="*/ 24 w 56"/>
                  <a:gd name="T25" fmla="*/ 23 h 25"/>
                  <a:gd name="T26" fmla="*/ 52 w 56"/>
                  <a:gd name="T27" fmla="*/ 13 h 25"/>
                  <a:gd name="T28" fmla="*/ 56 w 56"/>
                  <a:gd name="T29" fmla="*/ 2 h 25"/>
                  <a:gd name="T30" fmla="*/ 9 w 56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25">
                    <a:moveTo>
                      <a:pt x="9" y="0"/>
                    </a:moveTo>
                    <a:cubicBezTo>
                      <a:pt x="11" y="3"/>
                      <a:pt x="12" y="5"/>
                      <a:pt x="14" y="8"/>
                    </a:cubicBezTo>
                    <a:cubicBezTo>
                      <a:pt x="15" y="8"/>
                      <a:pt x="16" y="9"/>
                      <a:pt x="17" y="9"/>
                    </a:cubicBezTo>
                    <a:cubicBezTo>
                      <a:pt x="22" y="10"/>
                      <a:pt x="27" y="10"/>
                      <a:pt x="32" y="10"/>
                    </a:cubicBezTo>
                    <a:cubicBezTo>
                      <a:pt x="33" y="10"/>
                      <a:pt x="34" y="10"/>
                      <a:pt x="36" y="10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3" y="16"/>
                      <a:pt x="29" y="16"/>
                      <a:pt x="26" y="16"/>
                    </a:cubicBezTo>
                    <a:cubicBezTo>
                      <a:pt x="22" y="15"/>
                      <a:pt x="19" y="14"/>
                      <a:pt x="15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8" y="15"/>
                      <a:pt x="4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14" y="21"/>
                      <a:pt x="19" y="22"/>
                      <a:pt x="24" y="23"/>
                    </a:cubicBezTo>
                    <a:cubicBezTo>
                      <a:pt x="35" y="25"/>
                      <a:pt x="45" y="23"/>
                      <a:pt x="52" y="13"/>
                    </a:cubicBezTo>
                    <a:cubicBezTo>
                      <a:pt x="54" y="10"/>
                      <a:pt x="56" y="6"/>
                      <a:pt x="56" y="2"/>
                    </a:cubicBezTo>
                    <a:cubicBezTo>
                      <a:pt x="40" y="4"/>
                      <a:pt x="25" y="4"/>
                      <a:pt x="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815975" y="1636713"/>
                <a:ext cx="207963" cy="95250"/>
              </a:xfrm>
              <a:custGeom>
                <a:avLst/>
                <a:gdLst>
                  <a:gd name="T0" fmla="*/ 30 w 55"/>
                  <a:gd name="T1" fmla="*/ 23 h 25"/>
                  <a:gd name="T2" fmla="*/ 52 w 55"/>
                  <a:gd name="T3" fmla="*/ 18 h 25"/>
                  <a:gd name="T4" fmla="*/ 55 w 55"/>
                  <a:gd name="T5" fmla="*/ 17 h 25"/>
                  <a:gd name="T6" fmla="*/ 49 w 55"/>
                  <a:gd name="T7" fmla="*/ 15 h 25"/>
                  <a:gd name="T8" fmla="*/ 35 w 55"/>
                  <a:gd name="T9" fmla="*/ 15 h 25"/>
                  <a:gd name="T10" fmla="*/ 24 w 55"/>
                  <a:gd name="T11" fmla="*/ 15 h 25"/>
                  <a:gd name="T12" fmla="*/ 20 w 55"/>
                  <a:gd name="T13" fmla="*/ 11 h 25"/>
                  <a:gd name="T14" fmla="*/ 23 w 55"/>
                  <a:gd name="T15" fmla="*/ 10 h 25"/>
                  <a:gd name="T16" fmla="*/ 32 w 55"/>
                  <a:gd name="T17" fmla="*/ 10 h 25"/>
                  <a:gd name="T18" fmla="*/ 39 w 55"/>
                  <a:gd name="T19" fmla="*/ 8 h 25"/>
                  <a:gd name="T20" fmla="*/ 46 w 55"/>
                  <a:gd name="T21" fmla="*/ 0 h 25"/>
                  <a:gd name="T22" fmla="*/ 23 w 55"/>
                  <a:gd name="T23" fmla="*/ 2 h 25"/>
                  <a:gd name="T24" fmla="*/ 0 w 55"/>
                  <a:gd name="T25" fmla="*/ 2 h 25"/>
                  <a:gd name="T26" fmla="*/ 1 w 55"/>
                  <a:gd name="T27" fmla="*/ 7 h 25"/>
                  <a:gd name="T28" fmla="*/ 30 w 55"/>
                  <a:gd name="T2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25">
                    <a:moveTo>
                      <a:pt x="30" y="23"/>
                    </a:moveTo>
                    <a:cubicBezTo>
                      <a:pt x="38" y="22"/>
                      <a:pt x="45" y="20"/>
                      <a:pt x="52" y="18"/>
                    </a:cubicBezTo>
                    <a:cubicBezTo>
                      <a:pt x="53" y="18"/>
                      <a:pt x="54" y="17"/>
                      <a:pt x="55" y="17"/>
                    </a:cubicBezTo>
                    <a:cubicBezTo>
                      <a:pt x="53" y="16"/>
                      <a:pt x="51" y="16"/>
                      <a:pt x="49" y="15"/>
                    </a:cubicBezTo>
                    <a:cubicBezTo>
                      <a:pt x="45" y="14"/>
                      <a:pt x="40" y="13"/>
                      <a:pt x="35" y="15"/>
                    </a:cubicBezTo>
                    <a:cubicBezTo>
                      <a:pt x="32" y="16"/>
                      <a:pt x="28" y="17"/>
                      <a:pt x="24" y="15"/>
                    </a:cubicBezTo>
                    <a:cubicBezTo>
                      <a:pt x="22" y="14"/>
                      <a:pt x="20" y="13"/>
                      <a:pt x="20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5" y="9"/>
                      <a:pt x="38" y="10"/>
                      <a:pt x="39" y="8"/>
                    </a:cubicBezTo>
                    <a:cubicBezTo>
                      <a:pt x="42" y="6"/>
                      <a:pt x="44" y="3"/>
                      <a:pt x="46" y="0"/>
                    </a:cubicBezTo>
                    <a:cubicBezTo>
                      <a:pt x="38" y="1"/>
                      <a:pt x="31" y="2"/>
                      <a:pt x="23" y="2"/>
                    </a:cubicBezTo>
                    <a:cubicBezTo>
                      <a:pt x="16" y="2"/>
                      <a:pt x="8" y="2"/>
                      <a:pt x="0" y="2"/>
                    </a:cubicBezTo>
                    <a:cubicBezTo>
                      <a:pt x="0" y="4"/>
                      <a:pt x="1" y="5"/>
                      <a:pt x="1" y="7"/>
                    </a:cubicBezTo>
                    <a:cubicBezTo>
                      <a:pt x="7" y="20"/>
                      <a:pt x="17" y="25"/>
                      <a:pt x="30" y="2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2033588" y="1708150"/>
                <a:ext cx="203200" cy="106363"/>
              </a:xfrm>
              <a:custGeom>
                <a:avLst/>
                <a:gdLst>
                  <a:gd name="T0" fmla="*/ 52 w 54"/>
                  <a:gd name="T1" fmla="*/ 11 h 28"/>
                  <a:gd name="T2" fmla="*/ 42 w 54"/>
                  <a:gd name="T3" fmla="*/ 10 h 28"/>
                  <a:gd name="T4" fmla="*/ 28 w 54"/>
                  <a:gd name="T5" fmla="*/ 6 h 28"/>
                  <a:gd name="T6" fmla="*/ 12 w 54"/>
                  <a:gd name="T7" fmla="*/ 0 h 28"/>
                  <a:gd name="T8" fmla="*/ 14 w 54"/>
                  <a:gd name="T9" fmla="*/ 10 h 28"/>
                  <a:gd name="T10" fmla="*/ 16 w 54"/>
                  <a:gd name="T11" fmla="*/ 11 h 28"/>
                  <a:gd name="T12" fmla="*/ 30 w 54"/>
                  <a:gd name="T13" fmla="*/ 16 h 28"/>
                  <a:gd name="T14" fmla="*/ 26 w 54"/>
                  <a:gd name="T15" fmla="*/ 19 h 28"/>
                  <a:gd name="T16" fmla="*/ 16 w 54"/>
                  <a:gd name="T17" fmla="*/ 17 h 28"/>
                  <a:gd name="T18" fmla="*/ 0 w 54"/>
                  <a:gd name="T19" fmla="*/ 15 h 28"/>
                  <a:gd name="T20" fmla="*/ 0 w 54"/>
                  <a:gd name="T21" fmla="*/ 16 h 28"/>
                  <a:gd name="T22" fmla="*/ 17 w 54"/>
                  <a:gd name="T23" fmla="*/ 25 h 28"/>
                  <a:gd name="T24" fmla="*/ 32 w 54"/>
                  <a:gd name="T25" fmla="*/ 28 h 28"/>
                  <a:gd name="T26" fmla="*/ 53 w 54"/>
                  <a:gd name="T27" fmla="*/ 13 h 28"/>
                  <a:gd name="T28" fmla="*/ 52 w 54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8">
                    <a:moveTo>
                      <a:pt x="52" y="11"/>
                    </a:moveTo>
                    <a:cubicBezTo>
                      <a:pt x="49" y="11"/>
                      <a:pt x="45" y="11"/>
                      <a:pt x="42" y="10"/>
                    </a:cubicBezTo>
                    <a:cubicBezTo>
                      <a:pt x="37" y="9"/>
                      <a:pt x="33" y="8"/>
                      <a:pt x="28" y="6"/>
                    </a:cubicBezTo>
                    <a:cubicBezTo>
                      <a:pt x="23" y="5"/>
                      <a:pt x="18" y="3"/>
                      <a:pt x="12" y="0"/>
                    </a:cubicBezTo>
                    <a:cubicBezTo>
                      <a:pt x="13" y="4"/>
                      <a:pt x="14" y="7"/>
                      <a:pt x="14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20" y="13"/>
                      <a:pt x="25" y="14"/>
                      <a:pt x="30" y="16"/>
                    </a:cubicBezTo>
                    <a:cubicBezTo>
                      <a:pt x="29" y="17"/>
                      <a:pt x="28" y="19"/>
                      <a:pt x="26" y="19"/>
                    </a:cubicBezTo>
                    <a:cubicBezTo>
                      <a:pt x="23" y="19"/>
                      <a:pt x="19" y="19"/>
                      <a:pt x="16" y="17"/>
                    </a:cubicBezTo>
                    <a:cubicBezTo>
                      <a:pt x="11" y="14"/>
                      <a:pt x="6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6" y="19"/>
                      <a:pt x="11" y="22"/>
                      <a:pt x="17" y="25"/>
                    </a:cubicBezTo>
                    <a:cubicBezTo>
                      <a:pt x="22" y="27"/>
                      <a:pt x="27" y="28"/>
                      <a:pt x="32" y="28"/>
                    </a:cubicBezTo>
                    <a:cubicBezTo>
                      <a:pt x="41" y="28"/>
                      <a:pt x="50" y="20"/>
                      <a:pt x="53" y="13"/>
                    </a:cubicBezTo>
                    <a:cubicBezTo>
                      <a:pt x="54" y="12"/>
                      <a:pt x="53" y="11"/>
                      <a:pt x="52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876300" y="1708150"/>
                <a:ext cx="203200" cy="106363"/>
              </a:xfrm>
              <a:custGeom>
                <a:avLst/>
                <a:gdLst>
                  <a:gd name="T0" fmla="*/ 54 w 54"/>
                  <a:gd name="T1" fmla="*/ 16 h 28"/>
                  <a:gd name="T2" fmla="*/ 54 w 54"/>
                  <a:gd name="T3" fmla="*/ 15 h 28"/>
                  <a:gd name="T4" fmla="*/ 45 w 54"/>
                  <a:gd name="T5" fmla="*/ 15 h 28"/>
                  <a:gd name="T6" fmla="*/ 41 w 54"/>
                  <a:gd name="T7" fmla="*/ 16 h 28"/>
                  <a:gd name="T8" fmla="*/ 28 w 54"/>
                  <a:gd name="T9" fmla="*/ 19 h 28"/>
                  <a:gd name="T10" fmla="*/ 25 w 54"/>
                  <a:gd name="T11" fmla="*/ 15 h 28"/>
                  <a:gd name="T12" fmla="*/ 35 w 54"/>
                  <a:gd name="T13" fmla="*/ 13 h 28"/>
                  <a:gd name="T14" fmla="*/ 41 w 54"/>
                  <a:gd name="T15" fmla="*/ 5 h 28"/>
                  <a:gd name="T16" fmla="*/ 42 w 54"/>
                  <a:gd name="T17" fmla="*/ 3 h 28"/>
                  <a:gd name="T18" fmla="*/ 42 w 54"/>
                  <a:gd name="T19" fmla="*/ 0 h 28"/>
                  <a:gd name="T20" fmla="*/ 2 w 54"/>
                  <a:gd name="T21" fmla="*/ 11 h 28"/>
                  <a:gd name="T22" fmla="*/ 1 w 54"/>
                  <a:gd name="T23" fmla="*/ 14 h 28"/>
                  <a:gd name="T24" fmla="*/ 5 w 54"/>
                  <a:gd name="T25" fmla="*/ 19 h 28"/>
                  <a:gd name="T26" fmla="*/ 22 w 54"/>
                  <a:gd name="T27" fmla="*/ 28 h 28"/>
                  <a:gd name="T28" fmla="*/ 37 w 54"/>
                  <a:gd name="T29" fmla="*/ 25 h 28"/>
                  <a:gd name="T30" fmla="*/ 54 w 54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8">
                    <a:moveTo>
                      <a:pt x="54" y="16"/>
                    </a:moveTo>
                    <a:cubicBezTo>
                      <a:pt x="54" y="16"/>
                      <a:pt x="54" y="15"/>
                      <a:pt x="54" y="15"/>
                    </a:cubicBezTo>
                    <a:cubicBezTo>
                      <a:pt x="51" y="15"/>
                      <a:pt x="48" y="15"/>
                      <a:pt x="45" y="15"/>
                    </a:cubicBezTo>
                    <a:cubicBezTo>
                      <a:pt x="44" y="15"/>
                      <a:pt x="42" y="15"/>
                      <a:pt x="41" y="16"/>
                    </a:cubicBezTo>
                    <a:cubicBezTo>
                      <a:pt x="37" y="18"/>
                      <a:pt x="33" y="20"/>
                      <a:pt x="28" y="19"/>
                    </a:cubicBezTo>
                    <a:cubicBezTo>
                      <a:pt x="26" y="19"/>
                      <a:pt x="24" y="17"/>
                      <a:pt x="25" y="15"/>
                    </a:cubicBezTo>
                    <a:cubicBezTo>
                      <a:pt x="28" y="15"/>
                      <a:pt x="31" y="14"/>
                      <a:pt x="35" y="13"/>
                    </a:cubicBezTo>
                    <a:cubicBezTo>
                      <a:pt x="38" y="12"/>
                      <a:pt x="42" y="10"/>
                      <a:pt x="41" y="5"/>
                    </a:cubicBezTo>
                    <a:cubicBezTo>
                      <a:pt x="41" y="4"/>
                      <a:pt x="42" y="3"/>
                      <a:pt x="42" y="3"/>
                    </a:cubicBezTo>
                    <a:cubicBezTo>
                      <a:pt x="42" y="2"/>
                      <a:pt x="42" y="1"/>
                      <a:pt x="42" y="0"/>
                    </a:cubicBezTo>
                    <a:cubicBezTo>
                      <a:pt x="29" y="6"/>
                      <a:pt x="16" y="11"/>
                      <a:pt x="2" y="11"/>
                    </a:cubicBezTo>
                    <a:cubicBezTo>
                      <a:pt x="0" y="11"/>
                      <a:pt x="0" y="12"/>
                      <a:pt x="1" y="14"/>
                    </a:cubicBezTo>
                    <a:cubicBezTo>
                      <a:pt x="2" y="16"/>
                      <a:pt x="4" y="18"/>
                      <a:pt x="5" y="19"/>
                    </a:cubicBezTo>
                    <a:cubicBezTo>
                      <a:pt x="10" y="24"/>
                      <a:pt x="15" y="28"/>
                      <a:pt x="22" y="28"/>
                    </a:cubicBezTo>
                    <a:cubicBezTo>
                      <a:pt x="27" y="28"/>
                      <a:pt x="32" y="27"/>
                      <a:pt x="37" y="25"/>
                    </a:cubicBezTo>
                    <a:cubicBezTo>
                      <a:pt x="43" y="22"/>
                      <a:pt x="49" y="19"/>
                      <a:pt x="54" y="1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1397000" y="1336675"/>
                <a:ext cx="138113" cy="134938"/>
              </a:xfrm>
              <a:custGeom>
                <a:avLst/>
                <a:gdLst>
                  <a:gd name="T0" fmla="*/ 3 w 37"/>
                  <a:gd name="T1" fmla="*/ 28 h 36"/>
                  <a:gd name="T2" fmla="*/ 4 w 37"/>
                  <a:gd name="T3" fmla="*/ 36 h 36"/>
                  <a:gd name="T4" fmla="*/ 5 w 37"/>
                  <a:gd name="T5" fmla="*/ 36 h 36"/>
                  <a:gd name="T6" fmla="*/ 11 w 37"/>
                  <a:gd name="T7" fmla="*/ 23 h 36"/>
                  <a:gd name="T8" fmla="*/ 12 w 37"/>
                  <a:gd name="T9" fmla="*/ 19 h 36"/>
                  <a:gd name="T10" fmla="*/ 15 w 37"/>
                  <a:gd name="T11" fmla="*/ 21 h 36"/>
                  <a:gd name="T12" fmla="*/ 17 w 37"/>
                  <a:gd name="T13" fmla="*/ 24 h 36"/>
                  <a:gd name="T14" fmla="*/ 20 w 37"/>
                  <a:gd name="T15" fmla="*/ 28 h 36"/>
                  <a:gd name="T16" fmla="*/ 21 w 37"/>
                  <a:gd name="T17" fmla="*/ 20 h 36"/>
                  <a:gd name="T18" fmla="*/ 24 w 37"/>
                  <a:gd name="T19" fmla="*/ 19 h 36"/>
                  <a:gd name="T20" fmla="*/ 30 w 37"/>
                  <a:gd name="T21" fmla="*/ 23 h 36"/>
                  <a:gd name="T22" fmla="*/ 37 w 37"/>
                  <a:gd name="T23" fmla="*/ 26 h 36"/>
                  <a:gd name="T24" fmla="*/ 30 w 37"/>
                  <a:gd name="T25" fmla="*/ 5 h 36"/>
                  <a:gd name="T26" fmla="*/ 27 w 37"/>
                  <a:gd name="T27" fmla="*/ 3 h 36"/>
                  <a:gd name="T28" fmla="*/ 17 w 37"/>
                  <a:gd name="T29" fmla="*/ 2 h 36"/>
                  <a:gd name="T30" fmla="*/ 13 w 37"/>
                  <a:gd name="T31" fmla="*/ 0 h 36"/>
                  <a:gd name="T32" fmla="*/ 13 w 37"/>
                  <a:gd name="T33" fmla="*/ 0 h 36"/>
                  <a:gd name="T34" fmla="*/ 16 w 37"/>
                  <a:gd name="T35" fmla="*/ 10 h 36"/>
                  <a:gd name="T36" fmla="*/ 1 w 37"/>
                  <a:gd name="T37" fmla="*/ 4 h 36"/>
                  <a:gd name="T38" fmla="*/ 1 w 37"/>
                  <a:gd name="T39" fmla="*/ 14 h 36"/>
                  <a:gd name="T40" fmla="*/ 3 w 37"/>
                  <a:gd name="T4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6">
                    <a:moveTo>
                      <a:pt x="3" y="28"/>
                    </a:moveTo>
                    <a:cubicBezTo>
                      <a:pt x="4" y="31"/>
                      <a:pt x="4" y="34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1"/>
                      <a:pt x="9" y="27"/>
                      <a:pt x="11" y="23"/>
                    </a:cubicBezTo>
                    <a:cubicBezTo>
                      <a:pt x="11" y="21"/>
                      <a:pt x="12" y="20"/>
                      <a:pt x="12" y="19"/>
                    </a:cubicBezTo>
                    <a:cubicBezTo>
                      <a:pt x="13" y="20"/>
                      <a:pt x="14" y="20"/>
                      <a:pt x="15" y="21"/>
                    </a:cubicBezTo>
                    <a:cubicBezTo>
                      <a:pt x="15" y="22"/>
                      <a:pt x="16" y="23"/>
                      <a:pt x="17" y="24"/>
                    </a:cubicBezTo>
                    <a:cubicBezTo>
                      <a:pt x="18" y="25"/>
                      <a:pt x="19" y="27"/>
                      <a:pt x="20" y="28"/>
                    </a:cubicBezTo>
                    <a:cubicBezTo>
                      <a:pt x="21" y="25"/>
                      <a:pt x="21" y="23"/>
                      <a:pt x="21" y="20"/>
                    </a:cubicBezTo>
                    <a:cubicBezTo>
                      <a:pt x="22" y="18"/>
                      <a:pt x="22" y="17"/>
                      <a:pt x="24" y="19"/>
                    </a:cubicBezTo>
                    <a:cubicBezTo>
                      <a:pt x="26" y="20"/>
                      <a:pt x="28" y="21"/>
                      <a:pt x="30" y="23"/>
                    </a:cubicBezTo>
                    <a:cubicBezTo>
                      <a:pt x="32" y="24"/>
                      <a:pt x="34" y="25"/>
                      <a:pt x="37" y="26"/>
                    </a:cubicBezTo>
                    <a:cubicBezTo>
                      <a:pt x="36" y="18"/>
                      <a:pt x="33" y="11"/>
                      <a:pt x="30" y="5"/>
                    </a:cubicBezTo>
                    <a:cubicBezTo>
                      <a:pt x="29" y="4"/>
                      <a:pt x="28" y="4"/>
                      <a:pt x="27" y="3"/>
                    </a:cubicBezTo>
                    <a:cubicBezTo>
                      <a:pt x="24" y="3"/>
                      <a:pt x="20" y="2"/>
                      <a:pt x="17" y="2"/>
                    </a:cubicBezTo>
                    <a:cubicBezTo>
                      <a:pt x="16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3"/>
                      <a:pt x="15" y="6"/>
                      <a:pt x="16" y="10"/>
                    </a:cubicBezTo>
                    <a:cubicBezTo>
                      <a:pt x="10" y="11"/>
                      <a:pt x="5" y="9"/>
                      <a:pt x="1" y="4"/>
                    </a:cubicBezTo>
                    <a:cubicBezTo>
                      <a:pt x="0" y="8"/>
                      <a:pt x="0" y="11"/>
                      <a:pt x="1" y="14"/>
                    </a:cubicBezTo>
                    <a:cubicBezTo>
                      <a:pt x="2" y="19"/>
                      <a:pt x="3" y="23"/>
                      <a:pt x="3" y="2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1573213" y="1336675"/>
                <a:ext cx="147638" cy="134938"/>
              </a:xfrm>
              <a:custGeom>
                <a:avLst/>
                <a:gdLst>
                  <a:gd name="T0" fmla="*/ 2 w 39"/>
                  <a:gd name="T1" fmla="*/ 25 h 36"/>
                  <a:gd name="T2" fmla="*/ 14 w 39"/>
                  <a:gd name="T3" fmla="*/ 19 h 36"/>
                  <a:gd name="T4" fmla="*/ 16 w 39"/>
                  <a:gd name="T5" fmla="*/ 18 h 36"/>
                  <a:gd name="T6" fmla="*/ 17 w 39"/>
                  <a:gd name="T7" fmla="*/ 20 h 36"/>
                  <a:gd name="T8" fmla="*/ 18 w 39"/>
                  <a:gd name="T9" fmla="*/ 27 h 36"/>
                  <a:gd name="T10" fmla="*/ 25 w 39"/>
                  <a:gd name="T11" fmla="*/ 20 h 36"/>
                  <a:gd name="T12" fmla="*/ 27 w 39"/>
                  <a:gd name="T13" fmla="*/ 19 h 36"/>
                  <a:gd name="T14" fmla="*/ 28 w 39"/>
                  <a:gd name="T15" fmla="*/ 20 h 36"/>
                  <a:gd name="T16" fmla="*/ 31 w 39"/>
                  <a:gd name="T17" fmla="*/ 30 h 36"/>
                  <a:gd name="T18" fmla="*/ 34 w 39"/>
                  <a:gd name="T19" fmla="*/ 36 h 36"/>
                  <a:gd name="T20" fmla="*/ 38 w 39"/>
                  <a:gd name="T21" fmla="*/ 13 h 36"/>
                  <a:gd name="T22" fmla="*/ 37 w 39"/>
                  <a:gd name="T23" fmla="*/ 4 h 36"/>
                  <a:gd name="T24" fmla="*/ 22 w 39"/>
                  <a:gd name="T25" fmla="*/ 10 h 36"/>
                  <a:gd name="T26" fmla="*/ 26 w 39"/>
                  <a:gd name="T27" fmla="*/ 0 h 36"/>
                  <a:gd name="T28" fmla="*/ 18 w 39"/>
                  <a:gd name="T29" fmla="*/ 3 h 36"/>
                  <a:gd name="T30" fmla="*/ 10 w 39"/>
                  <a:gd name="T31" fmla="*/ 3 h 36"/>
                  <a:gd name="T32" fmla="*/ 8 w 39"/>
                  <a:gd name="T33" fmla="*/ 5 h 36"/>
                  <a:gd name="T34" fmla="*/ 0 w 39"/>
                  <a:gd name="T35" fmla="*/ 26 h 36"/>
                  <a:gd name="T36" fmla="*/ 2 w 39"/>
                  <a:gd name="T3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6">
                    <a:moveTo>
                      <a:pt x="2" y="25"/>
                    </a:moveTo>
                    <a:cubicBezTo>
                      <a:pt x="6" y="23"/>
                      <a:pt x="10" y="21"/>
                      <a:pt x="14" y="19"/>
                    </a:cubicBezTo>
                    <a:cubicBezTo>
                      <a:pt x="14" y="18"/>
                      <a:pt x="15" y="18"/>
                      <a:pt x="16" y="18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2"/>
                      <a:pt x="17" y="25"/>
                      <a:pt x="18" y="27"/>
                    </a:cubicBezTo>
                    <a:cubicBezTo>
                      <a:pt x="20" y="25"/>
                      <a:pt x="22" y="22"/>
                      <a:pt x="25" y="20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20"/>
                      <a:pt x="28" y="20"/>
                    </a:cubicBezTo>
                    <a:cubicBezTo>
                      <a:pt x="29" y="23"/>
                      <a:pt x="29" y="27"/>
                      <a:pt x="31" y="30"/>
                    </a:cubicBezTo>
                    <a:cubicBezTo>
                      <a:pt x="31" y="32"/>
                      <a:pt x="33" y="34"/>
                      <a:pt x="34" y="36"/>
                    </a:cubicBezTo>
                    <a:cubicBezTo>
                      <a:pt x="35" y="28"/>
                      <a:pt x="35" y="20"/>
                      <a:pt x="38" y="13"/>
                    </a:cubicBezTo>
                    <a:cubicBezTo>
                      <a:pt x="39" y="10"/>
                      <a:pt x="39" y="7"/>
                      <a:pt x="37" y="4"/>
                    </a:cubicBezTo>
                    <a:cubicBezTo>
                      <a:pt x="33" y="9"/>
                      <a:pt x="28" y="11"/>
                      <a:pt x="22" y="10"/>
                    </a:cubicBezTo>
                    <a:cubicBezTo>
                      <a:pt x="23" y="6"/>
                      <a:pt x="25" y="3"/>
                      <a:pt x="26" y="0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5" y="3"/>
                      <a:pt x="13" y="3"/>
                      <a:pt x="10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4" y="11"/>
                      <a:pt x="2" y="18"/>
                      <a:pt x="0" y="26"/>
                    </a:cubicBezTo>
                    <a:cubicBezTo>
                      <a:pt x="1" y="26"/>
                      <a:pt x="1" y="26"/>
                      <a:pt x="2" y="2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969963" y="1776413"/>
                <a:ext cx="180975" cy="109538"/>
              </a:xfrm>
              <a:custGeom>
                <a:avLst/>
                <a:gdLst>
                  <a:gd name="T0" fmla="*/ 48 w 48"/>
                  <a:gd name="T1" fmla="*/ 9 h 29"/>
                  <a:gd name="T2" fmla="*/ 38 w 48"/>
                  <a:gd name="T3" fmla="*/ 11 h 29"/>
                  <a:gd name="T4" fmla="*/ 35 w 48"/>
                  <a:gd name="T5" fmla="*/ 14 h 29"/>
                  <a:gd name="T6" fmla="*/ 29 w 48"/>
                  <a:gd name="T7" fmla="*/ 15 h 29"/>
                  <a:gd name="T8" fmla="*/ 27 w 48"/>
                  <a:gd name="T9" fmla="*/ 14 h 29"/>
                  <a:gd name="T10" fmla="*/ 28 w 48"/>
                  <a:gd name="T11" fmla="*/ 13 h 29"/>
                  <a:gd name="T12" fmla="*/ 30 w 48"/>
                  <a:gd name="T13" fmla="*/ 11 h 29"/>
                  <a:gd name="T14" fmla="*/ 32 w 48"/>
                  <a:gd name="T15" fmla="*/ 0 h 29"/>
                  <a:gd name="T16" fmla="*/ 0 w 48"/>
                  <a:gd name="T17" fmla="*/ 16 h 29"/>
                  <a:gd name="T18" fmla="*/ 1 w 48"/>
                  <a:gd name="T19" fmla="*/ 18 h 29"/>
                  <a:gd name="T20" fmla="*/ 26 w 48"/>
                  <a:gd name="T21" fmla="*/ 26 h 29"/>
                  <a:gd name="T22" fmla="*/ 44 w 48"/>
                  <a:gd name="T23" fmla="*/ 14 h 29"/>
                  <a:gd name="T24" fmla="*/ 48 w 48"/>
                  <a:gd name="T2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9">
                    <a:moveTo>
                      <a:pt x="48" y="9"/>
                    </a:moveTo>
                    <a:cubicBezTo>
                      <a:pt x="44" y="10"/>
                      <a:pt x="41" y="10"/>
                      <a:pt x="38" y="11"/>
                    </a:cubicBezTo>
                    <a:cubicBezTo>
                      <a:pt x="37" y="12"/>
                      <a:pt x="36" y="13"/>
                      <a:pt x="35" y="14"/>
                    </a:cubicBezTo>
                    <a:cubicBezTo>
                      <a:pt x="33" y="15"/>
                      <a:pt x="31" y="16"/>
                      <a:pt x="29" y="15"/>
                    </a:cubicBezTo>
                    <a:cubicBezTo>
                      <a:pt x="28" y="15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8" y="13"/>
                    </a:cubicBezTo>
                    <a:cubicBezTo>
                      <a:pt x="29" y="12"/>
                      <a:pt x="30" y="12"/>
                      <a:pt x="30" y="11"/>
                    </a:cubicBezTo>
                    <a:cubicBezTo>
                      <a:pt x="34" y="9"/>
                      <a:pt x="35" y="4"/>
                      <a:pt x="32" y="0"/>
                    </a:cubicBezTo>
                    <a:cubicBezTo>
                      <a:pt x="23" y="8"/>
                      <a:pt x="12" y="14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ubicBezTo>
                      <a:pt x="6" y="26"/>
                      <a:pt x="17" y="29"/>
                      <a:pt x="26" y="26"/>
                    </a:cubicBezTo>
                    <a:cubicBezTo>
                      <a:pt x="33" y="23"/>
                      <a:pt x="38" y="19"/>
                      <a:pt x="44" y="14"/>
                    </a:cubicBezTo>
                    <a:cubicBezTo>
                      <a:pt x="45" y="13"/>
                      <a:pt x="46" y="11"/>
                      <a:pt x="48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eform 29"/>
              <p:cNvSpPr>
                <a:spLocks/>
              </p:cNvSpPr>
              <p:nvPr/>
            </p:nvSpPr>
            <p:spPr bwMode="auto">
              <a:xfrm>
                <a:off x="1965325" y="1776413"/>
                <a:ext cx="184150" cy="109538"/>
              </a:xfrm>
              <a:custGeom>
                <a:avLst/>
                <a:gdLst>
                  <a:gd name="T0" fmla="*/ 17 w 49"/>
                  <a:gd name="T1" fmla="*/ 11 h 29"/>
                  <a:gd name="T2" fmla="*/ 19 w 49"/>
                  <a:gd name="T3" fmla="*/ 13 h 29"/>
                  <a:gd name="T4" fmla="*/ 21 w 49"/>
                  <a:gd name="T5" fmla="*/ 14 h 29"/>
                  <a:gd name="T6" fmla="*/ 19 w 49"/>
                  <a:gd name="T7" fmla="*/ 16 h 29"/>
                  <a:gd name="T8" fmla="*/ 12 w 49"/>
                  <a:gd name="T9" fmla="*/ 14 h 29"/>
                  <a:gd name="T10" fmla="*/ 6 w 49"/>
                  <a:gd name="T11" fmla="*/ 10 h 29"/>
                  <a:gd name="T12" fmla="*/ 0 w 49"/>
                  <a:gd name="T13" fmla="*/ 9 h 29"/>
                  <a:gd name="T14" fmla="*/ 21 w 49"/>
                  <a:gd name="T15" fmla="*/ 26 h 29"/>
                  <a:gd name="T16" fmla="*/ 45 w 49"/>
                  <a:gd name="T17" fmla="*/ 21 h 29"/>
                  <a:gd name="T18" fmla="*/ 49 w 49"/>
                  <a:gd name="T19" fmla="*/ 17 h 29"/>
                  <a:gd name="T20" fmla="*/ 15 w 49"/>
                  <a:gd name="T21" fmla="*/ 0 h 29"/>
                  <a:gd name="T22" fmla="*/ 17 w 49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9">
                    <a:moveTo>
                      <a:pt x="17" y="11"/>
                    </a:move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20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6" y="16"/>
                      <a:pt x="14" y="16"/>
                      <a:pt x="12" y="14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4" y="10"/>
                      <a:pt x="2" y="10"/>
                      <a:pt x="0" y="9"/>
                    </a:cubicBezTo>
                    <a:cubicBezTo>
                      <a:pt x="4" y="16"/>
                      <a:pt x="13" y="23"/>
                      <a:pt x="21" y="26"/>
                    </a:cubicBezTo>
                    <a:cubicBezTo>
                      <a:pt x="30" y="29"/>
                      <a:pt x="39" y="27"/>
                      <a:pt x="45" y="21"/>
                    </a:cubicBezTo>
                    <a:cubicBezTo>
                      <a:pt x="47" y="20"/>
                      <a:pt x="47" y="19"/>
                      <a:pt x="49" y="17"/>
                    </a:cubicBezTo>
                    <a:cubicBezTo>
                      <a:pt x="35" y="14"/>
                      <a:pt x="25" y="8"/>
                      <a:pt x="15" y="0"/>
                    </a:cubicBezTo>
                    <a:cubicBezTo>
                      <a:pt x="13" y="4"/>
                      <a:pt x="13" y="9"/>
                      <a:pt x="17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eform 30"/>
              <p:cNvSpPr>
                <a:spLocks noEditPoints="1"/>
              </p:cNvSpPr>
              <p:nvPr/>
            </p:nvSpPr>
            <p:spPr bwMode="auto">
              <a:xfrm>
                <a:off x="1169988" y="1233488"/>
                <a:ext cx="136525" cy="95250"/>
              </a:xfrm>
              <a:custGeom>
                <a:avLst/>
                <a:gdLst>
                  <a:gd name="T0" fmla="*/ 23 w 36"/>
                  <a:gd name="T1" fmla="*/ 0 h 25"/>
                  <a:gd name="T2" fmla="*/ 10 w 36"/>
                  <a:gd name="T3" fmla="*/ 3 h 25"/>
                  <a:gd name="T4" fmla="*/ 7 w 36"/>
                  <a:gd name="T5" fmla="*/ 25 h 25"/>
                  <a:gd name="T6" fmla="*/ 20 w 36"/>
                  <a:gd name="T7" fmla="*/ 17 h 25"/>
                  <a:gd name="T8" fmla="*/ 36 w 36"/>
                  <a:gd name="T9" fmla="*/ 18 h 25"/>
                  <a:gd name="T10" fmla="*/ 36 w 36"/>
                  <a:gd name="T11" fmla="*/ 18 h 25"/>
                  <a:gd name="T12" fmla="*/ 26 w 36"/>
                  <a:gd name="T13" fmla="*/ 2 h 25"/>
                  <a:gd name="T14" fmla="*/ 23 w 36"/>
                  <a:gd name="T15" fmla="*/ 0 h 25"/>
                  <a:gd name="T16" fmla="*/ 18 w 36"/>
                  <a:gd name="T17" fmla="*/ 6 h 25"/>
                  <a:gd name="T18" fmla="*/ 17 w 36"/>
                  <a:gd name="T19" fmla="*/ 5 h 25"/>
                  <a:gd name="T20" fmla="*/ 22 w 36"/>
                  <a:gd name="T21" fmla="*/ 3 h 25"/>
                  <a:gd name="T22" fmla="*/ 24 w 36"/>
                  <a:gd name="T23" fmla="*/ 6 h 25"/>
                  <a:gd name="T24" fmla="*/ 18 w 36"/>
                  <a:gd name="T2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23" y="0"/>
                    </a:moveTo>
                    <a:cubicBezTo>
                      <a:pt x="19" y="0"/>
                      <a:pt x="14" y="1"/>
                      <a:pt x="10" y="3"/>
                    </a:cubicBezTo>
                    <a:cubicBezTo>
                      <a:pt x="0" y="7"/>
                      <a:pt x="0" y="18"/>
                      <a:pt x="7" y="25"/>
                    </a:cubicBezTo>
                    <a:cubicBezTo>
                      <a:pt x="10" y="20"/>
                      <a:pt x="15" y="17"/>
                      <a:pt x="20" y="17"/>
                    </a:cubicBezTo>
                    <a:cubicBezTo>
                      <a:pt x="26" y="17"/>
                      <a:pt x="31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1" y="14"/>
                      <a:pt x="28" y="8"/>
                      <a:pt x="26" y="2"/>
                    </a:cubicBezTo>
                    <a:cubicBezTo>
                      <a:pt x="25" y="1"/>
                      <a:pt x="25" y="0"/>
                      <a:pt x="23" y="0"/>
                    </a:cubicBezTo>
                    <a:close/>
                    <a:moveTo>
                      <a:pt x="18" y="6"/>
                    </a:moveTo>
                    <a:cubicBezTo>
                      <a:pt x="17" y="6"/>
                      <a:pt x="17" y="5"/>
                      <a:pt x="17" y="5"/>
                    </a:cubicBezTo>
                    <a:cubicBezTo>
                      <a:pt x="19" y="4"/>
                      <a:pt x="20" y="4"/>
                      <a:pt x="22" y="3"/>
                    </a:cubicBezTo>
                    <a:cubicBezTo>
                      <a:pt x="22" y="3"/>
                      <a:pt x="23" y="5"/>
                      <a:pt x="24" y="6"/>
                    </a:cubicBezTo>
                    <a:cubicBezTo>
                      <a:pt x="22" y="6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eform 31"/>
              <p:cNvSpPr>
                <a:spLocks noEditPoints="1"/>
              </p:cNvSpPr>
              <p:nvPr/>
            </p:nvSpPr>
            <p:spPr bwMode="auto">
              <a:xfrm>
                <a:off x="1803400" y="1233488"/>
                <a:ext cx="139700" cy="95250"/>
              </a:xfrm>
              <a:custGeom>
                <a:avLst/>
                <a:gdLst>
                  <a:gd name="T0" fmla="*/ 1 w 37"/>
                  <a:gd name="T1" fmla="*/ 19 h 25"/>
                  <a:gd name="T2" fmla="*/ 17 w 37"/>
                  <a:gd name="T3" fmla="*/ 17 h 25"/>
                  <a:gd name="T4" fmla="*/ 30 w 37"/>
                  <a:gd name="T5" fmla="*/ 24 h 25"/>
                  <a:gd name="T6" fmla="*/ 31 w 37"/>
                  <a:gd name="T7" fmla="*/ 25 h 25"/>
                  <a:gd name="T8" fmla="*/ 33 w 37"/>
                  <a:gd name="T9" fmla="*/ 22 h 25"/>
                  <a:gd name="T10" fmla="*/ 32 w 37"/>
                  <a:gd name="T11" fmla="*/ 6 h 25"/>
                  <a:gd name="T12" fmla="*/ 23 w 37"/>
                  <a:gd name="T13" fmla="*/ 2 h 25"/>
                  <a:gd name="T14" fmla="*/ 14 w 37"/>
                  <a:gd name="T15" fmla="*/ 0 h 25"/>
                  <a:gd name="T16" fmla="*/ 12 w 37"/>
                  <a:gd name="T17" fmla="*/ 1 h 25"/>
                  <a:gd name="T18" fmla="*/ 0 w 37"/>
                  <a:gd name="T19" fmla="*/ 19 h 25"/>
                  <a:gd name="T20" fmla="*/ 1 w 37"/>
                  <a:gd name="T21" fmla="*/ 19 h 25"/>
                  <a:gd name="T22" fmla="*/ 16 w 37"/>
                  <a:gd name="T23" fmla="*/ 3 h 25"/>
                  <a:gd name="T24" fmla="*/ 20 w 37"/>
                  <a:gd name="T25" fmla="*/ 6 h 25"/>
                  <a:gd name="T26" fmla="*/ 13 w 37"/>
                  <a:gd name="T27" fmla="*/ 6 h 25"/>
                  <a:gd name="T28" fmla="*/ 16 w 37"/>
                  <a:gd name="T2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5">
                    <a:moveTo>
                      <a:pt x="1" y="19"/>
                    </a:moveTo>
                    <a:cubicBezTo>
                      <a:pt x="7" y="17"/>
                      <a:pt x="12" y="17"/>
                      <a:pt x="17" y="17"/>
                    </a:cubicBezTo>
                    <a:cubicBezTo>
                      <a:pt x="22" y="18"/>
                      <a:pt x="27" y="19"/>
                      <a:pt x="30" y="24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4"/>
                      <a:pt x="33" y="23"/>
                      <a:pt x="33" y="22"/>
                    </a:cubicBezTo>
                    <a:cubicBezTo>
                      <a:pt x="37" y="16"/>
                      <a:pt x="37" y="10"/>
                      <a:pt x="32" y="6"/>
                    </a:cubicBezTo>
                    <a:cubicBezTo>
                      <a:pt x="30" y="4"/>
                      <a:pt x="26" y="3"/>
                      <a:pt x="23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0" y="8"/>
                      <a:pt x="6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  <a:moveTo>
                      <a:pt x="16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14" y="5"/>
                      <a:pt x="15" y="4"/>
                      <a:pt x="1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32"/>
              <p:cNvSpPr>
                <a:spLocks/>
              </p:cNvSpPr>
              <p:nvPr/>
            </p:nvSpPr>
            <p:spPr bwMode="auto">
              <a:xfrm>
                <a:off x="1019175" y="1106488"/>
                <a:ext cx="82550" cy="161925"/>
              </a:xfrm>
              <a:custGeom>
                <a:avLst/>
                <a:gdLst>
                  <a:gd name="T0" fmla="*/ 8 w 22"/>
                  <a:gd name="T1" fmla="*/ 36 h 43"/>
                  <a:gd name="T2" fmla="*/ 15 w 22"/>
                  <a:gd name="T3" fmla="*/ 31 h 43"/>
                  <a:gd name="T4" fmla="*/ 19 w 22"/>
                  <a:gd name="T5" fmla="*/ 43 h 43"/>
                  <a:gd name="T6" fmla="*/ 21 w 22"/>
                  <a:gd name="T7" fmla="*/ 38 h 43"/>
                  <a:gd name="T8" fmla="*/ 20 w 22"/>
                  <a:gd name="T9" fmla="*/ 25 h 43"/>
                  <a:gd name="T10" fmla="*/ 14 w 22"/>
                  <a:gd name="T11" fmla="*/ 15 h 43"/>
                  <a:gd name="T12" fmla="*/ 14 w 22"/>
                  <a:gd name="T13" fmla="*/ 1 h 43"/>
                  <a:gd name="T14" fmla="*/ 14 w 22"/>
                  <a:gd name="T15" fmla="*/ 0 h 43"/>
                  <a:gd name="T16" fmla="*/ 7 w 22"/>
                  <a:gd name="T17" fmla="*/ 0 h 43"/>
                  <a:gd name="T18" fmla="*/ 2 w 22"/>
                  <a:gd name="T19" fmla="*/ 9 h 43"/>
                  <a:gd name="T20" fmla="*/ 6 w 22"/>
                  <a:gd name="T21" fmla="*/ 16 h 43"/>
                  <a:gd name="T22" fmla="*/ 10 w 22"/>
                  <a:gd name="T23" fmla="*/ 30 h 43"/>
                  <a:gd name="T24" fmla="*/ 8 w 22"/>
                  <a:gd name="T2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3">
                    <a:moveTo>
                      <a:pt x="8" y="36"/>
                    </a:moveTo>
                    <a:cubicBezTo>
                      <a:pt x="11" y="34"/>
                      <a:pt x="13" y="33"/>
                      <a:pt x="15" y="31"/>
                    </a:cubicBezTo>
                    <a:cubicBezTo>
                      <a:pt x="18" y="35"/>
                      <a:pt x="18" y="39"/>
                      <a:pt x="19" y="43"/>
                    </a:cubicBezTo>
                    <a:cubicBezTo>
                      <a:pt x="20" y="41"/>
                      <a:pt x="20" y="40"/>
                      <a:pt x="21" y="38"/>
                    </a:cubicBezTo>
                    <a:cubicBezTo>
                      <a:pt x="22" y="34"/>
                      <a:pt x="22" y="29"/>
                      <a:pt x="20" y="25"/>
                    </a:cubicBezTo>
                    <a:cubicBezTo>
                      <a:pt x="18" y="21"/>
                      <a:pt x="16" y="18"/>
                      <a:pt x="14" y="15"/>
                    </a:cubicBezTo>
                    <a:cubicBezTo>
                      <a:pt x="12" y="10"/>
                      <a:pt x="10" y="5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0"/>
                      <a:pt x="9" y="0"/>
                      <a:pt x="7" y="0"/>
                    </a:cubicBezTo>
                    <a:cubicBezTo>
                      <a:pt x="2" y="1"/>
                      <a:pt x="0" y="5"/>
                      <a:pt x="2" y="9"/>
                    </a:cubicBezTo>
                    <a:cubicBezTo>
                      <a:pt x="3" y="12"/>
                      <a:pt x="5" y="14"/>
                      <a:pt x="6" y="16"/>
                    </a:cubicBezTo>
                    <a:cubicBezTo>
                      <a:pt x="8" y="20"/>
                      <a:pt x="11" y="25"/>
                      <a:pt x="10" y="30"/>
                    </a:cubicBezTo>
                    <a:cubicBezTo>
                      <a:pt x="10" y="32"/>
                      <a:pt x="9" y="34"/>
                      <a:pt x="8" y="3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33"/>
              <p:cNvSpPr>
                <a:spLocks/>
              </p:cNvSpPr>
              <p:nvPr/>
            </p:nvSpPr>
            <p:spPr bwMode="auto">
              <a:xfrm>
                <a:off x="1524000" y="892175"/>
                <a:ext cx="65088" cy="120650"/>
              </a:xfrm>
              <a:custGeom>
                <a:avLst/>
                <a:gdLst>
                  <a:gd name="T0" fmla="*/ 3 w 17"/>
                  <a:gd name="T1" fmla="*/ 21 h 32"/>
                  <a:gd name="T2" fmla="*/ 6 w 17"/>
                  <a:gd name="T3" fmla="*/ 30 h 32"/>
                  <a:gd name="T4" fmla="*/ 10 w 17"/>
                  <a:gd name="T5" fmla="*/ 30 h 32"/>
                  <a:gd name="T6" fmla="*/ 11 w 17"/>
                  <a:gd name="T7" fmla="*/ 29 h 32"/>
                  <a:gd name="T8" fmla="*/ 17 w 17"/>
                  <a:gd name="T9" fmla="*/ 7 h 32"/>
                  <a:gd name="T10" fmla="*/ 16 w 17"/>
                  <a:gd name="T11" fmla="*/ 7 h 32"/>
                  <a:gd name="T12" fmla="*/ 16 w 17"/>
                  <a:gd name="T13" fmla="*/ 6 h 32"/>
                  <a:gd name="T14" fmla="*/ 5 w 17"/>
                  <a:gd name="T15" fmla="*/ 1 h 32"/>
                  <a:gd name="T16" fmla="*/ 0 w 17"/>
                  <a:gd name="T17" fmla="*/ 7 h 32"/>
                  <a:gd name="T18" fmla="*/ 3 w 17"/>
                  <a:gd name="T1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3" y="21"/>
                    </a:moveTo>
                    <a:cubicBezTo>
                      <a:pt x="3" y="24"/>
                      <a:pt x="5" y="28"/>
                      <a:pt x="6" y="30"/>
                    </a:cubicBezTo>
                    <a:cubicBezTo>
                      <a:pt x="7" y="32"/>
                      <a:pt x="9" y="32"/>
                      <a:pt x="10" y="30"/>
                    </a:cubicBezTo>
                    <a:cubicBezTo>
                      <a:pt x="11" y="30"/>
                      <a:pt x="11" y="29"/>
                      <a:pt x="11" y="29"/>
                    </a:cubicBezTo>
                    <a:cubicBezTo>
                      <a:pt x="13" y="22"/>
                      <a:pt x="15" y="15"/>
                      <a:pt x="17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4" y="1"/>
                      <a:pt x="10" y="0"/>
                      <a:pt x="5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" y="12"/>
                      <a:pt x="1" y="17"/>
                      <a:pt x="3" y="2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34"/>
              <p:cNvSpPr>
                <a:spLocks/>
              </p:cNvSpPr>
              <p:nvPr/>
            </p:nvSpPr>
            <p:spPr bwMode="auto">
              <a:xfrm>
                <a:off x="2011363" y="1106488"/>
                <a:ext cx="82550" cy="161925"/>
              </a:xfrm>
              <a:custGeom>
                <a:avLst/>
                <a:gdLst>
                  <a:gd name="T0" fmla="*/ 18 w 22"/>
                  <a:gd name="T1" fmla="*/ 13 h 43"/>
                  <a:gd name="T2" fmla="*/ 21 w 22"/>
                  <a:gd name="T3" fmla="*/ 7 h 43"/>
                  <a:gd name="T4" fmla="*/ 18 w 22"/>
                  <a:gd name="T5" fmla="*/ 2 h 43"/>
                  <a:gd name="T6" fmla="*/ 8 w 22"/>
                  <a:gd name="T7" fmla="*/ 0 h 43"/>
                  <a:gd name="T8" fmla="*/ 8 w 22"/>
                  <a:gd name="T9" fmla="*/ 15 h 43"/>
                  <a:gd name="T10" fmla="*/ 2 w 22"/>
                  <a:gd name="T11" fmla="*/ 28 h 43"/>
                  <a:gd name="T12" fmla="*/ 3 w 22"/>
                  <a:gd name="T13" fmla="*/ 43 h 43"/>
                  <a:gd name="T14" fmla="*/ 8 w 22"/>
                  <a:gd name="T15" fmla="*/ 31 h 43"/>
                  <a:gd name="T16" fmla="*/ 13 w 22"/>
                  <a:gd name="T17" fmla="*/ 35 h 43"/>
                  <a:gd name="T18" fmla="*/ 13 w 22"/>
                  <a:gd name="T19" fmla="*/ 35 h 43"/>
                  <a:gd name="T20" fmla="*/ 14 w 22"/>
                  <a:gd name="T21" fmla="*/ 19 h 43"/>
                  <a:gd name="T22" fmla="*/ 18 w 22"/>
                  <a:gd name="T23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3">
                    <a:moveTo>
                      <a:pt x="18" y="13"/>
                    </a:moveTo>
                    <a:cubicBezTo>
                      <a:pt x="19" y="11"/>
                      <a:pt x="20" y="9"/>
                      <a:pt x="21" y="7"/>
                    </a:cubicBezTo>
                    <a:cubicBezTo>
                      <a:pt x="22" y="5"/>
                      <a:pt x="20" y="2"/>
                      <a:pt x="18" y="2"/>
                    </a:cubicBezTo>
                    <a:cubicBezTo>
                      <a:pt x="15" y="1"/>
                      <a:pt x="12" y="1"/>
                      <a:pt x="8" y="0"/>
                    </a:cubicBezTo>
                    <a:cubicBezTo>
                      <a:pt x="12" y="8"/>
                      <a:pt x="11" y="8"/>
                      <a:pt x="8" y="15"/>
                    </a:cubicBezTo>
                    <a:cubicBezTo>
                      <a:pt x="5" y="20"/>
                      <a:pt x="3" y="24"/>
                      <a:pt x="2" y="28"/>
                    </a:cubicBezTo>
                    <a:cubicBezTo>
                      <a:pt x="0" y="33"/>
                      <a:pt x="1" y="38"/>
                      <a:pt x="3" y="43"/>
                    </a:cubicBezTo>
                    <a:cubicBezTo>
                      <a:pt x="5" y="38"/>
                      <a:pt x="5" y="35"/>
                      <a:pt x="8" y="31"/>
                    </a:cubicBezTo>
                    <a:cubicBezTo>
                      <a:pt x="10" y="33"/>
                      <a:pt x="11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29"/>
                      <a:pt x="12" y="24"/>
                      <a:pt x="14" y="19"/>
                    </a:cubicBezTo>
                    <a:cubicBezTo>
                      <a:pt x="15" y="17"/>
                      <a:pt x="17" y="15"/>
                      <a:pt x="18" y="1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35"/>
              <p:cNvSpPr>
                <a:spLocks/>
              </p:cNvSpPr>
              <p:nvPr/>
            </p:nvSpPr>
            <p:spPr bwMode="auto">
              <a:xfrm>
                <a:off x="1101725" y="1820863"/>
                <a:ext cx="120650" cy="98425"/>
              </a:xfrm>
              <a:custGeom>
                <a:avLst/>
                <a:gdLst>
                  <a:gd name="T0" fmla="*/ 24 w 32"/>
                  <a:gd name="T1" fmla="*/ 10 h 26"/>
                  <a:gd name="T2" fmla="*/ 18 w 32"/>
                  <a:gd name="T3" fmla="*/ 11 h 26"/>
                  <a:gd name="T4" fmla="*/ 18 w 32"/>
                  <a:gd name="T5" fmla="*/ 0 h 26"/>
                  <a:gd name="T6" fmla="*/ 0 w 32"/>
                  <a:gd name="T7" fmla="*/ 20 h 26"/>
                  <a:gd name="T8" fmla="*/ 0 w 32"/>
                  <a:gd name="T9" fmla="*/ 21 h 26"/>
                  <a:gd name="T10" fmla="*/ 19 w 32"/>
                  <a:gd name="T11" fmla="*/ 23 h 26"/>
                  <a:gd name="T12" fmla="*/ 32 w 32"/>
                  <a:gd name="T13" fmla="*/ 7 h 26"/>
                  <a:gd name="T14" fmla="*/ 24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24" y="10"/>
                    </a:moveTo>
                    <a:cubicBezTo>
                      <a:pt x="22" y="12"/>
                      <a:pt x="21" y="12"/>
                      <a:pt x="18" y="11"/>
                    </a:cubicBezTo>
                    <a:cubicBezTo>
                      <a:pt x="23" y="7"/>
                      <a:pt x="19" y="4"/>
                      <a:pt x="18" y="0"/>
                    </a:cubicBezTo>
                    <a:cubicBezTo>
                      <a:pt x="13" y="8"/>
                      <a:pt x="8" y="16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12" y="26"/>
                      <a:pt x="19" y="23"/>
                    </a:cubicBezTo>
                    <a:cubicBezTo>
                      <a:pt x="26" y="20"/>
                      <a:pt x="29" y="13"/>
                      <a:pt x="32" y="7"/>
                    </a:cubicBezTo>
                    <a:cubicBezTo>
                      <a:pt x="29" y="7"/>
                      <a:pt x="26" y="7"/>
                      <a:pt x="24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36"/>
              <p:cNvSpPr>
                <a:spLocks/>
              </p:cNvSpPr>
              <p:nvPr/>
            </p:nvSpPr>
            <p:spPr bwMode="auto">
              <a:xfrm>
                <a:off x="1893888" y="1820863"/>
                <a:ext cx="120650" cy="98425"/>
              </a:xfrm>
              <a:custGeom>
                <a:avLst/>
                <a:gdLst>
                  <a:gd name="T0" fmla="*/ 15 w 32"/>
                  <a:gd name="T1" fmla="*/ 0 h 26"/>
                  <a:gd name="T2" fmla="*/ 14 w 32"/>
                  <a:gd name="T3" fmla="*/ 11 h 26"/>
                  <a:gd name="T4" fmla="*/ 9 w 32"/>
                  <a:gd name="T5" fmla="*/ 10 h 26"/>
                  <a:gd name="T6" fmla="*/ 0 w 32"/>
                  <a:gd name="T7" fmla="*/ 7 h 26"/>
                  <a:gd name="T8" fmla="*/ 0 w 32"/>
                  <a:gd name="T9" fmla="*/ 7 h 26"/>
                  <a:gd name="T10" fmla="*/ 6 w 32"/>
                  <a:gd name="T11" fmla="*/ 17 h 26"/>
                  <a:gd name="T12" fmla="*/ 23 w 32"/>
                  <a:gd name="T13" fmla="*/ 26 h 26"/>
                  <a:gd name="T14" fmla="*/ 32 w 32"/>
                  <a:gd name="T15" fmla="*/ 21 h 26"/>
                  <a:gd name="T16" fmla="*/ 15 w 3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6">
                    <a:moveTo>
                      <a:pt x="15" y="0"/>
                    </a:moveTo>
                    <a:cubicBezTo>
                      <a:pt x="14" y="4"/>
                      <a:pt x="10" y="8"/>
                      <a:pt x="14" y="11"/>
                    </a:cubicBezTo>
                    <a:cubicBezTo>
                      <a:pt x="12" y="13"/>
                      <a:pt x="10" y="13"/>
                      <a:pt x="9" y="10"/>
                    </a:cubicBezTo>
                    <a:cubicBezTo>
                      <a:pt x="7" y="7"/>
                      <a:pt x="3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4" y="14"/>
                      <a:pt x="6" y="17"/>
                    </a:cubicBezTo>
                    <a:cubicBezTo>
                      <a:pt x="10" y="24"/>
                      <a:pt x="16" y="26"/>
                      <a:pt x="23" y="26"/>
                    </a:cubicBezTo>
                    <a:cubicBezTo>
                      <a:pt x="26" y="26"/>
                      <a:pt x="30" y="25"/>
                      <a:pt x="32" y="21"/>
                    </a:cubicBezTo>
                    <a:cubicBezTo>
                      <a:pt x="24" y="16"/>
                      <a:pt x="20" y="8"/>
                      <a:pt x="1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37"/>
              <p:cNvSpPr>
                <a:spLocks/>
              </p:cNvSpPr>
              <p:nvPr/>
            </p:nvSpPr>
            <p:spPr bwMode="auto">
              <a:xfrm>
                <a:off x="1847850" y="1046163"/>
                <a:ext cx="125413" cy="153988"/>
              </a:xfrm>
              <a:custGeom>
                <a:avLst/>
                <a:gdLst>
                  <a:gd name="T0" fmla="*/ 0 w 33"/>
                  <a:gd name="T1" fmla="*/ 41 h 41"/>
                  <a:gd name="T2" fmla="*/ 1 w 33"/>
                  <a:gd name="T3" fmla="*/ 41 h 41"/>
                  <a:gd name="T4" fmla="*/ 7 w 33"/>
                  <a:gd name="T5" fmla="*/ 40 h 41"/>
                  <a:gd name="T6" fmla="*/ 19 w 33"/>
                  <a:gd name="T7" fmla="*/ 27 h 41"/>
                  <a:gd name="T8" fmla="*/ 22 w 33"/>
                  <a:gd name="T9" fmla="*/ 18 h 41"/>
                  <a:gd name="T10" fmla="*/ 33 w 33"/>
                  <a:gd name="T11" fmla="*/ 8 h 41"/>
                  <a:gd name="T12" fmla="*/ 25 w 33"/>
                  <a:gd name="T13" fmla="*/ 3 h 41"/>
                  <a:gd name="T14" fmla="*/ 16 w 33"/>
                  <a:gd name="T15" fmla="*/ 7 h 41"/>
                  <a:gd name="T16" fmla="*/ 15 w 33"/>
                  <a:gd name="T17" fmla="*/ 10 h 41"/>
                  <a:gd name="T18" fmla="*/ 12 w 33"/>
                  <a:gd name="T19" fmla="*/ 26 h 41"/>
                  <a:gd name="T20" fmla="*/ 1 w 33"/>
                  <a:gd name="T21" fmla="*/ 39 h 41"/>
                  <a:gd name="T22" fmla="*/ 0 w 33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0" y="41"/>
                    </a:moveTo>
                    <a:cubicBezTo>
                      <a:pt x="0" y="41"/>
                      <a:pt x="0" y="41"/>
                      <a:pt x="1" y="41"/>
                    </a:cubicBezTo>
                    <a:cubicBezTo>
                      <a:pt x="3" y="41"/>
                      <a:pt x="5" y="41"/>
                      <a:pt x="7" y="40"/>
                    </a:cubicBezTo>
                    <a:cubicBezTo>
                      <a:pt x="13" y="37"/>
                      <a:pt x="17" y="33"/>
                      <a:pt x="19" y="27"/>
                    </a:cubicBezTo>
                    <a:cubicBezTo>
                      <a:pt x="20" y="24"/>
                      <a:pt x="21" y="21"/>
                      <a:pt x="22" y="18"/>
                    </a:cubicBezTo>
                    <a:cubicBezTo>
                      <a:pt x="24" y="13"/>
                      <a:pt x="28" y="10"/>
                      <a:pt x="33" y="8"/>
                    </a:cubicBezTo>
                    <a:cubicBezTo>
                      <a:pt x="30" y="6"/>
                      <a:pt x="28" y="4"/>
                      <a:pt x="25" y="3"/>
                    </a:cubicBezTo>
                    <a:cubicBezTo>
                      <a:pt x="20" y="1"/>
                      <a:pt x="19" y="0"/>
                      <a:pt x="16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5"/>
                      <a:pt x="14" y="21"/>
                      <a:pt x="12" y="26"/>
                    </a:cubicBezTo>
                    <a:cubicBezTo>
                      <a:pt x="11" y="32"/>
                      <a:pt x="8" y="37"/>
                      <a:pt x="1" y="39"/>
                    </a:cubicBezTo>
                    <a:cubicBezTo>
                      <a:pt x="1" y="40"/>
                      <a:pt x="1" y="40"/>
                      <a:pt x="0" y="4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38"/>
              <p:cNvSpPr>
                <a:spLocks/>
              </p:cNvSpPr>
              <p:nvPr/>
            </p:nvSpPr>
            <p:spPr bwMode="auto">
              <a:xfrm>
                <a:off x="1139825" y="1054100"/>
                <a:ext cx="128588" cy="146050"/>
              </a:xfrm>
              <a:custGeom>
                <a:avLst/>
                <a:gdLst>
                  <a:gd name="T0" fmla="*/ 0 w 34"/>
                  <a:gd name="T1" fmla="*/ 7 h 39"/>
                  <a:gd name="T2" fmla="*/ 13 w 34"/>
                  <a:gd name="T3" fmla="*/ 22 h 39"/>
                  <a:gd name="T4" fmla="*/ 16 w 34"/>
                  <a:gd name="T5" fmla="*/ 29 h 39"/>
                  <a:gd name="T6" fmla="*/ 34 w 34"/>
                  <a:gd name="T7" fmla="*/ 39 h 39"/>
                  <a:gd name="T8" fmla="*/ 34 w 34"/>
                  <a:gd name="T9" fmla="*/ 39 h 39"/>
                  <a:gd name="T10" fmla="*/ 32 w 34"/>
                  <a:gd name="T11" fmla="*/ 37 h 39"/>
                  <a:gd name="T12" fmla="*/ 23 w 34"/>
                  <a:gd name="T13" fmla="*/ 28 h 39"/>
                  <a:gd name="T14" fmla="*/ 19 w 34"/>
                  <a:gd name="T15" fmla="*/ 13 h 39"/>
                  <a:gd name="T16" fmla="*/ 16 w 34"/>
                  <a:gd name="T17" fmla="*/ 3 h 39"/>
                  <a:gd name="T18" fmla="*/ 11 w 34"/>
                  <a:gd name="T19" fmla="*/ 0 h 39"/>
                  <a:gd name="T20" fmla="*/ 0 w 34"/>
                  <a:gd name="T2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9">
                    <a:moveTo>
                      <a:pt x="0" y="7"/>
                    </a:moveTo>
                    <a:cubicBezTo>
                      <a:pt x="8" y="10"/>
                      <a:pt x="11" y="15"/>
                      <a:pt x="13" y="22"/>
                    </a:cubicBezTo>
                    <a:cubicBezTo>
                      <a:pt x="14" y="24"/>
                      <a:pt x="15" y="27"/>
                      <a:pt x="16" y="29"/>
                    </a:cubicBezTo>
                    <a:cubicBezTo>
                      <a:pt x="21" y="35"/>
                      <a:pt x="26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8"/>
                      <a:pt x="32" y="37"/>
                    </a:cubicBezTo>
                    <a:cubicBezTo>
                      <a:pt x="28" y="35"/>
                      <a:pt x="25" y="32"/>
                      <a:pt x="23" y="28"/>
                    </a:cubicBezTo>
                    <a:cubicBezTo>
                      <a:pt x="21" y="23"/>
                      <a:pt x="20" y="18"/>
                      <a:pt x="19" y="13"/>
                    </a:cubicBezTo>
                    <a:cubicBezTo>
                      <a:pt x="18" y="10"/>
                      <a:pt x="17" y="6"/>
                      <a:pt x="16" y="3"/>
                    </a:cubicBezTo>
                    <a:cubicBezTo>
                      <a:pt x="15" y="1"/>
                      <a:pt x="14" y="0"/>
                      <a:pt x="11" y="0"/>
                    </a:cubicBezTo>
                    <a:cubicBezTo>
                      <a:pt x="7" y="2"/>
                      <a:pt x="4" y="4"/>
                      <a:pt x="0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39"/>
              <p:cNvSpPr>
                <a:spLocks/>
              </p:cNvSpPr>
              <p:nvPr/>
            </p:nvSpPr>
            <p:spPr bwMode="auto">
              <a:xfrm>
                <a:off x="1765300" y="1312863"/>
                <a:ext cx="177800" cy="82550"/>
              </a:xfrm>
              <a:custGeom>
                <a:avLst/>
                <a:gdLst>
                  <a:gd name="T0" fmla="*/ 47 w 47"/>
                  <a:gd name="T1" fmla="*/ 15 h 22"/>
                  <a:gd name="T2" fmla="*/ 28 w 47"/>
                  <a:gd name="T3" fmla="*/ 9 h 22"/>
                  <a:gd name="T4" fmla="*/ 12 w 47"/>
                  <a:gd name="T5" fmla="*/ 1 h 22"/>
                  <a:gd name="T6" fmla="*/ 7 w 47"/>
                  <a:gd name="T7" fmla="*/ 1 h 22"/>
                  <a:gd name="T8" fmla="*/ 0 w 47"/>
                  <a:gd name="T9" fmla="*/ 6 h 22"/>
                  <a:gd name="T10" fmla="*/ 19 w 47"/>
                  <a:gd name="T11" fmla="*/ 16 h 22"/>
                  <a:gd name="T12" fmla="*/ 20 w 47"/>
                  <a:gd name="T13" fmla="*/ 10 h 22"/>
                  <a:gd name="T14" fmla="*/ 22 w 47"/>
                  <a:gd name="T15" fmla="*/ 11 h 22"/>
                  <a:gd name="T16" fmla="*/ 33 w 47"/>
                  <a:gd name="T17" fmla="*/ 18 h 22"/>
                  <a:gd name="T18" fmla="*/ 47 w 47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2">
                    <a:moveTo>
                      <a:pt x="47" y="15"/>
                    </a:moveTo>
                    <a:cubicBezTo>
                      <a:pt x="40" y="16"/>
                      <a:pt x="34" y="13"/>
                      <a:pt x="28" y="9"/>
                    </a:cubicBezTo>
                    <a:cubicBezTo>
                      <a:pt x="23" y="6"/>
                      <a:pt x="18" y="4"/>
                      <a:pt x="12" y="1"/>
                    </a:cubicBezTo>
                    <a:cubicBezTo>
                      <a:pt x="10" y="1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7" y="8"/>
                      <a:pt x="13" y="10"/>
                      <a:pt x="19" y="16"/>
                    </a:cubicBezTo>
                    <a:cubicBezTo>
                      <a:pt x="19" y="14"/>
                      <a:pt x="19" y="12"/>
                      <a:pt x="20" y="10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5" y="14"/>
                      <a:pt x="29" y="16"/>
                      <a:pt x="33" y="18"/>
                    </a:cubicBezTo>
                    <a:cubicBezTo>
                      <a:pt x="39" y="22"/>
                      <a:pt x="43" y="21"/>
                      <a:pt x="47" y="1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40"/>
              <p:cNvSpPr>
                <a:spLocks/>
              </p:cNvSpPr>
              <p:nvPr/>
            </p:nvSpPr>
            <p:spPr bwMode="auto">
              <a:xfrm>
                <a:off x="1174750" y="1317625"/>
                <a:ext cx="173038" cy="71438"/>
              </a:xfrm>
              <a:custGeom>
                <a:avLst/>
                <a:gdLst>
                  <a:gd name="T0" fmla="*/ 10 w 46"/>
                  <a:gd name="T1" fmla="*/ 18 h 19"/>
                  <a:gd name="T2" fmla="*/ 18 w 46"/>
                  <a:gd name="T3" fmla="*/ 14 h 19"/>
                  <a:gd name="T4" fmla="*/ 27 w 46"/>
                  <a:gd name="T5" fmla="*/ 9 h 19"/>
                  <a:gd name="T6" fmla="*/ 27 w 46"/>
                  <a:gd name="T7" fmla="*/ 14 h 19"/>
                  <a:gd name="T8" fmla="*/ 45 w 46"/>
                  <a:gd name="T9" fmla="*/ 6 h 19"/>
                  <a:gd name="T10" fmla="*/ 46 w 46"/>
                  <a:gd name="T11" fmla="*/ 5 h 19"/>
                  <a:gd name="T12" fmla="*/ 39 w 46"/>
                  <a:gd name="T13" fmla="*/ 0 h 19"/>
                  <a:gd name="T14" fmla="*/ 37 w 46"/>
                  <a:gd name="T15" fmla="*/ 0 h 19"/>
                  <a:gd name="T16" fmla="*/ 17 w 46"/>
                  <a:gd name="T17" fmla="*/ 9 h 19"/>
                  <a:gd name="T18" fmla="*/ 1 w 46"/>
                  <a:gd name="T19" fmla="*/ 14 h 19"/>
                  <a:gd name="T20" fmla="*/ 0 w 46"/>
                  <a:gd name="T21" fmla="*/ 14 h 19"/>
                  <a:gd name="T22" fmla="*/ 10 w 46"/>
                  <a:gd name="T2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9">
                    <a:moveTo>
                      <a:pt x="10" y="18"/>
                    </a:moveTo>
                    <a:cubicBezTo>
                      <a:pt x="13" y="17"/>
                      <a:pt x="16" y="15"/>
                      <a:pt x="18" y="14"/>
                    </a:cubicBezTo>
                    <a:cubicBezTo>
                      <a:pt x="21" y="12"/>
                      <a:pt x="24" y="11"/>
                      <a:pt x="27" y="9"/>
                    </a:cubicBezTo>
                    <a:cubicBezTo>
                      <a:pt x="27" y="11"/>
                      <a:pt x="27" y="13"/>
                      <a:pt x="27" y="14"/>
                    </a:cubicBezTo>
                    <a:cubicBezTo>
                      <a:pt x="32" y="9"/>
                      <a:pt x="38" y="7"/>
                      <a:pt x="45" y="6"/>
                    </a:cubicBezTo>
                    <a:cubicBezTo>
                      <a:pt x="45" y="5"/>
                      <a:pt x="45" y="5"/>
                      <a:pt x="46" y="5"/>
                    </a:cubicBezTo>
                    <a:cubicBezTo>
                      <a:pt x="43" y="3"/>
                      <a:pt x="41" y="2"/>
                      <a:pt x="39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29" y="2"/>
                      <a:pt x="23" y="5"/>
                      <a:pt x="17" y="9"/>
                    </a:cubicBezTo>
                    <a:cubicBezTo>
                      <a:pt x="12" y="12"/>
                      <a:pt x="7" y="15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3" y="18"/>
                      <a:pt x="6" y="19"/>
                      <a:pt x="10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41"/>
              <p:cNvSpPr>
                <a:spLocks/>
              </p:cNvSpPr>
              <p:nvPr/>
            </p:nvSpPr>
            <p:spPr bwMode="auto">
              <a:xfrm>
                <a:off x="1584325" y="1106488"/>
                <a:ext cx="128588" cy="93663"/>
              </a:xfrm>
              <a:custGeom>
                <a:avLst/>
                <a:gdLst>
                  <a:gd name="T0" fmla="*/ 10 w 34"/>
                  <a:gd name="T1" fmla="*/ 0 h 25"/>
                  <a:gd name="T2" fmla="*/ 0 w 34"/>
                  <a:gd name="T3" fmla="*/ 0 h 25"/>
                  <a:gd name="T4" fmla="*/ 12 w 34"/>
                  <a:gd name="T5" fmla="*/ 19 h 25"/>
                  <a:gd name="T6" fmla="*/ 34 w 34"/>
                  <a:gd name="T7" fmla="*/ 25 h 25"/>
                  <a:gd name="T8" fmla="*/ 32 w 34"/>
                  <a:gd name="T9" fmla="*/ 23 h 25"/>
                  <a:gd name="T10" fmla="*/ 19 w 34"/>
                  <a:gd name="T11" fmla="*/ 17 h 25"/>
                  <a:gd name="T12" fmla="*/ 12 w 34"/>
                  <a:gd name="T13" fmla="*/ 2 h 25"/>
                  <a:gd name="T14" fmla="*/ 10 w 34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9"/>
                      <a:pt x="5" y="15"/>
                      <a:pt x="12" y="19"/>
                    </a:cubicBezTo>
                    <a:cubicBezTo>
                      <a:pt x="18" y="24"/>
                      <a:pt x="26" y="25"/>
                      <a:pt x="34" y="25"/>
                    </a:cubicBezTo>
                    <a:cubicBezTo>
                      <a:pt x="33" y="24"/>
                      <a:pt x="33" y="24"/>
                      <a:pt x="32" y="23"/>
                    </a:cubicBezTo>
                    <a:cubicBezTo>
                      <a:pt x="27" y="23"/>
                      <a:pt x="22" y="21"/>
                      <a:pt x="19" y="17"/>
                    </a:cubicBezTo>
                    <a:cubicBezTo>
                      <a:pt x="15" y="13"/>
                      <a:pt x="13" y="8"/>
                      <a:pt x="12" y="2"/>
                    </a:cubicBezTo>
                    <a:cubicBezTo>
                      <a:pt x="12" y="2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42"/>
              <p:cNvSpPr>
                <a:spLocks/>
              </p:cNvSpPr>
              <p:nvPr/>
            </p:nvSpPr>
            <p:spPr bwMode="auto">
              <a:xfrm>
                <a:off x="1400175" y="1106488"/>
                <a:ext cx="139700" cy="104775"/>
              </a:xfrm>
              <a:custGeom>
                <a:avLst/>
                <a:gdLst>
                  <a:gd name="T0" fmla="*/ 35 w 37"/>
                  <a:gd name="T1" fmla="*/ 0 h 28"/>
                  <a:gd name="T2" fmla="*/ 25 w 37"/>
                  <a:gd name="T3" fmla="*/ 0 h 28"/>
                  <a:gd name="T4" fmla="*/ 23 w 37"/>
                  <a:gd name="T5" fmla="*/ 2 h 28"/>
                  <a:gd name="T6" fmla="*/ 21 w 37"/>
                  <a:gd name="T7" fmla="*/ 9 h 28"/>
                  <a:gd name="T8" fmla="*/ 2 w 37"/>
                  <a:gd name="T9" fmla="*/ 24 h 28"/>
                  <a:gd name="T10" fmla="*/ 0 w 37"/>
                  <a:gd name="T11" fmla="*/ 25 h 28"/>
                  <a:gd name="T12" fmla="*/ 35 w 3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8">
                    <a:moveTo>
                      <a:pt x="35" y="0"/>
                    </a:moveTo>
                    <a:cubicBezTo>
                      <a:pt x="31" y="0"/>
                      <a:pt x="28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22" y="4"/>
                      <a:pt x="22" y="7"/>
                      <a:pt x="21" y="9"/>
                    </a:cubicBezTo>
                    <a:cubicBezTo>
                      <a:pt x="17" y="18"/>
                      <a:pt x="11" y="23"/>
                      <a:pt x="2" y="24"/>
                    </a:cubicBezTo>
                    <a:cubicBezTo>
                      <a:pt x="1" y="24"/>
                      <a:pt x="1" y="25"/>
                      <a:pt x="0" y="25"/>
                    </a:cubicBezTo>
                    <a:cubicBezTo>
                      <a:pt x="16" y="28"/>
                      <a:pt x="37" y="13"/>
                      <a:pt x="35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43"/>
              <p:cNvSpPr>
                <a:spLocks/>
              </p:cNvSpPr>
              <p:nvPr/>
            </p:nvSpPr>
            <p:spPr bwMode="auto">
              <a:xfrm>
                <a:off x="1023938" y="1030288"/>
                <a:ext cx="161925" cy="76200"/>
              </a:xfrm>
              <a:custGeom>
                <a:avLst/>
                <a:gdLst>
                  <a:gd name="T0" fmla="*/ 1 w 43"/>
                  <a:gd name="T1" fmla="*/ 20 h 20"/>
                  <a:gd name="T2" fmla="*/ 10 w 43"/>
                  <a:gd name="T3" fmla="*/ 19 h 20"/>
                  <a:gd name="T4" fmla="*/ 29 w 43"/>
                  <a:gd name="T5" fmla="*/ 12 h 20"/>
                  <a:gd name="T6" fmla="*/ 42 w 43"/>
                  <a:gd name="T7" fmla="*/ 4 h 20"/>
                  <a:gd name="T8" fmla="*/ 43 w 43"/>
                  <a:gd name="T9" fmla="*/ 3 h 20"/>
                  <a:gd name="T10" fmla="*/ 32 w 43"/>
                  <a:gd name="T11" fmla="*/ 0 h 20"/>
                  <a:gd name="T12" fmla="*/ 27 w 43"/>
                  <a:gd name="T13" fmla="*/ 2 h 20"/>
                  <a:gd name="T14" fmla="*/ 23 w 43"/>
                  <a:gd name="T15" fmla="*/ 6 h 20"/>
                  <a:gd name="T16" fmla="*/ 8 w 43"/>
                  <a:gd name="T17" fmla="*/ 17 h 20"/>
                  <a:gd name="T18" fmla="*/ 0 w 43"/>
                  <a:gd name="T19" fmla="*/ 19 h 20"/>
                  <a:gd name="T20" fmla="*/ 0 w 43"/>
                  <a:gd name="T21" fmla="*/ 20 h 20"/>
                  <a:gd name="T22" fmla="*/ 1 w 43"/>
                  <a:gd name="T2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0">
                    <a:moveTo>
                      <a:pt x="1" y="20"/>
                    </a:moveTo>
                    <a:cubicBezTo>
                      <a:pt x="4" y="20"/>
                      <a:pt x="7" y="19"/>
                      <a:pt x="10" y="19"/>
                    </a:cubicBezTo>
                    <a:cubicBezTo>
                      <a:pt x="17" y="20"/>
                      <a:pt x="23" y="17"/>
                      <a:pt x="29" y="12"/>
                    </a:cubicBezTo>
                    <a:cubicBezTo>
                      <a:pt x="32" y="9"/>
                      <a:pt x="37" y="5"/>
                      <a:pt x="42" y="4"/>
                    </a:cubicBezTo>
                    <a:cubicBezTo>
                      <a:pt x="42" y="4"/>
                      <a:pt x="42" y="4"/>
                      <a:pt x="43" y="3"/>
                    </a:cubicBezTo>
                    <a:cubicBezTo>
                      <a:pt x="39" y="2"/>
                      <a:pt x="36" y="0"/>
                      <a:pt x="32" y="0"/>
                    </a:cubicBezTo>
                    <a:cubicBezTo>
                      <a:pt x="31" y="0"/>
                      <a:pt x="29" y="1"/>
                      <a:pt x="27" y="2"/>
                    </a:cubicBezTo>
                    <a:cubicBezTo>
                      <a:pt x="26" y="3"/>
                      <a:pt x="24" y="5"/>
                      <a:pt x="23" y="6"/>
                    </a:cubicBezTo>
                    <a:cubicBezTo>
                      <a:pt x="19" y="11"/>
                      <a:pt x="14" y="15"/>
                      <a:pt x="8" y="17"/>
                    </a:cubicBezTo>
                    <a:cubicBezTo>
                      <a:pt x="5" y="17"/>
                      <a:pt x="3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44"/>
              <p:cNvSpPr>
                <a:spLocks/>
              </p:cNvSpPr>
              <p:nvPr/>
            </p:nvSpPr>
            <p:spPr bwMode="auto">
              <a:xfrm>
                <a:off x="1931988" y="1023938"/>
                <a:ext cx="161925" cy="82550"/>
              </a:xfrm>
              <a:custGeom>
                <a:avLst/>
                <a:gdLst>
                  <a:gd name="T0" fmla="*/ 1 w 43"/>
                  <a:gd name="T1" fmla="*/ 6 h 22"/>
                  <a:gd name="T2" fmla="*/ 14 w 43"/>
                  <a:gd name="T3" fmla="*/ 14 h 22"/>
                  <a:gd name="T4" fmla="*/ 27 w 43"/>
                  <a:gd name="T5" fmla="*/ 21 h 22"/>
                  <a:gd name="T6" fmla="*/ 38 w 43"/>
                  <a:gd name="T7" fmla="*/ 21 h 22"/>
                  <a:gd name="T8" fmla="*/ 43 w 43"/>
                  <a:gd name="T9" fmla="*/ 22 h 22"/>
                  <a:gd name="T10" fmla="*/ 43 w 43"/>
                  <a:gd name="T11" fmla="*/ 22 h 22"/>
                  <a:gd name="T12" fmla="*/ 40 w 43"/>
                  <a:gd name="T13" fmla="*/ 20 h 22"/>
                  <a:gd name="T14" fmla="*/ 33 w 43"/>
                  <a:gd name="T15" fmla="*/ 18 h 22"/>
                  <a:gd name="T16" fmla="*/ 18 w 43"/>
                  <a:gd name="T17" fmla="*/ 6 h 22"/>
                  <a:gd name="T18" fmla="*/ 13 w 43"/>
                  <a:gd name="T19" fmla="*/ 2 h 22"/>
                  <a:gd name="T20" fmla="*/ 0 w 43"/>
                  <a:gd name="T21" fmla="*/ 5 h 22"/>
                  <a:gd name="T22" fmla="*/ 1 w 43"/>
                  <a:gd name="T23" fmla="*/ 6 h 22"/>
                  <a:gd name="T24" fmla="*/ 1 w 43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2">
                    <a:moveTo>
                      <a:pt x="1" y="6"/>
                    </a:moveTo>
                    <a:cubicBezTo>
                      <a:pt x="6" y="7"/>
                      <a:pt x="10" y="11"/>
                      <a:pt x="14" y="14"/>
                    </a:cubicBezTo>
                    <a:cubicBezTo>
                      <a:pt x="17" y="17"/>
                      <a:pt x="22" y="20"/>
                      <a:pt x="27" y="21"/>
                    </a:cubicBezTo>
                    <a:cubicBezTo>
                      <a:pt x="31" y="21"/>
                      <a:pt x="34" y="21"/>
                      <a:pt x="38" y="21"/>
                    </a:cubicBezTo>
                    <a:cubicBezTo>
                      <a:pt x="40" y="21"/>
                      <a:pt x="41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1" y="21"/>
                      <a:pt x="40" y="20"/>
                    </a:cubicBezTo>
                    <a:cubicBezTo>
                      <a:pt x="38" y="20"/>
                      <a:pt x="35" y="19"/>
                      <a:pt x="33" y="18"/>
                    </a:cubicBezTo>
                    <a:cubicBezTo>
                      <a:pt x="27" y="16"/>
                      <a:pt x="22" y="11"/>
                      <a:pt x="18" y="6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8" y="0"/>
                      <a:pt x="4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45"/>
              <p:cNvSpPr>
                <a:spLocks/>
              </p:cNvSpPr>
              <p:nvPr/>
            </p:nvSpPr>
            <p:spPr bwMode="auto">
              <a:xfrm>
                <a:off x="1276350" y="1185863"/>
                <a:ext cx="120650" cy="14288"/>
              </a:xfrm>
              <a:custGeom>
                <a:avLst/>
                <a:gdLst>
                  <a:gd name="T0" fmla="*/ 28 w 32"/>
                  <a:gd name="T1" fmla="*/ 4 h 4"/>
                  <a:gd name="T2" fmla="*/ 32 w 32"/>
                  <a:gd name="T3" fmla="*/ 0 h 4"/>
                  <a:gd name="T4" fmla="*/ 0 w 32"/>
                  <a:gd name="T5" fmla="*/ 0 h 4"/>
                  <a:gd name="T6" fmla="*/ 4 w 32"/>
                  <a:gd name="T7" fmla="*/ 4 h 4"/>
                  <a:gd name="T8" fmla="*/ 28 w 3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">
                    <a:moveTo>
                      <a:pt x="28" y="4"/>
                    </a:moveTo>
                    <a:cubicBezTo>
                      <a:pt x="31" y="4"/>
                      <a:pt x="32" y="4"/>
                      <a:pt x="32" y="0"/>
                    </a:cubicBezTo>
                    <a:cubicBezTo>
                      <a:pt x="21" y="0"/>
                      <a:pt x="10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2" y="4"/>
                      <a:pt x="20" y="4"/>
                      <a:pt x="28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46"/>
              <p:cNvSpPr>
                <a:spLocks/>
              </p:cNvSpPr>
              <p:nvPr/>
            </p:nvSpPr>
            <p:spPr bwMode="auto">
              <a:xfrm>
                <a:off x="1720850" y="1185863"/>
                <a:ext cx="123825" cy="14288"/>
              </a:xfrm>
              <a:custGeom>
                <a:avLst/>
                <a:gdLst>
                  <a:gd name="T0" fmla="*/ 29 w 33"/>
                  <a:gd name="T1" fmla="*/ 4 h 4"/>
                  <a:gd name="T2" fmla="*/ 33 w 33"/>
                  <a:gd name="T3" fmla="*/ 0 h 4"/>
                  <a:gd name="T4" fmla="*/ 0 w 33"/>
                  <a:gd name="T5" fmla="*/ 0 h 4"/>
                  <a:gd name="T6" fmla="*/ 4 w 33"/>
                  <a:gd name="T7" fmla="*/ 4 h 4"/>
                  <a:gd name="T8" fmla="*/ 29 w 3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">
                    <a:moveTo>
                      <a:pt x="29" y="4"/>
                    </a:moveTo>
                    <a:cubicBezTo>
                      <a:pt x="32" y="4"/>
                      <a:pt x="33" y="3"/>
                      <a:pt x="33" y="0"/>
                    </a:cubicBezTo>
                    <a:cubicBezTo>
                      <a:pt x="22" y="0"/>
                      <a:pt x="11" y="0"/>
                      <a:pt x="0" y="0"/>
                    </a:cubicBezTo>
                    <a:cubicBezTo>
                      <a:pt x="0" y="3"/>
                      <a:pt x="1" y="4"/>
                      <a:pt x="4" y="4"/>
                    </a:cubicBezTo>
                    <a:cubicBezTo>
                      <a:pt x="13" y="4"/>
                      <a:pt x="21" y="4"/>
                      <a:pt x="29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47"/>
              <p:cNvSpPr>
                <a:spLocks/>
              </p:cNvSpPr>
              <p:nvPr/>
            </p:nvSpPr>
            <p:spPr bwMode="auto">
              <a:xfrm>
                <a:off x="1471613" y="1084263"/>
                <a:ext cx="173038" cy="11113"/>
              </a:xfrm>
              <a:custGeom>
                <a:avLst/>
                <a:gdLst>
                  <a:gd name="T0" fmla="*/ 46 w 46"/>
                  <a:gd name="T1" fmla="*/ 0 h 3"/>
                  <a:gd name="T2" fmla="*/ 0 w 46"/>
                  <a:gd name="T3" fmla="*/ 0 h 3"/>
                  <a:gd name="T4" fmla="*/ 4 w 46"/>
                  <a:gd name="T5" fmla="*/ 3 h 3"/>
                  <a:gd name="T6" fmla="*/ 42 w 46"/>
                  <a:gd name="T7" fmla="*/ 3 h 3"/>
                  <a:gd name="T8" fmla="*/ 46 w 4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">
                    <a:moveTo>
                      <a:pt x="46" y="0"/>
                    </a:moveTo>
                    <a:cubicBezTo>
                      <a:pt x="31" y="0"/>
                      <a:pt x="16" y="0"/>
                      <a:pt x="0" y="0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17" y="3"/>
                      <a:pt x="29" y="3"/>
                      <a:pt x="42" y="3"/>
                    </a:cubicBezTo>
                    <a:cubicBezTo>
                      <a:pt x="44" y="3"/>
                      <a:pt x="45" y="3"/>
                      <a:pt x="46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48"/>
              <p:cNvSpPr>
                <a:spLocks/>
              </p:cNvSpPr>
              <p:nvPr/>
            </p:nvSpPr>
            <p:spPr bwMode="auto">
              <a:xfrm>
                <a:off x="1528763" y="771525"/>
                <a:ext cx="55563" cy="52388"/>
              </a:xfrm>
              <a:custGeom>
                <a:avLst/>
                <a:gdLst>
                  <a:gd name="T0" fmla="*/ 5 w 15"/>
                  <a:gd name="T1" fmla="*/ 11 h 14"/>
                  <a:gd name="T2" fmla="*/ 5 w 15"/>
                  <a:gd name="T3" fmla="*/ 14 h 14"/>
                  <a:gd name="T4" fmla="*/ 10 w 15"/>
                  <a:gd name="T5" fmla="*/ 14 h 14"/>
                  <a:gd name="T6" fmla="*/ 10 w 15"/>
                  <a:gd name="T7" fmla="*/ 13 h 14"/>
                  <a:gd name="T8" fmla="*/ 13 w 15"/>
                  <a:gd name="T9" fmla="*/ 9 h 14"/>
                  <a:gd name="T10" fmla="*/ 15 w 15"/>
                  <a:gd name="T11" fmla="*/ 9 h 14"/>
                  <a:gd name="T12" fmla="*/ 15 w 15"/>
                  <a:gd name="T13" fmla="*/ 5 h 14"/>
                  <a:gd name="T14" fmla="*/ 10 w 15"/>
                  <a:gd name="T15" fmla="*/ 5 h 14"/>
                  <a:gd name="T16" fmla="*/ 9 w 15"/>
                  <a:gd name="T17" fmla="*/ 0 h 14"/>
                  <a:gd name="T18" fmla="*/ 5 w 15"/>
                  <a:gd name="T19" fmla="*/ 0 h 14"/>
                  <a:gd name="T20" fmla="*/ 5 w 15"/>
                  <a:gd name="T21" fmla="*/ 2 h 14"/>
                  <a:gd name="T22" fmla="*/ 2 w 15"/>
                  <a:gd name="T23" fmla="*/ 5 h 14"/>
                  <a:gd name="T24" fmla="*/ 0 w 15"/>
                  <a:gd name="T25" fmla="*/ 5 h 14"/>
                  <a:gd name="T26" fmla="*/ 0 w 15"/>
                  <a:gd name="T27" fmla="*/ 9 h 14"/>
                  <a:gd name="T28" fmla="*/ 3 w 15"/>
                  <a:gd name="T29" fmla="*/ 9 h 14"/>
                  <a:gd name="T30" fmla="*/ 5 w 1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cubicBezTo>
                      <a:pt x="5" y="13"/>
                      <a:pt x="5" y="14"/>
                      <a:pt x="5" y="14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9" y="9"/>
                      <a:pt x="9" y="9"/>
                      <a:pt x="13" y="9"/>
                    </a:cubicBezTo>
                    <a:cubicBezTo>
                      <a:pt x="13" y="9"/>
                      <a:pt x="14" y="9"/>
                      <a:pt x="15" y="9"/>
                    </a:cubicBezTo>
                    <a:cubicBezTo>
                      <a:pt x="15" y="8"/>
                      <a:pt x="15" y="6"/>
                      <a:pt x="15" y="5"/>
                    </a:cubicBezTo>
                    <a:cubicBezTo>
                      <a:pt x="13" y="5"/>
                      <a:pt x="10" y="5"/>
                      <a:pt x="10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5"/>
                      <a:pt x="5" y="5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5" y="9"/>
                      <a:pt x="5" y="9"/>
                      <a:pt x="5" y="1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49"/>
              <p:cNvSpPr>
                <a:spLocks/>
              </p:cNvSpPr>
              <p:nvPr/>
            </p:nvSpPr>
            <p:spPr bwMode="auto">
              <a:xfrm>
                <a:off x="1765300" y="1065213"/>
                <a:ext cx="30163" cy="74613"/>
              </a:xfrm>
              <a:custGeom>
                <a:avLst/>
                <a:gdLst>
                  <a:gd name="T0" fmla="*/ 0 w 8"/>
                  <a:gd name="T1" fmla="*/ 6 h 20"/>
                  <a:gd name="T2" fmla="*/ 2 w 8"/>
                  <a:gd name="T3" fmla="*/ 18 h 20"/>
                  <a:gd name="T4" fmla="*/ 4 w 8"/>
                  <a:gd name="T5" fmla="*/ 20 h 20"/>
                  <a:gd name="T6" fmla="*/ 6 w 8"/>
                  <a:gd name="T7" fmla="*/ 18 h 20"/>
                  <a:gd name="T8" fmla="*/ 8 w 8"/>
                  <a:gd name="T9" fmla="*/ 6 h 20"/>
                  <a:gd name="T10" fmla="*/ 8 w 8"/>
                  <a:gd name="T11" fmla="*/ 6 h 20"/>
                  <a:gd name="T12" fmla="*/ 8 w 8"/>
                  <a:gd name="T13" fmla="*/ 4 h 20"/>
                  <a:gd name="T14" fmla="*/ 3 w 8"/>
                  <a:gd name="T15" fmla="*/ 1 h 20"/>
                  <a:gd name="T16" fmla="*/ 0 w 8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0"/>
                      <a:pt x="2" y="14"/>
                      <a:pt x="2" y="18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4"/>
                      <a:pt x="7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50"/>
              <p:cNvSpPr>
                <a:spLocks/>
              </p:cNvSpPr>
              <p:nvPr/>
            </p:nvSpPr>
            <p:spPr bwMode="auto">
              <a:xfrm>
                <a:off x="1317625" y="1065213"/>
                <a:ext cx="33338" cy="74613"/>
              </a:xfrm>
              <a:custGeom>
                <a:avLst/>
                <a:gdLst>
                  <a:gd name="T0" fmla="*/ 3 w 9"/>
                  <a:gd name="T1" fmla="*/ 18 h 20"/>
                  <a:gd name="T2" fmla="*/ 5 w 9"/>
                  <a:gd name="T3" fmla="*/ 20 h 20"/>
                  <a:gd name="T4" fmla="*/ 7 w 9"/>
                  <a:gd name="T5" fmla="*/ 18 h 20"/>
                  <a:gd name="T6" fmla="*/ 9 w 9"/>
                  <a:gd name="T7" fmla="*/ 4 h 20"/>
                  <a:gd name="T8" fmla="*/ 4 w 9"/>
                  <a:gd name="T9" fmla="*/ 0 h 20"/>
                  <a:gd name="T10" fmla="*/ 0 w 9"/>
                  <a:gd name="T11" fmla="*/ 6 h 20"/>
                  <a:gd name="T12" fmla="*/ 3 w 9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18"/>
                    </a:moveTo>
                    <a:cubicBezTo>
                      <a:pt x="3" y="19"/>
                      <a:pt x="4" y="20"/>
                      <a:pt x="5" y="20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7" y="13"/>
                      <a:pt x="9" y="9"/>
                      <a:pt x="9" y="4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1" y="10"/>
                      <a:pt x="2" y="14"/>
                      <a:pt x="3" y="1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51"/>
              <p:cNvSpPr>
                <a:spLocks/>
              </p:cNvSpPr>
              <p:nvPr/>
            </p:nvSpPr>
            <p:spPr bwMode="auto">
              <a:xfrm>
                <a:off x="1306513" y="963613"/>
                <a:ext cx="52388" cy="49213"/>
              </a:xfrm>
              <a:custGeom>
                <a:avLst/>
                <a:gdLst>
                  <a:gd name="T0" fmla="*/ 3 w 14"/>
                  <a:gd name="T1" fmla="*/ 9 h 13"/>
                  <a:gd name="T2" fmla="*/ 5 w 14"/>
                  <a:gd name="T3" fmla="*/ 9 h 13"/>
                  <a:gd name="T4" fmla="*/ 5 w 14"/>
                  <a:gd name="T5" fmla="*/ 13 h 13"/>
                  <a:gd name="T6" fmla="*/ 9 w 14"/>
                  <a:gd name="T7" fmla="*/ 13 h 13"/>
                  <a:gd name="T8" fmla="*/ 9 w 14"/>
                  <a:gd name="T9" fmla="*/ 9 h 13"/>
                  <a:gd name="T10" fmla="*/ 14 w 14"/>
                  <a:gd name="T11" fmla="*/ 7 h 13"/>
                  <a:gd name="T12" fmla="*/ 9 w 14"/>
                  <a:gd name="T13" fmla="*/ 5 h 13"/>
                  <a:gd name="T14" fmla="*/ 9 w 14"/>
                  <a:gd name="T15" fmla="*/ 3 h 13"/>
                  <a:gd name="T16" fmla="*/ 7 w 14"/>
                  <a:gd name="T17" fmla="*/ 0 h 13"/>
                  <a:gd name="T18" fmla="*/ 5 w 14"/>
                  <a:gd name="T19" fmla="*/ 3 h 13"/>
                  <a:gd name="T20" fmla="*/ 3 w 14"/>
                  <a:gd name="T21" fmla="*/ 5 h 13"/>
                  <a:gd name="T22" fmla="*/ 0 w 14"/>
                  <a:gd name="T23" fmla="*/ 7 h 13"/>
                  <a:gd name="T24" fmla="*/ 3 w 14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3" y="9"/>
                    </a:moveTo>
                    <a:cubicBezTo>
                      <a:pt x="3" y="9"/>
                      <a:pt x="4" y="9"/>
                      <a:pt x="5" y="9"/>
                    </a:cubicBezTo>
                    <a:cubicBezTo>
                      <a:pt x="5" y="10"/>
                      <a:pt x="5" y="12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8"/>
                      <a:pt x="14" y="10"/>
                      <a:pt x="14" y="7"/>
                    </a:cubicBezTo>
                    <a:cubicBezTo>
                      <a:pt x="13" y="4"/>
                      <a:pt x="10" y="6"/>
                      <a:pt x="9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1"/>
                      <a:pt x="9" y="1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5"/>
                      <a:pt x="5" y="6"/>
                      <a:pt x="3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9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2"/>
              <p:cNvSpPr>
                <a:spLocks/>
              </p:cNvSpPr>
              <p:nvPr/>
            </p:nvSpPr>
            <p:spPr bwMode="auto">
              <a:xfrm>
                <a:off x="1754188" y="963613"/>
                <a:ext cx="49213" cy="49213"/>
              </a:xfrm>
              <a:custGeom>
                <a:avLst/>
                <a:gdLst>
                  <a:gd name="T0" fmla="*/ 5 w 13"/>
                  <a:gd name="T1" fmla="*/ 9 h 13"/>
                  <a:gd name="T2" fmla="*/ 5 w 13"/>
                  <a:gd name="T3" fmla="*/ 13 h 13"/>
                  <a:gd name="T4" fmla="*/ 9 w 13"/>
                  <a:gd name="T5" fmla="*/ 13 h 13"/>
                  <a:gd name="T6" fmla="*/ 9 w 13"/>
                  <a:gd name="T7" fmla="*/ 9 h 13"/>
                  <a:gd name="T8" fmla="*/ 12 w 13"/>
                  <a:gd name="T9" fmla="*/ 9 h 13"/>
                  <a:gd name="T10" fmla="*/ 13 w 13"/>
                  <a:gd name="T11" fmla="*/ 7 h 13"/>
                  <a:gd name="T12" fmla="*/ 11 w 13"/>
                  <a:gd name="T13" fmla="*/ 5 h 13"/>
                  <a:gd name="T14" fmla="*/ 9 w 13"/>
                  <a:gd name="T15" fmla="*/ 3 h 13"/>
                  <a:gd name="T16" fmla="*/ 7 w 13"/>
                  <a:gd name="T17" fmla="*/ 0 h 13"/>
                  <a:gd name="T18" fmla="*/ 5 w 13"/>
                  <a:gd name="T19" fmla="*/ 3 h 13"/>
                  <a:gd name="T20" fmla="*/ 5 w 13"/>
                  <a:gd name="T21" fmla="*/ 5 h 13"/>
                  <a:gd name="T22" fmla="*/ 0 w 13"/>
                  <a:gd name="T23" fmla="*/ 7 h 13"/>
                  <a:gd name="T24" fmla="*/ 5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9"/>
                    </a:moveTo>
                    <a:cubicBezTo>
                      <a:pt x="5" y="10"/>
                      <a:pt x="5" y="12"/>
                      <a:pt x="5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9" y="12"/>
                      <a:pt x="9" y="10"/>
                      <a:pt x="9" y="9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5"/>
                      <a:pt x="11" y="5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  <a:cubicBezTo>
                      <a:pt x="5" y="0"/>
                      <a:pt x="5" y="1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3" y="6"/>
                      <a:pt x="0" y="4"/>
                      <a:pt x="0" y="7"/>
                    </a:cubicBezTo>
                    <a:cubicBezTo>
                      <a:pt x="0" y="10"/>
                      <a:pt x="3" y="8"/>
                      <a:pt x="5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Oval 53"/>
              <p:cNvSpPr>
                <a:spLocks noChangeArrowheads="1"/>
              </p:cNvSpPr>
              <p:nvPr/>
            </p:nvSpPr>
            <p:spPr bwMode="auto">
              <a:xfrm>
                <a:off x="1543050" y="846138"/>
                <a:ext cx="30163" cy="30163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4"/>
              <p:cNvSpPr>
                <a:spLocks/>
              </p:cNvSpPr>
              <p:nvPr/>
            </p:nvSpPr>
            <p:spPr bwMode="auto">
              <a:xfrm>
                <a:off x="1325563" y="1030288"/>
                <a:ext cx="22225" cy="23813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0 h 6"/>
                  <a:gd name="T4" fmla="*/ 0 w 6"/>
                  <a:gd name="T5" fmla="*/ 2 h 6"/>
                  <a:gd name="T6" fmla="*/ 2 w 6"/>
                  <a:gd name="T7" fmla="*/ 5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6"/>
                      <a:pt x="5" y="5"/>
                      <a:pt x="6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5"/>
              <p:cNvSpPr>
                <a:spLocks/>
              </p:cNvSpPr>
              <p:nvPr/>
            </p:nvSpPr>
            <p:spPr bwMode="auto">
              <a:xfrm>
                <a:off x="1773238" y="1030288"/>
                <a:ext cx="22225" cy="23813"/>
              </a:xfrm>
              <a:custGeom>
                <a:avLst/>
                <a:gdLst>
                  <a:gd name="T0" fmla="*/ 3 w 6"/>
                  <a:gd name="T1" fmla="*/ 5 h 6"/>
                  <a:gd name="T2" fmla="*/ 6 w 6"/>
                  <a:gd name="T3" fmla="*/ 2 h 6"/>
                  <a:gd name="T4" fmla="*/ 3 w 6"/>
                  <a:gd name="T5" fmla="*/ 0 h 6"/>
                  <a:gd name="T6" fmla="*/ 0 w 6"/>
                  <a:gd name="T7" fmla="*/ 3 h 6"/>
                  <a:gd name="T8" fmla="*/ 3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5" y="5"/>
                      <a:pt x="5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Freeform 56"/>
              <p:cNvSpPr>
                <a:spLocks/>
              </p:cNvSpPr>
              <p:nvPr/>
            </p:nvSpPr>
            <p:spPr bwMode="auto">
              <a:xfrm>
                <a:off x="1625600" y="1054100"/>
                <a:ext cx="12700" cy="2222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3 h 6"/>
                  <a:gd name="T6" fmla="*/ 2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Freeform 57"/>
              <p:cNvSpPr>
                <a:spLocks/>
              </p:cNvSpPr>
              <p:nvPr/>
            </p:nvSpPr>
            <p:spPr bwMode="auto">
              <a:xfrm>
                <a:off x="1512888" y="1054100"/>
                <a:ext cx="11113" cy="22225"/>
              </a:xfrm>
              <a:custGeom>
                <a:avLst/>
                <a:gdLst>
                  <a:gd name="T0" fmla="*/ 3 w 3"/>
                  <a:gd name="T1" fmla="*/ 3 h 6"/>
                  <a:gd name="T2" fmla="*/ 1 w 3"/>
                  <a:gd name="T3" fmla="*/ 0 h 6"/>
                  <a:gd name="T4" fmla="*/ 0 w 3"/>
                  <a:gd name="T5" fmla="*/ 3 h 6"/>
                  <a:gd name="T6" fmla="*/ 1 w 3"/>
                  <a:gd name="T7" fmla="*/ 6 h 6"/>
                  <a:gd name="T8" fmla="*/ 3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6"/>
                    </a:cubicBezTo>
                    <a:cubicBezTo>
                      <a:pt x="1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4" name="Freeform 58"/>
              <p:cNvSpPr>
                <a:spLocks/>
              </p:cNvSpPr>
              <p:nvPr/>
            </p:nvSpPr>
            <p:spPr bwMode="auto">
              <a:xfrm>
                <a:off x="1550988" y="1054100"/>
                <a:ext cx="14288" cy="22225"/>
              </a:xfrm>
              <a:custGeom>
                <a:avLst/>
                <a:gdLst>
                  <a:gd name="T0" fmla="*/ 4 w 4"/>
                  <a:gd name="T1" fmla="*/ 3 h 6"/>
                  <a:gd name="T2" fmla="*/ 2 w 4"/>
                  <a:gd name="T3" fmla="*/ 0 h 6"/>
                  <a:gd name="T4" fmla="*/ 0 w 4"/>
                  <a:gd name="T5" fmla="*/ 3 h 6"/>
                  <a:gd name="T6" fmla="*/ 2 w 4"/>
                  <a:gd name="T7" fmla="*/ 6 h 6"/>
                  <a:gd name="T8" fmla="*/ 4 w 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9"/>
              <p:cNvSpPr>
                <a:spLocks/>
              </p:cNvSpPr>
              <p:nvPr/>
            </p:nvSpPr>
            <p:spPr bwMode="auto">
              <a:xfrm>
                <a:off x="1589088" y="1057275"/>
                <a:ext cx="11113" cy="19050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1 w 3"/>
                  <a:gd name="T5" fmla="*/ 5 h 5"/>
                  <a:gd name="T6" fmla="*/ 3 w 3"/>
                  <a:gd name="T7" fmla="*/ 2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60"/>
              <p:cNvSpPr>
                <a:spLocks/>
              </p:cNvSpPr>
              <p:nvPr/>
            </p:nvSpPr>
            <p:spPr bwMode="auto">
              <a:xfrm>
                <a:off x="1471613" y="1057275"/>
                <a:ext cx="19050" cy="19050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5 h 5"/>
                  <a:gd name="T6" fmla="*/ 5 w 5"/>
                  <a:gd name="T7" fmla="*/ 2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61"/>
              <p:cNvSpPr>
                <a:spLocks/>
              </p:cNvSpPr>
              <p:nvPr/>
            </p:nvSpPr>
            <p:spPr bwMode="auto">
              <a:xfrm>
                <a:off x="1444625" y="2201863"/>
                <a:ext cx="223838" cy="68263"/>
              </a:xfrm>
              <a:custGeom>
                <a:avLst/>
                <a:gdLst>
                  <a:gd name="T0" fmla="*/ 59 w 59"/>
                  <a:gd name="T1" fmla="*/ 0 h 18"/>
                  <a:gd name="T2" fmla="*/ 58 w 59"/>
                  <a:gd name="T3" fmla="*/ 0 h 18"/>
                  <a:gd name="T4" fmla="*/ 31 w 59"/>
                  <a:gd name="T5" fmla="*/ 12 h 18"/>
                  <a:gd name="T6" fmla="*/ 27 w 59"/>
                  <a:gd name="T7" fmla="*/ 12 h 18"/>
                  <a:gd name="T8" fmla="*/ 2 w 59"/>
                  <a:gd name="T9" fmla="*/ 0 h 18"/>
                  <a:gd name="T10" fmla="*/ 0 w 59"/>
                  <a:gd name="T11" fmla="*/ 1 h 18"/>
                  <a:gd name="T12" fmla="*/ 10 w 59"/>
                  <a:gd name="T13" fmla="*/ 3 h 18"/>
                  <a:gd name="T14" fmla="*/ 10 w 59"/>
                  <a:gd name="T15" fmla="*/ 4 h 18"/>
                  <a:gd name="T16" fmla="*/ 10 w 59"/>
                  <a:gd name="T17" fmla="*/ 9 h 18"/>
                  <a:gd name="T18" fmla="*/ 15 w 59"/>
                  <a:gd name="T19" fmla="*/ 10 h 18"/>
                  <a:gd name="T20" fmla="*/ 17 w 59"/>
                  <a:gd name="T21" fmla="*/ 9 h 18"/>
                  <a:gd name="T22" fmla="*/ 18 w 59"/>
                  <a:gd name="T23" fmla="*/ 12 h 18"/>
                  <a:gd name="T24" fmla="*/ 26 w 59"/>
                  <a:gd name="T25" fmla="*/ 15 h 18"/>
                  <a:gd name="T26" fmla="*/ 34 w 59"/>
                  <a:gd name="T27" fmla="*/ 16 h 18"/>
                  <a:gd name="T28" fmla="*/ 40 w 59"/>
                  <a:gd name="T29" fmla="*/ 15 h 18"/>
                  <a:gd name="T30" fmla="*/ 41 w 59"/>
                  <a:gd name="T31" fmla="*/ 11 h 18"/>
                  <a:gd name="T32" fmla="*/ 44 w 59"/>
                  <a:gd name="T33" fmla="*/ 10 h 18"/>
                  <a:gd name="T34" fmla="*/ 48 w 59"/>
                  <a:gd name="T35" fmla="*/ 10 h 18"/>
                  <a:gd name="T36" fmla="*/ 50 w 59"/>
                  <a:gd name="T37" fmla="*/ 8 h 18"/>
                  <a:gd name="T38" fmla="*/ 50 w 59"/>
                  <a:gd name="T39" fmla="*/ 3 h 18"/>
                  <a:gd name="T40" fmla="*/ 59 w 5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8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1"/>
                      <a:pt x="39" y="5"/>
                      <a:pt x="31" y="12"/>
                    </a:cubicBezTo>
                    <a:cubicBezTo>
                      <a:pt x="31" y="13"/>
                      <a:pt x="28" y="13"/>
                      <a:pt x="27" y="12"/>
                    </a:cubicBezTo>
                    <a:cubicBezTo>
                      <a:pt x="20" y="5"/>
                      <a:pt x="1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6"/>
                      <a:pt x="9" y="8"/>
                      <a:pt x="10" y="9"/>
                    </a:cubicBezTo>
                    <a:cubicBezTo>
                      <a:pt x="11" y="10"/>
                      <a:pt x="13" y="10"/>
                      <a:pt x="15" y="10"/>
                    </a:cubicBezTo>
                    <a:cubicBezTo>
                      <a:pt x="15" y="10"/>
                      <a:pt x="16" y="9"/>
                      <a:pt x="17" y="9"/>
                    </a:cubicBezTo>
                    <a:cubicBezTo>
                      <a:pt x="17" y="10"/>
                      <a:pt x="18" y="11"/>
                      <a:pt x="18" y="12"/>
                    </a:cubicBezTo>
                    <a:cubicBezTo>
                      <a:pt x="19" y="16"/>
                      <a:pt x="22" y="18"/>
                      <a:pt x="26" y="15"/>
                    </a:cubicBezTo>
                    <a:cubicBezTo>
                      <a:pt x="29" y="13"/>
                      <a:pt x="32" y="14"/>
                      <a:pt x="34" y="16"/>
                    </a:cubicBezTo>
                    <a:cubicBezTo>
                      <a:pt x="37" y="17"/>
                      <a:pt x="38" y="17"/>
                      <a:pt x="40" y="15"/>
                    </a:cubicBezTo>
                    <a:cubicBezTo>
                      <a:pt x="40" y="13"/>
                      <a:pt x="41" y="12"/>
                      <a:pt x="41" y="11"/>
                    </a:cubicBezTo>
                    <a:cubicBezTo>
                      <a:pt x="42" y="10"/>
                      <a:pt x="42" y="9"/>
                      <a:pt x="44" y="10"/>
                    </a:cubicBezTo>
                    <a:cubicBezTo>
                      <a:pt x="45" y="10"/>
                      <a:pt x="47" y="10"/>
                      <a:pt x="48" y="10"/>
                    </a:cubicBezTo>
                    <a:cubicBezTo>
                      <a:pt x="50" y="10"/>
                      <a:pt x="50" y="9"/>
                      <a:pt x="50" y="8"/>
                    </a:cubicBezTo>
                    <a:cubicBezTo>
                      <a:pt x="50" y="6"/>
                      <a:pt x="50" y="5"/>
                      <a:pt x="50" y="3"/>
                    </a:cubicBezTo>
                    <a:cubicBezTo>
                      <a:pt x="56" y="3"/>
                      <a:pt x="57" y="3"/>
                      <a:pt x="59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8" name="Freeform 62"/>
              <p:cNvSpPr>
                <a:spLocks/>
              </p:cNvSpPr>
              <p:nvPr/>
            </p:nvSpPr>
            <p:spPr bwMode="auto">
              <a:xfrm>
                <a:off x="1539875" y="1738313"/>
                <a:ext cx="25400" cy="38100"/>
              </a:xfrm>
              <a:custGeom>
                <a:avLst/>
                <a:gdLst>
                  <a:gd name="T0" fmla="*/ 4 w 7"/>
                  <a:gd name="T1" fmla="*/ 4 h 10"/>
                  <a:gd name="T2" fmla="*/ 7 w 7"/>
                  <a:gd name="T3" fmla="*/ 1 h 10"/>
                  <a:gd name="T4" fmla="*/ 7 w 7"/>
                  <a:gd name="T5" fmla="*/ 0 h 10"/>
                  <a:gd name="T6" fmla="*/ 2 w 7"/>
                  <a:gd name="T7" fmla="*/ 4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10 h 10"/>
                  <a:gd name="T14" fmla="*/ 2 w 7"/>
                  <a:gd name="T15" fmla="*/ 10 h 10"/>
                  <a:gd name="T16" fmla="*/ 2 w 7"/>
                  <a:gd name="T17" fmla="*/ 5 h 10"/>
                  <a:gd name="T18" fmla="*/ 5 w 7"/>
                  <a:gd name="T19" fmla="*/ 10 h 10"/>
                  <a:gd name="T20" fmla="*/ 7 w 7"/>
                  <a:gd name="T21" fmla="*/ 10 h 10"/>
                  <a:gd name="T22" fmla="*/ 4 w 7"/>
                  <a:gd name="T2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4" y="4"/>
                    </a:moveTo>
                    <a:cubicBezTo>
                      <a:pt x="6" y="3"/>
                      <a:pt x="5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5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8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8"/>
                      <a:pt x="6" y="5"/>
                      <a:pt x="4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Freeform 63"/>
              <p:cNvSpPr>
                <a:spLocks/>
              </p:cNvSpPr>
              <p:nvPr/>
            </p:nvSpPr>
            <p:spPr bwMode="auto">
              <a:xfrm>
                <a:off x="1608138" y="1738313"/>
                <a:ext cx="25400" cy="38100"/>
              </a:xfrm>
              <a:custGeom>
                <a:avLst/>
                <a:gdLst>
                  <a:gd name="T0" fmla="*/ 11 w 16"/>
                  <a:gd name="T1" fmla="*/ 10 h 24"/>
                  <a:gd name="T2" fmla="*/ 2 w 16"/>
                  <a:gd name="T3" fmla="*/ 10 h 24"/>
                  <a:gd name="T4" fmla="*/ 2 w 16"/>
                  <a:gd name="T5" fmla="*/ 0 h 24"/>
                  <a:gd name="T6" fmla="*/ 0 w 16"/>
                  <a:gd name="T7" fmla="*/ 0 h 24"/>
                  <a:gd name="T8" fmla="*/ 0 w 16"/>
                  <a:gd name="T9" fmla="*/ 24 h 24"/>
                  <a:gd name="T10" fmla="*/ 2 w 16"/>
                  <a:gd name="T11" fmla="*/ 24 h 24"/>
                  <a:gd name="T12" fmla="*/ 2 w 16"/>
                  <a:gd name="T13" fmla="*/ 12 h 24"/>
                  <a:gd name="T14" fmla="*/ 11 w 16"/>
                  <a:gd name="T15" fmla="*/ 12 h 24"/>
                  <a:gd name="T16" fmla="*/ 11 w 16"/>
                  <a:gd name="T17" fmla="*/ 24 h 24"/>
                  <a:gd name="T18" fmla="*/ 16 w 16"/>
                  <a:gd name="T19" fmla="*/ 24 h 24"/>
                  <a:gd name="T20" fmla="*/ 16 w 16"/>
                  <a:gd name="T21" fmla="*/ 0 h 24"/>
                  <a:gd name="T22" fmla="*/ 11 w 16"/>
                  <a:gd name="T23" fmla="*/ 0 h 24"/>
                  <a:gd name="T24" fmla="*/ 11 w 16"/>
                  <a:gd name="T25" fmla="*/ 10 h 24"/>
                  <a:gd name="T26" fmla="*/ 11 w 16"/>
                  <a:gd name="T27" fmla="*/ 10 h 24"/>
                  <a:gd name="T28" fmla="*/ 11 w 16"/>
                  <a:gd name="T2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">
                    <a:moveTo>
                      <a:pt x="11" y="10"/>
                    </a:moveTo>
                    <a:lnTo>
                      <a:pt x="2" y="1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12"/>
                    </a:lnTo>
                    <a:lnTo>
                      <a:pt x="11" y="12"/>
                    </a:lnTo>
                    <a:lnTo>
                      <a:pt x="11" y="24"/>
                    </a:lnTo>
                    <a:lnTo>
                      <a:pt x="16" y="2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Freeform 64"/>
              <p:cNvSpPr>
                <a:spLocks noEditPoints="1"/>
              </p:cNvSpPr>
              <p:nvPr/>
            </p:nvSpPr>
            <p:spPr bwMode="auto">
              <a:xfrm>
                <a:off x="1457325" y="1693863"/>
                <a:ext cx="198438" cy="349250"/>
              </a:xfrm>
              <a:custGeom>
                <a:avLst/>
                <a:gdLst>
                  <a:gd name="T0" fmla="*/ 11 w 53"/>
                  <a:gd name="T1" fmla="*/ 93 h 93"/>
                  <a:gd name="T2" fmla="*/ 17 w 53"/>
                  <a:gd name="T3" fmla="*/ 93 h 93"/>
                  <a:gd name="T4" fmla="*/ 17 w 53"/>
                  <a:gd name="T5" fmla="*/ 92 h 93"/>
                  <a:gd name="T6" fmla="*/ 19 w 53"/>
                  <a:gd name="T7" fmla="*/ 26 h 93"/>
                  <a:gd name="T8" fmla="*/ 24 w 53"/>
                  <a:gd name="T9" fmla="*/ 26 h 93"/>
                  <a:gd name="T10" fmla="*/ 22 w 53"/>
                  <a:gd name="T11" fmla="*/ 93 h 93"/>
                  <a:gd name="T12" fmla="*/ 31 w 53"/>
                  <a:gd name="T13" fmla="*/ 93 h 93"/>
                  <a:gd name="T14" fmla="*/ 31 w 53"/>
                  <a:gd name="T15" fmla="*/ 92 h 93"/>
                  <a:gd name="T16" fmla="*/ 28 w 53"/>
                  <a:gd name="T17" fmla="*/ 26 h 93"/>
                  <a:gd name="T18" fmla="*/ 34 w 53"/>
                  <a:gd name="T19" fmla="*/ 26 h 93"/>
                  <a:gd name="T20" fmla="*/ 36 w 53"/>
                  <a:gd name="T21" fmla="*/ 93 h 93"/>
                  <a:gd name="T22" fmla="*/ 42 w 53"/>
                  <a:gd name="T23" fmla="*/ 93 h 93"/>
                  <a:gd name="T24" fmla="*/ 42 w 53"/>
                  <a:gd name="T25" fmla="*/ 92 h 93"/>
                  <a:gd name="T26" fmla="*/ 38 w 53"/>
                  <a:gd name="T27" fmla="*/ 26 h 93"/>
                  <a:gd name="T28" fmla="*/ 53 w 53"/>
                  <a:gd name="T29" fmla="*/ 26 h 93"/>
                  <a:gd name="T30" fmla="*/ 53 w 53"/>
                  <a:gd name="T31" fmla="*/ 6 h 93"/>
                  <a:gd name="T32" fmla="*/ 41 w 53"/>
                  <a:gd name="T33" fmla="*/ 6 h 93"/>
                  <a:gd name="T34" fmla="*/ 42 w 53"/>
                  <a:gd name="T35" fmla="*/ 5 h 93"/>
                  <a:gd name="T36" fmla="*/ 40 w 53"/>
                  <a:gd name="T37" fmla="*/ 3 h 93"/>
                  <a:gd name="T38" fmla="*/ 40 w 53"/>
                  <a:gd name="T39" fmla="*/ 1 h 93"/>
                  <a:gd name="T40" fmla="*/ 42 w 53"/>
                  <a:gd name="T41" fmla="*/ 1 h 93"/>
                  <a:gd name="T42" fmla="*/ 42 w 53"/>
                  <a:gd name="T43" fmla="*/ 0 h 93"/>
                  <a:gd name="T44" fmla="*/ 42 w 53"/>
                  <a:gd name="T45" fmla="*/ 0 h 93"/>
                  <a:gd name="T46" fmla="*/ 11 w 53"/>
                  <a:gd name="T47" fmla="*/ 0 h 93"/>
                  <a:gd name="T48" fmla="*/ 11 w 53"/>
                  <a:gd name="T49" fmla="*/ 0 h 93"/>
                  <a:gd name="T50" fmla="*/ 11 w 53"/>
                  <a:gd name="T51" fmla="*/ 1 h 93"/>
                  <a:gd name="T52" fmla="*/ 12 w 53"/>
                  <a:gd name="T53" fmla="*/ 1 h 93"/>
                  <a:gd name="T54" fmla="*/ 12 w 53"/>
                  <a:gd name="T55" fmla="*/ 3 h 93"/>
                  <a:gd name="T56" fmla="*/ 10 w 53"/>
                  <a:gd name="T57" fmla="*/ 5 h 93"/>
                  <a:gd name="T58" fmla="*/ 12 w 53"/>
                  <a:gd name="T59" fmla="*/ 6 h 93"/>
                  <a:gd name="T60" fmla="*/ 0 w 53"/>
                  <a:gd name="T61" fmla="*/ 6 h 93"/>
                  <a:gd name="T62" fmla="*/ 0 w 53"/>
                  <a:gd name="T63" fmla="*/ 26 h 93"/>
                  <a:gd name="T64" fmla="*/ 15 w 53"/>
                  <a:gd name="T65" fmla="*/ 26 h 93"/>
                  <a:gd name="T66" fmla="*/ 11 w 53"/>
                  <a:gd name="T67" fmla="*/ 93 h 93"/>
                  <a:gd name="T68" fmla="*/ 11 w 53"/>
                  <a:gd name="T69" fmla="*/ 93 h 93"/>
                  <a:gd name="T70" fmla="*/ 1 w 53"/>
                  <a:gd name="T71" fmla="*/ 24 h 93"/>
                  <a:gd name="T72" fmla="*/ 1 w 53"/>
                  <a:gd name="T73" fmla="*/ 9 h 93"/>
                  <a:gd name="T74" fmla="*/ 50 w 53"/>
                  <a:gd name="T75" fmla="*/ 9 h 93"/>
                  <a:gd name="T76" fmla="*/ 50 w 53"/>
                  <a:gd name="T77" fmla="*/ 24 h 93"/>
                  <a:gd name="T78" fmla="*/ 1 w 53"/>
                  <a:gd name="T79" fmla="*/ 24 h 93"/>
                  <a:gd name="T80" fmla="*/ 1 w 53"/>
                  <a:gd name="T81" fmla="*/ 2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93">
                    <a:moveTo>
                      <a:pt x="11" y="93"/>
                    </a:move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2" y="4"/>
                      <a:pt x="42" y="4"/>
                      <a:pt x="40" y="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lose/>
                    <a:moveTo>
                      <a:pt x="1" y="24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6" name="Freeform 65"/>
              <p:cNvSpPr>
                <a:spLocks/>
              </p:cNvSpPr>
              <p:nvPr/>
            </p:nvSpPr>
            <p:spPr bwMode="auto">
              <a:xfrm>
                <a:off x="1479550" y="1719263"/>
                <a:ext cx="33338" cy="57150"/>
              </a:xfrm>
              <a:custGeom>
                <a:avLst/>
                <a:gdLst>
                  <a:gd name="T0" fmla="*/ 4 w 9"/>
                  <a:gd name="T1" fmla="*/ 8 h 15"/>
                  <a:gd name="T2" fmla="*/ 0 w 9"/>
                  <a:gd name="T3" fmla="*/ 6 h 15"/>
                  <a:gd name="T4" fmla="*/ 2 w 9"/>
                  <a:gd name="T5" fmla="*/ 6 h 15"/>
                  <a:gd name="T6" fmla="*/ 2 w 9"/>
                  <a:gd name="T7" fmla="*/ 8 h 15"/>
                  <a:gd name="T8" fmla="*/ 2 w 9"/>
                  <a:gd name="T9" fmla="*/ 9 h 15"/>
                  <a:gd name="T10" fmla="*/ 2 w 9"/>
                  <a:gd name="T11" fmla="*/ 9 h 15"/>
                  <a:gd name="T12" fmla="*/ 1 w 9"/>
                  <a:gd name="T13" fmla="*/ 11 h 15"/>
                  <a:gd name="T14" fmla="*/ 0 w 9"/>
                  <a:gd name="T15" fmla="*/ 11 h 15"/>
                  <a:gd name="T16" fmla="*/ 6 w 9"/>
                  <a:gd name="T17" fmla="*/ 11 h 15"/>
                  <a:gd name="T18" fmla="*/ 4 w 9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5">
                    <a:moveTo>
                      <a:pt x="4" y="8"/>
                    </a:moveTo>
                    <a:cubicBezTo>
                      <a:pt x="9" y="5"/>
                      <a:pt x="1" y="0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3"/>
                      <a:pt x="6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9"/>
                      <a:pt x="2" y="1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6" y="15"/>
                      <a:pt x="6" y="11"/>
                    </a:cubicBezTo>
                    <a:cubicBezTo>
                      <a:pt x="6" y="10"/>
                      <a:pt x="5" y="9"/>
                      <a:pt x="4" y="8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7" name="Freeform 66"/>
              <p:cNvSpPr>
                <a:spLocks/>
              </p:cNvSpPr>
              <p:nvPr/>
            </p:nvSpPr>
            <p:spPr bwMode="auto">
              <a:xfrm>
                <a:off x="1517650" y="1655763"/>
                <a:ext cx="77788" cy="3175"/>
              </a:xfrm>
              <a:custGeom>
                <a:avLst/>
                <a:gdLst>
                  <a:gd name="T0" fmla="*/ 21 w 21"/>
                  <a:gd name="T1" fmla="*/ 0 h 1"/>
                  <a:gd name="T2" fmla="*/ 11 w 21"/>
                  <a:gd name="T3" fmla="*/ 0 h 1"/>
                  <a:gd name="T4" fmla="*/ 0 w 21"/>
                  <a:gd name="T5" fmla="*/ 0 h 1"/>
                  <a:gd name="T6" fmla="*/ 0 w 21"/>
                  <a:gd name="T7" fmla="*/ 1 h 1"/>
                  <a:gd name="T8" fmla="*/ 0 w 21"/>
                  <a:gd name="T9" fmla="*/ 1 h 1"/>
                  <a:gd name="T10" fmla="*/ 0 w 21"/>
                  <a:gd name="T11" fmla="*/ 1 h 1"/>
                  <a:gd name="T12" fmla="*/ 0 w 21"/>
                  <a:gd name="T13" fmla="*/ 1 h 1"/>
                  <a:gd name="T14" fmla="*/ 0 w 21"/>
                  <a:gd name="T15" fmla="*/ 1 h 1"/>
                  <a:gd name="T16" fmla="*/ 0 w 21"/>
                  <a:gd name="T17" fmla="*/ 1 h 1"/>
                  <a:gd name="T18" fmla="*/ 0 w 21"/>
                  <a:gd name="T19" fmla="*/ 1 h 1"/>
                  <a:gd name="T20" fmla="*/ 11 w 21"/>
                  <a:gd name="T21" fmla="*/ 1 h 1"/>
                  <a:gd name="T22" fmla="*/ 21 w 21"/>
                  <a:gd name="T23" fmla="*/ 1 h 1"/>
                  <a:gd name="T24" fmla="*/ 21 w 21"/>
                  <a:gd name="T25" fmla="*/ 1 h 1"/>
                  <a:gd name="T26" fmla="*/ 21 w 21"/>
                  <a:gd name="T27" fmla="*/ 1 h 1"/>
                  <a:gd name="T28" fmla="*/ 21 w 21"/>
                  <a:gd name="T29" fmla="*/ 1 h 1"/>
                  <a:gd name="T30" fmla="*/ 21 w 21"/>
                  <a:gd name="T31" fmla="*/ 1 h 1"/>
                  <a:gd name="T32" fmla="*/ 21 w 21"/>
                  <a:gd name="T33" fmla="*/ 1 h 1"/>
                  <a:gd name="T34" fmla="*/ 21 w 21"/>
                  <a:gd name="T35" fmla="*/ 1 h 1"/>
                  <a:gd name="T36" fmla="*/ 21 w 21"/>
                  <a:gd name="T37" fmla="*/ 0 h 1"/>
                  <a:gd name="T38" fmla="*/ 21 w 21"/>
                  <a:gd name="T3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cubicBezTo>
                      <a:pt x="17" y="0"/>
                      <a:pt x="11" y="0"/>
                      <a:pt x="11" y="0"/>
                    </a:cubicBezTo>
                    <a:cubicBezTo>
                      <a:pt x="10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8" name="Freeform 67"/>
              <p:cNvSpPr>
                <a:spLocks/>
              </p:cNvSpPr>
              <p:nvPr/>
            </p:nvSpPr>
            <p:spPr bwMode="auto">
              <a:xfrm>
                <a:off x="1550988" y="1565275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9" name="Oval 68"/>
              <p:cNvSpPr>
                <a:spLocks noChangeArrowheads="1"/>
              </p:cNvSpPr>
              <p:nvPr/>
            </p:nvSpPr>
            <p:spPr bwMode="auto">
              <a:xfrm>
                <a:off x="1550988" y="158750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69"/>
              <p:cNvSpPr>
                <a:spLocks/>
              </p:cNvSpPr>
              <p:nvPr/>
            </p:nvSpPr>
            <p:spPr bwMode="auto">
              <a:xfrm>
                <a:off x="1589088" y="1614488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70"/>
              <p:cNvSpPr>
                <a:spLocks/>
              </p:cNvSpPr>
              <p:nvPr/>
            </p:nvSpPr>
            <p:spPr bwMode="auto">
              <a:xfrm>
                <a:off x="1577975" y="1622425"/>
                <a:ext cx="11113" cy="3175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71"/>
              <p:cNvSpPr>
                <a:spLocks/>
              </p:cNvSpPr>
              <p:nvPr/>
            </p:nvSpPr>
            <p:spPr bwMode="auto">
              <a:xfrm>
                <a:off x="1584325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72"/>
              <p:cNvSpPr>
                <a:spLocks/>
              </p:cNvSpPr>
              <p:nvPr/>
            </p:nvSpPr>
            <p:spPr bwMode="auto">
              <a:xfrm>
                <a:off x="1573213" y="1614488"/>
                <a:ext cx="11113" cy="793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2 w 3"/>
                  <a:gd name="T11" fmla="*/ 0 h 2"/>
                  <a:gd name="T12" fmla="*/ 0 w 3"/>
                  <a:gd name="T13" fmla="*/ 1 h 2"/>
                  <a:gd name="T14" fmla="*/ 0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73"/>
              <p:cNvSpPr>
                <a:spLocks/>
              </p:cNvSpPr>
              <p:nvPr/>
            </p:nvSpPr>
            <p:spPr bwMode="auto">
              <a:xfrm>
                <a:off x="1573213" y="1622425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74"/>
              <p:cNvSpPr>
                <a:spLocks/>
              </p:cNvSpPr>
              <p:nvPr/>
            </p:nvSpPr>
            <p:spPr bwMode="auto">
              <a:xfrm>
                <a:off x="1562100" y="1636713"/>
                <a:ext cx="22225" cy="79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1 w 6"/>
                  <a:gd name="T5" fmla="*/ 2 h 2"/>
                  <a:gd name="T6" fmla="*/ 3 w 6"/>
                  <a:gd name="T7" fmla="*/ 2 h 2"/>
                  <a:gd name="T8" fmla="*/ 5 w 6"/>
                  <a:gd name="T9" fmla="*/ 1 h 2"/>
                  <a:gd name="T10" fmla="*/ 6 w 6"/>
                  <a:gd name="T11" fmla="*/ 0 h 2"/>
                  <a:gd name="T12" fmla="*/ 5 w 6"/>
                  <a:gd name="T13" fmla="*/ 0 h 2"/>
                  <a:gd name="T14" fmla="*/ 1 w 6"/>
                  <a:gd name="T15" fmla="*/ 1 h 2"/>
                  <a:gd name="T16" fmla="*/ 0 w 6"/>
                  <a:gd name="T17" fmla="*/ 2 h 2"/>
                  <a:gd name="T18" fmla="*/ 0 w 6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75"/>
              <p:cNvSpPr>
                <a:spLocks/>
              </p:cNvSpPr>
              <p:nvPr/>
            </p:nvSpPr>
            <p:spPr bwMode="auto">
              <a:xfrm>
                <a:off x="1577975" y="16335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7" name="Freeform 76"/>
              <p:cNvSpPr>
                <a:spLocks/>
              </p:cNvSpPr>
              <p:nvPr/>
            </p:nvSpPr>
            <p:spPr bwMode="auto">
              <a:xfrm>
                <a:off x="1589088" y="1625600"/>
                <a:ext cx="6350" cy="7938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eform 77"/>
              <p:cNvSpPr>
                <a:spLocks/>
              </p:cNvSpPr>
              <p:nvPr/>
            </p:nvSpPr>
            <p:spPr bwMode="auto">
              <a:xfrm>
                <a:off x="1595438" y="1622425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eform 78"/>
              <p:cNvSpPr>
                <a:spLocks/>
              </p:cNvSpPr>
              <p:nvPr/>
            </p:nvSpPr>
            <p:spPr bwMode="auto">
              <a:xfrm>
                <a:off x="1600200" y="1614488"/>
                <a:ext cx="11113" cy="1111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2 w 3"/>
                  <a:gd name="T11" fmla="*/ 0 h 3"/>
                  <a:gd name="T12" fmla="*/ 2 w 3"/>
                  <a:gd name="T13" fmla="*/ 0 h 3"/>
                  <a:gd name="T14" fmla="*/ 2 w 3"/>
                  <a:gd name="T15" fmla="*/ 0 h 3"/>
                  <a:gd name="T16" fmla="*/ 0 w 3"/>
                  <a:gd name="T17" fmla="*/ 2 h 3"/>
                  <a:gd name="T18" fmla="*/ 1 w 3"/>
                  <a:gd name="T19" fmla="*/ 2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eform 79"/>
              <p:cNvSpPr>
                <a:spLocks/>
              </p:cNvSpPr>
              <p:nvPr/>
            </p:nvSpPr>
            <p:spPr bwMode="auto">
              <a:xfrm>
                <a:off x="1600200" y="1600200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0 w 3"/>
                  <a:gd name="T9" fmla="*/ 2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eform 80"/>
              <p:cNvSpPr>
                <a:spLocks/>
              </p:cNvSpPr>
              <p:nvPr/>
            </p:nvSpPr>
            <p:spPr bwMode="auto">
              <a:xfrm>
                <a:off x="1595438" y="1606550"/>
                <a:ext cx="4763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eform 81"/>
              <p:cNvSpPr>
                <a:spLocks/>
              </p:cNvSpPr>
              <p:nvPr/>
            </p:nvSpPr>
            <p:spPr bwMode="auto">
              <a:xfrm>
                <a:off x="1589088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1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2 h 3"/>
                  <a:gd name="T20" fmla="*/ 1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eform 82"/>
              <p:cNvSpPr>
                <a:spLocks/>
              </p:cNvSpPr>
              <p:nvPr/>
            </p:nvSpPr>
            <p:spPr bwMode="auto">
              <a:xfrm>
                <a:off x="1577975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1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eform 83"/>
              <p:cNvSpPr>
                <a:spLocks/>
              </p:cNvSpPr>
              <p:nvPr/>
            </p:nvSpPr>
            <p:spPr bwMode="auto">
              <a:xfrm>
                <a:off x="1577975" y="1600200"/>
                <a:ext cx="6350" cy="1111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2 h 3"/>
                  <a:gd name="T12" fmla="*/ 2 w 2"/>
                  <a:gd name="T13" fmla="*/ 2 h 3"/>
                  <a:gd name="T14" fmla="*/ 1 w 2"/>
                  <a:gd name="T15" fmla="*/ 2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eform 84"/>
              <p:cNvSpPr>
                <a:spLocks/>
              </p:cNvSpPr>
              <p:nvPr/>
            </p:nvSpPr>
            <p:spPr bwMode="auto">
              <a:xfrm>
                <a:off x="1573213" y="1606550"/>
                <a:ext cx="4763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  <a:gd name="T14" fmla="*/ 0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eform 85"/>
              <p:cNvSpPr>
                <a:spLocks/>
              </p:cNvSpPr>
              <p:nvPr/>
            </p:nvSpPr>
            <p:spPr bwMode="auto">
              <a:xfrm>
                <a:off x="1573213" y="161448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1 h 3"/>
                  <a:gd name="T12" fmla="*/ 0 w 1"/>
                  <a:gd name="T13" fmla="*/ 2 h 3"/>
                  <a:gd name="T14" fmla="*/ 0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eform 86"/>
              <p:cNvSpPr>
                <a:spLocks/>
              </p:cNvSpPr>
              <p:nvPr/>
            </p:nvSpPr>
            <p:spPr bwMode="auto">
              <a:xfrm>
                <a:off x="1565275" y="1625600"/>
                <a:ext cx="7938" cy="7938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eform 87"/>
              <p:cNvSpPr>
                <a:spLocks/>
              </p:cNvSpPr>
              <p:nvPr/>
            </p:nvSpPr>
            <p:spPr bwMode="auto">
              <a:xfrm>
                <a:off x="1554163" y="1633538"/>
                <a:ext cx="23813" cy="11113"/>
              </a:xfrm>
              <a:custGeom>
                <a:avLst/>
                <a:gdLst>
                  <a:gd name="T0" fmla="*/ 1 w 6"/>
                  <a:gd name="T1" fmla="*/ 2 h 3"/>
                  <a:gd name="T2" fmla="*/ 0 w 6"/>
                  <a:gd name="T3" fmla="*/ 3 h 3"/>
                  <a:gd name="T4" fmla="*/ 1 w 6"/>
                  <a:gd name="T5" fmla="*/ 3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1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Oval 88"/>
              <p:cNvSpPr>
                <a:spLocks noChangeArrowheads="1"/>
              </p:cNvSpPr>
              <p:nvPr/>
            </p:nvSpPr>
            <p:spPr bwMode="auto">
              <a:xfrm>
                <a:off x="1550988" y="1614488"/>
                <a:ext cx="3175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eform 89"/>
              <p:cNvSpPr>
                <a:spLocks/>
              </p:cNvSpPr>
              <p:nvPr/>
            </p:nvSpPr>
            <p:spPr bwMode="auto">
              <a:xfrm>
                <a:off x="1550988" y="1622425"/>
                <a:ext cx="3175" cy="142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Oval 90"/>
              <p:cNvSpPr>
                <a:spLocks noChangeArrowheads="1"/>
              </p:cNvSpPr>
              <p:nvPr/>
            </p:nvSpPr>
            <p:spPr bwMode="auto">
              <a:xfrm>
                <a:off x="1550988" y="1606550"/>
                <a:ext cx="11113" cy="7938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Oval 91"/>
              <p:cNvSpPr>
                <a:spLocks noChangeArrowheads="1"/>
              </p:cNvSpPr>
              <p:nvPr/>
            </p:nvSpPr>
            <p:spPr bwMode="auto">
              <a:xfrm>
                <a:off x="1550988" y="1600200"/>
                <a:ext cx="11113" cy="6350"/>
              </a:xfrm>
              <a:prstGeom prst="ellipse">
                <a:avLst/>
              </a:pr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eform 92"/>
              <p:cNvSpPr>
                <a:spLocks/>
              </p:cNvSpPr>
              <p:nvPr/>
            </p:nvSpPr>
            <p:spPr bwMode="auto">
              <a:xfrm>
                <a:off x="1562100" y="1622425"/>
                <a:ext cx="3175" cy="14288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2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3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  <a:gd name="T18" fmla="*/ 0 w 1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eform 93"/>
              <p:cNvSpPr>
                <a:spLocks/>
              </p:cNvSpPr>
              <p:nvPr/>
            </p:nvSpPr>
            <p:spPr bwMode="auto">
              <a:xfrm>
                <a:off x="1543050" y="1622425"/>
                <a:ext cx="7938" cy="1428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1 w 2"/>
                  <a:gd name="T7" fmla="*/ 3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3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eform 94"/>
              <p:cNvSpPr>
                <a:spLocks/>
              </p:cNvSpPr>
              <p:nvPr/>
            </p:nvSpPr>
            <p:spPr bwMode="auto">
              <a:xfrm>
                <a:off x="1535113" y="1633538"/>
                <a:ext cx="15875" cy="111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3 w 4"/>
                  <a:gd name="T5" fmla="*/ 3 h 3"/>
                  <a:gd name="T6" fmla="*/ 4 w 4"/>
                  <a:gd name="T7" fmla="*/ 3 h 3"/>
                  <a:gd name="T8" fmla="*/ 4 w 4"/>
                  <a:gd name="T9" fmla="*/ 2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eform 95"/>
              <p:cNvSpPr>
                <a:spLocks/>
              </p:cNvSpPr>
              <p:nvPr/>
            </p:nvSpPr>
            <p:spPr bwMode="auto">
              <a:xfrm>
                <a:off x="1528763" y="1633538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eform 96"/>
              <p:cNvSpPr>
                <a:spLocks/>
              </p:cNvSpPr>
              <p:nvPr/>
            </p:nvSpPr>
            <p:spPr bwMode="auto">
              <a:xfrm>
                <a:off x="1524000" y="1622425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eform 97"/>
              <p:cNvSpPr>
                <a:spLocks/>
              </p:cNvSpPr>
              <p:nvPr/>
            </p:nvSpPr>
            <p:spPr bwMode="auto">
              <a:xfrm>
                <a:off x="1517650" y="1622425"/>
                <a:ext cx="11113" cy="3175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eform 98"/>
              <p:cNvSpPr>
                <a:spLocks/>
              </p:cNvSpPr>
              <p:nvPr/>
            </p:nvSpPr>
            <p:spPr bwMode="auto">
              <a:xfrm>
                <a:off x="1524000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eform 99"/>
              <p:cNvSpPr>
                <a:spLocks/>
              </p:cNvSpPr>
              <p:nvPr/>
            </p:nvSpPr>
            <p:spPr bwMode="auto">
              <a:xfrm>
                <a:off x="1517650" y="1606550"/>
                <a:ext cx="11113" cy="79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eform 100"/>
              <p:cNvSpPr>
                <a:spLocks/>
              </p:cNvSpPr>
              <p:nvPr/>
            </p:nvSpPr>
            <p:spPr bwMode="auto">
              <a:xfrm>
                <a:off x="1512888" y="1614488"/>
                <a:ext cx="11113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eform 101"/>
              <p:cNvSpPr>
                <a:spLocks/>
              </p:cNvSpPr>
              <p:nvPr/>
            </p:nvSpPr>
            <p:spPr bwMode="auto">
              <a:xfrm>
                <a:off x="1504950" y="1622425"/>
                <a:ext cx="12700" cy="3175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eform 102"/>
              <p:cNvSpPr>
                <a:spLocks/>
              </p:cNvSpPr>
              <p:nvPr/>
            </p:nvSpPr>
            <p:spPr bwMode="auto">
              <a:xfrm>
                <a:off x="1512888" y="1625600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eform 103"/>
              <p:cNvSpPr>
                <a:spLocks/>
              </p:cNvSpPr>
              <p:nvPr/>
            </p:nvSpPr>
            <p:spPr bwMode="auto">
              <a:xfrm>
                <a:off x="1524000" y="1633538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eform 104"/>
              <p:cNvSpPr>
                <a:spLocks/>
              </p:cNvSpPr>
              <p:nvPr/>
            </p:nvSpPr>
            <p:spPr bwMode="auto">
              <a:xfrm>
                <a:off x="1524000" y="1636713"/>
                <a:ext cx="19050" cy="7938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2 h 2"/>
                  <a:gd name="T6" fmla="*/ 5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3 w 5"/>
                  <a:gd name="T15" fmla="*/ 2 h 2"/>
                  <a:gd name="T16" fmla="*/ 4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eform 105"/>
              <p:cNvSpPr>
                <a:spLocks/>
              </p:cNvSpPr>
              <p:nvPr/>
            </p:nvSpPr>
            <p:spPr bwMode="auto">
              <a:xfrm>
                <a:off x="1535113" y="1625600"/>
                <a:ext cx="4763" cy="79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eform 106"/>
              <p:cNvSpPr>
                <a:spLocks/>
              </p:cNvSpPr>
              <p:nvPr/>
            </p:nvSpPr>
            <p:spPr bwMode="auto">
              <a:xfrm>
                <a:off x="1528763" y="161448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eform 107"/>
              <p:cNvSpPr>
                <a:spLocks/>
              </p:cNvSpPr>
              <p:nvPr/>
            </p:nvSpPr>
            <p:spPr bwMode="auto">
              <a:xfrm>
                <a:off x="1528763" y="1606550"/>
                <a:ext cx="6350" cy="7938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1 w 2"/>
                  <a:gd name="T13" fmla="*/ 0 h 2"/>
                  <a:gd name="T14" fmla="*/ 0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eform 108"/>
              <p:cNvSpPr>
                <a:spLocks/>
              </p:cNvSpPr>
              <p:nvPr/>
            </p:nvSpPr>
            <p:spPr bwMode="auto">
              <a:xfrm>
                <a:off x="1524000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2 w 3"/>
                  <a:gd name="T17" fmla="*/ 1 h 3"/>
                  <a:gd name="T18" fmla="*/ 1 w 3"/>
                  <a:gd name="T19" fmla="*/ 0 h 3"/>
                  <a:gd name="T20" fmla="*/ 1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eform 109"/>
              <p:cNvSpPr>
                <a:spLocks/>
              </p:cNvSpPr>
              <p:nvPr/>
            </p:nvSpPr>
            <p:spPr bwMode="auto">
              <a:xfrm>
                <a:off x="1517650" y="1595438"/>
                <a:ext cx="11113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1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eform 110"/>
              <p:cNvSpPr>
                <a:spLocks/>
              </p:cNvSpPr>
              <p:nvPr/>
            </p:nvSpPr>
            <p:spPr bwMode="auto">
              <a:xfrm>
                <a:off x="1512888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2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eform 111"/>
              <p:cNvSpPr>
                <a:spLocks/>
              </p:cNvSpPr>
              <p:nvPr/>
            </p:nvSpPr>
            <p:spPr bwMode="auto">
              <a:xfrm>
                <a:off x="1504950" y="1606550"/>
                <a:ext cx="12700" cy="79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eform 112"/>
              <p:cNvSpPr>
                <a:spLocks/>
              </p:cNvSpPr>
              <p:nvPr/>
            </p:nvSpPr>
            <p:spPr bwMode="auto">
              <a:xfrm>
                <a:off x="1501775" y="1600200"/>
                <a:ext cx="11113" cy="1111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eform 113"/>
              <p:cNvSpPr>
                <a:spLocks/>
              </p:cNvSpPr>
              <p:nvPr/>
            </p:nvSpPr>
            <p:spPr bwMode="auto">
              <a:xfrm>
                <a:off x="1501775" y="1614488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eform 114"/>
              <p:cNvSpPr>
                <a:spLocks/>
              </p:cNvSpPr>
              <p:nvPr/>
            </p:nvSpPr>
            <p:spPr bwMode="auto">
              <a:xfrm>
                <a:off x="1501775" y="162242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eform 115"/>
              <p:cNvSpPr>
                <a:spLocks/>
              </p:cNvSpPr>
              <p:nvPr/>
            </p:nvSpPr>
            <p:spPr bwMode="auto">
              <a:xfrm>
                <a:off x="150495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eform 116"/>
              <p:cNvSpPr>
                <a:spLocks/>
              </p:cNvSpPr>
              <p:nvPr/>
            </p:nvSpPr>
            <p:spPr bwMode="auto">
              <a:xfrm>
                <a:off x="1512888" y="1633538"/>
                <a:ext cx="4763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3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eform 117"/>
              <p:cNvSpPr>
                <a:spLocks/>
              </p:cNvSpPr>
              <p:nvPr/>
            </p:nvSpPr>
            <p:spPr bwMode="auto">
              <a:xfrm>
                <a:off x="1512888" y="1636713"/>
                <a:ext cx="11113" cy="7938"/>
              </a:xfrm>
              <a:custGeom>
                <a:avLst/>
                <a:gdLst>
                  <a:gd name="T0" fmla="*/ 5 w 7"/>
                  <a:gd name="T1" fmla="*/ 5 h 5"/>
                  <a:gd name="T2" fmla="*/ 7 w 7"/>
                  <a:gd name="T3" fmla="*/ 3 h 5"/>
                  <a:gd name="T4" fmla="*/ 3 w 7"/>
                  <a:gd name="T5" fmla="*/ 0 h 5"/>
                  <a:gd name="T6" fmla="*/ 0 w 7"/>
                  <a:gd name="T7" fmla="*/ 3 h 5"/>
                  <a:gd name="T8" fmla="*/ 0 w 7"/>
                  <a:gd name="T9" fmla="*/ 5 h 5"/>
                  <a:gd name="T10" fmla="*/ 5 w 7"/>
                  <a:gd name="T11" fmla="*/ 5 h 5"/>
                  <a:gd name="T12" fmla="*/ 5 w 7"/>
                  <a:gd name="T13" fmla="*/ 5 h 5"/>
                  <a:gd name="T14" fmla="*/ 5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eform 118"/>
              <p:cNvSpPr>
                <a:spLocks/>
              </p:cNvSpPr>
              <p:nvPr/>
            </p:nvSpPr>
            <p:spPr bwMode="auto">
              <a:xfrm>
                <a:off x="1517650" y="1647825"/>
                <a:ext cx="77788" cy="7938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21 w 21"/>
                  <a:gd name="T5" fmla="*/ 2 h 2"/>
                  <a:gd name="T6" fmla="*/ 21 w 21"/>
                  <a:gd name="T7" fmla="*/ 1 h 2"/>
                  <a:gd name="T8" fmla="*/ 21 w 21"/>
                  <a:gd name="T9" fmla="*/ 1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1 h 2"/>
                  <a:gd name="T16" fmla="*/ 21 w 21"/>
                  <a:gd name="T17" fmla="*/ 1 h 2"/>
                  <a:gd name="T18" fmla="*/ 21 w 21"/>
                  <a:gd name="T19" fmla="*/ 1 h 2"/>
                  <a:gd name="T20" fmla="*/ 21 w 21"/>
                  <a:gd name="T21" fmla="*/ 1 h 2"/>
                  <a:gd name="T22" fmla="*/ 21 w 21"/>
                  <a:gd name="T23" fmla="*/ 1 h 2"/>
                  <a:gd name="T24" fmla="*/ 21 w 21"/>
                  <a:gd name="T25" fmla="*/ 1 h 2"/>
                  <a:gd name="T26" fmla="*/ 21 w 21"/>
                  <a:gd name="T27" fmla="*/ 1 h 2"/>
                  <a:gd name="T28" fmla="*/ 21 w 21"/>
                  <a:gd name="T29" fmla="*/ 0 h 2"/>
                  <a:gd name="T30" fmla="*/ 12 w 21"/>
                  <a:gd name="T31" fmla="*/ 0 h 2"/>
                  <a:gd name="T32" fmla="*/ 11 w 21"/>
                  <a:gd name="T33" fmla="*/ 0 h 2"/>
                  <a:gd name="T34" fmla="*/ 11 w 21"/>
                  <a:gd name="T35" fmla="*/ 0 h 2"/>
                  <a:gd name="T36" fmla="*/ 9 w 21"/>
                  <a:gd name="T37" fmla="*/ 0 h 2"/>
                  <a:gd name="T38" fmla="*/ 0 w 21"/>
                  <a:gd name="T39" fmla="*/ 0 h 2"/>
                  <a:gd name="T40" fmla="*/ 0 w 21"/>
                  <a:gd name="T41" fmla="*/ 1 h 2"/>
                  <a:gd name="T42" fmla="*/ 0 w 21"/>
                  <a:gd name="T43" fmla="*/ 1 h 2"/>
                  <a:gd name="T44" fmla="*/ 0 w 21"/>
                  <a:gd name="T45" fmla="*/ 1 h 2"/>
                  <a:gd name="T46" fmla="*/ 0 w 21"/>
                  <a:gd name="T47" fmla="*/ 1 h 2"/>
                  <a:gd name="T48" fmla="*/ 0 w 21"/>
                  <a:gd name="T49" fmla="*/ 1 h 2"/>
                  <a:gd name="T50" fmla="*/ 0 w 21"/>
                  <a:gd name="T51" fmla="*/ 1 h 2"/>
                  <a:gd name="T52" fmla="*/ 0 w 21"/>
                  <a:gd name="T53" fmla="*/ 1 h 2"/>
                  <a:gd name="T54" fmla="*/ 0 w 21"/>
                  <a:gd name="T55" fmla="*/ 1 h 2"/>
                  <a:gd name="T56" fmla="*/ 0 w 21"/>
                  <a:gd name="T57" fmla="*/ 1 h 2"/>
                  <a:gd name="T58" fmla="*/ 0 w 21"/>
                  <a:gd name="T59" fmla="*/ 1 h 2"/>
                  <a:gd name="T60" fmla="*/ 0 w 21"/>
                  <a:gd name="T61" fmla="*/ 1 h 2"/>
                  <a:gd name="T62" fmla="*/ 0 w 21"/>
                  <a:gd name="T63" fmla="*/ 2 h 2"/>
                  <a:gd name="T64" fmla="*/ 0 w 21"/>
                  <a:gd name="T65" fmla="*/ 2 h 2"/>
                  <a:gd name="T66" fmla="*/ 0 w 21"/>
                  <a:gd name="T67" fmla="*/ 2 h 2"/>
                  <a:gd name="T68" fmla="*/ 0 w 21"/>
                  <a:gd name="T69" fmla="*/ 2 h 2"/>
                  <a:gd name="T70" fmla="*/ 21 w 21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1"/>
                      <a:pt x="14" y="1"/>
                      <a:pt x="2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eform 119"/>
              <p:cNvSpPr>
                <a:spLocks/>
              </p:cNvSpPr>
              <p:nvPr/>
            </p:nvSpPr>
            <p:spPr bwMode="auto">
              <a:xfrm>
                <a:off x="1584325" y="1636713"/>
                <a:ext cx="11113" cy="7938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eform 120"/>
              <p:cNvSpPr>
                <a:spLocks/>
              </p:cNvSpPr>
              <p:nvPr/>
            </p:nvSpPr>
            <p:spPr bwMode="auto">
              <a:xfrm>
                <a:off x="1589088" y="1633538"/>
                <a:ext cx="11113" cy="1111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  <a:gd name="T12" fmla="*/ 2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eform 121"/>
              <p:cNvSpPr>
                <a:spLocks/>
              </p:cNvSpPr>
              <p:nvPr/>
            </p:nvSpPr>
            <p:spPr bwMode="auto">
              <a:xfrm>
                <a:off x="1600200" y="1625600"/>
                <a:ext cx="7938" cy="1111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eform 122"/>
              <p:cNvSpPr>
                <a:spLocks/>
              </p:cNvSpPr>
              <p:nvPr/>
            </p:nvSpPr>
            <p:spPr bwMode="auto">
              <a:xfrm>
                <a:off x="1608138" y="1622425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eform 123"/>
              <p:cNvSpPr>
                <a:spLocks/>
              </p:cNvSpPr>
              <p:nvPr/>
            </p:nvSpPr>
            <p:spPr bwMode="auto">
              <a:xfrm>
                <a:off x="1608138" y="1606550"/>
                <a:ext cx="3175" cy="15875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3 h 4"/>
                  <a:gd name="T12" fmla="*/ 1 w 1"/>
                  <a:gd name="T13" fmla="*/ 4 h 4"/>
                  <a:gd name="T14" fmla="*/ 1 w 1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eform 124"/>
              <p:cNvSpPr>
                <a:spLocks/>
              </p:cNvSpPr>
              <p:nvPr/>
            </p:nvSpPr>
            <p:spPr bwMode="auto">
              <a:xfrm>
                <a:off x="1608138" y="1595438"/>
                <a:ext cx="3175" cy="1111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3 h 3"/>
                  <a:gd name="T14" fmla="*/ 1 w 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eform 125"/>
              <p:cNvSpPr>
                <a:spLocks/>
              </p:cNvSpPr>
              <p:nvPr/>
            </p:nvSpPr>
            <p:spPr bwMode="auto">
              <a:xfrm>
                <a:off x="1600200" y="1587500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eform 126"/>
              <p:cNvSpPr>
                <a:spLocks/>
              </p:cNvSpPr>
              <p:nvPr/>
            </p:nvSpPr>
            <p:spPr bwMode="auto">
              <a:xfrm>
                <a:off x="1595438" y="1595438"/>
                <a:ext cx="4763" cy="1111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1 h 3"/>
                  <a:gd name="T20" fmla="*/ 0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eform 127"/>
              <p:cNvSpPr>
                <a:spLocks/>
              </p:cNvSpPr>
              <p:nvPr/>
            </p:nvSpPr>
            <p:spPr bwMode="auto">
              <a:xfrm>
                <a:off x="1589088" y="1587500"/>
                <a:ext cx="6350" cy="1270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2 w 2"/>
                  <a:gd name="T5" fmla="*/ 1 h 3"/>
                  <a:gd name="T6" fmla="*/ 2 w 2"/>
                  <a:gd name="T7" fmla="*/ 1 h 3"/>
                  <a:gd name="T8" fmla="*/ 1 w 2"/>
                  <a:gd name="T9" fmla="*/ 0 h 3"/>
                  <a:gd name="T10" fmla="*/ 0 w 2"/>
                  <a:gd name="T11" fmla="*/ 1 h 3"/>
                  <a:gd name="T12" fmla="*/ 1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eform 128"/>
              <p:cNvSpPr>
                <a:spLocks/>
              </p:cNvSpPr>
              <p:nvPr/>
            </p:nvSpPr>
            <p:spPr bwMode="auto">
              <a:xfrm>
                <a:off x="1577975" y="1587500"/>
                <a:ext cx="6350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1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eform 129"/>
              <p:cNvSpPr>
                <a:spLocks/>
              </p:cNvSpPr>
              <p:nvPr/>
            </p:nvSpPr>
            <p:spPr bwMode="auto">
              <a:xfrm>
                <a:off x="1565275" y="1584325"/>
                <a:ext cx="12700" cy="38100"/>
              </a:xfrm>
              <a:custGeom>
                <a:avLst/>
                <a:gdLst>
                  <a:gd name="T0" fmla="*/ 1 w 3"/>
                  <a:gd name="T1" fmla="*/ 9 h 10"/>
                  <a:gd name="T2" fmla="*/ 3 w 3"/>
                  <a:gd name="T3" fmla="*/ 0 h 10"/>
                  <a:gd name="T4" fmla="*/ 3 w 3"/>
                  <a:gd name="T5" fmla="*/ 0 h 10"/>
                  <a:gd name="T6" fmla="*/ 2 w 3"/>
                  <a:gd name="T7" fmla="*/ 0 h 10"/>
                  <a:gd name="T8" fmla="*/ 2 w 3"/>
                  <a:gd name="T9" fmla="*/ 0 h 10"/>
                  <a:gd name="T10" fmla="*/ 2 w 3"/>
                  <a:gd name="T11" fmla="*/ 0 h 10"/>
                  <a:gd name="T12" fmla="*/ 0 w 3"/>
                  <a:gd name="T13" fmla="*/ 10 h 10"/>
                  <a:gd name="T14" fmla="*/ 1 w 3"/>
                  <a:gd name="T15" fmla="*/ 9 h 10"/>
                  <a:gd name="T16" fmla="*/ 1 w 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0">
                    <a:moveTo>
                      <a:pt x="1" y="9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eform 130"/>
              <p:cNvSpPr>
                <a:spLocks/>
              </p:cNvSpPr>
              <p:nvPr/>
            </p:nvSpPr>
            <p:spPr bwMode="auto">
              <a:xfrm>
                <a:off x="1562100" y="1587500"/>
                <a:ext cx="3175" cy="34925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 h 9"/>
                  <a:gd name="T4" fmla="*/ 0 w 1"/>
                  <a:gd name="T5" fmla="*/ 9 h 9"/>
                  <a:gd name="T6" fmla="*/ 0 w 1"/>
                  <a:gd name="T7" fmla="*/ 8 h 9"/>
                  <a:gd name="T8" fmla="*/ 1 w 1"/>
                  <a:gd name="T9" fmla="*/ 0 h 9"/>
                  <a:gd name="T10" fmla="*/ 1 w 1"/>
                  <a:gd name="T11" fmla="*/ 0 h 9"/>
                  <a:gd name="T12" fmla="*/ 1 w 1"/>
                  <a:gd name="T13" fmla="*/ 0 h 9"/>
                  <a:gd name="T14" fmla="*/ 0 w 1"/>
                  <a:gd name="T15" fmla="*/ 0 h 9"/>
                  <a:gd name="T16" fmla="*/ 0 w 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eform 131"/>
              <p:cNvSpPr>
                <a:spLocks/>
              </p:cNvSpPr>
              <p:nvPr/>
            </p:nvSpPr>
            <p:spPr bwMode="auto">
              <a:xfrm>
                <a:off x="1543050" y="1539875"/>
                <a:ext cx="22225" cy="22225"/>
              </a:xfrm>
              <a:custGeom>
                <a:avLst/>
                <a:gdLst>
                  <a:gd name="T0" fmla="*/ 3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2 w 6"/>
                  <a:gd name="T7" fmla="*/ 6 h 6"/>
                  <a:gd name="T8" fmla="*/ 5 w 6"/>
                  <a:gd name="T9" fmla="*/ 6 h 6"/>
                  <a:gd name="T10" fmla="*/ 5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1 h 6"/>
                  <a:gd name="T20" fmla="*/ 6 w 6"/>
                  <a:gd name="T21" fmla="*/ 2 h 6"/>
                  <a:gd name="T22" fmla="*/ 5 w 6"/>
                  <a:gd name="T23" fmla="*/ 3 h 6"/>
                  <a:gd name="T24" fmla="*/ 4 w 6"/>
                  <a:gd name="T25" fmla="*/ 2 h 6"/>
                  <a:gd name="T26" fmla="*/ 5 w 6"/>
                  <a:gd name="T27" fmla="*/ 0 h 6"/>
                  <a:gd name="T28" fmla="*/ 5 w 6"/>
                  <a:gd name="T29" fmla="*/ 0 h 6"/>
                  <a:gd name="T30" fmla="*/ 2 w 6"/>
                  <a:gd name="T31" fmla="*/ 0 h 6"/>
                  <a:gd name="T32" fmla="*/ 3 w 6"/>
                  <a:gd name="T33" fmla="*/ 0 h 6"/>
                  <a:gd name="T34" fmla="*/ 3 w 6"/>
                  <a:gd name="T35" fmla="*/ 2 h 6"/>
                  <a:gd name="T36" fmla="*/ 3 w 6"/>
                  <a:gd name="T37" fmla="*/ 3 h 6"/>
                  <a:gd name="T38" fmla="*/ 1 w 6"/>
                  <a:gd name="T39" fmla="*/ 2 h 6"/>
                  <a:gd name="T40" fmla="*/ 0 w 6"/>
                  <a:gd name="T41" fmla="*/ 1 h 6"/>
                  <a:gd name="T42" fmla="*/ 0 w 6"/>
                  <a:gd name="T43" fmla="*/ 4 h 6"/>
                  <a:gd name="T44" fmla="*/ 1 w 6"/>
                  <a:gd name="T45" fmla="*/ 4 h 6"/>
                  <a:gd name="T46" fmla="*/ 3 w 6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eform 132"/>
              <p:cNvSpPr>
                <a:spLocks/>
              </p:cNvSpPr>
              <p:nvPr/>
            </p:nvSpPr>
            <p:spPr bwMode="auto">
              <a:xfrm>
                <a:off x="1539875" y="1587500"/>
                <a:ext cx="11113" cy="34925"/>
              </a:xfrm>
              <a:custGeom>
                <a:avLst/>
                <a:gdLst>
                  <a:gd name="T0" fmla="*/ 3 w 3"/>
                  <a:gd name="T1" fmla="*/ 9 h 9"/>
                  <a:gd name="T2" fmla="*/ 2 w 3"/>
                  <a:gd name="T3" fmla="*/ 1 h 9"/>
                  <a:gd name="T4" fmla="*/ 2 w 3"/>
                  <a:gd name="T5" fmla="*/ 0 h 9"/>
                  <a:gd name="T6" fmla="*/ 1 w 3"/>
                  <a:gd name="T7" fmla="*/ 0 h 9"/>
                  <a:gd name="T8" fmla="*/ 1 w 3"/>
                  <a:gd name="T9" fmla="*/ 0 h 9"/>
                  <a:gd name="T10" fmla="*/ 0 w 3"/>
                  <a:gd name="T11" fmla="*/ 0 h 9"/>
                  <a:gd name="T12" fmla="*/ 2 w 3"/>
                  <a:gd name="T13" fmla="*/ 8 h 9"/>
                  <a:gd name="T14" fmla="*/ 3 w 3"/>
                  <a:gd name="T15" fmla="*/ 9 h 9"/>
                  <a:gd name="T16" fmla="*/ 3 w 3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eform 133"/>
              <p:cNvSpPr>
                <a:spLocks/>
              </p:cNvSpPr>
              <p:nvPr/>
            </p:nvSpPr>
            <p:spPr bwMode="auto">
              <a:xfrm>
                <a:off x="1535113" y="1584325"/>
                <a:ext cx="7938" cy="3810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1 w 2"/>
                  <a:gd name="T5" fmla="*/ 0 h 10"/>
                  <a:gd name="T6" fmla="*/ 1 w 2"/>
                  <a:gd name="T7" fmla="*/ 0 h 10"/>
                  <a:gd name="T8" fmla="*/ 0 w 2"/>
                  <a:gd name="T9" fmla="*/ 0 h 10"/>
                  <a:gd name="T10" fmla="*/ 0 w 2"/>
                  <a:gd name="T11" fmla="*/ 0 h 10"/>
                  <a:gd name="T12" fmla="*/ 2 w 2"/>
                  <a:gd name="T13" fmla="*/ 9 h 10"/>
                  <a:gd name="T14" fmla="*/ 2 w 2"/>
                  <a:gd name="T15" fmla="*/ 10 h 10"/>
                  <a:gd name="T16" fmla="*/ 2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eform 134"/>
              <p:cNvSpPr>
                <a:spLocks/>
              </p:cNvSpPr>
              <p:nvPr/>
            </p:nvSpPr>
            <p:spPr bwMode="auto">
              <a:xfrm>
                <a:off x="1524000" y="1587500"/>
                <a:ext cx="4763" cy="12700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0 h 3"/>
                  <a:gd name="T12" fmla="*/ 1 w 1"/>
                  <a:gd name="T13" fmla="*/ 1 h 3"/>
                  <a:gd name="T14" fmla="*/ 0 w 1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eform 135"/>
              <p:cNvSpPr>
                <a:spLocks/>
              </p:cNvSpPr>
              <p:nvPr/>
            </p:nvSpPr>
            <p:spPr bwMode="auto">
              <a:xfrm>
                <a:off x="1512888" y="1587500"/>
                <a:ext cx="11113" cy="1270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eform 136"/>
              <p:cNvSpPr>
                <a:spLocks/>
              </p:cNvSpPr>
              <p:nvPr/>
            </p:nvSpPr>
            <p:spPr bwMode="auto">
              <a:xfrm>
                <a:off x="1504950" y="1595438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0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eform 137"/>
              <p:cNvSpPr>
                <a:spLocks/>
              </p:cNvSpPr>
              <p:nvPr/>
            </p:nvSpPr>
            <p:spPr bwMode="auto">
              <a:xfrm>
                <a:off x="1504950" y="1587500"/>
                <a:ext cx="7938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eform 138"/>
              <p:cNvSpPr>
                <a:spLocks/>
              </p:cNvSpPr>
              <p:nvPr/>
            </p:nvSpPr>
            <p:spPr bwMode="auto">
              <a:xfrm>
                <a:off x="1501775" y="1595438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eform 139"/>
              <p:cNvSpPr>
                <a:spLocks/>
              </p:cNvSpPr>
              <p:nvPr/>
            </p:nvSpPr>
            <p:spPr bwMode="auto">
              <a:xfrm>
                <a:off x="1493838" y="1606550"/>
                <a:ext cx="11113" cy="15875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3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eform 140"/>
              <p:cNvSpPr>
                <a:spLocks/>
              </p:cNvSpPr>
              <p:nvPr/>
            </p:nvSpPr>
            <p:spPr bwMode="auto">
              <a:xfrm>
                <a:off x="1482725" y="1666875"/>
                <a:ext cx="139700" cy="11113"/>
              </a:xfrm>
              <a:custGeom>
                <a:avLst/>
                <a:gdLst>
                  <a:gd name="T0" fmla="*/ 0 w 88"/>
                  <a:gd name="T1" fmla="*/ 0 h 7"/>
                  <a:gd name="T2" fmla="*/ 88 w 88"/>
                  <a:gd name="T3" fmla="*/ 0 h 7"/>
                  <a:gd name="T4" fmla="*/ 88 w 88"/>
                  <a:gd name="T5" fmla="*/ 7 h 7"/>
                  <a:gd name="T6" fmla="*/ 0 w 88"/>
                  <a:gd name="T7" fmla="*/ 7 h 7"/>
                  <a:gd name="T8" fmla="*/ 0 w 88"/>
                  <a:gd name="T9" fmla="*/ 0 h 7"/>
                  <a:gd name="T10" fmla="*/ 0 w 8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">
                    <a:moveTo>
                      <a:pt x="0" y="0"/>
                    </a:moveTo>
                    <a:lnTo>
                      <a:pt x="88" y="0"/>
                    </a:lnTo>
                    <a:lnTo>
                      <a:pt x="88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eform 141"/>
              <p:cNvSpPr>
                <a:spLocks/>
              </p:cNvSpPr>
              <p:nvPr/>
            </p:nvSpPr>
            <p:spPr bwMode="auto">
              <a:xfrm>
                <a:off x="1490663" y="1682750"/>
                <a:ext cx="128588" cy="6350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1 h 2"/>
                  <a:gd name="T4" fmla="*/ 0 w 34"/>
                  <a:gd name="T5" fmla="*/ 2 h 2"/>
                  <a:gd name="T6" fmla="*/ 33 w 34"/>
                  <a:gd name="T7" fmla="*/ 2 h 2"/>
                  <a:gd name="T8" fmla="*/ 34 w 34"/>
                  <a:gd name="T9" fmla="*/ 1 h 2"/>
                  <a:gd name="T10" fmla="*/ 33 w 34"/>
                  <a:gd name="T11" fmla="*/ 0 h 2"/>
                  <a:gd name="T12" fmla="*/ 0 w 34"/>
                  <a:gd name="T13" fmla="*/ 0 h 2"/>
                  <a:gd name="T14" fmla="*/ 0 w 3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eform 142"/>
              <p:cNvSpPr>
                <a:spLocks/>
              </p:cNvSpPr>
              <p:nvPr/>
            </p:nvSpPr>
            <p:spPr bwMode="auto">
              <a:xfrm>
                <a:off x="1479550" y="2062163"/>
                <a:ext cx="146050" cy="7938"/>
              </a:xfrm>
              <a:custGeom>
                <a:avLst/>
                <a:gdLst>
                  <a:gd name="T0" fmla="*/ 0 w 92"/>
                  <a:gd name="T1" fmla="*/ 0 h 5"/>
                  <a:gd name="T2" fmla="*/ 92 w 92"/>
                  <a:gd name="T3" fmla="*/ 0 h 5"/>
                  <a:gd name="T4" fmla="*/ 92 w 92"/>
                  <a:gd name="T5" fmla="*/ 5 h 5"/>
                  <a:gd name="T6" fmla="*/ 0 w 92"/>
                  <a:gd name="T7" fmla="*/ 5 h 5"/>
                  <a:gd name="T8" fmla="*/ 0 w 92"/>
                  <a:gd name="T9" fmla="*/ 0 h 5"/>
                  <a:gd name="T10" fmla="*/ 0 w 9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">
                    <a:moveTo>
                      <a:pt x="0" y="0"/>
                    </a:moveTo>
                    <a:lnTo>
                      <a:pt x="92" y="0"/>
                    </a:lnTo>
                    <a:lnTo>
                      <a:pt x="9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eform 143"/>
              <p:cNvSpPr>
                <a:spLocks/>
              </p:cNvSpPr>
              <p:nvPr/>
            </p:nvSpPr>
            <p:spPr bwMode="auto">
              <a:xfrm>
                <a:off x="1460500" y="2081213"/>
                <a:ext cx="184150" cy="3175"/>
              </a:xfrm>
              <a:custGeom>
                <a:avLst/>
                <a:gdLst>
                  <a:gd name="T0" fmla="*/ 0 w 116"/>
                  <a:gd name="T1" fmla="*/ 0 h 2"/>
                  <a:gd name="T2" fmla="*/ 116 w 116"/>
                  <a:gd name="T3" fmla="*/ 0 h 2"/>
                  <a:gd name="T4" fmla="*/ 116 w 116"/>
                  <a:gd name="T5" fmla="*/ 2 h 2"/>
                  <a:gd name="T6" fmla="*/ 0 w 116"/>
                  <a:gd name="T7" fmla="*/ 2 h 2"/>
                  <a:gd name="T8" fmla="*/ 0 w 116"/>
                  <a:gd name="T9" fmla="*/ 0 h 2"/>
                  <a:gd name="T10" fmla="*/ 0 w 1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2">
                    <a:moveTo>
                      <a:pt x="0" y="0"/>
                    </a:moveTo>
                    <a:lnTo>
                      <a:pt x="116" y="0"/>
                    </a:lnTo>
                    <a:lnTo>
                      <a:pt x="116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eform 144"/>
              <p:cNvSpPr>
                <a:spLocks/>
              </p:cNvSpPr>
              <p:nvPr/>
            </p:nvSpPr>
            <p:spPr bwMode="auto">
              <a:xfrm>
                <a:off x="1490663" y="2051050"/>
                <a:ext cx="131763" cy="7938"/>
              </a:xfrm>
              <a:custGeom>
                <a:avLst/>
                <a:gdLst>
                  <a:gd name="T0" fmla="*/ 0 w 83"/>
                  <a:gd name="T1" fmla="*/ 0 h 5"/>
                  <a:gd name="T2" fmla="*/ 83 w 83"/>
                  <a:gd name="T3" fmla="*/ 0 h 5"/>
                  <a:gd name="T4" fmla="*/ 83 w 83"/>
                  <a:gd name="T5" fmla="*/ 5 h 5"/>
                  <a:gd name="T6" fmla="*/ 0 w 83"/>
                  <a:gd name="T7" fmla="*/ 5 h 5"/>
                  <a:gd name="T8" fmla="*/ 0 w 83"/>
                  <a:gd name="T9" fmla="*/ 0 h 5"/>
                  <a:gd name="T10" fmla="*/ 0 w 8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">
                    <a:moveTo>
                      <a:pt x="0" y="0"/>
                    </a:moveTo>
                    <a:lnTo>
                      <a:pt x="83" y="0"/>
                    </a:lnTo>
                    <a:lnTo>
                      <a:pt x="83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eform 145"/>
              <p:cNvSpPr>
                <a:spLocks/>
              </p:cNvSpPr>
              <p:nvPr/>
            </p:nvSpPr>
            <p:spPr bwMode="auto">
              <a:xfrm>
                <a:off x="1444625" y="2097088"/>
                <a:ext cx="215900" cy="6350"/>
              </a:xfrm>
              <a:custGeom>
                <a:avLst/>
                <a:gdLst>
                  <a:gd name="T0" fmla="*/ 0 w 136"/>
                  <a:gd name="T1" fmla="*/ 0 h 4"/>
                  <a:gd name="T2" fmla="*/ 136 w 136"/>
                  <a:gd name="T3" fmla="*/ 0 h 4"/>
                  <a:gd name="T4" fmla="*/ 136 w 136"/>
                  <a:gd name="T5" fmla="*/ 4 h 4"/>
                  <a:gd name="T6" fmla="*/ 0 w 136"/>
                  <a:gd name="T7" fmla="*/ 4 h 4"/>
                  <a:gd name="T8" fmla="*/ 0 w 136"/>
                  <a:gd name="T9" fmla="*/ 0 h 4"/>
                  <a:gd name="T10" fmla="*/ 0 w 13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4">
                    <a:moveTo>
                      <a:pt x="0" y="0"/>
                    </a:moveTo>
                    <a:lnTo>
                      <a:pt x="136" y="0"/>
                    </a:lnTo>
                    <a:lnTo>
                      <a:pt x="13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eform 146"/>
              <p:cNvSpPr>
                <a:spLocks/>
              </p:cNvSpPr>
              <p:nvPr/>
            </p:nvSpPr>
            <p:spPr bwMode="auto">
              <a:xfrm>
                <a:off x="1312863" y="1743075"/>
                <a:ext cx="177800" cy="330200"/>
              </a:xfrm>
              <a:custGeom>
                <a:avLst/>
                <a:gdLst>
                  <a:gd name="T0" fmla="*/ 40 w 47"/>
                  <a:gd name="T1" fmla="*/ 88 h 88"/>
                  <a:gd name="T2" fmla="*/ 44 w 47"/>
                  <a:gd name="T3" fmla="*/ 84 h 88"/>
                  <a:gd name="T4" fmla="*/ 45 w 47"/>
                  <a:gd name="T5" fmla="*/ 83 h 88"/>
                  <a:gd name="T6" fmla="*/ 43 w 47"/>
                  <a:gd name="T7" fmla="*/ 80 h 88"/>
                  <a:gd name="T8" fmla="*/ 27 w 47"/>
                  <a:gd name="T9" fmla="*/ 74 h 88"/>
                  <a:gd name="T10" fmla="*/ 28 w 47"/>
                  <a:gd name="T11" fmla="*/ 74 h 88"/>
                  <a:gd name="T12" fmla="*/ 42 w 47"/>
                  <a:gd name="T13" fmla="*/ 79 h 88"/>
                  <a:gd name="T14" fmla="*/ 39 w 47"/>
                  <a:gd name="T15" fmla="*/ 75 h 88"/>
                  <a:gd name="T16" fmla="*/ 37 w 47"/>
                  <a:gd name="T17" fmla="*/ 72 h 88"/>
                  <a:gd name="T18" fmla="*/ 35 w 47"/>
                  <a:gd name="T19" fmla="*/ 68 h 88"/>
                  <a:gd name="T20" fmla="*/ 33 w 47"/>
                  <a:gd name="T21" fmla="*/ 64 h 88"/>
                  <a:gd name="T22" fmla="*/ 32 w 47"/>
                  <a:gd name="T23" fmla="*/ 61 h 88"/>
                  <a:gd name="T24" fmla="*/ 13 w 47"/>
                  <a:gd name="T25" fmla="*/ 49 h 88"/>
                  <a:gd name="T26" fmla="*/ 30 w 47"/>
                  <a:gd name="T27" fmla="*/ 59 h 88"/>
                  <a:gd name="T28" fmla="*/ 29 w 47"/>
                  <a:gd name="T29" fmla="*/ 55 h 88"/>
                  <a:gd name="T30" fmla="*/ 27 w 47"/>
                  <a:gd name="T31" fmla="*/ 51 h 88"/>
                  <a:gd name="T32" fmla="*/ 23 w 47"/>
                  <a:gd name="T33" fmla="*/ 38 h 88"/>
                  <a:gd name="T34" fmla="*/ 22 w 47"/>
                  <a:gd name="T35" fmla="*/ 38 h 88"/>
                  <a:gd name="T36" fmla="*/ 6 w 47"/>
                  <a:gd name="T37" fmla="*/ 27 h 88"/>
                  <a:gd name="T38" fmla="*/ 22 w 47"/>
                  <a:gd name="T39" fmla="*/ 36 h 88"/>
                  <a:gd name="T40" fmla="*/ 19 w 47"/>
                  <a:gd name="T41" fmla="*/ 25 h 88"/>
                  <a:gd name="T42" fmla="*/ 16 w 47"/>
                  <a:gd name="T43" fmla="*/ 14 h 88"/>
                  <a:gd name="T44" fmla="*/ 17 w 47"/>
                  <a:gd name="T45" fmla="*/ 16 h 88"/>
                  <a:gd name="T46" fmla="*/ 22 w 47"/>
                  <a:gd name="T47" fmla="*/ 31 h 88"/>
                  <a:gd name="T48" fmla="*/ 23 w 47"/>
                  <a:gd name="T49" fmla="*/ 34 h 88"/>
                  <a:gd name="T50" fmla="*/ 24 w 47"/>
                  <a:gd name="T51" fmla="*/ 34 h 88"/>
                  <a:gd name="T52" fmla="*/ 30 w 47"/>
                  <a:gd name="T53" fmla="*/ 22 h 88"/>
                  <a:gd name="T54" fmla="*/ 24 w 47"/>
                  <a:gd name="T55" fmla="*/ 36 h 88"/>
                  <a:gd name="T56" fmla="*/ 29 w 47"/>
                  <a:gd name="T57" fmla="*/ 50 h 88"/>
                  <a:gd name="T58" fmla="*/ 30 w 47"/>
                  <a:gd name="T59" fmla="*/ 55 h 88"/>
                  <a:gd name="T60" fmla="*/ 31 w 47"/>
                  <a:gd name="T61" fmla="*/ 56 h 88"/>
                  <a:gd name="T62" fmla="*/ 33 w 47"/>
                  <a:gd name="T63" fmla="*/ 55 h 88"/>
                  <a:gd name="T64" fmla="*/ 38 w 47"/>
                  <a:gd name="T65" fmla="*/ 43 h 88"/>
                  <a:gd name="T66" fmla="*/ 32 w 47"/>
                  <a:gd name="T67" fmla="*/ 59 h 88"/>
                  <a:gd name="T68" fmla="*/ 32 w 47"/>
                  <a:gd name="T69" fmla="*/ 59 h 88"/>
                  <a:gd name="T70" fmla="*/ 42 w 47"/>
                  <a:gd name="T71" fmla="*/ 77 h 88"/>
                  <a:gd name="T72" fmla="*/ 44 w 47"/>
                  <a:gd name="T73" fmla="*/ 66 h 88"/>
                  <a:gd name="T74" fmla="*/ 43 w 47"/>
                  <a:gd name="T75" fmla="*/ 78 h 88"/>
                  <a:gd name="T76" fmla="*/ 44 w 47"/>
                  <a:gd name="T77" fmla="*/ 79 h 88"/>
                  <a:gd name="T78" fmla="*/ 45 w 47"/>
                  <a:gd name="T79" fmla="*/ 80 h 88"/>
                  <a:gd name="T80" fmla="*/ 47 w 47"/>
                  <a:gd name="T81" fmla="*/ 61 h 88"/>
                  <a:gd name="T82" fmla="*/ 45 w 47"/>
                  <a:gd name="T83" fmla="*/ 62 h 88"/>
                  <a:gd name="T84" fmla="*/ 44 w 47"/>
                  <a:gd name="T85" fmla="*/ 62 h 88"/>
                  <a:gd name="T86" fmla="*/ 41 w 47"/>
                  <a:gd name="T87" fmla="*/ 61 h 88"/>
                  <a:gd name="T88" fmla="*/ 41 w 47"/>
                  <a:gd name="T89" fmla="*/ 40 h 88"/>
                  <a:gd name="T90" fmla="*/ 36 w 47"/>
                  <a:gd name="T91" fmla="*/ 40 h 88"/>
                  <a:gd name="T92" fmla="*/ 36 w 47"/>
                  <a:gd name="T93" fmla="*/ 29 h 88"/>
                  <a:gd name="T94" fmla="*/ 34 w 47"/>
                  <a:gd name="T95" fmla="*/ 16 h 88"/>
                  <a:gd name="T96" fmla="*/ 25 w 47"/>
                  <a:gd name="T97" fmla="*/ 20 h 88"/>
                  <a:gd name="T98" fmla="*/ 18 w 47"/>
                  <a:gd name="T99" fmla="*/ 1 h 88"/>
                  <a:gd name="T100" fmla="*/ 10 w 47"/>
                  <a:gd name="T101" fmla="*/ 15 h 88"/>
                  <a:gd name="T102" fmla="*/ 10 w 47"/>
                  <a:gd name="T103" fmla="*/ 25 h 88"/>
                  <a:gd name="T104" fmla="*/ 4 w 47"/>
                  <a:gd name="T105" fmla="*/ 22 h 88"/>
                  <a:gd name="T106" fmla="*/ 2 w 47"/>
                  <a:gd name="T107" fmla="*/ 24 h 88"/>
                  <a:gd name="T108" fmla="*/ 13 w 47"/>
                  <a:gd name="T109" fmla="*/ 41 h 88"/>
                  <a:gd name="T110" fmla="*/ 13 w 47"/>
                  <a:gd name="T111" fmla="*/ 45 h 88"/>
                  <a:gd name="T112" fmla="*/ 22 w 47"/>
                  <a:gd name="T113" fmla="*/ 64 h 88"/>
                  <a:gd name="T114" fmla="*/ 26 w 47"/>
                  <a:gd name="T115" fmla="*/ 69 h 88"/>
                  <a:gd name="T116" fmla="*/ 23 w 47"/>
                  <a:gd name="T117" fmla="*/ 70 h 88"/>
                  <a:gd name="T118" fmla="*/ 22 w 47"/>
                  <a:gd name="T119" fmla="*/ 74 h 88"/>
                  <a:gd name="T120" fmla="*/ 41 w 47"/>
                  <a:gd name="T121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" h="88">
                    <a:moveTo>
                      <a:pt x="41" y="86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0" y="80"/>
                      <a:pt x="34" y="79"/>
                      <a:pt x="27" y="74"/>
                    </a:cubicBezTo>
                    <a:cubicBezTo>
                      <a:pt x="26" y="74"/>
                      <a:pt x="26" y="73"/>
                      <a:pt x="26" y="73"/>
                    </a:cubicBezTo>
                    <a:cubicBezTo>
                      <a:pt x="26" y="73"/>
                      <a:pt x="27" y="73"/>
                      <a:pt x="28" y="74"/>
                    </a:cubicBezTo>
                    <a:cubicBezTo>
                      <a:pt x="31" y="75"/>
                      <a:pt x="35" y="78"/>
                      <a:pt x="40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7"/>
                      <a:pt x="40" y="76"/>
                      <a:pt x="39" y="75"/>
                    </a:cubicBezTo>
                    <a:cubicBezTo>
                      <a:pt x="39" y="75"/>
                      <a:pt x="39" y="75"/>
                      <a:pt x="38" y="74"/>
                    </a:cubicBezTo>
                    <a:cubicBezTo>
                      <a:pt x="38" y="74"/>
                      <a:pt x="37" y="73"/>
                      <a:pt x="37" y="72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6" y="70"/>
                      <a:pt x="35" y="69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6"/>
                      <a:pt x="33" y="65"/>
                      <a:pt x="33" y="64"/>
                    </a:cubicBezTo>
                    <a:cubicBezTo>
                      <a:pt x="32" y="63"/>
                      <a:pt x="32" y="62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18" y="58"/>
                      <a:pt x="14" y="51"/>
                      <a:pt x="13" y="49"/>
                    </a:cubicBezTo>
                    <a:cubicBezTo>
                      <a:pt x="19" y="55"/>
                      <a:pt x="27" y="58"/>
                      <a:pt x="29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9" y="56"/>
                      <a:pt x="29" y="56"/>
                      <a:pt x="29" y="55"/>
                    </a:cubicBezTo>
                    <a:cubicBezTo>
                      <a:pt x="28" y="54"/>
                      <a:pt x="28" y="53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6" y="48"/>
                      <a:pt x="25" y="44"/>
                      <a:pt x="24" y="42"/>
                    </a:cubicBezTo>
                    <a:cubicBezTo>
                      <a:pt x="24" y="41"/>
                      <a:pt x="23" y="39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6" y="36"/>
                      <a:pt x="9" y="30"/>
                      <a:pt x="7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11" y="31"/>
                      <a:pt x="18" y="35"/>
                      <a:pt x="21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1"/>
                      <a:pt x="19" y="28"/>
                      <a:pt x="19" y="25"/>
                    </a:cubicBezTo>
                    <a:cubicBezTo>
                      <a:pt x="18" y="22"/>
                      <a:pt x="17" y="19"/>
                      <a:pt x="17" y="17"/>
                    </a:cubicBezTo>
                    <a:cubicBezTo>
                      <a:pt x="17" y="16"/>
                      <a:pt x="16" y="15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4"/>
                      <a:pt x="17" y="14"/>
                      <a:pt x="17" y="16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1" y="27"/>
                      <a:pt x="21" y="29"/>
                      <a:pt x="22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6" y="32"/>
                      <a:pt x="29" y="28"/>
                      <a:pt x="30" y="22"/>
                    </a:cubicBezTo>
                    <a:cubicBezTo>
                      <a:pt x="31" y="26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4"/>
                      <a:pt x="27" y="47"/>
                      <a:pt x="29" y="50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30" y="53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2" y="56"/>
                      <a:pt x="32" y="56"/>
                      <a:pt x="33" y="55"/>
                    </a:cubicBezTo>
                    <a:cubicBezTo>
                      <a:pt x="34" y="54"/>
                      <a:pt x="37" y="48"/>
                      <a:pt x="37" y="45"/>
                    </a:cubicBezTo>
                    <a:cubicBezTo>
                      <a:pt x="38" y="44"/>
                      <a:pt x="38" y="44"/>
                      <a:pt x="38" y="43"/>
                    </a:cubicBezTo>
                    <a:cubicBezTo>
                      <a:pt x="38" y="44"/>
                      <a:pt x="38" y="44"/>
                      <a:pt x="38" y="45"/>
                    </a:cubicBezTo>
                    <a:cubicBezTo>
                      <a:pt x="37" y="49"/>
                      <a:pt x="35" y="56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5" y="65"/>
                      <a:pt x="38" y="71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4"/>
                      <a:pt x="44" y="70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74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3" y="63"/>
                      <a:pt x="42" y="64"/>
                      <a:pt x="41" y="63"/>
                    </a:cubicBezTo>
                    <a:cubicBezTo>
                      <a:pt x="41" y="62"/>
                      <a:pt x="41" y="62"/>
                      <a:pt x="41" y="61"/>
                    </a:cubicBezTo>
                    <a:cubicBezTo>
                      <a:pt x="41" y="60"/>
                      <a:pt x="41" y="59"/>
                      <a:pt x="41" y="58"/>
                    </a:cubicBezTo>
                    <a:cubicBezTo>
                      <a:pt x="42" y="52"/>
                      <a:pt x="44" y="43"/>
                      <a:pt x="41" y="40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9"/>
                      <a:pt x="37" y="39"/>
                      <a:pt x="36" y="40"/>
                    </a:cubicBezTo>
                    <a:cubicBezTo>
                      <a:pt x="34" y="41"/>
                      <a:pt x="33" y="41"/>
                      <a:pt x="32" y="40"/>
                    </a:cubicBezTo>
                    <a:cubicBezTo>
                      <a:pt x="31" y="39"/>
                      <a:pt x="34" y="33"/>
                      <a:pt x="36" y="29"/>
                    </a:cubicBezTo>
                    <a:cubicBezTo>
                      <a:pt x="37" y="27"/>
                      <a:pt x="38" y="25"/>
                      <a:pt x="38" y="24"/>
                    </a:cubicBezTo>
                    <a:cubicBezTo>
                      <a:pt x="38" y="21"/>
                      <a:pt x="36" y="17"/>
                      <a:pt x="34" y="16"/>
                    </a:cubicBezTo>
                    <a:cubicBezTo>
                      <a:pt x="33" y="15"/>
                      <a:pt x="31" y="15"/>
                      <a:pt x="29" y="18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4" y="19"/>
                      <a:pt x="23" y="16"/>
                      <a:pt x="23" y="13"/>
                    </a:cubicBezTo>
                    <a:cubicBezTo>
                      <a:pt x="25" y="4"/>
                      <a:pt x="20" y="2"/>
                      <a:pt x="18" y="1"/>
                    </a:cubicBezTo>
                    <a:cubicBezTo>
                      <a:pt x="14" y="0"/>
                      <a:pt x="10" y="2"/>
                      <a:pt x="9" y="6"/>
                    </a:cubicBezTo>
                    <a:cubicBezTo>
                      <a:pt x="8" y="9"/>
                      <a:pt x="9" y="12"/>
                      <a:pt x="10" y="15"/>
                    </a:cubicBezTo>
                    <a:cubicBezTo>
                      <a:pt x="12" y="17"/>
                      <a:pt x="13" y="20"/>
                      <a:pt x="12" y="22"/>
                    </a:cubicBezTo>
                    <a:cubicBezTo>
                      <a:pt x="11" y="24"/>
                      <a:pt x="11" y="25"/>
                      <a:pt x="10" y="25"/>
                    </a:cubicBezTo>
                    <a:cubicBezTo>
                      <a:pt x="9" y="25"/>
                      <a:pt x="8" y="25"/>
                      <a:pt x="7" y="24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30"/>
                      <a:pt x="4" y="36"/>
                      <a:pt x="13" y="41"/>
                    </a:cubicBezTo>
                    <a:cubicBezTo>
                      <a:pt x="15" y="41"/>
                      <a:pt x="15" y="42"/>
                      <a:pt x="15" y="43"/>
                    </a:cubicBezTo>
                    <a:cubicBezTo>
                      <a:pt x="15" y="44"/>
                      <a:pt x="14" y="45"/>
                      <a:pt x="13" y="45"/>
                    </a:cubicBezTo>
                    <a:cubicBezTo>
                      <a:pt x="10" y="45"/>
                      <a:pt x="8" y="46"/>
                      <a:pt x="8" y="47"/>
                    </a:cubicBezTo>
                    <a:cubicBezTo>
                      <a:pt x="7" y="51"/>
                      <a:pt x="14" y="57"/>
                      <a:pt x="22" y="64"/>
                    </a:cubicBezTo>
                    <a:cubicBezTo>
                      <a:pt x="23" y="65"/>
                      <a:pt x="24" y="66"/>
                      <a:pt x="25" y="67"/>
                    </a:cubicBezTo>
                    <a:cubicBezTo>
                      <a:pt x="26" y="67"/>
                      <a:pt x="26" y="68"/>
                      <a:pt x="26" y="69"/>
                    </a:cubicBezTo>
                    <a:cubicBezTo>
                      <a:pt x="25" y="70"/>
                      <a:pt x="24" y="70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2"/>
                      <a:pt x="22" y="73"/>
                      <a:pt x="22" y="74"/>
                    </a:cubicBezTo>
                    <a:cubicBezTo>
                      <a:pt x="24" y="79"/>
                      <a:pt x="33" y="83"/>
                      <a:pt x="38" y="85"/>
                    </a:cubicBezTo>
                    <a:cubicBezTo>
                      <a:pt x="39" y="86"/>
                      <a:pt x="40" y="86"/>
                      <a:pt x="41" y="86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eform 147"/>
              <p:cNvSpPr>
                <a:spLocks/>
              </p:cNvSpPr>
              <p:nvPr/>
            </p:nvSpPr>
            <p:spPr bwMode="auto">
              <a:xfrm>
                <a:off x="1501775" y="2133600"/>
                <a:ext cx="49213" cy="30163"/>
              </a:xfrm>
              <a:custGeom>
                <a:avLst/>
                <a:gdLst>
                  <a:gd name="T0" fmla="*/ 1 w 13"/>
                  <a:gd name="T1" fmla="*/ 0 h 8"/>
                  <a:gd name="T2" fmla="*/ 0 w 13"/>
                  <a:gd name="T3" fmla="*/ 0 h 8"/>
                  <a:gd name="T4" fmla="*/ 1 w 13"/>
                  <a:gd name="T5" fmla="*/ 1 h 8"/>
                  <a:gd name="T6" fmla="*/ 1 w 13"/>
                  <a:gd name="T7" fmla="*/ 2 h 8"/>
                  <a:gd name="T8" fmla="*/ 10 w 13"/>
                  <a:gd name="T9" fmla="*/ 8 h 8"/>
                  <a:gd name="T10" fmla="*/ 10 w 13"/>
                  <a:gd name="T11" fmla="*/ 8 h 8"/>
                  <a:gd name="T12" fmla="*/ 12 w 13"/>
                  <a:gd name="T13" fmla="*/ 7 h 8"/>
                  <a:gd name="T14" fmla="*/ 12 w 13"/>
                  <a:gd name="T15" fmla="*/ 4 h 8"/>
                  <a:gd name="T16" fmla="*/ 1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7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2" y="5"/>
                      <a:pt x="12" y="4"/>
                    </a:cubicBezTo>
                    <a:cubicBezTo>
                      <a:pt x="11" y="2"/>
                      <a:pt x="7" y="1"/>
                      <a:pt x="1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eform 148"/>
              <p:cNvSpPr>
                <a:spLocks/>
              </p:cNvSpPr>
              <p:nvPr/>
            </p:nvSpPr>
            <p:spPr bwMode="auto">
              <a:xfrm>
                <a:off x="1524000" y="2108200"/>
                <a:ext cx="49213" cy="36513"/>
              </a:xfrm>
              <a:custGeom>
                <a:avLst/>
                <a:gdLst>
                  <a:gd name="T0" fmla="*/ 13 w 13"/>
                  <a:gd name="T1" fmla="*/ 0 h 10"/>
                  <a:gd name="T2" fmla="*/ 10 w 13"/>
                  <a:gd name="T3" fmla="*/ 0 h 10"/>
                  <a:gd name="T4" fmla="*/ 10 w 13"/>
                  <a:gd name="T5" fmla="*/ 1 h 10"/>
                  <a:gd name="T6" fmla="*/ 1 w 13"/>
                  <a:gd name="T7" fmla="*/ 6 h 10"/>
                  <a:gd name="T8" fmla="*/ 0 w 13"/>
                  <a:gd name="T9" fmla="*/ 7 h 10"/>
                  <a:gd name="T10" fmla="*/ 1 w 13"/>
                  <a:gd name="T11" fmla="*/ 7 h 10"/>
                  <a:gd name="T12" fmla="*/ 5 w 13"/>
                  <a:gd name="T13" fmla="*/ 9 h 10"/>
                  <a:gd name="T14" fmla="*/ 6 w 13"/>
                  <a:gd name="T15" fmla="*/ 10 h 10"/>
                  <a:gd name="T16" fmla="*/ 6 w 13"/>
                  <a:gd name="T17" fmla="*/ 10 h 10"/>
                  <a:gd name="T18" fmla="*/ 7 w 13"/>
                  <a:gd name="T19" fmla="*/ 10 h 10"/>
                  <a:gd name="T20" fmla="*/ 7 w 13"/>
                  <a:gd name="T21" fmla="*/ 10 h 10"/>
                  <a:gd name="T22" fmla="*/ 12 w 13"/>
                  <a:gd name="T23" fmla="*/ 1 h 10"/>
                  <a:gd name="T24" fmla="*/ 13 w 13"/>
                  <a:gd name="T25" fmla="*/ 0 h 10"/>
                  <a:gd name="T26" fmla="*/ 13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6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8"/>
                      <a:pt x="4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eform 149"/>
              <p:cNvSpPr>
                <a:spLocks/>
              </p:cNvSpPr>
              <p:nvPr/>
            </p:nvSpPr>
            <p:spPr bwMode="auto">
              <a:xfrm>
                <a:off x="1535113" y="2108200"/>
                <a:ext cx="15875" cy="6350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3 w 4"/>
                  <a:gd name="T5" fmla="*/ 1 h 2"/>
                  <a:gd name="T6" fmla="*/ 4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  <a:gd name="T22" fmla="*/ 2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eform 150"/>
              <p:cNvSpPr>
                <a:spLocks/>
              </p:cNvSpPr>
              <p:nvPr/>
            </p:nvSpPr>
            <p:spPr bwMode="auto">
              <a:xfrm>
                <a:off x="1554163" y="2127250"/>
                <a:ext cx="30163" cy="17463"/>
              </a:xfrm>
              <a:custGeom>
                <a:avLst/>
                <a:gdLst>
                  <a:gd name="T0" fmla="*/ 6 w 8"/>
                  <a:gd name="T1" fmla="*/ 2 h 5"/>
                  <a:gd name="T2" fmla="*/ 8 w 8"/>
                  <a:gd name="T3" fmla="*/ 1 h 5"/>
                  <a:gd name="T4" fmla="*/ 6 w 8"/>
                  <a:gd name="T5" fmla="*/ 1 h 5"/>
                  <a:gd name="T6" fmla="*/ 4 w 8"/>
                  <a:gd name="T7" fmla="*/ 0 h 5"/>
                  <a:gd name="T8" fmla="*/ 4 w 8"/>
                  <a:gd name="T9" fmla="*/ 0 h 5"/>
                  <a:gd name="T10" fmla="*/ 4 w 8"/>
                  <a:gd name="T11" fmla="*/ 0 h 5"/>
                  <a:gd name="T12" fmla="*/ 2 w 8"/>
                  <a:gd name="T13" fmla="*/ 3 h 5"/>
                  <a:gd name="T14" fmla="*/ 0 w 8"/>
                  <a:gd name="T15" fmla="*/ 5 h 5"/>
                  <a:gd name="T16" fmla="*/ 3 w 8"/>
                  <a:gd name="T17" fmla="*/ 4 h 5"/>
                  <a:gd name="T18" fmla="*/ 6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eform 151"/>
              <p:cNvSpPr>
                <a:spLocks/>
              </p:cNvSpPr>
              <p:nvPr/>
            </p:nvSpPr>
            <p:spPr bwMode="auto">
              <a:xfrm>
                <a:off x="1562100" y="2133600"/>
                <a:ext cx="46038" cy="30163"/>
              </a:xfrm>
              <a:custGeom>
                <a:avLst/>
                <a:gdLst>
                  <a:gd name="T0" fmla="*/ 0 w 12"/>
                  <a:gd name="T1" fmla="*/ 5 h 8"/>
                  <a:gd name="T2" fmla="*/ 1 w 12"/>
                  <a:gd name="T3" fmla="*/ 7 h 8"/>
                  <a:gd name="T4" fmla="*/ 3 w 12"/>
                  <a:gd name="T5" fmla="*/ 8 h 8"/>
                  <a:gd name="T6" fmla="*/ 6 w 12"/>
                  <a:gd name="T7" fmla="*/ 6 h 8"/>
                  <a:gd name="T8" fmla="*/ 12 w 12"/>
                  <a:gd name="T9" fmla="*/ 0 h 8"/>
                  <a:gd name="T10" fmla="*/ 10 w 12"/>
                  <a:gd name="T11" fmla="*/ 0 h 8"/>
                  <a:gd name="T12" fmla="*/ 0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eform 152"/>
              <p:cNvSpPr>
                <a:spLocks/>
              </p:cNvSpPr>
              <p:nvPr/>
            </p:nvSpPr>
            <p:spPr bwMode="auto">
              <a:xfrm>
                <a:off x="1622425" y="1743075"/>
                <a:ext cx="173038" cy="330200"/>
              </a:xfrm>
              <a:custGeom>
                <a:avLst/>
                <a:gdLst>
                  <a:gd name="T0" fmla="*/ 43 w 46"/>
                  <a:gd name="T1" fmla="*/ 24 h 88"/>
                  <a:gd name="T2" fmla="*/ 38 w 46"/>
                  <a:gd name="T3" fmla="*/ 24 h 88"/>
                  <a:gd name="T4" fmla="*/ 34 w 46"/>
                  <a:gd name="T5" fmla="*/ 22 h 88"/>
                  <a:gd name="T6" fmla="*/ 37 w 46"/>
                  <a:gd name="T7" fmla="*/ 6 h 88"/>
                  <a:gd name="T8" fmla="*/ 23 w 46"/>
                  <a:gd name="T9" fmla="*/ 13 h 88"/>
                  <a:gd name="T10" fmla="*/ 18 w 46"/>
                  <a:gd name="T11" fmla="*/ 18 h 88"/>
                  <a:gd name="T12" fmla="*/ 9 w 46"/>
                  <a:gd name="T13" fmla="*/ 24 h 88"/>
                  <a:gd name="T14" fmla="*/ 14 w 46"/>
                  <a:gd name="T15" fmla="*/ 40 h 88"/>
                  <a:gd name="T16" fmla="*/ 8 w 46"/>
                  <a:gd name="T17" fmla="*/ 39 h 88"/>
                  <a:gd name="T18" fmla="*/ 5 w 46"/>
                  <a:gd name="T19" fmla="*/ 58 h 88"/>
                  <a:gd name="T20" fmla="*/ 6 w 46"/>
                  <a:gd name="T21" fmla="*/ 63 h 88"/>
                  <a:gd name="T22" fmla="*/ 2 w 46"/>
                  <a:gd name="T23" fmla="*/ 62 h 88"/>
                  <a:gd name="T24" fmla="*/ 1 w 46"/>
                  <a:gd name="T25" fmla="*/ 61 h 88"/>
                  <a:gd name="T26" fmla="*/ 1 w 46"/>
                  <a:gd name="T27" fmla="*/ 80 h 88"/>
                  <a:gd name="T28" fmla="*/ 2 w 46"/>
                  <a:gd name="T29" fmla="*/ 80 h 88"/>
                  <a:gd name="T30" fmla="*/ 3 w 46"/>
                  <a:gd name="T31" fmla="*/ 78 h 88"/>
                  <a:gd name="T32" fmla="*/ 2 w 46"/>
                  <a:gd name="T33" fmla="*/ 66 h 88"/>
                  <a:gd name="T34" fmla="*/ 4 w 46"/>
                  <a:gd name="T35" fmla="*/ 76 h 88"/>
                  <a:gd name="T36" fmla="*/ 5 w 46"/>
                  <a:gd name="T37" fmla="*/ 76 h 88"/>
                  <a:gd name="T38" fmla="*/ 15 w 46"/>
                  <a:gd name="T39" fmla="*/ 59 h 88"/>
                  <a:gd name="T40" fmla="*/ 9 w 46"/>
                  <a:gd name="T41" fmla="*/ 45 h 88"/>
                  <a:gd name="T42" fmla="*/ 9 w 46"/>
                  <a:gd name="T43" fmla="*/ 45 h 88"/>
                  <a:gd name="T44" fmla="*/ 16 w 46"/>
                  <a:gd name="T45" fmla="*/ 56 h 88"/>
                  <a:gd name="T46" fmla="*/ 16 w 46"/>
                  <a:gd name="T47" fmla="*/ 56 h 88"/>
                  <a:gd name="T48" fmla="*/ 16 w 46"/>
                  <a:gd name="T49" fmla="*/ 55 h 88"/>
                  <a:gd name="T50" fmla="*/ 18 w 46"/>
                  <a:gd name="T51" fmla="*/ 50 h 88"/>
                  <a:gd name="T52" fmla="*/ 22 w 46"/>
                  <a:gd name="T53" fmla="*/ 39 h 88"/>
                  <a:gd name="T54" fmla="*/ 22 w 46"/>
                  <a:gd name="T55" fmla="*/ 39 h 88"/>
                  <a:gd name="T56" fmla="*/ 23 w 46"/>
                  <a:gd name="T57" fmla="*/ 36 h 88"/>
                  <a:gd name="T58" fmla="*/ 22 w 46"/>
                  <a:gd name="T59" fmla="*/ 33 h 88"/>
                  <a:gd name="T60" fmla="*/ 23 w 46"/>
                  <a:gd name="T61" fmla="*/ 35 h 88"/>
                  <a:gd name="T62" fmla="*/ 26 w 46"/>
                  <a:gd name="T63" fmla="*/ 25 h 88"/>
                  <a:gd name="T64" fmla="*/ 29 w 46"/>
                  <a:gd name="T65" fmla="*/ 13 h 88"/>
                  <a:gd name="T66" fmla="*/ 29 w 46"/>
                  <a:gd name="T67" fmla="*/ 17 h 88"/>
                  <a:gd name="T68" fmla="*/ 25 w 46"/>
                  <a:gd name="T69" fmla="*/ 33 h 88"/>
                  <a:gd name="T70" fmla="*/ 24 w 46"/>
                  <a:gd name="T71" fmla="*/ 36 h 88"/>
                  <a:gd name="T72" fmla="*/ 40 w 46"/>
                  <a:gd name="T73" fmla="*/ 27 h 88"/>
                  <a:gd name="T74" fmla="*/ 24 w 46"/>
                  <a:gd name="T75" fmla="*/ 38 h 88"/>
                  <a:gd name="T76" fmla="*/ 24 w 46"/>
                  <a:gd name="T77" fmla="*/ 38 h 88"/>
                  <a:gd name="T78" fmla="*/ 20 w 46"/>
                  <a:gd name="T79" fmla="*/ 51 h 88"/>
                  <a:gd name="T80" fmla="*/ 18 w 46"/>
                  <a:gd name="T81" fmla="*/ 55 h 88"/>
                  <a:gd name="T82" fmla="*/ 16 w 46"/>
                  <a:gd name="T83" fmla="*/ 59 h 88"/>
                  <a:gd name="T84" fmla="*/ 33 w 46"/>
                  <a:gd name="T85" fmla="*/ 49 h 88"/>
                  <a:gd name="T86" fmla="*/ 15 w 46"/>
                  <a:gd name="T87" fmla="*/ 61 h 88"/>
                  <a:gd name="T88" fmla="*/ 14 w 46"/>
                  <a:gd name="T89" fmla="*/ 64 h 88"/>
                  <a:gd name="T90" fmla="*/ 12 w 46"/>
                  <a:gd name="T91" fmla="*/ 68 h 88"/>
                  <a:gd name="T92" fmla="*/ 10 w 46"/>
                  <a:gd name="T93" fmla="*/ 72 h 88"/>
                  <a:gd name="T94" fmla="*/ 8 w 46"/>
                  <a:gd name="T95" fmla="*/ 75 h 88"/>
                  <a:gd name="T96" fmla="*/ 5 w 46"/>
                  <a:gd name="T97" fmla="*/ 79 h 88"/>
                  <a:gd name="T98" fmla="*/ 19 w 46"/>
                  <a:gd name="T99" fmla="*/ 74 h 88"/>
                  <a:gd name="T100" fmla="*/ 20 w 46"/>
                  <a:gd name="T101" fmla="*/ 74 h 88"/>
                  <a:gd name="T102" fmla="*/ 4 w 46"/>
                  <a:gd name="T103" fmla="*/ 80 h 88"/>
                  <a:gd name="T104" fmla="*/ 2 w 46"/>
                  <a:gd name="T105" fmla="*/ 84 h 88"/>
                  <a:gd name="T106" fmla="*/ 4 w 46"/>
                  <a:gd name="T107" fmla="*/ 88 h 88"/>
                  <a:gd name="T108" fmla="*/ 6 w 46"/>
                  <a:gd name="T109" fmla="*/ 86 h 88"/>
                  <a:gd name="T110" fmla="*/ 24 w 46"/>
                  <a:gd name="T111" fmla="*/ 74 h 88"/>
                  <a:gd name="T112" fmla="*/ 23 w 46"/>
                  <a:gd name="T113" fmla="*/ 70 h 88"/>
                  <a:gd name="T114" fmla="*/ 23 w 46"/>
                  <a:gd name="T115" fmla="*/ 70 h 88"/>
                  <a:gd name="T116" fmla="*/ 22 w 46"/>
                  <a:gd name="T117" fmla="*/ 67 h 88"/>
                  <a:gd name="T118" fmla="*/ 38 w 46"/>
                  <a:gd name="T119" fmla="*/ 47 h 88"/>
                  <a:gd name="T120" fmla="*/ 30 w 46"/>
                  <a:gd name="T121" fmla="*/ 43 h 88"/>
                  <a:gd name="T122" fmla="*/ 44 w 46"/>
                  <a:gd name="T123" fmla="*/ 24 h 88"/>
                  <a:gd name="T124" fmla="*/ 43 w 46"/>
                  <a:gd name="T125" fmla="*/ 2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" h="88"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2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5"/>
                      <a:pt x="36" y="25"/>
                      <a:pt x="35" y="25"/>
                    </a:cubicBezTo>
                    <a:cubicBezTo>
                      <a:pt x="35" y="25"/>
                      <a:pt x="34" y="24"/>
                      <a:pt x="34" y="22"/>
                    </a:cubicBezTo>
                    <a:cubicBezTo>
                      <a:pt x="33" y="20"/>
                      <a:pt x="34" y="17"/>
                      <a:pt x="35" y="15"/>
                    </a:cubicBezTo>
                    <a:cubicBezTo>
                      <a:pt x="37" y="12"/>
                      <a:pt x="38" y="9"/>
                      <a:pt x="37" y="6"/>
                    </a:cubicBezTo>
                    <a:cubicBezTo>
                      <a:pt x="36" y="2"/>
                      <a:pt x="31" y="0"/>
                      <a:pt x="28" y="1"/>
                    </a:cubicBezTo>
                    <a:cubicBezTo>
                      <a:pt x="26" y="2"/>
                      <a:pt x="22" y="4"/>
                      <a:pt x="23" y="13"/>
                    </a:cubicBezTo>
                    <a:cubicBezTo>
                      <a:pt x="24" y="16"/>
                      <a:pt x="23" y="19"/>
                      <a:pt x="21" y="20"/>
                    </a:cubicBezTo>
                    <a:cubicBezTo>
                      <a:pt x="20" y="20"/>
                      <a:pt x="19" y="20"/>
                      <a:pt x="18" y="18"/>
                    </a:cubicBezTo>
                    <a:cubicBezTo>
                      <a:pt x="16" y="15"/>
                      <a:pt x="14" y="15"/>
                      <a:pt x="13" y="16"/>
                    </a:cubicBezTo>
                    <a:cubicBezTo>
                      <a:pt x="10" y="17"/>
                      <a:pt x="8" y="21"/>
                      <a:pt x="9" y="24"/>
                    </a:cubicBezTo>
                    <a:cubicBezTo>
                      <a:pt x="9" y="25"/>
                      <a:pt x="10" y="27"/>
                      <a:pt x="11" y="29"/>
                    </a:cubicBezTo>
                    <a:cubicBezTo>
                      <a:pt x="13" y="33"/>
                      <a:pt x="15" y="39"/>
                      <a:pt x="14" y="40"/>
                    </a:cubicBezTo>
                    <a:cubicBezTo>
                      <a:pt x="14" y="41"/>
                      <a:pt x="12" y="41"/>
                      <a:pt x="10" y="40"/>
                    </a:cubicBezTo>
                    <a:cubicBezTo>
                      <a:pt x="9" y="39"/>
                      <a:pt x="8" y="39"/>
                      <a:pt x="8" y="39"/>
                    </a:cubicBezTo>
                    <a:cubicBezTo>
                      <a:pt x="7" y="39"/>
                      <a:pt x="6" y="39"/>
                      <a:pt x="5" y="40"/>
                    </a:cubicBezTo>
                    <a:cubicBezTo>
                      <a:pt x="3" y="43"/>
                      <a:pt x="4" y="52"/>
                      <a:pt x="5" y="58"/>
                    </a:cubicBezTo>
                    <a:cubicBezTo>
                      <a:pt x="6" y="59"/>
                      <a:pt x="6" y="60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5" y="64"/>
                      <a:pt x="3" y="63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3" y="79"/>
                      <a:pt x="3" y="79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4"/>
                      <a:pt x="2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0"/>
                      <a:pt x="3" y="74"/>
                      <a:pt x="4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9" y="71"/>
                      <a:pt x="12" y="65"/>
                      <a:pt x="14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2" y="56"/>
                      <a:pt x="9" y="49"/>
                      <a:pt x="9" y="45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10" y="48"/>
                      <a:pt x="13" y="54"/>
                      <a:pt x="14" y="55"/>
                    </a:cubicBezTo>
                    <a:cubicBezTo>
                      <a:pt x="14" y="56"/>
                      <a:pt x="15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7" y="54"/>
                      <a:pt x="17" y="52"/>
                      <a:pt x="18" y="51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9" y="48"/>
                      <a:pt x="20" y="45"/>
                      <a:pt x="21" y="41"/>
                    </a:cubicBezTo>
                    <a:cubicBezTo>
                      <a:pt x="22" y="41"/>
                      <a:pt x="22" y="40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8" y="30"/>
                      <a:pt x="16" y="26"/>
                      <a:pt x="16" y="22"/>
                    </a:cubicBezTo>
                    <a:cubicBezTo>
                      <a:pt x="18" y="28"/>
                      <a:pt x="21" y="32"/>
                      <a:pt x="22" y="33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29"/>
                      <a:pt x="26" y="27"/>
                      <a:pt x="26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5"/>
                      <a:pt x="29" y="14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9"/>
                      <a:pt x="28" y="22"/>
                      <a:pt x="27" y="25"/>
                    </a:cubicBezTo>
                    <a:cubicBezTo>
                      <a:pt x="26" y="28"/>
                      <a:pt x="26" y="31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5"/>
                      <a:pt x="35" y="31"/>
                      <a:pt x="40" y="27"/>
                    </a:cubicBezTo>
                    <a:cubicBezTo>
                      <a:pt x="40" y="27"/>
                      <a:pt x="39" y="28"/>
                      <a:pt x="39" y="28"/>
                    </a:cubicBezTo>
                    <a:cubicBezTo>
                      <a:pt x="36" y="30"/>
                      <a:pt x="30" y="36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3" y="41"/>
                      <a:pt x="23" y="42"/>
                    </a:cubicBezTo>
                    <a:cubicBezTo>
                      <a:pt x="22" y="45"/>
                      <a:pt x="21" y="48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8" y="54"/>
                      <a:pt x="18" y="55"/>
                    </a:cubicBezTo>
                    <a:cubicBezTo>
                      <a:pt x="18" y="56"/>
                      <a:pt x="17" y="57"/>
                      <a:pt x="17" y="57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20" y="58"/>
                      <a:pt x="27" y="55"/>
                      <a:pt x="33" y="49"/>
                    </a:cubicBezTo>
                    <a:cubicBezTo>
                      <a:pt x="32" y="51"/>
                      <a:pt x="28" y="58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4" y="63"/>
                      <a:pt x="14" y="64"/>
                    </a:cubicBezTo>
                    <a:cubicBezTo>
                      <a:pt x="14" y="65"/>
                      <a:pt x="13" y="66"/>
                      <a:pt x="1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1" y="69"/>
                      <a:pt x="11" y="70"/>
                      <a:pt x="10" y="71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3"/>
                      <a:pt x="9" y="73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6" y="77"/>
                      <a:pt x="6" y="78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12" y="78"/>
                      <a:pt x="16" y="75"/>
                      <a:pt x="19" y="74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0" y="74"/>
                      <a:pt x="20" y="74"/>
                    </a:cubicBezTo>
                    <a:cubicBezTo>
                      <a:pt x="13" y="79"/>
                      <a:pt x="7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7" y="86"/>
                      <a:pt x="8" y="85"/>
                    </a:cubicBezTo>
                    <a:cubicBezTo>
                      <a:pt x="14" y="83"/>
                      <a:pt x="23" y="79"/>
                      <a:pt x="24" y="74"/>
                    </a:cubicBezTo>
                    <a:cubicBezTo>
                      <a:pt x="24" y="73"/>
                      <a:pt x="24" y="72"/>
                      <a:pt x="24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1" y="70"/>
                      <a:pt x="21" y="69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6"/>
                      <a:pt x="24" y="65"/>
                      <a:pt x="25" y="64"/>
                    </a:cubicBezTo>
                    <a:cubicBezTo>
                      <a:pt x="32" y="57"/>
                      <a:pt x="39" y="51"/>
                      <a:pt x="38" y="47"/>
                    </a:cubicBezTo>
                    <a:cubicBezTo>
                      <a:pt x="37" y="46"/>
                      <a:pt x="36" y="45"/>
                      <a:pt x="33" y="45"/>
                    </a:cubicBezTo>
                    <a:cubicBezTo>
                      <a:pt x="32" y="45"/>
                      <a:pt x="30" y="44"/>
                      <a:pt x="30" y="43"/>
                    </a:cubicBezTo>
                    <a:cubicBezTo>
                      <a:pt x="30" y="42"/>
                      <a:pt x="31" y="41"/>
                      <a:pt x="32" y="41"/>
                    </a:cubicBezTo>
                    <a:cubicBezTo>
                      <a:pt x="42" y="36"/>
                      <a:pt x="46" y="30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eform 153"/>
              <p:cNvSpPr>
                <a:spLocks noEditPoints="1"/>
              </p:cNvSpPr>
              <p:nvPr/>
            </p:nvSpPr>
            <p:spPr bwMode="auto">
              <a:xfrm>
                <a:off x="1504950" y="1738313"/>
                <a:ext cx="30163" cy="38100"/>
              </a:xfrm>
              <a:custGeom>
                <a:avLst/>
                <a:gdLst>
                  <a:gd name="T0" fmla="*/ 8 w 19"/>
                  <a:gd name="T1" fmla="*/ 0 h 24"/>
                  <a:gd name="T2" fmla="*/ 0 w 19"/>
                  <a:gd name="T3" fmla="*/ 24 h 24"/>
                  <a:gd name="T4" fmla="*/ 3 w 19"/>
                  <a:gd name="T5" fmla="*/ 24 h 24"/>
                  <a:gd name="T6" fmla="*/ 5 w 19"/>
                  <a:gd name="T7" fmla="*/ 17 h 24"/>
                  <a:gd name="T8" fmla="*/ 15 w 19"/>
                  <a:gd name="T9" fmla="*/ 17 h 24"/>
                  <a:gd name="T10" fmla="*/ 15 w 19"/>
                  <a:gd name="T11" fmla="*/ 24 h 24"/>
                  <a:gd name="T12" fmla="*/ 19 w 19"/>
                  <a:gd name="T13" fmla="*/ 24 h 24"/>
                  <a:gd name="T14" fmla="*/ 12 w 19"/>
                  <a:gd name="T15" fmla="*/ 0 h 24"/>
                  <a:gd name="T16" fmla="*/ 8 w 19"/>
                  <a:gd name="T17" fmla="*/ 0 h 24"/>
                  <a:gd name="T18" fmla="*/ 8 w 19"/>
                  <a:gd name="T19" fmla="*/ 0 h 24"/>
                  <a:gd name="T20" fmla="*/ 8 w 19"/>
                  <a:gd name="T21" fmla="*/ 0 h 24"/>
                  <a:gd name="T22" fmla="*/ 8 w 19"/>
                  <a:gd name="T23" fmla="*/ 15 h 24"/>
                  <a:gd name="T24" fmla="*/ 10 w 19"/>
                  <a:gd name="T25" fmla="*/ 5 h 24"/>
                  <a:gd name="T26" fmla="*/ 12 w 19"/>
                  <a:gd name="T27" fmla="*/ 15 h 24"/>
                  <a:gd name="T28" fmla="*/ 8 w 19"/>
                  <a:gd name="T29" fmla="*/ 15 h 24"/>
                  <a:gd name="T30" fmla="*/ 8 w 19"/>
                  <a:gd name="T31" fmla="*/ 15 h 24"/>
                  <a:gd name="T32" fmla="*/ 8 w 19"/>
                  <a:gd name="T3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4">
                    <a:moveTo>
                      <a:pt x="8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5" y="17"/>
                    </a:lnTo>
                    <a:lnTo>
                      <a:pt x="15" y="17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15"/>
                    </a:moveTo>
                    <a:lnTo>
                      <a:pt x="10" y="5"/>
                    </a:lnTo>
                    <a:lnTo>
                      <a:pt x="12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eform 154"/>
              <p:cNvSpPr>
                <a:spLocks noEditPoints="1"/>
              </p:cNvSpPr>
              <p:nvPr/>
            </p:nvSpPr>
            <p:spPr bwMode="auto">
              <a:xfrm>
                <a:off x="1565275" y="1727200"/>
                <a:ext cx="34925" cy="52388"/>
              </a:xfrm>
              <a:custGeom>
                <a:avLst/>
                <a:gdLst>
                  <a:gd name="T0" fmla="*/ 0 w 9"/>
                  <a:gd name="T1" fmla="*/ 7 h 14"/>
                  <a:gd name="T2" fmla="*/ 9 w 9"/>
                  <a:gd name="T3" fmla="*/ 7 h 14"/>
                  <a:gd name="T4" fmla="*/ 0 w 9"/>
                  <a:gd name="T5" fmla="*/ 7 h 14"/>
                  <a:gd name="T6" fmla="*/ 2 w 9"/>
                  <a:gd name="T7" fmla="*/ 7 h 14"/>
                  <a:gd name="T8" fmla="*/ 7 w 9"/>
                  <a:gd name="T9" fmla="*/ 7 h 14"/>
                  <a:gd name="T10" fmla="*/ 2 w 9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7"/>
                    </a:moveTo>
                    <a:cubicBezTo>
                      <a:pt x="0" y="14"/>
                      <a:pt x="9" y="14"/>
                      <a:pt x="9" y="7"/>
                    </a:cubicBezTo>
                    <a:cubicBezTo>
                      <a:pt x="9" y="0"/>
                      <a:pt x="0" y="0"/>
                      <a:pt x="0" y="7"/>
                    </a:cubicBezTo>
                    <a:close/>
                    <a:moveTo>
                      <a:pt x="2" y="7"/>
                    </a:moveTo>
                    <a:cubicBezTo>
                      <a:pt x="2" y="3"/>
                      <a:pt x="7" y="3"/>
                      <a:pt x="7" y="7"/>
                    </a:cubicBezTo>
                    <a:cubicBezTo>
                      <a:pt x="7" y="12"/>
                      <a:pt x="2" y="12"/>
                      <a:pt x="2" y="7"/>
                    </a:cubicBezTo>
                    <a:close/>
                  </a:path>
                </a:pathLst>
              </a:custGeom>
              <a:solidFill>
                <a:srgbClr val="1F2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72" name="Line 156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Line 157"/>
            <p:cNvSpPr>
              <a:spLocks noChangeShapeType="1"/>
            </p:cNvSpPr>
            <p:nvPr/>
          </p:nvSpPr>
          <p:spPr bwMode="auto">
            <a:xfrm>
              <a:off x="1701800" y="255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7" name="Группа 876"/>
            <p:cNvGrpSpPr/>
            <p:nvPr/>
          </p:nvGrpSpPr>
          <p:grpSpPr>
            <a:xfrm>
              <a:off x="374650" y="217487"/>
              <a:ext cx="2336801" cy="2895601"/>
              <a:chOff x="374650" y="217487"/>
              <a:chExt cx="2336801" cy="2895601"/>
            </a:xfrm>
          </p:grpSpPr>
          <p:sp>
            <p:nvSpPr>
              <p:cNvPr id="871" name="Freeform 155"/>
              <p:cNvSpPr>
                <a:spLocks/>
              </p:cNvSpPr>
              <p:nvPr/>
            </p:nvSpPr>
            <p:spPr bwMode="auto">
              <a:xfrm>
                <a:off x="1554163" y="533400"/>
                <a:ext cx="1157288" cy="2451100"/>
              </a:xfrm>
              <a:custGeom>
                <a:avLst/>
                <a:gdLst>
                  <a:gd name="T0" fmla="*/ 307 w 307"/>
                  <a:gd name="T1" fmla="*/ 75 h 651"/>
                  <a:gd name="T2" fmla="*/ 307 w 307"/>
                  <a:gd name="T3" fmla="*/ 56 h 651"/>
                  <a:gd name="T4" fmla="*/ 269 w 307"/>
                  <a:gd name="T5" fmla="*/ 13 h 651"/>
                  <a:gd name="T6" fmla="*/ 236 w 307"/>
                  <a:gd name="T7" fmla="*/ 0 h 651"/>
                  <a:gd name="T8" fmla="*/ 236 w 307"/>
                  <a:gd name="T9" fmla="*/ 0 h 651"/>
                  <a:gd name="T10" fmla="*/ 235 w 307"/>
                  <a:gd name="T11" fmla="*/ 0 h 651"/>
                  <a:gd name="T12" fmla="*/ 235 w 307"/>
                  <a:gd name="T13" fmla="*/ 128 h 651"/>
                  <a:gd name="T14" fmla="*/ 235 w 307"/>
                  <a:gd name="T15" fmla="*/ 172 h 651"/>
                  <a:gd name="T16" fmla="*/ 235 w 307"/>
                  <a:gd name="T17" fmla="*/ 341 h 651"/>
                  <a:gd name="T18" fmla="*/ 235 w 307"/>
                  <a:gd name="T19" fmla="*/ 386 h 651"/>
                  <a:gd name="T20" fmla="*/ 235 w 307"/>
                  <a:gd name="T21" fmla="*/ 453 h 651"/>
                  <a:gd name="T22" fmla="*/ 216 w 307"/>
                  <a:gd name="T23" fmla="*/ 486 h 651"/>
                  <a:gd name="T24" fmla="*/ 0 w 307"/>
                  <a:gd name="T25" fmla="*/ 613 h 651"/>
                  <a:gd name="T26" fmla="*/ 67 w 307"/>
                  <a:gd name="T27" fmla="*/ 651 h 651"/>
                  <a:gd name="T28" fmla="*/ 262 w 307"/>
                  <a:gd name="T29" fmla="*/ 541 h 651"/>
                  <a:gd name="T30" fmla="*/ 307 w 307"/>
                  <a:gd name="T31" fmla="*/ 463 h 651"/>
                  <a:gd name="T32" fmla="*/ 307 w 307"/>
                  <a:gd name="T33" fmla="*/ 386 h 651"/>
                  <a:gd name="T34" fmla="*/ 307 w 307"/>
                  <a:gd name="T35" fmla="*/ 386 h 651"/>
                  <a:gd name="T36" fmla="*/ 307 w 307"/>
                  <a:gd name="T37" fmla="*/ 172 h 651"/>
                  <a:gd name="T38" fmla="*/ 307 w 307"/>
                  <a:gd name="T39" fmla="*/ 172 h 651"/>
                  <a:gd name="T40" fmla="*/ 307 w 307"/>
                  <a:gd name="T41" fmla="*/ 85 h 651"/>
                  <a:gd name="T42" fmla="*/ 307 w 307"/>
                  <a:gd name="T43" fmla="*/ 84 h 651"/>
                  <a:gd name="T44" fmla="*/ 307 w 307"/>
                  <a:gd name="T45" fmla="*/ 75 h 651"/>
                  <a:gd name="T46" fmla="*/ 307 w 307"/>
                  <a:gd name="T47" fmla="*/ 75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7" h="651">
                    <a:moveTo>
                      <a:pt x="307" y="75"/>
                    </a:moveTo>
                    <a:cubicBezTo>
                      <a:pt x="307" y="56"/>
                      <a:pt x="307" y="56"/>
                      <a:pt x="307" y="56"/>
                    </a:cubicBezTo>
                    <a:cubicBezTo>
                      <a:pt x="307" y="38"/>
                      <a:pt x="293" y="22"/>
                      <a:pt x="269" y="13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128"/>
                      <a:pt x="235" y="128"/>
                      <a:pt x="235" y="128"/>
                    </a:cubicBezTo>
                    <a:cubicBezTo>
                      <a:pt x="235" y="172"/>
                      <a:pt x="235" y="172"/>
                      <a:pt x="235" y="172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453"/>
                      <a:pt x="235" y="453"/>
                      <a:pt x="235" y="453"/>
                    </a:cubicBezTo>
                    <a:cubicBezTo>
                      <a:pt x="235" y="467"/>
                      <a:pt x="228" y="480"/>
                      <a:pt x="216" y="486"/>
                    </a:cubicBezTo>
                    <a:cubicBezTo>
                      <a:pt x="0" y="613"/>
                      <a:pt x="0" y="613"/>
                      <a:pt x="0" y="613"/>
                    </a:cubicBezTo>
                    <a:cubicBezTo>
                      <a:pt x="67" y="651"/>
                      <a:pt x="67" y="651"/>
                      <a:pt x="67" y="651"/>
                    </a:cubicBezTo>
                    <a:cubicBezTo>
                      <a:pt x="262" y="541"/>
                      <a:pt x="262" y="541"/>
                      <a:pt x="262" y="541"/>
                    </a:cubicBezTo>
                    <a:cubicBezTo>
                      <a:pt x="289" y="525"/>
                      <a:pt x="307" y="495"/>
                      <a:pt x="307" y="463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386"/>
                      <a:pt x="307" y="386"/>
                      <a:pt x="307" y="386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172"/>
                      <a:pt x="307" y="172"/>
                      <a:pt x="307" y="172"/>
                    </a:cubicBezTo>
                    <a:cubicBezTo>
                      <a:pt x="307" y="85"/>
                      <a:pt x="307" y="85"/>
                      <a:pt x="307" y="85"/>
                    </a:cubicBezTo>
                    <a:cubicBezTo>
                      <a:pt x="307" y="84"/>
                      <a:pt x="307" y="84"/>
                      <a:pt x="307" y="84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5"/>
                      <a:pt x="307" y="75"/>
                      <a:pt x="307" y="75"/>
                    </a:cubicBezTo>
                    <a:close/>
                  </a:path>
                </a:pathLst>
              </a:custGeom>
              <a:solidFill>
                <a:srgbClr val="088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eform 158"/>
              <p:cNvSpPr>
                <a:spLocks/>
              </p:cNvSpPr>
              <p:nvPr/>
            </p:nvSpPr>
            <p:spPr bwMode="auto">
              <a:xfrm>
                <a:off x="374650" y="217487"/>
                <a:ext cx="2068513" cy="696913"/>
              </a:xfrm>
              <a:custGeom>
                <a:avLst/>
                <a:gdLst>
                  <a:gd name="T0" fmla="*/ 354 w 549"/>
                  <a:gd name="T1" fmla="*/ 10 h 185"/>
                  <a:gd name="T2" fmla="*/ 265 w 549"/>
                  <a:gd name="T3" fmla="*/ 10 h 185"/>
                  <a:gd name="T4" fmla="*/ 38 w 549"/>
                  <a:gd name="T5" fmla="*/ 97 h 185"/>
                  <a:gd name="T6" fmla="*/ 1 w 549"/>
                  <a:gd name="T7" fmla="*/ 140 h 185"/>
                  <a:gd name="T8" fmla="*/ 1 w 549"/>
                  <a:gd name="T9" fmla="*/ 159 h 185"/>
                  <a:gd name="T10" fmla="*/ 1 w 549"/>
                  <a:gd name="T11" fmla="*/ 159 h 185"/>
                  <a:gd name="T12" fmla="*/ 1 w 549"/>
                  <a:gd name="T13" fmla="*/ 185 h 185"/>
                  <a:gd name="T14" fmla="*/ 291 w 549"/>
                  <a:gd name="T15" fmla="*/ 74 h 185"/>
                  <a:gd name="T16" fmla="*/ 330 w 549"/>
                  <a:gd name="T17" fmla="*/ 74 h 185"/>
                  <a:gd name="T18" fmla="*/ 549 w 549"/>
                  <a:gd name="T19" fmla="*/ 157 h 185"/>
                  <a:gd name="T20" fmla="*/ 549 w 549"/>
                  <a:gd name="T21" fmla="*/ 137 h 185"/>
                  <a:gd name="T22" fmla="*/ 549 w 549"/>
                  <a:gd name="T23" fmla="*/ 104 h 185"/>
                  <a:gd name="T24" fmla="*/ 549 w 549"/>
                  <a:gd name="T25" fmla="*/ 84 h 185"/>
                  <a:gd name="T26" fmla="*/ 354 w 549"/>
                  <a:gd name="T27" fmla="*/ 1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9" h="185">
                    <a:moveTo>
                      <a:pt x="354" y="10"/>
                    </a:moveTo>
                    <a:cubicBezTo>
                      <a:pt x="326" y="0"/>
                      <a:pt x="292" y="0"/>
                      <a:pt x="265" y="1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5" y="106"/>
                      <a:pt x="0" y="122"/>
                      <a:pt x="1" y="140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1" y="185"/>
                      <a:pt x="1" y="185"/>
                      <a:pt x="1" y="185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303" y="70"/>
                      <a:pt x="318" y="70"/>
                      <a:pt x="330" y="74"/>
                    </a:cubicBezTo>
                    <a:cubicBezTo>
                      <a:pt x="549" y="157"/>
                      <a:pt x="549" y="157"/>
                      <a:pt x="549" y="157"/>
                    </a:cubicBezTo>
                    <a:cubicBezTo>
                      <a:pt x="549" y="137"/>
                      <a:pt x="549" y="137"/>
                      <a:pt x="549" y="137"/>
                    </a:cubicBezTo>
                    <a:cubicBezTo>
                      <a:pt x="549" y="104"/>
                      <a:pt x="549" y="104"/>
                      <a:pt x="549" y="104"/>
                    </a:cubicBezTo>
                    <a:cubicBezTo>
                      <a:pt x="549" y="84"/>
                      <a:pt x="549" y="84"/>
                      <a:pt x="549" y="84"/>
                    </a:cubicBezTo>
                    <a:lnTo>
                      <a:pt x="354" y="10"/>
                    </a:lnTo>
                    <a:close/>
                  </a:path>
                </a:pathLst>
              </a:custGeom>
              <a:solidFill>
                <a:srgbClr val="104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eform 159"/>
              <p:cNvSpPr>
                <a:spLocks/>
              </p:cNvSpPr>
              <p:nvPr/>
            </p:nvSpPr>
            <p:spPr bwMode="auto">
              <a:xfrm>
                <a:off x="374650" y="815975"/>
                <a:ext cx="1436688" cy="2297113"/>
              </a:xfrm>
              <a:custGeom>
                <a:avLst/>
                <a:gdLst>
                  <a:gd name="T0" fmla="*/ 90 w 381"/>
                  <a:gd name="T1" fmla="*/ 409 h 610"/>
                  <a:gd name="T2" fmla="*/ 71 w 381"/>
                  <a:gd name="T3" fmla="*/ 376 h 610"/>
                  <a:gd name="T4" fmla="*/ 70 w 381"/>
                  <a:gd name="T5" fmla="*/ 0 h 610"/>
                  <a:gd name="T6" fmla="*/ 1 w 381"/>
                  <a:gd name="T7" fmla="*/ 26 h 610"/>
                  <a:gd name="T8" fmla="*/ 1 w 381"/>
                  <a:gd name="T9" fmla="*/ 49 h 610"/>
                  <a:gd name="T10" fmla="*/ 0 w 381"/>
                  <a:gd name="T11" fmla="*/ 49 h 610"/>
                  <a:gd name="T12" fmla="*/ 0 w 381"/>
                  <a:gd name="T13" fmla="*/ 96 h 610"/>
                  <a:gd name="T14" fmla="*/ 0 w 381"/>
                  <a:gd name="T15" fmla="*/ 96 h 610"/>
                  <a:gd name="T16" fmla="*/ 0 w 381"/>
                  <a:gd name="T17" fmla="*/ 388 h 610"/>
                  <a:gd name="T18" fmla="*/ 45 w 381"/>
                  <a:gd name="T19" fmla="*/ 466 h 610"/>
                  <a:gd name="T20" fmla="*/ 271 w 381"/>
                  <a:gd name="T21" fmla="*/ 596 h 610"/>
                  <a:gd name="T22" fmla="*/ 347 w 381"/>
                  <a:gd name="T23" fmla="*/ 596 h 610"/>
                  <a:gd name="T24" fmla="*/ 381 w 381"/>
                  <a:gd name="T25" fmla="*/ 577 h 610"/>
                  <a:gd name="T26" fmla="*/ 90 w 381"/>
                  <a:gd name="T27" fmla="*/ 409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1" h="610">
                    <a:moveTo>
                      <a:pt x="90" y="409"/>
                    </a:moveTo>
                    <a:cubicBezTo>
                      <a:pt x="78" y="402"/>
                      <a:pt x="71" y="389"/>
                      <a:pt x="71" y="37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388"/>
                      <a:pt x="0" y="388"/>
                      <a:pt x="0" y="388"/>
                    </a:cubicBezTo>
                    <a:cubicBezTo>
                      <a:pt x="0" y="420"/>
                      <a:pt x="17" y="450"/>
                      <a:pt x="45" y="466"/>
                    </a:cubicBezTo>
                    <a:cubicBezTo>
                      <a:pt x="271" y="596"/>
                      <a:pt x="271" y="596"/>
                      <a:pt x="271" y="596"/>
                    </a:cubicBezTo>
                    <a:cubicBezTo>
                      <a:pt x="295" y="610"/>
                      <a:pt x="323" y="610"/>
                      <a:pt x="347" y="596"/>
                    </a:cubicBezTo>
                    <a:cubicBezTo>
                      <a:pt x="381" y="577"/>
                      <a:pt x="381" y="577"/>
                      <a:pt x="381" y="577"/>
                    </a:cubicBezTo>
                    <a:lnTo>
                      <a:pt x="90" y="409"/>
                    </a:lnTo>
                    <a:close/>
                  </a:path>
                </a:pathLst>
              </a:custGeom>
              <a:solidFill>
                <a:srgbClr val="2AA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0" name="TextBox 169"/>
          <p:cNvSpPr txBox="1"/>
          <p:nvPr/>
        </p:nvSpPr>
        <p:spPr>
          <a:xfrm>
            <a:off x="1180470" y="37015"/>
            <a:ext cx="10376450" cy="1074138"/>
          </a:xfrm>
          <a:prstGeom prst="rect">
            <a:avLst/>
          </a:prstGeom>
          <a:noFill/>
        </p:spPr>
        <p:txBody>
          <a:bodyPr wrap="square" lIns="0" tIns="45719" rIns="0" bIns="45719" rtlCol="0">
            <a:spAutoFit/>
          </a:bodyPr>
          <a:lstStyle>
            <a:defPPr>
              <a:defRPr lang="ru-RU"/>
            </a:defPPr>
            <a:lvl1pPr>
              <a:lnSpc>
                <a:spcPts val="2900"/>
              </a:lnSpc>
              <a:defRPr sz="2400" b="1" spc="100">
                <a:solidFill>
                  <a:srgbClr val="458B7A"/>
                </a:solidFill>
                <a:latin typeface="Arial Narrow" pitchFamily="34" charset="0"/>
                <a:cs typeface="Arial" panose="020B0604020202020204" pitchFamily="34" charset="0"/>
              </a:defRPr>
            </a:lvl1pPr>
            <a:lvl3pPr marL="0" lvl="2">
              <a:lnSpc>
                <a:spcPts val="3500"/>
              </a:lnSpc>
              <a:defRPr sz="3200" b="1" spc="200">
                <a:solidFill>
                  <a:schemeClr val="bg1"/>
                </a:solidFill>
                <a:latin typeface="Arial Narrow" pitchFamily="34" charset="0"/>
                <a:cs typeface="Arial" panose="020B0604020202020204" pitchFamily="34" charset="0"/>
              </a:defRPr>
            </a:lvl3pPr>
          </a:lstStyle>
          <a:p>
            <a:pPr lvl="0">
              <a:lnSpc>
                <a:spcPts val="4000"/>
              </a:lnSpc>
              <a:defRPr/>
            </a:pPr>
            <a:r>
              <a:rPr kumimoji="0" lang="ru-RU" sz="2800" i="0" u="none" strike="noStrike" kern="1200" normalizeH="0" baseline="0" noProof="0" dirty="0">
                <a:solidFill>
                  <a:srgbClr val="002060"/>
                </a:solidFill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Отчетность по форме федерального статистического наблюдения 2-ТП (отходы)</a:t>
            </a:r>
          </a:p>
        </p:txBody>
      </p:sp>
      <p:grpSp>
        <p:nvGrpSpPr>
          <p:cNvPr id="900" name="Группа 615">
            <a:extLst>
              <a:ext uri="{FF2B5EF4-FFF2-40B4-BE49-F238E27FC236}">
                <a16:creationId xmlns:a16="http://schemas.microsoft.com/office/drawing/2014/main" id="{2BBF52E2-CFE7-B20C-E78D-BAF36153888F}"/>
              </a:ext>
            </a:extLst>
          </p:cNvPr>
          <p:cNvGrpSpPr/>
          <p:nvPr/>
        </p:nvGrpSpPr>
        <p:grpSpPr>
          <a:xfrm>
            <a:off x="0" y="897491"/>
            <a:ext cx="12192001" cy="251434"/>
            <a:chOff x="-4987925" y="1465263"/>
            <a:chExt cx="9144000" cy="212012"/>
          </a:xfrm>
          <a:solidFill>
            <a:srgbClr val="9BBEBE"/>
          </a:solidFill>
        </p:grpSpPr>
        <p:sp>
          <p:nvSpPr>
            <p:cNvPr id="953" name="Rectangle 114">
              <a:extLst>
                <a:ext uri="{FF2B5EF4-FFF2-40B4-BE49-F238E27FC236}">
                  <a16:creationId xmlns:a16="http://schemas.microsoft.com/office/drawing/2014/main" id="{7A9BC693-3774-6BFB-0608-2EF902B9A2D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-4987925" y="1662875"/>
              <a:ext cx="7004050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>
                <a:solidFill>
                  <a:srgbClr val="9BBEBE"/>
                </a:solidFill>
              </a:endParaRPr>
            </a:p>
          </p:txBody>
        </p:sp>
        <p:sp>
          <p:nvSpPr>
            <p:cNvPr id="954" name="Freeform 115">
              <a:extLst>
                <a:ext uri="{FF2B5EF4-FFF2-40B4-BE49-F238E27FC236}">
                  <a16:creationId xmlns:a16="http://schemas.microsoft.com/office/drawing/2014/main" id="{0ABE71D7-4469-14CF-7369-A804A6615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900" dirty="0"/>
            </a:p>
          </p:txBody>
        </p:sp>
      </p:grpSp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6C869F85-412B-BF61-399A-B184E26A0DD1}"/>
              </a:ext>
            </a:extLst>
          </p:cNvPr>
          <p:cNvCxnSpPr/>
          <p:nvPr/>
        </p:nvCxnSpPr>
        <p:spPr>
          <a:xfrm>
            <a:off x="-4" y="6525348"/>
            <a:ext cx="12192000" cy="0"/>
          </a:xfrm>
          <a:prstGeom prst="line">
            <a:avLst/>
          </a:prstGeom>
          <a:ln>
            <a:solidFill>
              <a:srgbClr val="3A867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278577B7-8566-621F-1A23-664B7EF56CE0}"/>
              </a:ext>
            </a:extLst>
          </p:cNvPr>
          <p:cNvSpPr/>
          <p:nvPr/>
        </p:nvSpPr>
        <p:spPr>
          <a:xfrm>
            <a:off x="8785297" y="6502073"/>
            <a:ext cx="3526390" cy="237631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ru-RU" sz="1100" dirty="0">
                <a:solidFill>
                  <a:srgbClr val="407778"/>
                </a:solidFill>
                <a:latin typeface="Arial Narrow" pitchFamily="34" charset="0"/>
              </a:rPr>
              <a:t>Приокское межрегиональное управление Росприроднадзора</a:t>
            </a:r>
            <a:endParaRPr lang="ru-RU" sz="1100" dirty="0"/>
          </a:p>
        </p:txBody>
      </p:sp>
      <p:sp>
        <p:nvSpPr>
          <p:cNvPr id="2" name="Параллелограмм 1">
            <a:extLst>
              <a:ext uri="{FF2B5EF4-FFF2-40B4-BE49-F238E27FC236}">
                <a16:creationId xmlns:a16="http://schemas.microsoft.com/office/drawing/2014/main" id="{F66C2DA8-C7B7-9B79-9CD2-1DA539B95680}"/>
              </a:ext>
            </a:extLst>
          </p:cNvPr>
          <p:cNvSpPr/>
          <p:nvPr/>
        </p:nvSpPr>
        <p:spPr>
          <a:xfrm>
            <a:off x="11711909" y="-5255"/>
            <a:ext cx="494270" cy="308919"/>
          </a:xfrm>
          <a:prstGeom prst="parallelogram">
            <a:avLst/>
          </a:prstGeom>
          <a:solidFill>
            <a:schemeClr val="bg1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lIns="91438" tIns="45719" rIns="91438" bIns="45719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422F85-3711-4FE9-8BA5-CA3C085153EA}" type="slidenum">
              <a:rPr kumimoji="0" lang="ru-RU" sz="900" b="1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9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1CD9303C-F4A4-59C4-19A6-7963C2DB8572}"/>
              </a:ext>
            </a:extLst>
          </p:cNvPr>
          <p:cNvGrpSpPr/>
          <p:nvPr/>
        </p:nvGrpSpPr>
        <p:grpSpPr>
          <a:xfrm>
            <a:off x="167317" y="1289355"/>
            <a:ext cx="4834929" cy="834760"/>
            <a:chOff x="7907898" y="2207507"/>
            <a:chExt cx="3939754" cy="773322"/>
          </a:xfrm>
        </p:grpSpPr>
        <p:grpSp>
          <p:nvGrpSpPr>
            <p:cNvPr id="7" name="Группа 6">
              <a:extLst>
                <a:ext uri="{FF2B5EF4-FFF2-40B4-BE49-F238E27FC236}">
                  <a16:creationId xmlns:a16="http://schemas.microsoft.com/office/drawing/2014/main" id="{29076B8F-E7EF-6CF9-B0B0-FC06755253AD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34" name="Группа 33">
                <a:extLst>
                  <a:ext uri="{FF2B5EF4-FFF2-40B4-BE49-F238E27FC236}">
                    <a16:creationId xmlns:a16="http://schemas.microsoft.com/office/drawing/2014/main" id="{2D531170-23A3-B8BD-E3C2-CA567CB8CCBE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39" name="Freeform 169">
                  <a:extLst>
                    <a:ext uri="{FF2B5EF4-FFF2-40B4-BE49-F238E27FC236}">
                      <a16:creationId xmlns:a16="http://schemas.microsoft.com/office/drawing/2014/main" id="{1F4FEBAD-D71A-D50C-CFF9-C8ED14D89B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40" name="Группа 39">
                  <a:extLst>
                    <a:ext uri="{FF2B5EF4-FFF2-40B4-BE49-F238E27FC236}">
                      <a16:creationId xmlns:a16="http://schemas.microsoft.com/office/drawing/2014/main" id="{6AA4B805-9E72-68B7-9E46-D74A2797346B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41" name="Freeform 163">
                    <a:extLst>
                      <a:ext uri="{FF2B5EF4-FFF2-40B4-BE49-F238E27FC236}">
                        <a16:creationId xmlns:a16="http://schemas.microsoft.com/office/drawing/2014/main" id="{6825E7B0-B0E5-B72E-8413-7EDE9DD8D2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42" name="Freeform 164">
                    <a:extLst>
                      <a:ext uri="{FF2B5EF4-FFF2-40B4-BE49-F238E27FC236}">
                        <a16:creationId xmlns:a16="http://schemas.microsoft.com/office/drawing/2014/main" id="{557A6922-AE01-A130-F266-3E946016F7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43" name="Freeform 165">
                    <a:extLst>
                      <a:ext uri="{FF2B5EF4-FFF2-40B4-BE49-F238E27FC236}">
                        <a16:creationId xmlns:a16="http://schemas.microsoft.com/office/drawing/2014/main" id="{224B70BD-5FC5-4EA2-DEF1-F7260AF99B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35" name="Группа 1543">
                <a:extLst>
                  <a:ext uri="{FF2B5EF4-FFF2-40B4-BE49-F238E27FC236}">
                    <a16:creationId xmlns:a16="http://schemas.microsoft.com/office/drawing/2014/main" id="{456618C7-97A7-107D-CC8A-2EF61C6B7427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36" name="Freeform 1284">
                  <a:extLst>
                    <a:ext uri="{FF2B5EF4-FFF2-40B4-BE49-F238E27FC236}">
                      <a16:creationId xmlns:a16="http://schemas.microsoft.com/office/drawing/2014/main" id="{110D6151-E8A4-6CFD-1229-95E5DD806A8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" name="Oval 1286">
                  <a:extLst>
                    <a:ext uri="{FF2B5EF4-FFF2-40B4-BE49-F238E27FC236}">
                      <a16:creationId xmlns:a16="http://schemas.microsoft.com/office/drawing/2014/main" id="{B5A2DAA2-4CFC-C965-919C-0F058B9AD8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" name="Freeform 1287">
                  <a:extLst>
                    <a:ext uri="{FF2B5EF4-FFF2-40B4-BE49-F238E27FC236}">
                      <a16:creationId xmlns:a16="http://schemas.microsoft.com/office/drawing/2014/main" id="{C783FC5E-A549-534E-A5A2-A6958658BF4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32" name="Заголовок 5">
              <a:extLst>
                <a:ext uri="{FF2B5EF4-FFF2-40B4-BE49-F238E27FC236}">
                  <a16:creationId xmlns:a16="http://schemas.microsoft.com/office/drawing/2014/main" id="{D2BBBB3C-5487-A231-CB07-DFC0AC60E9E6}"/>
                </a:ext>
              </a:extLst>
            </p:cNvPr>
            <p:cNvSpPr txBox="1">
              <a:spLocks/>
            </p:cNvSpPr>
            <p:nvPr/>
          </p:nvSpPr>
          <p:spPr>
            <a:xfrm>
              <a:off x="8639048" y="2347332"/>
              <a:ext cx="3090242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Указанную форму заполняют: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33" name="Прямоугольник 32">
              <a:extLst>
                <a:ext uri="{FF2B5EF4-FFF2-40B4-BE49-F238E27FC236}">
                  <a16:creationId xmlns:a16="http://schemas.microsoft.com/office/drawing/2014/main" id="{02D0A860-B4F8-DE33-A403-DDABA2A0C3A3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4" name="Группа 43">
            <a:extLst>
              <a:ext uri="{FF2B5EF4-FFF2-40B4-BE49-F238E27FC236}">
                <a16:creationId xmlns:a16="http://schemas.microsoft.com/office/drawing/2014/main" id="{1427E45E-83B1-43E6-0601-4A5E300AB3D4}"/>
              </a:ext>
            </a:extLst>
          </p:cNvPr>
          <p:cNvGrpSpPr/>
          <p:nvPr/>
        </p:nvGrpSpPr>
        <p:grpSpPr>
          <a:xfrm>
            <a:off x="167317" y="2657647"/>
            <a:ext cx="4834929" cy="834760"/>
            <a:chOff x="7907898" y="2207507"/>
            <a:chExt cx="3939754" cy="773322"/>
          </a:xfrm>
        </p:grpSpPr>
        <p:grpSp>
          <p:nvGrpSpPr>
            <p:cNvPr id="45" name="Группа 44">
              <a:extLst>
                <a:ext uri="{FF2B5EF4-FFF2-40B4-BE49-F238E27FC236}">
                  <a16:creationId xmlns:a16="http://schemas.microsoft.com/office/drawing/2014/main" id="{CB1DB987-D226-5CC8-9791-5E25A885BEE7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48" name="Группа 47">
                <a:extLst>
                  <a:ext uri="{FF2B5EF4-FFF2-40B4-BE49-F238E27FC236}">
                    <a16:creationId xmlns:a16="http://schemas.microsoft.com/office/drawing/2014/main" id="{D73D2306-1E55-B0C9-C0AD-830DD85DE6CC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53" name="Freeform 169">
                  <a:extLst>
                    <a:ext uri="{FF2B5EF4-FFF2-40B4-BE49-F238E27FC236}">
                      <a16:creationId xmlns:a16="http://schemas.microsoft.com/office/drawing/2014/main" id="{FDF877A0-8000-676C-C4F1-795831E7E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54" name="Группа 53">
                  <a:extLst>
                    <a:ext uri="{FF2B5EF4-FFF2-40B4-BE49-F238E27FC236}">
                      <a16:creationId xmlns:a16="http://schemas.microsoft.com/office/drawing/2014/main" id="{978C9FBB-8B21-0FD6-3EE2-ABA3BF4B1242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55" name="Freeform 163">
                    <a:extLst>
                      <a:ext uri="{FF2B5EF4-FFF2-40B4-BE49-F238E27FC236}">
                        <a16:creationId xmlns:a16="http://schemas.microsoft.com/office/drawing/2014/main" id="{CF1F28AE-9CD6-4F15-616E-C466673EEC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56" name="Freeform 164">
                    <a:extLst>
                      <a:ext uri="{FF2B5EF4-FFF2-40B4-BE49-F238E27FC236}">
                        <a16:creationId xmlns:a16="http://schemas.microsoft.com/office/drawing/2014/main" id="{51EF2769-DC24-E9D3-467C-68A607A34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57" name="Freeform 165">
                    <a:extLst>
                      <a:ext uri="{FF2B5EF4-FFF2-40B4-BE49-F238E27FC236}">
                        <a16:creationId xmlns:a16="http://schemas.microsoft.com/office/drawing/2014/main" id="{24C77E7F-84C4-EC11-5D2F-EA675FAE7A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49" name="Группа 1543">
                <a:extLst>
                  <a:ext uri="{FF2B5EF4-FFF2-40B4-BE49-F238E27FC236}">
                    <a16:creationId xmlns:a16="http://schemas.microsoft.com/office/drawing/2014/main" id="{34AB25B9-5DBA-A27D-7D13-2ED298954057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50" name="Freeform 1284">
                  <a:extLst>
                    <a:ext uri="{FF2B5EF4-FFF2-40B4-BE49-F238E27FC236}">
                      <a16:creationId xmlns:a16="http://schemas.microsoft.com/office/drawing/2014/main" id="{451682F8-C73D-EC07-BBE2-0027AD2BAB9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" name="Oval 1286">
                  <a:extLst>
                    <a:ext uri="{FF2B5EF4-FFF2-40B4-BE49-F238E27FC236}">
                      <a16:creationId xmlns:a16="http://schemas.microsoft.com/office/drawing/2014/main" id="{11EDCBE4-BA36-0259-07F9-A87DF4AC8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" name="Freeform 1287">
                  <a:extLst>
                    <a:ext uri="{FF2B5EF4-FFF2-40B4-BE49-F238E27FC236}">
                      <a16:creationId xmlns:a16="http://schemas.microsoft.com/office/drawing/2014/main" id="{96A57582-EFC9-7239-ABDC-CA8AC00C56B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46" name="Заголовок 5">
              <a:extLst>
                <a:ext uri="{FF2B5EF4-FFF2-40B4-BE49-F238E27FC236}">
                  <a16:creationId xmlns:a16="http://schemas.microsoft.com/office/drawing/2014/main" id="{873CD03B-310A-CE8D-130A-C3A378CDE9CA}"/>
                </a:ext>
              </a:extLst>
            </p:cNvPr>
            <p:cNvSpPr txBox="1">
              <a:spLocks/>
            </p:cNvSpPr>
            <p:nvPr/>
          </p:nvSpPr>
          <p:spPr>
            <a:xfrm>
              <a:off x="8639048" y="2347332"/>
              <a:ext cx="3056881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юридические лица и физические лица, занимающиеся предпринимательской деятельностью без образования юридического лица (индивидуальные предприниматели), осуществляющие деятельность в области обращения с отходами производства и потребления;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47" name="Прямоугольник 46">
              <a:extLst>
                <a:ext uri="{FF2B5EF4-FFF2-40B4-BE49-F238E27FC236}">
                  <a16:creationId xmlns:a16="http://schemas.microsoft.com/office/drawing/2014/main" id="{A1314DDF-E9FD-E351-52BF-1C406BB6A0CB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8" name="Группа 57">
            <a:extLst>
              <a:ext uri="{FF2B5EF4-FFF2-40B4-BE49-F238E27FC236}">
                <a16:creationId xmlns:a16="http://schemas.microsoft.com/office/drawing/2014/main" id="{042A1FC4-8873-DC14-05BD-56471F23C03E}"/>
              </a:ext>
            </a:extLst>
          </p:cNvPr>
          <p:cNvGrpSpPr/>
          <p:nvPr/>
        </p:nvGrpSpPr>
        <p:grpSpPr>
          <a:xfrm>
            <a:off x="167317" y="4245739"/>
            <a:ext cx="4834929" cy="834760"/>
            <a:chOff x="7907898" y="2207507"/>
            <a:chExt cx="3939754" cy="773322"/>
          </a:xfrm>
        </p:grpSpPr>
        <p:grpSp>
          <p:nvGrpSpPr>
            <p:cNvPr id="59" name="Группа 58">
              <a:extLst>
                <a:ext uri="{FF2B5EF4-FFF2-40B4-BE49-F238E27FC236}">
                  <a16:creationId xmlns:a16="http://schemas.microsoft.com/office/drawing/2014/main" id="{4772C497-989D-63B7-9684-A0E989E58786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62" name="Группа 61">
                <a:extLst>
                  <a:ext uri="{FF2B5EF4-FFF2-40B4-BE49-F238E27FC236}">
                    <a16:creationId xmlns:a16="http://schemas.microsoft.com/office/drawing/2014/main" id="{2F590882-7B49-D2B0-004C-4FA1B736A013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899" name="Freeform 169">
                  <a:extLst>
                    <a:ext uri="{FF2B5EF4-FFF2-40B4-BE49-F238E27FC236}">
                      <a16:creationId xmlns:a16="http://schemas.microsoft.com/office/drawing/2014/main" id="{CA4EC0A6-CA4A-86C2-6631-AA06834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901" name="Группа 900">
                  <a:extLst>
                    <a:ext uri="{FF2B5EF4-FFF2-40B4-BE49-F238E27FC236}">
                      <a16:creationId xmlns:a16="http://schemas.microsoft.com/office/drawing/2014/main" id="{AAC3D8A0-8389-BA1F-558C-87C5F8992EDD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902" name="Freeform 163">
                    <a:extLst>
                      <a:ext uri="{FF2B5EF4-FFF2-40B4-BE49-F238E27FC236}">
                        <a16:creationId xmlns:a16="http://schemas.microsoft.com/office/drawing/2014/main" id="{D89E8D56-5978-31A1-2641-A3E103E1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903" name="Freeform 164">
                    <a:extLst>
                      <a:ext uri="{FF2B5EF4-FFF2-40B4-BE49-F238E27FC236}">
                        <a16:creationId xmlns:a16="http://schemas.microsoft.com/office/drawing/2014/main" id="{060174B9-2926-F3CE-D59B-BD745695C3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904" name="Freeform 165">
                    <a:extLst>
                      <a:ext uri="{FF2B5EF4-FFF2-40B4-BE49-F238E27FC236}">
                        <a16:creationId xmlns:a16="http://schemas.microsoft.com/office/drawing/2014/main" id="{55A5A7DE-23FB-BC8D-BFC1-0BA8ED7CD6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63" name="Группа 1543">
                <a:extLst>
                  <a:ext uri="{FF2B5EF4-FFF2-40B4-BE49-F238E27FC236}">
                    <a16:creationId xmlns:a16="http://schemas.microsoft.com/office/drawing/2014/main" id="{32B73E5F-490C-247F-48F6-28D37038E794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896" name="Freeform 1284">
                  <a:extLst>
                    <a:ext uri="{FF2B5EF4-FFF2-40B4-BE49-F238E27FC236}">
                      <a16:creationId xmlns:a16="http://schemas.microsoft.com/office/drawing/2014/main" id="{1BE11FF9-4FB4-02AE-D644-D5F8E238C3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897" name="Oval 1286">
                  <a:extLst>
                    <a:ext uri="{FF2B5EF4-FFF2-40B4-BE49-F238E27FC236}">
                      <a16:creationId xmlns:a16="http://schemas.microsoft.com/office/drawing/2014/main" id="{B914BD2D-DD50-53A8-3776-2119EADAF3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898" name="Freeform 1287">
                  <a:extLst>
                    <a:ext uri="{FF2B5EF4-FFF2-40B4-BE49-F238E27FC236}">
                      <a16:creationId xmlns:a16="http://schemas.microsoft.com/office/drawing/2014/main" id="{A84832B8-D5F2-132C-E0B1-AFDDD95309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60" name="Заголовок 5">
              <a:extLst>
                <a:ext uri="{FF2B5EF4-FFF2-40B4-BE49-F238E27FC236}">
                  <a16:creationId xmlns:a16="http://schemas.microsoft.com/office/drawing/2014/main" id="{67F2B51F-443B-A506-2A19-7485C9DB189B}"/>
                </a:ext>
              </a:extLst>
            </p:cNvPr>
            <p:cNvSpPr txBox="1">
              <a:spLocks/>
            </p:cNvSpPr>
            <p:nvPr/>
          </p:nvSpPr>
          <p:spPr>
            <a:xfrm>
              <a:off x="8639048" y="2347331"/>
              <a:ext cx="3031770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региональные операторы по обращению с ТКО;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61" name="Прямоугольник 60">
              <a:extLst>
                <a:ext uri="{FF2B5EF4-FFF2-40B4-BE49-F238E27FC236}">
                  <a16:creationId xmlns:a16="http://schemas.microsoft.com/office/drawing/2014/main" id="{D4543033-AEE9-298C-CA42-743D23B9DBEC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19" name="Группа 918">
            <a:extLst>
              <a:ext uri="{FF2B5EF4-FFF2-40B4-BE49-F238E27FC236}">
                <a16:creationId xmlns:a16="http://schemas.microsoft.com/office/drawing/2014/main" id="{D830D12A-7C9F-7421-B65D-A8970FC58FF7}"/>
              </a:ext>
            </a:extLst>
          </p:cNvPr>
          <p:cNvGrpSpPr/>
          <p:nvPr/>
        </p:nvGrpSpPr>
        <p:grpSpPr>
          <a:xfrm>
            <a:off x="4958964" y="1128722"/>
            <a:ext cx="501669" cy="5396626"/>
            <a:chOff x="4781787" y="813860"/>
            <a:chExt cx="557433" cy="5911994"/>
          </a:xfrm>
        </p:grpSpPr>
        <p:cxnSp>
          <p:nvCxnSpPr>
            <p:cNvPr id="920" name="Прямая соединительная линия 919">
              <a:extLst>
                <a:ext uri="{FF2B5EF4-FFF2-40B4-BE49-F238E27FC236}">
                  <a16:creationId xmlns:a16="http://schemas.microsoft.com/office/drawing/2014/main" id="{9D9EB9DF-86E1-4886-740A-AC5B96BFAA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62386" y="813860"/>
              <a:ext cx="1846" cy="5911994"/>
            </a:xfrm>
            <a:prstGeom prst="line">
              <a:avLst/>
            </a:prstGeom>
            <a:ln>
              <a:solidFill>
                <a:srgbClr val="5AA0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21" name="Группа 920">
              <a:extLst>
                <a:ext uri="{FF2B5EF4-FFF2-40B4-BE49-F238E27FC236}">
                  <a16:creationId xmlns:a16="http://schemas.microsoft.com/office/drawing/2014/main" id="{B987C9EB-46EB-C992-BE85-291CD08D8E9D}"/>
                </a:ext>
              </a:extLst>
            </p:cNvPr>
            <p:cNvGrpSpPr/>
            <p:nvPr/>
          </p:nvGrpSpPr>
          <p:grpSpPr>
            <a:xfrm>
              <a:off x="4781787" y="1539658"/>
              <a:ext cx="557433" cy="4550529"/>
              <a:chOff x="4791779" y="1415833"/>
              <a:chExt cx="557433" cy="4550529"/>
            </a:xfrm>
          </p:grpSpPr>
          <p:grpSp>
            <p:nvGrpSpPr>
              <p:cNvPr id="922" name="Группа 921">
                <a:extLst>
                  <a:ext uri="{FF2B5EF4-FFF2-40B4-BE49-F238E27FC236}">
                    <a16:creationId xmlns:a16="http://schemas.microsoft.com/office/drawing/2014/main" id="{5A70FC91-47D5-3AD1-F429-A4F280CDF39F}"/>
                  </a:ext>
                </a:extLst>
              </p:cNvPr>
              <p:cNvGrpSpPr/>
              <p:nvPr/>
            </p:nvGrpSpPr>
            <p:grpSpPr>
              <a:xfrm>
                <a:off x="4791779" y="1639734"/>
                <a:ext cx="557433" cy="3620755"/>
                <a:chOff x="356288" y="1161820"/>
                <a:chExt cx="557433" cy="3620755"/>
              </a:xfrm>
            </p:grpSpPr>
            <p:cxnSp>
              <p:nvCxnSpPr>
                <p:cNvPr id="925" name="Прямая соединительная линия 924">
                  <a:extLst>
                    <a:ext uri="{FF2B5EF4-FFF2-40B4-BE49-F238E27FC236}">
                      <a16:creationId xmlns:a16="http://schemas.microsoft.com/office/drawing/2014/main" id="{7C789009-034E-00D5-DFFD-5E3C5E41A7AC}"/>
                    </a:ext>
                  </a:extLst>
                </p:cNvPr>
                <p:cNvCxnSpPr/>
                <p:nvPr/>
              </p:nvCxnSpPr>
              <p:spPr>
                <a:xfrm>
                  <a:off x="632928" y="1161820"/>
                  <a:ext cx="4144" cy="324000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26" name="Группа 39">
                  <a:extLst>
                    <a:ext uri="{FF2B5EF4-FFF2-40B4-BE49-F238E27FC236}">
                      <a16:creationId xmlns:a16="http://schemas.microsoft.com/office/drawing/2014/main" id="{8CE76497-3B37-DBBC-B487-6AB167686B23}"/>
                    </a:ext>
                  </a:extLst>
                </p:cNvPr>
                <p:cNvGrpSpPr/>
                <p:nvPr/>
              </p:nvGrpSpPr>
              <p:grpSpPr>
                <a:xfrm>
                  <a:off x="356288" y="3355700"/>
                  <a:ext cx="557433" cy="557433"/>
                  <a:chOff x="5538566" y="2510133"/>
                  <a:chExt cx="743353" cy="743353"/>
                </a:xfrm>
              </p:grpSpPr>
              <p:sp>
                <p:nvSpPr>
                  <p:cNvPr id="981" name="Овал 980">
                    <a:extLst>
                      <a:ext uri="{FF2B5EF4-FFF2-40B4-BE49-F238E27FC236}">
                        <a16:creationId xmlns:a16="http://schemas.microsoft.com/office/drawing/2014/main" id="{2E83D836-A3A9-718A-4601-C0598FF95BC8}"/>
                      </a:ext>
                    </a:extLst>
                  </p:cNvPr>
                  <p:cNvSpPr/>
                  <p:nvPr/>
                </p:nvSpPr>
                <p:spPr>
                  <a:xfrm>
                    <a:off x="5538566" y="2510133"/>
                    <a:ext cx="743353" cy="74335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982" name="Группа 1545">
                    <a:extLst>
                      <a:ext uri="{FF2B5EF4-FFF2-40B4-BE49-F238E27FC236}">
                        <a16:creationId xmlns:a16="http://schemas.microsoft.com/office/drawing/2014/main" id="{2C72206F-8CD4-20A2-A92B-AF47DBE7BC4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5699637" y="2629173"/>
                    <a:ext cx="396291" cy="496800"/>
                    <a:chOff x="7593013" y="5494337"/>
                    <a:chExt cx="438150" cy="549276"/>
                  </a:xfrm>
                  <a:solidFill>
                    <a:schemeClr val="bg1"/>
                  </a:solidFill>
                </p:grpSpPr>
                <p:sp>
                  <p:nvSpPr>
                    <p:cNvPr id="983" name="Freeform 1285">
                      <a:extLst>
                        <a:ext uri="{FF2B5EF4-FFF2-40B4-BE49-F238E27FC236}">
                          <a16:creationId xmlns:a16="http://schemas.microsoft.com/office/drawing/2014/main" id="{C19007D0-08F3-1B41-821B-652F397833E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593013" y="5494337"/>
                      <a:ext cx="282575" cy="282575"/>
                    </a:xfrm>
                    <a:custGeom>
                      <a:avLst/>
                      <a:gdLst>
                        <a:gd name="T0" fmla="*/ 646 w 786"/>
                        <a:gd name="T1" fmla="*/ 140 h 787"/>
                        <a:gd name="T2" fmla="*/ 140 w 786"/>
                        <a:gd name="T3" fmla="*/ 140 h 787"/>
                        <a:gd name="T4" fmla="*/ 140 w 786"/>
                        <a:gd name="T5" fmla="*/ 647 h 787"/>
                        <a:gd name="T6" fmla="*/ 646 w 786"/>
                        <a:gd name="T7" fmla="*/ 647 h 787"/>
                        <a:gd name="T8" fmla="*/ 646 w 786"/>
                        <a:gd name="T9" fmla="*/ 140 h 787"/>
                        <a:gd name="T10" fmla="*/ 543 w 786"/>
                        <a:gd name="T11" fmla="*/ 482 h 787"/>
                        <a:gd name="T12" fmla="*/ 543 w 786"/>
                        <a:gd name="T13" fmla="*/ 482 h 787"/>
                        <a:gd name="T14" fmla="*/ 514 w 786"/>
                        <a:gd name="T15" fmla="*/ 524 h 787"/>
                        <a:gd name="T16" fmla="*/ 489 w 786"/>
                        <a:gd name="T17" fmla="*/ 560 h 787"/>
                        <a:gd name="T18" fmla="*/ 443 w 786"/>
                        <a:gd name="T19" fmla="*/ 627 h 787"/>
                        <a:gd name="T20" fmla="*/ 416 w 786"/>
                        <a:gd name="T21" fmla="*/ 648 h 787"/>
                        <a:gd name="T22" fmla="*/ 385 w 786"/>
                        <a:gd name="T23" fmla="*/ 656 h 787"/>
                        <a:gd name="T24" fmla="*/ 355 w 786"/>
                        <a:gd name="T25" fmla="*/ 656 h 787"/>
                        <a:gd name="T26" fmla="*/ 325 w 786"/>
                        <a:gd name="T27" fmla="*/ 648 h 787"/>
                        <a:gd name="T28" fmla="*/ 298 w 786"/>
                        <a:gd name="T29" fmla="*/ 627 h 787"/>
                        <a:gd name="T30" fmla="*/ 256 w 786"/>
                        <a:gd name="T31" fmla="*/ 567 h 787"/>
                        <a:gd name="T32" fmla="*/ 231 w 786"/>
                        <a:gd name="T33" fmla="*/ 531 h 787"/>
                        <a:gd name="T34" fmla="*/ 108 w 786"/>
                        <a:gd name="T35" fmla="*/ 353 h 787"/>
                        <a:gd name="T36" fmla="*/ 103 w 786"/>
                        <a:gd name="T37" fmla="*/ 327 h 787"/>
                        <a:gd name="T38" fmla="*/ 117 w 786"/>
                        <a:gd name="T39" fmla="*/ 305 h 787"/>
                        <a:gd name="T40" fmla="*/ 146 w 786"/>
                        <a:gd name="T41" fmla="*/ 285 h 787"/>
                        <a:gd name="T42" fmla="*/ 195 w 786"/>
                        <a:gd name="T43" fmla="*/ 294 h 787"/>
                        <a:gd name="T44" fmla="*/ 317 w 786"/>
                        <a:gd name="T45" fmla="*/ 471 h 787"/>
                        <a:gd name="T46" fmla="*/ 318 w 786"/>
                        <a:gd name="T47" fmla="*/ 471 h 787"/>
                        <a:gd name="T48" fmla="*/ 353 w 786"/>
                        <a:gd name="T49" fmla="*/ 523 h 787"/>
                        <a:gd name="T50" fmla="*/ 371 w 786"/>
                        <a:gd name="T51" fmla="*/ 529 h 787"/>
                        <a:gd name="T52" fmla="*/ 386 w 786"/>
                        <a:gd name="T53" fmla="*/ 525 h 787"/>
                        <a:gd name="T54" fmla="*/ 397 w 786"/>
                        <a:gd name="T55" fmla="*/ 509 h 787"/>
                        <a:gd name="T56" fmla="*/ 397 w 786"/>
                        <a:gd name="T57" fmla="*/ 509 h 787"/>
                        <a:gd name="T58" fmla="*/ 397 w 786"/>
                        <a:gd name="T59" fmla="*/ 509 h 787"/>
                        <a:gd name="T60" fmla="*/ 457 w 786"/>
                        <a:gd name="T61" fmla="*/ 423 h 787"/>
                        <a:gd name="T62" fmla="*/ 457 w 786"/>
                        <a:gd name="T63" fmla="*/ 423 h 787"/>
                        <a:gd name="T64" fmla="*/ 580 w 786"/>
                        <a:gd name="T65" fmla="*/ 245 h 787"/>
                        <a:gd name="T66" fmla="*/ 628 w 786"/>
                        <a:gd name="T67" fmla="*/ 236 h 787"/>
                        <a:gd name="T68" fmla="*/ 657 w 786"/>
                        <a:gd name="T69" fmla="*/ 256 h 787"/>
                        <a:gd name="T70" fmla="*/ 671 w 786"/>
                        <a:gd name="T71" fmla="*/ 279 h 787"/>
                        <a:gd name="T72" fmla="*/ 666 w 786"/>
                        <a:gd name="T73" fmla="*/ 305 h 787"/>
                        <a:gd name="T74" fmla="*/ 543 w 786"/>
                        <a:gd name="T75" fmla="*/ 482 h 7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86" h="787">
                          <a:moveTo>
                            <a:pt x="646" y="140"/>
                          </a:moveTo>
                          <a:cubicBezTo>
                            <a:pt x="506" y="1"/>
                            <a:pt x="280" y="0"/>
                            <a:pt x="140" y="140"/>
                          </a:cubicBezTo>
                          <a:cubicBezTo>
                            <a:pt x="0" y="280"/>
                            <a:pt x="0" y="507"/>
                            <a:pt x="140" y="647"/>
                          </a:cubicBezTo>
                          <a:cubicBezTo>
                            <a:pt x="280" y="787"/>
                            <a:pt x="506" y="787"/>
                            <a:pt x="646" y="647"/>
                          </a:cubicBezTo>
                          <a:cubicBezTo>
                            <a:pt x="786" y="507"/>
                            <a:pt x="786" y="280"/>
                            <a:pt x="646" y="140"/>
                          </a:cubicBezTo>
                          <a:close/>
                          <a:moveTo>
                            <a:pt x="543" y="482"/>
                          </a:moveTo>
                          <a:lnTo>
                            <a:pt x="543" y="482"/>
                          </a:lnTo>
                          <a:lnTo>
                            <a:pt x="514" y="524"/>
                          </a:lnTo>
                          <a:lnTo>
                            <a:pt x="489" y="560"/>
                          </a:lnTo>
                          <a:lnTo>
                            <a:pt x="443" y="627"/>
                          </a:lnTo>
                          <a:cubicBezTo>
                            <a:pt x="437" y="635"/>
                            <a:pt x="428" y="642"/>
                            <a:pt x="416" y="648"/>
                          </a:cubicBezTo>
                          <a:cubicBezTo>
                            <a:pt x="406" y="653"/>
                            <a:pt x="395" y="655"/>
                            <a:pt x="385" y="656"/>
                          </a:cubicBezTo>
                          <a:lnTo>
                            <a:pt x="355" y="656"/>
                          </a:lnTo>
                          <a:cubicBezTo>
                            <a:pt x="346" y="655"/>
                            <a:pt x="335" y="653"/>
                            <a:pt x="325" y="648"/>
                          </a:cubicBezTo>
                          <a:cubicBezTo>
                            <a:pt x="313" y="642"/>
                            <a:pt x="304" y="635"/>
                            <a:pt x="298" y="627"/>
                          </a:cubicBezTo>
                          <a:lnTo>
                            <a:pt x="256" y="567"/>
                          </a:lnTo>
                          <a:lnTo>
                            <a:pt x="231" y="531"/>
                          </a:lnTo>
                          <a:lnTo>
                            <a:pt x="108" y="353"/>
                          </a:lnTo>
                          <a:cubicBezTo>
                            <a:pt x="103" y="346"/>
                            <a:pt x="101" y="336"/>
                            <a:pt x="103" y="327"/>
                          </a:cubicBezTo>
                          <a:cubicBezTo>
                            <a:pt x="105" y="318"/>
                            <a:pt x="110" y="310"/>
                            <a:pt x="117" y="305"/>
                          </a:cubicBezTo>
                          <a:lnTo>
                            <a:pt x="146" y="285"/>
                          </a:lnTo>
                          <a:cubicBezTo>
                            <a:pt x="162" y="274"/>
                            <a:pt x="184" y="278"/>
                            <a:pt x="195" y="294"/>
                          </a:cubicBezTo>
                          <a:lnTo>
                            <a:pt x="317" y="471"/>
                          </a:lnTo>
                          <a:lnTo>
                            <a:pt x="318" y="471"/>
                          </a:lnTo>
                          <a:lnTo>
                            <a:pt x="353" y="523"/>
                          </a:lnTo>
                          <a:cubicBezTo>
                            <a:pt x="356" y="525"/>
                            <a:pt x="361" y="528"/>
                            <a:pt x="371" y="529"/>
                          </a:cubicBezTo>
                          <a:cubicBezTo>
                            <a:pt x="379" y="528"/>
                            <a:pt x="384" y="526"/>
                            <a:pt x="386" y="525"/>
                          </a:cubicBezTo>
                          <a:lnTo>
                            <a:pt x="397" y="509"/>
                          </a:lnTo>
                          <a:lnTo>
                            <a:pt x="397" y="509"/>
                          </a:lnTo>
                          <a:lnTo>
                            <a:pt x="397" y="509"/>
                          </a:lnTo>
                          <a:lnTo>
                            <a:pt x="457" y="423"/>
                          </a:lnTo>
                          <a:lnTo>
                            <a:pt x="457" y="423"/>
                          </a:lnTo>
                          <a:lnTo>
                            <a:pt x="580" y="245"/>
                          </a:lnTo>
                          <a:cubicBezTo>
                            <a:pt x="591" y="229"/>
                            <a:pt x="612" y="225"/>
                            <a:pt x="628" y="236"/>
                          </a:cubicBezTo>
                          <a:lnTo>
                            <a:pt x="657" y="256"/>
                          </a:lnTo>
                          <a:cubicBezTo>
                            <a:pt x="665" y="261"/>
                            <a:pt x="670" y="270"/>
                            <a:pt x="671" y="279"/>
                          </a:cubicBezTo>
                          <a:cubicBezTo>
                            <a:pt x="673" y="288"/>
                            <a:pt x="671" y="297"/>
                            <a:pt x="666" y="305"/>
                          </a:cubicBezTo>
                          <a:lnTo>
                            <a:pt x="543" y="48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1288">
                      <a:extLst>
                        <a:ext uri="{FF2B5EF4-FFF2-40B4-BE49-F238E27FC236}">
                          <a16:creationId xmlns:a16="http://schemas.microsoft.com/office/drawing/2014/main" id="{9CA351B1-59FF-C65C-8131-77523EBD0B63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645400" y="5540375"/>
                      <a:ext cx="385763" cy="503238"/>
                    </a:xfrm>
                    <a:custGeom>
                      <a:avLst/>
                      <a:gdLst>
                        <a:gd name="T0" fmla="*/ 973 w 1069"/>
                        <a:gd name="T1" fmla="*/ 0 h 1396"/>
                        <a:gd name="T2" fmla="*/ 531 w 1069"/>
                        <a:gd name="T3" fmla="*/ 0 h 1396"/>
                        <a:gd name="T4" fmla="*/ 637 w 1069"/>
                        <a:gd name="T5" fmla="*/ 268 h 1396"/>
                        <a:gd name="T6" fmla="*/ 246 w 1069"/>
                        <a:gd name="T7" fmla="*/ 659 h 1396"/>
                        <a:gd name="T8" fmla="*/ 0 w 1069"/>
                        <a:gd name="T9" fmla="*/ 572 h 1396"/>
                        <a:gd name="T10" fmla="*/ 0 w 1069"/>
                        <a:gd name="T11" fmla="*/ 1099 h 1396"/>
                        <a:gd name="T12" fmla="*/ 0 w 1069"/>
                        <a:gd name="T13" fmla="*/ 1241 h 1396"/>
                        <a:gd name="T14" fmla="*/ 0 w 1069"/>
                        <a:gd name="T15" fmla="*/ 1299 h 1396"/>
                        <a:gd name="T16" fmla="*/ 96 w 1069"/>
                        <a:gd name="T17" fmla="*/ 1396 h 1396"/>
                        <a:gd name="T18" fmla="*/ 973 w 1069"/>
                        <a:gd name="T19" fmla="*/ 1396 h 1396"/>
                        <a:gd name="T20" fmla="*/ 1068 w 1069"/>
                        <a:gd name="T21" fmla="*/ 1306 h 1396"/>
                        <a:gd name="T22" fmla="*/ 1068 w 1069"/>
                        <a:gd name="T23" fmla="*/ 1276 h 1396"/>
                        <a:gd name="T24" fmla="*/ 1069 w 1069"/>
                        <a:gd name="T25" fmla="*/ 1276 h 1396"/>
                        <a:gd name="T26" fmla="*/ 1069 w 1069"/>
                        <a:gd name="T27" fmla="*/ 1273 h 1396"/>
                        <a:gd name="T28" fmla="*/ 1069 w 1069"/>
                        <a:gd name="T29" fmla="*/ 1245 h 1396"/>
                        <a:gd name="T30" fmla="*/ 1069 w 1069"/>
                        <a:gd name="T31" fmla="*/ 493 h 1396"/>
                        <a:gd name="T32" fmla="*/ 1069 w 1069"/>
                        <a:gd name="T33" fmla="*/ 463 h 1396"/>
                        <a:gd name="T34" fmla="*/ 1069 w 1069"/>
                        <a:gd name="T35" fmla="*/ 441 h 1396"/>
                        <a:gd name="T36" fmla="*/ 1069 w 1069"/>
                        <a:gd name="T37" fmla="*/ 397 h 1396"/>
                        <a:gd name="T38" fmla="*/ 1069 w 1069"/>
                        <a:gd name="T39" fmla="*/ 97 h 1396"/>
                        <a:gd name="T40" fmla="*/ 973 w 1069"/>
                        <a:gd name="T41" fmla="*/ 0 h 1396"/>
                        <a:gd name="T42" fmla="*/ 737 w 1069"/>
                        <a:gd name="T43" fmla="*/ 198 h 1396"/>
                        <a:gd name="T44" fmla="*/ 737 w 1069"/>
                        <a:gd name="T45" fmla="*/ 198 h 1396"/>
                        <a:gd name="T46" fmla="*/ 938 w 1069"/>
                        <a:gd name="T47" fmla="*/ 198 h 1396"/>
                        <a:gd name="T48" fmla="*/ 938 w 1069"/>
                        <a:gd name="T49" fmla="*/ 260 h 1396"/>
                        <a:gd name="T50" fmla="*/ 737 w 1069"/>
                        <a:gd name="T51" fmla="*/ 260 h 1396"/>
                        <a:gd name="T52" fmla="*/ 737 w 1069"/>
                        <a:gd name="T53" fmla="*/ 198 h 1396"/>
                        <a:gd name="T54" fmla="*/ 737 w 1069"/>
                        <a:gd name="T55" fmla="*/ 375 h 1396"/>
                        <a:gd name="T56" fmla="*/ 737 w 1069"/>
                        <a:gd name="T57" fmla="*/ 375 h 1396"/>
                        <a:gd name="T58" fmla="*/ 938 w 1069"/>
                        <a:gd name="T59" fmla="*/ 375 h 1396"/>
                        <a:gd name="T60" fmla="*/ 938 w 1069"/>
                        <a:gd name="T61" fmla="*/ 436 h 1396"/>
                        <a:gd name="T62" fmla="*/ 737 w 1069"/>
                        <a:gd name="T63" fmla="*/ 436 h 1396"/>
                        <a:gd name="T64" fmla="*/ 737 w 1069"/>
                        <a:gd name="T65" fmla="*/ 375 h 1396"/>
                        <a:gd name="T66" fmla="*/ 664 w 1069"/>
                        <a:gd name="T67" fmla="*/ 1189 h 1396"/>
                        <a:gd name="T68" fmla="*/ 664 w 1069"/>
                        <a:gd name="T69" fmla="*/ 1189 h 1396"/>
                        <a:gd name="T70" fmla="*/ 116 w 1069"/>
                        <a:gd name="T71" fmla="*/ 1189 h 1396"/>
                        <a:gd name="T72" fmla="*/ 116 w 1069"/>
                        <a:gd name="T73" fmla="*/ 1127 h 1396"/>
                        <a:gd name="T74" fmla="*/ 664 w 1069"/>
                        <a:gd name="T75" fmla="*/ 1127 h 1396"/>
                        <a:gd name="T76" fmla="*/ 664 w 1069"/>
                        <a:gd name="T77" fmla="*/ 1189 h 1396"/>
                        <a:gd name="T78" fmla="*/ 664 w 1069"/>
                        <a:gd name="T79" fmla="*/ 1007 h 1396"/>
                        <a:gd name="T80" fmla="*/ 664 w 1069"/>
                        <a:gd name="T81" fmla="*/ 1007 h 1396"/>
                        <a:gd name="T82" fmla="*/ 116 w 1069"/>
                        <a:gd name="T83" fmla="*/ 1007 h 1396"/>
                        <a:gd name="T84" fmla="*/ 116 w 1069"/>
                        <a:gd name="T85" fmla="*/ 945 h 1396"/>
                        <a:gd name="T86" fmla="*/ 664 w 1069"/>
                        <a:gd name="T87" fmla="*/ 945 h 1396"/>
                        <a:gd name="T88" fmla="*/ 664 w 1069"/>
                        <a:gd name="T89" fmla="*/ 1007 h 1396"/>
                        <a:gd name="T90" fmla="*/ 664 w 1069"/>
                        <a:gd name="T91" fmla="*/ 824 h 1396"/>
                        <a:gd name="T92" fmla="*/ 664 w 1069"/>
                        <a:gd name="T93" fmla="*/ 824 h 1396"/>
                        <a:gd name="T94" fmla="*/ 116 w 1069"/>
                        <a:gd name="T95" fmla="*/ 824 h 1396"/>
                        <a:gd name="T96" fmla="*/ 116 w 1069"/>
                        <a:gd name="T97" fmla="*/ 763 h 1396"/>
                        <a:gd name="T98" fmla="*/ 664 w 1069"/>
                        <a:gd name="T99" fmla="*/ 763 h 1396"/>
                        <a:gd name="T100" fmla="*/ 664 w 1069"/>
                        <a:gd name="T101" fmla="*/ 824 h 13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1069" h="1396">
                          <a:moveTo>
                            <a:pt x="973" y="0"/>
                          </a:moveTo>
                          <a:lnTo>
                            <a:pt x="531" y="0"/>
                          </a:lnTo>
                          <a:cubicBezTo>
                            <a:pt x="597" y="70"/>
                            <a:pt x="637" y="164"/>
                            <a:pt x="637" y="268"/>
                          </a:cubicBezTo>
                          <a:cubicBezTo>
                            <a:pt x="637" y="484"/>
                            <a:pt x="462" y="659"/>
                            <a:pt x="246" y="659"/>
                          </a:cubicBezTo>
                          <a:cubicBezTo>
                            <a:pt x="153" y="659"/>
                            <a:pt x="67" y="626"/>
                            <a:pt x="0" y="572"/>
                          </a:cubicBezTo>
                          <a:lnTo>
                            <a:pt x="0" y="1099"/>
                          </a:lnTo>
                          <a:lnTo>
                            <a:pt x="0" y="1241"/>
                          </a:lnTo>
                          <a:lnTo>
                            <a:pt x="0" y="1299"/>
                          </a:lnTo>
                          <a:cubicBezTo>
                            <a:pt x="0" y="1352"/>
                            <a:pt x="43" y="1396"/>
                            <a:pt x="96" y="1396"/>
                          </a:cubicBezTo>
                          <a:lnTo>
                            <a:pt x="973" y="1396"/>
                          </a:lnTo>
                          <a:cubicBezTo>
                            <a:pt x="1023" y="1396"/>
                            <a:pt x="1064" y="1356"/>
                            <a:pt x="1068" y="1306"/>
                          </a:cubicBezTo>
                          <a:lnTo>
                            <a:pt x="1068" y="1276"/>
                          </a:lnTo>
                          <a:lnTo>
                            <a:pt x="1069" y="1276"/>
                          </a:lnTo>
                          <a:lnTo>
                            <a:pt x="1069" y="1273"/>
                          </a:lnTo>
                          <a:lnTo>
                            <a:pt x="1069" y="1245"/>
                          </a:lnTo>
                          <a:lnTo>
                            <a:pt x="1069" y="493"/>
                          </a:lnTo>
                          <a:lnTo>
                            <a:pt x="1069" y="463"/>
                          </a:lnTo>
                          <a:lnTo>
                            <a:pt x="1069" y="441"/>
                          </a:lnTo>
                          <a:lnTo>
                            <a:pt x="1069" y="397"/>
                          </a:lnTo>
                          <a:lnTo>
                            <a:pt x="1069" y="97"/>
                          </a:lnTo>
                          <a:cubicBezTo>
                            <a:pt x="1069" y="44"/>
                            <a:pt x="1026" y="0"/>
                            <a:pt x="973" y="0"/>
                          </a:cubicBezTo>
                          <a:close/>
                          <a:moveTo>
                            <a:pt x="737" y="198"/>
                          </a:moveTo>
                          <a:lnTo>
                            <a:pt x="737" y="198"/>
                          </a:lnTo>
                          <a:lnTo>
                            <a:pt x="938" y="198"/>
                          </a:lnTo>
                          <a:lnTo>
                            <a:pt x="938" y="260"/>
                          </a:lnTo>
                          <a:lnTo>
                            <a:pt x="737" y="260"/>
                          </a:lnTo>
                          <a:lnTo>
                            <a:pt x="737" y="198"/>
                          </a:lnTo>
                          <a:close/>
                          <a:moveTo>
                            <a:pt x="737" y="375"/>
                          </a:moveTo>
                          <a:lnTo>
                            <a:pt x="737" y="375"/>
                          </a:lnTo>
                          <a:lnTo>
                            <a:pt x="938" y="375"/>
                          </a:lnTo>
                          <a:lnTo>
                            <a:pt x="938" y="436"/>
                          </a:lnTo>
                          <a:lnTo>
                            <a:pt x="737" y="436"/>
                          </a:lnTo>
                          <a:lnTo>
                            <a:pt x="737" y="375"/>
                          </a:lnTo>
                          <a:close/>
                          <a:moveTo>
                            <a:pt x="664" y="1189"/>
                          </a:moveTo>
                          <a:lnTo>
                            <a:pt x="664" y="1189"/>
                          </a:lnTo>
                          <a:lnTo>
                            <a:pt x="116" y="1189"/>
                          </a:lnTo>
                          <a:lnTo>
                            <a:pt x="116" y="1127"/>
                          </a:lnTo>
                          <a:lnTo>
                            <a:pt x="664" y="1127"/>
                          </a:lnTo>
                          <a:lnTo>
                            <a:pt x="664" y="1189"/>
                          </a:lnTo>
                          <a:close/>
                          <a:moveTo>
                            <a:pt x="664" y="1007"/>
                          </a:moveTo>
                          <a:lnTo>
                            <a:pt x="664" y="1007"/>
                          </a:lnTo>
                          <a:lnTo>
                            <a:pt x="116" y="1007"/>
                          </a:lnTo>
                          <a:lnTo>
                            <a:pt x="116" y="945"/>
                          </a:lnTo>
                          <a:lnTo>
                            <a:pt x="664" y="945"/>
                          </a:lnTo>
                          <a:lnTo>
                            <a:pt x="664" y="1007"/>
                          </a:lnTo>
                          <a:close/>
                          <a:moveTo>
                            <a:pt x="664" y="824"/>
                          </a:moveTo>
                          <a:lnTo>
                            <a:pt x="664" y="824"/>
                          </a:lnTo>
                          <a:lnTo>
                            <a:pt x="116" y="824"/>
                          </a:lnTo>
                          <a:lnTo>
                            <a:pt x="116" y="763"/>
                          </a:lnTo>
                          <a:lnTo>
                            <a:pt x="664" y="763"/>
                          </a:lnTo>
                          <a:lnTo>
                            <a:pt x="664" y="824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927" name="Группа 926">
                  <a:extLst>
                    <a:ext uri="{FF2B5EF4-FFF2-40B4-BE49-F238E27FC236}">
                      <a16:creationId xmlns:a16="http://schemas.microsoft.com/office/drawing/2014/main" id="{F7CE2E1B-12DF-2FF5-5AB9-53CBA87799A9}"/>
                    </a:ext>
                  </a:extLst>
                </p:cNvPr>
                <p:cNvGrpSpPr/>
                <p:nvPr/>
              </p:nvGrpSpPr>
              <p:grpSpPr>
                <a:xfrm>
                  <a:off x="356288" y="1616816"/>
                  <a:ext cx="557433" cy="557433"/>
                  <a:chOff x="356288" y="1616816"/>
                  <a:chExt cx="557433" cy="557433"/>
                </a:xfrm>
              </p:grpSpPr>
              <p:sp>
                <p:nvSpPr>
                  <p:cNvPr id="977" name="Овал 976">
                    <a:extLst>
                      <a:ext uri="{FF2B5EF4-FFF2-40B4-BE49-F238E27FC236}">
                        <a16:creationId xmlns:a16="http://schemas.microsoft.com/office/drawing/2014/main" id="{198BB132-BD8D-6C72-69D0-F15AB13FD659}"/>
                      </a:ext>
                    </a:extLst>
                  </p:cNvPr>
                  <p:cNvSpPr/>
                  <p:nvPr/>
                </p:nvSpPr>
                <p:spPr>
                  <a:xfrm>
                    <a:off x="356288" y="1616816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978" name="Группа 85">
                    <a:extLst>
                      <a:ext uri="{FF2B5EF4-FFF2-40B4-BE49-F238E27FC236}">
                        <a16:creationId xmlns:a16="http://schemas.microsoft.com/office/drawing/2014/main" id="{0A187C7B-0B1E-8D09-75BA-72284F4FEA0D}"/>
                      </a:ext>
                    </a:extLst>
                  </p:cNvPr>
                  <p:cNvGrpSpPr/>
                  <p:nvPr/>
                </p:nvGrpSpPr>
                <p:grpSpPr>
                  <a:xfrm>
                    <a:off x="485250" y="1693251"/>
                    <a:ext cx="295343" cy="372957"/>
                    <a:chOff x="5603350" y="3090251"/>
                    <a:chExt cx="295343" cy="372957"/>
                  </a:xfrm>
                </p:grpSpPr>
                <p:sp>
                  <p:nvSpPr>
                    <p:cNvPr id="979" name="Freeform 1290">
                      <a:extLst>
                        <a:ext uri="{FF2B5EF4-FFF2-40B4-BE49-F238E27FC236}">
                          <a16:creationId xmlns:a16="http://schemas.microsoft.com/office/drawing/2014/main" id="{CB28FCEE-33E8-5642-267F-45FCF61B8B9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631916" y="3113750"/>
                      <a:ext cx="266777" cy="349458"/>
                    </a:xfrm>
                    <a:custGeom>
                      <a:avLst/>
                      <a:gdLst>
                        <a:gd name="T0" fmla="*/ 636 w 1068"/>
                        <a:gd name="T1" fmla="*/ 268 h 1396"/>
                        <a:gd name="T2" fmla="*/ 0 w 1068"/>
                        <a:gd name="T3" fmla="*/ 1099 h 1396"/>
                        <a:gd name="T4" fmla="*/ 95 w 1068"/>
                        <a:gd name="T5" fmla="*/ 1396 h 1396"/>
                        <a:gd name="T6" fmla="*/ 1068 w 1068"/>
                        <a:gd name="T7" fmla="*/ 1276 h 1396"/>
                        <a:gd name="T8" fmla="*/ 1068 w 1068"/>
                        <a:gd name="T9" fmla="*/ 1245 h 1396"/>
                        <a:gd name="T10" fmla="*/ 1068 w 1068"/>
                        <a:gd name="T11" fmla="*/ 441 h 1396"/>
                        <a:gd name="T12" fmla="*/ 972 w 1068"/>
                        <a:gd name="T13" fmla="*/ 0 h 1396"/>
                        <a:gd name="T14" fmla="*/ 838 w 1068"/>
                        <a:gd name="T15" fmla="*/ 829 h 1396"/>
                        <a:gd name="T16" fmla="*/ 820 w 1068"/>
                        <a:gd name="T17" fmla="*/ 834 h 1396"/>
                        <a:gd name="T18" fmla="*/ 816 w 1068"/>
                        <a:gd name="T19" fmla="*/ 846 h 1396"/>
                        <a:gd name="T20" fmla="*/ 795 w 1068"/>
                        <a:gd name="T21" fmla="*/ 840 h 1396"/>
                        <a:gd name="T22" fmla="*/ 775 w 1068"/>
                        <a:gd name="T23" fmla="*/ 846 h 1396"/>
                        <a:gd name="T24" fmla="*/ 770 w 1068"/>
                        <a:gd name="T25" fmla="*/ 834 h 1396"/>
                        <a:gd name="T26" fmla="*/ 752 w 1068"/>
                        <a:gd name="T27" fmla="*/ 829 h 1396"/>
                        <a:gd name="T28" fmla="*/ 752 w 1068"/>
                        <a:gd name="T29" fmla="*/ 815 h 1396"/>
                        <a:gd name="T30" fmla="*/ 747 w 1068"/>
                        <a:gd name="T31" fmla="*/ 799 h 1396"/>
                        <a:gd name="T32" fmla="*/ 741 w 1068"/>
                        <a:gd name="T33" fmla="*/ 788 h 1396"/>
                        <a:gd name="T34" fmla="*/ 752 w 1068"/>
                        <a:gd name="T35" fmla="*/ 775 h 1396"/>
                        <a:gd name="T36" fmla="*/ 752 w 1068"/>
                        <a:gd name="T37" fmla="*/ 762 h 1396"/>
                        <a:gd name="T38" fmla="*/ 770 w 1068"/>
                        <a:gd name="T39" fmla="*/ 757 h 1396"/>
                        <a:gd name="T40" fmla="*/ 775 w 1068"/>
                        <a:gd name="T41" fmla="*/ 745 h 1396"/>
                        <a:gd name="T42" fmla="*/ 793 w 1068"/>
                        <a:gd name="T43" fmla="*/ 749 h 1396"/>
                        <a:gd name="T44" fmla="*/ 803 w 1068"/>
                        <a:gd name="T45" fmla="*/ 741 h 1396"/>
                        <a:gd name="T46" fmla="*/ 817 w 1068"/>
                        <a:gd name="T47" fmla="*/ 755 h 1396"/>
                        <a:gd name="T48" fmla="*/ 829 w 1068"/>
                        <a:gd name="T49" fmla="*/ 752 h 1396"/>
                        <a:gd name="T50" fmla="*/ 834 w 1068"/>
                        <a:gd name="T51" fmla="*/ 772 h 1396"/>
                        <a:gd name="T52" fmla="*/ 849 w 1068"/>
                        <a:gd name="T53" fmla="*/ 787 h 1396"/>
                        <a:gd name="T54" fmla="*/ 843 w 1068"/>
                        <a:gd name="T55" fmla="*/ 799 h 1396"/>
                        <a:gd name="T56" fmla="*/ 839 w 1068"/>
                        <a:gd name="T57" fmla="*/ 815 h 1396"/>
                        <a:gd name="T58" fmla="*/ 835 w 1068"/>
                        <a:gd name="T59" fmla="*/ 823 h 1396"/>
                        <a:gd name="T60" fmla="*/ 856 w 1068"/>
                        <a:gd name="T61" fmla="*/ 831 h 1396"/>
                        <a:gd name="T62" fmla="*/ 861 w 1068"/>
                        <a:gd name="T63" fmla="*/ 821 h 1396"/>
                        <a:gd name="T64" fmla="*/ 867 w 1068"/>
                        <a:gd name="T65" fmla="*/ 801 h 1396"/>
                        <a:gd name="T66" fmla="*/ 867 w 1068"/>
                        <a:gd name="T67" fmla="*/ 789 h 1396"/>
                        <a:gd name="T68" fmla="*/ 861 w 1068"/>
                        <a:gd name="T69" fmla="*/ 769 h 1396"/>
                        <a:gd name="T70" fmla="*/ 855 w 1068"/>
                        <a:gd name="T71" fmla="*/ 759 h 1396"/>
                        <a:gd name="T72" fmla="*/ 911 w 1068"/>
                        <a:gd name="T73" fmla="*/ 751 h 1396"/>
                        <a:gd name="T74" fmla="*/ 854 w 1068"/>
                        <a:gd name="T75" fmla="*/ 834 h 1396"/>
                        <a:gd name="T76" fmla="*/ 827 w 1068"/>
                        <a:gd name="T77" fmla="*/ 638 h 1396"/>
                        <a:gd name="T78" fmla="*/ 827 w 1068"/>
                        <a:gd name="T79" fmla="*/ 738 h 1396"/>
                        <a:gd name="T80" fmla="*/ 907 w 1068"/>
                        <a:gd name="T81" fmla="*/ 375 h 1396"/>
                        <a:gd name="T82" fmla="*/ 710 w 1068"/>
                        <a:gd name="T83" fmla="*/ 375 h 1396"/>
                        <a:gd name="T84" fmla="*/ 764 w 1068"/>
                        <a:gd name="T85" fmla="*/ 637 h 1396"/>
                        <a:gd name="T86" fmla="*/ 680 w 1068"/>
                        <a:gd name="T87" fmla="*/ 637 h 1396"/>
                        <a:gd name="T88" fmla="*/ 742 w 1068"/>
                        <a:gd name="T89" fmla="*/ 751 h 1396"/>
                        <a:gd name="T90" fmla="*/ 741 w 1068"/>
                        <a:gd name="T91" fmla="*/ 768 h 1396"/>
                        <a:gd name="T92" fmla="*/ 729 w 1068"/>
                        <a:gd name="T93" fmla="*/ 772 h 1396"/>
                        <a:gd name="T94" fmla="*/ 733 w 1068"/>
                        <a:gd name="T95" fmla="*/ 795 h 1396"/>
                        <a:gd name="T96" fmla="*/ 725 w 1068"/>
                        <a:gd name="T97" fmla="*/ 804 h 1396"/>
                        <a:gd name="T98" fmla="*/ 740 w 1068"/>
                        <a:gd name="T99" fmla="*/ 821 h 1396"/>
                        <a:gd name="T100" fmla="*/ 737 w 1068"/>
                        <a:gd name="T101" fmla="*/ 834 h 1396"/>
                        <a:gd name="T102" fmla="*/ 680 w 1068"/>
                        <a:gd name="T103" fmla="*/ 751 h 1396"/>
                        <a:gd name="T104" fmla="*/ 580 w 1068"/>
                        <a:gd name="T105" fmla="*/ 760 h 1396"/>
                        <a:gd name="T106" fmla="*/ 201 w 1068"/>
                        <a:gd name="T107" fmla="*/ 760 h 1396"/>
                        <a:gd name="T108" fmla="*/ 153 w 1068"/>
                        <a:gd name="T109" fmla="*/ 1286 h 1396"/>
                        <a:gd name="T110" fmla="*/ 168 w 1068"/>
                        <a:gd name="T111" fmla="*/ 956 h 1396"/>
                        <a:gd name="T112" fmla="*/ 680 w 1068"/>
                        <a:gd name="T113" fmla="*/ 1223 h 1396"/>
                        <a:gd name="T114" fmla="*/ 764 w 1068"/>
                        <a:gd name="T115" fmla="*/ 1223 h 1396"/>
                        <a:gd name="T116" fmla="*/ 911 w 1068"/>
                        <a:gd name="T117" fmla="*/ 852 h 1396"/>
                        <a:gd name="T118" fmla="*/ 940 w 1068"/>
                        <a:gd name="T119" fmla="*/ 1286 h 13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1068" h="1396">
                          <a:moveTo>
                            <a:pt x="972" y="0"/>
                          </a:moveTo>
                          <a:lnTo>
                            <a:pt x="530" y="0"/>
                          </a:lnTo>
                          <a:cubicBezTo>
                            <a:pt x="596" y="70"/>
                            <a:pt x="636" y="164"/>
                            <a:pt x="636" y="268"/>
                          </a:cubicBezTo>
                          <a:cubicBezTo>
                            <a:pt x="636" y="484"/>
                            <a:pt x="461" y="659"/>
                            <a:pt x="245" y="659"/>
                          </a:cubicBezTo>
                          <a:cubicBezTo>
                            <a:pt x="152" y="659"/>
                            <a:pt x="67" y="626"/>
                            <a:pt x="0" y="572"/>
                          </a:cubicBezTo>
                          <a:lnTo>
                            <a:pt x="0" y="1099"/>
                          </a:lnTo>
                          <a:lnTo>
                            <a:pt x="0" y="1241"/>
                          </a:lnTo>
                          <a:lnTo>
                            <a:pt x="0" y="1299"/>
                          </a:lnTo>
                          <a:cubicBezTo>
                            <a:pt x="0" y="1352"/>
                            <a:pt x="42" y="1396"/>
                            <a:pt x="95" y="1396"/>
                          </a:cubicBezTo>
                          <a:lnTo>
                            <a:pt x="972" y="1396"/>
                          </a:lnTo>
                          <a:cubicBezTo>
                            <a:pt x="1023" y="1396"/>
                            <a:pt x="1064" y="1356"/>
                            <a:pt x="1067" y="1306"/>
                          </a:cubicBezTo>
                          <a:lnTo>
                            <a:pt x="1068" y="1276"/>
                          </a:lnTo>
                          <a:lnTo>
                            <a:pt x="1068" y="1276"/>
                          </a:lnTo>
                          <a:lnTo>
                            <a:pt x="1068" y="1273"/>
                          </a:lnTo>
                          <a:lnTo>
                            <a:pt x="1068" y="1245"/>
                          </a:lnTo>
                          <a:lnTo>
                            <a:pt x="1068" y="493"/>
                          </a:lnTo>
                          <a:lnTo>
                            <a:pt x="1068" y="463"/>
                          </a:lnTo>
                          <a:lnTo>
                            <a:pt x="1068" y="441"/>
                          </a:lnTo>
                          <a:lnTo>
                            <a:pt x="1068" y="397"/>
                          </a:lnTo>
                          <a:lnTo>
                            <a:pt x="1068" y="97"/>
                          </a:lnTo>
                          <a:cubicBezTo>
                            <a:pt x="1068" y="44"/>
                            <a:pt x="1025" y="0"/>
                            <a:pt x="972" y="0"/>
                          </a:cubicBezTo>
                          <a:close/>
                          <a:moveTo>
                            <a:pt x="835" y="823"/>
                          </a:moveTo>
                          <a:lnTo>
                            <a:pt x="835" y="823"/>
                          </a:lnTo>
                          <a:lnTo>
                            <a:pt x="838" y="829"/>
                          </a:lnTo>
                          <a:cubicBezTo>
                            <a:pt x="836" y="832"/>
                            <a:pt x="832" y="835"/>
                            <a:pt x="829" y="838"/>
                          </a:cubicBezTo>
                          <a:lnTo>
                            <a:pt x="823" y="834"/>
                          </a:lnTo>
                          <a:cubicBezTo>
                            <a:pt x="822" y="834"/>
                            <a:pt x="821" y="834"/>
                            <a:pt x="820" y="834"/>
                          </a:cubicBezTo>
                          <a:cubicBezTo>
                            <a:pt x="819" y="834"/>
                            <a:pt x="818" y="834"/>
                            <a:pt x="817" y="835"/>
                          </a:cubicBezTo>
                          <a:cubicBezTo>
                            <a:pt x="816" y="836"/>
                            <a:pt x="815" y="837"/>
                            <a:pt x="815" y="839"/>
                          </a:cubicBezTo>
                          <a:lnTo>
                            <a:pt x="816" y="846"/>
                          </a:lnTo>
                          <a:cubicBezTo>
                            <a:pt x="812" y="847"/>
                            <a:pt x="807" y="848"/>
                            <a:pt x="803" y="849"/>
                          </a:cubicBezTo>
                          <a:lnTo>
                            <a:pt x="799" y="843"/>
                          </a:lnTo>
                          <a:cubicBezTo>
                            <a:pt x="799" y="841"/>
                            <a:pt x="797" y="840"/>
                            <a:pt x="795" y="840"/>
                          </a:cubicBezTo>
                          <a:cubicBezTo>
                            <a:pt x="793" y="840"/>
                            <a:pt x="792" y="841"/>
                            <a:pt x="791" y="843"/>
                          </a:cubicBezTo>
                          <a:lnTo>
                            <a:pt x="788" y="849"/>
                          </a:lnTo>
                          <a:cubicBezTo>
                            <a:pt x="783" y="848"/>
                            <a:pt x="779" y="847"/>
                            <a:pt x="775" y="846"/>
                          </a:cubicBezTo>
                          <a:lnTo>
                            <a:pt x="775" y="839"/>
                          </a:lnTo>
                          <a:cubicBezTo>
                            <a:pt x="775" y="837"/>
                            <a:pt x="775" y="836"/>
                            <a:pt x="774" y="835"/>
                          </a:cubicBezTo>
                          <a:cubicBezTo>
                            <a:pt x="773" y="834"/>
                            <a:pt x="771" y="834"/>
                            <a:pt x="770" y="834"/>
                          </a:cubicBezTo>
                          <a:cubicBezTo>
                            <a:pt x="769" y="834"/>
                            <a:pt x="768" y="834"/>
                            <a:pt x="768" y="834"/>
                          </a:cubicBezTo>
                          <a:lnTo>
                            <a:pt x="762" y="838"/>
                          </a:lnTo>
                          <a:cubicBezTo>
                            <a:pt x="758" y="835"/>
                            <a:pt x="755" y="832"/>
                            <a:pt x="752" y="829"/>
                          </a:cubicBezTo>
                          <a:lnTo>
                            <a:pt x="756" y="823"/>
                          </a:lnTo>
                          <a:cubicBezTo>
                            <a:pt x="757" y="821"/>
                            <a:pt x="757" y="819"/>
                            <a:pt x="756" y="818"/>
                          </a:cubicBezTo>
                          <a:cubicBezTo>
                            <a:pt x="755" y="816"/>
                            <a:pt x="754" y="815"/>
                            <a:pt x="752" y="815"/>
                          </a:cubicBezTo>
                          <a:lnTo>
                            <a:pt x="745" y="815"/>
                          </a:lnTo>
                          <a:cubicBezTo>
                            <a:pt x="743" y="811"/>
                            <a:pt x="742" y="807"/>
                            <a:pt x="741" y="803"/>
                          </a:cubicBezTo>
                          <a:lnTo>
                            <a:pt x="747" y="799"/>
                          </a:lnTo>
                          <a:cubicBezTo>
                            <a:pt x="749" y="799"/>
                            <a:pt x="750" y="797"/>
                            <a:pt x="750" y="795"/>
                          </a:cubicBezTo>
                          <a:cubicBezTo>
                            <a:pt x="750" y="793"/>
                            <a:pt x="749" y="792"/>
                            <a:pt x="747" y="791"/>
                          </a:cubicBezTo>
                          <a:lnTo>
                            <a:pt x="741" y="788"/>
                          </a:lnTo>
                          <a:cubicBezTo>
                            <a:pt x="742" y="783"/>
                            <a:pt x="743" y="779"/>
                            <a:pt x="745" y="775"/>
                          </a:cubicBezTo>
                          <a:lnTo>
                            <a:pt x="752" y="775"/>
                          </a:lnTo>
                          <a:lnTo>
                            <a:pt x="752" y="775"/>
                          </a:lnTo>
                          <a:cubicBezTo>
                            <a:pt x="753" y="775"/>
                            <a:pt x="755" y="774"/>
                            <a:pt x="756" y="772"/>
                          </a:cubicBezTo>
                          <a:cubicBezTo>
                            <a:pt x="757" y="771"/>
                            <a:pt x="757" y="769"/>
                            <a:pt x="756" y="768"/>
                          </a:cubicBezTo>
                          <a:lnTo>
                            <a:pt x="752" y="762"/>
                          </a:lnTo>
                          <a:cubicBezTo>
                            <a:pt x="755" y="758"/>
                            <a:pt x="758" y="755"/>
                            <a:pt x="762" y="752"/>
                          </a:cubicBezTo>
                          <a:lnTo>
                            <a:pt x="768" y="756"/>
                          </a:lnTo>
                          <a:cubicBezTo>
                            <a:pt x="768" y="756"/>
                            <a:pt x="769" y="757"/>
                            <a:pt x="770" y="757"/>
                          </a:cubicBezTo>
                          <a:cubicBezTo>
                            <a:pt x="771" y="757"/>
                            <a:pt x="773" y="756"/>
                            <a:pt x="774" y="755"/>
                          </a:cubicBezTo>
                          <a:cubicBezTo>
                            <a:pt x="775" y="754"/>
                            <a:pt x="775" y="753"/>
                            <a:pt x="775" y="752"/>
                          </a:cubicBezTo>
                          <a:lnTo>
                            <a:pt x="775" y="745"/>
                          </a:lnTo>
                          <a:cubicBezTo>
                            <a:pt x="779" y="743"/>
                            <a:pt x="783" y="742"/>
                            <a:pt x="788" y="741"/>
                          </a:cubicBezTo>
                          <a:lnTo>
                            <a:pt x="791" y="747"/>
                          </a:lnTo>
                          <a:cubicBezTo>
                            <a:pt x="791" y="748"/>
                            <a:pt x="792" y="749"/>
                            <a:pt x="793" y="749"/>
                          </a:cubicBezTo>
                          <a:cubicBezTo>
                            <a:pt x="794" y="750"/>
                            <a:pt x="794" y="750"/>
                            <a:pt x="795" y="750"/>
                          </a:cubicBezTo>
                          <a:cubicBezTo>
                            <a:pt x="797" y="750"/>
                            <a:pt x="799" y="749"/>
                            <a:pt x="799" y="747"/>
                          </a:cubicBezTo>
                          <a:lnTo>
                            <a:pt x="803" y="741"/>
                          </a:lnTo>
                          <a:cubicBezTo>
                            <a:pt x="807" y="742"/>
                            <a:pt x="812" y="743"/>
                            <a:pt x="816" y="745"/>
                          </a:cubicBezTo>
                          <a:lnTo>
                            <a:pt x="815" y="752"/>
                          </a:lnTo>
                          <a:cubicBezTo>
                            <a:pt x="815" y="753"/>
                            <a:pt x="816" y="754"/>
                            <a:pt x="817" y="755"/>
                          </a:cubicBezTo>
                          <a:cubicBezTo>
                            <a:pt x="818" y="756"/>
                            <a:pt x="819" y="757"/>
                            <a:pt x="820" y="757"/>
                          </a:cubicBezTo>
                          <a:cubicBezTo>
                            <a:pt x="821" y="757"/>
                            <a:pt x="822" y="756"/>
                            <a:pt x="823" y="756"/>
                          </a:cubicBezTo>
                          <a:lnTo>
                            <a:pt x="829" y="752"/>
                          </a:lnTo>
                          <a:cubicBezTo>
                            <a:pt x="832" y="755"/>
                            <a:pt x="835" y="758"/>
                            <a:pt x="838" y="762"/>
                          </a:cubicBezTo>
                          <a:lnTo>
                            <a:pt x="835" y="768"/>
                          </a:lnTo>
                          <a:cubicBezTo>
                            <a:pt x="834" y="769"/>
                            <a:pt x="834" y="771"/>
                            <a:pt x="834" y="772"/>
                          </a:cubicBezTo>
                          <a:cubicBezTo>
                            <a:pt x="835" y="774"/>
                            <a:pt x="837" y="775"/>
                            <a:pt x="839" y="775"/>
                          </a:cubicBezTo>
                          <a:lnTo>
                            <a:pt x="846" y="775"/>
                          </a:lnTo>
                          <a:cubicBezTo>
                            <a:pt x="848" y="779"/>
                            <a:pt x="849" y="783"/>
                            <a:pt x="849" y="787"/>
                          </a:cubicBezTo>
                          <a:lnTo>
                            <a:pt x="843" y="791"/>
                          </a:lnTo>
                          <a:cubicBezTo>
                            <a:pt x="842" y="792"/>
                            <a:pt x="841" y="793"/>
                            <a:pt x="841" y="795"/>
                          </a:cubicBezTo>
                          <a:cubicBezTo>
                            <a:pt x="841" y="797"/>
                            <a:pt x="842" y="799"/>
                            <a:pt x="843" y="799"/>
                          </a:cubicBezTo>
                          <a:lnTo>
                            <a:pt x="849" y="803"/>
                          </a:lnTo>
                          <a:cubicBezTo>
                            <a:pt x="849" y="807"/>
                            <a:pt x="848" y="811"/>
                            <a:pt x="846" y="815"/>
                          </a:cubicBezTo>
                          <a:lnTo>
                            <a:pt x="839" y="815"/>
                          </a:lnTo>
                          <a:lnTo>
                            <a:pt x="839" y="815"/>
                          </a:lnTo>
                          <a:cubicBezTo>
                            <a:pt x="837" y="815"/>
                            <a:pt x="835" y="816"/>
                            <a:pt x="835" y="818"/>
                          </a:cubicBezTo>
                          <a:cubicBezTo>
                            <a:pt x="834" y="819"/>
                            <a:pt x="834" y="821"/>
                            <a:pt x="835" y="823"/>
                          </a:cubicBezTo>
                          <a:close/>
                          <a:moveTo>
                            <a:pt x="854" y="834"/>
                          </a:moveTo>
                          <a:lnTo>
                            <a:pt x="854" y="834"/>
                          </a:lnTo>
                          <a:lnTo>
                            <a:pt x="856" y="831"/>
                          </a:lnTo>
                          <a:lnTo>
                            <a:pt x="850" y="822"/>
                          </a:lnTo>
                          <a:lnTo>
                            <a:pt x="851" y="821"/>
                          </a:lnTo>
                          <a:lnTo>
                            <a:pt x="861" y="821"/>
                          </a:lnTo>
                          <a:lnTo>
                            <a:pt x="862" y="818"/>
                          </a:lnTo>
                          <a:cubicBezTo>
                            <a:pt x="864" y="814"/>
                            <a:pt x="866" y="809"/>
                            <a:pt x="866" y="804"/>
                          </a:cubicBezTo>
                          <a:lnTo>
                            <a:pt x="867" y="801"/>
                          </a:lnTo>
                          <a:lnTo>
                            <a:pt x="857" y="796"/>
                          </a:lnTo>
                          <a:lnTo>
                            <a:pt x="857" y="795"/>
                          </a:lnTo>
                          <a:lnTo>
                            <a:pt x="867" y="789"/>
                          </a:lnTo>
                          <a:lnTo>
                            <a:pt x="866" y="786"/>
                          </a:lnTo>
                          <a:cubicBezTo>
                            <a:pt x="866" y="781"/>
                            <a:pt x="864" y="777"/>
                            <a:pt x="862" y="772"/>
                          </a:cubicBezTo>
                          <a:lnTo>
                            <a:pt x="861" y="769"/>
                          </a:lnTo>
                          <a:lnTo>
                            <a:pt x="851" y="769"/>
                          </a:lnTo>
                          <a:lnTo>
                            <a:pt x="850" y="768"/>
                          </a:lnTo>
                          <a:lnTo>
                            <a:pt x="855" y="759"/>
                          </a:lnTo>
                          <a:lnTo>
                            <a:pt x="854" y="757"/>
                          </a:lnTo>
                          <a:cubicBezTo>
                            <a:pt x="852" y="755"/>
                            <a:pt x="850" y="753"/>
                            <a:pt x="849" y="751"/>
                          </a:cubicBezTo>
                          <a:lnTo>
                            <a:pt x="911" y="751"/>
                          </a:lnTo>
                          <a:lnTo>
                            <a:pt x="911" y="839"/>
                          </a:lnTo>
                          <a:lnTo>
                            <a:pt x="848" y="839"/>
                          </a:lnTo>
                          <a:cubicBezTo>
                            <a:pt x="850" y="838"/>
                            <a:pt x="852" y="836"/>
                            <a:pt x="854" y="834"/>
                          </a:cubicBezTo>
                          <a:close/>
                          <a:moveTo>
                            <a:pt x="827" y="738"/>
                          </a:moveTo>
                          <a:lnTo>
                            <a:pt x="827" y="738"/>
                          </a:lnTo>
                          <a:lnTo>
                            <a:pt x="827" y="638"/>
                          </a:lnTo>
                          <a:lnTo>
                            <a:pt x="911" y="638"/>
                          </a:lnTo>
                          <a:lnTo>
                            <a:pt x="911" y="738"/>
                          </a:lnTo>
                          <a:lnTo>
                            <a:pt x="827" y="738"/>
                          </a:lnTo>
                          <a:close/>
                          <a:moveTo>
                            <a:pt x="710" y="375"/>
                          </a:moveTo>
                          <a:lnTo>
                            <a:pt x="710" y="375"/>
                          </a:lnTo>
                          <a:lnTo>
                            <a:pt x="907" y="375"/>
                          </a:lnTo>
                          <a:lnTo>
                            <a:pt x="907" y="436"/>
                          </a:lnTo>
                          <a:lnTo>
                            <a:pt x="710" y="436"/>
                          </a:lnTo>
                          <a:lnTo>
                            <a:pt x="710" y="375"/>
                          </a:lnTo>
                          <a:close/>
                          <a:moveTo>
                            <a:pt x="680" y="637"/>
                          </a:moveTo>
                          <a:lnTo>
                            <a:pt x="680" y="637"/>
                          </a:lnTo>
                          <a:lnTo>
                            <a:pt x="764" y="637"/>
                          </a:lnTo>
                          <a:lnTo>
                            <a:pt x="764" y="737"/>
                          </a:lnTo>
                          <a:lnTo>
                            <a:pt x="680" y="737"/>
                          </a:lnTo>
                          <a:lnTo>
                            <a:pt x="680" y="637"/>
                          </a:lnTo>
                          <a:close/>
                          <a:moveTo>
                            <a:pt x="680" y="751"/>
                          </a:moveTo>
                          <a:lnTo>
                            <a:pt x="680" y="751"/>
                          </a:lnTo>
                          <a:lnTo>
                            <a:pt x="742" y="751"/>
                          </a:lnTo>
                          <a:cubicBezTo>
                            <a:pt x="740" y="753"/>
                            <a:pt x="739" y="755"/>
                            <a:pt x="737" y="757"/>
                          </a:cubicBezTo>
                          <a:lnTo>
                            <a:pt x="735" y="759"/>
                          </a:lnTo>
                          <a:lnTo>
                            <a:pt x="741" y="768"/>
                          </a:lnTo>
                          <a:lnTo>
                            <a:pt x="740" y="769"/>
                          </a:lnTo>
                          <a:lnTo>
                            <a:pt x="730" y="769"/>
                          </a:lnTo>
                          <a:lnTo>
                            <a:pt x="729" y="772"/>
                          </a:lnTo>
                          <a:cubicBezTo>
                            <a:pt x="727" y="777"/>
                            <a:pt x="725" y="781"/>
                            <a:pt x="725" y="786"/>
                          </a:cubicBezTo>
                          <a:lnTo>
                            <a:pt x="724" y="789"/>
                          </a:lnTo>
                          <a:lnTo>
                            <a:pt x="733" y="795"/>
                          </a:lnTo>
                          <a:lnTo>
                            <a:pt x="733" y="796"/>
                          </a:lnTo>
                          <a:lnTo>
                            <a:pt x="724" y="801"/>
                          </a:lnTo>
                          <a:lnTo>
                            <a:pt x="725" y="804"/>
                          </a:lnTo>
                          <a:cubicBezTo>
                            <a:pt x="725" y="809"/>
                            <a:pt x="727" y="814"/>
                            <a:pt x="728" y="818"/>
                          </a:cubicBezTo>
                          <a:lnTo>
                            <a:pt x="730" y="821"/>
                          </a:lnTo>
                          <a:lnTo>
                            <a:pt x="740" y="821"/>
                          </a:lnTo>
                          <a:lnTo>
                            <a:pt x="741" y="822"/>
                          </a:lnTo>
                          <a:lnTo>
                            <a:pt x="735" y="831"/>
                          </a:lnTo>
                          <a:lnTo>
                            <a:pt x="737" y="834"/>
                          </a:lnTo>
                          <a:cubicBezTo>
                            <a:pt x="739" y="836"/>
                            <a:pt x="741" y="838"/>
                            <a:pt x="743" y="839"/>
                          </a:cubicBezTo>
                          <a:lnTo>
                            <a:pt x="680" y="839"/>
                          </a:lnTo>
                          <a:lnTo>
                            <a:pt x="680" y="751"/>
                          </a:lnTo>
                          <a:close/>
                          <a:moveTo>
                            <a:pt x="201" y="760"/>
                          </a:moveTo>
                          <a:lnTo>
                            <a:pt x="201" y="760"/>
                          </a:lnTo>
                          <a:lnTo>
                            <a:pt x="580" y="760"/>
                          </a:lnTo>
                          <a:lnTo>
                            <a:pt x="580" y="822"/>
                          </a:lnTo>
                          <a:lnTo>
                            <a:pt x="201" y="822"/>
                          </a:lnTo>
                          <a:lnTo>
                            <a:pt x="201" y="760"/>
                          </a:lnTo>
                          <a:close/>
                          <a:moveTo>
                            <a:pt x="940" y="1286"/>
                          </a:moveTo>
                          <a:lnTo>
                            <a:pt x="940" y="1286"/>
                          </a:lnTo>
                          <a:lnTo>
                            <a:pt x="153" y="1286"/>
                          </a:lnTo>
                          <a:lnTo>
                            <a:pt x="96" y="1223"/>
                          </a:lnTo>
                          <a:lnTo>
                            <a:pt x="168" y="1223"/>
                          </a:lnTo>
                          <a:lnTo>
                            <a:pt x="168" y="956"/>
                          </a:lnTo>
                          <a:lnTo>
                            <a:pt x="613" y="956"/>
                          </a:lnTo>
                          <a:lnTo>
                            <a:pt x="613" y="1223"/>
                          </a:lnTo>
                          <a:lnTo>
                            <a:pt x="680" y="1223"/>
                          </a:lnTo>
                          <a:lnTo>
                            <a:pt x="680" y="850"/>
                          </a:lnTo>
                          <a:lnTo>
                            <a:pt x="764" y="850"/>
                          </a:lnTo>
                          <a:lnTo>
                            <a:pt x="764" y="1223"/>
                          </a:lnTo>
                          <a:lnTo>
                            <a:pt x="827" y="1223"/>
                          </a:lnTo>
                          <a:lnTo>
                            <a:pt x="827" y="852"/>
                          </a:lnTo>
                          <a:lnTo>
                            <a:pt x="911" y="852"/>
                          </a:lnTo>
                          <a:lnTo>
                            <a:pt x="911" y="1223"/>
                          </a:lnTo>
                          <a:lnTo>
                            <a:pt x="940" y="1223"/>
                          </a:lnTo>
                          <a:lnTo>
                            <a:pt x="940" y="128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Freeform 531">
                      <a:extLst>
                        <a:ext uri="{FF2B5EF4-FFF2-40B4-BE49-F238E27FC236}">
                          <a16:creationId xmlns:a16="http://schemas.microsoft.com/office/drawing/2014/main" id="{069FB25C-065A-9726-88F5-1DDB3C061A28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 rot="485880">
                      <a:off x="5603350" y="3090251"/>
                      <a:ext cx="180000" cy="180000"/>
                    </a:xfrm>
                    <a:custGeom>
                      <a:avLst/>
                      <a:gdLst>
                        <a:gd name="T0" fmla="*/ 387 w 774"/>
                        <a:gd name="T1" fmla="*/ 0 h 774"/>
                        <a:gd name="T2" fmla="*/ 0 w 774"/>
                        <a:gd name="T3" fmla="*/ 387 h 774"/>
                        <a:gd name="T4" fmla="*/ 387 w 774"/>
                        <a:gd name="T5" fmla="*/ 774 h 774"/>
                        <a:gd name="T6" fmla="*/ 774 w 774"/>
                        <a:gd name="T7" fmla="*/ 387 h 774"/>
                        <a:gd name="T8" fmla="*/ 387 w 774"/>
                        <a:gd name="T9" fmla="*/ 0 h 774"/>
                        <a:gd name="T10" fmla="*/ 600 w 774"/>
                        <a:gd name="T11" fmla="*/ 243 h 774"/>
                        <a:gd name="T12" fmla="*/ 600 w 774"/>
                        <a:gd name="T13" fmla="*/ 243 h 774"/>
                        <a:gd name="T14" fmla="*/ 644 w 774"/>
                        <a:gd name="T15" fmla="*/ 389 h 774"/>
                        <a:gd name="T16" fmla="*/ 386 w 774"/>
                        <a:gd name="T17" fmla="*/ 647 h 774"/>
                        <a:gd name="T18" fmla="*/ 239 w 774"/>
                        <a:gd name="T19" fmla="*/ 601 h 774"/>
                        <a:gd name="T20" fmla="*/ 600 w 774"/>
                        <a:gd name="T21" fmla="*/ 243 h 774"/>
                        <a:gd name="T22" fmla="*/ 177 w 774"/>
                        <a:gd name="T23" fmla="*/ 540 h 774"/>
                        <a:gd name="T24" fmla="*/ 177 w 774"/>
                        <a:gd name="T25" fmla="*/ 540 h 774"/>
                        <a:gd name="T26" fmla="*/ 128 w 774"/>
                        <a:gd name="T27" fmla="*/ 389 h 774"/>
                        <a:gd name="T28" fmla="*/ 386 w 774"/>
                        <a:gd name="T29" fmla="*/ 130 h 774"/>
                        <a:gd name="T30" fmla="*/ 539 w 774"/>
                        <a:gd name="T31" fmla="*/ 180 h 774"/>
                        <a:gd name="T32" fmla="*/ 177 w 774"/>
                        <a:gd name="T33" fmla="*/ 540 h 7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774" h="774">
                          <a:moveTo>
                            <a:pt x="387" y="0"/>
                          </a:moveTo>
                          <a:cubicBezTo>
                            <a:pt x="173" y="0"/>
                            <a:pt x="0" y="174"/>
                            <a:pt x="0" y="387"/>
                          </a:cubicBezTo>
                          <a:cubicBezTo>
                            <a:pt x="0" y="600"/>
                            <a:pt x="173" y="774"/>
                            <a:pt x="387" y="774"/>
                          </a:cubicBezTo>
                          <a:cubicBezTo>
                            <a:pt x="600" y="774"/>
                            <a:pt x="774" y="600"/>
                            <a:pt x="774" y="387"/>
                          </a:cubicBezTo>
                          <a:cubicBezTo>
                            <a:pt x="774" y="174"/>
                            <a:pt x="600" y="0"/>
                            <a:pt x="387" y="0"/>
                          </a:cubicBezTo>
                          <a:close/>
                          <a:moveTo>
                            <a:pt x="600" y="243"/>
                          </a:moveTo>
                          <a:lnTo>
                            <a:pt x="600" y="243"/>
                          </a:lnTo>
                          <a:cubicBezTo>
                            <a:pt x="628" y="285"/>
                            <a:pt x="644" y="335"/>
                            <a:pt x="644" y="389"/>
                          </a:cubicBezTo>
                          <a:cubicBezTo>
                            <a:pt x="644" y="531"/>
                            <a:pt x="529" y="647"/>
                            <a:pt x="386" y="647"/>
                          </a:cubicBezTo>
                          <a:cubicBezTo>
                            <a:pt x="332" y="647"/>
                            <a:pt x="281" y="630"/>
                            <a:pt x="239" y="601"/>
                          </a:cubicBezTo>
                          <a:lnTo>
                            <a:pt x="600" y="243"/>
                          </a:lnTo>
                          <a:close/>
                          <a:moveTo>
                            <a:pt x="177" y="540"/>
                          </a:moveTo>
                          <a:lnTo>
                            <a:pt x="177" y="540"/>
                          </a:lnTo>
                          <a:cubicBezTo>
                            <a:pt x="146" y="497"/>
                            <a:pt x="128" y="445"/>
                            <a:pt x="128" y="389"/>
                          </a:cubicBezTo>
                          <a:cubicBezTo>
                            <a:pt x="128" y="246"/>
                            <a:pt x="244" y="130"/>
                            <a:pt x="386" y="130"/>
                          </a:cubicBezTo>
                          <a:cubicBezTo>
                            <a:pt x="443" y="130"/>
                            <a:pt x="496" y="149"/>
                            <a:pt x="539" y="180"/>
                          </a:cubicBezTo>
                          <a:lnTo>
                            <a:pt x="177" y="54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928" name="Группа 927">
                  <a:extLst>
                    <a:ext uri="{FF2B5EF4-FFF2-40B4-BE49-F238E27FC236}">
                      <a16:creationId xmlns:a16="http://schemas.microsoft.com/office/drawing/2014/main" id="{FF71FE44-426E-93E7-E74D-ABF785C3E553}"/>
                    </a:ext>
                  </a:extLst>
                </p:cNvPr>
                <p:cNvGrpSpPr/>
                <p:nvPr/>
              </p:nvGrpSpPr>
              <p:grpSpPr>
                <a:xfrm>
                  <a:off x="356288" y="4225142"/>
                  <a:ext cx="557433" cy="557433"/>
                  <a:chOff x="356288" y="4225142"/>
                  <a:chExt cx="557433" cy="557433"/>
                </a:xfrm>
              </p:grpSpPr>
              <p:sp>
                <p:nvSpPr>
                  <p:cNvPr id="615" name="Овал 614">
                    <a:extLst>
                      <a:ext uri="{FF2B5EF4-FFF2-40B4-BE49-F238E27FC236}">
                        <a16:creationId xmlns:a16="http://schemas.microsoft.com/office/drawing/2014/main" id="{8DFEB374-1905-53DD-CD95-A82672CFC074}"/>
                      </a:ext>
                    </a:extLst>
                  </p:cNvPr>
                  <p:cNvSpPr/>
                  <p:nvPr/>
                </p:nvSpPr>
                <p:spPr>
                  <a:xfrm>
                    <a:off x="356288" y="4225142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616" name="Группа 92">
                    <a:extLst>
                      <a:ext uri="{FF2B5EF4-FFF2-40B4-BE49-F238E27FC236}">
                        <a16:creationId xmlns:a16="http://schemas.microsoft.com/office/drawing/2014/main" id="{B3AB89AC-81FE-E73C-D3EA-281AF60BDB28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5" y="4394200"/>
                    <a:ext cx="482218" cy="241300"/>
                    <a:chOff x="7695174" y="4234048"/>
                    <a:chExt cx="1007392" cy="578875"/>
                  </a:xfrm>
                  <a:solidFill>
                    <a:schemeClr val="bg1"/>
                  </a:solidFill>
                </p:grpSpPr>
                <p:sp>
                  <p:nvSpPr>
                    <p:cNvPr id="617" name="Freeform 1112">
                      <a:extLst>
                        <a:ext uri="{FF2B5EF4-FFF2-40B4-BE49-F238E27FC236}">
                          <a16:creationId xmlns:a16="http://schemas.microsoft.com/office/drawing/2014/main" id="{21B4227F-F233-FA22-DEA1-8BF528B75D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95174" y="4634373"/>
                      <a:ext cx="31951" cy="39469"/>
                    </a:xfrm>
                    <a:custGeom>
                      <a:avLst/>
                      <a:gdLst>
                        <a:gd name="T0" fmla="*/ 52 w 77"/>
                        <a:gd name="T1" fmla="*/ 56 h 90"/>
                        <a:gd name="T2" fmla="*/ 67 w 77"/>
                        <a:gd name="T3" fmla="*/ 20 h 90"/>
                        <a:gd name="T4" fmla="*/ 61 w 77"/>
                        <a:gd name="T5" fmla="*/ 16 h 90"/>
                        <a:gd name="T6" fmla="*/ 51 w 77"/>
                        <a:gd name="T7" fmla="*/ 21 h 90"/>
                        <a:gd name="T8" fmla="*/ 14 w 77"/>
                        <a:gd name="T9" fmla="*/ 0 h 90"/>
                        <a:gd name="T10" fmla="*/ 13 w 77"/>
                        <a:gd name="T11" fmla="*/ 3 h 90"/>
                        <a:gd name="T12" fmla="*/ 14 w 77"/>
                        <a:gd name="T13" fmla="*/ 29 h 90"/>
                        <a:gd name="T14" fmla="*/ 0 w 77"/>
                        <a:gd name="T15" fmla="*/ 41 h 90"/>
                        <a:gd name="T16" fmla="*/ 3 w 77"/>
                        <a:gd name="T17" fmla="*/ 53 h 90"/>
                        <a:gd name="T18" fmla="*/ 26 w 77"/>
                        <a:gd name="T19" fmla="*/ 52 h 90"/>
                        <a:gd name="T20" fmla="*/ 55 w 77"/>
                        <a:gd name="T21" fmla="*/ 82 h 90"/>
                        <a:gd name="T22" fmla="*/ 70 w 77"/>
                        <a:gd name="T23" fmla="*/ 90 h 90"/>
                        <a:gd name="T24" fmla="*/ 77 w 77"/>
                        <a:gd name="T25" fmla="*/ 83 h 90"/>
                        <a:gd name="T26" fmla="*/ 52 w 77"/>
                        <a:gd name="T27" fmla="*/ 56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7" h="90">
                          <a:moveTo>
                            <a:pt x="52" y="56"/>
                          </a:moveTo>
                          <a:lnTo>
                            <a:pt x="67" y="20"/>
                          </a:lnTo>
                          <a:lnTo>
                            <a:pt x="61" y="16"/>
                          </a:lnTo>
                          <a:lnTo>
                            <a:pt x="51" y="21"/>
                          </a:lnTo>
                          <a:lnTo>
                            <a:pt x="14" y="0"/>
                          </a:lnTo>
                          <a:lnTo>
                            <a:pt x="13" y="3"/>
                          </a:lnTo>
                          <a:lnTo>
                            <a:pt x="14" y="29"/>
                          </a:lnTo>
                          <a:lnTo>
                            <a:pt x="0" y="41"/>
                          </a:lnTo>
                          <a:lnTo>
                            <a:pt x="3" y="53"/>
                          </a:lnTo>
                          <a:lnTo>
                            <a:pt x="26" y="52"/>
                          </a:lnTo>
                          <a:lnTo>
                            <a:pt x="55" y="82"/>
                          </a:lnTo>
                          <a:lnTo>
                            <a:pt x="70" y="90"/>
                          </a:lnTo>
                          <a:lnTo>
                            <a:pt x="77" y="83"/>
                          </a:lnTo>
                          <a:lnTo>
                            <a:pt x="52" y="5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8" name="Freeform 1113">
                      <a:extLst>
                        <a:ext uri="{FF2B5EF4-FFF2-40B4-BE49-F238E27FC236}">
                          <a16:creationId xmlns:a16="http://schemas.microsoft.com/office/drawing/2014/main" id="{4A2F6E62-642B-14AA-F5F5-C26399A406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30884" y="4459584"/>
                      <a:ext cx="20675" cy="24434"/>
                    </a:xfrm>
                    <a:custGeom>
                      <a:avLst/>
                      <a:gdLst>
                        <a:gd name="T0" fmla="*/ 30 w 47"/>
                        <a:gd name="T1" fmla="*/ 57 h 57"/>
                        <a:gd name="T2" fmla="*/ 45 w 47"/>
                        <a:gd name="T3" fmla="*/ 50 h 57"/>
                        <a:gd name="T4" fmla="*/ 47 w 47"/>
                        <a:gd name="T5" fmla="*/ 19 h 57"/>
                        <a:gd name="T6" fmla="*/ 43 w 47"/>
                        <a:gd name="T7" fmla="*/ 15 h 57"/>
                        <a:gd name="T8" fmla="*/ 39 w 47"/>
                        <a:gd name="T9" fmla="*/ 28 h 57"/>
                        <a:gd name="T10" fmla="*/ 21 w 47"/>
                        <a:gd name="T11" fmla="*/ 18 h 57"/>
                        <a:gd name="T12" fmla="*/ 14 w 47"/>
                        <a:gd name="T13" fmla="*/ 0 h 57"/>
                        <a:gd name="T14" fmla="*/ 7 w 47"/>
                        <a:gd name="T15" fmla="*/ 4 h 57"/>
                        <a:gd name="T16" fmla="*/ 0 w 47"/>
                        <a:gd name="T17" fmla="*/ 4 h 57"/>
                        <a:gd name="T18" fmla="*/ 30 w 47"/>
                        <a:gd name="T19" fmla="*/ 57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7" h="57">
                          <a:moveTo>
                            <a:pt x="30" y="57"/>
                          </a:moveTo>
                          <a:lnTo>
                            <a:pt x="45" y="50"/>
                          </a:lnTo>
                          <a:lnTo>
                            <a:pt x="47" y="19"/>
                          </a:lnTo>
                          <a:lnTo>
                            <a:pt x="43" y="15"/>
                          </a:lnTo>
                          <a:lnTo>
                            <a:pt x="39" y="28"/>
                          </a:lnTo>
                          <a:lnTo>
                            <a:pt x="21" y="18"/>
                          </a:lnTo>
                          <a:lnTo>
                            <a:pt x="14" y="0"/>
                          </a:lnTo>
                          <a:lnTo>
                            <a:pt x="7" y="4"/>
                          </a:lnTo>
                          <a:lnTo>
                            <a:pt x="0" y="4"/>
                          </a:lnTo>
                          <a:lnTo>
                            <a:pt x="30" y="57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9" name="Freeform 1114">
                      <a:extLst>
                        <a:ext uri="{FF2B5EF4-FFF2-40B4-BE49-F238E27FC236}">
                          <a16:creationId xmlns:a16="http://schemas.microsoft.com/office/drawing/2014/main" id="{224E26FD-7231-CFA8-82C1-2A421FF7DF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9361" y="4651289"/>
                      <a:ext cx="37589" cy="31951"/>
                    </a:xfrm>
                    <a:custGeom>
                      <a:avLst/>
                      <a:gdLst>
                        <a:gd name="T0" fmla="*/ 73 w 88"/>
                        <a:gd name="T1" fmla="*/ 42 h 75"/>
                        <a:gd name="T2" fmla="*/ 78 w 88"/>
                        <a:gd name="T3" fmla="*/ 38 h 75"/>
                        <a:gd name="T4" fmla="*/ 83 w 88"/>
                        <a:gd name="T5" fmla="*/ 34 h 75"/>
                        <a:gd name="T6" fmla="*/ 84 w 88"/>
                        <a:gd name="T7" fmla="*/ 30 h 75"/>
                        <a:gd name="T8" fmla="*/ 88 w 88"/>
                        <a:gd name="T9" fmla="*/ 22 h 75"/>
                        <a:gd name="T10" fmla="*/ 79 w 88"/>
                        <a:gd name="T11" fmla="*/ 6 h 75"/>
                        <a:gd name="T12" fmla="*/ 77 w 88"/>
                        <a:gd name="T13" fmla="*/ 2 h 75"/>
                        <a:gd name="T14" fmla="*/ 75 w 88"/>
                        <a:gd name="T15" fmla="*/ 6 h 75"/>
                        <a:gd name="T16" fmla="*/ 75 w 88"/>
                        <a:gd name="T17" fmla="*/ 7 h 75"/>
                        <a:gd name="T18" fmla="*/ 69 w 88"/>
                        <a:gd name="T19" fmla="*/ 7 h 75"/>
                        <a:gd name="T20" fmla="*/ 57 w 88"/>
                        <a:gd name="T21" fmla="*/ 1 h 75"/>
                        <a:gd name="T22" fmla="*/ 44 w 88"/>
                        <a:gd name="T23" fmla="*/ 12 h 75"/>
                        <a:gd name="T24" fmla="*/ 33 w 88"/>
                        <a:gd name="T25" fmla="*/ 7 h 75"/>
                        <a:gd name="T26" fmla="*/ 17 w 88"/>
                        <a:gd name="T27" fmla="*/ 0 h 75"/>
                        <a:gd name="T28" fmla="*/ 14 w 88"/>
                        <a:gd name="T29" fmla="*/ 5 h 75"/>
                        <a:gd name="T30" fmla="*/ 14 w 88"/>
                        <a:gd name="T31" fmla="*/ 6 h 75"/>
                        <a:gd name="T32" fmla="*/ 13 w 88"/>
                        <a:gd name="T33" fmla="*/ 6 h 75"/>
                        <a:gd name="T34" fmla="*/ 6 w 88"/>
                        <a:gd name="T35" fmla="*/ 5 h 75"/>
                        <a:gd name="T36" fmla="*/ 4 w 88"/>
                        <a:gd name="T37" fmla="*/ 11 h 75"/>
                        <a:gd name="T38" fmla="*/ 4 w 88"/>
                        <a:gd name="T39" fmla="*/ 16 h 75"/>
                        <a:gd name="T40" fmla="*/ 5 w 88"/>
                        <a:gd name="T41" fmla="*/ 20 h 75"/>
                        <a:gd name="T42" fmla="*/ 2 w 88"/>
                        <a:gd name="T43" fmla="*/ 26 h 75"/>
                        <a:gd name="T44" fmla="*/ 0 w 88"/>
                        <a:gd name="T45" fmla="*/ 29 h 75"/>
                        <a:gd name="T46" fmla="*/ 8 w 88"/>
                        <a:gd name="T47" fmla="*/ 41 h 75"/>
                        <a:gd name="T48" fmla="*/ 12 w 88"/>
                        <a:gd name="T49" fmla="*/ 45 h 75"/>
                        <a:gd name="T50" fmla="*/ 19 w 88"/>
                        <a:gd name="T51" fmla="*/ 60 h 75"/>
                        <a:gd name="T52" fmla="*/ 25 w 88"/>
                        <a:gd name="T53" fmla="*/ 75 h 75"/>
                        <a:gd name="T54" fmla="*/ 25 w 88"/>
                        <a:gd name="T55" fmla="*/ 75 h 75"/>
                        <a:gd name="T56" fmla="*/ 32 w 88"/>
                        <a:gd name="T57" fmla="*/ 73 h 75"/>
                        <a:gd name="T58" fmla="*/ 40 w 88"/>
                        <a:gd name="T59" fmla="*/ 71 h 75"/>
                        <a:gd name="T60" fmla="*/ 44 w 88"/>
                        <a:gd name="T61" fmla="*/ 67 h 75"/>
                        <a:gd name="T62" fmla="*/ 58 w 88"/>
                        <a:gd name="T63" fmla="*/ 56 h 75"/>
                        <a:gd name="T64" fmla="*/ 69 w 88"/>
                        <a:gd name="T65" fmla="*/ 48 h 75"/>
                        <a:gd name="T66" fmla="*/ 73 w 88"/>
                        <a:gd name="T67" fmla="*/ 42 h 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88" h="75">
                          <a:moveTo>
                            <a:pt x="73" y="42"/>
                          </a:moveTo>
                          <a:cubicBezTo>
                            <a:pt x="75" y="40"/>
                            <a:pt x="76" y="39"/>
                            <a:pt x="78" y="38"/>
                          </a:cubicBezTo>
                          <a:cubicBezTo>
                            <a:pt x="80" y="37"/>
                            <a:pt x="82" y="36"/>
                            <a:pt x="83" y="34"/>
                          </a:cubicBezTo>
                          <a:cubicBezTo>
                            <a:pt x="84" y="33"/>
                            <a:pt x="84" y="31"/>
                            <a:pt x="84" y="30"/>
                          </a:cubicBezTo>
                          <a:cubicBezTo>
                            <a:pt x="85" y="27"/>
                            <a:pt x="85" y="23"/>
                            <a:pt x="88" y="22"/>
                          </a:cubicBezTo>
                          <a:cubicBezTo>
                            <a:pt x="85" y="18"/>
                            <a:pt x="82" y="12"/>
                            <a:pt x="79" y="6"/>
                          </a:cubicBezTo>
                          <a:cubicBezTo>
                            <a:pt x="79" y="5"/>
                            <a:pt x="78" y="4"/>
                            <a:pt x="77" y="2"/>
                          </a:cubicBezTo>
                          <a:cubicBezTo>
                            <a:pt x="76" y="3"/>
                            <a:pt x="75" y="4"/>
                            <a:pt x="75" y="6"/>
                          </a:cubicBezTo>
                          <a:lnTo>
                            <a:pt x="75" y="7"/>
                          </a:lnTo>
                          <a:lnTo>
                            <a:pt x="69" y="7"/>
                          </a:lnTo>
                          <a:cubicBezTo>
                            <a:pt x="65" y="7"/>
                            <a:pt x="61" y="5"/>
                            <a:pt x="57" y="1"/>
                          </a:cubicBezTo>
                          <a:cubicBezTo>
                            <a:pt x="56" y="8"/>
                            <a:pt x="51" y="12"/>
                            <a:pt x="44" y="12"/>
                          </a:cubicBezTo>
                          <a:cubicBezTo>
                            <a:pt x="41" y="12"/>
                            <a:pt x="37" y="10"/>
                            <a:pt x="33" y="7"/>
                          </a:cubicBezTo>
                          <a:cubicBezTo>
                            <a:pt x="27" y="4"/>
                            <a:pt x="21" y="0"/>
                            <a:pt x="17" y="0"/>
                          </a:cubicBezTo>
                          <a:cubicBezTo>
                            <a:pt x="15" y="0"/>
                            <a:pt x="14" y="3"/>
                            <a:pt x="14" y="5"/>
                          </a:cubicBezTo>
                          <a:lnTo>
                            <a:pt x="14" y="6"/>
                          </a:lnTo>
                          <a:lnTo>
                            <a:pt x="13" y="6"/>
                          </a:lnTo>
                          <a:cubicBezTo>
                            <a:pt x="10" y="6"/>
                            <a:pt x="7" y="5"/>
                            <a:pt x="6" y="5"/>
                          </a:cubicBezTo>
                          <a:cubicBezTo>
                            <a:pt x="5" y="6"/>
                            <a:pt x="4" y="8"/>
                            <a:pt x="4" y="11"/>
                          </a:cubicBezTo>
                          <a:cubicBezTo>
                            <a:pt x="4" y="13"/>
                            <a:pt x="4" y="14"/>
                            <a:pt x="4" y="16"/>
                          </a:cubicBezTo>
                          <a:cubicBezTo>
                            <a:pt x="5" y="17"/>
                            <a:pt x="5" y="18"/>
                            <a:pt x="5" y="20"/>
                          </a:cubicBezTo>
                          <a:cubicBezTo>
                            <a:pt x="5" y="24"/>
                            <a:pt x="3" y="25"/>
                            <a:pt x="2" y="26"/>
                          </a:cubicBezTo>
                          <a:cubicBezTo>
                            <a:pt x="0" y="27"/>
                            <a:pt x="0" y="28"/>
                            <a:pt x="0" y="29"/>
                          </a:cubicBezTo>
                          <a:cubicBezTo>
                            <a:pt x="0" y="34"/>
                            <a:pt x="4" y="38"/>
                            <a:pt x="8" y="41"/>
                          </a:cubicBezTo>
                          <a:cubicBezTo>
                            <a:pt x="10" y="42"/>
                            <a:pt x="11" y="44"/>
                            <a:pt x="12" y="45"/>
                          </a:cubicBezTo>
                          <a:cubicBezTo>
                            <a:pt x="15" y="49"/>
                            <a:pt x="17" y="55"/>
                            <a:pt x="19" y="60"/>
                          </a:cubicBezTo>
                          <a:cubicBezTo>
                            <a:pt x="20" y="66"/>
                            <a:pt x="22" y="71"/>
                            <a:pt x="25" y="75"/>
                          </a:cubicBezTo>
                          <a:lnTo>
                            <a:pt x="25" y="75"/>
                          </a:lnTo>
                          <a:cubicBezTo>
                            <a:pt x="27" y="74"/>
                            <a:pt x="29" y="74"/>
                            <a:pt x="32" y="73"/>
                          </a:cubicBezTo>
                          <a:cubicBezTo>
                            <a:pt x="35" y="73"/>
                            <a:pt x="38" y="72"/>
                            <a:pt x="40" y="71"/>
                          </a:cubicBezTo>
                          <a:cubicBezTo>
                            <a:pt x="41" y="70"/>
                            <a:pt x="43" y="68"/>
                            <a:pt x="44" y="67"/>
                          </a:cubicBezTo>
                          <a:cubicBezTo>
                            <a:pt x="48" y="62"/>
                            <a:pt x="52" y="56"/>
                            <a:pt x="58" y="56"/>
                          </a:cubicBezTo>
                          <a:cubicBezTo>
                            <a:pt x="64" y="56"/>
                            <a:pt x="67" y="52"/>
                            <a:pt x="69" y="48"/>
                          </a:cubicBezTo>
                          <a:cubicBezTo>
                            <a:pt x="70" y="46"/>
                            <a:pt x="72" y="43"/>
                            <a:pt x="73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0" name="Freeform 1115">
                      <a:extLst>
                        <a:ext uri="{FF2B5EF4-FFF2-40B4-BE49-F238E27FC236}">
                          <a16:creationId xmlns:a16="http://schemas.microsoft.com/office/drawing/2014/main" id="{0D1BC169-742B-3E52-CD41-B10EFCBA8C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8299" y="4583628"/>
                      <a:ext cx="16916" cy="33830"/>
                    </a:xfrm>
                    <a:custGeom>
                      <a:avLst/>
                      <a:gdLst>
                        <a:gd name="T0" fmla="*/ 20 w 43"/>
                        <a:gd name="T1" fmla="*/ 79 h 79"/>
                        <a:gd name="T2" fmla="*/ 24 w 43"/>
                        <a:gd name="T3" fmla="*/ 79 h 79"/>
                        <a:gd name="T4" fmla="*/ 24 w 43"/>
                        <a:gd name="T5" fmla="*/ 79 h 79"/>
                        <a:gd name="T6" fmla="*/ 31 w 43"/>
                        <a:gd name="T7" fmla="*/ 79 h 79"/>
                        <a:gd name="T8" fmla="*/ 33 w 43"/>
                        <a:gd name="T9" fmla="*/ 79 h 79"/>
                        <a:gd name="T10" fmla="*/ 38 w 43"/>
                        <a:gd name="T11" fmla="*/ 79 h 79"/>
                        <a:gd name="T12" fmla="*/ 35 w 43"/>
                        <a:gd name="T13" fmla="*/ 76 h 79"/>
                        <a:gd name="T14" fmla="*/ 29 w 43"/>
                        <a:gd name="T15" fmla="*/ 66 h 79"/>
                        <a:gd name="T16" fmla="*/ 35 w 43"/>
                        <a:gd name="T17" fmla="*/ 51 h 79"/>
                        <a:gd name="T18" fmla="*/ 41 w 43"/>
                        <a:gd name="T19" fmla="*/ 36 h 79"/>
                        <a:gd name="T20" fmla="*/ 42 w 43"/>
                        <a:gd name="T21" fmla="*/ 25 h 79"/>
                        <a:gd name="T22" fmla="*/ 43 w 43"/>
                        <a:gd name="T23" fmla="*/ 21 h 79"/>
                        <a:gd name="T24" fmla="*/ 35 w 43"/>
                        <a:gd name="T25" fmla="*/ 16 h 79"/>
                        <a:gd name="T26" fmla="*/ 32 w 43"/>
                        <a:gd name="T27" fmla="*/ 13 h 79"/>
                        <a:gd name="T28" fmla="*/ 28 w 43"/>
                        <a:gd name="T29" fmla="*/ 13 h 79"/>
                        <a:gd name="T30" fmla="*/ 24 w 43"/>
                        <a:gd name="T31" fmla="*/ 5 h 79"/>
                        <a:gd name="T32" fmla="*/ 18 w 43"/>
                        <a:gd name="T33" fmla="*/ 0 h 79"/>
                        <a:gd name="T34" fmla="*/ 14 w 43"/>
                        <a:gd name="T35" fmla="*/ 0 h 79"/>
                        <a:gd name="T36" fmla="*/ 10 w 43"/>
                        <a:gd name="T37" fmla="*/ 1 h 79"/>
                        <a:gd name="T38" fmla="*/ 5 w 43"/>
                        <a:gd name="T39" fmla="*/ 1 h 79"/>
                        <a:gd name="T40" fmla="*/ 3 w 43"/>
                        <a:gd name="T41" fmla="*/ 0 h 79"/>
                        <a:gd name="T42" fmla="*/ 2 w 43"/>
                        <a:gd name="T43" fmla="*/ 0 h 79"/>
                        <a:gd name="T44" fmla="*/ 3 w 43"/>
                        <a:gd name="T45" fmla="*/ 3 h 79"/>
                        <a:gd name="T46" fmla="*/ 4 w 43"/>
                        <a:gd name="T47" fmla="*/ 10 h 79"/>
                        <a:gd name="T48" fmla="*/ 1 w 43"/>
                        <a:gd name="T49" fmla="*/ 16 h 79"/>
                        <a:gd name="T50" fmla="*/ 8 w 43"/>
                        <a:gd name="T51" fmla="*/ 22 h 79"/>
                        <a:gd name="T52" fmla="*/ 17 w 43"/>
                        <a:gd name="T53" fmla="*/ 34 h 79"/>
                        <a:gd name="T54" fmla="*/ 7 w 43"/>
                        <a:gd name="T55" fmla="*/ 47 h 79"/>
                        <a:gd name="T56" fmla="*/ 0 w 43"/>
                        <a:gd name="T57" fmla="*/ 55 h 79"/>
                        <a:gd name="T58" fmla="*/ 0 w 43"/>
                        <a:gd name="T59" fmla="*/ 72 h 79"/>
                        <a:gd name="T60" fmla="*/ 20 w 43"/>
                        <a:gd name="T61" fmla="*/ 79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3" h="79">
                          <a:moveTo>
                            <a:pt x="20" y="79"/>
                          </a:moveTo>
                          <a:cubicBezTo>
                            <a:pt x="21" y="79"/>
                            <a:pt x="22" y="79"/>
                            <a:pt x="24" y="79"/>
                          </a:cubicBezTo>
                          <a:lnTo>
                            <a:pt x="24" y="79"/>
                          </a:lnTo>
                          <a:cubicBezTo>
                            <a:pt x="27" y="79"/>
                            <a:pt x="29" y="79"/>
                            <a:pt x="31" y="79"/>
                          </a:cubicBezTo>
                          <a:cubicBezTo>
                            <a:pt x="32" y="79"/>
                            <a:pt x="33" y="79"/>
                            <a:pt x="33" y="79"/>
                          </a:cubicBezTo>
                          <a:cubicBezTo>
                            <a:pt x="38" y="79"/>
                            <a:pt x="38" y="79"/>
                            <a:pt x="38" y="79"/>
                          </a:cubicBezTo>
                          <a:cubicBezTo>
                            <a:pt x="38" y="78"/>
                            <a:pt x="37" y="77"/>
                            <a:pt x="35" y="76"/>
                          </a:cubicBezTo>
                          <a:cubicBezTo>
                            <a:pt x="33" y="74"/>
                            <a:pt x="29" y="71"/>
                            <a:pt x="29" y="66"/>
                          </a:cubicBezTo>
                          <a:cubicBezTo>
                            <a:pt x="29" y="60"/>
                            <a:pt x="32" y="55"/>
                            <a:pt x="35" y="51"/>
                          </a:cubicBezTo>
                          <a:cubicBezTo>
                            <a:pt x="38" y="47"/>
                            <a:pt x="41" y="42"/>
                            <a:pt x="41" y="36"/>
                          </a:cubicBezTo>
                          <a:cubicBezTo>
                            <a:pt x="41" y="32"/>
                            <a:pt x="41" y="29"/>
                            <a:pt x="42" y="25"/>
                          </a:cubicBezTo>
                          <a:cubicBezTo>
                            <a:pt x="42" y="24"/>
                            <a:pt x="43" y="23"/>
                            <a:pt x="43" y="21"/>
                          </a:cubicBezTo>
                          <a:cubicBezTo>
                            <a:pt x="39" y="20"/>
                            <a:pt x="37" y="18"/>
                            <a:pt x="35" y="16"/>
                          </a:cubicBezTo>
                          <a:cubicBezTo>
                            <a:pt x="34" y="14"/>
                            <a:pt x="33" y="13"/>
                            <a:pt x="32" y="13"/>
                          </a:cubicBezTo>
                          <a:lnTo>
                            <a:pt x="28" y="13"/>
                          </a:lnTo>
                          <a:cubicBezTo>
                            <a:pt x="24" y="13"/>
                            <a:pt x="24" y="7"/>
                            <a:pt x="24" y="5"/>
                          </a:cubicBezTo>
                          <a:cubicBezTo>
                            <a:pt x="24" y="2"/>
                            <a:pt x="23" y="0"/>
                            <a:pt x="18" y="0"/>
                          </a:cubicBezTo>
                          <a:cubicBezTo>
                            <a:pt x="17" y="0"/>
                            <a:pt x="16" y="0"/>
                            <a:pt x="14" y="0"/>
                          </a:cubicBezTo>
                          <a:cubicBezTo>
                            <a:pt x="13" y="1"/>
                            <a:pt x="11" y="1"/>
                            <a:pt x="10" y="1"/>
                          </a:cubicBezTo>
                          <a:lnTo>
                            <a:pt x="5" y="1"/>
                          </a:lnTo>
                          <a:cubicBezTo>
                            <a:pt x="4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3" y="2"/>
                            <a:pt x="3" y="3"/>
                          </a:cubicBezTo>
                          <a:cubicBezTo>
                            <a:pt x="3" y="5"/>
                            <a:pt x="4" y="7"/>
                            <a:pt x="4" y="10"/>
                          </a:cubicBezTo>
                          <a:cubicBezTo>
                            <a:pt x="4" y="12"/>
                            <a:pt x="3" y="14"/>
                            <a:pt x="1" y="16"/>
                          </a:cubicBezTo>
                          <a:cubicBezTo>
                            <a:pt x="2" y="19"/>
                            <a:pt x="5" y="20"/>
                            <a:pt x="8" y="22"/>
                          </a:cubicBezTo>
                          <a:cubicBezTo>
                            <a:pt x="12" y="24"/>
                            <a:pt x="17" y="27"/>
                            <a:pt x="17" y="34"/>
                          </a:cubicBezTo>
                          <a:cubicBezTo>
                            <a:pt x="17" y="41"/>
                            <a:pt x="12" y="44"/>
                            <a:pt x="7" y="47"/>
                          </a:cubicBezTo>
                          <a:cubicBezTo>
                            <a:pt x="3" y="49"/>
                            <a:pt x="0" y="51"/>
                            <a:pt x="0" y="55"/>
                          </a:cubicBezTo>
                          <a:lnTo>
                            <a:pt x="0" y="72"/>
                          </a:lnTo>
                          <a:cubicBezTo>
                            <a:pt x="0" y="77"/>
                            <a:pt x="5" y="79"/>
                            <a:pt x="20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" name="Freeform 1116">
                      <a:extLst>
                        <a:ext uri="{FF2B5EF4-FFF2-40B4-BE49-F238E27FC236}">
                          <a16:creationId xmlns:a16="http://schemas.microsoft.com/office/drawing/2014/main" id="{FEE40986-1EB0-6D2B-CE1E-CEAEBBC826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2233" y="4745262"/>
                      <a:ext cx="24434" cy="20675"/>
                    </a:xfrm>
                    <a:custGeom>
                      <a:avLst/>
                      <a:gdLst>
                        <a:gd name="T0" fmla="*/ 55 w 55"/>
                        <a:gd name="T1" fmla="*/ 19 h 46"/>
                        <a:gd name="T2" fmla="*/ 38 w 55"/>
                        <a:gd name="T3" fmla="*/ 5 h 46"/>
                        <a:gd name="T4" fmla="*/ 37 w 55"/>
                        <a:gd name="T5" fmla="*/ 3 h 46"/>
                        <a:gd name="T6" fmla="*/ 33 w 55"/>
                        <a:gd name="T7" fmla="*/ 3 h 46"/>
                        <a:gd name="T8" fmla="*/ 31 w 55"/>
                        <a:gd name="T9" fmla="*/ 2 h 46"/>
                        <a:gd name="T10" fmla="*/ 28 w 55"/>
                        <a:gd name="T11" fmla="*/ 0 h 46"/>
                        <a:gd name="T12" fmla="*/ 8 w 55"/>
                        <a:gd name="T13" fmla="*/ 7 h 46"/>
                        <a:gd name="T14" fmla="*/ 9 w 55"/>
                        <a:gd name="T15" fmla="*/ 10 h 46"/>
                        <a:gd name="T16" fmla="*/ 10 w 55"/>
                        <a:gd name="T17" fmla="*/ 15 h 46"/>
                        <a:gd name="T18" fmla="*/ 5 w 55"/>
                        <a:gd name="T19" fmla="*/ 24 h 46"/>
                        <a:gd name="T20" fmla="*/ 0 w 55"/>
                        <a:gd name="T21" fmla="*/ 22 h 46"/>
                        <a:gd name="T22" fmla="*/ 0 w 55"/>
                        <a:gd name="T23" fmla="*/ 22 h 46"/>
                        <a:gd name="T24" fmla="*/ 1 w 55"/>
                        <a:gd name="T25" fmla="*/ 24 h 46"/>
                        <a:gd name="T26" fmla="*/ 4 w 55"/>
                        <a:gd name="T27" fmla="*/ 28 h 46"/>
                        <a:gd name="T28" fmla="*/ 11 w 55"/>
                        <a:gd name="T29" fmla="*/ 33 h 46"/>
                        <a:gd name="T30" fmla="*/ 14 w 55"/>
                        <a:gd name="T31" fmla="*/ 39 h 46"/>
                        <a:gd name="T32" fmla="*/ 16 w 55"/>
                        <a:gd name="T33" fmla="*/ 46 h 46"/>
                        <a:gd name="T34" fmla="*/ 27 w 55"/>
                        <a:gd name="T35" fmla="*/ 43 h 46"/>
                        <a:gd name="T36" fmla="*/ 31 w 55"/>
                        <a:gd name="T37" fmla="*/ 44 h 46"/>
                        <a:gd name="T38" fmla="*/ 34 w 55"/>
                        <a:gd name="T39" fmla="*/ 45 h 46"/>
                        <a:gd name="T40" fmla="*/ 40 w 55"/>
                        <a:gd name="T41" fmla="*/ 37 h 46"/>
                        <a:gd name="T42" fmla="*/ 42 w 55"/>
                        <a:gd name="T43" fmla="*/ 32 h 46"/>
                        <a:gd name="T44" fmla="*/ 42 w 55"/>
                        <a:gd name="T45" fmla="*/ 31 h 46"/>
                        <a:gd name="T46" fmla="*/ 50 w 55"/>
                        <a:gd name="T47" fmla="*/ 24 h 46"/>
                        <a:gd name="T48" fmla="*/ 51 w 55"/>
                        <a:gd name="T49" fmla="*/ 22 h 46"/>
                        <a:gd name="T50" fmla="*/ 55 w 55"/>
                        <a:gd name="T5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55" h="46">
                          <a:moveTo>
                            <a:pt x="55" y="19"/>
                          </a:moveTo>
                          <a:cubicBezTo>
                            <a:pt x="45" y="17"/>
                            <a:pt x="42" y="14"/>
                            <a:pt x="38" y="5"/>
                          </a:cubicBezTo>
                          <a:lnTo>
                            <a:pt x="37" y="3"/>
                          </a:lnTo>
                          <a:lnTo>
                            <a:pt x="33" y="3"/>
                          </a:lnTo>
                          <a:cubicBezTo>
                            <a:pt x="32" y="3"/>
                            <a:pt x="31" y="3"/>
                            <a:pt x="31" y="2"/>
                          </a:cubicBezTo>
                          <a:cubicBezTo>
                            <a:pt x="30" y="1"/>
                            <a:pt x="29" y="0"/>
                            <a:pt x="28" y="0"/>
                          </a:cubicBezTo>
                          <a:cubicBezTo>
                            <a:pt x="23" y="0"/>
                            <a:pt x="8" y="3"/>
                            <a:pt x="8" y="7"/>
                          </a:cubicBezTo>
                          <a:cubicBezTo>
                            <a:pt x="8" y="8"/>
                            <a:pt x="9" y="9"/>
                            <a:pt x="9" y="10"/>
                          </a:cubicBezTo>
                          <a:cubicBezTo>
                            <a:pt x="10" y="11"/>
                            <a:pt x="10" y="13"/>
                            <a:pt x="10" y="15"/>
                          </a:cubicBezTo>
                          <a:cubicBezTo>
                            <a:pt x="10" y="18"/>
                            <a:pt x="10" y="24"/>
                            <a:pt x="5" y="24"/>
                          </a:cubicBezTo>
                          <a:cubicBezTo>
                            <a:pt x="3" y="24"/>
                            <a:pt x="2" y="23"/>
                            <a:pt x="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23"/>
                            <a:pt x="1" y="23"/>
                            <a:pt x="1" y="24"/>
                          </a:cubicBezTo>
                          <a:cubicBezTo>
                            <a:pt x="1" y="26"/>
                            <a:pt x="2" y="27"/>
                            <a:pt x="4" y="28"/>
                          </a:cubicBezTo>
                          <a:cubicBezTo>
                            <a:pt x="7" y="29"/>
                            <a:pt x="9" y="30"/>
                            <a:pt x="11" y="33"/>
                          </a:cubicBezTo>
                          <a:cubicBezTo>
                            <a:pt x="13" y="35"/>
                            <a:pt x="13" y="37"/>
                            <a:pt x="14" y="39"/>
                          </a:cubicBezTo>
                          <a:cubicBezTo>
                            <a:pt x="14" y="42"/>
                            <a:pt x="14" y="44"/>
                            <a:pt x="16" y="46"/>
                          </a:cubicBezTo>
                          <a:cubicBezTo>
                            <a:pt x="19" y="44"/>
                            <a:pt x="22" y="43"/>
                            <a:pt x="27" y="43"/>
                          </a:cubicBezTo>
                          <a:cubicBezTo>
                            <a:pt x="28" y="43"/>
                            <a:pt x="30" y="44"/>
                            <a:pt x="31" y="44"/>
                          </a:cubicBezTo>
                          <a:cubicBezTo>
                            <a:pt x="32" y="45"/>
                            <a:pt x="33" y="45"/>
                            <a:pt x="34" y="45"/>
                          </a:cubicBezTo>
                          <a:cubicBezTo>
                            <a:pt x="38" y="45"/>
                            <a:pt x="39" y="43"/>
                            <a:pt x="40" y="37"/>
                          </a:cubicBezTo>
                          <a:cubicBezTo>
                            <a:pt x="41" y="35"/>
                            <a:pt x="41" y="34"/>
                            <a:pt x="42" y="32"/>
                          </a:cubicBezTo>
                          <a:cubicBezTo>
                            <a:pt x="42" y="32"/>
                            <a:pt x="42" y="32"/>
                            <a:pt x="42" y="31"/>
                          </a:cubicBezTo>
                          <a:lnTo>
                            <a:pt x="50" y="24"/>
                          </a:lnTo>
                          <a:cubicBezTo>
                            <a:pt x="50" y="23"/>
                            <a:pt x="51" y="23"/>
                            <a:pt x="51" y="22"/>
                          </a:cubicBezTo>
                          <a:cubicBezTo>
                            <a:pt x="52" y="22"/>
                            <a:pt x="54" y="20"/>
                            <a:pt x="55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2" name="Freeform 1117">
                      <a:extLst>
                        <a:ext uri="{FF2B5EF4-FFF2-40B4-BE49-F238E27FC236}">
                          <a16:creationId xmlns:a16="http://schemas.microsoft.com/office/drawing/2014/main" id="{3D1AD8B7-9D55-0812-EF51-7D2185E758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7411" y="4611820"/>
                      <a:ext cx="35710" cy="24434"/>
                    </a:xfrm>
                    <a:custGeom>
                      <a:avLst/>
                      <a:gdLst>
                        <a:gd name="T0" fmla="*/ 66 w 81"/>
                        <a:gd name="T1" fmla="*/ 53 h 55"/>
                        <a:gd name="T2" fmla="*/ 72 w 81"/>
                        <a:gd name="T3" fmla="*/ 55 h 55"/>
                        <a:gd name="T4" fmla="*/ 76 w 81"/>
                        <a:gd name="T5" fmla="*/ 43 h 55"/>
                        <a:gd name="T6" fmla="*/ 79 w 81"/>
                        <a:gd name="T7" fmla="*/ 39 h 55"/>
                        <a:gd name="T8" fmla="*/ 81 w 81"/>
                        <a:gd name="T9" fmla="*/ 38 h 55"/>
                        <a:gd name="T10" fmla="*/ 79 w 81"/>
                        <a:gd name="T11" fmla="*/ 36 h 55"/>
                        <a:gd name="T12" fmla="*/ 77 w 81"/>
                        <a:gd name="T13" fmla="*/ 34 h 55"/>
                        <a:gd name="T14" fmla="*/ 70 w 81"/>
                        <a:gd name="T15" fmla="*/ 25 h 55"/>
                        <a:gd name="T16" fmla="*/ 60 w 81"/>
                        <a:gd name="T17" fmla="*/ 30 h 55"/>
                        <a:gd name="T18" fmla="*/ 50 w 81"/>
                        <a:gd name="T19" fmla="*/ 34 h 55"/>
                        <a:gd name="T20" fmla="*/ 40 w 81"/>
                        <a:gd name="T21" fmla="*/ 22 h 55"/>
                        <a:gd name="T22" fmla="*/ 35 w 81"/>
                        <a:gd name="T23" fmla="*/ 4 h 55"/>
                        <a:gd name="T24" fmla="*/ 22 w 81"/>
                        <a:gd name="T25" fmla="*/ 0 h 55"/>
                        <a:gd name="T26" fmla="*/ 0 w 81"/>
                        <a:gd name="T27" fmla="*/ 17 h 55"/>
                        <a:gd name="T28" fmla="*/ 10 w 81"/>
                        <a:gd name="T29" fmla="*/ 26 h 55"/>
                        <a:gd name="T30" fmla="*/ 14 w 81"/>
                        <a:gd name="T31" fmla="*/ 25 h 55"/>
                        <a:gd name="T32" fmla="*/ 17 w 81"/>
                        <a:gd name="T33" fmla="*/ 24 h 55"/>
                        <a:gd name="T34" fmla="*/ 26 w 81"/>
                        <a:gd name="T35" fmla="*/ 37 h 55"/>
                        <a:gd name="T36" fmla="*/ 31 w 81"/>
                        <a:gd name="T37" fmla="*/ 48 h 55"/>
                        <a:gd name="T38" fmla="*/ 33 w 81"/>
                        <a:gd name="T39" fmla="*/ 45 h 55"/>
                        <a:gd name="T40" fmla="*/ 38 w 81"/>
                        <a:gd name="T41" fmla="*/ 42 h 55"/>
                        <a:gd name="T42" fmla="*/ 48 w 81"/>
                        <a:gd name="T43" fmla="*/ 47 h 55"/>
                        <a:gd name="T44" fmla="*/ 55 w 81"/>
                        <a:gd name="T45" fmla="*/ 52 h 55"/>
                        <a:gd name="T46" fmla="*/ 58 w 81"/>
                        <a:gd name="T47" fmla="*/ 52 h 55"/>
                        <a:gd name="T48" fmla="*/ 60 w 81"/>
                        <a:gd name="T49" fmla="*/ 51 h 55"/>
                        <a:gd name="T50" fmla="*/ 66 w 81"/>
                        <a:gd name="T51" fmla="*/ 53 h 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81" h="55">
                          <a:moveTo>
                            <a:pt x="66" y="53"/>
                          </a:moveTo>
                          <a:cubicBezTo>
                            <a:pt x="67" y="54"/>
                            <a:pt x="69" y="55"/>
                            <a:pt x="72" y="55"/>
                          </a:cubicBezTo>
                          <a:cubicBezTo>
                            <a:pt x="76" y="55"/>
                            <a:pt x="76" y="50"/>
                            <a:pt x="76" y="43"/>
                          </a:cubicBezTo>
                          <a:cubicBezTo>
                            <a:pt x="76" y="41"/>
                            <a:pt x="77" y="40"/>
                            <a:pt x="79" y="39"/>
                          </a:cubicBezTo>
                          <a:cubicBezTo>
                            <a:pt x="80" y="39"/>
                            <a:pt x="81" y="38"/>
                            <a:pt x="81" y="38"/>
                          </a:cubicBezTo>
                          <a:cubicBezTo>
                            <a:pt x="81" y="37"/>
                            <a:pt x="80" y="36"/>
                            <a:pt x="79" y="36"/>
                          </a:cubicBezTo>
                          <a:cubicBezTo>
                            <a:pt x="79" y="35"/>
                            <a:pt x="78" y="35"/>
                            <a:pt x="77" y="34"/>
                          </a:cubicBezTo>
                          <a:cubicBezTo>
                            <a:pt x="73" y="30"/>
                            <a:pt x="71" y="27"/>
                            <a:pt x="70" y="25"/>
                          </a:cubicBezTo>
                          <a:cubicBezTo>
                            <a:pt x="67" y="26"/>
                            <a:pt x="63" y="28"/>
                            <a:pt x="60" y="30"/>
                          </a:cubicBezTo>
                          <a:cubicBezTo>
                            <a:pt x="56" y="32"/>
                            <a:pt x="53" y="34"/>
                            <a:pt x="50" y="34"/>
                          </a:cubicBezTo>
                          <a:cubicBezTo>
                            <a:pt x="45" y="34"/>
                            <a:pt x="40" y="28"/>
                            <a:pt x="40" y="22"/>
                          </a:cubicBezTo>
                          <a:cubicBezTo>
                            <a:pt x="40" y="10"/>
                            <a:pt x="38" y="4"/>
                            <a:pt x="35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19" y="6"/>
                            <a:pt x="12" y="12"/>
                            <a:pt x="0" y="17"/>
                          </a:cubicBezTo>
                          <a:cubicBezTo>
                            <a:pt x="1" y="21"/>
                            <a:pt x="7" y="26"/>
                            <a:pt x="10" y="26"/>
                          </a:cubicBezTo>
                          <a:cubicBezTo>
                            <a:pt x="11" y="26"/>
                            <a:pt x="13" y="26"/>
                            <a:pt x="14" y="25"/>
                          </a:cubicBezTo>
                          <a:cubicBezTo>
                            <a:pt x="15" y="24"/>
                            <a:pt x="16" y="24"/>
                            <a:pt x="17" y="24"/>
                          </a:cubicBezTo>
                          <a:cubicBezTo>
                            <a:pt x="24" y="24"/>
                            <a:pt x="25" y="31"/>
                            <a:pt x="26" y="37"/>
                          </a:cubicBezTo>
                          <a:cubicBezTo>
                            <a:pt x="26" y="44"/>
                            <a:pt x="27" y="48"/>
                            <a:pt x="31" y="48"/>
                          </a:cubicBezTo>
                          <a:cubicBezTo>
                            <a:pt x="31" y="48"/>
                            <a:pt x="32" y="47"/>
                            <a:pt x="33" y="45"/>
                          </a:cubicBezTo>
                          <a:cubicBezTo>
                            <a:pt x="34" y="44"/>
                            <a:pt x="36" y="42"/>
                            <a:pt x="38" y="42"/>
                          </a:cubicBezTo>
                          <a:cubicBezTo>
                            <a:pt x="43" y="42"/>
                            <a:pt x="45" y="45"/>
                            <a:pt x="48" y="47"/>
                          </a:cubicBezTo>
                          <a:cubicBezTo>
                            <a:pt x="50" y="50"/>
                            <a:pt x="52" y="52"/>
                            <a:pt x="55" y="52"/>
                          </a:cubicBezTo>
                          <a:lnTo>
                            <a:pt x="58" y="52"/>
                          </a:lnTo>
                          <a:cubicBezTo>
                            <a:pt x="58" y="52"/>
                            <a:pt x="59" y="51"/>
                            <a:pt x="60" y="51"/>
                          </a:cubicBezTo>
                          <a:cubicBezTo>
                            <a:pt x="62" y="51"/>
                            <a:pt x="64" y="52"/>
                            <a:pt x="66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3" name="Freeform 1118">
                      <a:extLst>
                        <a:ext uri="{FF2B5EF4-FFF2-40B4-BE49-F238E27FC236}">
                          <a16:creationId xmlns:a16="http://schemas.microsoft.com/office/drawing/2014/main" id="{A7EE3534-83C7-DD57-3C91-7D259B995E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593025"/>
                      <a:ext cx="67661" cy="82696"/>
                    </a:xfrm>
                    <a:custGeom>
                      <a:avLst/>
                      <a:gdLst>
                        <a:gd name="T0" fmla="*/ 138 w 160"/>
                        <a:gd name="T1" fmla="*/ 162 h 194"/>
                        <a:gd name="T2" fmla="*/ 156 w 160"/>
                        <a:gd name="T3" fmla="*/ 162 h 194"/>
                        <a:gd name="T4" fmla="*/ 160 w 160"/>
                        <a:gd name="T5" fmla="*/ 140 h 194"/>
                        <a:gd name="T6" fmla="*/ 148 w 160"/>
                        <a:gd name="T7" fmla="*/ 112 h 194"/>
                        <a:gd name="T8" fmla="*/ 140 w 160"/>
                        <a:gd name="T9" fmla="*/ 98 h 194"/>
                        <a:gd name="T10" fmla="*/ 140 w 160"/>
                        <a:gd name="T11" fmla="*/ 82 h 194"/>
                        <a:gd name="T12" fmla="*/ 138 w 160"/>
                        <a:gd name="T13" fmla="*/ 58 h 194"/>
                        <a:gd name="T14" fmla="*/ 140 w 160"/>
                        <a:gd name="T15" fmla="*/ 45 h 194"/>
                        <a:gd name="T16" fmla="*/ 133 w 160"/>
                        <a:gd name="T17" fmla="*/ 33 h 194"/>
                        <a:gd name="T18" fmla="*/ 111 w 160"/>
                        <a:gd name="T19" fmla="*/ 2 h 194"/>
                        <a:gd name="T20" fmla="*/ 110 w 160"/>
                        <a:gd name="T21" fmla="*/ 1 h 194"/>
                        <a:gd name="T22" fmla="*/ 90 w 160"/>
                        <a:gd name="T23" fmla="*/ 38 h 194"/>
                        <a:gd name="T24" fmla="*/ 77 w 160"/>
                        <a:gd name="T25" fmla="*/ 57 h 194"/>
                        <a:gd name="T26" fmla="*/ 61 w 160"/>
                        <a:gd name="T27" fmla="*/ 67 h 194"/>
                        <a:gd name="T28" fmla="*/ 65 w 160"/>
                        <a:gd name="T29" fmla="*/ 81 h 194"/>
                        <a:gd name="T30" fmla="*/ 61 w 160"/>
                        <a:gd name="T31" fmla="*/ 90 h 194"/>
                        <a:gd name="T32" fmla="*/ 64 w 160"/>
                        <a:gd name="T33" fmla="*/ 97 h 194"/>
                        <a:gd name="T34" fmla="*/ 43 w 160"/>
                        <a:gd name="T35" fmla="*/ 115 h 194"/>
                        <a:gd name="T36" fmla="*/ 35 w 160"/>
                        <a:gd name="T37" fmla="*/ 121 h 194"/>
                        <a:gd name="T38" fmla="*/ 22 w 160"/>
                        <a:gd name="T39" fmla="*/ 128 h 194"/>
                        <a:gd name="T40" fmla="*/ 13 w 160"/>
                        <a:gd name="T41" fmla="*/ 134 h 194"/>
                        <a:gd name="T42" fmla="*/ 0 w 160"/>
                        <a:gd name="T43" fmla="*/ 152 h 194"/>
                        <a:gd name="T44" fmla="*/ 23 w 160"/>
                        <a:gd name="T45" fmla="*/ 166 h 194"/>
                        <a:gd name="T46" fmla="*/ 47 w 160"/>
                        <a:gd name="T47" fmla="*/ 176 h 194"/>
                        <a:gd name="T48" fmla="*/ 55 w 160"/>
                        <a:gd name="T49" fmla="*/ 179 h 194"/>
                        <a:gd name="T50" fmla="*/ 64 w 160"/>
                        <a:gd name="T51" fmla="*/ 180 h 194"/>
                        <a:gd name="T52" fmla="*/ 73 w 160"/>
                        <a:gd name="T53" fmla="*/ 187 h 194"/>
                        <a:gd name="T54" fmla="*/ 84 w 160"/>
                        <a:gd name="T55" fmla="*/ 181 h 194"/>
                        <a:gd name="T56" fmla="*/ 111 w 160"/>
                        <a:gd name="T57" fmla="*/ 194 h 194"/>
                        <a:gd name="T58" fmla="*/ 120 w 160"/>
                        <a:gd name="T59" fmla="*/ 188 h 194"/>
                        <a:gd name="T60" fmla="*/ 128 w 160"/>
                        <a:gd name="T61" fmla="*/ 191 h 194"/>
                        <a:gd name="T62" fmla="*/ 127 w 160"/>
                        <a:gd name="T63" fmla="*/ 177 h 194"/>
                        <a:gd name="T64" fmla="*/ 131 w 160"/>
                        <a:gd name="T65" fmla="*/ 171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60" h="194">
                          <a:moveTo>
                            <a:pt x="131" y="171"/>
                          </a:moveTo>
                          <a:cubicBezTo>
                            <a:pt x="133" y="168"/>
                            <a:pt x="134" y="165"/>
                            <a:pt x="138" y="162"/>
                          </a:cubicBezTo>
                          <a:lnTo>
                            <a:pt x="138" y="162"/>
                          </a:lnTo>
                          <a:lnTo>
                            <a:pt x="156" y="162"/>
                          </a:lnTo>
                          <a:cubicBezTo>
                            <a:pt x="159" y="157"/>
                            <a:pt x="159" y="152"/>
                            <a:pt x="160" y="146"/>
                          </a:cubicBezTo>
                          <a:cubicBezTo>
                            <a:pt x="160" y="144"/>
                            <a:pt x="160" y="142"/>
                            <a:pt x="160" y="140"/>
                          </a:cubicBezTo>
                          <a:cubicBezTo>
                            <a:pt x="160" y="140"/>
                            <a:pt x="158" y="124"/>
                            <a:pt x="155" y="118"/>
                          </a:cubicBezTo>
                          <a:cubicBezTo>
                            <a:pt x="154" y="115"/>
                            <a:pt x="151" y="113"/>
                            <a:pt x="148" y="112"/>
                          </a:cubicBezTo>
                          <a:cubicBezTo>
                            <a:pt x="144" y="111"/>
                            <a:pt x="140" y="109"/>
                            <a:pt x="139" y="105"/>
                          </a:cubicBezTo>
                          <a:cubicBezTo>
                            <a:pt x="138" y="102"/>
                            <a:pt x="139" y="100"/>
                            <a:pt x="140" y="98"/>
                          </a:cubicBezTo>
                          <a:cubicBezTo>
                            <a:pt x="140" y="98"/>
                            <a:pt x="140" y="97"/>
                            <a:pt x="140" y="96"/>
                          </a:cubicBezTo>
                          <a:lnTo>
                            <a:pt x="140" y="82"/>
                          </a:lnTo>
                          <a:cubicBezTo>
                            <a:pt x="140" y="78"/>
                            <a:pt x="140" y="74"/>
                            <a:pt x="139" y="70"/>
                          </a:cubicBezTo>
                          <a:cubicBezTo>
                            <a:pt x="138" y="66"/>
                            <a:pt x="138" y="62"/>
                            <a:pt x="138" y="58"/>
                          </a:cubicBezTo>
                          <a:cubicBezTo>
                            <a:pt x="138" y="55"/>
                            <a:pt x="138" y="53"/>
                            <a:pt x="139" y="51"/>
                          </a:cubicBezTo>
                          <a:cubicBezTo>
                            <a:pt x="140" y="49"/>
                            <a:pt x="140" y="47"/>
                            <a:pt x="140" y="45"/>
                          </a:cubicBezTo>
                          <a:cubicBezTo>
                            <a:pt x="140" y="42"/>
                            <a:pt x="138" y="39"/>
                            <a:pt x="136" y="37"/>
                          </a:cubicBezTo>
                          <a:cubicBezTo>
                            <a:pt x="135" y="36"/>
                            <a:pt x="134" y="35"/>
                            <a:pt x="133" y="33"/>
                          </a:cubicBezTo>
                          <a:cubicBezTo>
                            <a:pt x="131" y="27"/>
                            <a:pt x="127" y="23"/>
                            <a:pt x="123" y="19"/>
                          </a:cubicBezTo>
                          <a:cubicBezTo>
                            <a:pt x="118" y="15"/>
                            <a:pt x="114" y="11"/>
                            <a:pt x="111" y="2"/>
                          </a:cubicBezTo>
                          <a:lnTo>
                            <a:pt x="111" y="2"/>
                          </a:lnTo>
                          <a:cubicBezTo>
                            <a:pt x="111" y="2"/>
                            <a:pt x="110" y="2"/>
                            <a:pt x="110" y="1"/>
                          </a:cubicBezTo>
                          <a:cubicBezTo>
                            <a:pt x="109" y="1"/>
                            <a:pt x="109" y="0"/>
                            <a:pt x="108" y="0"/>
                          </a:cubicBezTo>
                          <a:cubicBezTo>
                            <a:pt x="102" y="13"/>
                            <a:pt x="97" y="27"/>
                            <a:pt x="90" y="38"/>
                          </a:cubicBezTo>
                          <a:cubicBezTo>
                            <a:pt x="89" y="39"/>
                            <a:pt x="89" y="40"/>
                            <a:pt x="88" y="41"/>
                          </a:cubicBezTo>
                          <a:cubicBezTo>
                            <a:pt x="85" y="48"/>
                            <a:pt x="82" y="53"/>
                            <a:pt x="77" y="57"/>
                          </a:cubicBezTo>
                          <a:cubicBezTo>
                            <a:pt x="75" y="58"/>
                            <a:pt x="73" y="59"/>
                            <a:pt x="70" y="60"/>
                          </a:cubicBezTo>
                          <a:cubicBezTo>
                            <a:pt x="64" y="61"/>
                            <a:pt x="61" y="62"/>
                            <a:pt x="61" y="67"/>
                          </a:cubicBezTo>
                          <a:cubicBezTo>
                            <a:pt x="61" y="70"/>
                            <a:pt x="62" y="72"/>
                            <a:pt x="63" y="74"/>
                          </a:cubicBezTo>
                          <a:cubicBezTo>
                            <a:pt x="64" y="76"/>
                            <a:pt x="65" y="78"/>
                            <a:pt x="65" y="81"/>
                          </a:cubicBezTo>
                          <a:cubicBezTo>
                            <a:pt x="65" y="83"/>
                            <a:pt x="64" y="85"/>
                            <a:pt x="63" y="86"/>
                          </a:cubicBezTo>
                          <a:cubicBezTo>
                            <a:pt x="62" y="88"/>
                            <a:pt x="61" y="89"/>
                            <a:pt x="61" y="90"/>
                          </a:cubicBezTo>
                          <a:cubicBezTo>
                            <a:pt x="61" y="91"/>
                            <a:pt x="61" y="92"/>
                            <a:pt x="62" y="93"/>
                          </a:cubicBezTo>
                          <a:cubicBezTo>
                            <a:pt x="63" y="94"/>
                            <a:pt x="64" y="95"/>
                            <a:pt x="64" y="97"/>
                          </a:cubicBezTo>
                          <a:cubicBezTo>
                            <a:pt x="64" y="105"/>
                            <a:pt x="54" y="109"/>
                            <a:pt x="48" y="109"/>
                          </a:cubicBezTo>
                          <a:cubicBezTo>
                            <a:pt x="44" y="109"/>
                            <a:pt x="43" y="112"/>
                            <a:pt x="43" y="115"/>
                          </a:cubicBezTo>
                          <a:cubicBezTo>
                            <a:pt x="42" y="118"/>
                            <a:pt x="42" y="122"/>
                            <a:pt x="37" y="122"/>
                          </a:cubicBezTo>
                          <a:cubicBezTo>
                            <a:pt x="37" y="122"/>
                            <a:pt x="36" y="122"/>
                            <a:pt x="35" y="121"/>
                          </a:cubicBezTo>
                          <a:cubicBezTo>
                            <a:pt x="33" y="121"/>
                            <a:pt x="32" y="121"/>
                            <a:pt x="30" y="121"/>
                          </a:cubicBezTo>
                          <a:cubicBezTo>
                            <a:pt x="26" y="121"/>
                            <a:pt x="24" y="124"/>
                            <a:pt x="22" y="128"/>
                          </a:cubicBezTo>
                          <a:cubicBezTo>
                            <a:pt x="21" y="130"/>
                            <a:pt x="20" y="131"/>
                            <a:pt x="19" y="133"/>
                          </a:cubicBezTo>
                          <a:cubicBezTo>
                            <a:pt x="18" y="134"/>
                            <a:pt x="16" y="134"/>
                            <a:pt x="13" y="134"/>
                          </a:cubicBezTo>
                          <a:cubicBezTo>
                            <a:pt x="12" y="134"/>
                            <a:pt x="11" y="134"/>
                            <a:pt x="10" y="134"/>
                          </a:cubicBezTo>
                          <a:cubicBezTo>
                            <a:pt x="5" y="135"/>
                            <a:pt x="0" y="146"/>
                            <a:pt x="0" y="152"/>
                          </a:cubicBezTo>
                          <a:cubicBezTo>
                            <a:pt x="0" y="157"/>
                            <a:pt x="15" y="167"/>
                            <a:pt x="22" y="167"/>
                          </a:cubicBezTo>
                          <a:cubicBezTo>
                            <a:pt x="22" y="167"/>
                            <a:pt x="23" y="167"/>
                            <a:pt x="23" y="166"/>
                          </a:cubicBezTo>
                          <a:cubicBezTo>
                            <a:pt x="24" y="166"/>
                            <a:pt x="26" y="165"/>
                            <a:pt x="28" y="165"/>
                          </a:cubicBezTo>
                          <a:cubicBezTo>
                            <a:pt x="36" y="165"/>
                            <a:pt x="43" y="172"/>
                            <a:pt x="47" y="176"/>
                          </a:cubicBezTo>
                          <a:lnTo>
                            <a:pt x="48" y="177"/>
                          </a:lnTo>
                          <a:cubicBezTo>
                            <a:pt x="50" y="178"/>
                            <a:pt x="52" y="179"/>
                            <a:pt x="55" y="179"/>
                          </a:cubicBezTo>
                          <a:lnTo>
                            <a:pt x="57" y="179"/>
                          </a:lnTo>
                          <a:cubicBezTo>
                            <a:pt x="59" y="179"/>
                            <a:pt x="61" y="179"/>
                            <a:pt x="64" y="180"/>
                          </a:cubicBezTo>
                          <a:cubicBezTo>
                            <a:pt x="65" y="180"/>
                            <a:pt x="67" y="182"/>
                            <a:pt x="68" y="183"/>
                          </a:cubicBezTo>
                          <a:cubicBezTo>
                            <a:pt x="69" y="185"/>
                            <a:pt x="71" y="187"/>
                            <a:pt x="73" y="187"/>
                          </a:cubicBezTo>
                          <a:cubicBezTo>
                            <a:pt x="76" y="187"/>
                            <a:pt x="77" y="185"/>
                            <a:pt x="78" y="184"/>
                          </a:cubicBezTo>
                          <a:cubicBezTo>
                            <a:pt x="80" y="183"/>
                            <a:pt x="81" y="181"/>
                            <a:pt x="84" y="181"/>
                          </a:cubicBezTo>
                          <a:cubicBezTo>
                            <a:pt x="89" y="181"/>
                            <a:pt x="95" y="185"/>
                            <a:pt x="101" y="189"/>
                          </a:cubicBezTo>
                          <a:cubicBezTo>
                            <a:pt x="105" y="191"/>
                            <a:pt x="109" y="194"/>
                            <a:pt x="111" y="194"/>
                          </a:cubicBezTo>
                          <a:cubicBezTo>
                            <a:pt x="112" y="194"/>
                            <a:pt x="113" y="193"/>
                            <a:pt x="115" y="191"/>
                          </a:cubicBezTo>
                          <a:cubicBezTo>
                            <a:pt x="116" y="190"/>
                            <a:pt x="118" y="188"/>
                            <a:pt x="120" y="188"/>
                          </a:cubicBezTo>
                          <a:cubicBezTo>
                            <a:pt x="122" y="188"/>
                            <a:pt x="123" y="189"/>
                            <a:pt x="125" y="190"/>
                          </a:cubicBezTo>
                          <a:cubicBezTo>
                            <a:pt x="126" y="190"/>
                            <a:pt x="127" y="190"/>
                            <a:pt x="128" y="191"/>
                          </a:cubicBezTo>
                          <a:cubicBezTo>
                            <a:pt x="131" y="188"/>
                            <a:pt x="129" y="180"/>
                            <a:pt x="128" y="177"/>
                          </a:cubicBezTo>
                          <a:lnTo>
                            <a:pt x="127" y="177"/>
                          </a:lnTo>
                          <a:lnTo>
                            <a:pt x="128" y="176"/>
                          </a:lnTo>
                          <a:cubicBezTo>
                            <a:pt x="129" y="174"/>
                            <a:pt x="130" y="173"/>
                            <a:pt x="131" y="17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4" name="Freeform 1119">
                      <a:extLst>
                        <a:ext uri="{FF2B5EF4-FFF2-40B4-BE49-F238E27FC236}">
                          <a16:creationId xmlns:a16="http://schemas.microsoft.com/office/drawing/2014/main" id="{A75BDF99-E698-D8B9-F79A-9EC5526057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87387"/>
                      <a:ext cx="54505" cy="39469"/>
                    </a:xfrm>
                    <a:custGeom>
                      <a:avLst/>
                      <a:gdLst>
                        <a:gd name="T0" fmla="*/ 101 w 132"/>
                        <a:gd name="T1" fmla="*/ 44 h 92"/>
                        <a:gd name="T2" fmla="*/ 103 w 132"/>
                        <a:gd name="T3" fmla="*/ 44 h 92"/>
                        <a:gd name="T4" fmla="*/ 116 w 132"/>
                        <a:gd name="T5" fmla="*/ 33 h 92"/>
                        <a:gd name="T6" fmla="*/ 121 w 132"/>
                        <a:gd name="T7" fmla="*/ 34 h 92"/>
                        <a:gd name="T8" fmla="*/ 123 w 132"/>
                        <a:gd name="T9" fmla="*/ 36 h 92"/>
                        <a:gd name="T10" fmla="*/ 126 w 132"/>
                        <a:gd name="T11" fmla="*/ 34 h 92"/>
                        <a:gd name="T12" fmla="*/ 132 w 132"/>
                        <a:gd name="T13" fmla="*/ 32 h 92"/>
                        <a:gd name="T14" fmla="*/ 132 w 132"/>
                        <a:gd name="T15" fmla="*/ 30 h 92"/>
                        <a:gd name="T16" fmla="*/ 119 w 132"/>
                        <a:gd name="T17" fmla="*/ 13 h 92"/>
                        <a:gd name="T18" fmla="*/ 106 w 132"/>
                        <a:gd name="T19" fmla="*/ 10 h 92"/>
                        <a:gd name="T20" fmla="*/ 104 w 132"/>
                        <a:gd name="T21" fmla="*/ 5 h 92"/>
                        <a:gd name="T22" fmla="*/ 100 w 132"/>
                        <a:gd name="T23" fmla="*/ 0 h 92"/>
                        <a:gd name="T24" fmla="*/ 95 w 132"/>
                        <a:gd name="T25" fmla="*/ 3 h 92"/>
                        <a:gd name="T26" fmla="*/ 86 w 132"/>
                        <a:gd name="T27" fmla="*/ 7 h 92"/>
                        <a:gd name="T28" fmla="*/ 72 w 132"/>
                        <a:gd name="T29" fmla="*/ 6 h 92"/>
                        <a:gd name="T30" fmla="*/ 65 w 132"/>
                        <a:gd name="T31" fmla="*/ 6 h 92"/>
                        <a:gd name="T32" fmla="*/ 54 w 132"/>
                        <a:gd name="T33" fmla="*/ 16 h 92"/>
                        <a:gd name="T34" fmla="*/ 50 w 132"/>
                        <a:gd name="T35" fmla="*/ 13 h 92"/>
                        <a:gd name="T36" fmla="*/ 47 w 132"/>
                        <a:gd name="T37" fmla="*/ 11 h 92"/>
                        <a:gd name="T38" fmla="*/ 44 w 132"/>
                        <a:gd name="T39" fmla="*/ 13 h 92"/>
                        <a:gd name="T40" fmla="*/ 39 w 132"/>
                        <a:gd name="T41" fmla="*/ 17 h 92"/>
                        <a:gd name="T42" fmla="*/ 17 w 132"/>
                        <a:gd name="T43" fmla="*/ 31 h 92"/>
                        <a:gd name="T44" fmla="*/ 0 w 132"/>
                        <a:gd name="T45" fmla="*/ 42 h 92"/>
                        <a:gd name="T46" fmla="*/ 6 w 132"/>
                        <a:gd name="T47" fmla="*/ 48 h 92"/>
                        <a:gd name="T48" fmla="*/ 6 w 132"/>
                        <a:gd name="T49" fmla="*/ 48 h 92"/>
                        <a:gd name="T50" fmla="*/ 6 w 132"/>
                        <a:gd name="T51" fmla="*/ 52 h 92"/>
                        <a:gd name="T52" fmla="*/ 5 w 132"/>
                        <a:gd name="T53" fmla="*/ 54 h 92"/>
                        <a:gd name="T54" fmla="*/ 4 w 132"/>
                        <a:gd name="T55" fmla="*/ 56 h 92"/>
                        <a:gd name="T56" fmla="*/ 16 w 132"/>
                        <a:gd name="T57" fmla="*/ 62 h 92"/>
                        <a:gd name="T58" fmla="*/ 24 w 132"/>
                        <a:gd name="T59" fmla="*/ 82 h 92"/>
                        <a:gd name="T60" fmla="*/ 31 w 132"/>
                        <a:gd name="T61" fmla="*/ 92 h 92"/>
                        <a:gd name="T62" fmla="*/ 40 w 132"/>
                        <a:gd name="T63" fmla="*/ 88 h 92"/>
                        <a:gd name="T64" fmla="*/ 52 w 132"/>
                        <a:gd name="T65" fmla="*/ 83 h 92"/>
                        <a:gd name="T66" fmla="*/ 53 w 132"/>
                        <a:gd name="T67" fmla="*/ 83 h 92"/>
                        <a:gd name="T68" fmla="*/ 53 w 132"/>
                        <a:gd name="T69" fmla="*/ 84 h 92"/>
                        <a:gd name="T70" fmla="*/ 57 w 132"/>
                        <a:gd name="T71" fmla="*/ 89 h 92"/>
                        <a:gd name="T72" fmla="*/ 64 w 132"/>
                        <a:gd name="T73" fmla="*/ 84 h 92"/>
                        <a:gd name="T74" fmla="*/ 70 w 132"/>
                        <a:gd name="T75" fmla="*/ 80 h 92"/>
                        <a:gd name="T76" fmla="*/ 71 w 132"/>
                        <a:gd name="T77" fmla="*/ 73 h 92"/>
                        <a:gd name="T78" fmla="*/ 80 w 132"/>
                        <a:gd name="T79" fmla="*/ 64 h 92"/>
                        <a:gd name="T80" fmla="*/ 79 w 132"/>
                        <a:gd name="T81" fmla="*/ 61 h 92"/>
                        <a:gd name="T82" fmla="*/ 77 w 132"/>
                        <a:gd name="T83" fmla="*/ 55 h 92"/>
                        <a:gd name="T84" fmla="*/ 94 w 132"/>
                        <a:gd name="T85" fmla="*/ 41 h 92"/>
                        <a:gd name="T86" fmla="*/ 101 w 132"/>
                        <a:gd name="T87" fmla="*/ 44 h 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32" h="92">
                          <a:moveTo>
                            <a:pt x="101" y="44"/>
                          </a:moveTo>
                          <a:cubicBezTo>
                            <a:pt x="102" y="44"/>
                            <a:pt x="102" y="44"/>
                            <a:pt x="103" y="44"/>
                          </a:cubicBezTo>
                          <a:cubicBezTo>
                            <a:pt x="104" y="40"/>
                            <a:pt x="111" y="33"/>
                            <a:pt x="116" y="33"/>
                          </a:cubicBezTo>
                          <a:cubicBezTo>
                            <a:pt x="118" y="33"/>
                            <a:pt x="120" y="34"/>
                            <a:pt x="121" y="34"/>
                          </a:cubicBezTo>
                          <a:cubicBezTo>
                            <a:pt x="122" y="35"/>
                            <a:pt x="122" y="36"/>
                            <a:pt x="123" y="36"/>
                          </a:cubicBezTo>
                          <a:cubicBezTo>
                            <a:pt x="124" y="36"/>
                            <a:pt x="125" y="35"/>
                            <a:pt x="126" y="34"/>
                          </a:cubicBezTo>
                          <a:cubicBezTo>
                            <a:pt x="128" y="33"/>
                            <a:pt x="129" y="32"/>
                            <a:pt x="132" y="32"/>
                          </a:cubicBezTo>
                          <a:lnTo>
                            <a:pt x="132" y="30"/>
                          </a:lnTo>
                          <a:cubicBezTo>
                            <a:pt x="130" y="27"/>
                            <a:pt x="121" y="17"/>
                            <a:pt x="119" y="13"/>
                          </a:cubicBezTo>
                          <a:cubicBezTo>
                            <a:pt x="115" y="13"/>
                            <a:pt x="109" y="11"/>
                            <a:pt x="106" y="10"/>
                          </a:cubicBezTo>
                          <a:cubicBezTo>
                            <a:pt x="105" y="9"/>
                            <a:pt x="104" y="7"/>
                            <a:pt x="104" y="5"/>
                          </a:cubicBezTo>
                          <a:cubicBezTo>
                            <a:pt x="103" y="1"/>
                            <a:pt x="102" y="0"/>
                            <a:pt x="100" y="0"/>
                          </a:cubicBezTo>
                          <a:cubicBezTo>
                            <a:pt x="98" y="0"/>
                            <a:pt x="97" y="1"/>
                            <a:pt x="95" y="3"/>
                          </a:cubicBezTo>
                          <a:cubicBezTo>
                            <a:pt x="93" y="5"/>
                            <a:pt x="90" y="7"/>
                            <a:pt x="86" y="7"/>
                          </a:cubicBezTo>
                          <a:cubicBezTo>
                            <a:pt x="82" y="7"/>
                            <a:pt x="76" y="7"/>
                            <a:pt x="72" y="6"/>
                          </a:cubicBezTo>
                          <a:lnTo>
                            <a:pt x="65" y="6"/>
                          </a:lnTo>
                          <a:cubicBezTo>
                            <a:pt x="64" y="13"/>
                            <a:pt x="61" y="16"/>
                            <a:pt x="54" y="16"/>
                          </a:cubicBezTo>
                          <a:cubicBezTo>
                            <a:pt x="52" y="16"/>
                            <a:pt x="51" y="14"/>
                            <a:pt x="50" y="13"/>
                          </a:cubicBezTo>
                          <a:cubicBezTo>
                            <a:pt x="49" y="11"/>
                            <a:pt x="48" y="11"/>
                            <a:pt x="47" y="11"/>
                          </a:cubicBezTo>
                          <a:cubicBezTo>
                            <a:pt x="46" y="11"/>
                            <a:pt x="45" y="12"/>
                            <a:pt x="44" y="13"/>
                          </a:cubicBezTo>
                          <a:cubicBezTo>
                            <a:pt x="43" y="14"/>
                            <a:pt x="41" y="16"/>
                            <a:pt x="39" y="17"/>
                          </a:cubicBezTo>
                          <a:cubicBezTo>
                            <a:pt x="37" y="27"/>
                            <a:pt x="26" y="29"/>
                            <a:pt x="17" y="31"/>
                          </a:cubicBezTo>
                          <a:cubicBezTo>
                            <a:pt x="8" y="33"/>
                            <a:pt x="0" y="34"/>
                            <a:pt x="0" y="42"/>
                          </a:cubicBezTo>
                          <a:cubicBezTo>
                            <a:pt x="0" y="46"/>
                            <a:pt x="2" y="47"/>
                            <a:pt x="6" y="48"/>
                          </a:cubicBezTo>
                          <a:lnTo>
                            <a:pt x="6" y="48"/>
                          </a:lnTo>
                          <a:lnTo>
                            <a:pt x="6" y="52"/>
                          </a:lnTo>
                          <a:cubicBezTo>
                            <a:pt x="6" y="53"/>
                            <a:pt x="5" y="54"/>
                            <a:pt x="5" y="54"/>
                          </a:cubicBezTo>
                          <a:cubicBezTo>
                            <a:pt x="4" y="55"/>
                            <a:pt x="4" y="55"/>
                            <a:pt x="4" y="56"/>
                          </a:cubicBezTo>
                          <a:cubicBezTo>
                            <a:pt x="4" y="60"/>
                            <a:pt x="12" y="62"/>
                            <a:pt x="16" y="62"/>
                          </a:cubicBezTo>
                          <a:cubicBezTo>
                            <a:pt x="24" y="62"/>
                            <a:pt x="24" y="76"/>
                            <a:pt x="24" y="82"/>
                          </a:cubicBezTo>
                          <a:cubicBezTo>
                            <a:pt x="24" y="87"/>
                            <a:pt x="27" y="92"/>
                            <a:pt x="31" y="92"/>
                          </a:cubicBezTo>
                          <a:cubicBezTo>
                            <a:pt x="34" y="92"/>
                            <a:pt x="36" y="90"/>
                            <a:pt x="40" y="88"/>
                          </a:cubicBezTo>
                          <a:cubicBezTo>
                            <a:pt x="44" y="86"/>
                            <a:pt x="48" y="83"/>
                            <a:pt x="52" y="83"/>
                          </a:cubicBezTo>
                          <a:lnTo>
                            <a:pt x="53" y="83"/>
                          </a:lnTo>
                          <a:lnTo>
                            <a:pt x="53" y="84"/>
                          </a:lnTo>
                          <a:cubicBezTo>
                            <a:pt x="53" y="85"/>
                            <a:pt x="55" y="87"/>
                            <a:pt x="57" y="89"/>
                          </a:cubicBezTo>
                          <a:cubicBezTo>
                            <a:pt x="58" y="87"/>
                            <a:pt x="61" y="85"/>
                            <a:pt x="64" y="84"/>
                          </a:cubicBezTo>
                          <a:cubicBezTo>
                            <a:pt x="66" y="83"/>
                            <a:pt x="69" y="81"/>
                            <a:pt x="70" y="80"/>
                          </a:cubicBezTo>
                          <a:cubicBezTo>
                            <a:pt x="71" y="77"/>
                            <a:pt x="71" y="75"/>
                            <a:pt x="71" y="73"/>
                          </a:cubicBezTo>
                          <a:cubicBezTo>
                            <a:pt x="72" y="69"/>
                            <a:pt x="72" y="65"/>
                            <a:pt x="80" y="64"/>
                          </a:cubicBezTo>
                          <a:cubicBezTo>
                            <a:pt x="80" y="63"/>
                            <a:pt x="79" y="62"/>
                            <a:pt x="79" y="61"/>
                          </a:cubicBezTo>
                          <a:cubicBezTo>
                            <a:pt x="78" y="57"/>
                            <a:pt x="77" y="56"/>
                            <a:pt x="77" y="55"/>
                          </a:cubicBezTo>
                          <a:cubicBezTo>
                            <a:pt x="77" y="46"/>
                            <a:pt x="86" y="41"/>
                            <a:pt x="94" y="41"/>
                          </a:cubicBezTo>
                          <a:cubicBezTo>
                            <a:pt x="97" y="41"/>
                            <a:pt x="100" y="42"/>
                            <a:pt x="101" y="4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" name="Freeform 1120">
                      <a:extLst>
                        <a:ext uri="{FF2B5EF4-FFF2-40B4-BE49-F238E27FC236}">
                          <a16:creationId xmlns:a16="http://schemas.microsoft.com/office/drawing/2014/main" id="{F165CB3F-7482-D7ED-144B-59A7DE417F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6206" y="4559195"/>
                      <a:ext cx="58264" cy="31951"/>
                    </a:xfrm>
                    <a:custGeom>
                      <a:avLst/>
                      <a:gdLst>
                        <a:gd name="T0" fmla="*/ 116 w 133"/>
                        <a:gd name="T1" fmla="*/ 42 h 74"/>
                        <a:gd name="T2" fmla="*/ 112 w 133"/>
                        <a:gd name="T3" fmla="*/ 43 h 74"/>
                        <a:gd name="T4" fmla="*/ 89 w 133"/>
                        <a:gd name="T5" fmla="*/ 30 h 74"/>
                        <a:gd name="T6" fmla="*/ 79 w 133"/>
                        <a:gd name="T7" fmla="*/ 21 h 74"/>
                        <a:gd name="T8" fmla="*/ 64 w 133"/>
                        <a:gd name="T9" fmla="*/ 9 h 74"/>
                        <a:gd name="T10" fmla="*/ 62 w 133"/>
                        <a:gd name="T11" fmla="*/ 4 h 74"/>
                        <a:gd name="T12" fmla="*/ 61 w 133"/>
                        <a:gd name="T13" fmla="*/ 0 h 74"/>
                        <a:gd name="T14" fmla="*/ 60 w 133"/>
                        <a:gd name="T15" fmla="*/ 2 h 74"/>
                        <a:gd name="T16" fmla="*/ 56 w 133"/>
                        <a:gd name="T17" fmla="*/ 6 h 74"/>
                        <a:gd name="T18" fmla="*/ 50 w 133"/>
                        <a:gd name="T19" fmla="*/ 4 h 74"/>
                        <a:gd name="T20" fmla="*/ 45 w 133"/>
                        <a:gd name="T21" fmla="*/ 2 h 74"/>
                        <a:gd name="T22" fmla="*/ 39 w 133"/>
                        <a:gd name="T23" fmla="*/ 4 h 74"/>
                        <a:gd name="T24" fmla="*/ 33 w 133"/>
                        <a:gd name="T25" fmla="*/ 7 h 74"/>
                        <a:gd name="T26" fmla="*/ 13 w 133"/>
                        <a:gd name="T27" fmla="*/ 19 h 74"/>
                        <a:gd name="T28" fmla="*/ 5 w 133"/>
                        <a:gd name="T29" fmla="*/ 27 h 74"/>
                        <a:gd name="T30" fmla="*/ 0 w 133"/>
                        <a:gd name="T31" fmla="*/ 31 h 74"/>
                        <a:gd name="T32" fmla="*/ 14 w 133"/>
                        <a:gd name="T33" fmla="*/ 38 h 74"/>
                        <a:gd name="T34" fmla="*/ 20 w 133"/>
                        <a:gd name="T35" fmla="*/ 34 h 74"/>
                        <a:gd name="T36" fmla="*/ 22 w 133"/>
                        <a:gd name="T37" fmla="*/ 32 h 74"/>
                        <a:gd name="T38" fmla="*/ 23 w 133"/>
                        <a:gd name="T39" fmla="*/ 31 h 74"/>
                        <a:gd name="T40" fmla="*/ 24 w 133"/>
                        <a:gd name="T41" fmla="*/ 33 h 74"/>
                        <a:gd name="T42" fmla="*/ 25 w 133"/>
                        <a:gd name="T43" fmla="*/ 38 h 74"/>
                        <a:gd name="T44" fmla="*/ 27 w 133"/>
                        <a:gd name="T45" fmla="*/ 43 h 74"/>
                        <a:gd name="T46" fmla="*/ 32 w 133"/>
                        <a:gd name="T47" fmla="*/ 46 h 74"/>
                        <a:gd name="T48" fmla="*/ 39 w 133"/>
                        <a:gd name="T49" fmla="*/ 51 h 74"/>
                        <a:gd name="T50" fmla="*/ 39 w 133"/>
                        <a:gd name="T51" fmla="*/ 53 h 74"/>
                        <a:gd name="T52" fmla="*/ 38 w 133"/>
                        <a:gd name="T53" fmla="*/ 53 h 74"/>
                        <a:gd name="T54" fmla="*/ 35 w 133"/>
                        <a:gd name="T55" fmla="*/ 54 h 74"/>
                        <a:gd name="T56" fmla="*/ 35 w 133"/>
                        <a:gd name="T57" fmla="*/ 56 h 74"/>
                        <a:gd name="T58" fmla="*/ 42 w 133"/>
                        <a:gd name="T59" fmla="*/ 59 h 74"/>
                        <a:gd name="T60" fmla="*/ 50 w 133"/>
                        <a:gd name="T61" fmla="*/ 67 h 74"/>
                        <a:gd name="T62" fmla="*/ 60 w 133"/>
                        <a:gd name="T63" fmla="*/ 68 h 74"/>
                        <a:gd name="T64" fmla="*/ 67 w 133"/>
                        <a:gd name="T65" fmla="*/ 64 h 74"/>
                        <a:gd name="T66" fmla="*/ 74 w 133"/>
                        <a:gd name="T67" fmla="*/ 60 h 74"/>
                        <a:gd name="T68" fmla="*/ 80 w 133"/>
                        <a:gd name="T69" fmla="*/ 67 h 74"/>
                        <a:gd name="T70" fmla="*/ 81 w 133"/>
                        <a:gd name="T71" fmla="*/ 71 h 74"/>
                        <a:gd name="T72" fmla="*/ 93 w 133"/>
                        <a:gd name="T73" fmla="*/ 74 h 74"/>
                        <a:gd name="T74" fmla="*/ 97 w 133"/>
                        <a:gd name="T75" fmla="*/ 71 h 74"/>
                        <a:gd name="T76" fmla="*/ 99 w 133"/>
                        <a:gd name="T77" fmla="*/ 68 h 74"/>
                        <a:gd name="T78" fmla="*/ 103 w 133"/>
                        <a:gd name="T79" fmla="*/ 64 h 74"/>
                        <a:gd name="T80" fmla="*/ 109 w 133"/>
                        <a:gd name="T81" fmla="*/ 64 h 74"/>
                        <a:gd name="T82" fmla="*/ 118 w 133"/>
                        <a:gd name="T83" fmla="*/ 65 h 74"/>
                        <a:gd name="T84" fmla="*/ 126 w 133"/>
                        <a:gd name="T85" fmla="*/ 61 h 74"/>
                        <a:gd name="T86" fmla="*/ 130 w 133"/>
                        <a:gd name="T87" fmla="*/ 41 h 74"/>
                        <a:gd name="T88" fmla="*/ 133 w 133"/>
                        <a:gd name="T89" fmla="*/ 31 h 74"/>
                        <a:gd name="T90" fmla="*/ 116 w 133"/>
                        <a:gd name="T91" fmla="*/ 42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33" h="74">
                          <a:moveTo>
                            <a:pt x="116" y="42"/>
                          </a:moveTo>
                          <a:cubicBezTo>
                            <a:pt x="115" y="42"/>
                            <a:pt x="113" y="43"/>
                            <a:pt x="112" y="43"/>
                          </a:cubicBezTo>
                          <a:cubicBezTo>
                            <a:pt x="103" y="43"/>
                            <a:pt x="93" y="37"/>
                            <a:pt x="89" y="30"/>
                          </a:cubicBezTo>
                          <a:cubicBezTo>
                            <a:pt x="86" y="26"/>
                            <a:pt x="82" y="24"/>
                            <a:pt x="79" y="21"/>
                          </a:cubicBezTo>
                          <a:cubicBezTo>
                            <a:pt x="74" y="18"/>
                            <a:pt x="69" y="15"/>
                            <a:pt x="64" y="9"/>
                          </a:cubicBezTo>
                          <a:cubicBezTo>
                            <a:pt x="63" y="7"/>
                            <a:pt x="63" y="5"/>
                            <a:pt x="62" y="4"/>
                          </a:cubicBezTo>
                          <a:cubicBezTo>
                            <a:pt x="62" y="2"/>
                            <a:pt x="62" y="1"/>
                            <a:pt x="61" y="0"/>
                          </a:cubicBezTo>
                          <a:cubicBezTo>
                            <a:pt x="61" y="1"/>
                            <a:pt x="60" y="1"/>
                            <a:pt x="60" y="2"/>
                          </a:cubicBezTo>
                          <a:cubicBezTo>
                            <a:pt x="59" y="4"/>
                            <a:pt x="58" y="6"/>
                            <a:pt x="56" y="6"/>
                          </a:cubicBezTo>
                          <a:cubicBezTo>
                            <a:pt x="53" y="6"/>
                            <a:pt x="51" y="5"/>
                            <a:pt x="50" y="4"/>
                          </a:cubicBezTo>
                          <a:cubicBezTo>
                            <a:pt x="48" y="3"/>
                            <a:pt x="46" y="2"/>
                            <a:pt x="45" y="2"/>
                          </a:cubicBezTo>
                          <a:cubicBezTo>
                            <a:pt x="42" y="2"/>
                            <a:pt x="41" y="3"/>
                            <a:pt x="39" y="4"/>
                          </a:cubicBezTo>
                          <a:cubicBezTo>
                            <a:pt x="38" y="5"/>
                            <a:pt x="36" y="6"/>
                            <a:pt x="33" y="7"/>
                          </a:cubicBezTo>
                          <a:cubicBezTo>
                            <a:pt x="30" y="14"/>
                            <a:pt x="23" y="19"/>
                            <a:pt x="13" y="19"/>
                          </a:cubicBezTo>
                          <a:cubicBezTo>
                            <a:pt x="13" y="25"/>
                            <a:pt x="8" y="26"/>
                            <a:pt x="5" y="27"/>
                          </a:cubicBezTo>
                          <a:cubicBezTo>
                            <a:pt x="2" y="28"/>
                            <a:pt x="0" y="29"/>
                            <a:pt x="0" y="31"/>
                          </a:cubicBezTo>
                          <a:cubicBezTo>
                            <a:pt x="0" y="33"/>
                            <a:pt x="10" y="38"/>
                            <a:pt x="14" y="38"/>
                          </a:cubicBezTo>
                          <a:cubicBezTo>
                            <a:pt x="17" y="38"/>
                            <a:pt x="19" y="36"/>
                            <a:pt x="20" y="34"/>
                          </a:cubicBezTo>
                          <a:cubicBezTo>
                            <a:pt x="21" y="34"/>
                            <a:pt x="21" y="33"/>
                            <a:pt x="22" y="32"/>
                          </a:cubicBezTo>
                          <a:lnTo>
                            <a:pt x="23" y="31"/>
                          </a:lnTo>
                          <a:lnTo>
                            <a:pt x="24" y="33"/>
                          </a:lnTo>
                          <a:cubicBezTo>
                            <a:pt x="24" y="34"/>
                            <a:pt x="25" y="36"/>
                            <a:pt x="25" y="38"/>
                          </a:cubicBezTo>
                          <a:cubicBezTo>
                            <a:pt x="26" y="40"/>
                            <a:pt x="26" y="42"/>
                            <a:pt x="27" y="43"/>
                          </a:cubicBezTo>
                          <a:cubicBezTo>
                            <a:pt x="28" y="44"/>
                            <a:pt x="30" y="45"/>
                            <a:pt x="32" y="46"/>
                          </a:cubicBezTo>
                          <a:cubicBezTo>
                            <a:pt x="34" y="47"/>
                            <a:pt x="37" y="49"/>
                            <a:pt x="39" y="51"/>
                          </a:cubicBezTo>
                          <a:lnTo>
                            <a:pt x="39" y="53"/>
                          </a:lnTo>
                          <a:lnTo>
                            <a:pt x="38" y="53"/>
                          </a:lnTo>
                          <a:cubicBezTo>
                            <a:pt x="37" y="54"/>
                            <a:pt x="36" y="54"/>
                            <a:pt x="35" y="54"/>
                          </a:cubicBezTo>
                          <a:lnTo>
                            <a:pt x="35" y="56"/>
                          </a:lnTo>
                          <a:cubicBezTo>
                            <a:pt x="37" y="58"/>
                            <a:pt x="39" y="59"/>
                            <a:pt x="42" y="59"/>
                          </a:cubicBezTo>
                          <a:cubicBezTo>
                            <a:pt x="45" y="60"/>
                            <a:pt x="49" y="61"/>
                            <a:pt x="50" y="67"/>
                          </a:cubicBezTo>
                          <a:cubicBezTo>
                            <a:pt x="54" y="68"/>
                            <a:pt x="57" y="68"/>
                            <a:pt x="60" y="68"/>
                          </a:cubicBezTo>
                          <a:cubicBezTo>
                            <a:pt x="63" y="68"/>
                            <a:pt x="65" y="66"/>
                            <a:pt x="67" y="64"/>
                          </a:cubicBezTo>
                          <a:cubicBezTo>
                            <a:pt x="69" y="62"/>
                            <a:pt x="71" y="60"/>
                            <a:pt x="74" y="60"/>
                          </a:cubicBezTo>
                          <a:cubicBezTo>
                            <a:pt x="79" y="60"/>
                            <a:pt x="79" y="64"/>
                            <a:pt x="80" y="67"/>
                          </a:cubicBezTo>
                          <a:cubicBezTo>
                            <a:pt x="80" y="69"/>
                            <a:pt x="81" y="70"/>
                            <a:pt x="81" y="71"/>
                          </a:cubicBezTo>
                          <a:cubicBezTo>
                            <a:pt x="83" y="72"/>
                            <a:pt x="90" y="73"/>
                            <a:pt x="93" y="74"/>
                          </a:cubicBezTo>
                          <a:cubicBezTo>
                            <a:pt x="94" y="72"/>
                            <a:pt x="96" y="71"/>
                            <a:pt x="97" y="71"/>
                          </a:cubicBezTo>
                          <a:cubicBezTo>
                            <a:pt x="98" y="70"/>
                            <a:pt x="98" y="69"/>
                            <a:pt x="99" y="68"/>
                          </a:cubicBezTo>
                          <a:cubicBezTo>
                            <a:pt x="99" y="67"/>
                            <a:pt x="100" y="65"/>
                            <a:pt x="103" y="64"/>
                          </a:cubicBezTo>
                          <a:cubicBezTo>
                            <a:pt x="104" y="64"/>
                            <a:pt x="107" y="64"/>
                            <a:pt x="109" y="64"/>
                          </a:cubicBezTo>
                          <a:cubicBezTo>
                            <a:pt x="112" y="65"/>
                            <a:pt x="115" y="65"/>
                            <a:pt x="118" y="65"/>
                          </a:cubicBezTo>
                          <a:cubicBezTo>
                            <a:pt x="125" y="65"/>
                            <a:pt x="126" y="63"/>
                            <a:pt x="126" y="61"/>
                          </a:cubicBezTo>
                          <a:cubicBezTo>
                            <a:pt x="126" y="53"/>
                            <a:pt x="128" y="47"/>
                            <a:pt x="130" y="41"/>
                          </a:cubicBezTo>
                          <a:cubicBezTo>
                            <a:pt x="131" y="38"/>
                            <a:pt x="132" y="35"/>
                            <a:pt x="133" y="31"/>
                          </a:cubicBezTo>
                          <a:cubicBezTo>
                            <a:pt x="128" y="36"/>
                            <a:pt x="123" y="41"/>
                            <a:pt x="11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6" name="Freeform 1121">
                      <a:extLst>
                        <a:ext uri="{FF2B5EF4-FFF2-40B4-BE49-F238E27FC236}">
                          <a16:creationId xmlns:a16="http://schemas.microsoft.com/office/drawing/2014/main" id="{95A8320E-DE1F-8E02-7554-3D136468D7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9290" y="4547918"/>
                      <a:ext cx="30071" cy="26313"/>
                    </a:xfrm>
                    <a:custGeom>
                      <a:avLst/>
                      <a:gdLst>
                        <a:gd name="T0" fmla="*/ 9 w 70"/>
                        <a:gd name="T1" fmla="*/ 39 h 64"/>
                        <a:gd name="T2" fmla="*/ 0 w 70"/>
                        <a:gd name="T3" fmla="*/ 53 h 64"/>
                        <a:gd name="T4" fmla="*/ 7 w 70"/>
                        <a:gd name="T5" fmla="*/ 64 h 64"/>
                        <a:gd name="T6" fmla="*/ 14 w 70"/>
                        <a:gd name="T7" fmla="*/ 61 h 64"/>
                        <a:gd name="T8" fmla="*/ 21 w 70"/>
                        <a:gd name="T9" fmla="*/ 57 h 64"/>
                        <a:gd name="T10" fmla="*/ 30 w 70"/>
                        <a:gd name="T11" fmla="*/ 58 h 64"/>
                        <a:gd name="T12" fmla="*/ 38 w 70"/>
                        <a:gd name="T13" fmla="*/ 59 h 64"/>
                        <a:gd name="T14" fmla="*/ 44 w 70"/>
                        <a:gd name="T15" fmla="*/ 54 h 64"/>
                        <a:gd name="T16" fmla="*/ 51 w 70"/>
                        <a:gd name="T17" fmla="*/ 47 h 64"/>
                        <a:gd name="T18" fmla="*/ 51 w 70"/>
                        <a:gd name="T19" fmla="*/ 46 h 64"/>
                        <a:gd name="T20" fmla="*/ 52 w 70"/>
                        <a:gd name="T21" fmla="*/ 46 h 64"/>
                        <a:gd name="T22" fmla="*/ 70 w 70"/>
                        <a:gd name="T23" fmla="*/ 36 h 64"/>
                        <a:gd name="T24" fmla="*/ 60 w 70"/>
                        <a:gd name="T25" fmla="*/ 19 h 64"/>
                        <a:gd name="T26" fmla="*/ 52 w 70"/>
                        <a:gd name="T27" fmla="*/ 6 h 64"/>
                        <a:gd name="T28" fmla="*/ 50 w 70"/>
                        <a:gd name="T29" fmla="*/ 7 h 64"/>
                        <a:gd name="T30" fmla="*/ 48 w 70"/>
                        <a:gd name="T31" fmla="*/ 9 h 64"/>
                        <a:gd name="T32" fmla="*/ 41 w 70"/>
                        <a:gd name="T33" fmla="*/ 4 h 64"/>
                        <a:gd name="T34" fmla="*/ 35 w 70"/>
                        <a:gd name="T35" fmla="*/ 0 h 64"/>
                        <a:gd name="T36" fmla="*/ 33 w 70"/>
                        <a:gd name="T37" fmla="*/ 1 h 64"/>
                        <a:gd name="T38" fmla="*/ 30 w 70"/>
                        <a:gd name="T39" fmla="*/ 1 h 64"/>
                        <a:gd name="T40" fmla="*/ 26 w 70"/>
                        <a:gd name="T41" fmla="*/ 3 h 64"/>
                        <a:gd name="T42" fmla="*/ 20 w 70"/>
                        <a:gd name="T43" fmla="*/ 3 h 64"/>
                        <a:gd name="T44" fmla="*/ 16 w 70"/>
                        <a:gd name="T45" fmla="*/ 12 h 64"/>
                        <a:gd name="T46" fmla="*/ 13 w 70"/>
                        <a:gd name="T47" fmla="*/ 18 h 64"/>
                        <a:gd name="T48" fmla="*/ 17 w 70"/>
                        <a:gd name="T49" fmla="*/ 22 h 64"/>
                        <a:gd name="T50" fmla="*/ 18 w 70"/>
                        <a:gd name="T51" fmla="*/ 22 h 64"/>
                        <a:gd name="T52" fmla="*/ 18 w 70"/>
                        <a:gd name="T53" fmla="*/ 27 h 64"/>
                        <a:gd name="T54" fmla="*/ 9 w 70"/>
                        <a:gd name="T55" fmla="*/ 39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0" h="64">
                          <a:moveTo>
                            <a:pt x="9" y="39"/>
                          </a:moveTo>
                          <a:cubicBezTo>
                            <a:pt x="5" y="42"/>
                            <a:pt x="0" y="46"/>
                            <a:pt x="0" y="53"/>
                          </a:cubicBezTo>
                          <a:cubicBezTo>
                            <a:pt x="0" y="57"/>
                            <a:pt x="4" y="64"/>
                            <a:pt x="7" y="64"/>
                          </a:cubicBezTo>
                          <a:cubicBezTo>
                            <a:pt x="10" y="64"/>
                            <a:pt x="12" y="62"/>
                            <a:pt x="14" y="61"/>
                          </a:cubicBezTo>
                          <a:cubicBezTo>
                            <a:pt x="16" y="59"/>
                            <a:pt x="18" y="57"/>
                            <a:pt x="21" y="57"/>
                          </a:cubicBezTo>
                          <a:cubicBezTo>
                            <a:pt x="24" y="57"/>
                            <a:pt x="27" y="58"/>
                            <a:pt x="30" y="58"/>
                          </a:cubicBezTo>
                          <a:cubicBezTo>
                            <a:pt x="32" y="59"/>
                            <a:pt x="35" y="59"/>
                            <a:pt x="38" y="59"/>
                          </a:cubicBezTo>
                          <a:cubicBezTo>
                            <a:pt x="38" y="56"/>
                            <a:pt x="42" y="55"/>
                            <a:pt x="44" y="54"/>
                          </a:cubicBezTo>
                          <a:cubicBezTo>
                            <a:pt x="48" y="53"/>
                            <a:pt x="51" y="52"/>
                            <a:pt x="51" y="47"/>
                          </a:cubicBezTo>
                          <a:lnTo>
                            <a:pt x="51" y="46"/>
                          </a:lnTo>
                          <a:lnTo>
                            <a:pt x="52" y="46"/>
                          </a:lnTo>
                          <a:cubicBezTo>
                            <a:pt x="61" y="46"/>
                            <a:pt x="68" y="42"/>
                            <a:pt x="70" y="36"/>
                          </a:cubicBezTo>
                          <a:cubicBezTo>
                            <a:pt x="64" y="34"/>
                            <a:pt x="62" y="27"/>
                            <a:pt x="60" y="19"/>
                          </a:cubicBezTo>
                          <a:cubicBezTo>
                            <a:pt x="59" y="12"/>
                            <a:pt x="57" y="6"/>
                            <a:pt x="52" y="6"/>
                          </a:cubicBezTo>
                          <a:cubicBezTo>
                            <a:pt x="51" y="6"/>
                            <a:pt x="51" y="7"/>
                            <a:pt x="50" y="7"/>
                          </a:cubicBezTo>
                          <a:cubicBezTo>
                            <a:pt x="50" y="8"/>
                            <a:pt x="49" y="9"/>
                            <a:pt x="48" y="9"/>
                          </a:cubicBezTo>
                          <a:cubicBezTo>
                            <a:pt x="45" y="9"/>
                            <a:pt x="43" y="6"/>
                            <a:pt x="41" y="4"/>
                          </a:cubicBezTo>
                          <a:cubicBezTo>
                            <a:pt x="39" y="2"/>
                            <a:pt x="38" y="0"/>
                            <a:pt x="35" y="0"/>
                          </a:cubicBezTo>
                          <a:cubicBezTo>
                            <a:pt x="34" y="0"/>
                            <a:pt x="34" y="0"/>
                            <a:pt x="33" y="1"/>
                          </a:cubicBezTo>
                          <a:cubicBezTo>
                            <a:pt x="32" y="1"/>
                            <a:pt x="30" y="1"/>
                            <a:pt x="30" y="1"/>
                          </a:cubicBezTo>
                          <a:cubicBezTo>
                            <a:pt x="28" y="2"/>
                            <a:pt x="27" y="3"/>
                            <a:pt x="26" y="3"/>
                          </a:cubicBezTo>
                          <a:lnTo>
                            <a:pt x="20" y="3"/>
                          </a:lnTo>
                          <a:cubicBezTo>
                            <a:pt x="20" y="8"/>
                            <a:pt x="18" y="10"/>
                            <a:pt x="16" y="12"/>
                          </a:cubicBezTo>
                          <a:cubicBezTo>
                            <a:pt x="14" y="14"/>
                            <a:pt x="13" y="15"/>
                            <a:pt x="13" y="18"/>
                          </a:cubicBezTo>
                          <a:cubicBezTo>
                            <a:pt x="13" y="21"/>
                            <a:pt x="14" y="22"/>
                            <a:pt x="17" y="22"/>
                          </a:cubicBezTo>
                          <a:lnTo>
                            <a:pt x="18" y="22"/>
                          </a:lnTo>
                          <a:lnTo>
                            <a:pt x="18" y="27"/>
                          </a:lnTo>
                          <a:cubicBezTo>
                            <a:pt x="18" y="33"/>
                            <a:pt x="14" y="36"/>
                            <a:pt x="9" y="3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7" name="Freeform 1122">
                      <a:extLst>
                        <a:ext uri="{FF2B5EF4-FFF2-40B4-BE49-F238E27FC236}">
                          <a16:creationId xmlns:a16="http://schemas.microsoft.com/office/drawing/2014/main" id="{0053E9FA-7E5A-F67F-4C39-E96BC9640C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527244"/>
                      <a:ext cx="58264" cy="39469"/>
                    </a:xfrm>
                    <a:custGeom>
                      <a:avLst/>
                      <a:gdLst>
                        <a:gd name="T0" fmla="*/ 135 w 135"/>
                        <a:gd name="T1" fmla="*/ 45 h 91"/>
                        <a:gd name="T2" fmla="*/ 134 w 135"/>
                        <a:gd name="T3" fmla="*/ 42 h 91"/>
                        <a:gd name="T4" fmla="*/ 134 w 135"/>
                        <a:gd name="T5" fmla="*/ 38 h 91"/>
                        <a:gd name="T6" fmla="*/ 133 w 135"/>
                        <a:gd name="T7" fmla="*/ 31 h 91"/>
                        <a:gd name="T8" fmla="*/ 131 w 135"/>
                        <a:gd name="T9" fmla="*/ 30 h 91"/>
                        <a:gd name="T10" fmla="*/ 128 w 135"/>
                        <a:gd name="T11" fmla="*/ 32 h 91"/>
                        <a:gd name="T12" fmla="*/ 122 w 135"/>
                        <a:gd name="T13" fmla="*/ 34 h 91"/>
                        <a:gd name="T14" fmla="*/ 119 w 135"/>
                        <a:gd name="T15" fmla="*/ 30 h 91"/>
                        <a:gd name="T16" fmla="*/ 118 w 135"/>
                        <a:gd name="T17" fmla="*/ 29 h 91"/>
                        <a:gd name="T18" fmla="*/ 110 w 135"/>
                        <a:gd name="T19" fmla="*/ 25 h 91"/>
                        <a:gd name="T20" fmla="*/ 106 w 135"/>
                        <a:gd name="T21" fmla="*/ 23 h 91"/>
                        <a:gd name="T22" fmla="*/ 105 w 135"/>
                        <a:gd name="T23" fmla="*/ 23 h 91"/>
                        <a:gd name="T24" fmla="*/ 102 w 135"/>
                        <a:gd name="T25" fmla="*/ 25 h 91"/>
                        <a:gd name="T26" fmla="*/ 96 w 135"/>
                        <a:gd name="T27" fmla="*/ 20 h 91"/>
                        <a:gd name="T28" fmla="*/ 95 w 135"/>
                        <a:gd name="T29" fmla="*/ 21 h 91"/>
                        <a:gd name="T30" fmla="*/ 92 w 135"/>
                        <a:gd name="T31" fmla="*/ 22 h 91"/>
                        <a:gd name="T32" fmla="*/ 87 w 135"/>
                        <a:gd name="T33" fmla="*/ 17 h 91"/>
                        <a:gd name="T34" fmla="*/ 81 w 135"/>
                        <a:gd name="T35" fmla="*/ 10 h 91"/>
                        <a:gd name="T36" fmla="*/ 73 w 135"/>
                        <a:gd name="T37" fmla="*/ 13 h 91"/>
                        <a:gd name="T38" fmla="*/ 60 w 135"/>
                        <a:gd name="T39" fmla="*/ 18 h 91"/>
                        <a:gd name="T40" fmla="*/ 55 w 135"/>
                        <a:gd name="T41" fmla="*/ 15 h 91"/>
                        <a:gd name="T42" fmla="*/ 53 w 135"/>
                        <a:gd name="T43" fmla="*/ 12 h 91"/>
                        <a:gd name="T44" fmla="*/ 41 w 135"/>
                        <a:gd name="T45" fmla="*/ 10 h 91"/>
                        <a:gd name="T46" fmla="*/ 27 w 135"/>
                        <a:gd name="T47" fmla="*/ 8 h 91"/>
                        <a:gd name="T48" fmla="*/ 23 w 135"/>
                        <a:gd name="T49" fmla="*/ 4 h 91"/>
                        <a:gd name="T50" fmla="*/ 20 w 135"/>
                        <a:gd name="T51" fmla="*/ 0 h 91"/>
                        <a:gd name="T52" fmla="*/ 17 w 135"/>
                        <a:gd name="T53" fmla="*/ 0 h 91"/>
                        <a:gd name="T54" fmla="*/ 16 w 135"/>
                        <a:gd name="T55" fmla="*/ 0 h 91"/>
                        <a:gd name="T56" fmla="*/ 15 w 135"/>
                        <a:gd name="T57" fmla="*/ 5 h 91"/>
                        <a:gd name="T58" fmla="*/ 14 w 135"/>
                        <a:gd name="T59" fmla="*/ 11 h 91"/>
                        <a:gd name="T60" fmla="*/ 14 w 135"/>
                        <a:gd name="T61" fmla="*/ 17 h 91"/>
                        <a:gd name="T62" fmla="*/ 0 w 135"/>
                        <a:gd name="T63" fmla="*/ 30 h 91"/>
                        <a:gd name="T64" fmla="*/ 25 w 135"/>
                        <a:gd name="T65" fmla="*/ 56 h 91"/>
                        <a:gd name="T66" fmla="*/ 32 w 135"/>
                        <a:gd name="T67" fmla="*/ 56 h 91"/>
                        <a:gd name="T68" fmla="*/ 44 w 135"/>
                        <a:gd name="T69" fmla="*/ 66 h 91"/>
                        <a:gd name="T70" fmla="*/ 52 w 135"/>
                        <a:gd name="T71" fmla="*/ 73 h 91"/>
                        <a:gd name="T72" fmla="*/ 59 w 135"/>
                        <a:gd name="T73" fmla="*/ 73 h 91"/>
                        <a:gd name="T74" fmla="*/ 61 w 135"/>
                        <a:gd name="T75" fmla="*/ 71 h 91"/>
                        <a:gd name="T76" fmla="*/ 65 w 135"/>
                        <a:gd name="T77" fmla="*/ 68 h 91"/>
                        <a:gd name="T78" fmla="*/ 67 w 135"/>
                        <a:gd name="T79" fmla="*/ 68 h 91"/>
                        <a:gd name="T80" fmla="*/ 67 w 135"/>
                        <a:gd name="T81" fmla="*/ 69 h 91"/>
                        <a:gd name="T82" fmla="*/ 74 w 135"/>
                        <a:gd name="T83" fmla="*/ 78 h 91"/>
                        <a:gd name="T84" fmla="*/ 81 w 135"/>
                        <a:gd name="T85" fmla="*/ 80 h 91"/>
                        <a:gd name="T86" fmla="*/ 84 w 135"/>
                        <a:gd name="T87" fmla="*/ 83 h 91"/>
                        <a:gd name="T88" fmla="*/ 86 w 135"/>
                        <a:gd name="T89" fmla="*/ 85 h 91"/>
                        <a:gd name="T90" fmla="*/ 89 w 135"/>
                        <a:gd name="T91" fmla="*/ 84 h 91"/>
                        <a:gd name="T92" fmla="*/ 94 w 135"/>
                        <a:gd name="T93" fmla="*/ 82 h 91"/>
                        <a:gd name="T94" fmla="*/ 107 w 135"/>
                        <a:gd name="T95" fmla="*/ 91 h 91"/>
                        <a:gd name="T96" fmla="*/ 115 w 135"/>
                        <a:gd name="T97" fmla="*/ 83 h 91"/>
                        <a:gd name="T98" fmla="*/ 123 w 135"/>
                        <a:gd name="T99" fmla="*/ 73 h 91"/>
                        <a:gd name="T100" fmla="*/ 123 w 135"/>
                        <a:gd name="T101" fmla="*/ 71 h 91"/>
                        <a:gd name="T102" fmla="*/ 117 w 135"/>
                        <a:gd name="T103" fmla="*/ 64 h 91"/>
                        <a:gd name="T104" fmla="*/ 121 w 135"/>
                        <a:gd name="T105" fmla="*/ 56 h 91"/>
                        <a:gd name="T106" fmla="*/ 125 w 135"/>
                        <a:gd name="T107" fmla="*/ 47 h 91"/>
                        <a:gd name="T108" fmla="*/ 125 w 135"/>
                        <a:gd name="T109" fmla="*/ 46 h 91"/>
                        <a:gd name="T110" fmla="*/ 133 w 135"/>
                        <a:gd name="T111" fmla="*/ 46 h 91"/>
                        <a:gd name="T112" fmla="*/ 135 w 135"/>
                        <a:gd name="T113" fmla="*/ 45 h 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135" h="91">
                          <a:moveTo>
                            <a:pt x="135" y="45"/>
                          </a:moveTo>
                          <a:cubicBezTo>
                            <a:pt x="134" y="44"/>
                            <a:pt x="134" y="43"/>
                            <a:pt x="134" y="42"/>
                          </a:cubicBezTo>
                          <a:cubicBezTo>
                            <a:pt x="134" y="41"/>
                            <a:pt x="134" y="39"/>
                            <a:pt x="134" y="38"/>
                          </a:cubicBezTo>
                          <a:cubicBezTo>
                            <a:pt x="134" y="35"/>
                            <a:pt x="134" y="32"/>
                            <a:pt x="133" y="31"/>
                          </a:cubicBezTo>
                          <a:cubicBezTo>
                            <a:pt x="132" y="31"/>
                            <a:pt x="132" y="30"/>
                            <a:pt x="131" y="30"/>
                          </a:cubicBezTo>
                          <a:cubicBezTo>
                            <a:pt x="130" y="30"/>
                            <a:pt x="129" y="31"/>
                            <a:pt x="128" y="32"/>
                          </a:cubicBezTo>
                          <a:cubicBezTo>
                            <a:pt x="127" y="33"/>
                            <a:pt x="125" y="34"/>
                            <a:pt x="122" y="34"/>
                          </a:cubicBezTo>
                          <a:cubicBezTo>
                            <a:pt x="122" y="34"/>
                            <a:pt x="119" y="34"/>
                            <a:pt x="119" y="30"/>
                          </a:cubicBezTo>
                          <a:lnTo>
                            <a:pt x="118" y="29"/>
                          </a:lnTo>
                          <a:cubicBezTo>
                            <a:pt x="115" y="29"/>
                            <a:pt x="112" y="27"/>
                            <a:pt x="110" y="25"/>
                          </a:cubicBezTo>
                          <a:cubicBezTo>
                            <a:pt x="109" y="24"/>
                            <a:pt x="107" y="23"/>
                            <a:pt x="106" y="23"/>
                          </a:cubicBezTo>
                          <a:cubicBezTo>
                            <a:pt x="105" y="23"/>
                            <a:pt x="105" y="23"/>
                            <a:pt x="105" y="23"/>
                          </a:cubicBezTo>
                          <a:cubicBezTo>
                            <a:pt x="104" y="24"/>
                            <a:pt x="103" y="25"/>
                            <a:pt x="102" y="25"/>
                          </a:cubicBezTo>
                          <a:cubicBezTo>
                            <a:pt x="99" y="25"/>
                            <a:pt x="97" y="23"/>
                            <a:pt x="96" y="20"/>
                          </a:cubicBezTo>
                          <a:cubicBezTo>
                            <a:pt x="96" y="20"/>
                            <a:pt x="95" y="20"/>
                            <a:pt x="95" y="21"/>
                          </a:cubicBezTo>
                          <a:cubicBezTo>
                            <a:pt x="94" y="21"/>
                            <a:pt x="93" y="22"/>
                            <a:pt x="92" y="22"/>
                          </a:cubicBezTo>
                          <a:cubicBezTo>
                            <a:pt x="89" y="22"/>
                            <a:pt x="88" y="19"/>
                            <a:pt x="87" y="17"/>
                          </a:cubicBezTo>
                          <a:cubicBezTo>
                            <a:pt x="86" y="13"/>
                            <a:pt x="85" y="10"/>
                            <a:pt x="81" y="10"/>
                          </a:cubicBezTo>
                          <a:cubicBezTo>
                            <a:pt x="78" y="10"/>
                            <a:pt x="76" y="11"/>
                            <a:pt x="73" y="13"/>
                          </a:cubicBezTo>
                          <a:cubicBezTo>
                            <a:pt x="70" y="15"/>
                            <a:pt x="65" y="18"/>
                            <a:pt x="60" y="18"/>
                          </a:cubicBezTo>
                          <a:cubicBezTo>
                            <a:pt x="58" y="18"/>
                            <a:pt x="56" y="16"/>
                            <a:pt x="55" y="15"/>
                          </a:cubicBezTo>
                          <a:cubicBezTo>
                            <a:pt x="54" y="14"/>
                            <a:pt x="54" y="13"/>
                            <a:pt x="53" y="12"/>
                          </a:cubicBezTo>
                          <a:cubicBezTo>
                            <a:pt x="48" y="10"/>
                            <a:pt x="44" y="10"/>
                            <a:pt x="41" y="10"/>
                          </a:cubicBezTo>
                          <a:cubicBezTo>
                            <a:pt x="37" y="10"/>
                            <a:pt x="33" y="10"/>
                            <a:pt x="27" y="8"/>
                          </a:cubicBezTo>
                          <a:cubicBezTo>
                            <a:pt x="25" y="7"/>
                            <a:pt x="24" y="6"/>
                            <a:pt x="23" y="4"/>
                          </a:cubicBezTo>
                          <a:cubicBezTo>
                            <a:pt x="22" y="3"/>
                            <a:pt x="22" y="1"/>
                            <a:pt x="20" y="0"/>
                          </a:cubicBezTo>
                          <a:cubicBezTo>
                            <a:pt x="19" y="0"/>
                            <a:pt x="18" y="0"/>
                            <a:pt x="17" y="0"/>
                          </a:cubicBezTo>
                          <a:cubicBezTo>
                            <a:pt x="17" y="0"/>
                            <a:pt x="17" y="0"/>
                            <a:pt x="16" y="0"/>
                          </a:cubicBezTo>
                          <a:cubicBezTo>
                            <a:pt x="16" y="2"/>
                            <a:pt x="16" y="4"/>
                            <a:pt x="15" y="5"/>
                          </a:cubicBezTo>
                          <a:cubicBezTo>
                            <a:pt x="15" y="7"/>
                            <a:pt x="14" y="9"/>
                            <a:pt x="14" y="11"/>
                          </a:cubicBezTo>
                          <a:lnTo>
                            <a:pt x="14" y="17"/>
                          </a:lnTo>
                          <a:cubicBezTo>
                            <a:pt x="14" y="21"/>
                            <a:pt x="5" y="28"/>
                            <a:pt x="0" y="30"/>
                          </a:cubicBezTo>
                          <a:cubicBezTo>
                            <a:pt x="3" y="36"/>
                            <a:pt x="15" y="56"/>
                            <a:pt x="25" y="56"/>
                          </a:cubicBezTo>
                          <a:lnTo>
                            <a:pt x="32" y="56"/>
                          </a:lnTo>
                          <a:cubicBezTo>
                            <a:pt x="39" y="56"/>
                            <a:pt x="42" y="61"/>
                            <a:pt x="44" y="66"/>
                          </a:cubicBezTo>
                          <a:cubicBezTo>
                            <a:pt x="46" y="70"/>
                            <a:pt x="47" y="73"/>
                            <a:pt x="52" y="73"/>
                          </a:cubicBezTo>
                          <a:lnTo>
                            <a:pt x="59" y="73"/>
                          </a:lnTo>
                          <a:cubicBezTo>
                            <a:pt x="60" y="73"/>
                            <a:pt x="60" y="72"/>
                            <a:pt x="61" y="71"/>
                          </a:cubicBezTo>
                          <a:cubicBezTo>
                            <a:pt x="62" y="70"/>
                            <a:pt x="63" y="69"/>
                            <a:pt x="65" y="68"/>
                          </a:cubicBezTo>
                          <a:lnTo>
                            <a:pt x="67" y="68"/>
                          </a:lnTo>
                          <a:lnTo>
                            <a:pt x="67" y="69"/>
                          </a:lnTo>
                          <a:cubicBezTo>
                            <a:pt x="69" y="77"/>
                            <a:pt x="70" y="77"/>
                            <a:pt x="74" y="78"/>
                          </a:cubicBezTo>
                          <a:cubicBezTo>
                            <a:pt x="76" y="78"/>
                            <a:pt x="78" y="79"/>
                            <a:pt x="81" y="80"/>
                          </a:cubicBezTo>
                          <a:cubicBezTo>
                            <a:pt x="82" y="81"/>
                            <a:pt x="83" y="82"/>
                            <a:pt x="84" y="83"/>
                          </a:cubicBezTo>
                          <a:cubicBezTo>
                            <a:pt x="84" y="84"/>
                            <a:pt x="85" y="85"/>
                            <a:pt x="86" y="85"/>
                          </a:cubicBezTo>
                          <a:cubicBezTo>
                            <a:pt x="87" y="85"/>
                            <a:pt x="88" y="84"/>
                            <a:pt x="89" y="84"/>
                          </a:cubicBezTo>
                          <a:cubicBezTo>
                            <a:pt x="90" y="83"/>
                            <a:pt x="92" y="82"/>
                            <a:pt x="94" y="82"/>
                          </a:cubicBezTo>
                          <a:cubicBezTo>
                            <a:pt x="102" y="82"/>
                            <a:pt x="105" y="86"/>
                            <a:pt x="107" y="91"/>
                          </a:cubicBezTo>
                          <a:cubicBezTo>
                            <a:pt x="109" y="87"/>
                            <a:pt x="112" y="85"/>
                            <a:pt x="115" y="83"/>
                          </a:cubicBezTo>
                          <a:cubicBezTo>
                            <a:pt x="119" y="80"/>
                            <a:pt x="123" y="78"/>
                            <a:pt x="123" y="73"/>
                          </a:cubicBezTo>
                          <a:lnTo>
                            <a:pt x="123" y="71"/>
                          </a:lnTo>
                          <a:cubicBezTo>
                            <a:pt x="119" y="70"/>
                            <a:pt x="117" y="68"/>
                            <a:pt x="117" y="64"/>
                          </a:cubicBezTo>
                          <a:cubicBezTo>
                            <a:pt x="117" y="60"/>
                            <a:pt x="119" y="58"/>
                            <a:pt x="121" y="56"/>
                          </a:cubicBezTo>
                          <a:cubicBezTo>
                            <a:pt x="123" y="55"/>
                            <a:pt x="125" y="53"/>
                            <a:pt x="125" y="47"/>
                          </a:cubicBezTo>
                          <a:lnTo>
                            <a:pt x="125" y="46"/>
                          </a:lnTo>
                          <a:lnTo>
                            <a:pt x="133" y="46"/>
                          </a:lnTo>
                          <a:cubicBezTo>
                            <a:pt x="133" y="46"/>
                            <a:pt x="134" y="46"/>
                            <a:pt x="135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8" name="Freeform 1123">
                      <a:extLst>
                        <a:ext uri="{FF2B5EF4-FFF2-40B4-BE49-F238E27FC236}">
                          <a16:creationId xmlns:a16="http://schemas.microsoft.com/office/drawing/2014/main" id="{8BBC62BE-B6B7-D019-358F-B3F7BCBA99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85388" y="4540400"/>
                      <a:ext cx="39469" cy="30071"/>
                    </a:xfrm>
                    <a:custGeom>
                      <a:avLst/>
                      <a:gdLst>
                        <a:gd name="T0" fmla="*/ 65 w 91"/>
                        <a:gd name="T1" fmla="*/ 69 h 73"/>
                        <a:gd name="T2" fmla="*/ 84 w 91"/>
                        <a:gd name="T3" fmla="*/ 56 h 73"/>
                        <a:gd name="T4" fmla="*/ 91 w 91"/>
                        <a:gd name="T5" fmla="*/ 47 h 73"/>
                        <a:gd name="T6" fmla="*/ 86 w 91"/>
                        <a:gd name="T7" fmla="*/ 40 h 73"/>
                        <a:gd name="T8" fmla="*/ 76 w 91"/>
                        <a:gd name="T9" fmla="*/ 32 h 73"/>
                        <a:gd name="T10" fmla="*/ 69 w 91"/>
                        <a:gd name="T11" fmla="*/ 32 h 73"/>
                        <a:gd name="T12" fmla="*/ 48 w 91"/>
                        <a:gd name="T13" fmla="*/ 13 h 73"/>
                        <a:gd name="T14" fmla="*/ 41 w 91"/>
                        <a:gd name="T15" fmla="*/ 3 h 73"/>
                        <a:gd name="T16" fmla="*/ 38 w 91"/>
                        <a:gd name="T17" fmla="*/ 1 h 73"/>
                        <a:gd name="T18" fmla="*/ 37 w 91"/>
                        <a:gd name="T19" fmla="*/ 0 h 73"/>
                        <a:gd name="T20" fmla="*/ 36 w 91"/>
                        <a:gd name="T21" fmla="*/ 0 h 73"/>
                        <a:gd name="T22" fmla="*/ 34 w 91"/>
                        <a:gd name="T23" fmla="*/ 2 h 73"/>
                        <a:gd name="T24" fmla="*/ 28 w 91"/>
                        <a:gd name="T25" fmla="*/ 7 h 73"/>
                        <a:gd name="T26" fmla="*/ 26 w 91"/>
                        <a:gd name="T27" fmla="*/ 7 h 73"/>
                        <a:gd name="T28" fmla="*/ 23 w 91"/>
                        <a:gd name="T29" fmla="*/ 12 h 73"/>
                        <a:gd name="T30" fmla="*/ 11 w 91"/>
                        <a:gd name="T31" fmla="*/ 19 h 73"/>
                        <a:gd name="T32" fmla="*/ 8 w 91"/>
                        <a:gd name="T33" fmla="*/ 31 h 73"/>
                        <a:gd name="T34" fmla="*/ 6 w 91"/>
                        <a:gd name="T35" fmla="*/ 39 h 73"/>
                        <a:gd name="T36" fmla="*/ 7 w 91"/>
                        <a:gd name="T37" fmla="*/ 43 h 73"/>
                        <a:gd name="T38" fmla="*/ 7 w 91"/>
                        <a:gd name="T39" fmla="*/ 49 h 73"/>
                        <a:gd name="T40" fmla="*/ 1 w 91"/>
                        <a:gd name="T41" fmla="*/ 52 h 73"/>
                        <a:gd name="T42" fmla="*/ 0 w 91"/>
                        <a:gd name="T43" fmla="*/ 52 h 73"/>
                        <a:gd name="T44" fmla="*/ 2 w 91"/>
                        <a:gd name="T45" fmla="*/ 55 h 73"/>
                        <a:gd name="T46" fmla="*/ 6 w 91"/>
                        <a:gd name="T47" fmla="*/ 63 h 73"/>
                        <a:gd name="T48" fmla="*/ 5 w 91"/>
                        <a:gd name="T49" fmla="*/ 67 h 73"/>
                        <a:gd name="T50" fmla="*/ 4 w 91"/>
                        <a:gd name="T51" fmla="*/ 69 h 73"/>
                        <a:gd name="T52" fmla="*/ 8 w 91"/>
                        <a:gd name="T53" fmla="*/ 72 h 73"/>
                        <a:gd name="T54" fmla="*/ 10 w 91"/>
                        <a:gd name="T55" fmla="*/ 72 h 73"/>
                        <a:gd name="T56" fmla="*/ 11 w 91"/>
                        <a:gd name="T57" fmla="*/ 72 h 73"/>
                        <a:gd name="T58" fmla="*/ 35 w 91"/>
                        <a:gd name="T59" fmla="*/ 64 h 73"/>
                        <a:gd name="T60" fmla="*/ 44 w 91"/>
                        <a:gd name="T61" fmla="*/ 60 h 73"/>
                        <a:gd name="T62" fmla="*/ 45 w 91"/>
                        <a:gd name="T63" fmla="*/ 60 h 73"/>
                        <a:gd name="T64" fmla="*/ 45 w 91"/>
                        <a:gd name="T65" fmla="*/ 61 h 73"/>
                        <a:gd name="T66" fmla="*/ 47 w 91"/>
                        <a:gd name="T67" fmla="*/ 65 h 73"/>
                        <a:gd name="T68" fmla="*/ 51 w 91"/>
                        <a:gd name="T69" fmla="*/ 70 h 73"/>
                        <a:gd name="T70" fmla="*/ 53 w 91"/>
                        <a:gd name="T71" fmla="*/ 68 h 73"/>
                        <a:gd name="T72" fmla="*/ 53 w 91"/>
                        <a:gd name="T73" fmla="*/ 68 h 73"/>
                        <a:gd name="T74" fmla="*/ 54 w 91"/>
                        <a:gd name="T75" fmla="*/ 68 h 73"/>
                        <a:gd name="T76" fmla="*/ 58 w 91"/>
                        <a:gd name="T77" fmla="*/ 71 h 73"/>
                        <a:gd name="T78" fmla="*/ 60 w 91"/>
                        <a:gd name="T79" fmla="*/ 73 h 73"/>
                        <a:gd name="T80" fmla="*/ 62 w 91"/>
                        <a:gd name="T81" fmla="*/ 71 h 73"/>
                        <a:gd name="T82" fmla="*/ 65 w 91"/>
                        <a:gd name="T83" fmla="*/ 69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91" h="73">
                          <a:moveTo>
                            <a:pt x="65" y="69"/>
                          </a:moveTo>
                          <a:cubicBezTo>
                            <a:pt x="77" y="67"/>
                            <a:pt x="80" y="62"/>
                            <a:pt x="84" y="56"/>
                          </a:cubicBezTo>
                          <a:cubicBezTo>
                            <a:pt x="86" y="53"/>
                            <a:pt x="88" y="50"/>
                            <a:pt x="91" y="47"/>
                          </a:cubicBezTo>
                          <a:cubicBezTo>
                            <a:pt x="88" y="45"/>
                            <a:pt x="87" y="42"/>
                            <a:pt x="86" y="40"/>
                          </a:cubicBezTo>
                          <a:cubicBezTo>
                            <a:pt x="84" y="35"/>
                            <a:pt x="82" y="32"/>
                            <a:pt x="76" y="32"/>
                          </a:cubicBezTo>
                          <a:lnTo>
                            <a:pt x="69" y="32"/>
                          </a:lnTo>
                          <a:cubicBezTo>
                            <a:pt x="60" y="32"/>
                            <a:pt x="54" y="22"/>
                            <a:pt x="48" y="13"/>
                          </a:cubicBezTo>
                          <a:cubicBezTo>
                            <a:pt x="46" y="10"/>
                            <a:pt x="44" y="6"/>
                            <a:pt x="41" y="3"/>
                          </a:cubicBezTo>
                          <a:cubicBezTo>
                            <a:pt x="40" y="3"/>
                            <a:pt x="39" y="2"/>
                            <a:pt x="38" y="1"/>
                          </a:cubicBezTo>
                          <a:cubicBezTo>
                            <a:pt x="38" y="0"/>
                            <a:pt x="37" y="0"/>
                            <a:pt x="37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6" y="1"/>
                            <a:pt x="35" y="1"/>
                            <a:pt x="34" y="2"/>
                          </a:cubicBezTo>
                          <a:cubicBezTo>
                            <a:pt x="33" y="5"/>
                            <a:pt x="31" y="6"/>
                            <a:pt x="28" y="7"/>
                          </a:cubicBezTo>
                          <a:cubicBezTo>
                            <a:pt x="27" y="7"/>
                            <a:pt x="27" y="7"/>
                            <a:pt x="26" y="7"/>
                          </a:cubicBezTo>
                          <a:cubicBezTo>
                            <a:pt x="24" y="8"/>
                            <a:pt x="24" y="10"/>
                            <a:pt x="23" y="12"/>
                          </a:cubicBezTo>
                          <a:cubicBezTo>
                            <a:pt x="21" y="15"/>
                            <a:pt x="19" y="19"/>
                            <a:pt x="11" y="19"/>
                          </a:cubicBezTo>
                          <a:cubicBezTo>
                            <a:pt x="10" y="24"/>
                            <a:pt x="9" y="27"/>
                            <a:pt x="8" y="31"/>
                          </a:cubicBezTo>
                          <a:cubicBezTo>
                            <a:pt x="7" y="33"/>
                            <a:pt x="7" y="36"/>
                            <a:pt x="6" y="39"/>
                          </a:cubicBezTo>
                          <a:cubicBezTo>
                            <a:pt x="6" y="41"/>
                            <a:pt x="6" y="42"/>
                            <a:pt x="7" y="43"/>
                          </a:cubicBezTo>
                          <a:cubicBezTo>
                            <a:pt x="7" y="45"/>
                            <a:pt x="8" y="47"/>
                            <a:pt x="7" y="49"/>
                          </a:cubicBezTo>
                          <a:cubicBezTo>
                            <a:pt x="5" y="52"/>
                            <a:pt x="2" y="52"/>
                            <a:pt x="1" y="52"/>
                          </a:cubicBezTo>
                          <a:cubicBezTo>
                            <a:pt x="1" y="52"/>
                            <a:pt x="0" y="52"/>
                            <a:pt x="0" y="52"/>
                          </a:cubicBezTo>
                          <a:cubicBezTo>
                            <a:pt x="0" y="53"/>
                            <a:pt x="1" y="54"/>
                            <a:pt x="2" y="55"/>
                          </a:cubicBezTo>
                          <a:cubicBezTo>
                            <a:pt x="4" y="57"/>
                            <a:pt x="6" y="59"/>
                            <a:pt x="6" y="63"/>
                          </a:cubicBezTo>
                          <a:cubicBezTo>
                            <a:pt x="6" y="64"/>
                            <a:pt x="6" y="66"/>
                            <a:pt x="5" y="67"/>
                          </a:cubicBezTo>
                          <a:cubicBezTo>
                            <a:pt x="5" y="68"/>
                            <a:pt x="4" y="68"/>
                            <a:pt x="4" y="69"/>
                          </a:cubicBezTo>
                          <a:cubicBezTo>
                            <a:pt x="4" y="71"/>
                            <a:pt x="5" y="72"/>
                            <a:pt x="8" y="72"/>
                          </a:cubicBezTo>
                          <a:cubicBezTo>
                            <a:pt x="9" y="72"/>
                            <a:pt x="9" y="72"/>
                            <a:pt x="10" y="72"/>
                          </a:cubicBezTo>
                          <a:cubicBezTo>
                            <a:pt x="10" y="72"/>
                            <a:pt x="11" y="72"/>
                            <a:pt x="11" y="72"/>
                          </a:cubicBezTo>
                          <a:cubicBezTo>
                            <a:pt x="20" y="72"/>
                            <a:pt x="28" y="68"/>
                            <a:pt x="35" y="64"/>
                          </a:cubicBezTo>
                          <a:cubicBezTo>
                            <a:pt x="38" y="63"/>
                            <a:pt x="41" y="61"/>
                            <a:pt x="44" y="60"/>
                          </a:cubicBezTo>
                          <a:lnTo>
                            <a:pt x="45" y="60"/>
                          </a:lnTo>
                          <a:lnTo>
                            <a:pt x="45" y="61"/>
                          </a:lnTo>
                          <a:cubicBezTo>
                            <a:pt x="46" y="62"/>
                            <a:pt x="47" y="64"/>
                            <a:pt x="47" y="65"/>
                          </a:cubicBezTo>
                          <a:cubicBezTo>
                            <a:pt x="48" y="67"/>
                            <a:pt x="49" y="69"/>
                            <a:pt x="51" y="70"/>
                          </a:cubicBezTo>
                          <a:cubicBezTo>
                            <a:pt x="52" y="70"/>
                            <a:pt x="52" y="69"/>
                            <a:pt x="53" y="68"/>
                          </a:cubicBezTo>
                          <a:lnTo>
                            <a:pt x="53" y="68"/>
                          </a:lnTo>
                          <a:lnTo>
                            <a:pt x="54" y="68"/>
                          </a:lnTo>
                          <a:cubicBezTo>
                            <a:pt x="56" y="69"/>
                            <a:pt x="57" y="70"/>
                            <a:pt x="58" y="71"/>
                          </a:cubicBezTo>
                          <a:cubicBezTo>
                            <a:pt x="59" y="72"/>
                            <a:pt x="59" y="73"/>
                            <a:pt x="60" y="73"/>
                          </a:cubicBezTo>
                          <a:cubicBezTo>
                            <a:pt x="61" y="73"/>
                            <a:pt x="62" y="72"/>
                            <a:pt x="62" y="71"/>
                          </a:cubicBezTo>
                          <a:cubicBezTo>
                            <a:pt x="63" y="71"/>
                            <a:pt x="63" y="69"/>
                            <a:pt x="65" y="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9" name="Freeform 1124">
                      <a:extLst>
                        <a:ext uri="{FF2B5EF4-FFF2-40B4-BE49-F238E27FC236}">
                          <a16:creationId xmlns:a16="http://schemas.microsoft.com/office/drawing/2014/main" id="{C11ABF86-E2A6-59EA-2E8F-453D75B984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5531" y="4570471"/>
                      <a:ext cx="26312" cy="31951"/>
                    </a:xfrm>
                    <a:custGeom>
                      <a:avLst/>
                      <a:gdLst>
                        <a:gd name="T0" fmla="*/ 61 w 61"/>
                        <a:gd name="T1" fmla="*/ 54 h 74"/>
                        <a:gd name="T2" fmla="*/ 59 w 61"/>
                        <a:gd name="T3" fmla="*/ 52 h 74"/>
                        <a:gd name="T4" fmla="*/ 52 w 61"/>
                        <a:gd name="T5" fmla="*/ 50 h 74"/>
                        <a:gd name="T6" fmla="*/ 51 w 61"/>
                        <a:gd name="T7" fmla="*/ 50 h 74"/>
                        <a:gd name="T8" fmla="*/ 51 w 61"/>
                        <a:gd name="T9" fmla="*/ 49 h 74"/>
                        <a:gd name="T10" fmla="*/ 46 w 61"/>
                        <a:gd name="T11" fmla="*/ 41 h 74"/>
                        <a:gd name="T12" fmla="*/ 41 w 61"/>
                        <a:gd name="T13" fmla="*/ 36 h 74"/>
                        <a:gd name="T14" fmla="*/ 40 w 61"/>
                        <a:gd name="T15" fmla="*/ 31 h 74"/>
                        <a:gd name="T16" fmla="*/ 37 w 61"/>
                        <a:gd name="T17" fmla="*/ 27 h 74"/>
                        <a:gd name="T18" fmla="*/ 33 w 61"/>
                        <a:gd name="T19" fmla="*/ 26 h 74"/>
                        <a:gd name="T20" fmla="*/ 26 w 61"/>
                        <a:gd name="T21" fmla="*/ 20 h 74"/>
                        <a:gd name="T22" fmla="*/ 27 w 61"/>
                        <a:gd name="T23" fmla="*/ 17 h 74"/>
                        <a:gd name="T24" fmla="*/ 28 w 61"/>
                        <a:gd name="T25" fmla="*/ 13 h 74"/>
                        <a:gd name="T26" fmla="*/ 27 w 61"/>
                        <a:gd name="T27" fmla="*/ 9 h 74"/>
                        <a:gd name="T28" fmla="*/ 26 w 61"/>
                        <a:gd name="T29" fmla="*/ 8 h 74"/>
                        <a:gd name="T30" fmla="*/ 18 w 61"/>
                        <a:gd name="T31" fmla="*/ 11 h 74"/>
                        <a:gd name="T32" fmla="*/ 9 w 61"/>
                        <a:gd name="T33" fmla="*/ 1 h 74"/>
                        <a:gd name="T34" fmla="*/ 7 w 61"/>
                        <a:gd name="T35" fmla="*/ 7 h 74"/>
                        <a:gd name="T36" fmla="*/ 8 w 61"/>
                        <a:gd name="T37" fmla="*/ 0 h 74"/>
                        <a:gd name="T38" fmla="*/ 6 w 61"/>
                        <a:gd name="T39" fmla="*/ 3 h 74"/>
                        <a:gd name="T40" fmla="*/ 0 w 61"/>
                        <a:gd name="T41" fmla="*/ 14 h 74"/>
                        <a:gd name="T42" fmla="*/ 6 w 61"/>
                        <a:gd name="T43" fmla="*/ 28 h 74"/>
                        <a:gd name="T44" fmla="*/ 13 w 61"/>
                        <a:gd name="T45" fmla="*/ 42 h 74"/>
                        <a:gd name="T46" fmla="*/ 11 w 61"/>
                        <a:gd name="T47" fmla="*/ 49 h 74"/>
                        <a:gd name="T48" fmla="*/ 11 w 61"/>
                        <a:gd name="T49" fmla="*/ 57 h 74"/>
                        <a:gd name="T50" fmla="*/ 16 w 61"/>
                        <a:gd name="T51" fmla="*/ 63 h 74"/>
                        <a:gd name="T52" fmla="*/ 17 w 61"/>
                        <a:gd name="T53" fmla="*/ 64 h 74"/>
                        <a:gd name="T54" fmla="*/ 17 w 61"/>
                        <a:gd name="T55" fmla="*/ 64 h 74"/>
                        <a:gd name="T56" fmla="*/ 24 w 61"/>
                        <a:gd name="T57" fmla="*/ 74 h 74"/>
                        <a:gd name="T58" fmla="*/ 41 w 61"/>
                        <a:gd name="T59" fmla="*/ 66 h 74"/>
                        <a:gd name="T60" fmla="*/ 61 w 61"/>
                        <a:gd name="T61" fmla="*/ 54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61" h="74">
                          <a:moveTo>
                            <a:pt x="61" y="54"/>
                          </a:moveTo>
                          <a:cubicBezTo>
                            <a:pt x="61" y="53"/>
                            <a:pt x="60" y="53"/>
                            <a:pt x="59" y="52"/>
                          </a:cubicBezTo>
                          <a:cubicBezTo>
                            <a:pt x="57" y="51"/>
                            <a:pt x="55" y="50"/>
                            <a:pt x="52" y="50"/>
                          </a:cubicBezTo>
                          <a:lnTo>
                            <a:pt x="51" y="50"/>
                          </a:lnTo>
                          <a:lnTo>
                            <a:pt x="51" y="49"/>
                          </a:lnTo>
                          <a:cubicBezTo>
                            <a:pt x="51" y="44"/>
                            <a:pt x="49" y="42"/>
                            <a:pt x="46" y="41"/>
                          </a:cubicBezTo>
                          <a:cubicBezTo>
                            <a:pt x="44" y="40"/>
                            <a:pt x="42" y="38"/>
                            <a:pt x="41" y="36"/>
                          </a:cubicBezTo>
                          <a:cubicBezTo>
                            <a:pt x="40" y="34"/>
                            <a:pt x="40" y="32"/>
                            <a:pt x="40" y="31"/>
                          </a:cubicBezTo>
                          <a:cubicBezTo>
                            <a:pt x="40" y="29"/>
                            <a:pt x="40" y="28"/>
                            <a:pt x="37" y="27"/>
                          </a:cubicBezTo>
                          <a:cubicBezTo>
                            <a:pt x="36" y="27"/>
                            <a:pt x="35" y="27"/>
                            <a:pt x="33" y="26"/>
                          </a:cubicBezTo>
                          <a:cubicBezTo>
                            <a:pt x="30" y="26"/>
                            <a:pt x="26" y="26"/>
                            <a:pt x="26" y="20"/>
                          </a:cubicBezTo>
                          <a:cubicBezTo>
                            <a:pt x="26" y="19"/>
                            <a:pt x="27" y="18"/>
                            <a:pt x="27" y="17"/>
                          </a:cubicBezTo>
                          <a:cubicBezTo>
                            <a:pt x="28" y="16"/>
                            <a:pt x="28" y="15"/>
                            <a:pt x="28" y="13"/>
                          </a:cubicBezTo>
                          <a:cubicBezTo>
                            <a:pt x="28" y="12"/>
                            <a:pt x="28" y="11"/>
                            <a:pt x="27" y="9"/>
                          </a:cubicBezTo>
                          <a:cubicBezTo>
                            <a:pt x="26" y="9"/>
                            <a:pt x="26" y="9"/>
                            <a:pt x="26" y="8"/>
                          </a:cubicBezTo>
                          <a:cubicBezTo>
                            <a:pt x="24" y="10"/>
                            <a:pt x="22" y="11"/>
                            <a:pt x="18" y="11"/>
                          </a:cubicBezTo>
                          <a:cubicBezTo>
                            <a:pt x="14" y="11"/>
                            <a:pt x="10" y="6"/>
                            <a:pt x="9" y="1"/>
                          </a:cubicBezTo>
                          <a:lnTo>
                            <a:pt x="7" y="7"/>
                          </a:lnTo>
                          <a:lnTo>
                            <a:pt x="8" y="0"/>
                          </a:lnTo>
                          <a:cubicBezTo>
                            <a:pt x="7" y="1"/>
                            <a:pt x="6" y="2"/>
                            <a:pt x="6" y="3"/>
                          </a:cubicBezTo>
                          <a:cubicBezTo>
                            <a:pt x="3" y="6"/>
                            <a:pt x="0" y="9"/>
                            <a:pt x="0" y="14"/>
                          </a:cubicBezTo>
                          <a:cubicBezTo>
                            <a:pt x="0" y="20"/>
                            <a:pt x="3" y="24"/>
                            <a:pt x="6" y="28"/>
                          </a:cubicBezTo>
                          <a:cubicBezTo>
                            <a:pt x="9" y="32"/>
                            <a:pt x="13" y="36"/>
                            <a:pt x="13" y="42"/>
                          </a:cubicBezTo>
                          <a:cubicBezTo>
                            <a:pt x="13" y="45"/>
                            <a:pt x="12" y="48"/>
                            <a:pt x="11" y="49"/>
                          </a:cubicBezTo>
                          <a:lnTo>
                            <a:pt x="11" y="57"/>
                          </a:lnTo>
                          <a:cubicBezTo>
                            <a:pt x="11" y="61"/>
                            <a:pt x="14" y="63"/>
                            <a:pt x="16" y="63"/>
                          </a:cubicBezTo>
                          <a:lnTo>
                            <a:pt x="17" y="64"/>
                          </a:lnTo>
                          <a:lnTo>
                            <a:pt x="17" y="64"/>
                          </a:lnTo>
                          <a:cubicBezTo>
                            <a:pt x="19" y="69"/>
                            <a:pt x="21" y="72"/>
                            <a:pt x="24" y="74"/>
                          </a:cubicBezTo>
                          <a:cubicBezTo>
                            <a:pt x="27" y="69"/>
                            <a:pt x="34" y="67"/>
                            <a:pt x="41" y="66"/>
                          </a:cubicBezTo>
                          <a:cubicBezTo>
                            <a:pt x="50" y="64"/>
                            <a:pt x="60" y="62"/>
                            <a:pt x="61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0" name="Freeform 1125">
                      <a:extLst>
                        <a:ext uri="{FF2B5EF4-FFF2-40B4-BE49-F238E27FC236}">
                          <a16:creationId xmlns:a16="http://schemas.microsoft.com/office/drawing/2014/main" id="{448D5A76-D2BE-AA9A-00B8-5F730B62D2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9219" y="4559195"/>
                      <a:ext cx="30071" cy="37589"/>
                    </a:xfrm>
                    <a:custGeom>
                      <a:avLst/>
                      <a:gdLst>
                        <a:gd name="T0" fmla="*/ 65 w 71"/>
                        <a:gd name="T1" fmla="*/ 60 h 88"/>
                        <a:gd name="T2" fmla="*/ 59 w 71"/>
                        <a:gd name="T3" fmla="*/ 44 h 88"/>
                        <a:gd name="T4" fmla="*/ 65 w 71"/>
                        <a:gd name="T5" fmla="*/ 31 h 88"/>
                        <a:gd name="T6" fmla="*/ 70 w 71"/>
                        <a:gd name="T7" fmla="*/ 25 h 88"/>
                        <a:gd name="T8" fmla="*/ 70 w 71"/>
                        <a:gd name="T9" fmla="*/ 23 h 88"/>
                        <a:gd name="T10" fmla="*/ 70 w 71"/>
                        <a:gd name="T11" fmla="*/ 22 h 88"/>
                        <a:gd name="T12" fmla="*/ 59 w 71"/>
                        <a:gd name="T13" fmla="*/ 13 h 88"/>
                        <a:gd name="T14" fmla="*/ 55 w 71"/>
                        <a:gd name="T15" fmla="*/ 15 h 88"/>
                        <a:gd name="T16" fmla="*/ 51 w 71"/>
                        <a:gd name="T17" fmla="*/ 16 h 88"/>
                        <a:gd name="T18" fmla="*/ 47 w 71"/>
                        <a:gd name="T19" fmla="*/ 13 h 88"/>
                        <a:gd name="T20" fmla="*/ 45 w 71"/>
                        <a:gd name="T21" fmla="*/ 11 h 88"/>
                        <a:gd name="T22" fmla="*/ 38 w 71"/>
                        <a:gd name="T23" fmla="*/ 9 h 88"/>
                        <a:gd name="T24" fmla="*/ 30 w 71"/>
                        <a:gd name="T25" fmla="*/ 0 h 88"/>
                        <a:gd name="T26" fmla="*/ 28 w 71"/>
                        <a:gd name="T27" fmla="*/ 2 h 88"/>
                        <a:gd name="T28" fmla="*/ 24 w 71"/>
                        <a:gd name="T29" fmla="*/ 4 h 88"/>
                        <a:gd name="T30" fmla="*/ 17 w 71"/>
                        <a:gd name="T31" fmla="*/ 4 h 88"/>
                        <a:gd name="T32" fmla="*/ 13 w 71"/>
                        <a:gd name="T33" fmla="*/ 3 h 88"/>
                        <a:gd name="T34" fmla="*/ 7 w 71"/>
                        <a:gd name="T35" fmla="*/ 13 h 88"/>
                        <a:gd name="T36" fmla="*/ 0 w 71"/>
                        <a:gd name="T37" fmla="*/ 22 h 88"/>
                        <a:gd name="T38" fmla="*/ 9 w 71"/>
                        <a:gd name="T39" fmla="*/ 31 h 88"/>
                        <a:gd name="T40" fmla="*/ 10 w 71"/>
                        <a:gd name="T41" fmla="*/ 33 h 88"/>
                        <a:gd name="T42" fmla="*/ 14 w 71"/>
                        <a:gd name="T43" fmla="*/ 36 h 88"/>
                        <a:gd name="T44" fmla="*/ 22 w 71"/>
                        <a:gd name="T45" fmla="*/ 48 h 88"/>
                        <a:gd name="T46" fmla="*/ 21 w 71"/>
                        <a:gd name="T47" fmla="*/ 53 h 88"/>
                        <a:gd name="T48" fmla="*/ 19 w 71"/>
                        <a:gd name="T49" fmla="*/ 58 h 88"/>
                        <a:gd name="T50" fmla="*/ 24 w 71"/>
                        <a:gd name="T51" fmla="*/ 67 h 88"/>
                        <a:gd name="T52" fmla="*/ 29 w 71"/>
                        <a:gd name="T53" fmla="*/ 78 h 88"/>
                        <a:gd name="T54" fmla="*/ 27 w 71"/>
                        <a:gd name="T55" fmla="*/ 82 h 88"/>
                        <a:gd name="T56" fmla="*/ 25 w 71"/>
                        <a:gd name="T57" fmla="*/ 86 h 88"/>
                        <a:gd name="T58" fmla="*/ 27 w 71"/>
                        <a:gd name="T59" fmla="*/ 88 h 88"/>
                        <a:gd name="T60" fmla="*/ 29 w 71"/>
                        <a:gd name="T61" fmla="*/ 86 h 88"/>
                        <a:gd name="T62" fmla="*/ 32 w 71"/>
                        <a:gd name="T63" fmla="*/ 84 h 88"/>
                        <a:gd name="T64" fmla="*/ 39 w 71"/>
                        <a:gd name="T65" fmla="*/ 84 h 88"/>
                        <a:gd name="T66" fmla="*/ 43 w 71"/>
                        <a:gd name="T67" fmla="*/ 83 h 88"/>
                        <a:gd name="T68" fmla="*/ 50 w 71"/>
                        <a:gd name="T69" fmla="*/ 82 h 88"/>
                        <a:gd name="T70" fmla="*/ 55 w 71"/>
                        <a:gd name="T71" fmla="*/ 83 h 88"/>
                        <a:gd name="T72" fmla="*/ 61 w 71"/>
                        <a:gd name="T73" fmla="*/ 84 h 88"/>
                        <a:gd name="T74" fmla="*/ 71 w 71"/>
                        <a:gd name="T75" fmla="*/ 72 h 88"/>
                        <a:gd name="T76" fmla="*/ 65 w 71"/>
                        <a:gd name="T77" fmla="*/ 60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71" h="88">
                          <a:moveTo>
                            <a:pt x="65" y="60"/>
                          </a:moveTo>
                          <a:cubicBezTo>
                            <a:pt x="62" y="55"/>
                            <a:pt x="59" y="51"/>
                            <a:pt x="59" y="44"/>
                          </a:cubicBezTo>
                          <a:cubicBezTo>
                            <a:pt x="59" y="38"/>
                            <a:pt x="62" y="35"/>
                            <a:pt x="65" y="31"/>
                          </a:cubicBezTo>
                          <a:cubicBezTo>
                            <a:pt x="67" y="29"/>
                            <a:pt x="69" y="27"/>
                            <a:pt x="70" y="25"/>
                          </a:cubicBezTo>
                          <a:lnTo>
                            <a:pt x="70" y="23"/>
                          </a:lnTo>
                          <a:lnTo>
                            <a:pt x="70" y="22"/>
                          </a:lnTo>
                          <a:cubicBezTo>
                            <a:pt x="68" y="17"/>
                            <a:pt x="66" y="13"/>
                            <a:pt x="59" y="13"/>
                          </a:cubicBezTo>
                          <a:cubicBezTo>
                            <a:pt x="58" y="13"/>
                            <a:pt x="56" y="14"/>
                            <a:pt x="55" y="15"/>
                          </a:cubicBezTo>
                          <a:cubicBezTo>
                            <a:pt x="54" y="15"/>
                            <a:pt x="53" y="16"/>
                            <a:pt x="51" y="16"/>
                          </a:cubicBezTo>
                          <a:cubicBezTo>
                            <a:pt x="49" y="16"/>
                            <a:pt x="48" y="15"/>
                            <a:pt x="47" y="13"/>
                          </a:cubicBezTo>
                          <a:cubicBezTo>
                            <a:pt x="46" y="12"/>
                            <a:pt x="46" y="12"/>
                            <a:pt x="45" y="11"/>
                          </a:cubicBezTo>
                          <a:cubicBezTo>
                            <a:pt x="42" y="10"/>
                            <a:pt x="40" y="10"/>
                            <a:pt x="38" y="9"/>
                          </a:cubicBezTo>
                          <a:cubicBezTo>
                            <a:pt x="34" y="9"/>
                            <a:pt x="32" y="8"/>
                            <a:pt x="30" y="0"/>
                          </a:cubicBezTo>
                          <a:cubicBezTo>
                            <a:pt x="29" y="1"/>
                            <a:pt x="29" y="1"/>
                            <a:pt x="28" y="2"/>
                          </a:cubicBezTo>
                          <a:cubicBezTo>
                            <a:pt x="27" y="3"/>
                            <a:pt x="26" y="4"/>
                            <a:pt x="24" y="4"/>
                          </a:cubicBezTo>
                          <a:lnTo>
                            <a:pt x="17" y="4"/>
                          </a:lnTo>
                          <a:cubicBezTo>
                            <a:pt x="16" y="4"/>
                            <a:pt x="14" y="4"/>
                            <a:pt x="13" y="3"/>
                          </a:cubicBezTo>
                          <a:cubicBezTo>
                            <a:pt x="11" y="7"/>
                            <a:pt x="9" y="10"/>
                            <a:pt x="7" y="13"/>
                          </a:cubicBezTo>
                          <a:cubicBezTo>
                            <a:pt x="5" y="16"/>
                            <a:pt x="3" y="20"/>
                            <a:pt x="0" y="22"/>
                          </a:cubicBezTo>
                          <a:cubicBezTo>
                            <a:pt x="6" y="24"/>
                            <a:pt x="7" y="27"/>
                            <a:pt x="9" y="31"/>
                          </a:cubicBezTo>
                          <a:cubicBezTo>
                            <a:pt x="10" y="31"/>
                            <a:pt x="10" y="32"/>
                            <a:pt x="10" y="33"/>
                          </a:cubicBezTo>
                          <a:cubicBezTo>
                            <a:pt x="11" y="34"/>
                            <a:pt x="13" y="35"/>
                            <a:pt x="14" y="36"/>
                          </a:cubicBezTo>
                          <a:cubicBezTo>
                            <a:pt x="18" y="37"/>
                            <a:pt x="22" y="40"/>
                            <a:pt x="22" y="48"/>
                          </a:cubicBezTo>
                          <a:cubicBezTo>
                            <a:pt x="22" y="50"/>
                            <a:pt x="22" y="51"/>
                            <a:pt x="21" y="53"/>
                          </a:cubicBezTo>
                          <a:cubicBezTo>
                            <a:pt x="20" y="54"/>
                            <a:pt x="19" y="56"/>
                            <a:pt x="19" y="58"/>
                          </a:cubicBezTo>
                          <a:cubicBezTo>
                            <a:pt x="19" y="63"/>
                            <a:pt x="21" y="65"/>
                            <a:pt x="24" y="67"/>
                          </a:cubicBezTo>
                          <a:cubicBezTo>
                            <a:pt x="27" y="69"/>
                            <a:pt x="29" y="72"/>
                            <a:pt x="29" y="78"/>
                          </a:cubicBezTo>
                          <a:cubicBezTo>
                            <a:pt x="29" y="80"/>
                            <a:pt x="28" y="81"/>
                            <a:pt x="27" y="82"/>
                          </a:cubicBezTo>
                          <a:cubicBezTo>
                            <a:pt x="26" y="83"/>
                            <a:pt x="25" y="84"/>
                            <a:pt x="25" y="86"/>
                          </a:cubicBezTo>
                          <a:cubicBezTo>
                            <a:pt x="25" y="87"/>
                            <a:pt x="25" y="88"/>
                            <a:pt x="27" y="88"/>
                          </a:cubicBezTo>
                          <a:cubicBezTo>
                            <a:pt x="27" y="88"/>
                            <a:pt x="28" y="87"/>
                            <a:pt x="29" y="86"/>
                          </a:cubicBezTo>
                          <a:cubicBezTo>
                            <a:pt x="29" y="85"/>
                            <a:pt x="30" y="84"/>
                            <a:pt x="32" y="84"/>
                          </a:cubicBezTo>
                          <a:lnTo>
                            <a:pt x="39" y="84"/>
                          </a:lnTo>
                          <a:cubicBezTo>
                            <a:pt x="41" y="84"/>
                            <a:pt x="42" y="84"/>
                            <a:pt x="43" y="83"/>
                          </a:cubicBezTo>
                          <a:cubicBezTo>
                            <a:pt x="45" y="82"/>
                            <a:pt x="48" y="82"/>
                            <a:pt x="50" y="82"/>
                          </a:cubicBezTo>
                          <a:cubicBezTo>
                            <a:pt x="52" y="82"/>
                            <a:pt x="54" y="82"/>
                            <a:pt x="55" y="83"/>
                          </a:cubicBezTo>
                          <a:cubicBezTo>
                            <a:pt x="57" y="83"/>
                            <a:pt x="58" y="84"/>
                            <a:pt x="61" y="84"/>
                          </a:cubicBezTo>
                          <a:cubicBezTo>
                            <a:pt x="68" y="84"/>
                            <a:pt x="71" y="80"/>
                            <a:pt x="71" y="72"/>
                          </a:cubicBezTo>
                          <a:cubicBezTo>
                            <a:pt x="71" y="67"/>
                            <a:pt x="68" y="64"/>
                            <a:pt x="6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1" name="Freeform 1126">
                      <a:extLst>
                        <a:ext uri="{FF2B5EF4-FFF2-40B4-BE49-F238E27FC236}">
                          <a16:creationId xmlns:a16="http://schemas.microsoft.com/office/drawing/2014/main" id="{070E0358-7CB4-7DD3-A246-177EA4A2F1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72352"/>
                      <a:ext cx="30071" cy="20675"/>
                    </a:xfrm>
                    <a:custGeom>
                      <a:avLst/>
                      <a:gdLst>
                        <a:gd name="T0" fmla="*/ 6 w 71"/>
                        <a:gd name="T1" fmla="*/ 20 h 48"/>
                        <a:gd name="T2" fmla="*/ 10 w 71"/>
                        <a:gd name="T3" fmla="*/ 21 h 48"/>
                        <a:gd name="T4" fmla="*/ 14 w 71"/>
                        <a:gd name="T5" fmla="*/ 27 h 48"/>
                        <a:gd name="T6" fmla="*/ 15 w 71"/>
                        <a:gd name="T7" fmla="*/ 31 h 48"/>
                        <a:gd name="T8" fmla="*/ 19 w 71"/>
                        <a:gd name="T9" fmla="*/ 35 h 48"/>
                        <a:gd name="T10" fmla="*/ 25 w 71"/>
                        <a:gd name="T11" fmla="*/ 44 h 48"/>
                        <a:gd name="T12" fmla="*/ 33 w 71"/>
                        <a:gd name="T13" fmla="*/ 46 h 48"/>
                        <a:gd name="T14" fmla="*/ 35 w 71"/>
                        <a:gd name="T15" fmla="*/ 48 h 48"/>
                        <a:gd name="T16" fmla="*/ 39 w 71"/>
                        <a:gd name="T17" fmla="*/ 44 h 48"/>
                        <a:gd name="T18" fmla="*/ 44 w 71"/>
                        <a:gd name="T19" fmla="*/ 41 h 48"/>
                        <a:gd name="T20" fmla="*/ 49 w 71"/>
                        <a:gd name="T21" fmla="*/ 45 h 48"/>
                        <a:gd name="T22" fmla="*/ 51 w 71"/>
                        <a:gd name="T23" fmla="*/ 47 h 48"/>
                        <a:gd name="T24" fmla="*/ 59 w 71"/>
                        <a:gd name="T25" fmla="*/ 38 h 48"/>
                        <a:gd name="T26" fmla="*/ 59 w 71"/>
                        <a:gd name="T27" fmla="*/ 37 h 48"/>
                        <a:gd name="T28" fmla="*/ 69 w 71"/>
                        <a:gd name="T29" fmla="*/ 37 h 48"/>
                        <a:gd name="T30" fmla="*/ 71 w 71"/>
                        <a:gd name="T31" fmla="*/ 37 h 48"/>
                        <a:gd name="T32" fmla="*/ 64 w 71"/>
                        <a:gd name="T33" fmla="*/ 32 h 48"/>
                        <a:gd name="T34" fmla="*/ 56 w 71"/>
                        <a:gd name="T35" fmla="*/ 27 h 48"/>
                        <a:gd name="T36" fmla="*/ 55 w 71"/>
                        <a:gd name="T37" fmla="*/ 27 h 48"/>
                        <a:gd name="T38" fmla="*/ 55 w 71"/>
                        <a:gd name="T39" fmla="*/ 19 h 48"/>
                        <a:gd name="T40" fmla="*/ 57 w 71"/>
                        <a:gd name="T41" fmla="*/ 21 h 48"/>
                        <a:gd name="T42" fmla="*/ 58 w 71"/>
                        <a:gd name="T43" fmla="*/ 22 h 48"/>
                        <a:gd name="T44" fmla="*/ 59 w 71"/>
                        <a:gd name="T45" fmla="*/ 22 h 48"/>
                        <a:gd name="T46" fmla="*/ 54 w 71"/>
                        <a:gd name="T47" fmla="*/ 18 h 48"/>
                        <a:gd name="T48" fmla="*/ 48 w 71"/>
                        <a:gd name="T49" fmla="*/ 14 h 48"/>
                        <a:gd name="T50" fmla="*/ 46 w 71"/>
                        <a:gd name="T51" fmla="*/ 9 h 48"/>
                        <a:gd name="T52" fmla="*/ 45 w 71"/>
                        <a:gd name="T53" fmla="*/ 5 h 48"/>
                        <a:gd name="T54" fmla="*/ 45 w 71"/>
                        <a:gd name="T55" fmla="*/ 6 h 48"/>
                        <a:gd name="T56" fmla="*/ 37 w 71"/>
                        <a:gd name="T57" fmla="*/ 11 h 48"/>
                        <a:gd name="T58" fmla="*/ 21 w 71"/>
                        <a:gd name="T59" fmla="*/ 3 h 48"/>
                        <a:gd name="T60" fmla="*/ 13 w 71"/>
                        <a:gd name="T61" fmla="*/ 1 h 48"/>
                        <a:gd name="T62" fmla="*/ 4 w 71"/>
                        <a:gd name="T63" fmla="*/ 0 h 48"/>
                        <a:gd name="T64" fmla="*/ 0 w 71"/>
                        <a:gd name="T65" fmla="*/ 3 h 48"/>
                        <a:gd name="T66" fmla="*/ 1 w 71"/>
                        <a:gd name="T67" fmla="*/ 4 h 48"/>
                        <a:gd name="T68" fmla="*/ 3 w 71"/>
                        <a:gd name="T69" fmla="*/ 9 h 48"/>
                        <a:gd name="T70" fmla="*/ 1 w 71"/>
                        <a:gd name="T71" fmla="*/ 14 h 48"/>
                        <a:gd name="T72" fmla="*/ 0 w 71"/>
                        <a:gd name="T73" fmla="*/ 16 h 48"/>
                        <a:gd name="T74" fmla="*/ 6 w 71"/>
                        <a:gd name="T75" fmla="*/ 20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1" h="48">
                          <a:moveTo>
                            <a:pt x="6" y="20"/>
                          </a:moveTo>
                          <a:cubicBezTo>
                            <a:pt x="7" y="20"/>
                            <a:pt x="9" y="20"/>
                            <a:pt x="10" y="21"/>
                          </a:cubicBezTo>
                          <a:cubicBezTo>
                            <a:pt x="14" y="22"/>
                            <a:pt x="14" y="25"/>
                            <a:pt x="14" y="27"/>
                          </a:cubicBezTo>
                          <a:cubicBezTo>
                            <a:pt x="14" y="28"/>
                            <a:pt x="14" y="30"/>
                            <a:pt x="15" y="31"/>
                          </a:cubicBezTo>
                          <a:cubicBezTo>
                            <a:pt x="16" y="33"/>
                            <a:pt x="18" y="34"/>
                            <a:pt x="19" y="35"/>
                          </a:cubicBezTo>
                          <a:cubicBezTo>
                            <a:pt x="22" y="36"/>
                            <a:pt x="25" y="38"/>
                            <a:pt x="25" y="44"/>
                          </a:cubicBezTo>
                          <a:cubicBezTo>
                            <a:pt x="28" y="44"/>
                            <a:pt x="31" y="45"/>
                            <a:pt x="33" y="46"/>
                          </a:cubicBezTo>
                          <a:cubicBezTo>
                            <a:pt x="33" y="47"/>
                            <a:pt x="34" y="47"/>
                            <a:pt x="35" y="48"/>
                          </a:cubicBezTo>
                          <a:cubicBezTo>
                            <a:pt x="37" y="47"/>
                            <a:pt x="38" y="46"/>
                            <a:pt x="39" y="44"/>
                          </a:cubicBezTo>
                          <a:cubicBezTo>
                            <a:pt x="41" y="43"/>
                            <a:pt x="42" y="41"/>
                            <a:pt x="44" y="41"/>
                          </a:cubicBezTo>
                          <a:cubicBezTo>
                            <a:pt x="46" y="41"/>
                            <a:pt x="47" y="43"/>
                            <a:pt x="49" y="45"/>
                          </a:cubicBezTo>
                          <a:cubicBezTo>
                            <a:pt x="50" y="46"/>
                            <a:pt x="50" y="47"/>
                            <a:pt x="51" y="47"/>
                          </a:cubicBezTo>
                          <a:cubicBezTo>
                            <a:pt x="57" y="47"/>
                            <a:pt x="59" y="44"/>
                            <a:pt x="59" y="38"/>
                          </a:cubicBezTo>
                          <a:lnTo>
                            <a:pt x="59" y="37"/>
                          </a:lnTo>
                          <a:lnTo>
                            <a:pt x="69" y="37"/>
                          </a:lnTo>
                          <a:cubicBezTo>
                            <a:pt x="70" y="37"/>
                            <a:pt x="70" y="37"/>
                            <a:pt x="71" y="37"/>
                          </a:cubicBezTo>
                          <a:cubicBezTo>
                            <a:pt x="69" y="33"/>
                            <a:pt x="67" y="32"/>
                            <a:pt x="64" y="32"/>
                          </a:cubicBezTo>
                          <a:cubicBezTo>
                            <a:pt x="61" y="31"/>
                            <a:pt x="58" y="31"/>
                            <a:pt x="56" y="27"/>
                          </a:cubicBezTo>
                          <a:lnTo>
                            <a:pt x="55" y="27"/>
                          </a:lnTo>
                          <a:lnTo>
                            <a:pt x="55" y="19"/>
                          </a:lnTo>
                          <a:lnTo>
                            <a:pt x="57" y="21"/>
                          </a:lnTo>
                          <a:cubicBezTo>
                            <a:pt x="58" y="21"/>
                            <a:pt x="58" y="22"/>
                            <a:pt x="58" y="22"/>
                          </a:cubicBezTo>
                          <a:cubicBezTo>
                            <a:pt x="58" y="22"/>
                            <a:pt x="59" y="22"/>
                            <a:pt x="59" y="22"/>
                          </a:cubicBezTo>
                          <a:cubicBezTo>
                            <a:pt x="58" y="20"/>
                            <a:pt x="56" y="19"/>
                            <a:pt x="54" y="18"/>
                          </a:cubicBezTo>
                          <a:cubicBezTo>
                            <a:pt x="52" y="17"/>
                            <a:pt x="49" y="16"/>
                            <a:pt x="48" y="14"/>
                          </a:cubicBezTo>
                          <a:cubicBezTo>
                            <a:pt x="47" y="13"/>
                            <a:pt x="46" y="11"/>
                            <a:pt x="46" y="9"/>
                          </a:cubicBezTo>
                          <a:cubicBezTo>
                            <a:pt x="46" y="7"/>
                            <a:pt x="46" y="6"/>
                            <a:pt x="45" y="5"/>
                          </a:cubicBezTo>
                          <a:cubicBezTo>
                            <a:pt x="45" y="6"/>
                            <a:pt x="45" y="6"/>
                            <a:pt x="45" y="6"/>
                          </a:cubicBezTo>
                          <a:cubicBezTo>
                            <a:pt x="43" y="8"/>
                            <a:pt x="42" y="11"/>
                            <a:pt x="37" y="11"/>
                          </a:cubicBezTo>
                          <a:cubicBezTo>
                            <a:pt x="33" y="11"/>
                            <a:pt x="23" y="7"/>
                            <a:pt x="21" y="3"/>
                          </a:cubicBezTo>
                          <a:cubicBezTo>
                            <a:pt x="18" y="3"/>
                            <a:pt x="15" y="2"/>
                            <a:pt x="13" y="1"/>
                          </a:cubicBezTo>
                          <a:cubicBezTo>
                            <a:pt x="10" y="1"/>
                            <a:pt x="7" y="0"/>
                            <a:pt x="4" y="0"/>
                          </a:cubicBezTo>
                          <a:cubicBezTo>
                            <a:pt x="2" y="0"/>
                            <a:pt x="1" y="1"/>
                            <a:pt x="0" y="3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ubicBezTo>
                            <a:pt x="2" y="5"/>
                            <a:pt x="3" y="7"/>
                            <a:pt x="3" y="9"/>
                          </a:cubicBezTo>
                          <a:cubicBezTo>
                            <a:pt x="3" y="12"/>
                            <a:pt x="2" y="13"/>
                            <a:pt x="1" y="14"/>
                          </a:cubicBezTo>
                          <a:cubicBezTo>
                            <a:pt x="1" y="15"/>
                            <a:pt x="0" y="15"/>
                            <a:pt x="0" y="16"/>
                          </a:cubicBezTo>
                          <a:cubicBezTo>
                            <a:pt x="0" y="19"/>
                            <a:pt x="2" y="20"/>
                            <a:pt x="6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2" name="Freeform 1127">
                      <a:extLst>
                        <a:ext uri="{FF2B5EF4-FFF2-40B4-BE49-F238E27FC236}">
                          <a16:creationId xmlns:a16="http://schemas.microsoft.com/office/drawing/2014/main" id="{C49E7741-FF57-7B7E-D720-7C2EC9281B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8616" y="4640012"/>
                      <a:ext cx="60143" cy="56384"/>
                    </a:xfrm>
                    <a:custGeom>
                      <a:avLst/>
                      <a:gdLst>
                        <a:gd name="T0" fmla="*/ 61 w 139"/>
                        <a:gd name="T1" fmla="*/ 117 h 131"/>
                        <a:gd name="T2" fmla="*/ 62 w 139"/>
                        <a:gd name="T3" fmla="*/ 129 h 131"/>
                        <a:gd name="T4" fmla="*/ 62 w 139"/>
                        <a:gd name="T5" fmla="*/ 129 h 131"/>
                        <a:gd name="T6" fmla="*/ 70 w 139"/>
                        <a:gd name="T7" fmla="*/ 131 h 131"/>
                        <a:gd name="T8" fmla="*/ 77 w 139"/>
                        <a:gd name="T9" fmla="*/ 124 h 131"/>
                        <a:gd name="T10" fmla="*/ 89 w 139"/>
                        <a:gd name="T11" fmla="*/ 113 h 131"/>
                        <a:gd name="T12" fmla="*/ 97 w 139"/>
                        <a:gd name="T13" fmla="*/ 111 h 131"/>
                        <a:gd name="T14" fmla="*/ 104 w 139"/>
                        <a:gd name="T15" fmla="*/ 109 h 131"/>
                        <a:gd name="T16" fmla="*/ 108 w 139"/>
                        <a:gd name="T17" fmla="*/ 110 h 131"/>
                        <a:gd name="T18" fmla="*/ 112 w 139"/>
                        <a:gd name="T19" fmla="*/ 112 h 131"/>
                        <a:gd name="T20" fmla="*/ 122 w 139"/>
                        <a:gd name="T21" fmla="*/ 110 h 131"/>
                        <a:gd name="T22" fmla="*/ 133 w 139"/>
                        <a:gd name="T23" fmla="*/ 108 h 131"/>
                        <a:gd name="T24" fmla="*/ 134 w 139"/>
                        <a:gd name="T25" fmla="*/ 107 h 131"/>
                        <a:gd name="T26" fmla="*/ 136 w 139"/>
                        <a:gd name="T27" fmla="*/ 107 h 131"/>
                        <a:gd name="T28" fmla="*/ 139 w 139"/>
                        <a:gd name="T29" fmla="*/ 103 h 131"/>
                        <a:gd name="T30" fmla="*/ 132 w 139"/>
                        <a:gd name="T31" fmla="*/ 87 h 131"/>
                        <a:gd name="T32" fmla="*/ 126 w 139"/>
                        <a:gd name="T33" fmla="*/ 73 h 131"/>
                        <a:gd name="T34" fmla="*/ 122 w 139"/>
                        <a:gd name="T35" fmla="*/ 70 h 131"/>
                        <a:gd name="T36" fmla="*/ 113 w 139"/>
                        <a:gd name="T37" fmla="*/ 56 h 131"/>
                        <a:gd name="T38" fmla="*/ 116 w 139"/>
                        <a:gd name="T39" fmla="*/ 51 h 131"/>
                        <a:gd name="T40" fmla="*/ 117 w 139"/>
                        <a:gd name="T41" fmla="*/ 51 h 131"/>
                        <a:gd name="T42" fmla="*/ 87 w 139"/>
                        <a:gd name="T43" fmla="*/ 39 h 131"/>
                        <a:gd name="T44" fmla="*/ 87 w 139"/>
                        <a:gd name="T45" fmla="*/ 38 h 131"/>
                        <a:gd name="T46" fmla="*/ 71 w 139"/>
                        <a:gd name="T47" fmla="*/ 31 h 131"/>
                        <a:gd name="T48" fmla="*/ 54 w 139"/>
                        <a:gd name="T49" fmla="*/ 20 h 131"/>
                        <a:gd name="T50" fmla="*/ 46 w 139"/>
                        <a:gd name="T51" fmla="*/ 15 h 131"/>
                        <a:gd name="T52" fmla="*/ 37 w 139"/>
                        <a:gd name="T53" fmla="*/ 12 h 131"/>
                        <a:gd name="T54" fmla="*/ 24 w 139"/>
                        <a:gd name="T55" fmla="*/ 0 h 131"/>
                        <a:gd name="T56" fmla="*/ 20 w 139"/>
                        <a:gd name="T57" fmla="*/ 1 h 131"/>
                        <a:gd name="T58" fmla="*/ 17 w 139"/>
                        <a:gd name="T59" fmla="*/ 2 h 131"/>
                        <a:gd name="T60" fmla="*/ 2 w 139"/>
                        <a:gd name="T61" fmla="*/ 12 h 131"/>
                        <a:gd name="T62" fmla="*/ 2 w 139"/>
                        <a:gd name="T63" fmla="*/ 18 h 131"/>
                        <a:gd name="T64" fmla="*/ 1 w 139"/>
                        <a:gd name="T65" fmla="*/ 22 h 131"/>
                        <a:gd name="T66" fmla="*/ 0 w 139"/>
                        <a:gd name="T67" fmla="*/ 29 h 131"/>
                        <a:gd name="T68" fmla="*/ 7 w 139"/>
                        <a:gd name="T69" fmla="*/ 36 h 131"/>
                        <a:gd name="T70" fmla="*/ 15 w 139"/>
                        <a:gd name="T71" fmla="*/ 41 h 131"/>
                        <a:gd name="T72" fmla="*/ 23 w 139"/>
                        <a:gd name="T73" fmla="*/ 47 h 131"/>
                        <a:gd name="T74" fmla="*/ 34 w 139"/>
                        <a:gd name="T75" fmla="*/ 62 h 131"/>
                        <a:gd name="T76" fmla="*/ 30 w 139"/>
                        <a:gd name="T77" fmla="*/ 68 h 131"/>
                        <a:gd name="T78" fmla="*/ 28 w 139"/>
                        <a:gd name="T79" fmla="*/ 72 h 131"/>
                        <a:gd name="T80" fmla="*/ 32 w 139"/>
                        <a:gd name="T81" fmla="*/ 75 h 131"/>
                        <a:gd name="T82" fmla="*/ 37 w 139"/>
                        <a:gd name="T83" fmla="*/ 75 h 131"/>
                        <a:gd name="T84" fmla="*/ 40 w 139"/>
                        <a:gd name="T85" fmla="*/ 81 h 131"/>
                        <a:gd name="T86" fmla="*/ 44 w 139"/>
                        <a:gd name="T87" fmla="*/ 87 h 131"/>
                        <a:gd name="T88" fmla="*/ 49 w 139"/>
                        <a:gd name="T89" fmla="*/ 87 h 131"/>
                        <a:gd name="T90" fmla="*/ 49 w 139"/>
                        <a:gd name="T91" fmla="*/ 88 h 131"/>
                        <a:gd name="T92" fmla="*/ 60 w 139"/>
                        <a:gd name="T93" fmla="*/ 106 h 131"/>
                        <a:gd name="T94" fmla="*/ 60 w 139"/>
                        <a:gd name="T95" fmla="*/ 106 h 131"/>
                        <a:gd name="T96" fmla="*/ 61 w 139"/>
                        <a:gd name="T97" fmla="*/ 106 h 131"/>
                        <a:gd name="T98" fmla="*/ 62 w 139"/>
                        <a:gd name="T99" fmla="*/ 107 h 131"/>
                        <a:gd name="T100" fmla="*/ 62 w 139"/>
                        <a:gd name="T101" fmla="*/ 108 h 131"/>
                        <a:gd name="T102" fmla="*/ 61 w 139"/>
                        <a:gd name="T103" fmla="*/ 117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39" h="131">
                          <a:moveTo>
                            <a:pt x="61" y="117"/>
                          </a:moveTo>
                          <a:cubicBezTo>
                            <a:pt x="62" y="120"/>
                            <a:pt x="62" y="124"/>
                            <a:pt x="62" y="129"/>
                          </a:cubicBezTo>
                          <a:lnTo>
                            <a:pt x="62" y="129"/>
                          </a:lnTo>
                          <a:cubicBezTo>
                            <a:pt x="64" y="130"/>
                            <a:pt x="67" y="131"/>
                            <a:pt x="70" y="131"/>
                          </a:cubicBezTo>
                          <a:cubicBezTo>
                            <a:pt x="74" y="131"/>
                            <a:pt x="76" y="128"/>
                            <a:pt x="77" y="124"/>
                          </a:cubicBezTo>
                          <a:cubicBezTo>
                            <a:pt x="79" y="119"/>
                            <a:pt x="81" y="113"/>
                            <a:pt x="89" y="113"/>
                          </a:cubicBezTo>
                          <a:cubicBezTo>
                            <a:pt x="92" y="113"/>
                            <a:pt x="95" y="112"/>
                            <a:pt x="97" y="111"/>
                          </a:cubicBezTo>
                          <a:cubicBezTo>
                            <a:pt x="99" y="110"/>
                            <a:pt x="101" y="109"/>
                            <a:pt x="104" y="109"/>
                          </a:cubicBezTo>
                          <a:cubicBezTo>
                            <a:pt x="106" y="109"/>
                            <a:pt x="107" y="110"/>
                            <a:pt x="108" y="110"/>
                          </a:cubicBezTo>
                          <a:cubicBezTo>
                            <a:pt x="109" y="111"/>
                            <a:pt x="111" y="112"/>
                            <a:pt x="112" y="112"/>
                          </a:cubicBezTo>
                          <a:cubicBezTo>
                            <a:pt x="116" y="112"/>
                            <a:pt x="119" y="111"/>
                            <a:pt x="122" y="110"/>
                          </a:cubicBezTo>
                          <a:cubicBezTo>
                            <a:pt x="125" y="109"/>
                            <a:pt x="128" y="108"/>
                            <a:pt x="133" y="108"/>
                          </a:cubicBezTo>
                          <a:cubicBezTo>
                            <a:pt x="133" y="108"/>
                            <a:pt x="134" y="108"/>
                            <a:pt x="134" y="107"/>
                          </a:cubicBezTo>
                          <a:cubicBezTo>
                            <a:pt x="135" y="107"/>
                            <a:pt x="135" y="107"/>
                            <a:pt x="136" y="107"/>
                          </a:cubicBezTo>
                          <a:cubicBezTo>
                            <a:pt x="136" y="105"/>
                            <a:pt x="137" y="104"/>
                            <a:pt x="139" y="103"/>
                          </a:cubicBezTo>
                          <a:cubicBezTo>
                            <a:pt x="136" y="99"/>
                            <a:pt x="134" y="93"/>
                            <a:pt x="132" y="87"/>
                          </a:cubicBezTo>
                          <a:cubicBezTo>
                            <a:pt x="130" y="82"/>
                            <a:pt x="129" y="77"/>
                            <a:pt x="126" y="73"/>
                          </a:cubicBezTo>
                          <a:cubicBezTo>
                            <a:pt x="125" y="72"/>
                            <a:pt x="124" y="71"/>
                            <a:pt x="122" y="70"/>
                          </a:cubicBezTo>
                          <a:cubicBezTo>
                            <a:pt x="118" y="67"/>
                            <a:pt x="113" y="62"/>
                            <a:pt x="113" y="56"/>
                          </a:cubicBezTo>
                          <a:cubicBezTo>
                            <a:pt x="113" y="53"/>
                            <a:pt x="115" y="52"/>
                            <a:pt x="116" y="51"/>
                          </a:cubicBezTo>
                          <a:cubicBezTo>
                            <a:pt x="117" y="51"/>
                            <a:pt x="117" y="51"/>
                            <a:pt x="117" y="51"/>
                          </a:cubicBezTo>
                          <a:cubicBezTo>
                            <a:pt x="109" y="50"/>
                            <a:pt x="87" y="45"/>
                            <a:pt x="87" y="39"/>
                          </a:cubicBezTo>
                          <a:lnTo>
                            <a:pt x="87" y="38"/>
                          </a:lnTo>
                          <a:cubicBezTo>
                            <a:pt x="85" y="32"/>
                            <a:pt x="78" y="32"/>
                            <a:pt x="71" y="31"/>
                          </a:cubicBezTo>
                          <a:cubicBezTo>
                            <a:pt x="63" y="30"/>
                            <a:pt x="55" y="29"/>
                            <a:pt x="54" y="20"/>
                          </a:cubicBezTo>
                          <a:cubicBezTo>
                            <a:pt x="53" y="17"/>
                            <a:pt x="50" y="16"/>
                            <a:pt x="46" y="15"/>
                          </a:cubicBezTo>
                          <a:cubicBezTo>
                            <a:pt x="43" y="15"/>
                            <a:pt x="39" y="14"/>
                            <a:pt x="37" y="12"/>
                          </a:cubicBezTo>
                          <a:cubicBezTo>
                            <a:pt x="35" y="8"/>
                            <a:pt x="29" y="0"/>
                            <a:pt x="24" y="0"/>
                          </a:cubicBezTo>
                          <a:cubicBezTo>
                            <a:pt x="22" y="0"/>
                            <a:pt x="21" y="0"/>
                            <a:pt x="20" y="1"/>
                          </a:cubicBezTo>
                          <a:cubicBezTo>
                            <a:pt x="19" y="1"/>
                            <a:pt x="18" y="2"/>
                            <a:pt x="17" y="2"/>
                          </a:cubicBezTo>
                          <a:lnTo>
                            <a:pt x="2" y="12"/>
                          </a:lnTo>
                          <a:lnTo>
                            <a:pt x="2" y="18"/>
                          </a:lnTo>
                          <a:cubicBezTo>
                            <a:pt x="2" y="19"/>
                            <a:pt x="2" y="21"/>
                            <a:pt x="1" y="22"/>
                          </a:cubicBezTo>
                          <a:cubicBezTo>
                            <a:pt x="1" y="24"/>
                            <a:pt x="0" y="26"/>
                            <a:pt x="0" y="29"/>
                          </a:cubicBezTo>
                          <a:cubicBezTo>
                            <a:pt x="0" y="34"/>
                            <a:pt x="3" y="35"/>
                            <a:pt x="7" y="36"/>
                          </a:cubicBezTo>
                          <a:cubicBezTo>
                            <a:pt x="10" y="37"/>
                            <a:pt x="13" y="38"/>
                            <a:pt x="15" y="41"/>
                          </a:cubicBezTo>
                          <a:cubicBezTo>
                            <a:pt x="16" y="43"/>
                            <a:pt x="20" y="45"/>
                            <a:pt x="23" y="47"/>
                          </a:cubicBezTo>
                          <a:cubicBezTo>
                            <a:pt x="28" y="50"/>
                            <a:pt x="34" y="53"/>
                            <a:pt x="34" y="62"/>
                          </a:cubicBezTo>
                          <a:cubicBezTo>
                            <a:pt x="34" y="65"/>
                            <a:pt x="32" y="66"/>
                            <a:pt x="30" y="68"/>
                          </a:cubicBezTo>
                          <a:cubicBezTo>
                            <a:pt x="29" y="69"/>
                            <a:pt x="28" y="70"/>
                            <a:pt x="28" y="72"/>
                          </a:cubicBezTo>
                          <a:cubicBezTo>
                            <a:pt x="28" y="74"/>
                            <a:pt x="30" y="75"/>
                            <a:pt x="32" y="75"/>
                          </a:cubicBezTo>
                          <a:lnTo>
                            <a:pt x="37" y="75"/>
                          </a:lnTo>
                          <a:cubicBezTo>
                            <a:pt x="40" y="75"/>
                            <a:pt x="40" y="78"/>
                            <a:pt x="40" y="81"/>
                          </a:cubicBezTo>
                          <a:cubicBezTo>
                            <a:pt x="41" y="85"/>
                            <a:pt x="41" y="87"/>
                            <a:pt x="44" y="87"/>
                          </a:cubicBezTo>
                          <a:lnTo>
                            <a:pt x="49" y="87"/>
                          </a:lnTo>
                          <a:lnTo>
                            <a:pt x="49" y="88"/>
                          </a:lnTo>
                          <a:cubicBezTo>
                            <a:pt x="50" y="89"/>
                            <a:pt x="58" y="102"/>
                            <a:pt x="60" y="106"/>
                          </a:cubicBezTo>
                          <a:cubicBezTo>
                            <a:pt x="60" y="106"/>
                            <a:pt x="60" y="106"/>
                            <a:pt x="60" y="106"/>
                          </a:cubicBezTo>
                          <a:cubicBezTo>
                            <a:pt x="60" y="106"/>
                            <a:pt x="60" y="106"/>
                            <a:pt x="61" y="106"/>
                          </a:cubicBezTo>
                          <a:lnTo>
                            <a:pt x="62" y="107"/>
                          </a:lnTo>
                          <a:lnTo>
                            <a:pt x="62" y="108"/>
                          </a:lnTo>
                          <a:cubicBezTo>
                            <a:pt x="61" y="110"/>
                            <a:pt x="61" y="113"/>
                            <a:pt x="61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3" name="Freeform 1128">
                      <a:extLst>
                        <a:ext uri="{FF2B5EF4-FFF2-40B4-BE49-F238E27FC236}">
                          <a16:creationId xmlns:a16="http://schemas.microsoft.com/office/drawing/2014/main" id="{3A1B8B14-19F0-A664-B0B0-76289F0E32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39893" y="4619338"/>
                      <a:ext cx="33830" cy="35710"/>
                    </a:xfrm>
                    <a:custGeom>
                      <a:avLst/>
                      <a:gdLst>
                        <a:gd name="T0" fmla="*/ 64 w 76"/>
                        <a:gd name="T1" fmla="*/ 31 h 82"/>
                        <a:gd name="T2" fmla="*/ 55 w 76"/>
                        <a:gd name="T3" fmla="*/ 26 h 82"/>
                        <a:gd name="T4" fmla="*/ 52 w 76"/>
                        <a:gd name="T5" fmla="*/ 29 h 82"/>
                        <a:gd name="T6" fmla="*/ 48 w 76"/>
                        <a:gd name="T7" fmla="*/ 32 h 82"/>
                        <a:gd name="T8" fmla="*/ 40 w 76"/>
                        <a:gd name="T9" fmla="*/ 20 h 82"/>
                        <a:gd name="T10" fmla="*/ 34 w 76"/>
                        <a:gd name="T11" fmla="*/ 8 h 82"/>
                        <a:gd name="T12" fmla="*/ 32 w 76"/>
                        <a:gd name="T13" fmla="*/ 9 h 82"/>
                        <a:gd name="T14" fmla="*/ 27 w 76"/>
                        <a:gd name="T15" fmla="*/ 11 h 82"/>
                        <a:gd name="T16" fmla="*/ 15 w 76"/>
                        <a:gd name="T17" fmla="*/ 0 h 82"/>
                        <a:gd name="T18" fmla="*/ 10 w 76"/>
                        <a:gd name="T19" fmla="*/ 7 h 82"/>
                        <a:gd name="T20" fmla="*/ 10 w 76"/>
                        <a:gd name="T21" fmla="*/ 32 h 82"/>
                        <a:gd name="T22" fmla="*/ 3 w 76"/>
                        <a:gd name="T23" fmla="*/ 43 h 82"/>
                        <a:gd name="T24" fmla="*/ 0 w 76"/>
                        <a:gd name="T25" fmla="*/ 45 h 82"/>
                        <a:gd name="T26" fmla="*/ 13 w 76"/>
                        <a:gd name="T27" fmla="*/ 58 h 82"/>
                        <a:gd name="T28" fmla="*/ 20 w 76"/>
                        <a:gd name="T29" fmla="*/ 60 h 82"/>
                        <a:gd name="T30" fmla="*/ 30 w 76"/>
                        <a:gd name="T31" fmla="*/ 67 h 82"/>
                        <a:gd name="T32" fmla="*/ 45 w 76"/>
                        <a:gd name="T33" fmla="*/ 75 h 82"/>
                        <a:gd name="T34" fmla="*/ 63 w 76"/>
                        <a:gd name="T35" fmla="*/ 82 h 82"/>
                        <a:gd name="T36" fmla="*/ 68 w 76"/>
                        <a:gd name="T37" fmla="*/ 76 h 82"/>
                        <a:gd name="T38" fmla="*/ 76 w 76"/>
                        <a:gd name="T39" fmla="*/ 67 h 82"/>
                        <a:gd name="T40" fmla="*/ 74 w 76"/>
                        <a:gd name="T41" fmla="*/ 64 h 82"/>
                        <a:gd name="T42" fmla="*/ 72 w 76"/>
                        <a:gd name="T43" fmla="*/ 60 h 82"/>
                        <a:gd name="T44" fmla="*/ 74 w 76"/>
                        <a:gd name="T45" fmla="*/ 54 h 82"/>
                        <a:gd name="T46" fmla="*/ 76 w 76"/>
                        <a:gd name="T47" fmla="*/ 48 h 82"/>
                        <a:gd name="T48" fmla="*/ 72 w 76"/>
                        <a:gd name="T49" fmla="*/ 40 h 82"/>
                        <a:gd name="T50" fmla="*/ 72 w 76"/>
                        <a:gd name="T51" fmla="*/ 40 h 82"/>
                        <a:gd name="T52" fmla="*/ 72 w 76"/>
                        <a:gd name="T53" fmla="*/ 36 h 82"/>
                        <a:gd name="T54" fmla="*/ 64 w 76"/>
                        <a:gd name="T55" fmla="*/ 3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6" h="82">
                          <a:moveTo>
                            <a:pt x="64" y="31"/>
                          </a:moveTo>
                          <a:cubicBezTo>
                            <a:pt x="61" y="29"/>
                            <a:pt x="59" y="26"/>
                            <a:pt x="55" y="26"/>
                          </a:cubicBezTo>
                          <a:cubicBezTo>
                            <a:pt x="54" y="26"/>
                            <a:pt x="53" y="27"/>
                            <a:pt x="52" y="29"/>
                          </a:cubicBezTo>
                          <a:cubicBezTo>
                            <a:pt x="51" y="30"/>
                            <a:pt x="50" y="32"/>
                            <a:pt x="48" y="32"/>
                          </a:cubicBezTo>
                          <a:cubicBezTo>
                            <a:pt x="42" y="32"/>
                            <a:pt x="41" y="25"/>
                            <a:pt x="40" y="20"/>
                          </a:cubicBezTo>
                          <a:cubicBezTo>
                            <a:pt x="40" y="13"/>
                            <a:pt x="39" y="8"/>
                            <a:pt x="34" y="8"/>
                          </a:cubicBezTo>
                          <a:cubicBezTo>
                            <a:pt x="33" y="8"/>
                            <a:pt x="33" y="9"/>
                            <a:pt x="32" y="9"/>
                          </a:cubicBezTo>
                          <a:cubicBezTo>
                            <a:pt x="31" y="10"/>
                            <a:pt x="29" y="11"/>
                            <a:pt x="27" y="11"/>
                          </a:cubicBezTo>
                          <a:cubicBezTo>
                            <a:pt x="23" y="11"/>
                            <a:pt x="16" y="5"/>
                            <a:pt x="15" y="0"/>
                          </a:cubicBezTo>
                          <a:cubicBezTo>
                            <a:pt x="12" y="2"/>
                            <a:pt x="10" y="4"/>
                            <a:pt x="10" y="7"/>
                          </a:cubicBezTo>
                          <a:lnTo>
                            <a:pt x="10" y="32"/>
                          </a:lnTo>
                          <a:cubicBezTo>
                            <a:pt x="10" y="38"/>
                            <a:pt x="6" y="41"/>
                            <a:pt x="3" y="43"/>
                          </a:cubicBezTo>
                          <a:cubicBezTo>
                            <a:pt x="2" y="44"/>
                            <a:pt x="1" y="44"/>
                            <a:pt x="0" y="45"/>
                          </a:cubicBezTo>
                          <a:cubicBezTo>
                            <a:pt x="7" y="47"/>
                            <a:pt x="12" y="56"/>
                            <a:pt x="13" y="58"/>
                          </a:cubicBezTo>
                          <a:cubicBezTo>
                            <a:pt x="14" y="59"/>
                            <a:pt x="17" y="60"/>
                            <a:pt x="20" y="60"/>
                          </a:cubicBezTo>
                          <a:cubicBezTo>
                            <a:pt x="24" y="61"/>
                            <a:pt x="29" y="61"/>
                            <a:pt x="30" y="67"/>
                          </a:cubicBezTo>
                          <a:cubicBezTo>
                            <a:pt x="31" y="74"/>
                            <a:pt x="38" y="75"/>
                            <a:pt x="45" y="75"/>
                          </a:cubicBezTo>
                          <a:cubicBezTo>
                            <a:pt x="52" y="76"/>
                            <a:pt x="59" y="77"/>
                            <a:pt x="63" y="82"/>
                          </a:cubicBezTo>
                          <a:cubicBezTo>
                            <a:pt x="64" y="80"/>
                            <a:pt x="66" y="78"/>
                            <a:pt x="68" y="76"/>
                          </a:cubicBezTo>
                          <a:cubicBezTo>
                            <a:pt x="72" y="74"/>
                            <a:pt x="76" y="71"/>
                            <a:pt x="76" y="67"/>
                          </a:cubicBezTo>
                          <a:cubicBezTo>
                            <a:pt x="76" y="66"/>
                            <a:pt x="75" y="65"/>
                            <a:pt x="74" y="64"/>
                          </a:cubicBezTo>
                          <a:cubicBezTo>
                            <a:pt x="73" y="64"/>
                            <a:pt x="72" y="62"/>
                            <a:pt x="72" y="60"/>
                          </a:cubicBezTo>
                          <a:cubicBezTo>
                            <a:pt x="72" y="57"/>
                            <a:pt x="73" y="56"/>
                            <a:pt x="74" y="54"/>
                          </a:cubicBezTo>
                          <a:cubicBezTo>
                            <a:pt x="75" y="53"/>
                            <a:pt x="76" y="51"/>
                            <a:pt x="76" y="48"/>
                          </a:cubicBezTo>
                          <a:cubicBezTo>
                            <a:pt x="76" y="42"/>
                            <a:pt x="74" y="41"/>
                            <a:pt x="72" y="40"/>
                          </a:cubicBezTo>
                          <a:lnTo>
                            <a:pt x="72" y="40"/>
                          </a:lnTo>
                          <a:lnTo>
                            <a:pt x="72" y="36"/>
                          </a:lnTo>
                          <a:cubicBezTo>
                            <a:pt x="68" y="35"/>
                            <a:pt x="66" y="33"/>
                            <a:pt x="64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4" name="Freeform 1129">
                      <a:extLst>
                        <a:ext uri="{FF2B5EF4-FFF2-40B4-BE49-F238E27FC236}">
                          <a16:creationId xmlns:a16="http://schemas.microsoft.com/office/drawing/2014/main" id="{C7AEFC8D-F345-0010-B111-D9F5AA2B1D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6665" y="4647530"/>
                      <a:ext cx="56384" cy="50746"/>
                    </a:xfrm>
                    <a:custGeom>
                      <a:avLst/>
                      <a:gdLst>
                        <a:gd name="T0" fmla="*/ 14 w 132"/>
                        <a:gd name="T1" fmla="*/ 114 h 122"/>
                        <a:gd name="T2" fmla="*/ 18 w 132"/>
                        <a:gd name="T3" fmla="*/ 113 h 122"/>
                        <a:gd name="T4" fmla="*/ 23 w 132"/>
                        <a:gd name="T5" fmla="*/ 111 h 122"/>
                        <a:gd name="T6" fmla="*/ 30 w 132"/>
                        <a:gd name="T7" fmla="*/ 113 h 122"/>
                        <a:gd name="T8" fmla="*/ 34 w 132"/>
                        <a:gd name="T9" fmla="*/ 115 h 122"/>
                        <a:gd name="T10" fmla="*/ 37 w 132"/>
                        <a:gd name="T11" fmla="*/ 110 h 122"/>
                        <a:gd name="T12" fmla="*/ 39 w 132"/>
                        <a:gd name="T13" fmla="*/ 105 h 122"/>
                        <a:gd name="T14" fmla="*/ 40 w 132"/>
                        <a:gd name="T15" fmla="*/ 105 h 122"/>
                        <a:gd name="T16" fmla="*/ 41 w 132"/>
                        <a:gd name="T17" fmla="*/ 106 h 122"/>
                        <a:gd name="T18" fmla="*/ 42 w 132"/>
                        <a:gd name="T19" fmla="*/ 109 h 122"/>
                        <a:gd name="T20" fmla="*/ 46 w 132"/>
                        <a:gd name="T21" fmla="*/ 115 h 122"/>
                        <a:gd name="T22" fmla="*/ 50 w 132"/>
                        <a:gd name="T23" fmla="*/ 114 h 122"/>
                        <a:gd name="T24" fmla="*/ 57 w 132"/>
                        <a:gd name="T25" fmla="*/ 111 h 122"/>
                        <a:gd name="T26" fmla="*/ 64 w 132"/>
                        <a:gd name="T27" fmla="*/ 111 h 122"/>
                        <a:gd name="T28" fmla="*/ 70 w 132"/>
                        <a:gd name="T29" fmla="*/ 112 h 122"/>
                        <a:gd name="T30" fmla="*/ 74 w 132"/>
                        <a:gd name="T31" fmla="*/ 111 h 122"/>
                        <a:gd name="T32" fmla="*/ 78 w 132"/>
                        <a:gd name="T33" fmla="*/ 111 h 122"/>
                        <a:gd name="T34" fmla="*/ 86 w 132"/>
                        <a:gd name="T35" fmla="*/ 119 h 122"/>
                        <a:gd name="T36" fmla="*/ 87 w 132"/>
                        <a:gd name="T37" fmla="*/ 122 h 122"/>
                        <a:gd name="T38" fmla="*/ 90 w 132"/>
                        <a:gd name="T39" fmla="*/ 121 h 122"/>
                        <a:gd name="T40" fmla="*/ 102 w 132"/>
                        <a:gd name="T41" fmla="*/ 108 h 122"/>
                        <a:gd name="T42" fmla="*/ 119 w 132"/>
                        <a:gd name="T43" fmla="*/ 96 h 122"/>
                        <a:gd name="T44" fmla="*/ 125 w 132"/>
                        <a:gd name="T45" fmla="*/ 95 h 122"/>
                        <a:gd name="T46" fmla="*/ 127 w 132"/>
                        <a:gd name="T47" fmla="*/ 93 h 122"/>
                        <a:gd name="T48" fmla="*/ 132 w 132"/>
                        <a:gd name="T49" fmla="*/ 90 h 122"/>
                        <a:gd name="T50" fmla="*/ 132 w 132"/>
                        <a:gd name="T51" fmla="*/ 90 h 122"/>
                        <a:gd name="T52" fmla="*/ 123 w 132"/>
                        <a:gd name="T53" fmla="*/ 74 h 122"/>
                        <a:gd name="T54" fmla="*/ 119 w 132"/>
                        <a:gd name="T55" fmla="*/ 74 h 122"/>
                        <a:gd name="T56" fmla="*/ 113 w 132"/>
                        <a:gd name="T57" fmla="*/ 65 h 122"/>
                        <a:gd name="T58" fmla="*/ 112 w 132"/>
                        <a:gd name="T59" fmla="*/ 62 h 122"/>
                        <a:gd name="T60" fmla="*/ 107 w 132"/>
                        <a:gd name="T61" fmla="*/ 62 h 122"/>
                        <a:gd name="T62" fmla="*/ 100 w 132"/>
                        <a:gd name="T63" fmla="*/ 56 h 122"/>
                        <a:gd name="T64" fmla="*/ 104 w 132"/>
                        <a:gd name="T65" fmla="*/ 50 h 122"/>
                        <a:gd name="T66" fmla="*/ 106 w 132"/>
                        <a:gd name="T67" fmla="*/ 46 h 122"/>
                        <a:gd name="T68" fmla="*/ 97 w 132"/>
                        <a:gd name="T69" fmla="*/ 33 h 122"/>
                        <a:gd name="T70" fmla="*/ 88 w 132"/>
                        <a:gd name="T71" fmla="*/ 26 h 122"/>
                        <a:gd name="T72" fmla="*/ 82 w 132"/>
                        <a:gd name="T73" fmla="*/ 22 h 122"/>
                        <a:gd name="T74" fmla="*/ 73 w 132"/>
                        <a:gd name="T75" fmla="*/ 13 h 122"/>
                        <a:gd name="T76" fmla="*/ 72 w 132"/>
                        <a:gd name="T77" fmla="*/ 11 h 122"/>
                        <a:gd name="T78" fmla="*/ 72 w 132"/>
                        <a:gd name="T79" fmla="*/ 10 h 122"/>
                        <a:gd name="T80" fmla="*/ 64 w 132"/>
                        <a:gd name="T81" fmla="*/ 4 h 122"/>
                        <a:gd name="T82" fmla="*/ 59 w 132"/>
                        <a:gd name="T83" fmla="*/ 0 h 122"/>
                        <a:gd name="T84" fmla="*/ 43 w 132"/>
                        <a:gd name="T85" fmla="*/ 0 h 122"/>
                        <a:gd name="T86" fmla="*/ 36 w 132"/>
                        <a:gd name="T87" fmla="*/ 12 h 122"/>
                        <a:gd name="T88" fmla="*/ 31 w 132"/>
                        <a:gd name="T89" fmla="*/ 22 h 122"/>
                        <a:gd name="T90" fmla="*/ 33 w 132"/>
                        <a:gd name="T91" fmla="*/ 28 h 122"/>
                        <a:gd name="T92" fmla="*/ 36 w 132"/>
                        <a:gd name="T93" fmla="*/ 35 h 122"/>
                        <a:gd name="T94" fmla="*/ 30 w 132"/>
                        <a:gd name="T95" fmla="*/ 46 h 122"/>
                        <a:gd name="T96" fmla="*/ 26 w 132"/>
                        <a:gd name="T97" fmla="*/ 54 h 122"/>
                        <a:gd name="T98" fmla="*/ 26 w 132"/>
                        <a:gd name="T99" fmla="*/ 63 h 122"/>
                        <a:gd name="T100" fmla="*/ 26 w 132"/>
                        <a:gd name="T101" fmla="*/ 66 h 122"/>
                        <a:gd name="T102" fmla="*/ 25 w 132"/>
                        <a:gd name="T103" fmla="*/ 74 h 122"/>
                        <a:gd name="T104" fmla="*/ 20 w 132"/>
                        <a:gd name="T105" fmla="*/ 75 h 122"/>
                        <a:gd name="T106" fmla="*/ 15 w 132"/>
                        <a:gd name="T107" fmla="*/ 74 h 122"/>
                        <a:gd name="T108" fmla="*/ 10 w 132"/>
                        <a:gd name="T109" fmla="*/ 73 h 122"/>
                        <a:gd name="T110" fmla="*/ 0 w 132"/>
                        <a:gd name="T111" fmla="*/ 80 h 122"/>
                        <a:gd name="T112" fmla="*/ 2 w 132"/>
                        <a:gd name="T113" fmla="*/ 84 h 122"/>
                        <a:gd name="T114" fmla="*/ 6 w 132"/>
                        <a:gd name="T115" fmla="*/ 91 h 122"/>
                        <a:gd name="T116" fmla="*/ 5 w 132"/>
                        <a:gd name="T117" fmla="*/ 97 h 122"/>
                        <a:gd name="T118" fmla="*/ 4 w 132"/>
                        <a:gd name="T119" fmla="*/ 102 h 122"/>
                        <a:gd name="T120" fmla="*/ 14 w 132"/>
                        <a:gd name="T121" fmla="*/ 114 h 12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32" h="122">
                          <a:moveTo>
                            <a:pt x="14" y="114"/>
                          </a:moveTo>
                          <a:cubicBezTo>
                            <a:pt x="16" y="114"/>
                            <a:pt x="17" y="113"/>
                            <a:pt x="18" y="113"/>
                          </a:cubicBezTo>
                          <a:cubicBezTo>
                            <a:pt x="20" y="112"/>
                            <a:pt x="21" y="111"/>
                            <a:pt x="23" y="111"/>
                          </a:cubicBezTo>
                          <a:cubicBezTo>
                            <a:pt x="27" y="111"/>
                            <a:pt x="29" y="112"/>
                            <a:pt x="30" y="113"/>
                          </a:cubicBezTo>
                          <a:cubicBezTo>
                            <a:pt x="32" y="114"/>
                            <a:pt x="33" y="115"/>
                            <a:pt x="34" y="115"/>
                          </a:cubicBezTo>
                          <a:cubicBezTo>
                            <a:pt x="35" y="115"/>
                            <a:pt x="37" y="111"/>
                            <a:pt x="37" y="110"/>
                          </a:cubicBezTo>
                          <a:cubicBezTo>
                            <a:pt x="38" y="107"/>
                            <a:pt x="38" y="106"/>
                            <a:pt x="39" y="105"/>
                          </a:cubicBezTo>
                          <a:lnTo>
                            <a:pt x="40" y="105"/>
                          </a:lnTo>
                          <a:lnTo>
                            <a:pt x="41" y="106"/>
                          </a:lnTo>
                          <a:cubicBezTo>
                            <a:pt x="41" y="107"/>
                            <a:pt x="42" y="108"/>
                            <a:pt x="42" y="109"/>
                          </a:cubicBezTo>
                          <a:cubicBezTo>
                            <a:pt x="43" y="112"/>
                            <a:pt x="44" y="115"/>
                            <a:pt x="46" y="115"/>
                          </a:cubicBezTo>
                          <a:cubicBezTo>
                            <a:pt x="48" y="115"/>
                            <a:pt x="49" y="115"/>
                            <a:pt x="50" y="114"/>
                          </a:cubicBezTo>
                          <a:cubicBezTo>
                            <a:pt x="52" y="112"/>
                            <a:pt x="54" y="111"/>
                            <a:pt x="57" y="111"/>
                          </a:cubicBezTo>
                          <a:cubicBezTo>
                            <a:pt x="60" y="111"/>
                            <a:pt x="62" y="111"/>
                            <a:pt x="64" y="111"/>
                          </a:cubicBezTo>
                          <a:cubicBezTo>
                            <a:pt x="66" y="112"/>
                            <a:pt x="67" y="112"/>
                            <a:pt x="70" y="112"/>
                          </a:cubicBezTo>
                          <a:cubicBezTo>
                            <a:pt x="72" y="112"/>
                            <a:pt x="73" y="112"/>
                            <a:pt x="74" y="111"/>
                          </a:cubicBezTo>
                          <a:cubicBezTo>
                            <a:pt x="75" y="111"/>
                            <a:pt x="76" y="111"/>
                            <a:pt x="78" y="111"/>
                          </a:cubicBezTo>
                          <a:cubicBezTo>
                            <a:pt x="84" y="111"/>
                            <a:pt x="85" y="116"/>
                            <a:pt x="86" y="119"/>
                          </a:cubicBezTo>
                          <a:cubicBezTo>
                            <a:pt x="86" y="120"/>
                            <a:pt x="87" y="121"/>
                            <a:pt x="87" y="122"/>
                          </a:cubicBezTo>
                          <a:cubicBezTo>
                            <a:pt x="88" y="122"/>
                            <a:pt x="89" y="121"/>
                            <a:pt x="90" y="121"/>
                          </a:cubicBezTo>
                          <a:cubicBezTo>
                            <a:pt x="95" y="119"/>
                            <a:pt x="101" y="117"/>
                            <a:pt x="102" y="108"/>
                          </a:cubicBezTo>
                          <a:cubicBezTo>
                            <a:pt x="103" y="100"/>
                            <a:pt x="112" y="98"/>
                            <a:pt x="119" y="96"/>
                          </a:cubicBezTo>
                          <a:cubicBezTo>
                            <a:pt x="121" y="96"/>
                            <a:pt x="123" y="95"/>
                            <a:pt x="125" y="95"/>
                          </a:cubicBezTo>
                          <a:cubicBezTo>
                            <a:pt x="126" y="95"/>
                            <a:pt x="126" y="94"/>
                            <a:pt x="127" y="93"/>
                          </a:cubicBezTo>
                          <a:cubicBezTo>
                            <a:pt x="128" y="92"/>
                            <a:pt x="129" y="90"/>
                            <a:pt x="132" y="90"/>
                          </a:cubicBezTo>
                          <a:lnTo>
                            <a:pt x="132" y="90"/>
                          </a:lnTo>
                          <a:cubicBezTo>
                            <a:pt x="131" y="87"/>
                            <a:pt x="126" y="79"/>
                            <a:pt x="123" y="74"/>
                          </a:cubicBezTo>
                          <a:lnTo>
                            <a:pt x="119" y="74"/>
                          </a:lnTo>
                          <a:cubicBezTo>
                            <a:pt x="114" y="74"/>
                            <a:pt x="113" y="69"/>
                            <a:pt x="113" y="65"/>
                          </a:cubicBezTo>
                          <a:cubicBezTo>
                            <a:pt x="113" y="64"/>
                            <a:pt x="113" y="62"/>
                            <a:pt x="112" y="62"/>
                          </a:cubicBezTo>
                          <a:lnTo>
                            <a:pt x="107" y="62"/>
                          </a:lnTo>
                          <a:cubicBezTo>
                            <a:pt x="104" y="62"/>
                            <a:pt x="100" y="60"/>
                            <a:pt x="100" y="56"/>
                          </a:cubicBezTo>
                          <a:cubicBezTo>
                            <a:pt x="100" y="53"/>
                            <a:pt x="102" y="51"/>
                            <a:pt x="104" y="50"/>
                          </a:cubicBezTo>
                          <a:cubicBezTo>
                            <a:pt x="105" y="49"/>
                            <a:pt x="106" y="47"/>
                            <a:pt x="106" y="46"/>
                          </a:cubicBezTo>
                          <a:cubicBezTo>
                            <a:pt x="106" y="39"/>
                            <a:pt x="102" y="36"/>
                            <a:pt x="97" y="33"/>
                          </a:cubicBezTo>
                          <a:cubicBezTo>
                            <a:pt x="93" y="31"/>
                            <a:pt x="90" y="29"/>
                            <a:pt x="88" y="26"/>
                          </a:cubicBezTo>
                          <a:cubicBezTo>
                            <a:pt x="87" y="24"/>
                            <a:pt x="84" y="23"/>
                            <a:pt x="82" y="22"/>
                          </a:cubicBezTo>
                          <a:cubicBezTo>
                            <a:pt x="78" y="21"/>
                            <a:pt x="73" y="20"/>
                            <a:pt x="73" y="13"/>
                          </a:cubicBezTo>
                          <a:cubicBezTo>
                            <a:pt x="73" y="12"/>
                            <a:pt x="72" y="12"/>
                            <a:pt x="72" y="11"/>
                          </a:cubicBezTo>
                          <a:cubicBezTo>
                            <a:pt x="72" y="11"/>
                            <a:pt x="72" y="10"/>
                            <a:pt x="72" y="10"/>
                          </a:cubicBezTo>
                          <a:cubicBezTo>
                            <a:pt x="69" y="9"/>
                            <a:pt x="66" y="6"/>
                            <a:pt x="64" y="4"/>
                          </a:cubicBezTo>
                          <a:cubicBezTo>
                            <a:pt x="62" y="2"/>
                            <a:pt x="60" y="0"/>
                            <a:pt x="59" y="0"/>
                          </a:cubicBezTo>
                          <a:lnTo>
                            <a:pt x="43" y="0"/>
                          </a:lnTo>
                          <a:cubicBezTo>
                            <a:pt x="42" y="5"/>
                            <a:pt x="39" y="8"/>
                            <a:pt x="36" y="12"/>
                          </a:cubicBezTo>
                          <a:cubicBezTo>
                            <a:pt x="34" y="15"/>
                            <a:pt x="31" y="19"/>
                            <a:pt x="31" y="22"/>
                          </a:cubicBezTo>
                          <a:cubicBezTo>
                            <a:pt x="31" y="24"/>
                            <a:pt x="32" y="26"/>
                            <a:pt x="33" y="28"/>
                          </a:cubicBezTo>
                          <a:cubicBezTo>
                            <a:pt x="34" y="30"/>
                            <a:pt x="36" y="32"/>
                            <a:pt x="36" y="35"/>
                          </a:cubicBezTo>
                          <a:cubicBezTo>
                            <a:pt x="36" y="41"/>
                            <a:pt x="33" y="44"/>
                            <a:pt x="30" y="46"/>
                          </a:cubicBezTo>
                          <a:cubicBezTo>
                            <a:pt x="28" y="48"/>
                            <a:pt x="26" y="50"/>
                            <a:pt x="26" y="54"/>
                          </a:cubicBezTo>
                          <a:lnTo>
                            <a:pt x="26" y="63"/>
                          </a:lnTo>
                          <a:cubicBezTo>
                            <a:pt x="26" y="64"/>
                            <a:pt x="26" y="65"/>
                            <a:pt x="26" y="66"/>
                          </a:cubicBezTo>
                          <a:cubicBezTo>
                            <a:pt x="26" y="69"/>
                            <a:pt x="26" y="72"/>
                            <a:pt x="25" y="74"/>
                          </a:cubicBezTo>
                          <a:cubicBezTo>
                            <a:pt x="24" y="75"/>
                            <a:pt x="22" y="75"/>
                            <a:pt x="20" y="75"/>
                          </a:cubicBezTo>
                          <a:cubicBezTo>
                            <a:pt x="18" y="75"/>
                            <a:pt x="16" y="75"/>
                            <a:pt x="15" y="74"/>
                          </a:cubicBezTo>
                          <a:cubicBezTo>
                            <a:pt x="13" y="73"/>
                            <a:pt x="12" y="73"/>
                            <a:pt x="10" y="73"/>
                          </a:cubicBezTo>
                          <a:cubicBezTo>
                            <a:pt x="7" y="73"/>
                            <a:pt x="0" y="77"/>
                            <a:pt x="0" y="80"/>
                          </a:cubicBezTo>
                          <a:cubicBezTo>
                            <a:pt x="0" y="82"/>
                            <a:pt x="1" y="82"/>
                            <a:pt x="2" y="84"/>
                          </a:cubicBezTo>
                          <a:cubicBezTo>
                            <a:pt x="4" y="85"/>
                            <a:pt x="6" y="87"/>
                            <a:pt x="6" y="91"/>
                          </a:cubicBezTo>
                          <a:cubicBezTo>
                            <a:pt x="6" y="93"/>
                            <a:pt x="6" y="95"/>
                            <a:pt x="5" y="97"/>
                          </a:cubicBezTo>
                          <a:cubicBezTo>
                            <a:pt x="5" y="99"/>
                            <a:pt x="4" y="100"/>
                            <a:pt x="4" y="102"/>
                          </a:cubicBezTo>
                          <a:cubicBezTo>
                            <a:pt x="4" y="107"/>
                            <a:pt x="11" y="114"/>
                            <a:pt x="14" y="1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5" name="Freeform 1130">
                      <a:extLst>
                        <a:ext uri="{FF2B5EF4-FFF2-40B4-BE49-F238E27FC236}">
                          <a16:creationId xmlns:a16="http://schemas.microsoft.com/office/drawing/2014/main" id="{11FF23E5-77DB-8466-E0A8-93749CEB5A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4858" y="4593025"/>
                      <a:ext cx="31951" cy="26313"/>
                    </a:xfrm>
                    <a:custGeom>
                      <a:avLst/>
                      <a:gdLst>
                        <a:gd name="T0" fmla="*/ 76 w 76"/>
                        <a:gd name="T1" fmla="*/ 36 h 59"/>
                        <a:gd name="T2" fmla="*/ 76 w 76"/>
                        <a:gd name="T3" fmla="*/ 34 h 59"/>
                        <a:gd name="T4" fmla="*/ 70 w 76"/>
                        <a:gd name="T5" fmla="*/ 26 h 59"/>
                        <a:gd name="T6" fmla="*/ 70 w 76"/>
                        <a:gd name="T7" fmla="*/ 25 h 59"/>
                        <a:gd name="T8" fmla="*/ 70 w 76"/>
                        <a:gd name="T9" fmla="*/ 23 h 59"/>
                        <a:gd name="T10" fmla="*/ 62 w 76"/>
                        <a:gd name="T11" fmla="*/ 12 h 59"/>
                        <a:gd name="T12" fmla="*/ 56 w 76"/>
                        <a:gd name="T13" fmla="*/ 4 h 59"/>
                        <a:gd name="T14" fmla="*/ 56 w 76"/>
                        <a:gd name="T15" fmla="*/ 0 h 59"/>
                        <a:gd name="T16" fmla="*/ 47 w 76"/>
                        <a:gd name="T17" fmla="*/ 3 h 59"/>
                        <a:gd name="T18" fmla="*/ 41 w 76"/>
                        <a:gd name="T19" fmla="*/ 2 h 59"/>
                        <a:gd name="T20" fmla="*/ 36 w 76"/>
                        <a:gd name="T21" fmla="*/ 1 h 59"/>
                        <a:gd name="T22" fmla="*/ 30 w 76"/>
                        <a:gd name="T23" fmla="*/ 2 h 59"/>
                        <a:gd name="T24" fmla="*/ 25 w 76"/>
                        <a:gd name="T25" fmla="*/ 3 h 59"/>
                        <a:gd name="T26" fmla="*/ 18 w 76"/>
                        <a:gd name="T27" fmla="*/ 3 h 59"/>
                        <a:gd name="T28" fmla="*/ 16 w 76"/>
                        <a:gd name="T29" fmla="*/ 5 h 59"/>
                        <a:gd name="T30" fmla="*/ 13 w 76"/>
                        <a:gd name="T31" fmla="*/ 7 h 59"/>
                        <a:gd name="T32" fmla="*/ 10 w 76"/>
                        <a:gd name="T33" fmla="*/ 6 h 59"/>
                        <a:gd name="T34" fmla="*/ 0 w 76"/>
                        <a:gd name="T35" fmla="*/ 32 h 59"/>
                        <a:gd name="T36" fmla="*/ 3 w 76"/>
                        <a:gd name="T37" fmla="*/ 36 h 59"/>
                        <a:gd name="T38" fmla="*/ 9 w 76"/>
                        <a:gd name="T39" fmla="*/ 36 h 59"/>
                        <a:gd name="T40" fmla="*/ 13 w 76"/>
                        <a:gd name="T41" fmla="*/ 43 h 59"/>
                        <a:gd name="T42" fmla="*/ 16 w 76"/>
                        <a:gd name="T43" fmla="*/ 50 h 59"/>
                        <a:gd name="T44" fmla="*/ 18 w 76"/>
                        <a:gd name="T45" fmla="*/ 49 h 59"/>
                        <a:gd name="T46" fmla="*/ 21 w 76"/>
                        <a:gd name="T47" fmla="*/ 47 h 59"/>
                        <a:gd name="T48" fmla="*/ 27 w 76"/>
                        <a:gd name="T49" fmla="*/ 52 h 59"/>
                        <a:gd name="T50" fmla="*/ 32 w 76"/>
                        <a:gd name="T51" fmla="*/ 57 h 59"/>
                        <a:gd name="T52" fmla="*/ 35 w 76"/>
                        <a:gd name="T53" fmla="*/ 55 h 59"/>
                        <a:gd name="T54" fmla="*/ 40 w 76"/>
                        <a:gd name="T55" fmla="*/ 52 h 59"/>
                        <a:gd name="T56" fmla="*/ 48 w 76"/>
                        <a:gd name="T57" fmla="*/ 56 h 59"/>
                        <a:gd name="T58" fmla="*/ 51 w 76"/>
                        <a:gd name="T59" fmla="*/ 59 h 59"/>
                        <a:gd name="T60" fmla="*/ 55 w 76"/>
                        <a:gd name="T61" fmla="*/ 57 h 59"/>
                        <a:gd name="T62" fmla="*/ 74 w 76"/>
                        <a:gd name="T63" fmla="*/ 40 h 59"/>
                        <a:gd name="T64" fmla="*/ 75 w 76"/>
                        <a:gd name="T65" fmla="*/ 37 h 59"/>
                        <a:gd name="T66" fmla="*/ 76 w 76"/>
                        <a:gd name="T67" fmla="*/ 36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76" h="59">
                          <a:moveTo>
                            <a:pt x="76" y="36"/>
                          </a:moveTo>
                          <a:lnTo>
                            <a:pt x="76" y="34"/>
                          </a:lnTo>
                          <a:cubicBezTo>
                            <a:pt x="72" y="33"/>
                            <a:pt x="70" y="32"/>
                            <a:pt x="70" y="26"/>
                          </a:cubicBezTo>
                          <a:lnTo>
                            <a:pt x="70" y="25"/>
                          </a:lnTo>
                          <a:lnTo>
                            <a:pt x="70" y="23"/>
                          </a:lnTo>
                          <a:cubicBezTo>
                            <a:pt x="67" y="21"/>
                            <a:pt x="64" y="18"/>
                            <a:pt x="62" y="12"/>
                          </a:cubicBezTo>
                          <a:cubicBezTo>
                            <a:pt x="59" y="11"/>
                            <a:pt x="56" y="9"/>
                            <a:pt x="56" y="4"/>
                          </a:cubicBezTo>
                          <a:lnTo>
                            <a:pt x="56" y="0"/>
                          </a:lnTo>
                          <a:cubicBezTo>
                            <a:pt x="54" y="2"/>
                            <a:pt x="51" y="3"/>
                            <a:pt x="47" y="3"/>
                          </a:cubicBezTo>
                          <a:cubicBezTo>
                            <a:pt x="44" y="3"/>
                            <a:pt x="42" y="3"/>
                            <a:pt x="41" y="2"/>
                          </a:cubicBezTo>
                          <a:cubicBezTo>
                            <a:pt x="39" y="1"/>
                            <a:pt x="38" y="1"/>
                            <a:pt x="36" y="1"/>
                          </a:cubicBezTo>
                          <a:cubicBezTo>
                            <a:pt x="34" y="1"/>
                            <a:pt x="32" y="2"/>
                            <a:pt x="30" y="2"/>
                          </a:cubicBezTo>
                          <a:cubicBezTo>
                            <a:pt x="28" y="3"/>
                            <a:pt x="27" y="3"/>
                            <a:pt x="25" y="3"/>
                          </a:cubicBezTo>
                          <a:lnTo>
                            <a:pt x="18" y="3"/>
                          </a:lnTo>
                          <a:cubicBezTo>
                            <a:pt x="18" y="3"/>
                            <a:pt x="17" y="4"/>
                            <a:pt x="16" y="5"/>
                          </a:cubicBezTo>
                          <a:cubicBezTo>
                            <a:pt x="16" y="6"/>
                            <a:pt x="14" y="7"/>
                            <a:pt x="13" y="7"/>
                          </a:cubicBezTo>
                          <a:cubicBezTo>
                            <a:pt x="11" y="7"/>
                            <a:pt x="10" y="7"/>
                            <a:pt x="10" y="6"/>
                          </a:cubicBezTo>
                          <a:cubicBezTo>
                            <a:pt x="7" y="11"/>
                            <a:pt x="0" y="23"/>
                            <a:pt x="0" y="32"/>
                          </a:cubicBezTo>
                          <a:cubicBezTo>
                            <a:pt x="0" y="35"/>
                            <a:pt x="1" y="36"/>
                            <a:pt x="3" y="36"/>
                          </a:cubicBezTo>
                          <a:lnTo>
                            <a:pt x="9" y="36"/>
                          </a:lnTo>
                          <a:cubicBezTo>
                            <a:pt x="12" y="36"/>
                            <a:pt x="13" y="40"/>
                            <a:pt x="13" y="43"/>
                          </a:cubicBezTo>
                          <a:cubicBezTo>
                            <a:pt x="13" y="48"/>
                            <a:pt x="14" y="50"/>
                            <a:pt x="16" y="50"/>
                          </a:cubicBezTo>
                          <a:cubicBezTo>
                            <a:pt x="17" y="50"/>
                            <a:pt x="17" y="49"/>
                            <a:pt x="18" y="49"/>
                          </a:cubicBezTo>
                          <a:cubicBezTo>
                            <a:pt x="19" y="48"/>
                            <a:pt x="20" y="47"/>
                            <a:pt x="21" y="47"/>
                          </a:cubicBezTo>
                          <a:cubicBezTo>
                            <a:pt x="24" y="47"/>
                            <a:pt x="25" y="50"/>
                            <a:pt x="27" y="52"/>
                          </a:cubicBezTo>
                          <a:cubicBezTo>
                            <a:pt x="28" y="55"/>
                            <a:pt x="29" y="57"/>
                            <a:pt x="32" y="57"/>
                          </a:cubicBezTo>
                          <a:cubicBezTo>
                            <a:pt x="34" y="57"/>
                            <a:pt x="35" y="56"/>
                            <a:pt x="35" y="55"/>
                          </a:cubicBezTo>
                          <a:cubicBezTo>
                            <a:pt x="36" y="54"/>
                            <a:pt x="37" y="52"/>
                            <a:pt x="40" y="52"/>
                          </a:cubicBezTo>
                          <a:cubicBezTo>
                            <a:pt x="44" y="52"/>
                            <a:pt x="46" y="54"/>
                            <a:pt x="48" y="56"/>
                          </a:cubicBezTo>
                          <a:cubicBezTo>
                            <a:pt x="49" y="57"/>
                            <a:pt x="50" y="58"/>
                            <a:pt x="51" y="59"/>
                          </a:cubicBezTo>
                          <a:cubicBezTo>
                            <a:pt x="52" y="58"/>
                            <a:pt x="53" y="58"/>
                            <a:pt x="55" y="57"/>
                          </a:cubicBezTo>
                          <a:cubicBezTo>
                            <a:pt x="63" y="53"/>
                            <a:pt x="75" y="48"/>
                            <a:pt x="74" y="40"/>
                          </a:cubicBezTo>
                          <a:cubicBezTo>
                            <a:pt x="74" y="39"/>
                            <a:pt x="75" y="38"/>
                            <a:pt x="75" y="37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6" name="Freeform 1131">
                      <a:extLst>
                        <a:ext uri="{FF2B5EF4-FFF2-40B4-BE49-F238E27FC236}">
                          <a16:creationId xmlns:a16="http://schemas.microsoft.com/office/drawing/2014/main" id="{EB3A209C-E9A7-DE02-5015-B5E3F891F9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8545" y="4566713"/>
                      <a:ext cx="30071" cy="20675"/>
                    </a:xfrm>
                    <a:custGeom>
                      <a:avLst/>
                      <a:gdLst>
                        <a:gd name="T0" fmla="*/ 69 w 69"/>
                        <a:gd name="T1" fmla="*/ 29 h 48"/>
                        <a:gd name="T2" fmla="*/ 62 w 69"/>
                        <a:gd name="T3" fmla="*/ 19 h 48"/>
                        <a:gd name="T4" fmla="*/ 57 w 69"/>
                        <a:gd name="T5" fmla="*/ 15 h 48"/>
                        <a:gd name="T6" fmla="*/ 56 w 69"/>
                        <a:gd name="T7" fmla="*/ 13 h 48"/>
                        <a:gd name="T8" fmla="*/ 46 w 69"/>
                        <a:gd name="T9" fmla="*/ 5 h 48"/>
                        <a:gd name="T10" fmla="*/ 36 w 69"/>
                        <a:gd name="T11" fmla="*/ 8 h 48"/>
                        <a:gd name="T12" fmla="*/ 34 w 69"/>
                        <a:gd name="T13" fmla="*/ 10 h 48"/>
                        <a:gd name="T14" fmla="*/ 30 w 69"/>
                        <a:gd name="T15" fmla="*/ 12 h 48"/>
                        <a:gd name="T16" fmla="*/ 26 w 69"/>
                        <a:gd name="T17" fmla="*/ 10 h 48"/>
                        <a:gd name="T18" fmla="*/ 24 w 69"/>
                        <a:gd name="T19" fmla="*/ 8 h 48"/>
                        <a:gd name="T20" fmla="*/ 21 w 69"/>
                        <a:gd name="T21" fmla="*/ 10 h 48"/>
                        <a:gd name="T22" fmla="*/ 20 w 69"/>
                        <a:gd name="T23" fmla="*/ 10 h 48"/>
                        <a:gd name="T24" fmla="*/ 20 w 69"/>
                        <a:gd name="T25" fmla="*/ 10 h 48"/>
                        <a:gd name="T26" fmla="*/ 15 w 69"/>
                        <a:gd name="T27" fmla="*/ 3 h 48"/>
                        <a:gd name="T28" fmla="*/ 14 w 69"/>
                        <a:gd name="T29" fmla="*/ 0 h 48"/>
                        <a:gd name="T30" fmla="*/ 5 w 69"/>
                        <a:gd name="T31" fmla="*/ 4 h 48"/>
                        <a:gd name="T32" fmla="*/ 0 w 69"/>
                        <a:gd name="T33" fmla="*/ 7 h 48"/>
                        <a:gd name="T34" fmla="*/ 0 w 69"/>
                        <a:gd name="T35" fmla="*/ 14 h 48"/>
                        <a:gd name="T36" fmla="*/ 0 w 69"/>
                        <a:gd name="T37" fmla="*/ 16 h 48"/>
                        <a:gd name="T38" fmla="*/ 2 w 69"/>
                        <a:gd name="T39" fmla="*/ 19 h 48"/>
                        <a:gd name="T40" fmla="*/ 6 w 69"/>
                        <a:gd name="T41" fmla="*/ 24 h 48"/>
                        <a:gd name="T42" fmla="*/ 4 w 69"/>
                        <a:gd name="T43" fmla="*/ 30 h 48"/>
                        <a:gd name="T44" fmla="*/ 2 w 69"/>
                        <a:gd name="T45" fmla="*/ 35 h 48"/>
                        <a:gd name="T46" fmla="*/ 19 w 69"/>
                        <a:gd name="T47" fmla="*/ 48 h 48"/>
                        <a:gd name="T48" fmla="*/ 28 w 69"/>
                        <a:gd name="T49" fmla="*/ 43 h 48"/>
                        <a:gd name="T50" fmla="*/ 37 w 69"/>
                        <a:gd name="T51" fmla="*/ 38 h 48"/>
                        <a:gd name="T52" fmla="*/ 44 w 69"/>
                        <a:gd name="T53" fmla="*/ 42 h 48"/>
                        <a:gd name="T54" fmla="*/ 48 w 69"/>
                        <a:gd name="T55" fmla="*/ 44 h 48"/>
                        <a:gd name="T56" fmla="*/ 51 w 69"/>
                        <a:gd name="T57" fmla="*/ 42 h 48"/>
                        <a:gd name="T58" fmla="*/ 54 w 69"/>
                        <a:gd name="T59" fmla="*/ 39 h 48"/>
                        <a:gd name="T60" fmla="*/ 58 w 69"/>
                        <a:gd name="T61" fmla="*/ 40 h 48"/>
                        <a:gd name="T62" fmla="*/ 59 w 69"/>
                        <a:gd name="T63" fmla="*/ 41 h 48"/>
                        <a:gd name="T64" fmla="*/ 65 w 69"/>
                        <a:gd name="T65" fmla="*/ 38 h 48"/>
                        <a:gd name="T66" fmla="*/ 66 w 69"/>
                        <a:gd name="T67" fmla="*/ 37 h 48"/>
                        <a:gd name="T68" fmla="*/ 68 w 69"/>
                        <a:gd name="T69" fmla="*/ 33 h 48"/>
                        <a:gd name="T70" fmla="*/ 69 w 69"/>
                        <a:gd name="T71" fmla="*/ 29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9" h="48">
                          <a:moveTo>
                            <a:pt x="69" y="29"/>
                          </a:moveTo>
                          <a:cubicBezTo>
                            <a:pt x="69" y="22"/>
                            <a:pt x="66" y="20"/>
                            <a:pt x="62" y="19"/>
                          </a:cubicBezTo>
                          <a:cubicBezTo>
                            <a:pt x="60" y="18"/>
                            <a:pt x="58" y="17"/>
                            <a:pt x="57" y="15"/>
                          </a:cubicBezTo>
                          <a:cubicBezTo>
                            <a:pt x="57" y="14"/>
                            <a:pt x="57" y="14"/>
                            <a:pt x="56" y="13"/>
                          </a:cubicBezTo>
                          <a:cubicBezTo>
                            <a:pt x="54" y="9"/>
                            <a:pt x="53" y="6"/>
                            <a:pt x="46" y="5"/>
                          </a:cubicBezTo>
                          <a:cubicBezTo>
                            <a:pt x="43" y="7"/>
                            <a:pt x="40" y="7"/>
                            <a:pt x="36" y="8"/>
                          </a:cubicBezTo>
                          <a:cubicBezTo>
                            <a:pt x="35" y="8"/>
                            <a:pt x="35" y="9"/>
                            <a:pt x="34" y="10"/>
                          </a:cubicBezTo>
                          <a:cubicBezTo>
                            <a:pt x="34" y="11"/>
                            <a:pt x="33" y="12"/>
                            <a:pt x="30" y="12"/>
                          </a:cubicBezTo>
                          <a:cubicBezTo>
                            <a:pt x="28" y="12"/>
                            <a:pt x="27" y="11"/>
                            <a:pt x="26" y="10"/>
                          </a:cubicBezTo>
                          <a:cubicBezTo>
                            <a:pt x="25" y="9"/>
                            <a:pt x="25" y="8"/>
                            <a:pt x="24" y="8"/>
                          </a:cubicBezTo>
                          <a:cubicBezTo>
                            <a:pt x="23" y="8"/>
                            <a:pt x="22" y="9"/>
                            <a:pt x="21" y="10"/>
                          </a:cubicBezTo>
                          <a:lnTo>
                            <a:pt x="20" y="10"/>
                          </a:lnTo>
                          <a:lnTo>
                            <a:pt x="20" y="10"/>
                          </a:lnTo>
                          <a:cubicBezTo>
                            <a:pt x="18" y="8"/>
                            <a:pt x="16" y="5"/>
                            <a:pt x="15" y="3"/>
                          </a:cubicBezTo>
                          <a:cubicBezTo>
                            <a:pt x="15" y="2"/>
                            <a:pt x="14" y="1"/>
                            <a:pt x="14" y="0"/>
                          </a:cubicBezTo>
                          <a:cubicBezTo>
                            <a:pt x="11" y="1"/>
                            <a:pt x="8" y="2"/>
                            <a:pt x="5" y="4"/>
                          </a:cubicBezTo>
                          <a:cubicBezTo>
                            <a:pt x="4" y="5"/>
                            <a:pt x="2" y="6"/>
                            <a:pt x="0" y="7"/>
                          </a:cubicBezTo>
                          <a:cubicBezTo>
                            <a:pt x="2" y="10"/>
                            <a:pt x="1" y="12"/>
                            <a:pt x="0" y="14"/>
                          </a:cubicBezTo>
                          <a:cubicBezTo>
                            <a:pt x="0" y="15"/>
                            <a:pt x="0" y="15"/>
                            <a:pt x="0" y="16"/>
                          </a:cubicBezTo>
                          <a:cubicBezTo>
                            <a:pt x="0" y="17"/>
                            <a:pt x="1" y="18"/>
                            <a:pt x="2" y="19"/>
                          </a:cubicBezTo>
                          <a:cubicBezTo>
                            <a:pt x="4" y="20"/>
                            <a:pt x="6" y="22"/>
                            <a:pt x="6" y="24"/>
                          </a:cubicBezTo>
                          <a:cubicBezTo>
                            <a:pt x="6" y="27"/>
                            <a:pt x="5" y="29"/>
                            <a:pt x="4" y="30"/>
                          </a:cubicBezTo>
                          <a:cubicBezTo>
                            <a:pt x="3" y="32"/>
                            <a:pt x="2" y="33"/>
                            <a:pt x="2" y="35"/>
                          </a:cubicBezTo>
                          <a:cubicBezTo>
                            <a:pt x="2" y="44"/>
                            <a:pt x="7" y="48"/>
                            <a:pt x="19" y="48"/>
                          </a:cubicBezTo>
                          <a:cubicBezTo>
                            <a:pt x="23" y="48"/>
                            <a:pt x="25" y="46"/>
                            <a:pt x="28" y="43"/>
                          </a:cubicBezTo>
                          <a:cubicBezTo>
                            <a:pt x="30" y="41"/>
                            <a:pt x="32" y="38"/>
                            <a:pt x="37" y="38"/>
                          </a:cubicBezTo>
                          <a:cubicBezTo>
                            <a:pt x="41" y="38"/>
                            <a:pt x="42" y="40"/>
                            <a:pt x="44" y="42"/>
                          </a:cubicBezTo>
                          <a:cubicBezTo>
                            <a:pt x="45" y="43"/>
                            <a:pt x="46" y="44"/>
                            <a:pt x="48" y="44"/>
                          </a:cubicBezTo>
                          <a:cubicBezTo>
                            <a:pt x="49" y="44"/>
                            <a:pt x="50" y="44"/>
                            <a:pt x="51" y="42"/>
                          </a:cubicBezTo>
                          <a:cubicBezTo>
                            <a:pt x="51" y="41"/>
                            <a:pt x="52" y="39"/>
                            <a:pt x="54" y="39"/>
                          </a:cubicBezTo>
                          <a:cubicBezTo>
                            <a:pt x="56" y="39"/>
                            <a:pt x="57" y="40"/>
                            <a:pt x="58" y="40"/>
                          </a:cubicBezTo>
                          <a:cubicBezTo>
                            <a:pt x="58" y="41"/>
                            <a:pt x="58" y="41"/>
                            <a:pt x="59" y="41"/>
                          </a:cubicBezTo>
                          <a:cubicBezTo>
                            <a:pt x="61" y="41"/>
                            <a:pt x="65" y="39"/>
                            <a:pt x="65" y="38"/>
                          </a:cubicBezTo>
                          <a:lnTo>
                            <a:pt x="66" y="37"/>
                          </a:lnTo>
                          <a:cubicBezTo>
                            <a:pt x="66" y="36"/>
                            <a:pt x="67" y="34"/>
                            <a:pt x="68" y="33"/>
                          </a:cubicBezTo>
                          <a:cubicBezTo>
                            <a:pt x="68" y="31"/>
                            <a:pt x="69" y="30"/>
                            <a:pt x="69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7" name="Freeform 1132">
                      <a:extLst>
                        <a:ext uri="{FF2B5EF4-FFF2-40B4-BE49-F238E27FC236}">
                          <a16:creationId xmlns:a16="http://schemas.microsoft.com/office/drawing/2014/main" id="{AFE8530F-5347-2E62-DC4A-2FE9F44251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613700"/>
                      <a:ext cx="24434" cy="30071"/>
                    </a:xfrm>
                    <a:custGeom>
                      <a:avLst/>
                      <a:gdLst>
                        <a:gd name="T0" fmla="*/ 42 w 58"/>
                        <a:gd name="T1" fmla="*/ 57 h 69"/>
                        <a:gd name="T2" fmla="*/ 47 w 58"/>
                        <a:gd name="T3" fmla="*/ 54 h 69"/>
                        <a:gd name="T4" fmla="*/ 53 w 58"/>
                        <a:gd name="T5" fmla="*/ 45 h 69"/>
                        <a:gd name="T6" fmla="*/ 53 w 58"/>
                        <a:gd name="T7" fmla="*/ 20 h 69"/>
                        <a:gd name="T8" fmla="*/ 58 w 58"/>
                        <a:gd name="T9" fmla="*/ 11 h 69"/>
                        <a:gd name="T10" fmla="*/ 55 w 58"/>
                        <a:gd name="T11" fmla="*/ 9 h 69"/>
                        <a:gd name="T12" fmla="*/ 49 w 58"/>
                        <a:gd name="T13" fmla="*/ 6 h 69"/>
                        <a:gd name="T14" fmla="*/ 46 w 58"/>
                        <a:gd name="T15" fmla="*/ 7 h 69"/>
                        <a:gd name="T16" fmla="*/ 41 w 58"/>
                        <a:gd name="T17" fmla="*/ 10 h 69"/>
                        <a:gd name="T18" fmla="*/ 34 w 58"/>
                        <a:gd name="T19" fmla="*/ 4 h 69"/>
                        <a:gd name="T20" fmla="*/ 30 w 58"/>
                        <a:gd name="T21" fmla="*/ 1 h 69"/>
                        <a:gd name="T22" fmla="*/ 28 w 58"/>
                        <a:gd name="T23" fmla="*/ 2 h 69"/>
                        <a:gd name="T24" fmla="*/ 25 w 58"/>
                        <a:gd name="T25" fmla="*/ 3 h 69"/>
                        <a:gd name="T26" fmla="*/ 20 w 58"/>
                        <a:gd name="T27" fmla="*/ 0 h 69"/>
                        <a:gd name="T28" fmla="*/ 6 w 58"/>
                        <a:gd name="T29" fmla="*/ 15 h 69"/>
                        <a:gd name="T30" fmla="*/ 6 w 58"/>
                        <a:gd name="T31" fmla="*/ 26 h 69"/>
                        <a:gd name="T32" fmla="*/ 0 w 58"/>
                        <a:gd name="T33" fmla="*/ 37 h 69"/>
                        <a:gd name="T34" fmla="*/ 3 w 58"/>
                        <a:gd name="T35" fmla="*/ 43 h 69"/>
                        <a:gd name="T36" fmla="*/ 13 w 58"/>
                        <a:gd name="T37" fmla="*/ 63 h 69"/>
                        <a:gd name="T38" fmla="*/ 16 w 58"/>
                        <a:gd name="T39" fmla="*/ 65 h 69"/>
                        <a:gd name="T40" fmla="*/ 21 w 58"/>
                        <a:gd name="T41" fmla="*/ 66 h 69"/>
                        <a:gd name="T42" fmla="*/ 22 w 58"/>
                        <a:gd name="T43" fmla="*/ 69 h 69"/>
                        <a:gd name="T44" fmla="*/ 35 w 58"/>
                        <a:gd name="T45" fmla="*/ 60 h 69"/>
                        <a:gd name="T46" fmla="*/ 38 w 58"/>
                        <a:gd name="T47" fmla="*/ 59 h 69"/>
                        <a:gd name="T48" fmla="*/ 42 w 58"/>
                        <a:gd name="T49" fmla="*/ 57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8" h="69">
                          <a:moveTo>
                            <a:pt x="42" y="57"/>
                          </a:moveTo>
                          <a:cubicBezTo>
                            <a:pt x="43" y="56"/>
                            <a:pt x="45" y="55"/>
                            <a:pt x="47" y="54"/>
                          </a:cubicBezTo>
                          <a:cubicBezTo>
                            <a:pt x="50" y="52"/>
                            <a:pt x="53" y="50"/>
                            <a:pt x="53" y="45"/>
                          </a:cubicBezTo>
                          <a:lnTo>
                            <a:pt x="53" y="20"/>
                          </a:lnTo>
                          <a:cubicBezTo>
                            <a:pt x="53" y="17"/>
                            <a:pt x="55" y="13"/>
                            <a:pt x="58" y="11"/>
                          </a:cubicBezTo>
                          <a:cubicBezTo>
                            <a:pt x="57" y="11"/>
                            <a:pt x="56" y="10"/>
                            <a:pt x="55" y="9"/>
                          </a:cubicBezTo>
                          <a:cubicBezTo>
                            <a:pt x="53" y="7"/>
                            <a:pt x="52" y="6"/>
                            <a:pt x="49" y="6"/>
                          </a:cubicBezTo>
                          <a:cubicBezTo>
                            <a:pt x="47" y="6"/>
                            <a:pt x="47" y="6"/>
                            <a:pt x="46" y="7"/>
                          </a:cubicBezTo>
                          <a:cubicBezTo>
                            <a:pt x="46" y="8"/>
                            <a:pt x="45" y="10"/>
                            <a:pt x="41" y="10"/>
                          </a:cubicBezTo>
                          <a:cubicBezTo>
                            <a:pt x="37" y="10"/>
                            <a:pt x="35" y="7"/>
                            <a:pt x="34" y="4"/>
                          </a:cubicBezTo>
                          <a:cubicBezTo>
                            <a:pt x="32" y="3"/>
                            <a:pt x="31" y="1"/>
                            <a:pt x="30" y="1"/>
                          </a:cubicBezTo>
                          <a:cubicBezTo>
                            <a:pt x="30" y="1"/>
                            <a:pt x="29" y="1"/>
                            <a:pt x="28" y="2"/>
                          </a:cubicBezTo>
                          <a:cubicBezTo>
                            <a:pt x="27" y="2"/>
                            <a:pt x="26" y="3"/>
                            <a:pt x="25" y="3"/>
                          </a:cubicBezTo>
                          <a:cubicBezTo>
                            <a:pt x="22" y="3"/>
                            <a:pt x="21" y="2"/>
                            <a:pt x="20" y="0"/>
                          </a:cubicBezTo>
                          <a:cubicBezTo>
                            <a:pt x="13" y="5"/>
                            <a:pt x="6" y="11"/>
                            <a:pt x="6" y="15"/>
                          </a:cubicBezTo>
                          <a:lnTo>
                            <a:pt x="6" y="26"/>
                          </a:lnTo>
                          <a:cubicBezTo>
                            <a:pt x="6" y="31"/>
                            <a:pt x="6" y="36"/>
                            <a:pt x="0" y="37"/>
                          </a:cubicBezTo>
                          <a:cubicBezTo>
                            <a:pt x="1" y="39"/>
                            <a:pt x="2" y="41"/>
                            <a:pt x="3" y="43"/>
                          </a:cubicBezTo>
                          <a:cubicBezTo>
                            <a:pt x="7" y="49"/>
                            <a:pt x="10" y="54"/>
                            <a:pt x="13" y="63"/>
                          </a:cubicBezTo>
                          <a:cubicBezTo>
                            <a:pt x="13" y="65"/>
                            <a:pt x="14" y="65"/>
                            <a:pt x="16" y="65"/>
                          </a:cubicBezTo>
                          <a:cubicBezTo>
                            <a:pt x="18" y="65"/>
                            <a:pt x="20" y="65"/>
                            <a:pt x="21" y="66"/>
                          </a:cubicBezTo>
                          <a:cubicBezTo>
                            <a:pt x="21" y="67"/>
                            <a:pt x="21" y="68"/>
                            <a:pt x="22" y="69"/>
                          </a:cubicBezTo>
                          <a:lnTo>
                            <a:pt x="35" y="60"/>
                          </a:lnTo>
                          <a:cubicBezTo>
                            <a:pt x="36" y="60"/>
                            <a:pt x="37" y="59"/>
                            <a:pt x="38" y="59"/>
                          </a:cubicBezTo>
                          <a:cubicBezTo>
                            <a:pt x="39" y="58"/>
                            <a:pt x="41" y="58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8" name="Freeform 1133">
                      <a:extLst>
                        <a:ext uri="{FF2B5EF4-FFF2-40B4-BE49-F238E27FC236}">
                          <a16:creationId xmlns:a16="http://schemas.microsoft.com/office/drawing/2014/main" id="{56BF1070-AF48-2953-9983-57A8D9B942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619338"/>
                      <a:ext cx="35710" cy="37589"/>
                    </a:xfrm>
                    <a:custGeom>
                      <a:avLst/>
                      <a:gdLst>
                        <a:gd name="T0" fmla="*/ 0 w 84"/>
                        <a:gd name="T1" fmla="*/ 67 h 89"/>
                        <a:gd name="T2" fmla="*/ 4 w 84"/>
                        <a:gd name="T3" fmla="*/ 81 h 89"/>
                        <a:gd name="T4" fmla="*/ 6 w 84"/>
                        <a:gd name="T5" fmla="*/ 81 h 89"/>
                        <a:gd name="T6" fmla="*/ 15 w 84"/>
                        <a:gd name="T7" fmla="*/ 85 h 89"/>
                        <a:gd name="T8" fmla="*/ 24 w 84"/>
                        <a:gd name="T9" fmla="*/ 89 h 89"/>
                        <a:gd name="T10" fmla="*/ 29 w 84"/>
                        <a:gd name="T11" fmla="*/ 87 h 89"/>
                        <a:gd name="T12" fmla="*/ 35 w 84"/>
                        <a:gd name="T13" fmla="*/ 86 h 89"/>
                        <a:gd name="T14" fmla="*/ 38 w 84"/>
                        <a:gd name="T15" fmla="*/ 87 h 89"/>
                        <a:gd name="T16" fmla="*/ 44 w 84"/>
                        <a:gd name="T17" fmla="*/ 77 h 89"/>
                        <a:gd name="T18" fmla="*/ 50 w 84"/>
                        <a:gd name="T19" fmla="*/ 66 h 89"/>
                        <a:gd name="T20" fmla="*/ 50 w 84"/>
                        <a:gd name="T21" fmla="*/ 65 h 89"/>
                        <a:gd name="T22" fmla="*/ 68 w 84"/>
                        <a:gd name="T23" fmla="*/ 65 h 89"/>
                        <a:gd name="T24" fmla="*/ 75 w 84"/>
                        <a:gd name="T25" fmla="*/ 70 h 89"/>
                        <a:gd name="T26" fmla="*/ 82 w 84"/>
                        <a:gd name="T27" fmla="*/ 76 h 89"/>
                        <a:gd name="T28" fmla="*/ 84 w 84"/>
                        <a:gd name="T29" fmla="*/ 69 h 89"/>
                        <a:gd name="T30" fmla="*/ 84 w 84"/>
                        <a:gd name="T31" fmla="*/ 62 h 89"/>
                        <a:gd name="T32" fmla="*/ 84 w 84"/>
                        <a:gd name="T33" fmla="*/ 58 h 89"/>
                        <a:gd name="T34" fmla="*/ 81 w 84"/>
                        <a:gd name="T35" fmla="*/ 58 h 89"/>
                        <a:gd name="T36" fmla="*/ 75 w 84"/>
                        <a:gd name="T37" fmla="*/ 55 h 89"/>
                        <a:gd name="T38" fmla="*/ 66 w 84"/>
                        <a:gd name="T39" fmla="*/ 35 h 89"/>
                        <a:gd name="T40" fmla="*/ 62 w 84"/>
                        <a:gd name="T41" fmla="*/ 28 h 89"/>
                        <a:gd name="T42" fmla="*/ 47 w 84"/>
                        <a:gd name="T43" fmla="*/ 17 h 89"/>
                        <a:gd name="T44" fmla="*/ 47 w 84"/>
                        <a:gd name="T45" fmla="*/ 12 h 89"/>
                        <a:gd name="T46" fmla="*/ 44 w 84"/>
                        <a:gd name="T47" fmla="*/ 8 h 89"/>
                        <a:gd name="T48" fmla="*/ 40 w 84"/>
                        <a:gd name="T49" fmla="*/ 4 h 89"/>
                        <a:gd name="T50" fmla="*/ 35 w 84"/>
                        <a:gd name="T51" fmla="*/ 0 h 89"/>
                        <a:gd name="T52" fmla="*/ 31 w 84"/>
                        <a:gd name="T53" fmla="*/ 0 h 89"/>
                        <a:gd name="T54" fmla="*/ 27 w 84"/>
                        <a:gd name="T55" fmla="*/ 0 h 89"/>
                        <a:gd name="T56" fmla="*/ 20 w 84"/>
                        <a:gd name="T57" fmla="*/ 12 h 89"/>
                        <a:gd name="T58" fmla="*/ 17 w 84"/>
                        <a:gd name="T59" fmla="*/ 16 h 89"/>
                        <a:gd name="T60" fmla="*/ 17 w 84"/>
                        <a:gd name="T61" fmla="*/ 17 h 89"/>
                        <a:gd name="T62" fmla="*/ 18 w 84"/>
                        <a:gd name="T63" fmla="*/ 20 h 89"/>
                        <a:gd name="T64" fmla="*/ 18 w 84"/>
                        <a:gd name="T65" fmla="*/ 20 h 89"/>
                        <a:gd name="T66" fmla="*/ 17 w 84"/>
                        <a:gd name="T67" fmla="*/ 21 h 89"/>
                        <a:gd name="T68" fmla="*/ 16 w 84"/>
                        <a:gd name="T69" fmla="*/ 22 h 89"/>
                        <a:gd name="T70" fmla="*/ 15 w 84"/>
                        <a:gd name="T71" fmla="*/ 23 h 89"/>
                        <a:gd name="T72" fmla="*/ 19 w 84"/>
                        <a:gd name="T73" fmla="*/ 27 h 89"/>
                        <a:gd name="T74" fmla="*/ 20 w 84"/>
                        <a:gd name="T75" fmla="*/ 27 h 89"/>
                        <a:gd name="T76" fmla="*/ 20 w 84"/>
                        <a:gd name="T77" fmla="*/ 29 h 89"/>
                        <a:gd name="T78" fmla="*/ 16 w 84"/>
                        <a:gd name="T79" fmla="*/ 33 h 89"/>
                        <a:gd name="T80" fmla="*/ 15 w 84"/>
                        <a:gd name="T81" fmla="*/ 35 h 89"/>
                        <a:gd name="T82" fmla="*/ 15 w 84"/>
                        <a:gd name="T83" fmla="*/ 36 h 89"/>
                        <a:gd name="T84" fmla="*/ 16 w 84"/>
                        <a:gd name="T85" fmla="*/ 39 h 89"/>
                        <a:gd name="T86" fmla="*/ 8 w 84"/>
                        <a:gd name="T87" fmla="*/ 53 h 89"/>
                        <a:gd name="T88" fmla="*/ 0 w 84"/>
                        <a:gd name="T89" fmla="*/ 67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84" h="89">
                          <a:moveTo>
                            <a:pt x="0" y="67"/>
                          </a:moveTo>
                          <a:cubicBezTo>
                            <a:pt x="0" y="69"/>
                            <a:pt x="2" y="77"/>
                            <a:pt x="4" y="81"/>
                          </a:cubicBezTo>
                          <a:cubicBezTo>
                            <a:pt x="4" y="81"/>
                            <a:pt x="5" y="81"/>
                            <a:pt x="6" y="81"/>
                          </a:cubicBezTo>
                          <a:cubicBezTo>
                            <a:pt x="11" y="81"/>
                            <a:pt x="13" y="83"/>
                            <a:pt x="15" y="85"/>
                          </a:cubicBezTo>
                          <a:cubicBezTo>
                            <a:pt x="18" y="87"/>
                            <a:pt x="20" y="89"/>
                            <a:pt x="24" y="89"/>
                          </a:cubicBezTo>
                          <a:cubicBezTo>
                            <a:pt x="26" y="89"/>
                            <a:pt x="28" y="88"/>
                            <a:pt x="29" y="87"/>
                          </a:cubicBezTo>
                          <a:cubicBezTo>
                            <a:pt x="31" y="87"/>
                            <a:pt x="33" y="86"/>
                            <a:pt x="35" y="86"/>
                          </a:cubicBezTo>
                          <a:cubicBezTo>
                            <a:pt x="36" y="86"/>
                            <a:pt x="37" y="87"/>
                            <a:pt x="38" y="87"/>
                          </a:cubicBezTo>
                          <a:cubicBezTo>
                            <a:pt x="38" y="84"/>
                            <a:pt x="41" y="81"/>
                            <a:pt x="44" y="77"/>
                          </a:cubicBezTo>
                          <a:cubicBezTo>
                            <a:pt x="46" y="74"/>
                            <a:pt x="49" y="70"/>
                            <a:pt x="50" y="66"/>
                          </a:cubicBezTo>
                          <a:lnTo>
                            <a:pt x="50" y="65"/>
                          </a:lnTo>
                          <a:lnTo>
                            <a:pt x="68" y="65"/>
                          </a:lnTo>
                          <a:cubicBezTo>
                            <a:pt x="70" y="65"/>
                            <a:pt x="72" y="67"/>
                            <a:pt x="75" y="70"/>
                          </a:cubicBezTo>
                          <a:cubicBezTo>
                            <a:pt x="77" y="72"/>
                            <a:pt x="79" y="75"/>
                            <a:pt x="82" y="76"/>
                          </a:cubicBezTo>
                          <a:cubicBezTo>
                            <a:pt x="83" y="74"/>
                            <a:pt x="84" y="71"/>
                            <a:pt x="84" y="69"/>
                          </a:cubicBezTo>
                          <a:lnTo>
                            <a:pt x="84" y="62"/>
                          </a:lnTo>
                          <a:cubicBezTo>
                            <a:pt x="84" y="60"/>
                            <a:pt x="84" y="59"/>
                            <a:pt x="84" y="58"/>
                          </a:cubicBezTo>
                          <a:cubicBezTo>
                            <a:pt x="83" y="58"/>
                            <a:pt x="82" y="58"/>
                            <a:pt x="81" y="58"/>
                          </a:cubicBezTo>
                          <a:cubicBezTo>
                            <a:pt x="79" y="58"/>
                            <a:pt x="77" y="58"/>
                            <a:pt x="75" y="55"/>
                          </a:cubicBezTo>
                          <a:cubicBezTo>
                            <a:pt x="73" y="46"/>
                            <a:pt x="70" y="41"/>
                            <a:pt x="66" y="35"/>
                          </a:cubicBezTo>
                          <a:cubicBezTo>
                            <a:pt x="65" y="33"/>
                            <a:pt x="64" y="31"/>
                            <a:pt x="62" y="28"/>
                          </a:cubicBezTo>
                          <a:cubicBezTo>
                            <a:pt x="56" y="28"/>
                            <a:pt x="49" y="22"/>
                            <a:pt x="47" y="17"/>
                          </a:cubicBezTo>
                          <a:cubicBezTo>
                            <a:pt x="46" y="15"/>
                            <a:pt x="47" y="13"/>
                            <a:pt x="47" y="12"/>
                          </a:cubicBezTo>
                          <a:cubicBezTo>
                            <a:pt x="47" y="10"/>
                            <a:pt x="47" y="9"/>
                            <a:pt x="44" y="8"/>
                          </a:cubicBezTo>
                          <a:cubicBezTo>
                            <a:pt x="42" y="7"/>
                            <a:pt x="41" y="6"/>
                            <a:pt x="40" y="4"/>
                          </a:cubicBezTo>
                          <a:cubicBezTo>
                            <a:pt x="38" y="2"/>
                            <a:pt x="37" y="1"/>
                            <a:pt x="35" y="0"/>
                          </a:cubicBezTo>
                          <a:cubicBezTo>
                            <a:pt x="34" y="0"/>
                            <a:pt x="32" y="0"/>
                            <a:pt x="31" y="0"/>
                          </a:cubicBezTo>
                          <a:cubicBezTo>
                            <a:pt x="30" y="0"/>
                            <a:pt x="28" y="0"/>
                            <a:pt x="27" y="0"/>
                          </a:cubicBezTo>
                          <a:cubicBezTo>
                            <a:pt x="26" y="4"/>
                            <a:pt x="22" y="8"/>
                            <a:pt x="20" y="12"/>
                          </a:cubicBezTo>
                          <a:cubicBezTo>
                            <a:pt x="19" y="13"/>
                            <a:pt x="17" y="15"/>
                            <a:pt x="17" y="16"/>
                          </a:cubicBezTo>
                          <a:cubicBezTo>
                            <a:pt x="17" y="16"/>
                            <a:pt x="17" y="17"/>
                            <a:pt x="17" y="17"/>
                          </a:cubicBezTo>
                          <a:cubicBezTo>
                            <a:pt x="18" y="18"/>
                            <a:pt x="18" y="19"/>
                            <a:pt x="18" y="20"/>
                          </a:cubicBezTo>
                          <a:lnTo>
                            <a:pt x="18" y="20"/>
                          </a:lnTo>
                          <a:lnTo>
                            <a:pt x="17" y="21"/>
                          </a:lnTo>
                          <a:cubicBezTo>
                            <a:pt x="17" y="21"/>
                            <a:pt x="16" y="22"/>
                            <a:pt x="16" y="22"/>
                          </a:cubicBezTo>
                          <a:cubicBezTo>
                            <a:pt x="15" y="22"/>
                            <a:pt x="15" y="23"/>
                            <a:pt x="15" y="23"/>
                          </a:cubicBezTo>
                          <a:cubicBezTo>
                            <a:pt x="16" y="25"/>
                            <a:pt x="18" y="27"/>
                            <a:pt x="19" y="27"/>
                          </a:cubicBezTo>
                          <a:lnTo>
                            <a:pt x="20" y="27"/>
                          </a:lnTo>
                          <a:lnTo>
                            <a:pt x="20" y="29"/>
                          </a:lnTo>
                          <a:cubicBezTo>
                            <a:pt x="20" y="31"/>
                            <a:pt x="18" y="32"/>
                            <a:pt x="16" y="33"/>
                          </a:cubicBezTo>
                          <a:cubicBezTo>
                            <a:pt x="16" y="34"/>
                            <a:pt x="15" y="34"/>
                            <a:pt x="15" y="35"/>
                          </a:cubicBezTo>
                          <a:cubicBezTo>
                            <a:pt x="15" y="35"/>
                            <a:pt x="15" y="35"/>
                            <a:pt x="15" y="36"/>
                          </a:cubicBezTo>
                          <a:cubicBezTo>
                            <a:pt x="16" y="37"/>
                            <a:pt x="16" y="38"/>
                            <a:pt x="16" y="39"/>
                          </a:cubicBezTo>
                          <a:cubicBezTo>
                            <a:pt x="16" y="46"/>
                            <a:pt x="12" y="49"/>
                            <a:pt x="8" y="53"/>
                          </a:cubicBezTo>
                          <a:cubicBezTo>
                            <a:pt x="4" y="57"/>
                            <a:pt x="0" y="61"/>
                            <a:pt x="0" y="6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9" name="Freeform 1134">
                      <a:extLst>
                        <a:ext uri="{FF2B5EF4-FFF2-40B4-BE49-F238E27FC236}">
                          <a16:creationId xmlns:a16="http://schemas.microsoft.com/office/drawing/2014/main" id="{B6FE63A5-603C-002A-C29D-EBCB93F039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1027" y="4587387"/>
                      <a:ext cx="22554" cy="26313"/>
                    </a:xfrm>
                    <a:custGeom>
                      <a:avLst/>
                      <a:gdLst>
                        <a:gd name="T0" fmla="*/ 42 w 52"/>
                        <a:gd name="T1" fmla="*/ 57 h 65"/>
                        <a:gd name="T2" fmla="*/ 52 w 52"/>
                        <a:gd name="T3" fmla="*/ 41 h 65"/>
                        <a:gd name="T4" fmla="*/ 51 w 52"/>
                        <a:gd name="T5" fmla="*/ 36 h 65"/>
                        <a:gd name="T6" fmla="*/ 51 w 52"/>
                        <a:gd name="T7" fmla="*/ 33 h 65"/>
                        <a:gd name="T8" fmla="*/ 46 w 52"/>
                        <a:gd name="T9" fmla="*/ 25 h 65"/>
                        <a:gd name="T10" fmla="*/ 42 w 52"/>
                        <a:gd name="T11" fmla="*/ 20 h 65"/>
                        <a:gd name="T12" fmla="*/ 40 w 52"/>
                        <a:gd name="T13" fmla="*/ 11 h 65"/>
                        <a:gd name="T14" fmla="*/ 39 w 52"/>
                        <a:gd name="T15" fmla="*/ 3 h 65"/>
                        <a:gd name="T16" fmla="*/ 36 w 52"/>
                        <a:gd name="T17" fmla="*/ 4 h 65"/>
                        <a:gd name="T18" fmla="*/ 22 w 52"/>
                        <a:gd name="T19" fmla="*/ 0 h 65"/>
                        <a:gd name="T20" fmla="*/ 20 w 52"/>
                        <a:gd name="T21" fmla="*/ 3 h 65"/>
                        <a:gd name="T22" fmla="*/ 16 w 52"/>
                        <a:gd name="T23" fmla="*/ 7 h 65"/>
                        <a:gd name="T24" fmla="*/ 11 w 52"/>
                        <a:gd name="T25" fmla="*/ 6 h 65"/>
                        <a:gd name="T26" fmla="*/ 9 w 52"/>
                        <a:gd name="T27" fmla="*/ 5 h 65"/>
                        <a:gd name="T28" fmla="*/ 0 w 52"/>
                        <a:gd name="T29" fmla="*/ 17 h 65"/>
                        <a:gd name="T30" fmla="*/ 10 w 52"/>
                        <a:gd name="T31" fmla="*/ 32 h 65"/>
                        <a:gd name="T32" fmla="*/ 12 w 52"/>
                        <a:gd name="T33" fmla="*/ 33 h 65"/>
                        <a:gd name="T34" fmla="*/ 19 w 52"/>
                        <a:gd name="T35" fmla="*/ 37 h 65"/>
                        <a:gd name="T36" fmla="*/ 22 w 52"/>
                        <a:gd name="T37" fmla="*/ 49 h 65"/>
                        <a:gd name="T38" fmla="*/ 29 w 52"/>
                        <a:gd name="T39" fmla="*/ 65 h 65"/>
                        <a:gd name="T40" fmla="*/ 36 w 52"/>
                        <a:gd name="T41" fmla="*/ 61 h 65"/>
                        <a:gd name="T42" fmla="*/ 42 w 52"/>
                        <a:gd name="T43" fmla="*/ 5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5">
                          <a:moveTo>
                            <a:pt x="42" y="57"/>
                          </a:moveTo>
                          <a:cubicBezTo>
                            <a:pt x="44" y="49"/>
                            <a:pt x="47" y="44"/>
                            <a:pt x="52" y="41"/>
                          </a:cubicBezTo>
                          <a:cubicBezTo>
                            <a:pt x="51" y="39"/>
                            <a:pt x="51" y="38"/>
                            <a:pt x="51" y="36"/>
                          </a:cubicBezTo>
                          <a:lnTo>
                            <a:pt x="51" y="33"/>
                          </a:lnTo>
                          <a:cubicBezTo>
                            <a:pt x="51" y="29"/>
                            <a:pt x="49" y="27"/>
                            <a:pt x="46" y="25"/>
                          </a:cubicBezTo>
                          <a:cubicBezTo>
                            <a:pt x="45" y="24"/>
                            <a:pt x="43" y="22"/>
                            <a:pt x="42" y="20"/>
                          </a:cubicBezTo>
                          <a:cubicBezTo>
                            <a:pt x="41" y="17"/>
                            <a:pt x="41" y="14"/>
                            <a:pt x="40" y="11"/>
                          </a:cubicBezTo>
                          <a:cubicBezTo>
                            <a:pt x="40" y="9"/>
                            <a:pt x="40" y="6"/>
                            <a:pt x="39" y="3"/>
                          </a:cubicBezTo>
                          <a:cubicBezTo>
                            <a:pt x="38" y="4"/>
                            <a:pt x="37" y="4"/>
                            <a:pt x="36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21" y="1"/>
                            <a:pt x="20" y="2"/>
                            <a:pt x="20" y="3"/>
                          </a:cubicBezTo>
                          <a:cubicBezTo>
                            <a:pt x="19" y="5"/>
                            <a:pt x="18" y="7"/>
                            <a:pt x="16" y="7"/>
                          </a:cubicBezTo>
                          <a:cubicBezTo>
                            <a:pt x="14" y="7"/>
                            <a:pt x="12" y="6"/>
                            <a:pt x="11" y="6"/>
                          </a:cubicBezTo>
                          <a:cubicBezTo>
                            <a:pt x="10" y="6"/>
                            <a:pt x="10" y="6"/>
                            <a:pt x="9" y="5"/>
                          </a:cubicBezTo>
                          <a:cubicBezTo>
                            <a:pt x="8" y="12"/>
                            <a:pt x="4" y="15"/>
                            <a:pt x="0" y="17"/>
                          </a:cubicBezTo>
                          <a:cubicBezTo>
                            <a:pt x="7" y="19"/>
                            <a:pt x="8" y="26"/>
                            <a:pt x="10" y="32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5" y="34"/>
                            <a:pt x="18" y="34"/>
                            <a:pt x="19" y="37"/>
                          </a:cubicBezTo>
                          <a:cubicBezTo>
                            <a:pt x="21" y="41"/>
                            <a:pt x="21" y="45"/>
                            <a:pt x="22" y="49"/>
                          </a:cubicBezTo>
                          <a:cubicBezTo>
                            <a:pt x="23" y="55"/>
                            <a:pt x="23" y="60"/>
                            <a:pt x="29" y="65"/>
                          </a:cubicBezTo>
                          <a:cubicBezTo>
                            <a:pt x="30" y="61"/>
                            <a:pt x="33" y="61"/>
                            <a:pt x="36" y="61"/>
                          </a:cubicBezTo>
                          <a:cubicBezTo>
                            <a:pt x="39" y="60"/>
                            <a:pt x="42" y="60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7" name="Freeform 1135">
                      <a:extLst>
                        <a:ext uri="{FF2B5EF4-FFF2-40B4-BE49-F238E27FC236}">
                          <a16:creationId xmlns:a16="http://schemas.microsoft.com/office/drawing/2014/main" id="{5A500510-2142-B473-41B2-A230D99DCF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8474" y="4566713"/>
                      <a:ext cx="31951" cy="28193"/>
                    </a:xfrm>
                    <a:custGeom>
                      <a:avLst/>
                      <a:gdLst>
                        <a:gd name="T0" fmla="*/ 72 w 73"/>
                        <a:gd name="T1" fmla="*/ 45 h 67"/>
                        <a:gd name="T2" fmla="*/ 69 w 73"/>
                        <a:gd name="T3" fmla="*/ 35 h 67"/>
                        <a:gd name="T4" fmla="*/ 71 w 73"/>
                        <a:gd name="T5" fmla="*/ 29 h 67"/>
                        <a:gd name="T6" fmla="*/ 73 w 73"/>
                        <a:gd name="T7" fmla="*/ 24 h 67"/>
                        <a:gd name="T8" fmla="*/ 70 w 73"/>
                        <a:gd name="T9" fmla="*/ 21 h 67"/>
                        <a:gd name="T10" fmla="*/ 66 w 73"/>
                        <a:gd name="T11" fmla="*/ 16 h 67"/>
                        <a:gd name="T12" fmla="*/ 67 w 73"/>
                        <a:gd name="T13" fmla="*/ 13 h 67"/>
                        <a:gd name="T14" fmla="*/ 68 w 73"/>
                        <a:gd name="T15" fmla="*/ 7 h 67"/>
                        <a:gd name="T16" fmla="*/ 50 w 73"/>
                        <a:gd name="T17" fmla="*/ 11 h 67"/>
                        <a:gd name="T18" fmla="*/ 49 w 73"/>
                        <a:gd name="T19" fmla="*/ 11 h 67"/>
                        <a:gd name="T20" fmla="*/ 43 w 73"/>
                        <a:gd name="T21" fmla="*/ 11 h 67"/>
                        <a:gd name="T22" fmla="*/ 42 w 73"/>
                        <a:gd name="T23" fmla="*/ 10 h 67"/>
                        <a:gd name="T24" fmla="*/ 42 w 73"/>
                        <a:gd name="T25" fmla="*/ 10 h 67"/>
                        <a:gd name="T26" fmla="*/ 41 w 73"/>
                        <a:gd name="T27" fmla="*/ 11 h 67"/>
                        <a:gd name="T28" fmla="*/ 38 w 73"/>
                        <a:gd name="T29" fmla="*/ 14 h 67"/>
                        <a:gd name="T30" fmla="*/ 25 w 73"/>
                        <a:gd name="T31" fmla="*/ 6 h 67"/>
                        <a:gd name="T32" fmla="*/ 17 w 73"/>
                        <a:gd name="T33" fmla="*/ 0 h 67"/>
                        <a:gd name="T34" fmla="*/ 16 w 73"/>
                        <a:gd name="T35" fmla="*/ 0 h 67"/>
                        <a:gd name="T36" fmla="*/ 16 w 73"/>
                        <a:gd name="T37" fmla="*/ 5 h 67"/>
                        <a:gd name="T38" fmla="*/ 16 w 73"/>
                        <a:gd name="T39" fmla="*/ 6 h 67"/>
                        <a:gd name="T40" fmla="*/ 8 w 73"/>
                        <a:gd name="T41" fmla="*/ 15 h 67"/>
                        <a:gd name="T42" fmla="*/ 0 w 73"/>
                        <a:gd name="T43" fmla="*/ 26 h 67"/>
                        <a:gd name="T44" fmla="*/ 5 w 73"/>
                        <a:gd name="T45" fmla="*/ 32 h 67"/>
                        <a:gd name="T46" fmla="*/ 10 w 73"/>
                        <a:gd name="T47" fmla="*/ 29 h 67"/>
                        <a:gd name="T48" fmla="*/ 11 w 73"/>
                        <a:gd name="T49" fmla="*/ 28 h 67"/>
                        <a:gd name="T50" fmla="*/ 12 w 73"/>
                        <a:gd name="T51" fmla="*/ 29 h 67"/>
                        <a:gd name="T52" fmla="*/ 17 w 73"/>
                        <a:gd name="T53" fmla="*/ 37 h 67"/>
                        <a:gd name="T54" fmla="*/ 20 w 73"/>
                        <a:gd name="T55" fmla="*/ 42 h 67"/>
                        <a:gd name="T56" fmla="*/ 25 w 73"/>
                        <a:gd name="T57" fmla="*/ 44 h 67"/>
                        <a:gd name="T58" fmla="*/ 35 w 73"/>
                        <a:gd name="T59" fmla="*/ 53 h 67"/>
                        <a:gd name="T60" fmla="*/ 32 w 73"/>
                        <a:gd name="T61" fmla="*/ 61 h 67"/>
                        <a:gd name="T62" fmla="*/ 31 w 73"/>
                        <a:gd name="T63" fmla="*/ 63 h 67"/>
                        <a:gd name="T64" fmla="*/ 31 w 73"/>
                        <a:gd name="T65" fmla="*/ 67 h 67"/>
                        <a:gd name="T66" fmla="*/ 35 w 73"/>
                        <a:gd name="T67" fmla="*/ 64 h 67"/>
                        <a:gd name="T68" fmla="*/ 36 w 73"/>
                        <a:gd name="T69" fmla="*/ 63 h 67"/>
                        <a:gd name="T70" fmla="*/ 36 w 73"/>
                        <a:gd name="T71" fmla="*/ 65 h 67"/>
                        <a:gd name="T72" fmla="*/ 38 w 73"/>
                        <a:gd name="T73" fmla="*/ 66 h 67"/>
                        <a:gd name="T74" fmla="*/ 43 w 73"/>
                        <a:gd name="T75" fmla="*/ 65 h 67"/>
                        <a:gd name="T76" fmla="*/ 48 w 73"/>
                        <a:gd name="T77" fmla="*/ 64 h 67"/>
                        <a:gd name="T78" fmla="*/ 52 w 73"/>
                        <a:gd name="T79" fmla="*/ 62 h 67"/>
                        <a:gd name="T80" fmla="*/ 59 w 73"/>
                        <a:gd name="T81" fmla="*/ 51 h 67"/>
                        <a:gd name="T82" fmla="*/ 59 w 73"/>
                        <a:gd name="T83" fmla="*/ 50 h 67"/>
                        <a:gd name="T84" fmla="*/ 60 w 73"/>
                        <a:gd name="T85" fmla="*/ 50 h 67"/>
                        <a:gd name="T86" fmla="*/ 64 w 73"/>
                        <a:gd name="T87" fmla="*/ 51 h 67"/>
                        <a:gd name="T88" fmla="*/ 68 w 73"/>
                        <a:gd name="T89" fmla="*/ 52 h 67"/>
                        <a:gd name="T90" fmla="*/ 70 w 73"/>
                        <a:gd name="T91" fmla="*/ 49 h 67"/>
                        <a:gd name="T92" fmla="*/ 72 w 73"/>
                        <a:gd name="T93" fmla="*/ 45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73" h="67">
                          <a:moveTo>
                            <a:pt x="72" y="45"/>
                          </a:moveTo>
                          <a:cubicBezTo>
                            <a:pt x="70" y="43"/>
                            <a:pt x="69" y="39"/>
                            <a:pt x="69" y="35"/>
                          </a:cubicBezTo>
                          <a:cubicBezTo>
                            <a:pt x="69" y="32"/>
                            <a:pt x="70" y="30"/>
                            <a:pt x="71" y="29"/>
                          </a:cubicBezTo>
                          <a:cubicBezTo>
                            <a:pt x="72" y="27"/>
                            <a:pt x="73" y="26"/>
                            <a:pt x="73" y="24"/>
                          </a:cubicBezTo>
                          <a:cubicBezTo>
                            <a:pt x="73" y="23"/>
                            <a:pt x="72" y="22"/>
                            <a:pt x="70" y="21"/>
                          </a:cubicBezTo>
                          <a:cubicBezTo>
                            <a:pt x="68" y="20"/>
                            <a:pt x="66" y="18"/>
                            <a:pt x="66" y="16"/>
                          </a:cubicBezTo>
                          <a:cubicBezTo>
                            <a:pt x="66" y="15"/>
                            <a:pt x="67" y="14"/>
                            <a:pt x="67" y="13"/>
                          </a:cubicBezTo>
                          <a:cubicBezTo>
                            <a:pt x="68" y="11"/>
                            <a:pt x="69" y="9"/>
                            <a:pt x="68" y="7"/>
                          </a:cubicBezTo>
                          <a:cubicBezTo>
                            <a:pt x="63" y="9"/>
                            <a:pt x="57" y="11"/>
                            <a:pt x="50" y="11"/>
                          </a:cubicBezTo>
                          <a:cubicBezTo>
                            <a:pt x="50" y="11"/>
                            <a:pt x="49" y="11"/>
                            <a:pt x="49" y="11"/>
                          </a:cubicBezTo>
                          <a:cubicBezTo>
                            <a:pt x="47" y="11"/>
                            <a:pt x="45" y="12"/>
                            <a:pt x="43" y="11"/>
                          </a:cubicBezTo>
                          <a:cubicBezTo>
                            <a:pt x="43" y="10"/>
                            <a:pt x="42" y="10"/>
                            <a:pt x="42" y="10"/>
                          </a:cubicBezTo>
                          <a:lnTo>
                            <a:pt x="42" y="10"/>
                          </a:lnTo>
                          <a:cubicBezTo>
                            <a:pt x="41" y="10"/>
                            <a:pt x="41" y="10"/>
                            <a:pt x="41" y="11"/>
                          </a:cubicBezTo>
                          <a:cubicBezTo>
                            <a:pt x="40" y="12"/>
                            <a:pt x="40" y="14"/>
                            <a:pt x="38" y="14"/>
                          </a:cubicBezTo>
                          <a:cubicBezTo>
                            <a:pt x="32" y="14"/>
                            <a:pt x="28" y="9"/>
                            <a:pt x="25" y="6"/>
                          </a:cubicBezTo>
                          <a:cubicBezTo>
                            <a:pt x="22" y="2"/>
                            <a:pt x="20" y="0"/>
                            <a:pt x="17" y="0"/>
                          </a:cubicBezTo>
                          <a:cubicBezTo>
                            <a:pt x="17" y="0"/>
                            <a:pt x="16" y="0"/>
                            <a:pt x="16" y="0"/>
                          </a:cubicBezTo>
                          <a:cubicBezTo>
                            <a:pt x="15" y="1"/>
                            <a:pt x="16" y="3"/>
                            <a:pt x="16" y="5"/>
                          </a:cubicBezTo>
                          <a:cubicBezTo>
                            <a:pt x="16" y="5"/>
                            <a:pt x="16" y="6"/>
                            <a:pt x="16" y="6"/>
                          </a:cubicBezTo>
                          <a:cubicBezTo>
                            <a:pt x="16" y="10"/>
                            <a:pt x="12" y="13"/>
                            <a:pt x="8" y="15"/>
                          </a:cubicBezTo>
                          <a:cubicBezTo>
                            <a:pt x="4" y="18"/>
                            <a:pt x="0" y="21"/>
                            <a:pt x="0" y="26"/>
                          </a:cubicBezTo>
                          <a:cubicBezTo>
                            <a:pt x="0" y="31"/>
                            <a:pt x="2" y="32"/>
                            <a:pt x="5" y="32"/>
                          </a:cubicBezTo>
                          <a:cubicBezTo>
                            <a:pt x="7" y="32"/>
                            <a:pt x="9" y="31"/>
                            <a:pt x="10" y="29"/>
                          </a:cubicBezTo>
                          <a:lnTo>
                            <a:pt x="11" y="28"/>
                          </a:lnTo>
                          <a:lnTo>
                            <a:pt x="12" y="29"/>
                          </a:lnTo>
                          <a:cubicBezTo>
                            <a:pt x="14" y="31"/>
                            <a:pt x="15" y="34"/>
                            <a:pt x="17" y="37"/>
                          </a:cubicBezTo>
                          <a:cubicBezTo>
                            <a:pt x="18" y="39"/>
                            <a:pt x="19" y="40"/>
                            <a:pt x="20" y="42"/>
                          </a:cubicBezTo>
                          <a:cubicBezTo>
                            <a:pt x="21" y="43"/>
                            <a:pt x="23" y="43"/>
                            <a:pt x="25" y="44"/>
                          </a:cubicBezTo>
                          <a:cubicBezTo>
                            <a:pt x="30" y="45"/>
                            <a:pt x="35" y="46"/>
                            <a:pt x="35" y="53"/>
                          </a:cubicBezTo>
                          <a:cubicBezTo>
                            <a:pt x="35" y="56"/>
                            <a:pt x="33" y="59"/>
                            <a:pt x="32" y="61"/>
                          </a:cubicBezTo>
                          <a:cubicBezTo>
                            <a:pt x="32" y="62"/>
                            <a:pt x="31" y="62"/>
                            <a:pt x="31" y="63"/>
                          </a:cubicBezTo>
                          <a:lnTo>
                            <a:pt x="31" y="67"/>
                          </a:lnTo>
                          <a:cubicBezTo>
                            <a:pt x="32" y="66"/>
                            <a:pt x="33" y="65"/>
                            <a:pt x="35" y="64"/>
                          </a:cubicBezTo>
                          <a:lnTo>
                            <a:pt x="36" y="63"/>
                          </a:lnTo>
                          <a:lnTo>
                            <a:pt x="36" y="65"/>
                          </a:lnTo>
                          <a:cubicBezTo>
                            <a:pt x="36" y="65"/>
                            <a:pt x="37" y="66"/>
                            <a:pt x="38" y="66"/>
                          </a:cubicBezTo>
                          <a:cubicBezTo>
                            <a:pt x="40" y="66"/>
                            <a:pt x="41" y="65"/>
                            <a:pt x="43" y="65"/>
                          </a:cubicBezTo>
                          <a:cubicBezTo>
                            <a:pt x="44" y="65"/>
                            <a:pt x="46" y="64"/>
                            <a:pt x="48" y="64"/>
                          </a:cubicBezTo>
                          <a:cubicBezTo>
                            <a:pt x="49" y="63"/>
                            <a:pt x="50" y="63"/>
                            <a:pt x="52" y="62"/>
                          </a:cubicBezTo>
                          <a:cubicBezTo>
                            <a:pt x="55" y="59"/>
                            <a:pt x="59" y="57"/>
                            <a:pt x="59" y="51"/>
                          </a:cubicBezTo>
                          <a:lnTo>
                            <a:pt x="59" y="50"/>
                          </a:lnTo>
                          <a:lnTo>
                            <a:pt x="60" y="50"/>
                          </a:lnTo>
                          <a:cubicBezTo>
                            <a:pt x="62" y="50"/>
                            <a:pt x="63" y="50"/>
                            <a:pt x="64" y="51"/>
                          </a:cubicBezTo>
                          <a:cubicBezTo>
                            <a:pt x="65" y="51"/>
                            <a:pt x="66" y="52"/>
                            <a:pt x="68" y="52"/>
                          </a:cubicBezTo>
                          <a:cubicBezTo>
                            <a:pt x="68" y="52"/>
                            <a:pt x="69" y="51"/>
                            <a:pt x="70" y="49"/>
                          </a:cubicBezTo>
                          <a:cubicBezTo>
                            <a:pt x="70" y="48"/>
                            <a:pt x="71" y="46"/>
                            <a:pt x="72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8" name="Freeform 1136">
                      <a:extLst>
                        <a:ext uri="{FF2B5EF4-FFF2-40B4-BE49-F238E27FC236}">
                          <a16:creationId xmlns:a16="http://schemas.microsoft.com/office/drawing/2014/main" id="{2389BA90-3C65-8F90-8E9D-A44DC712BA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604302"/>
                      <a:ext cx="26312" cy="24434"/>
                    </a:xfrm>
                    <a:custGeom>
                      <a:avLst/>
                      <a:gdLst>
                        <a:gd name="T0" fmla="*/ 24 w 60"/>
                        <a:gd name="T1" fmla="*/ 48 h 58"/>
                        <a:gd name="T2" fmla="*/ 38 w 60"/>
                        <a:gd name="T3" fmla="*/ 58 h 58"/>
                        <a:gd name="T4" fmla="*/ 44 w 60"/>
                        <a:gd name="T5" fmla="*/ 49 h 58"/>
                        <a:gd name="T6" fmla="*/ 44 w 60"/>
                        <a:gd name="T7" fmla="*/ 38 h 58"/>
                        <a:gd name="T8" fmla="*/ 60 w 60"/>
                        <a:gd name="T9" fmla="*/ 21 h 58"/>
                        <a:gd name="T10" fmla="*/ 59 w 60"/>
                        <a:gd name="T11" fmla="*/ 17 h 58"/>
                        <a:gd name="T12" fmla="*/ 58 w 60"/>
                        <a:gd name="T13" fmla="*/ 12 h 58"/>
                        <a:gd name="T14" fmla="*/ 52 w 60"/>
                        <a:gd name="T15" fmla="*/ 12 h 58"/>
                        <a:gd name="T16" fmla="*/ 46 w 60"/>
                        <a:gd name="T17" fmla="*/ 6 h 58"/>
                        <a:gd name="T18" fmla="*/ 47 w 60"/>
                        <a:gd name="T19" fmla="*/ 1 h 58"/>
                        <a:gd name="T20" fmla="*/ 46 w 60"/>
                        <a:gd name="T21" fmla="*/ 1 h 58"/>
                        <a:gd name="T22" fmla="*/ 37 w 60"/>
                        <a:gd name="T23" fmla="*/ 8 h 58"/>
                        <a:gd name="T24" fmla="*/ 37 w 60"/>
                        <a:gd name="T25" fmla="*/ 9 h 58"/>
                        <a:gd name="T26" fmla="*/ 30 w 60"/>
                        <a:gd name="T27" fmla="*/ 9 h 58"/>
                        <a:gd name="T28" fmla="*/ 22 w 60"/>
                        <a:gd name="T29" fmla="*/ 0 h 58"/>
                        <a:gd name="T30" fmla="*/ 22 w 60"/>
                        <a:gd name="T31" fmla="*/ 0 h 58"/>
                        <a:gd name="T32" fmla="*/ 13 w 60"/>
                        <a:gd name="T33" fmla="*/ 14 h 58"/>
                        <a:gd name="T34" fmla="*/ 5 w 60"/>
                        <a:gd name="T35" fmla="*/ 20 h 58"/>
                        <a:gd name="T36" fmla="*/ 0 w 60"/>
                        <a:gd name="T37" fmla="*/ 23 h 58"/>
                        <a:gd name="T38" fmla="*/ 1 w 60"/>
                        <a:gd name="T39" fmla="*/ 28 h 58"/>
                        <a:gd name="T40" fmla="*/ 6 w 60"/>
                        <a:gd name="T41" fmla="*/ 30 h 58"/>
                        <a:gd name="T42" fmla="*/ 11 w 60"/>
                        <a:gd name="T43" fmla="*/ 30 h 58"/>
                        <a:gd name="T44" fmla="*/ 16 w 60"/>
                        <a:gd name="T45" fmla="*/ 34 h 58"/>
                        <a:gd name="T46" fmla="*/ 20 w 60"/>
                        <a:gd name="T47" fmla="*/ 38 h 58"/>
                        <a:gd name="T48" fmla="*/ 24 w 60"/>
                        <a:gd name="T49" fmla="*/ 44 h 58"/>
                        <a:gd name="T50" fmla="*/ 24 w 60"/>
                        <a:gd name="T51" fmla="*/ 4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60" h="58">
                          <a:moveTo>
                            <a:pt x="24" y="48"/>
                          </a:moveTo>
                          <a:cubicBezTo>
                            <a:pt x="26" y="53"/>
                            <a:pt x="33" y="58"/>
                            <a:pt x="38" y="58"/>
                          </a:cubicBezTo>
                          <a:cubicBezTo>
                            <a:pt x="44" y="58"/>
                            <a:pt x="44" y="55"/>
                            <a:pt x="44" y="49"/>
                          </a:cubicBezTo>
                          <a:lnTo>
                            <a:pt x="44" y="38"/>
                          </a:lnTo>
                          <a:cubicBezTo>
                            <a:pt x="44" y="31"/>
                            <a:pt x="56" y="23"/>
                            <a:pt x="60" y="21"/>
                          </a:cubicBezTo>
                          <a:cubicBezTo>
                            <a:pt x="60" y="20"/>
                            <a:pt x="59" y="19"/>
                            <a:pt x="59" y="17"/>
                          </a:cubicBezTo>
                          <a:cubicBezTo>
                            <a:pt x="59" y="13"/>
                            <a:pt x="59" y="12"/>
                            <a:pt x="58" y="12"/>
                          </a:cubicBezTo>
                          <a:lnTo>
                            <a:pt x="52" y="12"/>
                          </a:lnTo>
                          <a:cubicBezTo>
                            <a:pt x="48" y="12"/>
                            <a:pt x="46" y="10"/>
                            <a:pt x="46" y="6"/>
                          </a:cubicBezTo>
                          <a:cubicBezTo>
                            <a:pt x="46" y="4"/>
                            <a:pt x="47" y="3"/>
                            <a:pt x="47" y="1"/>
                          </a:cubicBezTo>
                          <a:lnTo>
                            <a:pt x="46" y="1"/>
                          </a:lnTo>
                          <a:cubicBezTo>
                            <a:pt x="40" y="1"/>
                            <a:pt x="37" y="2"/>
                            <a:pt x="37" y="8"/>
                          </a:cubicBezTo>
                          <a:lnTo>
                            <a:pt x="37" y="9"/>
                          </a:lnTo>
                          <a:lnTo>
                            <a:pt x="30" y="9"/>
                          </a:lnTo>
                          <a:cubicBezTo>
                            <a:pt x="26" y="8"/>
                            <a:pt x="23" y="3"/>
                            <a:pt x="22" y="0"/>
                          </a:cubicBezTo>
                          <a:lnTo>
                            <a:pt x="22" y="0"/>
                          </a:lnTo>
                          <a:cubicBezTo>
                            <a:pt x="17" y="3"/>
                            <a:pt x="15" y="7"/>
                            <a:pt x="13" y="14"/>
                          </a:cubicBezTo>
                          <a:cubicBezTo>
                            <a:pt x="13" y="19"/>
                            <a:pt x="8" y="20"/>
                            <a:pt x="5" y="20"/>
                          </a:cubicBezTo>
                          <a:cubicBezTo>
                            <a:pt x="1" y="20"/>
                            <a:pt x="0" y="21"/>
                            <a:pt x="0" y="23"/>
                          </a:cubicBezTo>
                          <a:cubicBezTo>
                            <a:pt x="0" y="26"/>
                            <a:pt x="0" y="26"/>
                            <a:pt x="1" y="28"/>
                          </a:cubicBezTo>
                          <a:cubicBezTo>
                            <a:pt x="2" y="30"/>
                            <a:pt x="4" y="30"/>
                            <a:pt x="6" y="30"/>
                          </a:cubicBezTo>
                          <a:cubicBezTo>
                            <a:pt x="8" y="30"/>
                            <a:pt x="9" y="30"/>
                            <a:pt x="11" y="30"/>
                          </a:cubicBezTo>
                          <a:cubicBezTo>
                            <a:pt x="13" y="31"/>
                            <a:pt x="15" y="33"/>
                            <a:pt x="16" y="34"/>
                          </a:cubicBezTo>
                          <a:cubicBezTo>
                            <a:pt x="18" y="36"/>
                            <a:pt x="19" y="37"/>
                            <a:pt x="20" y="38"/>
                          </a:cubicBezTo>
                          <a:cubicBezTo>
                            <a:pt x="25" y="40"/>
                            <a:pt x="24" y="42"/>
                            <a:pt x="24" y="44"/>
                          </a:cubicBezTo>
                          <a:cubicBezTo>
                            <a:pt x="24" y="45"/>
                            <a:pt x="24" y="47"/>
                            <a:pt x="24" y="4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9" name="Freeform 1137">
                      <a:extLst>
                        <a:ext uri="{FF2B5EF4-FFF2-40B4-BE49-F238E27FC236}">
                          <a16:creationId xmlns:a16="http://schemas.microsoft.com/office/drawing/2014/main" id="{BDD0F75F-CA1B-F0F1-8CC0-E92772F71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8085" y="4632494"/>
                      <a:ext cx="33830" cy="28193"/>
                    </a:xfrm>
                    <a:custGeom>
                      <a:avLst/>
                      <a:gdLst>
                        <a:gd name="T0" fmla="*/ 25 w 82"/>
                        <a:gd name="T1" fmla="*/ 11 h 67"/>
                        <a:gd name="T2" fmla="*/ 18 w 82"/>
                        <a:gd name="T3" fmla="*/ 9 h 67"/>
                        <a:gd name="T4" fmla="*/ 13 w 82"/>
                        <a:gd name="T5" fmla="*/ 7 h 67"/>
                        <a:gd name="T6" fmla="*/ 10 w 82"/>
                        <a:gd name="T7" fmla="*/ 7 h 67"/>
                        <a:gd name="T8" fmla="*/ 10 w 82"/>
                        <a:gd name="T9" fmla="*/ 9 h 67"/>
                        <a:gd name="T10" fmla="*/ 14 w 82"/>
                        <a:gd name="T11" fmla="*/ 19 h 67"/>
                        <a:gd name="T12" fmla="*/ 12 w 82"/>
                        <a:gd name="T13" fmla="*/ 27 h 67"/>
                        <a:gd name="T14" fmla="*/ 10 w 82"/>
                        <a:gd name="T15" fmla="*/ 31 h 67"/>
                        <a:gd name="T16" fmla="*/ 12 w 82"/>
                        <a:gd name="T17" fmla="*/ 33 h 67"/>
                        <a:gd name="T18" fmla="*/ 14 w 82"/>
                        <a:gd name="T19" fmla="*/ 38 h 67"/>
                        <a:gd name="T20" fmla="*/ 6 w 82"/>
                        <a:gd name="T21" fmla="*/ 49 h 67"/>
                        <a:gd name="T22" fmla="*/ 0 w 82"/>
                        <a:gd name="T23" fmla="*/ 57 h 67"/>
                        <a:gd name="T24" fmla="*/ 29 w 82"/>
                        <a:gd name="T25" fmla="*/ 67 h 67"/>
                        <a:gd name="T26" fmla="*/ 29 w 82"/>
                        <a:gd name="T27" fmla="*/ 65 h 67"/>
                        <a:gd name="T28" fmla="*/ 28 w 82"/>
                        <a:gd name="T29" fmla="*/ 61 h 67"/>
                        <a:gd name="T30" fmla="*/ 27 w 82"/>
                        <a:gd name="T31" fmla="*/ 56 h 67"/>
                        <a:gd name="T32" fmla="*/ 31 w 82"/>
                        <a:gd name="T33" fmla="*/ 47 h 67"/>
                        <a:gd name="T34" fmla="*/ 31 w 82"/>
                        <a:gd name="T35" fmla="*/ 47 h 67"/>
                        <a:gd name="T36" fmla="*/ 32 w 82"/>
                        <a:gd name="T37" fmla="*/ 47 h 67"/>
                        <a:gd name="T38" fmla="*/ 38 w 82"/>
                        <a:gd name="T39" fmla="*/ 49 h 67"/>
                        <a:gd name="T40" fmla="*/ 43 w 82"/>
                        <a:gd name="T41" fmla="*/ 43 h 67"/>
                        <a:gd name="T42" fmla="*/ 60 w 82"/>
                        <a:gd name="T43" fmla="*/ 50 h 67"/>
                        <a:gd name="T44" fmla="*/ 70 w 82"/>
                        <a:gd name="T45" fmla="*/ 55 h 67"/>
                        <a:gd name="T46" fmla="*/ 82 w 82"/>
                        <a:gd name="T47" fmla="*/ 43 h 67"/>
                        <a:gd name="T48" fmla="*/ 76 w 82"/>
                        <a:gd name="T49" fmla="*/ 30 h 67"/>
                        <a:gd name="T50" fmla="*/ 76 w 82"/>
                        <a:gd name="T51" fmla="*/ 26 h 67"/>
                        <a:gd name="T52" fmla="*/ 76 w 82"/>
                        <a:gd name="T53" fmla="*/ 24 h 67"/>
                        <a:gd name="T54" fmla="*/ 74 w 82"/>
                        <a:gd name="T55" fmla="*/ 23 h 67"/>
                        <a:gd name="T56" fmla="*/ 71 w 82"/>
                        <a:gd name="T57" fmla="*/ 24 h 67"/>
                        <a:gd name="T58" fmla="*/ 65 w 82"/>
                        <a:gd name="T59" fmla="*/ 24 h 67"/>
                        <a:gd name="T60" fmla="*/ 58 w 82"/>
                        <a:gd name="T61" fmla="*/ 17 h 67"/>
                        <a:gd name="T62" fmla="*/ 56 w 82"/>
                        <a:gd name="T63" fmla="*/ 14 h 67"/>
                        <a:gd name="T64" fmla="*/ 51 w 82"/>
                        <a:gd name="T65" fmla="*/ 13 h 67"/>
                        <a:gd name="T66" fmla="*/ 49 w 82"/>
                        <a:gd name="T67" fmla="*/ 13 h 67"/>
                        <a:gd name="T68" fmla="*/ 43 w 82"/>
                        <a:gd name="T69" fmla="*/ 12 h 67"/>
                        <a:gd name="T70" fmla="*/ 38 w 82"/>
                        <a:gd name="T71" fmla="*/ 8 h 67"/>
                        <a:gd name="T72" fmla="*/ 31 w 82"/>
                        <a:gd name="T73" fmla="*/ 0 h 67"/>
                        <a:gd name="T74" fmla="*/ 25 w 82"/>
                        <a:gd name="T75" fmla="*/ 11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82" h="67">
                          <a:moveTo>
                            <a:pt x="25" y="11"/>
                          </a:moveTo>
                          <a:cubicBezTo>
                            <a:pt x="21" y="11"/>
                            <a:pt x="19" y="10"/>
                            <a:pt x="18" y="9"/>
                          </a:cubicBezTo>
                          <a:cubicBezTo>
                            <a:pt x="16" y="8"/>
                            <a:pt x="15" y="7"/>
                            <a:pt x="13" y="7"/>
                          </a:cubicBezTo>
                          <a:lnTo>
                            <a:pt x="10" y="7"/>
                          </a:lnTo>
                          <a:lnTo>
                            <a:pt x="10" y="9"/>
                          </a:lnTo>
                          <a:cubicBezTo>
                            <a:pt x="13" y="11"/>
                            <a:pt x="14" y="15"/>
                            <a:pt x="14" y="19"/>
                          </a:cubicBezTo>
                          <a:cubicBezTo>
                            <a:pt x="14" y="23"/>
                            <a:pt x="13" y="25"/>
                            <a:pt x="12" y="27"/>
                          </a:cubicBezTo>
                          <a:cubicBezTo>
                            <a:pt x="11" y="28"/>
                            <a:pt x="10" y="29"/>
                            <a:pt x="10" y="31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3" y="34"/>
                            <a:pt x="14" y="35"/>
                            <a:pt x="14" y="38"/>
                          </a:cubicBezTo>
                          <a:cubicBezTo>
                            <a:pt x="14" y="43"/>
                            <a:pt x="10" y="46"/>
                            <a:pt x="6" y="49"/>
                          </a:cubicBezTo>
                          <a:cubicBezTo>
                            <a:pt x="3" y="52"/>
                            <a:pt x="0" y="54"/>
                            <a:pt x="0" y="57"/>
                          </a:cubicBezTo>
                          <a:cubicBezTo>
                            <a:pt x="0" y="61"/>
                            <a:pt x="21" y="66"/>
                            <a:pt x="29" y="67"/>
                          </a:cubicBezTo>
                          <a:cubicBezTo>
                            <a:pt x="29" y="66"/>
                            <a:pt x="29" y="66"/>
                            <a:pt x="29" y="65"/>
                          </a:cubicBezTo>
                          <a:cubicBezTo>
                            <a:pt x="29" y="63"/>
                            <a:pt x="29" y="62"/>
                            <a:pt x="28" y="61"/>
                          </a:cubicBezTo>
                          <a:cubicBezTo>
                            <a:pt x="28" y="60"/>
                            <a:pt x="27" y="58"/>
                            <a:pt x="27" y="56"/>
                          </a:cubicBezTo>
                          <a:cubicBezTo>
                            <a:pt x="27" y="53"/>
                            <a:pt x="28" y="50"/>
                            <a:pt x="31" y="47"/>
                          </a:cubicBezTo>
                          <a:lnTo>
                            <a:pt x="31" y="47"/>
                          </a:lnTo>
                          <a:lnTo>
                            <a:pt x="32" y="47"/>
                          </a:lnTo>
                          <a:cubicBezTo>
                            <a:pt x="33" y="48"/>
                            <a:pt x="35" y="48"/>
                            <a:pt x="38" y="49"/>
                          </a:cubicBezTo>
                          <a:cubicBezTo>
                            <a:pt x="38" y="46"/>
                            <a:pt x="40" y="43"/>
                            <a:pt x="43" y="43"/>
                          </a:cubicBezTo>
                          <a:cubicBezTo>
                            <a:pt x="48" y="43"/>
                            <a:pt x="54" y="47"/>
                            <a:pt x="60" y="50"/>
                          </a:cubicBezTo>
                          <a:cubicBezTo>
                            <a:pt x="64" y="53"/>
                            <a:pt x="68" y="55"/>
                            <a:pt x="70" y="55"/>
                          </a:cubicBezTo>
                          <a:cubicBezTo>
                            <a:pt x="77" y="55"/>
                            <a:pt x="81" y="49"/>
                            <a:pt x="82" y="43"/>
                          </a:cubicBezTo>
                          <a:cubicBezTo>
                            <a:pt x="78" y="39"/>
                            <a:pt x="76" y="33"/>
                            <a:pt x="76" y="30"/>
                          </a:cubicBezTo>
                          <a:cubicBezTo>
                            <a:pt x="76" y="29"/>
                            <a:pt x="76" y="28"/>
                            <a:pt x="76" y="26"/>
                          </a:cubicBezTo>
                          <a:cubicBezTo>
                            <a:pt x="76" y="25"/>
                            <a:pt x="76" y="24"/>
                            <a:pt x="76" y="24"/>
                          </a:cubicBezTo>
                          <a:cubicBezTo>
                            <a:pt x="76" y="23"/>
                            <a:pt x="75" y="23"/>
                            <a:pt x="74" y="23"/>
                          </a:cubicBezTo>
                          <a:cubicBezTo>
                            <a:pt x="74" y="23"/>
                            <a:pt x="72" y="23"/>
                            <a:pt x="71" y="24"/>
                          </a:cubicBezTo>
                          <a:cubicBezTo>
                            <a:pt x="69" y="24"/>
                            <a:pt x="67" y="24"/>
                            <a:pt x="65" y="24"/>
                          </a:cubicBezTo>
                          <a:cubicBezTo>
                            <a:pt x="60" y="24"/>
                            <a:pt x="59" y="20"/>
                            <a:pt x="58" y="17"/>
                          </a:cubicBezTo>
                          <a:cubicBezTo>
                            <a:pt x="58" y="16"/>
                            <a:pt x="57" y="14"/>
                            <a:pt x="56" y="14"/>
                          </a:cubicBezTo>
                          <a:cubicBezTo>
                            <a:pt x="55" y="13"/>
                            <a:pt x="53" y="13"/>
                            <a:pt x="51" y="13"/>
                          </a:cubicBezTo>
                          <a:cubicBezTo>
                            <a:pt x="51" y="13"/>
                            <a:pt x="50" y="13"/>
                            <a:pt x="49" y="13"/>
                          </a:cubicBezTo>
                          <a:cubicBezTo>
                            <a:pt x="48" y="13"/>
                            <a:pt x="46" y="13"/>
                            <a:pt x="43" y="12"/>
                          </a:cubicBezTo>
                          <a:cubicBezTo>
                            <a:pt x="42" y="12"/>
                            <a:pt x="41" y="11"/>
                            <a:pt x="38" y="8"/>
                          </a:cubicBezTo>
                          <a:cubicBezTo>
                            <a:pt x="37" y="7"/>
                            <a:pt x="34" y="4"/>
                            <a:pt x="31" y="0"/>
                          </a:cubicBezTo>
                          <a:cubicBezTo>
                            <a:pt x="31" y="6"/>
                            <a:pt x="30" y="11"/>
                            <a:pt x="25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0" name="Freeform 1138">
                      <a:extLst>
                        <a:ext uri="{FF2B5EF4-FFF2-40B4-BE49-F238E27FC236}">
                          <a16:creationId xmlns:a16="http://schemas.microsoft.com/office/drawing/2014/main" id="{45B35805-4BF1-FF86-28B7-B0835731CD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7942" y="4583628"/>
                      <a:ext cx="22554" cy="24434"/>
                    </a:xfrm>
                    <a:custGeom>
                      <a:avLst/>
                      <a:gdLst>
                        <a:gd name="T0" fmla="*/ 36 w 52"/>
                        <a:gd name="T1" fmla="*/ 49 h 56"/>
                        <a:gd name="T2" fmla="*/ 38 w 52"/>
                        <a:gd name="T3" fmla="*/ 49 h 56"/>
                        <a:gd name="T4" fmla="*/ 44 w 52"/>
                        <a:gd name="T5" fmla="*/ 34 h 56"/>
                        <a:gd name="T6" fmla="*/ 48 w 52"/>
                        <a:gd name="T7" fmla="*/ 27 h 56"/>
                        <a:gd name="T8" fmla="*/ 50 w 52"/>
                        <a:gd name="T9" fmla="*/ 22 h 56"/>
                        <a:gd name="T10" fmla="*/ 52 w 52"/>
                        <a:gd name="T11" fmla="*/ 19 h 56"/>
                        <a:gd name="T12" fmla="*/ 47 w 52"/>
                        <a:gd name="T13" fmla="*/ 10 h 56"/>
                        <a:gd name="T14" fmla="*/ 42 w 52"/>
                        <a:gd name="T15" fmla="*/ 0 h 56"/>
                        <a:gd name="T16" fmla="*/ 35 w 52"/>
                        <a:gd name="T17" fmla="*/ 4 h 56"/>
                        <a:gd name="T18" fmla="*/ 32 w 52"/>
                        <a:gd name="T19" fmla="*/ 2 h 56"/>
                        <a:gd name="T20" fmla="*/ 30 w 52"/>
                        <a:gd name="T21" fmla="*/ 1 h 56"/>
                        <a:gd name="T22" fmla="*/ 29 w 52"/>
                        <a:gd name="T23" fmla="*/ 3 h 56"/>
                        <a:gd name="T24" fmla="*/ 24 w 52"/>
                        <a:gd name="T25" fmla="*/ 7 h 56"/>
                        <a:gd name="T26" fmla="*/ 18 w 52"/>
                        <a:gd name="T27" fmla="*/ 3 h 56"/>
                        <a:gd name="T28" fmla="*/ 13 w 52"/>
                        <a:gd name="T29" fmla="*/ 1 h 56"/>
                        <a:gd name="T30" fmla="*/ 5 w 52"/>
                        <a:gd name="T31" fmla="*/ 5 h 56"/>
                        <a:gd name="T32" fmla="*/ 0 w 52"/>
                        <a:gd name="T33" fmla="*/ 9 h 56"/>
                        <a:gd name="T34" fmla="*/ 2 w 52"/>
                        <a:gd name="T35" fmla="*/ 18 h 56"/>
                        <a:gd name="T36" fmla="*/ 3 w 52"/>
                        <a:gd name="T37" fmla="*/ 26 h 56"/>
                        <a:gd name="T38" fmla="*/ 7 w 52"/>
                        <a:gd name="T39" fmla="*/ 31 h 56"/>
                        <a:gd name="T40" fmla="*/ 13 w 52"/>
                        <a:gd name="T41" fmla="*/ 40 h 56"/>
                        <a:gd name="T42" fmla="*/ 13 w 52"/>
                        <a:gd name="T43" fmla="*/ 43 h 56"/>
                        <a:gd name="T44" fmla="*/ 20 w 52"/>
                        <a:gd name="T45" fmla="*/ 56 h 56"/>
                        <a:gd name="T46" fmla="*/ 25 w 52"/>
                        <a:gd name="T47" fmla="*/ 56 h 56"/>
                        <a:gd name="T48" fmla="*/ 36 w 52"/>
                        <a:gd name="T49" fmla="*/ 49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2" h="56">
                          <a:moveTo>
                            <a:pt x="36" y="49"/>
                          </a:moveTo>
                          <a:lnTo>
                            <a:pt x="38" y="49"/>
                          </a:lnTo>
                          <a:cubicBezTo>
                            <a:pt x="41" y="39"/>
                            <a:pt x="43" y="34"/>
                            <a:pt x="44" y="34"/>
                          </a:cubicBezTo>
                          <a:lnTo>
                            <a:pt x="48" y="27"/>
                          </a:lnTo>
                          <a:cubicBezTo>
                            <a:pt x="48" y="25"/>
                            <a:pt x="49" y="23"/>
                            <a:pt x="50" y="22"/>
                          </a:cubicBezTo>
                          <a:cubicBezTo>
                            <a:pt x="51" y="21"/>
                            <a:pt x="52" y="20"/>
                            <a:pt x="52" y="19"/>
                          </a:cubicBezTo>
                          <a:cubicBezTo>
                            <a:pt x="52" y="14"/>
                            <a:pt x="50" y="12"/>
                            <a:pt x="47" y="10"/>
                          </a:cubicBezTo>
                          <a:cubicBezTo>
                            <a:pt x="45" y="8"/>
                            <a:pt x="42" y="5"/>
                            <a:pt x="42" y="0"/>
                          </a:cubicBezTo>
                          <a:cubicBezTo>
                            <a:pt x="40" y="2"/>
                            <a:pt x="37" y="4"/>
                            <a:pt x="35" y="4"/>
                          </a:cubicBezTo>
                          <a:cubicBezTo>
                            <a:pt x="33" y="4"/>
                            <a:pt x="33" y="3"/>
                            <a:pt x="32" y="2"/>
                          </a:cubicBezTo>
                          <a:cubicBezTo>
                            <a:pt x="31" y="2"/>
                            <a:pt x="31" y="1"/>
                            <a:pt x="30" y="1"/>
                          </a:cubicBezTo>
                          <a:cubicBezTo>
                            <a:pt x="30" y="1"/>
                            <a:pt x="29" y="2"/>
                            <a:pt x="29" y="3"/>
                          </a:cubicBezTo>
                          <a:cubicBezTo>
                            <a:pt x="28" y="5"/>
                            <a:pt x="27" y="7"/>
                            <a:pt x="24" y="7"/>
                          </a:cubicBezTo>
                          <a:cubicBezTo>
                            <a:pt x="21" y="7"/>
                            <a:pt x="20" y="5"/>
                            <a:pt x="18" y="3"/>
                          </a:cubicBezTo>
                          <a:cubicBezTo>
                            <a:pt x="17" y="2"/>
                            <a:pt x="15" y="1"/>
                            <a:pt x="13" y="1"/>
                          </a:cubicBezTo>
                          <a:cubicBezTo>
                            <a:pt x="9" y="1"/>
                            <a:pt x="7" y="3"/>
                            <a:pt x="5" y="5"/>
                          </a:cubicBezTo>
                          <a:cubicBezTo>
                            <a:pt x="4" y="7"/>
                            <a:pt x="2" y="8"/>
                            <a:pt x="0" y="9"/>
                          </a:cubicBezTo>
                          <a:cubicBezTo>
                            <a:pt x="1" y="12"/>
                            <a:pt x="1" y="15"/>
                            <a:pt x="2" y="18"/>
                          </a:cubicBezTo>
                          <a:cubicBezTo>
                            <a:pt x="2" y="21"/>
                            <a:pt x="2" y="24"/>
                            <a:pt x="3" y="26"/>
                          </a:cubicBezTo>
                          <a:cubicBezTo>
                            <a:pt x="4" y="28"/>
                            <a:pt x="5" y="29"/>
                            <a:pt x="7" y="31"/>
                          </a:cubicBezTo>
                          <a:cubicBezTo>
                            <a:pt x="10" y="33"/>
                            <a:pt x="13" y="35"/>
                            <a:pt x="13" y="40"/>
                          </a:cubicBezTo>
                          <a:lnTo>
                            <a:pt x="13" y="43"/>
                          </a:lnTo>
                          <a:cubicBezTo>
                            <a:pt x="13" y="47"/>
                            <a:pt x="16" y="54"/>
                            <a:pt x="20" y="56"/>
                          </a:cubicBezTo>
                          <a:lnTo>
                            <a:pt x="25" y="56"/>
                          </a:lnTo>
                          <a:cubicBezTo>
                            <a:pt x="25" y="49"/>
                            <a:pt x="32" y="49"/>
                            <a:pt x="36" y="4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1" name="Freeform 1139">
                      <a:extLst>
                        <a:ext uri="{FF2B5EF4-FFF2-40B4-BE49-F238E27FC236}">
                          <a16:creationId xmlns:a16="http://schemas.microsoft.com/office/drawing/2014/main" id="{0638D3E0-5309-F2EC-371B-CA12D3A739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694516"/>
                      <a:ext cx="24434" cy="45107"/>
                    </a:xfrm>
                    <a:custGeom>
                      <a:avLst/>
                      <a:gdLst>
                        <a:gd name="T0" fmla="*/ 53 w 58"/>
                        <a:gd name="T1" fmla="*/ 53 h 106"/>
                        <a:gd name="T2" fmla="*/ 48 w 58"/>
                        <a:gd name="T3" fmla="*/ 51 h 106"/>
                        <a:gd name="T4" fmla="*/ 40 w 58"/>
                        <a:gd name="T5" fmla="*/ 43 h 106"/>
                        <a:gd name="T6" fmla="*/ 44 w 58"/>
                        <a:gd name="T7" fmla="*/ 35 h 106"/>
                        <a:gd name="T8" fmla="*/ 48 w 58"/>
                        <a:gd name="T9" fmla="*/ 31 h 106"/>
                        <a:gd name="T10" fmla="*/ 46 w 58"/>
                        <a:gd name="T11" fmla="*/ 29 h 106"/>
                        <a:gd name="T12" fmla="*/ 45 w 58"/>
                        <a:gd name="T13" fmla="*/ 28 h 106"/>
                        <a:gd name="T14" fmla="*/ 40 w 58"/>
                        <a:gd name="T15" fmla="*/ 20 h 106"/>
                        <a:gd name="T16" fmla="*/ 46 w 58"/>
                        <a:gd name="T17" fmla="*/ 10 h 106"/>
                        <a:gd name="T18" fmla="*/ 45 w 58"/>
                        <a:gd name="T19" fmla="*/ 7 h 106"/>
                        <a:gd name="T20" fmla="*/ 39 w 58"/>
                        <a:gd name="T21" fmla="*/ 0 h 106"/>
                        <a:gd name="T22" fmla="*/ 36 w 58"/>
                        <a:gd name="T23" fmla="*/ 1 h 106"/>
                        <a:gd name="T24" fmla="*/ 31 w 58"/>
                        <a:gd name="T25" fmla="*/ 2 h 106"/>
                        <a:gd name="T26" fmla="*/ 24 w 58"/>
                        <a:gd name="T27" fmla="*/ 1 h 106"/>
                        <a:gd name="T28" fmla="*/ 18 w 58"/>
                        <a:gd name="T29" fmla="*/ 0 h 106"/>
                        <a:gd name="T30" fmla="*/ 14 w 58"/>
                        <a:gd name="T31" fmla="*/ 2 h 106"/>
                        <a:gd name="T32" fmla="*/ 17 w 58"/>
                        <a:gd name="T33" fmla="*/ 12 h 106"/>
                        <a:gd name="T34" fmla="*/ 20 w 58"/>
                        <a:gd name="T35" fmla="*/ 30 h 106"/>
                        <a:gd name="T36" fmla="*/ 27 w 58"/>
                        <a:gd name="T37" fmla="*/ 40 h 106"/>
                        <a:gd name="T38" fmla="*/ 28 w 58"/>
                        <a:gd name="T39" fmla="*/ 40 h 106"/>
                        <a:gd name="T40" fmla="*/ 28 w 58"/>
                        <a:gd name="T41" fmla="*/ 46 h 106"/>
                        <a:gd name="T42" fmla="*/ 28 w 58"/>
                        <a:gd name="T43" fmla="*/ 47 h 106"/>
                        <a:gd name="T44" fmla="*/ 26 w 58"/>
                        <a:gd name="T45" fmla="*/ 49 h 106"/>
                        <a:gd name="T46" fmla="*/ 23 w 58"/>
                        <a:gd name="T47" fmla="*/ 53 h 106"/>
                        <a:gd name="T48" fmla="*/ 24 w 58"/>
                        <a:gd name="T49" fmla="*/ 60 h 106"/>
                        <a:gd name="T50" fmla="*/ 26 w 58"/>
                        <a:gd name="T51" fmla="*/ 67 h 106"/>
                        <a:gd name="T52" fmla="*/ 14 w 58"/>
                        <a:gd name="T53" fmla="*/ 75 h 106"/>
                        <a:gd name="T54" fmla="*/ 11 w 58"/>
                        <a:gd name="T55" fmla="*/ 73 h 106"/>
                        <a:gd name="T56" fmla="*/ 10 w 58"/>
                        <a:gd name="T57" fmla="*/ 72 h 106"/>
                        <a:gd name="T58" fmla="*/ 8 w 58"/>
                        <a:gd name="T59" fmla="*/ 76 h 106"/>
                        <a:gd name="T60" fmla="*/ 9 w 58"/>
                        <a:gd name="T61" fmla="*/ 80 h 106"/>
                        <a:gd name="T62" fmla="*/ 11 w 58"/>
                        <a:gd name="T63" fmla="*/ 85 h 106"/>
                        <a:gd name="T64" fmla="*/ 5 w 58"/>
                        <a:gd name="T65" fmla="*/ 92 h 106"/>
                        <a:gd name="T66" fmla="*/ 0 w 58"/>
                        <a:gd name="T67" fmla="*/ 97 h 106"/>
                        <a:gd name="T68" fmla="*/ 4 w 58"/>
                        <a:gd name="T69" fmla="*/ 101 h 106"/>
                        <a:gd name="T70" fmla="*/ 7 w 58"/>
                        <a:gd name="T71" fmla="*/ 103 h 106"/>
                        <a:gd name="T72" fmla="*/ 10 w 58"/>
                        <a:gd name="T73" fmla="*/ 103 h 106"/>
                        <a:gd name="T74" fmla="*/ 18 w 58"/>
                        <a:gd name="T75" fmla="*/ 105 h 106"/>
                        <a:gd name="T76" fmla="*/ 25 w 58"/>
                        <a:gd name="T77" fmla="*/ 106 h 106"/>
                        <a:gd name="T78" fmla="*/ 48 w 58"/>
                        <a:gd name="T79" fmla="*/ 105 h 106"/>
                        <a:gd name="T80" fmla="*/ 48 w 58"/>
                        <a:gd name="T81" fmla="*/ 105 h 106"/>
                        <a:gd name="T82" fmla="*/ 46 w 58"/>
                        <a:gd name="T83" fmla="*/ 103 h 106"/>
                        <a:gd name="T84" fmla="*/ 45 w 58"/>
                        <a:gd name="T85" fmla="*/ 103 h 106"/>
                        <a:gd name="T86" fmla="*/ 45 w 58"/>
                        <a:gd name="T87" fmla="*/ 85 h 106"/>
                        <a:gd name="T88" fmla="*/ 47 w 58"/>
                        <a:gd name="T89" fmla="*/ 86 h 106"/>
                        <a:gd name="T90" fmla="*/ 53 w 58"/>
                        <a:gd name="T91" fmla="*/ 90 h 106"/>
                        <a:gd name="T92" fmla="*/ 56 w 58"/>
                        <a:gd name="T93" fmla="*/ 92 h 106"/>
                        <a:gd name="T94" fmla="*/ 57 w 58"/>
                        <a:gd name="T95" fmla="*/ 80 h 106"/>
                        <a:gd name="T96" fmla="*/ 57 w 58"/>
                        <a:gd name="T97" fmla="*/ 74 h 106"/>
                        <a:gd name="T98" fmla="*/ 57 w 58"/>
                        <a:gd name="T99" fmla="*/ 70 h 106"/>
                        <a:gd name="T100" fmla="*/ 53 w 58"/>
                        <a:gd name="T101" fmla="*/ 53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8" h="106">
                          <a:moveTo>
                            <a:pt x="53" y="53"/>
                          </a:moveTo>
                          <a:cubicBezTo>
                            <a:pt x="52" y="52"/>
                            <a:pt x="50" y="51"/>
                            <a:pt x="48" y="51"/>
                          </a:cubicBezTo>
                          <a:cubicBezTo>
                            <a:pt x="44" y="50"/>
                            <a:pt x="40" y="49"/>
                            <a:pt x="40" y="43"/>
                          </a:cubicBezTo>
                          <a:cubicBezTo>
                            <a:pt x="40" y="39"/>
                            <a:pt x="42" y="37"/>
                            <a:pt x="44" y="35"/>
                          </a:cubicBezTo>
                          <a:cubicBezTo>
                            <a:pt x="45" y="34"/>
                            <a:pt x="47" y="32"/>
                            <a:pt x="48" y="31"/>
                          </a:cubicBezTo>
                          <a:lnTo>
                            <a:pt x="46" y="29"/>
                          </a:lnTo>
                          <a:cubicBezTo>
                            <a:pt x="45" y="29"/>
                            <a:pt x="45" y="28"/>
                            <a:pt x="45" y="28"/>
                          </a:cubicBezTo>
                          <a:cubicBezTo>
                            <a:pt x="43" y="26"/>
                            <a:pt x="40" y="24"/>
                            <a:pt x="40" y="20"/>
                          </a:cubicBezTo>
                          <a:cubicBezTo>
                            <a:pt x="40" y="15"/>
                            <a:pt x="43" y="13"/>
                            <a:pt x="46" y="10"/>
                          </a:cubicBezTo>
                          <a:cubicBezTo>
                            <a:pt x="45" y="9"/>
                            <a:pt x="45" y="8"/>
                            <a:pt x="45" y="7"/>
                          </a:cubicBezTo>
                          <a:cubicBezTo>
                            <a:pt x="44" y="3"/>
                            <a:pt x="43" y="0"/>
                            <a:pt x="39" y="0"/>
                          </a:cubicBezTo>
                          <a:cubicBezTo>
                            <a:pt x="37" y="0"/>
                            <a:pt x="37" y="0"/>
                            <a:pt x="36" y="1"/>
                          </a:cubicBezTo>
                          <a:cubicBezTo>
                            <a:pt x="34" y="1"/>
                            <a:pt x="33" y="2"/>
                            <a:pt x="31" y="2"/>
                          </a:cubicBezTo>
                          <a:cubicBezTo>
                            <a:pt x="28" y="2"/>
                            <a:pt x="26" y="1"/>
                            <a:pt x="24" y="1"/>
                          </a:cubicBezTo>
                          <a:cubicBezTo>
                            <a:pt x="23" y="0"/>
                            <a:pt x="21" y="0"/>
                            <a:pt x="18" y="0"/>
                          </a:cubicBezTo>
                          <a:cubicBezTo>
                            <a:pt x="16" y="0"/>
                            <a:pt x="15" y="0"/>
                            <a:pt x="14" y="2"/>
                          </a:cubicBezTo>
                          <a:cubicBezTo>
                            <a:pt x="15" y="6"/>
                            <a:pt x="16" y="9"/>
                            <a:pt x="17" y="12"/>
                          </a:cubicBezTo>
                          <a:cubicBezTo>
                            <a:pt x="18" y="16"/>
                            <a:pt x="20" y="21"/>
                            <a:pt x="20" y="30"/>
                          </a:cubicBezTo>
                          <a:cubicBezTo>
                            <a:pt x="20" y="37"/>
                            <a:pt x="21" y="40"/>
                            <a:pt x="27" y="40"/>
                          </a:cubicBezTo>
                          <a:lnTo>
                            <a:pt x="28" y="40"/>
                          </a:lnTo>
                          <a:lnTo>
                            <a:pt x="28" y="46"/>
                          </a:lnTo>
                          <a:lnTo>
                            <a:pt x="28" y="47"/>
                          </a:lnTo>
                          <a:cubicBezTo>
                            <a:pt x="27" y="48"/>
                            <a:pt x="26" y="49"/>
                            <a:pt x="26" y="49"/>
                          </a:cubicBezTo>
                          <a:cubicBezTo>
                            <a:pt x="24" y="51"/>
                            <a:pt x="23" y="52"/>
                            <a:pt x="23" y="53"/>
                          </a:cubicBezTo>
                          <a:cubicBezTo>
                            <a:pt x="23" y="56"/>
                            <a:pt x="24" y="58"/>
                            <a:pt x="24" y="60"/>
                          </a:cubicBezTo>
                          <a:cubicBezTo>
                            <a:pt x="25" y="62"/>
                            <a:pt x="26" y="64"/>
                            <a:pt x="26" y="67"/>
                          </a:cubicBezTo>
                          <a:cubicBezTo>
                            <a:pt x="26" y="71"/>
                            <a:pt x="16" y="75"/>
                            <a:pt x="14" y="75"/>
                          </a:cubicBezTo>
                          <a:cubicBezTo>
                            <a:pt x="13" y="75"/>
                            <a:pt x="12" y="74"/>
                            <a:pt x="11" y="73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8" y="72"/>
                            <a:pt x="8" y="75"/>
                            <a:pt x="8" y="76"/>
                          </a:cubicBezTo>
                          <a:cubicBezTo>
                            <a:pt x="8" y="77"/>
                            <a:pt x="8" y="79"/>
                            <a:pt x="9" y="80"/>
                          </a:cubicBezTo>
                          <a:cubicBezTo>
                            <a:pt x="10" y="81"/>
                            <a:pt x="11" y="83"/>
                            <a:pt x="11" y="85"/>
                          </a:cubicBezTo>
                          <a:cubicBezTo>
                            <a:pt x="11" y="89"/>
                            <a:pt x="7" y="91"/>
                            <a:pt x="5" y="92"/>
                          </a:cubicBezTo>
                          <a:cubicBezTo>
                            <a:pt x="2" y="94"/>
                            <a:pt x="0" y="95"/>
                            <a:pt x="0" y="97"/>
                          </a:cubicBezTo>
                          <a:cubicBezTo>
                            <a:pt x="0" y="99"/>
                            <a:pt x="2" y="100"/>
                            <a:pt x="4" y="101"/>
                          </a:cubicBezTo>
                          <a:cubicBezTo>
                            <a:pt x="5" y="101"/>
                            <a:pt x="6" y="102"/>
                            <a:pt x="7" y="103"/>
                          </a:cubicBezTo>
                          <a:lnTo>
                            <a:pt x="10" y="103"/>
                          </a:lnTo>
                          <a:cubicBezTo>
                            <a:pt x="13" y="103"/>
                            <a:pt x="15" y="104"/>
                            <a:pt x="18" y="105"/>
                          </a:cubicBezTo>
                          <a:cubicBezTo>
                            <a:pt x="20" y="106"/>
                            <a:pt x="23" y="106"/>
                            <a:pt x="25" y="106"/>
                          </a:cubicBezTo>
                          <a:cubicBezTo>
                            <a:pt x="32" y="105"/>
                            <a:pt x="40" y="105"/>
                            <a:pt x="48" y="105"/>
                          </a:cubicBezTo>
                          <a:cubicBezTo>
                            <a:pt x="48" y="105"/>
                            <a:pt x="48" y="105"/>
                            <a:pt x="48" y="105"/>
                          </a:cubicBezTo>
                          <a:cubicBezTo>
                            <a:pt x="47" y="104"/>
                            <a:pt x="47" y="104"/>
                            <a:pt x="46" y="103"/>
                          </a:cubicBezTo>
                          <a:lnTo>
                            <a:pt x="45" y="103"/>
                          </a:lnTo>
                          <a:lnTo>
                            <a:pt x="45" y="85"/>
                          </a:lnTo>
                          <a:lnTo>
                            <a:pt x="47" y="86"/>
                          </a:lnTo>
                          <a:cubicBezTo>
                            <a:pt x="50" y="87"/>
                            <a:pt x="52" y="88"/>
                            <a:pt x="53" y="90"/>
                          </a:cubicBezTo>
                          <a:cubicBezTo>
                            <a:pt x="54" y="90"/>
                            <a:pt x="55" y="91"/>
                            <a:pt x="56" y="92"/>
                          </a:cubicBezTo>
                          <a:cubicBezTo>
                            <a:pt x="57" y="87"/>
                            <a:pt x="57" y="84"/>
                            <a:pt x="57" y="80"/>
                          </a:cubicBezTo>
                          <a:cubicBezTo>
                            <a:pt x="57" y="78"/>
                            <a:pt x="57" y="76"/>
                            <a:pt x="57" y="74"/>
                          </a:cubicBezTo>
                          <a:cubicBezTo>
                            <a:pt x="57" y="73"/>
                            <a:pt x="57" y="72"/>
                            <a:pt x="57" y="70"/>
                          </a:cubicBezTo>
                          <a:cubicBezTo>
                            <a:pt x="58" y="63"/>
                            <a:pt x="58" y="57"/>
                            <a:pt x="53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2" name="Freeform 1140">
                      <a:extLst>
                        <a:ext uri="{FF2B5EF4-FFF2-40B4-BE49-F238E27FC236}">
                          <a16:creationId xmlns:a16="http://schemas.microsoft.com/office/drawing/2014/main" id="{C33A6460-AE34-2D8E-A16B-D4EDF3350D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0956" y="4653168"/>
                      <a:ext cx="50746" cy="58264"/>
                    </a:xfrm>
                    <a:custGeom>
                      <a:avLst/>
                      <a:gdLst>
                        <a:gd name="T0" fmla="*/ 115 w 117"/>
                        <a:gd name="T1" fmla="*/ 13 h 133"/>
                        <a:gd name="T2" fmla="*/ 110 w 117"/>
                        <a:gd name="T3" fmla="*/ 6 h 133"/>
                        <a:gd name="T4" fmla="*/ 99 w 117"/>
                        <a:gd name="T5" fmla="*/ 8 h 133"/>
                        <a:gd name="T6" fmla="*/ 81 w 117"/>
                        <a:gd name="T7" fmla="*/ 0 h 133"/>
                        <a:gd name="T8" fmla="*/ 80 w 117"/>
                        <a:gd name="T9" fmla="*/ 2 h 133"/>
                        <a:gd name="T10" fmla="*/ 80 w 117"/>
                        <a:gd name="T11" fmla="*/ 7 h 133"/>
                        <a:gd name="T12" fmla="*/ 66 w 117"/>
                        <a:gd name="T13" fmla="*/ 11 h 133"/>
                        <a:gd name="T14" fmla="*/ 66 w 117"/>
                        <a:gd name="T15" fmla="*/ 14 h 133"/>
                        <a:gd name="T16" fmla="*/ 67 w 117"/>
                        <a:gd name="T17" fmla="*/ 19 h 133"/>
                        <a:gd name="T18" fmla="*/ 59 w 117"/>
                        <a:gd name="T19" fmla="*/ 19 h 133"/>
                        <a:gd name="T20" fmla="*/ 56 w 117"/>
                        <a:gd name="T21" fmla="*/ 19 h 133"/>
                        <a:gd name="T22" fmla="*/ 41 w 117"/>
                        <a:gd name="T23" fmla="*/ 39 h 133"/>
                        <a:gd name="T24" fmla="*/ 24 w 117"/>
                        <a:gd name="T25" fmla="*/ 26 h 133"/>
                        <a:gd name="T26" fmla="*/ 21 w 117"/>
                        <a:gd name="T27" fmla="*/ 29 h 133"/>
                        <a:gd name="T28" fmla="*/ 11 w 117"/>
                        <a:gd name="T29" fmla="*/ 24 h 133"/>
                        <a:gd name="T30" fmla="*/ 11 w 117"/>
                        <a:gd name="T31" fmla="*/ 37 h 133"/>
                        <a:gd name="T32" fmla="*/ 19 w 117"/>
                        <a:gd name="T33" fmla="*/ 45 h 133"/>
                        <a:gd name="T34" fmla="*/ 5 w 117"/>
                        <a:gd name="T35" fmla="*/ 49 h 133"/>
                        <a:gd name="T36" fmla="*/ 26 w 117"/>
                        <a:gd name="T37" fmla="*/ 67 h 133"/>
                        <a:gd name="T38" fmla="*/ 20 w 117"/>
                        <a:gd name="T39" fmla="*/ 81 h 133"/>
                        <a:gd name="T40" fmla="*/ 29 w 117"/>
                        <a:gd name="T41" fmla="*/ 95 h 133"/>
                        <a:gd name="T42" fmla="*/ 27 w 117"/>
                        <a:gd name="T43" fmla="*/ 105 h 133"/>
                        <a:gd name="T44" fmla="*/ 35 w 117"/>
                        <a:gd name="T45" fmla="*/ 108 h 133"/>
                        <a:gd name="T46" fmla="*/ 46 w 117"/>
                        <a:gd name="T47" fmla="*/ 107 h 133"/>
                        <a:gd name="T48" fmla="*/ 52 w 117"/>
                        <a:gd name="T49" fmla="*/ 105 h 133"/>
                        <a:gd name="T50" fmla="*/ 53 w 117"/>
                        <a:gd name="T51" fmla="*/ 102 h 133"/>
                        <a:gd name="T52" fmla="*/ 58 w 117"/>
                        <a:gd name="T53" fmla="*/ 103 h 133"/>
                        <a:gd name="T54" fmla="*/ 70 w 117"/>
                        <a:gd name="T55" fmla="*/ 122 h 133"/>
                        <a:gd name="T56" fmla="*/ 74 w 117"/>
                        <a:gd name="T57" fmla="*/ 131 h 133"/>
                        <a:gd name="T58" fmla="*/ 81 w 117"/>
                        <a:gd name="T59" fmla="*/ 133 h 133"/>
                        <a:gd name="T60" fmla="*/ 84 w 117"/>
                        <a:gd name="T61" fmla="*/ 129 h 133"/>
                        <a:gd name="T62" fmla="*/ 85 w 117"/>
                        <a:gd name="T63" fmla="*/ 127 h 133"/>
                        <a:gd name="T64" fmla="*/ 94 w 117"/>
                        <a:gd name="T65" fmla="*/ 121 h 133"/>
                        <a:gd name="T66" fmla="*/ 109 w 117"/>
                        <a:gd name="T67" fmla="*/ 106 h 133"/>
                        <a:gd name="T68" fmla="*/ 106 w 117"/>
                        <a:gd name="T69" fmla="*/ 106 h 133"/>
                        <a:gd name="T70" fmla="*/ 98 w 117"/>
                        <a:gd name="T71" fmla="*/ 105 h 133"/>
                        <a:gd name="T72" fmla="*/ 97 w 117"/>
                        <a:gd name="T73" fmla="*/ 102 h 133"/>
                        <a:gd name="T74" fmla="*/ 86 w 117"/>
                        <a:gd name="T75" fmla="*/ 86 h 133"/>
                        <a:gd name="T76" fmla="*/ 88 w 117"/>
                        <a:gd name="T77" fmla="*/ 75 h 133"/>
                        <a:gd name="T78" fmla="*/ 82 w 117"/>
                        <a:gd name="T79" fmla="*/ 64 h 133"/>
                        <a:gd name="T80" fmla="*/ 99 w 117"/>
                        <a:gd name="T81" fmla="*/ 56 h 133"/>
                        <a:gd name="T82" fmla="*/ 107 w 117"/>
                        <a:gd name="T83" fmla="*/ 56 h 133"/>
                        <a:gd name="T84" fmla="*/ 108 w 117"/>
                        <a:gd name="T85" fmla="*/ 47 h 133"/>
                        <a:gd name="T86" fmla="*/ 113 w 117"/>
                        <a:gd name="T87" fmla="*/ 28 h 1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17" h="133">
                          <a:moveTo>
                            <a:pt x="117" y="19"/>
                          </a:moveTo>
                          <a:cubicBezTo>
                            <a:pt x="117" y="17"/>
                            <a:pt x="116" y="15"/>
                            <a:pt x="115" y="13"/>
                          </a:cubicBezTo>
                          <a:cubicBezTo>
                            <a:pt x="114" y="11"/>
                            <a:pt x="113" y="9"/>
                            <a:pt x="113" y="7"/>
                          </a:cubicBezTo>
                          <a:cubicBezTo>
                            <a:pt x="112" y="6"/>
                            <a:pt x="110" y="6"/>
                            <a:pt x="110" y="6"/>
                          </a:cubicBezTo>
                          <a:cubicBezTo>
                            <a:pt x="108" y="6"/>
                            <a:pt x="107" y="6"/>
                            <a:pt x="105" y="7"/>
                          </a:cubicBezTo>
                          <a:cubicBezTo>
                            <a:pt x="103" y="7"/>
                            <a:pt x="101" y="8"/>
                            <a:pt x="99" y="8"/>
                          </a:cubicBezTo>
                          <a:cubicBezTo>
                            <a:pt x="94" y="8"/>
                            <a:pt x="91" y="6"/>
                            <a:pt x="89" y="4"/>
                          </a:cubicBezTo>
                          <a:cubicBezTo>
                            <a:pt x="87" y="2"/>
                            <a:pt x="85" y="0"/>
                            <a:pt x="81" y="0"/>
                          </a:cubicBezTo>
                          <a:cubicBezTo>
                            <a:pt x="80" y="0"/>
                            <a:pt x="80" y="0"/>
                            <a:pt x="80" y="0"/>
                          </a:cubicBezTo>
                          <a:cubicBezTo>
                            <a:pt x="80" y="1"/>
                            <a:pt x="80" y="1"/>
                            <a:pt x="80" y="2"/>
                          </a:cubicBezTo>
                          <a:cubicBezTo>
                            <a:pt x="80" y="3"/>
                            <a:pt x="80" y="5"/>
                            <a:pt x="80" y="6"/>
                          </a:cubicBezTo>
                          <a:lnTo>
                            <a:pt x="80" y="7"/>
                          </a:lnTo>
                          <a:cubicBezTo>
                            <a:pt x="77" y="11"/>
                            <a:pt x="72" y="11"/>
                            <a:pt x="68" y="11"/>
                          </a:cubicBezTo>
                          <a:cubicBezTo>
                            <a:pt x="67" y="11"/>
                            <a:pt x="66" y="11"/>
                            <a:pt x="66" y="11"/>
                          </a:cubicBezTo>
                          <a:cubicBezTo>
                            <a:pt x="65" y="11"/>
                            <a:pt x="65" y="11"/>
                            <a:pt x="65" y="11"/>
                          </a:cubicBezTo>
                          <a:cubicBezTo>
                            <a:pt x="65" y="12"/>
                            <a:pt x="65" y="13"/>
                            <a:pt x="66" y="14"/>
                          </a:cubicBezTo>
                          <a:cubicBezTo>
                            <a:pt x="66" y="15"/>
                            <a:pt x="67" y="16"/>
                            <a:pt x="67" y="18"/>
                          </a:cubicBezTo>
                          <a:lnTo>
                            <a:pt x="67" y="19"/>
                          </a:lnTo>
                          <a:lnTo>
                            <a:pt x="66" y="19"/>
                          </a:lnTo>
                          <a:cubicBezTo>
                            <a:pt x="63" y="19"/>
                            <a:pt x="61" y="19"/>
                            <a:pt x="59" y="19"/>
                          </a:cubicBezTo>
                          <a:cubicBezTo>
                            <a:pt x="58" y="18"/>
                            <a:pt x="58" y="18"/>
                            <a:pt x="57" y="18"/>
                          </a:cubicBezTo>
                          <a:cubicBezTo>
                            <a:pt x="57" y="18"/>
                            <a:pt x="56" y="18"/>
                            <a:pt x="56" y="19"/>
                          </a:cubicBezTo>
                          <a:lnTo>
                            <a:pt x="56" y="23"/>
                          </a:lnTo>
                          <a:cubicBezTo>
                            <a:pt x="56" y="29"/>
                            <a:pt x="50" y="39"/>
                            <a:pt x="41" y="39"/>
                          </a:cubicBezTo>
                          <a:cubicBezTo>
                            <a:pt x="38" y="39"/>
                            <a:pt x="35" y="36"/>
                            <a:pt x="33" y="33"/>
                          </a:cubicBezTo>
                          <a:cubicBezTo>
                            <a:pt x="30" y="29"/>
                            <a:pt x="28" y="26"/>
                            <a:pt x="24" y="26"/>
                          </a:cubicBezTo>
                          <a:cubicBezTo>
                            <a:pt x="24" y="26"/>
                            <a:pt x="24" y="26"/>
                            <a:pt x="24" y="27"/>
                          </a:cubicBezTo>
                          <a:cubicBezTo>
                            <a:pt x="23" y="27"/>
                            <a:pt x="22" y="29"/>
                            <a:pt x="21" y="29"/>
                          </a:cubicBezTo>
                          <a:cubicBezTo>
                            <a:pt x="18" y="29"/>
                            <a:pt x="17" y="27"/>
                            <a:pt x="15" y="26"/>
                          </a:cubicBezTo>
                          <a:cubicBezTo>
                            <a:pt x="14" y="25"/>
                            <a:pt x="13" y="24"/>
                            <a:pt x="11" y="24"/>
                          </a:cubicBezTo>
                          <a:cubicBezTo>
                            <a:pt x="8" y="24"/>
                            <a:pt x="3" y="28"/>
                            <a:pt x="0" y="32"/>
                          </a:cubicBezTo>
                          <a:cubicBezTo>
                            <a:pt x="4" y="35"/>
                            <a:pt x="8" y="36"/>
                            <a:pt x="11" y="37"/>
                          </a:cubicBezTo>
                          <a:cubicBezTo>
                            <a:pt x="13" y="37"/>
                            <a:pt x="14" y="37"/>
                            <a:pt x="15" y="38"/>
                          </a:cubicBezTo>
                          <a:cubicBezTo>
                            <a:pt x="19" y="41"/>
                            <a:pt x="20" y="43"/>
                            <a:pt x="19" y="45"/>
                          </a:cubicBezTo>
                          <a:cubicBezTo>
                            <a:pt x="18" y="48"/>
                            <a:pt x="14" y="49"/>
                            <a:pt x="5" y="48"/>
                          </a:cubicBezTo>
                          <a:cubicBezTo>
                            <a:pt x="5" y="48"/>
                            <a:pt x="5" y="48"/>
                            <a:pt x="5" y="49"/>
                          </a:cubicBezTo>
                          <a:cubicBezTo>
                            <a:pt x="5" y="51"/>
                            <a:pt x="5" y="54"/>
                            <a:pt x="5" y="56"/>
                          </a:cubicBezTo>
                          <a:cubicBezTo>
                            <a:pt x="13" y="56"/>
                            <a:pt x="26" y="61"/>
                            <a:pt x="26" y="67"/>
                          </a:cubicBezTo>
                          <a:cubicBezTo>
                            <a:pt x="26" y="70"/>
                            <a:pt x="25" y="72"/>
                            <a:pt x="23" y="73"/>
                          </a:cubicBezTo>
                          <a:cubicBezTo>
                            <a:pt x="22" y="75"/>
                            <a:pt x="20" y="77"/>
                            <a:pt x="20" y="81"/>
                          </a:cubicBezTo>
                          <a:cubicBezTo>
                            <a:pt x="20" y="84"/>
                            <a:pt x="22" y="86"/>
                            <a:pt x="25" y="88"/>
                          </a:cubicBezTo>
                          <a:cubicBezTo>
                            <a:pt x="27" y="90"/>
                            <a:pt x="29" y="92"/>
                            <a:pt x="29" y="95"/>
                          </a:cubicBezTo>
                          <a:cubicBezTo>
                            <a:pt x="29" y="97"/>
                            <a:pt x="29" y="99"/>
                            <a:pt x="28" y="101"/>
                          </a:cubicBezTo>
                          <a:cubicBezTo>
                            <a:pt x="28" y="102"/>
                            <a:pt x="28" y="103"/>
                            <a:pt x="27" y="105"/>
                          </a:cubicBezTo>
                          <a:cubicBezTo>
                            <a:pt x="28" y="105"/>
                            <a:pt x="28" y="105"/>
                            <a:pt x="29" y="105"/>
                          </a:cubicBezTo>
                          <a:cubicBezTo>
                            <a:pt x="32" y="105"/>
                            <a:pt x="33" y="106"/>
                            <a:pt x="35" y="108"/>
                          </a:cubicBezTo>
                          <a:cubicBezTo>
                            <a:pt x="36" y="106"/>
                            <a:pt x="39" y="105"/>
                            <a:pt x="41" y="105"/>
                          </a:cubicBezTo>
                          <a:cubicBezTo>
                            <a:pt x="43" y="105"/>
                            <a:pt x="45" y="106"/>
                            <a:pt x="46" y="107"/>
                          </a:cubicBezTo>
                          <a:cubicBezTo>
                            <a:pt x="47" y="107"/>
                            <a:pt x="48" y="108"/>
                            <a:pt x="49" y="108"/>
                          </a:cubicBezTo>
                          <a:cubicBezTo>
                            <a:pt x="50" y="108"/>
                            <a:pt x="51" y="107"/>
                            <a:pt x="52" y="105"/>
                          </a:cubicBezTo>
                          <a:cubicBezTo>
                            <a:pt x="52" y="104"/>
                            <a:pt x="52" y="103"/>
                            <a:pt x="53" y="102"/>
                          </a:cubicBezTo>
                          <a:lnTo>
                            <a:pt x="53" y="102"/>
                          </a:lnTo>
                          <a:lnTo>
                            <a:pt x="58" y="102"/>
                          </a:lnTo>
                          <a:lnTo>
                            <a:pt x="58" y="103"/>
                          </a:lnTo>
                          <a:cubicBezTo>
                            <a:pt x="58" y="108"/>
                            <a:pt x="61" y="112"/>
                            <a:pt x="65" y="115"/>
                          </a:cubicBezTo>
                          <a:cubicBezTo>
                            <a:pt x="67" y="117"/>
                            <a:pt x="69" y="120"/>
                            <a:pt x="70" y="122"/>
                          </a:cubicBezTo>
                          <a:cubicBezTo>
                            <a:pt x="70" y="124"/>
                            <a:pt x="71" y="125"/>
                            <a:pt x="71" y="126"/>
                          </a:cubicBezTo>
                          <a:cubicBezTo>
                            <a:pt x="71" y="130"/>
                            <a:pt x="72" y="131"/>
                            <a:pt x="74" y="131"/>
                          </a:cubicBezTo>
                          <a:cubicBezTo>
                            <a:pt x="76" y="131"/>
                            <a:pt x="78" y="132"/>
                            <a:pt x="79" y="132"/>
                          </a:cubicBezTo>
                          <a:cubicBezTo>
                            <a:pt x="80" y="133"/>
                            <a:pt x="81" y="133"/>
                            <a:pt x="81" y="133"/>
                          </a:cubicBezTo>
                          <a:cubicBezTo>
                            <a:pt x="83" y="133"/>
                            <a:pt x="84" y="133"/>
                            <a:pt x="84" y="130"/>
                          </a:cubicBezTo>
                          <a:lnTo>
                            <a:pt x="84" y="129"/>
                          </a:lnTo>
                          <a:lnTo>
                            <a:pt x="84" y="129"/>
                          </a:lnTo>
                          <a:cubicBezTo>
                            <a:pt x="85" y="129"/>
                            <a:pt x="85" y="128"/>
                            <a:pt x="85" y="127"/>
                          </a:cubicBezTo>
                          <a:cubicBezTo>
                            <a:pt x="85" y="126"/>
                            <a:pt x="86" y="124"/>
                            <a:pt x="88" y="123"/>
                          </a:cubicBezTo>
                          <a:cubicBezTo>
                            <a:pt x="90" y="122"/>
                            <a:pt x="92" y="122"/>
                            <a:pt x="94" y="121"/>
                          </a:cubicBezTo>
                          <a:cubicBezTo>
                            <a:pt x="102" y="119"/>
                            <a:pt x="109" y="117"/>
                            <a:pt x="109" y="108"/>
                          </a:cubicBezTo>
                          <a:lnTo>
                            <a:pt x="109" y="106"/>
                          </a:lnTo>
                          <a:lnTo>
                            <a:pt x="106" y="106"/>
                          </a:lnTo>
                          <a:cubicBezTo>
                            <a:pt x="106" y="106"/>
                            <a:pt x="106" y="106"/>
                            <a:pt x="106" y="106"/>
                          </a:cubicBezTo>
                          <a:cubicBezTo>
                            <a:pt x="105" y="108"/>
                            <a:pt x="104" y="108"/>
                            <a:pt x="102" y="108"/>
                          </a:cubicBezTo>
                          <a:cubicBezTo>
                            <a:pt x="101" y="108"/>
                            <a:pt x="99" y="108"/>
                            <a:pt x="98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8" y="104"/>
                            <a:pt x="98" y="103"/>
                            <a:pt x="97" y="102"/>
                          </a:cubicBezTo>
                          <a:lnTo>
                            <a:pt x="97" y="100"/>
                          </a:lnTo>
                          <a:cubicBezTo>
                            <a:pt x="92" y="99"/>
                            <a:pt x="86" y="91"/>
                            <a:pt x="86" y="86"/>
                          </a:cubicBezTo>
                          <a:cubicBezTo>
                            <a:pt x="86" y="84"/>
                            <a:pt x="86" y="82"/>
                            <a:pt x="87" y="80"/>
                          </a:cubicBezTo>
                          <a:cubicBezTo>
                            <a:pt x="88" y="78"/>
                            <a:pt x="88" y="77"/>
                            <a:pt x="88" y="75"/>
                          </a:cubicBezTo>
                          <a:cubicBezTo>
                            <a:pt x="88" y="72"/>
                            <a:pt x="87" y="71"/>
                            <a:pt x="85" y="69"/>
                          </a:cubicBezTo>
                          <a:cubicBezTo>
                            <a:pt x="83" y="68"/>
                            <a:pt x="82" y="67"/>
                            <a:pt x="82" y="64"/>
                          </a:cubicBezTo>
                          <a:cubicBezTo>
                            <a:pt x="82" y="60"/>
                            <a:pt x="90" y="54"/>
                            <a:pt x="94" y="54"/>
                          </a:cubicBezTo>
                          <a:cubicBezTo>
                            <a:pt x="96" y="54"/>
                            <a:pt x="98" y="55"/>
                            <a:pt x="99" y="56"/>
                          </a:cubicBezTo>
                          <a:cubicBezTo>
                            <a:pt x="101" y="56"/>
                            <a:pt x="102" y="57"/>
                            <a:pt x="104" y="57"/>
                          </a:cubicBezTo>
                          <a:cubicBezTo>
                            <a:pt x="106" y="57"/>
                            <a:pt x="106" y="57"/>
                            <a:pt x="107" y="56"/>
                          </a:cubicBezTo>
                          <a:cubicBezTo>
                            <a:pt x="108" y="55"/>
                            <a:pt x="108" y="52"/>
                            <a:pt x="108" y="50"/>
                          </a:cubicBezTo>
                          <a:cubicBezTo>
                            <a:pt x="108" y="49"/>
                            <a:pt x="108" y="48"/>
                            <a:pt x="108" y="47"/>
                          </a:cubicBezTo>
                          <a:lnTo>
                            <a:pt x="108" y="38"/>
                          </a:lnTo>
                          <a:cubicBezTo>
                            <a:pt x="108" y="33"/>
                            <a:pt x="110" y="31"/>
                            <a:pt x="113" y="28"/>
                          </a:cubicBezTo>
                          <a:cubicBezTo>
                            <a:pt x="115" y="26"/>
                            <a:pt x="117" y="24"/>
                            <a:pt x="117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3" name="Freeform 1141">
                      <a:extLst>
                        <a:ext uri="{FF2B5EF4-FFF2-40B4-BE49-F238E27FC236}">
                          <a16:creationId xmlns:a16="http://schemas.microsoft.com/office/drawing/2014/main" id="{77AF1700-F207-61B3-0F2C-58CB0A4D4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4111" y="4609941"/>
                      <a:ext cx="28193" cy="35710"/>
                    </a:xfrm>
                    <a:custGeom>
                      <a:avLst/>
                      <a:gdLst>
                        <a:gd name="T0" fmla="*/ 56 w 63"/>
                        <a:gd name="T1" fmla="*/ 42 h 81"/>
                        <a:gd name="T2" fmla="*/ 56 w 63"/>
                        <a:gd name="T3" fmla="*/ 42 h 81"/>
                        <a:gd name="T4" fmla="*/ 58 w 63"/>
                        <a:gd name="T5" fmla="*/ 38 h 81"/>
                        <a:gd name="T6" fmla="*/ 59 w 63"/>
                        <a:gd name="T7" fmla="*/ 37 h 81"/>
                        <a:gd name="T8" fmla="*/ 59 w 63"/>
                        <a:gd name="T9" fmla="*/ 36 h 81"/>
                        <a:gd name="T10" fmla="*/ 59 w 63"/>
                        <a:gd name="T11" fmla="*/ 34 h 81"/>
                        <a:gd name="T12" fmla="*/ 60 w 63"/>
                        <a:gd name="T13" fmla="*/ 30 h 81"/>
                        <a:gd name="T14" fmla="*/ 63 w 63"/>
                        <a:gd name="T15" fmla="*/ 26 h 81"/>
                        <a:gd name="T16" fmla="*/ 49 w 63"/>
                        <a:gd name="T17" fmla="*/ 21 h 81"/>
                        <a:gd name="T18" fmla="*/ 34 w 63"/>
                        <a:gd name="T19" fmla="*/ 17 h 81"/>
                        <a:gd name="T20" fmla="*/ 28 w 63"/>
                        <a:gd name="T21" fmla="*/ 10 h 81"/>
                        <a:gd name="T22" fmla="*/ 23 w 63"/>
                        <a:gd name="T23" fmla="*/ 5 h 81"/>
                        <a:gd name="T24" fmla="*/ 17 w 63"/>
                        <a:gd name="T25" fmla="*/ 5 h 81"/>
                        <a:gd name="T26" fmla="*/ 12 w 63"/>
                        <a:gd name="T27" fmla="*/ 1 h 81"/>
                        <a:gd name="T28" fmla="*/ 11 w 63"/>
                        <a:gd name="T29" fmla="*/ 0 h 81"/>
                        <a:gd name="T30" fmla="*/ 9 w 63"/>
                        <a:gd name="T31" fmla="*/ 4 h 81"/>
                        <a:gd name="T32" fmla="*/ 7 w 63"/>
                        <a:gd name="T33" fmla="*/ 8 h 81"/>
                        <a:gd name="T34" fmla="*/ 4 w 63"/>
                        <a:gd name="T35" fmla="*/ 11 h 81"/>
                        <a:gd name="T36" fmla="*/ 0 w 63"/>
                        <a:gd name="T37" fmla="*/ 15 h 81"/>
                        <a:gd name="T38" fmla="*/ 5 w 63"/>
                        <a:gd name="T39" fmla="*/ 20 h 81"/>
                        <a:gd name="T40" fmla="*/ 9 w 63"/>
                        <a:gd name="T41" fmla="*/ 23 h 81"/>
                        <a:gd name="T42" fmla="*/ 11 w 63"/>
                        <a:gd name="T43" fmla="*/ 31 h 81"/>
                        <a:gd name="T44" fmla="*/ 13 w 63"/>
                        <a:gd name="T45" fmla="*/ 36 h 81"/>
                        <a:gd name="T46" fmla="*/ 18 w 63"/>
                        <a:gd name="T47" fmla="*/ 38 h 81"/>
                        <a:gd name="T48" fmla="*/ 26 w 63"/>
                        <a:gd name="T49" fmla="*/ 43 h 81"/>
                        <a:gd name="T50" fmla="*/ 26 w 63"/>
                        <a:gd name="T51" fmla="*/ 52 h 81"/>
                        <a:gd name="T52" fmla="*/ 26 w 63"/>
                        <a:gd name="T53" fmla="*/ 55 h 81"/>
                        <a:gd name="T54" fmla="*/ 27 w 63"/>
                        <a:gd name="T55" fmla="*/ 62 h 81"/>
                        <a:gd name="T56" fmla="*/ 30 w 63"/>
                        <a:gd name="T57" fmla="*/ 64 h 81"/>
                        <a:gd name="T58" fmla="*/ 35 w 63"/>
                        <a:gd name="T59" fmla="*/ 67 h 81"/>
                        <a:gd name="T60" fmla="*/ 42 w 63"/>
                        <a:gd name="T61" fmla="*/ 81 h 81"/>
                        <a:gd name="T62" fmla="*/ 50 w 63"/>
                        <a:gd name="T63" fmla="*/ 69 h 81"/>
                        <a:gd name="T64" fmla="*/ 58 w 63"/>
                        <a:gd name="T65" fmla="*/ 57 h 81"/>
                        <a:gd name="T66" fmla="*/ 57 w 63"/>
                        <a:gd name="T67" fmla="*/ 55 h 81"/>
                        <a:gd name="T68" fmla="*/ 56 w 63"/>
                        <a:gd name="T69" fmla="*/ 53 h 81"/>
                        <a:gd name="T70" fmla="*/ 59 w 63"/>
                        <a:gd name="T71" fmla="*/ 50 h 81"/>
                        <a:gd name="T72" fmla="*/ 61 w 63"/>
                        <a:gd name="T73" fmla="*/ 47 h 81"/>
                        <a:gd name="T74" fmla="*/ 57 w 63"/>
                        <a:gd name="T75" fmla="*/ 43 h 81"/>
                        <a:gd name="T76" fmla="*/ 56 w 63"/>
                        <a:gd name="T77" fmla="*/ 42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63" h="81">
                          <a:moveTo>
                            <a:pt x="56" y="42"/>
                          </a:moveTo>
                          <a:lnTo>
                            <a:pt x="56" y="42"/>
                          </a:lnTo>
                          <a:cubicBezTo>
                            <a:pt x="56" y="39"/>
                            <a:pt x="57" y="39"/>
                            <a:pt x="58" y="38"/>
                          </a:cubicBezTo>
                          <a:cubicBezTo>
                            <a:pt x="59" y="38"/>
                            <a:pt x="59" y="37"/>
                            <a:pt x="59" y="37"/>
                          </a:cubicBezTo>
                          <a:cubicBezTo>
                            <a:pt x="59" y="37"/>
                            <a:pt x="59" y="37"/>
                            <a:pt x="59" y="36"/>
                          </a:cubicBezTo>
                          <a:cubicBezTo>
                            <a:pt x="59" y="35"/>
                            <a:pt x="59" y="35"/>
                            <a:pt x="59" y="34"/>
                          </a:cubicBezTo>
                          <a:cubicBezTo>
                            <a:pt x="59" y="33"/>
                            <a:pt x="59" y="32"/>
                            <a:pt x="60" y="30"/>
                          </a:cubicBezTo>
                          <a:cubicBezTo>
                            <a:pt x="61" y="29"/>
                            <a:pt x="62" y="28"/>
                            <a:pt x="63" y="26"/>
                          </a:cubicBezTo>
                          <a:cubicBezTo>
                            <a:pt x="58" y="24"/>
                            <a:pt x="54" y="23"/>
                            <a:pt x="49" y="21"/>
                          </a:cubicBezTo>
                          <a:cubicBezTo>
                            <a:pt x="44" y="20"/>
                            <a:pt x="40" y="19"/>
                            <a:pt x="34" y="17"/>
                          </a:cubicBezTo>
                          <a:cubicBezTo>
                            <a:pt x="31" y="16"/>
                            <a:pt x="30" y="13"/>
                            <a:pt x="28" y="10"/>
                          </a:cubicBezTo>
                          <a:cubicBezTo>
                            <a:pt x="27" y="7"/>
                            <a:pt x="25" y="5"/>
                            <a:pt x="23" y="5"/>
                          </a:cubicBezTo>
                          <a:lnTo>
                            <a:pt x="17" y="5"/>
                          </a:lnTo>
                          <a:cubicBezTo>
                            <a:pt x="14" y="5"/>
                            <a:pt x="13" y="3"/>
                            <a:pt x="12" y="1"/>
                          </a:cubicBezTo>
                          <a:cubicBezTo>
                            <a:pt x="11" y="1"/>
                            <a:pt x="11" y="0"/>
                            <a:pt x="11" y="0"/>
                          </a:cubicBezTo>
                          <a:cubicBezTo>
                            <a:pt x="10" y="1"/>
                            <a:pt x="9" y="3"/>
                            <a:pt x="9" y="4"/>
                          </a:cubicBezTo>
                          <a:cubicBezTo>
                            <a:pt x="8" y="6"/>
                            <a:pt x="8" y="7"/>
                            <a:pt x="7" y="8"/>
                          </a:cubicBezTo>
                          <a:cubicBezTo>
                            <a:pt x="6" y="9"/>
                            <a:pt x="5" y="10"/>
                            <a:pt x="4" y="11"/>
                          </a:cubicBezTo>
                          <a:cubicBezTo>
                            <a:pt x="2" y="12"/>
                            <a:pt x="0" y="13"/>
                            <a:pt x="0" y="15"/>
                          </a:cubicBezTo>
                          <a:cubicBezTo>
                            <a:pt x="0" y="19"/>
                            <a:pt x="2" y="20"/>
                            <a:pt x="5" y="20"/>
                          </a:cubicBezTo>
                          <a:cubicBezTo>
                            <a:pt x="6" y="21"/>
                            <a:pt x="8" y="21"/>
                            <a:pt x="9" y="23"/>
                          </a:cubicBezTo>
                          <a:cubicBezTo>
                            <a:pt x="10" y="26"/>
                            <a:pt x="11" y="28"/>
                            <a:pt x="11" y="31"/>
                          </a:cubicBezTo>
                          <a:cubicBezTo>
                            <a:pt x="11" y="33"/>
                            <a:pt x="11" y="35"/>
                            <a:pt x="13" y="36"/>
                          </a:cubicBezTo>
                          <a:cubicBezTo>
                            <a:pt x="14" y="37"/>
                            <a:pt x="16" y="37"/>
                            <a:pt x="18" y="38"/>
                          </a:cubicBezTo>
                          <a:cubicBezTo>
                            <a:pt x="22" y="39"/>
                            <a:pt x="26" y="40"/>
                            <a:pt x="26" y="43"/>
                          </a:cubicBezTo>
                          <a:lnTo>
                            <a:pt x="26" y="52"/>
                          </a:lnTo>
                          <a:cubicBezTo>
                            <a:pt x="26" y="53"/>
                            <a:pt x="26" y="54"/>
                            <a:pt x="26" y="55"/>
                          </a:cubicBezTo>
                          <a:cubicBezTo>
                            <a:pt x="26" y="58"/>
                            <a:pt x="26" y="59"/>
                            <a:pt x="27" y="62"/>
                          </a:cubicBezTo>
                          <a:cubicBezTo>
                            <a:pt x="28" y="63"/>
                            <a:pt x="29" y="63"/>
                            <a:pt x="30" y="64"/>
                          </a:cubicBezTo>
                          <a:cubicBezTo>
                            <a:pt x="32" y="64"/>
                            <a:pt x="34" y="65"/>
                            <a:pt x="35" y="67"/>
                          </a:cubicBezTo>
                          <a:lnTo>
                            <a:pt x="42" y="81"/>
                          </a:lnTo>
                          <a:cubicBezTo>
                            <a:pt x="43" y="76"/>
                            <a:pt x="47" y="72"/>
                            <a:pt x="50" y="69"/>
                          </a:cubicBezTo>
                          <a:cubicBezTo>
                            <a:pt x="54" y="66"/>
                            <a:pt x="58" y="63"/>
                            <a:pt x="58" y="57"/>
                          </a:cubicBezTo>
                          <a:cubicBezTo>
                            <a:pt x="58" y="56"/>
                            <a:pt x="58" y="56"/>
                            <a:pt x="57" y="55"/>
                          </a:cubicBezTo>
                          <a:cubicBezTo>
                            <a:pt x="57" y="54"/>
                            <a:pt x="56" y="54"/>
                            <a:pt x="56" y="53"/>
                          </a:cubicBezTo>
                          <a:cubicBezTo>
                            <a:pt x="56" y="51"/>
                            <a:pt x="57" y="51"/>
                            <a:pt x="59" y="50"/>
                          </a:cubicBezTo>
                          <a:cubicBezTo>
                            <a:pt x="60" y="49"/>
                            <a:pt x="61" y="48"/>
                            <a:pt x="61" y="47"/>
                          </a:cubicBezTo>
                          <a:cubicBezTo>
                            <a:pt x="61" y="46"/>
                            <a:pt x="59" y="45"/>
                            <a:pt x="57" y="43"/>
                          </a:cubicBezTo>
                          <a:lnTo>
                            <a:pt x="56" y="4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4" name="Freeform 1142">
                      <a:extLst>
                        <a:ext uri="{FF2B5EF4-FFF2-40B4-BE49-F238E27FC236}">
                          <a16:creationId xmlns:a16="http://schemas.microsoft.com/office/drawing/2014/main" id="{53D67056-DF42-9B9B-6A25-0FB81056FA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0036" y="4562954"/>
                      <a:ext cx="63902" cy="73300"/>
                    </a:xfrm>
                    <a:custGeom>
                      <a:avLst/>
                      <a:gdLst>
                        <a:gd name="T0" fmla="*/ 97 w 147"/>
                        <a:gd name="T1" fmla="*/ 112 h 172"/>
                        <a:gd name="T2" fmla="*/ 123 w 147"/>
                        <a:gd name="T3" fmla="*/ 127 h 172"/>
                        <a:gd name="T4" fmla="*/ 131 w 147"/>
                        <a:gd name="T5" fmla="*/ 118 h 172"/>
                        <a:gd name="T6" fmla="*/ 140 w 147"/>
                        <a:gd name="T7" fmla="*/ 91 h 172"/>
                        <a:gd name="T8" fmla="*/ 140 w 147"/>
                        <a:gd name="T9" fmla="*/ 73 h 172"/>
                        <a:gd name="T10" fmla="*/ 129 w 147"/>
                        <a:gd name="T11" fmla="*/ 63 h 172"/>
                        <a:gd name="T12" fmla="*/ 118 w 147"/>
                        <a:gd name="T13" fmla="*/ 68 h 172"/>
                        <a:gd name="T14" fmla="*/ 112 w 147"/>
                        <a:gd name="T15" fmla="*/ 62 h 172"/>
                        <a:gd name="T16" fmla="*/ 101 w 147"/>
                        <a:gd name="T17" fmla="*/ 63 h 172"/>
                        <a:gd name="T18" fmla="*/ 89 w 147"/>
                        <a:gd name="T19" fmla="*/ 67 h 172"/>
                        <a:gd name="T20" fmla="*/ 77 w 147"/>
                        <a:gd name="T21" fmla="*/ 65 h 172"/>
                        <a:gd name="T22" fmla="*/ 74 w 147"/>
                        <a:gd name="T23" fmla="*/ 60 h 172"/>
                        <a:gd name="T24" fmla="*/ 72 w 147"/>
                        <a:gd name="T25" fmla="*/ 45 h 172"/>
                        <a:gd name="T26" fmla="*/ 78 w 147"/>
                        <a:gd name="T27" fmla="*/ 37 h 172"/>
                        <a:gd name="T28" fmla="*/ 87 w 147"/>
                        <a:gd name="T29" fmla="*/ 14 h 172"/>
                        <a:gd name="T30" fmla="*/ 84 w 147"/>
                        <a:gd name="T31" fmla="*/ 2 h 172"/>
                        <a:gd name="T32" fmla="*/ 80 w 147"/>
                        <a:gd name="T33" fmla="*/ 1 h 172"/>
                        <a:gd name="T34" fmla="*/ 73 w 147"/>
                        <a:gd name="T35" fmla="*/ 0 h 172"/>
                        <a:gd name="T36" fmla="*/ 57 w 147"/>
                        <a:gd name="T37" fmla="*/ 19 h 172"/>
                        <a:gd name="T38" fmla="*/ 50 w 147"/>
                        <a:gd name="T39" fmla="*/ 54 h 172"/>
                        <a:gd name="T40" fmla="*/ 30 w 147"/>
                        <a:gd name="T41" fmla="*/ 60 h 172"/>
                        <a:gd name="T42" fmla="*/ 22 w 147"/>
                        <a:gd name="T43" fmla="*/ 62 h 172"/>
                        <a:gd name="T44" fmla="*/ 16 w 147"/>
                        <a:gd name="T45" fmla="*/ 68 h 172"/>
                        <a:gd name="T46" fmla="*/ 29 w 147"/>
                        <a:gd name="T47" fmla="*/ 85 h 172"/>
                        <a:gd name="T48" fmla="*/ 28 w 147"/>
                        <a:gd name="T49" fmla="*/ 90 h 172"/>
                        <a:gd name="T50" fmla="*/ 18 w 147"/>
                        <a:gd name="T51" fmla="*/ 94 h 172"/>
                        <a:gd name="T52" fmla="*/ 11 w 147"/>
                        <a:gd name="T53" fmla="*/ 91 h 172"/>
                        <a:gd name="T54" fmla="*/ 4 w 147"/>
                        <a:gd name="T55" fmla="*/ 106 h 172"/>
                        <a:gd name="T56" fmla="*/ 10 w 147"/>
                        <a:gd name="T57" fmla="*/ 109 h 172"/>
                        <a:gd name="T58" fmla="*/ 15 w 147"/>
                        <a:gd name="T59" fmla="*/ 112 h 172"/>
                        <a:gd name="T60" fmla="*/ 30 w 147"/>
                        <a:gd name="T61" fmla="*/ 115 h 172"/>
                        <a:gd name="T62" fmla="*/ 33 w 147"/>
                        <a:gd name="T63" fmla="*/ 119 h 172"/>
                        <a:gd name="T64" fmla="*/ 37 w 147"/>
                        <a:gd name="T65" fmla="*/ 120 h 172"/>
                        <a:gd name="T66" fmla="*/ 41 w 147"/>
                        <a:gd name="T67" fmla="*/ 127 h 172"/>
                        <a:gd name="T68" fmla="*/ 42 w 147"/>
                        <a:gd name="T69" fmla="*/ 134 h 172"/>
                        <a:gd name="T70" fmla="*/ 46 w 147"/>
                        <a:gd name="T71" fmla="*/ 141 h 172"/>
                        <a:gd name="T72" fmla="*/ 42 w 147"/>
                        <a:gd name="T73" fmla="*/ 149 h 172"/>
                        <a:gd name="T74" fmla="*/ 53 w 147"/>
                        <a:gd name="T75" fmla="*/ 168 h 172"/>
                        <a:gd name="T76" fmla="*/ 59 w 147"/>
                        <a:gd name="T77" fmla="*/ 154 h 172"/>
                        <a:gd name="T78" fmla="*/ 64 w 147"/>
                        <a:gd name="T79" fmla="*/ 142 h 172"/>
                        <a:gd name="T80" fmla="*/ 65 w 147"/>
                        <a:gd name="T81" fmla="*/ 135 h 172"/>
                        <a:gd name="T82" fmla="*/ 76 w 147"/>
                        <a:gd name="T83" fmla="*/ 133 h 172"/>
                        <a:gd name="T84" fmla="*/ 87 w 147"/>
                        <a:gd name="T85" fmla="*/ 123 h 1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47" h="172">
                          <a:moveTo>
                            <a:pt x="87" y="123"/>
                          </a:moveTo>
                          <a:cubicBezTo>
                            <a:pt x="89" y="118"/>
                            <a:pt x="91" y="112"/>
                            <a:pt x="97" y="112"/>
                          </a:cubicBezTo>
                          <a:cubicBezTo>
                            <a:pt x="102" y="112"/>
                            <a:pt x="108" y="117"/>
                            <a:pt x="115" y="121"/>
                          </a:cubicBezTo>
                          <a:cubicBezTo>
                            <a:pt x="118" y="124"/>
                            <a:pt x="120" y="126"/>
                            <a:pt x="123" y="127"/>
                          </a:cubicBezTo>
                          <a:cubicBezTo>
                            <a:pt x="124" y="123"/>
                            <a:pt x="127" y="120"/>
                            <a:pt x="130" y="119"/>
                          </a:cubicBezTo>
                          <a:lnTo>
                            <a:pt x="131" y="118"/>
                          </a:lnTo>
                          <a:lnTo>
                            <a:pt x="131" y="102"/>
                          </a:lnTo>
                          <a:cubicBezTo>
                            <a:pt x="131" y="96"/>
                            <a:pt x="135" y="93"/>
                            <a:pt x="140" y="91"/>
                          </a:cubicBezTo>
                          <a:cubicBezTo>
                            <a:pt x="143" y="88"/>
                            <a:pt x="147" y="86"/>
                            <a:pt x="147" y="81"/>
                          </a:cubicBezTo>
                          <a:cubicBezTo>
                            <a:pt x="147" y="77"/>
                            <a:pt x="144" y="75"/>
                            <a:pt x="140" y="73"/>
                          </a:cubicBezTo>
                          <a:cubicBezTo>
                            <a:pt x="137" y="71"/>
                            <a:pt x="132" y="69"/>
                            <a:pt x="132" y="63"/>
                          </a:cubicBezTo>
                          <a:lnTo>
                            <a:pt x="129" y="63"/>
                          </a:lnTo>
                          <a:cubicBezTo>
                            <a:pt x="127" y="63"/>
                            <a:pt x="125" y="65"/>
                            <a:pt x="124" y="66"/>
                          </a:cubicBezTo>
                          <a:cubicBezTo>
                            <a:pt x="122" y="67"/>
                            <a:pt x="121" y="68"/>
                            <a:pt x="118" y="68"/>
                          </a:cubicBezTo>
                          <a:cubicBezTo>
                            <a:pt x="116" y="68"/>
                            <a:pt x="114" y="66"/>
                            <a:pt x="113" y="62"/>
                          </a:cubicBezTo>
                          <a:cubicBezTo>
                            <a:pt x="113" y="62"/>
                            <a:pt x="113" y="62"/>
                            <a:pt x="112" y="62"/>
                          </a:cubicBezTo>
                          <a:cubicBezTo>
                            <a:pt x="111" y="63"/>
                            <a:pt x="109" y="63"/>
                            <a:pt x="107" y="63"/>
                          </a:cubicBezTo>
                          <a:cubicBezTo>
                            <a:pt x="104" y="63"/>
                            <a:pt x="103" y="63"/>
                            <a:pt x="101" y="63"/>
                          </a:cubicBezTo>
                          <a:cubicBezTo>
                            <a:pt x="100" y="62"/>
                            <a:pt x="99" y="62"/>
                            <a:pt x="97" y="62"/>
                          </a:cubicBezTo>
                          <a:cubicBezTo>
                            <a:pt x="93" y="62"/>
                            <a:pt x="91" y="65"/>
                            <a:pt x="89" y="67"/>
                          </a:cubicBezTo>
                          <a:cubicBezTo>
                            <a:pt x="87" y="69"/>
                            <a:pt x="86" y="71"/>
                            <a:pt x="83" y="71"/>
                          </a:cubicBezTo>
                          <a:cubicBezTo>
                            <a:pt x="79" y="71"/>
                            <a:pt x="78" y="68"/>
                            <a:pt x="77" y="65"/>
                          </a:cubicBezTo>
                          <a:cubicBezTo>
                            <a:pt x="76" y="63"/>
                            <a:pt x="76" y="61"/>
                            <a:pt x="75" y="60"/>
                          </a:cubicBezTo>
                          <a:lnTo>
                            <a:pt x="74" y="60"/>
                          </a:lnTo>
                          <a:lnTo>
                            <a:pt x="78" y="50"/>
                          </a:lnTo>
                          <a:cubicBezTo>
                            <a:pt x="76" y="50"/>
                            <a:pt x="72" y="48"/>
                            <a:pt x="72" y="45"/>
                          </a:cubicBezTo>
                          <a:cubicBezTo>
                            <a:pt x="72" y="42"/>
                            <a:pt x="74" y="40"/>
                            <a:pt x="76" y="39"/>
                          </a:cubicBezTo>
                          <a:cubicBezTo>
                            <a:pt x="77" y="38"/>
                            <a:pt x="78" y="38"/>
                            <a:pt x="78" y="37"/>
                          </a:cubicBezTo>
                          <a:cubicBezTo>
                            <a:pt x="79" y="34"/>
                            <a:pt x="80" y="31"/>
                            <a:pt x="81" y="28"/>
                          </a:cubicBezTo>
                          <a:cubicBezTo>
                            <a:pt x="82" y="24"/>
                            <a:pt x="84" y="18"/>
                            <a:pt x="87" y="14"/>
                          </a:cubicBezTo>
                          <a:cubicBezTo>
                            <a:pt x="86" y="13"/>
                            <a:pt x="86" y="11"/>
                            <a:pt x="86" y="9"/>
                          </a:cubicBezTo>
                          <a:cubicBezTo>
                            <a:pt x="86" y="7"/>
                            <a:pt x="86" y="4"/>
                            <a:pt x="84" y="2"/>
                          </a:cubicBezTo>
                          <a:cubicBezTo>
                            <a:pt x="84" y="1"/>
                            <a:pt x="84" y="1"/>
                            <a:pt x="83" y="1"/>
                          </a:cubicBezTo>
                          <a:cubicBezTo>
                            <a:pt x="82" y="1"/>
                            <a:pt x="81" y="1"/>
                            <a:pt x="80" y="1"/>
                          </a:cubicBezTo>
                          <a:cubicBezTo>
                            <a:pt x="79" y="1"/>
                            <a:pt x="77" y="2"/>
                            <a:pt x="76" y="2"/>
                          </a:cubicBezTo>
                          <a:cubicBezTo>
                            <a:pt x="75" y="2"/>
                            <a:pt x="74" y="1"/>
                            <a:pt x="73" y="0"/>
                          </a:cubicBezTo>
                          <a:cubicBezTo>
                            <a:pt x="69" y="4"/>
                            <a:pt x="64" y="9"/>
                            <a:pt x="60" y="15"/>
                          </a:cubicBezTo>
                          <a:cubicBezTo>
                            <a:pt x="59" y="17"/>
                            <a:pt x="58" y="18"/>
                            <a:pt x="57" y="19"/>
                          </a:cubicBezTo>
                          <a:cubicBezTo>
                            <a:pt x="56" y="26"/>
                            <a:pt x="54" y="30"/>
                            <a:pt x="53" y="35"/>
                          </a:cubicBezTo>
                          <a:cubicBezTo>
                            <a:pt x="51" y="41"/>
                            <a:pt x="50" y="46"/>
                            <a:pt x="50" y="54"/>
                          </a:cubicBezTo>
                          <a:cubicBezTo>
                            <a:pt x="50" y="58"/>
                            <a:pt x="46" y="60"/>
                            <a:pt x="39" y="60"/>
                          </a:cubicBezTo>
                          <a:cubicBezTo>
                            <a:pt x="36" y="60"/>
                            <a:pt x="33" y="60"/>
                            <a:pt x="30" y="60"/>
                          </a:cubicBezTo>
                          <a:cubicBezTo>
                            <a:pt x="28" y="60"/>
                            <a:pt x="25" y="59"/>
                            <a:pt x="24" y="60"/>
                          </a:cubicBezTo>
                          <a:cubicBezTo>
                            <a:pt x="23" y="60"/>
                            <a:pt x="22" y="61"/>
                            <a:pt x="22" y="62"/>
                          </a:cubicBezTo>
                          <a:cubicBezTo>
                            <a:pt x="21" y="63"/>
                            <a:pt x="20" y="65"/>
                            <a:pt x="19" y="66"/>
                          </a:cubicBezTo>
                          <a:cubicBezTo>
                            <a:pt x="18" y="66"/>
                            <a:pt x="16" y="67"/>
                            <a:pt x="16" y="68"/>
                          </a:cubicBezTo>
                          <a:cubicBezTo>
                            <a:pt x="17" y="70"/>
                            <a:pt x="26" y="82"/>
                            <a:pt x="29" y="84"/>
                          </a:cubicBezTo>
                          <a:lnTo>
                            <a:pt x="29" y="85"/>
                          </a:lnTo>
                          <a:lnTo>
                            <a:pt x="29" y="90"/>
                          </a:lnTo>
                          <a:lnTo>
                            <a:pt x="28" y="90"/>
                          </a:lnTo>
                          <a:cubicBezTo>
                            <a:pt x="26" y="90"/>
                            <a:pt x="24" y="91"/>
                            <a:pt x="23" y="92"/>
                          </a:cubicBezTo>
                          <a:cubicBezTo>
                            <a:pt x="22" y="93"/>
                            <a:pt x="20" y="94"/>
                            <a:pt x="18" y="94"/>
                          </a:cubicBezTo>
                          <a:cubicBezTo>
                            <a:pt x="16" y="94"/>
                            <a:pt x="15" y="93"/>
                            <a:pt x="14" y="92"/>
                          </a:cubicBezTo>
                          <a:cubicBezTo>
                            <a:pt x="13" y="92"/>
                            <a:pt x="13" y="91"/>
                            <a:pt x="11" y="91"/>
                          </a:cubicBezTo>
                          <a:cubicBezTo>
                            <a:pt x="6" y="91"/>
                            <a:pt x="0" y="98"/>
                            <a:pt x="0" y="102"/>
                          </a:cubicBezTo>
                          <a:cubicBezTo>
                            <a:pt x="0" y="103"/>
                            <a:pt x="3" y="106"/>
                            <a:pt x="4" y="106"/>
                          </a:cubicBezTo>
                          <a:lnTo>
                            <a:pt x="5" y="106"/>
                          </a:lnTo>
                          <a:cubicBezTo>
                            <a:pt x="7" y="107"/>
                            <a:pt x="9" y="108"/>
                            <a:pt x="10" y="109"/>
                          </a:cubicBezTo>
                          <a:cubicBezTo>
                            <a:pt x="11" y="110"/>
                            <a:pt x="12" y="111"/>
                            <a:pt x="15" y="112"/>
                          </a:cubicBezTo>
                          <a:lnTo>
                            <a:pt x="15" y="112"/>
                          </a:lnTo>
                          <a:cubicBezTo>
                            <a:pt x="17" y="113"/>
                            <a:pt x="20" y="113"/>
                            <a:pt x="22" y="113"/>
                          </a:cubicBezTo>
                          <a:cubicBezTo>
                            <a:pt x="25" y="113"/>
                            <a:pt x="27" y="113"/>
                            <a:pt x="30" y="115"/>
                          </a:cubicBezTo>
                          <a:cubicBezTo>
                            <a:pt x="31" y="116"/>
                            <a:pt x="31" y="117"/>
                            <a:pt x="32" y="118"/>
                          </a:cubicBezTo>
                          <a:cubicBezTo>
                            <a:pt x="33" y="119"/>
                            <a:pt x="33" y="119"/>
                            <a:pt x="33" y="119"/>
                          </a:cubicBezTo>
                          <a:lnTo>
                            <a:pt x="37" y="119"/>
                          </a:lnTo>
                          <a:lnTo>
                            <a:pt x="37" y="120"/>
                          </a:lnTo>
                          <a:cubicBezTo>
                            <a:pt x="39" y="121"/>
                            <a:pt x="39" y="122"/>
                            <a:pt x="39" y="124"/>
                          </a:cubicBezTo>
                          <a:cubicBezTo>
                            <a:pt x="39" y="126"/>
                            <a:pt x="39" y="127"/>
                            <a:pt x="41" y="127"/>
                          </a:cubicBezTo>
                          <a:lnTo>
                            <a:pt x="42" y="127"/>
                          </a:lnTo>
                          <a:lnTo>
                            <a:pt x="42" y="134"/>
                          </a:lnTo>
                          <a:cubicBezTo>
                            <a:pt x="42" y="134"/>
                            <a:pt x="43" y="135"/>
                            <a:pt x="44" y="136"/>
                          </a:cubicBezTo>
                          <a:cubicBezTo>
                            <a:pt x="45" y="138"/>
                            <a:pt x="46" y="139"/>
                            <a:pt x="46" y="141"/>
                          </a:cubicBezTo>
                          <a:cubicBezTo>
                            <a:pt x="46" y="143"/>
                            <a:pt x="45" y="144"/>
                            <a:pt x="44" y="145"/>
                          </a:cubicBezTo>
                          <a:cubicBezTo>
                            <a:pt x="43" y="146"/>
                            <a:pt x="42" y="147"/>
                            <a:pt x="42" y="149"/>
                          </a:cubicBezTo>
                          <a:cubicBezTo>
                            <a:pt x="42" y="153"/>
                            <a:pt x="48" y="169"/>
                            <a:pt x="53" y="172"/>
                          </a:cubicBezTo>
                          <a:cubicBezTo>
                            <a:pt x="53" y="171"/>
                            <a:pt x="53" y="169"/>
                            <a:pt x="53" y="168"/>
                          </a:cubicBezTo>
                          <a:cubicBezTo>
                            <a:pt x="53" y="167"/>
                            <a:pt x="53" y="166"/>
                            <a:pt x="53" y="165"/>
                          </a:cubicBezTo>
                          <a:cubicBezTo>
                            <a:pt x="53" y="159"/>
                            <a:pt x="56" y="156"/>
                            <a:pt x="59" y="154"/>
                          </a:cubicBezTo>
                          <a:cubicBezTo>
                            <a:pt x="61" y="153"/>
                            <a:pt x="62" y="152"/>
                            <a:pt x="63" y="149"/>
                          </a:cubicBezTo>
                          <a:cubicBezTo>
                            <a:pt x="64" y="147"/>
                            <a:pt x="64" y="145"/>
                            <a:pt x="64" y="142"/>
                          </a:cubicBezTo>
                          <a:cubicBezTo>
                            <a:pt x="64" y="139"/>
                            <a:pt x="65" y="137"/>
                            <a:pt x="65" y="135"/>
                          </a:cubicBezTo>
                          <a:lnTo>
                            <a:pt x="65" y="135"/>
                          </a:lnTo>
                          <a:cubicBezTo>
                            <a:pt x="66" y="133"/>
                            <a:pt x="72" y="131"/>
                            <a:pt x="73" y="131"/>
                          </a:cubicBezTo>
                          <a:cubicBezTo>
                            <a:pt x="75" y="131"/>
                            <a:pt x="76" y="132"/>
                            <a:pt x="76" y="133"/>
                          </a:cubicBezTo>
                          <a:cubicBezTo>
                            <a:pt x="77" y="134"/>
                            <a:pt x="77" y="134"/>
                            <a:pt x="78" y="134"/>
                          </a:cubicBezTo>
                          <a:cubicBezTo>
                            <a:pt x="83" y="134"/>
                            <a:pt x="85" y="129"/>
                            <a:pt x="87" y="12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5" name="Freeform 1143">
                      <a:extLst>
                        <a:ext uri="{FF2B5EF4-FFF2-40B4-BE49-F238E27FC236}">
                          <a16:creationId xmlns:a16="http://schemas.microsoft.com/office/drawing/2014/main" id="{51CA806C-B6C1-F2AE-1205-3B65DB0162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594905"/>
                      <a:ext cx="28193" cy="26313"/>
                    </a:xfrm>
                    <a:custGeom>
                      <a:avLst/>
                      <a:gdLst>
                        <a:gd name="T0" fmla="*/ 9 w 67"/>
                        <a:gd name="T1" fmla="*/ 36 h 61"/>
                        <a:gd name="T2" fmla="*/ 11 w 67"/>
                        <a:gd name="T3" fmla="*/ 37 h 61"/>
                        <a:gd name="T4" fmla="*/ 15 w 67"/>
                        <a:gd name="T5" fmla="*/ 40 h 61"/>
                        <a:gd name="T6" fmla="*/ 21 w 67"/>
                        <a:gd name="T7" fmla="*/ 40 h 61"/>
                        <a:gd name="T8" fmla="*/ 28 w 67"/>
                        <a:gd name="T9" fmla="*/ 46 h 61"/>
                        <a:gd name="T10" fmla="*/ 33 w 67"/>
                        <a:gd name="T11" fmla="*/ 52 h 61"/>
                        <a:gd name="T12" fmla="*/ 48 w 67"/>
                        <a:gd name="T13" fmla="*/ 56 h 61"/>
                        <a:gd name="T14" fmla="*/ 63 w 67"/>
                        <a:gd name="T15" fmla="*/ 61 h 61"/>
                        <a:gd name="T16" fmla="*/ 67 w 67"/>
                        <a:gd name="T17" fmla="*/ 53 h 61"/>
                        <a:gd name="T18" fmla="*/ 66 w 67"/>
                        <a:gd name="T19" fmla="*/ 52 h 61"/>
                        <a:gd name="T20" fmla="*/ 64 w 67"/>
                        <a:gd name="T21" fmla="*/ 47 h 61"/>
                        <a:gd name="T22" fmla="*/ 64 w 67"/>
                        <a:gd name="T23" fmla="*/ 47 h 61"/>
                        <a:gd name="T24" fmla="*/ 56 w 67"/>
                        <a:gd name="T25" fmla="*/ 29 h 61"/>
                        <a:gd name="T26" fmla="*/ 53 w 67"/>
                        <a:gd name="T27" fmla="*/ 18 h 61"/>
                        <a:gd name="T28" fmla="*/ 47 w 67"/>
                        <a:gd name="T29" fmla="*/ 15 h 61"/>
                        <a:gd name="T30" fmla="*/ 43 w 67"/>
                        <a:gd name="T31" fmla="*/ 13 h 61"/>
                        <a:gd name="T32" fmla="*/ 43 w 67"/>
                        <a:gd name="T33" fmla="*/ 12 h 61"/>
                        <a:gd name="T34" fmla="*/ 32 w 67"/>
                        <a:gd name="T35" fmla="*/ 0 h 61"/>
                        <a:gd name="T36" fmla="*/ 27 w 67"/>
                        <a:gd name="T37" fmla="*/ 0 h 61"/>
                        <a:gd name="T38" fmla="*/ 22 w 67"/>
                        <a:gd name="T39" fmla="*/ 1 h 61"/>
                        <a:gd name="T40" fmla="*/ 19 w 67"/>
                        <a:gd name="T41" fmla="*/ 0 h 61"/>
                        <a:gd name="T42" fmla="*/ 16 w 67"/>
                        <a:gd name="T43" fmla="*/ 3 h 61"/>
                        <a:gd name="T44" fmla="*/ 11 w 67"/>
                        <a:gd name="T45" fmla="*/ 7 h 61"/>
                        <a:gd name="T46" fmla="*/ 9 w 67"/>
                        <a:gd name="T47" fmla="*/ 5 h 61"/>
                        <a:gd name="T48" fmla="*/ 0 w 67"/>
                        <a:gd name="T49" fmla="*/ 15 h 61"/>
                        <a:gd name="T50" fmla="*/ 4 w 67"/>
                        <a:gd name="T51" fmla="*/ 22 h 61"/>
                        <a:gd name="T52" fmla="*/ 8 w 67"/>
                        <a:gd name="T53" fmla="*/ 25 h 61"/>
                        <a:gd name="T54" fmla="*/ 9 w 67"/>
                        <a:gd name="T55" fmla="*/ 33 h 61"/>
                        <a:gd name="T56" fmla="*/ 9 w 67"/>
                        <a:gd name="T57" fmla="*/ 36 h 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67" h="61">
                          <a:moveTo>
                            <a:pt x="9" y="36"/>
                          </a:moveTo>
                          <a:cubicBezTo>
                            <a:pt x="10" y="36"/>
                            <a:pt x="10" y="37"/>
                            <a:pt x="11" y="37"/>
                          </a:cubicBezTo>
                          <a:cubicBezTo>
                            <a:pt x="12" y="39"/>
                            <a:pt x="13" y="40"/>
                            <a:pt x="15" y="40"/>
                          </a:cubicBezTo>
                          <a:lnTo>
                            <a:pt x="21" y="40"/>
                          </a:lnTo>
                          <a:cubicBezTo>
                            <a:pt x="25" y="40"/>
                            <a:pt x="27" y="43"/>
                            <a:pt x="28" y="46"/>
                          </a:cubicBezTo>
                          <a:cubicBezTo>
                            <a:pt x="30" y="49"/>
                            <a:pt x="31" y="51"/>
                            <a:pt x="33" y="52"/>
                          </a:cubicBezTo>
                          <a:cubicBezTo>
                            <a:pt x="38" y="54"/>
                            <a:pt x="43" y="55"/>
                            <a:pt x="48" y="56"/>
                          </a:cubicBezTo>
                          <a:cubicBezTo>
                            <a:pt x="53" y="58"/>
                            <a:pt x="58" y="59"/>
                            <a:pt x="63" y="61"/>
                          </a:cubicBezTo>
                          <a:cubicBezTo>
                            <a:pt x="65" y="58"/>
                            <a:pt x="67" y="55"/>
                            <a:pt x="67" y="53"/>
                          </a:cubicBezTo>
                          <a:cubicBezTo>
                            <a:pt x="67" y="53"/>
                            <a:pt x="66" y="53"/>
                            <a:pt x="66" y="52"/>
                          </a:cubicBezTo>
                          <a:cubicBezTo>
                            <a:pt x="65" y="50"/>
                            <a:pt x="65" y="50"/>
                            <a:pt x="64" y="47"/>
                          </a:cubicBezTo>
                          <a:lnTo>
                            <a:pt x="64" y="47"/>
                          </a:lnTo>
                          <a:cubicBezTo>
                            <a:pt x="57" y="41"/>
                            <a:pt x="56" y="35"/>
                            <a:pt x="56" y="29"/>
                          </a:cubicBezTo>
                          <a:cubicBezTo>
                            <a:pt x="55" y="25"/>
                            <a:pt x="55" y="21"/>
                            <a:pt x="53" y="18"/>
                          </a:cubicBezTo>
                          <a:cubicBezTo>
                            <a:pt x="52" y="16"/>
                            <a:pt x="49" y="16"/>
                            <a:pt x="47" y="15"/>
                          </a:cubicBezTo>
                          <a:cubicBezTo>
                            <a:pt x="45" y="15"/>
                            <a:pt x="43" y="14"/>
                            <a:pt x="43" y="13"/>
                          </a:cubicBezTo>
                          <a:lnTo>
                            <a:pt x="43" y="12"/>
                          </a:lnTo>
                          <a:cubicBezTo>
                            <a:pt x="42" y="4"/>
                            <a:pt x="41" y="0"/>
                            <a:pt x="32" y="0"/>
                          </a:cubicBezTo>
                          <a:cubicBezTo>
                            <a:pt x="30" y="0"/>
                            <a:pt x="29" y="0"/>
                            <a:pt x="27" y="0"/>
                          </a:cubicBezTo>
                          <a:cubicBezTo>
                            <a:pt x="26" y="1"/>
                            <a:pt x="24" y="1"/>
                            <a:pt x="22" y="1"/>
                          </a:cubicBezTo>
                          <a:cubicBezTo>
                            <a:pt x="21" y="1"/>
                            <a:pt x="20" y="1"/>
                            <a:pt x="19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5" y="5"/>
                            <a:pt x="13" y="7"/>
                            <a:pt x="11" y="7"/>
                          </a:cubicBezTo>
                          <a:cubicBezTo>
                            <a:pt x="11" y="7"/>
                            <a:pt x="10" y="7"/>
                            <a:pt x="9" y="5"/>
                          </a:cubicBezTo>
                          <a:cubicBezTo>
                            <a:pt x="5" y="7"/>
                            <a:pt x="0" y="12"/>
                            <a:pt x="0" y="15"/>
                          </a:cubicBezTo>
                          <a:cubicBezTo>
                            <a:pt x="0" y="19"/>
                            <a:pt x="2" y="20"/>
                            <a:pt x="4" y="22"/>
                          </a:cubicBezTo>
                          <a:cubicBezTo>
                            <a:pt x="6" y="23"/>
                            <a:pt x="7" y="24"/>
                            <a:pt x="8" y="25"/>
                          </a:cubicBezTo>
                          <a:cubicBezTo>
                            <a:pt x="10" y="27"/>
                            <a:pt x="10" y="31"/>
                            <a:pt x="9" y="33"/>
                          </a:cubicBezTo>
                          <a:cubicBezTo>
                            <a:pt x="9" y="34"/>
                            <a:pt x="9" y="35"/>
                            <a:pt x="9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6" name="Freeform 1144">
                      <a:extLst>
                        <a:ext uri="{FF2B5EF4-FFF2-40B4-BE49-F238E27FC236}">
                          <a16:creationId xmlns:a16="http://schemas.microsoft.com/office/drawing/2014/main" id="{CDC641E6-BE62-C187-1F3E-8A2DE67EBF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43771"/>
                      <a:ext cx="52625" cy="71420"/>
                    </a:xfrm>
                    <a:custGeom>
                      <a:avLst/>
                      <a:gdLst>
                        <a:gd name="T0" fmla="*/ 79 w 121"/>
                        <a:gd name="T1" fmla="*/ 128 h 168"/>
                        <a:gd name="T2" fmla="*/ 98 w 121"/>
                        <a:gd name="T3" fmla="*/ 108 h 168"/>
                        <a:gd name="T4" fmla="*/ 104 w 121"/>
                        <a:gd name="T5" fmla="*/ 111 h 168"/>
                        <a:gd name="T6" fmla="*/ 112 w 121"/>
                        <a:gd name="T7" fmla="*/ 91 h 168"/>
                        <a:gd name="T8" fmla="*/ 90 w 121"/>
                        <a:gd name="T9" fmla="*/ 92 h 168"/>
                        <a:gd name="T10" fmla="*/ 72 w 121"/>
                        <a:gd name="T11" fmla="*/ 71 h 168"/>
                        <a:gd name="T12" fmla="*/ 92 w 121"/>
                        <a:gd name="T13" fmla="*/ 64 h 168"/>
                        <a:gd name="T14" fmla="*/ 88 w 121"/>
                        <a:gd name="T15" fmla="*/ 72 h 168"/>
                        <a:gd name="T16" fmla="*/ 90 w 121"/>
                        <a:gd name="T17" fmla="*/ 72 h 168"/>
                        <a:gd name="T18" fmla="*/ 94 w 121"/>
                        <a:gd name="T19" fmla="*/ 72 h 168"/>
                        <a:gd name="T20" fmla="*/ 99 w 121"/>
                        <a:gd name="T21" fmla="*/ 77 h 168"/>
                        <a:gd name="T22" fmla="*/ 103 w 121"/>
                        <a:gd name="T23" fmla="*/ 71 h 168"/>
                        <a:gd name="T24" fmla="*/ 111 w 121"/>
                        <a:gd name="T25" fmla="*/ 72 h 168"/>
                        <a:gd name="T26" fmla="*/ 117 w 121"/>
                        <a:gd name="T27" fmla="*/ 61 h 168"/>
                        <a:gd name="T28" fmla="*/ 121 w 121"/>
                        <a:gd name="T29" fmla="*/ 47 h 168"/>
                        <a:gd name="T30" fmla="*/ 118 w 121"/>
                        <a:gd name="T31" fmla="*/ 48 h 168"/>
                        <a:gd name="T32" fmla="*/ 91 w 121"/>
                        <a:gd name="T33" fmla="*/ 32 h 168"/>
                        <a:gd name="T34" fmla="*/ 84 w 121"/>
                        <a:gd name="T35" fmla="*/ 29 h 168"/>
                        <a:gd name="T36" fmla="*/ 82 w 121"/>
                        <a:gd name="T37" fmla="*/ 21 h 168"/>
                        <a:gd name="T38" fmla="*/ 74 w 121"/>
                        <a:gd name="T39" fmla="*/ 14 h 168"/>
                        <a:gd name="T40" fmla="*/ 65 w 121"/>
                        <a:gd name="T41" fmla="*/ 13 h 168"/>
                        <a:gd name="T42" fmla="*/ 55 w 121"/>
                        <a:gd name="T43" fmla="*/ 0 h 168"/>
                        <a:gd name="T44" fmla="*/ 37 w 121"/>
                        <a:gd name="T45" fmla="*/ 9 h 168"/>
                        <a:gd name="T46" fmla="*/ 36 w 121"/>
                        <a:gd name="T47" fmla="*/ 13 h 168"/>
                        <a:gd name="T48" fmla="*/ 13 w 121"/>
                        <a:gd name="T49" fmla="*/ 28 h 168"/>
                        <a:gd name="T50" fmla="*/ 16 w 121"/>
                        <a:gd name="T51" fmla="*/ 35 h 168"/>
                        <a:gd name="T52" fmla="*/ 2 w 121"/>
                        <a:gd name="T53" fmla="*/ 53 h 168"/>
                        <a:gd name="T54" fmla="*/ 1 w 121"/>
                        <a:gd name="T55" fmla="*/ 68 h 168"/>
                        <a:gd name="T56" fmla="*/ 13 w 121"/>
                        <a:gd name="T57" fmla="*/ 113 h 168"/>
                        <a:gd name="T58" fmla="*/ 14 w 121"/>
                        <a:gd name="T59" fmla="*/ 126 h 168"/>
                        <a:gd name="T60" fmla="*/ 21 w 121"/>
                        <a:gd name="T61" fmla="*/ 122 h 168"/>
                        <a:gd name="T62" fmla="*/ 23 w 121"/>
                        <a:gd name="T63" fmla="*/ 137 h 168"/>
                        <a:gd name="T64" fmla="*/ 21 w 121"/>
                        <a:gd name="T65" fmla="*/ 142 h 168"/>
                        <a:gd name="T66" fmla="*/ 22 w 121"/>
                        <a:gd name="T67" fmla="*/ 154 h 168"/>
                        <a:gd name="T68" fmla="*/ 30 w 121"/>
                        <a:gd name="T69" fmla="*/ 163 h 168"/>
                        <a:gd name="T70" fmla="*/ 37 w 121"/>
                        <a:gd name="T71" fmla="*/ 160 h 168"/>
                        <a:gd name="T72" fmla="*/ 51 w 121"/>
                        <a:gd name="T73" fmla="*/ 168 h 168"/>
                        <a:gd name="T74" fmla="*/ 66 w 121"/>
                        <a:gd name="T75" fmla="*/ 155 h 168"/>
                        <a:gd name="T76" fmla="*/ 65 w 121"/>
                        <a:gd name="T77" fmla="*/ 153 h 168"/>
                        <a:gd name="T78" fmla="*/ 75 w 121"/>
                        <a:gd name="T79" fmla="*/ 137 h 1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21" h="168">
                          <a:moveTo>
                            <a:pt x="75" y="137"/>
                          </a:moveTo>
                          <a:cubicBezTo>
                            <a:pt x="78" y="133"/>
                            <a:pt x="78" y="130"/>
                            <a:pt x="79" y="128"/>
                          </a:cubicBezTo>
                          <a:cubicBezTo>
                            <a:pt x="79" y="125"/>
                            <a:pt x="79" y="122"/>
                            <a:pt x="82" y="118"/>
                          </a:cubicBezTo>
                          <a:cubicBezTo>
                            <a:pt x="83" y="117"/>
                            <a:pt x="94" y="108"/>
                            <a:pt x="98" y="108"/>
                          </a:cubicBezTo>
                          <a:cubicBezTo>
                            <a:pt x="99" y="108"/>
                            <a:pt x="101" y="109"/>
                            <a:pt x="102" y="110"/>
                          </a:cubicBezTo>
                          <a:cubicBezTo>
                            <a:pt x="103" y="110"/>
                            <a:pt x="103" y="111"/>
                            <a:pt x="104" y="111"/>
                          </a:cubicBezTo>
                          <a:cubicBezTo>
                            <a:pt x="106" y="110"/>
                            <a:pt x="113" y="96"/>
                            <a:pt x="114" y="91"/>
                          </a:cubicBezTo>
                          <a:lnTo>
                            <a:pt x="112" y="91"/>
                          </a:lnTo>
                          <a:cubicBezTo>
                            <a:pt x="109" y="92"/>
                            <a:pt x="104" y="94"/>
                            <a:pt x="97" y="94"/>
                          </a:cubicBezTo>
                          <a:cubicBezTo>
                            <a:pt x="94" y="94"/>
                            <a:pt x="92" y="93"/>
                            <a:pt x="90" y="92"/>
                          </a:cubicBezTo>
                          <a:cubicBezTo>
                            <a:pt x="89" y="92"/>
                            <a:pt x="87" y="91"/>
                            <a:pt x="85" y="91"/>
                          </a:cubicBezTo>
                          <a:cubicBezTo>
                            <a:pt x="73" y="91"/>
                            <a:pt x="72" y="81"/>
                            <a:pt x="72" y="71"/>
                          </a:cubicBezTo>
                          <a:cubicBezTo>
                            <a:pt x="72" y="63"/>
                            <a:pt x="75" y="59"/>
                            <a:pt x="83" y="59"/>
                          </a:cubicBezTo>
                          <a:cubicBezTo>
                            <a:pt x="86" y="59"/>
                            <a:pt x="92" y="59"/>
                            <a:pt x="92" y="64"/>
                          </a:cubicBezTo>
                          <a:cubicBezTo>
                            <a:pt x="92" y="67"/>
                            <a:pt x="91" y="68"/>
                            <a:pt x="90" y="70"/>
                          </a:cubicBezTo>
                          <a:cubicBezTo>
                            <a:pt x="89" y="70"/>
                            <a:pt x="88" y="71"/>
                            <a:pt x="88" y="72"/>
                          </a:cubicBezTo>
                          <a:cubicBezTo>
                            <a:pt x="88" y="72"/>
                            <a:pt x="88" y="72"/>
                            <a:pt x="89" y="72"/>
                          </a:cubicBezTo>
                          <a:cubicBezTo>
                            <a:pt x="89" y="72"/>
                            <a:pt x="90" y="72"/>
                            <a:pt x="90" y="72"/>
                          </a:cubicBezTo>
                          <a:cubicBezTo>
                            <a:pt x="91" y="71"/>
                            <a:pt x="92" y="71"/>
                            <a:pt x="93" y="71"/>
                          </a:cubicBezTo>
                          <a:cubicBezTo>
                            <a:pt x="94" y="71"/>
                            <a:pt x="94" y="71"/>
                            <a:pt x="94" y="72"/>
                          </a:cubicBezTo>
                          <a:cubicBezTo>
                            <a:pt x="94" y="72"/>
                            <a:pt x="95" y="73"/>
                            <a:pt x="95" y="73"/>
                          </a:cubicBezTo>
                          <a:cubicBezTo>
                            <a:pt x="96" y="76"/>
                            <a:pt x="97" y="77"/>
                            <a:pt x="99" y="77"/>
                          </a:cubicBezTo>
                          <a:cubicBezTo>
                            <a:pt x="101" y="77"/>
                            <a:pt x="101" y="76"/>
                            <a:pt x="102" y="72"/>
                          </a:cubicBezTo>
                          <a:cubicBezTo>
                            <a:pt x="102" y="72"/>
                            <a:pt x="103" y="71"/>
                            <a:pt x="103" y="71"/>
                          </a:cubicBezTo>
                          <a:cubicBezTo>
                            <a:pt x="104" y="71"/>
                            <a:pt x="105" y="71"/>
                            <a:pt x="106" y="71"/>
                          </a:cubicBezTo>
                          <a:cubicBezTo>
                            <a:pt x="108" y="71"/>
                            <a:pt x="110" y="72"/>
                            <a:pt x="111" y="72"/>
                          </a:cubicBezTo>
                          <a:cubicBezTo>
                            <a:pt x="115" y="72"/>
                            <a:pt x="118" y="71"/>
                            <a:pt x="119" y="70"/>
                          </a:cubicBezTo>
                          <a:cubicBezTo>
                            <a:pt x="118" y="68"/>
                            <a:pt x="117" y="66"/>
                            <a:pt x="117" y="61"/>
                          </a:cubicBezTo>
                          <a:cubicBezTo>
                            <a:pt x="117" y="58"/>
                            <a:pt x="118" y="55"/>
                            <a:pt x="119" y="53"/>
                          </a:cubicBezTo>
                          <a:cubicBezTo>
                            <a:pt x="120" y="51"/>
                            <a:pt x="121" y="49"/>
                            <a:pt x="121" y="47"/>
                          </a:cubicBezTo>
                          <a:cubicBezTo>
                            <a:pt x="121" y="47"/>
                            <a:pt x="121" y="47"/>
                            <a:pt x="120" y="47"/>
                          </a:cubicBezTo>
                          <a:cubicBezTo>
                            <a:pt x="120" y="48"/>
                            <a:pt x="119" y="48"/>
                            <a:pt x="118" y="48"/>
                          </a:cubicBezTo>
                          <a:cubicBezTo>
                            <a:pt x="111" y="48"/>
                            <a:pt x="97" y="39"/>
                            <a:pt x="94" y="32"/>
                          </a:cubicBezTo>
                          <a:cubicBezTo>
                            <a:pt x="93" y="32"/>
                            <a:pt x="92" y="32"/>
                            <a:pt x="91" y="32"/>
                          </a:cubicBezTo>
                          <a:cubicBezTo>
                            <a:pt x="90" y="31"/>
                            <a:pt x="90" y="31"/>
                            <a:pt x="89" y="31"/>
                          </a:cubicBezTo>
                          <a:cubicBezTo>
                            <a:pt x="86" y="31"/>
                            <a:pt x="85" y="30"/>
                            <a:pt x="84" y="29"/>
                          </a:cubicBezTo>
                          <a:cubicBezTo>
                            <a:pt x="82" y="28"/>
                            <a:pt x="83" y="26"/>
                            <a:pt x="83" y="24"/>
                          </a:cubicBezTo>
                          <a:cubicBezTo>
                            <a:pt x="83" y="22"/>
                            <a:pt x="83" y="21"/>
                            <a:pt x="82" y="21"/>
                          </a:cubicBezTo>
                          <a:cubicBezTo>
                            <a:pt x="80" y="19"/>
                            <a:pt x="79" y="19"/>
                            <a:pt x="78" y="19"/>
                          </a:cubicBezTo>
                          <a:cubicBezTo>
                            <a:pt x="76" y="19"/>
                            <a:pt x="75" y="18"/>
                            <a:pt x="74" y="14"/>
                          </a:cubicBezTo>
                          <a:cubicBezTo>
                            <a:pt x="74" y="14"/>
                            <a:pt x="71" y="13"/>
                            <a:pt x="69" y="13"/>
                          </a:cubicBezTo>
                          <a:cubicBezTo>
                            <a:pt x="68" y="13"/>
                            <a:pt x="67" y="13"/>
                            <a:pt x="65" y="13"/>
                          </a:cubicBezTo>
                          <a:cubicBezTo>
                            <a:pt x="62" y="12"/>
                            <a:pt x="57" y="10"/>
                            <a:pt x="56" y="0"/>
                          </a:cubicBezTo>
                          <a:lnTo>
                            <a:pt x="55" y="0"/>
                          </a:lnTo>
                          <a:cubicBezTo>
                            <a:pt x="55" y="1"/>
                            <a:pt x="54" y="1"/>
                            <a:pt x="54" y="1"/>
                          </a:cubicBezTo>
                          <a:cubicBezTo>
                            <a:pt x="49" y="5"/>
                            <a:pt x="44" y="9"/>
                            <a:pt x="37" y="9"/>
                          </a:cubicBezTo>
                          <a:cubicBezTo>
                            <a:pt x="36" y="9"/>
                            <a:pt x="35" y="9"/>
                            <a:pt x="34" y="8"/>
                          </a:cubicBezTo>
                          <a:cubicBezTo>
                            <a:pt x="35" y="11"/>
                            <a:pt x="35" y="12"/>
                            <a:pt x="36" y="13"/>
                          </a:cubicBezTo>
                          <a:cubicBezTo>
                            <a:pt x="37" y="15"/>
                            <a:pt x="39" y="16"/>
                            <a:pt x="39" y="19"/>
                          </a:cubicBezTo>
                          <a:cubicBezTo>
                            <a:pt x="39" y="27"/>
                            <a:pt x="19" y="28"/>
                            <a:pt x="13" y="28"/>
                          </a:cubicBezTo>
                          <a:cubicBezTo>
                            <a:pt x="14" y="29"/>
                            <a:pt x="14" y="29"/>
                            <a:pt x="15" y="30"/>
                          </a:cubicBezTo>
                          <a:cubicBezTo>
                            <a:pt x="15" y="31"/>
                            <a:pt x="16" y="33"/>
                            <a:pt x="16" y="35"/>
                          </a:cubicBezTo>
                          <a:cubicBezTo>
                            <a:pt x="16" y="41"/>
                            <a:pt x="12" y="45"/>
                            <a:pt x="8" y="48"/>
                          </a:cubicBezTo>
                          <a:cubicBezTo>
                            <a:pt x="5" y="50"/>
                            <a:pt x="3" y="51"/>
                            <a:pt x="2" y="53"/>
                          </a:cubicBezTo>
                          <a:cubicBezTo>
                            <a:pt x="0" y="56"/>
                            <a:pt x="0" y="60"/>
                            <a:pt x="0" y="64"/>
                          </a:cubicBezTo>
                          <a:cubicBezTo>
                            <a:pt x="1" y="65"/>
                            <a:pt x="1" y="67"/>
                            <a:pt x="1" y="68"/>
                          </a:cubicBezTo>
                          <a:cubicBezTo>
                            <a:pt x="1" y="79"/>
                            <a:pt x="4" y="85"/>
                            <a:pt x="7" y="91"/>
                          </a:cubicBezTo>
                          <a:cubicBezTo>
                            <a:pt x="10" y="97"/>
                            <a:pt x="13" y="103"/>
                            <a:pt x="13" y="113"/>
                          </a:cubicBezTo>
                          <a:lnTo>
                            <a:pt x="13" y="120"/>
                          </a:lnTo>
                          <a:cubicBezTo>
                            <a:pt x="13" y="123"/>
                            <a:pt x="13" y="126"/>
                            <a:pt x="14" y="126"/>
                          </a:cubicBezTo>
                          <a:cubicBezTo>
                            <a:pt x="16" y="126"/>
                            <a:pt x="16" y="125"/>
                            <a:pt x="17" y="124"/>
                          </a:cubicBezTo>
                          <a:cubicBezTo>
                            <a:pt x="18" y="123"/>
                            <a:pt x="19" y="122"/>
                            <a:pt x="21" y="122"/>
                          </a:cubicBezTo>
                          <a:cubicBezTo>
                            <a:pt x="23" y="122"/>
                            <a:pt x="28" y="128"/>
                            <a:pt x="28" y="131"/>
                          </a:cubicBezTo>
                          <a:cubicBezTo>
                            <a:pt x="28" y="135"/>
                            <a:pt x="25" y="136"/>
                            <a:pt x="23" y="137"/>
                          </a:cubicBezTo>
                          <a:cubicBezTo>
                            <a:pt x="21" y="138"/>
                            <a:pt x="20" y="138"/>
                            <a:pt x="20" y="139"/>
                          </a:cubicBezTo>
                          <a:cubicBezTo>
                            <a:pt x="20" y="140"/>
                            <a:pt x="20" y="141"/>
                            <a:pt x="21" y="142"/>
                          </a:cubicBezTo>
                          <a:cubicBezTo>
                            <a:pt x="23" y="143"/>
                            <a:pt x="24" y="145"/>
                            <a:pt x="24" y="148"/>
                          </a:cubicBezTo>
                          <a:cubicBezTo>
                            <a:pt x="24" y="151"/>
                            <a:pt x="23" y="153"/>
                            <a:pt x="22" y="154"/>
                          </a:cubicBezTo>
                          <a:cubicBezTo>
                            <a:pt x="21" y="154"/>
                            <a:pt x="20" y="155"/>
                            <a:pt x="20" y="157"/>
                          </a:cubicBezTo>
                          <a:cubicBezTo>
                            <a:pt x="22" y="158"/>
                            <a:pt x="29" y="163"/>
                            <a:pt x="30" y="163"/>
                          </a:cubicBezTo>
                          <a:cubicBezTo>
                            <a:pt x="31" y="163"/>
                            <a:pt x="32" y="162"/>
                            <a:pt x="33" y="162"/>
                          </a:cubicBezTo>
                          <a:cubicBezTo>
                            <a:pt x="34" y="161"/>
                            <a:pt x="35" y="160"/>
                            <a:pt x="37" y="160"/>
                          </a:cubicBezTo>
                          <a:cubicBezTo>
                            <a:pt x="41" y="160"/>
                            <a:pt x="43" y="162"/>
                            <a:pt x="44" y="164"/>
                          </a:cubicBezTo>
                          <a:cubicBezTo>
                            <a:pt x="46" y="166"/>
                            <a:pt x="48" y="168"/>
                            <a:pt x="51" y="168"/>
                          </a:cubicBezTo>
                          <a:cubicBezTo>
                            <a:pt x="54" y="168"/>
                            <a:pt x="57" y="164"/>
                            <a:pt x="61" y="161"/>
                          </a:cubicBezTo>
                          <a:cubicBezTo>
                            <a:pt x="63" y="159"/>
                            <a:pt x="64" y="157"/>
                            <a:pt x="66" y="155"/>
                          </a:cubicBezTo>
                          <a:lnTo>
                            <a:pt x="65" y="153"/>
                          </a:lnTo>
                          <a:cubicBezTo>
                            <a:pt x="65" y="153"/>
                            <a:pt x="65" y="153"/>
                            <a:pt x="65" y="153"/>
                          </a:cubicBezTo>
                          <a:cubicBezTo>
                            <a:pt x="65" y="147"/>
                            <a:pt x="68" y="144"/>
                            <a:pt x="71" y="141"/>
                          </a:cubicBezTo>
                          <a:cubicBezTo>
                            <a:pt x="72" y="140"/>
                            <a:pt x="74" y="139"/>
                            <a:pt x="75" y="1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7" name="Freeform 1145">
                      <a:extLst>
                        <a:ext uri="{FF2B5EF4-FFF2-40B4-BE49-F238E27FC236}">
                          <a16:creationId xmlns:a16="http://schemas.microsoft.com/office/drawing/2014/main" id="{E0171D41-AD29-4B77-6DE0-3B0B000612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90638" y="4604302"/>
                      <a:ext cx="28193" cy="20675"/>
                    </a:xfrm>
                    <a:custGeom>
                      <a:avLst/>
                      <a:gdLst>
                        <a:gd name="T0" fmla="*/ 55 w 68"/>
                        <a:gd name="T1" fmla="*/ 20 h 47"/>
                        <a:gd name="T2" fmla="*/ 53 w 68"/>
                        <a:gd name="T3" fmla="*/ 18 h 47"/>
                        <a:gd name="T4" fmla="*/ 47 w 68"/>
                        <a:gd name="T5" fmla="*/ 16 h 47"/>
                        <a:gd name="T6" fmla="*/ 39 w 68"/>
                        <a:gd name="T7" fmla="*/ 15 h 47"/>
                        <a:gd name="T8" fmla="*/ 34 w 68"/>
                        <a:gd name="T9" fmla="*/ 12 h 47"/>
                        <a:gd name="T10" fmla="*/ 29 w 68"/>
                        <a:gd name="T11" fmla="*/ 9 h 47"/>
                        <a:gd name="T12" fmla="*/ 23 w 68"/>
                        <a:gd name="T13" fmla="*/ 5 h 47"/>
                        <a:gd name="T14" fmla="*/ 20 w 68"/>
                        <a:gd name="T15" fmla="*/ 3 h 47"/>
                        <a:gd name="T16" fmla="*/ 14 w 68"/>
                        <a:gd name="T17" fmla="*/ 0 h 47"/>
                        <a:gd name="T18" fmla="*/ 0 w 68"/>
                        <a:gd name="T19" fmla="*/ 12 h 47"/>
                        <a:gd name="T20" fmla="*/ 1 w 68"/>
                        <a:gd name="T21" fmla="*/ 17 h 47"/>
                        <a:gd name="T22" fmla="*/ 3 w 68"/>
                        <a:gd name="T23" fmla="*/ 21 h 47"/>
                        <a:gd name="T24" fmla="*/ 21 w 68"/>
                        <a:gd name="T25" fmla="*/ 26 h 47"/>
                        <a:gd name="T26" fmla="*/ 22 w 68"/>
                        <a:gd name="T27" fmla="*/ 32 h 47"/>
                        <a:gd name="T28" fmla="*/ 25 w 68"/>
                        <a:gd name="T29" fmla="*/ 35 h 47"/>
                        <a:gd name="T30" fmla="*/ 26 w 68"/>
                        <a:gd name="T31" fmla="*/ 37 h 47"/>
                        <a:gd name="T32" fmla="*/ 28 w 68"/>
                        <a:gd name="T33" fmla="*/ 46 h 47"/>
                        <a:gd name="T34" fmla="*/ 35 w 68"/>
                        <a:gd name="T35" fmla="*/ 47 h 47"/>
                        <a:gd name="T36" fmla="*/ 39 w 68"/>
                        <a:gd name="T37" fmla="*/ 45 h 47"/>
                        <a:gd name="T38" fmla="*/ 45 w 68"/>
                        <a:gd name="T39" fmla="*/ 42 h 47"/>
                        <a:gd name="T40" fmla="*/ 50 w 68"/>
                        <a:gd name="T41" fmla="*/ 44 h 47"/>
                        <a:gd name="T42" fmla="*/ 53 w 68"/>
                        <a:gd name="T43" fmla="*/ 46 h 47"/>
                        <a:gd name="T44" fmla="*/ 54 w 68"/>
                        <a:gd name="T45" fmla="*/ 45 h 47"/>
                        <a:gd name="T46" fmla="*/ 58 w 68"/>
                        <a:gd name="T47" fmla="*/ 43 h 47"/>
                        <a:gd name="T48" fmla="*/ 61 w 68"/>
                        <a:gd name="T49" fmla="*/ 46 h 47"/>
                        <a:gd name="T50" fmla="*/ 63 w 68"/>
                        <a:gd name="T51" fmla="*/ 47 h 47"/>
                        <a:gd name="T52" fmla="*/ 65 w 68"/>
                        <a:gd name="T53" fmla="*/ 47 h 47"/>
                        <a:gd name="T54" fmla="*/ 67 w 68"/>
                        <a:gd name="T55" fmla="*/ 44 h 47"/>
                        <a:gd name="T56" fmla="*/ 68 w 68"/>
                        <a:gd name="T57" fmla="*/ 42 h 47"/>
                        <a:gd name="T58" fmla="*/ 67 w 68"/>
                        <a:gd name="T59" fmla="*/ 38 h 47"/>
                        <a:gd name="T60" fmla="*/ 65 w 68"/>
                        <a:gd name="T61" fmla="*/ 35 h 47"/>
                        <a:gd name="T62" fmla="*/ 65 w 68"/>
                        <a:gd name="T63" fmla="*/ 31 h 47"/>
                        <a:gd name="T64" fmla="*/ 61 w 68"/>
                        <a:gd name="T65" fmla="*/ 25 h 47"/>
                        <a:gd name="T66" fmla="*/ 61 w 68"/>
                        <a:gd name="T67" fmla="*/ 23 h 47"/>
                        <a:gd name="T68" fmla="*/ 58 w 68"/>
                        <a:gd name="T69" fmla="*/ 23 h 47"/>
                        <a:gd name="T70" fmla="*/ 55 w 68"/>
                        <a:gd name="T71" fmla="*/ 20 h 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8" h="47">
                          <a:moveTo>
                            <a:pt x="55" y="20"/>
                          </a:moveTo>
                          <a:cubicBezTo>
                            <a:pt x="54" y="19"/>
                            <a:pt x="54" y="18"/>
                            <a:pt x="53" y="18"/>
                          </a:cubicBezTo>
                          <a:cubicBezTo>
                            <a:pt x="51" y="16"/>
                            <a:pt x="49" y="16"/>
                            <a:pt x="47" y="16"/>
                          </a:cubicBezTo>
                          <a:cubicBezTo>
                            <a:pt x="44" y="16"/>
                            <a:pt x="42" y="16"/>
                            <a:pt x="39" y="15"/>
                          </a:cubicBezTo>
                          <a:cubicBezTo>
                            <a:pt x="36" y="14"/>
                            <a:pt x="35" y="13"/>
                            <a:pt x="34" y="12"/>
                          </a:cubicBezTo>
                          <a:cubicBezTo>
                            <a:pt x="32" y="11"/>
                            <a:pt x="31" y="10"/>
                            <a:pt x="29" y="9"/>
                          </a:cubicBezTo>
                          <a:cubicBezTo>
                            <a:pt x="27" y="9"/>
                            <a:pt x="24" y="7"/>
                            <a:pt x="23" y="5"/>
                          </a:cubicBezTo>
                          <a:cubicBezTo>
                            <a:pt x="22" y="4"/>
                            <a:pt x="21" y="3"/>
                            <a:pt x="20" y="3"/>
                          </a:cubicBezTo>
                          <a:cubicBezTo>
                            <a:pt x="18" y="1"/>
                            <a:pt x="17" y="0"/>
                            <a:pt x="14" y="0"/>
                          </a:cubicBezTo>
                          <a:cubicBezTo>
                            <a:pt x="7" y="0"/>
                            <a:pt x="0" y="4"/>
                            <a:pt x="0" y="12"/>
                          </a:cubicBezTo>
                          <a:cubicBezTo>
                            <a:pt x="0" y="13"/>
                            <a:pt x="1" y="15"/>
                            <a:pt x="1" y="17"/>
                          </a:cubicBezTo>
                          <a:cubicBezTo>
                            <a:pt x="2" y="19"/>
                            <a:pt x="2" y="20"/>
                            <a:pt x="3" y="21"/>
                          </a:cubicBezTo>
                          <a:cubicBezTo>
                            <a:pt x="11" y="21"/>
                            <a:pt x="19" y="22"/>
                            <a:pt x="21" y="26"/>
                          </a:cubicBezTo>
                          <a:cubicBezTo>
                            <a:pt x="22" y="28"/>
                            <a:pt x="22" y="30"/>
                            <a:pt x="22" y="32"/>
                          </a:cubicBezTo>
                          <a:cubicBezTo>
                            <a:pt x="23" y="34"/>
                            <a:pt x="23" y="35"/>
                            <a:pt x="25" y="35"/>
                          </a:cubicBezTo>
                          <a:cubicBezTo>
                            <a:pt x="26" y="35"/>
                            <a:pt x="26" y="36"/>
                            <a:pt x="26" y="37"/>
                          </a:cubicBezTo>
                          <a:cubicBezTo>
                            <a:pt x="26" y="41"/>
                            <a:pt x="26" y="44"/>
                            <a:pt x="28" y="46"/>
                          </a:cubicBezTo>
                          <a:cubicBezTo>
                            <a:pt x="30" y="47"/>
                            <a:pt x="31" y="47"/>
                            <a:pt x="35" y="47"/>
                          </a:cubicBezTo>
                          <a:cubicBezTo>
                            <a:pt x="36" y="47"/>
                            <a:pt x="38" y="46"/>
                            <a:pt x="39" y="45"/>
                          </a:cubicBezTo>
                          <a:cubicBezTo>
                            <a:pt x="41" y="44"/>
                            <a:pt x="43" y="42"/>
                            <a:pt x="45" y="42"/>
                          </a:cubicBezTo>
                          <a:cubicBezTo>
                            <a:pt x="47" y="42"/>
                            <a:pt x="49" y="43"/>
                            <a:pt x="50" y="44"/>
                          </a:cubicBezTo>
                          <a:cubicBezTo>
                            <a:pt x="51" y="45"/>
                            <a:pt x="52" y="46"/>
                            <a:pt x="53" y="46"/>
                          </a:cubicBezTo>
                          <a:cubicBezTo>
                            <a:pt x="54" y="46"/>
                            <a:pt x="54" y="45"/>
                            <a:pt x="54" y="45"/>
                          </a:cubicBezTo>
                          <a:cubicBezTo>
                            <a:pt x="55" y="44"/>
                            <a:pt x="56" y="43"/>
                            <a:pt x="58" y="43"/>
                          </a:cubicBezTo>
                          <a:cubicBezTo>
                            <a:pt x="59" y="43"/>
                            <a:pt x="60" y="44"/>
                            <a:pt x="61" y="46"/>
                          </a:cubicBezTo>
                          <a:cubicBezTo>
                            <a:pt x="62" y="46"/>
                            <a:pt x="62" y="47"/>
                            <a:pt x="63" y="47"/>
                          </a:cubicBezTo>
                          <a:lnTo>
                            <a:pt x="65" y="47"/>
                          </a:lnTo>
                          <a:cubicBezTo>
                            <a:pt x="65" y="46"/>
                            <a:pt x="66" y="45"/>
                            <a:pt x="67" y="44"/>
                          </a:cubicBezTo>
                          <a:cubicBezTo>
                            <a:pt x="68" y="43"/>
                            <a:pt x="68" y="43"/>
                            <a:pt x="68" y="42"/>
                          </a:cubicBezTo>
                          <a:cubicBezTo>
                            <a:pt x="68" y="41"/>
                            <a:pt x="67" y="40"/>
                            <a:pt x="67" y="38"/>
                          </a:cubicBezTo>
                          <a:cubicBezTo>
                            <a:pt x="66" y="37"/>
                            <a:pt x="65" y="36"/>
                            <a:pt x="65" y="35"/>
                          </a:cubicBezTo>
                          <a:lnTo>
                            <a:pt x="65" y="31"/>
                          </a:lnTo>
                          <a:cubicBezTo>
                            <a:pt x="62" y="30"/>
                            <a:pt x="62" y="27"/>
                            <a:pt x="61" y="25"/>
                          </a:cubicBezTo>
                          <a:cubicBezTo>
                            <a:pt x="61" y="24"/>
                            <a:pt x="61" y="23"/>
                            <a:pt x="61" y="23"/>
                          </a:cubicBezTo>
                          <a:lnTo>
                            <a:pt x="58" y="23"/>
                          </a:lnTo>
                          <a:cubicBezTo>
                            <a:pt x="56" y="23"/>
                            <a:pt x="56" y="21"/>
                            <a:pt x="55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8" name="Freeform 1146">
                      <a:extLst>
                        <a:ext uri="{FF2B5EF4-FFF2-40B4-BE49-F238E27FC236}">
                          <a16:creationId xmlns:a16="http://schemas.microsoft.com/office/drawing/2014/main" id="{73EAD2EB-165A-A660-9728-8715ABFC71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5000" y="4624977"/>
                      <a:ext cx="52625" cy="45107"/>
                    </a:xfrm>
                    <a:custGeom>
                      <a:avLst/>
                      <a:gdLst>
                        <a:gd name="T0" fmla="*/ 116 w 125"/>
                        <a:gd name="T1" fmla="*/ 54 h 105"/>
                        <a:gd name="T2" fmla="*/ 115 w 125"/>
                        <a:gd name="T3" fmla="*/ 50 h 105"/>
                        <a:gd name="T4" fmla="*/ 122 w 125"/>
                        <a:gd name="T5" fmla="*/ 45 h 105"/>
                        <a:gd name="T6" fmla="*/ 115 w 125"/>
                        <a:gd name="T7" fmla="*/ 44 h 105"/>
                        <a:gd name="T8" fmla="*/ 119 w 125"/>
                        <a:gd name="T9" fmla="*/ 33 h 105"/>
                        <a:gd name="T10" fmla="*/ 114 w 125"/>
                        <a:gd name="T11" fmla="*/ 33 h 105"/>
                        <a:gd name="T12" fmla="*/ 112 w 125"/>
                        <a:gd name="T13" fmla="*/ 37 h 105"/>
                        <a:gd name="T14" fmla="*/ 113 w 125"/>
                        <a:gd name="T15" fmla="*/ 41 h 105"/>
                        <a:gd name="T16" fmla="*/ 103 w 125"/>
                        <a:gd name="T17" fmla="*/ 41 h 105"/>
                        <a:gd name="T18" fmla="*/ 88 w 125"/>
                        <a:gd name="T19" fmla="*/ 33 h 105"/>
                        <a:gd name="T20" fmla="*/ 76 w 125"/>
                        <a:gd name="T21" fmla="*/ 5 h 105"/>
                        <a:gd name="T22" fmla="*/ 74 w 125"/>
                        <a:gd name="T23" fmla="*/ 5 h 105"/>
                        <a:gd name="T24" fmla="*/ 71 w 125"/>
                        <a:gd name="T25" fmla="*/ 2 h 105"/>
                        <a:gd name="T26" fmla="*/ 68 w 125"/>
                        <a:gd name="T27" fmla="*/ 1 h 105"/>
                        <a:gd name="T28" fmla="*/ 61 w 125"/>
                        <a:gd name="T29" fmla="*/ 1 h 105"/>
                        <a:gd name="T30" fmla="*/ 53 w 125"/>
                        <a:gd name="T31" fmla="*/ 2 h 105"/>
                        <a:gd name="T32" fmla="*/ 40 w 125"/>
                        <a:gd name="T33" fmla="*/ 3 h 105"/>
                        <a:gd name="T34" fmla="*/ 23 w 125"/>
                        <a:gd name="T35" fmla="*/ 15 h 105"/>
                        <a:gd name="T36" fmla="*/ 14 w 125"/>
                        <a:gd name="T37" fmla="*/ 27 h 105"/>
                        <a:gd name="T38" fmla="*/ 7 w 125"/>
                        <a:gd name="T39" fmla="*/ 22 h 105"/>
                        <a:gd name="T40" fmla="*/ 0 w 125"/>
                        <a:gd name="T41" fmla="*/ 26 h 105"/>
                        <a:gd name="T42" fmla="*/ 4 w 125"/>
                        <a:gd name="T43" fmla="*/ 29 h 105"/>
                        <a:gd name="T44" fmla="*/ 11 w 125"/>
                        <a:gd name="T45" fmla="*/ 30 h 105"/>
                        <a:gd name="T46" fmla="*/ 17 w 125"/>
                        <a:gd name="T47" fmla="*/ 31 h 105"/>
                        <a:gd name="T48" fmla="*/ 20 w 125"/>
                        <a:gd name="T49" fmla="*/ 36 h 105"/>
                        <a:gd name="T50" fmla="*/ 31 w 125"/>
                        <a:gd name="T51" fmla="*/ 40 h 105"/>
                        <a:gd name="T52" fmla="*/ 37 w 125"/>
                        <a:gd name="T53" fmla="*/ 41 h 105"/>
                        <a:gd name="T54" fmla="*/ 38 w 125"/>
                        <a:gd name="T55" fmla="*/ 49 h 105"/>
                        <a:gd name="T56" fmla="*/ 57 w 125"/>
                        <a:gd name="T57" fmla="*/ 69 h 105"/>
                        <a:gd name="T58" fmla="*/ 64 w 125"/>
                        <a:gd name="T59" fmla="*/ 64 h 105"/>
                        <a:gd name="T60" fmla="*/ 68 w 125"/>
                        <a:gd name="T61" fmla="*/ 69 h 105"/>
                        <a:gd name="T62" fmla="*/ 82 w 125"/>
                        <a:gd name="T63" fmla="*/ 88 h 105"/>
                        <a:gd name="T64" fmla="*/ 86 w 125"/>
                        <a:gd name="T65" fmla="*/ 91 h 105"/>
                        <a:gd name="T66" fmla="*/ 84 w 125"/>
                        <a:gd name="T67" fmla="*/ 96 h 105"/>
                        <a:gd name="T68" fmla="*/ 87 w 125"/>
                        <a:gd name="T69" fmla="*/ 105 h 105"/>
                        <a:gd name="T70" fmla="*/ 95 w 125"/>
                        <a:gd name="T71" fmla="*/ 92 h 105"/>
                        <a:gd name="T72" fmla="*/ 102 w 125"/>
                        <a:gd name="T73" fmla="*/ 77 h 105"/>
                        <a:gd name="T74" fmla="*/ 101 w 125"/>
                        <a:gd name="T75" fmla="*/ 71 h 105"/>
                        <a:gd name="T76" fmla="*/ 123 w 125"/>
                        <a:gd name="T77" fmla="*/ 61 h 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25" h="105">
                          <a:moveTo>
                            <a:pt x="120" y="55"/>
                          </a:moveTo>
                          <a:cubicBezTo>
                            <a:pt x="119" y="55"/>
                            <a:pt x="118" y="55"/>
                            <a:pt x="116" y="54"/>
                          </a:cubicBezTo>
                          <a:cubicBezTo>
                            <a:pt x="115" y="54"/>
                            <a:pt x="115" y="53"/>
                            <a:pt x="115" y="53"/>
                          </a:cubicBezTo>
                          <a:lnTo>
                            <a:pt x="115" y="50"/>
                          </a:lnTo>
                          <a:cubicBezTo>
                            <a:pt x="115" y="49"/>
                            <a:pt x="115" y="49"/>
                            <a:pt x="116" y="49"/>
                          </a:cubicBezTo>
                          <a:cubicBezTo>
                            <a:pt x="119" y="48"/>
                            <a:pt x="121" y="47"/>
                            <a:pt x="122" y="45"/>
                          </a:cubicBezTo>
                          <a:lnTo>
                            <a:pt x="116" y="45"/>
                          </a:lnTo>
                          <a:cubicBezTo>
                            <a:pt x="115" y="45"/>
                            <a:pt x="115" y="44"/>
                            <a:pt x="115" y="44"/>
                          </a:cubicBezTo>
                          <a:cubicBezTo>
                            <a:pt x="115" y="40"/>
                            <a:pt x="117" y="38"/>
                            <a:pt x="119" y="36"/>
                          </a:cubicBezTo>
                          <a:lnTo>
                            <a:pt x="119" y="33"/>
                          </a:lnTo>
                          <a:lnTo>
                            <a:pt x="116" y="33"/>
                          </a:lnTo>
                          <a:cubicBezTo>
                            <a:pt x="115" y="33"/>
                            <a:pt x="115" y="33"/>
                            <a:pt x="114" y="33"/>
                          </a:cubicBezTo>
                          <a:cubicBezTo>
                            <a:pt x="114" y="34"/>
                            <a:pt x="112" y="34"/>
                            <a:pt x="112" y="35"/>
                          </a:cubicBezTo>
                          <a:cubicBezTo>
                            <a:pt x="112" y="36"/>
                            <a:pt x="112" y="36"/>
                            <a:pt x="112" y="37"/>
                          </a:cubicBezTo>
                          <a:cubicBezTo>
                            <a:pt x="113" y="38"/>
                            <a:pt x="113" y="38"/>
                            <a:pt x="113" y="39"/>
                          </a:cubicBezTo>
                          <a:cubicBezTo>
                            <a:pt x="113" y="40"/>
                            <a:pt x="113" y="40"/>
                            <a:pt x="113" y="41"/>
                          </a:cubicBezTo>
                          <a:cubicBezTo>
                            <a:pt x="111" y="41"/>
                            <a:pt x="110" y="42"/>
                            <a:pt x="108" y="42"/>
                          </a:cubicBezTo>
                          <a:cubicBezTo>
                            <a:pt x="106" y="42"/>
                            <a:pt x="105" y="42"/>
                            <a:pt x="103" y="41"/>
                          </a:cubicBezTo>
                          <a:cubicBezTo>
                            <a:pt x="102" y="41"/>
                            <a:pt x="101" y="41"/>
                            <a:pt x="100" y="41"/>
                          </a:cubicBezTo>
                          <a:cubicBezTo>
                            <a:pt x="94" y="41"/>
                            <a:pt x="88" y="38"/>
                            <a:pt x="88" y="33"/>
                          </a:cubicBezTo>
                          <a:cubicBezTo>
                            <a:pt x="88" y="32"/>
                            <a:pt x="89" y="31"/>
                            <a:pt x="89" y="31"/>
                          </a:cubicBezTo>
                          <a:cubicBezTo>
                            <a:pt x="83" y="27"/>
                            <a:pt x="76" y="10"/>
                            <a:pt x="76" y="5"/>
                          </a:cubicBezTo>
                          <a:lnTo>
                            <a:pt x="76" y="5"/>
                          </a:lnTo>
                          <a:lnTo>
                            <a:pt x="74" y="5"/>
                          </a:lnTo>
                          <a:cubicBezTo>
                            <a:pt x="74" y="5"/>
                            <a:pt x="74" y="5"/>
                            <a:pt x="74" y="4"/>
                          </a:cubicBezTo>
                          <a:cubicBezTo>
                            <a:pt x="73" y="4"/>
                            <a:pt x="72" y="3"/>
                            <a:pt x="71" y="2"/>
                          </a:cubicBezTo>
                          <a:cubicBezTo>
                            <a:pt x="71" y="2"/>
                            <a:pt x="70" y="1"/>
                            <a:pt x="70" y="1"/>
                          </a:cubicBezTo>
                          <a:cubicBezTo>
                            <a:pt x="69" y="1"/>
                            <a:pt x="69" y="1"/>
                            <a:pt x="68" y="1"/>
                          </a:cubicBezTo>
                          <a:cubicBezTo>
                            <a:pt x="67" y="2"/>
                            <a:pt x="67" y="3"/>
                            <a:pt x="65" y="3"/>
                          </a:cubicBezTo>
                          <a:cubicBezTo>
                            <a:pt x="63" y="3"/>
                            <a:pt x="62" y="2"/>
                            <a:pt x="61" y="1"/>
                          </a:cubicBezTo>
                          <a:cubicBezTo>
                            <a:pt x="60" y="1"/>
                            <a:pt x="58" y="0"/>
                            <a:pt x="57" y="0"/>
                          </a:cubicBezTo>
                          <a:cubicBezTo>
                            <a:pt x="55" y="0"/>
                            <a:pt x="54" y="1"/>
                            <a:pt x="53" y="2"/>
                          </a:cubicBezTo>
                          <a:cubicBezTo>
                            <a:pt x="51" y="3"/>
                            <a:pt x="49" y="5"/>
                            <a:pt x="47" y="5"/>
                          </a:cubicBezTo>
                          <a:cubicBezTo>
                            <a:pt x="43" y="5"/>
                            <a:pt x="41" y="4"/>
                            <a:pt x="40" y="3"/>
                          </a:cubicBezTo>
                          <a:cubicBezTo>
                            <a:pt x="38" y="4"/>
                            <a:pt x="37" y="5"/>
                            <a:pt x="35" y="6"/>
                          </a:cubicBezTo>
                          <a:cubicBezTo>
                            <a:pt x="30" y="8"/>
                            <a:pt x="23" y="11"/>
                            <a:pt x="23" y="15"/>
                          </a:cubicBezTo>
                          <a:lnTo>
                            <a:pt x="23" y="21"/>
                          </a:lnTo>
                          <a:cubicBezTo>
                            <a:pt x="23" y="23"/>
                            <a:pt x="20" y="27"/>
                            <a:pt x="14" y="27"/>
                          </a:cubicBezTo>
                          <a:cubicBezTo>
                            <a:pt x="12" y="27"/>
                            <a:pt x="10" y="25"/>
                            <a:pt x="8" y="23"/>
                          </a:cubicBezTo>
                          <a:cubicBezTo>
                            <a:pt x="8" y="23"/>
                            <a:pt x="8" y="22"/>
                            <a:pt x="7" y="22"/>
                          </a:cubicBezTo>
                          <a:cubicBezTo>
                            <a:pt x="6" y="23"/>
                            <a:pt x="5" y="23"/>
                            <a:pt x="4" y="24"/>
                          </a:cubicBezTo>
                          <a:cubicBezTo>
                            <a:pt x="3" y="24"/>
                            <a:pt x="1" y="25"/>
                            <a:pt x="0" y="26"/>
                          </a:cubicBezTo>
                          <a:cubicBezTo>
                            <a:pt x="2" y="28"/>
                            <a:pt x="3" y="29"/>
                            <a:pt x="4" y="29"/>
                          </a:cubicBezTo>
                          <a:cubicBezTo>
                            <a:pt x="4" y="29"/>
                            <a:pt x="4" y="29"/>
                            <a:pt x="4" y="29"/>
                          </a:cubicBezTo>
                          <a:cubicBezTo>
                            <a:pt x="6" y="30"/>
                            <a:pt x="8" y="30"/>
                            <a:pt x="9" y="30"/>
                          </a:cubicBezTo>
                          <a:cubicBezTo>
                            <a:pt x="10" y="30"/>
                            <a:pt x="11" y="30"/>
                            <a:pt x="11" y="30"/>
                          </a:cubicBezTo>
                          <a:cubicBezTo>
                            <a:pt x="12" y="30"/>
                            <a:pt x="13" y="30"/>
                            <a:pt x="13" y="30"/>
                          </a:cubicBezTo>
                          <a:cubicBezTo>
                            <a:pt x="14" y="30"/>
                            <a:pt x="16" y="30"/>
                            <a:pt x="17" y="31"/>
                          </a:cubicBezTo>
                          <a:cubicBezTo>
                            <a:pt x="17" y="31"/>
                            <a:pt x="17" y="31"/>
                            <a:pt x="18" y="31"/>
                          </a:cubicBezTo>
                          <a:cubicBezTo>
                            <a:pt x="19" y="32"/>
                            <a:pt x="20" y="34"/>
                            <a:pt x="20" y="36"/>
                          </a:cubicBezTo>
                          <a:cubicBezTo>
                            <a:pt x="21" y="38"/>
                            <a:pt x="22" y="40"/>
                            <a:pt x="25" y="41"/>
                          </a:cubicBezTo>
                          <a:cubicBezTo>
                            <a:pt x="26" y="41"/>
                            <a:pt x="29" y="41"/>
                            <a:pt x="31" y="40"/>
                          </a:cubicBezTo>
                          <a:cubicBezTo>
                            <a:pt x="32" y="40"/>
                            <a:pt x="33" y="40"/>
                            <a:pt x="34" y="40"/>
                          </a:cubicBezTo>
                          <a:cubicBezTo>
                            <a:pt x="36" y="40"/>
                            <a:pt x="37" y="40"/>
                            <a:pt x="37" y="41"/>
                          </a:cubicBezTo>
                          <a:cubicBezTo>
                            <a:pt x="39" y="42"/>
                            <a:pt x="38" y="44"/>
                            <a:pt x="38" y="46"/>
                          </a:cubicBezTo>
                          <a:cubicBezTo>
                            <a:pt x="38" y="47"/>
                            <a:pt x="38" y="48"/>
                            <a:pt x="38" y="49"/>
                          </a:cubicBezTo>
                          <a:cubicBezTo>
                            <a:pt x="40" y="57"/>
                            <a:pt x="47" y="68"/>
                            <a:pt x="54" y="68"/>
                          </a:cubicBezTo>
                          <a:cubicBezTo>
                            <a:pt x="55" y="68"/>
                            <a:pt x="56" y="69"/>
                            <a:pt x="57" y="69"/>
                          </a:cubicBezTo>
                          <a:cubicBezTo>
                            <a:pt x="58" y="69"/>
                            <a:pt x="58" y="69"/>
                            <a:pt x="59" y="69"/>
                          </a:cubicBezTo>
                          <a:cubicBezTo>
                            <a:pt x="59" y="66"/>
                            <a:pt x="60" y="65"/>
                            <a:pt x="64" y="64"/>
                          </a:cubicBezTo>
                          <a:cubicBezTo>
                            <a:pt x="64" y="63"/>
                            <a:pt x="65" y="64"/>
                            <a:pt x="65" y="64"/>
                          </a:cubicBezTo>
                          <a:cubicBezTo>
                            <a:pt x="66" y="66"/>
                            <a:pt x="67" y="67"/>
                            <a:pt x="68" y="69"/>
                          </a:cubicBezTo>
                          <a:cubicBezTo>
                            <a:pt x="71" y="75"/>
                            <a:pt x="74" y="81"/>
                            <a:pt x="77" y="86"/>
                          </a:cubicBezTo>
                          <a:cubicBezTo>
                            <a:pt x="79" y="86"/>
                            <a:pt x="80" y="87"/>
                            <a:pt x="82" y="88"/>
                          </a:cubicBezTo>
                          <a:cubicBezTo>
                            <a:pt x="83" y="89"/>
                            <a:pt x="84" y="90"/>
                            <a:pt x="86" y="90"/>
                          </a:cubicBezTo>
                          <a:cubicBezTo>
                            <a:pt x="86" y="91"/>
                            <a:pt x="86" y="91"/>
                            <a:pt x="86" y="91"/>
                          </a:cubicBezTo>
                          <a:cubicBezTo>
                            <a:pt x="87" y="91"/>
                            <a:pt x="87" y="92"/>
                            <a:pt x="87" y="92"/>
                          </a:cubicBezTo>
                          <a:cubicBezTo>
                            <a:pt x="86" y="94"/>
                            <a:pt x="85" y="95"/>
                            <a:pt x="84" y="96"/>
                          </a:cubicBezTo>
                          <a:cubicBezTo>
                            <a:pt x="83" y="97"/>
                            <a:pt x="83" y="97"/>
                            <a:pt x="83" y="99"/>
                          </a:cubicBezTo>
                          <a:cubicBezTo>
                            <a:pt x="83" y="101"/>
                            <a:pt x="85" y="104"/>
                            <a:pt x="87" y="105"/>
                          </a:cubicBezTo>
                          <a:cubicBezTo>
                            <a:pt x="87" y="103"/>
                            <a:pt x="88" y="100"/>
                            <a:pt x="89" y="98"/>
                          </a:cubicBezTo>
                          <a:cubicBezTo>
                            <a:pt x="90" y="96"/>
                            <a:pt x="93" y="94"/>
                            <a:pt x="95" y="92"/>
                          </a:cubicBezTo>
                          <a:cubicBezTo>
                            <a:pt x="99" y="89"/>
                            <a:pt x="103" y="86"/>
                            <a:pt x="103" y="81"/>
                          </a:cubicBezTo>
                          <a:cubicBezTo>
                            <a:pt x="103" y="80"/>
                            <a:pt x="102" y="78"/>
                            <a:pt x="102" y="77"/>
                          </a:cubicBezTo>
                          <a:cubicBezTo>
                            <a:pt x="101" y="76"/>
                            <a:pt x="100" y="75"/>
                            <a:pt x="100" y="73"/>
                          </a:cubicBezTo>
                          <a:cubicBezTo>
                            <a:pt x="100" y="72"/>
                            <a:pt x="100" y="71"/>
                            <a:pt x="101" y="71"/>
                          </a:cubicBezTo>
                          <a:cubicBezTo>
                            <a:pt x="111" y="71"/>
                            <a:pt x="125" y="69"/>
                            <a:pt x="125" y="65"/>
                          </a:cubicBezTo>
                          <a:cubicBezTo>
                            <a:pt x="125" y="63"/>
                            <a:pt x="124" y="62"/>
                            <a:pt x="123" y="61"/>
                          </a:cubicBezTo>
                          <a:cubicBezTo>
                            <a:pt x="122" y="59"/>
                            <a:pt x="121" y="58"/>
                            <a:pt x="120" y="5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9" name="Freeform 1147">
                      <a:extLst>
                        <a:ext uri="{FF2B5EF4-FFF2-40B4-BE49-F238E27FC236}">
                          <a16:creationId xmlns:a16="http://schemas.microsoft.com/office/drawing/2014/main" id="{D3B4EE0B-DAAB-7983-29E8-5926FD5D8F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1241" y="4615579"/>
                      <a:ext cx="20675" cy="18795"/>
                    </a:xfrm>
                    <a:custGeom>
                      <a:avLst/>
                      <a:gdLst>
                        <a:gd name="T0" fmla="*/ 43 w 47"/>
                        <a:gd name="T1" fmla="*/ 25 h 45"/>
                        <a:gd name="T2" fmla="*/ 47 w 47"/>
                        <a:gd name="T3" fmla="*/ 23 h 45"/>
                        <a:gd name="T4" fmla="*/ 45 w 47"/>
                        <a:gd name="T5" fmla="*/ 14 h 45"/>
                        <a:gd name="T6" fmla="*/ 41 w 47"/>
                        <a:gd name="T7" fmla="*/ 8 h 45"/>
                        <a:gd name="T8" fmla="*/ 40 w 47"/>
                        <a:gd name="T9" fmla="*/ 3 h 45"/>
                        <a:gd name="T10" fmla="*/ 23 w 47"/>
                        <a:gd name="T11" fmla="*/ 0 h 45"/>
                        <a:gd name="T12" fmla="*/ 15 w 47"/>
                        <a:gd name="T13" fmla="*/ 6 h 45"/>
                        <a:gd name="T14" fmla="*/ 13 w 47"/>
                        <a:gd name="T15" fmla="*/ 14 h 45"/>
                        <a:gd name="T16" fmla="*/ 6 w 47"/>
                        <a:gd name="T17" fmla="*/ 19 h 45"/>
                        <a:gd name="T18" fmla="*/ 0 w 47"/>
                        <a:gd name="T19" fmla="*/ 24 h 45"/>
                        <a:gd name="T20" fmla="*/ 2 w 47"/>
                        <a:gd name="T21" fmla="*/ 26 h 45"/>
                        <a:gd name="T22" fmla="*/ 5 w 47"/>
                        <a:gd name="T23" fmla="*/ 31 h 45"/>
                        <a:gd name="T24" fmla="*/ 2 w 47"/>
                        <a:gd name="T25" fmla="*/ 34 h 45"/>
                        <a:gd name="T26" fmla="*/ 0 w 47"/>
                        <a:gd name="T27" fmla="*/ 36 h 45"/>
                        <a:gd name="T28" fmla="*/ 8 w 47"/>
                        <a:gd name="T29" fmla="*/ 45 h 45"/>
                        <a:gd name="T30" fmla="*/ 12 w 47"/>
                        <a:gd name="T31" fmla="*/ 43 h 45"/>
                        <a:gd name="T32" fmla="*/ 16 w 47"/>
                        <a:gd name="T33" fmla="*/ 41 h 45"/>
                        <a:gd name="T34" fmla="*/ 17 w 47"/>
                        <a:gd name="T35" fmla="*/ 41 h 45"/>
                        <a:gd name="T36" fmla="*/ 19 w 47"/>
                        <a:gd name="T37" fmla="*/ 42 h 45"/>
                        <a:gd name="T38" fmla="*/ 23 w 47"/>
                        <a:gd name="T39" fmla="*/ 45 h 45"/>
                        <a:gd name="T40" fmla="*/ 29 w 47"/>
                        <a:gd name="T41" fmla="*/ 42 h 45"/>
                        <a:gd name="T42" fmla="*/ 29 w 47"/>
                        <a:gd name="T43" fmla="*/ 36 h 45"/>
                        <a:gd name="T44" fmla="*/ 43 w 47"/>
                        <a:gd name="T45" fmla="*/ 2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3" y="25"/>
                          </a:moveTo>
                          <a:cubicBezTo>
                            <a:pt x="45" y="24"/>
                            <a:pt x="46" y="23"/>
                            <a:pt x="47" y="23"/>
                          </a:cubicBezTo>
                          <a:cubicBezTo>
                            <a:pt x="45" y="20"/>
                            <a:pt x="45" y="17"/>
                            <a:pt x="45" y="14"/>
                          </a:cubicBezTo>
                          <a:cubicBezTo>
                            <a:pt x="41" y="13"/>
                            <a:pt x="41" y="10"/>
                            <a:pt x="41" y="8"/>
                          </a:cubicBezTo>
                          <a:cubicBezTo>
                            <a:pt x="41" y="6"/>
                            <a:pt x="41" y="5"/>
                            <a:pt x="40" y="3"/>
                          </a:cubicBezTo>
                          <a:cubicBezTo>
                            <a:pt x="39" y="1"/>
                            <a:pt x="33" y="0"/>
                            <a:pt x="23" y="0"/>
                          </a:cubicBezTo>
                          <a:cubicBezTo>
                            <a:pt x="15" y="0"/>
                            <a:pt x="15" y="2"/>
                            <a:pt x="15" y="6"/>
                          </a:cubicBezTo>
                          <a:cubicBezTo>
                            <a:pt x="14" y="8"/>
                            <a:pt x="14" y="11"/>
                            <a:pt x="13" y="14"/>
                          </a:cubicBezTo>
                          <a:cubicBezTo>
                            <a:pt x="12" y="16"/>
                            <a:pt x="9" y="17"/>
                            <a:pt x="6" y="19"/>
                          </a:cubicBezTo>
                          <a:cubicBezTo>
                            <a:pt x="3" y="20"/>
                            <a:pt x="0" y="22"/>
                            <a:pt x="0" y="24"/>
                          </a:cubicBezTo>
                          <a:cubicBezTo>
                            <a:pt x="0" y="25"/>
                            <a:pt x="1" y="25"/>
                            <a:pt x="2" y="26"/>
                          </a:cubicBezTo>
                          <a:cubicBezTo>
                            <a:pt x="3" y="27"/>
                            <a:pt x="5" y="29"/>
                            <a:pt x="5" y="31"/>
                          </a:cubicBezTo>
                          <a:cubicBezTo>
                            <a:pt x="5" y="32"/>
                            <a:pt x="3" y="34"/>
                            <a:pt x="2" y="34"/>
                          </a:cubicBezTo>
                          <a:cubicBezTo>
                            <a:pt x="1" y="35"/>
                            <a:pt x="0" y="36"/>
                            <a:pt x="0" y="36"/>
                          </a:cubicBezTo>
                          <a:cubicBezTo>
                            <a:pt x="0" y="37"/>
                            <a:pt x="3" y="41"/>
                            <a:pt x="8" y="45"/>
                          </a:cubicBezTo>
                          <a:cubicBezTo>
                            <a:pt x="9" y="44"/>
                            <a:pt x="11" y="43"/>
                            <a:pt x="12" y="43"/>
                          </a:cubicBezTo>
                          <a:cubicBezTo>
                            <a:pt x="13" y="42"/>
                            <a:pt x="15" y="42"/>
                            <a:pt x="16" y="41"/>
                          </a:cubicBezTo>
                          <a:cubicBezTo>
                            <a:pt x="16" y="40"/>
                            <a:pt x="17" y="40"/>
                            <a:pt x="17" y="41"/>
                          </a:cubicBezTo>
                          <a:cubicBezTo>
                            <a:pt x="18" y="41"/>
                            <a:pt x="18" y="42"/>
                            <a:pt x="19" y="42"/>
                          </a:cubicBezTo>
                          <a:cubicBezTo>
                            <a:pt x="20" y="44"/>
                            <a:pt x="22" y="45"/>
                            <a:pt x="23" y="45"/>
                          </a:cubicBezTo>
                          <a:cubicBezTo>
                            <a:pt x="28" y="45"/>
                            <a:pt x="29" y="43"/>
                            <a:pt x="29" y="42"/>
                          </a:cubicBezTo>
                          <a:lnTo>
                            <a:pt x="29" y="36"/>
                          </a:lnTo>
                          <a:cubicBezTo>
                            <a:pt x="29" y="31"/>
                            <a:pt x="37" y="27"/>
                            <a:pt x="43" y="2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0" name="Freeform 1148">
                      <a:extLst>
                        <a:ext uri="{FF2B5EF4-FFF2-40B4-BE49-F238E27FC236}">
                          <a16:creationId xmlns:a16="http://schemas.microsoft.com/office/drawing/2014/main" id="{F98624A8-58BC-BDB8-2CCF-7760E43A2F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7870" y="4692637"/>
                      <a:ext cx="46987" cy="52625"/>
                    </a:xfrm>
                    <a:custGeom>
                      <a:avLst/>
                      <a:gdLst>
                        <a:gd name="T0" fmla="*/ 110 w 112"/>
                        <a:gd name="T1" fmla="*/ 52 h 123"/>
                        <a:gd name="T2" fmla="*/ 112 w 112"/>
                        <a:gd name="T3" fmla="*/ 46 h 123"/>
                        <a:gd name="T4" fmla="*/ 101 w 112"/>
                        <a:gd name="T5" fmla="*/ 16 h 123"/>
                        <a:gd name="T6" fmla="*/ 93 w 112"/>
                        <a:gd name="T7" fmla="*/ 9 h 123"/>
                        <a:gd name="T8" fmla="*/ 87 w 112"/>
                        <a:gd name="T9" fmla="*/ 0 h 123"/>
                        <a:gd name="T10" fmla="*/ 81 w 112"/>
                        <a:gd name="T11" fmla="*/ 8 h 123"/>
                        <a:gd name="T12" fmla="*/ 70 w 112"/>
                        <a:gd name="T13" fmla="*/ 5 h 123"/>
                        <a:gd name="T14" fmla="*/ 62 w 112"/>
                        <a:gd name="T15" fmla="*/ 7 h 123"/>
                        <a:gd name="T16" fmla="*/ 63 w 112"/>
                        <a:gd name="T17" fmla="*/ 9 h 123"/>
                        <a:gd name="T18" fmla="*/ 64 w 112"/>
                        <a:gd name="T19" fmla="*/ 11 h 123"/>
                        <a:gd name="T20" fmla="*/ 67 w 112"/>
                        <a:gd name="T21" fmla="*/ 12 h 123"/>
                        <a:gd name="T22" fmla="*/ 69 w 112"/>
                        <a:gd name="T23" fmla="*/ 10 h 123"/>
                        <a:gd name="T24" fmla="*/ 74 w 112"/>
                        <a:gd name="T25" fmla="*/ 12 h 123"/>
                        <a:gd name="T26" fmla="*/ 58 w 112"/>
                        <a:gd name="T27" fmla="*/ 30 h 123"/>
                        <a:gd name="T28" fmla="*/ 50 w 112"/>
                        <a:gd name="T29" fmla="*/ 34 h 123"/>
                        <a:gd name="T30" fmla="*/ 44 w 112"/>
                        <a:gd name="T31" fmla="*/ 43 h 123"/>
                        <a:gd name="T32" fmla="*/ 37 w 112"/>
                        <a:gd name="T33" fmla="*/ 40 h 123"/>
                        <a:gd name="T34" fmla="*/ 31 w 112"/>
                        <a:gd name="T35" fmla="*/ 30 h 123"/>
                        <a:gd name="T36" fmla="*/ 19 w 112"/>
                        <a:gd name="T37" fmla="*/ 11 h 123"/>
                        <a:gd name="T38" fmla="*/ 17 w 112"/>
                        <a:gd name="T39" fmla="*/ 13 h 123"/>
                        <a:gd name="T40" fmla="*/ 7 w 112"/>
                        <a:gd name="T41" fmla="*/ 16 h 123"/>
                        <a:gd name="T42" fmla="*/ 0 w 112"/>
                        <a:gd name="T43" fmla="*/ 18 h 123"/>
                        <a:gd name="T44" fmla="*/ 8 w 112"/>
                        <a:gd name="T45" fmla="*/ 23 h 123"/>
                        <a:gd name="T46" fmla="*/ 11 w 112"/>
                        <a:gd name="T47" fmla="*/ 21 h 123"/>
                        <a:gd name="T48" fmla="*/ 12 w 112"/>
                        <a:gd name="T49" fmla="*/ 22 h 123"/>
                        <a:gd name="T50" fmla="*/ 23 w 112"/>
                        <a:gd name="T51" fmla="*/ 29 h 123"/>
                        <a:gd name="T52" fmla="*/ 26 w 112"/>
                        <a:gd name="T53" fmla="*/ 36 h 123"/>
                        <a:gd name="T54" fmla="*/ 38 w 112"/>
                        <a:gd name="T55" fmla="*/ 52 h 123"/>
                        <a:gd name="T56" fmla="*/ 36 w 112"/>
                        <a:gd name="T57" fmla="*/ 61 h 123"/>
                        <a:gd name="T58" fmla="*/ 53 w 112"/>
                        <a:gd name="T59" fmla="*/ 96 h 123"/>
                        <a:gd name="T60" fmla="*/ 59 w 112"/>
                        <a:gd name="T61" fmla="*/ 108 h 123"/>
                        <a:gd name="T62" fmla="*/ 68 w 112"/>
                        <a:gd name="T63" fmla="*/ 119 h 123"/>
                        <a:gd name="T64" fmla="*/ 69 w 112"/>
                        <a:gd name="T65" fmla="*/ 123 h 123"/>
                        <a:gd name="T66" fmla="*/ 84 w 112"/>
                        <a:gd name="T67" fmla="*/ 115 h 123"/>
                        <a:gd name="T68" fmla="*/ 83 w 112"/>
                        <a:gd name="T69" fmla="*/ 101 h 123"/>
                        <a:gd name="T70" fmla="*/ 94 w 112"/>
                        <a:gd name="T71" fmla="*/ 89 h 123"/>
                        <a:gd name="T72" fmla="*/ 91 w 112"/>
                        <a:gd name="T73" fmla="*/ 80 h 123"/>
                        <a:gd name="T74" fmla="*/ 99 w 112"/>
                        <a:gd name="T75" fmla="*/ 76 h 123"/>
                        <a:gd name="T76" fmla="*/ 109 w 112"/>
                        <a:gd name="T77" fmla="*/ 71 h 123"/>
                        <a:gd name="T78" fmla="*/ 107 w 112"/>
                        <a:gd name="T79" fmla="*/ 57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12" h="123">
                          <a:moveTo>
                            <a:pt x="107" y="57"/>
                          </a:moveTo>
                          <a:cubicBezTo>
                            <a:pt x="107" y="55"/>
                            <a:pt x="108" y="54"/>
                            <a:pt x="110" y="52"/>
                          </a:cubicBezTo>
                          <a:cubicBezTo>
                            <a:pt x="110" y="51"/>
                            <a:pt x="111" y="51"/>
                            <a:pt x="112" y="50"/>
                          </a:cubicBezTo>
                          <a:lnTo>
                            <a:pt x="112" y="46"/>
                          </a:lnTo>
                          <a:cubicBezTo>
                            <a:pt x="104" y="45"/>
                            <a:pt x="104" y="41"/>
                            <a:pt x="104" y="34"/>
                          </a:cubicBezTo>
                          <a:cubicBezTo>
                            <a:pt x="104" y="25"/>
                            <a:pt x="102" y="21"/>
                            <a:pt x="101" y="16"/>
                          </a:cubicBezTo>
                          <a:cubicBezTo>
                            <a:pt x="100" y="14"/>
                            <a:pt x="98" y="11"/>
                            <a:pt x="98" y="7"/>
                          </a:cubicBezTo>
                          <a:cubicBezTo>
                            <a:pt x="96" y="8"/>
                            <a:pt x="95" y="9"/>
                            <a:pt x="93" y="9"/>
                          </a:cubicBezTo>
                          <a:cubicBezTo>
                            <a:pt x="90" y="9"/>
                            <a:pt x="88" y="5"/>
                            <a:pt x="87" y="1"/>
                          </a:cubicBezTo>
                          <a:cubicBezTo>
                            <a:pt x="87" y="1"/>
                            <a:pt x="87" y="0"/>
                            <a:pt x="87" y="0"/>
                          </a:cubicBezTo>
                          <a:cubicBezTo>
                            <a:pt x="87" y="0"/>
                            <a:pt x="86" y="1"/>
                            <a:pt x="86" y="1"/>
                          </a:cubicBezTo>
                          <a:cubicBezTo>
                            <a:pt x="85" y="4"/>
                            <a:pt x="84" y="8"/>
                            <a:pt x="81" y="8"/>
                          </a:cubicBezTo>
                          <a:cubicBezTo>
                            <a:pt x="79" y="8"/>
                            <a:pt x="78" y="7"/>
                            <a:pt x="76" y="6"/>
                          </a:cubicBezTo>
                          <a:cubicBezTo>
                            <a:pt x="75" y="6"/>
                            <a:pt x="73" y="5"/>
                            <a:pt x="70" y="5"/>
                          </a:cubicBezTo>
                          <a:cubicBezTo>
                            <a:pt x="69" y="5"/>
                            <a:pt x="67" y="5"/>
                            <a:pt x="66" y="6"/>
                          </a:cubicBezTo>
                          <a:cubicBezTo>
                            <a:pt x="65" y="6"/>
                            <a:pt x="64" y="7"/>
                            <a:pt x="62" y="7"/>
                          </a:cubicBezTo>
                          <a:lnTo>
                            <a:pt x="63" y="9"/>
                          </a:ln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9"/>
                            <a:pt x="63" y="9"/>
                            <a:pt x="63" y="10"/>
                          </a:cubicBezTo>
                          <a:cubicBezTo>
                            <a:pt x="63" y="10"/>
                            <a:pt x="64" y="10"/>
                            <a:pt x="64" y="11"/>
                          </a:cubicBezTo>
                          <a:cubicBezTo>
                            <a:pt x="64" y="13"/>
                            <a:pt x="64" y="13"/>
                            <a:pt x="65" y="13"/>
                          </a:cubicBezTo>
                          <a:cubicBezTo>
                            <a:pt x="66" y="13"/>
                            <a:pt x="66" y="13"/>
                            <a:pt x="67" y="12"/>
                          </a:cubicBezTo>
                          <a:cubicBezTo>
                            <a:pt x="67" y="12"/>
                            <a:pt x="67" y="11"/>
                            <a:pt x="68" y="11"/>
                          </a:cubicBezTo>
                          <a:cubicBezTo>
                            <a:pt x="68" y="10"/>
                            <a:pt x="68" y="10"/>
                            <a:pt x="69" y="10"/>
                          </a:cubicBezTo>
                          <a:lnTo>
                            <a:pt x="73" y="10"/>
                          </a:lnTo>
                          <a:cubicBezTo>
                            <a:pt x="73" y="10"/>
                            <a:pt x="74" y="11"/>
                            <a:pt x="74" y="12"/>
                          </a:cubicBezTo>
                          <a:lnTo>
                            <a:pt x="74" y="15"/>
                          </a:lnTo>
                          <a:cubicBezTo>
                            <a:pt x="74" y="26"/>
                            <a:pt x="66" y="28"/>
                            <a:pt x="58" y="30"/>
                          </a:cubicBezTo>
                          <a:cubicBezTo>
                            <a:pt x="56" y="31"/>
                            <a:pt x="54" y="32"/>
                            <a:pt x="52" y="32"/>
                          </a:cubicBezTo>
                          <a:cubicBezTo>
                            <a:pt x="51" y="33"/>
                            <a:pt x="51" y="33"/>
                            <a:pt x="50" y="34"/>
                          </a:cubicBezTo>
                          <a:cubicBezTo>
                            <a:pt x="50" y="35"/>
                            <a:pt x="50" y="36"/>
                            <a:pt x="49" y="37"/>
                          </a:cubicBezTo>
                          <a:cubicBezTo>
                            <a:pt x="49" y="40"/>
                            <a:pt x="49" y="43"/>
                            <a:pt x="44" y="43"/>
                          </a:cubicBezTo>
                          <a:cubicBezTo>
                            <a:pt x="43" y="43"/>
                            <a:pt x="42" y="42"/>
                            <a:pt x="41" y="41"/>
                          </a:cubicBezTo>
                          <a:cubicBezTo>
                            <a:pt x="40" y="41"/>
                            <a:pt x="39" y="40"/>
                            <a:pt x="37" y="40"/>
                          </a:cubicBezTo>
                          <a:cubicBezTo>
                            <a:pt x="32" y="40"/>
                            <a:pt x="32" y="37"/>
                            <a:pt x="31" y="34"/>
                          </a:cubicBezTo>
                          <a:cubicBezTo>
                            <a:pt x="31" y="33"/>
                            <a:pt x="31" y="31"/>
                            <a:pt x="31" y="30"/>
                          </a:cubicBezTo>
                          <a:cubicBezTo>
                            <a:pt x="30" y="28"/>
                            <a:pt x="28" y="26"/>
                            <a:pt x="26" y="24"/>
                          </a:cubicBezTo>
                          <a:cubicBezTo>
                            <a:pt x="23" y="20"/>
                            <a:pt x="19" y="17"/>
                            <a:pt x="19" y="11"/>
                          </a:cubicBezTo>
                          <a:lnTo>
                            <a:pt x="17" y="11"/>
                          </a:lnTo>
                          <a:cubicBezTo>
                            <a:pt x="17" y="12"/>
                            <a:pt x="17" y="12"/>
                            <a:pt x="17" y="13"/>
                          </a:cubicBezTo>
                          <a:cubicBezTo>
                            <a:pt x="16" y="15"/>
                            <a:pt x="15" y="17"/>
                            <a:pt x="12" y="17"/>
                          </a:cubicBezTo>
                          <a:cubicBezTo>
                            <a:pt x="10" y="17"/>
                            <a:pt x="9" y="16"/>
                            <a:pt x="7" y="16"/>
                          </a:cubicBezTo>
                          <a:cubicBezTo>
                            <a:pt x="6" y="15"/>
                            <a:pt x="5" y="14"/>
                            <a:pt x="4" y="14"/>
                          </a:cubicBezTo>
                          <a:cubicBezTo>
                            <a:pt x="2" y="14"/>
                            <a:pt x="0" y="15"/>
                            <a:pt x="0" y="18"/>
                          </a:cubicBezTo>
                          <a:cubicBezTo>
                            <a:pt x="0" y="20"/>
                            <a:pt x="2" y="24"/>
                            <a:pt x="5" y="24"/>
                          </a:cubicBezTo>
                          <a:cubicBezTo>
                            <a:pt x="6" y="24"/>
                            <a:pt x="7" y="23"/>
                            <a:pt x="8" y="23"/>
                          </a:cubicBezTo>
                          <a:cubicBezTo>
                            <a:pt x="9" y="22"/>
                            <a:pt x="9" y="22"/>
                            <a:pt x="11" y="21"/>
                          </a:cubicBezTo>
                          <a:cubicBezTo>
                            <a:pt x="11" y="21"/>
                            <a:pt x="11" y="21"/>
                            <a:pt x="11" y="21"/>
                          </a:cubicBezTo>
                          <a:cubicBezTo>
                            <a:pt x="12" y="21"/>
                            <a:pt x="12" y="21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3" y="28"/>
                            <a:pt x="14" y="28"/>
                            <a:pt x="17" y="28"/>
                          </a:cubicBezTo>
                          <a:cubicBezTo>
                            <a:pt x="19" y="28"/>
                            <a:pt x="21" y="29"/>
                            <a:pt x="23" y="29"/>
                          </a:cubicBezTo>
                          <a:cubicBezTo>
                            <a:pt x="25" y="31"/>
                            <a:pt x="25" y="32"/>
                            <a:pt x="25" y="34"/>
                          </a:cubicBezTo>
                          <a:cubicBezTo>
                            <a:pt x="25" y="34"/>
                            <a:pt x="26" y="35"/>
                            <a:pt x="26" y="36"/>
                          </a:cubicBezTo>
                          <a:cubicBezTo>
                            <a:pt x="27" y="38"/>
                            <a:pt x="29" y="40"/>
                            <a:pt x="32" y="42"/>
                          </a:cubicBezTo>
                          <a:cubicBezTo>
                            <a:pt x="35" y="45"/>
                            <a:pt x="38" y="47"/>
                            <a:pt x="38" y="52"/>
                          </a:cubicBezTo>
                          <a:cubicBezTo>
                            <a:pt x="38" y="55"/>
                            <a:pt x="38" y="57"/>
                            <a:pt x="37" y="58"/>
                          </a:cubicBezTo>
                          <a:cubicBezTo>
                            <a:pt x="36" y="59"/>
                            <a:pt x="36" y="60"/>
                            <a:pt x="36" y="61"/>
                          </a:cubicBezTo>
                          <a:cubicBezTo>
                            <a:pt x="36" y="69"/>
                            <a:pt x="40" y="74"/>
                            <a:pt x="45" y="79"/>
                          </a:cubicBezTo>
                          <a:cubicBezTo>
                            <a:pt x="49" y="84"/>
                            <a:pt x="53" y="89"/>
                            <a:pt x="53" y="96"/>
                          </a:cubicBezTo>
                          <a:lnTo>
                            <a:pt x="53" y="101"/>
                          </a:lnTo>
                          <a:cubicBezTo>
                            <a:pt x="53" y="104"/>
                            <a:pt x="56" y="106"/>
                            <a:pt x="59" y="108"/>
                          </a:cubicBezTo>
                          <a:cubicBezTo>
                            <a:pt x="62" y="110"/>
                            <a:pt x="64" y="111"/>
                            <a:pt x="66" y="113"/>
                          </a:cubicBezTo>
                          <a:cubicBezTo>
                            <a:pt x="67" y="115"/>
                            <a:pt x="68" y="117"/>
                            <a:pt x="68" y="119"/>
                          </a:cubicBezTo>
                          <a:cubicBezTo>
                            <a:pt x="68" y="121"/>
                            <a:pt x="68" y="122"/>
                            <a:pt x="69" y="123"/>
                          </a:cubicBezTo>
                          <a:cubicBezTo>
                            <a:pt x="69" y="123"/>
                            <a:pt x="69" y="123"/>
                            <a:pt x="69" y="123"/>
                          </a:cubicBezTo>
                          <a:lnTo>
                            <a:pt x="69" y="123"/>
                          </a:lnTo>
                          <a:cubicBezTo>
                            <a:pt x="74" y="123"/>
                            <a:pt x="80" y="121"/>
                            <a:pt x="84" y="115"/>
                          </a:cubicBezTo>
                          <a:cubicBezTo>
                            <a:pt x="87" y="111"/>
                            <a:pt x="89" y="109"/>
                            <a:pt x="92" y="108"/>
                          </a:cubicBezTo>
                          <a:cubicBezTo>
                            <a:pt x="88" y="107"/>
                            <a:pt x="83" y="105"/>
                            <a:pt x="83" y="101"/>
                          </a:cubicBezTo>
                          <a:cubicBezTo>
                            <a:pt x="83" y="97"/>
                            <a:pt x="87" y="95"/>
                            <a:pt x="90" y="94"/>
                          </a:cubicBezTo>
                          <a:cubicBezTo>
                            <a:pt x="93" y="92"/>
                            <a:pt x="94" y="91"/>
                            <a:pt x="94" y="89"/>
                          </a:cubicBezTo>
                          <a:cubicBezTo>
                            <a:pt x="94" y="87"/>
                            <a:pt x="94" y="86"/>
                            <a:pt x="93" y="85"/>
                          </a:cubicBezTo>
                          <a:cubicBezTo>
                            <a:pt x="92" y="83"/>
                            <a:pt x="91" y="82"/>
                            <a:pt x="91" y="80"/>
                          </a:cubicBezTo>
                          <a:cubicBezTo>
                            <a:pt x="91" y="76"/>
                            <a:pt x="93" y="74"/>
                            <a:pt x="96" y="74"/>
                          </a:cubicBezTo>
                          <a:cubicBezTo>
                            <a:pt x="97" y="74"/>
                            <a:pt x="98" y="75"/>
                            <a:pt x="99" y="76"/>
                          </a:cubicBezTo>
                          <a:cubicBezTo>
                            <a:pt x="99" y="76"/>
                            <a:pt x="100" y="76"/>
                            <a:pt x="100" y="76"/>
                          </a:cubicBezTo>
                          <a:cubicBezTo>
                            <a:pt x="102" y="76"/>
                            <a:pt x="109" y="73"/>
                            <a:pt x="109" y="71"/>
                          </a:cubicBezTo>
                          <a:cubicBezTo>
                            <a:pt x="109" y="69"/>
                            <a:pt x="109" y="67"/>
                            <a:pt x="108" y="65"/>
                          </a:cubicBezTo>
                          <a:cubicBezTo>
                            <a:pt x="108" y="62"/>
                            <a:pt x="107" y="60"/>
                            <a:pt x="107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1" name="Freeform 1149">
                      <a:extLst>
                        <a:ext uri="{FF2B5EF4-FFF2-40B4-BE49-F238E27FC236}">
                          <a16:creationId xmlns:a16="http://schemas.microsoft.com/office/drawing/2014/main" id="{5858075F-0601-5AEB-2E52-4E09A476FB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737744"/>
                      <a:ext cx="30071" cy="56384"/>
                    </a:xfrm>
                    <a:custGeom>
                      <a:avLst/>
                      <a:gdLst>
                        <a:gd name="T0" fmla="*/ 69 w 69"/>
                        <a:gd name="T1" fmla="*/ 21 h 132"/>
                        <a:gd name="T2" fmla="*/ 69 w 69"/>
                        <a:gd name="T3" fmla="*/ 21 h 132"/>
                        <a:gd name="T4" fmla="*/ 68 w 69"/>
                        <a:gd name="T5" fmla="*/ 17 h 132"/>
                        <a:gd name="T6" fmla="*/ 66 w 69"/>
                        <a:gd name="T7" fmla="*/ 12 h 132"/>
                        <a:gd name="T8" fmla="*/ 60 w 69"/>
                        <a:gd name="T9" fmla="*/ 7 h 132"/>
                        <a:gd name="T10" fmla="*/ 53 w 69"/>
                        <a:gd name="T11" fmla="*/ 0 h 132"/>
                        <a:gd name="T12" fmla="*/ 33 w 69"/>
                        <a:gd name="T13" fmla="*/ 3 h 132"/>
                        <a:gd name="T14" fmla="*/ 36 w 69"/>
                        <a:gd name="T15" fmla="*/ 9 h 132"/>
                        <a:gd name="T16" fmla="*/ 36 w 69"/>
                        <a:gd name="T17" fmla="*/ 10 h 132"/>
                        <a:gd name="T18" fmla="*/ 36 w 69"/>
                        <a:gd name="T19" fmla="*/ 10 h 132"/>
                        <a:gd name="T20" fmla="*/ 34 w 69"/>
                        <a:gd name="T21" fmla="*/ 11 h 132"/>
                        <a:gd name="T22" fmla="*/ 32 w 69"/>
                        <a:gd name="T23" fmla="*/ 12 h 132"/>
                        <a:gd name="T24" fmla="*/ 31 w 69"/>
                        <a:gd name="T25" fmla="*/ 18 h 132"/>
                        <a:gd name="T26" fmla="*/ 32 w 69"/>
                        <a:gd name="T27" fmla="*/ 22 h 132"/>
                        <a:gd name="T28" fmla="*/ 48 w 69"/>
                        <a:gd name="T29" fmla="*/ 36 h 132"/>
                        <a:gd name="T30" fmla="*/ 50 w 69"/>
                        <a:gd name="T31" fmla="*/ 37 h 132"/>
                        <a:gd name="T32" fmla="*/ 45 w 69"/>
                        <a:gd name="T33" fmla="*/ 43 h 132"/>
                        <a:gd name="T34" fmla="*/ 43 w 69"/>
                        <a:gd name="T35" fmla="*/ 44 h 132"/>
                        <a:gd name="T36" fmla="*/ 36 w 69"/>
                        <a:gd name="T37" fmla="*/ 52 h 132"/>
                        <a:gd name="T38" fmla="*/ 34 w 69"/>
                        <a:gd name="T39" fmla="*/ 57 h 132"/>
                        <a:gd name="T40" fmla="*/ 26 w 69"/>
                        <a:gd name="T41" fmla="*/ 66 h 132"/>
                        <a:gd name="T42" fmla="*/ 22 w 69"/>
                        <a:gd name="T43" fmla="*/ 65 h 132"/>
                        <a:gd name="T44" fmla="*/ 19 w 69"/>
                        <a:gd name="T45" fmla="*/ 64 h 132"/>
                        <a:gd name="T46" fmla="*/ 0 w 69"/>
                        <a:gd name="T47" fmla="*/ 77 h 132"/>
                        <a:gd name="T48" fmla="*/ 5 w 69"/>
                        <a:gd name="T49" fmla="*/ 84 h 132"/>
                        <a:gd name="T50" fmla="*/ 9 w 69"/>
                        <a:gd name="T51" fmla="*/ 90 h 132"/>
                        <a:gd name="T52" fmla="*/ 11 w 69"/>
                        <a:gd name="T53" fmla="*/ 96 h 132"/>
                        <a:gd name="T54" fmla="*/ 15 w 69"/>
                        <a:gd name="T55" fmla="*/ 106 h 132"/>
                        <a:gd name="T56" fmla="*/ 15 w 69"/>
                        <a:gd name="T57" fmla="*/ 107 h 132"/>
                        <a:gd name="T58" fmla="*/ 15 w 69"/>
                        <a:gd name="T59" fmla="*/ 124 h 132"/>
                        <a:gd name="T60" fmla="*/ 23 w 69"/>
                        <a:gd name="T61" fmla="*/ 132 h 132"/>
                        <a:gd name="T62" fmla="*/ 27 w 69"/>
                        <a:gd name="T63" fmla="*/ 130 h 132"/>
                        <a:gd name="T64" fmla="*/ 32 w 69"/>
                        <a:gd name="T65" fmla="*/ 128 h 132"/>
                        <a:gd name="T66" fmla="*/ 42 w 69"/>
                        <a:gd name="T67" fmla="*/ 128 h 132"/>
                        <a:gd name="T68" fmla="*/ 44 w 69"/>
                        <a:gd name="T69" fmla="*/ 128 h 132"/>
                        <a:gd name="T70" fmla="*/ 49 w 69"/>
                        <a:gd name="T71" fmla="*/ 127 h 132"/>
                        <a:gd name="T72" fmla="*/ 48 w 69"/>
                        <a:gd name="T73" fmla="*/ 107 h 132"/>
                        <a:gd name="T74" fmla="*/ 48 w 69"/>
                        <a:gd name="T75" fmla="*/ 107 h 132"/>
                        <a:gd name="T76" fmla="*/ 47 w 69"/>
                        <a:gd name="T77" fmla="*/ 93 h 132"/>
                        <a:gd name="T78" fmla="*/ 52 w 69"/>
                        <a:gd name="T79" fmla="*/ 69 h 132"/>
                        <a:gd name="T80" fmla="*/ 57 w 69"/>
                        <a:gd name="T81" fmla="*/ 63 h 132"/>
                        <a:gd name="T82" fmla="*/ 64 w 69"/>
                        <a:gd name="T83" fmla="*/ 47 h 132"/>
                        <a:gd name="T84" fmla="*/ 63 w 69"/>
                        <a:gd name="T85" fmla="*/ 24 h 132"/>
                        <a:gd name="T86" fmla="*/ 68 w 69"/>
                        <a:gd name="T87" fmla="*/ 21 h 132"/>
                        <a:gd name="T88" fmla="*/ 69 w 69"/>
                        <a:gd name="T89" fmla="*/ 21 h 1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69" h="132">
                          <a:moveTo>
                            <a:pt x="69" y="21"/>
                          </a:moveTo>
                          <a:lnTo>
                            <a:pt x="69" y="21"/>
                          </a:lnTo>
                          <a:cubicBezTo>
                            <a:pt x="68" y="20"/>
                            <a:pt x="68" y="18"/>
                            <a:pt x="68" y="17"/>
                          </a:cubicBezTo>
                          <a:cubicBezTo>
                            <a:pt x="67" y="15"/>
                            <a:pt x="67" y="13"/>
                            <a:pt x="66" y="12"/>
                          </a:cubicBezTo>
                          <a:cubicBezTo>
                            <a:pt x="64" y="10"/>
                            <a:pt x="62" y="9"/>
                            <a:pt x="60" y="7"/>
                          </a:cubicBezTo>
                          <a:cubicBezTo>
                            <a:pt x="57" y="5"/>
                            <a:pt x="54" y="3"/>
                            <a:pt x="53" y="0"/>
                          </a:cubicBezTo>
                          <a:cubicBezTo>
                            <a:pt x="47" y="3"/>
                            <a:pt x="41" y="3"/>
                            <a:pt x="33" y="3"/>
                          </a:cubicBezTo>
                          <a:lnTo>
                            <a:pt x="36" y="9"/>
                          </a:lnTo>
                          <a:cubicBezTo>
                            <a:pt x="37" y="9"/>
                            <a:pt x="37" y="9"/>
                            <a:pt x="36" y="10"/>
                          </a:cubicBezTo>
                          <a:cubicBezTo>
                            <a:pt x="36" y="10"/>
                            <a:pt x="36" y="10"/>
                            <a:pt x="36" y="10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2" y="11"/>
                            <a:pt x="32" y="12"/>
                            <a:pt x="32" y="12"/>
                          </a:cubicBezTo>
                          <a:cubicBezTo>
                            <a:pt x="32" y="15"/>
                            <a:pt x="31" y="17"/>
                            <a:pt x="31" y="18"/>
                          </a:cubicBezTo>
                          <a:cubicBezTo>
                            <a:pt x="31" y="19"/>
                            <a:pt x="30" y="19"/>
                            <a:pt x="32" y="22"/>
                          </a:cubicBezTo>
                          <a:cubicBezTo>
                            <a:pt x="36" y="32"/>
                            <a:pt x="39" y="34"/>
                            <a:pt x="48" y="36"/>
                          </a:cubicBezTo>
                          <a:cubicBezTo>
                            <a:pt x="49" y="36"/>
                            <a:pt x="50" y="36"/>
                            <a:pt x="50" y="37"/>
                          </a:cubicBezTo>
                          <a:cubicBezTo>
                            <a:pt x="51" y="38"/>
                            <a:pt x="49" y="40"/>
                            <a:pt x="45" y="43"/>
                          </a:cubicBezTo>
                          <a:cubicBezTo>
                            <a:pt x="44" y="44"/>
                            <a:pt x="43" y="44"/>
                            <a:pt x="43" y="44"/>
                          </a:cubicBezTo>
                          <a:lnTo>
                            <a:pt x="36" y="52"/>
                          </a:lnTo>
                          <a:cubicBezTo>
                            <a:pt x="35" y="53"/>
                            <a:pt x="35" y="55"/>
                            <a:pt x="34" y="57"/>
                          </a:cubicBezTo>
                          <a:cubicBezTo>
                            <a:pt x="33" y="62"/>
                            <a:pt x="32" y="66"/>
                            <a:pt x="26" y="66"/>
                          </a:cubicBezTo>
                          <a:cubicBezTo>
                            <a:pt x="24" y="66"/>
                            <a:pt x="23" y="66"/>
                            <a:pt x="22" y="65"/>
                          </a:cubicBezTo>
                          <a:cubicBezTo>
                            <a:pt x="21" y="65"/>
                            <a:pt x="20" y="64"/>
                            <a:pt x="19" y="64"/>
                          </a:cubicBezTo>
                          <a:cubicBezTo>
                            <a:pt x="10" y="64"/>
                            <a:pt x="0" y="68"/>
                            <a:pt x="0" y="77"/>
                          </a:cubicBezTo>
                          <a:cubicBezTo>
                            <a:pt x="0" y="81"/>
                            <a:pt x="2" y="83"/>
                            <a:pt x="5" y="84"/>
                          </a:cubicBezTo>
                          <a:cubicBezTo>
                            <a:pt x="6" y="85"/>
                            <a:pt x="9" y="87"/>
                            <a:pt x="9" y="90"/>
                          </a:cubicBezTo>
                          <a:cubicBezTo>
                            <a:pt x="10" y="92"/>
                            <a:pt x="10" y="94"/>
                            <a:pt x="11" y="96"/>
                          </a:cubicBezTo>
                          <a:cubicBezTo>
                            <a:pt x="12" y="100"/>
                            <a:pt x="13" y="103"/>
                            <a:pt x="15" y="106"/>
                          </a:cubicBezTo>
                          <a:cubicBezTo>
                            <a:pt x="15" y="106"/>
                            <a:pt x="15" y="107"/>
                            <a:pt x="15" y="107"/>
                          </a:cubicBezTo>
                          <a:lnTo>
                            <a:pt x="15" y="124"/>
                          </a:lnTo>
                          <a:cubicBezTo>
                            <a:pt x="16" y="127"/>
                            <a:pt x="20" y="132"/>
                            <a:pt x="23" y="132"/>
                          </a:cubicBezTo>
                          <a:cubicBezTo>
                            <a:pt x="25" y="132"/>
                            <a:pt x="26" y="131"/>
                            <a:pt x="27" y="130"/>
                          </a:cubicBezTo>
                          <a:cubicBezTo>
                            <a:pt x="28" y="129"/>
                            <a:pt x="30" y="128"/>
                            <a:pt x="32" y="128"/>
                          </a:cubicBezTo>
                          <a:lnTo>
                            <a:pt x="42" y="128"/>
                          </a:lnTo>
                          <a:cubicBezTo>
                            <a:pt x="43" y="128"/>
                            <a:pt x="44" y="128"/>
                            <a:pt x="44" y="128"/>
                          </a:cubicBezTo>
                          <a:cubicBezTo>
                            <a:pt x="46" y="128"/>
                            <a:pt x="48" y="128"/>
                            <a:pt x="49" y="127"/>
                          </a:cubicBezTo>
                          <a:cubicBezTo>
                            <a:pt x="50" y="121"/>
                            <a:pt x="49" y="115"/>
                            <a:pt x="48" y="107"/>
                          </a:cubicBezTo>
                          <a:cubicBezTo>
                            <a:pt x="48" y="107"/>
                            <a:pt x="48" y="107"/>
                            <a:pt x="48" y="107"/>
                          </a:cubicBezTo>
                          <a:cubicBezTo>
                            <a:pt x="49" y="102"/>
                            <a:pt x="48" y="97"/>
                            <a:pt x="47" y="93"/>
                          </a:cubicBezTo>
                          <a:cubicBezTo>
                            <a:pt x="45" y="85"/>
                            <a:pt x="44" y="77"/>
                            <a:pt x="52" y="69"/>
                          </a:cubicBezTo>
                          <a:cubicBezTo>
                            <a:pt x="53" y="67"/>
                            <a:pt x="55" y="65"/>
                            <a:pt x="57" y="63"/>
                          </a:cubicBezTo>
                          <a:cubicBezTo>
                            <a:pt x="62" y="58"/>
                            <a:pt x="68" y="53"/>
                            <a:pt x="64" y="47"/>
                          </a:cubicBezTo>
                          <a:cubicBezTo>
                            <a:pt x="58" y="38"/>
                            <a:pt x="58" y="33"/>
                            <a:pt x="63" y="24"/>
                          </a:cubicBezTo>
                          <a:cubicBezTo>
                            <a:pt x="63" y="22"/>
                            <a:pt x="66" y="22"/>
                            <a:pt x="68" y="21"/>
                          </a:cubicBezTo>
                          <a:cubicBezTo>
                            <a:pt x="68" y="21"/>
                            <a:pt x="69" y="21"/>
                            <a:pt x="69" y="2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2" name="Freeform 1150">
                      <a:extLst>
                        <a:ext uri="{FF2B5EF4-FFF2-40B4-BE49-F238E27FC236}">
                          <a16:creationId xmlns:a16="http://schemas.microsoft.com/office/drawing/2014/main" id="{28779EF4-FFAF-D444-5936-481BFD6097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7799" y="4717070"/>
                      <a:ext cx="18795" cy="18795"/>
                    </a:xfrm>
                    <a:custGeom>
                      <a:avLst/>
                      <a:gdLst>
                        <a:gd name="T0" fmla="*/ 41 w 45"/>
                        <a:gd name="T1" fmla="*/ 7 h 40"/>
                        <a:gd name="T2" fmla="*/ 36 w 45"/>
                        <a:gd name="T3" fmla="*/ 3 h 40"/>
                        <a:gd name="T4" fmla="*/ 26 w 45"/>
                        <a:gd name="T5" fmla="*/ 8 h 40"/>
                        <a:gd name="T6" fmla="*/ 19 w 45"/>
                        <a:gd name="T7" fmla="*/ 4 h 40"/>
                        <a:gd name="T8" fmla="*/ 14 w 45"/>
                        <a:gd name="T9" fmla="*/ 0 h 40"/>
                        <a:gd name="T10" fmla="*/ 0 w 45"/>
                        <a:gd name="T11" fmla="*/ 10 h 40"/>
                        <a:gd name="T12" fmla="*/ 22 w 45"/>
                        <a:gd name="T13" fmla="*/ 40 h 40"/>
                        <a:gd name="T14" fmla="*/ 41 w 45"/>
                        <a:gd name="T15" fmla="*/ 32 h 40"/>
                        <a:gd name="T16" fmla="*/ 41 w 45"/>
                        <a:gd name="T17" fmla="*/ 32 h 40"/>
                        <a:gd name="T18" fmla="*/ 40 w 45"/>
                        <a:gd name="T19" fmla="*/ 26 h 40"/>
                        <a:gd name="T20" fmla="*/ 39 w 45"/>
                        <a:gd name="T21" fmla="*/ 21 h 40"/>
                        <a:gd name="T22" fmla="*/ 43 w 45"/>
                        <a:gd name="T23" fmla="*/ 16 h 40"/>
                        <a:gd name="T24" fmla="*/ 45 w 45"/>
                        <a:gd name="T25" fmla="*/ 14 h 40"/>
                        <a:gd name="T26" fmla="*/ 41 w 45"/>
                        <a:gd name="T27" fmla="*/ 7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5" h="40">
                          <a:moveTo>
                            <a:pt x="41" y="7"/>
                          </a:moveTo>
                          <a:cubicBezTo>
                            <a:pt x="39" y="6"/>
                            <a:pt x="37" y="5"/>
                            <a:pt x="36" y="3"/>
                          </a:cubicBezTo>
                          <a:cubicBezTo>
                            <a:pt x="34" y="7"/>
                            <a:pt x="31" y="8"/>
                            <a:pt x="26" y="8"/>
                          </a:cubicBezTo>
                          <a:cubicBezTo>
                            <a:pt x="21" y="8"/>
                            <a:pt x="20" y="6"/>
                            <a:pt x="19" y="4"/>
                          </a:cubicBezTo>
                          <a:cubicBezTo>
                            <a:pt x="18" y="1"/>
                            <a:pt x="18" y="0"/>
                            <a:pt x="14" y="0"/>
                          </a:cubicBezTo>
                          <a:cubicBezTo>
                            <a:pt x="9" y="0"/>
                            <a:pt x="0" y="4"/>
                            <a:pt x="0" y="10"/>
                          </a:cubicBezTo>
                          <a:cubicBezTo>
                            <a:pt x="0" y="20"/>
                            <a:pt x="14" y="35"/>
                            <a:pt x="22" y="40"/>
                          </a:cubicBezTo>
                          <a:cubicBezTo>
                            <a:pt x="24" y="36"/>
                            <a:pt x="35" y="32"/>
                            <a:pt x="41" y="32"/>
                          </a:cubicBezTo>
                          <a:lnTo>
                            <a:pt x="41" y="32"/>
                          </a:lnTo>
                          <a:cubicBezTo>
                            <a:pt x="42" y="30"/>
                            <a:pt x="41" y="28"/>
                            <a:pt x="40" y="26"/>
                          </a:cubicBezTo>
                          <a:cubicBezTo>
                            <a:pt x="40" y="24"/>
                            <a:pt x="39" y="23"/>
                            <a:pt x="39" y="21"/>
                          </a:cubicBezTo>
                          <a:cubicBezTo>
                            <a:pt x="39" y="18"/>
                            <a:pt x="41" y="17"/>
                            <a:pt x="43" y="16"/>
                          </a:cubicBezTo>
                          <a:cubicBezTo>
                            <a:pt x="44" y="15"/>
                            <a:pt x="45" y="15"/>
                            <a:pt x="45" y="14"/>
                          </a:cubicBezTo>
                          <a:cubicBezTo>
                            <a:pt x="45" y="11"/>
                            <a:pt x="43" y="9"/>
                            <a:pt x="4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3" name="Freeform 1151">
                      <a:extLst>
                        <a:ext uri="{FF2B5EF4-FFF2-40B4-BE49-F238E27FC236}">
                          <a16:creationId xmlns:a16="http://schemas.microsoft.com/office/drawing/2014/main" id="{DD88A133-B5B4-5474-BEE3-29993E956F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57197" y="4732105"/>
                      <a:ext cx="20675" cy="13157"/>
                    </a:xfrm>
                    <a:custGeom>
                      <a:avLst/>
                      <a:gdLst>
                        <a:gd name="T0" fmla="*/ 49 w 49"/>
                        <a:gd name="T1" fmla="*/ 18 h 31"/>
                        <a:gd name="T2" fmla="*/ 49 w 49"/>
                        <a:gd name="T3" fmla="*/ 18 h 31"/>
                        <a:gd name="T4" fmla="*/ 48 w 49"/>
                        <a:gd name="T5" fmla="*/ 17 h 31"/>
                        <a:gd name="T6" fmla="*/ 42 w 49"/>
                        <a:gd name="T7" fmla="*/ 12 h 31"/>
                        <a:gd name="T8" fmla="*/ 39 w 49"/>
                        <a:gd name="T9" fmla="*/ 13 h 31"/>
                        <a:gd name="T10" fmla="*/ 30 w 49"/>
                        <a:gd name="T11" fmla="*/ 7 h 31"/>
                        <a:gd name="T12" fmla="*/ 18 w 49"/>
                        <a:gd name="T13" fmla="*/ 0 h 31"/>
                        <a:gd name="T14" fmla="*/ 0 w 49"/>
                        <a:gd name="T15" fmla="*/ 8 h 31"/>
                        <a:gd name="T16" fmla="*/ 4 w 49"/>
                        <a:gd name="T17" fmla="*/ 11 h 31"/>
                        <a:gd name="T18" fmla="*/ 4 w 49"/>
                        <a:gd name="T19" fmla="*/ 11 h 31"/>
                        <a:gd name="T20" fmla="*/ 7 w 49"/>
                        <a:gd name="T21" fmla="*/ 19 h 31"/>
                        <a:gd name="T22" fmla="*/ 13 w 49"/>
                        <a:gd name="T23" fmla="*/ 31 h 31"/>
                        <a:gd name="T24" fmla="*/ 27 w 49"/>
                        <a:gd name="T25" fmla="*/ 28 h 31"/>
                        <a:gd name="T26" fmla="*/ 30 w 49"/>
                        <a:gd name="T27" fmla="*/ 30 h 31"/>
                        <a:gd name="T28" fmla="*/ 31 w 49"/>
                        <a:gd name="T29" fmla="*/ 30 h 31"/>
                        <a:gd name="T30" fmla="*/ 34 w 49"/>
                        <a:gd name="T31" fmla="*/ 28 h 31"/>
                        <a:gd name="T32" fmla="*/ 36 w 49"/>
                        <a:gd name="T33" fmla="*/ 28 h 31"/>
                        <a:gd name="T34" fmla="*/ 37 w 49"/>
                        <a:gd name="T35" fmla="*/ 29 h 31"/>
                        <a:gd name="T36" fmla="*/ 40 w 49"/>
                        <a:gd name="T37" fmla="*/ 30 h 31"/>
                        <a:gd name="T38" fmla="*/ 44 w 49"/>
                        <a:gd name="T39" fmla="*/ 26 h 31"/>
                        <a:gd name="T40" fmla="*/ 47 w 49"/>
                        <a:gd name="T41" fmla="*/ 22 h 31"/>
                        <a:gd name="T42" fmla="*/ 47 w 49"/>
                        <a:gd name="T43" fmla="*/ 22 h 31"/>
                        <a:gd name="T44" fmla="*/ 47 w 49"/>
                        <a:gd name="T45" fmla="*/ 21 h 31"/>
                        <a:gd name="T46" fmla="*/ 49 w 49"/>
                        <a:gd name="T47" fmla="*/ 18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49" h="31">
                          <a:moveTo>
                            <a:pt x="49" y="18"/>
                          </a:moveTo>
                          <a:cubicBezTo>
                            <a:pt x="49" y="18"/>
                            <a:pt x="49" y="18"/>
                            <a:pt x="49" y="18"/>
                          </a:cubicBezTo>
                          <a:cubicBezTo>
                            <a:pt x="49" y="17"/>
                            <a:pt x="48" y="17"/>
                            <a:pt x="48" y="17"/>
                          </a:cubicBezTo>
                          <a:cubicBezTo>
                            <a:pt x="46" y="15"/>
                            <a:pt x="44" y="14"/>
                            <a:pt x="42" y="12"/>
                          </a:cubicBezTo>
                          <a:cubicBezTo>
                            <a:pt x="41" y="12"/>
                            <a:pt x="40" y="13"/>
                            <a:pt x="39" y="13"/>
                          </a:cubicBezTo>
                          <a:cubicBezTo>
                            <a:pt x="35" y="13"/>
                            <a:pt x="33" y="10"/>
                            <a:pt x="30" y="7"/>
                          </a:cubicBezTo>
                          <a:cubicBezTo>
                            <a:pt x="27" y="4"/>
                            <a:pt x="23" y="0"/>
                            <a:pt x="18" y="0"/>
                          </a:cubicBezTo>
                          <a:cubicBezTo>
                            <a:pt x="11" y="0"/>
                            <a:pt x="0" y="5"/>
                            <a:pt x="0" y="8"/>
                          </a:cubicBezTo>
                          <a:cubicBezTo>
                            <a:pt x="0" y="8"/>
                            <a:pt x="2" y="10"/>
                            <a:pt x="4" y="11"/>
                          </a:cubicBezTo>
                          <a:cubicBezTo>
                            <a:pt x="4" y="11"/>
                            <a:pt x="4" y="11"/>
                            <a:pt x="4" y="11"/>
                          </a:cubicBezTo>
                          <a:cubicBezTo>
                            <a:pt x="5" y="13"/>
                            <a:pt x="6" y="15"/>
                            <a:pt x="7" y="19"/>
                          </a:cubicBezTo>
                          <a:cubicBezTo>
                            <a:pt x="9" y="23"/>
                            <a:pt x="11" y="29"/>
                            <a:pt x="13" y="31"/>
                          </a:cubicBezTo>
                          <a:cubicBezTo>
                            <a:pt x="16" y="29"/>
                            <a:pt x="27" y="28"/>
                            <a:pt x="27" y="28"/>
                          </a:cubicBezTo>
                          <a:cubicBezTo>
                            <a:pt x="29" y="28"/>
                            <a:pt x="29" y="29"/>
                            <a:pt x="30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2" y="30"/>
                            <a:pt x="34" y="29"/>
                            <a:pt x="34" y="28"/>
                          </a:cubicBezTo>
                          <a:cubicBezTo>
                            <a:pt x="35" y="28"/>
                            <a:pt x="36" y="28"/>
                            <a:pt x="36" y="28"/>
                          </a:cubicBezTo>
                          <a:cubicBezTo>
                            <a:pt x="36" y="29"/>
                            <a:pt x="37" y="29"/>
                            <a:pt x="37" y="29"/>
                          </a:cubicBezTo>
                          <a:cubicBezTo>
                            <a:pt x="38" y="30"/>
                            <a:pt x="38" y="30"/>
                            <a:pt x="40" y="30"/>
                          </a:cubicBezTo>
                          <a:cubicBezTo>
                            <a:pt x="42" y="30"/>
                            <a:pt x="43" y="29"/>
                            <a:pt x="44" y="26"/>
                          </a:cubicBezTo>
                          <a:cubicBezTo>
                            <a:pt x="45" y="25"/>
                            <a:pt x="45" y="23"/>
                            <a:pt x="47" y="22"/>
                          </a:cubicBezTo>
                          <a:lnTo>
                            <a:pt x="47" y="22"/>
                          </a:lnTo>
                          <a:cubicBezTo>
                            <a:pt x="47" y="21"/>
                            <a:pt x="47" y="21"/>
                            <a:pt x="47" y="21"/>
                          </a:cubicBezTo>
                          <a:cubicBezTo>
                            <a:pt x="48" y="19"/>
                            <a:pt x="48" y="19"/>
                            <a:pt x="49" y="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4" name="Freeform 1152">
                      <a:extLst>
                        <a:ext uri="{FF2B5EF4-FFF2-40B4-BE49-F238E27FC236}">
                          <a16:creationId xmlns:a16="http://schemas.microsoft.com/office/drawing/2014/main" id="{59B25A34-D8F8-34A0-7531-DA9E5B5E3D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43382"/>
                      <a:ext cx="16916" cy="11277"/>
                    </a:xfrm>
                    <a:custGeom>
                      <a:avLst/>
                      <a:gdLst>
                        <a:gd name="T0" fmla="*/ 35 w 42"/>
                        <a:gd name="T1" fmla="*/ 0 h 28"/>
                        <a:gd name="T2" fmla="*/ 32 w 42"/>
                        <a:gd name="T3" fmla="*/ 3 h 28"/>
                        <a:gd name="T4" fmla="*/ 26 w 42"/>
                        <a:gd name="T5" fmla="*/ 9 h 28"/>
                        <a:gd name="T6" fmla="*/ 21 w 42"/>
                        <a:gd name="T7" fmla="*/ 7 h 28"/>
                        <a:gd name="T8" fmla="*/ 17 w 42"/>
                        <a:gd name="T9" fmla="*/ 9 h 28"/>
                        <a:gd name="T10" fmla="*/ 14 w 42"/>
                        <a:gd name="T11" fmla="*/ 7 h 28"/>
                        <a:gd name="T12" fmla="*/ 13 w 42"/>
                        <a:gd name="T13" fmla="*/ 6 h 28"/>
                        <a:gd name="T14" fmla="*/ 0 w 42"/>
                        <a:gd name="T15" fmla="*/ 9 h 28"/>
                        <a:gd name="T16" fmla="*/ 3 w 42"/>
                        <a:gd name="T17" fmla="*/ 13 h 28"/>
                        <a:gd name="T18" fmla="*/ 5 w 42"/>
                        <a:gd name="T19" fmla="*/ 18 h 28"/>
                        <a:gd name="T20" fmla="*/ 4 w 42"/>
                        <a:gd name="T21" fmla="*/ 21 h 28"/>
                        <a:gd name="T22" fmla="*/ 3 w 42"/>
                        <a:gd name="T23" fmla="*/ 22 h 28"/>
                        <a:gd name="T24" fmla="*/ 21 w 42"/>
                        <a:gd name="T25" fmla="*/ 27 h 28"/>
                        <a:gd name="T26" fmla="*/ 22 w 42"/>
                        <a:gd name="T27" fmla="*/ 26 h 28"/>
                        <a:gd name="T28" fmla="*/ 23 w 42"/>
                        <a:gd name="T29" fmla="*/ 26 h 28"/>
                        <a:gd name="T30" fmla="*/ 24 w 42"/>
                        <a:gd name="T31" fmla="*/ 26 h 28"/>
                        <a:gd name="T32" fmla="*/ 27 w 42"/>
                        <a:gd name="T33" fmla="*/ 28 h 28"/>
                        <a:gd name="T34" fmla="*/ 30 w 42"/>
                        <a:gd name="T35" fmla="*/ 22 h 28"/>
                        <a:gd name="T36" fmla="*/ 29 w 42"/>
                        <a:gd name="T37" fmla="*/ 18 h 28"/>
                        <a:gd name="T38" fmla="*/ 28 w 42"/>
                        <a:gd name="T39" fmla="*/ 14 h 28"/>
                        <a:gd name="T40" fmla="*/ 42 w 42"/>
                        <a:gd name="T41" fmla="*/ 6 h 28"/>
                        <a:gd name="T42" fmla="*/ 35 w 42"/>
                        <a:gd name="T43" fmla="*/ 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2" h="28">
                          <a:moveTo>
                            <a:pt x="35" y="0"/>
                          </a:moveTo>
                          <a:cubicBezTo>
                            <a:pt x="34" y="0"/>
                            <a:pt x="33" y="1"/>
                            <a:pt x="32" y="3"/>
                          </a:cubicBezTo>
                          <a:cubicBezTo>
                            <a:pt x="31" y="6"/>
                            <a:pt x="30" y="9"/>
                            <a:pt x="26" y="9"/>
                          </a:cubicBezTo>
                          <a:cubicBezTo>
                            <a:pt x="23" y="9"/>
                            <a:pt x="22" y="8"/>
                            <a:pt x="21" y="7"/>
                          </a:cubicBezTo>
                          <a:cubicBezTo>
                            <a:pt x="20" y="8"/>
                            <a:pt x="19" y="9"/>
                            <a:pt x="17" y="9"/>
                          </a:cubicBezTo>
                          <a:cubicBezTo>
                            <a:pt x="16" y="9"/>
                            <a:pt x="15" y="8"/>
                            <a:pt x="14" y="7"/>
                          </a:cubicBezTo>
                          <a:cubicBezTo>
                            <a:pt x="14" y="7"/>
                            <a:pt x="14" y="6"/>
                            <a:pt x="13" y="6"/>
                          </a:cubicBezTo>
                          <a:cubicBezTo>
                            <a:pt x="9" y="6"/>
                            <a:pt x="1" y="8"/>
                            <a:pt x="0" y="9"/>
                          </a:cubicBezTo>
                          <a:cubicBezTo>
                            <a:pt x="0" y="11"/>
                            <a:pt x="1" y="12"/>
                            <a:pt x="3" y="13"/>
                          </a:cubicBezTo>
                          <a:cubicBezTo>
                            <a:pt x="4" y="14"/>
                            <a:pt x="5" y="16"/>
                            <a:pt x="5" y="18"/>
                          </a:cubicBezTo>
                          <a:cubicBezTo>
                            <a:pt x="5" y="19"/>
                            <a:pt x="4" y="20"/>
                            <a:pt x="4" y="21"/>
                          </a:cubicBezTo>
                          <a:cubicBezTo>
                            <a:pt x="3" y="21"/>
                            <a:pt x="3" y="21"/>
                            <a:pt x="3" y="22"/>
                          </a:cubicBezTo>
                          <a:cubicBezTo>
                            <a:pt x="3" y="27"/>
                            <a:pt x="16" y="27"/>
                            <a:pt x="21" y="27"/>
                          </a:cubicBezTo>
                          <a:lnTo>
                            <a:pt x="22" y="26"/>
                          </a:lnTo>
                          <a:cubicBezTo>
                            <a:pt x="22" y="26"/>
                            <a:pt x="23" y="26"/>
                            <a:pt x="23" y="26"/>
                          </a:cubicBezTo>
                          <a:cubicBezTo>
                            <a:pt x="23" y="26"/>
                            <a:pt x="23" y="26"/>
                            <a:pt x="24" y="26"/>
                          </a:cubicBezTo>
                          <a:cubicBezTo>
                            <a:pt x="24" y="27"/>
                            <a:pt x="26" y="28"/>
                            <a:pt x="27" y="28"/>
                          </a:cubicBezTo>
                          <a:cubicBezTo>
                            <a:pt x="28" y="28"/>
                            <a:pt x="30" y="28"/>
                            <a:pt x="30" y="22"/>
                          </a:cubicBezTo>
                          <a:cubicBezTo>
                            <a:pt x="30" y="20"/>
                            <a:pt x="29" y="19"/>
                            <a:pt x="29" y="18"/>
                          </a:cubicBezTo>
                          <a:cubicBezTo>
                            <a:pt x="28" y="16"/>
                            <a:pt x="28" y="15"/>
                            <a:pt x="28" y="14"/>
                          </a:cubicBezTo>
                          <a:cubicBezTo>
                            <a:pt x="28" y="9"/>
                            <a:pt x="38" y="6"/>
                            <a:pt x="42" y="6"/>
                          </a:cubicBezTo>
                          <a:cubicBezTo>
                            <a:pt x="40" y="2"/>
                            <a:pt x="38" y="0"/>
                            <a:pt x="3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5" name="Freeform 1153">
                      <a:extLst>
                        <a:ext uri="{FF2B5EF4-FFF2-40B4-BE49-F238E27FC236}">
                          <a16:creationId xmlns:a16="http://schemas.microsoft.com/office/drawing/2014/main" id="{284F6FDF-62A3-B839-43C6-36BF220B60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11820"/>
                      <a:ext cx="30071" cy="35710"/>
                    </a:xfrm>
                    <a:custGeom>
                      <a:avLst/>
                      <a:gdLst>
                        <a:gd name="T0" fmla="*/ 58 w 69"/>
                        <a:gd name="T1" fmla="*/ 58 h 83"/>
                        <a:gd name="T2" fmla="*/ 62 w 69"/>
                        <a:gd name="T3" fmla="*/ 45 h 83"/>
                        <a:gd name="T4" fmla="*/ 64 w 69"/>
                        <a:gd name="T5" fmla="*/ 34 h 83"/>
                        <a:gd name="T6" fmla="*/ 69 w 69"/>
                        <a:gd name="T7" fmla="*/ 15 h 83"/>
                        <a:gd name="T8" fmla="*/ 60 w 69"/>
                        <a:gd name="T9" fmla="*/ 9 h 83"/>
                        <a:gd name="T10" fmla="*/ 44 w 69"/>
                        <a:gd name="T11" fmla="*/ 0 h 83"/>
                        <a:gd name="T12" fmla="*/ 36 w 69"/>
                        <a:gd name="T13" fmla="*/ 10 h 83"/>
                        <a:gd name="T14" fmla="*/ 25 w 69"/>
                        <a:gd name="T15" fmla="*/ 23 h 83"/>
                        <a:gd name="T16" fmla="*/ 22 w 69"/>
                        <a:gd name="T17" fmla="*/ 21 h 83"/>
                        <a:gd name="T18" fmla="*/ 20 w 69"/>
                        <a:gd name="T19" fmla="*/ 20 h 83"/>
                        <a:gd name="T20" fmla="*/ 15 w 69"/>
                        <a:gd name="T21" fmla="*/ 22 h 83"/>
                        <a:gd name="T22" fmla="*/ 15 w 69"/>
                        <a:gd name="T23" fmla="*/ 22 h 83"/>
                        <a:gd name="T24" fmla="*/ 13 w 69"/>
                        <a:gd name="T25" fmla="*/ 28 h 83"/>
                        <a:gd name="T26" fmla="*/ 12 w 69"/>
                        <a:gd name="T27" fmla="*/ 36 h 83"/>
                        <a:gd name="T28" fmla="*/ 7 w 69"/>
                        <a:gd name="T29" fmla="*/ 42 h 83"/>
                        <a:gd name="T30" fmla="*/ 2 w 69"/>
                        <a:gd name="T31" fmla="*/ 51 h 83"/>
                        <a:gd name="T32" fmla="*/ 2 w 69"/>
                        <a:gd name="T33" fmla="*/ 54 h 83"/>
                        <a:gd name="T34" fmla="*/ 2 w 69"/>
                        <a:gd name="T35" fmla="*/ 60 h 83"/>
                        <a:gd name="T36" fmla="*/ 1 w 69"/>
                        <a:gd name="T37" fmla="*/ 62 h 83"/>
                        <a:gd name="T38" fmla="*/ 0 w 69"/>
                        <a:gd name="T39" fmla="*/ 63 h 83"/>
                        <a:gd name="T40" fmla="*/ 10 w 69"/>
                        <a:gd name="T41" fmla="*/ 68 h 83"/>
                        <a:gd name="T42" fmla="*/ 14 w 69"/>
                        <a:gd name="T43" fmla="*/ 69 h 83"/>
                        <a:gd name="T44" fmla="*/ 21 w 69"/>
                        <a:gd name="T45" fmla="*/ 69 h 83"/>
                        <a:gd name="T46" fmla="*/ 20 w 69"/>
                        <a:gd name="T47" fmla="*/ 68 h 83"/>
                        <a:gd name="T48" fmla="*/ 19 w 69"/>
                        <a:gd name="T49" fmla="*/ 65 h 83"/>
                        <a:gd name="T50" fmla="*/ 24 w 69"/>
                        <a:gd name="T51" fmla="*/ 61 h 83"/>
                        <a:gd name="T52" fmla="*/ 25 w 69"/>
                        <a:gd name="T53" fmla="*/ 61 h 83"/>
                        <a:gd name="T54" fmla="*/ 25 w 69"/>
                        <a:gd name="T55" fmla="*/ 61 h 83"/>
                        <a:gd name="T56" fmla="*/ 30 w 69"/>
                        <a:gd name="T57" fmla="*/ 61 h 83"/>
                        <a:gd name="T58" fmla="*/ 31 w 69"/>
                        <a:gd name="T59" fmla="*/ 62 h 83"/>
                        <a:gd name="T60" fmla="*/ 31 w 69"/>
                        <a:gd name="T61" fmla="*/ 66 h 83"/>
                        <a:gd name="T62" fmla="*/ 31 w 69"/>
                        <a:gd name="T63" fmla="*/ 67 h 83"/>
                        <a:gd name="T64" fmla="*/ 27 w 69"/>
                        <a:gd name="T65" fmla="*/ 72 h 83"/>
                        <a:gd name="T66" fmla="*/ 33 w 69"/>
                        <a:gd name="T67" fmla="*/ 72 h 83"/>
                        <a:gd name="T68" fmla="*/ 34 w 69"/>
                        <a:gd name="T69" fmla="*/ 74 h 83"/>
                        <a:gd name="T70" fmla="*/ 27 w 69"/>
                        <a:gd name="T71" fmla="*/ 81 h 83"/>
                        <a:gd name="T72" fmla="*/ 27 w 69"/>
                        <a:gd name="T73" fmla="*/ 82 h 83"/>
                        <a:gd name="T74" fmla="*/ 30 w 69"/>
                        <a:gd name="T75" fmla="*/ 82 h 83"/>
                        <a:gd name="T76" fmla="*/ 31 w 69"/>
                        <a:gd name="T77" fmla="*/ 82 h 83"/>
                        <a:gd name="T78" fmla="*/ 32 w 69"/>
                        <a:gd name="T79" fmla="*/ 82 h 83"/>
                        <a:gd name="T80" fmla="*/ 32 w 69"/>
                        <a:gd name="T81" fmla="*/ 82 h 83"/>
                        <a:gd name="T82" fmla="*/ 33 w 69"/>
                        <a:gd name="T83" fmla="*/ 82 h 83"/>
                        <a:gd name="T84" fmla="*/ 36 w 69"/>
                        <a:gd name="T85" fmla="*/ 82 h 83"/>
                        <a:gd name="T86" fmla="*/ 50 w 69"/>
                        <a:gd name="T87" fmla="*/ 76 h 83"/>
                        <a:gd name="T88" fmla="*/ 50 w 69"/>
                        <a:gd name="T89" fmla="*/ 76 h 83"/>
                        <a:gd name="T90" fmla="*/ 46 w 69"/>
                        <a:gd name="T91" fmla="*/ 68 h 83"/>
                        <a:gd name="T92" fmla="*/ 55 w 69"/>
                        <a:gd name="T93" fmla="*/ 60 h 83"/>
                        <a:gd name="T94" fmla="*/ 58 w 69"/>
                        <a:gd name="T95" fmla="*/ 58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69" h="83">
                          <a:moveTo>
                            <a:pt x="58" y="58"/>
                          </a:moveTo>
                          <a:cubicBezTo>
                            <a:pt x="60" y="56"/>
                            <a:pt x="61" y="48"/>
                            <a:pt x="62" y="45"/>
                          </a:cubicBezTo>
                          <a:cubicBezTo>
                            <a:pt x="63" y="42"/>
                            <a:pt x="63" y="38"/>
                            <a:pt x="64" y="34"/>
                          </a:cubicBezTo>
                          <a:cubicBezTo>
                            <a:pt x="65" y="28"/>
                            <a:pt x="66" y="20"/>
                            <a:pt x="69" y="15"/>
                          </a:cubicBezTo>
                          <a:cubicBezTo>
                            <a:pt x="66" y="14"/>
                            <a:pt x="64" y="12"/>
                            <a:pt x="60" y="9"/>
                          </a:cubicBezTo>
                          <a:cubicBezTo>
                            <a:pt x="55" y="5"/>
                            <a:pt x="48" y="0"/>
                            <a:pt x="44" y="0"/>
                          </a:cubicBezTo>
                          <a:cubicBezTo>
                            <a:pt x="40" y="0"/>
                            <a:pt x="38" y="5"/>
                            <a:pt x="36" y="10"/>
                          </a:cubicBezTo>
                          <a:cubicBezTo>
                            <a:pt x="34" y="16"/>
                            <a:pt x="32" y="23"/>
                            <a:pt x="25" y="23"/>
                          </a:cubicBezTo>
                          <a:cubicBezTo>
                            <a:pt x="23" y="23"/>
                            <a:pt x="22" y="22"/>
                            <a:pt x="22" y="21"/>
                          </a:cubicBezTo>
                          <a:cubicBezTo>
                            <a:pt x="21" y="20"/>
                            <a:pt x="21" y="20"/>
                            <a:pt x="20" y="20"/>
                          </a:cubicBezTo>
                          <a:cubicBezTo>
                            <a:pt x="19" y="20"/>
                            <a:pt x="15" y="21"/>
                            <a:pt x="15" y="22"/>
                          </a:cubicBezTo>
                          <a:cubicBezTo>
                            <a:pt x="15" y="22"/>
                            <a:pt x="15" y="22"/>
                            <a:pt x="15" y="22"/>
                          </a:cubicBezTo>
                          <a:cubicBezTo>
                            <a:pt x="14" y="23"/>
                            <a:pt x="14" y="26"/>
                            <a:pt x="13" y="28"/>
                          </a:cubicBezTo>
                          <a:cubicBezTo>
                            <a:pt x="13" y="31"/>
                            <a:pt x="13" y="34"/>
                            <a:pt x="12" y="36"/>
                          </a:cubicBezTo>
                          <a:cubicBezTo>
                            <a:pt x="12" y="39"/>
                            <a:pt x="9" y="41"/>
                            <a:pt x="7" y="42"/>
                          </a:cubicBezTo>
                          <a:cubicBezTo>
                            <a:pt x="5" y="44"/>
                            <a:pt x="2" y="46"/>
                            <a:pt x="2" y="51"/>
                          </a:cubicBezTo>
                          <a:cubicBezTo>
                            <a:pt x="2" y="52"/>
                            <a:pt x="2" y="53"/>
                            <a:pt x="2" y="54"/>
                          </a:cubicBezTo>
                          <a:cubicBezTo>
                            <a:pt x="2" y="56"/>
                            <a:pt x="3" y="58"/>
                            <a:pt x="2" y="60"/>
                          </a:cubicBezTo>
                          <a:cubicBezTo>
                            <a:pt x="2" y="61"/>
                            <a:pt x="1" y="62"/>
                            <a:pt x="1" y="62"/>
                          </a:cubicBezTo>
                          <a:cubicBezTo>
                            <a:pt x="1" y="62"/>
                            <a:pt x="1" y="63"/>
                            <a:pt x="0" y="63"/>
                          </a:cubicBezTo>
                          <a:cubicBezTo>
                            <a:pt x="1" y="68"/>
                            <a:pt x="9" y="68"/>
                            <a:pt x="10" y="68"/>
                          </a:cubicBezTo>
                          <a:cubicBezTo>
                            <a:pt x="11" y="68"/>
                            <a:pt x="12" y="69"/>
                            <a:pt x="14" y="69"/>
                          </a:cubicBezTo>
                          <a:cubicBezTo>
                            <a:pt x="16" y="69"/>
                            <a:pt x="19" y="70"/>
                            <a:pt x="21" y="69"/>
                          </a:cubicBezTo>
                          <a:cubicBezTo>
                            <a:pt x="21" y="69"/>
                            <a:pt x="20" y="68"/>
                            <a:pt x="20" y="68"/>
                          </a:cubicBezTo>
                          <a:cubicBezTo>
                            <a:pt x="20" y="67"/>
                            <a:pt x="19" y="67"/>
                            <a:pt x="19" y="65"/>
                          </a:cubicBezTo>
                          <a:cubicBezTo>
                            <a:pt x="19" y="63"/>
                            <a:pt x="22" y="62"/>
                            <a:pt x="24" y="61"/>
                          </a:cubicBezTo>
                          <a:cubicBezTo>
                            <a:pt x="24" y="61"/>
                            <a:pt x="24" y="61"/>
                            <a:pt x="25" y="61"/>
                          </a:cubicBezTo>
                          <a:cubicBezTo>
                            <a:pt x="25" y="61"/>
                            <a:pt x="25" y="61"/>
                            <a:pt x="25" y="61"/>
                          </a:cubicBezTo>
                          <a:lnTo>
                            <a:pt x="30" y="61"/>
                          </a:lnTo>
                          <a:cubicBezTo>
                            <a:pt x="31" y="61"/>
                            <a:pt x="31" y="61"/>
                            <a:pt x="31" y="62"/>
                          </a:cubicBezTo>
                          <a:lnTo>
                            <a:pt x="31" y="66"/>
                          </a:lnTo>
                          <a:cubicBezTo>
                            <a:pt x="31" y="67"/>
                            <a:pt x="31" y="67"/>
                            <a:pt x="31" y="67"/>
                          </a:cubicBezTo>
                          <a:cubicBezTo>
                            <a:pt x="29" y="69"/>
                            <a:pt x="28" y="70"/>
                            <a:pt x="27" y="72"/>
                          </a:cubicBezTo>
                          <a:lnTo>
                            <a:pt x="33" y="72"/>
                          </a:lnTo>
                          <a:cubicBezTo>
                            <a:pt x="34" y="72"/>
                            <a:pt x="34" y="73"/>
                            <a:pt x="34" y="74"/>
                          </a:cubicBezTo>
                          <a:cubicBezTo>
                            <a:pt x="34" y="77"/>
                            <a:pt x="32" y="79"/>
                            <a:pt x="27" y="81"/>
                          </a:cubicBezTo>
                          <a:lnTo>
                            <a:pt x="27" y="82"/>
                          </a:lnTo>
                          <a:cubicBezTo>
                            <a:pt x="29" y="83"/>
                            <a:pt x="29" y="83"/>
                            <a:pt x="30" y="82"/>
                          </a:cubicBezTo>
                          <a:cubicBezTo>
                            <a:pt x="30" y="82"/>
                            <a:pt x="31" y="82"/>
                            <a:pt x="31" y="82"/>
                          </a:cubicBezTo>
                          <a:cubicBezTo>
                            <a:pt x="31" y="82"/>
                            <a:pt x="31" y="82"/>
                            <a:pt x="32" y="82"/>
                          </a:cubicBezTo>
                          <a:lnTo>
                            <a:pt x="32" y="82"/>
                          </a:lnTo>
                          <a:cubicBezTo>
                            <a:pt x="32" y="82"/>
                            <a:pt x="33" y="82"/>
                            <a:pt x="33" y="82"/>
                          </a:cubicBezTo>
                          <a:cubicBezTo>
                            <a:pt x="34" y="82"/>
                            <a:pt x="35" y="82"/>
                            <a:pt x="36" y="82"/>
                          </a:cubicBezTo>
                          <a:cubicBezTo>
                            <a:pt x="41" y="82"/>
                            <a:pt x="46" y="79"/>
                            <a:pt x="50" y="76"/>
                          </a:cubicBezTo>
                          <a:cubicBezTo>
                            <a:pt x="50" y="76"/>
                            <a:pt x="50" y="76"/>
                            <a:pt x="50" y="76"/>
                          </a:cubicBezTo>
                          <a:cubicBezTo>
                            <a:pt x="48" y="74"/>
                            <a:pt x="46" y="72"/>
                            <a:pt x="46" y="68"/>
                          </a:cubicBezTo>
                          <a:cubicBezTo>
                            <a:pt x="46" y="63"/>
                            <a:pt x="51" y="61"/>
                            <a:pt x="55" y="60"/>
                          </a:cubicBezTo>
                          <a:cubicBezTo>
                            <a:pt x="56" y="60"/>
                            <a:pt x="57" y="59"/>
                            <a:pt x="58" y="5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6" name="Freeform 1154">
                      <a:extLst>
                        <a:ext uri="{FF2B5EF4-FFF2-40B4-BE49-F238E27FC236}">
                          <a16:creationId xmlns:a16="http://schemas.microsoft.com/office/drawing/2014/main" id="{7B0A7DC3-C34E-AE8D-0B18-B97FE3D1274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32763" y="4670084"/>
                      <a:ext cx="39469" cy="50746"/>
                    </a:xfrm>
                    <a:custGeom>
                      <a:avLst/>
                      <a:gdLst>
                        <a:gd name="T0" fmla="*/ 90 w 94"/>
                        <a:gd name="T1" fmla="*/ 70 h 121"/>
                        <a:gd name="T2" fmla="*/ 93 w 94"/>
                        <a:gd name="T3" fmla="*/ 63 h 121"/>
                        <a:gd name="T4" fmla="*/ 90 w 94"/>
                        <a:gd name="T5" fmla="*/ 53 h 121"/>
                        <a:gd name="T6" fmla="*/ 88 w 94"/>
                        <a:gd name="T7" fmla="*/ 35 h 121"/>
                        <a:gd name="T8" fmla="*/ 71 w 94"/>
                        <a:gd name="T9" fmla="*/ 21 h 121"/>
                        <a:gd name="T10" fmla="*/ 70 w 94"/>
                        <a:gd name="T11" fmla="*/ 20 h 121"/>
                        <a:gd name="T12" fmla="*/ 70 w 94"/>
                        <a:gd name="T13" fmla="*/ 10 h 121"/>
                        <a:gd name="T14" fmla="*/ 68 w 94"/>
                        <a:gd name="T15" fmla="*/ 10 h 121"/>
                        <a:gd name="T16" fmla="*/ 53 w 94"/>
                        <a:gd name="T17" fmla="*/ 3 h 121"/>
                        <a:gd name="T18" fmla="*/ 48 w 94"/>
                        <a:gd name="T19" fmla="*/ 3 h 121"/>
                        <a:gd name="T20" fmla="*/ 51 w 94"/>
                        <a:gd name="T21" fmla="*/ 25 h 121"/>
                        <a:gd name="T22" fmla="*/ 49 w 94"/>
                        <a:gd name="T23" fmla="*/ 25 h 121"/>
                        <a:gd name="T24" fmla="*/ 29 w 94"/>
                        <a:gd name="T25" fmla="*/ 21 h 121"/>
                        <a:gd name="T26" fmla="*/ 5 w 94"/>
                        <a:gd name="T27" fmla="*/ 14 h 121"/>
                        <a:gd name="T28" fmla="*/ 3 w 94"/>
                        <a:gd name="T29" fmla="*/ 36 h 121"/>
                        <a:gd name="T30" fmla="*/ 8 w 94"/>
                        <a:gd name="T31" fmla="*/ 63 h 121"/>
                        <a:gd name="T32" fmla="*/ 14 w 94"/>
                        <a:gd name="T33" fmla="*/ 72 h 121"/>
                        <a:gd name="T34" fmla="*/ 18 w 94"/>
                        <a:gd name="T35" fmla="*/ 103 h 121"/>
                        <a:gd name="T36" fmla="*/ 22 w 94"/>
                        <a:gd name="T37" fmla="*/ 111 h 121"/>
                        <a:gd name="T38" fmla="*/ 28 w 94"/>
                        <a:gd name="T39" fmla="*/ 114 h 121"/>
                        <a:gd name="T40" fmla="*/ 49 w 94"/>
                        <a:gd name="T41" fmla="*/ 110 h 121"/>
                        <a:gd name="T42" fmla="*/ 61 w 94"/>
                        <a:gd name="T43" fmla="*/ 119 h 121"/>
                        <a:gd name="T44" fmla="*/ 70 w 94"/>
                        <a:gd name="T45" fmla="*/ 112 h 121"/>
                        <a:gd name="T46" fmla="*/ 79 w 94"/>
                        <a:gd name="T47" fmla="*/ 87 h 121"/>
                        <a:gd name="T48" fmla="*/ 75 w 94"/>
                        <a:gd name="T49" fmla="*/ 82 h 121"/>
                        <a:gd name="T50" fmla="*/ 86 w 94"/>
                        <a:gd name="T51" fmla="*/ 71 h 121"/>
                        <a:gd name="T52" fmla="*/ 90 w 94"/>
                        <a:gd name="T53" fmla="*/ 71 h 121"/>
                        <a:gd name="T54" fmla="*/ 62 w 94"/>
                        <a:gd name="T55" fmla="*/ 87 h 121"/>
                        <a:gd name="T56" fmla="*/ 60 w 94"/>
                        <a:gd name="T57" fmla="*/ 91 h 121"/>
                        <a:gd name="T58" fmla="*/ 53 w 94"/>
                        <a:gd name="T59" fmla="*/ 89 h 121"/>
                        <a:gd name="T60" fmla="*/ 34 w 94"/>
                        <a:gd name="T61" fmla="*/ 110 h 121"/>
                        <a:gd name="T62" fmla="*/ 31 w 94"/>
                        <a:gd name="T63" fmla="*/ 91 h 121"/>
                        <a:gd name="T64" fmla="*/ 36 w 94"/>
                        <a:gd name="T65" fmla="*/ 87 h 121"/>
                        <a:gd name="T66" fmla="*/ 36 w 94"/>
                        <a:gd name="T67" fmla="*/ 82 h 121"/>
                        <a:gd name="T68" fmla="*/ 49 w 94"/>
                        <a:gd name="T69" fmla="*/ 75 h 121"/>
                        <a:gd name="T70" fmla="*/ 44 w 94"/>
                        <a:gd name="T71" fmla="*/ 71 h 121"/>
                        <a:gd name="T72" fmla="*/ 28 w 94"/>
                        <a:gd name="T73" fmla="*/ 61 h 121"/>
                        <a:gd name="T74" fmla="*/ 28 w 94"/>
                        <a:gd name="T75" fmla="*/ 54 h 121"/>
                        <a:gd name="T76" fmla="*/ 33 w 94"/>
                        <a:gd name="T77" fmla="*/ 54 h 121"/>
                        <a:gd name="T78" fmla="*/ 45 w 94"/>
                        <a:gd name="T79" fmla="*/ 62 h 121"/>
                        <a:gd name="T80" fmla="*/ 62 w 94"/>
                        <a:gd name="T81" fmla="*/ 83 h 1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94" h="121">
                          <a:moveTo>
                            <a:pt x="90" y="71"/>
                          </a:moveTo>
                          <a:lnTo>
                            <a:pt x="90" y="70"/>
                          </a:lnTo>
                          <a:lnTo>
                            <a:pt x="92" y="69"/>
                          </a:lnTo>
                          <a:cubicBezTo>
                            <a:pt x="92" y="67"/>
                            <a:pt x="92" y="65"/>
                            <a:pt x="93" y="63"/>
                          </a:cubicBezTo>
                          <a:cubicBezTo>
                            <a:pt x="93" y="62"/>
                            <a:pt x="94" y="60"/>
                            <a:pt x="94" y="58"/>
                          </a:cubicBezTo>
                          <a:cubicBezTo>
                            <a:pt x="94" y="56"/>
                            <a:pt x="92" y="55"/>
                            <a:pt x="90" y="53"/>
                          </a:cubicBezTo>
                          <a:cubicBezTo>
                            <a:pt x="88" y="51"/>
                            <a:pt x="85" y="48"/>
                            <a:pt x="85" y="44"/>
                          </a:cubicBezTo>
                          <a:cubicBezTo>
                            <a:pt x="85" y="40"/>
                            <a:pt x="87" y="37"/>
                            <a:pt x="88" y="35"/>
                          </a:cubicBezTo>
                          <a:cubicBezTo>
                            <a:pt x="90" y="33"/>
                            <a:pt x="90" y="32"/>
                            <a:pt x="90" y="30"/>
                          </a:cubicBezTo>
                          <a:cubicBezTo>
                            <a:pt x="90" y="25"/>
                            <a:pt x="78" y="21"/>
                            <a:pt x="71" y="21"/>
                          </a:cubicBezTo>
                          <a:lnTo>
                            <a:pt x="70" y="22"/>
                          </a:lnTo>
                          <a:lnTo>
                            <a:pt x="70" y="20"/>
                          </a:lnTo>
                          <a:cubicBezTo>
                            <a:pt x="69" y="18"/>
                            <a:pt x="70" y="14"/>
                            <a:pt x="70" y="12"/>
                          </a:cubicBezTo>
                          <a:cubicBezTo>
                            <a:pt x="70" y="11"/>
                            <a:pt x="70" y="11"/>
                            <a:pt x="70" y="10"/>
                          </a:cubicBezTo>
                          <a:cubicBezTo>
                            <a:pt x="70" y="10"/>
                            <a:pt x="69" y="10"/>
                            <a:pt x="69" y="10"/>
                          </a:cubicBezTo>
                          <a:cubicBezTo>
                            <a:pt x="69" y="10"/>
                            <a:pt x="68" y="10"/>
                            <a:pt x="68" y="10"/>
                          </a:cubicBezTo>
                          <a:lnTo>
                            <a:pt x="68" y="10"/>
                          </a:lnTo>
                          <a:cubicBezTo>
                            <a:pt x="61" y="8"/>
                            <a:pt x="55" y="5"/>
                            <a:pt x="53" y="3"/>
                          </a:cubicBezTo>
                          <a:cubicBezTo>
                            <a:pt x="50" y="0"/>
                            <a:pt x="49" y="0"/>
                            <a:pt x="49" y="0"/>
                          </a:cubicBezTo>
                          <a:cubicBezTo>
                            <a:pt x="49" y="0"/>
                            <a:pt x="48" y="2"/>
                            <a:pt x="48" y="3"/>
                          </a:cubicBezTo>
                          <a:cubicBezTo>
                            <a:pt x="48" y="4"/>
                            <a:pt x="47" y="6"/>
                            <a:pt x="46" y="7"/>
                          </a:cubicBezTo>
                          <a:cubicBezTo>
                            <a:pt x="51" y="12"/>
                            <a:pt x="56" y="17"/>
                            <a:pt x="51" y="25"/>
                          </a:cubicBezTo>
                          <a:lnTo>
                            <a:pt x="50" y="26"/>
                          </a:lnTo>
                          <a:lnTo>
                            <a:pt x="49" y="25"/>
                          </a:lnTo>
                          <a:cubicBezTo>
                            <a:pt x="49" y="25"/>
                            <a:pt x="39" y="19"/>
                            <a:pt x="33" y="19"/>
                          </a:cubicBezTo>
                          <a:cubicBezTo>
                            <a:pt x="31" y="19"/>
                            <a:pt x="30" y="19"/>
                            <a:pt x="29" y="21"/>
                          </a:cubicBezTo>
                          <a:cubicBezTo>
                            <a:pt x="24" y="30"/>
                            <a:pt x="19" y="32"/>
                            <a:pt x="14" y="27"/>
                          </a:cubicBezTo>
                          <a:lnTo>
                            <a:pt x="5" y="14"/>
                          </a:lnTo>
                          <a:lnTo>
                            <a:pt x="0" y="17"/>
                          </a:lnTo>
                          <a:cubicBezTo>
                            <a:pt x="3" y="21"/>
                            <a:pt x="3" y="30"/>
                            <a:pt x="3" y="36"/>
                          </a:cubicBezTo>
                          <a:cubicBezTo>
                            <a:pt x="3" y="39"/>
                            <a:pt x="5" y="43"/>
                            <a:pt x="7" y="48"/>
                          </a:cubicBezTo>
                          <a:cubicBezTo>
                            <a:pt x="9" y="54"/>
                            <a:pt x="12" y="59"/>
                            <a:pt x="8" y="63"/>
                          </a:cubicBezTo>
                          <a:cubicBezTo>
                            <a:pt x="8" y="64"/>
                            <a:pt x="8" y="65"/>
                            <a:pt x="9" y="66"/>
                          </a:cubicBezTo>
                          <a:cubicBezTo>
                            <a:pt x="11" y="67"/>
                            <a:pt x="12" y="68"/>
                            <a:pt x="14" y="72"/>
                          </a:cubicBezTo>
                          <a:cubicBezTo>
                            <a:pt x="16" y="78"/>
                            <a:pt x="17" y="83"/>
                            <a:pt x="17" y="89"/>
                          </a:cubicBezTo>
                          <a:cubicBezTo>
                            <a:pt x="17" y="93"/>
                            <a:pt x="17" y="97"/>
                            <a:pt x="18" y="103"/>
                          </a:cubicBezTo>
                          <a:cubicBezTo>
                            <a:pt x="19" y="105"/>
                            <a:pt x="19" y="108"/>
                            <a:pt x="20" y="111"/>
                          </a:cubicBezTo>
                          <a:cubicBezTo>
                            <a:pt x="21" y="111"/>
                            <a:pt x="22" y="111"/>
                            <a:pt x="22" y="111"/>
                          </a:cubicBezTo>
                          <a:cubicBezTo>
                            <a:pt x="24" y="111"/>
                            <a:pt x="25" y="111"/>
                            <a:pt x="26" y="112"/>
                          </a:cubicBezTo>
                          <a:cubicBezTo>
                            <a:pt x="27" y="113"/>
                            <a:pt x="27" y="113"/>
                            <a:pt x="28" y="114"/>
                          </a:cubicBezTo>
                          <a:cubicBezTo>
                            <a:pt x="29" y="116"/>
                            <a:pt x="31" y="119"/>
                            <a:pt x="33" y="121"/>
                          </a:cubicBezTo>
                          <a:cubicBezTo>
                            <a:pt x="35" y="115"/>
                            <a:pt x="43" y="110"/>
                            <a:pt x="49" y="110"/>
                          </a:cubicBezTo>
                          <a:cubicBezTo>
                            <a:pt x="54" y="110"/>
                            <a:pt x="56" y="113"/>
                            <a:pt x="56" y="116"/>
                          </a:cubicBezTo>
                          <a:cubicBezTo>
                            <a:pt x="57" y="118"/>
                            <a:pt x="58" y="119"/>
                            <a:pt x="61" y="119"/>
                          </a:cubicBezTo>
                          <a:cubicBezTo>
                            <a:pt x="66" y="119"/>
                            <a:pt x="68" y="118"/>
                            <a:pt x="70" y="113"/>
                          </a:cubicBezTo>
                          <a:lnTo>
                            <a:pt x="70" y="112"/>
                          </a:lnTo>
                          <a:cubicBezTo>
                            <a:pt x="70" y="106"/>
                            <a:pt x="72" y="103"/>
                            <a:pt x="79" y="101"/>
                          </a:cubicBezTo>
                          <a:lnTo>
                            <a:pt x="79" y="87"/>
                          </a:lnTo>
                          <a:cubicBezTo>
                            <a:pt x="79" y="86"/>
                            <a:pt x="78" y="86"/>
                            <a:pt x="77" y="86"/>
                          </a:cubicBezTo>
                          <a:cubicBezTo>
                            <a:pt x="76" y="86"/>
                            <a:pt x="75" y="85"/>
                            <a:pt x="75" y="82"/>
                          </a:cubicBezTo>
                          <a:cubicBezTo>
                            <a:pt x="75" y="82"/>
                            <a:pt x="80" y="69"/>
                            <a:pt x="82" y="69"/>
                          </a:cubicBezTo>
                          <a:cubicBezTo>
                            <a:pt x="84" y="69"/>
                            <a:pt x="85" y="70"/>
                            <a:pt x="86" y="71"/>
                          </a:cubicBezTo>
                          <a:cubicBezTo>
                            <a:pt x="87" y="72"/>
                            <a:pt x="87" y="73"/>
                            <a:pt x="88" y="73"/>
                          </a:cubicBezTo>
                          <a:cubicBezTo>
                            <a:pt x="89" y="73"/>
                            <a:pt x="90" y="72"/>
                            <a:pt x="90" y="71"/>
                          </a:cubicBezTo>
                          <a:close/>
                          <a:moveTo>
                            <a:pt x="62" y="87"/>
                          </a:moveTo>
                          <a:lnTo>
                            <a:pt x="62" y="87"/>
                          </a:lnTo>
                          <a:cubicBezTo>
                            <a:pt x="62" y="87"/>
                            <a:pt x="62" y="88"/>
                            <a:pt x="61" y="88"/>
                          </a:cubicBezTo>
                          <a:cubicBezTo>
                            <a:pt x="61" y="88"/>
                            <a:pt x="60" y="90"/>
                            <a:pt x="60" y="91"/>
                          </a:cubicBezTo>
                          <a:cubicBezTo>
                            <a:pt x="60" y="94"/>
                            <a:pt x="60" y="98"/>
                            <a:pt x="57" y="98"/>
                          </a:cubicBezTo>
                          <a:cubicBezTo>
                            <a:pt x="54" y="98"/>
                            <a:pt x="54" y="92"/>
                            <a:pt x="53" y="89"/>
                          </a:cubicBezTo>
                          <a:cubicBezTo>
                            <a:pt x="53" y="89"/>
                            <a:pt x="52" y="89"/>
                            <a:pt x="51" y="89"/>
                          </a:cubicBezTo>
                          <a:cubicBezTo>
                            <a:pt x="49" y="95"/>
                            <a:pt x="42" y="110"/>
                            <a:pt x="34" y="110"/>
                          </a:cubicBezTo>
                          <a:cubicBezTo>
                            <a:pt x="28" y="110"/>
                            <a:pt x="24" y="104"/>
                            <a:pt x="24" y="96"/>
                          </a:cubicBezTo>
                          <a:cubicBezTo>
                            <a:pt x="24" y="93"/>
                            <a:pt x="29" y="91"/>
                            <a:pt x="31" y="91"/>
                          </a:cubicBezTo>
                          <a:cubicBezTo>
                            <a:pt x="33" y="91"/>
                            <a:pt x="34" y="93"/>
                            <a:pt x="35" y="94"/>
                          </a:cubicBezTo>
                          <a:cubicBezTo>
                            <a:pt x="36" y="94"/>
                            <a:pt x="36" y="91"/>
                            <a:pt x="36" y="87"/>
                          </a:cubicBezTo>
                          <a:cubicBezTo>
                            <a:pt x="36" y="86"/>
                            <a:pt x="36" y="84"/>
                            <a:pt x="36" y="83"/>
                          </a:cubicBezTo>
                          <a:lnTo>
                            <a:pt x="36" y="82"/>
                          </a:lnTo>
                          <a:lnTo>
                            <a:pt x="37" y="82"/>
                          </a:lnTo>
                          <a:cubicBezTo>
                            <a:pt x="40" y="82"/>
                            <a:pt x="49" y="77"/>
                            <a:pt x="49" y="75"/>
                          </a:cubicBezTo>
                          <a:cubicBezTo>
                            <a:pt x="49" y="73"/>
                            <a:pt x="48" y="70"/>
                            <a:pt x="47" y="70"/>
                          </a:cubicBezTo>
                          <a:cubicBezTo>
                            <a:pt x="46" y="70"/>
                            <a:pt x="45" y="71"/>
                            <a:pt x="44" y="71"/>
                          </a:cubicBezTo>
                          <a:cubicBezTo>
                            <a:pt x="43" y="72"/>
                            <a:pt x="43" y="72"/>
                            <a:pt x="42" y="72"/>
                          </a:cubicBezTo>
                          <a:cubicBezTo>
                            <a:pt x="36" y="72"/>
                            <a:pt x="30" y="65"/>
                            <a:pt x="28" y="61"/>
                          </a:cubicBezTo>
                          <a:lnTo>
                            <a:pt x="28" y="60"/>
                          </a:lnTo>
                          <a:lnTo>
                            <a:pt x="28" y="54"/>
                          </a:lnTo>
                          <a:lnTo>
                            <a:pt x="33" y="54"/>
                          </a:lnTo>
                          <a:lnTo>
                            <a:pt x="33" y="54"/>
                          </a:lnTo>
                          <a:cubicBezTo>
                            <a:pt x="34" y="55"/>
                            <a:pt x="34" y="55"/>
                            <a:pt x="35" y="56"/>
                          </a:cubicBezTo>
                          <a:cubicBezTo>
                            <a:pt x="38" y="59"/>
                            <a:pt x="40" y="62"/>
                            <a:pt x="45" y="62"/>
                          </a:cubicBezTo>
                          <a:cubicBezTo>
                            <a:pt x="53" y="62"/>
                            <a:pt x="62" y="74"/>
                            <a:pt x="62" y="82"/>
                          </a:cubicBezTo>
                          <a:cubicBezTo>
                            <a:pt x="62" y="82"/>
                            <a:pt x="62" y="83"/>
                            <a:pt x="62" y="83"/>
                          </a:cubicBezTo>
                          <a:cubicBezTo>
                            <a:pt x="63" y="85"/>
                            <a:pt x="63" y="86"/>
                            <a:pt x="62" y="8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7" name="Freeform 1155">
                      <a:extLst>
                        <a:ext uri="{FF2B5EF4-FFF2-40B4-BE49-F238E27FC236}">
                          <a16:creationId xmlns:a16="http://schemas.microsoft.com/office/drawing/2014/main" id="{9E4034FD-30FF-AAB6-73CB-D9A38A6ED0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00155"/>
                      <a:ext cx="33830" cy="45107"/>
                    </a:xfrm>
                    <a:custGeom>
                      <a:avLst/>
                      <a:gdLst>
                        <a:gd name="T0" fmla="*/ 64 w 82"/>
                        <a:gd name="T1" fmla="*/ 98 h 109"/>
                        <a:gd name="T2" fmla="*/ 59 w 82"/>
                        <a:gd name="T3" fmla="*/ 90 h 109"/>
                        <a:gd name="T4" fmla="*/ 61 w 82"/>
                        <a:gd name="T5" fmla="*/ 90 h 109"/>
                        <a:gd name="T6" fmla="*/ 82 w 82"/>
                        <a:gd name="T7" fmla="*/ 87 h 109"/>
                        <a:gd name="T8" fmla="*/ 82 w 82"/>
                        <a:gd name="T9" fmla="*/ 82 h 109"/>
                        <a:gd name="T10" fmla="*/ 75 w 82"/>
                        <a:gd name="T11" fmla="*/ 67 h 109"/>
                        <a:gd name="T12" fmla="*/ 66 w 82"/>
                        <a:gd name="T13" fmla="*/ 47 h 109"/>
                        <a:gd name="T14" fmla="*/ 67 w 82"/>
                        <a:gd name="T15" fmla="*/ 43 h 109"/>
                        <a:gd name="T16" fmla="*/ 68 w 82"/>
                        <a:gd name="T17" fmla="*/ 38 h 109"/>
                        <a:gd name="T18" fmla="*/ 62 w 82"/>
                        <a:gd name="T19" fmla="*/ 30 h 109"/>
                        <a:gd name="T20" fmla="*/ 56 w 82"/>
                        <a:gd name="T21" fmla="*/ 22 h 109"/>
                        <a:gd name="T22" fmla="*/ 55 w 82"/>
                        <a:gd name="T23" fmla="*/ 20 h 109"/>
                        <a:gd name="T24" fmla="*/ 54 w 82"/>
                        <a:gd name="T25" fmla="*/ 17 h 109"/>
                        <a:gd name="T26" fmla="*/ 49 w 82"/>
                        <a:gd name="T27" fmla="*/ 16 h 109"/>
                        <a:gd name="T28" fmla="*/ 42 w 82"/>
                        <a:gd name="T29" fmla="*/ 10 h 109"/>
                        <a:gd name="T30" fmla="*/ 41 w 82"/>
                        <a:gd name="T31" fmla="*/ 11 h 109"/>
                        <a:gd name="T32" fmla="*/ 37 w 82"/>
                        <a:gd name="T33" fmla="*/ 12 h 109"/>
                        <a:gd name="T34" fmla="*/ 30 w 82"/>
                        <a:gd name="T35" fmla="*/ 4 h 109"/>
                        <a:gd name="T36" fmla="*/ 24 w 82"/>
                        <a:gd name="T37" fmla="*/ 0 h 109"/>
                        <a:gd name="T38" fmla="*/ 21 w 82"/>
                        <a:gd name="T39" fmla="*/ 2 h 109"/>
                        <a:gd name="T40" fmla="*/ 16 w 82"/>
                        <a:gd name="T41" fmla="*/ 5 h 109"/>
                        <a:gd name="T42" fmla="*/ 12 w 82"/>
                        <a:gd name="T43" fmla="*/ 2 h 109"/>
                        <a:gd name="T44" fmla="*/ 11 w 82"/>
                        <a:gd name="T45" fmla="*/ 1 h 109"/>
                        <a:gd name="T46" fmla="*/ 5 w 82"/>
                        <a:gd name="T47" fmla="*/ 12 h 109"/>
                        <a:gd name="T48" fmla="*/ 6 w 82"/>
                        <a:gd name="T49" fmla="*/ 14 h 109"/>
                        <a:gd name="T50" fmla="*/ 9 w 82"/>
                        <a:gd name="T51" fmla="*/ 17 h 109"/>
                        <a:gd name="T52" fmla="*/ 9 w 82"/>
                        <a:gd name="T53" fmla="*/ 33 h 109"/>
                        <a:gd name="T54" fmla="*/ 8 w 82"/>
                        <a:gd name="T55" fmla="*/ 33 h 109"/>
                        <a:gd name="T56" fmla="*/ 0 w 82"/>
                        <a:gd name="T57" fmla="*/ 42 h 109"/>
                        <a:gd name="T58" fmla="*/ 5 w 82"/>
                        <a:gd name="T59" fmla="*/ 48 h 109"/>
                        <a:gd name="T60" fmla="*/ 11 w 82"/>
                        <a:gd name="T61" fmla="*/ 57 h 109"/>
                        <a:gd name="T62" fmla="*/ 7 w 82"/>
                        <a:gd name="T63" fmla="*/ 61 h 109"/>
                        <a:gd name="T64" fmla="*/ 4 w 82"/>
                        <a:gd name="T65" fmla="*/ 64 h 109"/>
                        <a:gd name="T66" fmla="*/ 5 w 82"/>
                        <a:gd name="T67" fmla="*/ 68 h 109"/>
                        <a:gd name="T68" fmla="*/ 7 w 82"/>
                        <a:gd name="T69" fmla="*/ 75 h 109"/>
                        <a:gd name="T70" fmla="*/ 18 w 82"/>
                        <a:gd name="T71" fmla="*/ 82 h 109"/>
                        <a:gd name="T72" fmla="*/ 28 w 82"/>
                        <a:gd name="T73" fmla="*/ 86 h 109"/>
                        <a:gd name="T74" fmla="*/ 29 w 82"/>
                        <a:gd name="T75" fmla="*/ 86 h 109"/>
                        <a:gd name="T76" fmla="*/ 29 w 82"/>
                        <a:gd name="T77" fmla="*/ 87 h 109"/>
                        <a:gd name="T78" fmla="*/ 35 w 82"/>
                        <a:gd name="T79" fmla="*/ 92 h 109"/>
                        <a:gd name="T80" fmla="*/ 38 w 82"/>
                        <a:gd name="T81" fmla="*/ 93 h 109"/>
                        <a:gd name="T82" fmla="*/ 38 w 82"/>
                        <a:gd name="T83" fmla="*/ 94 h 109"/>
                        <a:gd name="T84" fmla="*/ 38 w 82"/>
                        <a:gd name="T85" fmla="*/ 95 h 109"/>
                        <a:gd name="T86" fmla="*/ 37 w 82"/>
                        <a:gd name="T87" fmla="*/ 97 h 109"/>
                        <a:gd name="T88" fmla="*/ 35 w 82"/>
                        <a:gd name="T89" fmla="*/ 98 h 109"/>
                        <a:gd name="T90" fmla="*/ 35 w 82"/>
                        <a:gd name="T91" fmla="*/ 99 h 109"/>
                        <a:gd name="T92" fmla="*/ 44 w 82"/>
                        <a:gd name="T93" fmla="*/ 106 h 109"/>
                        <a:gd name="T94" fmla="*/ 50 w 82"/>
                        <a:gd name="T95" fmla="*/ 106 h 109"/>
                        <a:gd name="T96" fmla="*/ 54 w 82"/>
                        <a:gd name="T97" fmla="*/ 108 h 109"/>
                        <a:gd name="T98" fmla="*/ 55 w 82"/>
                        <a:gd name="T99" fmla="*/ 109 h 109"/>
                        <a:gd name="T100" fmla="*/ 58 w 82"/>
                        <a:gd name="T101" fmla="*/ 109 h 109"/>
                        <a:gd name="T102" fmla="*/ 59 w 82"/>
                        <a:gd name="T103" fmla="*/ 106 h 109"/>
                        <a:gd name="T104" fmla="*/ 59 w 82"/>
                        <a:gd name="T105" fmla="*/ 101 h 109"/>
                        <a:gd name="T106" fmla="*/ 64 w 82"/>
                        <a:gd name="T107" fmla="*/ 98 h 1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82" h="109">
                          <a:moveTo>
                            <a:pt x="64" y="98"/>
                          </a:moveTo>
                          <a:lnTo>
                            <a:pt x="59" y="90"/>
                          </a:lnTo>
                          <a:lnTo>
                            <a:pt x="61" y="90"/>
                          </a:lnTo>
                          <a:cubicBezTo>
                            <a:pt x="70" y="90"/>
                            <a:pt x="77" y="90"/>
                            <a:pt x="82" y="87"/>
                          </a:cubicBezTo>
                          <a:lnTo>
                            <a:pt x="82" y="82"/>
                          </a:lnTo>
                          <a:cubicBezTo>
                            <a:pt x="82" y="76"/>
                            <a:pt x="79" y="72"/>
                            <a:pt x="75" y="67"/>
                          </a:cubicBezTo>
                          <a:cubicBezTo>
                            <a:pt x="70" y="61"/>
                            <a:pt x="66" y="55"/>
                            <a:pt x="66" y="47"/>
                          </a:cubicBezTo>
                          <a:cubicBezTo>
                            <a:pt x="66" y="45"/>
                            <a:pt x="66" y="44"/>
                            <a:pt x="67" y="43"/>
                          </a:cubicBezTo>
                          <a:cubicBezTo>
                            <a:pt x="67" y="42"/>
                            <a:pt x="68" y="41"/>
                            <a:pt x="68" y="38"/>
                          </a:cubicBezTo>
                          <a:cubicBezTo>
                            <a:pt x="68" y="35"/>
                            <a:pt x="65" y="32"/>
                            <a:pt x="62" y="30"/>
                          </a:cubicBezTo>
                          <a:cubicBezTo>
                            <a:pt x="60" y="28"/>
                            <a:pt x="57" y="26"/>
                            <a:pt x="56" y="22"/>
                          </a:cubicBezTo>
                          <a:cubicBezTo>
                            <a:pt x="55" y="21"/>
                            <a:pt x="55" y="21"/>
                            <a:pt x="55" y="20"/>
                          </a:cubicBezTo>
                          <a:cubicBezTo>
                            <a:pt x="55" y="19"/>
                            <a:pt x="55" y="18"/>
                            <a:pt x="54" y="17"/>
                          </a:cubicBezTo>
                          <a:cubicBezTo>
                            <a:pt x="52" y="17"/>
                            <a:pt x="51" y="17"/>
                            <a:pt x="49" y="16"/>
                          </a:cubicBezTo>
                          <a:cubicBezTo>
                            <a:pt x="45" y="16"/>
                            <a:pt x="43" y="15"/>
                            <a:pt x="42" y="10"/>
                          </a:cubicBezTo>
                          <a:cubicBezTo>
                            <a:pt x="42" y="10"/>
                            <a:pt x="41" y="11"/>
                            <a:pt x="41" y="11"/>
                          </a:cubicBezTo>
                          <a:cubicBezTo>
                            <a:pt x="40" y="11"/>
                            <a:pt x="39" y="12"/>
                            <a:pt x="37" y="12"/>
                          </a:cubicBezTo>
                          <a:cubicBezTo>
                            <a:pt x="33" y="12"/>
                            <a:pt x="30" y="8"/>
                            <a:pt x="30" y="4"/>
                          </a:cubicBezTo>
                          <a:cubicBezTo>
                            <a:pt x="27" y="1"/>
                            <a:pt x="26" y="0"/>
                            <a:pt x="24" y="0"/>
                          </a:cubicBezTo>
                          <a:cubicBezTo>
                            <a:pt x="22" y="0"/>
                            <a:pt x="22" y="1"/>
                            <a:pt x="21" y="2"/>
                          </a:cubicBezTo>
                          <a:cubicBezTo>
                            <a:pt x="20" y="3"/>
                            <a:pt x="20" y="5"/>
                            <a:pt x="16" y="5"/>
                          </a:cubicBezTo>
                          <a:cubicBezTo>
                            <a:pt x="14" y="5"/>
                            <a:pt x="13" y="4"/>
                            <a:pt x="12" y="2"/>
                          </a:cubicBezTo>
                          <a:cubicBezTo>
                            <a:pt x="11" y="2"/>
                            <a:pt x="11" y="1"/>
                            <a:pt x="11" y="1"/>
                          </a:cubicBezTo>
                          <a:cubicBezTo>
                            <a:pt x="9" y="3"/>
                            <a:pt x="5" y="11"/>
                            <a:pt x="5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9" y="15"/>
                            <a:pt x="9" y="17"/>
                          </a:cubicBezTo>
                          <a:lnTo>
                            <a:pt x="9" y="33"/>
                          </a:lnTo>
                          <a:lnTo>
                            <a:pt x="8" y="33"/>
                          </a:lnTo>
                          <a:cubicBezTo>
                            <a:pt x="2" y="35"/>
                            <a:pt x="0" y="37"/>
                            <a:pt x="0" y="42"/>
                          </a:cubicBezTo>
                          <a:cubicBezTo>
                            <a:pt x="0" y="45"/>
                            <a:pt x="3" y="46"/>
                            <a:pt x="5" y="48"/>
                          </a:cubicBezTo>
                          <a:cubicBezTo>
                            <a:pt x="8" y="50"/>
                            <a:pt x="11" y="52"/>
                            <a:pt x="11" y="57"/>
                          </a:cubicBezTo>
                          <a:cubicBezTo>
                            <a:pt x="11" y="60"/>
                            <a:pt x="8" y="61"/>
                            <a:pt x="7" y="61"/>
                          </a:cubicBezTo>
                          <a:cubicBezTo>
                            <a:pt x="5" y="62"/>
                            <a:pt x="4" y="62"/>
                            <a:pt x="4" y="64"/>
                          </a:cubicBezTo>
                          <a:cubicBezTo>
                            <a:pt x="4" y="65"/>
                            <a:pt x="5" y="66"/>
                            <a:pt x="5" y="68"/>
                          </a:cubicBezTo>
                          <a:cubicBezTo>
                            <a:pt x="6" y="70"/>
                            <a:pt x="7" y="72"/>
                            <a:pt x="7" y="75"/>
                          </a:cubicBezTo>
                          <a:cubicBezTo>
                            <a:pt x="12" y="76"/>
                            <a:pt x="15" y="80"/>
                            <a:pt x="18" y="82"/>
                          </a:cubicBezTo>
                          <a:cubicBezTo>
                            <a:pt x="21" y="86"/>
                            <a:pt x="24" y="88"/>
                            <a:pt x="28" y="86"/>
                          </a:cubicBezTo>
                          <a:lnTo>
                            <a:pt x="29" y="86"/>
                          </a:lnTo>
                          <a:lnTo>
                            <a:pt x="29" y="87"/>
                          </a:lnTo>
                          <a:cubicBezTo>
                            <a:pt x="31" y="89"/>
                            <a:pt x="33" y="90"/>
                            <a:pt x="35" y="92"/>
                          </a:cubicBezTo>
                          <a:cubicBezTo>
                            <a:pt x="36" y="92"/>
                            <a:pt x="37" y="93"/>
                            <a:pt x="38" y="93"/>
                          </a:cubicBezTo>
                          <a:lnTo>
                            <a:pt x="38" y="94"/>
                          </a:lnTo>
                          <a:lnTo>
                            <a:pt x="38" y="95"/>
                          </a:lnTo>
                          <a:cubicBezTo>
                            <a:pt x="38" y="96"/>
                            <a:pt x="37" y="96"/>
                            <a:pt x="37" y="97"/>
                          </a:cubicBezTo>
                          <a:cubicBezTo>
                            <a:pt x="36" y="97"/>
                            <a:pt x="36" y="98"/>
                            <a:pt x="35" y="98"/>
                          </a:cubicBezTo>
                          <a:lnTo>
                            <a:pt x="35" y="99"/>
                          </a:lnTo>
                          <a:cubicBezTo>
                            <a:pt x="40" y="99"/>
                            <a:pt x="43" y="103"/>
                            <a:pt x="44" y="106"/>
                          </a:cubicBezTo>
                          <a:cubicBezTo>
                            <a:pt x="47" y="106"/>
                            <a:pt x="49" y="106"/>
                            <a:pt x="50" y="106"/>
                          </a:cubicBezTo>
                          <a:cubicBezTo>
                            <a:pt x="52" y="106"/>
                            <a:pt x="53" y="107"/>
                            <a:pt x="54" y="108"/>
                          </a:cubicBezTo>
                          <a:cubicBezTo>
                            <a:pt x="54" y="108"/>
                            <a:pt x="55" y="109"/>
                            <a:pt x="55" y="109"/>
                          </a:cubicBezTo>
                          <a:lnTo>
                            <a:pt x="58" y="109"/>
                          </a:lnTo>
                          <a:cubicBezTo>
                            <a:pt x="58" y="108"/>
                            <a:pt x="58" y="107"/>
                            <a:pt x="59" y="106"/>
                          </a:cubicBezTo>
                          <a:cubicBezTo>
                            <a:pt x="59" y="105"/>
                            <a:pt x="59" y="104"/>
                            <a:pt x="59" y="101"/>
                          </a:cubicBezTo>
                          <a:cubicBezTo>
                            <a:pt x="59" y="99"/>
                            <a:pt x="62" y="98"/>
                            <a:pt x="64" y="9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8" name="Freeform 1156">
                      <a:extLst>
                        <a:ext uri="{FF2B5EF4-FFF2-40B4-BE49-F238E27FC236}">
                          <a16:creationId xmlns:a16="http://schemas.microsoft.com/office/drawing/2014/main" id="{23C8A6B6-C6F6-4A1E-F806-DD7AE3D4AF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31986" y="4508450"/>
                      <a:ext cx="142839" cy="86455"/>
                    </a:xfrm>
                    <a:custGeom>
                      <a:avLst/>
                      <a:gdLst>
                        <a:gd name="T0" fmla="*/ 96 w 334"/>
                        <a:gd name="T1" fmla="*/ 190 h 205"/>
                        <a:gd name="T2" fmla="*/ 125 w 334"/>
                        <a:gd name="T3" fmla="*/ 195 h 205"/>
                        <a:gd name="T4" fmla="*/ 134 w 334"/>
                        <a:gd name="T5" fmla="*/ 192 h 205"/>
                        <a:gd name="T6" fmla="*/ 169 w 334"/>
                        <a:gd name="T7" fmla="*/ 205 h 205"/>
                        <a:gd name="T8" fmla="*/ 180 w 334"/>
                        <a:gd name="T9" fmla="*/ 195 h 205"/>
                        <a:gd name="T10" fmla="*/ 187 w 334"/>
                        <a:gd name="T11" fmla="*/ 182 h 205"/>
                        <a:gd name="T12" fmla="*/ 199 w 334"/>
                        <a:gd name="T13" fmla="*/ 149 h 205"/>
                        <a:gd name="T14" fmla="*/ 211 w 334"/>
                        <a:gd name="T15" fmla="*/ 135 h 205"/>
                        <a:gd name="T16" fmla="*/ 233 w 334"/>
                        <a:gd name="T17" fmla="*/ 109 h 205"/>
                        <a:gd name="T18" fmla="*/ 235 w 334"/>
                        <a:gd name="T19" fmla="*/ 113 h 205"/>
                        <a:gd name="T20" fmla="*/ 262 w 334"/>
                        <a:gd name="T21" fmla="*/ 98 h 205"/>
                        <a:gd name="T22" fmla="*/ 301 w 334"/>
                        <a:gd name="T23" fmla="*/ 78 h 205"/>
                        <a:gd name="T24" fmla="*/ 329 w 334"/>
                        <a:gd name="T25" fmla="*/ 49 h 205"/>
                        <a:gd name="T26" fmla="*/ 331 w 334"/>
                        <a:gd name="T27" fmla="*/ 36 h 205"/>
                        <a:gd name="T28" fmla="*/ 306 w 334"/>
                        <a:gd name="T29" fmla="*/ 46 h 205"/>
                        <a:gd name="T30" fmla="*/ 273 w 334"/>
                        <a:gd name="T31" fmla="*/ 59 h 205"/>
                        <a:gd name="T32" fmla="*/ 182 w 334"/>
                        <a:gd name="T33" fmla="*/ 9 h 205"/>
                        <a:gd name="T34" fmla="*/ 166 w 334"/>
                        <a:gd name="T35" fmla="*/ 0 h 205"/>
                        <a:gd name="T36" fmla="*/ 119 w 334"/>
                        <a:gd name="T37" fmla="*/ 4 h 205"/>
                        <a:gd name="T38" fmla="*/ 110 w 334"/>
                        <a:gd name="T39" fmla="*/ 14 h 205"/>
                        <a:gd name="T40" fmla="*/ 105 w 334"/>
                        <a:gd name="T41" fmla="*/ 30 h 205"/>
                        <a:gd name="T42" fmla="*/ 110 w 334"/>
                        <a:gd name="T43" fmla="*/ 49 h 205"/>
                        <a:gd name="T44" fmla="*/ 105 w 334"/>
                        <a:gd name="T45" fmla="*/ 59 h 205"/>
                        <a:gd name="T46" fmla="*/ 96 w 334"/>
                        <a:gd name="T47" fmla="*/ 52 h 205"/>
                        <a:gd name="T48" fmla="*/ 87 w 334"/>
                        <a:gd name="T49" fmla="*/ 50 h 205"/>
                        <a:gd name="T50" fmla="*/ 72 w 334"/>
                        <a:gd name="T51" fmla="*/ 45 h 205"/>
                        <a:gd name="T52" fmla="*/ 47 w 334"/>
                        <a:gd name="T53" fmla="*/ 31 h 205"/>
                        <a:gd name="T54" fmla="*/ 43 w 334"/>
                        <a:gd name="T55" fmla="*/ 30 h 205"/>
                        <a:gd name="T56" fmla="*/ 44 w 334"/>
                        <a:gd name="T57" fmla="*/ 33 h 205"/>
                        <a:gd name="T58" fmla="*/ 49 w 334"/>
                        <a:gd name="T59" fmla="*/ 51 h 205"/>
                        <a:gd name="T60" fmla="*/ 45 w 334"/>
                        <a:gd name="T61" fmla="*/ 67 h 205"/>
                        <a:gd name="T62" fmla="*/ 48 w 334"/>
                        <a:gd name="T63" fmla="*/ 73 h 205"/>
                        <a:gd name="T64" fmla="*/ 38 w 334"/>
                        <a:gd name="T65" fmla="*/ 79 h 205"/>
                        <a:gd name="T66" fmla="*/ 42 w 334"/>
                        <a:gd name="T67" fmla="*/ 101 h 205"/>
                        <a:gd name="T68" fmla="*/ 51 w 334"/>
                        <a:gd name="T69" fmla="*/ 92 h 205"/>
                        <a:gd name="T70" fmla="*/ 54 w 334"/>
                        <a:gd name="T71" fmla="*/ 113 h 205"/>
                        <a:gd name="T72" fmla="*/ 42 w 334"/>
                        <a:gd name="T73" fmla="*/ 122 h 205"/>
                        <a:gd name="T74" fmla="*/ 41 w 334"/>
                        <a:gd name="T75" fmla="*/ 127 h 205"/>
                        <a:gd name="T76" fmla="*/ 39 w 334"/>
                        <a:gd name="T77" fmla="*/ 137 h 205"/>
                        <a:gd name="T78" fmla="*/ 9 w 334"/>
                        <a:gd name="T79" fmla="*/ 157 h 205"/>
                        <a:gd name="T80" fmla="*/ 2 w 334"/>
                        <a:gd name="T81" fmla="*/ 170 h 205"/>
                        <a:gd name="T82" fmla="*/ 3 w 334"/>
                        <a:gd name="T83" fmla="*/ 177 h 205"/>
                        <a:gd name="T84" fmla="*/ 5 w 334"/>
                        <a:gd name="T85" fmla="*/ 179 h 205"/>
                        <a:gd name="T86" fmla="*/ 4 w 334"/>
                        <a:gd name="T87" fmla="*/ 193 h 205"/>
                        <a:gd name="T88" fmla="*/ 12 w 334"/>
                        <a:gd name="T89" fmla="*/ 195 h 205"/>
                        <a:gd name="T90" fmla="*/ 27 w 334"/>
                        <a:gd name="T91" fmla="*/ 189 h 205"/>
                        <a:gd name="T92" fmla="*/ 36 w 334"/>
                        <a:gd name="T93" fmla="*/ 189 h 205"/>
                        <a:gd name="T94" fmla="*/ 40 w 334"/>
                        <a:gd name="T95" fmla="*/ 188 h 205"/>
                        <a:gd name="T96" fmla="*/ 43 w 334"/>
                        <a:gd name="T97" fmla="*/ 195 h 205"/>
                        <a:gd name="T98" fmla="*/ 54 w 334"/>
                        <a:gd name="T99" fmla="*/ 190 h 205"/>
                        <a:gd name="T100" fmla="*/ 60 w 334"/>
                        <a:gd name="T101" fmla="*/ 187 h 205"/>
                        <a:gd name="T102" fmla="*/ 58 w 334"/>
                        <a:gd name="T103" fmla="*/ 176 h 205"/>
                        <a:gd name="T104" fmla="*/ 63 w 334"/>
                        <a:gd name="T105" fmla="*/ 174 h 205"/>
                        <a:gd name="T106" fmla="*/ 69 w 334"/>
                        <a:gd name="T107" fmla="*/ 174 h 205"/>
                        <a:gd name="T108" fmla="*/ 77 w 334"/>
                        <a:gd name="T109" fmla="*/ 174 h 205"/>
                        <a:gd name="T110" fmla="*/ 86 w 334"/>
                        <a:gd name="T111" fmla="*/ 186 h 2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34" h="205">
                          <a:moveTo>
                            <a:pt x="89" y="186"/>
                          </a:moveTo>
                          <a:cubicBezTo>
                            <a:pt x="92" y="186"/>
                            <a:pt x="94" y="188"/>
                            <a:pt x="96" y="190"/>
                          </a:cubicBezTo>
                          <a:cubicBezTo>
                            <a:pt x="98" y="193"/>
                            <a:pt x="100" y="195"/>
                            <a:pt x="103" y="195"/>
                          </a:cubicBezTo>
                          <a:lnTo>
                            <a:pt x="125" y="195"/>
                          </a:lnTo>
                          <a:cubicBezTo>
                            <a:pt x="127" y="195"/>
                            <a:pt x="128" y="194"/>
                            <a:pt x="129" y="193"/>
                          </a:cubicBezTo>
                          <a:cubicBezTo>
                            <a:pt x="130" y="193"/>
                            <a:pt x="132" y="192"/>
                            <a:pt x="134" y="192"/>
                          </a:cubicBezTo>
                          <a:cubicBezTo>
                            <a:pt x="141" y="192"/>
                            <a:pt x="146" y="195"/>
                            <a:pt x="151" y="198"/>
                          </a:cubicBezTo>
                          <a:cubicBezTo>
                            <a:pt x="156" y="201"/>
                            <a:pt x="161" y="205"/>
                            <a:pt x="169" y="205"/>
                          </a:cubicBezTo>
                          <a:cubicBezTo>
                            <a:pt x="172" y="205"/>
                            <a:pt x="174" y="204"/>
                            <a:pt x="177" y="204"/>
                          </a:cubicBezTo>
                          <a:lnTo>
                            <a:pt x="180" y="195"/>
                          </a:lnTo>
                          <a:cubicBezTo>
                            <a:pt x="180" y="192"/>
                            <a:pt x="182" y="189"/>
                            <a:pt x="184" y="187"/>
                          </a:cubicBezTo>
                          <a:cubicBezTo>
                            <a:pt x="186" y="185"/>
                            <a:pt x="187" y="184"/>
                            <a:pt x="187" y="182"/>
                          </a:cubicBezTo>
                          <a:cubicBezTo>
                            <a:pt x="189" y="178"/>
                            <a:pt x="190" y="173"/>
                            <a:pt x="191" y="169"/>
                          </a:cubicBezTo>
                          <a:cubicBezTo>
                            <a:pt x="193" y="162"/>
                            <a:pt x="194" y="155"/>
                            <a:pt x="199" y="149"/>
                          </a:cubicBezTo>
                          <a:cubicBezTo>
                            <a:pt x="200" y="148"/>
                            <a:pt x="202" y="146"/>
                            <a:pt x="204" y="144"/>
                          </a:cubicBezTo>
                          <a:cubicBezTo>
                            <a:pt x="206" y="142"/>
                            <a:pt x="211" y="137"/>
                            <a:pt x="211" y="135"/>
                          </a:cubicBezTo>
                          <a:cubicBezTo>
                            <a:pt x="213" y="124"/>
                            <a:pt x="216" y="109"/>
                            <a:pt x="229" y="109"/>
                          </a:cubicBezTo>
                          <a:lnTo>
                            <a:pt x="233" y="109"/>
                          </a:lnTo>
                          <a:cubicBezTo>
                            <a:pt x="234" y="109"/>
                            <a:pt x="234" y="110"/>
                            <a:pt x="234" y="110"/>
                          </a:cubicBezTo>
                          <a:cubicBezTo>
                            <a:pt x="234" y="111"/>
                            <a:pt x="235" y="112"/>
                            <a:pt x="235" y="113"/>
                          </a:cubicBezTo>
                          <a:cubicBezTo>
                            <a:pt x="241" y="113"/>
                            <a:pt x="245" y="109"/>
                            <a:pt x="249" y="106"/>
                          </a:cubicBezTo>
                          <a:cubicBezTo>
                            <a:pt x="253" y="103"/>
                            <a:pt x="257" y="99"/>
                            <a:pt x="262" y="98"/>
                          </a:cubicBezTo>
                          <a:cubicBezTo>
                            <a:pt x="268" y="96"/>
                            <a:pt x="273" y="93"/>
                            <a:pt x="279" y="89"/>
                          </a:cubicBezTo>
                          <a:cubicBezTo>
                            <a:pt x="285" y="85"/>
                            <a:pt x="291" y="81"/>
                            <a:pt x="301" y="78"/>
                          </a:cubicBezTo>
                          <a:cubicBezTo>
                            <a:pt x="308" y="76"/>
                            <a:pt x="332" y="68"/>
                            <a:pt x="332" y="54"/>
                          </a:cubicBezTo>
                          <a:cubicBezTo>
                            <a:pt x="332" y="52"/>
                            <a:pt x="331" y="50"/>
                            <a:pt x="329" y="49"/>
                          </a:cubicBezTo>
                          <a:cubicBezTo>
                            <a:pt x="328" y="47"/>
                            <a:pt x="327" y="46"/>
                            <a:pt x="327" y="44"/>
                          </a:cubicBezTo>
                          <a:cubicBezTo>
                            <a:pt x="327" y="40"/>
                            <a:pt x="329" y="38"/>
                            <a:pt x="331" y="36"/>
                          </a:cubicBezTo>
                          <a:cubicBezTo>
                            <a:pt x="332" y="35"/>
                            <a:pt x="333" y="34"/>
                            <a:pt x="334" y="32"/>
                          </a:cubicBezTo>
                          <a:cubicBezTo>
                            <a:pt x="322" y="33"/>
                            <a:pt x="314" y="39"/>
                            <a:pt x="306" y="46"/>
                          </a:cubicBezTo>
                          <a:cubicBezTo>
                            <a:pt x="297" y="53"/>
                            <a:pt x="289" y="60"/>
                            <a:pt x="277" y="60"/>
                          </a:cubicBezTo>
                          <a:cubicBezTo>
                            <a:pt x="276" y="60"/>
                            <a:pt x="275" y="60"/>
                            <a:pt x="273" y="59"/>
                          </a:cubicBezTo>
                          <a:cubicBezTo>
                            <a:pt x="268" y="58"/>
                            <a:pt x="212" y="31"/>
                            <a:pt x="192" y="19"/>
                          </a:cubicBezTo>
                          <a:cubicBezTo>
                            <a:pt x="188" y="17"/>
                            <a:pt x="185" y="13"/>
                            <a:pt x="182" y="9"/>
                          </a:cubicBezTo>
                          <a:cubicBezTo>
                            <a:pt x="177" y="4"/>
                            <a:pt x="174" y="0"/>
                            <a:pt x="169" y="0"/>
                          </a:cubicBezTo>
                          <a:cubicBezTo>
                            <a:pt x="168" y="0"/>
                            <a:pt x="167" y="0"/>
                            <a:pt x="166" y="0"/>
                          </a:cubicBezTo>
                          <a:cubicBezTo>
                            <a:pt x="154" y="5"/>
                            <a:pt x="142" y="5"/>
                            <a:pt x="127" y="5"/>
                          </a:cubicBezTo>
                          <a:cubicBezTo>
                            <a:pt x="123" y="5"/>
                            <a:pt x="121" y="4"/>
                            <a:pt x="119" y="4"/>
                          </a:cubicBezTo>
                          <a:lnTo>
                            <a:pt x="118" y="4"/>
                          </a:lnTo>
                          <a:cubicBezTo>
                            <a:pt x="116" y="8"/>
                            <a:pt x="113" y="11"/>
                            <a:pt x="110" y="14"/>
                          </a:cubicBezTo>
                          <a:cubicBezTo>
                            <a:pt x="106" y="18"/>
                            <a:pt x="103" y="21"/>
                            <a:pt x="103" y="27"/>
                          </a:cubicBezTo>
                          <a:cubicBezTo>
                            <a:pt x="103" y="29"/>
                            <a:pt x="104" y="30"/>
                            <a:pt x="105" y="30"/>
                          </a:cubicBezTo>
                          <a:cubicBezTo>
                            <a:pt x="106" y="31"/>
                            <a:pt x="108" y="31"/>
                            <a:pt x="108" y="34"/>
                          </a:cubicBezTo>
                          <a:cubicBezTo>
                            <a:pt x="110" y="39"/>
                            <a:pt x="110" y="45"/>
                            <a:pt x="110" y="49"/>
                          </a:cubicBezTo>
                          <a:cubicBezTo>
                            <a:pt x="110" y="50"/>
                            <a:pt x="110" y="52"/>
                            <a:pt x="110" y="53"/>
                          </a:cubicBezTo>
                          <a:cubicBezTo>
                            <a:pt x="110" y="58"/>
                            <a:pt x="107" y="59"/>
                            <a:pt x="105" y="59"/>
                          </a:cubicBezTo>
                          <a:cubicBezTo>
                            <a:pt x="100" y="59"/>
                            <a:pt x="98" y="56"/>
                            <a:pt x="97" y="54"/>
                          </a:cubicBezTo>
                          <a:cubicBezTo>
                            <a:pt x="96" y="53"/>
                            <a:pt x="96" y="52"/>
                            <a:pt x="96" y="52"/>
                          </a:cubicBezTo>
                          <a:cubicBezTo>
                            <a:pt x="95" y="53"/>
                            <a:pt x="93" y="54"/>
                            <a:pt x="92" y="54"/>
                          </a:cubicBezTo>
                          <a:cubicBezTo>
                            <a:pt x="90" y="54"/>
                            <a:pt x="88" y="52"/>
                            <a:pt x="87" y="50"/>
                          </a:cubicBezTo>
                          <a:lnTo>
                            <a:pt x="80" y="50"/>
                          </a:lnTo>
                          <a:cubicBezTo>
                            <a:pt x="74" y="50"/>
                            <a:pt x="73" y="48"/>
                            <a:pt x="72" y="45"/>
                          </a:cubicBezTo>
                          <a:cubicBezTo>
                            <a:pt x="71" y="44"/>
                            <a:pt x="71" y="43"/>
                            <a:pt x="69" y="42"/>
                          </a:cubicBezTo>
                          <a:cubicBezTo>
                            <a:pt x="62" y="37"/>
                            <a:pt x="55" y="34"/>
                            <a:pt x="47" y="31"/>
                          </a:cubicBezTo>
                          <a:cubicBezTo>
                            <a:pt x="46" y="31"/>
                            <a:pt x="45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1"/>
                            <a:pt x="44" y="31"/>
                            <a:pt x="44" y="33"/>
                          </a:cubicBezTo>
                          <a:cubicBezTo>
                            <a:pt x="44" y="35"/>
                            <a:pt x="45" y="37"/>
                            <a:pt x="46" y="39"/>
                          </a:cubicBezTo>
                          <a:cubicBezTo>
                            <a:pt x="48" y="42"/>
                            <a:pt x="49" y="46"/>
                            <a:pt x="49" y="51"/>
                          </a:cubicBezTo>
                          <a:cubicBezTo>
                            <a:pt x="49" y="55"/>
                            <a:pt x="48" y="58"/>
                            <a:pt x="47" y="60"/>
                          </a:cubicBezTo>
                          <a:cubicBezTo>
                            <a:pt x="46" y="62"/>
                            <a:pt x="45" y="64"/>
                            <a:pt x="45" y="67"/>
                          </a:cubicBezTo>
                          <a:cubicBezTo>
                            <a:pt x="45" y="68"/>
                            <a:pt x="46" y="69"/>
                            <a:pt x="47" y="70"/>
                          </a:cubicBezTo>
                          <a:cubicBezTo>
                            <a:pt x="47" y="71"/>
                            <a:pt x="48" y="72"/>
                            <a:pt x="48" y="73"/>
                          </a:cubicBezTo>
                          <a:cubicBezTo>
                            <a:pt x="48" y="77"/>
                            <a:pt x="43" y="78"/>
                            <a:pt x="40" y="79"/>
                          </a:cubicBezTo>
                          <a:cubicBezTo>
                            <a:pt x="39" y="79"/>
                            <a:pt x="38" y="79"/>
                            <a:pt x="38" y="79"/>
                          </a:cubicBezTo>
                          <a:cubicBezTo>
                            <a:pt x="35" y="80"/>
                            <a:pt x="29" y="90"/>
                            <a:pt x="29" y="95"/>
                          </a:cubicBezTo>
                          <a:cubicBezTo>
                            <a:pt x="29" y="97"/>
                            <a:pt x="37" y="101"/>
                            <a:pt x="42" y="101"/>
                          </a:cubicBezTo>
                          <a:cubicBezTo>
                            <a:pt x="43" y="101"/>
                            <a:pt x="44" y="99"/>
                            <a:pt x="45" y="98"/>
                          </a:cubicBezTo>
                          <a:cubicBezTo>
                            <a:pt x="47" y="95"/>
                            <a:pt x="48" y="92"/>
                            <a:pt x="51" y="92"/>
                          </a:cubicBezTo>
                          <a:cubicBezTo>
                            <a:pt x="56" y="92"/>
                            <a:pt x="64" y="98"/>
                            <a:pt x="64" y="102"/>
                          </a:cubicBezTo>
                          <a:cubicBezTo>
                            <a:pt x="64" y="105"/>
                            <a:pt x="60" y="108"/>
                            <a:pt x="54" y="113"/>
                          </a:cubicBezTo>
                          <a:cubicBezTo>
                            <a:pt x="51" y="115"/>
                            <a:pt x="48" y="117"/>
                            <a:pt x="47" y="119"/>
                          </a:cubicBezTo>
                          <a:cubicBezTo>
                            <a:pt x="46" y="120"/>
                            <a:pt x="44" y="121"/>
                            <a:pt x="42" y="122"/>
                          </a:cubicBezTo>
                          <a:cubicBezTo>
                            <a:pt x="41" y="123"/>
                            <a:pt x="40" y="123"/>
                            <a:pt x="40" y="124"/>
                          </a:cubicBezTo>
                          <a:cubicBezTo>
                            <a:pt x="39" y="124"/>
                            <a:pt x="40" y="126"/>
                            <a:pt x="41" y="127"/>
                          </a:cubicBezTo>
                          <a:cubicBezTo>
                            <a:pt x="42" y="129"/>
                            <a:pt x="43" y="132"/>
                            <a:pt x="42" y="134"/>
                          </a:cubicBezTo>
                          <a:cubicBezTo>
                            <a:pt x="42" y="135"/>
                            <a:pt x="41" y="136"/>
                            <a:pt x="39" y="137"/>
                          </a:cubicBezTo>
                          <a:cubicBezTo>
                            <a:pt x="35" y="139"/>
                            <a:pt x="27" y="141"/>
                            <a:pt x="22" y="141"/>
                          </a:cubicBezTo>
                          <a:cubicBezTo>
                            <a:pt x="13" y="141"/>
                            <a:pt x="11" y="149"/>
                            <a:pt x="9" y="157"/>
                          </a:cubicBezTo>
                          <a:cubicBezTo>
                            <a:pt x="8" y="161"/>
                            <a:pt x="7" y="164"/>
                            <a:pt x="5" y="167"/>
                          </a:cubicBezTo>
                          <a:cubicBezTo>
                            <a:pt x="4" y="168"/>
                            <a:pt x="3" y="169"/>
                            <a:pt x="2" y="170"/>
                          </a:cubicBezTo>
                          <a:cubicBezTo>
                            <a:pt x="1" y="171"/>
                            <a:pt x="0" y="172"/>
                            <a:pt x="0" y="174"/>
                          </a:cubicBezTo>
                          <a:cubicBezTo>
                            <a:pt x="0" y="176"/>
                            <a:pt x="1" y="176"/>
                            <a:pt x="3" y="177"/>
                          </a:cubicBezTo>
                          <a:cubicBezTo>
                            <a:pt x="4" y="177"/>
                            <a:pt x="4" y="177"/>
                            <a:pt x="5" y="178"/>
                          </a:cubicBezTo>
                          <a:cubicBezTo>
                            <a:pt x="5" y="178"/>
                            <a:pt x="5" y="179"/>
                            <a:pt x="5" y="179"/>
                          </a:cubicBezTo>
                          <a:lnTo>
                            <a:pt x="2" y="188"/>
                          </a:lnTo>
                          <a:cubicBezTo>
                            <a:pt x="3" y="189"/>
                            <a:pt x="4" y="191"/>
                            <a:pt x="4" y="193"/>
                          </a:cubicBezTo>
                          <a:cubicBezTo>
                            <a:pt x="5" y="196"/>
                            <a:pt x="6" y="198"/>
                            <a:pt x="8" y="198"/>
                          </a:cubicBezTo>
                          <a:cubicBezTo>
                            <a:pt x="10" y="198"/>
                            <a:pt x="11" y="196"/>
                            <a:pt x="12" y="195"/>
                          </a:cubicBezTo>
                          <a:cubicBezTo>
                            <a:pt x="14" y="192"/>
                            <a:pt x="17" y="189"/>
                            <a:pt x="22" y="189"/>
                          </a:cubicBezTo>
                          <a:cubicBezTo>
                            <a:pt x="24" y="189"/>
                            <a:pt x="25" y="189"/>
                            <a:pt x="27" y="189"/>
                          </a:cubicBezTo>
                          <a:cubicBezTo>
                            <a:pt x="28" y="190"/>
                            <a:pt x="30" y="190"/>
                            <a:pt x="32" y="190"/>
                          </a:cubicBezTo>
                          <a:cubicBezTo>
                            <a:pt x="34" y="190"/>
                            <a:pt x="35" y="190"/>
                            <a:pt x="36" y="189"/>
                          </a:cubicBezTo>
                          <a:cubicBezTo>
                            <a:pt x="37" y="189"/>
                            <a:pt x="38" y="188"/>
                            <a:pt x="39" y="188"/>
                          </a:cubicBezTo>
                          <a:cubicBezTo>
                            <a:pt x="40" y="188"/>
                            <a:pt x="40" y="188"/>
                            <a:pt x="40" y="188"/>
                          </a:cubicBezTo>
                          <a:cubicBezTo>
                            <a:pt x="41" y="188"/>
                            <a:pt x="41" y="189"/>
                            <a:pt x="41" y="189"/>
                          </a:cubicBezTo>
                          <a:cubicBezTo>
                            <a:pt x="41" y="190"/>
                            <a:pt x="41" y="195"/>
                            <a:pt x="43" y="195"/>
                          </a:cubicBezTo>
                          <a:cubicBezTo>
                            <a:pt x="45" y="195"/>
                            <a:pt x="46" y="194"/>
                            <a:pt x="47" y="193"/>
                          </a:cubicBezTo>
                          <a:cubicBezTo>
                            <a:pt x="49" y="192"/>
                            <a:pt x="51" y="190"/>
                            <a:pt x="54" y="190"/>
                          </a:cubicBezTo>
                          <a:lnTo>
                            <a:pt x="56" y="190"/>
                          </a:lnTo>
                          <a:cubicBezTo>
                            <a:pt x="56" y="190"/>
                            <a:pt x="60" y="190"/>
                            <a:pt x="60" y="187"/>
                          </a:cubicBezTo>
                          <a:cubicBezTo>
                            <a:pt x="60" y="185"/>
                            <a:pt x="59" y="183"/>
                            <a:pt x="59" y="181"/>
                          </a:cubicBezTo>
                          <a:cubicBezTo>
                            <a:pt x="58" y="180"/>
                            <a:pt x="58" y="178"/>
                            <a:pt x="58" y="176"/>
                          </a:cubicBezTo>
                          <a:cubicBezTo>
                            <a:pt x="58" y="175"/>
                            <a:pt x="58" y="174"/>
                            <a:pt x="60" y="174"/>
                          </a:cubicBezTo>
                          <a:cubicBezTo>
                            <a:pt x="61" y="174"/>
                            <a:pt x="62" y="174"/>
                            <a:pt x="63" y="174"/>
                          </a:cubicBezTo>
                          <a:cubicBezTo>
                            <a:pt x="64" y="174"/>
                            <a:pt x="64" y="174"/>
                            <a:pt x="65" y="174"/>
                          </a:cubicBezTo>
                          <a:lnTo>
                            <a:pt x="69" y="174"/>
                          </a:lnTo>
                          <a:cubicBezTo>
                            <a:pt x="70" y="174"/>
                            <a:pt x="71" y="174"/>
                            <a:pt x="73" y="174"/>
                          </a:cubicBezTo>
                          <a:cubicBezTo>
                            <a:pt x="74" y="174"/>
                            <a:pt x="76" y="174"/>
                            <a:pt x="77" y="174"/>
                          </a:cubicBezTo>
                          <a:cubicBezTo>
                            <a:pt x="79" y="174"/>
                            <a:pt x="86" y="174"/>
                            <a:pt x="86" y="182"/>
                          </a:cubicBezTo>
                          <a:cubicBezTo>
                            <a:pt x="86" y="185"/>
                            <a:pt x="86" y="186"/>
                            <a:pt x="86" y="186"/>
                          </a:cubicBezTo>
                          <a:lnTo>
                            <a:pt x="89" y="18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9" name="Freeform 1157">
                      <a:extLst>
                        <a:ext uri="{FF2B5EF4-FFF2-40B4-BE49-F238E27FC236}">
                          <a16:creationId xmlns:a16="http://schemas.microsoft.com/office/drawing/2014/main" id="{93174053-22E0-1375-8DBD-C48640E72D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86491" y="4670084"/>
                      <a:ext cx="50746" cy="35710"/>
                    </a:xfrm>
                    <a:custGeom>
                      <a:avLst/>
                      <a:gdLst>
                        <a:gd name="T0" fmla="*/ 48 w 117"/>
                        <a:gd name="T1" fmla="*/ 81 h 82"/>
                        <a:gd name="T2" fmla="*/ 52 w 117"/>
                        <a:gd name="T3" fmla="*/ 79 h 82"/>
                        <a:gd name="T4" fmla="*/ 58 w 117"/>
                        <a:gd name="T5" fmla="*/ 76 h 82"/>
                        <a:gd name="T6" fmla="*/ 66 w 117"/>
                        <a:gd name="T7" fmla="*/ 81 h 82"/>
                        <a:gd name="T8" fmla="*/ 66 w 117"/>
                        <a:gd name="T9" fmla="*/ 82 h 82"/>
                        <a:gd name="T10" fmla="*/ 71 w 117"/>
                        <a:gd name="T11" fmla="*/ 80 h 82"/>
                        <a:gd name="T12" fmla="*/ 101 w 117"/>
                        <a:gd name="T13" fmla="*/ 80 h 82"/>
                        <a:gd name="T14" fmla="*/ 106 w 117"/>
                        <a:gd name="T15" fmla="*/ 76 h 82"/>
                        <a:gd name="T16" fmla="*/ 106 w 117"/>
                        <a:gd name="T17" fmla="*/ 75 h 82"/>
                        <a:gd name="T18" fmla="*/ 107 w 117"/>
                        <a:gd name="T19" fmla="*/ 75 h 82"/>
                        <a:gd name="T20" fmla="*/ 116 w 117"/>
                        <a:gd name="T21" fmla="*/ 74 h 82"/>
                        <a:gd name="T22" fmla="*/ 117 w 117"/>
                        <a:gd name="T23" fmla="*/ 74 h 82"/>
                        <a:gd name="T24" fmla="*/ 117 w 117"/>
                        <a:gd name="T25" fmla="*/ 74 h 82"/>
                        <a:gd name="T26" fmla="*/ 114 w 117"/>
                        <a:gd name="T27" fmla="*/ 65 h 82"/>
                        <a:gd name="T28" fmla="*/ 113 w 117"/>
                        <a:gd name="T29" fmla="*/ 60 h 82"/>
                        <a:gd name="T30" fmla="*/ 110 w 117"/>
                        <a:gd name="T31" fmla="*/ 59 h 82"/>
                        <a:gd name="T32" fmla="*/ 104 w 117"/>
                        <a:gd name="T33" fmla="*/ 55 h 82"/>
                        <a:gd name="T34" fmla="*/ 102 w 117"/>
                        <a:gd name="T35" fmla="*/ 50 h 82"/>
                        <a:gd name="T36" fmla="*/ 95 w 117"/>
                        <a:gd name="T37" fmla="*/ 41 h 82"/>
                        <a:gd name="T38" fmla="*/ 89 w 117"/>
                        <a:gd name="T39" fmla="*/ 40 h 82"/>
                        <a:gd name="T40" fmla="*/ 87 w 117"/>
                        <a:gd name="T41" fmla="*/ 40 h 82"/>
                        <a:gd name="T42" fmla="*/ 79 w 117"/>
                        <a:gd name="T43" fmla="*/ 38 h 82"/>
                        <a:gd name="T44" fmla="*/ 77 w 117"/>
                        <a:gd name="T45" fmla="*/ 32 h 82"/>
                        <a:gd name="T46" fmla="*/ 77 w 117"/>
                        <a:gd name="T47" fmla="*/ 29 h 82"/>
                        <a:gd name="T48" fmla="*/ 73 w 117"/>
                        <a:gd name="T49" fmla="*/ 24 h 82"/>
                        <a:gd name="T50" fmla="*/ 70 w 117"/>
                        <a:gd name="T51" fmla="*/ 17 h 82"/>
                        <a:gd name="T52" fmla="*/ 70 w 117"/>
                        <a:gd name="T53" fmla="*/ 8 h 82"/>
                        <a:gd name="T54" fmla="*/ 70 w 117"/>
                        <a:gd name="T55" fmla="*/ 8 h 82"/>
                        <a:gd name="T56" fmla="*/ 65 w 117"/>
                        <a:gd name="T57" fmla="*/ 7 h 82"/>
                        <a:gd name="T58" fmla="*/ 61 w 117"/>
                        <a:gd name="T59" fmla="*/ 9 h 82"/>
                        <a:gd name="T60" fmla="*/ 56 w 117"/>
                        <a:gd name="T61" fmla="*/ 12 h 82"/>
                        <a:gd name="T62" fmla="*/ 44 w 117"/>
                        <a:gd name="T63" fmla="*/ 7 h 82"/>
                        <a:gd name="T64" fmla="*/ 29 w 117"/>
                        <a:gd name="T65" fmla="*/ 0 h 82"/>
                        <a:gd name="T66" fmla="*/ 25 w 117"/>
                        <a:gd name="T67" fmla="*/ 2 h 82"/>
                        <a:gd name="T68" fmla="*/ 18 w 117"/>
                        <a:gd name="T69" fmla="*/ 5 h 82"/>
                        <a:gd name="T70" fmla="*/ 18 w 117"/>
                        <a:gd name="T71" fmla="*/ 5 h 82"/>
                        <a:gd name="T72" fmla="*/ 19 w 117"/>
                        <a:gd name="T73" fmla="*/ 20 h 82"/>
                        <a:gd name="T74" fmla="*/ 9 w 117"/>
                        <a:gd name="T75" fmla="*/ 38 h 82"/>
                        <a:gd name="T76" fmla="*/ 0 w 117"/>
                        <a:gd name="T77" fmla="*/ 50 h 82"/>
                        <a:gd name="T78" fmla="*/ 6 w 117"/>
                        <a:gd name="T79" fmla="*/ 50 h 82"/>
                        <a:gd name="T80" fmla="*/ 7 w 117"/>
                        <a:gd name="T81" fmla="*/ 49 h 82"/>
                        <a:gd name="T82" fmla="*/ 7 w 117"/>
                        <a:gd name="T83" fmla="*/ 51 h 82"/>
                        <a:gd name="T84" fmla="*/ 9 w 117"/>
                        <a:gd name="T85" fmla="*/ 55 h 82"/>
                        <a:gd name="T86" fmla="*/ 13 w 117"/>
                        <a:gd name="T87" fmla="*/ 56 h 82"/>
                        <a:gd name="T88" fmla="*/ 17 w 117"/>
                        <a:gd name="T89" fmla="*/ 55 h 82"/>
                        <a:gd name="T90" fmla="*/ 17 w 117"/>
                        <a:gd name="T91" fmla="*/ 61 h 82"/>
                        <a:gd name="T92" fmla="*/ 16 w 117"/>
                        <a:gd name="T93" fmla="*/ 68 h 82"/>
                        <a:gd name="T94" fmla="*/ 14 w 117"/>
                        <a:gd name="T95" fmla="*/ 70 h 82"/>
                        <a:gd name="T96" fmla="*/ 15 w 117"/>
                        <a:gd name="T97" fmla="*/ 74 h 82"/>
                        <a:gd name="T98" fmla="*/ 25 w 117"/>
                        <a:gd name="T99" fmla="*/ 77 h 82"/>
                        <a:gd name="T100" fmla="*/ 35 w 117"/>
                        <a:gd name="T101" fmla="*/ 80 h 82"/>
                        <a:gd name="T102" fmla="*/ 40 w 117"/>
                        <a:gd name="T103" fmla="*/ 79 h 82"/>
                        <a:gd name="T104" fmla="*/ 40 w 117"/>
                        <a:gd name="T105" fmla="*/ 79 h 82"/>
                        <a:gd name="T106" fmla="*/ 47 w 117"/>
                        <a:gd name="T107" fmla="*/ 79 h 82"/>
                        <a:gd name="T108" fmla="*/ 47 w 117"/>
                        <a:gd name="T109" fmla="*/ 80 h 82"/>
                        <a:gd name="T110" fmla="*/ 48 w 117"/>
                        <a:gd name="T111" fmla="*/ 8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17" h="82">
                          <a:moveTo>
                            <a:pt x="48" y="81"/>
                          </a:moveTo>
                          <a:cubicBezTo>
                            <a:pt x="49" y="81"/>
                            <a:pt x="51" y="80"/>
                            <a:pt x="52" y="79"/>
                          </a:cubicBezTo>
                          <a:cubicBezTo>
                            <a:pt x="54" y="77"/>
                            <a:pt x="56" y="76"/>
                            <a:pt x="58" y="76"/>
                          </a:cubicBezTo>
                          <a:cubicBezTo>
                            <a:pt x="62" y="76"/>
                            <a:pt x="64" y="79"/>
                            <a:pt x="66" y="81"/>
                          </a:cubicBezTo>
                          <a:cubicBezTo>
                            <a:pt x="66" y="81"/>
                            <a:pt x="66" y="81"/>
                            <a:pt x="66" y="82"/>
                          </a:cubicBezTo>
                          <a:cubicBezTo>
                            <a:pt x="67" y="81"/>
                            <a:pt x="69" y="80"/>
                            <a:pt x="71" y="80"/>
                          </a:cubicBezTo>
                          <a:lnTo>
                            <a:pt x="101" y="80"/>
                          </a:lnTo>
                          <a:cubicBezTo>
                            <a:pt x="104" y="80"/>
                            <a:pt x="105" y="79"/>
                            <a:pt x="106" y="76"/>
                          </a:cubicBezTo>
                          <a:lnTo>
                            <a:pt x="106" y="75"/>
                          </a:lnTo>
                          <a:lnTo>
                            <a:pt x="107" y="75"/>
                          </a:lnTo>
                          <a:cubicBezTo>
                            <a:pt x="111" y="76"/>
                            <a:pt x="113" y="76"/>
                            <a:pt x="116" y="74"/>
                          </a:cubicBezTo>
                          <a:cubicBezTo>
                            <a:pt x="116" y="74"/>
                            <a:pt x="116" y="74"/>
                            <a:pt x="117" y="74"/>
                          </a:cubicBezTo>
                          <a:lnTo>
                            <a:pt x="117" y="74"/>
                          </a:lnTo>
                          <a:cubicBezTo>
                            <a:pt x="114" y="72"/>
                            <a:pt x="114" y="68"/>
                            <a:pt x="114" y="65"/>
                          </a:cubicBezTo>
                          <a:cubicBezTo>
                            <a:pt x="114" y="63"/>
                            <a:pt x="113" y="61"/>
                            <a:pt x="113" y="60"/>
                          </a:cubicBezTo>
                          <a:cubicBezTo>
                            <a:pt x="112" y="60"/>
                            <a:pt x="111" y="59"/>
                            <a:pt x="110" y="59"/>
                          </a:cubicBezTo>
                          <a:cubicBezTo>
                            <a:pt x="108" y="58"/>
                            <a:pt x="106" y="57"/>
                            <a:pt x="104" y="55"/>
                          </a:cubicBezTo>
                          <a:cubicBezTo>
                            <a:pt x="103" y="53"/>
                            <a:pt x="102" y="52"/>
                            <a:pt x="102" y="50"/>
                          </a:cubicBezTo>
                          <a:cubicBezTo>
                            <a:pt x="100" y="46"/>
                            <a:pt x="98" y="43"/>
                            <a:pt x="95" y="41"/>
                          </a:cubicBezTo>
                          <a:cubicBezTo>
                            <a:pt x="92" y="40"/>
                            <a:pt x="90" y="40"/>
                            <a:pt x="89" y="40"/>
                          </a:cubicBezTo>
                          <a:lnTo>
                            <a:pt x="87" y="40"/>
                          </a:lnTo>
                          <a:cubicBezTo>
                            <a:pt x="84" y="40"/>
                            <a:pt x="82" y="40"/>
                            <a:pt x="79" y="38"/>
                          </a:cubicBezTo>
                          <a:cubicBezTo>
                            <a:pt x="76" y="37"/>
                            <a:pt x="77" y="34"/>
                            <a:pt x="77" y="32"/>
                          </a:cubicBezTo>
                          <a:cubicBezTo>
                            <a:pt x="77" y="31"/>
                            <a:pt x="77" y="30"/>
                            <a:pt x="77" y="29"/>
                          </a:cubicBezTo>
                          <a:cubicBezTo>
                            <a:pt x="75" y="26"/>
                            <a:pt x="74" y="25"/>
                            <a:pt x="73" y="24"/>
                          </a:cubicBezTo>
                          <a:cubicBezTo>
                            <a:pt x="72" y="23"/>
                            <a:pt x="70" y="21"/>
                            <a:pt x="70" y="17"/>
                          </a:cubicBezTo>
                          <a:lnTo>
                            <a:pt x="70" y="8"/>
                          </a:lnTo>
                          <a:cubicBezTo>
                            <a:pt x="70" y="8"/>
                            <a:pt x="70" y="8"/>
                            <a:pt x="70" y="8"/>
                          </a:cubicBezTo>
                          <a:cubicBezTo>
                            <a:pt x="68" y="7"/>
                            <a:pt x="67" y="7"/>
                            <a:pt x="65" y="7"/>
                          </a:cubicBezTo>
                          <a:cubicBezTo>
                            <a:pt x="64" y="7"/>
                            <a:pt x="63" y="8"/>
                            <a:pt x="61" y="9"/>
                          </a:cubicBezTo>
                          <a:cubicBezTo>
                            <a:pt x="60" y="10"/>
                            <a:pt x="58" y="12"/>
                            <a:pt x="56" y="12"/>
                          </a:cubicBezTo>
                          <a:cubicBezTo>
                            <a:pt x="53" y="12"/>
                            <a:pt x="49" y="10"/>
                            <a:pt x="44" y="7"/>
                          </a:cubicBezTo>
                          <a:cubicBezTo>
                            <a:pt x="39" y="3"/>
                            <a:pt x="33" y="0"/>
                            <a:pt x="29" y="0"/>
                          </a:cubicBezTo>
                          <a:cubicBezTo>
                            <a:pt x="27" y="0"/>
                            <a:pt x="26" y="0"/>
                            <a:pt x="25" y="2"/>
                          </a:cubicBezTo>
                          <a:cubicBezTo>
                            <a:pt x="24" y="3"/>
                            <a:pt x="22" y="5"/>
                            <a:pt x="18" y="5"/>
                          </a:cubicBezTo>
                          <a:lnTo>
                            <a:pt x="18" y="5"/>
                          </a:lnTo>
                          <a:cubicBezTo>
                            <a:pt x="18" y="10"/>
                            <a:pt x="19" y="15"/>
                            <a:pt x="19" y="20"/>
                          </a:cubicBezTo>
                          <a:cubicBezTo>
                            <a:pt x="19" y="28"/>
                            <a:pt x="14" y="33"/>
                            <a:pt x="9" y="38"/>
                          </a:cubicBezTo>
                          <a:cubicBezTo>
                            <a:pt x="5" y="42"/>
                            <a:pt x="2" y="45"/>
                            <a:pt x="0" y="50"/>
                          </a:cubicBezTo>
                          <a:cubicBezTo>
                            <a:pt x="3" y="51"/>
                            <a:pt x="4" y="51"/>
                            <a:pt x="6" y="50"/>
                          </a:cubicBezTo>
                          <a:lnTo>
                            <a:pt x="7" y="49"/>
                          </a:lnTo>
                          <a:lnTo>
                            <a:pt x="7" y="51"/>
                          </a:lnTo>
                          <a:cubicBezTo>
                            <a:pt x="7" y="54"/>
                            <a:pt x="8" y="54"/>
                            <a:pt x="9" y="55"/>
                          </a:cubicBezTo>
                          <a:cubicBezTo>
                            <a:pt x="10" y="55"/>
                            <a:pt x="11" y="56"/>
                            <a:pt x="13" y="56"/>
                          </a:cubicBezTo>
                          <a:lnTo>
                            <a:pt x="17" y="55"/>
                          </a:lnTo>
                          <a:lnTo>
                            <a:pt x="17" y="61"/>
                          </a:lnTo>
                          <a:cubicBezTo>
                            <a:pt x="17" y="64"/>
                            <a:pt x="17" y="65"/>
                            <a:pt x="16" y="68"/>
                          </a:cubicBezTo>
                          <a:cubicBezTo>
                            <a:pt x="15" y="68"/>
                            <a:pt x="15" y="69"/>
                            <a:pt x="14" y="70"/>
                          </a:cubicBezTo>
                          <a:lnTo>
                            <a:pt x="15" y="74"/>
                          </a:lnTo>
                          <a:cubicBezTo>
                            <a:pt x="19" y="75"/>
                            <a:pt x="22" y="76"/>
                            <a:pt x="25" y="77"/>
                          </a:cubicBezTo>
                          <a:cubicBezTo>
                            <a:pt x="29" y="79"/>
                            <a:pt x="32" y="80"/>
                            <a:pt x="35" y="80"/>
                          </a:cubicBezTo>
                          <a:cubicBezTo>
                            <a:pt x="37" y="80"/>
                            <a:pt x="38" y="80"/>
                            <a:pt x="40" y="79"/>
                          </a:cubicBezTo>
                          <a:lnTo>
                            <a:pt x="40" y="79"/>
                          </a:lnTo>
                          <a:lnTo>
                            <a:pt x="47" y="79"/>
                          </a:lnTo>
                          <a:lnTo>
                            <a:pt x="47" y="80"/>
                          </a:lnTo>
                          <a:cubicBezTo>
                            <a:pt x="47" y="80"/>
                            <a:pt x="48" y="81"/>
                            <a:pt x="48" y="8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0" name="Freeform 1158">
                      <a:extLst>
                        <a:ext uri="{FF2B5EF4-FFF2-40B4-BE49-F238E27FC236}">
                          <a16:creationId xmlns:a16="http://schemas.microsoft.com/office/drawing/2014/main" id="{8EC599C7-A69F-BC33-8FCC-A2BEA01A5A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2661" y="4664445"/>
                      <a:ext cx="41348" cy="54505"/>
                    </a:xfrm>
                    <a:custGeom>
                      <a:avLst/>
                      <a:gdLst>
                        <a:gd name="T0" fmla="*/ 98 w 100"/>
                        <a:gd name="T1" fmla="*/ 78 h 130"/>
                        <a:gd name="T2" fmla="*/ 96 w 100"/>
                        <a:gd name="T3" fmla="*/ 75 h 130"/>
                        <a:gd name="T4" fmla="*/ 88 w 100"/>
                        <a:gd name="T5" fmla="*/ 70 h 130"/>
                        <a:gd name="T6" fmla="*/ 81 w 100"/>
                        <a:gd name="T7" fmla="*/ 69 h 130"/>
                        <a:gd name="T8" fmla="*/ 90 w 100"/>
                        <a:gd name="T9" fmla="*/ 53 h 130"/>
                        <a:gd name="T10" fmla="*/ 98 w 100"/>
                        <a:gd name="T11" fmla="*/ 21 h 130"/>
                        <a:gd name="T12" fmla="*/ 91 w 100"/>
                        <a:gd name="T13" fmla="*/ 15 h 130"/>
                        <a:gd name="T14" fmla="*/ 83 w 100"/>
                        <a:gd name="T15" fmla="*/ 14 h 130"/>
                        <a:gd name="T16" fmla="*/ 73 w 100"/>
                        <a:gd name="T17" fmla="*/ 10 h 130"/>
                        <a:gd name="T18" fmla="*/ 56 w 100"/>
                        <a:gd name="T19" fmla="*/ 0 h 130"/>
                        <a:gd name="T20" fmla="*/ 54 w 100"/>
                        <a:gd name="T21" fmla="*/ 8 h 130"/>
                        <a:gd name="T22" fmla="*/ 54 w 100"/>
                        <a:gd name="T23" fmla="*/ 23 h 130"/>
                        <a:gd name="T24" fmla="*/ 54 w 100"/>
                        <a:gd name="T25" fmla="*/ 25 h 130"/>
                        <a:gd name="T26" fmla="*/ 38 w 100"/>
                        <a:gd name="T27" fmla="*/ 28 h 130"/>
                        <a:gd name="T28" fmla="*/ 31 w 100"/>
                        <a:gd name="T29" fmla="*/ 34 h 130"/>
                        <a:gd name="T30" fmla="*/ 24 w 100"/>
                        <a:gd name="T31" fmla="*/ 28 h 130"/>
                        <a:gd name="T32" fmla="*/ 18 w 100"/>
                        <a:gd name="T33" fmla="*/ 27 h 130"/>
                        <a:gd name="T34" fmla="*/ 17 w 100"/>
                        <a:gd name="T35" fmla="*/ 26 h 130"/>
                        <a:gd name="T36" fmla="*/ 22 w 100"/>
                        <a:gd name="T37" fmla="*/ 18 h 130"/>
                        <a:gd name="T38" fmla="*/ 6 w 100"/>
                        <a:gd name="T39" fmla="*/ 25 h 130"/>
                        <a:gd name="T40" fmla="*/ 23 w 100"/>
                        <a:gd name="T41" fmla="*/ 44 h 130"/>
                        <a:gd name="T42" fmla="*/ 43 w 100"/>
                        <a:gd name="T43" fmla="*/ 43 h 130"/>
                        <a:gd name="T44" fmla="*/ 49 w 100"/>
                        <a:gd name="T45" fmla="*/ 42 h 130"/>
                        <a:gd name="T46" fmla="*/ 36 w 100"/>
                        <a:gd name="T47" fmla="*/ 67 h 130"/>
                        <a:gd name="T48" fmla="*/ 29 w 100"/>
                        <a:gd name="T49" fmla="*/ 65 h 130"/>
                        <a:gd name="T50" fmla="*/ 13 w 100"/>
                        <a:gd name="T51" fmla="*/ 82 h 130"/>
                        <a:gd name="T52" fmla="*/ 5 w 100"/>
                        <a:gd name="T53" fmla="*/ 97 h 130"/>
                        <a:gd name="T54" fmla="*/ 3 w 100"/>
                        <a:gd name="T55" fmla="*/ 110 h 130"/>
                        <a:gd name="T56" fmla="*/ 22 w 100"/>
                        <a:gd name="T57" fmla="*/ 120 h 130"/>
                        <a:gd name="T58" fmla="*/ 16 w 100"/>
                        <a:gd name="T59" fmla="*/ 126 h 130"/>
                        <a:gd name="T60" fmla="*/ 18 w 100"/>
                        <a:gd name="T61" fmla="*/ 128 h 130"/>
                        <a:gd name="T62" fmla="*/ 32 w 100"/>
                        <a:gd name="T63" fmla="*/ 124 h 130"/>
                        <a:gd name="T64" fmla="*/ 51 w 100"/>
                        <a:gd name="T65" fmla="*/ 114 h 130"/>
                        <a:gd name="T66" fmla="*/ 62 w 100"/>
                        <a:gd name="T67" fmla="*/ 115 h 130"/>
                        <a:gd name="T68" fmla="*/ 50 w 100"/>
                        <a:gd name="T69" fmla="*/ 104 h 130"/>
                        <a:gd name="T70" fmla="*/ 50 w 100"/>
                        <a:gd name="T71" fmla="*/ 98 h 130"/>
                        <a:gd name="T72" fmla="*/ 57 w 100"/>
                        <a:gd name="T73" fmla="*/ 98 h 130"/>
                        <a:gd name="T74" fmla="*/ 50 w 100"/>
                        <a:gd name="T75" fmla="*/ 92 h 130"/>
                        <a:gd name="T76" fmla="*/ 78 w 100"/>
                        <a:gd name="T77" fmla="*/ 91 h 130"/>
                        <a:gd name="T78" fmla="*/ 95 w 100"/>
                        <a:gd name="T79" fmla="*/ 87 h 130"/>
                        <a:gd name="T80" fmla="*/ 96 w 100"/>
                        <a:gd name="T81" fmla="*/ 84 h 1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00" h="130">
                          <a:moveTo>
                            <a:pt x="96" y="84"/>
                          </a:moveTo>
                          <a:cubicBezTo>
                            <a:pt x="97" y="82"/>
                            <a:pt x="98" y="80"/>
                            <a:pt x="98" y="78"/>
                          </a:cubicBezTo>
                          <a:lnTo>
                            <a:pt x="98" y="75"/>
                          </a:lnTo>
                          <a:lnTo>
                            <a:pt x="96" y="75"/>
                          </a:lnTo>
                          <a:cubicBezTo>
                            <a:pt x="94" y="75"/>
                            <a:pt x="92" y="75"/>
                            <a:pt x="90" y="74"/>
                          </a:cubicBezTo>
                          <a:cubicBezTo>
                            <a:pt x="89" y="73"/>
                            <a:pt x="88" y="72"/>
                            <a:pt x="88" y="70"/>
                          </a:cubicBezTo>
                          <a:cubicBezTo>
                            <a:pt x="86" y="70"/>
                            <a:pt x="85" y="70"/>
                            <a:pt x="82" y="69"/>
                          </a:cubicBezTo>
                          <a:lnTo>
                            <a:pt x="81" y="69"/>
                          </a:lnTo>
                          <a:lnTo>
                            <a:pt x="81" y="68"/>
                          </a:lnTo>
                          <a:cubicBezTo>
                            <a:pt x="82" y="62"/>
                            <a:pt x="86" y="57"/>
                            <a:pt x="90" y="53"/>
                          </a:cubicBezTo>
                          <a:cubicBezTo>
                            <a:pt x="95" y="48"/>
                            <a:pt x="100" y="44"/>
                            <a:pt x="100" y="37"/>
                          </a:cubicBezTo>
                          <a:cubicBezTo>
                            <a:pt x="100" y="32"/>
                            <a:pt x="99" y="26"/>
                            <a:pt x="98" y="21"/>
                          </a:cubicBezTo>
                          <a:cubicBezTo>
                            <a:pt x="96" y="20"/>
                            <a:pt x="95" y="19"/>
                            <a:pt x="94" y="18"/>
                          </a:cubicBezTo>
                          <a:cubicBezTo>
                            <a:pt x="93" y="16"/>
                            <a:pt x="92" y="15"/>
                            <a:pt x="91" y="15"/>
                          </a:cubicBezTo>
                          <a:cubicBezTo>
                            <a:pt x="89" y="14"/>
                            <a:pt x="87" y="14"/>
                            <a:pt x="85" y="14"/>
                          </a:cubicBezTo>
                          <a:lnTo>
                            <a:pt x="83" y="14"/>
                          </a:lnTo>
                          <a:cubicBezTo>
                            <a:pt x="80" y="14"/>
                            <a:pt x="77" y="14"/>
                            <a:pt x="74" y="12"/>
                          </a:cubicBezTo>
                          <a:lnTo>
                            <a:pt x="73" y="10"/>
                          </a:lnTo>
                          <a:cubicBezTo>
                            <a:pt x="69" y="7"/>
                            <a:pt x="63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5" y="4"/>
                            <a:pt x="54" y="6"/>
                            <a:pt x="54" y="8"/>
                          </a:cubicBezTo>
                          <a:cubicBezTo>
                            <a:pt x="53" y="10"/>
                            <a:pt x="52" y="12"/>
                            <a:pt x="52" y="15"/>
                          </a:cubicBezTo>
                          <a:cubicBezTo>
                            <a:pt x="52" y="20"/>
                            <a:pt x="52" y="21"/>
                            <a:pt x="54" y="23"/>
                          </a:cubicBezTo>
                          <a:lnTo>
                            <a:pt x="54" y="24"/>
                          </a:lnTo>
                          <a:lnTo>
                            <a:pt x="54" y="25"/>
                          </a:lnTo>
                          <a:cubicBezTo>
                            <a:pt x="52" y="27"/>
                            <a:pt x="49" y="28"/>
                            <a:pt x="43" y="28"/>
                          </a:cubicBezTo>
                          <a:cubicBezTo>
                            <a:pt x="42" y="28"/>
                            <a:pt x="40" y="28"/>
                            <a:pt x="38" y="28"/>
                          </a:cubicBezTo>
                          <a:cubicBezTo>
                            <a:pt x="38" y="28"/>
                            <a:pt x="37" y="28"/>
                            <a:pt x="36" y="28"/>
                          </a:cubicBezTo>
                          <a:cubicBezTo>
                            <a:pt x="36" y="31"/>
                            <a:pt x="35" y="34"/>
                            <a:pt x="31" y="34"/>
                          </a:cubicBezTo>
                          <a:cubicBezTo>
                            <a:pt x="27" y="34"/>
                            <a:pt x="25" y="30"/>
                            <a:pt x="25" y="28"/>
                          </a:cubicBezTo>
                          <a:cubicBezTo>
                            <a:pt x="25" y="28"/>
                            <a:pt x="25" y="28"/>
                            <a:pt x="24" y="28"/>
                          </a:cubicBezTo>
                          <a:cubicBezTo>
                            <a:pt x="24" y="28"/>
                            <a:pt x="23" y="28"/>
                            <a:pt x="23" y="28"/>
                          </a:cubicBezTo>
                          <a:cubicBezTo>
                            <a:pt x="21" y="28"/>
                            <a:pt x="20" y="28"/>
                            <a:pt x="18" y="27"/>
                          </a:cubicBezTo>
                          <a:lnTo>
                            <a:pt x="17" y="27"/>
                          </a:lnTo>
                          <a:lnTo>
                            <a:pt x="17" y="26"/>
                          </a:lnTo>
                          <a:cubicBezTo>
                            <a:pt x="18" y="24"/>
                            <a:pt x="19" y="23"/>
                            <a:pt x="20" y="22"/>
                          </a:cubicBezTo>
                          <a:cubicBezTo>
                            <a:pt x="21" y="21"/>
                            <a:pt x="22" y="20"/>
                            <a:pt x="22" y="18"/>
                          </a:cubicBezTo>
                          <a:cubicBezTo>
                            <a:pt x="22" y="16"/>
                            <a:pt x="19" y="16"/>
                            <a:pt x="15" y="16"/>
                          </a:cubicBezTo>
                          <a:cubicBezTo>
                            <a:pt x="9" y="16"/>
                            <a:pt x="6" y="18"/>
                            <a:pt x="6" y="25"/>
                          </a:cubicBezTo>
                          <a:cubicBezTo>
                            <a:pt x="6" y="38"/>
                            <a:pt x="9" y="42"/>
                            <a:pt x="17" y="42"/>
                          </a:cubicBezTo>
                          <a:cubicBezTo>
                            <a:pt x="20" y="42"/>
                            <a:pt x="22" y="43"/>
                            <a:pt x="23" y="44"/>
                          </a:cubicBezTo>
                          <a:cubicBezTo>
                            <a:pt x="25" y="45"/>
                            <a:pt x="27" y="46"/>
                            <a:pt x="29" y="46"/>
                          </a:cubicBezTo>
                          <a:cubicBezTo>
                            <a:pt x="35" y="46"/>
                            <a:pt x="41" y="44"/>
                            <a:pt x="43" y="43"/>
                          </a:cubicBezTo>
                          <a:lnTo>
                            <a:pt x="43" y="42"/>
                          </a:lnTo>
                          <a:lnTo>
                            <a:pt x="49" y="42"/>
                          </a:lnTo>
                          <a:lnTo>
                            <a:pt x="49" y="44"/>
                          </a:lnTo>
                          <a:cubicBezTo>
                            <a:pt x="49" y="45"/>
                            <a:pt x="40" y="67"/>
                            <a:pt x="36" y="67"/>
                          </a:cubicBezTo>
                          <a:cubicBezTo>
                            <a:pt x="35" y="67"/>
                            <a:pt x="33" y="66"/>
                            <a:pt x="32" y="66"/>
                          </a:cubicBezTo>
                          <a:cubicBezTo>
                            <a:pt x="31" y="65"/>
                            <a:pt x="30" y="65"/>
                            <a:pt x="29" y="65"/>
                          </a:cubicBezTo>
                          <a:cubicBezTo>
                            <a:pt x="27" y="65"/>
                            <a:pt x="17" y="72"/>
                            <a:pt x="16" y="73"/>
                          </a:cubicBezTo>
                          <a:cubicBezTo>
                            <a:pt x="13" y="77"/>
                            <a:pt x="13" y="79"/>
                            <a:pt x="13" y="82"/>
                          </a:cubicBezTo>
                          <a:cubicBezTo>
                            <a:pt x="12" y="85"/>
                            <a:pt x="12" y="88"/>
                            <a:pt x="9" y="92"/>
                          </a:cubicBezTo>
                          <a:cubicBezTo>
                            <a:pt x="8" y="94"/>
                            <a:pt x="6" y="96"/>
                            <a:pt x="5" y="97"/>
                          </a:cubicBezTo>
                          <a:cubicBezTo>
                            <a:pt x="2" y="100"/>
                            <a:pt x="0" y="102"/>
                            <a:pt x="0" y="107"/>
                          </a:cubicBezTo>
                          <a:cubicBezTo>
                            <a:pt x="0" y="109"/>
                            <a:pt x="1" y="110"/>
                            <a:pt x="3" y="110"/>
                          </a:cubicBezTo>
                          <a:lnTo>
                            <a:pt x="9" y="110"/>
                          </a:lnTo>
                          <a:cubicBezTo>
                            <a:pt x="11" y="110"/>
                            <a:pt x="22" y="114"/>
                            <a:pt x="22" y="120"/>
                          </a:cubicBezTo>
                          <a:cubicBezTo>
                            <a:pt x="22" y="121"/>
                            <a:pt x="21" y="122"/>
                            <a:pt x="16" y="126"/>
                          </a:cubicBezTo>
                          <a:cubicBezTo>
                            <a:pt x="16" y="126"/>
                            <a:pt x="16" y="126"/>
                            <a:pt x="16" y="126"/>
                          </a:cubicBezTo>
                          <a:lnTo>
                            <a:pt x="15" y="129"/>
                          </a:lnTo>
                          <a:cubicBezTo>
                            <a:pt x="16" y="129"/>
                            <a:pt x="17" y="128"/>
                            <a:pt x="18" y="128"/>
                          </a:cubicBezTo>
                          <a:cubicBezTo>
                            <a:pt x="22" y="128"/>
                            <a:pt x="28" y="130"/>
                            <a:pt x="30" y="130"/>
                          </a:cubicBezTo>
                          <a:cubicBezTo>
                            <a:pt x="31" y="129"/>
                            <a:pt x="31" y="126"/>
                            <a:pt x="32" y="124"/>
                          </a:cubicBezTo>
                          <a:cubicBezTo>
                            <a:pt x="33" y="117"/>
                            <a:pt x="34" y="110"/>
                            <a:pt x="41" y="110"/>
                          </a:cubicBezTo>
                          <a:cubicBezTo>
                            <a:pt x="45" y="110"/>
                            <a:pt x="48" y="112"/>
                            <a:pt x="51" y="114"/>
                          </a:cubicBezTo>
                          <a:cubicBezTo>
                            <a:pt x="54" y="116"/>
                            <a:pt x="56" y="117"/>
                            <a:pt x="60" y="117"/>
                          </a:cubicBezTo>
                          <a:cubicBezTo>
                            <a:pt x="61" y="117"/>
                            <a:pt x="62" y="117"/>
                            <a:pt x="62" y="115"/>
                          </a:cubicBezTo>
                          <a:cubicBezTo>
                            <a:pt x="62" y="113"/>
                            <a:pt x="58" y="111"/>
                            <a:pt x="56" y="109"/>
                          </a:cubicBezTo>
                          <a:cubicBezTo>
                            <a:pt x="54" y="108"/>
                            <a:pt x="51" y="106"/>
                            <a:pt x="50" y="104"/>
                          </a:cubicBezTo>
                          <a:lnTo>
                            <a:pt x="50" y="104"/>
                          </a:lnTo>
                          <a:lnTo>
                            <a:pt x="50" y="98"/>
                          </a:lnTo>
                          <a:lnTo>
                            <a:pt x="51" y="98"/>
                          </a:lnTo>
                          <a:cubicBezTo>
                            <a:pt x="54" y="98"/>
                            <a:pt x="56" y="98"/>
                            <a:pt x="57" y="98"/>
                          </a:cubicBezTo>
                          <a:cubicBezTo>
                            <a:pt x="56" y="98"/>
                            <a:pt x="55" y="97"/>
                            <a:pt x="55" y="97"/>
                          </a:cubicBezTo>
                          <a:cubicBezTo>
                            <a:pt x="52" y="96"/>
                            <a:pt x="50" y="94"/>
                            <a:pt x="50" y="92"/>
                          </a:cubicBezTo>
                          <a:cubicBezTo>
                            <a:pt x="50" y="87"/>
                            <a:pt x="54" y="82"/>
                            <a:pt x="60" y="82"/>
                          </a:cubicBezTo>
                          <a:cubicBezTo>
                            <a:pt x="63" y="82"/>
                            <a:pt x="75" y="89"/>
                            <a:pt x="78" y="91"/>
                          </a:cubicBezTo>
                          <a:lnTo>
                            <a:pt x="96" y="91"/>
                          </a:lnTo>
                          <a:lnTo>
                            <a:pt x="95" y="87"/>
                          </a:lnTo>
                          <a:lnTo>
                            <a:pt x="95" y="87"/>
                          </a:lnTo>
                          <a:cubicBezTo>
                            <a:pt x="96" y="85"/>
                            <a:pt x="96" y="84"/>
                            <a:pt x="96" y="8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1" name="Freeform 1159">
                      <a:extLst>
                        <a:ext uri="{FF2B5EF4-FFF2-40B4-BE49-F238E27FC236}">
                          <a16:creationId xmlns:a16="http://schemas.microsoft.com/office/drawing/2014/main" id="{AC5C0622-C176-1C96-DB06-68E18780A5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662566"/>
                      <a:ext cx="77059" cy="77059"/>
                    </a:xfrm>
                    <a:custGeom>
                      <a:avLst/>
                      <a:gdLst>
                        <a:gd name="T0" fmla="*/ 137 w 181"/>
                        <a:gd name="T1" fmla="*/ 174 h 183"/>
                        <a:gd name="T2" fmla="*/ 145 w 181"/>
                        <a:gd name="T3" fmla="*/ 171 h 183"/>
                        <a:gd name="T4" fmla="*/ 160 w 181"/>
                        <a:gd name="T5" fmla="*/ 183 h 183"/>
                        <a:gd name="T6" fmla="*/ 176 w 181"/>
                        <a:gd name="T7" fmla="*/ 163 h 183"/>
                        <a:gd name="T8" fmla="*/ 172 w 181"/>
                        <a:gd name="T9" fmla="*/ 157 h 183"/>
                        <a:gd name="T10" fmla="*/ 171 w 181"/>
                        <a:gd name="T11" fmla="*/ 154 h 183"/>
                        <a:gd name="T12" fmla="*/ 164 w 181"/>
                        <a:gd name="T13" fmla="*/ 149 h 183"/>
                        <a:gd name="T14" fmla="*/ 166 w 181"/>
                        <a:gd name="T15" fmla="*/ 145 h 183"/>
                        <a:gd name="T16" fmla="*/ 161 w 181"/>
                        <a:gd name="T17" fmla="*/ 137 h 183"/>
                        <a:gd name="T18" fmla="*/ 163 w 181"/>
                        <a:gd name="T19" fmla="*/ 130 h 183"/>
                        <a:gd name="T20" fmla="*/ 169 w 181"/>
                        <a:gd name="T21" fmla="*/ 124 h 183"/>
                        <a:gd name="T22" fmla="*/ 153 w 181"/>
                        <a:gd name="T23" fmla="*/ 117 h 183"/>
                        <a:gd name="T24" fmla="*/ 151 w 181"/>
                        <a:gd name="T25" fmla="*/ 117 h 183"/>
                        <a:gd name="T26" fmla="*/ 149 w 181"/>
                        <a:gd name="T27" fmla="*/ 116 h 183"/>
                        <a:gd name="T28" fmla="*/ 133 w 181"/>
                        <a:gd name="T29" fmla="*/ 128 h 183"/>
                        <a:gd name="T30" fmla="*/ 119 w 181"/>
                        <a:gd name="T31" fmla="*/ 121 h 183"/>
                        <a:gd name="T32" fmla="*/ 112 w 181"/>
                        <a:gd name="T33" fmla="*/ 123 h 183"/>
                        <a:gd name="T34" fmla="*/ 102 w 181"/>
                        <a:gd name="T35" fmla="*/ 110 h 183"/>
                        <a:gd name="T36" fmla="*/ 102 w 181"/>
                        <a:gd name="T37" fmla="*/ 102 h 183"/>
                        <a:gd name="T38" fmla="*/ 104 w 181"/>
                        <a:gd name="T39" fmla="*/ 93 h 183"/>
                        <a:gd name="T40" fmla="*/ 103 w 181"/>
                        <a:gd name="T41" fmla="*/ 83 h 183"/>
                        <a:gd name="T42" fmla="*/ 96 w 181"/>
                        <a:gd name="T43" fmla="*/ 86 h 183"/>
                        <a:gd name="T44" fmla="*/ 93 w 181"/>
                        <a:gd name="T45" fmla="*/ 71 h 183"/>
                        <a:gd name="T46" fmla="*/ 80 w 181"/>
                        <a:gd name="T47" fmla="*/ 26 h 183"/>
                        <a:gd name="T48" fmla="*/ 79 w 181"/>
                        <a:gd name="T49" fmla="*/ 19 h 183"/>
                        <a:gd name="T50" fmla="*/ 73 w 181"/>
                        <a:gd name="T51" fmla="*/ 11 h 183"/>
                        <a:gd name="T52" fmla="*/ 77 w 181"/>
                        <a:gd name="T53" fmla="*/ 4 h 183"/>
                        <a:gd name="T54" fmla="*/ 69 w 181"/>
                        <a:gd name="T55" fmla="*/ 0 h 183"/>
                        <a:gd name="T56" fmla="*/ 64 w 181"/>
                        <a:gd name="T57" fmla="*/ 11 h 183"/>
                        <a:gd name="T58" fmla="*/ 54 w 181"/>
                        <a:gd name="T59" fmla="*/ 19 h 183"/>
                        <a:gd name="T60" fmla="*/ 50 w 181"/>
                        <a:gd name="T61" fmla="*/ 25 h 183"/>
                        <a:gd name="T62" fmla="*/ 25 w 181"/>
                        <a:gd name="T63" fmla="*/ 44 h 183"/>
                        <a:gd name="T64" fmla="*/ 11 w 181"/>
                        <a:gd name="T65" fmla="*/ 52 h 183"/>
                        <a:gd name="T66" fmla="*/ 1 w 181"/>
                        <a:gd name="T67" fmla="*/ 58 h 183"/>
                        <a:gd name="T68" fmla="*/ 6 w 181"/>
                        <a:gd name="T69" fmla="*/ 64 h 183"/>
                        <a:gd name="T70" fmla="*/ 17 w 181"/>
                        <a:gd name="T71" fmla="*/ 70 h 183"/>
                        <a:gd name="T72" fmla="*/ 26 w 181"/>
                        <a:gd name="T73" fmla="*/ 79 h 183"/>
                        <a:gd name="T74" fmla="*/ 31 w 181"/>
                        <a:gd name="T75" fmla="*/ 86 h 183"/>
                        <a:gd name="T76" fmla="*/ 50 w 181"/>
                        <a:gd name="T77" fmla="*/ 118 h 183"/>
                        <a:gd name="T78" fmla="*/ 57 w 181"/>
                        <a:gd name="T79" fmla="*/ 127 h 183"/>
                        <a:gd name="T80" fmla="*/ 77 w 181"/>
                        <a:gd name="T81" fmla="*/ 135 h 183"/>
                        <a:gd name="T82" fmla="*/ 98 w 181"/>
                        <a:gd name="T83" fmla="*/ 140 h 183"/>
                        <a:gd name="T84" fmla="*/ 117 w 181"/>
                        <a:gd name="T85" fmla="*/ 146 h 183"/>
                        <a:gd name="T86" fmla="*/ 124 w 181"/>
                        <a:gd name="T87" fmla="*/ 159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81" h="183">
                          <a:moveTo>
                            <a:pt x="124" y="159"/>
                          </a:moveTo>
                          <a:cubicBezTo>
                            <a:pt x="126" y="167"/>
                            <a:pt x="129" y="174"/>
                            <a:pt x="137" y="174"/>
                          </a:cubicBezTo>
                          <a:cubicBezTo>
                            <a:pt x="138" y="174"/>
                            <a:pt x="139" y="174"/>
                            <a:pt x="140" y="173"/>
                          </a:cubicBezTo>
                          <a:cubicBezTo>
                            <a:pt x="141" y="172"/>
                            <a:pt x="143" y="171"/>
                            <a:pt x="145" y="171"/>
                          </a:cubicBezTo>
                          <a:cubicBezTo>
                            <a:pt x="149" y="171"/>
                            <a:pt x="152" y="174"/>
                            <a:pt x="153" y="177"/>
                          </a:cubicBezTo>
                          <a:cubicBezTo>
                            <a:pt x="155" y="180"/>
                            <a:pt x="157" y="183"/>
                            <a:pt x="160" y="183"/>
                          </a:cubicBezTo>
                          <a:cubicBezTo>
                            <a:pt x="174" y="183"/>
                            <a:pt x="178" y="178"/>
                            <a:pt x="181" y="170"/>
                          </a:cubicBezTo>
                          <a:cubicBezTo>
                            <a:pt x="181" y="165"/>
                            <a:pt x="179" y="164"/>
                            <a:pt x="176" y="163"/>
                          </a:cubicBezTo>
                          <a:cubicBezTo>
                            <a:pt x="175" y="163"/>
                            <a:pt x="173" y="162"/>
                            <a:pt x="172" y="160"/>
                          </a:cubicBezTo>
                          <a:cubicBezTo>
                            <a:pt x="171" y="159"/>
                            <a:pt x="171" y="158"/>
                            <a:pt x="172" y="157"/>
                          </a:cubicBezTo>
                          <a:cubicBezTo>
                            <a:pt x="172" y="156"/>
                            <a:pt x="172" y="155"/>
                            <a:pt x="171" y="155"/>
                          </a:cubicBezTo>
                          <a:lnTo>
                            <a:pt x="171" y="154"/>
                          </a:lnTo>
                          <a:cubicBezTo>
                            <a:pt x="171" y="154"/>
                            <a:pt x="169" y="153"/>
                            <a:pt x="168" y="153"/>
                          </a:cubicBezTo>
                          <a:cubicBezTo>
                            <a:pt x="166" y="152"/>
                            <a:pt x="164" y="151"/>
                            <a:pt x="164" y="149"/>
                          </a:cubicBezTo>
                          <a:cubicBezTo>
                            <a:pt x="164" y="148"/>
                            <a:pt x="165" y="147"/>
                            <a:pt x="165" y="146"/>
                          </a:cubicBezTo>
                          <a:cubicBezTo>
                            <a:pt x="166" y="146"/>
                            <a:pt x="166" y="145"/>
                            <a:pt x="166" y="145"/>
                          </a:cubicBezTo>
                          <a:cubicBezTo>
                            <a:pt x="166" y="143"/>
                            <a:pt x="165" y="142"/>
                            <a:pt x="164" y="141"/>
                          </a:cubicBezTo>
                          <a:cubicBezTo>
                            <a:pt x="163" y="140"/>
                            <a:pt x="161" y="139"/>
                            <a:pt x="161" y="137"/>
                          </a:cubicBezTo>
                          <a:lnTo>
                            <a:pt x="162" y="131"/>
                          </a:lnTo>
                          <a:lnTo>
                            <a:pt x="163" y="130"/>
                          </a:lnTo>
                          <a:cubicBezTo>
                            <a:pt x="163" y="130"/>
                            <a:pt x="164" y="129"/>
                            <a:pt x="165" y="128"/>
                          </a:cubicBezTo>
                          <a:cubicBezTo>
                            <a:pt x="166" y="127"/>
                            <a:pt x="169" y="125"/>
                            <a:pt x="169" y="124"/>
                          </a:cubicBezTo>
                          <a:cubicBezTo>
                            <a:pt x="169" y="119"/>
                            <a:pt x="161" y="117"/>
                            <a:pt x="159" y="117"/>
                          </a:cubicBezTo>
                          <a:lnTo>
                            <a:pt x="153" y="117"/>
                          </a:lnTo>
                          <a:cubicBezTo>
                            <a:pt x="153" y="117"/>
                            <a:pt x="152" y="117"/>
                            <a:pt x="152" y="117"/>
                          </a:cubicBezTo>
                          <a:cubicBezTo>
                            <a:pt x="151" y="117"/>
                            <a:pt x="151" y="117"/>
                            <a:pt x="151" y="117"/>
                          </a:cubicBezTo>
                          <a:cubicBezTo>
                            <a:pt x="150" y="117"/>
                            <a:pt x="149" y="117"/>
                            <a:pt x="149" y="116"/>
                          </a:cubicBezTo>
                          <a:cubicBezTo>
                            <a:pt x="149" y="116"/>
                            <a:pt x="149" y="116"/>
                            <a:pt x="149" y="116"/>
                          </a:cubicBezTo>
                          <a:cubicBezTo>
                            <a:pt x="147" y="117"/>
                            <a:pt x="146" y="119"/>
                            <a:pt x="144" y="120"/>
                          </a:cubicBezTo>
                          <a:cubicBezTo>
                            <a:pt x="141" y="124"/>
                            <a:pt x="137" y="128"/>
                            <a:pt x="133" y="128"/>
                          </a:cubicBezTo>
                          <a:cubicBezTo>
                            <a:pt x="129" y="128"/>
                            <a:pt x="126" y="126"/>
                            <a:pt x="125" y="124"/>
                          </a:cubicBezTo>
                          <a:cubicBezTo>
                            <a:pt x="123" y="122"/>
                            <a:pt x="122" y="121"/>
                            <a:pt x="119" y="121"/>
                          </a:cubicBezTo>
                          <a:cubicBezTo>
                            <a:pt x="118" y="121"/>
                            <a:pt x="117" y="121"/>
                            <a:pt x="116" y="122"/>
                          </a:cubicBezTo>
                          <a:cubicBezTo>
                            <a:pt x="115" y="122"/>
                            <a:pt x="114" y="123"/>
                            <a:pt x="112" y="123"/>
                          </a:cubicBezTo>
                          <a:cubicBezTo>
                            <a:pt x="110" y="123"/>
                            <a:pt x="100" y="118"/>
                            <a:pt x="100" y="115"/>
                          </a:cubicBezTo>
                          <a:cubicBezTo>
                            <a:pt x="100" y="112"/>
                            <a:pt x="101" y="111"/>
                            <a:pt x="102" y="110"/>
                          </a:cubicBezTo>
                          <a:cubicBezTo>
                            <a:pt x="103" y="109"/>
                            <a:pt x="104" y="108"/>
                            <a:pt x="104" y="106"/>
                          </a:cubicBezTo>
                          <a:cubicBezTo>
                            <a:pt x="104" y="104"/>
                            <a:pt x="103" y="103"/>
                            <a:pt x="102" y="102"/>
                          </a:cubicBezTo>
                          <a:cubicBezTo>
                            <a:pt x="100" y="100"/>
                            <a:pt x="99" y="99"/>
                            <a:pt x="99" y="97"/>
                          </a:cubicBezTo>
                          <a:cubicBezTo>
                            <a:pt x="99" y="95"/>
                            <a:pt x="102" y="94"/>
                            <a:pt x="104" y="93"/>
                          </a:cubicBezTo>
                          <a:cubicBezTo>
                            <a:pt x="106" y="92"/>
                            <a:pt x="108" y="91"/>
                            <a:pt x="108" y="89"/>
                          </a:cubicBezTo>
                          <a:cubicBezTo>
                            <a:pt x="108" y="87"/>
                            <a:pt x="104" y="83"/>
                            <a:pt x="103" y="83"/>
                          </a:cubicBezTo>
                          <a:cubicBezTo>
                            <a:pt x="102" y="83"/>
                            <a:pt x="102" y="83"/>
                            <a:pt x="101" y="84"/>
                          </a:cubicBezTo>
                          <a:cubicBezTo>
                            <a:pt x="100" y="85"/>
                            <a:pt x="99" y="86"/>
                            <a:pt x="96" y="86"/>
                          </a:cubicBezTo>
                          <a:cubicBezTo>
                            <a:pt x="93" y="86"/>
                            <a:pt x="93" y="82"/>
                            <a:pt x="93" y="78"/>
                          </a:cubicBezTo>
                          <a:lnTo>
                            <a:pt x="93" y="71"/>
                          </a:lnTo>
                          <a:cubicBezTo>
                            <a:pt x="93" y="62"/>
                            <a:pt x="90" y="56"/>
                            <a:pt x="87" y="50"/>
                          </a:cubicBezTo>
                          <a:cubicBezTo>
                            <a:pt x="84" y="44"/>
                            <a:pt x="80" y="38"/>
                            <a:pt x="80" y="26"/>
                          </a:cubicBezTo>
                          <a:cubicBezTo>
                            <a:pt x="80" y="25"/>
                            <a:pt x="80" y="24"/>
                            <a:pt x="80" y="23"/>
                          </a:cubicBezTo>
                          <a:cubicBezTo>
                            <a:pt x="79" y="22"/>
                            <a:pt x="79" y="20"/>
                            <a:pt x="79" y="19"/>
                          </a:cubicBezTo>
                          <a:cubicBezTo>
                            <a:pt x="78" y="18"/>
                            <a:pt x="78" y="18"/>
                            <a:pt x="77" y="17"/>
                          </a:cubicBezTo>
                          <a:cubicBezTo>
                            <a:pt x="75" y="16"/>
                            <a:pt x="73" y="14"/>
                            <a:pt x="73" y="11"/>
                          </a:cubicBezTo>
                          <a:cubicBezTo>
                            <a:pt x="73" y="8"/>
                            <a:pt x="74" y="7"/>
                            <a:pt x="75" y="6"/>
                          </a:cubicBezTo>
                          <a:cubicBezTo>
                            <a:pt x="76" y="6"/>
                            <a:pt x="76" y="5"/>
                            <a:pt x="77" y="4"/>
                          </a:cubicBezTo>
                          <a:cubicBezTo>
                            <a:pt x="75" y="4"/>
                            <a:pt x="74" y="3"/>
                            <a:pt x="73" y="2"/>
                          </a:cubicBezTo>
                          <a:cubicBezTo>
                            <a:pt x="72" y="1"/>
                            <a:pt x="71" y="0"/>
                            <a:pt x="69" y="0"/>
                          </a:cubicBezTo>
                          <a:cubicBezTo>
                            <a:pt x="66" y="0"/>
                            <a:pt x="66" y="2"/>
                            <a:pt x="66" y="6"/>
                          </a:cubicBezTo>
                          <a:cubicBezTo>
                            <a:pt x="66" y="8"/>
                            <a:pt x="65" y="10"/>
                            <a:pt x="64" y="11"/>
                          </a:cubicBezTo>
                          <a:cubicBezTo>
                            <a:pt x="63" y="14"/>
                            <a:pt x="60" y="15"/>
                            <a:pt x="58" y="16"/>
                          </a:cubicBezTo>
                          <a:cubicBezTo>
                            <a:pt x="57" y="17"/>
                            <a:pt x="55" y="18"/>
                            <a:pt x="54" y="19"/>
                          </a:cubicBezTo>
                          <a:lnTo>
                            <a:pt x="54" y="19"/>
                          </a:lnTo>
                          <a:cubicBezTo>
                            <a:pt x="53" y="21"/>
                            <a:pt x="52" y="23"/>
                            <a:pt x="50" y="25"/>
                          </a:cubicBezTo>
                          <a:cubicBezTo>
                            <a:pt x="48" y="29"/>
                            <a:pt x="45" y="35"/>
                            <a:pt x="37" y="35"/>
                          </a:cubicBezTo>
                          <a:cubicBezTo>
                            <a:pt x="32" y="35"/>
                            <a:pt x="28" y="40"/>
                            <a:pt x="25" y="44"/>
                          </a:cubicBezTo>
                          <a:cubicBezTo>
                            <a:pt x="23" y="46"/>
                            <a:pt x="22" y="48"/>
                            <a:pt x="21" y="49"/>
                          </a:cubicBezTo>
                          <a:cubicBezTo>
                            <a:pt x="18" y="51"/>
                            <a:pt x="14" y="51"/>
                            <a:pt x="11" y="52"/>
                          </a:cubicBezTo>
                          <a:cubicBezTo>
                            <a:pt x="5" y="53"/>
                            <a:pt x="1" y="54"/>
                            <a:pt x="1" y="57"/>
                          </a:cubicBezTo>
                          <a:lnTo>
                            <a:pt x="1" y="58"/>
                          </a:lnTo>
                          <a:lnTo>
                            <a:pt x="0" y="58"/>
                          </a:lnTo>
                          <a:cubicBezTo>
                            <a:pt x="3" y="59"/>
                            <a:pt x="4" y="62"/>
                            <a:pt x="6" y="64"/>
                          </a:cubicBezTo>
                          <a:cubicBezTo>
                            <a:pt x="7" y="67"/>
                            <a:pt x="9" y="70"/>
                            <a:pt x="14" y="70"/>
                          </a:cubicBezTo>
                          <a:cubicBezTo>
                            <a:pt x="15" y="70"/>
                            <a:pt x="16" y="70"/>
                            <a:pt x="17" y="70"/>
                          </a:cubicBezTo>
                          <a:cubicBezTo>
                            <a:pt x="20" y="69"/>
                            <a:pt x="22" y="69"/>
                            <a:pt x="24" y="70"/>
                          </a:cubicBezTo>
                          <a:cubicBezTo>
                            <a:pt x="26" y="72"/>
                            <a:pt x="26" y="76"/>
                            <a:pt x="26" y="79"/>
                          </a:cubicBezTo>
                          <a:cubicBezTo>
                            <a:pt x="26" y="80"/>
                            <a:pt x="26" y="82"/>
                            <a:pt x="26" y="83"/>
                          </a:cubicBezTo>
                          <a:cubicBezTo>
                            <a:pt x="26" y="84"/>
                            <a:pt x="29" y="85"/>
                            <a:pt x="31" y="86"/>
                          </a:cubicBezTo>
                          <a:cubicBezTo>
                            <a:pt x="35" y="87"/>
                            <a:pt x="40" y="88"/>
                            <a:pt x="40" y="93"/>
                          </a:cubicBezTo>
                          <a:cubicBezTo>
                            <a:pt x="40" y="100"/>
                            <a:pt x="44" y="115"/>
                            <a:pt x="50" y="118"/>
                          </a:cubicBezTo>
                          <a:cubicBezTo>
                            <a:pt x="56" y="119"/>
                            <a:pt x="57" y="123"/>
                            <a:pt x="57" y="126"/>
                          </a:cubicBezTo>
                          <a:lnTo>
                            <a:pt x="57" y="127"/>
                          </a:lnTo>
                          <a:cubicBezTo>
                            <a:pt x="58" y="133"/>
                            <a:pt x="63" y="137"/>
                            <a:pt x="69" y="137"/>
                          </a:cubicBezTo>
                          <a:cubicBezTo>
                            <a:pt x="72" y="137"/>
                            <a:pt x="74" y="136"/>
                            <a:pt x="77" y="135"/>
                          </a:cubicBezTo>
                          <a:cubicBezTo>
                            <a:pt x="80" y="134"/>
                            <a:pt x="83" y="132"/>
                            <a:pt x="87" y="132"/>
                          </a:cubicBezTo>
                          <a:cubicBezTo>
                            <a:pt x="94" y="132"/>
                            <a:pt x="96" y="136"/>
                            <a:pt x="98" y="140"/>
                          </a:cubicBezTo>
                          <a:cubicBezTo>
                            <a:pt x="99" y="142"/>
                            <a:pt x="101" y="145"/>
                            <a:pt x="103" y="146"/>
                          </a:cubicBezTo>
                          <a:lnTo>
                            <a:pt x="117" y="146"/>
                          </a:lnTo>
                          <a:lnTo>
                            <a:pt x="117" y="146"/>
                          </a:lnTo>
                          <a:cubicBezTo>
                            <a:pt x="121" y="149"/>
                            <a:pt x="122" y="154"/>
                            <a:pt x="124" y="15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2" name="Freeform 1160">
                      <a:extLst>
                        <a:ext uri="{FF2B5EF4-FFF2-40B4-BE49-F238E27FC236}">
                          <a16:creationId xmlns:a16="http://schemas.microsoft.com/office/drawing/2014/main" id="{5058049B-4225-BB7D-FEA2-4369C9AB55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465221"/>
                      <a:ext cx="110889" cy="65782"/>
                    </a:xfrm>
                    <a:custGeom>
                      <a:avLst/>
                      <a:gdLst>
                        <a:gd name="T0" fmla="*/ 243 w 260"/>
                        <a:gd name="T1" fmla="*/ 81 h 153"/>
                        <a:gd name="T2" fmla="*/ 218 w 260"/>
                        <a:gd name="T3" fmla="*/ 70 h 153"/>
                        <a:gd name="T4" fmla="*/ 219 w 260"/>
                        <a:gd name="T5" fmla="*/ 82 h 153"/>
                        <a:gd name="T6" fmla="*/ 212 w 260"/>
                        <a:gd name="T7" fmla="*/ 99 h 153"/>
                        <a:gd name="T8" fmla="*/ 204 w 260"/>
                        <a:gd name="T9" fmla="*/ 97 h 153"/>
                        <a:gd name="T10" fmla="*/ 193 w 260"/>
                        <a:gd name="T11" fmla="*/ 111 h 153"/>
                        <a:gd name="T12" fmla="*/ 185 w 260"/>
                        <a:gd name="T13" fmla="*/ 98 h 153"/>
                        <a:gd name="T14" fmla="*/ 194 w 260"/>
                        <a:gd name="T15" fmla="*/ 85 h 153"/>
                        <a:gd name="T16" fmla="*/ 154 w 260"/>
                        <a:gd name="T17" fmla="*/ 79 h 153"/>
                        <a:gd name="T18" fmla="*/ 135 w 260"/>
                        <a:gd name="T19" fmla="*/ 81 h 153"/>
                        <a:gd name="T20" fmla="*/ 119 w 260"/>
                        <a:gd name="T21" fmla="*/ 69 h 153"/>
                        <a:gd name="T22" fmla="*/ 134 w 260"/>
                        <a:gd name="T23" fmla="*/ 56 h 153"/>
                        <a:gd name="T24" fmla="*/ 117 w 260"/>
                        <a:gd name="T25" fmla="*/ 65 h 153"/>
                        <a:gd name="T26" fmla="*/ 87 w 260"/>
                        <a:gd name="T27" fmla="*/ 58 h 153"/>
                        <a:gd name="T28" fmla="*/ 64 w 260"/>
                        <a:gd name="T29" fmla="*/ 56 h 153"/>
                        <a:gd name="T30" fmla="*/ 36 w 260"/>
                        <a:gd name="T31" fmla="*/ 75 h 153"/>
                        <a:gd name="T32" fmla="*/ 22 w 260"/>
                        <a:gd name="T33" fmla="*/ 64 h 153"/>
                        <a:gd name="T34" fmla="*/ 17 w 260"/>
                        <a:gd name="T35" fmla="*/ 39 h 153"/>
                        <a:gd name="T36" fmla="*/ 20 w 260"/>
                        <a:gd name="T37" fmla="*/ 34 h 153"/>
                        <a:gd name="T38" fmla="*/ 31 w 260"/>
                        <a:gd name="T39" fmla="*/ 28 h 153"/>
                        <a:gd name="T40" fmla="*/ 47 w 260"/>
                        <a:gd name="T41" fmla="*/ 32 h 153"/>
                        <a:gd name="T42" fmla="*/ 47 w 260"/>
                        <a:gd name="T43" fmla="*/ 12 h 153"/>
                        <a:gd name="T44" fmla="*/ 16 w 260"/>
                        <a:gd name="T45" fmla="*/ 24 h 153"/>
                        <a:gd name="T46" fmla="*/ 12 w 260"/>
                        <a:gd name="T47" fmla="*/ 34 h 153"/>
                        <a:gd name="T48" fmla="*/ 7 w 260"/>
                        <a:gd name="T49" fmla="*/ 54 h 153"/>
                        <a:gd name="T50" fmla="*/ 0 w 260"/>
                        <a:gd name="T51" fmla="*/ 56 h 153"/>
                        <a:gd name="T52" fmla="*/ 18 w 260"/>
                        <a:gd name="T53" fmla="*/ 86 h 153"/>
                        <a:gd name="T54" fmla="*/ 23 w 260"/>
                        <a:gd name="T55" fmla="*/ 96 h 153"/>
                        <a:gd name="T56" fmla="*/ 36 w 260"/>
                        <a:gd name="T57" fmla="*/ 92 h 153"/>
                        <a:gd name="T58" fmla="*/ 53 w 260"/>
                        <a:gd name="T59" fmla="*/ 99 h 153"/>
                        <a:gd name="T60" fmla="*/ 95 w 260"/>
                        <a:gd name="T61" fmla="*/ 94 h 153"/>
                        <a:gd name="T62" fmla="*/ 120 w 260"/>
                        <a:gd name="T63" fmla="*/ 114 h 153"/>
                        <a:gd name="T64" fmla="*/ 203 w 260"/>
                        <a:gd name="T65" fmla="*/ 153 h 153"/>
                        <a:gd name="T66" fmla="*/ 259 w 260"/>
                        <a:gd name="T67" fmla="*/ 126 h 153"/>
                        <a:gd name="T68" fmla="*/ 256 w 260"/>
                        <a:gd name="T69" fmla="*/ 119 h 153"/>
                        <a:gd name="T70" fmla="*/ 258 w 260"/>
                        <a:gd name="T71" fmla="*/ 99 h 153"/>
                        <a:gd name="T72" fmla="*/ 258 w 260"/>
                        <a:gd name="T73" fmla="*/ 93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60" h="153">
                          <a:moveTo>
                            <a:pt x="258" y="93"/>
                          </a:moveTo>
                          <a:cubicBezTo>
                            <a:pt x="255" y="89"/>
                            <a:pt x="249" y="85"/>
                            <a:pt x="243" y="81"/>
                          </a:cubicBezTo>
                          <a:cubicBezTo>
                            <a:pt x="236" y="78"/>
                            <a:pt x="229" y="74"/>
                            <a:pt x="224" y="68"/>
                          </a:cubicBezTo>
                          <a:cubicBezTo>
                            <a:pt x="223" y="68"/>
                            <a:pt x="221" y="69"/>
                            <a:pt x="218" y="70"/>
                          </a:cubicBezTo>
                          <a:cubicBezTo>
                            <a:pt x="218" y="70"/>
                            <a:pt x="218" y="71"/>
                            <a:pt x="219" y="73"/>
                          </a:cubicBezTo>
                          <a:cubicBezTo>
                            <a:pt x="219" y="76"/>
                            <a:pt x="220" y="79"/>
                            <a:pt x="219" y="82"/>
                          </a:cubicBezTo>
                          <a:cubicBezTo>
                            <a:pt x="221" y="89"/>
                            <a:pt x="220" y="94"/>
                            <a:pt x="218" y="97"/>
                          </a:cubicBezTo>
                          <a:cubicBezTo>
                            <a:pt x="216" y="98"/>
                            <a:pt x="215" y="99"/>
                            <a:pt x="212" y="99"/>
                          </a:cubicBezTo>
                          <a:cubicBezTo>
                            <a:pt x="210" y="99"/>
                            <a:pt x="208" y="98"/>
                            <a:pt x="206" y="98"/>
                          </a:cubicBezTo>
                          <a:cubicBezTo>
                            <a:pt x="205" y="98"/>
                            <a:pt x="205" y="97"/>
                            <a:pt x="204" y="97"/>
                          </a:cubicBezTo>
                          <a:cubicBezTo>
                            <a:pt x="204" y="100"/>
                            <a:pt x="203" y="104"/>
                            <a:pt x="201" y="106"/>
                          </a:cubicBezTo>
                          <a:cubicBezTo>
                            <a:pt x="199" y="109"/>
                            <a:pt x="196" y="111"/>
                            <a:pt x="193" y="111"/>
                          </a:cubicBezTo>
                          <a:cubicBezTo>
                            <a:pt x="191" y="111"/>
                            <a:pt x="189" y="110"/>
                            <a:pt x="188" y="109"/>
                          </a:cubicBezTo>
                          <a:cubicBezTo>
                            <a:pt x="186" y="106"/>
                            <a:pt x="185" y="103"/>
                            <a:pt x="185" y="98"/>
                          </a:cubicBezTo>
                          <a:cubicBezTo>
                            <a:pt x="185" y="93"/>
                            <a:pt x="189" y="90"/>
                            <a:pt x="192" y="88"/>
                          </a:cubicBezTo>
                          <a:cubicBezTo>
                            <a:pt x="194" y="87"/>
                            <a:pt x="195" y="86"/>
                            <a:pt x="194" y="85"/>
                          </a:cubicBezTo>
                          <a:cubicBezTo>
                            <a:pt x="187" y="87"/>
                            <a:pt x="181" y="88"/>
                            <a:pt x="175" y="88"/>
                          </a:cubicBezTo>
                          <a:cubicBezTo>
                            <a:pt x="167" y="88"/>
                            <a:pt x="162" y="85"/>
                            <a:pt x="154" y="79"/>
                          </a:cubicBezTo>
                          <a:cubicBezTo>
                            <a:pt x="148" y="83"/>
                            <a:pt x="144" y="85"/>
                            <a:pt x="141" y="85"/>
                          </a:cubicBezTo>
                          <a:cubicBezTo>
                            <a:pt x="137" y="85"/>
                            <a:pt x="136" y="82"/>
                            <a:pt x="135" y="81"/>
                          </a:cubicBezTo>
                          <a:cubicBezTo>
                            <a:pt x="135" y="80"/>
                            <a:pt x="134" y="80"/>
                            <a:pt x="134" y="80"/>
                          </a:cubicBezTo>
                          <a:cubicBezTo>
                            <a:pt x="123" y="76"/>
                            <a:pt x="119" y="73"/>
                            <a:pt x="119" y="69"/>
                          </a:cubicBezTo>
                          <a:cubicBezTo>
                            <a:pt x="119" y="65"/>
                            <a:pt x="124" y="63"/>
                            <a:pt x="128" y="62"/>
                          </a:cubicBezTo>
                          <a:cubicBezTo>
                            <a:pt x="129" y="60"/>
                            <a:pt x="132" y="58"/>
                            <a:pt x="134" y="56"/>
                          </a:cubicBezTo>
                          <a:lnTo>
                            <a:pt x="127" y="56"/>
                          </a:lnTo>
                          <a:cubicBezTo>
                            <a:pt x="124" y="63"/>
                            <a:pt x="121" y="65"/>
                            <a:pt x="117" y="65"/>
                          </a:cubicBezTo>
                          <a:cubicBezTo>
                            <a:pt x="114" y="65"/>
                            <a:pt x="111" y="63"/>
                            <a:pt x="109" y="57"/>
                          </a:cubicBezTo>
                          <a:cubicBezTo>
                            <a:pt x="102" y="57"/>
                            <a:pt x="92" y="58"/>
                            <a:pt x="87" y="58"/>
                          </a:cubicBezTo>
                          <a:cubicBezTo>
                            <a:pt x="81" y="58"/>
                            <a:pt x="76" y="57"/>
                            <a:pt x="72" y="57"/>
                          </a:cubicBezTo>
                          <a:cubicBezTo>
                            <a:pt x="69" y="56"/>
                            <a:pt x="66" y="56"/>
                            <a:pt x="64" y="56"/>
                          </a:cubicBezTo>
                          <a:cubicBezTo>
                            <a:pt x="58" y="56"/>
                            <a:pt x="52" y="58"/>
                            <a:pt x="42" y="71"/>
                          </a:cubicBezTo>
                          <a:cubicBezTo>
                            <a:pt x="40" y="74"/>
                            <a:pt x="38" y="75"/>
                            <a:pt x="36" y="75"/>
                          </a:cubicBezTo>
                          <a:cubicBezTo>
                            <a:pt x="32" y="75"/>
                            <a:pt x="29" y="71"/>
                            <a:pt x="26" y="68"/>
                          </a:cubicBezTo>
                          <a:cubicBezTo>
                            <a:pt x="24" y="66"/>
                            <a:pt x="23" y="65"/>
                            <a:pt x="22" y="64"/>
                          </a:cubicBezTo>
                          <a:cubicBezTo>
                            <a:pt x="20" y="63"/>
                            <a:pt x="20" y="61"/>
                            <a:pt x="20" y="59"/>
                          </a:cubicBezTo>
                          <a:cubicBezTo>
                            <a:pt x="22" y="51"/>
                            <a:pt x="17" y="39"/>
                            <a:pt x="17" y="39"/>
                          </a:cubicBezTo>
                          <a:cubicBezTo>
                            <a:pt x="17" y="38"/>
                            <a:pt x="17" y="37"/>
                            <a:pt x="17" y="36"/>
                          </a:cubicBezTo>
                          <a:cubicBezTo>
                            <a:pt x="18" y="35"/>
                            <a:pt x="19" y="34"/>
                            <a:pt x="20" y="34"/>
                          </a:cubicBezTo>
                          <a:cubicBezTo>
                            <a:pt x="20" y="33"/>
                            <a:pt x="21" y="33"/>
                            <a:pt x="22" y="32"/>
                          </a:cubicBezTo>
                          <a:cubicBezTo>
                            <a:pt x="23" y="30"/>
                            <a:pt x="26" y="28"/>
                            <a:pt x="31" y="28"/>
                          </a:cubicBezTo>
                          <a:cubicBezTo>
                            <a:pt x="35" y="28"/>
                            <a:pt x="40" y="29"/>
                            <a:pt x="47" y="32"/>
                          </a:cubicBezTo>
                          <a:cubicBezTo>
                            <a:pt x="47" y="32"/>
                            <a:pt x="47" y="32"/>
                            <a:pt x="47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29"/>
                            <a:pt x="50" y="18"/>
                            <a:pt x="47" y="12"/>
                          </a:cubicBezTo>
                          <a:cubicBezTo>
                            <a:pt x="43" y="9"/>
                            <a:pt x="39" y="4"/>
                            <a:pt x="36" y="0"/>
                          </a:cubicBezTo>
                          <a:cubicBezTo>
                            <a:pt x="36" y="10"/>
                            <a:pt x="33" y="14"/>
                            <a:pt x="16" y="24"/>
                          </a:cubicBezTo>
                          <a:cubicBezTo>
                            <a:pt x="11" y="28"/>
                            <a:pt x="10" y="30"/>
                            <a:pt x="10" y="30"/>
                          </a:cubicBezTo>
                          <a:cubicBezTo>
                            <a:pt x="10" y="31"/>
                            <a:pt x="11" y="33"/>
                            <a:pt x="12" y="34"/>
                          </a:cubicBezTo>
                          <a:cubicBezTo>
                            <a:pt x="13" y="37"/>
                            <a:pt x="15" y="40"/>
                            <a:pt x="15" y="44"/>
                          </a:cubicBezTo>
                          <a:cubicBezTo>
                            <a:pt x="14" y="47"/>
                            <a:pt x="12" y="50"/>
                            <a:pt x="7" y="54"/>
                          </a:cubicBezTo>
                          <a:cubicBezTo>
                            <a:pt x="6" y="55"/>
                            <a:pt x="5" y="55"/>
                            <a:pt x="3" y="55"/>
                          </a:cubicBezTo>
                          <a:cubicBezTo>
                            <a:pt x="2" y="55"/>
                            <a:pt x="2" y="55"/>
                            <a:pt x="0" y="56"/>
                          </a:cubicBezTo>
                          <a:cubicBezTo>
                            <a:pt x="1" y="64"/>
                            <a:pt x="5" y="68"/>
                            <a:pt x="10" y="73"/>
                          </a:cubicBezTo>
                          <a:cubicBezTo>
                            <a:pt x="13" y="77"/>
                            <a:pt x="16" y="80"/>
                            <a:pt x="18" y="86"/>
                          </a:cubicBezTo>
                          <a:cubicBezTo>
                            <a:pt x="19" y="87"/>
                            <a:pt x="19" y="88"/>
                            <a:pt x="20" y="90"/>
                          </a:cubicBezTo>
                          <a:cubicBezTo>
                            <a:pt x="21" y="94"/>
                            <a:pt x="22" y="96"/>
                            <a:pt x="23" y="96"/>
                          </a:cubicBezTo>
                          <a:cubicBezTo>
                            <a:pt x="25" y="96"/>
                            <a:pt x="26" y="95"/>
                            <a:pt x="28" y="94"/>
                          </a:cubicBezTo>
                          <a:cubicBezTo>
                            <a:pt x="30" y="93"/>
                            <a:pt x="33" y="92"/>
                            <a:pt x="36" y="92"/>
                          </a:cubicBezTo>
                          <a:cubicBezTo>
                            <a:pt x="38" y="92"/>
                            <a:pt x="39" y="93"/>
                            <a:pt x="40" y="94"/>
                          </a:cubicBezTo>
                          <a:cubicBezTo>
                            <a:pt x="42" y="98"/>
                            <a:pt x="45" y="99"/>
                            <a:pt x="53" y="99"/>
                          </a:cubicBezTo>
                          <a:cubicBezTo>
                            <a:pt x="67" y="99"/>
                            <a:pt x="79" y="99"/>
                            <a:pt x="90" y="94"/>
                          </a:cubicBezTo>
                          <a:cubicBezTo>
                            <a:pt x="92" y="94"/>
                            <a:pt x="93" y="94"/>
                            <a:pt x="95" y="94"/>
                          </a:cubicBezTo>
                          <a:cubicBezTo>
                            <a:pt x="102" y="94"/>
                            <a:pt x="107" y="99"/>
                            <a:pt x="111" y="105"/>
                          </a:cubicBezTo>
                          <a:cubicBezTo>
                            <a:pt x="114" y="108"/>
                            <a:pt x="117" y="112"/>
                            <a:pt x="120" y="114"/>
                          </a:cubicBezTo>
                          <a:cubicBezTo>
                            <a:pt x="139" y="125"/>
                            <a:pt x="194" y="151"/>
                            <a:pt x="200" y="153"/>
                          </a:cubicBezTo>
                          <a:cubicBezTo>
                            <a:pt x="201" y="153"/>
                            <a:pt x="202" y="153"/>
                            <a:pt x="203" y="153"/>
                          </a:cubicBezTo>
                          <a:cubicBezTo>
                            <a:pt x="213" y="153"/>
                            <a:pt x="221" y="147"/>
                            <a:pt x="228" y="141"/>
                          </a:cubicBezTo>
                          <a:cubicBezTo>
                            <a:pt x="237" y="134"/>
                            <a:pt x="246" y="127"/>
                            <a:pt x="259" y="126"/>
                          </a:cubicBezTo>
                          <a:cubicBezTo>
                            <a:pt x="259" y="126"/>
                            <a:pt x="259" y="126"/>
                            <a:pt x="259" y="126"/>
                          </a:cubicBezTo>
                          <a:cubicBezTo>
                            <a:pt x="259" y="123"/>
                            <a:pt x="257" y="121"/>
                            <a:pt x="256" y="119"/>
                          </a:cubicBezTo>
                          <a:cubicBezTo>
                            <a:pt x="254" y="117"/>
                            <a:pt x="252" y="114"/>
                            <a:pt x="252" y="110"/>
                          </a:cubicBezTo>
                          <a:cubicBezTo>
                            <a:pt x="252" y="105"/>
                            <a:pt x="255" y="102"/>
                            <a:pt x="258" y="99"/>
                          </a:cubicBezTo>
                          <a:cubicBezTo>
                            <a:pt x="259" y="99"/>
                            <a:pt x="260" y="98"/>
                            <a:pt x="260" y="97"/>
                          </a:cubicBezTo>
                          <a:lnTo>
                            <a:pt x="258" y="9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3" name="Freeform 1161">
                      <a:extLst>
                        <a:ext uri="{FF2B5EF4-FFF2-40B4-BE49-F238E27FC236}">
                          <a16:creationId xmlns:a16="http://schemas.microsoft.com/office/drawing/2014/main" id="{651C4A19-F0FD-E1D6-62F0-FD0C1E6C84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459584"/>
                      <a:ext cx="7518" cy="3759"/>
                    </a:xfrm>
                    <a:custGeom>
                      <a:avLst/>
                      <a:gdLst>
                        <a:gd name="T0" fmla="*/ 9 w 15"/>
                        <a:gd name="T1" fmla="*/ 10 h 11"/>
                        <a:gd name="T2" fmla="*/ 15 w 15"/>
                        <a:gd name="T3" fmla="*/ 10 h 11"/>
                        <a:gd name="T4" fmla="*/ 15 w 15"/>
                        <a:gd name="T5" fmla="*/ 9 h 11"/>
                        <a:gd name="T6" fmla="*/ 12 w 15"/>
                        <a:gd name="T7" fmla="*/ 8 h 11"/>
                        <a:gd name="T8" fmla="*/ 12 w 15"/>
                        <a:gd name="T9" fmla="*/ 7 h 11"/>
                        <a:gd name="T10" fmla="*/ 7 w 15"/>
                        <a:gd name="T11" fmla="*/ 7 h 11"/>
                        <a:gd name="T12" fmla="*/ 11 w 15"/>
                        <a:gd name="T13" fmla="*/ 5 h 11"/>
                        <a:gd name="T14" fmla="*/ 13 w 15"/>
                        <a:gd name="T15" fmla="*/ 3 h 11"/>
                        <a:gd name="T16" fmla="*/ 13 w 15"/>
                        <a:gd name="T17" fmla="*/ 0 h 11"/>
                        <a:gd name="T18" fmla="*/ 9 w 15"/>
                        <a:gd name="T19" fmla="*/ 0 h 11"/>
                        <a:gd name="T20" fmla="*/ 0 w 15"/>
                        <a:gd name="T21" fmla="*/ 8 h 11"/>
                        <a:gd name="T22" fmla="*/ 5 w 15"/>
                        <a:gd name="T23" fmla="*/ 11 h 11"/>
                        <a:gd name="T24" fmla="*/ 9 w 15"/>
                        <a:gd name="T25" fmla="*/ 1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5" h="11">
                          <a:moveTo>
                            <a:pt x="9" y="10"/>
                          </a:moveTo>
                          <a:cubicBezTo>
                            <a:pt x="11" y="10"/>
                            <a:pt x="13" y="10"/>
                            <a:pt x="15" y="10"/>
                          </a:cubicBezTo>
                          <a:lnTo>
                            <a:pt x="15" y="9"/>
                          </a:lnTo>
                          <a:cubicBezTo>
                            <a:pt x="14" y="9"/>
                            <a:pt x="13" y="8"/>
                            <a:pt x="12" y="8"/>
                          </a:cubicBezTo>
                          <a:cubicBezTo>
                            <a:pt x="12" y="8"/>
                            <a:pt x="12" y="7"/>
                            <a:pt x="12" y="7"/>
                          </a:cubicBezTo>
                          <a:lnTo>
                            <a:pt x="7" y="7"/>
                          </a:lnTo>
                          <a:lnTo>
                            <a:pt x="11" y="5"/>
                          </a:lnTo>
                          <a:cubicBezTo>
                            <a:pt x="12" y="5"/>
                            <a:pt x="13" y="3"/>
                            <a:pt x="13" y="3"/>
                          </a:cubicBezTo>
                          <a:lnTo>
                            <a:pt x="13" y="0"/>
                          </a:lnTo>
                          <a:lnTo>
                            <a:pt x="9" y="0"/>
                          </a:lnTo>
                          <a:cubicBezTo>
                            <a:pt x="6" y="0"/>
                            <a:pt x="0" y="3"/>
                            <a:pt x="0" y="8"/>
                          </a:cubicBezTo>
                          <a:cubicBezTo>
                            <a:pt x="0" y="9"/>
                            <a:pt x="3" y="11"/>
                            <a:pt x="5" y="11"/>
                          </a:cubicBezTo>
                          <a:cubicBezTo>
                            <a:pt x="6" y="11"/>
                            <a:pt x="7" y="10"/>
                            <a:pt x="9" y="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4" name="Freeform 1162">
                      <a:extLst>
                        <a:ext uri="{FF2B5EF4-FFF2-40B4-BE49-F238E27FC236}">
                          <a16:creationId xmlns:a16="http://schemas.microsoft.com/office/drawing/2014/main" id="{6C862DD6-B772-9A81-C8EC-E2173AB6FB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472739"/>
                      <a:ext cx="3759" cy="3759"/>
                    </a:xfrm>
                    <a:custGeom>
                      <a:avLst/>
                      <a:gdLst>
                        <a:gd name="T0" fmla="*/ 0 w 9"/>
                        <a:gd name="T1" fmla="*/ 6 h 10"/>
                        <a:gd name="T2" fmla="*/ 9 w 9"/>
                        <a:gd name="T3" fmla="*/ 10 h 10"/>
                        <a:gd name="T4" fmla="*/ 9 w 9"/>
                        <a:gd name="T5" fmla="*/ 7 h 10"/>
                        <a:gd name="T6" fmla="*/ 8 w 9"/>
                        <a:gd name="T7" fmla="*/ 6 h 10"/>
                        <a:gd name="T8" fmla="*/ 8 w 9"/>
                        <a:gd name="T9" fmla="*/ 5 h 10"/>
                        <a:gd name="T10" fmla="*/ 6 w 9"/>
                        <a:gd name="T11" fmla="*/ 4 h 10"/>
                        <a:gd name="T12" fmla="*/ 6 w 9"/>
                        <a:gd name="T13" fmla="*/ 0 h 10"/>
                        <a:gd name="T14" fmla="*/ 0 w 9"/>
                        <a:gd name="T15" fmla="*/ 6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9" h="10">
                          <a:moveTo>
                            <a:pt x="0" y="6"/>
                          </a:moveTo>
                          <a:cubicBezTo>
                            <a:pt x="0" y="9"/>
                            <a:pt x="5" y="10"/>
                            <a:pt x="9" y="10"/>
                          </a:cubicBezTo>
                          <a:lnTo>
                            <a:pt x="9" y="7"/>
                          </a:lnTo>
                          <a:cubicBezTo>
                            <a:pt x="8" y="7"/>
                            <a:pt x="8" y="6"/>
                            <a:pt x="8" y="6"/>
                          </a:cubicBezTo>
                          <a:cubicBezTo>
                            <a:pt x="8" y="6"/>
                            <a:pt x="8" y="5"/>
                            <a:pt x="8" y="5"/>
                          </a:cubicBezTo>
                          <a:cubicBezTo>
                            <a:pt x="7" y="5"/>
                            <a:pt x="7" y="5"/>
                            <a:pt x="6" y="4"/>
                          </a:cubicBezTo>
                          <a:cubicBezTo>
                            <a:pt x="5" y="4"/>
                            <a:pt x="5" y="2"/>
                            <a:pt x="6" y="0"/>
                          </a:cubicBezTo>
                          <a:cubicBezTo>
                            <a:pt x="3" y="2"/>
                            <a:pt x="0" y="4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5" name="Freeform 1163">
                      <a:extLst>
                        <a:ext uri="{FF2B5EF4-FFF2-40B4-BE49-F238E27FC236}">
                          <a16:creationId xmlns:a16="http://schemas.microsoft.com/office/drawing/2014/main" id="{FA726539-41D4-CDA4-7349-DAF3A80DCA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67101"/>
                      <a:ext cx="1880" cy="1880"/>
                    </a:xfrm>
                    <a:custGeom>
                      <a:avLst/>
                      <a:gdLst>
                        <a:gd name="T0" fmla="*/ 0 w 4"/>
                        <a:gd name="T1" fmla="*/ 3 h 3"/>
                        <a:gd name="T2" fmla="*/ 2 w 4"/>
                        <a:gd name="T3" fmla="*/ 3 h 3"/>
                        <a:gd name="T4" fmla="*/ 4 w 4"/>
                        <a:gd name="T5" fmla="*/ 2 h 3"/>
                        <a:gd name="T6" fmla="*/ 1 w 4"/>
                        <a:gd name="T7" fmla="*/ 1 h 3"/>
                        <a:gd name="T8" fmla="*/ 0 w 4"/>
                        <a:gd name="T9" fmla="*/ 0 h 3"/>
                        <a:gd name="T10" fmla="*/ 0 w 4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0" y="3"/>
                          </a:moveTo>
                          <a:cubicBezTo>
                            <a:pt x="0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2"/>
                          </a:cubicBezTo>
                          <a:cubicBezTo>
                            <a:pt x="3" y="2"/>
                            <a:pt x="2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6" name="Freeform 1164">
                      <a:extLst>
                        <a:ext uri="{FF2B5EF4-FFF2-40B4-BE49-F238E27FC236}">
                          <a16:creationId xmlns:a16="http://schemas.microsoft.com/office/drawing/2014/main" id="{AC937155-5990-651F-2A72-0E69B44762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0607" y="4478378"/>
                      <a:ext cx="5639" cy="1880"/>
                    </a:xfrm>
                    <a:custGeom>
                      <a:avLst/>
                      <a:gdLst>
                        <a:gd name="T0" fmla="*/ 4 w 14"/>
                        <a:gd name="T1" fmla="*/ 2 h 7"/>
                        <a:gd name="T2" fmla="*/ 0 w 14"/>
                        <a:gd name="T3" fmla="*/ 4 h 7"/>
                        <a:gd name="T4" fmla="*/ 3 w 14"/>
                        <a:gd name="T5" fmla="*/ 7 h 7"/>
                        <a:gd name="T6" fmla="*/ 14 w 14"/>
                        <a:gd name="T7" fmla="*/ 3 h 7"/>
                        <a:gd name="T8" fmla="*/ 10 w 14"/>
                        <a:gd name="T9" fmla="*/ 0 h 7"/>
                        <a:gd name="T10" fmla="*/ 4 w 14"/>
                        <a:gd name="T11" fmla="*/ 2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4" h="7">
                          <a:moveTo>
                            <a:pt x="4" y="2"/>
                          </a:moveTo>
                          <a:cubicBezTo>
                            <a:pt x="2" y="3"/>
                            <a:pt x="1" y="3"/>
                            <a:pt x="0" y="4"/>
                          </a:cubicBezTo>
                          <a:cubicBezTo>
                            <a:pt x="0" y="6"/>
                            <a:pt x="2" y="7"/>
                            <a:pt x="3" y="7"/>
                          </a:cubicBezTo>
                          <a:cubicBezTo>
                            <a:pt x="5" y="7"/>
                            <a:pt x="14" y="5"/>
                            <a:pt x="14" y="3"/>
                          </a:cubicBezTo>
                          <a:cubicBezTo>
                            <a:pt x="14" y="3"/>
                            <a:pt x="12" y="1"/>
                            <a:pt x="10" y="0"/>
                          </a:cubicBezTo>
                          <a:cubicBezTo>
                            <a:pt x="9" y="2"/>
                            <a:pt x="6" y="2"/>
                            <a:pt x="4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7" name="Freeform 1165">
                      <a:extLst>
                        <a:ext uri="{FF2B5EF4-FFF2-40B4-BE49-F238E27FC236}">
                          <a16:creationId xmlns:a16="http://schemas.microsoft.com/office/drawing/2014/main" id="{E4DE229A-1BC8-845F-7157-C78A0A6F8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482137"/>
                      <a:ext cx="5639" cy="11277"/>
                    </a:xfrm>
                    <a:custGeom>
                      <a:avLst/>
                      <a:gdLst>
                        <a:gd name="T0" fmla="*/ 13 w 17"/>
                        <a:gd name="T1" fmla="*/ 11 h 24"/>
                        <a:gd name="T2" fmla="*/ 11 w 17"/>
                        <a:gd name="T3" fmla="*/ 10 h 24"/>
                        <a:gd name="T4" fmla="*/ 11 w 17"/>
                        <a:gd name="T5" fmla="*/ 4 h 24"/>
                        <a:gd name="T6" fmla="*/ 8 w 17"/>
                        <a:gd name="T7" fmla="*/ 1 h 24"/>
                        <a:gd name="T8" fmla="*/ 7 w 17"/>
                        <a:gd name="T9" fmla="*/ 0 h 24"/>
                        <a:gd name="T10" fmla="*/ 3 w 17"/>
                        <a:gd name="T11" fmla="*/ 4 h 24"/>
                        <a:gd name="T12" fmla="*/ 0 w 17"/>
                        <a:gd name="T13" fmla="*/ 8 h 24"/>
                        <a:gd name="T14" fmla="*/ 11 w 17"/>
                        <a:gd name="T15" fmla="*/ 24 h 24"/>
                        <a:gd name="T16" fmla="*/ 17 w 17"/>
                        <a:gd name="T17" fmla="*/ 18 h 24"/>
                        <a:gd name="T18" fmla="*/ 13 w 17"/>
                        <a:gd name="T19" fmla="*/ 11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24">
                          <a:moveTo>
                            <a:pt x="13" y="11"/>
                          </a:moveTo>
                          <a:cubicBezTo>
                            <a:pt x="12" y="11"/>
                            <a:pt x="11" y="11"/>
                            <a:pt x="11" y="10"/>
                          </a:cubicBezTo>
                          <a:cubicBezTo>
                            <a:pt x="10" y="9"/>
                            <a:pt x="11" y="6"/>
                            <a:pt x="11" y="4"/>
                          </a:cubicBezTo>
                          <a:cubicBezTo>
                            <a:pt x="11" y="3"/>
                            <a:pt x="9" y="2"/>
                            <a:pt x="8" y="1"/>
                          </a:cubicBezTo>
                          <a:cubicBezTo>
                            <a:pt x="8" y="1"/>
                            <a:pt x="7" y="1"/>
                            <a:pt x="7" y="0"/>
                          </a:cubicBezTo>
                          <a:cubicBezTo>
                            <a:pt x="6" y="2"/>
                            <a:pt x="5" y="3"/>
                            <a:pt x="3" y="4"/>
                          </a:cubicBezTo>
                          <a:cubicBezTo>
                            <a:pt x="2" y="5"/>
                            <a:pt x="0" y="6"/>
                            <a:pt x="0" y="8"/>
                          </a:cubicBezTo>
                          <a:cubicBezTo>
                            <a:pt x="0" y="10"/>
                            <a:pt x="9" y="22"/>
                            <a:pt x="11" y="24"/>
                          </a:cubicBezTo>
                          <a:cubicBezTo>
                            <a:pt x="15" y="24"/>
                            <a:pt x="17" y="21"/>
                            <a:pt x="17" y="18"/>
                          </a:cubicBezTo>
                          <a:cubicBezTo>
                            <a:pt x="17" y="16"/>
                            <a:pt x="14" y="11"/>
                            <a:pt x="13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8" name="Freeform 1166">
                      <a:extLst>
                        <a:ext uri="{FF2B5EF4-FFF2-40B4-BE49-F238E27FC236}">
                          <a16:creationId xmlns:a16="http://schemas.microsoft.com/office/drawing/2014/main" id="{37B4AFD2-1D9C-8651-CACD-AA5738728F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99647" y="4468980"/>
                      <a:ext cx="11277" cy="9398"/>
                    </a:xfrm>
                    <a:custGeom>
                      <a:avLst/>
                      <a:gdLst>
                        <a:gd name="T0" fmla="*/ 21 w 24"/>
                        <a:gd name="T1" fmla="*/ 12 h 21"/>
                        <a:gd name="T2" fmla="*/ 15 w 24"/>
                        <a:gd name="T3" fmla="*/ 2 h 21"/>
                        <a:gd name="T4" fmla="*/ 14 w 24"/>
                        <a:gd name="T5" fmla="*/ 0 h 21"/>
                        <a:gd name="T6" fmla="*/ 0 w 24"/>
                        <a:gd name="T7" fmla="*/ 15 h 21"/>
                        <a:gd name="T8" fmla="*/ 3 w 24"/>
                        <a:gd name="T9" fmla="*/ 21 h 21"/>
                        <a:gd name="T10" fmla="*/ 8 w 24"/>
                        <a:gd name="T11" fmla="*/ 19 h 21"/>
                        <a:gd name="T12" fmla="*/ 13 w 24"/>
                        <a:gd name="T13" fmla="*/ 18 h 21"/>
                        <a:gd name="T14" fmla="*/ 21 w 24"/>
                        <a:gd name="T15" fmla="*/ 18 h 21"/>
                        <a:gd name="T16" fmla="*/ 24 w 24"/>
                        <a:gd name="T17" fmla="*/ 16 h 21"/>
                        <a:gd name="T18" fmla="*/ 21 w 24"/>
                        <a:gd name="T19" fmla="*/ 1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21" y="12"/>
                          </a:moveTo>
                          <a:cubicBezTo>
                            <a:pt x="20" y="12"/>
                            <a:pt x="18" y="10"/>
                            <a:pt x="15" y="2"/>
                          </a:cubicBezTo>
                          <a:cubicBezTo>
                            <a:pt x="15" y="1"/>
                            <a:pt x="15" y="1"/>
                            <a:pt x="14" y="0"/>
                          </a:cubicBezTo>
                          <a:cubicBezTo>
                            <a:pt x="9" y="1"/>
                            <a:pt x="0" y="5"/>
                            <a:pt x="0" y="15"/>
                          </a:cubicBezTo>
                          <a:cubicBezTo>
                            <a:pt x="0" y="20"/>
                            <a:pt x="0" y="21"/>
                            <a:pt x="3" y="21"/>
                          </a:cubicBezTo>
                          <a:cubicBezTo>
                            <a:pt x="5" y="21"/>
                            <a:pt x="7" y="20"/>
                            <a:pt x="8" y="19"/>
                          </a:cubicBezTo>
                          <a:cubicBezTo>
                            <a:pt x="10" y="19"/>
                            <a:pt x="11" y="18"/>
                            <a:pt x="13" y="18"/>
                          </a:cubicBezTo>
                          <a:lnTo>
                            <a:pt x="21" y="18"/>
                          </a:lnTo>
                          <a:cubicBezTo>
                            <a:pt x="24" y="18"/>
                            <a:pt x="24" y="17"/>
                            <a:pt x="24" y="16"/>
                          </a:cubicBezTo>
                          <a:cubicBezTo>
                            <a:pt x="24" y="14"/>
                            <a:pt x="22" y="12"/>
                            <a:pt x="21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9" name="Freeform 1167">
                      <a:extLst>
                        <a:ext uri="{FF2B5EF4-FFF2-40B4-BE49-F238E27FC236}">
                          <a16:creationId xmlns:a16="http://schemas.microsoft.com/office/drawing/2014/main" id="{91AF5D6B-288C-C8AA-1EEE-5A4063F9AE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5674" y="4403200"/>
                      <a:ext cx="54505" cy="73300"/>
                    </a:xfrm>
                    <a:custGeom>
                      <a:avLst/>
                      <a:gdLst>
                        <a:gd name="T0" fmla="*/ 97 w 131"/>
                        <a:gd name="T1" fmla="*/ 169 h 169"/>
                        <a:gd name="T2" fmla="*/ 121 w 131"/>
                        <a:gd name="T3" fmla="*/ 159 h 169"/>
                        <a:gd name="T4" fmla="*/ 129 w 131"/>
                        <a:gd name="T5" fmla="*/ 124 h 169"/>
                        <a:gd name="T6" fmla="*/ 125 w 131"/>
                        <a:gd name="T7" fmla="*/ 111 h 169"/>
                        <a:gd name="T8" fmla="*/ 118 w 131"/>
                        <a:gd name="T9" fmla="*/ 68 h 169"/>
                        <a:gd name="T10" fmla="*/ 111 w 131"/>
                        <a:gd name="T11" fmla="*/ 55 h 169"/>
                        <a:gd name="T12" fmla="*/ 105 w 131"/>
                        <a:gd name="T13" fmla="*/ 44 h 169"/>
                        <a:gd name="T14" fmla="*/ 87 w 131"/>
                        <a:gd name="T15" fmla="*/ 40 h 169"/>
                        <a:gd name="T16" fmla="*/ 92 w 131"/>
                        <a:gd name="T17" fmla="*/ 37 h 169"/>
                        <a:gd name="T18" fmla="*/ 99 w 131"/>
                        <a:gd name="T19" fmla="*/ 34 h 169"/>
                        <a:gd name="T20" fmla="*/ 96 w 131"/>
                        <a:gd name="T21" fmla="*/ 31 h 169"/>
                        <a:gd name="T22" fmla="*/ 96 w 131"/>
                        <a:gd name="T23" fmla="*/ 31 h 169"/>
                        <a:gd name="T24" fmla="*/ 95 w 131"/>
                        <a:gd name="T25" fmla="*/ 31 h 169"/>
                        <a:gd name="T26" fmla="*/ 96 w 131"/>
                        <a:gd name="T27" fmla="*/ 16 h 169"/>
                        <a:gd name="T28" fmla="*/ 98 w 131"/>
                        <a:gd name="T29" fmla="*/ 15 h 169"/>
                        <a:gd name="T30" fmla="*/ 103 w 131"/>
                        <a:gd name="T31" fmla="*/ 22 h 169"/>
                        <a:gd name="T32" fmla="*/ 107 w 131"/>
                        <a:gd name="T33" fmla="*/ 28 h 169"/>
                        <a:gd name="T34" fmla="*/ 104 w 131"/>
                        <a:gd name="T35" fmla="*/ 20 h 169"/>
                        <a:gd name="T36" fmla="*/ 95 w 131"/>
                        <a:gd name="T37" fmla="*/ 10 h 169"/>
                        <a:gd name="T38" fmla="*/ 91 w 131"/>
                        <a:gd name="T39" fmla="*/ 11 h 169"/>
                        <a:gd name="T40" fmla="*/ 78 w 131"/>
                        <a:gd name="T41" fmla="*/ 5 h 169"/>
                        <a:gd name="T42" fmla="*/ 70 w 131"/>
                        <a:gd name="T43" fmla="*/ 1 h 169"/>
                        <a:gd name="T44" fmla="*/ 60 w 131"/>
                        <a:gd name="T45" fmla="*/ 0 h 169"/>
                        <a:gd name="T46" fmla="*/ 42 w 131"/>
                        <a:gd name="T47" fmla="*/ 6 h 169"/>
                        <a:gd name="T48" fmla="*/ 36 w 131"/>
                        <a:gd name="T49" fmla="*/ 29 h 169"/>
                        <a:gd name="T50" fmla="*/ 19 w 131"/>
                        <a:gd name="T51" fmla="*/ 46 h 169"/>
                        <a:gd name="T52" fmla="*/ 7 w 131"/>
                        <a:gd name="T53" fmla="*/ 49 h 169"/>
                        <a:gd name="T54" fmla="*/ 0 w 131"/>
                        <a:gd name="T55" fmla="*/ 60 h 169"/>
                        <a:gd name="T56" fmla="*/ 21 w 131"/>
                        <a:gd name="T57" fmla="*/ 83 h 169"/>
                        <a:gd name="T58" fmla="*/ 21 w 131"/>
                        <a:gd name="T59" fmla="*/ 91 h 169"/>
                        <a:gd name="T60" fmla="*/ 32 w 131"/>
                        <a:gd name="T61" fmla="*/ 95 h 169"/>
                        <a:gd name="T62" fmla="*/ 32 w 131"/>
                        <a:gd name="T63" fmla="*/ 90 h 169"/>
                        <a:gd name="T64" fmla="*/ 37 w 131"/>
                        <a:gd name="T65" fmla="*/ 76 h 169"/>
                        <a:gd name="T66" fmla="*/ 41 w 131"/>
                        <a:gd name="T67" fmla="*/ 87 h 169"/>
                        <a:gd name="T68" fmla="*/ 49 w 131"/>
                        <a:gd name="T69" fmla="*/ 114 h 169"/>
                        <a:gd name="T70" fmla="*/ 49 w 131"/>
                        <a:gd name="T71" fmla="*/ 114 h 169"/>
                        <a:gd name="T72" fmla="*/ 97 w 131"/>
                        <a:gd name="T7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31" h="169">
                          <a:moveTo>
                            <a:pt x="97" y="169"/>
                          </a:moveTo>
                          <a:cubicBezTo>
                            <a:pt x="107" y="169"/>
                            <a:pt x="116" y="166"/>
                            <a:pt x="121" y="159"/>
                          </a:cubicBezTo>
                          <a:cubicBezTo>
                            <a:pt x="128" y="151"/>
                            <a:pt x="131" y="139"/>
                            <a:pt x="129" y="124"/>
                          </a:cubicBezTo>
                          <a:cubicBezTo>
                            <a:pt x="128" y="120"/>
                            <a:pt x="127" y="116"/>
                            <a:pt x="125" y="111"/>
                          </a:cubicBezTo>
                          <a:cubicBezTo>
                            <a:pt x="121" y="102"/>
                            <a:pt x="117" y="90"/>
                            <a:pt x="118" y="68"/>
                          </a:cubicBezTo>
                          <a:cubicBezTo>
                            <a:pt x="113" y="62"/>
                            <a:pt x="112" y="59"/>
                            <a:pt x="111" y="55"/>
                          </a:cubicBezTo>
                          <a:cubicBezTo>
                            <a:pt x="110" y="52"/>
                            <a:pt x="109" y="49"/>
                            <a:pt x="105" y="44"/>
                          </a:cubicBezTo>
                          <a:cubicBezTo>
                            <a:pt x="87" y="42"/>
                            <a:pt x="87" y="41"/>
                            <a:pt x="87" y="40"/>
                          </a:cubicBezTo>
                          <a:cubicBezTo>
                            <a:pt x="87" y="39"/>
                            <a:pt x="89" y="38"/>
                            <a:pt x="92" y="37"/>
                          </a:cubicBezTo>
                          <a:cubicBezTo>
                            <a:pt x="94" y="37"/>
                            <a:pt x="99" y="35"/>
                            <a:pt x="99" y="34"/>
                          </a:cubicBezTo>
                          <a:cubicBezTo>
                            <a:pt x="99" y="34"/>
                            <a:pt x="99" y="33"/>
                            <a:pt x="96" y="31"/>
                          </a:cubicBezTo>
                          <a:lnTo>
                            <a:pt x="96" y="31"/>
                          </a:lnTo>
                          <a:lnTo>
                            <a:pt x="95" y="31"/>
                          </a:lnTo>
                          <a:cubicBezTo>
                            <a:pt x="95" y="19"/>
                            <a:pt x="95" y="17"/>
                            <a:pt x="96" y="16"/>
                          </a:cubicBezTo>
                          <a:cubicBezTo>
                            <a:pt x="97" y="16"/>
                            <a:pt x="97" y="15"/>
                            <a:pt x="98" y="15"/>
                          </a:cubicBezTo>
                          <a:cubicBezTo>
                            <a:pt x="99" y="15"/>
                            <a:pt x="100" y="18"/>
                            <a:pt x="103" y="22"/>
                          </a:cubicBezTo>
                          <a:cubicBezTo>
                            <a:pt x="104" y="23"/>
                            <a:pt x="106" y="27"/>
                            <a:pt x="107" y="28"/>
                          </a:cubicBezTo>
                          <a:cubicBezTo>
                            <a:pt x="106" y="25"/>
                            <a:pt x="105" y="22"/>
                            <a:pt x="104" y="20"/>
                          </a:cubicBezTo>
                          <a:cubicBezTo>
                            <a:pt x="103" y="14"/>
                            <a:pt x="102" y="10"/>
                            <a:pt x="95" y="10"/>
                          </a:cubicBezTo>
                          <a:cubicBezTo>
                            <a:pt x="94" y="11"/>
                            <a:pt x="93" y="11"/>
                            <a:pt x="91" y="11"/>
                          </a:cubicBezTo>
                          <a:cubicBezTo>
                            <a:pt x="87" y="11"/>
                            <a:pt x="82" y="8"/>
                            <a:pt x="78" y="5"/>
                          </a:cubicBezTo>
                          <a:cubicBezTo>
                            <a:pt x="75" y="3"/>
                            <a:pt x="72" y="1"/>
                            <a:pt x="70" y="1"/>
                          </a:cubicBezTo>
                          <a:cubicBezTo>
                            <a:pt x="66" y="0"/>
                            <a:pt x="63" y="0"/>
                            <a:pt x="60" y="0"/>
                          </a:cubicBezTo>
                          <a:cubicBezTo>
                            <a:pt x="51" y="0"/>
                            <a:pt x="46" y="2"/>
                            <a:pt x="42" y="6"/>
                          </a:cubicBezTo>
                          <a:cubicBezTo>
                            <a:pt x="37" y="11"/>
                            <a:pt x="35" y="18"/>
                            <a:pt x="36" y="29"/>
                          </a:cubicBezTo>
                          <a:cubicBezTo>
                            <a:pt x="37" y="44"/>
                            <a:pt x="28" y="45"/>
                            <a:pt x="19" y="46"/>
                          </a:cubicBezTo>
                          <a:cubicBezTo>
                            <a:pt x="15" y="46"/>
                            <a:pt x="10" y="47"/>
                            <a:pt x="7" y="49"/>
                          </a:cubicBezTo>
                          <a:cubicBezTo>
                            <a:pt x="4" y="52"/>
                            <a:pt x="2" y="56"/>
                            <a:pt x="0" y="60"/>
                          </a:cubicBezTo>
                          <a:cubicBezTo>
                            <a:pt x="4" y="62"/>
                            <a:pt x="21" y="74"/>
                            <a:pt x="21" y="83"/>
                          </a:cubicBezTo>
                          <a:lnTo>
                            <a:pt x="21" y="91"/>
                          </a:lnTo>
                          <a:cubicBezTo>
                            <a:pt x="21" y="94"/>
                            <a:pt x="24" y="95"/>
                            <a:pt x="32" y="95"/>
                          </a:cubicBezTo>
                          <a:lnTo>
                            <a:pt x="32" y="90"/>
                          </a:lnTo>
                          <a:cubicBezTo>
                            <a:pt x="34" y="77"/>
                            <a:pt x="35" y="76"/>
                            <a:pt x="37" y="76"/>
                          </a:cubicBezTo>
                          <a:cubicBezTo>
                            <a:pt x="39" y="76"/>
                            <a:pt x="39" y="78"/>
                            <a:pt x="41" y="87"/>
                          </a:cubicBezTo>
                          <a:cubicBezTo>
                            <a:pt x="43" y="96"/>
                            <a:pt x="45" y="108"/>
                            <a:pt x="49" y="114"/>
                          </a:cubicBezTo>
                          <a:lnTo>
                            <a:pt x="49" y="114"/>
                          </a:lnTo>
                          <a:cubicBezTo>
                            <a:pt x="56" y="149"/>
                            <a:pt x="74" y="169"/>
                            <a:pt x="97" y="1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0" name="Freeform 1168">
                      <a:extLst>
                        <a:ext uri="{FF2B5EF4-FFF2-40B4-BE49-F238E27FC236}">
                          <a16:creationId xmlns:a16="http://schemas.microsoft.com/office/drawing/2014/main" id="{7611567F-027C-44BA-7A49-9C93E9E8B8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1170" y="4429512"/>
                      <a:ext cx="69541" cy="88335"/>
                    </a:xfrm>
                    <a:custGeom>
                      <a:avLst/>
                      <a:gdLst>
                        <a:gd name="T0" fmla="*/ 144 w 162"/>
                        <a:gd name="T1" fmla="*/ 78 h 203"/>
                        <a:gd name="T2" fmla="*/ 160 w 162"/>
                        <a:gd name="T3" fmla="*/ 35 h 203"/>
                        <a:gd name="T4" fmla="*/ 145 w 162"/>
                        <a:gd name="T5" fmla="*/ 21 h 203"/>
                        <a:gd name="T6" fmla="*/ 126 w 162"/>
                        <a:gd name="T7" fmla="*/ 1 h 203"/>
                        <a:gd name="T8" fmla="*/ 100 w 162"/>
                        <a:gd name="T9" fmla="*/ 23 h 203"/>
                        <a:gd name="T10" fmla="*/ 89 w 162"/>
                        <a:gd name="T11" fmla="*/ 34 h 203"/>
                        <a:gd name="T12" fmla="*/ 80 w 162"/>
                        <a:gd name="T13" fmla="*/ 51 h 203"/>
                        <a:gd name="T14" fmla="*/ 63 w 162"/>
                        <a:gd name="T15" fmla="*/ 69 h 203"/>
                        <a:gd name="T16" fmla="*/ 54 w 162"/>
                        <a:gd name="T17" fmla="*/ 106 h 203"/>
                        <a:gd name="T18" fmla="*/ 1 w 162"/>
                        <a:gd name="T19" fmla="*/ 120 h 203"/>
                        <a:gd name="T20" fmla="*/ 11 w 162"/>
                        <a:gd name="T21" fmla="*/ 118 h 203"/>
                        <a:gd name="T22" fmla="*/ 12 w 162"/>
                        <a:gd name="T23" fmla="*/ 119 h 203"/>
                        <a:gd name="T24" fmla="*/ 15 w 162"/>
                        <a:gd name="T25" fmla="*/ 121 h 203"/>
                        <a:gd name="T26" fmla="*/ 24 w 162"/>
                        <a:gd name="T27" fmla="*/ 119 h 203"/>
                        <a:gd name="T28" fmla="*/ 25 w 162"/>
                        <a:gd name="T29" fmla="*/ 121 h 203"/>
                        <a:gd name="T30" fmla="*/ 26 w 162"/>
                        <a:gd name="T31" fmla="*/ 124 h 203"/>
                        <a:gd name="T32" fmla="*/ 23 w 162"/>
                        <a:gd name="T33" fmla="*/ 135 h 203"/>
                        <a:gd name="T34" fmla="*/ 26 w 162"/>
                        <a:gd name="T35" fmla="*/ 150 h 203"/>
                        <a:gd name="T36" fmla="*/ 38 w 162"/>
                        <a:gd name="T37" fmla="*/ 172 h 203"/>
                        <a:gd name="T38" fmla="*/ 39 w 162"/>
                        <a:gd name="T39" fmla="*/ 164 h 203"/>
                        <a:gd name="T40" fmla="*/ 41 w 162"/>
                        <a:gd name="T41" fmla="*/ 164 h 203"/>
                        <a:gd name="T42" fmla="*/ 60 w 162"/>
                        <a:gd name="T43" fmla="*/ 184 h 203"/>
                        <a:gd name="T44" fmla="*/ 59 w 162"/>
                        <a:gd name="T45" fmla="*/ 172 h 203"/>
                        <a:gd name="T46" fmla="*/ 60 w 162"/>
                        <a:gd name="T47" fmla="*/ 158 h 203"/>
                        <a:gd name="T48" fmla="*/ 65 w 162"/>
                        <a:gd name="T49" fmla="*/ 159 h 203"/>
                        <a:gd name="T50" fmla="*/ 70 w 162"/>
                        <a:gd name="T51" fmla="*/ 139 h 203"/>
                        <a:gd name="T52" fmla="*/ 71 w 162"/>
                        <a:gd name="T53" fmla="*/ 141 h 203"/>
                        <a:gd name="T54" fmla="*/ 70 w 162"/>
                        <a:gd name="T55" fmla="*/ 151 h 203"/>
                        <a:gd name="T56" fmla="*/ 77 w 162"/>
                        <a:gd name="T57" fmla="*/ 145 h 203"/>
                        <a:gd name="T58" fmla="*/ 78 w 162"/>
                        <a:gd name="T59" fmla="*/ 146 h 203"/>
                        <a:gd name="T60" fmla="*/ 78 w 162"/>
                        <a:gd name="T61" fmla="*/ 149 h 203"/>
                        <a:gd name="T62" fmla="*/ 75 w 162"/>
                        <a:gd name="T63" fmla="*/ 158 h 203"/>
                        <a:gd name="T64" fmla="*/ 75 w 162"/>
                        <a:gd name="T65" fmla="*/ 158 h 203"/>
                        <a:gd name="T66" fmla="*/ 79 w 162"/>
                        <a:gd name="T67" fmla="*/ 157 h 203"/>
                        <a:gd name="T68" fmla="*/ 80 w 162"/>
                        <a:gd name="T69" fmla="*/ 160 h 203"/>
                        <a:gd name="T70" fmla="*/ 85 w 162"/>
                        <a:gd name="T71" fmla="*/ 154 h 203"/>
                        <a:gd name="T72" fmla="*/ 81 w 162"/>
                        <a:gd name="T73" fmla="*/ 145 h 203"/>
                        <a:gd name="T74" fmla="*/ 95 w 162"/>
                        <a:gd name="T75" fmla="*/ 152 h 203"/>
                        <a:gd name="T76" fmla="*/ 81 w 162"/>
                        <a:gd name="T77" fmla="*/ 170 h 203"/>
                        <a:gd name="T78" fmla="*/ 74 w 162"/>
                        <a:gd name="T79" fmla="*/ 187 h 203"/>
                        <a:gd name="T80" fmla="*/ 74 w 162"/>
                        <a:gd name="T81" fmla="*/ 190 h 203"/>
                        <a:gd name="T82" fmla="*/ 85 w 162"/>
                        <a:gd name="T83" fmla="*/ 192 h 203"/>
                        <a:gd name="T84" fmla="*/ 93 w 162"/>
                        <a:gd name="T85" fmla="*/ 203 h 203"/>
                        <a:gd name="T86" fmla="*/ 96 w 162"/>
                        <a:gd name="T87" fmla="*/ 199 h 203"/>
                        <a:gd name="T88" fmla="*/ 109 w 162"/>
                        <a:gd name="T89" fmla="*/ 177 h 203"/>
                        <a:gd name="T90" fmla="*/ 110 w 162"/>
                        <a:gd name="T91" fmla="*/ 171 h 203"/>
                        <a:gd name="T92" fmla="*/ 111 w 162"/>
                        <a:gd name="T93" fmla="*/ 150 h 203"/>
                        <a:gd name="T94" fmla="*/ 117 w 162"/>
                        <a:gd name="T95" fmla="*/ 133 h 203"/>
                        <a:gd name="T96" fmla="*/ 122 w 162"/>
                        <a:gd name="T97" fmla="*/ 134 h 203"/>
                        <a:gd name="T98" fmla="*/ 125 w 162"/>
                        <a:gd name="T99" fmla="*/ 137 h 203"/>
                        <a:gd name="T100" fmla="*/ 132 w 162"/>
                        <a:gd name="T101" fmla="*/ 134 h 203"/>
                        <a:gd name="T102" fmla="*/ 132 w 162"/>
                        <a:gd name="T103" fmla="*/ 109 h 203"/>
                        <a:gd name="T104" fmla="*/ 143 w 162"/>
                        <a:gd name="T105" fmla="*/ 78 h 2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62" h="203">
                          <a:moveTo>
                            <a:pt x="143" y="78"/>
                          </a:moveTo>
                          <a:cubicBezTo>
                            <a:pt x="143" y="78"/>
                            <a:pt x="143" y="78"/>
                            <a:pt x="144" y="78"/>
                          </a:cubicBezTo>
                          <a:cubicBezTo>
                            <a:pt x="162" y="71"/>
                            <a:pt x="161" y="62"/>
                            <a:pt x="160" y="44"/>
                          </a:cubicBezTo>
                          <a:cubicBezTo>
                            <a:pt x="160" y="42"/>
                            <a:pt x="160" y="38"/>
                            <a:pt x="160" y="35"/>
                          </a:cubicBezTo>
                          <a:cubicBezTo>
                            <a:pt x="152" y="35"/>
                            <a:pt x="145" y="35"/>
                            <a:pt x="145" y="29"/>
                          </a:cubicBezTo>
                          <a:lnTo>
                            <a:pt x="145" y="21"/>
                          </a:lnTo>
                          <a:cubicBezTo>
                            <a:pt x="145" y="14"/>
                            <a:pt x="133" y="4"/>
                            <a:pt x="126" y="0"/>
                          </a:cubicBezTo>
                          <a:lnTo>
                            <a:pt x="126" y="1"/>
                          </a:lnTo>
                          <a:cubicBezTo>
                            <a:pt x="120" y="12"/>
                            <a:pt x="115" y="23"/>
                            <a:pt x="103" y="23"/>
                          </a:cubicBezTo>
                          <a:cubicBezTo>
                            <a:pt x="102" y="23"/>
                            <a:pt x="101" y="23"/>
                            <a:pt x="100" y="23"/>
                          </a:cubicBezTo>
                          <a:cubicBezTo>
                            <a:pt x="100" y="23"/>
                            <a:pt x="99" y="25"/>
                            <a:pt x="99" y="25"/>
                          </a:cubicBezTo>
                          <a:cubicBezTo>
                            <a:pt x="98" y="28"/>
                            <a:pt x="96" y="34"/>
                            <a:pt x="89" y="34"/>
                          </a:cubicBezTo>
                          <a:cubicBezTo>
                            <a:pt x="90" y="41"/>
                            <a:pt x="89" y="46"/>
                            <a:pt x="86" y="48"/>
                          </a:cubicBezTo>
                          <a:cubicBezTo>
                            <a:pt x="85" y="50"/>
                            <a:pt x="82" y="51"/>
                            <a:pt x="80" y="51"/>
                          </a:cubicBezTo>
                          <a:cubicBezTo>
                            <a:pt x="80" y="68"/>
                            <a:pt x="74" y="69"/>
                            <a:pt x="64" y="69"/>
                          </a:cubicBezTo>
                          <a:lnTo>
                            <a:pt x="63" y="69"/>
                          </a:lnTo>
                          <a:cubicBezTo>
                            <a:pt x="65" y="93"/>
                            <a:pt x="60" y="101"/>
                            <a:pt x="58" y="104"/>
                          </a:cubicBezTo>
                          <a:cubicBezTo>
                            <a:pt x="57" y="105"/>
                            <a:pt x="56" y="106"/>
                            <a:pt x="54" y="106"/>
                          </a:cubicBezTo>
                          <a:cubicBezTo>
                            <a:pt x="54" y="106"/>
                            <a:pt x="25" y="111"/>
                            <a:pt x="0" y="111"/>
                          </a:cubicBezTo>
                          <a:cubicBezTo>
                            <a:pt x="0" y="114"/>
                            <a:pt x="0" y="117"/>
                            <a:pt x="1" y="120"/>
                          </a:cubicBezTo>
                          <a:cubicBezTo>
                            <a:pt x="4" y="120"/>
                            <a:pt x="8" y="119"/>
                            <a:pt x="10" y="118"/>
                          </a:cubicBezTo>
                          <a:cubicBezTo>
                            <a:pt x="10" y="118"/>
                            <a:pt x="10" y="118"/>
                            <a:pt x="11" y="118"/>
                          </a:cubicBezTo>
                          <a:cubicBezTo>
                            <a:pt x="11" y="118"/>
                            <a:pt x="11" y="118"/>
                            <a:pt x="11" y="118"/>
                          </a:cubicBezTo>
                          <a:lnTo>
                            <a:pt x="12" y="119"/>
                          </a:lnTo>
                          <a:cubicBezTo>
                            <a:pt x="12" y="121"/>
                            <a:pt x="13" y="122"/>
                            <a:pt x="14" y="122"/>
                          </a:cubicBezTo>
                          <a:cubicBezTo>
                            <a:pt x="14" y="122"/>
                            <a:pt x="15" y="121"/>
                            <a:pt x="15" y="121"/>
                          </a:cubicBezTo>
                          <a:cubicBezTo>
                            <a:pt x="16" y="120"/>
                            <a:pt x="17" y="119"/>
                            <a:pt x="18" y="119"/>
                          </a:cubicBezTo>
                          <a:lnTo>
                            <a:pt x="24" y="119"/>
                          </a:lnTo>
                          <a:cubicBezTo>
                            <a:pt x="25" y="119"/>
                            <a:pt x="25" y="119"/>
                            <a:pt x="25" y="120"/>
                          </a:cubicBezTo>
                          <a:cubicBezTo>
                            <a:pt x="26" y="120"/>
                            <a:pt x="26" y="121"/>
                            <a:pt x="25" y="121"/>
                          </a:cubicBezTo>
                          <a:cubicBezTo>
                            <a:pt x="25" y="122"/>
                            <a:pt x="25" y="123"/>
                            <a:pt x="25" y="123"/>
                          </a:cubicBezTo>
                          <a:cubicBezTo>
                            <a:pt x="25" y="124"/>
                            <a:pt x="26" y="124"/>
                            <a:pt x="26" y="124"/>
                          </a:cubicBezTo>
                          <a:cubicBezTo>
                            <a:pt x="26" y="127"/>
                            <a:pt x="25" y="128"/>
                            <a:pt x="24" y="130"/>
                          </a:cubicBezTo>
                          <a:cubicBezTo>
                            <a:pt x="24" y="131"/>
                            <a:pt x="23" y="133"/>
                            <a:pt x="23" y="135"/>
                          </a:cubicBezTo>
                          <a:cubicBezTo>
                            <a:pt x="23" y="137"/>
                            <a:pt x="24" y="140"/>
                            <a:pt x="24" y="142"/>
                          </a:cubicBezTo>
                          <a:cubicBezTo>
                            <a:pt x="25" y="145"/>
                            <a:pt x="26" y="147"/>
                            <a:pt x="26" y="150"/>
                          </a:cubicBezTo>
                          <a:cubicBezTo>
                            <a:pt x="26" y="156"/>
                            <a:pt x="23" y="163"/>
                            <a:pt x="20" y="167"/>
                          </a:cubicBezTo>
                          <a:cubicBezTo>
                            <a:pt x="25" y="170"/>
                            <a:pt x="33" y="172"/>
                            <a:pt x="38" y="172"/>
                          </a:cubicBezTo>
                          <a:cubicBezTo>
                            <a:pt x="38" y="171"/>
                            <a:pt x="38" y="169"/>
                            <a:pt x="38" y="168"/>
                          </a:cubicBezTo>
                          <a:cubicBezTo>
                            <a:pt x="39" y="167"/>
                            <a:pt x="39" y="165"/>
                            <a:pt x="39" y="164"/>
                          </a:cubicBezTo>
                          <a:cubicBezTo>
                            <a:pt x="39" y="164"/>
                            <a:pt x="39" y="164"/>
                            <a:pt x="40" y="163"/>
                          </a:cubicBezTo>
                          <a:cubicBezTo>
                            <a:pt x="40" y="163"/>
                            <a:pt x="40" y="163"/>
                            <a:pt x="41" y="164"/>
                          </a:cubicBezTo>
                          <a:cubicBezTo>
                            <a:pt x="46" y="167"/>
                            <a:pt x="50" y="172"/>
                            <a:pt x="54" y="177"/>
                          </a:cubicBezTo>
                          <a:cubicBezTo>
                            <a:pt x="56" y="180"/>
                            <a:pt x="58" y="182"/>
                            <a:pt x="60" y="184"/>
                          </a:cubicBezTo>
                          <a:cubicBezTo>
                            <a:pt x="60" y="183"/>
                            <a:pt x="60" y="182"/>
                            <a:pt x="60" y="180"/>
                          </a:cubicBezTo>
                          <a:cubicBezTo>
                            <a:pt x="60" y="177"/>
                            <a:pt x="60" y="174"/>
                            <a:pt x="59" y="172"/>
                          </a:cubicBezTo>
                          <a:cubicBezTo>
                            <a:pt x="59" y="169"/>
                            <a:pt x="59" y="167"/>
                            <a:pt x="59" y="163"/>
                          </a:cubicBezTo>
                          <a:cubicBezTo>
                            <a:pt x="59" y="161"/>
                            <a:pt x="60" y="159"/>
                            <a:pt x="60" y="158"/>
                          </a:cubicBezTo>
                          <a:cubicBezTo>
                            <a:pt x="61" y="157"/>
                            <a:pt x="62" y="157"/>
                            <a:pt x="62" y="158"/>
                          </a:cubicBezTo>
                          <a:cubicBezTo>
                            <a:pt x="63" y="158"/>
                            <a:pt x="63" y="159"/>
                            <a:pt x="65" y="159"/>
                          </a:cubicBezTo>
                          <a:cubicBezTo>
                            <a:pt x="65" y="153"/>
                            <a:pt x="67" y="144"/>
                            <a:pt x="69" y="140"/>
                          </a:cubicBezTo>
                          <a:cubicBezTo>
                            <a:pt x="69" y="139"/>
                            <a:pt x="70" y="139"/>
                            <a:pt x="70" y="139"/>
                          </a:cubicBezTo>
                          <a:cubicBezTo>
                            <a:pt x="71" y="139"/>
                            <a:pt x="71" y="139"/>
                            <a:pt x="71" y="140"/>
                          </a:cubicBezTo>
                          <a:lnTo>
                            <a:pt x="71" y="141"/>
                          </a:lnTo>
                          <a:cubicBezTo>
                            <a:pt x="73" y="145"/>
                            <a:pt x="74" y="147"/>
                            <a:pt x="70" y="149"/>
                          </a:cubicBezTo>
                          <a:lnTo>
                            <a:pt x="70" y="151"/>
                          </a:lnTo>
                          <a:cubicBezTo>
                            <a:pt x="71" y="151"/>
                            <a:pt x="71" y="150"/>
                            <a:pt x="72" y="149"/>
                          </a:cubicBezTo>
                          <a:cubicBezTo>
                            <a:pt x="73" y="148"/>
                            <a:pt x="74" y="146"/>
                            <a:pt x="77" y="145"/>
                          </a:cubicBezTo>
                          <a:cubicBezTo>
                            <a:pt x="77" y="144"/>
                            <a:pt x="78" y="144"/>
                            <a:pt x="78" y="145"/>
                          </a:cubicBezTo>
                          <a:cubicBezTo>
                            <a:pt x="78" y="145"/>
                            <a:pt x="78" y="145"/>
                            <a:pt x="78" y="146"/>
                          </a:cubicBezTo>
                          <a:lnTo>
                            <a:pt x="78" y="149"/>
                          </a:ln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78" y="150"/>
                            <a:pt x="78" y="150"/>
                            <a:pt x="78" y="150"/>
                          </a:cubicBezTo>
                          <a:cubicBezTo>
                            <a:pt x="77" y="152"/>
                            <a:pt x="75" y="155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6" y="158"/>
                            <a:pt x="77" y="157"/>
                            <a:pt x="79" y="157"/>
                          </a:cubicBezTo>
                          <a:cubicBezTo>
                            <a:pt x="79" y="157"/>
                            <a:pt x="79" y="157"/>
                            <a:pt x="79" y="157"/>
                          </a:cubicBezTo>
                          <a:cubicBezTo>
                            <a:pt x="80" y="158"/>
                            <a:pt x="80" y="158"/>
                            <a:pt x="80" y="158"/>
                          </a:cubicBezTo>
                          <a:cubicBezTo>
                            <a:pt x="80" y="159"/>
                            <a:pt x="80" y="160"/>
                            <a:pt x="80" y="160"/>
                          </a:cubicBezTo>
                          <a:cubicBezTo>
                            <a:pt x="80" y="160"/>
                            <a:pt x="80" y="160"/>
                            <a:pt x="81" y="160"/>
                          </a:cubicBezTo>
                          <a:cubicBezTo>
                            <a:pt x="83" y="160"/>
                            <a:pt x="85" y="159"/>
                            <a:pt x="85" y="154"/>
                          </a:cubicBezTo>
                          <a:cubicBezTo>
                            <a:pt x="85" y="151"/>
                            <a:pt x="84" y="150"/>
                            <a:pt x="83" y="148"/>
                          </a:cubicBezTo>
                          <a:cubicBezTo>
                            <a:pt x="82" y="147"/>
                            <a:pt x="81" y="146"/>
                            <a:pt x="81" y="145"/>
                          </a:cubicBezTo>
                          <a:cubicBezTo>
                            <a:pt x="81" y="143"/>
                            <a:pt x="84" y="137"/>
                            <a:pt x="87" y="137"/>
                          </a:cubicBezTo>
                          <a:cubicBezTo>
                            <a:pt x="92" y="137"/>
                            <a:pt x="95" y="148"/>
                            <a:pt x="95" y="152"/>
                          </a:cubicBezTo>
                          <a:cubicBezTo>
                            <a:pt x="95" y="158"/>
                            <a:pt x="91" y="161"/>
                            <a:pt x="87" y="164"/>
                          </a:cubicBezTo>
                          <a:cubicBezTo>
                            <a:pt x="85" y="166"/>
                            <a:pt x="82" y="168"/>
                            <a:pt x="81" y="170"/>
                          </a:cubicBezTo>
                          <a:cubicBezTo>
                            <a:pt x="80" y="180"/>
                            <a:pt x="78" y="180"/>
                            <a:pt x="77" y="180"/>
                          </a:cubicBezTo>
                          <a:cubicBezTo>
                            <a:pt x="75" y="180"/>
                            <a:pt x="75" y="183"/>
                            <a:pt x="74" y="187"/>
                          </a:cubicBezTo>
                          <a:cubicBezTo>
                            <a:pt x="74" y="188"/>
                            <a:pt x="74" y="189"/>
                            <a:pt x="73" y="190"/>
                          </a:cubicBezTo>
                          <a:cubicBezTo>
                            <a:pt x="74" y="190"/>
                            <a:pt x="74" y="190"/>
                            <a:pt x="74" y="190"/>
                          </a:cubicBezTo>
                          <a:lnTo>
                            <a:pt x="76" y="190"/>
                          </a:lnTo>
                          <a:cubicBezTo>
                            <a:pt x="79" y="190"/>
                            <a:pt x="82" y="190"/>
                            <a:pt x="85" y="192"/>
                          </a:cubicBezTo>
                          <a:cubicBezTo>
                            <a:pt x="87" y="193"/>
                            <a:pt x="88" y="195"/>
                            <a:pt x="89" y="197"/>
                          </a:cubicBezTo>
                          <a:cubicBezTo>
                            <a:pt x="91" y="199"/>
                            <a:pt x="92" y="202"/>
                            <a:pt x="93" y="203"/>
                          </a:cubicBezTo>
                          <a:cubicBezTo>
                            <a:pt x="93" y="203"/>
                            <a:pt x="93" y="203"/>
                            <a:pt x="94" y="203"/>
                          </a:cubicBezTo>
                          <a:cubicBezTo>
                            <a:pt x="94" y="202"/>
                            <a:pt x="95" y="200"/>
                            <a:pt x="96" y="199"/>
                          </a:cubicBezTo>
                          <a:cubicBezTo>
                            <a:pt x="100" y="194"/>
                            <a:pt x="104" y="189"/>
                            <a:pt x="105" y="182"/>
                          </a:cubicBezTo>
                          <a:cubicBezTo>
                            <a:pt x="106" y="179"/>
                            <a:pt x="107" y="178"/>
                            <a:pt x="109" y="177"/>
                          </a:cubicBezTo>
                          <a:cubicBezTo>
                            <a:pt x="110" y="176"/>
                            <a:pt x="111" y="175"/>
                            <a:pt x="111" y="173"/>
                          </a:cubicBezTo>
                          <a:cubicBezTo>
                            <a:pt x="111" y="172"/>
                            <a:pt x="111" y="172"/>
                            <a:pt x="110" y="171"/>
                          </a:cubicBezTo>
                          <a:cubicBezTo>
                            <a:pt x="108" y="170"/>
                            <a:pt x="107" y="169"/>
                            <a:pt x="107" y="166"/>
                          </a:cubicBezTo>
                          <a:cubicBezTo>
                            <a:pt x="107" y="159"/>
                            <a:pt x="109" y="154"/>
                            <a:pt x="111" y="150"/>
                          </a:cubicBezTo>
                          <a:cubicBezTo>
                            <a:pt x="114" y="146"/>
                            <a:pt x="116" y="142"/>
                            <a:pt x="116" y="135"/>
                          </a:cubicBezTo>
                          <a:cubicBezTo>
                            <a:pt x="116" y="134"/>
                            <a:pt x="117" y="133"/>
                            <a:pt x="117" y="133"/>
                          </a:cubicBezTo>
                          <a:lnTo>
                            <a:pt x="121" y="133"/>
                          </a:lnTo>
                          <a:cubicBezTo>
                            <a:pt x="122" y="133"/>
                            <a:pt x="122" y="134"/>
                            <a:pt x="122" y="134"/>
                          </a:cubicBezTo>
                          <a:cubicBezTo>
                            <a:pt x="122" y="134"/>
                            <a:pt x="123" y="134"/>
                            <a:pt x="123" y="135"/>
                          </a:cubicBezTo>
                          <a:cubicBezTo>
                            <a:pt x="124" y="136"/>
                            <a:pt x="125" y="137"/>
                            <a:pt x="125" y="137"/>
                          </a:cubicBezTo>
                          <a:cubicBezTo>
                            <a:pt x="127" y="137"/>
                            <a:pt x="129" y="136"/>
                            <a:pt x="131" y="135"/>
                          </a:cubicBezTo>
                          <a:cubicBezTo>
                            <a:pt x="131" y="135"/>
                            <a:pt x="131" y="134"/>
                            <a:pt x="132" y="134"/>
                          </a:cubicBezTo>
                          <a:cubicBezTo>
                            <a:pt x="131" y="128"/>
                            <a:pt x="131" y="121"/>
                            <a:pt x="132" y="115"/>
                          </a:cubicBezTo>
                          <a:cubicBezTo>
                            <a:pt x="132" y="113"/>
                            <a:pt x="132" y="111"/>
                            <a:pt x="132" y="109"/>
                          </a:cubicBezTo>
                          <a:cubicBezTo>
                            <a:pt x="131" y="102"/>
                            <a:pt x="133" y="97"/>
                            <a:pt x="138" y="88"/>
                          </a:cubicBezTo>
                          <a:cubicBezTo>
                            <a:pt x="140" y="85"/>
                            <a:pt x="141" y="82"/>
                            <a:pt x="14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1" name="Freeform 1169">
                      <a:extLst>
                        <a:ext uri="{FF2B5EF4-FFF2-40B4-BE49-F238E27FC236}">
                          <a16:creationId xmlns:a16="http://schemas.microsoft.com/office/drawing/2014/main" id="{2DCA6AD5-7DE5-6FA1-C712-1CAC3E8FE9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6102" y="4692637"/>
                      <a:ext cx="73300" cy="56384"/>
                    </a:xfrm>
                    <a:custGeom>
                      <a:avLst/>
                      <a:gdLst>
                        <a:gd name="T0" fmla="*/ 160 w 175"/>
                        <a:gd name="T1" fmla="*/ 116 h 135"/>
                        <a:gd name="T2" fmla="*/ 170 w 175"/>
                        <a:gd name="T3" fmla="*/ 113 h 135"/>
                        <a:gd name="T4" fmla="*/ 173 w 175"/>
                        <a:gd name="T5" fmla="*/ 101 h 135"/>
                        <a:gd name="T6" fmla="*/ 175 w 175"/>
                        <a:gd name="T7" fmla="*/ 96 h 135"/>
                        <a:gd name="T8" fmla="*/ 171 w 175"/>
                        <a:gd name="T9" fmla="*/ 78 h 135"/>
                        <a:gd name="T10" fmla="*/ 169 w 175"/>
                        <a:gd name="T11" fmla="*/ 65 h 135"/>
                        <a:gd name="T12" fmla="*/ 168 w 175"/>
                        <a:gd name="T13" fmla="*/ 58 h 135"/>
                        <a:gd name="T14" fmla="*/ 154 w 175"/>
                        <a:gd name="T15" fmla="*/ 69 h 135"/>
                        <a:gd name="T16" fmla="*/ 147 w 175"/>
                        <a:gd name="T17" fmla="*/ 68 h 135"/>
                        <a:gd name="T18" fmla="*/ 149 w 175"/>
                        <a:gd name="T19" fmla="*/ 59 h 135"/>
                        <a:gd name="T20" fmla="*/ 145 w 175"/>
                        <a:gd name="T21" fmla="*/ 51 h 135"/>
                        <a:gd name="T22" fmla="*/ 147 w 175"/>
                        <a:gd name="T23" fmla="*/ 44 h 135"/>
                        <a:gd name="T24" fmla="*/ 138 w 175"/>
                        <a:gd name="T25" fmla="*/ 43 h 135"/>
                        <a:gd name="T26" fmla="*/ 117 w 175"/>
                        <a:gd name="T27" fmla="*/ 40 h 135"/>
                        <a:gd name="T28" fmla="*/ 107 w 175"/>
                        <a:gd name="T29" fmla="*/ 36 h 135"/>
                        <a:gd name="T30" fmla="*/ 95 w 175"/>
                        <a:gd name="T31" fmla="*/ 35 h 135"/>
                        <a:gd name="T32" fmla="*/ 86 w 175"/>
                        <a:gd name="T33" fmla="*/ 19 h 135"/>
                        <a:gd name="T34" fmla="*/ 61 w 175"/>
                        <a:gd name="T35" fmla="*/ 8 h 135"/>
                        <a:gd name="T36" fmla="*/ 37 w 175"/>
                        <a:gd name="T37" fmla="*/ 1 h 135"/>
                        <a:gd name="T38" fmla="*/ 32 w 175"/>
                        <a:gd name="T39" fmla="*/ 3 h 135"/>
                        <a:gd name="T40" fmla="*/ 25 w 175"/>
                        <a:gd name="T41" fmla="*/ 22 h 135"/>
                        <a:gd name="T42" fmla="*/ 27 w 175"/>
                        <a:gd name="T43" fmla="*/ 27 h 135"/>
                        <a:gd name="T44" fmla="*/ 19 w 175"/>
                        <a:gd name="T45" fmla="*/ 33 h 135"/>
                        <a:gd name="T46" fmla="*/ 9 w 175"/>
                        <a:gd name="T47" fmla="*/ 42 h 135"/>
                        <a:gd name="T48" fmla="*/ 3 w 175"/>
                        <a:gd name="T49" fmla="*/ 59 h 135"/>
                        <a:gd name="T50" fmla="*/ 9 w 175"/>
                        <a:gd name="T51" fmla="*/ 80 h 135"/>
                        <a:gd name="T52" fmla="*/ 6 w 175"/>
                        <a:gd name="T53" fmla="*/ 84 h 135"/>
                        <a:gd name="T54" fmla="*/ 8 w 175"/>
                        <a:gd name="T55" fmla="*/ 92 h 135"/>
                        <a:gd name="T56" fmla="*/ 27 w 175"/>
                        <a:gd name="T57" fmla="*/ 90 h 135"/>
                        <a:gd name="T58" fmla="*/ 20 w 175"/>
                        <a:gd name="T59" fmla="*/ 99 h 135"/>
                        <a:gd name="T60" fmla="*/ 27 w 175"/>
                        <a:gd name="T61" fmla="*/ 112 h 135"/>
                        <a:gd name="T62" fmla="*/ 40 w 175"/>
                        <a:gd name="T63" fmla="*/ 124 h 135"/>
                        <a:gd name="T64" fmla="*/ 50 w 175"/>
                        <a:gd name="T65" fmla="*/ 124 h 135"/>
                        <a:gd name="T66" fmla="*/ 62 w 175"/>
                        <a:gd name="T67" fmla="*/ 121 h 135"/>
                        <a:gd name="T68" fmla="*/ 69 w 175"/>
                        <a:gd name="T69" fmla="*/ 122 h 135"/>
                        <a:gd name="T70" fmla="*/ 83 w 175"/>
                        <a:gd name="T71" fmla="*/ 115 h 135"/>
                        <a:gd name="T72" fmla="*/ 109 w 175"/>
                        <a:gd name="T73" fmla="*/ 113 h 135"/>
                        <a:gd name="T74" fmla="*/ 115 w 175"/>
                        <a:gd name="T75" fmla="*/ 118 h 135"/>
                        <a:gd name="T76" fmla="*/ 126 w 175"/>
                        <a:gd name="T77" fmla="*/ 135 h 135"/>
                        <a:gd name="T78" fmla="*/ 137 w 175"/>
                        <a:gd name="T79" fmla="*/ 120 h 135"/>
                        <a:gd name="T80" fmla="*/ 148 w 175"/>
                        <a:gd name="T81" fmla="*/ 118 h 1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75" h="135">
                          <a:moveTo>
                            <a:pt x="150" y="117"/>
                          </a:moveTo>
                          <a:cubicBezTo>
                            <a:pt x="153" y="115"/>
                            <a:pt x="157" y="116"/>
                            <a:pt x="160" y="116"/>
                          </a:cubicBezTo>
                          <a:cubicBezTo>
                            <a:pt x="163" y="116"/>
                            <a:pt x="164" y="117"/>
                            <a:pt x="166" y="117"/>
                          </a:cubicBezTo>
                          <a:cubicBezTo>
                            <a:pt x="169" y="116"/>
                            <a:pt x="169" y="115"/>
                            <a:pt x="170" y="113"/>
                          </a:cubicBezTo>
                          <a:cubicBezTo>
                            <a:pt x="171" y="111"/>
                            <a:pt x="172" y="109"/>
                            <a:pt x="174" y="108"/>
                          </a:cubicBezTo>
                          <a:cubicBezTo>
                            <a:pt x="174" y="106"/>
                            <a:pt x="173" y="103"/>
                            <a:pt x="173" y="101"/>
                          </a:cubicBezTo>
                          <a:cubicBezTo>
                            <a:pt x="173" y="100"/>
                            <a:pt x="174" y="99"/>
                            <a:pt x="174" y="98"/>
                          </a:cubicBezTo>
                          <a:cubicBezTo>
                            <a:pt x="175" y="97"/>
                            <a:pt x="175" y="97"/>
                            <a:pt x="175" y="96"/>
                          </a:cubicBezTo>
                          <a:cubicBezTo>
                            <a:pt x="175" y="93"/>
                            <a:pt x="174" y="89"/>
                            <a:pt x="173" y="86"/>
                          </a:cubicBezTo>
                          <a:cubicBezTo>
                            <a:pt x="172" y="83"/>
                            <a:pt x="171" y="80"/>
                            <a:pt x="171" y="78"/>
                          </a:cubicBezTo>
                          <a:lnTo>
                            <a:pt x="171" y="74"/>
                          </a:lnTo>
                          <a:cubicBezTo>
                            <a:pt x="171" y="70"/>
                            <a:pt x="170" y="68"/>
                            <a:pt x="169" y="65"/>
                          </a:cubicBezTo>
                          <a:lnTo>
                            <a:pt x="168" y="64"/>
                          </a:lnTo>
                          <a:lnTo>
                            <a:pt x="168" y="58"/>
                          </a:lnTo>
                          <a:cubicBezTo>
                            <a:pt x="163" y="58"/>
                            <a:pt x="155" y="60"/>
                            <a:pt x="154" y="68"/>
                          </a:cubicBezTo>
                          <a:lnTo>
                            <a:pt x="154" y="69"/>
                          </a:lnTo>
                          <a:lnTo>
                            <a:pt x="147" y="69"/>
                          </a:lnTo>
                          <a:lnTo>
                            <a:pt x="147" y="68"/>
                          </a:lnTo>
                          <a:cubicBezTo>
                            <a:pt x="147" y="66"/>
                            <a:pt x="148" y="65"/>
                            <a:pt x="148" y="63"/>
                          </a:cubicBezTo>
                          <a:cubicBezTo>
                            <a:pt x="148" y="62"/>
                            <a:pt x="149" y="61"/>
                            <a:pt x="149" y="59"/>
                          </a:cubicBezTo>
                          <a:cubicBezTo>
                            <a:pt x="149" y="58"/>
                            <a:pt x="148" y="57"/>
                            <a:pt x="147" y="56"/>
                          </a:cubicBezTo>
                          <a:cubicBezTo>
                            <a:pt x="146" y="55"/>
                            <a:pt x="145" y="53"/>
                            <a:pt x="145" y="51"/>
                          </a:cubicBezTo>
                          <a:cubicBezTo>
                            <a:pt x="145" y="49"/>
                            <a:pt x="146" y="48"/>
                            <a:pt x="146" y="47"/>
                          </a:cubicBezTo>
                          <a:cubicBezTo>
                            <a:pt x="147" y="46"/>
                            <a:pt x="147" y="45"/>
                            <a:pt x="147" y="44"/>
                          </a:cubicBezTo>
                          <a:cubicBezTo>
                            <a:pt x="147" y="41"/>
                            <a:pt x="146" y="41"/>
                            <a:pt x="144" y="41"/>
                          </a:cubicBezTo>
                          <a:cubicBezTo>
                            <a:pt x="142" y="41"/>
                            <a:pt x="140" y="42"/>
                            <a:pt x="138" y="43"/>
                          </a:cubicBezTo>
                          <a:cubicBezTo>
                            <a:pt x="136" y="44"/>
                            <a:pt x="133" y="45"/>
                            <a:pt x="130" y="45"/>
                          </a:cubicBezTo>
                          <a:cubicBezTo>
                            <a:pt x="124" y="45"/>
                            <a:pt x="120" y="42"/>
                            <a:pt x="117" y="40"/>
                          </a:cubicBezTo>
                          <a:cubicBezTo>
                            <a:pt x="114" y="38"/>
                            <a:pt x="112" y="36"/>
                            <a:pt x="110" y="36"/>
                          </a:cubicBezTo>
                          <a:cubicBezTo>
                            <a:pt x="109" y="36"/>
                            <a:pt x="108" y="36"/>
                            <a:pt x="107" y="36"/>
                          </a:cubicBezTo>
                          <a:cubicBezTo>
                            <a:pt x="105" y="36"/>
                            <a:pt x="104" y="36"/>
                            <a:pt x="102" y="36"/>
                          </a:cubicBezTo>
                          <a:cubicBezTo>
                            <a:pt x="98" y="36"/>
                            <a:pt x="96" y="36"/>
                            <a:pt x="95" y="35"/>
                          </a:cubicBezTo>
                          <a:cubicBezTo>
                            <a:pt x="92" y="33"/>
                            <a:pt x="92" y="30"/>
                            <a:pt x="91" y="27"/>
                          </a:cubicBezTo>
                          <a:cubicBezTo>
                            <a:pt x="90" y="24"/>
                            <a:pt x="89" y="21"/>
                            <a:pt x="86" y="19"/>
                          </a:cubicBezTo>
                          <a:cubicBezTo>
                            <a:pt x="85" y="18"/>
                            <a:pt x="84" y="18"/>
                            <a:pt x="84" y="17"/>
                          </a:cubicBezTo>
                          <a:cubicBezTo>
                            <a:pt x="77" y="13"/>
                            <a:pt x="69" y="9"/>
                            <a:pt x="61" y="8"/>
                          </a:cubicBezTo>
                          <a:cubicBezTo>
                            <a:pt x="60" y="8"/>
                            <a:pt x="58" y="7"/>
                            <a:pt x="57" y="7"/>
                          </a:cubicBezTo>
                          <a:cubicBezTo>
                            <a:pt x="45" y="5"/>
                            <a:pt x="39" y="4"/>
                            <a:pt x="37" y="1"/>
                          </a:cubicBezTo>
                          <a:lnTo>
                            <a:pt x="32" y="0"/>
                          </a:lnTo>
                          <a:cubicBezTo>
                            <a:pt x="32" y="1"/>
                            <a:pt x="32" y="2"/>
                            <a:pt x="32" y="3"/>
                          </a:cubicBezTo>
                          <a:cubicBezTo>
                            <a:pt x="32" y="9"/>
                            <a:pt x="30" y="12"/>
                            <a:pt x="28" y="15"/>
                          </a:cubicBezTo>
                          <a:cubicBezTo>
                            <a:pt x="26" y="18"/>
                            <a:pt x="25" y="20"/>
                            <a:pt x="25" y="22"/>
                          </a:cubicBezTo>
                          <a:cubicBezTo>
                            <a:pt x="25" y="23"/>
                            <a:pt x="25" y="23"/>
                            <a:pt x="26" y="23"/>
                          </a:cubicBezTo>
                          <a:cubicBezTo>
                            <a:pt x="26" y="24"/>
                            <a:pt x="27" y="25"/>
                            <a:pt x="27" y="27"/>
                          </a:cubicBezTo>
                          <a:cubicBezTo>
                            <a:pt x="27" y="33"/>
                            <a:pt x="22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17" y="33"/>
                            <a:pt x="14" y="33"/>
                            <a:pt x="13" y="34"/>
                          </a:cubicBezTo>
                          <a:cubicBezTo>
                            <a:pt x="10" y="36"/>
                            <a:pt x="10" y="39"/>
                            <a:pt x="9" y="42"/>
                          </a:cubicBezTo>
                          <a:cubicBezTo>
                            <a:pt x="9" y="44"/>
                            <a:pt x="9" y="46"/>
                            <a:pt x="7" y="48"/>
                          </a:cubicBezTo>
                          <a:cubicBezTo>
                            <a:pt x="5" y="51"/>
                            <a:pt x="3" y="55"/>
                            <a:pt x="3" y="59"/>
                          </a:cubicBezTo>
                          <a:cubicBezTo>
                            <a:pt x="3" y="65"/>
                            <a:pt x="5" y="68"/>
                            <a:pt x="6" y="70"/>
                          </a:cubicBezTo>
                          <a:cubicBezTo>
                            <a:pt x="8" y="73"/>
                            <a:pt x="9" y="76"/>
                            <a:pt x="9" y="80"/>
                          </a:cubicBezTo>
                          <a:cubicBezTo>
                            <a:pt x="9" y="83"/>
                            <a:pt x="8" y="83"/>
                            <a:pt x="7" y="84"/>
                          </a:cubicBezTo>
                          <a:cubicBezTo>
                            <a:pt x="6" y="84"/>
                            <a:pt x="6" y="84"/>
                            <a:pt x="6" y="84"/>
                          </a:cubicBezTo>
                          <a:cubicBezTo>
                            <a:pt x="5" y="89"/>
                            <a:pt x="3" y="92"/>
                            <a:pt x="0" y="95"/>
                          </a:cubicBezTo>
                          <a:cubicBezTo>
                            <a:pt x="3" y="94"/>
                            <a:pt x="6" y="93"/>
                            <a:pt x="8" y="92"/>
                          </a:cubicBezTo>
                          <a:cubicBezTo>
                            <a:pt x="12" y="91"/>
                            <a:pt x="16" y="90"/>
                            <a:pt x="21" y="90"/>
                          </a:cubicBezTo>
                          <a:lnTo>
                            <a:pt x="27" y="90"/>
                          </a:lnTo>
                          <a:lnTo>
                            <a:pt x="27" y="91"/>
                          </a:lnTo>
                          <a:cubicBezTo>
                            <a:pt x="27" y="96"/>
                            <a:pt x="25" y="99"/>
                            <a:pt x="20" y="99"/>
                          </a:cubicBezTo>
                          <a:lnTo>
                            <a:pt x="20" y="103"/>
                          </a:lnTo>
                          <a:cubicBezTo>
                            <a:pt x="22" y="106"/>
                            <a:pt x="24" y="109"/>
                            <a:pt x="27" y="112"/>
                          </a:cubicBezTo>
                          <a:cubicBezTo>
                            <a:pt x="31" y="116"/>
                            <a:pt x="35" y="120"/>
                            <a:pt x="38" y="126"/>
                          </a:cubicBezTo>
                          <a:cubicBezTo>
                            <a:pt x="39" y="126"/>
                            <a:pt x="40" y="125"/>
                            <a:pt x="40" y="124"/>
                          </a:cubicBezTo>
                          <a:cubicBezTo>
                            <a:pt x="41" y="123"/>
                            <a:pt x="43" y="121"/>
                            <a:pt x="45" y="121"/>
                          </a:cubicBezTo>
                          <a:cubicBezTo>
                            <a:pt x="47" y="121"/>
                            <a:pt x="49" y="123"/>
                            <a:pt x="50" y="124"/>
                          </a:cubicBezTo>
                          <a:cubicBezTo>
                            <a:pt x="51" y="124"/>
                            <a:pt x="51" y="125"/>
                            <a:pt x="51" y="125"/>
                          </a:cubicBezTo>
                          <a:cubicBezTo>
                            <a:pt x="54" y="122"/>
                            <a:pt x="58" y="121"/>
                            <a:pt x="62" y="121"/>
                          </a:cubicBezTo>
                          <a:cubicBezTo>
                            <a:pt x="63" y="121"/>
                            <a:pt x="64" y="121"/>
                            <a:pt x="65" y="122"/>
                          </a:cubicBezTo>
                          <a:cubicBezTo>
                            <a:pt x="66" y="122"/>
                            <a:pt x="67" y="122"/>
                            <a:pt x="69" y="122"/>
                          </a:cubicBezTo>
                          <a:cubicBezTo>
                            <a:pt x="70" y="122"/>
                            <a:pt x="72" y="122"/>
                            <a:pt x="73" y="121"/>
                          </a:cubicBezTo>
                          <a:cubicBezTo>
                            <a:pt x="77" y="120"/>
                            <a:pt x="80" y="118"/>
                            <a:pt x="83" y="115"/>
                          </a:cubicBezTo>
                          <a:cubicBezTo>
                            <a:pt x="88" y="111"/>
                            <a:pt x="93" y="107"/>
                            <a:pt x="101" y="107"/>
                          </a:cubicBezTo>
                          <a:cubicBezTo>
                            <a:pt x="105" y="107"/>
                            <a:pt x="107" y="110"/>
                            <a:pt x="109" y="113"/>
                          </a:cubicBezTo>
                          <a:cubicBezTo>
                            <a:pt x="111" y="115"/>
                            <a:pt x="112" y="118"/>
                            <a:pt x="114" y="118"/>
                          </a:cubicBezTo>
                          <a:lnTo>
                            <a:pt x="115" y="118"/>
                          </a:lnTo>
                          <a:lnTo>
                            <a:pt x="115" y="125"/>
                          </a:lnTo>
                          <a:cubicBezTo>
                            <a:pt x="115" y="127"/>
                            <a:pt x="124" y="135"/>
                            <a:pt x="126" y="135"/>
                          </a:cubicBezTo>
                          <a:cubicBezTo>
                            <a:pt x="130" y="135"/>
                            <a:pt x="135" y="126"/>
                            <a:pt x="137" y="120"/>
                          </a:cubicBezTo>
                          <a:lnTo>
                            <a:pt x="137" y="120"/>
                          </a:lnTo>
                          <a:lnTo>
                            <a:pt x="146" y="120"/>
                          </a:lnTo>
                          <a:cubicBezTo>
                            <a:pt x="146" y="120"/>
                            <a:pt x="147" y="119"/>
                            <a:pt x="148" y="118"/>
                          </a:cubicBezTo>
                          <a:cubicBezTo>
                            <a:pt x="148" y="117"/>
                            <a:pt x="149" y="117"/>
                            <a:pt x="150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2" name="Freeform 1170">
                      <a:extLst>
                        <a:ext uri="{FF2B5EF4-FFF2-40B4-BE49-F238E27FC236}">
                          <a16:creationId xmlns:a16="http://schemas.microsoft.com/office/drawing/2014/main" id="{DD6C6E22-EBFE-A257-CACA-2709737A5F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7522" y="4707673"/>
                      <a:ext cx="37589" cy="62023"/>
                    </a:xfrm>
                    <a:custGeom>
                      <a:avLst/>
                      <a:gdLst>
                        <a:gd name="T0" fmla="*/ 80 w 85"/>
                        <a:gd name="T1" fmla="*/ 97 h 146"/>
                        <a:gd name="T2" fmla="*/ 85 w 85"/>
                        <a:gd name="T3" fmla="*/ 88 h 146"/>
                        <a:gd name="T4" fmla="*/ 78 w 85"/>
                        <a:gd name="T5" fmla="*/ 82 h 146"/>
                        <a:gd name="T6" fmla="*/ 74 w 85"/>
                        <a:gd name="T7" fmla="*/ 82 h 146"/>
                        <a:gd name="T8" fmla="*/ 73 w 85"/>
                        <a:gd name="T9" fmla="*/ 82 h 146"/>
                        <a:gd name="T10" fmla="*/ 68 w 85"/>
                        <a:gd name="T11" fmla="*/ 81 h 146"/>
                        <a:gd name="T12" fmla="*/ 67 w 85"/>
                        <a:gd name="T13" fmla="*/ 78 h 146"/>
                        <a:gd name="T14" fmla="*/ 70 w 85"/>
                        <a:gd name="T15" fmla="*/ 70 h 146"/>
                        <a:gd name="T16" fmla="*/ 72 w 85"/>
                        <a:gd name="T17" fmla="*/ 61 h 146"/>
                        <a:gd name="T18" fmla="*/ 70 w 85"/>
                        <a:gd name="T19" fmla="*/ 56 h 146"/>
                        <a:gd name="T20" fmla="*/ 67 w 85"/>
                        <a:gd name="T21" fmla="*/ 48 h 146"/>
                        <a:gd name="T22" fmla="*/ 72 w 85"/>
                        <a:gd name="T23" fmla="*/ 44 h 146"/>
                        <a:gd name="T24" fmla="*/ 74 w 85"/>
                        <a:gd name="T25" fmla="*/ 43 h 146"/>
                        <a:gd name="T26" fmla="*/ 79 w 85"/>
                        <a:gd name="T27" fmla="*/ 37 h 146"/>
                        <a:gd name="T28" fmla="*/ 83 w 85"/>
                        <a:gd name="T29" fmla="*/ 31 h 146"/>
                        <a:gd name="T30" fmla="*/ 77 w 85"/>
                        <a:gd name="T31" fmla="*/ 16 h 146"/>
                        <a:gd name="T32" fmla="*/ 72 w 85"/>
                        <a:gd name="T33" fmla="*/ 7 h 146"/>
                        <a:gd name="T34" fmla="*/ 72 w 85"/>
                        <a:gd name="T35" fmla="*/ 5 h 146"/>
                        <a:gd name="T36" fmla="*/ 71 w 85"/>
                        <a:gd name="T37" fmla="*/ 0 h 146"/>
                        <a:gd name="T38" fmla="*/ 65 w 85"/>
                        <a:gd name="T39" fmla="*/ 4 h 146"/>
                        <a:gd name="T40" fmla="*/ 58 w 85"/>
                        <a:gd name="T41" fmla="*/ 8 h 146"/>
                        <a:gd name="T42" fmla="*/ 53 w 85"/>
                        <a:gd name="T43" fmla="*/ 5 h 146"/>
                        <a:gd name="T44" fmla="*/ 52 w 85"/>
                        <a:gd name="T45" fmla="*/ 5 h 146"/>
                        <a:gd name="T46" fmla="*/ 48 w 85"/>
                        <a:gd name="T47" fmla="*/ 5 h 146"/>
                        <a:gd name="T48" fmla="*/ 48 w 85"/>
                        <a:gd name="T49" fmla="*/ 8 h 146"/>
                        <a:gd name="T50" fmla="*/ 42 w 85"/>
                        <a:gd name="T51" fmla="*/ 8 h 146"/>
                        <a:gd name="T52" fmla="*/ 40 w 85"/>
                        <a:gd name="T53" fmla="*/ 6 h 146"/>
                        <a:gd name="T54" fmla="*/ 37 w 85"/>
                        <a:gd name="T55" fmla="*/ 4 h 146"/>
                        <a:gd name="T56" fmla="*/ 32 w 85"/>
                        <a:gd name="T57" fmla="*/ 5 h 146"/>
                        <a:gd name="T58" fmla="*/ 27 w 85"/>
                        <a:gd name="T59" fmla="*/ 6 h 146"/>
                        <a:gd name="T60" fmla="*/ 21 w 85"/>
                        <a:gd name="T61" fmla="*/ 10 h 146"/>
                        <a:gd name="T62" fmla="*/ 11 w 85"/>
                        <a:gd name="T63" fmla="*/ 16 h 146"/>
                        <a:gd name="T64" fmla="*/ 4 w 85"/>
                        <a:gd name="T65" fmla="*/ 18 h 146"/>
                        <a:gd name="T66" fmla="*/ 0 w 85"/>
                        <a:gd name="T67" fmla="*/ 19 h 146"/>
                        <a:gd name="T68" fmla="*/ 0 w 85"/>
                        <a:gd name="T69" fmla="*/ 27 h 146"/>
                        <a:gd name="T70" fmla="*/ 2 w 85"/>
                        <a:gd name="T71" fmla="*/ 37 h 146"/>
                        <a:gd name="T72" fmla="*/ 2 w 85"/>
                        <a:gd name="T73" fmla="*/ 41 h 146"/>
                        <a:gd name="T74" fmla="*/ 4 w 85"/>
                        <a:gd name="T75" fmla="*/ 48 h 146"/>
                        <a:gd name="T76" fmla="*/ 7 w 85"/>
                        <a:gd name="T77" fmla="*/ 59 h 146"/>
                        <a:gd name="T78" fmla="*/ 5 w 85"/>
                        <a:gd name="T79" fmla="*/ 63 h 146"/>
                        <a:gd name="T80" fmla="*/ 4 w 85"/>
                        <a:gd name="T81" fmla="*/ 64 h 146"/>
                        <a:gd name="T82" fmla="*/ 20 w 85"/>
                        <a:gd name="T83" fmla="*/ 84 h 146"/>
                        <a:gd name="T84" fmla="*/ 22 w 85"/>
                        <a:gd name="T85" fmla="*/ 86 h 146"/>
                        <a:gd name="T86" fmla="*/ 28 w 85"/>
                        <a:gd name="T87" fmla="*/ 95 h 146"/>
                        <a:gd name="T88" fmla="*/ 38 w 85"/>
                        <a:gd name="T89" fmla="*/ 105 h 146"/>
                        <a:gd name="T90" fmla="*/ 39 w 85"/>
                        <a:gd name="T91" fmla="*/ 105 h 146"/>
                        <a:gd name="T92" fmla="*/ 39 w 85"/>
                        <a:gd name="T93" fmla="*/ 107 h 146"/>
                        <a:gd name="T94" fmla="*/ 37 w 85"/>
                        <a:gd name="T95" fmla="*/ 112 h 146"/>
                        <a:gd name="T96" fmla="*/ 35 w 85"/>
                        <a:gd name="T97" fmla="*/ 114 h 146"/>
                        <a:gd name="T98" fmla="*/ 38 w 85"/>
                        <a:gd name="T99" fmla="*/ 117 h 146"/>
                        <a:gd name="T100" fmla="*/ 41 w 85"/>
                        <a:gd name="T101" fmla="*/ 122 h 146"/>
                        <a:gd name="T102" fmla="*/ 40 w 85"/>
                        <a:gd name="T103" fmla="*/ 126 h 146"/>
                        <a:gd name="T104" fmla="*/ 39 w 85"/>
                        <a:gd name="T105" fmla="*/ 128 h 146"/>
                        <a:gd name="T106" fmla="*/ 53 w 85"/>
                        <a:gd name="T107" fmla="*/ 137 h 146"/>
                        <a:gd name="T108" fmla="*/ 66 w 85"/>
                        <a:gd name="T109" fmla="*/ 141 h 146"/>
                        <a:gd name="T110" fmla="*/ 67 w 85"/>
                        <a:gd name="T111" fmla="*/ 146 h 146"/>
                        <a:gd name="T112" fmla="*/ 79 w 85"/>
                        <a:gd name="T113" fmla="*/ 131 h 146"/>
                        <a:gd name="T114" fmla="*/ 77 w 85"/>
                        <a:gd name="T115" fmla="*/ 122 h 146"/>
                        <a:gd name="T116" fmla="*/ 74 w 85"/>
                        <a:gd name="T117" fmla="*/ 110 h 146"/>
                        <a:gd name="T118" fmla="*/ 80 w 85"/>
                        <a:gd name="T119" fmla="*/ 97 h 1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85" h="146">
                          <a:moveTo>
                            <a:pt x="80" y="97"/>
                          </a:moveTo>
                          <a:cubicBezTo>
                            <a:pt x="83" y="94"/>
                            <a:pt x="85" y="91"/>
                            <a:pt x="85" y="88"/>
                          </a:cubicBezTo>
                          <a:cubicBezTo>
                            <a:pt x="85" y="83"/>
                            <a:pt x="83" y="82"/>
                            <a:pt x="78" y="82"/>
                          </a:cubicBezTo>
                          <a:cubicBezTo>
                            <a:pt x="77" y="82"/>
                            <a:pt x="75" y="82"/>
                            <a:pt x="74" y="82"/>
                          </a:cubicBezTo>
                          <a:cubicBezTo>
                            <a:pt x="74" y="82"/>
                            <a:pt x="73" y="82"/>
                            <a:pt x="73" y="82"/>
                          </a:cubicBezTo>
                          <a:cubicBezTo>
                            <a:pt x="71" y="82"/>
                            <a:pt x="69" y="82"/>
                            <a:pt x="68" y="81"/>
                          </a:cubicBezTo>
                          <a:cubicBezTo>
                            <a:pt x="68" y="81"/>
                            <a:pt x="67" y="80"/>
                            <a:pt x="67" y="78"/>
                          </a:cubicBezTo>
                          <a:cubicBezTo>
                            <a:pt x="67" y="75"/>
                            <a:pt x="69" y="73"/>
                            <a:pt x="70" y="70"/>
                          </a:cubicBezTo>
                          <a:cubicBezTo>
                            <a:pt x="71" y="67"/>
                            <a:pt x="72" y="64"/>
                            <a:pt x="72" y="61"/>
                          </a:cubicBezTo>
                          <a:cubicBezTo>
                            <a:pt x="72" y="59"/>
                            <a:pt x="71" y="58"/>
                            <a:pt x="70" y="56"/>
                          </a:cubicBezTo>
                          <a:cubicBezTo>
                            <a:pt x="69" y="54"/>
                            <a:pt x="67" y="52"/>
                            <a:pt x="67" y="48"/>
                          </a:cubicBezTo>
                          <a:cubicBezTo>
                            <a:pt x="67" y="45"/>
                            <a:pt x="70" y="44"/>
                            <a:pt x="72" y="44"/>
                          </a:cubicBezTo>
                          <a:cubicBezTo>
                            <a:pt x="73" y="43"/>
                            <a:pt x="73" y="43"/>
                            <a:pt x="74" y="43"/>
                          </a:cubicBezTo>
                          <a:cubicBezTo>
                            <a:pt x="74" y="39"/>
                            <a:pt x="77" y="38"/>
                            <a:pt x="79" y="37"/>
                          </a:cubicBezTo>
                          <a:cubicBezTo>
                            <a:pt x="81" y="36"/>
                            <a:pt x="83" y="35"/>
                            <a:pt x="83" y="31"/>
                          </a:cubicBezTo>
                          <a:cubicBezTo>
                            <a:pt x="83" y="24"/>
                            <a:pt x="80" y="20"/>
                            <a:pt x="77" y="16"/>
                          </a:cubicBezTo>
                          <a:cubicBezTo>
                            <a:pt x="74" y="14"/>
                            <a:pt x="72" y="11"/>
                            <a:pt x="72" y="7"/>
                          </a:cubicBezTo>
                          <a:cubicBezTo>
                            <a:pt x="72" y="7"/>
                            <a:pt x="72" y="6"/>
                            <a:pt x="72" y="5"/>
                          </a:cubicBezTo>
                          <a:cubicBezTo>
                            <a:pt x="72" y="3"/>
                            <a:pt x="72" y="2"/>
                            <a:pt x="71" y="0"/>
                          </a:cubicBezTo>
                          <a:cubicBezTo>
                            <a:pt x="68" y="0"/>
                            <a:pt x="66" y="2"/>
                            <a:pt x="65" y="4"/>
                          </a:cubicBezTo>
                          <a:cubicBezTo>
                            <a:pt x="63" y="6"/>
                            <a:pt x="61" y="8"/>
                            <a:pt x="58" y="8"/>
                          </a:cubicBezTo>
                          <a:cubicBezTo>
                            <a:pt x="55" y="8"/>
                            <a:pt x="54" y="6"/>
                            <a:pt x="53" y="5"/>
                          </a:cubicBezTo>
                          <a:cubicBezTo>
                            <a:pt x="52" y="5"/>
                            <a:pt x="52" y="5"/>
                            <a:pt x="52" y="5"/>
                          </a:cubicBezTo>
                          <a:lnTo>
                            <a:pt x="48" y="5"/>
                          </a:lnTo>
                          <a:lnTo>
                            <a:pt x="48" y="8"/>
                          </a:lnTo>
                          <a:lnTo>
                            <a:pt x="42" y="8"/>
                          </a:lnTo>
                          <a:cubicBezTo>
                            <a:pt x="41" y="7"/>
                            <a:pt x="41" y="7"/>
                            <a:pt x="40" y="6"/>
                          </a:cubicBezTo>
                          <a:cubicBezTo>
                            <a:pt x="39" y="5"/>
                            <a:pt x="38" y="4"/>
                            <a:pt x="37" y="4"/>
                          </a:cubicBezTo>
                          <a:cubicBezTo>
                            <a:pt x="35" y="4"/>
                            <a:pt x="33" y="4"/>
                            <a:pt x="32" y="5"/>
                          </a:cubicBezTo>
                          <a:cubicBezTo>
                            <a:pt x="31" y="6"/>
                            <a:pt x="29" y="6"/>
                            <a:pt x="27" y="6"/>
                          </a:cubicBezTo>
                          <a:cubicBezTo>
                            <a:pt x="25" y="6"/>
                            <a:pt x="23" y="8"/>
                            <a:pt x="21" y="10"/>
                          </a:cubicBezTo>
                          <a:cubicBezTo>
                            <a:pt x="19" y="13"/>
                            <a:pt x="16" y="16"/>
                            <a:pt x="11" y="16"/>
                          </a:cubicBezTo>
                          <a:cubicBezTo>
                            <a:pt x="9" y="16"/>
                            <a:pt x="7" y="17"/>
                            <a:pt x="4" y="18"/>
                          </a:cubicBezTo>
                          <a:cubicBezTo>
                            <a:pt x="3" y="19"/>
                            <a:pt x="1" y="19"/>
                            <a:pt x="0" y="19"/>
                          </a:cubicBezTo>
                          <a:lnTo>
                            <a:pt x="0" y="27"/>
                          </a:lnTo>
                          <a:cubicBezTo>
                            <a:pt x="1" y="30"/>
                            <a:pt x="2" y="33"/>
                            <a:pt x="2" y="37"/>
                          </a:cubicBezTo>
                          <a:lnTo>
                            <a:pt x="2" y="41"/>
                          </a:lnTo>
                          <a:cubicBezTo>
                            <a:pt x="2" y="43"/>
                            <a:pt x="3" y="45"/>
                            <a:pt x="4" y="48"/>
                          </a:cubicBezTo>
                          <a:cubicBezTo>
                            <a:pt x="5" y="52"/>
                            <a:pt x="7" y="55"/>
                            <a:pt x="7" y="59"/>
                          </a:cubicBezTo>
                          <a:cubicBezTo>
                            <a:pt x="7" y="61"/>
                            <a:pt x="6" y="62"/>
                            <a:pt x="5" y="63"/>
                          </a:cubicBezTo>
                          <a:cubicBezTo>
                            <a:pt x="5" y="63"/>
                            <a:pt x="4" y="63"/>
                            <a:pt x="4" y="64"/>
                          </a:cubicBezTo>
                          <a:cubicBezTo>
                            <a:pt x="4" y="75"/>
                            <a:pt x="13" y="80"/>
                            <a:pt x="20" y="84"/>
                          </a:cubicBezTo>
                          <a:cubicBezTo>
                            <a:pt x="20" y="85"/>
                            <a:pt x="21" y="85"/>
                            <a:pt x="22" y="86"/>
                          </a:cubicBezTo>
                          <a:cubicBezTo>
                            <a:pt x="25" y="88"/>
                            <a:pt x="26" y="92"/>
                            <a:pt x="28" y="95"/>
                          </a:cubicBezTo>
                          <a:cubicBezTo>
                            <a:pt x="30" y="100"/>
                            <a:pt x="32" y="105"/>
                            <a:pt x="38" y="105"/>
                          </a:cubicBezTo>
                          <a:lnTo>
                            <a:pt x="39" y="105"/>
                          </a:lnTo>
                          <a:lnTo>
                            <a:pt x="39" y="107"/>
                          </a:lnTo>
                          <a:cubicBezTo>
                            <a:pt x="39" y="109"/>
                            <a:pt x="38" y="110"/>
                            <a:pt x="37" y="112"/>
                          </a:cubicBezTo>
                          <a:cubicBezTo>
                            <a:pt x="36" y="112"/>
                            <a:pt x="35" y="113"/>
                            <a:pt x="35" y="114"/>
                          </a:cubicBezTo>
                          <a:cubicBezTo>
                            <a:pt x="35" y="115"/>
                            <a:pt x="36" y="116"/>
                            <a:pt x="38" y="117"/>
                          </a:cubicBezTo>
                          <a:cubicBezTo>
                            <a:pt x="39" y="118"/>
                            <a:pt x="41" y="120"/>
                            <a:pt x="41" y="122"/>
                          </a:cubicBezTo>
                          <a:cubicBezTo>
                            <a:pt x="41" y="124"/>
                            <a:pt x="40" y="125"/>
                            <a:pt x="40" y="126"/>
                          </a:cubicBezTo>
                          <a:cubicBezTo>
                            <a:pt x="39" y="126"/>
                            <a:pt x="39" y="127"/>
                            <a:pt x="39" y="128"/>
                          </a:cubicBezTo>
                          <a:cubicBezTo>
                            <a:pt x="39" y="134"/>
                            <a:pt x="45" y="135"/>
                            <a:pt x="53" y="137"/>
                          </a:cubicBezTo>
                          <a:cubicBezTo>
                            <a:pt x="58" y="137"/>
                            <a:pt x="63" y="138"/>
                            <a:pt x="66" y="141"/>
                          </a:cubicBezTo>
                          <a:cubicBezTo>
                            <a:pt x="67" y="142"/>
                            <a:pt x="67" y="144"/>
                            <a:pt x="67" y="146"/>
                          </a:cubicBezTo>
                          <a:cubicBezTo>
                            <a:pt x="73" y="142"/>
                            <a:pt x="79" y="139"/>
                            <a:pt x="79" y="131"/>
                          </a:cubicBezTo>
                          <a:cubicBezTo>
                            <a:pt x="79" y="128"/>
                            <a:pt x="78" y="125"/>
                            <a:pt x="77" y="122"/>
                          </a:cubicBezTo>
                          <a:cubicBezTo>
                            <a:pt x="75" y="118"/>
                            <a:pt x="74" y="114"/>
                            <a:pt x="74" y="110"/>
                          </a:cubicBezTo>
                          <a:cubicBezTo>
                            <a:pt x="74" y="104"/>
                            <a:pt x="77" y="100"/>
                            <a:pt x="80" y="9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3" name="Freeform 1171">
                      <a:extLst>
                        <a:ext uri="{FF2B5EF4-FFF2-40B4-BE49-F238E27FC236}">
                          <a16:creationId xmlns:a16="http://schemas.microsoft.com/office/drawing/2014/main" id="{7B060A81-726C-1F76-5F52-C9A0E98DB6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3620" y="4643771"/>
                      <a:ext cx="99612" cy="77059"/>
                    </a:xfrm>
                    <a:custGeom>
                      <a:avLst/>
                      <a:gdLst>
                        <a:gd name="T0" fmla="*/ 208 w 234"/>
                        <a:gd name="T1" fmla="*/ 153 h 178"/>
                        <a:gd name="T2" fmla="*/ 222 w 234"/>
                        <a:gd name="T3" fmla="*/ 147 h 178"/>
                        <a:gd name="T4" fmla="*/ 228 w 234"/>
                        <a:gd name="T5" fmla="*/ 125 h 178"/>
                        <a:gd name="T6" fmla="*/ 225 w 234"/>
                        <a:gd name="T7" fmla="*/ 108 h 178"/>
                        <a:gd name="T8" fmla="*/ 219 w 234"/>
                        <a:gd name="T9" fmla="*/ 82 h 178"/>
                        <a:gd name="T10" fmla="*/ 217 w 234"/>
                        <a:gd name="T11" fmla="*/ 69 h 178"/>
                        <a:gd name="T12" fmla="*/ 205 w 234"/>
                        <a:gd name="T13" fmla="*/ 55 h 178"/>
                        <a:gd name="T14" fmla="*/ 186 w 234"/>
                        <a:gd name="T15" fmla="*/ 44 h 178"/>
                        <a:gd name="T16" fmla="*/ 167 w 234"/>
                        <a:gd name="T17" fmla="*/ 46 h 178"/>
                        <a:gd name="T18" fmla="*/ 162 w 234"/>
                        <a:gd name="T19" fmla="*/ 26 h 178"/>
                        <a:gd name="T20" fmla="*/ 156 w 234"/>
                        <a:gd name="T21" fmla="*/ 14 h 178"/>
                        <a:gd name="T22" fmla="*/ 144 w 234"/>
                        <a:gd name="T23" fmla="*/ 7 h 178"/>
                        <a:gd name="T24" fmla="*/ 123 w 234"/>
                        <a:gd name="T25" fmla="*/ 19 h 178"/>
                        <a:gd name="T26" fmla="*/ 98 w 234"/>
                        <a:gd name="T27" fmla="*/ 9 h 178"/>
                        <a:gd name="T28" fmla="*/ 65 w 234"/>
                        <a:gd name="T29" fmla="*/ 4 h 178"/>
                        <a:gd name="T30" fmla="*/ 52 w 234"/>
                        <a:gd name="T31" fmla="*/ 0 h 178"/>
                        <a:gd name="T32" fmla="*/ 32 w 234"/>
                        <a:gd name="T33" fmla="*/ 32 h 178"/>
                        <a:gd name="T34" fmla="*/ 16 w 234"/>
                        <a:gd name="T35" fmla="*/ 43 h 178"/>
                        <a:gd name="T36" fmla="*/ 9 w 234"/>
                        <a:gd name="T37" fmla="*/ 60 h 178"/>
                        <a:gd name="T38" fmla="*/ 4 w 234"/>
                        <a:gd name="T39" fmla="*/ 60 h 178"/>
                        <a:gd name="T40" fmla="*/ 6 w 234"/>
                        <a:gd name="T41" fmla="*/ 63 h 178"/>
                        <a:gd name="T42" fmla="*/ 6 w 234"/>
                        <a:gd name="T43" fmla="*/ 67 h 178"/>
                        <a:gd name="T44" fmla="*/ 0 w 234"/>
                        <a:gd name="T45" fmla="*/ 77 h 178"/>
                        <a:gd name="T46" fmla="*/ 6 w 234"/>
                        <a:gd name="T47" fmla="*/ 90 h 178"/>
                        <a:gd name="T48" fmla="*/ 6 w 234"/>
                        <a:gd name="T49" fmla="*/ 103 h 178"/>
                        <a:gd name="T50" fmla="*/ 10 w 234"/>
                        <a:gd name="T51" fmla="*/ 108 h 178"/>
                        <a:gd name="T52" fmla="*/ 18 w 234"/>
                        <a:gd name="T53" fmla="*/ 111 h 178"/>
                        <a:gd name="T54" fmla="*/ 40 w 234"/>
                        <a:gd name="T55" fmla="*/ 116 h 178"/>
                        <a:gd name="T56" fmla="*/ 66 w 234"/>
                        <a:gd name="T57" fmla="*/ 128 h 178"/>
                        <a:gd name="T58" fmla="*/ 75 w 234"/>
                        <a:gd name="T59" fmla="*/ 144 h 178"/>
                        <a:gd name="T60" fmla="*/ 85 w 234"/>
                        <a:gd name="T61" fmla="*/ 145 h 178"/>
                        <a:gd name="T62" fmla="*/ 97 w 234"/>
                        <a:gd name="T63" fmla="*/ 149 h 178"/>
                        <a:gd name="T64" fmla="*/ 116 w 234"/>
                        <a:gd name="T65" fmla="*/ 152 h 178"/>
                        <a:gd name="T66" fmla="*/ 129 w 234"/>
                        <a:gd name="T67" fmla="*/ 155 h 178"/>
                        <a:gd name="T68" fmla="*/ 126 w 234"/>
                        <a:gd name="T69" fmla="*/ 162 h 178"/>
                        <a:gd name="T70" fmla="*/ 130 w 234"/>
                        <a:gd name="T71" fmla="*/ 170 h 178"/>
                        <a:gd name="T72" fmla="*/ 129 w 234"/>
                        <a:gd name="T73" fmla="*/ 178 h 178"/>
                        <a:gd name="T74" fmla="*/ 147 w 234"/>
                        <a:gd name="T75" fmla="*/ 167 h 178"/>
                        <a:gd name="T76" fmla="*/ 148 w 234"/>
                        <a:gd name="T77" fmla="*/ 165 h 178"/>
                        <a:gd name="T78" fmla="*/ 161 w 234"/>
                        <a:gd name="T79" fmla="*/ 162 h 178"/>
                        <a:gd name="T80" fmla="*/ 177 w 234"/>
                        <a:gd name="T81" fmla="*/ 152 h 178"/>
                        <a:gd name="T82" fmla="*/ 187 w 234"/>
                        <a:gd name="T83" fmla="*/ 149 h 178"/>
                        <a:gd name="T84" fmla="*/ 193 w 234"/>
                        <a:gd name="T85" fmla="*/ 153 h 178"/>
                        <a:gd name="T86" fmla="*/ 195 w 234"/>
                        <a:gd name="T87" fmla="*/ 150 h 178"/>
                        <a:gd name="T88" fmla="*/ 204 w 234"/>
                        <a:gd name="T89" fmla="*/ 152 h 1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34" h="178">
                          <a:moveTo>
                            <a:pt x="204" y="152"/>
                          </a:moveTo>
                          <a:cubicBezTo>
                            <a:pt x="205" y="153"/>
                            <a:pt x="206" y="153"/>
                            <a:pt x="208" y="153"/>
                          </a:cubicBezTo>
                          <a:cubicBezTo>
                            <a:pt x="210" y="153"/>
                            <a:pt x="212" y="152"/>
                            <a:pt x="213" y="151"/>
                          </a:cubicBezTo>
                          <a:cubicBezTo>
                            <a:pt x="215" y="149"/>
                            <a:pt x="218" y="147"/>
                            <a:pt x="222" y="147"/>
                          </a:cubicBezTo>
                          <a:lnTo>
                            <a:pt x="222" y="135"/>
                          </a:lnTo>
                          <a:cubicBezTo>
                            <a:pt x="222" y="130"/>
                            <a:pt x="225" y="128"/>
                            <a:pt x="228" y="125"/>
                          </a:cubicBezTo>
                          <a:cubicBezTo>
                            <a:pt x="231" y="123"/>
                            <a:pt x="234" y="121"/>
                            <a:pt x="234" y="116"/>
                          </a:cubicBezTo>
                          <a:cubicBezTo>
                            <a:pt x="234" y="111"/>
                            <a:pt x="230" y="109"/>
                            <a:pt x="225" y="108"/>
                          </a:cubicBezTo>
                          <a:cubicBezTo>
                            <a:pt x="219" y="107"/>
                            <a:pt x="213" y="105"/>
                            <a:pt x="213" y="97"/>
                          </a:cubicBezTo>
                          <a:cubicBezTo>
                            <a:pt x="213" y="91"/>
                            <a:pt x="216" y="86"/>
                            <a:pt x="219" y="82"/>
                          </a:cubicBezTo>
                          <a:cubicBezTo>
                            <a:pt x="221" y="80"/>
                            <a:pt x="223" y="77"/>
                            <a:pt x="223" y="74"/>
                          </a:cubicBezTo>
                          <a:cubicBezTo>
                            <a:pt x="223" y="71"/>
                            <a:pt x="221" y="70"/>
                            <a:pt x="217" y="69"/>
                          </a:cubicBezTo>
                          <a:cubicBezTo>
                            <a:pt x="215" y="68"/>
                            <a:pt x="213" y="68"/>
                            <a:pt x="212" y="67"/>
                          </a:cubicBezTo>
                          <a:cubicBezTo>
                            <a:pt x="209" y="64"/>
                            <a:pt x="206" y="58"/>
                            <a:pt x="205" y="55"/>
                          </a:cubicBezTo>
                          <a:cubicBezTo>
                            <a:pt x="201" y="54"/>
                            <a:pt x="199" y="52"/>
                            <a:pt x="197" y="49"/>
                          </a:cubicBezTo>
                          <a:cubicBezTo>
                            <a:pt x="194" y="47"/>
                            <a:pt x="192" y="44"/>
                            <a:pt x="186" y="44"/>
                          </a:cubicBezTo>
                          <a:cubicBezTo>
                            <a:pt x="182" y="44"/>
                            <a:pt x="180" y="45"/>
                            <a:pt x="177" y="45"/>
                          </a:cubicBezTo>
                          <a:cubicBezTo>
                            <a:pt x="174" y="46"/>
                            <a:pt x="171" y="46"/>
                            <a:pt x="167" y="46"/>
                          </a:cubicBezTo>
                          <a:cubicBezTo>
                            <a:pt x="163" y="46"/>
                            <a:pt x="162" y="41"/>
                            <a:pt x="162" y="39"/>
                          </a:cubicBezTo>
                          <a:lnTo>
                            <a:pt x="162" y="26"/>
                          </a:lnTo>
                          <a:cubicBezTo>
                            <a:pt x="162" y="23"/>
                            <a:pt x="160" y="22"/>
                            <a:pt x="159" y="20"/>
                          </a:cubicBezTo>
                          <a:cubicBezTo>
                            <a:pt x="158" y="19"/>
                            <a:pt x="156" y="17"/>
                            <a:pt x="156" y="14"/>
                          </a:cubicBezTo>
                          <a:cubicBezTo>
                            <a:pt x="153" y="14"/>
                            <a:pt x="152" y="12"/>
                            <a:pt x="150" y="10"/>
                          </a:cubicBezTo>
                          <a:cubicBezTo>
                            <a:pt x="148" y="9"/>
                            <a:pt x="146" y="7"/>
                            <a:pt x="144" y="7"/>
                          </a:cubicBezTo>
                          <a:cubicBezTo>
                            <a:pt x="139" y="7"/>
                            <a:pt x="136" y="10"/>
                            <a:pt x="132" y="13"/>
                          </a:cubicBezTo>
                          <a:cubicBezTo>
                            <a:pt x="130" y="16"/>
                            <a:pt x="127" y="19"/>
                            <a:pt x="123" y="19"/>
                          </a:cubicBezTo>
                          <a:cubicBezTo>
                            <a:pt x="118" y="19"/>
                            <a:pt x="114" y="16"/>
                            <a:pt x="111" y="14"/>
                          </a:cubicBezTo>
                          <a:cubicBezTo>
                            <a:pt x="108" y="12"/>
                            <a:pt x="104" y="9"/>
                            <a:pt x="98" y="9"/>
                          </a:cubicBezTo>
                          <a:cubicBezTo>
                            <a:pt x="90" y="9"/>
                            <a:pt x="84" y="8"/>
                            <a:pt x="78" y="4"/>
                          </a:cubicBezTo>
                          <a:lnTo>
                            <a:pt x="65" y="4"/>
                          </a:lnTo>
                          <a:cubicBezTo>
                            <a:pt x="64" y="3"/>
                            <a:pt x="62" y="3"/>
                            <a:pt x="61" y="2"/>
                          </a:cubicBezTo>
                          <a:cubicBezTo>
                            <a:pt x="58" y="1"/>
                            <a:pt x="55" y="0"/>
                            <a:pt x="52" y="0"/>
                          </a:cubicBezTo>
                          <a:cubicBezTo>
                            <a:pt x="44" y="0"/>
                            <a:pt x="40" y="11"/>
                            <a:pt x="37" y="20"/>
                          </a:cubicBezTo>
                          <a:cubicBezTo>
                            <a:pt x="36" y="25"/>
                            <a:pt x="34" y="29"/>
                            <a:pt x="32" y="32"/>
                          </a:cubicBezTo>
                          <a:cubicBezTo>
                            <a:pt x="30" y="35"/>
                            <a:pt x="27" y="36"/>
                            <a:pt x="24" y="38"/>
                          </a:cubicBezTo>
                          <a:cubicBezTo>
                            <a:pt x="20" y="39"/>
                            <a:pt x="18" y="40"/>
                            <a:pt x="16" y="43"/>
                          </a:cubicBezTo>
                          <a:cubicBezTo>
                            <a:pt x="14" y="46"/>
                            <a:pt x="13" y="48"/>
                            <a:pt x="13" y="50"/>
                          </a:cubicBezTo>
                          <a:cubicBezTo>
                            <a:pt x="12" y="53"/>
                            <a:pt x="11" y="57"/>
                            <a:pt x="9" y="60"/>
                          </a:cubicBezTo>
                          <a:lnTo>
                            <a:pt x="8" y="61"/>
                          </a:lnTo>
                          <a:lnTo>
                            <a:pt x="4" y="60"/>
                          </a:lnTo>
                          <a:lnTo>
                            <a:pt x="5" y="63"/>
                          </a:lnTo>
                          <a:cubicBezTo>
                            <a:pt x="6" y="63"/>
                            <a:pt x="6" y="63"/>
                            <a:pt x="6" y="63"/>
                          </a:cubicBezTo>
                          <a:cubicBezTo>
                            <a:pt x="7" y="64"/>
                            <a:pt x="6" y="65"/>
                            <a:pt x="6" y="65"/>
                          </a:cubicBezTo>
                          <a:cubicBezTo>
                            <a:pt x="6" y="65"/>
                            <a:pt x="6" y="66"/>
                            <a:pt x="6" y="67"/>
                          </a:cubicBezTo>
                          <a:cubicBezTo>
                            <a:pt x="6" y="69"/>
                            <a:pt x="4" y="70"/>
                            <a:pt x="3" y="71"/>
                          </a:cubicBezTo>
                          <a:cubicBezTo>
                            <a:pt x="2" y="73"/>
                            <a:pt x="0" y="74"/>
                            <a:pt x="0" y="77"/>
                          </a:cubicBezTo>
                          <a:cubicBezTo>
                            <a:pt x="0" y="80"/>
                            <a:pt x="2" y="83"/>
                            <a:pt x="4" y="86"/>
                          </a:cubicBezTo>
                          <a:cubicBezTo>
                            <a:pt x="5" y="87"/>
                            <a:pt x="6" y="89"/>
                            <a:pt x="6" y="90"/>
                          </a:cubicBezTo>
                          <a:lnTo>
                            <a:pt x="6" y="90"/>
                          </a:lnTo>
                          <a:lnTo>
                            <a:pt x="6" y="103"/>
                          </a:lnTo>
                          <a:cubicBezTo>
                            <a:pt x="7" y="104"/>
                            <a:pt x="8" y="105"/>
                            <a:pt x="9" y="107"/>
                          </a:cubicBezTo>
                          <a:cubicBezTo>
                            <a:pt x="9" y="107"/>
                            <a:pt x="10" y="107"/>
                            <a:pt x="10" y="108"/>
                          </a:cubicBezTo>
                          <a:lnTo>
                            <a:pt x="18" y="110"/>
                          </a:lnTo>
                          <a:lnTo>
                            <a:pt x="18" y="111"/>
                          </a:lnTo>
                          <a:cubicBezTo>
                            <a:pt x="19" y="113"/>
                            <a:pt x="32" y="115"/>
                            <a:pt x="36" y="116"/>
                          </a:cubicBezTo>
                          <a:cubicBezTo>
                            <a:pt x="38" y="116"/>
                            <a:pt x="39" y="116"/>
                            <a:pt x="40" y="116"/>
                          </a:cubicBezTo>
                          <a:cubicBezTo>
                            <a:pt x="49" y="118"/>
                            <a:pt x="57" y="122"/>
                            <a:pt x="64" y="126"/>
                          </a:cubicBezTo>
                          <a:cubicBezTo>
                            <a:pt x="65" y="127"/>
                            <a:pt x="66" y="127"/>
                            <a:pt x="66" y="128"/>
                          </a:cubicBezTo>
                          <a:cubicBezTo>
                            <a:pt x="70" y="130"/>
                            <a:pt x="71" y="134"/>
                            <a:pt x="72" y="137"/>
                          </a:cubicBezTo>
                          <a:cubicBezTo>
                            <a:pt x="73" y="140"/>
                            <a:pt x="73" y="142"/>
                            <a:pt x="75" y="144"/>
                          </a:cubicBezTo>
                          <a:cubicBezTo>
                            <a:pt x="76" y="145"/>
                            <a:pt x="77" y="145"/>
                            <a:pt x="81" y="145"/>
                          </a:cubicBezTo>
                          <a:cubicBezTo>
                            <a:pt x="83" y="145"/>
                            <a:pt x="84" y="145"/>
                            <a:pt x="85" y="145"/>
                          </a:cubicBezTo>
                          <a:cubicBezTo>
                            <a:pt x="87" y="145"/>
                            <a:pt x="88" y="145"/>
                            <a:pt x="89" y="145"/>
                          </a:cubicBezTo>
                          <a:cubicBezTo>
                            <a:pt x="92" y="145"/>
                            <a:pt x="94" y="147"/>
                            <a:pt x="97" y="149"/>
                          </a:cubicBezTo>
                          <a:cubicBezTo>
                            <a:pt x="100" y="151"/>
                            <a:pt x="104" y="153"/>
                            <a:pt x="109" y="153"/>
                          </a:cubicBezTo>
                          <a:cubicBezTo>
                            <a:pt x="112" y="153"/>
                            <a:pt x="114" y="153"/>
                            <a:pt x="116" y="152"/>
                          </a:cubicBezTo>
                          <a:cubicBezTo>
                            <a:pt x="118" y="151"/>
                            <a:pt x="120" y="149"/>
                            <a:pt x="123" y="149"/>
                          </a:cubicBezTo>
                          <a:cubicBezTo>
                            <a:pt x="127" y="149"/>
                            <a:pt x="129" y="152"/>
                            <a:pt x="129" y="155"/>
                          </a:cubicBezTo>
                          <a:cubicBezTo>
                            <a:pt x="129" y="157"/>
                            <a:pt x="128" y="158"/>
                            <a:pt x="127" y="159"/>
                          </a:cubicBezTo>
                          <a:cubicBezTo>
                            <a:pt x="127" y="160"/>
                            <a:pt x="126" y="161"/>
                            <a:pt x="126" y="162"/>
                          </a:cubicBezTo>
                          <a:cubicBezTo>
                            <a:pt x="126" y="163"/>
                            <a:pt x="127" y="164"/>
                            <a:pt x="128" y="165"/>
                          </a:cubicBezTo>
                          <a:cubicBezTo>
                            <a:pt x="129" y="166"/>
                            <a:pt x="130" y="168"/>
                            <a:pt x="130" y="170"/>
                          </a:cubicBezTo>
                          <a:cubicBezTo>
                            <a:pt x="130" y="172"/>
                            <a:pt x="130" y="174"/>
                            <a:pt x="129" y="175"/>
                          </a:cubicBezTo>
                          <a:cubicBezTo>
                            <a:pt x="129" y="176"/>
                            <a:pt x="129" y="177"/>
                            <a:pt x="129" y="178"/>
                          </a:cubicBezTo>
                          <a:lnTo>
                            <a:pt x="131" y="178"/>
                          </a:lnTo>
                          <a:cubicBezTo>
                            <a:pt x="132" y="171"/>
                            <a:pt x="138" y="167"/>
                            <a:pt x="147" y="167"/>
                          </a:cubicBezTo>
                          <a:lnTo>
                            <a:pt x="147" y="165"/>
                          </a:lnTo>
                          <a:lnTo>
                            <a:pt x="148" y="165"/>
                          </a:lnTo>
                          <a:cubicBezTo>
                            <a:pt x="150" y="165"/>
                            <a:pt x="152" y="164"/>
                            <a:pt x="154" y="164"/>
                          </a:cubicBezTo>
                          <a:cubicBezTo>
                            <a:pt x="156" y="163"/>
                            <a:pt x="158" y="162"/>
                            <a:pt x="161" y="162"/>
                          </a:cubicBezTo>
                          <a:cubicBezTo>
                            <a:pt x="165" y="162"/>
                            <a:pt x="167" y="159"/>
                            <a:pt x="170" y="157"/>
                          </a:cubicBezTo>
                          <a:cubicBezTo>
                            <a:pt x="172" y="154"/>
                            <a:pt x="174" y="152"/>
                            <a:pt x="177" y="152"/>
                          </a:cubicBezTo>
                          <a:cubicBezTo>
                            <a:pt x="179" y="152"/>
                            <a:pt x="180" y="151"/>
                            <a:pt x="181" y="151"/>
                          </a:cubicBezTo>
                          <a:cubicBezTo>
                            <a:pt x="183" y="150"/>
                            <a:pt x="184" y="149"/>
                            <a:pt x="187" y="149"/>
                          </a:cubicBezTo>
                          <a:cubicBezTo>
                            <a:pt x="189" y="149"/>
                            <a:pt x="191" y="151"/>
                            <a:pt x="192" y="152"/>
                          </a:cubicBezTo>
                          <a:cubicBezTo>
                            <a:pt x="192" y="153"/>
                            <a:pt x="193" y="153"/>
                            <a:pt x="193" y="153"/>
                          </a:cubicBezTo>
                          <a:lnTo>
                            <a:pt x="195" y="153"/>
                          </a:lnTo>
                          <a:lnTo>
                            <a:pt x="195" y="150"/>
                          </a:lnTo>
                          <a:lnTo>
                            <a:pt x="203" y="150"/>
                          </a:lnTo>
                          <a:cubicBezTo>
                            <a:pt x="203" y="151"/>
                            <a:pt x="204" y="151"/>
                            <a:pt x="204" y="1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4" name="Freeform 1172">
                      <a:extLst>
                        <a:ext uri="{FF2B5EF4-FFF2-40B4-BE49-F238E27FC236}">
                          <a16:creationId xmlns:a16="http://schemas.microsoft.com/office/drawing/2014/main" id="{61F8E6EF-6BEB-642D-4212-BECD6F4B9C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765936"/>
                      <a:ext cx="46987" cy="46987"/>
                    </a:xfrm>
                    <a:custGeom>
                      <a:avLst/>
                      <a:gdLst>
                        <a:gd name="T0" fmla="*/ 105 w 113"/>
                        <a:gd name="T1" fmla="*/ 61 h 112"/>
                        <a:gd name="T2" fmla="*/ 96 w 113"/>
                        <a:gd name="T3" fmla="*/ 50 h 112"/>
                        <a:gd name="T4" fmla="*/ 93 w 113"/>
                        <a:gd name="T5" fmla="*/ 38 h 112"/>
                        <a:gd name="T6" fmla="*/ 92 w 113"/>
                        <a:gd name="T7" fmla="*/ 39 h 112"/>
                        <a:gd name="T8" fmla="*/ 86 w 113"/>
                        <a:gd name="T9" fmla="*/ 44 h 112"/>
                        <a:gd name="T10" fmla="*/ 75 w 113"/>
                        <a:gd name="T11" fmla="*/ 38 h 112"/>
                        <a:gd name="T12" fmla="*/ 76 w 113"/>
                        <a:gd name="T13" fmla="*/ 33 h 112"/>
                        <a:gd name="T14" fmla="*/ 76 w 113"/>
                        <a:gd name="T15" fmla="*/ 31 h 112"/>
                        <a:gd name="T16" fmla="*/ 76 w 113"/>
                        <a:gd name="T17" fmla="*/ 29 h 112"/>
                        <a:gd name="T18" fmla="*/ 74 w 113"/>
                        <a:gd name="T19" fmla="*/ 26 h 112"/>
                        <a:gd name="T20" fmla="*/ 85 w 113"/>
                        <a:gd name="T21" fmla="*/ 12 h 112"/>
                        <a:gd name="T22" fmla="*/ 73 w 113"/>
                        <a:gd name="T23" fmla="*/ 5 h 112"/>
                        <a:gd name="T24" fmla="*/ 60 w 113"/>
                        <a:gd name="T25" fmla="*/ 0 h 112"/>
                        <a:gd name="T26" fmla="*/ 52 w 113"/>
                        <a:gd name="T27" fmla="*/ 6 h 112"/>
                        <a:gd name="T28" fmla="*/ 54 w 113"/>
                        <a:gd name="T29" fmla="*/ 11 h 112"/>
                        <a:gd name="T30" fmla="*/ 56 w 113"/>
                        <a:gd name="T31" fmla="*/ 17 h 112"/>
                        <a:gd name="T32" fmla="*/ 39 w 113"/>
                        <a:gd name="T33" fmla="*/ 26 h 112"/>
                        <a:gd name="T34" fmla="*/ 34 w 113"/>
                        <a:gd name="T35" fmla="*/ 27 h 112"/>
                        <a:gd name="T36" fmla="*/ 30 w 113"/>
                        <a:gd name="T37" fmla="*/ 29 h 112"/>
                        <a:gd name="T38" fmla="*/ 27 w 113"/>
                        <a:gd name="T39" fmla="*/ 30 h 112"/>
                        <a:gd name="T40" fmla="*/ 24 w 113"/>
                        <a:gd name="T41" fmla="*/ 32 h 112"/>
                        <a:gd name="T42" fmla="*/ 0 w 113"/>
                        <a:gd name="T43" fmla="*/ 45 h 112"/>
                        <a:gd name="T44" fmla="*/ 4 w 113"/>
                        <a:gd name="T45" fmla="*/ 49 h 112"/>
                        <a:gd name="T46" fmla="*/ 10 w 113"/>
                        <a:gd name="T47" fmla="*/ 54 h 112"/>
                        <a:gd name="T48" fmla="*/ 4 w 113"/>
                        <a:gd name="T49" fmla="*/ 61 h 112"/>
                        <a:gd name="T50" fmla="*/ 2 w 113"/>
                        <a:gd name="T51" fmla="*/ 63 h 112"/>
                        <a:gd name="T52" fmla="*/ 1 w 113"/>
                        <a:gd name="T53" fmla="*/ 64 h 112"/>
                        <a:gd name="T54" fmla="*/ 0 w 113"/>
                        <a:gd name="T55" fmla="*/ 65 h 112"/>
                        <a:gd name="T56" fmla="*/ 9 w 113"/>
                        <a:gd name="T57" fmla="*/ 75 h 112"/>
                        <a:gd name="T58" fmla="*/ 13 w 113"/>
                        <a:gd name="T59" fmla="*/ 76 h 112"/>
                        <a:gd name="T60" fmla="*/ 15 w 113"/>
                        <a:gd name="T61" fmla="*/ 85 h 112"/>
                        <a:gd name="T62" fmla="*/ 15 w 113"/>
                        <a:gd name="T63" fmla="*/ 88 h 112"/>
                        <a:gd name="T64" fmla="*/ 30 w 113"/>
                        <a:gd name="T65" fmla="*/ 95 h 112"/>
                        <a:gd name="T66" fmla="*/ 32 w 113"/>
                        <a:gd name="T67" fmla="*/ 96 h 112"/>
                        <a:gd name="T68" fmla="*/ 36 w 113"/>
                        <a:gd name="T69" fmla="*/ 100 h 112"/>
                        <a:gd name="T70" fmla="*/ 42 w 113"/>
                        <a:gd name="T71" fmla="*/ 96 h 112"/>
                        <a:gd name="T72" fmla="*/ 51 w 113"/>
                        <a:gd name="T73" fmla="*/ 91 h 112"/>
                        <a:gd name="T74" fmla="*/ 52 w 113"/>
                        <a:gd name="T75" fmla="*/ 91 h 112"/>
                        <a:gd name="T76" fmla="*/ 52 w 113"/>
                        <a:gd name="T77" fmla="*/ 92 h 112"/>
                        <a:gd name="T78" fmla="*/ 52 w 113"/>
                        <a:gd name="T79" fmla="*/ 102 h 112"/>
                        <a:gd name="T80" fmla="*/ 55 w 113"/>
                        <a:gd name="T81" fmla="*/ 107 h 112"/>
                        <a:gd name="T82" fmla="*/ 58 w 113"/>
                        <a:gd name="T83" fmla="*/ 111 h 112"/>
                        <a:gd name="T84" fmla="*/ 74 w 113"/>
                        <a:gd name="T85" fmla="*/ 107 h 112"/>
                        <a:gd name="T86" fmla="*/ 90 w 113"/>
                        <a:gd name="T87" fmla="*/ 97 h 112"/>
                        <a:gd name="T88" fmla="*/ 99 w 113"/>
                        <a:gd name="T89" fmla="*/ 96 h 112"/>
                        <a:gd name="T90" fmla="*/ 108 w 113"/>
                        <a:gd name="T91" fmla="*/ 90 h 112"/>
                        <a:gd name="T92" fmla="*/ 109 w 113"/>
                        <a:gd name="T93" fmla="*/ 89 h 112"/>
                        <a:gd name="T94" fmla="*/ 104 w 113"/>
                        <a:gd name="T95" fmla="*/ 79 h 112"/>
                        <a:gd name="T96" fmla="*/ 110 w 113"/>
                        <a:gd name="T97" fmla="*/ 71 h 112"/>
                        <a:gd name="T98" fmla="*/ 110 w 113"/>
                        <a:gd name="T99" fmla="*/ 70 h 112"/>
                        <a:gd name="T100" fmla="*/ 113 w 113"/>
                        <a:gd name="T101" fmla="*/ 70 h 112"/>
                        <a:gd name="T102" fmla="*/ 105 w 113"/>
                        <a:gd name="T103" fmla="*/ 61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13" h="112">
                          <a:moveTo>
                            <a:pt x="105" y="61"/>
                          </a:moveTo>
                          <a:cubicBezTo>
                            <a:pt x="101" y="58"/>
                            <a:pt x="97" y="55"/>
                            <a:pt x="96" y="50"/>
                          </a:cubicBezTo>
                          <a:cubicBezTo>
                            <a:pt x="96" y="45"/>
                            <a:pt x="94" y="41"/>
                            <a:pt x="93" y="38"/>
                          </a:cubicBezTo>
                          <a:cubicBezTo>
                            <a:pt x="92" y="38"/>
                            <a:pt x="92" y="39"/>
                            <a:pt x="92" y="39"/>
                          </a:cubicBezTo>
                          <a:cubicBezTo>
                            <a:pt x="91" y="41"/>
                            <a:pt x="88" y="44"/>
                            <a:pt x="86" y="44"/>
                          </a:cubicBezTo>
                          <a:cubicBezTo>
                            <a:pt x="82" y="44"/>
                            <a:pt x="75" y="41"/>
                            <a:pt x="75" y="38"/>
                          </a:cubicBezTo>
                          <a:cubicBezTo>
                            <a:pt x="75" y="36"/>
                            <a:pt x="75" y="34"/>
                            <a:pt x="76" y="33"/>
                          </a:cubicBezTo>
                          <a:cubicBezTo>
                            <a:pt x="76" y="32"/>
                            <a:pt x="76" y="32"/>
                            <a:pt x="76" y="31"/>
                          </a:cubicBezTo>
                          <a:lnTo>
                            <a:pt x="76" y="29"/>
                          </a:lnTo>
                          <a:cubicBezTo>
                            <a:pt x="76" y="29"/>
                            <a:pt x="74" y="28"/>
                            <a:pt x="74" y="26"/>
                          </a:cubicBezTo>
                          <a:cubicBezTo>
                            <a:pt x="74" y="19"/>
                            <a:pt x="80" y="15"/>
                            <a:pt x="85" y="12"/>
                          </a:cubicBezTo>
                          <a:cubicBezTo>
                            <a:pt x="86" y="6"/>
                            <a:pt x="81" y="6"/>
                            <a:pt x="73" y="5"/>
                          </a:cubicBezTo>
                          <a:cubicBezTo>
                            <a:pt x="68" y="4"/>
                            <a:pt x="63" y="3"/>
                            <a:pt x="60" y="0"/>
                          </a:cubicBezTo>
                          <a:cubicBezTo>
                            <a:pt x="55" y="1"/>
                            <a:pt x="52" y="3"/>
                            <a:pt x="52" y="6"/>
                          </a:cubicBezTo>
                          <a:cubicBezTo>
                            <a:pt x="52" y="8"/>
                            <a:pt x="53" y="10"/>
                            <a:pt x="54" y="11"/>
                          </a:cubicBezTo>
                          <a:cubicBezTo>
                            <a:pt x="55" y="13"/>
                            <a:pt x="56" y="14"/>
                            <a:pt x="56" y="17"/>
                          </a:cubicBezTo>
                          <a:cubicBezTo>
                            <a:pt x="56" y="24"/>
                            <a:pt x="47" y="25"/>
                            <a:pt x="39" y="26"/>
                          </a:cubicBezTo>
                          <a:cubicBezTo>
                            <a:pt x="37" y="27"/>
                            <a:pt x="35" y="27"/>
                            <a:pt x="34" y="27"/>
                          </a:cubicBezTo>
                          <a:cubicBezTo>
                            <a:pt x="32" y="27"/>
                            <a:pt x="31" y="28"/>
                            <a:pt x="30" y="29"/>
                          </a:cubicBezTo>
                          <a:cubicBezTo>
                            <a:pt x="29" y="29"/>
                            <a:pt x="28" y="30"/>
                            <a:pt x="27" y="30"/>
                          </a:cubicBezTo>
                          <a:cubicBezTo>
                            <a:pt x="26" y="30"/>
                            <a:pt x="25" y="31"/>
                            <a:pt x="24" y="32"/>
                          </a:cubicBezTo>
                          <a:cubicBezTo>
                            <a:pt x="5" y="40"/>
                            <a:pt x="0" y="44"/>
                            <a:pt x="0" y="45"/>
                          </a:cubicBezTo>
                          <a:cubicBezTo>
                            <a:pt x="0" y="46"/>
                            <a:pt x="2" y="47"/>
                            <a:pt x="4" y="49"/>
                          </a:cubicBezTo>
                          <a:cubicBezTo>
                            <a:pt x="7" y="50"/>
                            <a:pt x="10" y="51"/>
                            <a:pt x="10" y="54"/>
                          </a:cubicBezTo>
                          <a:cubicBezTo>
                            <a:pt x="10" y="59"/>
                            <a:pt x="7" y="60"/>
                            <a:pt x="4" y="61"/>
                          </a:cubicBezTo>
                          <a:cubicBezTo>
                            <a:pt x="3" y="62"/>
                            <a:pt x="2" y="62"/>
                            <a:pt x="2" y="63"/>
                          </a:cubicBezTo>
                          <a:cubicBezTo>
                            <a:pt x="1" y="63"/>
                            <a:pt x="1" y="64"/>
                            <a:pt x="1" y="64"/>
                          </a:cubicBezTo>
                          <a:cubicBezTo>
                            <a:pt x="0" y="65"/>
                            <a:pt x="0" y="65"/>
                            <a:pt x="0" y="65"/>
                          </a:cubicBezTo>
                          <a:cubicBezTo>
                            <a:pt x="0" y="72"/>
                            <a:pt x="5" y="73"/>
                            <a:pt x="9" y="75"/>
                          </a:cubicBezTo>
                          <a:cubicBezTo>
                            <a:pt x="11" y="75"/>
                            <a:pt x="12" y="76"/>
                            <a:pt x="13" y="76"/>
                          </a:cubicBezTo>
                          <a:cubicBezTo>
                            <a:pt x="16" y="78"/>
                            <a:pt x="16" y="82"/>
                            <a:pt x="15" y="85"/>
                          </a:cubicBezTo>
                          <a:cubicBezTo>
                            <a:pt x="15" y="86"/>
                            <a:pt x="15" y="87"/>
                            <a:pt x="15" y="88"/>
                          </a:cubicBezTo>
                          <a:cubicBezTo>
                            <a:pt x="16" y="93"/>
                            <a:pt x="21" y="95"/>
                            <a:pt x="30" y="95"/>
                          </a:cubicBezTo>
                          <a:cubicBezTo>
                            <a:pt x="31" y="95"/>
                            <a:pt x="32" y="95"/>
                            <a:pt x="32" y="96"/>
                          </a:cubicBezTo>
                          <a:cubicBezTo>
                            <a:pt x="32" y="99"/>
                            <a:pt x="33" y="100"/>
                            <a:pt x="36" y="100"/>
                          </a:cubicBezTo>
                          <a:cubicBezTo>
                            <a:pt x="39" y="100"/>
                            <a:pt x="40" y="99"/>
                            <a:pt x="42" y="96"/>
                          </a:cubicBezTo>
                          <a:cubicBezTo>
                            <a:pt x="44" y="94"/>
                            <a:pt x="46" y="91"/>
                            <a:pt x="51" y="91"/>
                          </a:cubicBezTo>
                          <a:cubicBezTo>
                            <a:pt x="51" y="91"/>
                            <a:pt x="51" y="91"/>
                            <a:pt x="52" y="91"/>
                          </a:cubicBezTo>
                          <a:cubicBezTo>
                            <a:pt x="52" y="92"/>
                            <a:pt x="52" y="92"/>
                            <a:pt x="52" y="92"/>
                          </a:cubicBezTo>
                          <a:lnTo>
                            <a:pt x="52" y="102"/>
                          </a:lnTo>
                          <a:cubicBezTo>
                            <a:pt x="52" y="104"/>
                            <a:pt x="53" y="105"/>
                            <a:pt x="55" y="107"/>
                          </a:cubicBezTo>
                          <a:cubicBezTo>
                            <a:pt x="56" y="108"/>
                            <a:pt x="57" y="109"/>
                            <a:pt x="58" y="111"/>
                          </a:cubicBezTo>
                          <a:cubicBezTo>
                            <a:pt x="60" y="111"/>
                            <a:pt x="70" y="112"/>
                            <a:pt x="74" y="107"/>
                          </a:cubicBezTo>
                          <a:cubicBezTo>
                            <a:pt x="76" y="98"/>
                            <a:pt x="83" y="98"/>
                            <a:pt x="90" y="97"/>
                          </a:cubicBezTo>
                          <a:cubicBezTo>
                            <a:pt x="94" y="97"/>
                            <a:pt x="97" y="97"/>
                            <a:pt x="99" y="96"/>
                          </a:cubicBezTo>
                          <a:cubicBezTo>
                            <a:pt x="102" y="94"/>
                            <a:pt x="105" y="92"/>
                            <a:pt x="108" y="90"/>
                          </a:cubicBezTo>
                          <a:lnTo>
                            <a:pt x="109" y="89"/>
                          </a:lnTo>
                          <a:cubicBezTo>
                            <a:pt x="107" y="87"/>
                            <a:pt x="104" y="83"/>
                            <a:pt x="104" y="79"/>
                          </a:cubicBezTo>
                          <a:cubicBezTo>
                            <a:pt x="104" y="75"/>
                            <a:pt x="106" y="72"/>
                            <a:pt x="110" y="71"/>
                          </a:cubicBezTo>
                          <a:cubicBezTo>
                            <a:pt x="110" y="70"/>
                            <a:pt x="110" y="70"/>
                            <a:pt x="110" y="70"/>
                          </a:cubicBezTo>
                          <a:lnTo>
                            <a:pt x="113" y="70"/>
                          </a:lnTo>
                          <a:cubicBezTo>
                            <a:pt x="112" y="67"/>
                            <a:pt x="109" y="64"/>
                            <a:pt x="105" y="6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5" name="Freeform 1173">
                      <a:extLst>
                        <a:ext uri="{FF2B5EF4-FFF2-40B4-BE49-F238E27FC236}">
                          <a16:creationId xmlns:a16="http://schemas.microsoft.com/office/drawing/2014/main" id="{D575E078-FC60-A0F9-D00D-5D3A518700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9473" y="4749021"/>
                      <a:ext cx="84576" cy="54505"/>
                    </a:xfrm>
                    <a:custGeom>
                      <a:avLst/>
                      <a:gdLst>
                        <a:gd name="T0" fmla="*/ 189 w 197"/>
                        <a:gd name="T1" fmla="*/ 15 h 128"/>
                        <a:gd name="T2" fmla="*/ 187 w 197"/>
                        <a:gd name="T3" fmla="*/ 15 h 128"/>
                        <a:gd name="T4" fmla="*/ 182 w 197"/>
                        <a:gd name="T5" fmla="*/ 17 h 128"/>
                        <a:gd name="T6" fmla="*/ 164 w 197"/>
                        <a:gd name="T7" fmla="*/ 10 h 128"/>
                        <a:gd name="T8" fmla="*/ 159 w 197"/>
                        <a:gd name="T9" fmla="*/ 7 h 128"/>
                        <a:gd name="T10" fmla="*/ 156 w 197"/>
                        <a:gd name="T11" fmla="*/ 4 h 128"/>
                        <a:gd name="T12" fmla="*/ 150 w 197"/>
                        <a:gd name="T13" fmla="*/ 0 h 128"/>
                        <a:gd name="T14" fmla="*/ 146 w 197"/>
                        <a:gd name="T15" fmla="*/ 1 h 128"/>
                        <a:gd name="T16" fmla="*/ 144 w 197"/>
                        <a:gd name="T17" fmla="*/ 2 h 128"/>
                        <a:gd name="T18" fmla="*/ 144 w 197"/>
                        <a:gd name="T19" fmla="*/ 7 h 128"/>
                        <a:gd name="T20" fmla="*/ 143 w 197"/>
                        <a:gd name="T21" fmla="*/ 7 h 128"/>
                        <a:gd name="T22" fmla="*/ 111 w 197"/>
                        <a:gd name="T23" fmla="*/ 14 h 128"/>
                        <a:gd name="T24" fmla="*/ 110 w 197"/>
                        <a:gd name="T25" fmla="*/ 20 h 128"/>
                        <a:gd name="T26" fmla="*/ 108 w 197"/>
                        <a:gd name="T27" fmla="*/ 27 h 128"/>
                        <a:gd name="T28" fmla="*/ 105 w 197"/>
                        <a:gd name="T29" fmla="*/ 28 h 128"/>
                        <a:gd name="T30" fmla="*/ 101 w 197"/>
                        <a:gd name="T31" fmla="*/ 31 h 128"/>
                        <a:gd name="T32" fmla="*/ 63 w 197"/>
                        <a:gd name="T33" fmla="*/ 69 h 128"/>
                        <a:gd name="T34" fmla="*/ 52 w 197"/>
                        <a:gd name="T35" fmla="*/ 65 h 128"/>
                        <a:gd name="T36" fmla="*/ 39 w 197"/>
                        <a:gd name="T37" fmla="*/ 65 h 128"/>
                        <a:gd name="T38" fmla="*/ 39 w 197"/>
                        <a:gd name="T39" fmla="*/ 64 h 128"/>
                        <a:gd name="T40" fmla="*/ 32 w 197"/>
                        <a:gd name="T41" fmla="*/ 57 h 128"/>
                        <a:gd name="T42" fmla="*/ 31 w 197"/>
                        <a:gd name="T43" fmla="*/ 57 h 128"/>
                        <a:gd name="T44" fmla="*/ 26 w 197"/>
                        <a:gd name="T45" fmla="*/ 58 h 128"/>
                        <a:gd name="T46" fmla="*/ 25 w 197"/>
                        <a:gd name="T47" fmla="*/ 62 h 128"/>
                        <a:gd name="T48" fmla="*/ 26 w 197"/>
                        <a:gd name="T49" fmla="*/ 64 h 128"/>
                        <a:gd name="T50" fmla="*/ 10 w 197"/>
                        <a:gd name="T51" fmla="*/ 76 h 128"/>
                        <a:gd name="T52" fmla="*/ 4 w 197"/>
                        <a:gd name="T53" fmla="*/ 74 h 128"/>
                        <a:gd name="T54" fmla="*/ 0 w 197"/>
                        <a:gd name="T55" fmla="*/ 74 h 128"/>
                        <a:gd name="T56" fmla="*/ 0 w 197"/>
                        <a:gd name="T57" fmla="*/ 77 h 128"/>
                        <a:gd name="T58" fmla="*/ 4 w 197"/>
                        <a:gd name="T59" fmla="*/ 89 h 128"/>
                        <a:gd name="T60" fmla="*/ 12 w 197"/>
                        <a:gd name="T61" fmla="*/ 99 h 128"/>
                        <a:gd name="T62" fmla="*/ 20 w 197"/>
                        <a:gd name="T63" fmla="*/ 112 h 128"/>
                        <a:gd name="T64" fmla="*/ 19 w 197"/>
                        <a:gd name="T65" fmla="*/ 113 h 128"/>
                        <a:gd name="T66" fmla="*/ 15 w 197"/>
                        <a:gd name="T67" fmla="*/ 113 h 128"/>
                        <a:gd name="T68" fmla="*/ 11 w 197"/>
                        <a:gd name="T69" fmla="*/ 119 h 128"/>
                        <a:gd name="T70" fmla="*/ 15 w 197"/>
                        <a:gd name="T71" fmla="*/ 126 h 128"/>
                        <a:gd name="T72" fmla="*/ 16 w 197"/>
                        <a:gd name="T73" fmla="*/ 128 h 128"/>
                        <a:gd name="T74" fmla="*/ 28 w 197"/>
                        <a:gd name="T75" fmla="*/ 119 h 128"/>
                        <a:gd name="T76" fmla="*/ 57 w 197"/>
                        <a:gd name="T77" fmla="*/ 101 h 128"/>
                        <a:gd name="T78" fmla="*/ 75 w 197"/>
                        <a:gd name="T79" fmla="*/ 99 h 128"/>
                        <a:gd name="T80" fmla="*/ 109 w 197"/>
                        <a:gd name="T81" fmla="*/ 107 h 128"/>
                        <a:gd name="T82" fmla="*/ 110 w 197"/>
                        <a:gd name="T83" fmla="*/ 111 h 128"/>
                        <a:gd name="T84" fmla="*/ 112 w 197"/>
                        <a:gd name="T85" fmla="*/ 118 h 128"/>
                        <a:gd name="T86" fmla="*/ 139 w 197"/>
                        <a:gd name="T87" fmla="*/ 123 h 128"/>
                        <a:gd name="T88" fmla="*/ 144 w 197"/>
                        <a:gd name="T89" fmla="*/ 123 h 128"/>
                        <a:gd name="T90" fmla="*/ 188 w 197"/>
                        <a:gd name="T91" fmla="*/ 101 h 128"/>
                        <a:gd name="T92" fmla="*/ 184 w 197"/>
                        <a:gd name="T93" fmla="*/ 96 h 128"/>
                        <a:gd name="T94" fmla="*/ 176 w 197"/>
                        <a:gd name="T95" fmla="*/ 83 h 128"/>
                        <a:gd name="T96" fmla="*/ 188 w 197"/>
                        <a:gd name="T97" fmla="*/ 56 h 128"/>
                        <a:gd name="T98" fmla="*/ 193 w 197"/>
                        <a:gd name="T99" fmla="*/ 48 h 128"/>
                        <a:gd name="T100" fmla="*/ 191 w 197"/>
                        <a:gd name="T101" fmla="*/ 46 h 128"/>
                        <a:gd name="T102" fmla="*/ 185 w 197"/>
                        <a:gd name="T103" fmla="*/ 37 h 128"/>
                        <a:gd name="T104" fmla="*/ 187 w 197"/>
                        <a:gd name="T105" fmla="*/ 32 h 128"/>
                        <a:gd name="T106" fmla="*/ 187 w 197"/>
                        <a:gd name="T107" fmla="*/ 31 h 128"/>
                        <a:gd name="T108" fmla="*/ 188 w 197"/>
                        <a:gd name="T109" fmla="*/ 29 h 128"/>
                        <a:gd name="T110" fmla="*/ 189 w 197"/>
                        <a:gd name="T111" fmla="*/ 29 h 128"/>
                        <a:gd name="T112" fmla="*/ 188 w 197"/>
                        <a:gd name="T113" fmla="*/ 26 h 128"/>
                        <a:gd name="T114" fmla="*/ 187 w 197"/>
                        <a:gd name="T115" fmla="*/ 22 h 128"/>
                        <a:gd name="T116" fmla="*/ 188 w 197"/>
                        <a:gd name="T117" fmla="*/ 21 h 128"/>
                        <a:gd name="T118" fmla="*/ 189 w 197"/>
                        <a:gd name="T119" fmla="*/ 21 h 128"/>
                        <a:gd name="T120" fmla="*/ 197 w 197"/>
                        <a:gd name="T121" fmla="*/ 18 h 128"/>
                        <a:gd name="T122" fmla="*/ 189 w 197"/>
                        <a:gd name="T123" fmla="*/ 15 h 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97" h="128">
                          <a:moveTo>
                            <a:pt x="189" y="15"/>
                          </a:moveTo>
                          <a:cubicBezTo>
                            <a:pt x="189" y="15"/>
                            <a:pt x="188" y="15"/>
                            <a:pt x="187" y="15"/>
                          </a:cubicBezTo>
                          <a:cubicBezTo>
                            <a:pt x="186" y="16"/>
                            <a:pt x="185" y="17"/>
                            <a:pt x="182" y="17"/>
                          </a:cubicBezTo>
                          <a:cubicBezTo>
                            <a:pt x="174" y="17"/>
                            <a:pt x="169" y="13"/>
                            <a:pt x="164" y="10"/>
                          </a:cubicBezTo>
                          <a:cubicBezTo>
                            <a:pt x="163" y="9"/>
                            <a:pt x="161" y="8"/>
                            <a:pt x="159" y="7"/>
                          </a:cubicBezTo>
                          <a:cubicBezTo>
                            <a:pt x="158" y="6"/>
                            <a:pt x="157" y="5"/>
                            <a:pt x="156" y="4"/>
                          </a:cubicBezTo>
                          <a:cubicBezTo>
                            <a:pt x="155" y="2"/>
                            <a:pt x="154" y="0"/>
                            <a:pt x="150" y="0"/>
                          </a:cubicBezTo>
                          <a:cubicBezTo>
                            <a:pt x="149" y="0"/>
                            <a:pt x="148" y="1"/>
                            <a:pt x="146" y="1"/>
                          </a:cubicBezTo>
                          <a:cubicBezTo>
                            <a:pt x="146" y="1"/>
                            <a:pt x="145" y="1"/>
                            <a:pt x="144" y="2"/>
                          </a:cubicBezTo>
                          <a:cubicBezTo>
                            <a:pt x="145" y="3"/>
                            <a:pt x="145" y="4"/>
                            <a:pt x="144" y="7"/>
                          </a:cubicBezTo>
                          <a:cubicBezTo>
                            <a:pt x="143" y="7"/>
                            <a:pt x="143" y="7"/>
                            <a:pt x="143" y="7"/>
                          </a:cubicBezTo>
                          <a:cubicBezTo>
                            <a:pt x="134" y="7"/>
                            <a:pt x="118" y="10"/>
                            <a:pt x="111" y="14"/>
                          </a:cubicBezTo>
                          <a:cubicBezTo>
                            <a:pt x="110" y="15"/>
                            <a:pt x="110" y="18"/>
                            <a:pt x="110" y="20"/>
                          </a:cubicBezTo>
                          <a:cubicBezTo>
                            <a:pt x="109" y="23"/>
                            <a:pt x="109" y="25"/>
                            <a:pt x="108" y="27"/>
                          </a:cubicBezTo>
                          <a:cubicBezTo>
                            <a:pt x="107" y="27"/>
                            <a:pt x="106" y="28"/>
                            <a:pt x="105" y="28"/>
                          </a:cubicBezTo>
                          <a:cubicBezTo>
                            <a:pt x="103" y="29"/>
                            <a:pt x="102" y="30"/>
                            <a:pt x="101" y="31"/>
                          </a:cubicBezTo>
                          <a:cubicBezTo>
                            <a:pt x="94" y="51"/>
                            <a:pt x="84" y="69"/>
                            <a:pt x="63" y="69"/>
                          </a:cubicBezTo>
                          <a:cubicBezTo>
                            <a:pt x="58" y="69"/>
                            <a:pt x="54" y="67"/>
                            <a:pt x="52" y="65"/>
                          </a:cubicBezTo>
                          <a:lnTo>
                            <a:pt x="39" y="65"/>
                          </a:lnTo>
                          <a:cubicBezTo>
                            <a:pt x="39" y="65"/>
                            <a:pt x="39" y="65"/>
                            <a:pt x="39" y="64"/>
                          </a:cubicBezTo>
                          <a:cubicBezTo>
                            <a:pt x="38" y="64"/>
                            <a:pt x="34" y="59"/>
                            <a:pt x="32" y="57"/>
                          </a:cubicBezTo>
                          <a:cubicBezTo>
                            <a:pt x="32" y="57"/>
                            <a:pt x="31" y="57"/>
                            <a:pt x="31" y="57"/>
                          </a:cubicBezTo>
                          <a:cubicBezTo>
                            <a:pt x="29" y="57"/>
                            <a:pt x="27" y="57"/>
                            <a:pt x="26" y="58"/>
                          </a:cubicBezTo>
                          <a:cubicBezTo>
                            <a:pt x="25" y="58"/>
                            <a:pt x="25" y="60"/>
                            <a:pt x="25" y="62"/>
                          </a:cubicBezTo>
                          <a:cubicBezTo>
                            <a:pt x="26" y="63"/>
                            <a:pt x="26" y="64"/>
                            <a:pt x="26" y="64"/>
                          </a:cubicBezTo>
                          <a:cubicBezTo>
                            <a:pt x="25" y="69"/>
                            <a:pt x="17" y="76"/>
                            <a:pt x="10" y="76"/>
                          </a:cubicBezTo>
                          <a:cubicBezTo>
                            <a:pt x="8" y="76"/>
                            <a:pt x="6" y="75"/>
                            <a:pt x="4" y="74"/>
                          </a:cubicBezTo>
                          <a:lnTo>
                            <a:pt x="0" y="74"/>
                          </a:lnTo>
                          <a:lnTo>
                            <a:pt x="0" y="77"/>
                          </a:lnTo>
                          <a:cubicBezTo>
                            <a:pt x="1" y="80"/>
                            <a:pt x="3" y="83"/>
                            <a:pt x="4" y="89"/>
                          </a:cubicBezTo>
                          <a:cubicBezTo>
                            <a:pt x="4" y="94"/>
                            <a:pt x="8" y="96"/>
                            <a:pt x="12" y="99"/>
                          </a:cubicBezTo>
                          <a:cubicBezTo>
                            <a:pt x="16" y="103"/>
                            <a:pt x="20" y="106"/>
                            <a:pt x="20" y="112"/>
                          </a:cubicBezTo>
                          <a:cubicBezTo>
                            <a:pt x="20" y="112"/>
                            <a:pt x="20" y="113"/>
                            <a:pt x="19" y="113"/>
                          </a:cubicBezTo>
                          <a:lnTo>
                            <a:pt x="15" y="113"/>
                          </a:lnTo>
                          <a:cubicBezTo>
                            <a:pt x="13" y="114"/>
                            <a:pt x="11" y="116"/>
                            <a:pt x="11" y="119"/>
                          </a:cubicBezTo>
                          <a:cubicBezTo>
                            <a:pt x="11" y="122"/>
                            <a:pt x="13" y="124"/>
                            <a:pt x="15" y="126"/>
                          </a:cubicBezTo>
                          <a:cubicBezTo>
                            <a:pt x="16" y="127"/>
                            <a:pt x="16" y="127"/>
                            <a:pt x="16" y="128"/>
                          </a:cubicBezTo>
                          <a:cubicBezTo>
                            <a:pt x="21" y="125"/>
                            <a:pt x="24" y="122"/>
                            <a:pt x="28" y="119"/>
                          </a:cubicBezTo>
                          <a:cubicBezTo>
                            <a:pt x="39" y="111"/>
                            <a:pt x="47" y="104"/>
                            <a:pt x="57" y="101"/>
                          </a:cubicBezTo>
                          <a:cubicBezTo>
                            <a:pt x="62" y="99"/>
                            <a:pt x="68" y="99"/>
                            <a:pt x="75" y="99"/>
                          </a:cubicBezTo>
                          <a:cubicBezTo>
                            <a:pt x="89" y="99"/>
                            <a:pt x="105" y="103"/>
                            <a:pt x="109" y="107"/>
                          </a:cubicBezTo>
                          <a:cubicBezTo>
                            <a:pt x="110" y="109"/>
                            <a:pt x="110" y="110"/>
                            <a:pt x="110" y="111"/>
                          </a:cubicBezTo>
                          <a:cubicBezTo>
                            <a:pt x="110" y="114"/>
                            <a:pt x="110" y="116"/>
                            <a:pt x="112" y="118"/>
                          </a:cubicBezTo>
                          <a:cubicBezTo>
                            <a:pt x="116" y="123"/>
                            <a:pt x="128" y="123"/>
                            <a:pt x="139" y="123"/>
                          </a:cubicBezTo>
                          <a:lnTo>
                            <a:pt x="144" y="123"/>
                          </a:lnTo>
                          <a:cubicBezTo>
                            <a:pt x="174" y="123"/>
                            <a:pt x="188" y="121"/>
                            <a:pt x="188" y="101"/>
                          </a:cubicBezTo>
                          <a:cubicBezTo>
                            <a:pt x="188" y="100"/>
                            <a:pt x="186" y="98"/>
                            <a:pt x="184" y="96"/>
                          </a:cubicBezTo>
                          <a:cubicBezTo>
                            <a:pt x="180" y="93"/>
                            <a:pt x="176" y="89"/>
                            <a:pt x="176" y="83"/>
                          </a:cubicBezTo>
                          <a:cubicBezTo>
                            <a:pt x="176" y="73"/>
                            <a:pt x="182" y="64"/>
                            <a:pt x="188" y="56"/>
                          </a:cubicBezTo>
                          <a:cubicBezTo>
                            <a:pt x="190" y="53"/>
                            <a:pt x="192" y="51"/>
                            <a:pt x="193" y="48"/>
                          </a:cubicBezTo>
                          <a:cubicBezTo>
                            <a:pt x="193" y="48"/>
                            <a:pt x="192" y="47"/>
                            <a:pt x="191" y="46"/>
                          </a:cubicBezTo>
                          <a:cubicBezTo>
                            <a:pt x="189" y="44"/>
                            <a:pt x="185" y="41"/>
                            <a:pt x="185" y="37"/>
                          </a:cubicBezTo>
                          <a:cubicBezTo>
                            <a:pt x="185" y="35"/>
                            <a:pt x="186" y="33"/>
                            <a:pt x="187" y="32"/>
                          </a:cubicBezTo>
                          <a:cubicBezTo>
                            <a:pt x="187" y="32"/>
                            <a:pt x="187" y="31"/>
                            <a:pt x="187" y="31"/>
                          </a:cubicBezTo>
                          <a:cubicBezTo>
                            <a:pt x="187" y="30"/>
                            <a:pt x="187" y="30"/>
                            <a:pt x="188" y="29"/>
                          </a:cubicBezTo>
                          <a:cubicBezTo>
                            <a:pt x="188" y="29"/>
                            <a:pt x="188" y="29"/>
                            <a:pt x="189" y="29"/>
                          </a:cubicBezTo>
                          <a:cubicBezTo>
                            <a:pt x="189" y="28"/>
                            <a:pt x="188" y="27"/>
                            <a:pt x="188" y="26"/>
                          </a:cubicBezTo>
                          <a:cubicBezTo>
                            <a:pt x="187" y="25"/>
                            <a:pt x="187" y="23"/>
                            <a:pt x="187" y="22"/>
                          </a:cubicBezTo>
                          <a:cubicBezTo>
                            <a:pt x="187" y="21"/>
                            <a:pt x="187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9" y="21"/>
                          </a:cubicBezTo>
                          <a:cubicBezTo>
                            <a:pt x="192" y="22"/>
                            <a:pt x="195" y="21"/>
                            <a:pt x="197" y="18"/>
                          </a:cubicBezTo>
                          <a:cubicBezTo>
                            <a:pt x="194" y="17"/>
                            <a:pt x="191" y="17"/>
                            <a:pt x="189" y="1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6" name="Freeform 1174">
                      <a:extLst>
                        <a:ext uri="{FF2B5EF4-FFF2-40B4-BE49-F238E27FC236}">
                          <a16:creationId xmlns:a16="http://schemas.microsoft.com/office/drawing/2014/main" id="{2AD4FEAE-95D9-B4D7-B733-F7DB792E15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1955" y="4726468"/>
                      <a:ext cx="31951" cy="56384"/>
                    </a:xfrm>
                    <a:custGeom>
                      <a:avLst/>
                      <a:gdLst>
                        <a:gd name="T0" fmla="*/ 76 w 76"/>
                        <a:gd name="T1" fmla="*/ 66 h 131"/>
                        <a:gd name="T2" fmla="*/ 75 w 76"/>
                        <a:gd name="T3" fmla="*/ 63 h 131"/>
                        <a:gd name="T4" fmla="*/ 73 w 76"/>
                        <a:gd name="T5" fmla="*/ 59 h 131"/>
                        <a:gd name="T6" fmla="*/ 64 w 76"/>
                        <a:gd name="T7" fmla="*/ 39 h 131"/>
                        <a:gd name="T8" fmla="*/ 52 w 76"/>
                        <a:gd name="T9" fmla="*/ 17 h 131"/>
                        <a:gd name="T10" fmla="*/ 50 w 76"/>
                        <a:gd name="T11" fmla="*/ 15 h 131"/>
                        <a:gd name="T12" fmla="*/ 43 w 76"/>
                        <a:gd name="T13" fmla="*/ 12 h 131"/>
                        <a:gd name="T14" fmla="*/ 39 w 76"/>
                        <a:gd name="T15" fmla="*/ 12 h 131"/>
                        <a:gd name="T16" fmla="*/ 32 w 76"/>
                        <a:gd name="T17" fmla="*/ 13 h 131"/>
                        <a:gd name="T18" fmla="*/ 18 w 76"/>
                        <a:gd name="T19" fmla="*/ 0 h 131"/>
                        <a:gd name="T20" fmla="*/ 17 w 76"/>
                        <a:gd name="T21" fmla="*/ 1 h 131"/>
                        <a:gd name="T22" fmla="*/ 14 w 76"/>
                        <a:gd name="T23" fmla="*/ 3 h 131"/>
                        <a:gd name="T24" fmla="*/ 16 w 76"/>
                        <a:gd name="T25" fmla="*/ 10 h 131"/>
                        <a:gd name="T26" fmla="*/ 19 w 76"/>
                        <a:gd name="T27" fmla="*/ 16 h 131"/>
                        <a:gd name="T28" fmla="*/ 16 w 76"/>
                        <a:gd name="T29" fmla="*/ 26 h 131"/>
                        <a:gd name="T30" fmla="*/ 14 w 76"/>
                        <a:gd name="T31" fmla="*/ 33 h 131"/>
                        <a:gd name="T32" fmla="*/ 15 w 76"/>
                        <a:gd name="T33" fmla="*/ 35 h 131"/>
                        <a:gd name="T34" fmla="*/ 16 w 76"/>
                        <a:gd name="T35" fmla="*/ 35 h 131"/>
                        <a:gd name="T36" fmla="*/ 18 w 76"/>
                        <a:gd name="T37" fmla="*/ 34 h 131"/>
                        <a:gd name="T38" fmla="*/ 22 w 76"/>
                        <a:gd name="T39" fmla="*/ 34 h 131"/>
                        <a:gd name="T40" fmla="*/ 31 w 76"/>
                        <a:gd name="T41" fmla="*/ 43 h 131"/>
                        <a:gd name="T42" fmla="*/ 26 w 76"/>
                        <a:gd name="T43" fmla="*/ 54 h 131"/>
                        <a:gd name="T44" fmla="*/ 20 w 76"/>
                        <a:gd name="T45" fmla="*/ 65 h 131"/>
                        <a:gd name="T46" fmla="*/ 23 w 76"/>
                        <a:gd name="T47" fmla="*/ 76 h 131"/>
                        <a:gd name="T48" fmla="*/ 26 w 76"/>
                        <a:gd name="T49" fmla="*/ 86 h 131"/>
                        <a:gd name="T50" fmla="*/ 12 w 76"/>
                        <a:gd name="T51" fmla="*/ 103 h 131"/>
                        <a:gd name="T52" fmla="*/ 0 w 76"/>
                        <a:gd name="T53" fmla="*/ 116 h 131"/>
                        <a:gd name="T54" fmla="*/ 2 w 76"/>
                        <a:gd name="T55" fmla="*/ 117 h 131"/>
                        <a:gd name="T56" fmla="*/ 3 w 76"/>
                        <a:gd name="T57" fmla="*/ 118 h 131"/>
                        <a:gd name="T58" fmla="*/ 3 w 76"/>
                        <a:gd name="T59" fmla="*/ 121 h 131"/>
                        <a:gd name="T60" fmla="*/ 3 w 76"/>
                        <a:gd name="T61" fmla="*/ 122 h 131"/>
                        <a:gd name="T62" fmla="*/ 2 w 76"/>
                        <a:gd name="T63" fmla="*/ 123 h 131"/>
                        <a:gd name="T64" fmla="*/ 1 w 76"/>
                        <a:gd name="T65" fmla="*/ 128 h 131"/>
                        <a:gd name="T66" fmla="*/ 10 w 76"/>
                        <a:gd name="T67" fmla="*/ 131 h 131"/>
                        <a:gd name="T68" fmla="*/ 14 w 76"/>
                        <a:gd name="T69" fmla="*/ 127 h 131"/>
                        <a:gd name="T70" fmla="*/ 16 w 76"/>
                        <a:gd name="T71" fmla="*/ 126 h 131"/>
                        <a:gd name="T72" fmla="*/ 16 w 76"/>
                        <a:gd name="T73" fmla="*/ 123 h 131"/>
                        <a:gd name="T74" fmla="*/ 17 w 76"/>
                        <a:gd name="T75" fmla="*/ 122 h 131"/>
                        <a:gd name="T76" fmla="*/ 24 w 76"/>
                        <a:gd name="T77" fmla="*/ 122 h 131"/>
                        <a:gd name="T78" fmla="*/ 24 w 76"/>
                        <a:gd name="T79" fmla="*/ 122 h 131"/>
                        <a:gd name="T80" fmla="*/ 29 w 76"/>
                        <a:gd name="T81" fmla="*/ 123 h 131"/>
                        <a:gd name="T82" fmla="*/ 42 w 76"/>
                        <a:gd name="T83" fmla="*/ 114 h 131"/>
                        <a:gd name="T84" fmla="*/ 42 w 76"/>
                        <a:gd name="T85" fmla="*/ 112 h 131"/>
                        <a:gd name="T86" fmla="*/ 43 w 76"/>
                        <a:gd name="T87" fmla="*/ 106 h 131"/>
                        <a:gd name="T88" fmla="*/ 49 w 76"/>
                        <a:gd name="T89" fmla="*/ 105 h 131"/>
                        <a:gd name="T90" fmla="*/ 51 w 76"/>
                        <a:gd name="T91" fmla="*/ 105 h 131"/>
                        <a:gd name="T92" fmla="*/ 61 w 76"/>
                        <a:gd name="T93" fmla="*/ 90 h 131"/>
                        <a:gd name="T94" fmla="*/ 68 w 76"/>
                        <a:gd name="T95" fmla="*/ 84 h 131"/>
                        <a:gd name="T96" fmla="*/ 69 w 76"/>
                        <a:gd name="T97" fmla="*/ 79 h 131"/>
                        <a:gd name="T98" fmla="*/ 70 w 76"/>
                        <a:gd name="T99" fmla="*/ 74 h 131"/>
                        <a:gd name="T100" fmla="*/ 73 w 76"/>
                        <a:gd name="T101" fmla="*/ 71 h 131"/>
                        <a:gd name="T102" fmla="*/ 76 w 76"/>
                        <a:gd name="T103" fmla="*/ 66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76" h="131">
                          <a:moveTo>
                            <a:pt x="76" y="66"/>
                          </a:moveTo>
                          <a:cubicBezTo>
                            <a:pt x="76" y="65"/>
                            <a:pt x="75" y="64"/>
                            <a:pt x="75" y="63"/>
                          </a:cubicBezTo>
                          <a:cubicBezTo>
                            <a:pt x="74" y="62"/>
                            <a:pt x="73" y="61"/>
                            <a:pt x="73" y="59"/>
                          </a:cubicBezTo>
                          <a:cubicBezTo>
                            <a:pt x="68" y="54"/>
                            <a:pt x="66" y="46"/>
                            <a:pt x="64" y="39"/>
                          </a:cubicBezTo>
                          <a:cubicBezTo>
                            <a:pt x="62" y="30"/>
                            <a:pt x="60" y="22"/>
                            <a:pt x="52" y="17"/>
                          </a:cubicBezTo>
                          <a:cubicBezTo>
                            <a:pt x="51" y="16"/>
                            <a:pt x="50" y="16"/>
                            <a:pt x="50" y="15"/>
                          </a:cubicBezTo>
                          <a:cubicBezTo>
                            <a:pt x="48" y="13"/>
                            <a:pt x="46" y="12"/>
                            <a:pt x="43" y="12"/>
                          </a:cubicBezTo>
                          <a:cubicBezTo>
                            <a:pt x="42" y="12"/>
                            <a:pt x="40" y="12"/>
                            <a:pt x="39" y="12"/>
                          </a:cubicBezTo>
                          <a:cubicBezTo>
                            <a:pt x="37" y="13"/>
                            <a:pt x="35" y="13"/>
                            <a:pt x="32" y="13"/>
                          </a:cubicBezTo>
                          <a:cubicBezTo>
                            <a:pt x="28" y="13"/>
                            <a:pt x="20" y="5"/>
                            <a:pt x="18" y="0"/>
                          </a:cubicBezTo>
                          <a:cubicBezTo>
                            <a:pt x="18" y="0"/>
                            <a:pt x="17" y="1"/>
                            <a:pt x="17" y="1"/>
                          </a:cubicBezTo>
                          <a:cubicBezTo>
                            <a:pt x="15" y="2"/>
                            <a:pt x="14" y="2"/>
                            <a:pt x="14" y="3"/>
                          </a:cubicBezTo>
                          <a:cubicBezTo>
                            <a:pt x="14" y="6"/>
                            <a:pt x="15" y="8"/>
                            <a:pt x="16" y="10"/>
                          </a:cubicBezTo>
                          <a:cubicBezTo>
                            <a:pt x="17" y="11"/>
                            <a:pt x="19" y="13"/>
                            <a:pt x="19" y="16"/>
                          </a:cubicBezTo>
                          <a:cubicBezTo>
                            <a:pt x="19" y="19"/>
                            <a:pt x="17" y="23"/>
                            <a:pt x="16" y="26"/>
                          </a:cubicBezTo>
                          <a:cubicBezTo>
                            <a:pt x="15" y="28"/>
                            <a:pt x="14" y="31"/>
                            <a:pt x="14" y="33"/>
                          </a:cubicBezTo>
                          <a:cubicBezTo>
                            <a:pt x="14" y="35"/>
                            <a:pt x="14" y="35"/>
                            <a:pt x="15" y="35"/>
                          </a:cubicBezTo>
                          <a:cubicBezTo>
                            <a:pt x="15" y="35"/>
                            <a:pt x="16" y="35"/>
                            <a:pt x="16" y="35"/>
                          </a:cubicBezTo>
                          <a:cubicBezTo>
                            <a:pt x="17" y="35"/>
                            <a:pt x="18" y="34"/>
                            <a:pt x="18" y="34"/>
                          </a:cubicBezTo>
                          <a:cubicBezTo>
                            <a:pt x="19" y="34"/>
                            <a:pt x="20" y="34"/>
                            <a:pt x="22" y="34"/>
                          </a:cubicBezTo>
                          <a:cubicBezTo>
                            <a:pt x="26" y="34"/>
                            <a:pt x="31" y="35"/>
                            <a:pt x="31" y="43"/>
                          </a:cubicBezTo>
                          <a:cubicBezTo>
                            <a:pt x="31" y="47"/>
                            <a:pt x="28" y="51"/>
                            <a:pt x="26" y="54"/>
                          </a:cubicBezTo>
                          <a:cubicBezTo>
                            <a:pt x="23" y="57"/>
                            <a:pt x="20" y="60"/>
                            <a:pt x="20" y="65"/>
                          </a:cubicBezTo>
                          <a:cubicBezTo>
                            <a:pt x="20" y="69"/>
                            <a:pt x="22" y="73"/>
                            <a:pt x="23" y="76"/>
                          </a:cubicBezTo>
                          <a:cubicBezTo>
                            <a:pt x="24" y="80"/>
                            <a:pt x="26" y="83"/>
                            <a:pt x="26" y="86"/>
                          </a:cubicBezTo>
                          <a:cubicBezTo>
                            <a:pt x="26" y="95"/>
                            <a:pt x="18" y="99"/>
                            <a:pt x="12" y="103"/>
                          </a:cubicBezTo>
                          <a:cubicBezTo>
                            <a:pt x="6" y="106"/>
                            <a:pt x="0" y="110"/>
                            <a:pt x="0" y="116"/>
                          </a:cubicBezTo>
                          <a:cubicBezTo>
                            <a:pt x="0" y="116"/>
                            <a:pt x="1" y="117"/>
                            <a:pt x="2" y="117"/>
                          </a:cubicBezTo>
                          <a:cubicBezTo>
                            <a:pt x="2" y="117"/>
                            <a:pt x="3" y="118"/>
                            <a:pt x="3" y="118"/>
                          </a:cubicBezTo>
                          <a:lnTo>
                            <a:pt x="3" y="121"/>
                          </a:lnTo>
                          <a:cubicBezTo>
                            <a:pt x="3" y="122"/>
                            <a:pt x="3" y="122"/>
                            <a:pt x="3" y="122"/>
                          </a:cubicBezTo>
                          <a:cubicBezTo>
                            <a:pt x="3" y="122"/>
                            <a:pt x="2" y="123"/>
                            <a:pt x="2" y="123"/>
                          </a:cubicBezTo>
                          <a:cubicBezTo>
                            <a:pt x="2" y="125"/>
                            <a:pt x="1" y="126"/>
                            <a:pt x="1" y="128"/>
                          </a:cubicBezTo>
                          <a:cubicBezTo>
                            <a:pt x="1" y="129"/>
                            <a:pt x="6" y="131"/>
                            <a:pt x="10" y="131"/>
                          </a:cubicBezTo>
                          <a:cubicBezTo>
                            <a:pt x="11" y="131"/>
                            <a:pt x="13" y="129"/>
                            <a:pt x="14" y="127"/>
                          </a:cubicBezTo>
                          <a:cubicBezTo>
                            <a:pt x="15" y="127"/>
                            <a:pt x="15" y="126"/>
                            <a:pt x="16" y="126"/>
                          </a:cubicBezTo>
                          <a:lnTo>
                            <a:pt x="16" y="123"/>
                          </a:lnTo>
                          <a:cubicBezTo>
                            <a:pt x="16" y="122"/>
                            <a:pt x="17" y="122"/>
                            <a:pt x="17" y="122"/>
                          </a:cubicBezTo>
                          <a:lnTo>
                            <a:pt x="24" y="122"/>
                          </a:lnTo>
                          <a:cubicBezTo>
                            <a:pt x="24" y="122"/>
                            <a:pt x="24" y="122"/>
                            <a:pt x="24" y="122"/>
                          </a:cubicBezTo>
                          <a:cubicBezTo>
                            <a:pt x="26" y="123"/>
                            <a:pt x="27" y="123"/>
                            <a:pt x="29" y="123"/>
                          </a:cubicBezTo>
                          <a:cubicBezTo>
                            <a:pt x="36" y="123"/>
                            <a:pt x="42" y="118"/>
                            <a:pt x="42" y="114"/>
                          </a:cubicBezTo>
                          <a:cubicBezTo>
                            <a:pt x="42" y="114"/>
                            <a:pt x="42" y="113"/>
                            <a:pt x="42" y="112"/>
                          </a:cubicBezTo>
                          <a:cubicBezTo>
                            <a:pt x="42" y="110"/>
                            <a:pt x="42" y="107"/>
                            <a:pt x="43" y="106"/>
                          </a:cubicBezTo>
                          <a:cubicBezTo>
                            <a:pt x="45" y="104"/>
                            <a:pt x="47" y="105"/>
                            <a:pt x="49" y="105"/>
                          </a:cubicBezTo>
                          <a:cubicBezTo>
                            <a:pt x="50" y="105"/>
                            <a:pt x="50" y="105"/>
                            <a:pt x="51" y="105"/>
                          </a:cubicBezTo>
                          <a:cubicBezTo>
                            <a:pt x="51" y="97"/>
                            <a:pt x="57" y="93"/>
                            <a:pt x="61" y="90"/>
                          </a:cubicBezTo>
                          <a:cubicBezTo>
                            <a:pt x="64" y="88"/>
                            <a:pt x="66" y="86"/>
                            <a:pt x="68" y="84"/>
                          </a:cubicBezTo>
                          <a:cubicBezTo>
                            <a:pt x="69" y="82"/>
                            <a:pt x="69" y="81"/>
                            <a:pt x="69" y="79"/>
                          </a:cubicBezTo>
                          <a:cubicBezTo>
                            <a:pt x="69" y="78"/>
                            <a:pt x="69" y="76"/>
                            <a:pt x="70" y="74"/>
                          </a:cubicBezTo>
                          <a:cubicBezTo>
                            <a:pt x="70" y="73"/>
                            <a:pt x="72" y="72"/>
                            <a:pt x="73" y="71"/>
                          </a:cubicBezTo>
                          <a:cubicBezTo>
                            <a:pt x="74" y="69"/>
                            <a:pt x="76" y="68"/>
                            <a:pt x="76" y="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7" name="Freeform 1175">
                      <a:extLst>
                        <a:ext uri="{FF2B5EF4-FFF2-40B4-BE49-F238E27FC236}">
                          <a16:creationId xmlns:a16="http://schemas.microsoft.com/office/drawing/2014/main" id="{B777AF67-0135-0E4A-6B96-D381F7D522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0290" y="4666325"/>
                      <a:ext cx="131562" cy="120286"/>
                    </a:xfrm>
                    <a:custGeom>
                      <a:avLst/>
                      <a:gdLst>
                        <a:gd name="T0" fmla="*/ 302 w 309"/>
                        <a:gd name="T1" fmla="*/ 59 h 283"/>
                        <a:gd name="T2" fmla="*/ 284 w 309"/>
                        <a:gd name="T3" fmla="*/ 54 h 283"/>
                        <a:gd name="T4" fmla="*/ 271 w 309"/>
                        <a:gd name="T5" fmla="*/ 27 h 283"/>
                        <a:gd name="T6" fmla="*/ 264 w 309"/>
                        <a:gd name="T7" fmla="*/ 16 h 283"/>
                        <a:gd name="T8" fmla="*/ 269 w 309"/>
                        <a:gd name="T9" fmla="*/ 0 h 283"/>
                        <a:gd name="T10" fmla="*/ 244 w 309"/>
                        <a:gd name="T11" fmla="*/ 27 h 283"/>
                        <a:gd name="T12" fmla="*/ 232 w 309"/>
                        <a:gd name="T13" fmla="*/ 34 h 283"/>
                        <a:gd name="T14" fmla="*/ 223 w 309"/>
                        <a:gd name="T15" fmla="*/ 35 h 283"/>
                        <a:gd name="T16" fmla="*/ 203 w 309"/>
                        <a:gd name="T17" fmla="*/ 34 h 283"/>
                        <a:gd name="T18" fmla="*/ 194 w 309"/>
                        <a:gd name="T19" fmla="*/ 37 h 283"/>
                        <a:gd name="T20" fmla="*/ 186 w 309"/>
                        <a:gd name="T21" fmla="*/ 42 h 283"/>
                        <a:gd name="T22" fmla="*/ 174 w 309"/>
                        <a:gd name="T23" fmla="*/ 42 h 283"/>
                        <a:gd name="T24" fmla="*/ 163 w 309"/>
                        <a:gd name="T25" fmla="*/ 56 h 283"/>
                        <a:gd name="T26" fmla="*/ 168 w 309"/>
                        <a:gd name="T27" fmla="*/ 76 h 283"/>
                        <a:gd name="T28" fmla="*/ 161 w 309"/>
                        <a:gd name="T29" fmla="*/ 92 h 283"/>
                        <a:gd name="T30" fmla="*/ 170 w 309"/>
                        <a:gd name="T31" fmla="*/ 112 h 283"/>
                        <a:gd name="T32" fmla="*/ 168 w 309"/>
                        <a:gd name="T33" fmla="*/ 91 h 283"/>
                        <a:gd name="T34" fmla="*/ 185 w 309"/>
                        <a:gd name="T35" fmla="*/ 115 h 283"/>
                        <a:gd name="T36" fmla="*/ 182 w 309"/>
                        <a:gd name="T37" fmla="*/ 147 h 283"/>
                        <a:gd name="T38" fmla="*/ 181 w 309"/>
                        <a:gd name="T39" fmla="*/ 151 h 283"/>
                        <a:gd name="T40" fmla="*/ 177 w 309"/>
                        <a:gd name="T41" fmla="*/ 172 h 283"/>
                        <a:gd name="T42" fmla="*/ 168 w 309"/>
                        <a:gd name="T43" fmla="*/ 186 h 283"/>
                        <a:gd name="T44" fmla="*/ 153 w 309"/>
                        <a:gd name="T45" fmla="*/ 201 h 283"/>
                        <a:gd name="T46" fmla="*/ 147 w 309"/>
                        <a:gd name="T47" fmla="*/ 215 h 283"/>
                        <a:gd name="T48" fmla="*/ 120 w 309"/>
                        <a:gd name="T49" fmla="*/ 244 h 283"/>
                        <a:gd name="T50" fmla="*/ 109 w 309"/>
                        <a:gd name="T51" fmla="*/ 254 h 283"/>
                        <a:gd name="T52" fmla="*/ 104 w 309"/>
                        <a:gd name="T53" fmla="*/ 251 h 283"/>
                        <a:gd name="T54" fmla="*/ 98 w 309"/>
                        <a:gd name="T55" fmla="*/ 245 h 283"/>
                        <a:gd name="T56" fmla="*/ 87 w 309"/>
                        <a:gd name="T57" fmla="*/ 236 h 283"/>
                        <a:gd name="T58" fmla="*/ 67 w 309"/>
                        <a:gd name="T59" fmla="*/ 224 h 283"/>
                        <a:gd name="T60" fmla="*/ 46 w 309"/>
                        <a:gd name="T61" fmla="*/ 214 h 283"/>
                        <a:gd name="T62" fmla="*/ 27 w 309"/>
                        <a:gd name="T63" fmla="*/ 201 h 283"/>
                        <a:gd name="T64" fmla="*/ 1 w 309"/>
                        <a:gd name="T65" fmla="*/ 214 h 283"/>
                        <a:gd name="T66" fmla="*/ 1 w 309"/>
                        <a:gd name="T67" fmla="*/ 222 h 283"/>
                        <a:gd name="T68" fmla="*/ 5 w 309"/>
                        <a:gd name="T69" fmla="*/ 236 h 283"/>
                        <a:gd name="T70" fmla="*/ 71 w 309"/>
                        <a:gd name="T71" fmla="*/ 252 h 283"/>
                        <a:gd name="T72" fmla="*/ 126 w 309"/>
                        <a:gd name="T73" fmla="*/ 274 h 283"/>
                        <a:gd name="T74" fmla="*/ 182 w 309"/>
                        <a:gd name="T75" fmla="*/ 271 h 283"/>
                        <a:gd name="T76" fmla="*/ 188 w 309"/>
                        <a:gd name="T77" fmla="*/ 270 h 283"/>
                        <a:gd name="T78" fmla="*/ 200 w 309"/>
                        <a:gd name="T79" fmla="*/ 251 h 283"/>
                        <a:gd name="T80" fmla="*/ 196 w 309"/>
                        <a:gd name="T81" fmla="*/ 231 h 283"/>
                        <a:gd name="T82" fmla="*/ 207 w 309"/>
                        <a:gd name="T83" fmla="*/ 217 h 283"/>
                        <a:gd name="T84" fmla="*/ 224 w 309"/>
                        <a:gd name="T85" fmla="*/ 208 h 283"/>
                        <a:gd name="T86" fmla="*/ 236 w 309"/>
                        <a:gd name="T87" fmla="*/ 197 h 283"/>
                        <a:gd name="T88" fmla="*/ 253 w 309"/>
                        <a:gd name="T89" fmla="*/ 173 h 283"/>
                        <a:gd name="T90" fmla="*/ 283 w 309"/>
                        <a:gd name="T91" fmla="*/ 144 h 283"/>
                        <a:gd name="T92" fmla="*/ 275 w 309"/>
                        <a:gd name="T93" fmla="*/ 117 h 283"/>
                        <a:gd name="T94" fmla="*/ 298 w 309"/>
                        <a:gd name="T95" fmla="*/ 80 h 2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09" h="283">
                          <a:moveTo>
                            <a:pt x="301" y="79"/>
                          </a:moveTo>
                          <a:cubicBezTo>
                            <a:pt x="305" y="76"/>
                            <a:pt x="309" y="75"/>
                            <a:pt x="309" y="68"/>
                          </a:cubicBezTo>
                          <a:cubicBezTo>
                            <a:pt x="309" y="63"/>
                            <a:pt x="306" y="62"/>
                            <a:pt x="302" y="59"/>
                          </a:cubicBezTo>
                          <a:cubicBezTo>
                            <a:pt x="301" y="59"/>
                            <a:pt x="301" y="58"/>
                            <a:pt x="300" y="58"/>
                          </a:cubicBezTo>
                          <a:cubicBezTo>
                            <a:pt x="297" y="55"/>
                            <a:pt x="295" y="55"/>
                            <a:pt x="292" y="55"/>
                          </a:cubicBezTo>
                          <a:cubicBezTo>
                            <a:pt x="290" y="55"/>
                            <a:pt x="287" y="55"/>
                            <a:pt x="284" y="54"/>
                          </a:cubicBezTo>
                          <a:cubicBezTo>
                            <a:pt x="284" y="54"/>
                            <a:pt x="284" y="54"/>
                            <a:pt x="283" y="54"/>
                          </a:cubicBezTo>
                          <a:cubicBezTo>
                            <a:pt x="283" y="53"/>
                            <a:pt x="278" y="42"/>
                            <a:pt x="277" y="39"/>
                          </a:cubicBezTo>
                          <a:cubicBezTo>
                            <a:pt x="275" y="35"/>
                            <a:pt x="273" y="31"/>
                            <a:pt x="271" y="27"/>
                          </a:cubicBezTo>
                          <a:cubicBezTo>
                            <a:pt x="270" y="26"/>
                            <a:pt x="269" y="24"/>
                            <a:pt x="268" y="23"/>
                          </a:cubicBezTo>
                          <a:cubicBezTo>
                            <a:pt x="268" y="23"/>
                            <a:pt x="267" y="22"/>
                            <a:pt x="267" y="22"/>
                          </a:cubicBezTo>
                          <a:cubicBezTo>
                            <a:pt x="266" y="21"/>
                            <a:pt x="264" y="19"/>
                            <a:pt x="264" y="16"/>
                          </a:cubicBezTo>
                          <a:cubicBezTo>
                            <a:pt x="264" y="13"/>
                            <a:pt x="264" y="7"/>
                            <a:pt x="268" y="6"/>
                          </a:cubicBezTo>
                          <a:lnTo>
                            <a:pt x="269" y="2"/>
                          </a:lnTo>
                          <a:lnTo>
                            <a:pt x="269" y="0"/>
                          </a:lnTo>
                          <a:cubicBezTo>
                            <a:pt x="269" y="0"/>
                            <a:pt x="269" y="0"/>
                            <a:pt x="269" y="0"/>
                          </a:cubicBezTo>
                          <a:cubicBezTo>
                            <a:pt x="261" y="0"/>
                            <a:pt x="259" y="6"/>
                            <a:pt x="255" y="13"/>
                          </a:cubicBezTo>
                          <a:cubicBezTo>
                            <a:pt x="253" y="19"/>
                            <a:pt x="250" y="25"/>
                            <a:pt x="244" y="27"/>
                          </a:cubicBezTo>
                          <a:cubicBezTo>
                            <a:pt x="244" y="27"/>
                            <a:pt x="244" y="28"/>
                            <a:pt x="244" y="29"/>
                          </a:cubicBezTo>
                          <a:cubicBezTo>
                            <a:pt x="243" y="31"/>
                            <a:pt x="242" y="35"/>
                            <a:pt x="237" y="35"/>
                          </a:cubicBezTo>
                          <a:cubicBezTo>
                            <a:pt x="236" y="35"/>
                            <a:pt x="234" y="34"/>
                            <a:pt x="232" y="34"/>
                          </a:cubicBezTo>
                          <a:cubicBezTo>
                            <a:pt x="232" y="33"/>
                            <a:pt x="231" y="33"/>
                            <a:pt x="231" y="33"/>
                          </a:cubicBezTo>
                          <a:cubicBezTo>
                            <a:pt x="230" y="33"/>
                            <a:pt x="229" y="33"/>
                            <a:pt x="228" y="34"/>
                          </a:cubicBezTo>
                          <a:cubicBezTo>
                            <a:pt x="226" y="35"/>
                            <a:pt x="225" y="35"/>
                            <a:pt x="223" y="35"/>
                          </a:cubicBezTo>
                          <a:cubicBezTo>
                            <a:pt x="219" y="35"/>
                            <a:pt x="217" y="33"/>
                            <a:pt x="216" y="31"/>
                          </a:cubicBezTo>
                          <a:cubicBezTo>
                            <a:pt x="216" y="30"/>
                            <a:pt x="216" y="30"/>
                            <a:pt x="215" y="30"/>
                          </a:cubicBezTo>
                          <a:cubicBezTo>
                            <a:pt x="213" y="32"/>
                            <a:pt x="208" y="34"/>
                            <a:pt x="203" y="34"/>
                          </a:cubicBezTo>
                          <a:cubicBezTo>
                            <a:pt x="202" y="34"/>
                            <a:pt x="199" y="32"/>
                            <a:pt x="197" y="30"/>
                          </a:cubicBezTo>
                          <a:cubicBezTo>
                            <a:pt x="197" y="30"/>
                            <a:pt x="196" y="29"/>
                            <a:pt x="196" y="29"/>
                          </a:cubicBezTo>
                          <a:cubicBezTo>
                            <a:pt x="195" y="31"/>
                            <a:pt x="194" y="34"/>
                            <a:pt x="194" y="37"/>
                          </a:cubicBezTo>
                          <a:cubicBezTo>
                            <a:pt x="194" y="39"/>
                            <a:pt x="194" y="40"/>
                            <a:pt x="193" y="40"/>
                          </a:cubicBezTo>
                          <a:cubicBezTo>
                            <a:pt x="193" y="41"/>
                            <a:pt x="193" y="41"/>
                            <a:pt x="193" y="41"/>
                          </a:cubicBezTo>
                          <a:cubicBezTo>
                            <a:pt x="191" y="41"/>
                            <a:pt x="188" y="42"/>
                            <a:pt x="186" y="42"/>
                          </a:cubicBezTo>
                          <a:cubicBezTo>
                            <a:pt x="184" y="42"/>
                            <a:pt x="183" y="42"/>
                            <a:pt x="181" y="42"/>
                          </a:cubicBezTo>
                          <a:cubicBezTo>
                            <a:pt x="180" y="42"/>
                            <a:pt x="179" y="41"/>
                            <a:pt x="178" y="41"/>
                          </a:cubicBezTo>
                          <a:cubicBezTo>
                            <a:pt x="177" y="41"/>
                            <a:pt x="175" y="42"/>
                            <a:pt x="174" y="42"/>
                          </a:cubicBezTo>
                          <a:cubicBezTo>
                            <a:pt x="172" y="44"/>
                            <a:pt x="172" y="45"/>
                            <a:pt x="172" y="47"/>
                          </a:cubicBezTo>
                          <a:cubicBezTo>
                            <a:pt x="172" y="48"/>
                            <a:pt x="172" y="50"/>
                            <a:pt x="170" y="52"/>
                          </a:cubicBezTo>
                          <a:cubicBezTo>
                            <a:pt x="168" y="54"/>
                            <a:pt x="166" y="55"/>
                            <a:pt x="163" y="56"/>
                          </a:cubicBezTo>
                          <a:cubicBezTo>
                            <a:pt x="159" y="58"/>
                            <a:pt x="155" y="59"/>
                            <a:pt x="155" y="64"/>
                          </a:cubicBezTo>
                          <a:cubicBezTo>
                            <a:pt x="155" y="68"/>
                            <a:pt x="161" y="71"/>
                            <a:pt x="165" y="74"/>
                          </a:cubicBezTo>
                          <a:cubicBezTo>
                            <a:pt x="166" y="74"/>
                            <a:pt x="167" y="75"/>
                            <a:pt x="168" y="76"/>
                          </a:cubicBezTo>
                          <a:cubicBezTo>
                            <a:pt x="168" y="76"/>
                            <a:pt x="168" y="76"/>
                            <a:pt x="168" y="77"/>
                          </a:cubicBezTo>
                          <a:cubicBezTo>
                            <a:pt x="168" y="77"/>
                            <a:pt x="168" y="77"/>
                            <a:pt x="168" y="78"/>
                          </a:cubicBezTo>
                          <a:cubicBezTo>
                            <a:pt x="164" y="81"/>
                            <a:pt x="161" y="85"/>
                            <a:pt x="161" y="92"/>
                          </a:cubicBezTo>
                          <a:cubicBezTo>
                            <a:pt x="161" y="97"/>
                            <a:pt x="164" y="103"/>
                            <a:pt x="168" y="105"/>
                          </a:cubicBezTo>
                          <a:cubicBezTo>
                            <a:pt x="168" y="105"/>
                            <a:pt x="168" y="105"/>
                            <a:pt x="168" y="105"/>
                          </a:cubicBezTo>
                          <a:cubicBezTo>
                            <a:pt x="169" y="108"/>
                            <a:pt x="170" y="110"/>
                            <a:pt x="170" y="112"/>
                          </a:cubicBezTo>
                          <a:cubicBezTo>
                            <a:pt x="171" y="107"/>
                            <a:pt x="172" y="103"/>
                            <a:pt x="172" y="102"/>
                          </a:cubicBezTo>
                          <a:cubicBezTo>
                            <a:pt x="172" y="100"/>
                            <a:pt x="171" y="98"/>
                            <a:pt x="171" y="97"/>
                          </a:cubicBezTo>
                          <a:cubicBezTo>
                            <a:pt x="170" y="95"/>
                            <a:pt x="168" y="94"/>
                            <a:pt x="168" y="91"/>
                          </a:cubicBezTo>
                          <a:cubicBezTo>
                            <a:pt x="168" y="85"/>
                            <a:pt x="172" y="79"/>
                            <a:pt x="178" y="79"/>
                          </a:cubicBezTo>
                          <a:cubicBezTo>
                            <a:pt x="183" y="79"/>
                            <a:pt x="187" y="99"/>
                            <a:pt x="187" y="100"/>
                          </a:cubicBezTo>
                          <a:lnTo>
                            <a:pt x="185" y="115"/>
                          </a:lnTo>
                          <a:cubicBezTo>
                            <a:pt x="188" y="118"/>
                            <a:pt x="191" y="131"/>
                            <a:pt x="191" y="132"/>
                          </a:cubicBezTo>
                          <a:cubicBezTo>
                            <a:pt x="191" y="141"/>
                            <a:pt x="187" y="146"/>
                            <a:pt x="183" y="146"/>
                          </a:cubicBezTo>
                          <a:cubicBezTo>
                            <a:pt x="182" y="146"/>
                            <a:pt x="182" y="146"/>
                            <a:pt x="182" y="147"/>
                          </a:cubicBezTo>
                          <a:cubicBezTo>
                            <a:pt x="182" y="147"/>
                            <a:pt x="181" y="147"/>
                            <a:pt x="180" y="147"/>
                          </a:cubicBezTo>
                          <a:lnTo>
                            <a:pt x="180" y="152"/>
                          </a:lnTo>
                          <a:cubicBezTo>
                            <a:pt x="180" y="152"/>
                            <a:pt x="181" y="152"/>
                            <a:pt x="181" y="151"/>
                          </a:cubicBezTo>
                          <a:cubicBezTo>
                            <a:pt x="182" y="151"/>
                            <a:pt x="183" y="151"/>
                            <a:pt x="184" y="151"/>
                          </a:cubicBezTo>
                          <a:cubicBezTo>
                            <a:pt x="186" y="151"/>
                            <a:pt x="188" y="152"/>
                            <a:pt x="188" y="155"/>
                          </a:cubicBezTo>
                          <a:cubicBezTo>
                            <a:pt x="188" y="160"/>
                            <a:pt x="182" y="167"/>
                            <a:pt x="177" y="172"/>
                          </a:cubicBezTo>
                          <a:cubicBezTo>
                            <a:pt x="176" y="173"/>
                            <a:pt x="176" y="175"/>
                            <a:pt x="176" y="176"/>
                          </a:cubicBezTo>
                          <a:cubicBezTo>
                            <a:pt x="176" y="179"/>
                            <a:pt x="175" y="182"/>
                            <a:pt x="173" y="184"/>
                          </a:cubicBezTo>
                          <a:cubicBezTo>
                            <a:pt x="171" y="185"/>
                            <a:pt x="170" y="185"/>
                            <a:pt x="168" y="186"/>
                          </a:cubicBezTo>
                          <a:cubicBezTo>
                            <a:pt x="165" y="188"/>
                            <a:pt x="162" y="189"/>
                            <a:pt x="159" y="192"/>
                          </a:cubicBezTo>
                          <a:cubicBezTo>
                            <a:pt x="159" y="192"/>
                            <a:pt x="158" y="193"/>
                            <a:pt x="158" y="195"/>
                          </a:cubicBezTo>
                          <a:cubicBezTo>
                            <a:pt x="157" y="197"/>
                            <a:pt x="155" y="200"/>
                            <a:pt x="153" y="201"/>
                          </a:cubicBezTo>
                          <a:cubicBezTo>
                            <a:pt x="151" y="202"/>
                            <a:pt x="150" y="203"/>
                            <a:pt x="149" y="203"/>
                          </a:cubicBezTo>
                          <a:cubicBezTo>
                            <a:pt x="147" y="204"/>
                            <a:pt x="147" y="204"/>
                            <a:pt x="147" y="207"/>
                          </a:cubicBezTo>
                          <a:lnTo>
                            <a:pt x="147" y="215"/>
                          </a:lnTo>
                          <a:cubicBezTo>
                            <a:pt x="147" y="229"/>
                            <a:pt x="131" y="237"/>
                            <a:pt x="119" y="240"/>
                          </a:cubicBezTo>
                          <a:cubicBezTo>
                            <a:pt x="119" y="240"/>
                            <a:pt x="119" y="240"/>
                            <a:pt x="119" y="240"/>
                          </a:cubicBezTo>
                          <a:cubicBezTo>
                            <a:pt x="119" y="241"/>
                            <a:pt x="120" y="243"/>
                            <a:pt x="120" y="244"/>
                          </a:cubicBezTo>
                          <a:cubicBezTo>
                            <a:pt x="120" y="245"/>
                            <a:pt x="119" y="245"/>
                            <a:pt x="119" y="245"/>
                          </a:cubicBezTo>
                          <a:cubicBezTo>
                            <a:pt x="118" y="246"/>
                            <a:pt x="116" y="247"/>
                            <a:pt x="115" y="248"/>
                          </a:cubicBezTo>
                          <a:cubicBezTo>
                            <a:pt x="111" y="249"/>
                            <a:pt x="109" y="250"/>
                            <a:pt x="109" y="254"/>
                          </a:cubicBezTo>
                          <a:cubicBezTo>
                            <a:pt x="108" y="254"/>
                            <a:pt x="108" y="255"/>
                            <a:pt x="108" y="255"/>
                          </a:cubicBezTo>
                          <a:cubicBezTo>
                            <a:pt x="108" y="255"/>
                            <a:pt x="107" y="255"/>
                            <a:pt x="107" y="255"/>
                          </a:cubicBezTo>
                          <a:cubicBezTo>
                            <a:pt x="104" y="254"/>
                            <a:pt x="104" y="253"/>
                            <a:pt x="104" y="251"/>
                          </a:cubicBezTo>
                          <a:cubicBezTo>
                            <a:pt x="104" y="250"/>
                            <a:pt x="104" y="249"/>
                            <a:pt x="103" y="248"/>
                          </a:cubicBezTo>
                          <a:cubicBezTo>
                            <a:pt x="101" y="245"/>
                            <a:pt x="100" y="244"/>
                            <a:pt x="99" y="244"/>
                          </a:cubicBezTo>
                          <a:cubicBezTo>
                            <a:pt x="99" y="244"/>
                            <a:pt x="98" y="244"/>
                            <a:pt x="98" y="245"/>
                          </a:cubicBezTo>
                          <a:cubicBezTo>
                            <a:pt x="97" y="245"/>
                            <a:pt x="95" y="245"/>
                            <a:pt x="94" y="245"/>
                          </a:cubicBezTo>
                          <a:cubicBezTo>
                            <a:pt x="90" y="245"/>
                            <a:pt x="88" y="241"/>
                            <a:pt x="88" y="239"/>
                          </a:cubicBezTo>
                          <a:cubicBezTo>
                            <a:pt x="87" y="238"/>
                            <a:pt x="87" y="237"/>
                            <a:pt x="87" y="236"/>
                          </a:cubicBezTo>
                          <a:cubicBezTo>
                            <a:pt x="85" y="233"/>
                            <a:pt x="82" y="232"/>
                            <a:pt x="79" y="230"/>
                          </a:cubicBezTo>
                          <a:cubicBezTo>
                            <a:pt x="76" y="229"/>
                            <a:pt x="74" y="227"/>
                            <a:pt x="71" y="224"/>
                          </a:cubicBezTo>
                          <a:cubicBezTo>
                            <a:pt x="70" y="224"/>
                            <a:pt x="68" y="224"/>
                            <a:pt x="67" y="224"/>
                          </a:cubicBezTo>
                          <a:cubicBezTo>
                            <a:pt x="66" y="224"/>
                            <a:pt x="66" y="224"/>
                            <a:pt x="66" y="224"/>
                          </a:cubicBezTo>
                          <a:cubicBezTo>
                            <a:pt x="60" y="224"/>
                            <a:pt x="57" y="221"/>
                            <a:pt x="54" y="219"/>
                          </a:cubicBezTo>
                          <a:cubicBezTo>
                            <a:pt x="52" y="217"/>
                            <a:pt x="50" y="215"/>
                            <a:pt x="46" y="214"/>
                          </a:cubicBezTo>
                          <a:cubicBezTo>
                            <a:pt x="44" y="213"/>
                            <a:pt x="42" y="213"/>
                            <a:pt x="40" y="212"/>
                          </a:cubicBezTo>
                          <a:cubicBezTo>
                            <a:pt x="36" y="212"/>
                            <a:pt x="32" y="211"/>
                            <a:pt x="29" y="207"/>
                          </a:cubicBezTo>
                          <a:cubicBezTo>
                            <a:pt x="28" y="206"/>
                            <a:pt x="27" y="204"/>
                            <a:pt x="27" y="201"/>
                          </a:cubicBezTo>
                          <a:cubicBezTo>
                            <a:pt x="26" y="197"/>
                            <a:pt x="26" y="195"/>
                            <a:pt x="23" y="195"/>
                          </a:cubicBezTo>
                          <a:cubicBezTo>
                            <a:pt x="19" y="195"/>
                            <a:pt x="17" y="199"/>
                            <a:pt x="14" y="204"/>
                          </a:cubicBezTo>
                          <a:cubicBezTo>
                            <a:pt x="11" y="210"/>
                            <a:pt x="8" y="216"/>
                            <a:pt x="1" y="214"/>
                          </a:cubicBezTo>
                          <a:cubicBezTo>
                            <a:pt x="2" y="215"/>
                            <a:pt x="2" y="216"/>
                            <a:pt x="2" y="216"/>
                          </a:cubicBezTo>
                          <a:cubicBezTo>
                            <a:pt x="3" y="218"/>
                            <a:pt x="3" y="219"/>
                            <a:pt x="3" y="221"/>
                          </a:cubicBezTo>
                          <a:cubicBezTo>
                            <a:pt x="2" y="221"/>
                            <a:pt x="2" y="222"/>
                            <a:pt x="1" y="222"/>
                          </a:cubicBezTo>
                          <a:cubicBezTo>
                            <a:pt x="1" y="223"/>
                            <a:pt x="1" y="223"/>
                            <a:pt x="1" y="224"/>
                          </a:cubicBezTo>
                          <a:cubicBezTo>
                            <a:pt x="0" y="225"/>
                            <a:pt x="0" y="226"/>
                            <a:pt x="0" y="228"/>
                          </a:cubicBezTo>
                          <a:cubicBezTo>
                            <a:pt x="0" y="231"/>
                            <a:pt x="3" y="234"/>
                            <a:pt x="5" y="236"/>
                          </a:cubicBezTo>
                          <a:cubicBezTo>
                            <a:pt x="6" y="236"/>
                            <a:pt x="7" y="237"/>
                            <a:pt x="7" y="238"/>
                          </a:cubicBezTo>
                          <a:cubicBezTo>
                            <a:pt x="15" y="240"/>
                            <a:pt x="23" y="241"/>
                            <a:pt x="32" y="243"/>
                          </a:cubicBezTo>
                          <a:cubicBezTo>
                            <a:pt x="46" y="246"/>
                            <a:pt x="59" y="249"/>
                            <a:pt x="71" y="252"/>
                          </a:cubicBezTo>
                          <a:cubicBezTo>
                            <a:pt x="77" y="254"/>
                            <a:pt x="79" y="260"/>
                            <a:pt x="82" y="266"/>
                          </a:cubicBezTo>
                          <a:cubicBezTo>
                            <a:pt x="85" y="274"/>
                            <a:pt x="88" y="283"/>
                            <a:pt x="100" y="283"/>
                          </a:cubicBezTo>
                          <a:cubicBezTo>
                            <a:pt x="113" y="283"/>
                            <a:pt x="119" y="278"/>
                            <a:pt x="126" y="274"/>
                          </a:cubicBezTo>
                          <a:cubicBezTo>
                            <a:pt x="133" y="269"/>
                            <a:pt x="141" y="264"/>
                            <a:pt x="158" y="264"/>
                          </a:cubicBezTo>
                          <a:cubicBezTo>
                            <a:pt x="164" y="264"/>
                            <a:pt x="169" y="266"/>
                            <a:pt x="174" y="268"/>
                          </a:cubicBezTo>
                          <a:cubicBezTo>
                            <a:pt x="177" y="270"/>
                            <a:pt x="180" y="271"/>
                            <a:pt x="182" y="271"/>
                          </a:cubicBezTo>
                          <a:cubicBezTo>
                            <a:pt x="183" y="271"/>
                            <a:pt x="184" y="271"/>
                            <a:pt x="184" y="271"/>
                          </a:cubicBezTo>
                          <a:cubicBezTo>
                            <a:pt x="186" y="270"/>
                            <a:pt x="187" y="270"/>
                            <a:pt x="188" y="270"/>
                          </a:cubicBezTo>
                          <a:lnTo>
                            <a:pt x="188" y="270"/>
                          </a:lnTo>
                          <a:cubicBezTo>
                            <a:pt x="190" y="265"/>
                            <a:pt x="193" y="262"/>
                            <a:pt x="195" y="259"/>
                          </a:cubicBezTo>
                          <a:cubicBezTo>
                            <a:pt x="198" y="257"/>
                            <a:pt x="201" y="254"/>
                            <a:pt x="201" y="251"/>
                          </a:cubicBezTo>
                          <a:cubicBezTo>
                            <a:pt x="201" y="251"/>
                            <a:pt x="201" y="251"/>
                            <a:pt x="200" y="251"/>
                          </a:cubicBezTo>
                          <a:cubicBezTo>
                            <a:pt x="196" y="250"/>
                            <a:pt x="190" y="249"/>
                            <a:pt x="190" y="244"/>
                          </a:cubicBezTo>
                          <a:cubicBezTo>
                            <a:pt x="190" y="239"/>
                            <a:pt x="192" y="236"/>
                            <a:pt x="194" y="233"/>
                          </a:cubicBezTo>
                          <a:cubicBezTo>
                            <a:pt x="195" y="233"/>
                            <a:pt x="195" y="232"/>
                            <a:pt x="196" y="231"/>
                          </a:cubicBezTo>
                          <a:cubicBezTo>
                            <a:pt x="196" y="231"/>
                            <a:pt x="195" y="231"/>
                            <a:pt x="195" y="231"/>
                          </a:cubicBezTo>
                          <a:cubicBezTo>
                            <a:pt x="194" y="230"/>
                            <a:pt x="191" y="228"/>
                            <a:pt x="191" y="224"/>
                          </a:cubicBezTo>
                          <a:cubicBezTo>
                            <a:pt x="191" y="220"/>
                            <a:pt x="197" y="217"/>
                            <a:pt x="207" y="217"/>
                          </a:cubicBezTo>
                          <a:cubicBezTo>
                            <a:pt x="210" y="217"/>
                            <a:pt x="211" y="215"/>
                            <a:pt x="213" y="213"/>
                          </a:cubicBezTo>
                          <a:cubicBezTo>
                            <a:pt x="215" y="211"/>
                            <a:pt x="217" y="208"/>
                            <a:pt x="222" y="208"/>
                          </a:cubicBezTo>
                          <a:cubicBezTo>
                            <a:pt x="222" y="208"/>
                            <a:pt x="223" y="208"/>
                            <a:pt x="224" y="208"/>
                          </a:cubicBezTo>
                          <a:cubicBezTo>
                            <a:pt x="228" y="208"/>
                            <a:pt x="232" y="208"/>
                            <a:pt x="234" y="206"/>
                          </a:cubicBezTo>
                          <a:cubicBezTo>
                            <a:pt x="235" y="205"/>
                            <a:pt x="235" y="204"/>
                            <a:pt x="235" y="203"/>
                          </a:cubicBezTo>
                          <a:cubicBezTo>
                            <a:pt x="235" y="201"/>
                            <a:pt x="235" y="199"/>
                            <a:pt x="236" y="197"/>
                          </a:cubicBezTo>
                          <a:cubicBezTo>
                            <a:pt x="238" y="196"/>
                            <a:pt x="239" y="195"/>
                            <a:pt x="240" y="193"/>
                          </a:cubicBezTo>
                          <a:cubicBezTo>
                            <a:pt x="246" y="188"/>
                            <a:pt x="249" y="185"/>
                            <a:pt x="252" y="174"/>
                          </a:cubicBezTo>
                          <a:cubicBezTo>
                            <a:pt x="252" y="173"/>
                            <a:pt x="253" y="173"/>
                            <a:pt x="253" y="173"/>
                          </a:cubicBezTo>
                          <a:cubicBezTo>
                            <a:pt x="261" y="173"/>
                            <a:pt x="268" y="166"/>
                            <a:pt x="273" y="159"/>
                          </a:cubicBezTo>
                          <a:cubicBezTo>
                            <a:pt x="274" y="159"/>
                            <a:pt x="275" y="158"/>
                            <a:pt x="276" y="157"/>
                          </a:cubicBezTo>
                          <a:cubicBezTo>
                            <a:pt x="280" y="154"/>
                            <a:pt x="283" y="151"/>
                            <a:pt x="283" y="144"/>
                          </a:cubicBezTo>
                          <a:cubicBezTo>
                            <a:pt x="283" y="139"/>
                            <a:pt x="280" y="137"/>
                            <a:pt x="276" y="134"/>
                          </a:cubicBezTo>
                          <a:cubicBezTo>
                            <a:pt x="273" y="132"/>
                            <a:pt x="269" y="129"/>
                            <a:pt x="269" y="124"/>
                          </a:cubicBezTo>
                          <a:cubicBezTo>
                            <a:pt x="269" y="120"/>
                            <a:pt x="272" y="118"/>
                            <a:pt x="275" y="117"/>
                          </a:cubicBezTo>
                          <a:cubicBezTo>
                            <a:pt x="276" y="116"/>
                            <a:pt x="278" y="115"/>
                            <a:pt x="279" y="114"/>
                          </a:cubicBezTo>
                          <a:cubicBezTo>
                            <a:pt x="280" y="112"/>
                            <a:pt x="281" y="109"/>
                            <a:pt x="282" y="106"/>
                          </a:cubicBezTo>
                          <a:cubicBezTo>
                            <a:pt x="286" y="96"/>
                            <a:pt x="291" y="85"/>
                            <a:pt x="298" y="80"/>
                          </a:cubicBezTo>
                          <a:cubicBezTo>
                            <a:pt x="299" y="80"/>
                            <a:pt x="300" y="79"/>
                            <a:pt x="301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8" name="Freeform 1176">
                      <a:extLst>
                        <a:ext uri="{FF2B5EF4-FFF2-40B4-BE49-F238E27FC236}">
                          <a16:creationId xmlns:a16="http://schemas.microsoft.com/office/drawing/2014/main" id="{FCDF0D83-A87A-E515-5F8C-BEBD82A5DE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737744"/>
                      <a:ext cx="73300" cy="52625"/>
                    </a:xfrm>
                    <a:custGeom>
                      <a:avLst/>
                      <a:gdLst>
                        <a:gd name="T0" fmla="*/ 170 w 171"/>
                        <a:gd name="T1" fmla="*/ 50 h 124"/>
                        <a:gd name="T2" fmla="*/ 165 w 171"/>
                        <a:gd name="T3" fmla="*/ 42 h 124"/>
                        <a:gd name="T4" fmla="*/ 169 w 171"/>
                        <a:gd name="T5" fmla="*/ 36 h 124"/>
                        <a:gd name="T6" fmla="*/ 153 w 171"/>
                        <a:gd name="T7" fmla="*/ 16 h 124"/>
                        <a:gd name="T8" fmla="*/ 136 w 171"/>
                        <a:gd name="T9" fmla="*/ 1 h 124"/>
                        <a:gd name="T10" fmla="*/ 128 w 171"/>
                        <a:gd name="T11" fmla="*/ 10 h 124"/>
                        <a:gd name="T12" fmla="*/ 111 w 171"/>
                        <a:gd name="T13" fmla="*/ 10 h 124"/>
                        <a:gd name="T14" fmla="*/ 110 w 171"/>
                        <a:gd name="T15" fmla="*/ 11 h 124"/>
                        <a:gd name="T16" fmla="*/ 100 w 171"/>
                        <a:gd name="T17" fmla="*/ 13 h 124"/>
                        <a:gd name="T18" fmla="*/ 73 w 171"/>
                        <a:gd name="T19" fmla="*/ 16 h 124"/>
                        <a:gd name="T20" fmla="*/ 68 w 171"/>
                        <a:gd name="T21" fmla="*/ 5 h 124"/>
                        <a:gd name="T22" fmla="*/ 46 w 171"/>
                        <a:gd name="T23" fmla="*/ 8 h 124"/>
                        <a:gd name="T24" fmla="*/ 30 w 171"/>
                        <a:gd name="T25" fmla="*/ 15 h 124"/>
                        <a:gd name="T26" fmla="*/ 23 w 171"/>
                        <a:gd name="T27" fmla="*/ 15 h 124"/>
                        <a:gd name="T28" fmla="*/ 13 w 171"/>
                        <a:gd name="T29" fmla="*/ 19 h 124"/>
                        <a:gd name="T30" fmla="*/ 10 w 171"/>
                        <a:gd name="T31" fmla="*/ 17 h 124"/>
                        <a:gd name="T32" fmla="*/ 3 w 171"/>
                        <a:gd name="T33" fmla="*/ 16 h 124"/>
                        <a:gd name="T34" fmla="*/ 28 w 171"/>
                        <a:gd name="T35" fmla="*/ 104 h 124"/>
                        <a:gd name="T36" fmla="*/ 36 w 171"/>
                        <a:gd name="T37" fmla="*/ 100 h 124"/>
                        <a:gd name="T38" fmla="*/ 53 w 171"/>
                        <a:gd name="T39" fmla="*/ 100 h 124"/>
                        <a:gd name="T40" fmla="*/ 58 w 171"/>
                        <a:gd name="T41" fmla="*/ 114 h 124"/>
                        <a:gd name="T42" fmla="*/ 68 w 171"/>
                        <a:gd name="T43" fmla="*/ 114 h 124"/>
                        <a:gd name="T44" fmla="*/ 93 w 171"/>
                        <a:gd name="T45" fmla="*/ 109 h 124"/>
                        <a:gd name="T46" fmla="*/ 112 w 171"/>
                        <a:gd name="T47" fmla="*/ 124 h 124"/>
                        <a:gd name="T48" fmla="*/ 115 w 171"/>
                        <a:gd name="T49" fmla="*/ 122 h 124"/>
                        <a:gd name="T50" fmla="*/ 115 w 171"/>
                        <a:gd name="T51" fmla="*/ 114 h 124"/>
                        <a:gd name="T52" fmla="*/ 135 w 171"/>
                        <a:gd name="T53" fmla="*/ 92 h 124"/>
                        <a:gd name="T54" fmla="*/ 140 w 171"/>
                        <a:gd name="T55" fmla="*/ 90 h 124"/>
                        <a:gd name="T56" fmla="*/ 151 w 171"/>
                        <a:gd name="T57" fmla="*/ 87 h 124"/>
                        <a:gd name="T58" fmla="*/ 164 w 171"/>
                        <a:gd name="T59" fmla="*/ 76 h 124"/>
                        <a:gd name="T60" fmla="*/ 171 w 171"/>
                        <a:gd name="T61" fmla="*/ 61 h 124"/>
                        <a:gd name="T62" fmla="*/ 170 w 171"/>
                        <a:gd name="T63" fmla="*/ 52 h 1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71" h="124">
                          <a:moveTo>
                            <a:pt x="170" y="52"/>
                          </a:moveTo>
                          <a:cubicBezTo>
                            <a:pt x="170" y="52"/>
                            <a:pt x="170" y="52"/>
                            <a:pt x="170" y="50"/>
                          </a:cubicBezTo>
                          <a:cubicBezTo>
                            <a:pt x="170" y="49"/>
                            <a:pt x="169" y="48"/>
                            <a:pt x="168" y="47"/>
                          </a:cubicBezTo>
                          <a:cubicBezTo>
                            <a:pt x="167" y="46"/>
                            <a:pt x="165" y="44"/>
                            <a:pt x="165" y="42"/>
                          </a:cubicBezTo>
                          <a:cubicBezTo>
                            <a:pt x="165" y="40"/>
                            <a:pt x="166" y="39"/>
                            <a:pt x="167" y="38"/>
                          </a:cubicBezTo>
                          <a:cubicBezTo>
                            <a:pt x="168" y="37"/>
                            <a:pt x="168" y="37"/>
                            <a:pt x="169" y="36"/>
                          </a:cubicBezTo>
                          <a:cubicBezTo>
                            <a:pt x="162" y="35"/>
                            <a:pt x="160" y="29"/>
                            <a:pt x="158" y="24"/>
                          </a:cubicBezTo>
                          <a:cubicBezTo>
                            <a:pt x="156" y="21"/>
                            <a:pt x="155" y="18"/>
                            <a:pt x="153" y="16"/>
                          </a:cubicBezTo>
                          <a:cubicBezTo>
                            <a:pt x="151" y="15"/>
                            <a:pt x="149" y="13"/>
                            <a:pt x="147" y="12"/>
                          </a:cubicBezTo>
                          <a:cubicBezTo>
                            <a:pt x="143" y="9"/>
                            <a:pt x="138" y="6"/>
                            <a:pt x="136" y="1"/>
                          </a:cubicBezTo>
                          <a:cubicBezTo>
                            <a:pt x="135" y="2"/>
                            <a:pt x="134" y="3"/>
                            <a:pt x="133" y="5"/>
                          </a:cubicBezTo>
                          <a:cubicBezTo>
                            <a:pt x="132" y="7"/>
                            <a:pt x="131" y="9"/>
                            <a:pt x="128" y="10"/>
                          </a:cubicBezTo>
                          <a:cubicBezTo>
                            <a:pt x="126" y="10"/>
                            <a:pt x="123" y="10"/>
                            <a:pt x="121" y="9"/>
                          </a:cubicBezTo>
                          <a:cubicBezTo>
                            <a:pt x="118" y="9"/>
                            <a:pt x="114" y="9"/>
                            <a:pt x="111" y="10"/>
                          </a:cubicBezTo>
                          <a:lnTo>
                            <a:pt x="111" y="10"/>
                          </a:lnTo>
                          <a:cubicBezTo>
                            <a:pt x="111" y="10"/>
                            <a:pt x="111" y="10"/>
                            <a:pt x="110" y="11"/>
                          </a:cubicBezTo>
                          <a:cubicBezTo>
                            <a:pt x="110" y="12"/>
                            <a:pt x="108" y="13"/>
                            <a:pt x="107" y="13"/>
                          </a:cubicBezTo>
                          <a:lnTo>
                            <a:pt x="100" y="13"/>
                          </a:lnTo>
                          <a:cubicBezTo>
                            <a:pt x="99" y="17"/>
                            <a:pt x="94" y="29"/>
                            <a:pt x="87" y="29"/>
                          </a:cubicBezTo>
                          <a:cubicBezTo>
                            <a:pt x="84" y="29"/>
                            <a:pt x="73" y="20"/>
                            <a:pt x="73" y="16"/>
                          </a:cubicBezTo>
                          <a:lnTo>
                            <a:pt x="73" y="11"/>
                          </a:lnTo>
                          <a:cubicBezTo>
                            <a:pt x="71" y="10"/>
                            <a:pt x="70" y="8"/>
                            <a:pt x="68" y="5"/>
                          </a:cubicBezTo>
                          <a:cubicBezTo>
                            <a:pt x="66" y="3"/>
                            <a:pt x="65" y="0"/>
                            <a:pt x="62" y="0"/>
                          </a:cubicBezTo>
                          <a:cubicBezTo>
                            <a:pt x="55" y="0"/>
                            <a:pt x="50" y="4"/>
                            <a:pt x="46" y="8"/>
                          </a:cubicBezTo>
                          <a:cubicBezTo>
                            <a:pt x="43" y="10"/>
                            <a:pt x="39" y="13"/>
                            <a:pt x="35" y="15"/>
                          </a:cubicBezTo>
                          <a:cubicBezTo>
                            <a:pt x="33" y="15"/>
                            <a:pt x="32" y="15"/>
                            <a:pt x="30" y="15"/>
                          </a:cubicBezTo>
                          <a:cubicBezTo>
                            <a:pt x="28" y="15"/>
                            <a:pt x="27" y="15"/>
                            <a:pt x="26" y="15"/>
                          </a:cubicBezTo>
                          <a:cubicBezTo>
                            <a:pt x="25" y="15"/>
                            <a:pt x="24" y="15"/>
                            <a:pt x="23" y="15"/>
                          </a:cubicBezTo>
                          <a:cubicBezTo>
                            <a:pt x="19" y="15"/>
                            <a:pt x="16" y="15"/>
                            <a:pt x="13" y="18"/>
                          </a:cubicBezTo>
                          <a:lnTo>
                            <a:pt x="13" y="19"/>
                          </a:lnTo>
                          <a:lnTo>
                            <a:pt x="12" y="18"/>
                          </a:lnTo>
                          <a:cubicBezTo>
                            <a:pt x="11" y="18"/>
                            <a:pt x="10" y="17"/>
                            <a:pt x="10" y="17"/>
                          </a:cubicBezTo>
                          <a:cubicBezTo>
                            <a:pt x="9" y="16"/>
                            <a:pt x="7" y="15"/>
                            <a:pt x="6" y="15"/>
                          </a:cubicBezTo>
                          <a:cubicBezTo>
                            <a:pt x="5" y="15"/>
                            <a:pt x="4" y="15"/>
                            <a:pt x="3" y="16"/>
                          </a:cubicBezTo>
                          <a:cubicBezTo>
                            <a:pt x="3" y="17"/>
                            <a:pt x="2" y="19"/>
                            <a:pt x="0" y="20"/>
                          </a:cubicBezTo>
                          <a:lnTo>
                            <a:pt x="28" y="104"/>
                          </a:lnTo>
                          <a:cubicBezTo>
                            <a:pt x="28" y="105"/>
                            <a:pt x="29" y="107"/>
                            <a:pt x="30" y="107"/>
                          </a:cubicBezTo>
                          <a:cubicBezTo>
                            <a:pt x="33" y="107"/>
                            <a:pt x="34" y="104"/>
                            <a:pt x="36" y="100"/>
                          </a:cubicBezTo>
                          <a:cubicBezTo>
                            <a:pt x="37" y="97"/>
                            <a:pt x="39" y="93"/>
                            <a:pt x="43" y="93"/>
                          </a:cubicBezTo>
                          <a:cubicBezTo>
                            <a:pt x="46" y="93"/>
                            <a:pt x="53" y="97"/>
                            <a:pt x="53" y="100"/>
                          </a:cubicBezTo>
                          <a:cubicBezTo>
                            <a:pt x="53" y="103"/>
                            <a:pt x="54" y="104"/>
                            <a:pt x="55" y="106"/>
                          </a:cubicBezTo>
                          <a:cubicBezTo>
                            <a:pt x="56" y="107"/>
                            <a:pt x="57" y="109"/>
                            <a:pt x="58" y="114"/>
                          </a:cubicBezTo>
                          <a:cubicBezTo>
                            <a:pt x="59" y="113"/>
                            <a:pt x="62" y="114"/>
                            <a:pt x="64" y="114"/>
                          </a:cubicBezTo>
                          <a:cubicBezTo>
                            <a:pt x="66" y="114"/>
                            <a:pt x="67" y="114"/>
                            <a:pt x="68" y="114"/>
                          </a:cubicBezTo>
                          <a:cubicBezTo>
                            <a:pt x="74" y="114"/>
                            <a:pt x="78" y="113"/>
                            <a:pt x="82" y="111"/>
                          </a:cubicBezTo>
                          <a:cubicBezTo>
                            <a:pt x="85" y="110"/>
                            <a:pt x="89" y="109"/>
                            <a:pt x="93" y="109"/>
                          </a:cubicBezTo>
                          <a:cubicBezTo>
                            <a:pt x="101" y="109"/>
                            <a:pt x="108" y="117"/>
                            <a:pt x="111" y="124"/>
                          </a:cubicBezTo>
                          <a:lnTo>
                            <a:pt x="112" y="124"/>
                          </a:lnTo>
                          <a:lnTo>
                            <a:pt x="112" y="124"/>
                          </a:lnTo>
                          <a:cubicBezTo>
                            <a:pt x="113" y="123"/>
                            <a:pt x="114" y="122"/>
                            <a:pt x="115" y="122"/>
                          </a:cubicBezTo>
                          <a:cubicBezTo>
                            <a:pt x="118" y="121"/>
                            <a:pt x="119" y="120"/>
                            <a:pt x="119" y="117"/>
                          </a:cubicBezTo>
                          <a:cubicBezTo>
                            <a:pt x="119" y="116"/>
                            <a:pt x="118" y="115"/>
                            <a:pt x="115" y="114"/>
                          </a:cubicBezTo>
                          <a:cubicBezTo>
                            <a:pt x="113" y="112"/>
                            <a:pt x="110" y="111"/>
                            <a:pt x="110" y="108"/>
                          </a:cubicBezTo>
                          <a:cubicBezTo>
                            <a:pt x="110" y="105"/>
                            <a:pt x="116" y="101"/>
                            <a:pt x="135" y="92"/>
                          </a:cubicBezTo>
                          <a:cubicBezTo>
                            <a:pt x="136" y="92"/>
                            <a:pt x="137" y="91"/>
                            <a:pt x="138" y="91"/>
                          </a:cubicBezTo>
                          <a:cubicBezTo>
                            <a:pt x="139" y="91"/>
                            <a:pt x="140" y="90"/>
                            <a:pt x="140" y="90"/>
                          </a:cubicBezTo>
                          <a:cubicBezTo>
                            <a:pt x="142" y="89"/>
                            <a:pt x="143" y="88"/>
                            <a:pt x="146" y="88"/>
                          </a:cubicBezTo>
                          <a:cubicBezTo>
                            <a:pt x="147" y="87"/>
                            <a:pt x="149" y="87"/>
                            <a:pt x="151" y="87"/>
                          </a:cubicBezTo>
                          <a:cubicBezTo>
                            <a:pt x="157" y="86"/>
                            <a:pt x="166" y="85"/>
                            <a:pt x="166" y="80"/>
                          </a:cubicBezTo>
                          <a:cubicBezTo>
                            <a:pt x="166" y="78"/>
                            <a:pt x="165" y="77"/>
                            <a:pt x="164" y="76"/>
                          </a:cubicBezTo>
                          <a:cubicBezTo>
                            <a:pt x="163" y="74"/>
                            <a:pt x="162" y="72"/>
                            <a:pt x="162" y="69"/>
                          </a:cubicBezTo>
                          <a:cubicBezTo>
                            <a:pt x="162" y="64"/>
                            <a:pt x="167" y="62"/>
                            <a:pt x="171" y="61"/>
                          </a:cubicBezTo>
                          <a:lnTo>
                            <a:pt x="169" y="56"/>
                          </a:lnTo>
                          <a:cubicBezTo>
                            <a:pt x="169" y="54"/>
                            <a:pt x="169" y="53"/>
                            <a:pt x="170" y="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9" name="Freeform 1177">
                      <a:extLst>
                        <a:ext uri="{FF2B5EF4-FFF2-40B4-BE49-F238E27FC236}">
                          <a16:creationId xmlns:a16="http://schemas.microsoft.com/office/drawing/2014/main" id="{4C36355A-A8F2-2C82-1A5B-698B1A42C8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666325"/>
                      <a:ext cx="45107" cy="71420"/>
                    </a:xfrm>
                    <a:custGeom>
                      <a:avLst/>
                      <a:gdLst>
                        <a:gd name="T0" fmla="*/ 107 w 107"/>
                        <a:gd name="T1" fmla="*/ 65 h 167"/>
                        <a:gd name="T2" fmla="*/ 103 w 107"/>
                        <a:gd name="T3" fmla="*/ 54 h 167"/>
                        <a:gd name="T4" fmla="*/ 101 w 107"/>
                        <a:gd name="T5" fmla="*/ 38 h 167"/>
                        <a:gd name="T6" fmla="*/ 100 w 107"/>
                        <a:gd name="T7" fmla="*/ 20 h 167"/>
                        <a:gd name="T8" fmla="*/ 101 w 107"/>
                        <a:gd name="T9" fmla="*/ 12 h 167"/>
                        <a:gd name="T10" fmla="*/ 87 w 107"/>
                        <a:gd name="T11" fmla="*/ 24 h 167"/>
                        <a:gd name="T12" fmla="*/ 69 w 107"/>
                        <a:gd name="T13" fmla="*/ 20 h 167"/>
                        <a:gd name="T14" fmla="*/ 60 w 107"/>
                        <a:gd name="T15" fmla="*/ 23 h 167"/>
                        <a:gd name="T16" fmla="*/ 34 w 107"/>
                        <a:gd name="T17" fmla="*/ 7 h 167"/>
                        <a:gd name="T18" fmla="*/ 34 w 107"/>
                        <a:gd name="T19" fmla="*/ 0 h 167"/>
                        <a:gd name="T20" fmla="*/ 17 w 107"/>
                        <a:gd name="T21" fmla="*/ 29 h 167"/>
                        <a:gd name="T22" fmla="*/ 18 w 107"/>
                        <a:gd name="T23" fmla="*/ 37 h 167"/>
                        <a:gd name="T24" fmla="*/ 22 w 107"/>
                        <a:gd name="T25" fmla="*/ 34 h 167"/>
                        <a:gd name="T26" fmla="*/ 32 w 107"/>
                        <a:gd name="T27" fmla="*/ 48 h 167"/>
                        <a:gd name="T28" fmla="*/ 23 w 107"/>
                        <a:gd name="T29" fmla="*/ 58 h 167"/>
                        <a:gd name="T30" fmla="*/ 13 w 107"/>
                        <a:gd name="T31" fmla="*/ 68 h 167"/>
                        <a:gd name="T32" fmla="*/ 7 w 107"/>
                        <a:gd name="T33" fmla="*/ 77 h 167"/>
                        <a:gd name="T34" fmla="*/ 0 w 107"/>
                        <a:gd name="T35" fmla="*/ 97 h 167"/>
                        <a:gd name="T36" fmla="*/ 0 w 107"/>
                        <a:gd name="T37" fmla="*/ 131 h 167"/>
                        <a:gd name="T38" fmla="*/ 5 w 107"/>
                        <a:gd name="T39" fmla="*/ 136 h 167"/>
                        <a:gd name="T40" fmla="*/ 11 w 107"/>
                        <a:gd name="T41" fmla="*/ 135 h 167"/>
                        <a:gd name="T42" fmla="*/ 22 w 107"/>
                        <a:gd name="T43" fmla="*/ 141 h 167"/>
                        <a:gd name="T44" fmla="*/ 28 w 107"/>
                        <a:gd name="T45" fmla="*/ 143 h 167"/>
                        <a:gd name="T46" fmla="*/ 30 w 107"/>
                        <a:gd name="T47" fmla="*/ 143 h 167"/>
                        <a:gd name="T48" fmla="*/ 36 w 107"/>
                        <a:gd name="T49" fmla="*/ 149 h 167"/>
                        <a:gd name="T50" fmla="*/ 43 w 107"/>
                        <a:gd name="T51" fmla="*/ 152 h 167"/>
                        <a:gd name="T52" fmla="*/ 36 w 107"/>
                        <a:gd name="T53" fmla="*/ 161 h 167"/>
                        <a:gd name="T54" fmla="*/ 42 w 107"/>
                        <a:gd name="T55" fmla="*/ 163 h 167"/>
                        <a:gd name="T56" fmla="*/ 50 w 107"/>
                        <a:gd name="T57" fmla="*/ 167 h 167"/>
                        <a:gd name="T58" fmla="*/ 63 w 107"/>
                        <a:gd name="T59" fmla="*/ 161 h 167"/>
                        <a:gd name="T60" fmla="*/ 81 w 107"/>
                        <a:gd name="T61" fmla="*/ 145 h 167"/>
                        <a:gd name="T62" fmla="*/ 84 w 107"/>
                        <a:gd name="T63" fmla="*/ 141 h 167"/>
                        <a:gd name="T64" fmla="*/ 78 w 107"/>
                        <a:gd name="T65" fmla="*/ 121 h 167"/>
                        <a:gd name="T66" fmla="*/ 85 w 107"/>
                        <a:gd name="T67" fmla="*/ 103 h 167"/>
                        <a:gd name="T68" fmla="*/ 96 w 107"/>
                        <a:gd name="T69" fmla="*/ 92 h 167"/>
                        <a:gd name="T70" fmla="*/ 103 w 107"/>
                        <a:gd name="T71" fmla="*/ 88 h 167"/>
                        <a:gd name="T72" fmla="*/ 100 w 107"/>
                        <a:gd name="T73" fmla="*/ 84 h 1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07" h="167">
                          <a:moveTo>
                            <a:pt x="104" y="75"/>
                          </a:moveTo>
                          <a:cubicBezTo>
                            <a:pt x="105" y="72"/>
                            <a:pt x="107" y="69"/>
                            <a:pt x="107" y="65"/>
                          </a:cubicBezTo>
                          <a:cubicBezTo>
                            <a:pt x="107" y="60"/>
                            <a:pt x="105" y="57"/>
                            <a:pt x="103" y="54"/>
                          </a:cubicBezTo>
                          <a:lnTo>
                            <a:pt x="103" y="54"/>
                          </a:lnTo>
                          <a:lnTo>
                            <a:pt x="103" y="41"/>
                          </a:lnTo>
                          <a:cubicBezTo>
                            <a:pt x="102" y="40"/>
                            <a:pt x="102" y="39"/>
                            <a:pt x="101" y="38"/>
                          </a:cubicBezTo>
                          <a:cubicBezTo>
                            <a:pt x="99" y="35"/>
                            <a:pt x="96" y="31"/>
                            <a:pt x="96" y="27"/>
                          </a:cubicBezTo>
                          <a:cubicBezTo>
                            <a:pt x="96" y="23"/>
                            <a:pt x="98" y="21"/>
                            <a:pt x="100" y="20"/>
                          </a:cubicBezTo>
                          <a:cubicBezTo>
                            <a:pt x="101" y="19"/>
                            <a:pt x="102" y="18"/>
                            <a:pt x="102" y="17"/>
                          </a:cubicBezTo>
                          <a:cubicBezTo>
                            <a:pt x="102" y="16"/>
                            <a:pt x="102" y="13"/>
                            <a:pt x="101" y="12"/>
                          </a:cubicBezTo>
                          <a:lnTo>
                            <a:pt x="98" y="16"/>
                          </a:lnTo>
                          <a:cubicBezTo>
                            <a:pt x="96" y="21"/>
                            <a:pt x="94" y="22"/>
                            <a:pt x="87" y="24"/>
                          </a:cubicBezTo>
                          <a:cubicBezTo>
                            <a:pt x="83" y="25"/>
                            <a:pt x="80" y="24"/>
                            <a:pt x="77" y="22"/>
                          </a:cubicBezTo>
                          <a:cubicBezTo>
                            <a:pt x="75" y="21"/>
                            <a:pt x="72" y="20"/>
                            <a:pt x="69" y="20"/>
                          </a:cubicBezTo>
                          <a:cubicBezTo>
                            <a:pt x="68" y="20"/>
                            <a:pt x="67" y="21"/>
                            <a:pt x="65" y="21"/>
                          </a:cubicBezTo>
                          <a:cubicBezTo>
                            <a:pt x="64" y="22"/>
                            <a:pt x="62" y="23"/>
                            <a:pt x="60" y="23"/>
                          </a:cubicBezTo>
                          <a:cubicBezTo>
                            <a:pt x="56" y="23"/>
                            <a:pt x="32" y="14"/>
                            <a:pt x="32" y="10"/>
                          </a:cubicBezTo>
                          <a:cubicBezTo>
                            <a:pt x="32" y="8"/>
                            <a:pt x="33" y="8"/>
                            <a:pt x="34" y="7"/>
                          </a:cubicBezTo>
                          <a:cubicBezTo>
                            <a:pt x="35" y="6"/>
                            <a:pt x="36" y="5"/>
                            <a:pt x="36" y="4"/>
                          </a:cubicBezTo>
                          <a:cubicBezTo>
                            <a:pt x="36" y="2"/>
                            <a:pt x="35" y="0"/>
                            <a:pt x="34" y="0"/>
                          </a:cubicBezTo>
                          <a:cubicBezTo>
                            <a:pt x="28" y="0"/>
                            <a:pt x="22" y="11"/>
                            <a:pt x="19" y="17"/>
                          </a:cubicBezTo>
                          <a:cubicBezTo>
                            <a:pt x="22" y="23"/>
                            <a:pt x="19" y="26"/>
                            <a:pt x="17" y="29"/>
                          </a:cubicBezTo>
                          <a:cubicBezTo>
                            <a:pt x="16" y="30"/>
                            <a:pt x="15" y="31"/>
                            <a:pt x="15" y="32"/>
                          </a:cubicBezTo>
                          <a:cubicBezTo>
                            <a:pt x="15" y="33"/>
                            <a:pt x="16" y="37"/>
                            <a:pt x="18" y="37"/>
                          </a:cubicBezTo>
                          <a:cubicBezTo>
                            <a:pt x="18" y="37"/>
                            <a:pt x="18" y="36"/>
                            <a:pt x="18" y="36"/>
                          </a:cubicBezTo>
                          <a:cubicBezTo>
                            <a:pt x="18" y="35"/>
                            <a:pt x="19" y="34"/>
                            <a:pt x="22" y="34"/>
                          </a:cubicBezTo>
                          <a:cubicBezTo>
                            <a:pt x="26" y="34"/>
                            <a:pt x="28" y="38"/>
                            <a:pt x="29" y="42"/>
                          </a:cubicBezTo>
                          <a:cubicBezTo>
                            <a:pt x="30" y="44"/>
                            <a:pt x="31" y="47"/>
                            <a:pt x="32" y="48"/>
                          </a:cubicBezTo>
                          <a:cubicBezTo>
                            <a:pt x="32" y="50"/>
                            <a:pt x="33" y="52"/>
                            <a:pt x="32" y="53"/>
                          </a:cubicBezTo>
                          <a:cubicBezTo>
                            <a:pt x="31" y="56"/>
                            <a:pt x="27" y="57"/>
                            <a:pt x="23" y="58"/>
                          </a:cubicBezTo>
                          <a:cubicBezTo>
                            <a:pt x="20" y="59"/>
                            <a:pt x="15" y="60"/>
                            <a:pt x="13" y="63"/>
                          </a:cubicBezTo>
                          <a:cubicBezTo>
                            <a:pt x="13" y="64"/>
                            <a:pt x="13" y="66"/>
                            <a:pt x="13" y="68"/>
                          </a:cubicBezTo>
                          <a:cubicBezTo>
                            <a:pt x="13" y="71"/>
                            <a:pt x="12" y="74"/>
                            <a:pt x="11" y="76"/>
                          </a:cubicBezTo>
                          <a:cubicBezTo>
                            <a:pt x="10" y="77"/>
                            <a:pt x="9" y="77"/>
                            <a:pt x="7" y="77"/>
                          </a:cubicBezTo>
                          <a:cubicBezTo>
                            <a:pt x="5" y="77"/>
                            <a:pt x="4" y="77"/>
                            <a:pt x="4" y="80"/>
                          </a:cubicBezTo>
                          <a:cubicBezTo>
                            <a:pt x="4" y="86"/>
                            <a:pt x="3" y="93"/>
                            <a:pt x="0" y="97"/>
                          </a:cubicBezTo>
                          <a:cubicBezTo>
                            <a:pt x="3" y="102"/>
                            <a:pt x="7" y="117"/>
                            <a:pt x="7" y="117"/>
                          </a:cubicBezTo>
                          <a:cubicBezTo>
                            <a:pt x="7" y="125"/>
                            <a:pt x="5" y="128"/>
                            <a:pt x="0" y="131"/>
                          </a:cubicBezTo>
                          <a:lnTo>
                            <a:pt x="0" y="134"/>
                          </a:lnTo>
                          <a:cubicBezTo>
                            <a:pt x="2" y="135"/>
                            <a:pt x="4" y="135"/>
                            <a:pt x="5" y="136"/>
                          </a:cubicBezTo>
                          <a:cubicBezTo>
                            <a:pt x="6" y="136"/>
                            <a:pt x="7" y="137"/>
                            <a:pt x="8" y="137"/>
                          </a:cubicBezTo>
                          <a:cubicBezTo>
                            <a:pt x="9" y="137"/>
                            <a:pt x="10" y="136"/>
                            <a:pt x="11" y="135"/>
                          </a:cubicBezTo>
                          <a:cubicBezTo>
                            <a:pt x="12" y="135"/>
                            <a:pt x="14" y="134"/>
                            <a:pt x="16" y="134"/>
                          </a:cubicBezTo>
                          <a:cubicBezTo>
                            <a:pt x="20" y="134"/>
                            <a:pt x="21" y="138"/>
                            <a:pt x="22" y="141"/>
                          </a:cubicBezTo>
                          <a:cubicBezTo>
                            <a:pt x="22" y="144"/>
                            <a:pt x="23" y="145"/>
                            <a:pt x="24" y="145"/>
                          </a:cubicBezTo>
                          <a:cubicBezTo>
                            <a:pt x="26" y="145"/>
                            <a:pt x="26" y="145"/>
                            <a:pt x="28" y="143"/>
                          </a:cubicBezTo>
                          <a:lnTo>
                            <a:pt x="29" y="141"/>
                          </a:lnTo>
                          <a:lnTo>
                            <a:pt x="30" y="143"/>
                          </a:lnTo>
                          <a:cubicBezTo>
                            <a:pt x="32" y="145"/>
                            <a:pt x="35" y="149"/>
                            <a:pt x="36" y="149"/>
                          </a:cubicBezTo>
                          <a:cubicBezTo>
                            <a:pt x="36" y="149"/>
                            <a:pt x="36" y="149"/>
                            <a:pt x="36" y="149"/>
                          </a:cubicBezTo>
                          <a:cubicBezTo>
                            <a:pt x="37" y="149"/>
                            <a:pt x="38" y="149"/>
                            <a:pt x="38" y="149"/>
                          </a:cubicBezTo>
                          <a:cubicBezTo>
                            <a:pt x="42" y="149"/>
                            <a:pt x="43" y="150"/>
                            <a:pt x="43" y="152"/>
                          </a:cubicBezTo>
                          <a:cubicBezTo>
                            <a:pt x="43" y="156"/>
                            <a:pt x="41" y="157"/>
                            <a:pt x="39" y="157"/>
                          </a:cubicBezTo>
                          <a:cubicBezTo>
                            <a:pt x="37" y="158"/>
                            <a:pt x="36" y="158"/>
                            <a:pt x="36" y="161"/>
                          </a:cubicBezTo>
                          <a:cubicBezTo>
                            <a:pt x="36" y="162"/>
                            <a:pt x="36" y="163"/>
                            <a:pt x="38" y="163"/>
                          </a:cubicBezTo>
                          <a:lnTo>
                            <a:pt x="42" y="163"/>
                          </a:lnTo>
                          <a:cubicBezTo>
                            <a:pt x="44" y="163"/>
                            <a:pt x="46" y="164"/>
                            <a:pt x="47" y="165"/>
                          </a:cubicBezTo>
                          <a:cubicBezTo>
                            <a:pt x="48" y="166"/>
                            <a:pt x="49" y="167"/>
                            <a:pt x="50" y="167"/>
                          </a:cubicBezTo>
                          <a:cubicBezTo>
                            <a:pt x="53" y="167"/>
                            <a:pt x="55" y="166"/>
                            <a:pt x="57" y="164"/>
                          </a:cubicBezTo>
                          <a:cubicBezTo>
                            <a:pt x="59" y="163"/>
                            <a:pt x="61" y="162"/>
                            <a:pt x="63" y="161"/>
                          </a:cubicBezTo>
                          <a:cubicBezTo>
                            <a:pt x="65" y="161"/>
                            <a:pt x="66" y="160"/>
                            <a:pt x="68" y="160"/>
                          </a:cubicBezTo>
                          <a:cubicBezTo>
                            <a:pt x="76" y="157"/>
                            <a:pt x="77" y="156"/>
                            <a:pt x="81" y="145"/>
                          </a:cubicBezTo>
                          <a:cubicBezTo>
                            <a:pt x="82" y="144"/>
                            <a:pt x="83" y="143"/>
                            <a:pt x="83" y="143"/>
                          </a:cubicBezTo>
                          <a:cubicBezTo>
                            <a:pt x="84" y="142"/>
                            <a:pt x="84" y="142"/>
                            <a:pt x="84" y="141"/>
                          </a:cubicBezTo>
                          <a:cubicBezTo>
                            <a:pt x="84" y="138"/>
                            <a:pt x="83" y="135"/>
                            <a:pt x="82" y="133"/>
                          </a:cubicBezTo>
                          <a:cubicBezTo>
                            <a:pt x="80" y="130"/>
                            <a:pt x="78" y="126"/>
                            <a:pt x="78" y="121"/>
                          </a:cubicBezTo>
                          <a:cubicBezTo>
                            <a:pt x="78" y="115"/>
                            <a:pt x="81" y="111"/>
                            <a:pt x="83" y="108"/>
                          </a:cubicBezTo>
                          <a:cubicBezTo>
                            <a:pt x="84" y="106"/>
                            <a:pt x="84" y="105"/>
                            <a:pt x="85" y="103"/>
                          </a:cubicBezTo>
                          <a:cubicBezTo>
                            <a:pt x="85" y="100"/>
                            <a:pt x="85" y="96"/>
                            <a:pt x="89" y="94"/>
                          </a:cubicBezTo>
                          <a:cubicBezTo>
                            <a:pt x="91" y="92"/>
                            <a:pt x="94" y="92"/>
                            <a:pt x="96" y="92"/>
                          </a:cubicBezTo>
                          <a:cubicBezTo>
                            <a:pt x="97" y="92"/>
                            <a:pt x="97" y="92"/>
                            <a:pt x="98" y="92"/>
                          </a:cubicBezTo>
                          <a:cubicBezTo>
                            <a:pt x="101" y="92"/>
                            <a:pt x="103" y="92"/>
                            <a:pt x="103" y="88"/>
                          </a:cubicBezTo>
                          <a:cubicBezTo>
                            <a:pt x="103" y="87"/>
                            <a:pt x="102" y="87"/>
                            <a:pt x="102" y="86"/>
                          </a:cubicBezTo>
                          <a:cubicBezTo>
                            <a:pt x="101" y="86"/>
                            <a:pt x="100" y="85"/>
                            <a:pt x="100" y="84"/>
                          </a:cubicBezTo>
                          <a:cubicBezTo>
                            <a:pt x="100" y="80"/>
                            <a:pt x="102" y="78"/>
                            <a:pt x="104" y="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0" name="Freeform 1178">
                      <a:extLst>
                        <a:ext uri="{FF2B5EF4-FFF2-40B4-BE49-F238E27FC236}">
                          <a16:creationId xmlns:a16="http://schemas.microsoft.com/office/drawing/2014/main" id="{1F6D717B-1327-A14E-D0E8-6DD22E0A1D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0924" y="4551677"/>
                      <a:ext cx="159755" cy="118407"/>
                    </a:xfrm>
                    <a:custGeom>
                      <a:avLst/>
                      <a:gdLst>
                        <a:gd name="T0" fmla="*/ 80 w 377"/>
                        <a:gd name="T1" fmla="*/ 230 h 277"/>
                        <a:gd name="T2" fmla="*/ 89 w 377"/>
                        <a:gd name="T3" fmla="*/ 230 h 277"/>
                        <a:gd name="T4" fmla="*/ 96 w 377"/>
                        <a:gd name="T5" fmla="*/ 229 h 277"/>
                        <a:gd name="T6" fmla="*/ 100 w 377"/>
                        <a:gd name="T7" fmla="*/ 222 h 277"/>
                        <a:gd name="T8" fmla="*/ 111 w 377"/>
                        <a:gd name="T9" fmla="*/ 217 h 277"/>
                        <a:gd name="T10" fmla="*/ 132 w 377"/>
                        <a:gd name="T11" fmla="*/ 221 h 277"/>
                        <a:gd name="T12" fmla="*/ 139 w 377"/>
                        <a:gd name="T13" fmla="*/ 223 h 277"/>
                        <a:gd name="T14" fmla="*/ 160 w 377"/>
                        <a:gd name="T15" fmla="*/ 251 h 277"/>
                        <a:gd name="T16" fmla="*/ 168 w 377"/>
                        <a:gd name="T17" fmla="*/ 263 h 277"/>
                        <a:gd name="T18" fmla="*/ 199 w 377"/>
                        <a:gd name="T19" fmla="*/ 277 h 277"/>
                        <a:gd name="T20" fmla="*/ 206 w 377"/>
                        <a:gd name="T21" fmla="*/ 269 h 277"/>
                        <a:gd name="T22" fmla="*/ 218 w 377"/>
                        <a:gd name="T23" fmla="*/ 255 h 277"/>
                        <a:gd name="T24" fmla="*/ 230 w 377"/>
                        <a:gd name="T25" fmla="*/ 238 h 277"/>
                        <a:gd name="T26" fmla="*/ 257 w 377"/>
                        <a:gd name="T27" fmla="*/ 219 h 277"/>
                        <a:gd name="T28" fmla="*/ 274 w 377"/>
                        <a:gd name="T29" fmla="*/ 221 h 277"/>
                        <a:gd name="T30" fmla="*/ 294 w 377"/>
                        <a:gd name="T31" fmla="*/ 226 h 277"/>
                        <a:gd name="T32" fmla="*/ 319 w 377"/>
                        <a:gd name="T33" fmla="*/ 236 h 277"/>
                        <a:gd name="T34" fmla="*/ 339 w 377"/>
                        <a:gd name="T35" fmla="*/ 224 h 277"/>
                        <a:gd name="T36" fmla="*/ 352 w 377"/>
                        <a:gd name="T37" fmla="*/ 231 h 277"/>
                        <a:gd name="T38" fmla="*/ 377 w 377"/>
                        <a:gd name="T39" fmla="*/ 209 h 277"/>
                        <a:gd name="T40" fmla="*/ 353 w 377"/>
                        <a:gd name="T41" fmla="*/ 181 h 277"/>
                        <a:gd name="T42" fmla="*/ 345 w 377"/>
                        <a:gd name="T43" fmla="*/ 177 h 277"/>
                        <a:gd name="T44" fmla="*/ 337 w 377"/>
                        <a:gd name="T45" fmla="*/ 175 h 277"/>
                        <a:gd name="T46" fmla="*/ 330 w 377"/>
                        <a:gd name="T47" fmla="*/ 165 h 277"/>
                        <a:gd name="T48" fmla="*/ 326 w 377"/>
                        <a:gd name="T49" fmla="*/ 166 h 277"/>
                        <a:gd name="T50" fmla="*/ 317 w 377"/>
                        <a:gd name="T51" fmla="*/ 164 h 277"/>
                        <a:gd name="T52" fmla="*/ 307 w 377"/>
                        <a:gd name="T53" fmla="*/ 153 h 277"/>
                        <a:gd name="T54" fmla="*/ 288 w 377"/>
                        <a:gd name="T55" fmla="*/ 166 h 277"/>
                        <a:gd name="T56" fmla="*/ 272 w 377"/>
                        <a:gd name="T57" fmla="*/ 165 h 277"/>
                        <a:gd name="T58" fmla="*/ 242 w 377"/>
                        <a:gd name="T59" fmla="*/ 142 h 277"/>
                        <a:gd name="T60" fmla="*/ 210 w 377"/>
                        <a:gd name="T61" fmla="*/ 134 h 277"/>
                        <a:gd name="T62" fmla="*/ 197 w 377"/>
                        <a:gd name="T63" fmla="*/ 121 h 277"/>
                        <a:gd name="T64" fmla="*/ 182 w 377"/>
                        <a:gd name="T65" fmla="*/ 121 h 277"/>
                        <a:gd name="T66" fmla="*/ 175 w 377"/>
                        <a:gd name="T67" fmla="*/ 103 h 277"/>
                        <a:gd name="T68" fmla="*/ 171 w 377"/>
                        <a:gd name="T69" fmla="*/ 86 h 277"/>
                        <a:gd name="T70" fmla="*/ 152 w 377"/>
                        <a:gd name="T71" fmla="*/ 76 h 277"/>
                        <a:gd name="T72" fmla="*/ 143 w 377"/>
                        <a:gd name="T73" fmla="*/ 76 h 277"/>
                        <a:gd name="T74" fmla="*/ 132 w 377"/>
                        <a:gd name="T75" fmla="*/ 80 h 277"/>
                        <a:gd name="T76" fmla="*/ 114 w 377"/>
                        <a:gd name="T77" fmla="*/ 53 h 277"/>
                        <a:gd name="T78" fmla="*/ 80 w 377"/>
                        <a:gd name="T79" fmla="*/ 44 h 277"/>
                        <a:gd name="T80" fmla="*/ 76 w 377"/>
                        <a:gd name="T81" fmla="*/ 24 h 277"/>
                        <a:gd name="T82" fmla="*/ 80 w 377"/>
                        <a:gd name="T83" fmla="*/ 3 h 277"/>
                        <a:gd name="T84" fmla="*/ 79 w 377"/>
                        <a:gd name="T85" fmla="*/ 0 h 277"/>
                        <a:gd name="T86" fmla="*/ 52 w 377"/>
                        <a:gd name="T87" fmla="*/ 14 h 277"/>
                        <a:gd name="T88" fmla="*/ 46 w 377"/>
                        <a:gd name="T89" fmla="*/ 10 h 277"/>
                        <a:gd name="T90" fmla="*/ 22 w 377"/>
                        <a:gd name="T91" fmla="*/ 45 h 277"/>
                        <a:gd name="T92" fmla="*/ 10 w 377"/>
                        <a:gd name="T93" fmla="*/ 69 h 277"/>
                        <a:gd name="T94" fmla="*/ 3 w 377"/>
                        <a:gd name="T95" fmla="*/ 87 h 277"/>
                        <a:gd name="T96" fmla="*/ 2 w 377"/>
                        <a:gd name="T97" fmla="*/ 96 h 277"/>
                        <a:gd name="T98" fmla="*/ 15 w 377"/>
                        <a:gd name="T99" fmla="*/ 114 h 277"/>
                        <a:gd name="T100" fmla="*/ 28 w 377"/>
                        <a:gd name="T101" fmla="*/ 132 h 277"/>
                        <a:gd name="T102" fmla="*/ 31 w 377"/>
                        <a:gd name="T103" fmla="*/ 149 h 277"/>
                        <a:gd name="T104" fmla="*/ 31 w 377"/>
                        <a:gd name="T105" fmla="*/ 167 h 277"/>
                        <a:gd name="T106" fmla="*/ 33 w 377"/>
                        <a:gd name="T107" fmla="*/ 193 h 277"/>
                        <a:gd name="T108" fmla="*/ 31 w 377"/>
                        <a:gd name="T109" fmla="*/ 201 h 277"/>
                        <a:gd name="T110" fmla="*/ 47 w 377"/>
                        <a:gd name="T111" fmla="*/ 214 h 277"/>
                        <a:gd name="T112" fmla="*/ 53 w 377"/>
                        <a:gd name="T113" fmla="*/ 237 h 277"/>
                        <a:gd name="T114" fmla="*/ 68 w 377"/>
                        <a:gd name="T115" fmla="*/ 235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77" h="277">
                          <a:moveTo>
                            <a:pt x="71" y="232"/>
                          </a:moveTo>
                          <a:cubicBezTo>
                            <a:pt x="74" y="230"/>
                            <a:pt x="78" y="230"/>
                            <a:pt x="80" y="230"/>
                          </a:cubicBezTo>
                          <a:cubicBezTo>
                            <a:pt x="82" y="230"/>
                            <a:pt x="83" y="230"/>
                            <a:pt x="85" y="230"/>
                          </a:cubicBezTo>
                          <a:cubicBezTo>
                            <a:pt x="86" y="230"/>
                            <a:pt x="87" y="230"/>
                            <a:pt x="89" y="230"/>
                          </a:cubicBezTo>
                          <a:cubicBezTo>
                            <a:pt x="91" y="230"/>
                            <a:pt x="94" y="230"/>
                            <a:pt x="95" y="229"/>
                          </a:cubicBezTo>
                          <a:cubicBezTo>
                            <a:pt x="95" y="229"/>
                            <a:pt x="95" y="229"/>
                            <a:pt x="96" y="229"/>
                          </a:cubicBezTo>
                          <a:cubicBezTo>
                            <a:pt x="96" y="228"/>
                            <a:pt x="97" y="227"/>
                            <a:pt x="98" y="226"/>
                          </a:cubicBezTo>
                          <a:cubicBezTo>
                            <a:pt x="98" y="224"/>
                            <a:pt x="99" y="223"/>
                            <a:pt x="100" y="222"/>
                          </a:cubicBezTo>
                          <a:cubicBezTo>
                            <a:pt x="104" y="220"/>
                            <a:pt x="107" y="222"/>
                            <a:pt x="109" y="220"/>
                          </a:cubicBezTo>
                          <a:cubicBezTo>
                            <a:pt x="111" y="220"/>
                            <a:pt x="111" y="218"/>
                            <a:pt x="111" y="217"/>
                          </a:cubicBezTo>
                          <a:cubicBezTo>
                            <a:pt x="112" y="215"/>
                            <a:pt x="113" y="212"/>
                            <a:pt x="116" y="212"/>
                          </a:cubicBezTo>
                          <a:cubicBezTo>
                            <a:pt x="119" y="212"/>
                            <a:pt x="126" y="216"/>
                            <a:pt x="132" y="221"/>
                          </a:cubicBezTo>
                          <a:lnTo>
                            <a:pt x="134" y="222"/>
                          </a:lnTo>
                          <a:cubicBezTo>
                            <a:pt x="136" y="223"/>
                            <a:pt x="137" y="223"/>
                            <a:pt x="139" y="223"/>
                          </a:cubicBezTo>
                          <a:cubicBezTo>
                            <a:pt x="142" y="223"/>
                            <a:pt x="144" y="224"/>
                            <a:pt x="147" y="226"/>
                          </a:cubicBezTo>
                          <a:cubicBezTo>
                            <a:pt x="155" y="232"/>
                            <a:pt x="158" y="239"/>
                            <a:pt x="160" y="251"/>
                          </a:cubicBezTo>
                          <a:cubicBezTo>
                            <a:pt x="163" y="257"/>
                            <a:pt x="167" y="262"/>
                            <a:pt x="168" y="263"/>
                          </a:cubicBezTo>
                          <a:cubicBezTo>
                            <a:pt x="168" y="263"/>
                            <a:pt x="168" y="263"/>
                            <a:pt x="168" y="263"/>
                          </a:cubicBezTo>
                          <a:cubicBezTo>
                            <a:pt x="170" y="269"/>
                            <a:pt x="180" y="272"/>
                            <a:pt x="189" y="274"/>
                          </a:cubicBezTo>
                          <a:cubicBezTo>
                            <a:pt x="193" y="275"/>
                            <a:pt x="196" y="276"/>
                            <a:pt x="199" y="277"/>
                          </a:cubicBezTo>
                          <a:lnTo>
                            <a:pt x="202" y="277"/>
                          </a:lnTo>
                          <a:cubicBezTo>
                            <a:pt x="204" y="274"/>
                            <a:pt x="205" y="272"/>
                            <a:pt x="206" y="269"/>
                          </a:cubicBezTo>
                          <a:cubicBezTo>
                            <a:pt x="207" y="266"/>
                            <a:pt x="208" y="264"/>
                            <a:pt x="209" y="261"/>
                          </a:cubicBezTo>
                          <a:cubicBezTo>
                            <a:pt x="211" y="257"/>
                            <a:pt x="215" y="256"/>
                            <a:pt x="218" y="255"/>
                          </a:cubicBezTo>
                          <a:cubicBezTo>
                            <a:pt x="221" y="254"/>
                            <a:pt x="224" y="253"/>
                            <a:pt x="226" y="250"/>
                          </a:cubicBezTo>
                          <a:cubicBezTo>
                            <a:pt x="227" y="247"/>
                            <a:pt x="229" y="243"/>
                            <a:pt x="230" y="238"/>
                          </a:cubicBezTo>
                          <a:cubicBezTo>
                            <a:pt x="234" y="228"/>
                            <a:pt x="238" y="217"/>
                            <a:pt x="247" y="217"/>
                          </a:cubicBezTo>
                          <a:cubicBezTo>
                            <a:pt x="251" y="217"/>
                            <a:pt x="255" y="218"/>
                            <a:pt x="257" y="219"/>
                          </a:cubicBezTo>
                          <a:cubicBezTo>
                            <a:pt x="259" y="220"/>
                            <a:pt x="260" y="220"/>
                            <a:pt x="261" y="221"/>
                          </a:cubicBezTo>
                          <a:lnTo>
                            <a:pt x="274" y="221"/>
                          </a:lnTo>
                          <a:cubicBezTo>
                            <a:pt x="274" y="221"/>
                            <a:pt x="275" y="221"/>
                            <a:pt x="275" y="221"/>
                          </a:cubicBezTo>
                          <a:cubicBezTo>
                            <a:pt x="280" y="225"/>
                            <a:pt x="286" y="226"/>
                            <a:pt x="294" y="226"/>
                          </a:cubicBezTo>
                          <a:cubicBezTo>
                            <a:pt x="301" y="226"/>
                            <a:pt x="304" y="229"/>
                            <a:pt x="308" y="231"/>
                          </a:cubicBezTo>
                          <a:cubicBezTo>
                            <a:pt x="311" y="234"/>
                            <a:pt x="314" y="236"/>
                            <a:pt x="319" y="236"/>
                          </a:cubicBezTo>
                          <a:cubicBezTo>
                            <a:pt x="322" y="236"/>
                            <a:pt x="324" y="233"/>
                            <a:pt x="326" y="231"/>
                          </a:cubicBezTo>
                          <a:cubicBezTo>
                            <a:pt x="330" y="228"/>
                            <a:pt x="333" y="224"/>
                            <a:pt x="339" y="224"/>
                          </a:cubicBezTo>
                          <a:cubicBezTo>
                            <a:pt x="343" y="224"/>
                            <a:pt x="345" y="226"/>
                            <a:pt x="347" y="228"/>
                          </a:cubicBezTo>
                          <a:cubicBezTo>
                            <a:pt x="348" y="229"/>
                            <a:pt x="350" y="230"/>
                            <a:pt x="352" y="231"/>
                          </a:cubicBezTo>
                          <a:cubicBezTo>
                            <a:pt x="352" y="225"/>
                            <a:pt x="359" y="223"/>
                            <a:pt x="364" y="221"/>
                          </a:cubicBezTo>
                          <a:cubicBezTo>
                            <a:pt x="371" y="218"/>
                            <a:pt x="377" y="216"/>
                            <a:pt x="377" y="209"/>
                          </a:cubicBezTo>
                          <a:cubicBezTo>
                            <a:pt x="365" y="208"/>
                            <a:pt x="357" y="198"/>
                            <a:pt x="357" y="184"/>
                          </a:cubicBezTo>
                          <a:cubicBezTo>
                            <a:pt x="355" y="183"/>
                            <a:pt x="354" y="182"/>
                            <a:pt x="353" y="181"/>
                          </a:cubicBezTo>
                          <a:cubicBezTo>
                            <a:pt x="351" y="179"/>
                            <a:pt x="350" y="178"/>
                            <a:pt x="348" y="177"/>
                          </a:cubicBezTo>
                          <a:cubicBezTo>
                            <a:pt x="347" y="177"/>
                            <a:pt x="346" y="177"/>
                            <a:pt x="345" y="177"/>
                          </a:cubicBezTo>
                          <a:lnTo>
                            <a:pt x="343" y="177"/>
                          </a:lnTo>
                          <a:cubicBezTo>
                            <a:pt x="341" y="177"/>
                            <a:pt x="339" y="176"/>
                            <a:pt x="337" y="175"/>
                          </a:cubicBezTo>
                          <a:cubicBezTo>
                            <a:pt x="335" y="174"/>
                            <a:pt x="335" y="172"/>
                            <a:pt x="334" y="170"/>
                          </a:cubicBezTo>
                          <a:cubicBezTo>
                            <a:pt x="333" y="168"/>
                            <a:pt x="332" y="167"/>
                            <a:pt x="330" y="165"/>
                          </a:cubicBezTo>
                          <a:cubicBezTo>
                            <a:pt x="330" y="165"/>
                            <a:pt x="330" y="165"/>
                            <a:pt x="329" y="165"/>
                          </a:cubicBezTo>
                          <a:cubicBezTo>
                            <a:pt x="328" y="165"/>
                            <a:pt x="327" y="166"/>
                            <a:pt x="326" y="166"/>
                          </a:cubicBezTo>
                          <a:cubicBezTo>
                            <a:pt x="324" y="167"/>
                            <a:pt x="323" y="167"/>
                            <a:pt x="322" y="167"/>
                          </a:cubicBezTo>
                          <a:cubicBezTo>
                            <a:pt x="320" y="167"/>
                            <a:pt x="319" y="166"/>
                            <a:pt x="317" y="164"/>
                          </a:cubicBezTo>
                          <a:cubicBezTo>
                            <a:pt x="316" y="163"/>
                            <a:pt x="315" y="161"/>
                            <a:pt x="314" y="160"/>
                          </a:cubicBezTo>
                          <a:cubicBezTo>
                            <a:pt x="312" y="156"/>
                            <a:pt x="310" y="153"/>
                            <a:pt x="307" y="153"/>
                          </a:cubicBezTo>
                          <a:cubicBezTo>
                            <a:pt x="303" y="153"/>
                            <a:pt x="301" y="156"/>
                            <a:pt x="299" y="159"/>
                          </a:cubicBezTo>
                          <a:cubicBezTo>
                            <a:pt x="296" y="162"/>
                            <a:pt x="294" y="166"/>
                            <a:pt x="288" y="166"/>
                          </a:cubicBezTo>
                          <a:cubicBezTo>
                            <a:pt x="285" y="166"/>
                            <a:pt x="283" y="166"/>
                            <a:pt x="280" y="165"/>
                          </a:cubicBezTo>
                          <a:cubicBezTo>
                            <a:pt x="278" y="165"/>
                            <a:pt x="275" y="165"/>
                            <a:pt x="272" y="165"/>
                          </a:cubicBezTo>
                          <a:cubicBezTo>
                            <a:pt x="261" y="165"/>
                            <a:pt x="257" y="159"/>
                            <a:pt x="253" y="153"/>
                          </a:cubicBezTo>
                          <a:cubicBezTo>
                            <a:pt x="250" y="149"/>
                            <a:pt x="247" y="145"/>
                            <a:pt x="242" y="142"/>
                          </a:cubicBezTo>
                          <a:cubicBezTo>
                            <a:pt x="239" y="140"/>
                            <a:pt x="234" y="140"/>
                            <a:pt x="229" y="139"/>
                          </a:cubicBezTo>
                          <a:cubicBezTo>
                            <a:pt x="223" y="138"/>
                            <a:pt x="215" y="137"/>
                            <a:pt x="210" y="134"/>
                          </a:cubicBezTo>
                          <a:cubicBezTo>
                            <a:pt x="205" y="131"/>
                            <a:pt x="202" y="127"/>
                            <a:pt x="198" y="122"/>
                          </a:cubicBezTo>
                          <a:lnTo>
                            <a:pt x="197" y="121"/>
                          </a:lnTo>
                          <a:lnTo>
                            <a:pt x="183" y="121"/>
                          </a:lnTo>
                          <a:cubicBezTo>
                            <a:pt x="182" y="121"/>
                            <a:pt x="182" y="121"/>
                            <a:pt x="182" y="121"/>
                          </a:cubicBezTo>
                          <a:cubicBezTo>
                            <a:pt x="179" y="118"/>
                            <a:pt x="178" y="115"/>
                            <a:pt x="178" y="111"/>
                          </a:cubicBezTo>
                          <a:cubicBezTo>
                            <a:pt x="177" y="109"/>
                            <a:pt x="177" y="106"/>
                            <a:pt x="175" y="103"/>
                          </a:cubicBezTo>
                          <a:cubicBezTo>
                            <a:pt x="173" y="99"/>
                            <a:pt x="171" y="95"/>
                            <a:pt x="171" y="92"/>
                          </a:cubicBezTo>
                          <a:lnTo>
                            <a:pt x="171" y="86"/>
                          </a:lnTo>
                          <a:cubicBezTo>
                            <a:pt x="171" y="83"/>
                            <a:pt x="157" y="74"/>
                            <a:pt x="154" y="74"/>
                          </a:cubicBezTo>
                          <a:cubicBezTo>
                            <a:pt x="154" y="74"/>
                            <a:pt x="153" y="75"/>
                            <a:pt x="152" y="76"/>
                          </a:cubicBezTo>
                          <a:cubicBezTo>
                            <a:pt x="151" y="77"/>
                            <a:pt x="149" y="78"/>
                            <a:pt x="147" y="78"/>
                          </a:cubicBezTo>
                          <a:cubicBezTo>
                            <a:pt x="145" y="78"/>
                            <a:pt x="144" y="77"/>
                            <a:pt x="143" y="76"/>
                          </a:cubicBezTo>
                          <a:cubicBezTo>
                            <a:pt x="141" y="76"/>
                            <a:pt x="140" y="77"/>
                            <a:pt x="139" y="78"/>
                          </a:cubicBezTo>
                          <a:cubicBezTo>
                            <a:pt x="137" y="79"/>
                            <a:pt x="135" y="80"/>
                            <a:pt x="132" y="80"/>
                          </a:cubicBezTo>
                          <a:cubicBezTo>
                            <a:pt x="124" y="80"/>
                            <a:pt x="123" y="72"/>
                            <a:pt x="121" y="65"/>
                          </a:cubicBezTo>
                          <a:cubicBezTo>
                            <a:pt x="120" y="57"/>
                            <a:pt x="119" y="53"/>
                            <a:pt x="114" y="53"/>
                          </a:cubicBezTo>
                          <a:lnTo>
                            <a:pt x="94" y="53"/>
                          </a:lnTo>
                          <a:cubicBezTo>
                            <a:pt x="89" y="53"/>
                            <a:pt x="80" y="53"/>
                            <a:pt x="80" y="44"/>
                          </a:cubicBezTo>
                          <a:cubicBezTo>
                            <a:pt x="75" y="43"/>
                            <a:pt x="72" y="39"/>
                            <a:pt x="72" y="34"/>
                          </a:cubicBezTo>
                          <a:cubicBezTo>
                            <a:pt x="72" y="30"/>
                            <a:pt x="74" y="27"/>
                            <a:pt x="76" y="24"/>
                          </a:cubicBezTo>
                          <a:cubicBezTo>
                            <a:pt x="78" y="21"/>
                            <a:pt x="80" y="19"/>
                            <a:pt x="80" y="15"/>
                          </a:cubicBezTo>
                          <a:lnTo>
                            <a:pt x="80" y="3"/>
                          </a:lnTo>
                          <a:cubicBezTo>
                            <a:pt x="80" y="2"/>
                            <a:pt x="80" y="1"/>
                            <a:pt x="79" y="1"/>
                          </a:cubicBezTo>
                          <a:cubicBezTo>
                            <a:pt x="79" y="0"/>
                            <a:pt x="79" y="0"/>
                            <a:pt x="79" y="0"/>
                          </a:cubicBezTo>
                          <a:cubicBezTo>
                            <a:pt x="74" y="1"/>
                            <a:pt x="71" y="4"/>
                            <a:pt x="68" y="7"/>
                          </a:cubicBezTo>
                          <a:cubicBezTo>
                            <a:pt x="63" y="10"/>
                            <a:pt x="59" y="14"/>
                            <a:pt x="52" y="14"/>
                          </a:cubicBezTo>
                          <a:cubicBezTo>
                            <a:pt x="50" y="14"/>
                            <a:pt x="50" y="12"/>
                            <a:pt x="49" y="10"/>
                          </a:cubicBezTo>
                          <a:lnTo>
                            <a:pt x="46" y="10"/>
                          </a:lnTo>
                          <a:cubicBezTo>
                            <a:pt x="35" y="10"/>
                            <a:pt x="32" y="24"/>
                            <a:pt x="30" y="35"/>
                          </a:cubicBezTo>
                          <a:cubicBezTo>
                            <a:pt x="30" y="37"/>
                            <a:pt x="27" y="40"/>
                            <a:pt x="22" y="45"/>
                          </a:cubicBezTo>
                          <a:cubicBezTo>
                            <a:pt x="21" y="47"/>
                            <a:pt x="19" y="48"/>
                            <a:pt x="18" y="49"/>
                          </a:cubicBezTo>
                          <a:cubicBezTo>
                            <a:pt x="13" y="55"/>
                            <a:pt x="12" y="61"/>
                            <a:pt x="10" y="69"/>
                          </a:cubicBezTo>
                          <a:cubicBezTo>
                            <a:pt x="9" y="73"/>
                            <a:pt x="8" y="77"/>
                            <a:pt x="7" y="82"/>
                          </a:cubicBezTo>
                          <a:cubicBezTo>
                            <a:pt x="6" y="84"/>
                            <a:pt x="5" y="85"/>
                            <a:pt x="3" y="87"/>
                          </a:cubicBezTo>
                          <a:cubicBezTo>
                            <a:pt x="1" y="89"/>
                            <a:pt x="0" y="92"/>
                            <a:pt x="0" y="94"/>
                          </a:cubicBezTo>
                          <a:cubicBezTo>
                            <a:pt x="0" y="95"/>
                            <a:pt x="1" y="96"/>
                            <a:pt x="2" y="96"/>
                          </a:cubicBezTo>
                          <a:cubicBezTo>
                            <a:pt x="3" y="97"/>
                            <a:pt x="3" y="98"/>
                            <a:pt x="3" y="99"/>
                          </a:cubicBezTo>
                          <a:cubicBezTo>
                            <a:pt x="6" y="107"/>
                            <a:pt x="10" y="110"/>
                            <a:pt x="15" y="114"/>
                          </a:cubicBezTo>
                          <a:cubicBezTo>
                            <a:pt x="19" y="118"/>
                            <a:pt x="23" y="122"/>
                            <a:pt x="25" y="129"/>
                          </a:cubicBezTo>
                          <a:cubicBezTo>
                            <a:pt x="26" y="130"/>
                            <a:pt x="27" y="131"/>
                            <a:pt x="28" y="132"/>
                          </a:cubicBezTo>
                          <a:cubicBezTo>
                            <a:pt x="30" y="135"/>
                            <a:pt x="33" y="138"/>
                            <a:pt x="33" y="142"/>
                          </a:cubicBezTo>
                          <a:cubicBezTo>
                            <a:pt x="33" y="145"/>
                            <a:pt x="32" y="147"/>
                            <a:pt x="31" y="149"/>
                          </a:cubicBezTo>
                          <a:cubicBezTo>
                            <a:pt x="31" y="151"/>
                            <a:pt x="30" y="153"/>
                            <a:pt x="30" y="155"/>
                          </a:cubicBezTo>
                          <a:cubicBezTo>
                            <a:pt x="30" y="159"/>
                            <a:pt x="31" y="163"/>
                            <a:pt x="31" y="167"/>
                          </a:cubicBezTo>
                          <a:cubicBezTo>
                            <a:pt x="32" y="171"/>
                            <a:pt x="33" y="175"/>
                            <a:pt x="33" y="179"/>
                          </a:cubicBezTo>
                          <a:lnTo>
                            <a:pt x="33" y="193"/>
                          </a:lnTo>
                          <a:cubicBezTo>
                            <a:pt x="33" y="194"/>
                            <a:pt x="32" y="195"/>
                            <a:pt x="32" y="196"/>
                          </a:cubicBezTo>
                          <a:cubicBezTo>
                            <a:pt x="31" y="198"/>
                            <a:pt x="31" y="199"/>
                            <a:pt x="31" y="201"/>
                          </a:cubicBezTo>
                          <a:cubicBezTo>
                            <a:pt x="32" y="204"/>
                            <a:pt x="35" y="206"/>
                            <a:pt x="39" y="207"/>
                          </a:cubicBezTo>
                          <a:cubicBezTo>
                            <a:pt x="42" y="208"/>
                            <a:pt x="46" y="210"/>
                            <a:pt x="47" y="214"/>
                          </a:cubicBezTo>
                          <a:cubicBezTo>
                            <a:pt x="50" y="221"/>
                            <a:pt x="52" y="233"/>
                            <a:pt x="52" y="236"/>
                          </a:cubicBezTo>
                          <a:cubicBezTo>
                            <a:pt x="52" y="236"/>
                            <a:pt x="53" y="237"/>
                            <a:pt x="53" y="237"/>
                          </a:cubicBezTo>
                          <a:cubicBezTo>
                            <a:pt x="54" y="238"/>
                            <a:pt x="56" y="240"/>
                            <a:pt x="59" y="240"/>
                          </a:cubicBezTo>
                          <a:cubicBezTo>
                            <a:pt x="64" y="240"/>
                            <a:pt x="66" y="237"/>
                            <a:pt x="68" y="235"/>
                          </a:cubicBezTo>
                          <a:cubicBezTo>
                            <a:pt x="69" y="234"/>
                            <a:pt x="70" y="233"/>
                            <a:pt x="71" y="23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1" name="Freeform 1179">
                      <a:extLst>
                        <a:ext uri="{FF2B5EF4-FFF2-40B4-BE49-F238E27FC236}">
                          <a16:creationId xmlns:a16="http://schemas.microsoft.com/office/drawing/2014/main" id="{662617B0-4CED-7EC7-2A0B-82A0CD6821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42875" y="4465221"/>
                      <a:ext cx="131562" cy="163514"/>
                    </a:xfrm>
                    <a:custGeom>
                      <a:avLst/>
                      <a:gdLst>
                        <a:gd name="T0" fmla="*/ 289 w 310"/>
                        <a:gd name="T1" fmla="*/ 294 h 383"/>
                        <a:gd name="T2" fmla="*/ 277 w 310"/>
                        <a:gd name="T3" fmla="*/ 257 h 383"/>
                        <a:gd name="T4" fmla="*/ 264 w 310"/>
                        <a:gd name="T5" fmla="*/ 198 h 383"/>
                        <a:gd name="T6" fmla="*/ 277 w 310"/>
                        <a:gd name="T7" fmla="*/ 182 h 383"/>
                        <a:gd name="T8" fmla="*/ 276 w 310"/>
                        <a:gd name="T9" fmla="*/ 177 h 383"/>
                        <a:gd name="T10" fmla="*/ 270 w 310"/>
                        <a:gd name="T11" fmla="*/ 153 h 383"/>
                        <a:gd name="T12" fmla="*/ 253 w 310"/>
                        <a:gd name="T13" fmla="*/ 115 h 383"/>
                        <a:gd name="T14" fmla="*/ 258 w 310"/>
                        <a:gd name="T15" fmla="*/ 71 h 383"/>
                        <a:gd name="T16" fmla="*/ 248 w 310"/>
                        <a:gd name="T17" fmla="*/ 46 h 383"/>
                        <a:gd name="T18" fmla="*/ 243 w 310"/>
                        <a:gd name="T19" fmla="*/ 59 h 383"/>
                        <a:gd name="T20" fmla="*/ 237 w 310"/>
                        <a:gd name="T21" fmla="*/ 73 h 383"/>
                        <a:gd name="T22" fmla="*/ 240 w 310"/>
                        <a:gd name="T23" fmla="*/ 94 h 383"/>
                        <a:gd name="T24" fmla="*/ 216 w 310"/>
                        <a:gd name="T25" fmla="*/ 44 h 383"/>
                        <a:gd name="T26" fmla="*/ 214 w 310"/>
                        <a:gd name="T27" fmla="*/ 29 h 383"/>
                        <a:gd name="T28" fmla="*/ 190 w 310"/>
                        <a:gd name="T29" fmla="*/ 80 h 383"/>
                        <a:gd name="T30" fmla="*/ 180 w 310"/>
                        <a:gd name="T31" fmla="*/ 132 h 383"/>
                        <a:gd name="T32" fmla="*/ 222 w 310"/>
                        <a:gd name="T33" fmla="*/ 167 h 383"/>
                        <a:gd name="T34" fmla="*/ 228 w 310"/>
                        <a:gd name="T35" fmla="*/ 204 h 383"/>
                        <a:gd name="T36" fmla="*/ 213 w 310"/>
                        <a:gd name="T37" fmla="*/ 168 h 383"/>
                        <a:gd name="T38" fmla="*/ 182 w 310"/>
                        <a:gd name="T39" fmla="*/ 154 h 383"/>
                        <a:gd name="T40" fmla="*/ 165 w 310"/>
                        <a:gd name="T41" fmla="*/ 204 h 383"/>
                        <a:gd name="T42" fmla="*/ 134 w 310"/>
                        <a:gd name="T43" fmla="*/ 227 h 383"/>
                        <a:gd name="T44" fmla="*/ 100 w 310"/>
                        <a:gd name="T45" fmla="*/ 199 h 383"/>
                        <a:gd name="T46" fmla="*/ 141 w 310"/>
                        <a:gd name="T47" fmla="*/ 200 h 383"/>
                        <a:gd name="T48" fmla="*/ 163 w 310"/>
                        <a:gd name="T49" fmla="*/ 144 h 383"/>
                        <a:gd name="T50" fmla="*/ 176 w 310"/>
                        <a:gd name="T51" fmla="*/ 54 h 383"/>
                        <a:gd name="T52" fmla="*/ 170 w 310"/>
                        <a:gd name="T53" fmla="*/ 3 h 383"/>
                        <a:gd name="T54" fmla="*/ 121 w 310"/>
                        <a:gd name="T55" fmla="*/ 47 h 383"/>
                        <a:gd name="T56" fmla="*/ 108 w 310"/>
                        <a:gd name="T57" fmla="*/ 91 h 383"/>
                        <a:gd name="T58" fmla="*/ 119 w 310"/>
                        <a:gd name="T59" fmla="*/ 126 h 383"/>
                        <a:gd name="T60" fmla="*/ 111 w 310"/>
                        <a:gd name="T61" fmla="*/ 144 h 383"/>
                        <a:gd name="T62" fmla="*/ 74 w 310"/>
                        <a:gd name="T63" fmla="*/ 112 h 383"/>
                        <a:gd name="T64" fmla="*/ 72 w 310"/>
                        <a:gd name="T65" fmla="*/ 145 h 383"/>
                        <a:gd name="T66" fmla="*/ 23 w 310"/>
                        <a:gd name="T67" fmla="*/ 192 h 383"/>
                        <a:gd name="T68" fmla="*/ 8 w 310"/>
                        <a:gd name="T69" fmla="*/ 216 h 383"/>
                        <a:gd name="T70" fmla="*/ 8 w 310"/>
                        <a:gd name="T71" fmla="*/ 244 h 383"/>
                        <a:gd name="T72" fmla="*/ 58 w 310"/>
                        <a:gd name="T73" fmla="*/ 278 h 383"/>
                        <a:gd name="T74" fmla="*/ 73 w 310"/>
                        <a:gd name="T75" fmla="*/ 277 h 383"/>
                        <a:gd name="T76" fmla="*/ 100 w 310"/>
                        <a:gd name="T77" fmla="*/ 293 h 383"/>
                        <a:gd name="T78" fmla="*/ 124 w 310"/>
                        <a:gd name="T79" fmla="*/ 319 h 383"/>
                        <a:gd name="T80" fmla="*/ 156 w 310"/>
                        <a:gd name="T81" fmla="*/ 337 h 383"/>
                        <a:gd name="T82" fmla="*/ 207 w 310"/>
                        <a:gd name="T83" fmla="*/ 363 h 383"/>
                        <a:gd name="T84" fmla="*/ 242 w 310"/>
                        <a:gd name="T85" fmla="*/ 359 h 383"/>
                        <a:gd name="T86" fmla="*/ 251 w 310"/>
                        <a:gd name="T87" fmla="*/ 364 h 383"/>
                        <a:gd name="T88" fmla="*/ 269 w 310"/>
                        <a:gd name="T89" fmla="*/ 374 h 383"/>
                        <a:gd name="T90" fmla="*/ 285 w 310"/>
                        <a:gd name="T91" fmla="*/ 382 h 383"/>
                        <a:gd name="T92" fmla="*/ 291 w 310"/>
                        <a:gd name="T93" fmla="*/ 377 h 383"/>
                        <a:gd name="T94" fmla="*/ 298 w 310"/>
                        <a:gd name="T95" fmla="*/ 350 h 3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10" h="383">
                          <a:moveTo>
                            <a:pt x="310" y="319"/>
                          </a:moveTo>
                          <a:cubicBezTo>
                            <a:pt x="310" y="316"/>
                            <a:pt x="309" y="313"/>
                            <a:pt x="309" y="310"/>
                          </a:cubicBezTo>
                          <a:cubicBezTo>
                            <a:pt x="309" y="308"/>
                            <a:pt x="308" y="306"/>
                            <a:pt x="308" y="305"/>
                          </a:cubicBezTo>
                          <a:cubicBezTo>
                            <a:pt x="302" y="304"/>
                            <a:pt x="289" y="300"/>
                            <a:pt x="289" y="294"/>
                          </a:cubicBezTo>
                          <a:cubicBezTo>
                            <a:pt x="289" y="292"/>
                            <a:pt x="291" y="289"/>
                            <a:pt x="292" y="287"/>
                          </a:cubicBezTo>
                          <a:lnTo>
                            <a:pt x="291" y="274"/>
                          </a:lnTo>
                          <a:cubicBezTo>
                            <a:pt x="290" y="273"/>
                            <a:pt x="290" y="273"/>
                            <a:pt x="289" y="272"/>
                          </a:cubicBezTo>
                          <a:cubicBezTo>
                            <a:pt x="283" y="269"/>
                            <a:pt x="277" y="265"/>
                            <a:pt x="277" y="257"/>
                          </a:cubicBezTo>
                          <a:lnTo>
                            <a:pt x="277" y="235"/>
                          </a:lnTo>
                          <a:cubicBezTo>
                            <a:pt x="277" y="231"/>
                            <a:pt x="276" y="230"/>
                            <a:pt x="274" y="229"/>
                          </a:cubicBezTo>
                          <a:cubicBezTo>
                            <a:pt x="273" y="228"/>
                            <a:pt x="271" y="227"/>
                            <a:pt x="270" y="225"/>
                          </a:cubicBezTo>
                          <a:cubicBezTo>
                            <a:pt x="268" y="222"/>
                            <a:pt x="265" y="201"/>
                            <a:pt x="264" y="198"/>
                          </a:cubicBezTo>
                          <a:cubicBezTo>
                            <a:pt x="264" y="194"/>
                            <a:pt x="268" y="194"/>
                            <a:pt x="270" y="193"/>
                          </a:cubicBezTo>
                          <a:cubicBezTo>
                            <a:pt x="271" y="193"/>
                            <a:pt x="271" y="193"/>
                            <a:pt x="272" y="193"/>
                          </a:cubicBezTo>
                          <a:cubicBezTo>
                            <a:pt x="275" y="191"/>
                            <a:pt x="277" y="186"/>
                            <a:pt x="277" y="183"/>
                          </a:cubicBezTo>
                          <a:cubicBezTo>
                            <a:pt x="277" y="183"/>
                            <a:pt x="277" y="183"/>
                            <a:pt x="277" y="182"/>
                          </a:cubicBezTo>
                          <a:lnTo>
                            <a:pt x="277" y="182"/>
                          </a:lnTo>
                          <a:cubicBezTo>
                            <a:pt x="277" y="182"/>
                            <a:pt x="277" y="182"/>
                            <a:pt x="277" y="182"/>
                          </a:cubicBezTo>
                          <a:cubicBezTo>
                            <a:pt x="277" y="181"/>
                            <a:pt x="277" y="180"/>
                            <a:pt x="276" y="179"/>
                          </a:cubicBezTo>
                          <a:cubicBezTo>
                            <a:pt x="276" y="178"/>
                            <a:pt x="276" y="177"/>
                            <a:pt x="276" y="177"/>
                          </a:cubicBezTo>
                          <a:cubicBezTo>
                            <a:pt x="276" y="176"/>
                            <a:pt x="276" y="176"/>
                            <a:pt x="277" y="176"/>
                          </a:cubicBezTo>
                          <a:cubicBezTo>
                            <a:pt x="280" y="174"/>
                            <a:pt x="280" y="172"/>
                            <a:pt x="280" y="167"/>
                          </a:cubicBezTo>
                          <a:cubicBezTo>
                            <a:pt x="280" y="162"/>
                            <a:pt x="277" y="159"/>
                            <a:pt x="274" y="157"/>
                          </a:cubicBezTo>
                          <a:cubicBezTo>
                            <a:pt x="273" y="155"/>
                            <a:pt x="271" y="154"/>
                            <a:pt x="270" y="153"/>
                          </a:cubicBezTo>
                          <a:cubicBezTo>
                            <a:pt x="270" y="153"/>
                            <a:pt x="270" y="153"/>
                            <a:pt x="269" y="153"/>
                          </a:cubicBezTo>
                          <a:cubicBezTo>
                            <a:pt x="268" y="153"/>
                            <a:pt x="267" y="154"/>
                            <a:pt x="265" y="154"/>
                          </a:cubicBezTo>
                          <a:cubicBezTo>
                            <a:pt x="256" y="154"/>
                            <a:pt x="241" y="140"/>
                            <a:pt x="241" y="131"/>
                          </a:cubicBezTo>
                          <a:cubicBezTo>
                            <a:pt x="241" y="121"/>
                            <a:pt x="247" y="118"/>
                            <a:pt x="253" y="115"/>
                          </a:cubicBezTo>
                          <a:cubicBezTo>
                            <a:pt x="258" y="112"/>
                            <a:pt x="263" y="110"/>
                            <a:pt x="263" y="100"/>
                          </a:cubicBezTo>
                          <a:cubicBezTo>
                            <a:pt x="263" y="93"/>
                            <a:pt x="260" y="89"/>
                            <a:pt x="257" y="86"/>
                          </a:cubicBezTo>
                          <a:cubicBezTo>
                            <a:pt x="255" y="83"/>
                            <a:pt x="252" y="80"/>
                            <a:pt x="252" y="77"/>
                          </a:cubicBezTo>
                          <a:cubicBezTo>
                            <a:pt x="252" y="73"/>
                            <a:pt x="255" y="71"/>
                            <a:pt x="258" y="71"/>
                          </a:cubicBezTo>
                          <a:cubicBezTo>
                            <a:pt x="261" y="69"/>
                            <a:pt x="264" y="68"/>
                            <a:pt x="263" y="61"/>
                          </a:cubicBezTo>
                          <a:cubicBezTo>
                            <a:pt x="263" y="57"/>
                            <a:pt x="260" y="56"/>
                            <a:pt x="256" y="55"/>
                          </a:cubicBezTo>
                          <a:cubicBezTo>
                            <a:pt x="253" y="54"/>
                            <a:pt x="248" y="52"/>
                            <a:pt x="248" y="47"/>
                          </a:cubicBezTo>
                          <a:cubicBezTo>
                            <a:pt x="248" y="46"/>
                            <a:pt x="248" y="46"/>
                            <a:pt x="248" y="46"/>
                          </a:cubicBezTo>
                          <a:cubicBezTo>
                            <a:pt x="248" y="45"/>
                            <a:pt x="248" y="44"/>
                            <a:pt x="248" y="43"/>
                          </a:cubicBezTo>
                          <a:cubicBezTo>
                            <a:pt x="245" y="44"/>
                            <a:pt x="241" y="44"/>
                            <a:pt x="240" y="46"/>
                          </a:cubicBezTo>
                          <a:cubicBezTo>
                            <a:pt x="245" y="51"/>
                            <a:pt x="247" y="55"/>
                            <a:pt x="246" y="57"/>
                          </a:cubicBezTo>
                          <a:cubicBezTo>
                            <a:pt x="245" y="58"/>
                            <a:pt x="245" y="59"/>
                            <a:pt x="243" y="59"/>
                          </a:cubicBezTo>
                          <a:cubicBezTo>
                            <a:pt x="239" y="59"/>
                            <a:pt x="232" y="55"/>
                            <a:pt x="225" y="50"/>
                          </a:cubicBezTo>
                          <a:cubicBezTo>
                            <a:pt x="225" y="50"/>
                            <a:pt x="225" y="50"/>
                            <a:pt x="225" y="51"/>
                          </a:cubicBezTo>
                          <a:cubicBezTo>
                            <a:pt x="223" y="53"/>
                            <a:pt x="220" y="56"/>
                            <a:pt x="221" y="59"/>
                          </a:cubicBezTo>
                          <a:cubicBezTo>
                            <a:pt x="222" y="64"/>
                            <a:pt x="227" y="68"/>
                            <a:pt x="237" y="73"/>
                          </a:cubicBezTo>
                          <a:cubicBezTo>
                            <a:pt x="237" y="73"/>
                            <a:pt x="237" y="73"/>
                            <a:pt x="237" y="73"/>
                          </a:cubicBezTo>
                          <a:cubicBezTo>
                            <a:pt x="238" y="73"/>
                            <a:pt x="246" y="84"/>
                            <a:pt x="244" y="91"/>
                          </a:cubicBezTo>
                          <a:cubicBezTo>
                            <a:pt x="244" y="92"/>
                            <a:pt x="243" y="93"/>
                            <a:pt x="242" y="94"/>
                          </a:cubicBezTo>
                          <a:cubicBezTo>
                            <a:pt x="241" y="94"/>
                            <a:pt x="241" y="94"/>
                            <a:pt x="240" y="94"/>
                          </a:cubicBezTo>
                          <a:cubicBezTo>
                            <a:pt x="238" y="93"/>
                            <a:pt x="236" y="90"/>
                            <a:pt x="235" y="87"/>
                          </a:cubicBezTo>
                          <a:cubicBezTo>
                            <a:pt x="233" y="85"/>
                            <a:pt x="232" y="83"/>
                            <a:pt x="230" y="81"/>
                          </a:cubicBezTo>
                          <a:cubicBezTo>
                            <a:pt x="219" y="81"/>
                            <a:pt x="211" y="70"/>
                            <a:pt x="210" y="66"/>
                          </a:cubicBezTo>
                          <a:cubicBezTo>
                            <a:pt x="209" y="57"/>
                            <a:pt x="213" y="51"/>
                            <a:pt x="216" y="44"/>
                          </a:cubicBezTo>
                          <a:cubicBezTo>
                            <a:pt x="217" y="42"/>
                            <a:pt x="218" y="40"/>
                            <a:pt x="219" y="37"/>
                          </a:cubicBezTo>
                          <a:cubicBezTo>
                            <a:pt x="219" y="37"/>
                            <a:pt x="222" y="27"/>
                            <a:pt x="219" y="16"/>
                          </a:cubicBezTo>
                          <a:cubicBezTo>
                            <a:pt x="219" y="16"/>
                            <a:pt x="218" y="16"/>
                            <a:pt x="218" y="16"/>
                          </a:cubicBezTo>
                          <a:cubicBezTo>
                            <a:pt x="216" y="16"/>
                            <a:pt x="215" y="23"/>
                            <a:pt x="214" y="29"/>
                          </a:cubicBezTo>
                          <a:cubicBezTo>
                            <a:pt x="213" y="37"/>
                            <a:pt x="212" y="46"/>
                            <a:pt x="207" y="45"/>
                          </a:cubicBezTo>
                          <a:cubicBezTo>
                            <a:pt x="191" y="49"/>
                            <a:pt x="190" y="54"/>
                            <a:pt x="189" y="61"/>
                          </a:cubicBezTo>
                          <a:lnTo>
                            <a:pt x="189" y="62"/>
                          </a:lnTo>
                          <a:cubicBezTo>
                            <a:pt x="187" y="67"/>
                            <a:pt x="189" y="74"/>
                            <a:pt x="190" y="80"/>
                          </a:cubicBezTo>
                          <a:cubicBezTo>
                            <a:pt x="192" y="89"/>
                            <a:pt x="194" y="98"/>
                            <a:pt x="188" y="101"/>
                          </a:cubicBezTo>
                          <a:cubicBezTo>
                            <a:pt x="187" y="103"/>
                            <a:pt x="186" y="105"/>
                            <a:pt x="185" y="107"/>
                          </a:cubicBezTo>
                          <a:cubicBezTo>
                            <a:pt x="182" y="115"/>
                            <a:pt x="180" y="121"/>
                            <a:pt x="180" y="128"/>
                          </a:cubicBezTo>
                          <a:cubicBezTo>
                            <a:pt x="180" y="129"/>
                            <a:pt x="180" y="130"/>
                            <a:pt x="180" y="132"/>
                          </a:cubicBezTo>
                          <a:cubicBezTo>
                            <a:pt x="180" y="136"/>
                            <a:pt x="180" y="140"/>
                            <a:pt x="181" y="141"/>
                          </a:cubicBezTo>
                          <a:cubicBezTo>
                            <a:pt x="183" y="143"/>
                            <a:pt x="189" y="143"/>
                            <a:pt x="201" y="140"/>
                          </a:cubicBezTo>
                          <a:cubicBezTo>
                            <a:pt x="201" y="140"/>
                            <a:pt x="202" y="140"/>
                            <a:pt x="202" y="140"/>
                          </a:cubicBezTo>
                          <a:cubicBezTo>
                            <a:pt x="212" y="142"/>
                            <a:pt x="219" y="151"/>
                            <a:pt x="222" y="167"/>
                          </a:cubicBezTo>
                          <a:cubicBezTo>
                            <a:pt x="223" y="176"/>
                            <a:pt x="219" y="178"/>
                            <a:pt x="216" y="180"/>
                          </a:cubicBezTo>
                          <a:cubicBezTo>
                            <a:pt x="214" y="181"/>
                            <a:pt x="212" y="183"/>
                            <a:pt x="211" y="186"/>
                          </a:cubicBezTo>
                          <a:cubicBezTo>
                            <a:pt x="211" y="191"/>
                            <a:pt x="218" y="196"/>
                            <a:pt x="223" y="199"/>
                          </a:cubicBezTo>
                          <a:cubicBezTo>
                            <a:pt x="227" y="201"/>
                            <a:pt x="228" y="202"/>
                            <a:pt x="228" y="204"/>
                          </a:cubicBezTo>
                          <a:cubicBezTo>
                            <a:pt x="228" y="204"/>
                            <a:pt x="227" y="205"/>
                            <a:pt x="227" y="205"/>
                          </a:cubicBezTo>
                          <a:cubicBezTo>
                            <a:pt x="222" y="205"/>
                            <a:pt x="216" y="204"/>
                            <a:pt x="212" y="201"/>
                          </a:cubicBezTo>
                          <a:cubicBezTo>
                            <a:pt x="208" y="198"/>
                            <a:pt x="206" y="194"/>
                            <a:pt x="206" y="191"/>
                          </a:cubicBezTo>
                          <a:cubicBezTo>
                            <a:pt x="206" y="184"/>
                            <a:pt x="208" y="178"/>
                            <a:pt x="213" y="168"/>
                          </a:cubicBezTo>
                          <a:cubicBezTo>
                            <a:pt x="210" y="166"/>
                            <a:pt x="209" y="163"/>
                            <a:pt x="207" y="160"/>
                          </a:cubicBezTo>
                          <a:cubicBezTo>
                            <a:pt x="205" y="154"/>
                            <a:pt x="203" y="150"/>
                            <a:pt x="195" y="150"/>
                          </a:cubicBezTo>
                          <a:cubicBezTo>
                            <a:pt x="194" y="150"/>
                            <a:pt x="193" y="150"/>
                            <a:pt x="191" y="150"/>
                          </a:cubicBezTo>
                          <a:cubicBezTo>
                            <a:pt x="187" y="150"/>
                            <a:pt x="184" y="152"/>
                            <a:pt x="182" y="154"/>
                          </a:cubicBezTo>
                          <a:cubicBezTo>
                            <a:pt x="178" y="159"/>
                            <a:pt x="178" y="170"/>
                            <a:pt x="181" y="188"/>
                          </a:cubicBezTo>
                          <a:cubicBezTo>
                            <a:pt x="181" y="188"/>
                            <a:pt x="180" y="189"/>
                            <a:pt x="180" y="189"/>
                          </a:cubicBezTo>
                          <a:cubicBezTo>
                            <a:pt x="168" y="195"/>
                            <a:pt x="168" y="196"/>
                            <a:pt x="167" y="199"/>
                          </a:cubicBezTo>
                          <a:cubicBezTo>
                            <a:pt x="166" y="201"/>
                            <a:pt x="166" y="202"/>
                            <a:pt x="165" y="204"/>
                          </a:cubicBezTo>
                          <a:cubicBezTo>
                            <a:pt x="159" y="215"/>
                            <a:pt x="152" y="216"/>
                            <a:pt x="146" y="217"/>
                          </a:cubicBezTo>
                          <a:cubicBezTo>
                            <a:pt x="142" y="218"/>
                            <a:pt x="138" y="218"/>
                            <a:pt x="136" y="226"/>
                          </a:cubicBezTo>
                          <a:cubicBezTo>
                            <a:pt x="136" y="227"/>
                            <a:pt x="135" y="227"/>
                            <a:pt x="135" y="227"/>
                          </a:cubicBezTo>
                          <a:cubicBezTo>
                            <a:pt x="135" y="227"/>
                            <a:pt x="134" y="227"/>
                            <a:pt x="134" y="227"/>
                          </a:cubicBezTo>
                          <a:cubicBezTo>
                            <a:pt x="128" y="221"/>
                            <a:pt x="122" y="219"/>
                            <a:pt x="116" y="218"/>
                          </a:cubicBezTo>
                          <a:cubicBezTo>
                            <a:pt x="110" y="217"/>
                            <a:pt x="105" y="215"/>
                            <a:pt x="105" y="209"/>
                          </a:cubicBezTo>
                          <a:cubicBezTo>
                            <a:pt x="105" y="207"/>
                            <a:pt x="103" y="205"/>
                            <a:pt x="102" y="204"/>
                          </a:cubicBezTo>
                          <a:cubicBezTo>
                            <a:pt x="100" y="202"/>
                            <a:pt x="99" y="200"/>
                            <a:pt x="100" y="199"/>
                          </a:cubicBezTo>
                          <a:cubicBezTo>
                            <a:pt x="100" y="197"/>
                            <a:pt x="103" y="196"/>
                            <a:pt x="109" y="197"/>
                          </a:cubicBezTo>
                          <a:cubicBezTo>
                            <a:pt x="114" y="197"/>
                            <a:pt x="115" y="201"/>
                            <a:pt x="117" y="205"/>
                          </a:cubicBezTo>
                          <a:cubicBezTo>
                            <a:pt x="118" y="210"/>
                            <a:pt x="120" y="215"/>
                            <a:pt x="127" y="215"/>
                          </a:cubicBezTo>
                          <a:cubicBezTo>
                            <a:pt x="132" y="214"/>
                            <a:pt x="136" y="208"/>
                            <a:pt x="141" y="200"/>
                          </a:cubicBezTo>
                          <a:cubicBezTo>
                            <a:pt x="145" y="192"/>
                            <a:pt x="151" y="184"/>
                            <a:pt x="160" y="178"/>
                          </a:cubicBezTo>
                          <a:cubicBezTo>
                            <a:pt x="161" y="167"/>
                            <a:pt x="166" y="166"/>
                            <a:pt x="169" y="165"/>
                          </a:cubicBezTo>
                          <a:cubicBezTo>
                            <a:pt x="170" y="164"/>
                            <a:pt x="171" y="164"/>
                            <a:pt x="171" y="164"/>
                          </a:cubicBezTo>
                          <a:cubicBezTo>
                            <a:pt x="172" y="162"/>
                            <a:pt x="168" y="153"/>
                            <a:pt x="163" y="144"/>
                          </a:cubicBezTo>
                          <a:cubicBezTo>
                            <a:pt x="156" y="130"/>
                            <a:pt x="170" y="101"/>
                            <a:pt x="178" y="85"/>
                          </a:cubicBezTo>
                          <a:lnTo>
                            <a:pt x="179" y="83"/>
                          </a:lnTo>
                          <a:cubicBezTo>
                            <a:pt x="183" y="76"/>
                            <a:pt x="181" y="74"/>
                            <a:pt x="179" y="71"/>
                          </a:cubicBezTo>
                          <a:cubicBezTo>
                            <a:pt x="176" y="67"/>
                            <a:pt x="174" y="63"/>
                            <a:pt x="176" y="54"/>
                          </a:cubicBezTo>
                          <a:cubicBezTo>
                            <a:pt x="178" y="46"/>
                            <a:pt x="181" y="45"/>
                            <a:pt x="184" y="43"/>
                          </a:cubicBezTo>
                          <a:cubicBezTo>
                            <a:pt x="187" y="41"/>
                            <a:pt x="190" y="39"/>
                            <a:pt x="193" y="27"/>
                          </a:cubicBezTo>
                          <a:cubicBezTo>
                            <a:pt x="195" y="17"/>
                            <a:pt x="193" y="14"/>
                            <a:pt x="179" y="8"/>
                          </a:cubicBezTo>
                          <a:cubicBezTo>
                            <a:pt x="175" y="6"/>
                            <a:pt x="172" y="4"/>
                            <a:pt x="170" y="3"/>
                          </a:cubicBezTo>
                          <a:cubicBezTo>
                            <a:pt x="168" y="1"/>
                            <a:pt x="166" y="0"/>
                            <a:pt x="165" y="0"/>
                          </a:cubicBezTo>
                          <a:cubicBezTo>
                            <a:pt x="164" y="0"/>
                            <a:pt x="162" y="2"/>
                            <a:pt x="158" y="8"/>
                          </a:cubicBezTo>
                          <a:cubicBezTo>
                            <a:pt x="158" y="9"/>
                            <a:pt x="157" y="10"/>
                            <a:pt x="156" y="13"/>
                          </a:cubicBezTo>
                          <a:cubicBezTo>
                            <a:pt x="152" y="24"/>
                            <a:pt x="143" y="46"/>
                            <a:pt x="121" y="47"/>
                          </a:cubicBezTo>
                          <a:cubicBezTo>
                            <a:pt x="114" y="54"/>
                            <a:pt x="116" y="58"/>
                            <a:pt x="119" y="62"/>
                          </a:cubicBezTo>
                          <a:cubicBezTo>
                            <a:pt x="120" y="64"/>
                            <a:pt x="122" y="66"/>
                            <a:pt x="121" y="69"/>
                          </a:cubicBezTo>
                          <a:cubicBezTo>
                            <a:pt x="121" y="71"/>
                            <a:pt x="119" y="72"/>
                            <a:pt x="117" y="74"/>
                          </a:cubicBezTo>
                          <a:cubicBezTo>
                            <a:pt x="116" y="82"/>
                            <a:pt x="111" y="87"/>
                            <a:pt x="108" y="91"/>
                          </a:cubicBezTo>
                          <a:cubicBezTo>
                            <a:pt x="105" y="94"/>
                            <a:pt x="103" y="96"/>
                            <a:pt x="103" y="98"/>
                          </a:cubicBezTo>
                          <a:cubicBezTo>
                            <a:pt x="103" y="100"/>
                            <a:pt x="105" y="102"/>
                            <a:pt x="108" y="104"/>
                          </a:cubicBezTo>
                          <a:cubicBezTo>
                            <a:pt x="115" y="107"/>
                            <a:pt x="116" y="113"/>
                            <a:pt x="116" y="117"/>
                          </a:cubicBezTo>
                          <a:cubicBezTo>
                            <a:pt x="117" y="121"/>
                            <a:pt x="117" y="124"/>
                            <a:pt x="119" y="126"/>
                          </a:cubicBezTo>
                          <a:cubicBezTo>
                            <a:pt x="119" y="126"/>
                            <a:pt x="119" y="126"/>
                            <a:pt x="119" y="127"/>
                          </a:cubicBezTo>
                          <a:cubicBezTo>
                            <a:pt x="119" y="127"/>
                            <a:pt x="121" y="136"/>
                            <a:pt x="117" y="141"/>
                          </a:cubicBezTo>
                          <a:cubicBezTo>
                            <a:pt x="116" y="143"/>
                            <a:pt x="114" y="144"/>
                            <a:pt x="112" y="144"/>
                          </a:cubicBezTo>
                          <a:cubicBezTo>
                            <a:pt x="112" y="144"/>
                            <a:pt x="111" y="144"/>
                            <a:pt x="111" y="144"/>
                          </a:cubicBezTo>
                          <a:cubicBezTo>
                            <a:pt x="103" y="144"/>
                            <a:pt x="97" y="132"/>
                            <a:pt x="90" y="118"/>
                          </a:cubicBezTo>
                          <a:cubicBezTo>
                            <a:pt x="88" y="113"/>
                            <a:pt x="85" y="107"/>
                            <a:pt x="82" y="102"/>
                          </a:cubicBezTo>
                          <a:cubicBezTo>
                            <a:pt x="81" y="103"/>
                            <a:pt x="80" y="104"/>
                            <a:pt x="79" y="105"/>
                          </a:cubicBezTo>
                          <a:cubicBezTo>
                            <a:pt x="76" y="107"/>
                            <a:pt x="74" y="109"/>
                            <a:pt x="74" y="112"/>
                          </a:cubicBezTo>
                          <a:cubicBezTo>
                            <a:pt x="74" y="114"/>
                            <a:pt x="76" y="116"/>
                            <a:pt x="77" y="118"/>
                          </a:cubicBezTo>
                          <a:cubicBezTo>
                            <a:pt x="79" y="121"/>
                            <a:pt x="81" y="123"/>
                            <a:pt x="81" y="128"/>
                          </a:cubicBezTo>
                          <a:cubicBezTo>
                            <a:pt x="81" y="133"/>
                            <a:pt x="78" y="136"/>
                            <a:pt x="76" y="138"/>
                          </a:cubicBezTo>
                          <a:cubicBezTo>
                            <a:pt x="74" y="140"/>
                            <a:pt x="72" y="141"/>
                            <a:pt x="72" y="145"/>
                          </a:cubicBezTo>
                          <a:cubicBezTo>
                            <a:pt x="72" y="146"/>
                            <a:pt x="73" y="147"/>
                            <a:pt x="74" y="148"/>
                          </a:cubicBezTo>
                          <a:cubicBezTo>
                            <a:pt x="76" y="150"/>
                            <a:pt x="78" y="152"/>
                            <a:pt x="78" y="155"/>
                          </a:cubicBezTo>
                          <a:cubicBezTo>
                            <a:pt x="78" y="170"/>
                            <a:pt x="53" y="178"/>
                            <a:pt x="44" y="181"/>
                          </a:cubicBezTo>
                          <a:cubicBezTo>
                            <a:pt x="35" y="184"/>
                            <a:pt x="29" y="188"/>
                            <a:pt x="23" y="192"/>
                          </a:cubicBezTo>
                          <a:cubicBezTo>
                            <a:pt x="18" y="195"/>
                            <a:pt x="13" y="198"/>
                            <a:pt x="7" y="200"/>
                          </a:cubicBezTo>
                          <a:cubicBezTo>
                            <a:pt x="7" y="200"/>
                            <a:pt x="7" y="201"/>
                            <a:pt x="7" y="201"/>
                          </a:cubicBezTo>
                          <a:cubicBezTo>
                            <a:pt x="8" y="202"/>
                            <a:pt x="8" y="202"/>
                            <a:pt x="8" y="204"/>
                          </a:cubicBezTo>
                          <a:lnTo>
                            <a:pt x="8" y="216"/>
                          </a:lnTo>
                          <a:cubicBezTo>
                            <a:pt x="8" y="221"/>
                            <a:pt x="6" y="224"/>
                            <a:pt x="4" y="227"/>
                          </a:cubicBezTo>
                          <a:cubicBezTo>
                            <a:pt x="2" y="230"/>
                            <a:pt x="0" y="232"/>
                            <a:pt x="0" y="235"/>
                          </a:cubicBezTo>
                          <a:cubicBezTo>
                            <a:pt x="0" y="240"/>
                            <a:pt x="4" y="242"/>
                            <a:pt x="7" y="243"/>
                          </a:cubicBezTo>
                          <a:cubicBezTo>
                            <a:pt x="8" y="243"/>
                            <a:pt x="8" y="243"/>
                            <a:pt x="8" y="244"/>
                          </a:cubicBezTo>
                          <a:cubicBezTo>
                            <a:pt x="8" y="250"/>
                            <a:pt x="12" y="251"/>
                            <a:pt x="20" y="251"/>
                          </a:cubicBezTo>
                          <a:lnTo>
                            <a:pt x="40" y="251"/>
                          </a:lnTo>
                          <a:cubicBezTo>
                            <a:pt x="47" y="251"/>
                            <a:pt x="48" y="258"/>
                            <a:pt x="50" y="265"/>
                          </a:cubicBezTo>
                          <a:cubicBezTo>
                            <a:pt x="51" y="273"/>
                            <a:pt x="53" y="278"/>
                            <a:pt x="58" y="278"/>
                          </a:cubicBezTo>
                          <a:cubicBezTo>
                            <a:pt x="60" y="278"/>
                            <a:pt x="62" y="277"/>
                            <a:pt x="64" y="276"/>
                          </a:cubicBezTo>
                          <a:cubicBezTo>
                            <a:pt x="65" y="275"/>
                            <a:pt x="67" y="275"/>
                            <a:pt x="69" y="274"/>
                          </a:cubicBezTo>
                          <a:cubicBezTo>
                            <a:pt x="70" y="274"/>
                            <a:pt x="70" y="274"/>
                            <a:pt x="70" y="275"/>
                          </a:cubicBezTo>
                          <a:cubicBezTo>
                            <a:pt x="71" y="276"/>
                            <a:pt x="71" y="277"/>
                            <a:pt x="73" y="277"/>
                          </a:cubicBezTo>
                          <a:cubicBezTo>
                            <a:pt x="74" y="277"/>
                            <a:pt x="75" y="276"/>
                            <a:pt x="76" y="275"/>
                          </a:cubicBezTo>
                          <a:cubicBezTo>
                            <a:pt x="78" y="274"/>
                            <a:pt x="79" y="273"/>
                            <a:pt x="80" y="273"/>
                          </a:cubicBezTo>
                          <a:cubicBezTo>
                            <a:pt x="83" y="273"/>
                            <a:pt x="100" y="282"/>
                            <a:pt x="100" y="286"/>
                          </a:cubicBezTo>
                          <a:lnTo>
                            <a:pt x="100" y="293"/>
                          </a:lnTo>
                          <a:cubicBezTo>
                            <a:pt x="100" y="295"/>
                            <a:pt x="101" y="299"/>
                            <a:pt x="103" y="302"/>
                          </a:cubicBezTo>
                          <a:cubicBezTo>
                            <a:pt x="105" y="305"/>
                            <a:pt x="105" y="309"/>
                            <a:pt x="106" y="312"/>
                          </a:cubicBezTo>
                          <a:cubicBezTo>
                            <a:pt x="106" y="315"/>
                            <a:pt x="107" y="317"/>
                            <a:pt x="109" y="319"/>
                          </a:cubicBezTo>
                          <a:lnTo>
                            <a:pt x="124" y="319"/>
                          </a:lnTo>
                          <a:cubicBezTo>
                            <a:pt x="124" y="319"/>
                            <a:pt x="124" y="320"/>
                            <a:pt x="125" y="320"/>
                          </a:cubicBezTo>
                          <a:lnTo>
                            <a:pt x="125" y="321"/>
                          </a:lnTo>
                          <a:cubicBezTo>
                            <a:pt x="130" y="326"/>
                            <a:pt x="133" y="329"/>
                            <a:pt x="138" y="332"/>
                          </a:cubicBezTo>
                          <a:cubicBezTo>
                            <a:pt x="142" y="335"/>
                            <a:pt x="149" y="336"/>
                            <a:pt x="156" y="337"/>
                          </a:cubicBezTo>
                          <a:cubicBezTo>
                            <a:pt x="161" y="338"/>
                            <a:pt x="166" y="339"/>
                            <a:pt x="169" y="340"/>
                          </a:cubicBezTo>
                          <a:cubicBezTo>
                            <a:pt x="175" y="343"/>
                            <a:pt x="178" y="347"/>
                            <a:pt x="181" y="352"/>
                          </a:cubicBezTo>
                          <a:cubicBezTo>
                            <a:pt x="185" y="357"/>
                            <a:pt x="188" y="363"/>
                            <a:pt x="198" y="363"/>
                          </a:cubicBezTo>
                          <a:cubicBezTo>
                            <a:pt x="201" y="363"/>
                            <a:pt x="204" y="363"/>
                            <a:pt x="207" y="363"/>
                          </a:cubicBezTo>
                          <a:cubicBezTo>
                            <a:pt x="209" y="364"/>
                            <a:pt x="212" y="364"/>
                            <a:pt x="214" y="364"/>
                          </a:cubicBezTo>
                          <a:cubicBezTo>
                            <a:pt x="218" y="364"/>
                            <a:pt x="221" y="361"/>
                            <a:pt x="223" y="358"/>
                          </a:cubicBezTo>
                          <a:cubicBezTo>
                            <a:pt x="226" y="354"/>
                            <a:pt x="228" y="351"/>
                            <a:pt x="233" y="351"/>
                          </a:cubicBezTo>
                          <a:cubicBezTo>
                            <a:pt x="237" y="351"/>
                            <a:pt x="240" y="355"/>
                            <a:pt x="242" y="359"/>
                          </a:cubicBezTo>
                          <a:cubicBezTo>
                            <a:pt x="243" y="360"/>
                            <a:pt x="244" y="362"/>
                            <a:pt x="245" y="363"/>
                          </a:cubicBezTo>
                          <a:cubicBezTo>
                            <a:pt x="245" y="363"/>
                            <a:pt x="245" y="363"/>
                            <a:pt x="245" y="363"/>
                          </a:cubicBezTo>
                          <a:cubicBezTo>
                            <a:pt x="246" y="365"/>
                            <a:pt x="247" y="365"/>
                            <a:pt x="248" y="365"/>
                          </a:cubicBezTo>
                          <a:cubicBezTo>
                            <a:pt x="249" y="365"/>
                            <a:pt x="250" y="364"/>
                            <a:pt x="251" y="364"/>
                          </a:cubicBezTo>
                          <a:cubicBezTo>
                            <a:pt x="253" y="363"/>
                            <a:pt x="255" y="363"/>
                            <a:pt x="257" y="363"/>
                          </a:cubicBezTo>
                          <a:cubicBezTo>
                            <a:pt x="260" y="365"/>
                            <a:pt x="261" y="367"/>
                            <a:pt x="262" y="369"/>
                          </a:cubicBezTo>
                          <a:cubicBezTo>
                            <a:pt x="263" y="371"/>
                            <a:pt x="263" y="372"/>
                            <a:pt x="265" y="373"/>
                          </a:cubicBezTo>
                          <a:cubicBezTo>
                            <a:pt x="266" y="374"/>
                            <a:pt x="267" y="374"/>
                            <a:pt x="269" y="374"/>
                          </a:cubicBezTo>
                          <a:lnTo>
                            <a:pt x="271" y="374"/>
                          </a:lnTo>
                          <a:cubicBezTo>
                            <a:pt x="272" y="374"/>
                            <a:pt x="274" y="375"/>
                            <a:pt x="275" y="375"/>
                          </a:cubicBezTo>
                          <a:cubicBezTo>
                            <a:pt x="277" y="376"/>
                            <a:pt x="279" y="377"/>
                            <a:pt x="280" y="379"/>
                          </a:cubicBezTo>
                          <a:cubicBezTo>
                            <a:pt x="282" y="380"/>
                            <a:pt x="283" y="381"/>
                            <a:pt x="285" y="382"/>
                          </a:cubicBezTo>
                          <a:cubicBezTo>
                            <a:pt x="285" y="382"/>
                            <a:pt x="285" y="382"/>
                            <a:pt x="285" y="383"/>
                          </a:cubicBezTo>
                          <a:cubicBezTo>
                            <a:pt x="286" y="383"/>
                            <a:pt x="286" y="382"/>
                            <a:pt x="286" y="382"/>
                          </a:cubicBezTo>
                          <a:cubicBezTo>
                            <a:pt x="287" y="382"/>
                            <a:pt x="288" y="382"/>
                            <a:pt x="289" y="381"/>
                          </a:cubicBezTo>
                          <a:cubicBezTo>
                            <a:pt x="290" y="381"/>
                            <a:pt x="290" y="379"/>
                            <a:pt x="291" y="377"/>
                          </a:cubicBezTo>
                          <a:cubicBezTo>
                            <a:pt x="291" y="376"/>
                            <a:pt x="291" y="374"/>
                            <a:pt x="291" y="373"/>
                          </a:cubicBezTo>
                          <a:cubicBezTo>
                            <a:pt x="292" y="370"/>
                            <a:pt x="294" y="368"/>
                            <a:pt x="296" y="366"/>
                          </a:cubicBezTo>
                          <a:cubicBezTo>
                            <a:pt x="299" y="363"/>
                            <a:pt x="301" y="361"/>
                            <a:pt x="301" y="358"/>
                          </a:cubicBezTo>
                          <a:cubicBezTo>
                            <a:pt x="301" y="355"/>
                            <a:pt x="300" y="352"/>
                            <a:pt x="298" y="350"/>
                          </a:cubicBezTo>
                          <a:cubicBezTo>
                            <a:pt x="297" y="348"/>
                            <a:pt x="296" y="346"/>
                            <a:pt x="296" y="343"/>
                          </a:cubicBezTo>
                          <a:cubicBezTo>
                            <a:pt x="296" y="336"/>
                            <a:pt x="300" y="333"/>
                            <a:pt x="303" y="331"/>
                          </a:cubicBezTo>
                          <a:cubicBezTo>
                            <a:pt x="307" y="328"/>
                            <a:pt x="310" y="326"/>
                            <a:pt x="310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2" name="Freeform 1180">
                      <a:extLst>
                        <a:ext uri="{FF2B5EF4-FFF2-40B4-BE49-F238E27FC236}">
                          <a16:creationId xmlns:a16="http://schemas.microsoft.com/office/drawing/2014/main" id="{18F06806-D904-C159-7991-2BE370AD12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8442" y="4641891"/>
                      <a:ext cx="77059" cy="65782"/>
                    </a:xfrm>
                    <a:custGeom>
                      <a:avLst/>
                      <a:gdLst>
                        <a:gd name="T0" fmla="*/ 149 w 180"/>
                        <a:gd name="T1" fmla="*/ 73 h 153"/>
                        <a:gd name="T2" fmla="*/ 166 w 180"/>
                        <a:gd name="T3" fmla="*/ 77 h 153"/>
                        <a:gd name="T4" fmla="*/ 171 w 180"/>
                        <a:gd name="T5" fmla="*/ 62 h 153"/>
                        <a:gd name="T6" fmla="*/ 141 w 180"/>
                        <a:gd name="T7" fmla="*/ 39 h 153"/>
                        <a:gd name="T8" fmla="*/ 128 w 180"/>
                        <a:gd name="T9" fmla="*/ 14 h 153"/>
                        <a:gd name="T10" fmla="*/ 115 w 180"/>
                        <a:gd name="T11" fmla="*/ 10 h 153"/>
                        <a:gd name="T12" fmla="*/ 99 w 180"/>
                        <a:gd name="T13" fmla="*/ 0 h 153"/>
                        <a:gd name="T14" fmla="*/ 94 w 180"/>
                        <a:gd name="T15" fmla="*/ 8 h 153"/>
                        <a:gd name="T16" fmla="*/ 84 w 180"/>
                        <a:gd name="T17" fmla="*/ 11 h 153"/>
                        <a:gd name="T18" fmla="*/ 83 w 180"/>
                        <a:gd name="T19" fmla="*/ 13 h 153"/>
                        <a:gd name="T20" fmla="*/ 72 w 180"/>
                        <a:gd name="T21" fmla="*/ 19 h 153"/>
                        <a:gd name="T22" fmla="*/ 63 w 180"/>
                        <a:gd name="T23" fmla="*/ 18 h 153"/>
                        <a:gd name="T24" fmla="*/ 52 w 180"/>
                        <a:gd name="T25" fmla="*/ 23 h 153"/>
                        <a:gd name="T26" fmla="*/ 35 w 180"/>
                        <a:gd name="T27" fmla="*/ 26 h 153"/>
                        <a:gd name="T28" fmla="*/ 30 w 180"/>
                        <a:gd name="T29" fmla="*/ 47 h 153"/>
                        <a:gd name="T30" fmla="*/ 11 w 180"/>
                        <a:gd name="T31" fmla="*/ 48 h 153"/>
                        <a:gd name="T32" fmla="*/ 3 w 180"/>
                        <a:gd name="T33" fmla="*/ 60 h 153"/>
                        <a:gd name="T34" fmla="*/ 2 w 180"/>
                        <a:gd name="T35" fmla="*/ 76 h 153"/>
                        <a:gd name="T36" fmla="*/ 0 w 180"/>
                        <a:gd name="T37" fmla="*/ 76 h 153"/>
                        <a:gd name="T38" fmla="*/ 3 w 180"/>
                        <a:gd name="T39" fmla="*/ 90 h 153"/>
                        <a:gd name="T40" fmla="*/ 7 w 180"/>
                        <a:gd name="T41" fmla="*/ 100 h 153"/>
                        <a:gd name="T42" fmla="*/ 15 w 180"/>
                        <a:gd name="T43" fmla="*/ 105 h 153"/>
                        <a:gd name="T44" fmla="*/ 23 w 180"/>
                        <a:gd name="T45" fmla="*/ 106 h 153"/>
                        <a:gd name="T46" fmla="*/ 34 w 180"/>
                        <a:gd name="T47" fmla="*/ 121 h 153"/>
                        <a:gd name="T48" fmla="*/ 43 w 180"/>
                        <a:gd name="T49" fmla="*/ 126 h 153"/>
                        <a:gd name="T50" fmla="*/ 47 w 180"/>
                        <a:gd name="T51" fmla="*/ 140 h 153"/>
                        <a:gd name="T52" fmla="*/ 68 w 180"/>
                        <a:gd name="T53" fmla="*/ 149 h 153"/>
                        <a:gd name="T54" fmla="*/ 82 w 180"/>
                        <a:gd name="T55" fmla="*/ 136 h 153"/>
                        <a:gd name="T56" fmla="*/ 89 w 180"/>
                        <a:gd name="T57" fmla="*/ 129 h 153"/>
                        <a:gd name="T58" fmla="*/ 91 w 180"/>
                        <a:gd name="T59" fmla="*/ 117 h 153"/>
                        <a:gd name="T60" fmla="*/ 110 w 180"/>
                        <a:gd name="T61" fmla="*/ 107 h 153"/>
                        <a:gd name="T62" fmla="*/ 107 w 180"/>
                        <a:gd name="T63" fmla="*/ 98 h 153"/>
                        <a:gd name="T64" fmla="*/ 100 w 180"/>
                        <a:gd name="T65" fmla="*/ 92 h 153"/>
                        <a:gd name="T66" fmla="*/ 93 w 180"/>
                        <a:gd name="T67" fmla="*/ 88 h 153"/>
                        <a:gd name="T68" fmla="*/ 97 w 180"/>
                        <a:gd name="T69" fmla="*/ 72 h 153"/>
                        <a:gd name="T70" fmla="*/ 97 w 180"/>
                        <a:gd name="T71" fmla="*/ 71 h 153"/>
                        <a:gd name="T72" fmla="*/ 118 w 180"/>
                        <a:gd name="T73" fmla="*/ 59 h 153"/>
                        <a:gd name="T74" fmla="*/ 115 w 180"/>
                        <a:gd name="T75" fmla="*/ 65 h 153"/>
                        <a:gd name="T76" fmla="*/ 144 w 180"/>
                        <a:gd name="T77" fmla="*/ 74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0" h="153">
                          <a:moveTo>
                            <a:pt x="144" y="74"/>
                          </a:moveTo>
                          <a:cubicBezTo>
                            <a:pt x="146" y="74"/>
                            <a:pt x="147" y="73"/>
                            <a:pt x="149" y="73"/>
                          </a:cubicBezTo>
                          <a:cubicBezTo>
                            <a:pt x="152" y="73"/>
                            <a:pt x="155" y="74"/>
                            <a:pt x="158" y="75"/>
                          </a:cubicBezTo>
                          <a:cubicBezTo>
                            <a:pt x="161" y="77"/>
                            <a:pt x="163" y="78"/>
                            <a:pt x="166" y="77"/>
                          </a:cubicBezTo>
                          <a:cubicBezTo>
                            <a:pt x="173" y="74"/>
                            <a:pt x="177" y="72"/>
                            <a:pt x="180" y="65"/>
                          </a:cubicBezTo>
                          <a:cubicBezTo>
                            <a:pt x="177" y="64"/>
                            <a:pt x="174" y="63"/>
                            <a:pt x="171" y="62"/>
                          </a:cubicBezTo>
                          <a:cubicBezTo>
                            <a:pt x="162" y="60"/>
                            <a:pt x="152" y="57"/>
                            <a:pt x="149" y="50"/>
                          </a:cubicBezTo>
                          <a:cubicBezTo>
                            <a:pt x="147" y="49"/>
                            <a:pt x="142" y="41"/>
                            <a:pt x="141" y="39"/>
                          </a:cubicBezTo>
                          <a:lnTo>
                            <a:pt x="141" y="38"/>
                          </a:lnTo>
                          <a:cubicBezTo>
                            <a:pt x="139" y="26"/>
                            <a:pt x="136" y="19"/>
                            <a:pt x="128" y="14"/>
                          </a:cubicBezTo>
                          <a:cubicBezTo>
                            <a:pt x="126" y="12"/>
                            <a:pt x="124" y="12"/>
                            <a:pt x="122" y="12"/>
                          </a:cubicBezTo>
                          <a:cubicBezTo>
                            <a:pt x="120" y="11"/>
                            <a:pt x="118" y="11"/>
                            <a:pt x="115" y="10"/>
                          </a:cubicBezTo>
                          <a:lnTo>
                            <a:pt x="114" y="9"/>
                          </a:lnTo>
                          <a:cubicBezTo>
                            <a:pt x="106" y="3"/>
                            <a:pt x="101" y="0"/>
                            <a:pt x="99" y="0"/>
                          </a:cubicBezTo>
                          <a:cubicBezTo>
                            <a:pt x="98" y="0"/>
                            <a:pt x="97" y="1"/>
                            <a:pt x="96" y="4"/>
                          </a:cubicBezTo>
                          <a:cubicBezTo>
                            <a:pt x="96" y="5"/>
                            <a:pt x="95" y="7"/>
                            <a:pt x="94" y="8"/>
                          </a:cubicBezTo>
                          <a:cubicBezTo>
                            <a:pt x="90" y="11"/>
                            <a:pt x="87" y="8"/>
                            <a:pt x="84" y="10"/>
                          </a:cubicBezTo>
                          <a:lnTo>
                            <a:pt x="84" y="11"/>
                          </a:lnTo>
                          <a:lnTo>
                            <a:pt x="84" y="11"/>
                          </a:lnTo>
                          <a:cubicBezTo>
                            <a:pt x="84" y="11"/>
                            <a:pt x="83" y="12"/>
                            <a:pt x="83" y="13"/>
                          </a:cubicBezTo>
                          <a:cubicBezTo>
                            <a:pt x="82" y="14"/>
                            <a:pt x="81" y="16"/>
                            <a:pt x="79" y="17"/>
                          </a:cubicBezTo>
                          <a:cubicBezTo>
                            <a:pt x="77" y="18"/>
                            <a:pt x="74" y="19"/>
                            <a:pt x="72" y="19"/>
                          </a:cubicBezTo>
                          <a:cubicBezTo>
                            <a:pt x="70" y="19"/>
                            <a:pt x="69" y="19"/>
                            <a:pt x="68" y="19"/>
                          </a:cubicBezTo>
                          <a:cubicBezTo>
                            <a:pt x="66" y="19"/>
                            <a:pt x="65" y="18"/>
                            <a:pt x="63" y="18"/>
                          </a:cubicBezTo>
                          <a:cubicBezTo>
                            <a:pt x="61" y="18"/>
                            <a:pt x="57" y="19"/>
                            <a:pt x="55" y="20"/>
                          </a:cubicBezTo>
                          <a:cubicBezTo>
                            <a:pt x="54" y="21"/>
                            <a:pt x="53" y="22"/>
                            <a:pt x="52" y="23"/>
                          </a:cubicBezTo>
                          <a:cubicBezTo>
                            <a:pt x="50" y="25"/>
                            <a:pt x="48" y="28"/>
                            <a:pt x="42" y="28"/>
                          </a:cubicBezTo>
                          <a:cubicBezTo>
                            <a:pt x="38" y="28"/>
                            <a:pt x="36" y="27"/>
                            <a:pt x="35" y="26"/>
                          </a:cubicBezTo>
                          <a:cubicBezTo>
                            <a:pt x="35" y="27"/>
                            <a:pt x="35" y="28"/>
                            <a:pt x="35" y="29"/>
                          </a:cubicBezTo>
                          <a:cubicBezTo>
                            <a:pt x="34" y="36"/>
                            <a:pt x="34" y="41"/>
                            <a:pt x="30" y="47"/>
                          </a:cubicBezTo>
                          <a:lnTo>
                            <a:pt x="30" y="48"/>
                          </a:lnTo>
                          <a:lnTo>
                            <a:pt x="11" y="48"/>
                          </a:lnTo>
                          <a:cubicBezTo>
                            <a:pt x="9" y="50"/>
                            <a:pt x="7" y="52"/>
                            <a:pt x="6" y="55"/>
                          </a:cubicBezTo>
                          <a:cubicBezTo>
                            <a:pt x="5" y="57"/>
                            <a:pt x="4" y="58"/>
                            <a:pt x="3" y="60"/>
                          </a:cubicBezTo>
                          <a:cubicBezTo>
                            <a:pt x="4" y="62"/>
                            <a:pt x="7" y="72"/>
                            <a:pt x="2" y="76"/>
                          </a:cubicBezTo>
                          <a:lnTo>
                            <a:pt x="2" y="76"/>
                          </a:lnTo>
                          <a:lnTo>
                            <a:pt x="2" y="76"/>
                          </a:lnTo>
                          <a:cubicBezTo>
                            <a:pt x="1" y="76"/>
                            <a:pt x="1" y="76"/>
                            <a:pt x="0" y="76"/>
                          </a:cubicBezTo>
                          <a:lnTo>
                            <a:pt x="0" y="84"/>
                          </a:lnTo>
                          <a:cubicBezTo>
                            <a:pt x="0" y="88"/>
                            <a:pt x="1" y="88"/>
                            <a:pt x="3" y="90"/>
                          </a:cubicBezTo>
                          <a:cubicBezTo>
                            <a:pt x="4" y="91"/>
                            <a:pt x="5" y="92"/>
                            <a:pt x="7" y="95"/>
                          </a:cubicBezTo>
                          <a:cubicBezTo>
                            <a:pt x="7" y="97"/>
                            <a:pt x="7" y="98"/>
                            <a:pt x="7" y="100"/>
                          </a:cubicBezTo>
                          <a:cubicBezTo>
                            <a:pt x="7" y="102"/>
                            <a:pt x="7" y="103"/>
                            <a:pt x="8" y="103"/>
                          </a:cubicBezTo>
                          <a:cubicBezTo>
                            <a:pt x="10" y="105"/>
                            <a:pt x="12" y="105"/>
                            <a:pt x="15" y="105"/>
                          </a:cubicBezTo>
                          <a:lnTo>
                            <a:pt x="17" y="105"/>
                          </a:lnTo>
                          <a:cubicBezTo>
                            <a:pt x="19" y="105"/>
                            <a:pt x="21" y="105"/>
                            <a:pt x="23" y="106"/>
                          </a:cubicBezTo>
                          <a:cubicBezTo>
                            <a:pt x="28" y="108"/>
                            <a:pt x="30" y="112"/>
                            <a:pt x="32" y="116"/>
                          </a:cubicBezTo>
                          <a:cubicBezTo>
                            <a:pt x="32" y="118"/>
                            <a:pt x="33" y="119"/>
                            <a:pt x="34" y="121"/>
                          </a:cubicBezTo>
                          <a:cubicBezTo>
                            <a:pt x="35" y="122"/>
                            <a:pt x="37" y="123"/>
                            <a:pt x="39" y="123"/>
                          </a:cubicBezTo>
                          <a:cubicBezTo>
                            <a:pt x="40" y="124"/>
                            <a:pt x="42" y="125"/>
                            <a:pt x="43" y="126"/>
                          </a:cubicBezTo>
                          <a:cubicBezTo>
                            <a:pt x="44" y="128"/>
                            <a:pt x="44" y="130"/>
                            <a:pt x="44" y="132"/>
                          </a:cubicBezTo>
                          <a:cubicBezTo>
                            <a:pt x="44" y="137"/>
                            <a:pt x="45" y="140"/>
                            <a:pt x="47" y="140"/>
                          </a:cubicBezTo>
                          <a:cubicBezTo>
                            <a:pt x="53" y="140"/>
                            <a:pt x="56" y="140"/>
                            <a:pt x="63" y="144"/>
                          </a:cubicBezTo>
                          <a:cubicBezTo>
                            <a:pt x="65" y="145"/>
                            <a:pt x="66" y="147"/>
                            <a:pt x="68" y="149"/>
                          </a:cubicBezTo>
                          <a:cubicBezTo>
                            <a:pt x="70" y="151"/>
                            <a:pt x="72" y="153"/>
                            <a:pt x="75" y="153"/>
                          </a:cubicBezTo>
                          <a:cubicBezTo>
                            <a:pt x="79" y="153"/>
                            <a:pt x="82" y="147"/>
                            <a:pt x="82" y="136"/>
                          </a:cubicBezTo>
                          <a:cubicBezTo>
                            <a:pt x="82" y="130"/>
                            <a:pt x="85" y="130"/>
                            <a:pt x="87" y="130"/>
                          </a:cubicBezTo>
                          <a:cubicBezTo>
                            <a:pt x="88" y="129"/>
                            <a:pt x="89" y="129"/>
                            <a:pt x="89" y="129"/>
                          </a:cubicBezTo>
                          <a:cubicBezTo>
                            <a:pt x="90" y="128"/>
                            <a:pt x="90" y="125"/>
                            <a:pt x="90" y="123"/>
                          </a:cubicBezTo>
                          <a:cubicBezTo>
                            <a:pt x="90" y="120"/>
                            <a:pt x="90" y="118"/>
                            <a:pt x="91" y="117"/>
                          </a:cubicBezTo>
                          <a:cubicBezTo>
                            <a:pt x="93" y="113"/>
                            <a:pt x="98" y="112"/>
                            <a:pt x="103" y="111"/>
                          </a:cubicBezTo>
                          <a:cubicBezTo>
                            <a:pt x="106" y="110"/>
                            <a:pt x="109" y="109"/>
                            <a:pt x="110" y="107"/>
                          </a:cubicBezTo>
                          <a:cubicBezTo>
                            <a:pt x="110" y="107"/>
                            <a:pt x="110" y="106"/>
                            <a:pt x="109" y="105"/>
                          </a:cubicBezTo>
                          <a:cubicBezTo>
                            <a:pt x="108" y="102"/>
                            <a:pt x="108" y="100"/>
                            <a:pt x="107" y="98"/>
                          </a:cubicBezTo>
                          <a:cubicBezTo>
                            <a:pt x="105" y="94"/>
                            <a:pt x="104" y="91"/>
                            <a:pt x="102" y="91"/>
                          </a:cubicBezTo>
                          <a:cubicBezTo>
                            <a:pt x="101" y="91"/>
                            <a:pt x="100" y="91"/>
                            <a:pt x="100" y="92"/>
                          </a:cubicBezTo>
                          <a:cubicBezTo>
                            <a:pt x="100" y="93"/>
                            <a:pt x="99" y="94"/>
                            <a:pt x="98" y="94"/>
                          </a:cubicBezTo>
                          <a:cubicBezTo>
                            <a:pt x="94" y="94"/>
                            <a:pt x="93" y="90"/>
                            <a:pt x="93" y="88"/>
                          </a:cubicBezTo>
                          <a:cubicBezTo>
                            <a:pt x="93" y="85"/>
                            <a:pt x="94" y="83"/>
                            <a:pt x="95" y="82"/>
                          </a:cubicBezTo>
                          <a:cubicBezTo>
                            <a:pt x="97" y="80"/>
                            <a:pt x="99" y="78"/>
                            <a:pt x="97" y="72"/>
                          </a:cubicBezTo>
                          <a:lnTo>
                            <a:pt x="96" y="72"/>
                          </a:lnTo>
                          <a:lnTo>
                            <a:pt x="97" y="71"/>
                          </a:lnTo>
                          <a:cubicBezTo>
                            <a:pt x="99" y="66"/>
                            <a:pt x="106" y="52"/>
                            <a:pt x="113" y="52"/>
                          </a:cubicBezTo>
                          <a:cubicBezTo>
                            <a:pt x="116" y="52"/>
                            <a:pt x="118" y="56"/>
                            <a:pt x="118" y="59"/>
                          </a:cubicBezTo>
                          <a:cubicBezTo>
                            <a:pt x="118" y="61"/>
                            <a:pt x="116" y="63"/>
                            <a:pt x="115" y="64"/>
                          </a:cubicBezTo>
                          <a:cubicBezTo>
                            <a:pt x="115" y="64"/>
                            <a:pt x="115" y="64"/>
                            <a:pt x="115" y="65"/>
                          </a:cubicBezTo>
                          <a:cubicBezTo>
                            <a:pt x="116" y="67"/>
                            <a:pt x="135" y="75"/>
                            <a:pt x="140" y="75"/>
                          </a:cubicBezTo>
                          <a:cubicBezTo>
                            <a:pt x="142" y="75"/>
                            <a:pt x="143" y="75"/>
                            <a:pt x="144" y="7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3" name="Freeform 1181">
                      <a:extLst>
                        <a:ext uri="{FF2B5EF4-FFF2-40B4-BE49-F238E27FC236}">
                          <a16:creationId xmlns:a16="http://schemas.microsoft.com/office/drawing/2014/main" id="{929350EF-E205-0BD0-A895-4A83BAD4BE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3977" y="4591146"/>
                      <a:ext cx="154116" cy="182309"/>
                    </a:xfrm>
                    <a:custGeom>
                      <a:avLst/>
                      <a:gdLst>
                        <a:gd name="T0" fmla="*/ 339 w 362"/>
                        <a:gd name="T1" fmla="*/ 92 h 424"/>
                        <a:gd name="T2" fmla="*/ 321 w 362"/>
                        <a:gd name="T3" fmla="*/ 98 h 424"/>
                        <a:gd name="T4" fmla="*/ 281 w 362"/>
                        <a:gd name="T5" fmla="*/ 83 h 424"/>
                        <a:gd name="T6" fmla="*/ 266 w 362"/>
                        <a:gd name="T7" fmla="*/ 126 h 424"/>
                        <a:gd name="T8" fmla="*/ 259 w 362"/>
                        <a:gd name="T9" fmla="*/ 140 h 424"/>
                        <a:gd name="T10" fmla="*/ 248 w 362"/>
                        <a:gd name="T11" fmla="*/ 134 h 424"/>
                        <a:gd name="T12" fmla="*/ 207 w 362"/>
                        <a:gd name="T13" fmla="*/ 153 h 424"/>
                        <a:gd name="T14" fmla="*/ 203 w 362"/>
                        <a:gd name="T15" fmla="*/ 86 h 424"/>
                        <a:gd name="T16" fmla="*/ 172 w 362"/>
                        <a:gd name="T17" fmla="*/ 45 h 424"/>
                        <a:gd name="T18" fmla="*/ 151 w 362"/>
                        <a:gd name="T19" fmla="*/ 14 h 424"/>
                        <a:gd name="T20" fmla="*/ 146 w 362"/>
                        <a:gd name="T21" fmla="*/ 13 h 424"/>
                        <a:gd name="T22" fmla="*/ 151 w 362"/>
                        <a:gd name="T23" fmla="*/ 0 h 424"/>
                        <a:gd name="T24" fmla="*/ 137 w 362"/>
                        <a:gd name="T25" fmla="*/ 8 h 424"/>
                        <a:gd name="T26" fmla="*/ 131 w 362"/>
                        <a:gd name="T27" fmla="*/ 32 h 424"/>
                        <a:gd name="T28" fmla="*/ 136 w 362"/>
                        <a:gd name="T29" fmla="*/ 60 h 424"/>
                        <a:gd name="T30" fmla="*/ 135 w 362"/>
                        <a:gd name="T31" fmla="*/ 78 h 424"/>
                        <a:gd name="T32" fmla="*/ 129 w 362"/>
                        <a:gd name="T33" fmla="*/ 90 h 424"/>
                        <a:gd name="T34" fmla="*/ 121 w 362"/>
                        <a:gd name="T35" fmla="*/ 98 h 424"/>
                        <a:gd name="T36" fmla="*/ 121 w 362"/>
                        <a:gd name="T37" fmla="*/ 107 h 424"/>
                        <a:gd name="T38" fmla="*/ 137 w 362"/>
                        <a:gd name="T39" fmla="*/ 130 h 424"/>
                        <a:gd name="T40" fmla="*/ 131 w 362"/>
                        <a:gd name="T41" fmla="*/ 154 h 424"/>
                        <a:gd name="T42" fmla="*/ 142 w 362"/>
                        <a:gd name="T43" fmla="*/ 169 h 424"/>
                        <a:gd name="T44" fmla="*/ 129 w 362"/>
                        <a:gd name="T45" fmla="*/ 189 h 424"/>
                        <a:gd name="T46" fmla="*/ 106 w 362"/>
                        <a:gd name="T47" fmla="*/ 174 h 424"/>
                        <a:gd name="T48" fmla="*/ 101 w 362"/>
                        <a:gd name="T49" fmla="*/ 187 h 424"/>
                        <a:gd name="T50" fmla="*/ 88 w 362"/>
                        <a:gd name="T51" fmla="*/ 209 h 424"/>
                        <a:gd name="T52" fmla="*/ 79 w 362"/>
                        <a:gd name="T53" fmla="*/ 225 h 424"/>
                        <a:gd name="T54" fmla="*/ 66 w 362"/>
                        <a:gd name="T55" fmla="*/ 228 h 424"/>
                        <a:gd name="T56" fmla="*/ 32 w 362"/>
                        <a:gd name="T57" fmla="*/ 233 h 424"/>
                        <a:gd name="T58" fmla="*/ 21 w 362"/>
                        <a:gd name="T59" fmla="*/ 290 h 424"/>
                        <a:gd name="T60" fmla="*/ 20 w 362"/>
                        <a:gd name="T61" fmla="*/ 311 h 424"/>
                        <a:gd name="T62" fmla="*/ 19 w 362"/>
                        <a:gd name="T63" fmla="*/ 332 h 424"/>
                        <a:gd name="T64" fmla="*/ 3 w 362"/>
                        <a:gd name="T65" fmla="*/ 350 h 424"/>
                        <a:gd name="T66" fmla="*/ 24 w 362"/>
                        <a:gd name="T67" fmla="*/ 363 h 424"/>
                        <a:gd name="T68" fmla="*/ 56 w 362"/>
                        <a:gd name="T69" fmla="*/ 379 h 424"/>
                        <a:gd name="T70" fmla="*/ 66 w 362"/>
                        <a:gd name="T71" fmla="*/ 378 h 424"/>
                        <a:gd name="T72" fmla="*/ 92 w 362"/>
                        <a:gd name="T73" fmla="*/ 376 h 424"/>
                        <a:gd name="T74" fmla="*/ 118 w 362"/>
                        <a:gd name="T75" fmla="*/ 391 h 424"/>
                        <a:gd name="T76" fmla="*/ 135 w 362"/>
                        <a:gd name="T77" fmla="*/ 394 h 424"/>
                        <a:gd name="T78" fmla="*/ 153 w 362"/>
                        <a:gd name="T79" fmla="*/ 413 h 424"/>
                        <a:gd name="T80" fmla="*/ 168 w 362"/>
                        <a:gd name="T81" fmla="*/ 422 h 424"/>
                        <a:gd name="T82" fmla="*/ 178 w 362"/>
                        <a:gd name="T83" fmla="*/ 417 h 424"/>
                        <a:gd name="T84" fmla="*/ 183 w 362"/>
                        <a:gd name="T85" fmla="*/ 393 h 424"/>
                        <a:gd name="T86" fmla="*/ 210 w 362"/>
                        <a:gd name="T87" fmla="*/ 348 h 424"/>
                        <a:gd name="T88" fmla="*/ 217 w 362"/>
                        <a:gd name="T89" fmla="*/ 331 h 424"/>
                        <a:gd name="T90" fmla="*/ 228 w 362"/>
                        <a:gd name="T91" fmla="*/ 295 h 424"/>
                        <a:gd name="T92" fmla="*/ 220 w 362"/>
                        <a:gd name="T93" fmla="*/ 267 h 424"/>
                        <a:gd name="T94" fmla="*/ 224 w 362"/>
                        <a:gd name="T95" fmla="*/ 228 h 424"/>
                        <a:gd name="T96" fmla="*/ 240 w 362"/>
                        <a:gd name="T97" fmla="*/ 213 h 424"/>
                        <a:gd name="T98" fmla="*/ 253 w 362"/>
                        <a:gd name="T99" fmla="*/ 211 h 424"/>
                        <a:gd name="T100" fmla="*/ 265 w 362"/>
                        <a:gd name="T101" fmla="*/ 205 h 424"/>
                        <a:gd name="T102" fmla="*/ 281 w 362"/>
                        <a:gd name="T103" fmla="*/ 204 h 424"/>
                        <a:gd name="T104" fmla="*/ 296 w 362"/>
                        <a:gd name="T105" fmla="*/ 206 h 424"/>
                        <a:gd name="T106" fmla="*/ 314 w 362"/>
                        <a:gd name="T107" fmla="*/ 187 h 424"/>
                        <a:gd name="T108" fmla="*/ 333 w 362"/>
                        <a:gd name="T109" fmla="*/ 181 h 424"/>
                        <a:gd name="T110" fmla="*/ 353 w 362"/>
                        <a:gd name="T111" fmla="*/ 172 h 424"/>
                        <a:gd name="T112" fmla="*/ 338 w 362"/>
                        <a:gd name="T113" fmla="*/ 130 h 424"/>
                        <a:gd name="T114" fmla="*/ 362 w 362"/>
                        <a:gd name="T115" fmla="*/ 121 h 4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62" h="424">
                          <a:moveTo>
                            <a:pt x="356" y="117"/>
                          </a:moveTo>
                          <a:cubicBezTo>
                            <a:pt x="351" y="114"/>
                            <a:pt x="346" y="110"/>
                            <a:pt x="345" y="106"/>
                          </a:cubicBezTo>
                          <a:cubicBezTo>
                            <a:pt x="344" y="104"/>
                            <a:pt x="343" y="102"/>
                            <a:pt x="343" y="100"/>
                          </a:cubicBezTo>
                          <a:cubicBezTo>
                            <a:pt x="342" y="97"/>
                            <a:pt x="342" y="94"/>
                            <a:pt x="339" y="92"/>
                          </a:cubicBezTo>
                          <a:lnTo>
                            <a:pt x="333" y="92"/>
                          </a:lnTo>
                          <a:cubicBezTo>
                            <a:pt x="333" y="94"/>
                            <a:pt x="332" y="95"/>
                            <a:pt x="331" y="96"/>
                          </a:cubicBezTo>
                          <a:cubicBezTo>
                            <a:pt x="331" y="98"/>
                            <a:pt x="329" y="99"/>
                            <a:pt x="325" y="99"/>
                          </a:cubicBezTo>
                          <a:cubicBezTo>
                            <a:pt x="324" y="99"/>
                            <a:pt x="322" y="99"/>
                            <a:pt x="321" y="98"/>
                          </a:cubicBezTo>
                          <a:cubicBezTo>
                            <a:pt x="315" y="97"/>
                            <a:pt x="312" y="92"/>
                            <a:pt x="310" y="87"/>
                          </a:cubicBezTo>
                          <a:cubicBezTo>
                            <a:pt x="308" y="84"/>
                            <a:pt x="306" y="80"/>
                            <a:pt x="302" y="78"/>
                          </a:cubicBezTo>
                          <a:cubicBezTo>
                            <a:pt x="301" y="78"/>
                            <a:pt x="300" y="78"/>
                            <a:pt x="298" y="78"/>
                          </a:cubicBezTo>
                          <a:cubicBezTo>
                            <a:pt x="288" y="78"/>
                            <a:pt x="283" y="80"/>
                            <a:pt x="281" y="83"/>
                          </a:cubicBezTo>
                          <a:cubicBezTo>
                            <a:pt x="279" y="86"/>
                            <a:pt x="279" y="90"/>
                            <a:pt x="278" y="95"/>
                          </a:cubicBezTo>
                          <a:cubicBezTo>
                            <a:pt x="278" y="99"/>
                            <a:pt x="277" y="104"/>
                            <a:pt x="275" y="110"/>
                          </a:cubicBezTo>
                          <a:cubicBezTo>
                            <a:pt x="274" y="115"/>
                            <a:pt x="272" y="118"/>
                            <a:pt x="269" y="122"/>
                          </a:cubicBezTo>
                          <a:cubicBezTo>
                            <a:pt x="268" y="123"/>
                            <a:pt x="267" y="125"/>
                            <a:pt x="266" y="126"/>
                          </a:cubicBezTo>
                          <a:cubicBezTo>
                            <a:pt x="266" y="127"/>
                            <a:pt x="265" y="127"/>
                            <a:pt x="265" y="128"/>
                          </a:cubicBezTo>
                          <a:cubicBezTo>
                            <a:pt x="263" y="131"/>
                            <a:pt x="261" y="134"/>
                            <a:pt x="261" y="138"/>
                          </a:cubicBezTo>
                          <a:lnTo>
                            <a:pt x="260" y="140"/>
                          </a:lnTo>
                          <a:lnTo>
                            <a:pt x="259" y="140"/>
                          </a:lnTo>
                          <a:lnTo>
                            <a:pt x="259" y="140"/>
                          </a:lnTo>
                          <a:lnTo>
                            <a:pt x="258" y="140"/>
                          </a:lnTo>
                          <a:cubicBezTo>
                            <a:pt x="257" y="140"/>
                            <a:pt x="257" y="140"/>
                            <a:pt x="256" y="139"/>
                          </a:cubicBezTo>
                          <a:cubicBezTo>
                            <a:pt x="252" y="138"/>
                            <a:pt x="250" y="136"/>
                            <a:pt x="248" y="134"/>
                          </a:cubicBezTo>
                          <a:cubicBezTo>
                            <a:pt x="248" y="133"/>
                            <a:pt x="247" y="132"/>
                            <a:pt x="247" y="131"/>
                          </a:cubicBezTo>
                          <a:cubicBezTo>
                            <a:pt x="240" y="132"/>
                            <a:pt x="236" y="137"/>
                            <a:pt x="231" y="142"/>
                          </a:cubicBezTo>
                          <a:cubicBezTo>
                            <a:pt x="226" y="148"/>
                            <a:pt x="221" y="154"/>
                            <a:pt x="212" y="154"/>
                          </a:cubicBezTo>
                          <a:cubicBezTo>
                            <a:pt x="210" y="154"/>
                            <a:pt x="209" y="154"/>
                            <a:pt x="207" y="153"/>
                          </a:cubicBezTo>
                          <a:cubicBezTo>
                            <a:pt x="199" y="152"/>
                            <a:pt x="199" y="144"/>
                            <a:pt x="199" y="139"/>
                          </a:cubicBezTo>
                          <a:lnTo>
                            <a:pt x="199" y="102"/>
                          </a:lnTo>
                          <a:cubicBezTo>
                            <a:pt x="199" y="98"/>
                            <a:pt x="200" y="94"/>
                            <a:pt x="202" y="91"/>
                          </a:cubicBezTo>
                          <a:cubicBezTo>
                            <a:pt x="202" y="89"/>
                            <a:pt x="203" y="88"/>
                            <a:pt x="203" y="86"/>
                          </a:cubicBezTo>
                          <a:cubicBezTo>
                            <a:pt x="194" y="81"/>
                            <a:pt x="184" y="75"/>
                            <a:pt x="184" y="62"/>
                          </a:cubicBezTo>
                          <a:lnTo>
                            <a:pt x="184" y="53"/>
                          </a:lnTo>
                          <a:cubicBezTo>
                            <a:pt x="184" y="51"/>
                            <a:pt x="182" y="50"/>
                            <a:pt x="179" y="49"/>
                          </a:cubicBezTo>
                          <a:cubicBezTo>
                            <a:pt x="176" y="48"/>
                            <a:pt x="174" y="47"/>
                            <a:pt x="172" y="45"/>
                          </a:cubicBezTo>
                          <a:cubicBezTo>
                            <a:pt x="170" y="41"/>
                            <a:pt x="170" y="38"/>
                            <a:pt x="169" y="34"/>
                          </a:cubicBezTo>
                          <a:cubicBezTo>
                            <a:pt x="169" y="31"/>
                            <a:pt x="168" y="29"/>
                            <a:pt x="167" y="26"/>
                          </a:cubicBezTo>
                          <a:cubicBezTo>
                            <a:pt x="165" y="20"/>
                            <a:pt x="162" y="17"/>
                            <a:pt x="157" y="16"/>
                          </a:cubicBezTo>
                          <a:cubicBezTo>
                            <a:pt x="155" y="15"/>
                            <a:pt x="153" y="15"/>
                            <a:pt x="151" y="14"/>
                          </a:cubicBezTo>
                          <a:lnTo>
                            <a:pt x="150" y="14"/>
                          </a:lnTo>
                          <a:lnTo>
                            <a:pt x="150" y="14"/>
                          </a:lnTo>
                          <a:cubicBezTo>
                            <a:pt x="149" y="14"/>
                            <a:pt x="149" y="14"/>
                            <a:pt x="149" y="14"/>
                          </a:cubicBezTo>
                          <a:lnTo>
                            <a:pt x="146" y="13"/>
                          </a:lnTo>
                          <a:lnTo>
                            <a:pt x="147" y="11"/>
                          </a:lnTo>
                          <a:cubicBezTo>
                            <a:pt x="147" y="9"/>
                            <a:pt x="148" y="7"/>
                            <a:pt x="149" y="6"/>
                          </a:cubicBezTo>
                          <a:cubicBezTo>
                            <a:pt x="150" y="5"/>
                            <a:pt x="151" y="4"/>
                            <a:pt x="151" y="2"/>
                          </a:cubicBezTo>
                          <a:cubicBezTo>
                            <a:pt x="151" y="1"/>
                            <a:pt x="151" y="1"/>
                            <a:pt x="151" y="0"/>
                          </a:cubicBezTo>
                          <a:cubicBezTo>
                            <a:pt x="151" y="0"/>
                            <a:pt x="150" y="0"/>
                            <a:pt x="150" y="0"/>
                          </a:cubicBezTo>
                          <a:lnTo>
                            <a:pt x="149" y="0"/>
                          </a:lnTo>
                          <a:cubicBezTo>
                            <a:pt x="148" y="0"/>
                            <a:pt x="148" y="0"/>
                            <a:pt x="147" y="0"/>
                          </a:cubicBezTo>
                          <a:cubicBezTo>
                            <a:pt x="146" y="4"/>
                            <a:pt x="141" y="6"/>
                            <a:pt x="137" y="8"/>
                          </a:cubicBezTo>
                          <a:cubicBezTo>
                            <a:pt x="131" y="10"/>
                            <a:pt x="128" y="11"/>
                            <a:pt x="128" y="15"/>
                          </a:cubicBezTo>
                          <a:cubicBezTo>
                            <a:pt x="128" y="19"/>
                            <a:pt x="129" y="20"/>
                            <a:pt x="131" y="22"/>
                          </a:cubicBezTo>
                          <a:cubicBezTo>
                            <a:pt x="132" y="23"/>
                            <a:pt x="133" y="25"/>
                            <a:pt x="133" y="27"/>
                          </a:cubicBezTo>
                          <a:cubicBezTo>
                            <a:pt x="133" y="29"/>
                            <a:pt x="132" y="31"/>
                            <a:pt x="131" y="32"/>
                          </a:cubicBezTo>
                          <a:cubicBezTo>
                            <a:pt x="129" y="34"/>
                            <a:pt x="128" y="35"/>
                            <a:pt x="128" y="37"/>
                          </a:cubicBezTo>
                          <a:cubicBezTo>
                            <a:pt x="128" y="41"/>
                            <a:pt x="130" y="42"/>
                            <a:pt x="133" y="44"/>
                          </a:cubicBezTo>
                          <a:cubicBezTo>
                            <a:pt x="135" y="46"/>
                            <a:pt x="139" y="49"/>
                            <a:pt x="139" y="54"/>
                          </a:cubicBezTo>
                          <a:cubicBezTo>
                            <a:pt x="139" y="56"/>
                            <a:pt x="137" y="58"/>
                            <a:pt x="136" y="60"/>
                          </a:cubicBezTo>
                          <a:cubicBezTo>
                            <a:pt x="136" y="60"/>
                            <a:pt x="135" y="61"/>
                            <a:pt x="135" y="62"/>
                          </a:cubicBezTo>
                          <a:cubicBezTo>
                            <a:pt x="135" y="63"/>
                            <a:pt x="136" y="64"/>
                            <a:pt x="137" y="65"/>
                          </a:cubicBezTo>
                          <a:cubicBezTo>
                            <a:pt x="137" y="66"/>
                            <a:pt x="139" y="67"/>
                            <a:pt x="139" y="69"/>
                          </a:cubicBezTo>
                          <a:cubicBezTo>
                            <a:pt x="139" y="73"/>
                            <a:pt x="137" y="76"/>
                            <a:pt x="135" y="78"/>
                          </a:cubicBezTo>
                          <a:cubicBezTo>
                            <a:pt x="134" y="80"/>
                            <a:pt x="133" y="81"/>
                            <a:pt x="133" y="83"/>
                          </a:cubicBezTo>
                          <a:cubicBezTo>
                            <a:pt x="133" y="86"/>
                            <a:pt x="131" y="88"/>
                            <a:pt x="130" y="89"/>
                          </a:cubicBezTo>
                          <a:cubicBezTo>
                            <a:pt x="130" y="89"/>
                            <a:pt x="130" y="89"/>
                            <a:pt x="130" y="90"/>
                          </a:cubicBezTo>
                          <a:lnTo>
                            <a:pt x="129" y="90"/>
                          </a:lnTo>
                          <a:lnTo>
                            <a:pt x="129" y="90"/>
                          </a:lnTo>
                          <a:cubicBezTo>
                            <a:pt x="127" y="92"/>
                            <a:pt x="126" y="93"/>
                            <a:pt x="125" y="94"/>
                          </a:cubicBezTo>
                          <a:cubicBezTo>
                            <a:pt x="124" y="96"/>
                            <a:pt x="123" y="97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lnTo>
                            <a:pt x="124" y="98"/>
                          </a:lnTo>
                          <a:lnTo>
                            <a:pt x="124" y="101"/>
                          </a:lnTo>
                          <a:cubicBezTo>
                            <a:pt x="123" y="104"/>
                            <a:pt x="122" y="106"/>
                            <a:pt x="121" y="107"/>
                          </a:cubicBezTo>
                          <a:cubicBezTo>
                            <a:pt x="120" y="109"/>
                            <a:pt x="120" y="111"/>
                            <a:pt x="120" y="115"/>
                          </a:cubicBezTo>
                          <a:cubicBezTo>
                            <a:pt x="120" y="122"/>
                            <a:pt x="121" y="127"/>
                            <a:pt x="122" y="129"/>
                          </a:cubicBezTo>
                          <a:lnTo>
                            <a:pt x="136" y="129"/>
                          </a:lnTo>
                          <a:lnTo>
                            <a:pt x="137" y="130"/>
                          </a:lnTo>
                          <a:cubicBezTo>
                            <a:pt x="137" y="131"/>
                            <a:pt x="137" y="132"/>
                            <a:pt x="138" y="132"/>
                          </a:cubicBezTo>
                          <a:cubicBezTo>
                            <a:pt x="139" y="134"/>
                            <a:pt x="140" y="137"/>
                            <a:pt x="140" y="140"/>
                          </a:cubicBezTo>
                          <a:cubicBezTo>
                            <a:pt x="140" y="144"/>
                            <a:pt x="137" y="146"/>
                            <a:pt x="135" y="148"/>
                          </a:cubicBezTo>
                          <a:cubicBezTo>
                            <a:pt x="133" y="150"/>
                            <a:pt x="131" y="151"/>
                            <a:pt x="131" y="154"/>
                          </a:cubicBezTo>
                          <a:cubicBezTo>
                            <a:pt x="132" y="155"/>
                            <a:pt x="134" y="156"/>
                            <a:pt x="135" y="157"/>
                          </a:cubicBezTo>
                          <a:cubicBezTo>
                            <a:pt x="137" y="159"/>
                            <a:pt x="141" y="161"/>
                            <a:pt x="142" y="164"/>
                          </a:cubicBezTo>
                          <a:lnTo>
                            <a:pt x="142" y="165"/>
                          </a:lnTo>
                          <a:lnTo>
                            <a:pt x="142" y="169"/>
                          </a:lnTo>
                          <a:cubicBezTo>
                            <a:pt x="142" y="171"/>
                            <a:pt x="141" y="172"/>
                            <a:pt x="140" y="173"/>
                          </a:cubicBezTo>
                          <a:cubicBezTo>
                            <a:pt x="139" y="174"/>
                            <a:pt x="139" y="175"/>
                            <a:pt x="139" y="176"/>
                          </a:cubicBezTo>
                          <a:lnTo>
                            <a:pt x="139" y="182"/>
                          </a:lnTo>
                          <a:cubicBezTo>
                            <a:pt x="139" y="185"/>
                            <a:pt x="136" y="189"/>
                            <a:pt x="129" y="189"/>
                          </a:cubicBezTo>
                          <a:cubicBezTo>
                            <a:pt x="126" y="189"/>
                            <a:pt x="114" y="182"/>
                            <a:pt x="109" y="180"/>
                          </a:cubicBezTo>
                          <a:lnTo>
                            <a:pt x="109" y="179"/>
                          </a:lnTo>
                          <a:cubicBezTo>
                            <a:pt x="108" y="178"/>
                            <a:pt x="107" y="176"/>
                            <a:pt x="107" y="175"/>
                          </a:cubicBezTo>
                          <a:cubicBezTo>
                            <a:pt x="107" y="175"/>
                            <a:pt x="106" y="174"/>
                            <a:pt x="106" y="174"/>
                          </a:cubicBezTo>
                          <a:cubicBezTo>
                            <a:pt x="102" y="174"/>
                            <a:pt x="98" y="176"/>
                            <a:pt x="98" y="180"/>
                          </a:cubicBezTo>
                          <a:lnTo>
                            <a:pt x="98" y="182"/>
                          </a:lnTo>
                          <a:cubicBezTo>
                            <a:pt x="98" y="182"/>
                            <a:pt x="99" y="183"/>
                            <a:pt x="99" y="183"/>
                          </a:cubicBezTo>
                          <a:cubicBezTo>
                            <a:pt x="100" y="183"/>
                            <a:pt x="101" y="184"/>
                            <a:pt x="101" y="187"/>
                          </a:cubicBezTo>
                          <a:cubicBezTo>
                            <a:pt x="101" y="192"/>
                            <a:pt x="97" y="196"/>
                            <a:pt x="94" y="199"/>
                          </a:cubicBezTo>
                          <a:cubicBezTo>
                            <a:pt x="92" y="200"/>
                            <a:pt x="91" y="202"/>
                            <a:pt x="90" y="203"/>
                          </a:cubicBezTo>
                          <a:cubicBezTo>
                            <a:pt x="89" y="204"/>
                            <a:pt x="89" y="204"/>
                            <a:pt x="88" y="206"/>
                          </a:cubicBezTo>
                          <a:cubicBezTo>
                            <a:pt x="88" y="207"/>
                            <a:pt x="88" y="208"/>
                            <a:pt x="88" y="209"/>
                          </a:cubicBezTo>
                          <a:cubicBezTo>
                            <a:pt x="88" y="210"/>
                            <a:pt x="86" y="212"/>
                            <a:pt x="84" y="212"/>
                          </a:cubicBezTo>
                          <a:cubicBezTo>
                            <a:pt x="84" y="212"/>
                            <a:pt x="83" y="212"/>
                            <a:pt x="83" y="212"/>
                          </a:cubicBezTo>
                          <a:cubicBezTo>
                            <a:pt x="83" y="212"/>
                            <a:pt x="82" y="212"/>
                            <a:pt x="82" y="212"/>
                          </a:cubicBezTo>
                          <a:cubicBezTo>
                            <a:pt x="81" y="214"/>
                            <a:pt x="79" y="222"/>
                            <a:pt x="79" y="225"/>
                          </a:cubicBezTo>
                          <a:cubicBezTo>
                            <a:pt x="79" y="226"/>
                            <a:pt x="80" y="228"/>
                            <a:pt x="80" y="230"/>
                          </a:cubicBezTo>
                          <a:cubicBezTo>
                            <a:pt x="81" y="233"/>
                            <a:pt x="81" y="236"/>
                            <a:pt x="80" y="238"/>
                          </a:cubicBezTo>
                          <a:cubicBezTo>
                            <a:pt x="79" y="238"/>
                            <a:pt x="78" y="239"/>
                            <a:pt x="77" y="239"/>
                          </a:cubicBezTo>
                          <a:cubicBezTo>
                            <a:pt x="70" y="239"/>
                            <a:pt x="68" y="233"/>
                            <a:pt x="66" y="228"/>
                          </a:cubicBezTo>
                          <a:cubicBezTo>
                            <a:pt x="64" y="222"/>
                            <a:pt x="63" y="220"/>
                            <a:pt x="60" y="220"/>
                          </a:cubicBezTo>
                          <a:cubicBezTo>
                            <a:pt x="58" y="220"/>
                            <a:pt x="57" y="222"/>
                            <a:pt x="55" y="225"/>
                          </a:cubicBezTo>
                          <a:cubicBezTo>
                            <a:pt x="52" y="228"/>
                            <a:pt x="49" y="233"/>
                            <a:pt x="43" y="233"/>
                          </a:cubicBezTo>
                          <a:lnTo>
                            <a:pt x="32" y="233"/>
                          </a:lnTo>
                          <a:cubicBezTo>
                            <a:pt x="27" y="233"/>
                            <a:pt x="24" y="244"/>
                            <a:pt x="24" y="254"/>
                          </a:cubicBezTo>
                          <a:cubicBezTo>
                            <a:pt x="24" y="257"/>
                            <a:pt x="25" y="259"/>
                            <a:pt x="27" y="261"/>
                          </a:cubicBezTo>
                          <a:cubicBezTo>
                            <a:pt x="29" y="264"/>
                            <a:pt x="32" y="267"/>
                            <a:pt x="32" y="272"/>
                          </a:cubicBezTo>
                          <a:cubicBezTo>
                            <a:pt x="32" y="279"/>
                            <a:pt x="28" y="287"/>
                            <a:pt x="21" y="290"/>
                          </a:cubicBezTo>
                          <a:cubicBezTo>
                            <a:pt x="20" y="292"/>
                            <a:pt x="19" y="294"/>
                            <a:pt x="18" y="296"/>
                          </a:cubicBezTo>
                          <a:cubicBezTo>
                            <a:pt x="17" y="298"/>
                            <a:pt x="16" y="300"/>
                            <a:pt x="16" y="300"/>
                          </a:cubicBezTo>
                          <a:cubicBezTo>
                            <a:pt x="16" y="302"/>
                            <a:pt x="17" y="303"/>
                            <a:pt x="18" y="305"/>
                          </a:cubicBezTo>
                          <a:cubicBezTo>
                            <a:pt x="18" y="306"/>
                            <a:pt x="20" y="309"/>
                            <a:pt x="20" y="311"/>
                          </a:cubicBezTo>
                          <a:cubicBezTo>
                            <a:pt x="20" y="315"/>
                            <a:pt x="18" y="317"/>
                            <a:pt x="18" y="319"/>
                          </a:cubicBezTo>
                          <a:cubicBezTo>
                            <a:pt x="17" y="321"/>
                            <a:pt x="16" y="322"/>
                            <a:pt x="16" y="323"/>
                          </a:cubicBezTo>
                          <a:cubicBezTo>
                            <a:pt x="16" y="324"/>
                            <a:pt x="17" y="325"/>
                            <a:pt x="17" y="327"/>
                          </a:cubicBezTo>
                          <a:cubicBezTo>
                            <a:pt x="18" y="328"/>
                            <a:pt x="19" y="330"/>
                            <a:pt x="19" y="332"/>
                          </a:cubicBezTo>
                          <a:cubicBezTo>
                            <a:pt x="19" y="341"/>
                            <a:pt x="13" y="341"/>
                            <a:pt x="7" y="341"/>
                          </a:cubicBezTo>
                          <a:cubicBezTo>
                            <a:pt x="6" y="342"/>
                            <a:pt x="1" y="346"/>
                            <a:pt x="0" y="348"/>
                          </a:cubicBezTo>
                          <a:cubicBezTo>
                            <a:pt x="0" y="348"/>
                            <a:pt x="1" y="349"/>
                            <a:pt x="2" y="349"/>
                          </a:cubicBezTo>
                          <a:cubicBezTo>
                            <a:pt x="2" y="349"/>
                            <a:pt x="3" y="350"/>
                            <a:pt x="3" y="350"/>
                          </a:cubicBezTo>
                          <a:cubicBezTo>
                            <a:pt x="5" y="351"/>
                            <a:pt x="7" y="354"/>
                            <a:pt x="9" y="357"/>
                          </a:cubicBezTo>
                          <a:cubicBezTo>
                            <a:pt x="12" y="361"/>
                            <a:pt x="15" y="365"/>
                            <a:pt x="17" y="365"/>
                          </a:cubicBezTo>
                          <a:cubicBezTo>
                            <a:pt x="18" y="365"/>
                            <a:pt x="19" y="365"/>
                            <a:pt x="19" y="364"/>
                          </a:cubicBezTo>
                          <a:cubicBezTo>
                            <a:pt x="20" y="364"/>
                            <a:pt x="22" y="363"/>
                            <a:pt x="24" y="363"/>
                          </a:cubicBezTo>
                          <a:cubicBezTo>
                            <a:pt x="29" y="363"/>
                            <a:pt x="31" y="366"/>
                            <a:pt x="33" y="368"/>
                          </a:cubicBezTo>
                          <a:cubicBezTo>
                            <a:pt x="33" y="369"/>
                            <a:pt x="34" y="370"/>
                            <a:pt x="35" y="370"/>
                          </a:cubicBezTo>
                          <a:cubicBezTo>
                            <a:pt x="37" y="371"/>
                            <a:pt x="38" y="372"/>
                            <a:pt x="40" y="373"/>
                          </a:cubicBezTo>
                          <a:cubicBezTo>
                            <a:pt x="45" y="376"/>
                            <a:pt x="49" y="379"/>
                            <a:pt x="56" y="379"/>
                          </a:cubicBezTo>
                          <a:cubicBezTo>
                            <a:pt x="58" y="379"/>
                            <a:pt x="59" y="379"/>
                            <a:pt x="60" y="378"/>
                          </a:cubicBezTo>
                          <a:cubicBezTo>
                            <a:pt x="61" y="378"/>
                            <a:pt x="62" y="377"/>
                            <a:pt x="63" y="377"/>
                          </a:cubicBezTo>
                          <a:lnTo>
                            <a:pt x="65" y="377"/>
                          </a:lnTo>
                          <a:lnTo>
                            <a:pt x="66" y="378"/>
                          </a:lnTo>
                          <a:cubicBezTo>
                            <a:pt x="67" y="380"/>
                            <a:pt x="69" y="381"/>
                            <a:pt x="71" y="381"/>
                          </a:cubicBezTo>
                          <a:cubicBezTo>
                            <a:pt x="72" y="380"/>
                            <a:pt x="73" y="378"/>
                            <a:pt x="73" y="377"/>
                          </a:cubicBezTo>
                          <a:cubicBezTo>
                            <a:pt x="76" y="372"/>
                            <a:pt x="79" y="367"/>
                            <a:pt x="85" y="367"/>
                          </a:cubicBezTo>
                          <a:cubicBezTo>
                            <a:pt x="91" y="367"/>
                            <a:pt x="92" y="372"/>
                            <a:pt x="92" y="376"/>
                          </a:cubicBezTo>
                          <a:cubicBezTo>
                            <a:pt x="93" y="377"/>
                            <a:pt x="93" y="379"/>
                            <a:pt x="94" y="380"/>
                          </a:cubicBezTo>
                          <a:cubicBezTo>
                            <a:pt x="96" y="383"/>
                            <a:pt x="99" y="383"/>
                            <a:pt x="103" y="384"/>
                          </a:cubicBezTo>
                          <a:cubicBezTo>
                            <a:pt x="105" y="384"/>
                            <a:pt x="107" y="385"/>
                            <a:pt x="109" y="386"/>
                          </a:cubicBezTo>
                          <a:cubicBezTo>
                            <a:pt x="113" y="387"/>
                            <a:pt x="116" y="389"/>
                            <a:pt x="118" y="391"/>
                          </a:cubicBezTo>
                          <a:cubicBezTo>
                            <a:pt x="121" y="393"/>
                            <a:pt x="123" y="395"/>
                            <a:pt x="128" y="395"/>
                          </a:cubicBezTo>
                          <a:cubicBezTo>
                            <a:pt x="128" y="395"/>
                            <a:pt x="129" y="395"/>
                            <a:pt x="130" y="395"/>
                          </a:cubicBezTo>
                          <a:cubicBezTo>
                            <a:pt x="131" y="396"/>
                            <a:pt x="132" y="396"/>
                            <a:pt x="133" y="395"/>
                          </a:cubicBezTo>
                          <a:lnTo>
                            <a:pt x="135" y="394"/>
                          </a:lnTo>
                          <a:lnTo>
                            <a:pt x="136" y="396"/>
                          </a:lnTo>
                          <a:cubicBezTo>
                            <a:pt x="138" y="399"/>
                            <a:pt x="140" y="401"/>
                            <a:pt x="143" y="402"/>
                          </a:cubicBezTo>
                          <a:cubicBezTo>
                            <a:pt x="146" y="404"/>
                            <a:pt x="149" y="406"/>
                            <a:pt x="152" y="410"/>
                          </a:cubicBezTo>
                          <a:cubicBezTo>
                            <a:pt x="152" y="411"/>
                            <a:pt x="152" y="412"/>
                            <a:pt x="153" y="413"/>
                          </a:cubicBezTo>
                          <a:cubicBezTo>
                            <a:pt x="154" y="416"/>
                            <a:pt x="154" y="416"/>
                            <a:pt x="156" y="416"/>
                          </a:cubicBezTo>
                          <a:cubicBezTo>
                            <a:pt x="157" y="416"/>
                            <a:pt x="158" y="416"/>
                            <a:pt x="159" y="416"/>
                          </a:cubicBezTo>
                          <a:cubicBezTo>
                            <a:pt x="160" y="416"/>
                            <a:pt x="161" y="416"/>
                            <a:pt x="161" y="416"/>
                          </a:cubicBezTo>
                          <a:cubicBezTo>
                            <a:pt x="165" y="416"/>
                            <a:pt x="166" y="418"/>
                            <a:pt x="168" y="422"/>
                          </a:cubicBezTo>
                          <a:cubicBezTo>
                            <a:pt x="169" y="422"/>
                            <a:pt x="169" y="423"/>
                            <a:pt x="169" y="424"/>
                          </a:cubicBezTo>
                          <a:cubicBezTo>
                            <a:pt x="171" y="422"/>
                            <a:pt x="173" y="421"/>
                            <a:pt x="175" y="420"/>
                          </a:cubicBezTo>
                          <a:cubicBezTo>
                            <a:pt x="176" y="419"/>
                            <a:pt x="177" y="419"/>
                            <a:pt x="178" y="418"/>
                          </a:cubicBezTo>
                          <a:cubicBezTo>
                            <a:pt x="178" y="418"/>
                            <a:pt x="178" y="417"/>
                            <a:pt x="178" y="417"/>
                          </a:cubicBezTo>
                          <a:cubicBezTo>
                            <a:pt x="176" y="417"/>
                            <a:pt x="174" y="417"/>
                            <a:pt x="172" y="417"/>
                          </a:cubicBezTo>
                          <a:cubicBezTo>
                            <a:pt x="168" y="417"/>
                            <a:pt x="160" y="417"/>
                            <a:pt x="160" y="411"/>
                          </a:cubicBezTo>
                          <a:cubicBezTo>
                            <a:pt x="160" y="408"/>
                            <a:pt x="165" y="404"/>
                            <a:pt x="180" y="395"/>
                          </a:cubicBezTo>
                          <a:cubicBezTo>
                            <a:pt x="182" y="394"/>
                            <a:pt x="183" y="393"/>
                            <a:pt x="183" y="393"/>
                          </a:cubicBezTo>
                          <a:cubicBezTo>
                            <a:pt x="187" y="389"/>
                            <a:pt x="190" y="384"/>
                            <a:pt x="193" y="379"/>
                          </a:cubicBezTo>
                          <a:cubicBezTo>
                            <a:pt x="195" y="376"/>
                            <a:pt x="197" y="373"/>
                            <a:pt x="199" y="369"/>
                          </a:cubicBezTo>
                          <a:cubicBezTo>
                            <a:pt x="202" y="365"/>
                            <a:pt x="204" y="362"/>
                            <a:pt x="206" y="357"/>
                          </a:cubicBezTo>
                          <a:cubicBezTo>
                            <a:pt x="207" y="355"/>
                            <a:pt x="208" y="352"/>
                            <a:pt x="210" y="348"/>
                          </a:cubicBezTo>
                          <a:cubicBezTo>
                            <a:pt x="211" y="346"/>
                            <a:pt x="212" y="345"/>
                            <a:pt x="214" y="344"/>
                          </a:cubicBezTo>
                          <a:cubicBezTo>
                            <a:pt x="215" y="343"/>
                            <a:pt x="215" y="342"/>
                            <a:pt x="215" y="342"/>
                          </a:cubicBezTo>
                          <a:cubicBezTo>
                            <a:pt x="216" y="340"/>
                            <a:pt x="216" y="339"/>
                            <a:pt x="216" y="338"/>
                          </a:cubicBezTo>
                          <a:cubicBezTo>
                            <a:pt x="216" y="336"/>
                            <a:pt x="215" y="334"/>
                            <a:pt x="217" y="331"/>
                          </a:cubicBezTo>
                          <a:cubicBezTo>
                            <a:pt x="218" y="329"/>
                            <a:pt x="220" y="327"/>
                            <a:pt x="221" y="326"/>
                          </a:cubicBezTo>
                          <a:cubicBezTo>
                            <a:pt x="223" y="323"/>
                            <a:pt x="225" y="320"/>
                            <a:pt x="228" y="316"/>
                          </a:cubicBezTo>
                          <a:lnTo>
                            <a:pt x="228" y="296"/>
                          </a:lnTo>
                          <a:lnTo>
                            <a:pt x="228" y="295"/>
                          </a:lnTo>
                          <a:cubicBezTo>
                            <a:pt x="228" y="295"/>
                            <a:pt x="229" y="295"/>
                            <a:pt x="229" y="292"/>
                          </a:cubicBezTo>
                          <a:cubicBezTo>
                            <a:pt x="229" y="291"/>
                            <a:pt x="229" y="290"/>
                            <a:pt x="229" y="289"/>
                          </a:cubicBezTo>
                          <a:cubicBezTo>
                            <a:pt x="229" y="287"/>
                            <a:pt x="228" y="285"/>
                            <a:pt x="227" y="282"/>
                          </a:cubicBezTo>
                          <a:cubicBezTo>
                            <a:pt x="223" y="280"/>
                            <a:pt x="220" y="272"/>
                            <a:pt x="220" y="267"/>
                          </a:cubicBezTo>
                          <a:cubicBezTo>
                            <a:pt x="220" y="260"/>
                            <a:pt x="222" y="256"/>
                            <a:pt x="226" y="252"/>
                          </a:cubicBezTo>
                          <a:cubicBezTo>
                            <a:pt x="225" y="252"/>
                            <a:pt x="225" y="252"/>
                            <a:pt x="225" y="252"/>
                          </a:cubicBezTo>
                          <a:cubicBezTo>
                            <a:pt x="220" y="249"/>
                            <a:pt x="214" y="245"/>
                            <a:pt x="214" y="239"/>
                          </a:cubicBezTo>
                          <a:cubicBezTo>
                            <a:pt x="214" y="231"/>
                            <a:pt x="219" y="229"/>
                            <a:pt x="224" y="228"/>
                          </a:cubicBezTo>
                          <a:cubicBezTo>
                            <a:pt x="226" y="227"/>
                            <a:pt x="229" y="226"/>
                            <a:pt x="230" y="225"/>
                          </a:cubicBezTo>
                          <a:cubicBezTo>
                            <a:pt x="231" y="224"/>
                            <a:pt x="231" y="223"/>
                            <a:pt x="231" y="222"/>
                          </a:cubicBezTo>
                          <a:cubicBezTo>
                            <a:pt x="231" y="220"/>
                            <a:pt x="231" y="217"/>
                            <a:pt x="234" y="214"/>
                          </a:cubicBezTo>
                          <a:cubicBezTo>
                            <a:pt x="235" y="213"/>
                            <a:pt x="237" y="213"/>
                            <a:pt x="240" y="213"/>
                          </a:cubicBezTo>
                          <a:cubicBezTo>
                            <a:pt x="241" y="213"/>
                            <a:pt x="242" y="213"/>
                            <a:pt x="243" y="213"/>
                          </a:cubicBezTo>
                          <a:cubicBezTo>
                            <a:pt x="245" y="213"/>
                            <a:pt x="246" y="213"/>
                            <a:pt x="248" y="213"/>
                          </a:cubicBezTo>
                          <a:cubicBezTo>
                            <a:pt x="250" y="213"/>
                            <a:pt x="251" y="213"/>
                            <a:pt x="253" y="213"/>
                          </a:cubicBezTo>
                          <a:cubicBezTo>
                            <a:pt x="253" y="212"/>
                            <a:pt x="253" y="212"/>
                            <a:pt x="253" y="211"/>
                          </a:cubicBezTo>
                          <a:cubicBezTo>
                            <a:pt x="253" y="208"/>
                            <a:pt x="253" y="202"/>
                            <a:pt x="257" y="201"/>
                          </a:cubicBezTo>
                          <a:lnTo>
                            <a:pt x="257" y="201"/>
                          </a:lnTo>
                          <a:cubicBezTo>
                            <a:pt x="259" y="201"/>
                            <a:pt x="259" y="201"/>
                            <a:pt x="261" y="202"/>
                          </a:cubicBezTo>
                          <a:cubicBezTo>
                            <a:pt x="263" y="204"/>
                            <a:pt x="265" y="205"/>
                            <a:pt x="265" y="205"/>
                          </a:cubicBezTo>
                          <a:cubicBezTo>
                            <a:pt x="270" y="205"/>
                            <a:pt x="274" y="204"/>
                            <a:pt x="275" y="201"/>
                          </a:cubicBezTo>
                          <a:lnTo>
                            <a:pt x="277" y="200"/>
                          </a:lnTo>
                          <a:lnTo>
                            <a:pt x="278" y="201"/>
                          </a:lnTo>
                          <a:cubicBezTo>
                            <a:pt x="280" y="202"/>
                            <a:pt x="280" y="203"/>
                            <a:pt x="281" y="204"/>
                          </a:cubicBezTo>
                          <a:cubicBezTo>
                            <a:pt x="282" y="206"/>
                            <a:pt x="283" y="207"/>
                            <a:pt x="285" y="207"/>
                          </a:cubicBezTo>
                          <a:cubicBezTo>
                            <a:pt x="286" y="207"/>
                            <a:pt x="287" y="206"/>
                            <a:pt x="288" y="206"/>
                          </a:cubicBezTo>
                          <a:cubicBezTo>
                            <a:pt x="289" y="205"/>
                            <a:pt x="291" y="204"/>
                            <a:pt x="293" y="204"/>
                          </a:cubicBezTo>
                          <a:cubicBezTo>
                            <a:pt x="294" y="204"/>
                            <a:pt x="295" y="205"/>
                            <a:pt x="296" y="206"/>
                          </a:cubicBezTo>
                          <a:cubicBezTo>
                            <a:pt x="297" y="206"/>
                            <a:pt x="298" y="207"/>
                            <a:pt x="299" y="207"/>
                          </a:cubicBezTo>
                          <a:cubicBezTo>
                            <a:pt x="301" y="207"/>
                            <a:pt x="302" y="206"/>
                            <a:pt x="302" y="203"/>
                          </a:cubicBezTo>
                          <a:cubicBezTo>
                            <a:pt x="303" y="202"/>
                            <a:pt x="303" y="200"/>
                            <a:pt x="305" y="199"/>
                          </a:cubicBezTo>
                          <a:cubicBezTo>
                            <a:pt x="309" y="197"/>
                            <a:pt x="312" y="192"/>
                            <a:pt x="314" y="187"/>
                          </a:cubicBezTo>
                          <a:cubicBezTo>
                            <a:pt x="318" y="179"/>
                            <a:pt x="322" y="170"/>
                            <a:pt x="333" y="171"/>
                          </a:cubicBezTo>
                          <a:lnTo>
                            <a:pt x="335" y="172"/>
                          </a:lnTo>
                          <a:lnTo>
                            <a:pt x="334" y="178"/>
                          </a:lnTo>
                          <a:lnTo>
                            <a:pt x="333" y="181"/>
                          </a:lnTo>
                          <a:cubicBezTo>
                            <a:pt x="334" y="182"/>
                            <a:pt x="335" y="182"/>
                            <a:pt x="335" y="183"/>
                          </a:cubicBezTo>
                          <a:cubicBezTo>
                            <a:pt x="337" y="183"/>
                            <a:pt x="338" y="184"/>
                            <a:pt x="340" y="184"/>
                          </a:cubicBezTo>
                          <a:cubicBezTo>
                            <a:pt x="343" y="184"/>
                            <a:pt x="346" y="181"/>
                            <a:pt x="348" y="178"/>
                          </a:cubicBezTo>
                          <a:cubicBezTo>
                            <a:pt x="350" y="176"/>
                            <a:pt x="351" y="174"/>
                            <a:pt x="353" y="172"/>
                          </a:cubicBezTo>
                          <a:cubicBezTo>
                            <a:pt x="352" y="169"/>
                            <a:pt x="351" y="167"/>
                            <a:pt x="351" y="166"/>
                          </a:cubicBezTo>
                          <a:cubicBezTo>
                            <a:pt x="351" y="164"/>
                            <a:pt x="352" y="163"/>
                            <a:pt x="352" y="162"/>
                          </a:cubicBezTo>
                          <a:cubicBezTo>
                            <a:pt x="346" y="161"/>
                            <a:pt x="338" y="159"/>
                            <a:pt x="338" y="152"/>
                          </a:cubicBezTo>
                          <a:lnTo>
                            <a:pt x="338" y="130"/>
                          </a:lnTo>
                          <a:cubicBezTo>
                            <a:pt x="338" y="127"/>
                            <a:pt x="341" y="125"/>
                            <a:pt x="346" y="125"/>
                          </a:cubicBezTo>
                          <a:lnTo>
                            <a:pt x="355" y="125"/>
                          </a:lnTo>
                          <a:cubicBezTo>
                            <a:pt x="359" y="125"/>
                            <a:pt x="360" y="124"/>
                            <a:pt x="362" y="122"/>
                          </a:cubicBezTo>
                          <a:cubicBezTo>
                            <a:pt x="362" y="121"/>
                            <a:pt x="362" y="121"/>
                            <a:pt x="362" y="121"/>
                          </a:cubicBezTo>
                          <a:lnTo>
                            <a:pt x="362" y="121"/>
                          </a:lnTo>
                          <a:cubicBezTo>
                            <a:pt x="360" y="120"/>
                            <a:pt x="358" y="118"/>
                            <a:pt x="356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4" name="Freeform 1182">
                      <a:extLst>
                        <a:ext uri="{FF2B5EF4-FFF2-40B4-BE49-F238E27FC236}">
                          <a16:creationId xmlns:a16="http://schemas.microsoft.com/office/drawing/2014/main" id="{8BDBBCB1-DA37-2830-7019-F6C0C4C7F5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1178" y="4388164"/>
                      <a:ext cx="1880" cy="3759"/>
                    </a:xfrm>
                    <a:custGeom>
                      <a:avLst/>
                      <a:gdLst>
                        <a:gd name="T0" fmla="*/ 2 w 6"/>
                        <a:gd name="T1" fmla="*/ 0 h 9"/>
                        <a:gd name="T2" fmla="*/ 0 w 6"/>
                        <a:gd name="T3" fmla="*/ 1 h 9"/>
                        <a:gd name="T4" fmla="*/ 5 w 6"/>
                        <a:gd name="T5" fmla="*/ 9 h 9"/>
                        <a:gd name="T6" fmla="*/ 6 w 6"/>
                        <a:gd name="T7" fmla="*/ 6 h 9"/>
                        <a:gd name="T8" fmla="*/ 5 w 6"/>
                        <a:gd name="T9" fmla="*/ 3 h 9"/>
                        <a:gd name="T10" fmla="*/ 4 w 6"/>
                        <a:gd name="T11" fmla="*/ 2 h 9"/>
                        <a:gd name="T12" fmla="*/ 4 w 6"/>
                        <a:gd name="T13" fmla="*/ 1 h 9"/>
                        <a:gd name="T14" fmla="*/ 4 w 6"/>
                        <a:gd name="T15" fmla="*/ 0 h 9"/>
                        <a:gd name="T16" fmla="*/ 2 w 6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9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4"/>
                            <a:pt x="3" y="9"/>
                            <a:pt x="5" y="9"/>
                          </a:cubicBezTo>
                          <a:cubicBezTo>
                            <a:pt x="5" y="9"/>
                            <a:pt x="6" y="7"/>
                            <a:pt x="6" y="6"/>
                          </a:cubicBezTo>
                          <a:cubicBezTo>
                            <a:pt x="6" y="5"/>
                            <a:pt x="5" y="4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5" name="Freeform 1183">
                      <a:extLst>
                        <a:ext uri="{FF2B5EF4-FFF2-40B4-BE49-F238E27FC236}">
                          <a16:creationId xmlns:a16="http://schemas.microsoft.com/office/drawing/2014/main" id="{A418F210-8B08-E9D3-8549-B881E735FB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2986" y="4382525"/>
                      <a:ext cx="1880" cy="5639"/>
                    </a:xfrm>
                    <a:custGeom>
                      <a:avLst/>
                      <a:gdLst>
                        <a:gd name="T0" fmla="*/ 5 w 7"/>
                        <a:gd name="T1" fmla="*/ 3 h 11"/>
                        <a:gd name="T2" fmla="*/ 5 w 7"/>
                        <a:gd name="T3" fmla="*/ 3 h 11"/>
                        <a:gd name="T4" fmla="*/ 5 w 7"/>
                        <a:gd name="T5" fmla="*/ 2 h 11"/>
                        <a:gd name="T6" fmla="*/ 0 w 7"/>
                        <a:gd name="T7" fmla="*/ 0 h 11"/>
                        <a:gd name="T8" fmla="*/ 0 w 7"/>
                        <a:gd name="T9" fmla="*/ 0 h 11"/>
                        <a:gd name="T10" fmla="*/ 6 w 7"/>
                        <a:gd name="T11" fmla="*/ 11 h 11"/>
                        <a:gd name="T12" fmla="*/ 7 w 7"/>
                        <a:gd name="T13" fmla="*/ 9 h 11"/>
                        <a:gd name="T14" fmla="*/ 6 w 7"/>
                        <a:gd name="T15" fmla="*/ 5 h 11"/>
                        <a:gd name="T16" fmla="*/ 5 w 7"/>
                        <a:gd name="T17" fmla="*/ 3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11">
                          <a:moveTo>
                            <a:pt x="5" y="3"/>
                          </a:move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5" y="2"/>
                          </a:cubicBezTo>
                          <a:cubicBezTo>
                            <a:pt x="5" y="2"/>
                            <a:pt x="3" y="1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2"/>
                            <a:pt x="4" y="10"/>
                            <a:pt x="6" y="11"/>
                          </a:cubicBezTo>
                          <a:cubicBezTo>
                            <a:pt x="7" y="11"/>
                            <a:pt x="7" y="11"/>
                            <a:pt x="7" y="9"/>
                          </a:cubicBezTo>
                          <a:cubicBezTo>
                            <a:pt x="7" y="8"/>
                            <a:pt x="7" y="6"/>
                            <a:pt x="6" y="5"/>
                          </a:cubicBezTo>
                          <a:cubicBezTo>
                            <a:pt x="6" y="5"/>
                            <a:pt x="5" y="5"/>
                            <a:pt x="5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6" name="Freeform 1184">
                      <a:extLst>
                        <a:ext uri="{FF2B5EF4-FFF2-40B4-BE49-F238E27FC236}">
                          <a16:creationId xmlns:a16="http://schemas.microsoft.com/office/drawing/2014/main" id="{DFB53573-05D8-9043-6FB4-88D94F20C5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6745" y="4361851"/>
                      <a:ext cx="24434" cy="26313"/>
                    </a:xfrm>
                    <a:custGeom>
                      <a:avLst/>
                      <a:gdLst>
                        <a:gd name="T0" fmla="*/ 60 w 61"/>
                        <a:gd name="T1" fmla="*/ 11 h 62"/>
                        <a:gd name="T2" fmla="*/ 60 w 61"/>
                        <a:gd name="T3" fmla="*/ 9 h 62"/>
                        <a:gd name="T4" fmla="*/ 56 w 61"/>
                        <a:gd name="T5" fmla="*/ 4 h 62"/>
                        <a:gd name="T6" fmla="*/ 54 w 61"/>
                        <a:gd name="T7" fmla="*/ 0 h 62"/>
                        <a:gd name="T8" fmla="*/ 41 w 61"/>
                        <a:gd name="T9" fmla="*/ 1 h 62"/>
                        <a:gd name="T10" fmla="*/ 38 w 61"/>
                        <a:gd name="T11" fmla="*/ 3 h 62"/>
                        <a:gd name="T12" fmla="*/ 29 w 61"/>
                        <a:gd name="T13" fmla="*/ 8 h 62"/>
                        <a:gd name="T14" fmla="*/ 25 w 61"/>
                        <a:gd name="T15" fmla="*/ 7 h 62"/>
                        <a:gd name="T16" fmla="*/ 24 w 61"/>
                        <a:gd name="T17" fmla="*/ 6 h 62"/>
                        <a:gd name="T18" fmla="*/ 22 w 61"/>
                        <a:gd name="T19" fmla="*/ 9 h 62"/>
                        <a:gd name="T20" fmla="*/ 28 w 61"/>
                        <a:gd name="T21" fmla="*/ 20 h 62"/>
                        <a:gd name="T22" fmla="*/ 28 w 61"/>
                        <a:gd name="T23" fmla="*/ 21 h 62"/>
                        <a:gd name="T24" fmla="*/ 28 w 61"/>
                        <a:gd name="T25" fmla="*/ 23 h 62"/>
                        <a:gd name="T26" fmla="*/ 27 w 61"/>
                        <a:gd name="T27" fmla="*/ 24 h 62"/>
                        <a:gd name="T28" fmla="*/ 22 w 61"/>
                        <a:gd name="T29" fmla="*/ 24 h 62"/>
                        <a:gd name="T30" fmla="*/ 20 w 61"/>
                        <a:gd name="T31" fmla="*/ 23 h 62"/>
                        <a:gd name="T32" fmla="*/ 18 w 61"/>
                        <a:gd name="T33" fmla="*/ 23 h 62"/>
                        <a:gd name="T34" fmla="*/ 10 w 61"/>
                        <a:gd name="T35" fmla="*/ 21 h 62"/>
                        <a:gd name="T36" fmla="*/ 3 w 61"/>
                        <a:gd name="T37" fmla="*/ 20 h 62"/>
                        <a:gd name="T38" fmla="*/ 0 w 61"/>
                        <a:gd name="T39" fmla="*/ 30 h 62"/>
                        <a:gd name="T40" fmla="*/ 1 w 61"/>
                        <a:gd name="T41" fmla="*/ 33 h 62"/>
                        <a:gd name="T42" fmla="*/ 3 w 61"/>
                        <a:gd name="T43" fmla="*/ 37 h 62"/>
                        <a:gd name="T44" fmla="*/ 2 w 61"/>
                        <a:gd name="T45" fmla="*/ 40 h 62"/>
                        <a:gd name="T46" fmla="*/ 1 w 61"/>
                        <a:gd name="T47" fmla="*/ 41 h 62"/>
                        <a:gd name="T48" fmla="*/ 5 w 61"/>
                        <a:gd name="T49" fmla="*/ 45 h 62"/>
                        <a:gd name="T50" fmla="*/ 9 w 61"/>
                        <a:gd name="T51" fmla="*/ 47 h 62"/>
                        <a:gd name="T52" fmla="*/ 10 w 61"/>
                        <a:gd name="T53" fmla="*/ 51 h 62"/>
                        <a:gd name="T54" fmla="*/ 11 w 61"/>
                        <a:gd name="T55" fmla="*/ 53 h 62"/>
                        <a:gd name="T56" fmla="*/ 28 w 61"/>
                        <a:gd name="T57" fmla="*/ 60 h 62"/>
                        <a:gd name="T58" fmla="*/ 29 w 61"/>
                        <a:gd name="T59" fmla="*/ 61 h 62"/>
                        <a:gd name="T60" fmla="*/ 34 w 61"/>
                        <a:gd name="T61" fmla="*/ 62 h 62"/>
                        <a:gd name="T62" fmla="*/ 37 w 61"/>
                        <a:gd name="T63" fmla="*/ 58 h 62"/>
                        <a:gd name="T64" fmla="*/ 36 w 61"/>
                        <a:gd name="T65" fmla="*/ 54 h 62"/>
                        <a:gd name="T66" fmla="*/ 36 w 61"/>
                        <a:gd name="T67" fmla="*/ 52 h 62"/>
                        <a:gd name="T68" fmla="*/ 36 w 61"/>
                        <a:gd name="T69" fmla="*/ 49 h 62"/>
                        <a:gd name="T70" fmla="*/ 37 w 61"/>
                        <a:gd name="T71" fmla="*/ 48 h 62"/>
                        <a:gd name="T72" fmla="*/ 45 w 61"/>
                        <a:gd name="T73" fmla="*/ 40 h 62"/>
                        <a:gd name="T74" fmla="*/ 46 w 61"/>
                        <a:gd name="T75" fmla="*/ 38 h 62"/>
                        <a:gd name="T76" fmla="*/ 54 w 61"/>
                        <a:gd name="T77" fmla="*/ 33 h 62"/>
                        <a:gd name="T78" fmla="*/ 59 w 61"/>
                        <a:gd name="T79" fmla="*/ 30 h 62"/>
                        <a:gd name="T80" fmla="*/ 59 w 61"/>
                        <a:gd name="T81" fmla="*/ 28 h 62"/>
                        <a:gd name="T82" fmla="*/ 59 w 61"/>
                        <a:gd name="T83" fmla="*/ 26 h 62"/>
                        <a:gd name="T84" fmla="*/ 56 w 61"/>
                        <a:gd name="T85" fmla="*/ 26 h 62"/>
                        <a:gd name="T86" fmla="*/ 55 w 61"/>
                        <a:gd name="T87" fmla="*/ 27 h 62"/>
                        <a:gd name="T88" fmla="*/ 51 w 61"/>
                        <a:gd name="T89" fmla="*/ 28 h 62"/>
                        <a:gd name="T90" fmla="*/ 36 w 61"/>
                        <a:gd name="T91" fmla="*/ 15 h 62"/>
                        <a:gd name="T92" fmla="*/ 36 w 61"/>
                        <a:gd name="T93" fmla="*/ 9 h 62"/>
                        <a:gd name="T94" fmla="*/ 37 w 61"/>
                        <a:gd name="T95" fmla="*/ 8 h 62"/>
                        <a:gd name="T96" fmla="*/ 41 w 61"/>
                        <a:gd name="T97" fmla="*/ 8 h 62"/>
                        <a:gd name="T98" fmla="*/ 42 w 61"/>
                        <a:gd name="T99" fmla="*/ 9 h 62"/>
                        <a:gd name="T100" fmla="*/ 51 w 61"/>
                        <a:gd name="T101" fmla="*/ 21 h 62"/>
                        <a:gd name="T102" fmla="*/ 61 w 61"/>
                        <a:gd name="T103" fmla="*/ 16 h 62"/>
                        <a:gd name="T104" fmla="*/ 60 w 61"/>
                        <a:gd name="T105" fmla="*/ 11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61" h="62">
                          <a:moveTo>
                            <a:pt x="60" y="11"/>
                          </a:moveTo>
                          <a:cubicBezTo>
                            <a:pt x="60" y="10"/>
                            <a:pt x="60" y="9"/>
                            <a:pt x="60" y="9"/>
                          </a:cubicBezTo>
                          <a:cubicBezTo>
                            <a:pt x="58" y="8"/>
                            <a:pt x="57" y="5"/>
                            <a:pt x="56" y="4"/>
                          </a:cubicBezTo>
                          <a:cubicBezTo>
                            <a:pt x="55" y="1"/>
                            <a:pt x="55" y="0"/>
                            <a:pt x="54" y="0"/>
                          </a:cubicBezTo>
                          <a:cubicBezTo>
                            <a:pt x="49" y="0"/>
                            <a:pt x="45" y="0"/>
                            <a:pt x="41" y="1"/>
                          </a:cubicBezTo>
                          <a:cubicBezTo>
                            <a:pt x="40" y="1"/>
                            <a:pt x="39" y="2"/>
                            <a:pt x="38" y="3"/>
                          </a:cubicBezTo>
                          <a:cubicBezTo>
                            <a:pt x="36" y="5"/>
                            <a:pt x="34" y="8"/>
                            <a:pt x="29" y="8"/>
                          </a:cubicBezTo>
                          <a:cubicBezTo>
                            <a:pt x="27" y="8"/>
                            <a:pt x="26" y="7"/>
                            <a:pt x="25" y="7"/>
                          </a:cubicBezTo>
                          <a:cubicBezTo>
                            <a:pt x="25" y="6"/>
                            <a:pt x="24" y="6"/>
                            <a:pt x="24" y="6"/>
                          </a:cubicBezTo>
                          <a:cubicBezTo>
                            <a:pt x="22" y="6"/>
                            <a:pt x="22" y="9"/>
                            <a:pt x="22" y="9"/>
                          </a:cubicBezTo>
                          <a:cubicBezTo>
                            <a:pt x="22" y="16"/>
                            <a:pt x="25" y="18"/>
                            <a:pt x="28" y="20"/>
                          </a:cubicBezTo>
                          <a:cubicBezTo>
                            <a:pt x="28" y="20"/>
                            <a:pt x="28" y="21"/>
                            <a:pt x="28" y="21"/>
                          </a:cubicBezTo>
                          <a:lnTo>
                            <a:pt x="28" y="23"/>
                          </a:lnTo>
                          <a:cubicBezTo>
                            <a:pt x="28" y="24"/>
                            <a:pt x="28" y="24"/>
                            <a:pt x="27" y="24"/>
                          </a:cubicBezTo>
                          <a:cubicBezTo>
                            <a:pt x="25" y="25"/>
                            <a:pt x="23" y="24"/>
                            <a:pt x="22" y="24"/>
                          </a:cubicBezTo>
                          <a:cubicBezTo>
                            <a:pt x="21" y="23"/>
                            <a:pt x="21" y="23"/>
                            <a:pt x="20" y="23"/>
                          </a:cubicBezTo>
                          <a:lnTo>
                            <a:pt x="18" y="23"/>
                          </a:lnTo>
                          <a:cubicBezTo>
                            <a:pt x="15" y="23"/>
                            <a:pt x="12" y="22"/>
                            <a:pt x="10" y="21"/>
                          </a:cubicBezTo>
                          <a:cubicBezTo>
                            <a:pt x="8" y="20"/>
                            <a:pt x="6" y="20"/>
                            <a:pt x="3" y="20"/>
                          </a:cubicBezTo>
                          <a:cubicBezTo>
                            <a:pt x="2" y="20"/>
                            <a:pt x="0" y="28"/>
                            <a:pt x="0" y="30"/>
                          </a:cubicBezTo>
                          <a:cubicBezTo>
                            <a:pt x="0" y="31"/>
                            <a:pt x="0" y="32"/>
                            <a:pt x="1" y="33"/>
                          </a:cubicBezTo>
                          <a:cubicBezTo>
                            <a:pt x="2" y="34"/>
                            <a:pt x="3" y="35"/>
                            <a:pt x="3" y="37"/>
                          </a:cubicBezTo>
                          <a:cubicBezTo>
                            <a:pt x="3" y="39"/>
                            <a:pt x="2" y="39"/>
                            <a:pt x="2" y="40"/>
                          </a:cubicBezTo>
                          <a:cubicBezTo>
                            <a:pt x="2" y="41"/>
                            <a:pt x="1" y="41"/>
                            <a:pt x="1" y="41"/>
                          </a:cubicBezTo>
                          <a:cubicBezTo>
                            <a:pt x="1" y="44"/>
                            <a:pt x="3" y="44"/>
                            <a:pt x="5" y="45"/>
                          </a:cubicBezTo>
                          <a:cubicBezTo>
                            <a:pt x="6" y="45"/>
                            <a:pt x="8" y="46"/>
                            <a:pt x="9" y="47"/>
                          </a:cubicBezTo>
                          <a:cubicBezTo>
                            <a:pt x="10" y="48"/>
                            <a:pt x="10" y="50"/>
                            <a:pt x="10" y="51"/>
                          </a:cubicBezTo>
                          <a:cubicBezTo>
                            <a:pt x="10" y="52"/>
                            <a:pt x="11" y="53"/>
                            <a:pt x="11" y="53"/>
                          </a:cubicBezTo>
                          <a:cubicBezTo>
                            <a:pt x="14" y="59"/>
                            <a:pt x="20" y="60"/>
                            <a:pt x="28" y="60"/>
                          </a:cubicBezTo>
                          <a:cubicBezTo>
                            <a:pt x="28" y="60"/>
                            <a:pt x="29" y="60"/>
                            <a:pt x="29" y="61"/>
                          </a:cubicBezTo>
                          <a:cubicBezTo>
                            <a:pt x="29" y="62"/>
                            <a:pt x="32" y="62"/>
                            <a:pt x="34" y="62"/>
                          </a:cubicBezTo>
                          <a:cubicBezTo>
                            <a:pt x="37" y="62"/>
                            <a:pt x="37" y="61"/>
                            <a:pt x="37" y="58"/>
                          </a:cubicBezTo>
                          <a:cubicBezTo>
                            <a:pt x="37" y="56"/>
                            <a:pt x="37" y="55"/>
                            <a:pt x="36" y="54"/>
                          </a:cubicBezTo>
                          <a:cubicBezTo>
                            <a:pt x="36" y="53"/>
                            <a:pt x="36" y="52"/>
                            <a:pt x="36" y="52"/>
                          </a:cubicBezTo>
                          <a:lnTo>
                            <a:pt x="36" y="49"/>
                          </a:lnTo>
                          <a:cubicBezTo>
                            <a:pt x="36" y="49"/>
                            <a:pt x="37" y="48"/>
                            <a:pt x="37" y="48"/>
                          </a:cubicBezTo>
                          <a:cubicBezTo>
                            <a:pt x="42" y="48"/>
                            <a:pt x="44" y="43"/>
                            <a:pt x="45" y="40"/>
                          </a:cubicBezTo>
                          <a:cubicBezTo>
                            <a:pt x="45" y="39"/>
                            <a:pt x="45" y="38"/>
                            <a:pt x="46" y="38"/>
                          </a:cubicBezTo>
                          <a:cubicBezTo>
                            <a:pt x="47" y="34"/>
                            <a:pt x="51" y="33"/>
                            <a:pt x="54" y="33"/>
                          </a:cubicBezTo>
                          <a:cubicBezTo>
                            <a:pt x="58" y="32"/>
                            <a:pt x="59" y="32"/>
                            <a:pt x="59" y="30"/>
                          </a:cubicBezTo>
                          <a:cubicBezTo>
                            <a:pt x="59" y="29"/>
                            <a:pt x="59" y="28"/>
                            <a:pt x="59" y="28"/>
                          </a:cubicBezTo>
                          <a:cubicBezTo>
                            <a:pt x="59" y="27"/>
                            <a:pt x="59" y="27"/>
                            <a:pt x="59" y="26"/>
                          </a:cubicBezTo>
                          <a:lnTo>
                            <a:pt x="56" y="26"/>
                          </a:lnTo>
                          <a:cubicBezTo>
                            <a:pt x="56" y="26"/>
                            <a:pt x="55" y="26"/>
                            <a:pt x="55" y="27"/>
                          </a:cubicBezTo>
                          <a:cubicBezTo>
                            <a:pt x="54" y="27"/>
                            <a:pt x="53" y="28"/>
                            <a:pt x="51" y="28"/>
                          </a:cubicBezTo>
                          <a:cubicBezTo>
                            <a:pt x="45" y="28"/>
                            <a:pt x="36" y="20"/>
                            <a:pt x="36" y="15"/>
                          </a:cubicBezTo>
                          <a:lnTo>
                            <a:pt x="36" y="9"/>
                          </a:lnTo>
                          <a:cubicBezTo>
                            <a:pt x="36" y="8"/>
                            <a:pt x="37" y="8"/>
                            <a:pt x="37" y="8"/>
                          </a:cubicBezTo>
                          <a:lnTo>
                            <a:pt x="41" y="8"/>
                          </a:lnTo>
                          <a:cubicBezTo>
                            <a:pt x="42" y="8"/>
                            <a:pt x="42" y="8"/>
                            <a:pt x="42" y="9"/>
                          </a:cubicBezTo>
                          <a:cubicBezTo>
                            <a:pt x="43" y="15"/>
                            <a:pt x="46" y="21"/>
                            <a:pt x="51" y="21"/>
                          </a:cubicBezTo>
                          <a:cubicBezTo>
                            <a:pt x="57" y="21"/>
                            <a:pt x="59" y="19"/>
                            <a:pt x="61" y="16"/>
                          </a:cubicBezTo>
                          <a:cubicBezTo>
                            <a:pt x="61" y="16"/>
                            <a:pt x="61" y="13"/>
                            <a:pt x="60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7" name="Freeform 1185">
                      <a:extLst>
                        <a:ext uri="{FF2B5EF4-FFF2-40B4-BE49-F238E27FC236}">
                          <a16:creationId xmlns:a16="http://schemas.microsoft.com/office/drawing/2014/main" id="{8FD5E9A6-0594-85C2-5956-B9D78ACA71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4937" y="4352454"/>
                      <a:ext cx="15036" cy="11277"/>
                    </a:xfrm>
                    <a:custGeom>
                      <a:avLst/>
                      <a:gdLst>
                        <a:gd name="T0" fmla="*/ 23 w 39"/>
                        <a:gd name="T1" fmla="*/ 4 h 27"/>
                        <a:gd name="T2" fmla="*/ 22 w 39"/>
                        <a:gd name="T3" fmla="*/ 7 h 27"/>
                        <a:gd name="T4" fmla="*/ 19 w 39"/>
                        <a:gd name="T5" fmla="*/ 11 h 27"/>
                        <a:gd name="T6" fmla="*/ 18 w 39"/>
                        <a:gd name="T7" fmla="*/ 11 h 27"/>
                        <a:gd name="T8" fmla="*/ 16 w 39"/>
                        <a:gd name="T9" fmla="*/ 11 h 27"/>
                        <a:gd name="T10" fmla="*/ 15 w 39"/>
                        <a:gd name="T11" fmla="*/ 10 h 27"/>
                        <a:gd name="T12" fmla="*/ 12 w 39"/>
                        <a:gd name="T13" fmla="*/ 8 h 27"/>
                        <a:gd name="T14" fmla="*/ 8 w 39"/>
                        <a:gd name="T15" fmla="*/ 15 h 27"/>
                        <a:gd name="T16" fmla="*/ 7 w 39"/>
                        <a:gd name="T17" fmla="*/ 19 h 27"/>
                        <a:gd name="T18" fmla="*/ 6 w 39"/>
                        <a:gd name="T19" fmla="*/ 19 h 27"/>
                        <a:gd name="T20" fmla="*/ 0 w 39"/>
                        <a:gd name="T21" fmla="*/ 15 h 27"/>
                        <a:gd name="T22" fmla="*/ 0 w 39"/>
                        <a:gd name="T23" fmla="*/ 18 h 27"/>
                        <a:gd name="T24" fmla="*/ 7 w 39"/>
                        <a:gd name="T25" fmla="*/ 27 h 27"/>
                        <a:gd name="T26" fmla="*/ 14 w 39"/>
                        <a:gd name="T27" fmla="*/ 25 h 27"/>
                        <a:gd name="T28" fmla="*/ 20 w 39"/>
                        <a:gd name="T29" fmla="*/ 24 h 27"/>
                        <a:gd name="T30" fmla="*/ 22 w 39"/>
                        <a:gd name="T31" fmla="*/ 24 h 27"/>
                        <a:gd name="T32" fmla="*/ 30 w 39"/>
                        <a:gd name="T33" fmla="*/ 19 h 27"/>
                        <a:gd name="T34" fmla="*/ 39 w 39"/>
                        <a:gd name="T35" fmla="*/ 3 h 27"/>
                        <a:gd name="T36" fmla="*/ 39 w 39"/>
                        <a:gd name="T37" fmla="*/ 1 h 27"/>
                        <a:gd name="T38" fmla="*/ 38 w 39"/>
                        <a:gd name="T39" fmla="*/ 0 h 27"/>
                        <a:gd name="T40" fmla="*/ 36 w 39"/>
                        <a:gd name="T41" fmla="*/ 0 h 27"/>
                        <a:gd name="T42" fmla="*/ 23 w 39"/>
                        <a:gd name="T43" fmla="*/ 4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39" h="27">
                          <a:moveTo>
                            <a:pt x="23" y="4"/>
                          </a:moveTo>
                          <a:cubicBezTo>
                            <a:pt x="23" y="5"/>
                            <a:pt x="22" y="6"/>
                            <a:pt x="22" y="7"/>
                          </a:cubicBezTo>
                          <a:cubicBezTo>
                            <a:pt x="21" y="8"/>
                            <a:pt x="20" y="10"/>
                            <a:pt x="19" y="11"/>
                          </a:cubicBezTo>
                          <a:cubicBezTo>
                            <a:pt x="19" y="11"/>
                            <a:pt x="19" y="11"/>
                            <a:pt x="18" y="11"/>
                          </a:cubicBezTo>
                          <a:lnTo>
                            <a:pt x="16" y="11"/>
                          </a:lnTo>
                          <a:cubicBezTo>
                            <a:pt x="15" y="11"/>
                            <a:pt x="15" y="10"/>
                            <a:pt x="15" y="10"/>
                          </a:cubicBezTo>
                          <a:cubicBezTo>
                            <a:pt x="15" y="8"/>
                            <a:pt x="12" y="8"/>
                            <a:pt x="12" y="8"/>
                          </a:cubicBezTo>
                          <a:cubicBezTo>
                            <a:pt x="10" y="8"/>
                            <a:pt x="9" y="12"/>
                            <a:pt x="8" y="15"/>
                          </a:cubicBezTo>
                          <a:cubicBezTo>
                            <a:pt x="8" y="16"/>
                            <a:pt x="8" y="18"/>
                            <a:pt x="7" y="19"/>
                          </a:cubicBezTo>
                          <a:cubicBezTo>
                            <a:pt x="7" y="19"/>
                            <a:pt x="6" y="20"/>
                            <a:pt x="6" y="19"/>
                          </a:cubicBezTo>
                          <a:cubicBezTo>
                            <a:pt x="2" y="19"/>
                            <a:pt x="1" y="17"/>
                            <a:pt x="0" y="15"/>
                          </a:cubicBezTo>
                          <a:lnTo>
                            <a:pt x="0" y="18"/>
                          </a:lnTo>
                          <a:cubicBezTo>
                            <a:pt x="0" y="22"/>
                            <a:pt x="2" y="27"/>
                            <a:pt x="7" y="27"/>
                          </a:cubicBezTo>
                          <a:cubicBezTo>
                            <a:pt x="11" y="27"/>
                            <a:pt x="12" y="26"/>
                            <a:pt x="14" y="25"/>
                          </a:cubicBezTo>
                          <a:cubicBezTo>
                            <a:pt x="15" y="25"/>
                            <a:pt x="17" y="24"/>
                            <a:pt x="20" y="24"/>
                          </a:cubicBezTo>
                          <a:lnTo>
                            <a:pt x="22" y="24"/>
                          </a:lnTo>
                          <a:cubicBezTo>
                            <a:pt x="23" y="22"/>
                            <a:pt x="27" y="19"/>
                            <a:pt x="30" y="19"/>
                          </a:cubicBezTo>
                          <a:cubicBezTo>
                            <a:pt x="34" y="19"/>
                            <a:pt x="39" y="8"/>
                            <a:pt x="39" y="3"/>
                          </a:cubicBezTo>
                          <a:lnTo>
                            <a:pt x="39" y="1"/>
                          </a:lnTo>
                          <a:cubicBezTo>
                            <a:pt x="39" y="1"/>
                            <a:pt x="38" y="1"/>
                            <a:pt x="38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4" y="0"/>
                            <a:pt x="25" y="2"/>
                            <a:pt x="23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8" name="Freeform 1186">
                      <a:extLst>
                        <a:ext uri="{FF2B5EF4-FFF2-40B4-BE49-F238E27FC236}">
                          <a16:creationId xmlns:a16="http://schemas.microsoft.com/office/drawing/2014/main" id="{FD2AFBB3-F2B9-E7E8-1256-0B32AE201D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88164"/>
                      <a:ext cx="11277" cy="9398"/>
                    </a:xfrm>
                    <a:custGeom>
                      <a:avLst/>
                      <a:gdLst>
                        <a:gd name="T0" fmla="*/ 11 w 27"/>
                        <a:gd name="T1" fmla="*/ 17 h 20"/>
                        <a:gd name="T2" fmla="*/ 14 w 27"/>
                        <a:gd name="T3" fmla="*/ 17 h 20"/>
                        <a:gd name="T4" fmla="*/ 16 w 27"/>
                        <a:gd name="T5" fmla="*/ 16 h 20"/>
                        <a:gd name="T6" fmla="*/ 27 w 27"/>
                        <a:gd name="T7" fmla="*/ 7 h 20"/>
                        <a:gd name="T8" fmla="*/ 12 w 27"/>
                        <a:gd name="T9" fmla="*/ 0 h 20"/>
                        <a:gd name="T10" fmla="*/ 8 w 27"/>
                        <a:gd name="T11" fmla="*/ 0 h 20"/>
                        <a:gd name="T12" fmla="*/ 5 w 27"/>
                        <a:gd name="T13" fmla="*/ 0 h 20"/>
                        <a:gd name="T14" fmla="*/ 0 w 27"/>
                        <a:gd name="T15" fmla="*/ 10 h 20"/>
                        <a:gd name="T16" fmla="*/ 1 w 27"/>
                        <a:gd name="T17" fmla="*/ 14 h 20"/>
                        <a:gd name="T18" fmla="*/ 4 w 27"/>
                        <a:gd name="T19" fmla="*/ 19 h 20"/>
                        <a:gd name="T20" fmla="*/ 4 w 27"/>
                        <a:gd name="T21" fmla="*/ 20 h 20"/>
                        <a:gd name="T22" fmla="*/ 11 w 27"/>
                        <a:gd name="T23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7" h="20">
                          <a:moveTo>
                            <a:pt x="11" y="17"/>
                          </a:moveTo>
                          <a:cubicBezTo>
                            <a:pt x="12" y="17"/>
                            <a:pt x="13" y="17"/>
                            <a:pt x="14" y="17"/>
                          </a:cubicBezTo>
                          <a:cubicBezTo>
                            <a:pt x="15" y="17"/>
                            <a:pt x="15" y="16"/>
                            <a:pt x="16" y="16"/>
                          </a:cubicBezTo>
                          <a:cubicBezTo>
                            <a:pt x="22" y="14"/>
                            <a:pt x="27" y="12"/>
                            <a:pt x="27" y="7"/>
                          </a:cubicBezTo>
                          <a:cubicBezTo>
                            <a:pt x="27" y="2"/>
                            <a:pt x="22" y="0"/>
                            <a:pt x="12" y="0"/>
                          </a:cubicBezTo>
                          <a:cubicBezTo>
                            <a:pt x="10" y="0"/>
                            <a:pt x="9" y="0"/>
                            <a:pt x="8" y="0"/>
                          </a:cubicBezTo>
                          <a:cubicBezTo>
                            <a:pt x="7" y="0"/>
                            <a:pt x="6" y="0"/>
                            <a:pt x="5" y="0"/>
                          </a:cubicBezTo>
                          <a:cubicBezTo>
                            <a:pt x="4" y="1"/>
                            <a:pt x="0" y="8"/>
                            <a:pt x="0" y="10"/>
                          </a:cubicBezTo>
                          <a:cubicBezTo>
                            <a:pt x="0" y="12"/>
                            <a:pt x="1" y="13"/>
                            <a:pt x="1" y="14"/>
                          </a:cubicBezTo>
                          <a:cubicBezTo>
                            <a:pt x="3" y="16"/>
                            <a:pt x="4" y="17"/>
                            <a:pt x="4" y="19"/>
                          </a:cubicBezTo>
                          <a:cubicBezTo>
                            <a:pt x="4" y="20"/>
                            <a:pt x="4" y="20"/>
                            <a:pt x="4" y="20"/>
                          </a:cubicBezTo>
                          <a:cubicBezTo>
                            <a:pt x="5" y="18"/>
                            <a:pt x="9" y="18"/>
                            <a:pt x="11" y="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9" name="Freeform 1187">
                      <a:extLst>
                        <a:ext uri="{FF2B5EF4-FFF2-40B4-BE49-F238E27FC236}">
                          <a16:creationId xmlns:a16="http://schemas.microsoft.com/office/drawing/2014/main" id="{51FCC7AD-4675-328E-219B-63CFC8B09E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99441"/>
                      <a:ext cx="0" cy="0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0" name="Freeform 1188">
                      <a:extLst>
                        <a:ext uri="{FF2B5EF4-FFF2-40B4-BE49-F238E27FC236}">
                          <a16:creationId xmlns:a16="http://schemas.microsoft.com/office/drawing/2014/main" id="{C6E8936A-0355-2F40-B9A2-2851BFD378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6245" y="4401320"/>
                      <a:ext cx="159755" cy="375893"/>
                    </a:xfrm>
                    <a:custGeom>
                      <a:avLst/>
                      <a:gdLst>
                        <a:gd name="T0" fmla="*/ 352 w 373"/>
                        <a:gd name="T1" fmla="*/ 442 h 878"/>
                        <a:gd name="T2" fmla="*/ 344 w 373"/>
                        <a:gd name="T3" fmla="*/ 409 h 878"/>
                        <a:gd name="T4" fmla="*/ 317 w 373"/>
                        <a:gd name="T5" fmla="*/ 364 h 878"/>
                        <a:gd name="T6" fmla="*/ 307 w 373"/>
                        <a:gd name="T7" fmla="*/ 276 h 878"/>
                        <a:gd name="T8" fmla="*/ 337 w 373"/>
                        <a:gd name="T9" fmla="*/ 255 h 878"/>
                        <a:gd name="T10" fmla="*/ 357 w 373"/>
                        <a:gd name="T11" fmla="*/ 204 h 878"/>
                        <a:gd name="T12" fmla="*/ 323 w 373"/>
                        <a:gd name="T13" fmla="*/ 156 h 878"/>
                        <a:gd name="T14" fmla="*/ 317 w 373"/>
                        <a:gd name="T15" fmla="*/ 129 h 878"/>
                        <a:gd name="T16" fmla="*/ 308 w 373"/>
                        <a:gd name="T17" fmla="*/ 127 h 878"/>
                        <a:gd name="T18" fmla="*/ 274 w 373"/>
                        <a:gd name="T19" fmla="*/ 164 h 878"/>
                        <a:gd name="T20" fmla="*/ 255 w 373"/>
                        <a:gd name="T21" fmla="*/ 40 h 878"/>
                        <a:gd name="T22" fmla="*/ 233 w 373"/>
                        <a:gd name="T23" fmla="*/ 21 h 878"/>
                        <a:gd name="T24" fmla="*/ 223 w 373"/>
                        <a:gd name="T25" fmla="*/ 4 h 878"/>
                        <a:gd name="T26" fmla="*/ 203 w 373"/>
                        <a:gd name="T27" fmla="*/ 52 h 878"/>
                        <a:gd name="T28" fmla="*/ 207 w 373"/>
                        <a:gd name="T29" fmla="*/ 68 h 878"/>
                        <a:gd name="T30" fmla="*/ 174 w 373"/>
                        <a:gd name="T31" fmla="*/ 74 h 878"/>
                        <a:gd name="T32" fmla="*/ 151 w 373"/>
                        <a:gd name="T33" fmla="*/ 69 h 878"/>
                        <a:gd name="T34" fmla="*/ 138 w 373"/>
                        <a:gd name="T35" fmla="*/ 84 h 878"/>
                        <a:gd name="T36" fmla="*/ 88 w 373"/>
                        <a:gd name="T37" fmla="*/ 149 h 878"/>
                        <a:gd name="T38" fmla="*/ 32 w 373"/>
                        <a:gd name="T39" fmla="*/ 183 h 878"/>
                        <a:gd name="T40" fmla="*/ 48 w 373"/>
                        <a:gd name="T41" fmla="*/ 210 h 878"/>
                        <a:gd name="T42" fmla="*/ 40 w 373"/>
                        <a:gd name="T43" fmla="*/ 270 h 878"/>
                        <a:gd name="T44" fmla="*/ 33 w 373"/>
                        <a:gd name="T45" fmla="*/ 273 h 878"/>
                        <a:gd name="T46" fmla="*/ 38 w 373"/>
                        <a:gd name="T47" fmla="*/ 218 h 878"/>
                        <a:gd name="T48" fmla="*/ 7 w 373"/>
                        <a:gd name="T49" fmla="*/ 197 h 878"/>
                        <a:gd name="T50" fmla="*/ 22 w 373"/>
                        <a:gd name="T51" fmla="*/ 250 h 878"/>
                        <a:gd name="T52" fmla="*/ 28 w 373"/>
                        <a:gd name="T53" fmla="*/ 301 h 878"/>
                        <a:gd name="T54" fmla="*/ 37 w 373"/>
                        <a:gd name="T55" fmla="*/ 335 h 878"/>
                        <a:gd name="T56" fmla="*/ 28 w 373"/>
                        <a:gd name="T57" fmla="*/ 374 h 878"/>
                        <a:gd name="T58" fmla="*/ 50 w 373"/>
                        <a:gd name="T59" fmla="*/ 423 h 878"/>
                        <a:gd name="T60" fmla="*/ 67 w 373"/>
                        <a:gd name="T61" fmla="*/ 454 h 878"/>
                        <a:gd name="T62" fmla="*/ 60 w 373"/>
                        <a:gd name="T63" fmla="*/ 509 h 878"/>
                        <a:gd name="T64" fmla="*/ 42 w 373"/>
                        <a:gd name="T65" fmla="*/ 535 h 878"/>
                        <a:gd name="T66" fmla="*/ 39 w 373"/>
                        <a:gd name="T67" fmla="*/ 589 h 878"/>
                        <a:gd name="T68" fmla="*/ 76 w 373"/>
                        <a:gd name="T69" fmla="*/ 618 h 878"/>
                        <a:gd name="T70" fmla="*/ 103 w 373"/>
                        <a:gd name="T71" fmla="*/ 644 h 878"/>
                        <a:gd name="T72" fmla="*/ 103 w 373"/>
                        <a:gd name="T73" fmla="*/ 705 h 878"/>
                        <a:gd name="T74" fmla="*/ 116 w 373"/>
                        <a:gd name="T75" fmla="*/ 773 h 878"/>
                        <a:gd name="T76" fmla="*/ 159 w 373"/>
                        <a:gd name="T77" fmla="*/ 820 h 878"/>
                        <a:gd name="T78" fmla="*/ 156 w 373"/>
                        <a:gd name="T79" fmla="*/ 837 h 878"/>
                        <a:gd name="T80" fmla="*/ 156 w 373"/>
                        <a:gd name="T81" fmla="*/ 874 h 878"/>
                        <a:gd name="T82" fmla="*/ 210 w 373"/>
                        <a:gd name="T83" fmla="*/ 832 h 878"/>
                        <a:gd name="T84" fmla="*/ 229 w 373"/>
                        <a:gd name="T85" fmla="*/ 798 h 878"/>
                        <a:gd name="T86" fmla="*/ 243 w 373"/>
                        <a:gd name="T87" fmla="*/ 764 h 878"/>
                        <a:gd name="T88" fmla="*/ 247 w 373"/>
                        <a:gd name="T89" fmla="*/ 733 h 878"/>
                        <a:gd name="T90" fmla="*/ 272 w 373"/>
                        <a:gd name="T91" fmla="*/ 677 h 878"/>
                        <a:gd name="T92" fmla="*/ 305 w 373"/>
                        <a:gd name="T93" fmla="*/ 672 h 878"/>
                        <a:gd name="T94" fmla="*/ 316 w 373"/>
                        <a:gd name="T95" fmla="*/ 647 h 878"/>
                        <a:gd name="T96" fmla="*/ 324 w 373"/>
                        <a:gd name="T97" fmla="*/ 627 h 878"/>
                        <a:gd name="T98" fmla="*/ 364 w 373"/>
                        <a:gd name="T99" fmla="*/ 628 h 878"/>
                        <a:gd name="T100" fmla="*/ 357 w 373"/>
                        <a:gd name="T101" fmla="*/ 601 h 878"/>
                        <a:gd name="T102" fmla="*/ 349 w 373"/>
                        <a:gd name="T103" fmla="*/ 579 h 878"/>
                        <a:gd name="T104" fmla="*/ 347 w 373"/>
                        <a:gd name="T105" fmla="*/ 543 h 878"/>
                        <a:gd name="T106" fmla="*/ 364 w 373"/>
                        <a:gd name="T107" fmla="*/ 516 h 878"/>
                        <a:gd name="T108" fmla="*/ 354 w 373"/>
                        <a:gd name="T109" fmla="*/ 485 h 878"/>
                        <a:gd name="T110" fmla="*/ 373 w 373"/>
                        <a:gd name="T111" fmla="*/ 447 h 8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73" h="878">
                          <a:moveTo>
                            <a:pt x="372" y="446"/>
                          </a:moveTo>
                          <a:cubicBezTo>
                            <a:pt x="370" y="446"/>
                            <a:pt x="369" y="446"/>
                            <a:pt x="368" y="446"/>
                          </a:cubicBezTo>
                          <a:cubicBezTo>
                            <a:pt x="368" y="446"/>
                            <a:pt x="367" y="446"/>
                            <a:pt x="367" y="446"/>
                          </a:cubicBezTo>
                          <a:cubicBezTo>
                            <a:pt x="365" y="446"/>
                            <a:pt x="363" y="446"/>
                            <a:pt x="361" y="445"/>
                          </a:cubicBezTo>
                          <a:cubicBezTo>
                            <a:pt x="359" y="445"/>
                            <a:pt x="358" y="444"/>
                            <a:pt x="357" y="443"/>
                          </a:cubicBezTo>
                          <a:cubicBezTo>
                            <a:pt x="355" y="443"/>
                            <a:pt x="354" y="442"/>
                            <a:pt x="352" y="442"/>
                          </a:cubicBezTo>
                          <a:cubicBezTo>
                            <a:pt x="350" y="442"/>
                            <a:pt x="349" y="442"/>
                            <a:pt x="347" y="442"/>
                          </a:cubicBezTo>
                          <a:cubicBezTo>
                            <a:pt x="344" y="443"/>
                            <a:pt x="340" y="443"/>
                            <a:pt x="337" y="442"/>
                          </a:cubicBezTo>
                          <a:lnTo>
                            <a:pt x="337" y="442"/>
                          </a:lnTo>
                          <a:lnTo>
                            <a:pt x="337" y="423"/>
                          </a:lnTo>
                          <a:cubicBezTo>
                            <a:pt x="337" y="418"/>
                            <a:pt x="339" y="415"/>
                            <a:pt x="341" y="413"/>
                          </a:cubicBezTo>
                          <a:cubicBezTo>
                            <a:pt x="342" y="411"/>
                            <a:pt x="344" y="410"/>
                            <a:pt x="344" y="409"/>
                          </a:cubicBezTo>
                          <a:cubicBezTo>
                            <a:pt x="344" y="404"/>
                            <a:pt x="340" y="400"/>
                            <a:pt x="337" y="396"/>
                          </a:cubicBezTo>
                          <a:cubicBezTo>
                            <a:pt x="333" y="392"/>
                            <a:pt x="329" y="388"/>
                            <a:pt x="329" y="383"/>
                          </a:cubicBezTo>
                          <a:cubicBezTo>
                            <a:pt x="328" y="380"/>
                            <a:pt x="328" y="377"/>
                            <a:pt x="329" y="375"/>
                          </a:cubicBezTo>
                          <a:cubicBezTo>
                            <a:pt x="330" y="373"/>
                            <a:pt x="330" y="371"/>
                            <a:pt x="329" y="369"/>
                          </a:cubicBezTo>
                          <a:cubicBezTo>
                            <a:pt x="329" y="366"/>
                            <a:pt x="323" y="365"/>
                            <a:pt x="319" y="365"/>
                          </a:cubicBezTo>
                          <a:lnTo>
                            <a:pt x="317" y="364"/>
                          </a:lnTo>
                          <a:lnTo>
                            <a:pt x="317" y="363"/>
                          </a:lnTo>
                          <a:cubicBezTo>
                            <a:pt x="318" y="359"/>
                            <a:pt x="321" y="357"/>
                            <a:pt x="324" y="355"/>
                          </a:cubicBezTo>
                          <a:cubicBezTo>
                            <a:pt x="326" y="353"/>
                            <a:pt x="329" y="352"/>
                            <a:pt x="329" y="348"/>
                          </a:cubicBezTo>
                          <a:cubicBezTo>
                            <a:pt x="329" y="326"/>
                            <a:pt x="321" y="302"/>
                            <a:pt x="306" y="278"/>
                          </a:cubicBezTo>
                          <a:lnTo>
                            <a:pt x="305" y="276"/>
                          </a:lnTo>
                          <a:lnTo>
                            <a:pt x="307" y="276"/>
                          </a:lnTo>
                          <a:cubicBezTo>
                            <a:pt x="310" y="274"/>
                            <a:pt x="314" y="270"/>
                            <a:pt x="317" y="267"/>
                          </a:cubicBezTo>
                          <a:cubicBezTo>
                            <a:pt x="320" y="263"/>
                            <a:pt x="322" y="260"/>
                            <a:pt x="325" y="259"/>
                          </a:cubicBezTo>
                          <a:cubicBezTo>
                            <a:pt x="326" y="259"/>
                            <a:pt x="328" y="258"/>
                            <a:pt x="330" y="258"/>
                          </a:cubicBezTo>
                          <a:cubicBezTo>
                            <a:pt x="330" y="258"/>
                            <a:pt x="331" y="258"/>
                            <a:pt x="331" y="259"/>
                          </a:cubicBezTo>
                          <a:cubicBezTo>
                            <a:pt x="332" y="259"/>
                            <a:pt x="332" y="259"/>
                            <a:pt x="333" y="259"/>
                          </a:cubicBezTo>
                          <a:cubicBezTo>
                            <a:pt x="335" y="259"/>
                            <a:pt x="337" y="258"/>
                            <a:pt x="337" y="255"/>
                          </a:cubicBezTo>
                          <a:cubicBezTo>
                            <a:pt x="337" y="253"/>
                            <a:pt x="336" y="252"/>
                            <a:pt x="335" y="250"/>
                          </a:cubicBezTo>
                          <a:cubicBezTo>
                            <a:pt x="334" y="249"/>
                            <a:pt x="333" y="247"/>
                            <a:pt x="333" y="245"/>
                          </a:cubicBezTo>
                          <a:lnTo>
                            <a:pt x="333" y="244"/>
                          </a:lnTo>
                          <a:lnTo>
                            <a:pt x="344" y="216"/>
                          </a:lnTo>
                          <a:cubicBezTo>
                            <a:pt x="345" y="215"/>
                            <a:pt x="347" y="214"/>
                            <a:pt x="349" y="213"/>
                          </a:cubicBezTo>
                          <a:cubicBezTo>
                            <a:pt x="353" y="211"/>
                            <a:pt x="357" y="209"/>
                            <a:pt x="357" y="204"/>
                          </a:cubicBezTo>
                          <a:cubicBezTo>
                            <a:pt x="357" y="200"/>
                            <a:pt x="354" y="199"/>
                            <a:pt x="352" y="197"/>
                          </a:cubicBezTo>
                          <a:cubicBezTo>
                            <a:pt x="350" y="197"/>
                            <a:pt x="349" y="196"/>
                            <a:pt x="348" y="194"/>
                          </a:cubicBezTo>
                          <a:cubicBezTo>
                            <a:pt x="346" y="191"/>
                            <a:pt x="345" y="188"/>
                            <a:pt x="345" y="184"/>
                          </a:cubicBezTo>
                          <a:cubicBezTo>
                            <a:pt x="345" y="181"/>
                            <a:pt x="345" y="177"/>
                            <a:pt x="342" y="175"/>
                          </a:cubicBezTo>
                          <a:cubicBezTo>
                            <a:pt x="340" y="172"/>
                            <a:pt x="337" y="169"/>
                            <a:pt x="334" y="167"/>
                          </a:cubicBezTo>
                          <a:cubicBezTo>
                            <a:pt x="330" y="165"/>
                            <a:pt x="326" y="161"/>
                            <a:pt x="323" y="156"/>
                          </a:cubicBezTo>
                          <a:cubicBezTo>
                            <a:pt x="321" y="153"/>
                            <a:pt x="321" y="150"/>
                            <a:pt x="320" y="148"/>
                          </a:cubicBezTo>
                          <a:cubicBezTo>
                            <a:pt x="320" y="145"/>
                            <a:pt x="319" y="142"/>
                            <a:pt x="314" y="141"/>
                          </a:cubicBezTo>
                          <a:lnTo>
                            <a:pt x="313" y="140"/>
                          </a:lnTo>
                          <a:lnTo>
                            <a:pt x="313" y="139"/>
                          </a:lnTo>
                          <a:cubicBezTo>
                            <a:pt x="314" y="137"/>
                            <a:pt x="315" y="135"/>
                            <a:pt x="315" y="133"/>
                          </a:cubicBezTo>
                          <a:cubicBezTo>
                            <a:pt x="316" y="131"/>
                            <a:pt x="317" y="130"/>
                            <a:pt x="317" y="129"/>
                          </a:cubicBezTo>
                          <a:cubicBezTo>
                            <a:pt x="317" y="128"/>
                            <a:pt x="317" y="127"/>
                            <a:pt x="317" y="126"/>
                          </a:cubicBezTo>
                          <a:cubicBezTo>
                            <a:pt x="318" y="125"/>
                            <a:pt x="318" y="123"/>
                            <a:pt x="318" y="120"/>
                          </a:cubicBezTo>
                          <a:lnTo>
                            <a:pt x="317" y="120"/>
                          </a:lnTo>
                          <a:cubicBezTo>
                            <a:pt x="315" y="119"/>
                            <a:pt x="314" y="119"/>
                            <a:pt x="311" y="117"/>
                          </a:cubicBezTo>
                          <a:cubicBezTo>
                            <a:pt x="305" y="119"/>
                            <a:pt x="304" y="121"/>
                            <a:pt x="304" y="122"/>
                          </a:cubicBezTo>
                          <a:cubicBezTo>
                            <a:pt x="303" y="124"/>
                            <a:pt x="306" y="126"/>
                            <a:pt x="308" y="127"/>
                          </a:cubicBezTo>
                          <a:cubicBezTo>
                            <a:pt x="311" y="129"/>
                            <a:pt x="313" y="131"/>
                            <a:pt x="313" y="133"/>
                          </a:cubicBezTo>
                          <a:cubicBezTo>
                            <a:pt x="313" y="134"/>
                            <a:pt x="312" y="135"/>
                            <a:pt x="311" y="136"/>
                          </a:cubicBezTo>
                          <a:cubicBezTo>
                            <a:pt x="306" y="146"/>
                            <a:pt x="297" y="151"/>
                            <a:pt x="289" y="156"/>
                          </a:cubicBezTo>
                          <a:cubicBezTo>
                            <a:pt x="284" y="158"/>
                            <a:pt x="279" y="161"/>
                            <a:pt x="276" y="165"/>
                          </a:cubicBezTo>
                          <a:lnTo>
                            <a:pt x="274" y="167"/>
                          </a:lnTo>
                          <a:lnTo>
                            <a:pt x="274" y="164"/>
                          </a:lnTo>
                          <a:cubicBezTo>
                            <a:pt x="274" y="156"/>
                            <a:pt x="282" y="143"/>
                            <a:pt x="292" y="128"/>
                          </a:cubicBezTo>
                          <a:cubicBezTo>
                            <a:pt x="305" y="109"/>
                            <a:pt x="322" y="85"/>
                            <a:pt x="322" y="63"/>
                          </a:cubicBezTo>
                          <a:cubicBezTo>
                            <a:pt x="322" y="50"/>
                            <a:pt x="298" y="25"/>
                            <a:pt x="286" y="25"/>
                          </a:cubicBezTo>
                          <a:cubicBezTo>
                            <a:pt x="281" y="25"/>
                            <a:pt x="272" y="25"/>
                            <a:pt x="268" y="27"/>
                          </a:cubicBezTo>
                          <a:cubicBezTo>
                            <a:pt x="267" y="38"/>
                            <a:pt x="262" y="40"/>
                            <a:pt x="257" y="40"/>
                          </a:cubicBezTo>
                          <a:cubicBezTo>
                            <a:pt x="257" y="40"/>
                            <a:pt x="256" y="40"/>
                            <a:pt x="255" y="40"/>
                          </a:cubicBezTo>
                          <a:cubicBezTo>
                            <a:pt x="255" y="40"/>
                            <a:pt x="254" y="40"/>
                            <a:pt x="253" y="40"/>
                          </a:cubicBezTo>
                          <a:cubicBezTo>
                            <a:pt x="253" y="40"/>
                            <a:pt x="252" y="39"/>
                            <a:pt x="252" y="39"/>
                          </a:cubicBezTo>
                          <a:cubicBezTo>
                            <a:pt x="251" y="38"/>
                            <a:pt x="252" y="36"/>
                            <a:pt x="254" y="34"/>
                          </a:cubicBezTo>
                          <a:cubicBezTo>
                            <a:pt x="255" y="30"/>
                            <a:pt x="258" y="25"/>
                            <a:pt x="257" y="23"/>
                          </a:cubicBezTo>
                          <a:cubicBezTo>
                            <a:pt x="255" y="19"/>
                            <a:pt x="247" y="19"/>
                            <a:pt x="234" y="21"/>
                          </a:cubicBezTo>
                          <a:lnTo>
                            <a:pt x="233" y="21"/>
                          </a:lnTo>
                          <a:lnTo>
                            <a:pt x="233" y="20"/>
                          </a:lnTo>
                          <a:cubicBezTo>
                            <a:pt x="232" y="20"/>
                            <a:pt x="232" y="19"/>
                            <a:pt x="232" y="18"/>
                          </a:cubicBezTo>
                          <a:cubicBezTo>
                            <a:pt x="232" y="17"/>
                            <a:pt x="234" y="16"/>
                            <a:pt x="236" y="15"/>
                          </a:cubicBezTo>
                          <a:cubicBezTo>
                            <a:pt x="238" y="14"/>
                            <a:pt x="242" y="12"/>
                            <a:pt x="242" y="10"/>
                          </a:cubicBezTo>
                          <a:cubicBezTo>
                            <a:pt x="242" y="8"/>
                            <a:pt x="241" y="6"/>
                            <a:pt x="239" y="4"/>
                          </a:cubicBezTo>
                          <a:cubicBezTo>
                            <a:pt x="231" y="0"/>
                            <a:pt x="224" y="1"/>
                            <a:pt x="223" y="4"/>
                          </a:cubicBezTo>
                          <a:lnTo>
                            <a:pt x="223" y="4"/>
                          </a:lnTo>
                          <a:lnTo>
                            <a:pt x="223" y="5"/>
                          </a:lnTo>
                          <a:cubicBezTo>
                            <a:pt x="221" y="7"/>
                            <a:pt x="218" y="11"/>
                            <a:pt x="216" y="16"/>
                          </a:cubicBezTo>
                          <a:cubicBezTo>
                            <a:pt x="214" y="20"/>
                            <a:pt x="211" y="25"/>
                            <a:pt x="209" y="28"/>
                          </a:cubicBezTo>
                          <a:cubicBezTo>
                            <a:pt x="207" y="30"/>
                            <a:pt x="208" y="33"/>
                            <a:pt x="209" y="36"/>
                          </a:cubicBezTo>
                          <a:cubicBezTo>
                            <a:pt x="211" y="41"/>
                            <a:pt x="214" y="47"/>
                            <a:pt x="203" y="52"/>
                          </a:cubicBezTo>
                          <a:lnTo>
                            <a:pt x="202" y="52"/>
                          </a:lnTo>
                          <a:lnTo>
                            <a:pt x="202" y="52"/>
                          </a:lnTo>
                          <a:cubicBezTo>
                            <a:pt x="202" y="52"/>
                            <a:pt x="198" y="51"/>
                            <a:pt x="195" y="51"/>
                          </a:cubicBezTo>
                          <a:cubicBezTo>
                            <a:pt x="194" y="51"/>
                            <a:pt x="193" y="51"/>
                            <a:pt x="193" y="51"/>
                          </a:cubicBezTo>
                          <a:cubicBezTo>
                            <a:pt x="193" y="52"/>
                            <a:pt x="192" y="54"/>
                            <a:pt x="201" y="63"/>
                          </a:cubicBezTo>
                          <a:lnTo>
                            <a:pt x="207" y="68"/>
                          </a:lnTo>
                          <a:lnTo>
                            <a:pt x="200" y="65"/>
                          </a:lnTo>
                          <a:cubicBezTo>
                            <a:pt x="195" y="62"/>
                            <a:pt x="193" y="62"/>
                            <a:pt x="192" y="62"/>
                          </a:cubicBezTo>
                          <a:cubicBezTo>
                            <a:pt x="191" y="62"/>
                            <a:pt x="191" y="62"/>
                            <a:pt x="190" y="62"/>
                          </a:cubicBezTo>
                          <a:cubicBezTo>
                            <a:pt x="190" y="62"/>
                            <a:pt x="190" y="62"/>
                            <a:pt x="189" y="62"/>
                          </a:cubicBezTo>
                          <a:cubicBezTo>
                            <a:pt x="189" y="63"/>
                            <a:pt x="188" y="63"/>
                            <a:pt x="188" y="64"/>
                          </a:cubicBezTo>
                          <a:cubicBezTo>
                            <a:pt x="183" y="69"/>
                            <a:pt x="178" y="75"/>
                            <a:pt x="174" y="74"/>
                          </a:cubicBezTo>
                          <a:cubicBezTo>
                            <a:pt x="173" y="74"/>
                            <a:pt x="173" y="73"/>
                            <a:pt x="173" y="73"/>
                          </a:cubicBezTo>
                          <a:cubicBezTo>
                            <a:pt x="172" y="71"/>
                            <a:pt x="173" y="69"/>
                            <a:pt x="174" y="67"/>
                          </a:cubicBezTo>
                          <a:cubicBezTo>
                            <a:pt x="175" y="65"/>
                            <a:pt x="176" y="62"/>
                            <a:pt x="176" y="61"/>
                          </a:cubicBezTo>
                          <a:cubicBezTo>
                            <a:pt x="176" y="61"/>
                            <a:pt x="175" y="61"/>
                            <a:pt x="174" y="61"/>
                          </a:cubicBezTo>
                          <a:cubicBezTo>
                            <a:pt x="166" y="67"/>
                            <a:pt x="161" y="68"/>
                            <a:pt x="156" y="69"/>
                          </a:cubicBezTo>
                          <a:cubicBezTo>
                            <a:pt x="154" y="69"/>
                            <a:pt x="153" y="69"/>
                            <a:pt x="151" y="69"/>
                          </a:cubicBezTo>
                          <a:lnTo>
                            <a:pt x="151" y="69"/>
                          </a:lnTo>
                          <a:cubicBezTo>
                            <a:pt x="146" y="69"/>
                            <a:pt x="145" y="70"/>
                            <a:pt x="145" y="70"/>
                          </a:cubicBezTo>
                          <a:cubicBezTo>
                            <a:pt x="145" y="71"/>
                            <a:pt x="146" y="72"/>
                            <a:pt x="147" y="72"/>
                          </a:cubicBezTo>
                          <a:cubicBezTo>
                            <a:pt x="148" y="74"/>
                            <a:pt x="150" y="76"/>
                            <a:pt x="149" y="78"/>
                          </a:cubicBezTo>
                          <a:cubicBezTo>
                            <a:pt x="149" y="79"/>
                            <a:pt x="149" y="79"/>
                            <a:pt x="148" y="80"/>
                          </a:cubicBezTo>
                          <a:cubicBezTo>
                            <a:pt x="146" y="82"/>
                            <a:pt x="142" y="82"/>
                            <a:pt x="138" y="84"/>
                          </a:cubicBezTo>
                          <a:cubicBezTo>
                            <a:pt x="132" y="85"/>
                            <a:pt x="125" y="87"/>
                            <a:pt x="121" y="90"/>
                          </a:cubicBezTo>
                          <a:cubicBezTo>
                            <a:pt x="107" y="100"/>
                            <a:pt x="99" y="110"/>
                            <a:pt x="92" y="120"/>
                          </a:cubicBezTo>
                          <a:cubicBezTo>
                            <a:pt x="89" y="124"/>
                            <a:pt x="93" y="134"/>
                            <a:pt x="96" y="141"/>
                          </a:cubicBezTo>
                          <a:cubicBezTo>
                            <a:pt x="99" y="148"/>
                            <a:pt x="100" y="151"/>
                            <a:pt x="99" y="153"/>
                          </a:cubicBezTo>
                          <a:cubicBezTo>
                            <a:pt x="98" y="154"/>
                            <a:pt x="98" y="154"/>
                            <a:pt x="97" y="154"/>
                          </a:cubicBezTo>
                          <a:cubicBezTo>
                            <a:pt x="96" y="154"/>
                            <a:pt x="94" y="153"/>
                            <a:pt x="88" y="149"/>
                          </a:cubicBezTo>
                          <a:cubicBezTo>
                            <a:pt x="78" y="151"/>
                            <a:pt x="71" y="152"/>
                            <a:pt x="63" y="152"/>
                          </a:cubicBezTo>
                          <a:cubicBezTo>
                            <a:pt x="59" y="152"/>
                            <a:pt x="56" y="151"/>
                            <a:pt x="53" y="151"/>
                          </a:cubicBezTo>
                          <a:cubicBezTo>
                            <a:pt x="50" y="151"/>
                            <a:pt x="47" y="151"/>
                            <a:pt x="44" y="151"/>
                          </a:cubicBezTo>
                          <a:cubicBezTo>
                            <a:pt x="35" y="151"/>
                            <a:pt x="30" y="153"/>
                            <a:pt x="28" y="156"/>
                          </a:cubicBezTo>
                          <a:cubicBezTo>
                            <a:pt x="26" y="159"/>
                            <a:pt x="27" y="165"/>
                            <a:pt x="32" y="174"/>
                          </a:cubicBezTo>
                          <a:cubicBezTo>
                            <a:pt x="34" y="177"/>
                            <a:pt x="33" y="180"/>
                            <a:pt x="32" y="183"/>
                          </a:cubicBezTo>
                          <a:cubicBezTo>
                            <a:pt x="30" y="189"/>
                            <a:pt x="29" y="195"/>
                            <a:pt x="37" y="199"/>
                          </a:cubicBezTo>
                          <a:cubicBezTo>
                            <a:pt x="38" y="198"/>
                            <a:pt x="38" y="198"/>
                            <a:pt x="39" y="198"/>
                          </a:cubicBezTo>
                          <a:cubicBezTo>
                            <a:pt x="42" y="198"/>
                            <a:pt x="42" y="202"/>
                            <a:pt x="43" y="205"/>
                          </a:cubicBezTo>
                          <a:cubicBezTo>
                            <a:pt x="44" y="208"/>
                            <a:pt x="45" y="211"/>
                            <a:pt x="46" y="211"/>
                          </a:cubicBezTo>
                          <a:cubicBezTo>
                            <a:pt x="46" y="211"/>
                            <a:pt x="47" y="211"/>
                            <a:pt x="47" y="211"/>
                          </a:cubicBezTo>
                          <a:lnTo>
                            <a:pt x="48" y="210"/>
                          </a:lnTo>
                          <a:lnTo>
                            <a:pt x="49" y="211"/>
                          </a:lnTo>
                          <a:cubicBezTo>
                            <a:pt x="56" y="220"/>
                            <a:pt x="59" y="225"/>
                            <a:pt x="48" y="237"/>
                          </a:cubicBezTo>
                          <a:cubicBezTo>
                            <a:pt x="50" y="241"/>
                            <a:pt x="57" y="257"/>
                            <a:pt x="54" y="262"/>
                          </a:cubicBezTo>
                          <a:cubicBezTo>
                            <a:pt x="48" y="273"/>
                            <a:pt x="46" y="275"/>
                            <a:pt x="44" y="275"/>
                          </a:cubicBezTo>
                          <a:cubicBezTo>
                            <a:pt x="42" y="275"/>
                            <a:pt x="41" y="273"/>
                            <a:pt x="40" y="271"/>
                          </a:cubicBezTo>
                          <a:cubicBezTo>
                            <a:pt x="40" y="271"/>
                            <a:pt x="40" y="270"/>
                            <a:pt x="40" y="270"/>
                          </a:cubicBezTo>
                          <a:lnTo>
                            <a:pt x="39" y="269"/>
                          </a:lnTo>
                          <a:lnTo>
                            <a:pt x="40" y="269"/>
                          </a:lnTo>
                          <a:cubicBezTo>
                            <a:pt x="46" y="256"/>
                            <a:pt x="46" y="248"/>
                            <a:pt x="45" y="246"/>
                          </a:cubicBezTo>
                          <a:cubicBezTo>
                            <a:pt x="45" y="246"/>
                            <a:pt x="44" y="246"/>
                            <a:pt x="44" y="246"/>
                          </a:cubicBezTo>
                          <a:cubicBezTo>
                            <a:pt x="43" y="246"/>
                            <a:pt x="39" y="250"/>
                            <a:pt x="36" y="264"/>
                          </a:cubicBezTo>
                          <a:lnTo>
                            <a:pt x="33" y="273"/>
                          </a:lnTo>
                          <a:lnTo>
                            <a:pt x="33" y="264"/>
                          </a:lnTo>
                          <a:cubicBezTo>
                            <a:pt x="33" y="258"/>
                            <a:pt x="38" y="236"/>
                            <a:pt x="41" y="232"/>
                          </a:cubicBezTo>
                          <a:cubicBezTo>
                            <a:pt x="47" y="222"/>
                            <a:pt x="47" y="219"/>
                            <a:pt x="47" y="218"/>
                          </a:cubicBezTo>
                          <a:cubicBezTo>
                            <a:pt x="47" y="218"/>
                            <a:pt x="46" y="218"/>
                            <a:pt x="46" y="218"/>
                          </a:cubicBezTo>
                          <a:cubicBezTo>
                            <a:pt x="45" y="218"/>
                            <a:pt x="44" y="218"/>
                            <a:pt x="42" y="218"/>
                          </a:cubicBezTo>
                          <a:cubicBezTo>
                            <a:pt x="41" y="218"/>
                            <a:pt x="39" y="218"/>
                            <a:pt x="38" y="218"/>
                          </a:cubicBezTo>
                          <a:cubicBezTo>
                            <a:pt x="34" y="218"/>
                            <a:pt x="31" y="217"/>
                            <a:pt x="30" y="214"/>
                          </a:cubicBezTo>
                          <a:cubicBezTo>
                            <a:pt x="27" y="206"/>
                            <a:pt x="24" y="203"/>
                            <a:pt x="19" y="199"/>
                          </a:cubicBezTo>
                          <a:cubicBezTo>
                            <a:pt x="17" y="197"/>
                            <a:pt x="14" y="195"/>
                            <a:pt x="11" y="192"/>
                          </a:cubicBezTo>
                          <a:cubicBezTo>
                            <a:pt x="10" y="192"/>
                            <a:pt x="9" y="192"/>
                            <a:pt x="8" y="193"/>
                          </a:cubicBezTo>
                          <a:cubicBezTo>
                            <a:pt x="7" y="194"/>
                            <a:pt x="7" y="194"/>
                            <a:pt x="7" y="195"/>
                          </a:cubicBezTo>
                          <a:cubicBezTo>
                            <a:pt x="7" y="196"/>
                            <a:pt x="7" y="196"/>
                            <a:pt x="7" y="197"/>
                          </a:cubicBezTo>
                          <a:cubicBezTo>
                            <a:pt x="7" y="200"/>
                            <a:pt x="10" y="201"/>
                            <a:pt x="13" y="202"/>
                          </a:cubicBezTo>
                          <a:cubicBezTo>
                            <a:pt x="17" y="204"/>
                            <a:pt x="22" y="205"/>
                            <a:pt x="22" y="211"/>
                          </a:cubicBezTo>
                          <a:cubicBezTo>
                            <a:pt x="23" y="220"/>
                            <a:pt x="19" y="222"/>
                            <a:pt x="15" y="223"/>
                          </a:cubicBezTo>
                          <a:cubicBezTo>
                            <a:pt x="12" y="224"/>
                            <a:pt x="11" y="224"/>
                            <a:pt x="11" y="227"/>
                          </a:cubicBezTo>
                          <a:cubicBezTo>
                            <a:pt x="11" y="229"/>
                            <a:pt x="13" y="232"/>
                            <a:pt x="15" y="234"/>
                          </a:cubicBezTo>
                          <a:cubicBezTo>
                            <a:pt x="18" y="238"/>
                            <a:pt x="22" y="243"/>
                            <a:pt x="22" y="250"/>
                          </a:cubicBezTo>
                          <a:cubicBezTo>
                            <a:pt x="22" y="261"/>
                            <a:pt x="16" y="264"/>
                            <a:pt x="10" y="267"/>
                          </a:cubicBezTo>
                          <a:cubicBezTo>
                            <a:pt x="5" y="270"/>
                            <a:pt x="0" y="273"/>
                            <a:pt x="0" y="282"/>
                          </a:cubicBezTo>
                          <a:cubicBezTo>
                            <a:pt x="0" y="289"/>
                            <a:pt x="14" y="302"/>
                            <a:pt x="21" y="302"/>
                          </a:cubicBezTo>
                          <a:cubicBezTo>
                            <a:pt x="23" y="302"/>
                            <a:pt x="24" y="301"/>
                            <a:pt x="25" y="301"/>
                          </a:cubicBezTo>
                          <a:cubicBezTo>
                            <a:pt x="25" y="301"/>
                            <a:pt x="26" y="300"/>
                            <a:pt x="28" y="301"/>
                          </a:cubicBezTo>
                          <a:lnTo>
                            <a:pt x="28" y="301"/>
                          </a:lnTo>
                          <a:lnTo>
                            <a:pt x="28" y="301"/>
                          </a:lnTo>
                          <a:cubicBezTo>
                            <a:pt x="29" y="303"/>
                            <a:pt x="31" y="304"/>
                            <a:pt x="32" y="305"/>
                          </a:cubicBezTo>
                          <a:cubicBezTo>
                            <a:pt x="35" y="308"/>
                            <a:pt x="39" y="311"/>
                            <a:pt x="39" y="318"/>
                          </a:cubicBezTo>
                          <a:cubicBezTo>
                            <a:pt x="39" y="322"/>
                            <a:pt x="39" y="325"/>
                            <a:pt x="35" y="328"/>
                          </a:cubicBezTo>
                          <a:lnTo>
                            <a:pt x="36" y="331"/>
                          </a:lnTo>
                          <a:lnTo>
                            <a:pt x="37" y="335"/>
                          </a:lnTo>
                          <a:lnTo>
                            <a:pt x="36" y="335"/>
                          </a:lnTo>
                          <a:cubicBezTo>
                            <a:pt x="35" y="338"/>
                            <a:pt x="33" y="343"/>
                            <a:pt x="30" y="345"/>
                          </a:cubicBezTo>
                          <a:lnTo>
                            <a:pt x="29" y="346"/>
                          </a:lnTo>
                          <a:cubicBezTo>
                            <a:pt x="29" y="346"/>
                            <a:pt x="28" y="346"/>
                            <a:pt x="27" y="346"/>
                          </a:cubicBezTo>
                          <a:cubicBezTo>
                            <a:pt x="24" y="346"/>
                            <a:pt x="23" y="347"/>
                            <a:pt x="23" y="348"/>
                          </a:cubicBezTo>
                          <a:cubicBezTo>
                            <a:pt x="25" y="357"/>
                            <a:pt x="27" y="372"/>
                            <a:pt x="28" y="374"/>
                          </a:cubicBezTo>
                          <a:cubicBezTo>
                            <a:pt x="29" y="376"/>
                            <a:pt x="31" y="376"/>
                            <a:pt x="32" y="377"/>
                          </a:cubicBezTo>
                          <a:cubicBezTo>
                            <a:pt x="34" y="379"/>
                            <a:pt x="36" y="380"/>
                            <a:pt x="36" y="386"/>
                          </a:cubicBezTo>
                          <a:lnTo>
                            <a:pt x="36" y="407"/>
                          </a:lnTo>
                          <a:cubicBezTo>
                            <a:pt x="36" y="415"/>
                            <a:pt x="41" y="418"/>
                            <a:pt x="47" y="421"/>
                          </a:cubicBezTo>
                          <a:cubicBezTo>
                            <a:pt x="48" y="422"/>
                            <a:pt x="48" y="422"/>
                            <a:pt x="49" y="423"/>
                          </a:cubicBezTo>
                          <a:lnTo>
                            <a:pt x="50" y="423"/>
                          </a:lnTo>
                          <a:lnTo>
                            <a:pt x="51" y="439"/>
                          </a:lnTo>
                          <a:lnTo>
                            <a:pt x="50" y="439"/>
                          </a:lnTo>
                          <a:cubicBezTo>
                            <a:pt x="49" y="440"/>
                            <a:pt x="47" y="443"/>
                            <a:pt x="47" y="445"/>
                          </a:cubicBezTo>
                          <a:cubicBezTo>
                            <a:pt x="47" y="449"/>
                            <a:pt x="60" y="453"/>
                            <a:pt x="66" y="453"/>
                          </a:cubicBezTo>
                          <a:lnTo>
                            <a:pt x="67" y="453"/>
                          </a:lnTo>
                          <a:lnTo>
                            <a:pt x="67" y="454"/>
                          </a:lnTo>
                          <a:cubicBezTo>
                            <a:pt x="67" y="456"/>
                            <a:pt x="67" y="459"/>
                            <a:pt x="68" y="461"/>
                          </a:cubicBezTo>
                          <a:cubicBezTo>
                            <a:pt x="68" y="463"/>
                            <a:pt x="69" y="466"/>
                            <a:pt x="69" y="470"/>
                          </a:cubicBezTo>
                          <a:cubicBezTo>
                            <a:pt x="69" y="478"/>
                            <a:pt x="65" y="481"/>
                            <a:pt x="61" y="483"/>
                          </a:cubicBezTo>
                          <a:cubicBezTo>
                            <a:pt x="58" y="486"/>
                            <a:pt x="55" y="488"/>
                            <a:pt x="55" y="494"/>
                          </a:cubicBezTo>
                          <a:cubicBezTo>
                            <a:pt x="55" y="496"/>
                            <a:pt x="56" y="498"/>
                            <a:pt x="57" y="500"/>
                          </a:cubicBezTo>
                          <a:cubicBezTo>
                            <a:pt x="58" y="502"/>
                            <a:pt x="60" y="505"/>
                            <a:pt x="60" y="509"/>
                          </a:cubicBezTo>
                          <a:cubicBezTo>
                            <a:pt x="60" y="514"/>
                            <a:pt x="57" y="516"/>
                            <a:pt x="54" y="518"/>
                          </a:cubicBezTo>
                          <a:cubicBezTo>
                            <a:pt x="52" y="520"/>
                            <a:pt x="50" y="522"/>
                            <a:pt x="50" y="524"/>
                          </a:cubicBezTo>
                          <a:cubicBezTo>
                            <a:pt x="50" y="526"/>
                            <a:pt x="49" y="527"/>
                            <a:pt x="49" y="528"/>
                          </a:cubicBezTo>
                          <a:cubicBezTo>
                            <a:pt x="49" y="531"/>
                            <a:pt x="49" y="533"/>
                            <a:pt x="47" y="535"/>
                          </a:cubicBezTo>
                          <a:cubicBezTo>
                            <a:pt x="46" y="535"/>
                            <a:pt x="44" y="535"/>
                            <a:pt x="43" y="535"/>
                          </a:cubicBezTo>
                          <a:cubicBezTo>
                            <a:pt x="43" y="535"/>
                            <a:pt x="42" y="535"/>
                            <a:pt x="42" y="535"/>
                          </a:cubicBezTo>
                          <a:cubicBezTo>
                            <a:pt x="42" y="546"/>
                            <a:pt x="48" y="557"/>
                            <a:pt x="60" y="557"/>
                          </a:cubicBezTo>
                          <a:lnTo>
                            <a:pt x="61" y="557"/>
                          </a:lnTo>
                          <a:lnTo>
                            <a:pt x="62" y="558"/>
                          </a:lnTo>
                          <a:cubicBezTo>
                            <a:pt x="63" y="569"/>
                            <a:pt x="55" y="572"/>
                            <a:pt x="47" y="574"/>
                          </a:cubicBezTo>
                          <a:cubicBezTo>
                            <a:pt x="41" y="576"/>
                            <a:pt x="36" y="578"/>
                            <a:pt x="36" y="583"/>
                          </a:cubicBezTo>
                          <a:cubicBezTo>
                            <a:pt x="36" y="586"/>
                            <a:pt x="38" y="587"/>
                            <a:pt x="39" y="589"/>
                          </a:cubicBezTo>
                          <a:cubicBezTo>
                            <a:pt x="40" y="591"/>
                            <a:pt x="42" y="593"/>
                            <a:pt x="42" y="596"/>
                          </a:cubicBezTo>
                          <a:lnTo>
                            <a:pt x="42" y="609"/>
                          </a:lnTo>
                          <a:cubicBezTo>
                            <a:pt x="42" y="609"/>
                            <a:pt x="42" y="614"/>
                            <a:pt x="45" y="614"/>
                          </a:cubicBezTo>
                          <a:cubicBezTo>
                            <a:pt x="49" y="614"/>
                            <a:pt x="51" y="613"/>
                            <a:pt x="54" y="613"/>
                          </a:cubicBezTo>
                          <a:cubicBezTo>
                            <a:pt x="57" y="612"/>
                            <a:pt x="60" y="612"/>
                            <a:pt x="64" y="612"/>
                          </a:cubicBezTo>
                          <a:cubicBezTo>
                            <a:pt x="71" y="612"/>
                            <a:pt x="74" y="615"/>
                            <a:pt x="76" y="618"/>
                          </a:cubicBezTo>
                          <a:cubicBezTo>
                            <a:pt x="78" y="620"/>
                            <a:pt x="80" y="622"/>
                            <a:pt x="84" y="623"/>
                          </a:cubicBezTo>
                          <a:lnTo>
                            <a:pt x="85" y="623"/>
                          </a:lnTo>
                          <a:lnTo>
                            <a:pt x="85" y="623"/>
                          </a:lnTo>
                          <a:cubicBezTo>
                            <a:pt x="86" y="626"/>
                            <a:pt x="89" y="633"/>
                            <a:pt x="91" y="635"/>
                          </a:cubicBezTo>
                          <a:cubicBezTo>
                            <a:pt x="92" y="636"/>
                            <a:pt x="94" y="636"/>
                            <a:pt x="96" y="636"/>
                          </a:cubicBezTo>
                          <a:cubicBezTo>
                            <a:pt x="99" y="637"/>
                            <a:pt x="103" y="639"/>
                            <a:pt x="103" y="644"/>
                          </a:cubicBezTo>
                          <a:cubicBezTo>
                            <a:pt x="103" y="648"/>
                            <a:pt x="101" y="651"/>
                            <a:pt x="99" y="654"/>
                          </a:cubicBezTo>
                          <a:cubicBezTo>
                            <a:pt x="96" y="657"/>
                            <a:pt x="93" y="661"/>
                            <a:pt x="93" y="667"/>
                          </a:cubicBezTo>
                          <a:cubicBezTo>
                            <a:pt x="93" y="673"/>
                            <a:pt x="98" y="674"/>
                            <a:pt x="103" y="676"/>
                          </a:cubicBezTo>
                          <a:cubicBezTo>
                            <a:pt x="108" y="677"/>
                            <a:pt x="114" y="679"/>
                            <a:pt x="114" y="686"/>
                          </a:cubicBezTo>
                          <a:cubicBezTo>
                            <a:pt x="114" y="692"/>
                            <a:pt x="111" y="694"/>
                            <a:pt x="108" y="697"/>
                          </a:cubicBezTo>
                          <a:cubicBezTo>
                            <a:pt x="105" y="699"/>
                            <a:pt x="103" y="701"/>
                            <a:pt x="103" y="705"/>
                          </a:cubicBezTo>
                          <a:lnTo>
                            <a:pt x="103" y="725"/>
                          </a:lnTo>
                          <a:cubicBezTo>
                            <a:pt x="103" y="728"/>
                            <a:pt x="104" y="730"/>
                            <a:pt x="107" y="733"/>
                          </a:cubicBezTo>
                          <a:cubicBezTo>
                            <a:pt x="110" y="736"/>
                            <a:pt x="114" y="741"/>
                            <a:pt x="114" y="749"/>
                          </a:cubicBezTo>
                          <a:cubicBezTo>
                            <a:pt x="114" y="754"/>
                            <a:pt x="110" y="755"/>
                            <a:pt x="108" y="757"/>
                          </a:cubicBezTo>
                          <a:cubicBezTo>
                            <a:pt x="105" y="758"/>
                            <a:pt x="104" y="759"/>
                            <a:pt x="104" y="761"/>
                          </a:cubicBezTo>
                          <a:cubicBezTo>
                            <a:pt x="104" y="764"/>
                            <a:pt x="113" y="773"/>
                            <a:pt x="116" y="773"/>
                          </a:cubicBezTo>
                          <a:cubicBezTo>
                            <a:pt x="119" y="773"/>
                            <a:pt x="120" y="773"/>
                            <a:pt x="122" y="772"/>
                          </a:cubicBezTo>
                          <a:cubicBezTo>
                            <a:pt x="124" y="772"/>
                            <a:pt x="125" y="772"/>
                            <a:pt x="127" y="772"/>
                          </a:cubicBezTo>
                          <a:cubicBezTo>
                            <a:pt x="131" y="772"/>
                            <a:pt x="133" y="774"/>
                            <a:pt x="135" y="775"/>
                          </a:cubicBezTo>
                          <a:cubicBezTo>
                            <a:pt x="136" y="776"/>
                            <a:pt x="137" y="777"/>
                            <a:pt x="138" y="777"/>
                          </a:cubicBezTo>
                          <a:cubicBezTo>
                            <a:pt x="146" y="782"/>
                            <a:pt x="148" y="792"/>
                            <a:pt x="151" y="801"/>
                          </a:cubicBezTo>
                          <a:cubicBezTo>
                            <a:pt x="153" y="808"/>
                            <a:pt x="154" y="815"/>
                            <a:pt x="159" y="820"/>
                          </a:cubicBezTo>
                          <a:lnTo>
                            <a:pt x="159" y="820"/>
                          </a:lnTo>
                          <a:lnTo>
                            <a:pt x="159" y="821"/>
                          </a:lnTo>
                          <a:cubicBezTo>
                            <a:pt x="159" y="822"/>
                            <a:pt x="160" y="823"/>
                            <a:pt x="161" y="824"/>
                          </a:cubicBezTo>
                          <a:cubicBezTo>
                            <a:pt x="161" y="825"/>
                            <a:pt x="162" y="827"/>
                            <a:pt x="162" y="829"/>
                          </a:cubicBezTo>
                          <a:cubicBezTo>
                            <a:pt x="162" y="832"/>
                            <a:pt x="160" y="833"/>
                            <a:pt x="158" y="835"/>
                          </a:cubicBezTo>
                          <a:cubicBezTo>
                            <a:pt x="157" y="835"/>
                            <a:pt x="156" y="836"/>
                            <a:pt x="156" y="837"/>
                          </a:cubicBezTo>
                          <a:cubicBezTo>
                            <a:pt x="155" y="839"/>
                            <a:pt x="156" y="840"/>
                            <a:pt x="156" y="841"/>
                          </a:cubicBezTo>
                          <a:cubicBezTo>
                            <a:pt x="156" y="843"/>
                            <a:pt x="156" y="845"/>
                            <a:pt x="153" y="847"/>
                          </a:cubicBezTo>
                          <a:cubicBezTo>
                            <a:pt x="152" y="850"/>
                            <a:pt x="149" y="852"/>
                            <a:pt x="147" y="854"/>
                          </a:cubicBezTo>
                          <a:cubicBezTo>
                            <a:pt x="142" y="857"/>
                            <a:pt x="137" y="860"/>
                            <a:pt x="137" y="868"/>
                          </a:cubicBezTo>
                          <a:cubicBezTo>
                            <a:pt x="139" y="870"/>
                            <a:pt x="142" y="873"/>
                            <a:pt x="143" y="874"/>
                          </a:cubicBezTo>
                          <a:lnTo>
                            <a:pt x="156" y="874"/>
                          </a:lnTo>
                          <a:lnTo>
                            <a:pt x="157" y="875"/>
                          </a:lnTo>
                          <a:cubicBezTo>
                            <a:pt x="158" y="877"/>
                            <a:pt x="161" y="878"/>
                            <a:pt x="166" y="878"/>
                          </a:cubicBezTo>
                          <a:cubicBezTo>
                            <a:pt x="185" y="878"/>
                            <a:pt x="195" y="861"/>
                            <a:pt x="202" y="842"/>
                          </a:cubicBezTo>
                          <a:cubicBezTo>
                            <a:pt x="203" y="840"/>
                            <a:pt x="205" y="839"/>
                            <a:pt x="207" y="838"/>
                          </a:cubicBezTo>
                          <a:cubicBezTo>
                            <a:pt x="208" y="838"/>
                            <a:pt x="209" y="838"/>
                            <a:pt x="209" y="837"/>
                          </a:cubicBezTo>
                          <a:cubicBezTo>
                            <a:pt x="210" y="836"/>
                            <a:pt x="210" y="834"/>
                            <a:pt x="210" y="832"/>
                          </a:cubicBezTo>
                          <a:cubicBezTo>
                            <a:pt x="210" y="829"/>
                            <a:pt x="210" y="826"/>
                            <a:pt x="213" y="824"/>
                          </a:cubicBezTo>
                          <a:cubicBezTo>
                            <a:pt x="221" y="819"/>
                            <a:pt x="237" y="817"/>
                            <a:pt x="245" y="817"/>
                          </a:cubicBezTo>
                          <a:cubicBezTo>
                            <a:pt x="245" y="816"/>
                            <a:pt x="245" y="815"/>
                            <a:pt x="245" y="814"/>
                          </a:cubicBezTo>
                          <a:cubicBezTo>
                            <a:pt x="241" y="814"/>
                            <a:pt x="238" y="809"/>
                            <a:pt x="235" y="805"/>
                          </a:cubicBezTo>
                          <a:cubicBezTo>
                            <a:pt x="234" y="803"/>
                            <a:pt x="232" y="800"/>
                            <a:pt x="230" y="799"/>
                          </a:cubicBezTo>
                          <a:cubicBezTo>
                            <a:pt x="230" y="799"/>
                            <a:pt x="229" y="798"/>
                            <a:pt x="229" y="798"/>
                          </a:cubicBezTo>
                          <a:cubicBezTo>
                            <a:pt x="228" y="798"/>
                            <a:pt x="225" y="796"/>
                            <a:pt x="225" y="794"/>
                          </a:cubicBezTo>
                          <a:cubicBezTo>
                            <a:pt x="225" y="792"/>
                            <a:pt x="234" y="784"/>
                            <a:pt x="236" y="784"/>
                          </a:cubicBezTo>
                          <a:cubicBezTo>
                            <a:pt x="242" y="784"/>
                            <a:pt x="244" y="784"/>
                            <a:pt x="244" y="778"/>
                          </a:cubicBezTo>
                          <a:cubicBezTo>
                            <a:pt x="244" y="777"/>
                            <a:pt x="244" y="776"/>
                            <a:pt x="243" y="774"/>
                          </a:cubicBezTo>
                          <a:cubicBezTo>
                            <a:pt x="243" y="773"/>
                            <a:pt x="242" y="772"/>
                            <a:pt x="242" y="770"/>
                          </a:cubicBezTo>
                          <a:cubicBezTo>
                            <a:pt x="242" y="768"/>
                            <a:pt x="243" y="766"/>
                            <a:pt x="243" y="764"/>
                          </a:cubicBezTo>
                          <a:cubicBezTo>
                            <a:pt x="244" y="763"/>
                            <a:pt x="245" y="761"/>
                            <a:pt x="245" y="758"/>
                          </a:cubicBezTo>
                          <a:cubicBezTo>
                            <a:pt x="245" y="756"/>
                            <a:pt x="244" y="754"/>
                            <a:pt x="244" y="752"/>
                          </a:cubicBezTo>
                          <a:cubicBezTo>
                            <a:pt x="243" y="751"/>
                            <a:pt x="242" y="749"/>
                            <a:pt x="242" y="747"/>
                          </a:cubicBezTo>
                          <a:cubicBezTo>
                            <a:pt x="242" y="746"/>
                            <a:pt x="243" y="744"/>
                            <a:pt x="244" y="741"/>
                          </a:cubicBezTo>
                          <a:cubicBezTo>
                            <a:pt x="245" y="739"/>
                            <a:pt x="246" y="737"/>
                            <a:pt x="247" y="734"/>
                          </a:cubicBezTo>
                          <a:lnTo>
                            <a:pt x="247" y="733"/>
                          </a:lnTo>
                          <a:lnTo>
                            <a:pt x="248" y="733"/>
                          </a:lnTo>
                          <a:cubicBezTo>
                            <a:pt x="253" y="732"/>
                            <a:pt x="258" y="724"/>
                            <a:pt x="258" y="719"/>
                          </a:cubicBezTo>
                          <a:cubicBezTo>
                            <a:pt x="258" y="715"/>
                            <a:pt x="256" y="713"/>
                            <a:pt x="253" y="710"/>
                          </a:cubicBezTo>
                          <a:cubicBezTo>
                            <a:pt x="251" y="707"/>
                            <a:pt x="249" y="705"/>
                            <a:pt x="249" y="701"/>
                          </a:cubicBezTo>
                          <a:cubicBezTo>
                            <a:pt x="249" y="689"/>
                            <a:pt x="253" y="677"/>
                            <a:pt x="261" y="677"/>
                          </a:cubicBezTo>
                          <a:lnTo>
                            <a:pt x="272" y="677"/>
                          </a:lnTo>
                          <a:cubicBezTo>
                            <a:pt x="276" y="677"/>
                            <a:pt x="279" y="673"/>
                            <a:pt x="281" y="670"/>
                          </a:cubicBezTo>
                          <a:cubicBezTo>
                            <a:pt x="283" y="666"/>
                            <a:pt x="285" y="663"/>
                            <a:pt x="289" y="663"/>
                          </a:cubicBezTo>
                          <a:cubicBezTo>
                            <a:pt x="295" y="663"/>
                            <a:pt x="297" y="669"/>
                            <a:pt x="298" y="673"/>
                          </a:cubicBezTo>
                          <a:cubicBezTo>
                            <a:pt x="300" y="678"/>
                            <a:pt x="301" y="682"/>
                            <a:pt x="306" y="682"/>
                          </a:cubicBezTo>
                          <a:cubicBezTo>
                            <a:pt x="307" y="682"/>
                            <a:pt x="306" y="679"/>
                            <a:pt x="306" y="677"/>
                          </a:cubicBezTo>
                          <a:cubicBezTo>
                            <a:pt x="305" y="675"/>
                            <a:pt x="305" y="673"/>
                            <a:pt x="305" y="672"/>
                          </a:cubicBezTo>
                          <a:cubicBezTo>
                            <a:pt x="305" y="670"/>
                            <a:pt x="307" y="657"/>
                            <a:pt x="310" y="656"/>
                          </a:cubicBezTo>
                          <a:cubicBezTo>
                            <a:pt x="311" y="655"/>
                            <a:pt x="311" y="655"/>
                            <a:pt x="312" y="655"/>
                          </a:cubicBezTo>
                          <a:cubicBezTo>
                            <a:pt x="312" y="655"/>
                            <a:pt x="313" y="655"/>
                            <a:pt x="313" y="655"/>
                          </a:cubicBezTo>
                          <a:cubicBezTo>
                            <a:pt x="313" y="655"/>
                            <a:pt x="314" y="655"/>
                            <a:pt x="314" y="655"/>
                          </a:cubicBezTo>
                          <a:cubicBezTo>
                            <a:pt x="314" y="654"/>
                            <a:pt x="314" y="653"/>
                            <a:pt x="314" y="652"/>
                          </a:cubicBezTo>
                          <a:cubicBezTo>
                            <a:pt x="314" y="651"/>
                            <a:pt x="314" y="649"/>
                            <a:pt x="316" y="647"/>
                          </a:cubicBezTo>
                          <a:cubicBezTo>
                            <a:pt x="317" y="646"/>
                            <a:pt x="319" y="645"/>
                            <a:pt x="320" y="643"/>
                          </a:cubicBezTo>
                          <a:cubicBezTo>
                            <a:pt x="323" y="641"/>
                            <a:pt x="327" y="637"/>
                            <a:pt x="327" y="634"/>
                          </a:cubicBezTo>
                          <a:cubicBezTo>
                            <a:pt x="327" y="633"/>
                            <a:pt x="327" y="633"/>
                            <a:pt x="326" y="632"/>
                          </a:cubicBezTo>
                          <a:cubicBezTo>
                            <a:pt x="325" y="632"/>
                            <a:pt x="324" y="631"/>
                            <a:pt x="324" y="631"/>
                          </a:cubicBezTo>
                          <a:lnTo>
                            <a:pt x="324" y="630"/>
                          </a:lnTo>
                          <a:lnTo>
                            <a:pt x="324" y="627"/>
                          </a:lnTo>
                          <a:cubicBezTo>
                            <a:pt x="324" y="625"/>
                            <a:pt x="324" y="623"/>
                            <a:pt x="326" y="622"/>
                          </a:cubicBezTo>
                          <a:cubicBezTo>
                            <a:pt x="328" y="619"/>
                            <a:pt x="332" y="617"/>
                            <a:pt x="335" y="617"/>
                          </a:cubicBezTo>
                          <a:cubicBezTo>
                            <a:pt x="338" y="617"/>
                            <a:pt x="338" y="619"/>
                            <a:pt x="339" y="621"/>
                          </a:cubicBezTo>
                          <a:cubicBezTo>
                            <a:pt x="339" y="622"/>
                            <a:pt x="340" y="623"/>
                            <a:pt x="340" y="624"/>
                          </a:cubicBezTo>
                          <a:cubicBezTo>
                            <a:pt x="347" y="628"/>
                            <a:pt x="356" y="633"/>
                            <a:pt x="358" y="633"/>
                          </a:cubicBezTo>
                          <a:cubicBezTo>
                            <a:pt x="364" y="633"/>
                            <a:pt x="364" y="629"/>
                            <a:pt x="364" y="628"/>
                          </a:cubicBezTo>
                          <a:lnTo>
                            <a:pt x="364" y="623"/>
                          </a:lnTo>
                          <a:cubicBezTo>
                            <a:pt x="364" y="621"/>
                            <a:pt x="365" y="619"/>
                            <a:pt x="366" y="618"/>
                          </a:cubicBezTo>
                          <a:cubicBezTo>
                            <a:pt x="367" y="617"/>
                            <a:pt x="367" y="617"/>
                            <a:pt x="367" y="616"/>
                          </a:cubicBezTo>
                          <a:lnTo>
                            <a:pt x="367" y="612"/>
                          </a:lnTo>
                          <a:cubicBezTo>
                            <a:pt x="366" y="610"/>
                            <a:pt x="364" y="608"/>
                            <a:pt x="362" y="607"/>
                          </a:cubicBezTo>
                          <a:cubicBezTo>
                            <a:pt x="359" y="605"/>
                            <a:pt x="357" y="603"/>
                            <a:pt x="357" y="601"/>
                          </a:cubicBezTo>
                          <a:cubicBezTo>
                            <a:pt x="357" y="597"/>
                            <a:pt x="360" y="595"/>
                            <a:pt x="362" y="593"/>
                          </a:cubicBezTo>
                          <a:cubicBezTo>
                            <a:pt x="364" y="591"/>
                            <a:pt x="366" y="589"/>
                            <a:pt x="366" y="587"/>
                          </a:cubicBezTo>
                          <a:cubicBezTo>
                            <a:pt x="366" y="585"/>
                            <a:pt x="365" y="583"/>
                            <a:pt x="364" y="581"/>
                          </a:cubicBezTo>
                          <a:cubicBezTo>
                            <a:pt x="363" y="581"/>
                            <a:pt x="363" y="580"/>
                            <a:pt x="363" y="579"/>
                          </a:cubicBezTo>
                          <a:lnTo>
                            <a:pt x="349" y="579"/>
                          </a:lnTo>
                          <a:lnTo>
                            <a:pt x="349" y="579"/>
                          </a:lnTo>
                          <a:cubicBezTo>
                            <a:pt x="346" y="576"/>
                            <a:pt x="345" y="566"/>
                            <a:pt x="345" y="562"/>
                          </a:cubicBezTo>
                          <a:cubicBezTo>
                            <a:pt x="345" y="557"/>
                            <a:pt x="346" y="555"/>
                            <a:pt x="347" y="553"/>
                          </a:cubicBezTo>
                          <a:cubicBezTo>
                            <a:pt x="348" y="552"/>
                            <a:pt x="349" y="550"/>
                            <a:pt x="349" y="549"/>
                          </a:cubicBezTo>
                          <a:cubicBezTo>
                            <a:pt x="347" y="548"/>
                            <a:pt x="347" y="547"/>
                            <a:pt x="346" y="545"/>
                          </a:cubicBezTo>
                          <a:lnTo>
                            <a:pt x="346" y="544"/>
                          </a:lnTo>
                          <a:lnTo>
                            <a:pt x="347" y="543"/>
                          </a:lnTo>
                          <a:cubicBezTo>
                            <a:pt x="349" y="542"/>
                            <a:pt x="350" y="541"/>
                            <a:pt x="351" y="539"/>
                          </a:cubicBezTo>
                          <a:cubicBezTo>
                            <a:pt x="352" y="538"/>
                            <a:pt x="353" y="537"/>
                            <a:pt x="356" y="535"/>
                          </a:cubicBezTo>
                          <a:cubicBezTo>
                            <a:pt x="356" y="535"/>
                            <a:pt x="356" y="534"/>
                            <a:pt x="357" y="534"/>
                          </a:cubicBezTo>
                          <a:cubicBezTo>
                            <a:pt x="358" y="533"/>
                            <a:pt x="359" y="532"/>
                            <a:pt x="359" y="530"/>
                          </a:cubicBezTo>
                          <a:cubicBezTo>
                            <a:pt x="359" y="527"/>
                            <a:pt x="360" y="525"/>
                            <a:pt x="361" y="523"/>
                          </a:cubicBezTo>
                          <a:cubicBezTo>
                            <a:pt x="363" y="521"/>
                            <a:pt x="364" y="519"/>
                            <a:pt x="364" y="516"/>
                          </a:cubicBezTo>
                          <a:cubicBezTo>
                            <a:pt x="364" y="516"/>
                            <a:pt x="364" y="515"/>
                            <a:pt x="363" y="514"/>
                          </a:cubicBezTo>
                          <a:cubicBezTo>
                            <a:pt x="362" y="513"/>
                            <a:pt x="361" y="512"/>
                            <a:pt x="361" y="509"/>
                          </a:cubicBezTo>
                          <a:cubicBezTo>
                            <a:pt x="361" y="508"/>
                            <a:pt x="362" y="506"/>
                            <a:pt x="363" y="505"/>
                          </a:cubicBezTo>
                          <a:cubicBezTo>
                            <a:pt x="363" y="504"/>
                            <a:pt x="364" y="503"/>
                            <a:pt x="364" y="501"/>
                          </a:cubicBezTo>
                          <a:cubicBezTo>
                            <a:pt x="364" y="498"/>
                            <a:pt x="362" y="496"/>
                            <a:pt x="360" y="494"/>
                          </a:cubicBezTo>
                          <a:cubicBezTo>
                            <a:pt x="357" y="492"/>
                            <a:pt x="354" y="490"/>
                            <a:pt x="354" y="485"/>
                          </a:cubicBezTo>
                          <a:cubicBezTo>
                            <a:pt x="354" y="481"/>
                            <a:pt x="356" y="479"/>
                            <a:pt x="357" y="478"/>
                          </a:cubicBezTo>
                          <a:cubicBezTo>
                            <a:pt x="358" y="476"/>
                            <a:pt x="359" y="476"/>
                            <a:pt x="359" y="475"/>
                          </a:cubicBezTo>
                          <a:cubicBezTo>
                            <a:pt x="359" y="473"/>
                            <a:pt x="358" y="473"/>
                            <a:pt x="357" y="471"/>
                          </a:cubicBezTo>
                          <a:cubicBezTo>
                            <a:pt x="356" y="470"/>
                            <a:pt x="354" y="467"/>
                            <a:pt x="354" y="463"/>
                          </a:cubicBezTo>
                          <a:cubicBezTo>
                            <a:pt x="354" y="455"/>
                            <a:pt x="359" y="454"/>
                            <a:pt x="364" y="452"/>
                          </a:cubicBezTo>
                          <a:cubicBezTo>
                            <a:pt x="368" y="451"/>
                            <a:pt x="371" y="450"/>
                            <a:pt x="373" y="447"/>
                          </a:cubicBezTo>
                          <a:lnTo>
                            <a:pt x="373" y="446"/>
                          </a:lnTo>
                          <a:cubicBezTo>
                            <a:pt x="372" y="446"/>
                            <a:pt x="372" y="446"/>
                            <a:pt x="372" y="44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1" name="Freeform 1189">
                      <a:extLst>
                        <a:ext uri="{FF2B5EF4-FFF2-40B4-BE49-F238E27FC236}">
                          <a16:creationId xmlns:a16="http://schemas.microsoft.com/office/drawing/2014/main" id="{733FB226-6D35-5EDB-0255-979F88B5B4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066" y="4234048"/>
                      <a:ext cx="127803" cy="167273"/>
                    </a:xfrm>
                    <a:custGeom>
                      <a:avLst/>
                      <a:gdLst>
                        <a:gd name="T0" fmla="*/ 264 w 300"/>
                        <a:gd name="T1" fmla="*/ 170 h 392"/>
                        <a:gd name="T2" fmla="*/ 226 w 300"/>
                        <a:gd name="T3" fmla="*/ 189 h 392"/>
                        <a:gd name="T4" fmla="*/ 210 w 300"/>
                        <a:gd name="T5" fmla="*/ 181 h 392"/>
                        <a:gd name="T6" fmla="*/ 202 w 300"/>
                        <a:gd name="T7" fmla="*/ 130 h 392"/>
                        <a:gd name="T8" fmla="*/ 188 w 300"/>
                        <a:gd name="T9" fmla="*/ 115 h 392"/>
                        <a:gd name="T10" fmla="*/ 215 w 300"/>
                        <a:gd name="T11" fmla="*/ 109 h 392"/>
                        <a:gd name="T12" fmla="*/ 222 w 300"/>
                        <a:gd name="T13" fmla="*/ 82 h 392"/>
                        <a:gd name="T14" fmla="*/ 234 w 300"/>
                        <a:gd name="T15" fmla="*/ 83 h 392"/>
                        <a:gd name="T16" fmla="*/ 268 w 300"/>
                        <a:gd name="T17" fmla="*/ 50 h 392"/>
                        <a:gd name="T18" fmla="*/ 247 w 300"/>
                        <a:gd name="T19" fmla="*/ 39 h 392"/>
                        <a:gd name="T20" fmla="*/ 226 w 300"/>
                        <a:gd name="T21" fmla="*/ 38 h 392"/>
                        <a:gd name="T22" fmla="*/ 218 w 300"/>
                        <a:gd name="T23" fmla="*/ 0 h 392"/>
                        <a:gd name="T24" fmla="*/ 188 w 300"/>
                        <a:gd name="T25" fmla="*/ 42 h 392"/>
                        <a:gd name="T26" fmla="*/ 202 w 300"/>
                        <a:gd name="T27" fmla="*/ 49 h 392"/>
                        <a:gd name="T28" fmla="*/ 168 w 300"/>
                        <a:gd name="T29" fmla="*/ 55 h 392"/>
                        <a:gd name="T30" fmla="*/ 67 w 300"/>
                        <a:gd name="T31" fmla="*/ 130 h 392"/>
                        <a:gd name="T32" fmla="*/ 40 w 300"/>
                        <a:gd name="T33" fmla="*/ 178 h 392"/>
                        <a:gd name="T34" fmla="*/ 54 w 300"/>
                        <a:gd name="T35" fmla="*/ 203 h 392"/>
                        <a:gd name="T36" fmla="*/ 67 w 300"/>
                        <a:gd name="T37" fmla="*/ 217 h 392"/>
                        <a:gd name="T38" fmla="*/ 51 w 300"/>
                        <a:gd name="T39" fmla="*/ 224 h 392"/>
                        <a:gd name="T40" fmla="*/ 25 w 300"/>
                        <a:gd name="T41" fmla="*/ 226 h 392"/>
                        <a:gd name="T42" fmla="*/ 13 w 300"/>
                        <a:gd name="T43" fmla="*/ 265 h 392"/>
                        <a:gd name="T44" fmla="*/ 5 w 300"/>
                        <a:gd name="T45" fmla="*/ 289 h 392"/>
                        <a:gd name="T46" fmla="*/ 31 w 300"/>
                        <a:gd name="T47" fmla="*/ 319 h 392"/>
                        <a:gd name="T48" fmla="*/ 29 w 300"/>
                        <a:gd name="T49" fmla="*/ 326 h 392"/>
                        <a:gd name="T50" fmla="*/ 16 w 300"/>
                        <a:gd name="T51" fmla="*/ 356 h 392"/>
                        <a:gd name="T52" fmla="*/ 25 w 300"/>
                        <a:gd name="T53" fmla="*/ 362 h 392"/>
                        <a:gd name="T54" fmla="*/ 36 w 300"/>
                        <a:gd name="T55" fmla="*/ 375 h 392"/>
                        <a:gd name="T56" fmla="*/ 58 w 300"/>
                        <a:gd name="T57" fmla="*/ 381 h 392"/>
                        <a:gd name="T58" fmla="*/ 70 w 300"/>
                        <a:gd name="T59" fmla="*/ 383 h 392"/>
                        <a:gd name="T60" fmla="*/ 74 w 300"/>
                        <a:gd name="T61" fmla="*/ 387 h 392"/>
                        <a:gd name="T62" fmla="*/ 98 w 300"/>
                        <a:gd name="T63" fmla="*/ 385 h 392"/>
                        <a:gd name="T64" fmla="*/ 115 w 300"/>
                        <a:gd name="T65" fmla="*/ 381 h 392"/>
                        <a:gd name="T66" fmla="*/ 138 w 300"/>
                        <a:gd name="T67" fmla="*/ 371 h 392"/>
                        <a:gd name="T68" fmla="*/ 140 w 300"/>
                        <a:gd name="T69" fmla="*/ 364 h 392"/>
                        <a:gd name="T70" fmla="*/ 150 w 300"/>
                        <a:gd name="T71" fmla="*/ 344 h 392"/>
                        <a:gd name="T72" fmla="*/ 151 w 300"/>
                        <a:gd name="T73" fmla="*/ 336 h 392"/>
                        <a:gd name="T74" fmla="*/ 198 w 300"/>
                        <a:gd name="T75" fmla="*/ 301 h 392"/>
                        <a:gd name="T76" fmla="*/ 217 w 300"/>
                        <a:gd name="T77" fmla="*/ 305 h 392"/>
                        <a:gd name="T78" fmla="*/ 235 w 300"/>
                        <a:gd name="T79" fmla="*/ 310 h 392"/>
                        <a:gd name="T80" fmla="*/ 262 w 300"/>
                        <a:gd name="T81" fmla="*/ 290 h 392"/>
                        <a:gd name="T82" fmla="*/ 269 w 300"/>
                        <a:gd name="T83" fmla="*/ 262 h 392"/>
                        <a:gd name="T84" fmla="*/ 276 w 300"/>
                        <a:gd name="T85" fmla="*/ 252 h 392"/>
                        <a:gd name="T86" fmla="*/ 290 w 300"/>
                        <a:gd name="T87" fmla="*/ 250 h 392"/>
                        <a:gd name="T88" fmla="*/ 289 w 300"/>
                        <a:gd name="T89" fmla="*/ 197 h 3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300" h="392">
                          <a:moveTo>
                            <a:pt x="284" y="168"/>
                          </a:moveTo>
                          <a:cubicBezTo>
                            <a:pt x="282" y="168"/>
                            <a:pt x="281" y="168"/>
                            <a:pt x="279" y="169"/>
                          </a:cubicBezTo>
                          <a:cubicBezTo>
                            <a:pt x="273" y="170"/>
                            <a:pt x="268" y="170"/>
                            <a:pt x="264" y="170"/>
                          </a:cubicBezTo>
                          <a:cubicBezTo>
                            <a:pt x="262" y="170"/>
                            <a:pt x="260" y="170"/>
                            <a:pt x="258" y="170"/>
                          </a:cubicBezTo>
                          <a:cubicBezTo>
                            <a:pt x="245" y="170"/>
                            <a:pt x="234" y="169"/>
                            <a:pt x="226" y="189"/>
                          </a:cubicBezTo>
                          <a:cubicBezTo>
                            <a:pt x="226" y="189"/>
                            <a:pt x="226" y="189"/>
                            <a:pt x="226" y="189"/>
                          </a:cubicBezTo>
                          <a:cubicBezTo>
                            <a:pt x="223" y="192"/>
                            <a:pt x="219" y="194"/>
                            <a:pt x="216" y="194"/>
                          </a:cubicBezTo>
                          <a:cubicBezTo>
                            <a:pt x="212" y="194"/>
                            <a:pt x="208" y="192"/>
                            <a:pt x="207" y="188"/>
                          </a:cubicBezTo>
                          <a:cubicBezTo>
                            <a:pt x="206" y="186"/>
                            <a:pt x="207" y="183"/>
                            <a:pt x="210" y="181"/>
                          </a:cubicBezTo>
                          <a:cubicBezTo>
                            <a:pt x="212" y="179"/>
                            <a:pt x="215" y="177"/>
                            <a:pt x="217" y="175"/>
                          </a:cubicBezTo>
                          <a:cubicBezTo>
                            <a:pt x="224" y="171"/>
                            <a:pt x="229" y="168"/>
                            <a:pt x="227" y="157"/>
                          </a:cubicBezTo>
                          <a:cubicBezTo>
                            <a:pt x="225" y="132"/>
                            <a:pt x="213" y="131"/>
                            <a:pt x="202" y="130"/>
                          </a:cubicBezTo>
                          <a:cubicBezTo>
                            <a:pt x="196" y="129"/>
                            <a:pt x="189" y="128"/>
                            <a:pt x="186" y="122"/>
                          </a:cubicBezTo>
                          <a:cubicBezTo>
                            <a:pt x="186" y="121"/>
                            <a:pt x="186" y="121"/>
                            <a:pt x="186" y="121"/>
                          </a:cubicBezTo>
                          <a:cubicBezTo>
                            <a:pt x="185" y="118"/>
                            <a:pt x="186" y="116"/>
                            <a:pt x="188" y="115"/>
                          </a:cubicBezTo>
                          <a:cubicBezTo>
                            <a:pt x="190" y="112"/>
                            <a:pt x="194" y="112"/>
                            <a:pt x="198" y="112"/>
                          </a:cubicBezTo>
                          <a:cubicBezTo>
                            <a:pt x="199" y="112"/>
                            <a:pt x="200" y="112"/>
                            <a:pt x="201" y="112"/>
                          </a:cubicBezTo>
                          <a:cubicBezTo>
                            <a:pt x="206" y="112"/>
                            <a:pt x="212" y="112"/>
                            <a:pt x="215" y="109"/>
                          </a:cubicBezTo>
                          <a:cubicBezTo>
                            <a:pt x="216" y="107"/>
                            <a:pt x="216" y="103"/>
                            <a:pt x="215" y="98"/>
                          </a:cubicBezTo>
                          <a:cubicBezTo>
                            <a:pt x="214" y="91"/>
                            <a:pt x="215" y="87"/>
                            <a:pt x="217" y="84"/>
                          </a:cubicBezTo>
                          <a:cubicBezTo>
                            <a:pt x="218" y="83"/>
                            <a:pt x="220" y="82"/>
                            <a:pt x="222" y="82"/>
                          </a:cubicBezTo>
                          <a:cubicBezTo>
                            <a:pt x="224" y="82"/>
                            <a:pt x="225" y="82"/>
                            <a:pt x="227" y="83"/>
                          </a:cubicBezTo>
                          <a:cubicBezTo>
                            <a:pt x="227" y="83"/>
                            <a:pt x="228" y="83"/>
                            <a:pt x="228" y="83"/>
                          </a:cubicBezTo>
                          <a:cubicBezTo>
                            <a:pt x="230" y="83"/>
                            <a:pt x="232" y="83"/>
                            <a:pt x="234" y="83"/>
                          </a:cubicBezTo>
                          <a:cubicBezTo>
                            <a:pt x="243" y="83"/>
                            <a:pt x="244" y="79"/>
                            <a:pt x="246" y="74"/>
                          </a:cubicBezTo>
                          <a:cubicBezTo>
                            <a:pt x="246" y="71"/>
                            <a:pt x="247" y="67"/>
                            <a:pt x="252" y="66"/>
                          </a:cubicBezTo>
                          <a:cubicBezTo>
                            <a:pt x="261" y="65"/>
                            <a:pt x="267" y="57"/>
                            <a:pt x="268" y="50"/>
                          </a:cubicBezTo>
                          <a:cubicBezTo>
                            <a:pt x="269" y="47"/>
                            <a:pt x="269" y="44"/>
                            <a:pt x="268" y="42"/>
                          </a:cubicBezTo>
                          <a:cubicBezTo>
                            <a:pt x="264" y="44"/>
                            <a:pt x="261" y="45"/>
                            <a:pt x="258" y="45"/>
                          </a:cubicBezTo>
                          <a:cubicBezTo>
                            <a:pt x="253" y="45"/>
                            <a:pt x="249" y="42"/>
                            <a:pt x="247" y="39"/>
                          </a:cubicBezTo>
                          <a:cubicBezTo>
                            <a:pt x="244" y="36"/>
                            <a:pt x="242" y="34"/>
                            <a:pt x="238" y="34"/>
                          </a:cubicBezTo>
                          <a:cubicBezTo>
                            <a:pt x="236" y="34"/>
                            <a:pt x="233" y="35"/>
                            <a:pt x="229" y="37"/>
                          </a:cubicBezTo>
                          <a:cubicBezTo>
                            <a:pt x="228" y="38"/>
                            <a:pt x="227" y="38"/>
                            <a:pt x="226" y="38"/>
                          </a:cubicBezTo>
                          <a:cubicBezTo>
                            <a:pt x="226" y="38"/>
                            <a:pt x="225" y="38"/>
                            <a:pt x="225" y="37"/>
                          </a:cubicBezTo>
                          <a:cubicBezTo>
                            <a:pt x="224" y="36"/>
                            <a:pt x="225" y="35"/>
                            <a:pt x="226" y="33"/>
                          </a:cubicBezTo>
                          <a:cubicBezTo>
                            <a:pt x="230" y="25"/>
                            <a:pt x="237" y="10"/>
                            <a:pt x="218" y="0"/>
                          </a:cubicBezTo>
                          <a:cubicBezTo>
                            <a:pt x="214" y="1"/>
                            <a:pt x="211" y="3"/>
                            <a:pt x="208" y="5"/>
                          </a:cubicBezTo>
                          <a:cubicBezTo>
                            <a:pt x="193" y="13"/>
                            <a:pt x="181" y="20"/>
                            <a:pt x="179" y="43"/>
                          </a:cubicBezTo>
                          <a:cubicBezTo>
                            <a:pt x="181" y="43"/>
                            <a:pt x="184" y="42"/>
                            <a:pt x="188" y="42"/>
                          </a:cubicBezTo>
                          <a:cubicBezTo>
                            <a:pt x="193" y="42"/>
                            <a:pt x="198" y="44"/>
                            <a:pt x="202" y="46"/>
                          </a:cubicBezTo>
                          <a:cubicBezTo>
                            <a:pt x="202" y="46"/>
                            <a:pt x="202" y="47"/>
                            <a:pt x="202" y="47"/>
                          </a:cubicBezTo>
                          <a:lnTo>
                            <a:pt x="202" y="49"/>
                          </a:lnTo>
                          <a:cubicBezTo>
                            <a:pt x="202" y="59"/>
                            <a:pt x="201" y="62"/>
                            <a:pt x="189" y="62"/>
                          </a:cubicBezTo>
                          <a:cubicBezTo>
                            <a:pt x="187" y="62"/>
                            <a:pt x="185" y="60"/>
                            <a:pt x="182" y="59"/>
                          </a:cubicBezTo>
                          <a:cubicBezTo>
                            <a:pt x="178" y="57"/>
                            <a:pt x="174" y="55"/>
                            <a:pt x="168" y="55"/>
                          </a:cubicBezTo>
                          <a:cubicBezTo>
                            <a:pt x="164" y="55"/>
                            <a:pt x="160" y="56"/>
                            <a:pt x="155" y="58"/>
                          </a:cubicBezTo>
                          <a:cubicBezTo>
                            <a:pt x="142" y="71"/>
                            <a:pt x="128" y="81"/>
                            <a:pt x="114" y="90"/>
                          </a:cubicBezTo>
                          <a:cubicBezTo>
                            <a:pt x="96" y="101"/>
                            <a:pt x="80" y="112"/>
                            <a:pt x="67" y="130"/>
                          </a:cubicBezTo>
                          <a:cubicBezTo>
                            <a:pt x="64" y="134"/>
                            <a:pt x="61" y="140"/>
                            <a:pt x="58" y="147"/>
                          </a:cubicBezTo>
                          <a:cubicBezTo>
                            <a:pt x="55" y="153"/>
                            <a:pt x="52" y="160"/>
                            <a:pt x="49" y="166"/>
                          </a:cubicBezTo>
                          <a:cubicBezTo>
                            <a:pt x="46" y="170"/>
                            <a:pt x="43" y="175"/>
                            <a:pt x="40" y="178"/>
                          </a:cubicBezTo>
                          <a:cubicBezTo>
                            <a:pt x="34" y="187"/>
                            <a:pt x="29" y="195"/>
                            <a:pt x="31" y="197"/>
                          </a:cubicBezTo>
                          <a:cubicBezTo>
                            <a:pt x="39" y="203"/>
                            <a:pt x="42" y="203"/>
                            <a:pt x="46" y="202"/>
                          </a:cubicBezTo>
                          <a:cubicBezTo>
                            <a:pt x="48" y="202"/>
                            <a:pt x="51" y="202"/>
                            <a:pt x="54" y="203"/>
                          </a:cubicBezTo>
                          <a:cubicBezTo>
                            <a:pt x="56" y="202"/>
                            <a:pt x="57" y="202"/>
                            <a:pt x="58" y="202"/>
                          </a:cubicBezTo>
                          <a:cubicBezTo>
                            <a:pt x="66" y="202"/>
                            <a:pt x="68" y="215"/>
                            <a:pt x="68" y="215"/>
                          </a:cubicBezTo>
                          <a:cubicBezTo>
                            <a:pt x="68" y="216"/>
                            <a:pt x="67" y="216"/>
                            <a:pt x="67" y="217"/>
                          </a:cubicBezTo>
                          <a:cubicBezTo>
                            <a:pt x="66" y="217"/>
                            <a:pt x="66" y="219"/>
                            <a:pt x="65" y="221"/>
                          </a:cubicBezTo>
                          <a:cubicBezTo>
                            <a:pt x="65" y="223"/>
                            <a:pt x="64" y="226"/>
                            <a:pt x="60" y="226"/>
                          </a:cubicBezTo>
                          <a:cubicBezTo>
                            <a:pt x="57" y="226"/>
                            <a:pt x="55" y="225"/>
                            <a:pt x="51" y="224"/>
                          </a:cubicBezTo>
                          <a:cubicBezTo>
                            <a:pt x="48" y="229"/>
                            <a:pt x="44" y="231"/>
                            <a:pt x="40" y="231"/>
                          </a:cubicBezTo>
                          <a:cubicBezTo>
                            <a:pt x="36" y="231"/>
                            <a:pt x="32" y="229"/>
                            <a:pt x="26" y="226"/>
                          </a:cubicBezTo>
                          <a:cubicBezTo>
                            <a:pt x="26" y="226"/>
                            <a:pt x="25" y="226"/>
                            <a:pt x="25" y="226"/>
                          </a:cubicBezTo>
                          <a:cubicBezTo>
                            <a:pt x="25" y="226"/>
                            <a:pt x="25" y="230"/>
                            <a:pt x="26" y="232"/>
                          </a:cubicBezTo>
                          <a:cubicBezTo>
                            <a:pt x="26" y="237"/>
                            <a:pt x="27" y="244"/>
                            <a:pt x="25" y="251"/>
                          </a:cubicBezTo>
                          <a:cubicBezTo>
                            <a:pt x="23" y="257"/>
                            <a:pt x="18" y="261"/>
                            <a:pt x="13" y="265"/>
                          </a:cubicBezTo>
                          <a:cubicBezTo>
                            <a:pt x="7" y="270"/>
                            <a:pt x="0" y="275"/>
                            <a:pt x="0" y="286"/>
                          </a:cubicBezTo>
                          <a:cubicBezTo>
                            <a:pt x="0" y="286"/>
                            <a:pt x="0" y="287"/>
                            <a:pt x="0" y="288"/>
                          </a:cubicBezTo>
                          <a:cubicBezTo>
                            <a:pt x="2" y="288"/>
                            <a:pt x="4" y="289"/>
                            <a:pt x="5" y="289"/>
                          </a:cubicBezTo>
                          <a:cubicBezTo>
                            <a:pt x="5" y="289"/>
                            <a:pt x="5" y="289"/>
                            <a:pt x="6" y="289"/>
                          </a:cubicBezTo>
                          <a:cubicBezTo>
                            <a:pt x="15" y="289"/>
                            <a:pt x="34" y="300"/>
                            <a:pt x="34" y="310"/>
                          </a:cubicBezTo>
                          <a:cubicBezTo>
                            <a:pt x="34" y="315"/>
                            <a:pt x="32" y="318"/>
                            <a:pt x="31" y="319"/>
                          </a:cubicBezTo>
                          <a:cubicBezTo>
                            <a:pt x="30" y="320"/>
                            <a:pt x="29" y="321"/>
                            <a:pt x="29" y="322"/>
                          </a:cubicBezTo>
                          <a:cubicBezTo>
                            <a:pt x="29" y="322"/>
                            <a:pt x="29" y="322"/>
                            <a:pt x="29" y="322"/>
                          </a:cubicBezTo>
                          <a:cubicBezTo>
                            <a:pt x="28" y="324"/>
                            <a:pt x="28" y="325"/>
                            <a:pt x="29" y="326"/>
                          </a:cubicBezTo>
                          <a:cubicBezTo>
                            <a:pt x="29" y="328"/>
                            <a:pt x="29" y="329"/>
                            <a:pt x="29" y="331"/>
                          </a:cubicBezTo>
                          <a:cubicBezTo>
                            <a:pt x="28" y="335"/>
                            <a:pt x="25" y="338"/>
                            <a:pt x="23" y="341"/>
                          </a:cubicBezTo>
                          <a:cubicBezTo>
                            <a:pt x="19" y="346"/>
                            <a:pt x="16" y="350"/>
                            <a:pt x="16" y="356"/>
                          </a:cubicBezTo>
                          <a:cubicBezTo>
                            <a:pt x="16" y="360"/>
                            <a:pt x="18" y="361"/>
                            <a:pt x="21" y="361"/>
                          </a:cubicBezTo>
                          <a:cubicBezTo>
                            <a:pt x="22" y="361"/>
                            <a:pt x="23" y="361"/>
                            <a:pt x="24" y="361"/>
                          </a:cubicBezTo>
                          <a:cubicBezTo>
                            <a:pt x="24" y="361"/>
                            <a:pt x="25" y="361"/>
                            <a:pt x="25" y="362"/>
                          </a:cubicBezTo>
                          <a:cubicBezTo>
                            <a:pt x="26" y="364"/>
                            <a:pt x="26" y="366"/>
                            <a:pt x="26" y="368"/>
                          </a:cubicBezTo>
                          <a:cubicBezTo>
                            <a:pt x="26" y="369"/>
                            <a:pt x="26" y="369"/>
                            <a:pt x="26" y="370"/>
                          </a:cubicBezTo>
                          <a:cubicBezTo>
                            <a:pt x="26" y="371"/>
                            <a:pt x="31" y="375"/>
                            <a:pt x="36" y="375"/>
                          </a:cubicBezTo>
                          <a:cubicBezTo>
                            <a:pt x="38" y="375"/>
                            <a:pt x="40" y="375"/>
                            <a:pt x="42" y="374"/>
                          </a:cubicBezTo>
                          <a:cubicBezTo>
                            <a:pt x="43" y="373"/>
                            <a:pt x="45" y="373"/>
                            <a:pt x="48" y="373"/>
                          </a:cubicBezTo>
                          <a:cubicBezTo>
                            <a:pt x="55" y="373"/>
                            <a:pt x="57" y="378"/>
                            <a:pt x="58" y="381"/>
                          </a:cubicBezTo>
                          <a:cubicBezTo>
                            <a:pt x="60" y="385"/>
                            <a:pt x="60" y="387"/>
                            <a:pt x="63" y="387"/>
                          </a:cubicBezTo>
                          <a:cubicBezTo>
                            <a:pt x="65" y="386"/>
                            <a:pt x="66" y="386"/>
                            <a:pt x="67" y="385"/>
                          </a:cubicBezTo>
                          <a:cubicBezTo>
                            <a:pt x="68" y="384"/>
                            <a:pt x="68" y="384"/>
                            <a:pt x="70" y="383"/>
                          </a:cubicBezTo>
                          <a:cubicBezTo>
                            <a:pt x="70" y="383"/>
                            <a:pt x="70" y="383"/>
                            <a:pt x="70" y="383"/>
                          </a:cubicBezTo>
                          <a:cubicBezTo>
                            <a:pt x="71" y="383"/>
                            <a:pt x="71" y="383"/>
                            <a:pt x="71" y="383"/>
                          </a:cubicBezTo>
                          <a:cubicBezTo>
                            <a:pt x="72" y="384"/>
                            <a:pt x="73" y="386"/>
                            <a:pt x="74" y="387"/>
                          </a:cubicBezTo>
                          <a:cubicBezTo>
                            <a:pt x="77" y="390"/>
                            <a:pt x="79" y="392"/>
                            <a:pt x="84" y="392"/>
                          </a:cubicBezTo>
                          <a:cubicBezTo>
                            <a:pt x="89" y="392"/>
                            <a:pt x="91" y="391"/>
                            <a:pt x="93" y="389"/>
                          </a:cubicBezTo>
                          <a:cubicBezTo>
                            <a:pt x="95" y="388"/>
                            <a:pt x="96" y="386"/>
                            <a:pt x="98" y="385"/>
                          </a:cubicBezTo>
                          <a:cubicBezTo>
                            <a:pt x="100" y="385"/>
                            <a:pt x="102" y="385"/>
                            <a:pt x="103" y="385"/>
                          </a:cubicBezTo>
                          <a:cubicBezTo>
                            <a:pt x="105" y="386"/>
                            <a:pt x="106" y="386"/>
                            <a:pt x="108" y="385"/>
                          </a:cubicBezTo>
                          <a:cubicBezTo>
                            <a:pt x="110" y="385"/>
                            <a:pt x="113" y="382"/>
                            <a:pt x="115" y="381"/>
                          </a:cubicBezTo>
                          <a:cubicBezTo>
                            <a:pt x="116" y="379"/>
                            <a:pt x="117" y="379"/>
                            <a:pt x="118" y="378"/>
                          </a:cubicBezTo>
                          <a:cubicBezTo>
                            <a:pt x="122" y="376"/>
                            <a:pt x="125" y="375"/>
                            <a:pt x="128" y="375"/>
                          </a:cubicBezTo>
                          <a:cubicBezTo>
                            <a:pt x="132" y="374"/>
                            <a:pt x="135" y="374"/>
                            <a:pt x="138" y="371"/>
                          </a:cubicBezTo>
                          <a:cubicBezTo>
                            <a:pt x="139" y="370"/>
                            <a:pt x="139" y="369"/>
                            <a:pt x="139" y="367"/>
                          </a:cubicBezTo>
                          <a:cubicBezTo>
                            <a:pt x="139" y="366"/>
                            <a:pt x="139" y="365"/>
                            <a:pt x="139" y="364"/>
                          </a:cubicBezTo>
                          <a:cubicBezTo>
                            <a:pt x="139" y="364"/>
                            <a:pt x="139" y="364"/>
                            <a:pt x="140" y="364"/>
                          </a:cubicBezTo>
                          <a:cubicBezTo>
                            <a:pt x="139" y="361"/>
                            <a:pt x="139" y="359"/>
                            <a:pt x="139" y="357"/>
                          </a:cubicBezTo>
                          <a:cubicBezTo>
                            <a:pt x="139" y="349"/>
                            <a:pt x="141" y="348"/>
                            <a:pt x="145" y="346"/>
                          </a:cubicBezTo>
                          <a:cubicBezTo>
                            <a:pt x="147" y="346"/>
                            <a:pt x="148" y="345"/>
                            <a:pt x="150" y="344"/>
                          </a:cubicBezTo>
                          <a:cubicBezTo>
                            <a:pt x="151" y="343"/>
                            <a:pt x="151" y="343"/>
                            <a:pt x="151" y="341"/>
                          </a:cubicBezTo>
                          <a:cubicBezTo>
                            <a:pt x="150" y="339"/>
                            <a:pt x="150" y="338"/>
                            <a:pt x="151" y="336"/>
                          </a:cubicBezTo>
                          <a:cubicBezTo>
                            <a:pt x="151" y="336"/>
                            <a:pt x="151" y="336"/>
                            <a:pt x="151" y="336"/>
                          </a:cubicBezTo>
                          <a:cubicBezTo>
                            <a:pt x="154" y="334"/>
                            <a:pt x="156" y="333"/>
                            <a:pt x="158" y="331"/>
                          </a:cubicBezTo>
                          <a:cubicBezTo>
                            <a:pt x="161" y="328"/>
                            <a:pt x="165" y="326"/>
                            <a:pt x="167" y="322"/>
                          </a:cubicBezTo>
                          <a:cubicBezTo>
                            <a:pt x="175" y="310"/>
                            <a:pt x="185" y="305"/>
                            <a:pt x="198" y="301"/>
                          </a:cubicBezTo>
                          <a:cubicBezTo>
                            <a:pt x="200" y="301"/>
                            <a:pt x="201" y="300"/>
                            <a:pt x="202" y="298"/>
                          </a:cubicBezTo>
                          <a:cubicBezTo>
                            <a:pt x="204" y="296"/>
                            <a:pt x="206" y="294"/>
                            <a:pt x="210" y="294"/>
                          </a:cubicBezTo>
                          <a:cubicBezTo>
                            <a:pt x="214" y="294"/>
                            <a:pt x="215" y="300"/>
                            <a:pt x="217" y="305"/>
                          </a:cubicBezTo>
                          <a:cubicBezTo>
                            <a:pt x="218" y="312"/>
                            <a:pt x="219" y="317"/>
                            <a:pt x="224" y="317"/>
                          </a:cubicBezTo>
                          <a:cubicBezTo>
                            <a:pt x="226" y="317"/>
                            <a:pt x="230" y="314"/>
                            <a:pt x="233" y="312"/>
                          </a:cubicBezTo>
                          <a:cubicBezTo>
                            <a:pt x="234" y="311"/>
                            <a:pt x="234" y="310"/>
                            <a:pt x="235" y="310"/>
                          </a:cubicBezTo>
                          <a:cubicBezTo>
                            <a:pt x="238" y="308"/>
                            <a:pt x="243" y="308"/>
                            <a:pt x="247" y="307"/>
                          </a:cubicBezTo>
                          <a:cubicBezTo>
                            <a:pt x="256" y="306"/>
                            <a:pt x="262" y="305"/>
                            <a:pt x="262" y="298"/>
                          </a:cubicBezTo>
                          <a:lnTo>
                            <a:pt x="262" y="290"/>
                          </a:lnTo>
                          <a:cubicBezTo>
                            <a:pt x="262" y="283"/>
                            <a:pt x="264" y="279"/>
                            <a:pt x="266" y="274"/>
                          </a:cubicBezTo>
                          <a:cubicBezTo>
                            <a:pt x="267" y="272"/>
                            <a:pt x="268" y="270"/>
                            <a:pt x="269" y="268"/>
                          </a:cubicBezTo>
                          <a:cubicBezTo>
                            <a:pt x="269" y="266"/>
                            <a:pt x="269" y="264"/>
                            <a:pt x="269" y="262"/>
                          </a:cubicBezTo>
                          <a:cubicBezTo>
                            <a:pt x="270" y="258"/>
                            <a:pt x="270" y="254"/>
                            <a:pt x="273" y="251"/>
                          </a:cubicBezTo>
                          <a:cubicBezTo>
                            <a:pt x="273" y="251"/>
                            <a:pt x="274" y="251"/>
                            <a:pt x="274" y="251"/>
                          </a:cubicBezTo>
                          <a:cubicBezTo>
                            <a:pt x="275" y="251"/>
                            <a:pt x="275" y="252"/>
                            <a:pt x="276" y="252"/>
                          </a:cubicBezTo>
                          <a:cubicBezTo>
                            <a:pt x="277" y="253"/>
                            <a:pt x="278" y="254"/>
                            <a:pt x="280" y="254"/>
                          </a:cubicBezTo>
                          <a:cubicBezTo>
                            <a:pt x="282" y="254"/>
                            <a:pt x="283" y="253"/>
                            <a:pt x="285" y="252"/>
                          </a:cubicBezTo>
                          <a:cubicBezTo>
                            <a:pt x="286" y="251"/>
                            <a:pt x="288" y="250"/>
                            <a:pt x="290" y="250"/>
                          </a:cubicBezTo>
                          <a:cubicBezTo>
                            <a:pt x="288" y="243"/>
                            <a:pt x="287" y="235"/>
                            <a:pt x="285" y="226"/>
                          </a:cubicBezTo>
                          <a:cubicBezTo>
                            <a:pt x="284" y="220"/>
                            <a:pt x="283" y="215"/>
                            <a:pt x="282" y="209"/>
                          </a:cubicBezTo>
                          <a:cubicBezTo>
                            <a:pt x="281" y="205"/>
                            <a:pt x="285" y="201"/>
                            <a:pt x="289" y="197"/>
                          </a:cubicBezTo>
                          <a:cubicBezTo>
                            <a:pt x="294" y="192"/>
                            <a:pt x="300" y="188"/>
                            <a:pt x="300" y="182"/>
                          </a:cubicBezTo>
                          <a:cubicBezTo>
                            <a:pt x="300" y="176"/>
                            <a:pt x="296" y="168"/>
                            <a:pt x="284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2" name="Freeform 1190">
                      <a:extLst>
                        <a:ext uri="{FF2B5EF4-FFF2-40B4-BE49-F238E27FC236}">
                          <a16:creationId xmlns:a16="http://schemas.microsoft.com/office/drawing/2014/main" id="{F298DC9E-FBA8-7D98-5A39-86F147DB33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5509" y="4442668"/>
                      <a:ext cx="58264" cy="90214"/>
                    </a:xfrm>
                    <a:custGeom>
                      <a:avLst/>
                      <a:gdLst>
                        <a:gd name="T0" fmla="*/ 125 w 136"/>
                        <a:gd name="T1" fmla="*/ 163 h 211"/>
                        <a:gd name="T2" fmla="*/ 116 w 136"/>
                        <a:gd name="T3" fmla="*/ 154 h 211"/>
                        <a:gd name="T4" fmla="*/ 104 w 136"/>
                        <a:gd name="T5" fmla="*/ 146 h 211"/>
                        <a:gd name="T6" fmla="*/ 104 w 136"/>
                        <a:gd name="T7" fmla="*/ 129 h 211"/>
                        <a:gd name="T8" fmla="*/ 109 w 136"/>
                        <a:gd name="T9" fmla="*/ 121 h 211"/>
                        <a:gd name="T10" fmla="*/ 116 w 136"/>
                        <a:gd name="T11" fmla="*/ 118 h 211"/>
                        <a:gd name="T12" fmla="*/ 111 w 136"/>
                        <a:gd name="T13" fmla="*/ 116 h 211"/>
                        <a:gd name="T14" fmla="*/ 85 w 136"/>
                        <a:gd name="T15" fmla="*/ 91 h 211"/>
                        <a:gd name="T16" fmla="*/ 84 w 136"/>
                        <a:gd name="T17" fmla="*/ 84 h 211"/>
                        <a:gd name="T18" fmla="*/ 86 w 136"/>
                        <a:gd name="T19" fmla="*/ 72 h 211"/>
                        <a:gd name="T20" fmla="*/ 94 w 136"/>
                        <a:gd name="T21" fmla="*/ 60 h 211"/>
                        <a:gd name="T22" fmla="*/ 76 w 136"/>
                        <a:gd name="T23" fmla="*/ 48 h 211"/>
                        <a:gd name="T24" fmla="*/ 61 w 136"/>
                        <a:gd name="T25" fmla="*/ 38 h 211"/>
                        <a:gd name="T26" fmla="*/ 51 w 136"/>
                        <a:gd name="T27" fmla="*/ 16 h 211"/>
                        <a:gd name="T28" fmla="*/ 52 w 136"/>
                        <a:gd name="T29" fmla="*/ 15 h 211"/>
                        <a:gd name="T30" fmla="*/ 57 w 136"/>
                        <a:gd name="T31" fmla="*/ 18 h 211"/>
                        <a:gd name="T32" fmla="*/ 64 w 136"/>
                        <a:gd name="T33" fmla="*/ 21 h 211"/>
                        <a:gd name="T34" fmla="*/ 65 w 136"/>
                        <a:gd name="T35" fmla="*/ 20 h 211"/>
                        <a:gd name="T36" fmla="*/ 65 w 136"/>
                        <a:gd name="T37" fmla="*/ 10 h 211"/>
                        <a:gd name="T38" fmla="*/ 46 w 136"/>
                        <a:gd name="T39" fmla="*/ 7 h 211"/>
                        <a:gd name="T40" fmla="*/ 46 w 136"/>
                        <a:gd name="T41" fmla="*/ 7 h 211"/>
                        <a:gd name="T42" fmla="*/ 45 w 136"/>
                        <a:gd name="T43" fmla="*/ 7 h 211"/>
                        <a:gd name="T44" fmla="*/ 28 w 136"/>
                        <a:gd name="T45" fmla="*/ 0 h 211"/>
                        <a:gd name="T46" fmla="*/ 28 w 136"/>
                        <a:gd name="T47" fmla="*/ 1 h 211"/>
                        <a:gd name="T48" fmla="*/ 20 w 136"/>
                        <a:gd name="T49" fmla="*/ 16 h 211"/>
                        <a:gd name="T50" fmla="*/ 15 w 136"/>
                        <a:gd name="T51" fmla="*/ 19 h 211"/>
                        <a:gd name="T52" fmla="*/ 5 w 136"/>
                        <a:gd name="T53" fmla="*/ 30 h 211"/>
                        <a:gd name="T54" fmla="*/ 12 w 136"/>
                        <a:gd name="T55" fmla="*/ 47 h 211"/>
                        <a:gd name="T56" fmla="*/ 17 w 136"/>
                        <a:gd name="T57" fmla="*/ 60 h 211"/>
                        <a:gd name="T58" fmla="*/ 15 w 136"/>
                        <a:gd name="T59" fmla="*/ 68 h 211"/>
                        <a:gd name="T60" fmla="*/ 13 w 136"/>
                        <a:gd name="T61" fmla="*/ 76 h 211"/>
                        <a:gd name="T62" fmla="*/ 17 w 136"/>
                        <a:gd name="T63" fmla="*/ 90 h 211"/>
                        <a:gd name="T64" fmla="*/ 21 w 136"/>
                        <a:gd name="T65" fmla="*/ 107 h 211"/>
                        <a:gd name="T66" fmla="*/ 5 w 136"/>
                        <a:gd name="T67" fmla="*/ 131 h 211"/>
                        <a:gd name="T68" fmla="*/ 3 w 136"/>
                        <a:gd name="T69" fmla="*/ 132 h 211"/>
                        <a:gd name="T70" fmla="*/ 0 w 136"/>
                        <a:gd name="T71" fmla="*/ 134 h 211"/>
                        <a:gd name="T72" fmla="*/ 51 w 136"/>
                        <a:gd name="T73" fmla="*/ 170 h 211"/>
                        <a:gd name="T74" fmla="*/ 103 w 136"/>
                        <a:gd name="T75" fmla="*/ 195 h 211"/>
                        <a:gd name="T76" fmla="*/ 136 w 136"/>
                        <a:gd name="T77" fmla="*/ 211 h 211"/>
                        <a:gd name="T78" fmla="*/ 125 w 136"/>
                        <a:gd name="T79" fmla="*/ 163 h 2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36" h="211">
                          <a:moveTo>
                            <a:pt x="125" y="163"/>
                          </a:moveTo>
                          <a:cubicBezTo>
                            <a:pt x="122" y="156"/>
                            <a:pt x="120" y="155"/>
                            <a:pt x="116" y="154"/>
                          </a:cubicBezTo>
                          <a:cubicBezTo>
                            <a:pt x="113" y="153"/>
                            <a:pt x="109" y="151"/>
                            <a:pt x="104" y="146"/>
                          </a:cubicBezTo>
                          <a:cubicBezTo>
                            <a:pt x="102" y="143"/>
                            <a:pt x="102" y="135"/>
                            <a:pt x="104" y="129"/>
                          </a:cubicBezTo>
                          <a:cubicBezTo>
                            <a:pt x="104" y="126"/>
                            <a:pt x="106" y="122"/>
                            <a:pt x="109" y="121"/>
                          </a:cubicBezTo>
                          <a:cubicBezTo>
                            <a:pt x="114" y="119"/>
                            <a:pt x="115" y="118"/>
                            <a:pt x="116" y="118"/>
                          </a:cubicBezTo>
                          <a:cubicBezTo>
                            <a:pt x="115" y="117"/>
                            <a:pt x="113" y="116"/>
                            <a:pt x="111" y="116"/>
                          </a:cubicBezTo>
                          <a:cubicBezTo>
                            <a:pt x="103" y="113"/>
                            <a:pt x="89" y="107"/>
                            <a:pt x="85" y="91"/>
                          </a:cubicBezTo>
                          <a:cubicBezTo>
                            <a:pt x="85" y="88"/>
                            <a:pt x="84" y="86"/>
                            <a:pt x="84" y="84"/>
                          </a:cubicBezTo>
                          <a:cubicBezTo>
                            <a:pt x="82" y="78"/>
                            <a:pt x="82" y="77"/>
                            <a:pt x="86" y="72"/>
                          </a:cubicBezTo>
                          <a:cubicBezTo>
                            <a:pt x="92" y="68"/>
                            <a:pt x="94" y="63"/>
                            <a:pt x="94" y="60"/>
                          </a:cubicBezTo>
                          <a:cubicBezTo>
                            <a:pt x="93" y="54"/>
                            <a:pt x="84" y="51"/>
                            <a:pt x="76" y="48"/>
                          </a:cubicBezTo>
                          <a:cubicBezTo>
                            <a:pt x="69" y="45"/>
                            <a:pt x="63" y="42"/>
                            <a:pt x="61" y="38"/>
                          </a:cubicBezTo>
                          <a:cubicBezTo>
                            <a:pt x="50" y="20"/>
                            <a:pt x="50" y="18"/>
                            <a:pt x="51" y="16"/>
                          </a:cubicBezTo>
                          <a:cubicBezTo>
                            <a:pt x="51" y="16"/>
                            <a:pt x="52" y="15"/>
                            <a:pt x="52" y="15"/>
                          </a:cubicBezTo>
                          <a:cubicBezTo>
                            <a:pt x="53" y="15"/>
                            <a:pt x="55" y="16"/>
                            <a:pt x="57" y="18"/>
                          </a:cubicBezTo>
                          <a:cubicBezTo>
                            <a:pt x="59" y="19"/>
                            <a:pt x="62" y="21"/>
                            <a:pt x="64" y="21"/>
                          </a:cubicBezTo>
                          <a:cubicBezTo>
                            <a:pt x="64" y="21"/>
                            <a:pt x="65" y="21"/>
                            <a:pt x="65" y="20"/>
                          </a:cubicBezTo>
                          <a:cubicBezTo>
                            <a:pt x="65" y="20"/>
                            <a:pt x="66" y="17"/>
                            <a:pt x="65" y="10"/>
                          </a:cubicBezTo>
                          <a:cubicBezTo>
                            <a:pt x="60" y="7"/>
                            <a:pt x="54" y="5"/>
                            <a:pt x="46" y="7"/>
                          </a:cubicBezTo>
                          <a:lnTo>
                            <a:pt x="46" y="7"/>
                          </a:lnTo>
                          <a:lnTo>
                            <a:pt x="45" y="7"/>
                          </a:lnTo>
                          <a:cubicBezTo>
                            <a:pt x="37" y="5"/>
                            <a:pt x="32" y="4"/>
                            <a:pt x="28" y="0"/>
                          </a:cubicBezTo>
                          <a:cubicBezTo>
                            <a:pt x="28" y="1"/>
                            <a:pt x="28" y="1"/>
                            <a:pt x="28" y="1"/>
                          </a:cubicBezTo>
                          <a:cubicBezTo>
                            <a:pt x="26" y="7"/>
                            <a:pt x="24" y="13"/>
                            <a:pt x="20" y="16"/>
                          </a:cubicBezTo>
                          <a:cubicBezTo>
                            <a:pt x="19" y="17"/>
                            <a:pt x="17" y="18"/>
                            <a:pt x="15" y="19"/>
                          </a:cubicBezTo>
                          <a:cubicBezTo>
                            <a:pt x="10" y="21"/>
                            <a:pt x="5" y="24"/>
                            <a:pt x="5" y="30"/>
                          </a:cubicBezTo>
                          <a:cubicBezTo>
                            <a:pt x="5" y="37"/>
                            <a:pt x="9" y="42"/>
                            <a:pt x="12" y="47"/>
                          </a:cubicBezTo>
                          <a:cubicBezTo>
                            <a:pt x="15" y="52"/>
                            <a:pt x="17" y="56"/>
                            <a:pt x="17" y="60"/>
                          </a:cubicBezTo>
                          <a:cubicBezTo>
                            <a:pt x="17" y="63"/>
                            <a:pt x="16" y="66"/>
                            <a:pt x="15" y="68"/>
                          </a:cubicBezTo>
                          <a:cubicBezTo>
                            <a:pt x="14" y="70"/>
                            <a:pt x="13" y="73"/>
                            <a:pt x="13" y="76"/>
                          </a:cubicBezTo>
                          <a:cubicBezTo>
                            <a:pt x="13" y="82"/>
                            <a:pt x="15" y="86"/>
                            <a:pt x="17" y="90"/>
                          </a:cubicBezTo>
                          <a:cubicBezTo>
                            <a:pt x="19" y="95"/>
                            <a:pt x="21" y="100"/>
                            <a:pt x="21" y="107"/>
                          </a:cubicBezTo>
                          <a:cubicBezTo>
                            <a:pt x="21" y="114"/>
                            <a:pt x="12" y="124"/>
                            <a:pt x="5" y="131"/>
                          </a:cubicBezTo>
                          <a:lnTo>
                            <a:pt x="3" y="132"/>
                          </a:lnTo>
                          <a:lnTo>
                            <a:pt x="0" y="134"/>
                          </a:lnTo>
                          <a:cubicBezTo>
                            <a:pt x="4" y="138"/>
                            <a:pt x="26" y="160"/>
                            <a:pt x="51" y="170"/>
                          </a:cubicBezTo>
                          <a:cubicBezTo>
                            <a:pt x="64" y="176"/>
                            <a:pt x="84" y="185"/>
                            <a:pt x="103" y="195"/>
                          </a:cubicBezTo>
                          <a:cubicBezTo>
                            <a:pt x="115" y="201"/>
                            <a:pt x="126" y="207"/>
                            <a:pt x="136" y="211"/>
                          </a:cubicBezTo>
                          <a:cubicBezTo>
                            <a:pt x="135" y="191"/>
                            <a:pt x="131" y="176"/>
                            <a:pt x="125" y="16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3" name="Freeform 1191">
                      <a:extLst>
                        <a:ext uri="{FF2B5EF4-FFF2-40B4-BE49-F238E27FC236}">
                          <a16:creationId xmlns:a16="http://schemas.microsoft.com/office/drawing/2014/main" id="{A068B454-7832-7142-55E2-C070C61E49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666325"/>
                      <a:ext cx="3759" cy="13157"/>
                    </a:xfrm>
                    <a:custGeom>
                      <a:avLst/>
                      <a:gdLst>
                        <a:gd name="T0" fmla="*/ 0 w 11"/>
                        <a:gd name="T1" fmla="*/ 12 h 35"/>
                        <a:gd name="T2" fmla="*/ 1 w 11"/>
                        <a:gd name="T3" fmla="*/ 17 h 35"/>
                        <a:gd name="T4" fmla="*/ 2 w 11"/>
                        <a:gd name="T5" fmla="*/ 17 h 35"/>
                        <a:gd name="T6" fmla="*/ 3 w 11"/>
                        <a:gd name="T7" fmla="*/ 23 h 35"/>
                        <a:gd name="T8" fmla="*/ 11 w 11"/>
                        <a:gd name="T9" fmla="*/ 35 h 35"/>
                        <a:gd name="T10" fmla="*/ 11 w 11"/>
                        <a:gd name="T11" fmla="*/ 34 h 35"/>
                        <a:gd name="T12" fmla="*/ 7 w 11"/>
                        <a:gd name="T13" fmla="*/ 24 h 35"/>
                        <a:gd name="T14" fmla="*/ 7 w 11"/>
                        <a:gd name="T15" fmla="*/ 13 h 35"/>
                        <a:gd name="T16" fmla="*/ 10 w 11"/>
                        <a:gd name="T17" fmla="*/ 3 h 35"/>
                        <a:gd name="T18" fmla="*/ 10 w 11"/>
                        <a:gd name="T19" fmla="*/ 0 h 35"/>
                        <a:gd name="T20" fmla="*/ 0 w 11"/>
                        <a:gd name="T21" fmla="*/ 1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" h="35">
                          <a:moveTo>
                            <a:pt x="0" y="12"/>
                          </a:moveTo>
                          <a:cubicBezTo>
                            <a:pt x="0" y="15"/>
                            <a:pt x="1" y="15"/>
                            <a:pt x="1" y="17"/>
                          </a:cubicBezTo>
                          <a:cubicBezTo>
                            <a:pt x="1" y="17"/>
                            <a:pt x="2" y="17"/>
                            <a:pt x="2" y="17"/>
                          </a:cubicBezTo>
                          <a:cubicBezTo>
                            <a:pt x="2" y="19"/>
                            <a:pt x="3" y="21"/>
                            <a:pt x="3" y="23"/>
                          </a:cubicBezTo>
                          <a:cubicBezTo>
                            <a:pt x="4" y="30"/>
                            <a:pt x="6" y="34"/>
                            <a:pt x="11" y="35"/>
                          </a:cubicBezTo>
                          <a:lnTo>
                            <a:pt x="11" y="34"/>
                          </a:lnTo>
                          <a:cubicBezTo>
                            <a:pt x="10" y="32"/>
                            <a:pt x="7" y="28"/>
                            <a:pt x="7" y="24"/>
                          </a:cubicBezTo>
                          <a:lnTo>
                            <a:pt x="7" y="13"/>
                          </a:lnTo>
                          <a:cubicBezTo>
                            <a:pt x="7" y="10"/>
                            <a:pt x="9" y="5"/>
                            <a:pt x="10" y="3"/>
                          </a:cubicBezTo>
                          <a:lnTo>
                            <a:pt x="10" y="0"/>
                          </a:lnTo>
                          <a:cubicBezTo>
                            <a:pt x="4" y="2"/>
                            <a:pt x="0" y="6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8" name="Freeform 1192">
                      <a:extLst>
                        <a:ext uri="{FF2B5EF4-FFF2-40B4-BE49-F238E27FC236}">
                          <a16:creationId xmlns:a16="http://schemas.microsoft.com/office/drawing/2014/main" id="{A3552A3B-0633-F59E-1F5D-EF851B9FD0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640012"/>
                      <a:ext cx="3759" cy="22554"/>
                    </a:xfrm>
                    <a:custGeom>
                      <a:avLst/>
                      <a:gdLst>
                        <a:gd name="T0" fmla="*/ 7 w 12"/>
                        <a:gd name="T1" fmla="*/ 54 h 54"/>
                        <a:gd name="T2" fmla="*/ 8 w 12"/>
                        <a:gd name="T3" fmla="*/ 51 h 54"/>
                        <a:gd name="T4" fmla="*/ 9 w 12"/>
                        <a:gd name="T5" fmla="*/ 46 h 54"/>
                        <a:gd name="T6" fmla="*/ 7 w 12"/>
                        <a:gd name="T7" fmla="*/ 41 h 54"/>
                        <a:gd name="T8" fmla="*/ 6 w 12"/>
                        <a:gd name="T9" fmla="*/ 35 h 54"/>
                        <a:gd name="T10" fmla="*/ 8 w 12"/>
                        <a:gd name="T11" fmla="*/ 30 h 54"/>
                        <a:gd name="T12" fmla="*/ 10 w 12"/>
                        <a:gd name="T13" fmla="*/ 27 h 54"/>
                        <a:gd name="T14" fmla="*/ 10 w 12"/>
                        <a:gd name="T15" fmla="*/ 22 h 54"/>
                        <a:gd name="T16" fmla="*/ 9 w 12"/>
                        <a:gd name="T17" fmla="*/ 15 h 54"/>
                        <a:gd name="T18" fmla="*/ 10 w 12"/>
                        <a:gd name="T19" fmla="*/ 9 h 54"/>
                        <a:gd name="T20" fmla="*/ 12 w 12"/>
                        <a:gd name="T21" fmla="*/ 4 h 54"/>
                        <a:gd name="T22" fmla="*/ 10 w 12"/>
                        <a:gd name="T23" fmla="*/ 0 h 54"/>
                        <a:gd name="T24" fmla="*/ 7 w 12"/>
                        <a:gd name="T25" fmla="*/ 6 h 54"/>
                        <a:gd name="T26" fmla="*/ 0 w 12"/>
                        <a:gd name="T27" fmla="*/ 15 h 54"/>
                        <a:gd name="T28" fmla="*/ 0 w 12"/>
                        <a:gd name="T29" fmla="*/ 16 h 54"/>
                        <a:gd name="T30" fmla="*/ 1 w 12"/>
                        <a:gd name="T31" fmla="*/ 20 h 54"/>
                        <a:gd name="T32" fmla="*/ 2 w 12"/>
                        <a:gd name="T33" fmla="*/ 23 h 54"/>
                        <a:gd name="T34" fmla="*/ 2 w 12"/>
                        <a:gd name="T35" fmla="*/ 35 h 54"/>
                        <a:gd name="T36" fmla="*/ 2 w 12"/>
                        <a:gd name="T37" fmla="*/ 39 h 54"/>
                        <a:gd name="T38" fmla="*/ 3 w 12"/>
                        <a:gd name="T39" fmla="*/ 44 h 54"/>
                        <a:gd name="T40" fmla="*/ 3 w 12"/>
                        <a:gd name="T41" fmla="*/ 44 h 54"/>
                        <a:gd name="T42" fmla="*/ 6 w 12"/>
                        <a:gd name="T43" fmla="*/ 47 h 54"/>
                        <a:gd name="T44" fmla="*/ 6 w 12"/>
                        <a:gd name="T45" fmla="*/ 49 h 54"/>
                        <a:gd name="T46" fmla="*/ 7 w 12"/>
                        <a:gd name="T47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2" h="54">
                          <a:moveTo>
                            <a:pt x="7" y="54"/>
                          </a:moveTo>
                          <a:cubicBezTo>
                            <a:pt x="7" y="53"/>
                            <a:pt x="7" y="52"/>
                            <a:pt x="8" y="51"/>
                          </a:cubicBezTo>
                          <a:cubicBezTo>
                            <a:pt x="8" y="49"/>
                            <a:pt x="9" y="48"/>
                            <a:pt x="9" y="46"/>
                          </a:cubicBezTo>
                          <a:cubicBezTo>
                            <a:pt x="9" y="44"/>
                            <a:pt x="8" y="42"/>
                            <a:pt x="7" y="41"/>
                          </a:cubicBezTo>
                          <a:cubicBezTo>
                            <a:pt x="6" y="39"/>
                            <a:pt x="6" y="37"/>
                            <a:pt x="6" y="35"/>
                          </a:cubicBezTo>
                          <a:cubicBezTo>
                            <a:pt x="6" y="33"/>
                            <a:pt x="7" y="31"/>
                            <a:pt x="8" y="30"/>
                          </a:cubicBezTo>
                          <a:cubicBezTo>
                            <a:pt x="9" y="29"/>
                            <a:pt x="10" y="28"/>
                            <a:pt x="10" y="27"/>
                          </a:cubicBezTo>
                          <a:cubicBezTo>
                            <a:pt x="10" y="25"/>
                            <a:pt x="10" y="23"/>
                            <a:pt x="10" y="22"/>
                          </a:cubicBezTo>
                          <a:cubicBezTo>
                            <a:pt x="9" y="20"/>
                            <a:pt x="9" y="18"/>
                            <a:pt x="9" y="15"/>
                          </a:cubicBezTo>
                          <a:cubicBezTo>
                            <a:pt x="9" y="12"/>
                            <a:pt x="10" y="11"/>
                            <a:pt x="10" y="9"/>
                          </a:cubicBezTo>
                          <a:cubicBezTo>
                            <a:pt x="11" y="8"/>
                            <a:pt x="12" y="7"/>
                            <a:pt x="12" y="4"/>
                          </a:cubicBezTo>
                          <a:cubicBezTo>
                            <a:pt x="12" y="3"/>
                            <a:pt x="10" y="0"/>
                            <a:pt x="10" y="0"/>
                          </a:cubicBezTo>
                          <a:cubicBezTo>
                            <a:pt x="8" y="0"/>
                            <a:pt x="8" y="2"/>
                            <a:pt x="7" y="6"/>
                          </a:cubicBezTo>
                          <a:cubicBezTo>
                            <a:pt x="6" y="9"/>
                            <a:pt x="5" y="14"/>
                            <a:pt x="0" y="15"/>
                          </a:cubicBezTo>
                          <a:lnTo>
                            <a:pt x="0" y="16"/>
                          </a:lnTo>
                          <a:cubicBezTo>
                            <a:pt x="0" y="17"/>
                            <a:pt x="0" y="18"/>
                            <a:pt x="1" y="20"/>
                          </a:cubicBezTo>
                          <a:cubicBezTo>
                            <a:pt x="1" y="21"/>
                            <a:pt x="2" y="22"/>
                            <a:pt x="2" y="23"/>
                          </a:cubicBezTo>
                          <a:lnTo>
                            <a:pt x="2" y="35"/>
                          </a:lnTo>
                          <a:cubicBezTo>
                            <a:pt x="2" y="36"/>
                            <a:pt x="2" y="37"/>
                            <a:pt x="2" y="39"/>
                          </a:cubicBezTo>
                          <a:cubicBezTo>
                            <a:pt x="2" y="41"/>
                            <a:pt x="2" y="43"/>
                            <a:pt x="3" y="44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cubicBezTo>
                            <a:pt x="4" y="44"/>
                            <a:pt x="6" y="45"/>
                            <a:pt x="6" y="47"/>
                          </a:cubicBezTo>
                          <a:cubicBezTo>
                            <a:pt x="6" y="48"/>
                            <a:pt x="6" y="49"/>
                            <a:pt x="6" y="49"/>
                          </a:cubicBezTo>
                          <a:cubicBezTo>
                            <a:pt x="6" y="51"/>
                            <a:pt x="6" y="53"/>
                            <a:pt x="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9" name="Freeform 1193">
                      <a:extLst>
                        <a:ext uri="{FF2B5EF4-FFF2-40B4-BE49-F238E27FC236}">
                          <a16:creationId xmlns:a16="http://schemas.microsoft.com/office/drawing/2014/main" id="{2B25EC0D-CB0E-BF31-B06C-BFCA6C04F4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68204"/>
                      <a:ext cx="1880" cy="3759"/>
                    </a:xfrm>
                    <a:custGeom>
                      <a:avLst/>
                      <a:gdLst>
                        <a:gd name="T0" fmla="*/ 0 w 3"/>
                        <a:gd name="T1" fmla="*/ 7 h 7"/>
                        <a:gd name="T2" fmla="*/ 0 w 3"/>
                        <a:gd name="T3" fmla="*/ 7 h 7"/>
                        <a:gd name="T4" fmla="*/ 3 w 3"/>
                        <a:gd name="T5" fmla="*/ 2 h 7"/>
                        <a:gd name="T6" fmla="*/ 1 w 3"/>
                        <a:gd name="T7" fmla="*/ 0 h 7"/>
                        <a:gd name="T8" fmla="*/ 1 w 3"/>
                        <a:gd name="T9" fmla="*/ 0 h 7"/>
                        <a:gd name="T10" fmla="*/ 0 w 3"/>
                        <a:gd name="T11" fmla="*/ 6 h 7"/>
                        <a:gd name="T12" fmla="*/ 0 w 3"/>
                        <a:gd name="T13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0" y="7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5"/>
                            <a:pt x="2" y="3"/>
                            <a:pt x="3" y="2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3"/>
                            <a:pt x="0" y="6"/>
                          </a:cubicBezTo>
                          <a:cubicBezTo>
                            <a:pt x="0" y="6"/>
                            <a:pt x="0" y="6"/>
                            <a:pt x="0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0" name="Freeform 1194">
                      <a:extLst>
                        <a:ext uri="{FF2B5EF4-FFF2-40B4-BE49-F238E27FC236}">
                          <a16:creationId xmlns:a16="http://schemas.microsoft.com/office/drawing/2014/main" id="{29309801-0B16-C89A-BFFD-1B51C960F8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19338"/>
                      <a:ext cx="1880" cy="13157"/>
                    </a:xfrm>
                    <a:custGeom>
                      <a:avLst/>
                      <a:gdLst>
                        <a:gd name="T0" fmla="*/ 5 w 7"/>
                        <a:gd name="T1" fmla="*/ 28 h 28"/>
                        <a:gd name="T2" fmla="*/ 7 w 7"/>
                        <a:gd name="T3" fmla="*/ 20 h 28"/>
                        <a:gd name="T4" fmla="*/ 7 w 7"/>
                        <a:gd name="T5" fmla="*/ 6 h 28"/>
                        <a:gd name="T6" fmla="*/ 2 w 7"/>
                        <a:gd name="T7" fmla="*/ 0 h 28"/>
                        <a:gd name="T8" fmla="*/ 1 w 7"/>
                        <a:gd name="T9" fmla="*/ 2 h 28"/>
                        <a:gd name="T10" fmla="*/ 1 w 7"/>
                        <a:gd name="T11" fmla="*/ 8 h 28"/>
                        <a:gd name="T12" fmla="*/ 0 w 7"/>
                        <a:gd name="T13" fmla="*/ 14 h 28"/>
                        <a:gd name="T14" fmla="*/ 4 w 7"/>
                        <a:gd name="T15" fmla="*/ 27 h 28"/>
                        <a:gd name="T16" fmla="*/ 5 w 7"/>
                        <a:gd name="T17" fmla="*/ 28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28">
                          <a:moveTo>
                            <a:pt x="5" y="28"/>
                          </a:moveTo>
                          <a:cubicBezTo>
                            <a:pt x="6" y="25"/>
                            <a:pt x="7" y="21"/>
                            <a:pt x="7" y="20"/>
                          </a:cubicBezTo>
                          <a:lnTo>
                            <a:pt x="7" y="6"/>
                          </a:lnTo>
                          <a:cubicBezTo>
                            <a:pt x="7" y="3"/>
                            <a:pt x="4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2"/>
                          </a:cubicBezTo>
                          <a:cubicBezTo>
                            <a:pt x="1" y="4"/>
                            <a:pt x="1" y="6"/>
                            <a:pt x="1" y="8"/>
                          </a:cubicBezTo>
                          <a:cubicBezTo>
                            <a:pt x="1" y="10"/>
                            <a:pt x="0" y="12"/>
                            <a:pt x="0" y="14"/>
                          </a:cubicBezTo>
                          <a:cubicBezTo>
                            <a:pt x="0" y="20"/>
                            <a:pt x="2" y="23"/>
                            <a:pt x="4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1" name="Freeform 1195">
                      <a:extLst>
                        <a:ext uri="{FF2B5EF4-FFF2-40B4-BE49-F238E27FC236}">
                          <a16:creationId xmlns:a16="http://schemas.microsoft.com/office/drawing/2014/main" id="{9FAA65BF-3A77-E577-1143-9935664F64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8664"/>
                      <a:ext cx="3759" cy="5639"/>
                    </a:xfrm>
                    <a:custGeom>
                      <a:avLst/>
                      <a:gdLst>
                        <a:gd name="T0" fmla="*/ 5 w 5"/>
                        <a:gd name="T1" fmla="*/ 14 h 14"/>
                        <a:gd name="T2" fmla="*/ 5 w 5"/>
                        <a:gd name="T3" fmla="*/ 14 h 14"/>
                        <a:gd name="T4" fmla="*/ 5 w 5"/>
                        <a:gd name="T5" fmla="*/ 11 h 14"/>
                        <a:gd name="T6" fmla="*/ 2 w 5"/>
                        <a:gd name="T7" fmla="*/ 1 h 14"/>
                        <a:gd name="T8" fmla="*/ 0 w 5"/>
                        <a:gd name="T9" fmla="*/ 0 h 14"/>
                        <a:gd name="T10" fmla="*/ 0 w 5"/>
                        <a:gd name="T11" fmla="*/ 1 h 14"/>
                        <a:gd name="T12" fmla="*/ 2 w 5"/>
                        <a:gd name="T13" fmla="*/ 5 h 14"/>
                        <a:gd name="T14" fmla="*/ 4 w 5"/>
                        <a:gd name="T15" fmla="*/ 9 h 14"/>
                        <a:gd name="T16" fmla="*/ 4 w 5"/>
                        <a:gd name="T17" fmla="*/ 13 h 14"/>
                        <a:gd name="T18" fmla="*/ 5 w 5"/>
                        <a:gd name="T19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5" y="14"/>
                          </a:moveTo>
                          <a:cubicBezTo>
                            <a:pt x="5" y="14"/>
                            <a:pt x="5" y="14"/>
                            <a:pt x="5" y="14"/>
                          </a:cubicBezTo>
                          <a:cubicBezTo>
                            <a:pt x="5" y="14"/>
                            <a:pt x="5" y="12"/>
                            <a:pt x="5" y="11"/>
                          </a:cubicBezTo>
                          <a:cubicBezTo>
                            <a:pt x="5" y="6"/>
                            <a:pt x="3" y="4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3"/>
                            <a:pt x="1" y="4"/>
                            <a:pt x="2" y="5"/>
                          </a:cubicBezTo>
                          <a:cubicBezTo>
                            <a:pt x="3" y="6"/>
                            <a:pt x="4" y="8"/>
                            <a:pt x="4" y="9"/>
                          </a:cubicBezTo>
                          <a:lnTo>
                            <a:pt x="4" y="13"/>
                          </a:lnTo>
                          <a:cubicBezTo>
                            <a:pt x="4" y="14"/>
                            <a:pt x="5" y="14"/>
                            <a:pt x="5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2" name="Freeform 1196">
                      <a:extLst>
                        <a:ext uri="{FF2B5EF4-FFF2-40B4-BE49-F238E27FC236}">
                          <a16:creationId xmlns:a16="http://schemas.microsoft.com/office/drawing/2014/main" id="{4E43A193-AF14-628C-53EA-8CA4D362D8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4905"/>
                      <a:ext cx="0" cy="1880"/>
                    </a:xfrm>
                    <a:custGeom>
                      <a:avLst/>
                      <a:gdLst>
                        <a:gd name="T0" fmla="*/ 1 w 1"/>
                        <a:gd name="T1" fmla="*/ 3 h 3"/>
                        <a:gd name="T2" fmla="*/ 1 w 1"/>
                        <a:gd name="T3" fmla="*/ 3 h 3"/>
                        <a:gd name="T4" fmla="*/ 1 w 1"/>
                        <a:gd name="T5" fmla="*/ 0 h 3"/>
                        <a:gd name="T6" fmla="*/ 0 w 1"/>
                        <a:gd name="T7" fmla="*/ 0 h 3"/>
                        <a:gd name="T8" fmla="*/ 0 w 1"/>
                        <a:gd name="T9" fmla="*/ 2 h 3"/>
                        <a:gd name="T10" fmla="*/ 1 w 1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3"/>
                          </a:moveTo>
                          <a:lnTo>
                            <a:pt x="1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3" name="Freeform 1197">
                      <a:extLst>
                        <a:ext uri="{FF2B5EF4-FFF2-40B4-BE49-F238E27FC236}">
                          <a16:creationId xmlns:a16="http://schemas.microsoft.com/office/drawing/2014/main" id="{16C3C54B-56F3-A618-1D7D-46F311C396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87387"/>
                      <a:ext cx="0" cy="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1 h 2"/>
                        <a:gd name="T8" fmla="*/ 1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4" name="Freeform 1198">
                      <a:extLst>
                        <a:ext uri="{FF2B5EF4-FFF2-40B4-BE49-F238E27FC236}">
                          <a16:creationId xmlns:a16="http://schemas.microsoft.com/office/drawing/2014/main" id="{F3A229AF-467B-95F9-67B9-E127C7AC28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6928" y="4581748"/>
                      <a:ext cx="0" cy="188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0 w 2"/>
                        <a:gd name="T9" fmla="*/ 0 h 2"/>
                        <a:gd name="T10" fmla="*/ 0 w 2"/>
                        <a:gd name="T11" fmla="*/ 1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5" name="Freeform 1199">
                      <a:extLst>
                        <a:ext uri="{FF2B5EF4-FFF2-40B4-BE49-F238E27FC236}">
                          <a16:creationId xmlns:a16="http://schemas.microsoft.com/office/drawing/2014/main" id="{3EC4EE4E-6E13-DC35-98B0-56CDCB4826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570471"/>
                      <a:ext cx="0" cy="1880"/>
                    </a:xfrm>
                    <a:custGeom>
                      <a:avLst/>
                      <a:gdLst>
                        <a:gd name="T0" fmla="*/ 2 w 3"/>
                        <a:gd name="T1" fmla="*/ 0 h 6"/>
                        <a:gd name="T2" fmla="*/ 0 w 3"/>
                        <a:gd name="T3" fmla="*/ 3 h 6"/>
                        <a:gd name="T4" fmla="*/ 2 w 3"/>
                        <a:gd name="T5" fmla="*/ 6 h 6"/>
                        <a:gd name="T6" fmla="*/ 3 w 3"/>
                        <a:gd name="T7" fmla="*/ 3 h 6"/>
                        <a:gd name="T8" fmla="*/ 3 w 3"/>
                        <a:gd name="T9" fmla="*/ 0 h 6"/>
                        <a:gd name="T10" fmla="*/ 2 w 3"/>
                        <a:gd name="T11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6"/>
                            <a:pt x="1" y="6"/>
                            <a:pt x="2" y="6"/>
                          </a:cubicBezTo>
                          <a:cubicBezTo>
                            <a:pt x="2" y="6"/>
                            <a:pt x="3" y="4"/>
                            <a:pt x="3" y="3"/>
                          </a:cubicBezTo>
                          <a:lnTo>
                            <a:pt x="3" y="0"/>
                          </a:lnTo>
                          <a:cubicBezTo>
                            <a:pt x="3" y="0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6" name="Freeform 1200">
                      <a:extLst>
                        <a:ext uri="{FF2B5EF4-FFF2-40B4-BE49-F238E27FC236}">
                          <a16:creationId xmlns:a16="http://schemas.microsoft.com/office/drawing/2014/main" id="{F4E0E0DD-984C-14B7-ADF4-0ECFA5B016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1289" y="4564834"/>
                      <a:ext cx="1880" cy="0"/>
                    </a:xfrm>
                    <a:custGeom>
                      <a:avLst/>
                      <a:gdLst>
                        <a:gd name="T0" fmla="*/ 0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1 w 2"/>
                        <a:gd name="T7" fmla="*/ 0 h 1"/>
                        <a:gd name="T8" fmla="*/ 0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2" y="1"/>
                          </a:cubicBezTo>
                          <a:lnTo>
                            <a:pt x="1" y="0"/>
                          </a:ln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7" name="Freeform 1201">
                      <a:extLst>
                        <a:ext uri="{FF2B5EF4-FFF2-40B4-BE49-F238E27FC236}">
                          <a16:creationId xmlns:a16="http://schemas.microsoft.com/office/drawing/2014/main" id="{EDB8C28C-A50E-6AF9-28AB-7E4341E242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559195"/>
                      <a:ext cx="1880" cy="3759"/>
                    </a:xfrm>
                    <a:custGeom>
                      <a:avLst/>
                      <a:gdLst>
                        <a:gd name="T0" fmla="*/ 0 w 8"/>
                        <a:gd name="T1" fmla="*/ 0 h 9"/>
                        <a:gd name="T2" fmla="*/ 0 w 8"/>
                        <a:gd name="T3" fmla="*/ 0 h 9"/>
                        <a:gd name="T4" fmla="*/ 0 w 8"/>
                        <a:gd name="T5" fmla="*/ 2 h 9"/>
                        <a:gd name="T6" fmla="*/ 2 w 8"/>
                        <a:gd name="T7" fmla="*/ 5 h 9"/>
                        <a:gd name="T8" fmla="*/ 3 w 8"/>
                        <a:gd name="T9" fmla="*/ 5 h 9"/>
                        <a:gd name="T10" fmla="*/ 3 w 8"/>
                        <a:gd name="T11" fmla="*/ 6 h 9"/>
                        <a:gd name="T12" fmla="*/ 6 w 8"/>
                        <a:gd name="T13" fmla="*/ 9 h 9"/>
                        <a:gd name="T14" fmla="*/ 8 w 8"/>
                        <a:gd name="T15" fmla="*/ 6 h 9"/>
                        <a:gd name="T16" fmla="*/ 0 w 8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8" h="9">
                          <a:moveTo>
                            <a:pt x="0" y="0"/>
                          </a:moveTo>
                          <a:lnTo>
                            <a:pt x="0" y="0"/>
                          </a:ln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4"/>
                            <a:pt x="1" y="5"/>
                            <a:pt x="2" y="5"/>
                          </a:cubicBezTo>
                          <a:lnTo>
                            <a:pt x="3" y="5"/>
                          </a:lnTo>
                          <a:lnTo>
                            <a:pt x="3" y="6"/>
                          </a:lnTo>
                          <a:cubicBezTo>
                            <a:pt x="3" y="9"/>
                            <a:pt x="3" y="9"/>
                            <a:pt x="6" y="9"/>
                          </a:cubicBezTo>
                          <a:cubicBezTo>
                            <a:pt x="7" y="9"/>
                            <a:pt x="7" y="8"/>
                            <a:pt x="8" y="6"/>
                          </a:cubicBezTo>
                          <a:cubicBezTo>
                            <a:pt x="6" y="4"/>
                            <a:pt x="2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8" name="Freeform 1202">
                      <a:extLst>
                        <a:ext uri="{FF2B5EF4-FFF2-40B4-BE49-F238E27FC236}">
                          <a16:creationId xmlns:a16="http://schemas.microsoft.com/office/drawing/2014/main" id="{E7527756-8A32-4F4C-E137-4A536E31FA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40400"/>
                      <a:ext cx="1880" cy="11277"/>
                    </a:xfrm>
                    <a:custGeom>
                      <a:avLst/>
                      <a:gdLst>
                        <a:gd name="T0" fmla="*/ 3 w 7"/>
                        <a:gd name="T1" fmla="*/ 2 h 26"/>
                        <a:gd name="T2" fmla="*/ 3 w 7"/>
                        <a:gd name="T3" fmla="*/ 2 h 26"/>
                        <a:gd name="T4" fmla="*/ 0 w 7"/>
                        <a:gd name="T5" fmla="*/ 0 h 26"/>
                        <a:gd name="T6" fmla="*/ 0 w 7"/>
                        <a:gd name="T7" fmla="*/ 4 h 26"/>
                        <a:gd name="T8" fmla="*/ 1 w 7"/>
                        <a:gd name="T9" fmla="*/ 7 h 26"/>
                        <a:gd name="T10" fmla="*/ 2 w 7"/>
                        <a:gd name="T11" fmla="*/ 12 h 26"/>
                        <a:gd name="T12" fmla="*/ 1 w 7"/>
                        <a:gd name="T13" fmla="*/ 16 h 26"/>
                        <a:gd name="T14" fmla="*/ 0 w 7"/>
                        <a:gd name="T15" fmla="*/ 20 h 26"/>
                        <a:gd name="T16" fmla="*/ 5 w 7"/>
                        <a:gd name="T17" fmla="*/ 26 h 26"/>
                        <a:gd name="T18" fmla="*/ 7 w 7"/>
                        <a:gd name="T19" fmla="*/ 24 h 26"/>
                        <a:gd name="T20" fmla="*/ 7 w 7"/>
                        <a:gd name="T21" fmla="*/ 12 h 26"/>
                        <a:gd name="T22" fmla="*/ 5 w 7"/>
                        <a:gd name="T23" fmla="*/ 5 h 26"/>
                        <a:gd name="T24" fmla="*/ 3 w 7"/>
                        <a:gd name="T25" fmla="*/ 2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7" h="26">
                          <a:moveTo>
                            <a:pt x="3" y="2"/>
                          </a:moveTo>
                          <a:lnTo>
                            <a:pt x="3" y="2"/>
                          </a:lnTo>
                          <a:cubicBezTo>
                            <a:pt x="2" y="1"/>
                            <a:pt x="1" y="1"/>
                            <a:pt x="0" y="0"/>
                          </a:cubicBezTo>
                          <a:lnTo>
                            <a:pt x="0" y="4"/>
                          </a:lnTo>
                          <a:cubicBezTo>
                            <a:pt x="0" y="6"/>
                            <a:pt x="0" y="7"/>
                            <a:pt x="1" y="7"/>
                          </a:cubicBezTo>
                          <a:cubicBezTo>
                            <a:pt x="1" y="8"/>
                            <a:pt x="2" y="9"/>
                            <a:pt x="2" y="12"/>
                          </a:cubicBezTo>
                          <a:cubicBezTo>
                            <a:pt x="2" y="14"/>
                            <a:pt x="2" y="15"/>
                            <a:pt x="1" y="16"/>
                          </a:cubicBezTo>
                          <a:cubicBezTo>
                            <a:pt x="0" y="17"/>
                            <a:pt x="0" y="18"/>
                            <a:pt x="0" y="20"/>
                          </a:cubicBezTo>
                          <a:cubicBezTo>
                            <a:pt x="0" y="22"/>
                            <a:pt x="4" y="26"/>
                            <a:pt x="5" y="26"/>
                          </a:cubicBezTo>
                          <a:cubicBezTo>
                            <a:pt x="7" y="26"/>
                            <a:pt x="7" y="24"/>
                            <a:pt x="7" y="24"/>
                          </a:cubicBezTo>
                          <a:lnTo>
                            <a:pt x="7" y="12"/>
                          </a:lnTo>
                          <a:cubicBezTo>
                            <a:pt x="6" y="10"/>
                            <a:pt x="5" y="7"/>
                            <a:pt x="5" y="5"/>
                          </a:cubicBezTo>
                          <a:cubicBezTo>
                            <a:pt x="5" y="2"/>
                            <a:pt x="5" y="2"/>
                            <a:pt x="3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9" name="Freeform 1203">
                      <a:extLst>
                        <a:ext uri="{FF2B5EF4-FFF2-40B4-BE49-F238E27FC236}">
                          <a16:creationId xmlns:a16="http://schemas.microsoft.com/office/drawing/2014/main" id="{DD694B9C-87B8-B8CD-74AE-3459B46822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36641"/>
                      <a:ext cx="1880" cy="1880"/>
                    </a:xfrm>
                    <a:custGeom>
                      <a:avLst/>
                      <a:gdLst>
                        <a:gd name="T0" fmla="*/ 0 w 6"/>
                        <a:gd name="T1" fmla="*/ 0 h 4"/>
                        <a:gd name="T2" fmla="*/ 0 w 6"/>
                        <a:gd name="T3" fmla="*/ 2 h 4"/>
                        <a:gd name="T4" fmla="*/ 3 w 6"/>
                        <a:gd name="T5" fmla="*/ 4 h 4"/>
                        <a:gd name="T6" fmla="*/ 6 w 6"/>
                        <a:gd name="T7" fmla="*/ 3 h 4"/>
                        <a:gd name="T8" fmla="*/ 2 w 6"/>
                        <a:gd name="T9" fmla="*/ 0 h 4"/>
                        <a:gd name="T10" fmla="*/ 0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0" y="0"/>
                          </a:moveTo>
                          <a:lnTo>
                            <a:pt x="0" y="2"/>
                          </a:lnTo>
                          <a:cubicBezTo>
                            <a:pt x="0" y="3"/>
                            <a:pt x="1" y="4"/>
                            <a:pt x="3" y="4"/>
                          </a:cubicBezTo>
                          <a:cubicBezTo>
                            <a:pt x="5" y="4"/>
                            <a:pt x="6" y="4"/>
                            <a:pt x="6" y="3"/>
                          </a:cubicBezTo>
                          <a:lnTo>
                            <a:pt x="2" y="0"/>
                          </a:ln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0" name="Freeform 1204">
                      <a:extLst>
                        <a:ext uri="{FF2B5EF4-FFF2-40B4-BE49-F238E27FC236}">
                          <a16:creationId xmlns:a16="http://schemas.microsoft.com/office/drawing/2014/main" id="{029B99F6-70C4-EEF6-45E6-D32BC2EC43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8134" y="4542280"/>
                      <a:ext cx="1880" cy="1880"/>
                    </a:xfrm>
                    <a:custGeom>
                      <a:avLst/>
                      <a:gdLst>
                        <a:gd name="T0" fmla="*/ 3 w 5"/>
                        <a:gd name="T1" fmla="*/ 0 h 4"/>
                        <a:gd name="T2" fmla="*/ 2 w 5"/>
                        <a:gd name="T3" fmla="*/ 0 h 4"/>
                        <a:gd name="T4" fmla="*/ 0 w 5"/>
                        <a:gd name="T5" fmla="*/ 3 h 4"/>
                        <a:gd name="T6" fmla="*/ 4 w 5"/>
                        <a:gd name="T7" fmla="*/ 4 h 4"/>
                        <a:gd name="T8" fmla="*/ 5 w 5"/>
                        <a:gd name="T9" fmla="*/ 4 h 4"/>
                        <a:gd name="T10" fmla="*/ 5 w 5"/>
                        <a:gd name="T11" fmla="*/ 1 h 4"/>
                        <a:gd name="T12" fmla="*/ 3 w 5"/>
                        <a:gd name="T1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2" y="0"/>
                          </a:cubicBezTo>
                          <a:cubicBezTo>
                            <a:pt x="2" y="0"/>
                            <a:pt x="1" y="2"/>
                            <a:pt x="0" y="3"/>
                          </a:cubicBezTo>
                          <a:cubicBezTo>
                            <a:pt x="1" y="3"/>
                            <a:pt x="3" y="4"/>
                            <a:pt x="4" y="4"/>
                          </a:cubicBezTo>
                          <a:lnTo>
                            <a:pt x="5" y="4"/>
                          </a:lnTo>
                          <a:lnTo>
                            <a:pt x="5" y="1"/>
                          </a:lnTo>
                          <a:cubicBezTo>
                            <a:pt x="4" y="1"/>
                            <a:pt x="4" y="1"/>
                            <a:pt x="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1" name="Freeform 1205">
                      <a:extLst>
                        <a:ext uri="{FF2B5EF4-FFF2-40B4-BE49-F238E27FC236}">
                          <a16:creationId xmlns:a16="http://schemas.microsoft.com/office/drawing/2014/main" id="{2AB23929-5BAB-EA48-2FAB-F2A2E22347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256601"/>
                      <a:ext cx="7518" cy="16916"/>
                    </a:xfrm>
                    <a:custGeom>
                      <a:avLst/>
                      <a:gdLst>
                        <a:gd name="T0" fmla="*/ 16 w 16"/>
                        <a:gd name="T1" fmla="*/ 43 h 43"/>
                        <a:gd name="T2" fmla="*/ 16 w 16"/>
                        <a:gd name="T3" fmla="*/ 43 h 43"/>
                        <a:gd name="T4" fmla="*/ 16 w 16"/>
                        <a:gd name="T5" fmla="*/ 0 h 43"/>
                        <a:gd name="T6" fmla="*/ 0 w 16"/>
                        <a:gd name="T7" fmla="*/ 29 h 43"/>
                        <a:gd name="T8" fmla="*/ 16 w 16"/>
                        <a:gd name="T9" fmla="*/ 43 h 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43">
                          <a:moveTo>
                            <a:pt x="16" y="43"/>
                          </a:moveTo>
                          <a:lnTo>
                            <a:pt x="16" y="43"/>
                          </a:lnTo>
                          <a:lnTo>
                            <a:pt x="16" y="0"/>
                          </a:lnTo>
                          <a:cubicBezTo>
                            <a:pt x="5" y="6"/>
                            <a:pt x="0" y="16"/>
                            <a:pt x="0" y="29"/>
                          </a:cubicBezTo>
                          <a:cubicBezTo>
                            <a:pt x="0" y="42"/>
                            <a:pt x="7" y="42"/>
                            <a:pt x="16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2" name="Freeform 1206">
                      <a:extLst>
                        <a:ext uri="{FF2B5EF4-FFF2-40B4-BE49-F238E27FC236}">
                          <a16:creationId xmlns:a16="http://schemas.microsoft.com/office/drawing/2014/main" id="{D05229BE-6A23-3597-41A7-260768C549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52209" y="4341177"/>
                      <a:ext cx="84576" cy="157875"/>
                    </a:xfrm>
                    <a:custGeom>
                      <a:avLst/>
                      <a:gdLst>
                        <a:gd name="T0" fmla="*/ 195 w 199"/>
                        <a:gd name="T1" fmla="*/ 226 h 373"/>
                        <a:gd name="T2" fmla="*/ 186 w 199"/>
                        <a:gd name="T3" fmla="*/ 230 h 373"/>
                        <a:gd name="T4" fmla="*/ 187 w 199"/>
                        <a:gd name="T5" fmla="*/ 243 h 373"/>
                        <a:gd name="T6" fmla="*/ 158 w 199"/>
                        <a:gd name="T7" fmla="*/ 214 h 373"/>
                        <a:gd name="T8" fmla="*/ 134 w 199"/>
                        <a:gd name="T9" fmla="*/ 175 h 373"/>
                        <a:gd name="T10" fmla="*/ 141 w 199"/>
                        <a:gd name="T11" fmla="*/ 158 h 373"/>
                        <a:gd name="T12" fmla="*/ 141 w 199"/>
                        <a:gd name="T13" fmla="*/ 138 h 373"/>
                        <a:gd name="T14" fmla="*/ 144 w 199"/>
                        <a:gd name="T15" fmla="*/ 136 h 373"/>
                        <a:gd name="T16" fmla="*/ 158 w 199"/>
                        <a:gd name="T17" fmla="*/ 148 h 373"/>
                        <a:gd name="T18" fmla="*/ 154 w 199"/>
                        <a:gd name="T19" fmla="*/ 137 h 373"/>
                        <a:gd name="T20" fmla="*/ 179 w 199"/>
                        <a:gd name="T21" fmla="*/ 88 h 373"/>
                        <a:gd name="T22" fmla="*/ 182 w 199"/>
                        <a:gd name="T23" fmla="*/ 88 h 373"/>
                        <a:gd name="T24" fmla="*/ 145 w 199"/>
                        <a:gd name="T25" fmla="*/ 2 h 373"/>
                        <a:gd name="T26" fmla="*/ 133 w 199"/>
                        <a:gd name="T27" fmla="*/ 2 h 373"/>
                        <a:gd name="T28" fmla="*/ 131 w 199"/>
                        <a:gd name="T29" fmla="*/ 10 h 373"/>
                        <a:gd name="T30" fmla="*/ 127 w 199"/>
                        <a:gd name="T31" fmla="*/ 23 h 373"/>
                        <a:gd name="T32" fmla="*/ 123 w 199"/>
                        <a:gd name="T33" fmla="*/ 46 h 373"/>
                        <a:gd name="T34" fmla="*/ 95 w 199"/>
                        <a:gd name="T35" fmla="*/ 60 h 373"/>
                        <a:gd name="T36" fmla="*/ 83 w 199"/>
                        <a:gd name="T37" fmla="*/ 67 h 373"/>
                        <a:gd name="T38" fmla="*/ 69 w 199"/>
                        <a:gd name="T39" fmla="*/ 44 h 373"/>
                        <a:gd name="T40" fmla="*/ 59 w 199"/>
                        <a:gd name="T41" fmla="*/ 51 h 373"/>
                        <a:gd name="T42" fmla="*/ 18 w 199"/>
                        <a:gd name="T43" fmla="*/ 81 h 373"/>
                        <a:gd name="T44" fmla="*/ 12 w 199"/>
                        <a:gd name="T45" fmla="*/ 89 h 373"/>
                        <a:gd name="T46" fmla="*/ 5 w 199"/>
                        <a:gd name="T47" fmla="*/ 97 h 373"/>
                        <a:gd name="T48" fmla="*/ 0 w 199"/>
                        <a:gd name="T49" fmla="*/ 108 h 373"/>
                        <a:gd name="T50" fmla="*/ 5 w 199"/>
                        <a:gd name="T51" fmla="*/ 112 h 373"/>
                        <a:gd name="T52" fmla="*/ 14 w 199"/>
                        <a:gd name="T53" fmla="*/ 121 h 373"/>
                        <a:gd name="T54" fmla="*/ 25 w 199"/>
                        <a:gd name="T55" fmla="*/ 128 h 373"/>
                        <a:gd name="T56" fmla="*/ 40 w 199"/>
                        <a:gd name="T57" fmla="*/ 140 h 373"/>
                        <a:gd name="T58" fmla="*/ 50 w 199"/>
                        <a:gd name="T59" fmla="*/ 150 h 373"/>
                        <a:gd name="T60" fmla="*/ 64 w 199"/>
                        <a:gd name="T61" fmla="*/ 162 h 373"/>
                        <a:gd name="T62" fmla="*/ 68 w 199"/>
                        <a:gd name="T63" fmla="*/ 165 h 373"/>
                        <a:gd name="T64" fmla="*/ 72 w 199"/>
                        <a:gd name="T65" fmla="*/ 165 h 373"/>
                        <a:gd name="T66" fmla="*/ 82 w 199"/>
                        <a:gd name="T67" fmla="*/ 165 h 373"/>
                        <a:gd name="T68" fmla="*/ 62 w 199"/>
                        <a:gd name="T69" fmla="*/ 146 h 373"/>
                        <a:gd name="T70" fmla="*/ 78 w 199"/>
                        <a:gd name="T71" fmla="*/ 116 h 373"/>
                        <a:gd name="T72" fmla="*/ 80 w 199"/>
                        <a:gd name="T73" fmla="*/ 117 h 373"/>
                        <a:gd name="T74" fmla="*/ 95 w 199"/>
                        <a:gd name="T75" fmla="*/ 156 h 373"/>
                        <a:gd name="T76" fmla="*/ 112 w 199"/>
                        <a:gd name="T77" fmla="*/ 193 h 373"/>
                        <a:gd name="T78" fmla="*/ 137 w 199"/>
                        <a:gd name="T79" fmla="*/ 278 h 373"/>
                        <a:gd name="T80" fmla="*/ 145 w 199"/>
                        <a:gd name="T81" fmla="*/ 325 h 373"/>
                        <a:gd name="T82" fmla="*/ 171 w 199"/>
                        <a:gd name="T83" fmla="*/ 373 h 373"/>
                        <a:gd name="T84" fmla="*/ 191 w 199"/>
                        <a:gd name="T85" fmla="*/ 347 h 373"/>
                        <a:gd name="T86" fmla="*/ 183 w 199"/>
                        <a:gd name="T87" fmla="*/ 316 h 373"/>
                        <a:gd name="T88" fmla="*/ 187 w 199"/>
                        <a:gd name="T89" fmla="*/ 300 h 373"/>
                        <a:gd name="T90" fmla="*/ 176 w 199"/>
                        <a:gd name="T91" fmla="*/ 270 h 373"/>
                        <a:gd name="T92" fmla="*/ 190 w 199"/>
                        <a:gd name="T93" fmla="*/ 256 h 373"/>
                        <a:gd name="T94" fmla="*/ 199 w 199"/>
                        <a:gd name="T95" fmla="*/ 238 h 3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99" h="373">
                          <a:moveTo>
                            <a:pt x="199" y="238"/>
                          </a:moveTo>
                          <a:cubicBezTo>
                            <a:pt x="197" y="235"/>
                            <a:pt x="196" y="231"/>
                            <a:pt x="195" y="226"/>
                          </a:cubicBezTo>
                          <a:cubicBezTo>
                            <a:pt x="195" y="225"/>
                            <a:pt x="193" y="224"/>
                            <a:pt x="192" y="224"/>
                          </a:cubicBezTo>
                          <a:cubicBezTo>
                            <a:pt x="190" y="224"/>
                            <a:pt x="188" y="226"/>
                            <a:pt x="186" y="230"/>
                          </a:cubicBezTo>
                          <a:cubicBezTo>
                            <a:pt x="185" y="231"/>
                            <a:pt x="186" y="233"/>
                            <a:pt x="186" y="236"/>
                          </a:cubicBezTo>
                          <a:cubicBezTo>
                            <a:pt x="187" y="239"/>
                            <a:pt x="188" y="241"/>
                            <a:pt x="187" y="243"/>
                          </a:cubicBezTo>
                          <a:cubicBezTo>
                            <a:pt x="186" y="244"/>
                            <a:pt x="184" y="245"/>
                            <a:pt x="181" y="244"/>
                          </a:cubicBezTo>
                          <a:cubicBezTo>
                            <a:pt x="175" y="242"/>
                            <a:pt x="167" y="229"/>
                            <a:pt x="158" y="214"/>
                          </a:cubicBezTo>
                          <a:cubicBezTo>
                            <a:pt x="151" y="204"/>
                            <a:pt x="144" y="192"/>
                            <a:pt x="138" y="186"/>
                          </a:cubicBezTo>
                          <a:cubicBezTo>
                            <a:pt x="134" y="182"/>
                            <a:pt x="133" y="178"/>
                            <a:pt x="134" y="175"/>
                          </a:cubicBezTo>
                          <a:cubicBezTo>
                            <a:pt x="136" y="171"/>
                            <a:pt x="140" y="169"/>
                            <a:pt x="147" y="167"/>
                          </a:cubicBezTo>
                          <a:cubicBezTo>
                            <a:pt x="148" y="164"/>
                            <a:pt x="147" y="162"/>
                            <a:pt x="141" y="158"/>
                          </a:cubicBezTo>
                          <a:cubicBezTo>
                            <a:pt x="141" y="157"/>
                            <a:pt x="141" y="157"/>
                            <a:pt x="141" y="157"/>
                          </a:cubicBezTo>
                          <a:lnTo>
                            <a:pt x="141" y="138"/>
                          </a:lnTo>
                          <a:cubicBezTo>
                            <a:pt x="141" y="138"/>
                            <a:pt x="141" y="138"/>
                            <a:pt x="141" y="138"/>
                          </a:cubicBezTo>
                          <a:cubicBezTo>
                            <a:pt x="142" y="136"/>
                            <a:pt x="143" y="136"/>
                            <a:pt x="144" y="136"/>
                          </a:cubicBezTo>
                          <a:cubicBezTo>
                            <a:pt x="146" y="136"/>
                            <a:pt x="149" y="139"/>
                            <a:pt x="152" y="142"/>
                          </a:cubicBezTo>
                          <a:cubicBezTo>
                            <a:pt x="154" y="145"/>
                            <a:pt x="157" y="148"/>
                            <a:pt x="158" y="148"/>
                          </a:cubicBezTo>
                          <a:cubicBezTo>
                            <a:pt x="160" y="148"/>
                            <a:pt x="160" y="147"/>
                            <a:pt x="160" y="147"/>
                          </a:cubicBezTo>
                          <a:cubicBezTo>
                            <a:pt x="161" y="145"/>
                            <a:pt x="157" y="141"/>
                            <a:pt x="154" y="137"/>
                          </a:cubicBezTo>
                          <a:cubicBezTo>
                            <a:pt x="151" y="132"/>
                            <a:pt x="147" y="127"/>
                            <a:pt x="147" y="123"/>
                          </a:cubicBezTo>
                          <a:cubicBezTo>
                            <a:pt x="148" y="88"/>
                            <a:pt x="171" y="88"/>
                            <a:pt x="179" y="88"/>
                          </a:cubicBezTo>
                          <a:lnTo>
                            <a:pt x="180" y="88"/>
                          </a:lnTo>
                          <a:cubicBezTo>
                            <a:pt x="181" y="88"/>
                            <a:pt x="182" y="88"/>
                            <a:pt x="182" y="88"/>
                          </a:cubicBezTo>
                          <a:cubicBezTo>
                            <a:pt x="173" y="76"/>
                            <a:pt x="161" y="44"/>
                            <a:pt x="151" y="0"/>
                          </a:cubicBezTo>
                          <a:cubicBezTo>
                            <a:pt x="148" y="0"/>
                            <a:pt x="147" y="1"/>
                            <a:pt x="145" y="2"/>
                          </a:cubicBezTo>
                          <a:cubicBezTo>
                            <a:pt x="143" y="3"/>
                            <a:pt x="141" y="4"/>
                            <a:pt x="139" y="4"/>
                          </a:cubicBezTo>
                          <a:cubicBezTo>
                            <a:pt x="136" y="4"/>
                            <a:pt x="135" y="3"/>
                            <a:pt x="133" y="2"/>
                          </a:cubicBezTo>
                          <a:cubicBezTo>
                            <a:pt x="133" y="2"/>
                            <a:pt x="133" y="2"/>
                            <a:pt x="133" y="2"/>
                          </a:cubicBezTo>
                          <a:cubicBezTo>
                            <a:pt x="131" y="4"/>
                            <a:pt x="131" y="7"/>
                            <a:pt x="131" y="10"/>
                          </a:cubicBezTo>
                          <a:cubicBezTo>
                            <a:pt x="131" y="12"/>
                            <a:pt x="130" y="14"/>
                            <a:pt x="130" y="17"/>
                          </a:cubicBezTo>
                          <a:cubicBezTo>
                            <a:pt x="129" y="19"/>
                            <a:pt x="128" y="21"/>
                            <a:pt x="127" y="23"/>
                          </a:cubicBezTo>
                          <a:cubicBezTo>
                            <a:pt x="125" y="27"/>
                            <a:pt x="123" y="32"/>
                            <a:pt x="123" y="38"/>
                          </a:cubicBezTo>
                          <a:lnTo>
                            <a:pt x="123" y="46"/>
                          </a:lnTo>
                          <a:cubicBezTo>
                            <a:pt x="123" y="56"/>
                            <a:pt x="114" y="57"/>
                            <a:pt x="106" y="58"/>
                          </a:cubicBezTo>
                          <a:cubicBezTo>
                            <a:pt x="102" y="58"/>
                            <a:pt x="98" y="58"/>
                            <a:pt x="95" y="60"/>
                          </a:cubicBezTo>
                          <a:cubicBezTo>
                            <a:pt x="95" y="60"/>
                            <a:pt x="94" y="61"/>
                            <a:pt x="93" y="62"/>
                          </a:cubicBezTo>
                          <a:cubicBezTo>
                            <a:pt x="90" y="64"/>
                            <a:pt x="86" y="67"/>
                            <a:pt x="83" y="67"/>
                          </a:cubicBezTo>
                          <a:cubicBezTo>
                            <a:pt x="76" y="67"/>
                            <a:pt x="74" y="60"/>
                            <a:pt x="73" y="53"/>
                          </a:cubicBezTo>
                          <a:cubicBezTo>
                            <a:pt x="72" y="48"/>
                            <a:pt x="71" y="44"/>
                            <a:pt x="69" y="44"/>
                          </a:cubicBezTo>
                          <a:cubicBezTo>
                            <a:pt x="66" y="44"/>
                            <a:pt x="65" y="46"/>
                            <a:pt x="63" y="48"/>
                          </a:cubicBezTo>
                          <a:cubicBezTo>
                            <a:pt x="62" y="49"/>
                            <a:pt x="61" y="51"/>
                            <a:pt x="59" y="51"/>
                          </a:cubicBezTo>
                          <a:cubicBezTo>
                            <a:pt x="45" y="55"/>
                            <a:pt x="36" y="60"/>
                            <a:pt x="28" y="71"/>
                          </a:cubicBezTo>
                          <a:cubicBezTo>
                            <a:pt x="25" y="76"/>
                            <a:pt x="22" y="78"/>
                            <a:pt x="18" y="81"/>
                          </a:cubicBezTo>
                          <a:cubicBezTo>
                            <a:pt x="16" y="82"/>
                            <a:pt x="14" y="84"/>
                            <a:pt x="12" y="86"/>
                          </a:cubicBezTo>
                          <a:cubicBezTo>
                            <a:pt x="12" y="86"/>
                            <a:pt x="12" y="88"/>
                            <a:pt x="12" y="89"/>
                          </a:cubicBezTo>
                          <a:cubicBezTo>
                            <a:pt x="12" y="90"/>
                            <a:pt x="12" y="93"/>
                            <a:pt x="10" y="94"/>
                          </a:cubicBezTo>
                          <a:cubicBezTo>
                            <a:pt x="8" y="95"/>
                            <a:pt x="6" y="96"/>
                            <a:pt x="5" y="97"/>
                          </a:cubicBezTo>
                          <a:cubicBezTo>
                            <a:pt x="2" y="98"/>
                            <a:pt x="1" y="98"/>
                            <a:pt x="1" y="105"/>
                          </a:cubicBezTo>
                          <a:cubicBezTo>
                            <a:pt x="1" y="106"/>
                            <a:pt x="1" y="107"/>
                            <a:pt x="0" y="108"/>
                          </a:cubicBezTo>
                          <a:cubicBezTo>
                            <a:pt x="0" y="109"/>
                            <a:pt x="0" y="111"/>
                            <a:pt x="0" y="111"/>
                          </a:cubicBezTo>
                          <a:cubicBezTo>
                            <a:pt x="1" y="112"/>
                            <a:pt x="3" y="112"/>
                            <a:pt x="5" y="112"/>
                          </a:cubicBezTo>
                          <a:cubicBezTo>
                            <a:pt x="7" y="112"/>
                            <a:pt x="10" y="112"/>
                            <a:pt x="12" y="112"/>
                          </a:cubicBezTo>
                          <a:cubicBezTo>
                            <a:pt x="15" y="114"/>
                            <a:pt x="15" y="118"/>
                            <a:pt x="14" y="121"/>
                          </a:cubicBezTo>
                          <a:cubicBezTo>
                            <a:pt x="14" y="122"/>
                            <a:pt x="14" y="123"/>
                            <a:pt x="14" y="124"/>
                          </a:cubicBezTo>
                          <a:cubicBezTo>
                            <a:pt x="15" y="128"/>
                            <a:pt x="19" y="128"/>
                            <a:pt x="25" y="128"/>
                          </a:cubicBezTo>
                          <a:cubicBezTo>
                            <a:pt x="25" y="128"/>
                            <a:pt x="25" y="128"/>
                            <a:pt x="25" y="128"/>
                          </a:cubicBezTo>
                          <a:lnTo>
                            <a:pt x="40" y="140"/>
                          </a:lnTo>
                          <a:cubicBezTo>
                            <a:pt x="40" y="140"/>
                            <a:pt x="40" y="140"/>
                            <a:pt x="40" y="141"/>
                          </a:cubicBezTo>
                          <a:cubicBezTo>
                            <a:pt x="40" y="150"/>
                            <a:pt x="43" y="150"/>
                            <a:pt x="50" y="150"/>
                          </a:cubicBezTo>
                          <a:cubicBezTo>
                            <a:pt x="51" y="150"/>
                            <a:pt x="53" y="150"/>
                            <a:pt x="56" y="151"/>
                          </a:cubicBezTo>
                          <a:cubicBezTo>
                            <a:pt x="61" y="151"/>
                            <a:pt x="62" y="157"/>
                            <a:pt x="64" y="162"/>
                          </a:cubicBezTo>
                          <a:cubicBezTo>
                            <a:pt x="64" y="164"/>
                            <a:pt x="65" y="166"/>
                            <a:pt x="66" y="166"/>
                          </a:cubicBezTo>
                          <a:cubicBezTo>
                            <a:pt x="67" y="166"/>
                            <a:pt x="67" y="166"/>
                            <a:pt x="68" y="165"/>
                          </a:cubicBezTo>
                          <a:cubicBezTo>
                            <a:pt x="69" y="165"/>
                            <a:pt x="70" y="164"/>
                            <a:pt x="71" y="164"/>
                          </a:cubicBezTo>
                          <a:cubicBezTo>
                            <a:pt x="72" y="164"/>
                            <a:pt x="72" y="165"/>
                            <a:pt x="72" y="165"/>
                          </a:cubicBezTo>
                          <a:cubicBezTo>
                            <a:pt x="72" y="167"/>
                            <a:pt x="75" y="169"/>
                            <a:pt x="77" y="169"/>
                          </a:cubicBezTo>
                          <a:cubicBezTo>
                            <a:pt x="79" y="169"/>
                            <a:pt x="81" y="167"/>
                            <a:pt x="82" y="165"/>
                          </a:cubicBezTo>
                          <a:cubicBezTo>
                            <a:pt x="82" y="165"/>
                            <a:pt x="82" y="165"/>
                            <a:pt x="82" y="165"/>
                          </a:cubicBezTo>
                          <a:cubicBezTo>
                            <a:pt x="78" y="155"/>
                            <a:pt x="67" y="149"/>
                            <a:pt x="62" y="146"/>
                          </a:cubicBezTo>
                          <a:cubicBezTo>
                            <a:pt x="59" y="145"/>
                            <a:pt x="59" y="145"/>
                            <a:pt x="59" y="144"/>
                          </a:cubicBezTo>
                          <a:cubicBezTo>
                            <a:pt x="59" y="138"/>
                            <a:pt x="67" y="116"/>
                            <a:pt x="78" y="116"/>
                          </a:cubicBezTo>
                          <a:cubicBezTo>
                            <a:pt x="78" y="116"/>
                            <a:pt x="79" y="116"/>
                            <a:pt x="79" y="116"/>
                          </a:cubicBezTo>
                          <a:cubicBezTo>
                            <a:pt x="80" y="116"/>
                            <a:pt x="80" y="116"/>
                            <a:pt x="80" y="117"/>
                          </a:cubicBezTo>
                          <a:cubicBezTo>
                            <a:pt x="80" y="117"/>
                            <a:pt x="80" y="117"/>
                            <a:pt x="80" y="118"/>
                          </a:cubicBezTo>
                          <a:cubicBezTo>
                            <a:pt x="69" y="140"/>
                            <a:pt x="84" y="149"/>
                            <a:pt x="95" y="156"/>
                          </a:cubicBezTo>
                          <a:cubicBezTo>
                            <a:pt x="101" y="159"/>
                            <a:pt x="105" y="162"/>
                            <a:pt x="107" y="166"/>
                          </a:cubicBezTo>
                          <a:cubicBezTo>
                            <a:pt x="111" y="177"/>
                            <a:pt x="112" y="184"/>
                            <a:pt x="112" y="193"/>
                          </a:cubicBezTo>
                          <a:cubicBezTo>
                            <a:pt x="112" y="203"/>
                            <a:pt x="113" y="214"/>
                            <a:pt x="122" y="235"/>
                          </a:cubicBezTo>
                          <a:cubicBezTo>
                            <a:pt x="126" y="244"/>
                            <a:pt x="133" y="262"/>
                            <a:pt x="137" y="278"/>
                          </a:cubicBezTo>
                          <a:cubicBezTo>
                            <a:pt x="142" y="295"/>
                            <a:pt x="139" y="304"/>
                            <a:pt x="137" y="309"/>
                          </a:cubicBezTo>
                          <a:cubicBezTo>
                            <a:pt x="135" y="315"/>
                            <a:pt x="134" y="318"/>
                            <a:pt x="145" y="325"/>
                          </a:cubicBezTo>
                          <a:cubicBezTo>
                            <a:pt x="151" y="329"/>
                            <a:pt x="151" y="333"/>
                            <a:pt x="152" y="339"/>
                          </a:cubicBezTo>
                          <a:cubicBezTo>
                            <a:pt x="153" y="347"/>
                            <a:pt x="155" y="357"/>
                            <a:pt x="171" y="373"/>
                          </a:cubicBezTo>
                          <a:lnTo>
                            <a:pt x="175" y="371"/>
                          </a:lnTo>
                          <a:cubicBezTo>
                            <a:pt x="183" y="364"/>
                            <a:pt x="191" y="354"/>
                            <a:pt x="191" y="347"/>
                          </a:cubicBezTo>
                          <a:cubicBezTo>
                            <a:pt x="191" y="340"/>
                            <a:pt x="189" y="335"/>
                            <a:pt x="187" y="330"/>
                          </a:cubicBezTo>
                          <a:cubicBezTo>
                            <a:pt x="185" y="326"/>
                            <a:pt x="183" y="322"/>
                            <a:pt x="183" y="316"/>
                          </a:cubicBezTo>
                          <a:cubicBezTo>
                            <a:pt x="183" y="313"/>
                            <a:pt x="184" y="310"/>
                            <a:pt x="185" y="308"/>
                          </a:cubicBezTo>
                          <a:cubicBezTo>
                            <a:pt x="186" y="306"/>
                            <a:pt x="187" y="303"/>
                            <a:pt x="187" y="300"/>
                          </a:cubicBezTo>
                          <a:cubicBezTo>
                            <a:pt x="187" y="296"/>
                            <a:pt x="185" y="292"/>
                            <a:pt x="182" y="287"/>
                          </a:cubicBezTo>
                          <a:cubicBezTo>
                            <a:pt x="179" y="282"/>
                            <a:pt x="176" y="277"/>
                            <a:pt x="176" y="270"/>
                          </a:cubicBezTo>
                          <a:cubicBezTo>
                            <a:pt x="176" y="264"/>
                            <a:pt x="181" y="261"/>
                            <a:pt x="185" y="259"/>
                          </a:cubicBezTo>
                          <a:cubicBezTo>
                            <a:pt x="187" y="258"/>
                            <a:pt x="189" y="257"/>
                            <a:pt x="190" y="256"/>
                          </a:cubicBezTo>
                          <a:cubicBezTo>
                            <a:pt x="194" y="253"/>
                            <a:pt x="196" y="247"/>
                            <a:pt x="198" y="241"/>
                          </a:cubicBezTo>
                          <a:cubicBezTo>
                            <a:pt x="198" y="240"/>
                            <a:pt x="199" y="239"/>
                            <a:pt x="199" y="23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3" name="Freeform 1207">
                      <a:extLst>
                        <a:ext uri="{FF2B5EF4-FFF2-40B4-BE49-F238E27FC236}">
                          <a16:creationId xmlns:a16="http://schemas.microsoft.com/office/drawing/2014/main" id="{AFCB73AD-36D3-4FB3-10F2-CB32019577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6643" y="4594905"/>
                      <a:ext cx="78937" cy="84577"/>
                    </a:xfrm>
                    <a:custGeom>
                      <a:avLst/>
                      <a:gdLst>
                        <a:gd name="T0" fmla="*/ 170 w 184"/>
                        <a:gd name="T1" fmla="*/ 166 h 199"/>
                        <a:gd name="T2" fmla="*/ 178 w 184"/>
                        <a:gd name="T3" fmla="*/ 169 h 199"/>
                        <a:gd name="T4" fmla="*/ 184 w 184"/>
                        <a:gd name="T5" fmla="*/ 172 h 199"/>
                        <a:gd name="T6" fmla="*/ 157 w 184"/>
                        <a:gd name="T7" fmla="*/ 157 h 199"/>
                        <a:gd name="T8" fmla="*/ 125 w 184"/>
                        <a:gd name="T9" fmla="*/ 139 h 199"/>
                        <a:gd name="T10" fmla="*/ 118 w 184"/>
                        <a:gd name="T11" fmla="*/ 127 h 199"/>
                        <a:gd name="T12" fmla="*/ 112 w 184"/>
                        <a:gd name="T13" fmla="*/ 115 h 199"/>
                        <a:gd name="T14" fmla="*/ 111 w 184"/>
                        <a:gd name="T15" fmla="*/ 114 h 199"/>
                        <a:gd name="T16" fmla="*/ 112 w 184"/>
                        <a:gd name="T17" fmla="*/ 96 h 199"/>
                        <a:gd name="T18" fmla="*/ 119 w 184"/>
                        <a:gd name="T19" fmla="*/ 90 h 199"/>
                        <a:gd name="T20" fmla="*/ 130 w 184"/>
                        <a:gd name="T21" fmla="*/ 93 h 199"/>
                        <a:gd name="T22" fmla="*/ 146 w 184"/>
                        <a:gd name="T23" fmla="*/ 97 h 199"/>
                        <a:gd name="T24" fmla="*/ 129 w 184"/>
                        <a:gd name="T25" fmla="*/ 87 h 199"/>
                        <a:gd name="T26" fmla="*/ 116 w 184"/>
                        <a:gd name="T27" fmla="*/ 79 h 199"/>
                        <a:gd name="T28" fmla="*/ 56 w 184"/>
                        <a:gd name="T29" fmla="*/ 43 h 199"/>
                        <a:gd name="T30" fmla="*/ 43 w 184"/>
                        <a:gd name="T31" fmla="*/ 27 h 199"/>
                        <a:gd name="T32" fmla="*/ 9 w 184"/>
                        <a:gd name="T33" fmla="*/ 0 h 199"/>
                        <a:gd name="T34" fmla="*/ 11 w 184"/>
                        <a:gd name="T35" fmla="*/ 7 h 199"/>
                        <a:gd name="T36" fmla="*/ 12 w 184"/>
                        <a:gd name="T37" fmla="*/ 15 h 199"/>
                        <a:gd name="T38" fmla="*/ 2 w 184"/>
                        <a:gd name="T39" fmla="*/ 17 h 199"/>
                        <a:gd name="T40" fmla="*/ 0 w 184"/>
                        <a:gd name="T41" fmla="*/ 18 h 199"/>
                        <a:gd name="T42" fmla="*/ 6 w 184"/>
                        <a:gd name="T43" fmla="*/ 24 h 199"/>
                        <a:gd name="T44" fmla="*/ 23 w 184"/>
                        <a:gd name="T45" fmla="*/ 46 h 199"/>
                        <a:gd name="T46" fmla="*/ 28 w 184"/>
                        <a:gd name="T47" fmla="*/ 53 h 199"/>
                        <a:gd name="T48" fmla="*/ 32 w 184"/>
                        <a:gd name="T49" fmla="*/ 61 h 199"/>
                        <a:gd name="T50" fmla="*/ 35 w 184"/>
                        <a:gd name="T51" fmla="*/ 61 h 199"/>
                        <a:gd name="T52" fmla="*/ 102 w 184"/>
                        <a:gd name="T53" fmla="*/ 134 h 199"/>
                        <a:gd name="T54" fmla="*/ 136 w 184"/>
                        <a:gd name="T55" fmla="*/ 168 h 199"/>
                        <a:gd name="T56" fmla="*/ 165 w 184"/>
                        <a:gd name="T57" fmla="*/ 199 h 199"/>
                        <a:gd name="T58" fmla="*/ 160 w 184"/>
                        <a:gd name="T59" fmla="*/ 188 h 199"/>
                        <a:gd name="T60" fmla="*/ 156 w 184"/>
                        <a:gd name="T61" fmla="*/ 174 h 199"/>
                        <a:gd name="T62" fmla="*/ 170 w 184"/>
                        <a:gd name="T63" fmla="*/ 166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84" h="199">
                          <a:moveTo>
                            <a:pt x="170" y="166"/>
                          </a:moveTo>
                          <a:cubicBezTo>
                            <a:pt x="173" y="166"/>
                            <a:pt x="175" y="167"/>
                            <a:pt x="178" y="169"/>
                          </a:cubicBezTo>
                          <a:cubicBezTo>
                            <a:pt x="180" y="170"/>
                            <a:pt x="182" y="171"/>
                            <a:pt x="184" y="172"/>
                          </a:cubicBezTo>
                          <a:cubicBezTo>
                            <a:pt x="180" y="162"/>
                            <a:pt x="169" y="160"/>
                            <a:pt x="157" y="157"/>
                          </a:cubicBezTo>
                          <a:cubicBezTo>
                            <a:pt x="145" y="155"/>
                            <a:pt x="131" y="153"/>
                            <a:pt x="125" y="139"/>
                          </a:cubicBezTo>
                          <a:cubicBezTo>
                            <a:pt x="121" y="136"/>
                            <a:pt x="120" y="131"/>
                            <a:pt x="118" y="127"/>
                          </a:cubicBezTo>
                          <a:cubicBezTo>
                            <a:pt x="117" y="123"/>
                            <a:pt x="115" y="118"/>
                            <a:pt x="112" y="115"/>
                          </a:cubicBezTo>
                          <a:lnTo>
                            <a:pt x="111" y="114"/>
                          </a:lnTo>
                          <a:lnTo>
                            <a:pt x="112" y="96"/>
                          </a:lnTo>
                          <a:cubicBezTo>
                            <a:pt x="113" y="92"/>
                            <a:pt x="116" y="90"/>
                            <a:pt x="119" y="90"/>
                          </a:cubicBezTo>
                          <a:cubicBezTo>
                            <a:pt x="122" y="90"/>
                            <a:pt x="126" y="92"/>
                            <a:pt x="130" y="93"/>
                          </a:cubicBezTo>
                          <a:cubicBezTo>
                            <a:pt x="135" y="95"/>
                            <a:pt x="141" y="97"/>
                            <a:pt x="146" y="97"/>
                          </a:cubicBezTo>
                          <a:cubicBezTo>
                            <a:pt x="137" y="93"/>
                            <a:pt x="133" y="90"/>
                            <a:pt x="129" y="87"/>
                          </a:cubicBezTo>
                          <a:cubicBezTo>
                            <a:pt x="125" y="84"/>
                            <a:pt x="122" y="81"/>
                            <a:pt x="116" y="79"/>
                          </a:cubicBezTo>
                          <a:cubicBezTo>
                            <a:pt x="88" y="67"/>
                            <a:pt x="68" y="56"/>
                            <a:pt x="56" y="43"/>
                          </a:cubicBezTo>
                          <a:cubicBezTo>
                            <a:pt x="51" y="37"/>
                            <a:pt x="47" y="32"/>
                            <a:pt x="43" y="27"/>
                          </a:cubicBezTo>
                          <a:cubicBezTo>
                            <a:pt x="34" y="15"/>
                            <a:pt x="28" y="8"/>
                            <a:pt x="9" y="0"/>
                          </a:cubicBezTo>
                          <a:cubicBezTo>
                            <a:pt x="9" y="2"/>
                            <a:pt x="10" y="5"/>
                            <a:pt x="11" y="7"/>
                          </a:cubicBezTo>
                          <a:cubicBezTo>
                            <a:pt x="12" y="10"/>
                            <a:pt x="13" y="13"/>
                            <a:pt x="12" y="15"/>
                          </a:cubicBezTo>
                          <a:cubicBezTo>
                            <a:pt x="10" y="17"/>
                            <a:pt x="7" y="18"/>
                            <a:pt x="2" y="17"/>
                          </a:cubicBezTo>
                          <a:cubicBezTo>
                            <a:pt x="1" y="17"/>
                            <a:pt x="0" y="18"/>
                            <a:pt x="0" y="18"/>
                          </a:cubicBezTo>
                          <a:cubicBezTo>
                            <a:pt x="1" y="18"/>
                            <a:pt x="4" y="21"/>
                            <a:pt x="6" y="24"/>
                          </a:cubicBezTo>
                          <a:cubicBezTo>
                            <a:pt x="13" y="29"/>
                            <a:pt x="21" y="37"/>
                            <a:pt x="23" y="46"/>
                          </a:cubicBezTo>
                          <a:cubicBezTo>
                            <a:pt x="25" y="49"/>
                            <a:pt x="26" y="51"/>
                            <a:pt x="28" y="53"/>
                          </a:cubicBezTo>
                          <a:cubicBezTo>
                            <a:pt x="29" y="56"/>
                            <a:pt x="30" y="58"/>
                            <a:pt x="32" y="61"/>
                          </a:cubicBezTo>
                          <a:lnTo>
                            <a:pt x="35" y="61"/>
                          </a:lnTo>
                          <a:cubicBezTo>
                            <a:pt x="59" y="63"/>
                            <a:pt x="91" y="106"/>
                            <a:pt x="102" y="134"/>
                          </a:cubicBezTo>
                          <a:cubicBezTo>
                            <a:pt x="119" y="141"/>
                            <a:pt x="128" y="154"/>
                            <a:pt x="136" y="168"/>
                          </a:cubicBezTo>
                          <a:cubicBezTo>
                            <a:pt x="144" y="179"/>
                            <a:pt x="152" y="191"/>
                            <a:pt x="165" y="199"/>
                          </a:cubicBezTo>
                          <a:cubicBezTo>
                            <a:pt x="164" y="196"/>
                            <a:pt x="162" y="192"/>
                            <a:pt x="160" y="188"/>
                          </a:cubicBezTo>
                          <a:cubicBezTo>
                            <a:pt x="157" y="182"/>
                            <a:pt x="154" y="177"/>
                            <a:pt x="156" y="174"/>
                          </a:cubicBezTo>
                          <a:cubicBezTo>
                            <a:pt x="160" y="170"/>
                            <a:pt x="164" y="166"/>
                            <a:pt x="170" y="1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4" name="Freeform 1208">
                      <a:extLst>
                        <a:ext uri="{FF2B5EF4-FFF2-40B4-BE49-F238E27FC236}">
                          <a16:creationId xmlns:a16="http://schemas.microsoft.com/office/drawing/2014/main" id="{5DA1D05F-1B89-E321-624F-C264B24447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425753"/>
                      <a:ext cx="3759" cy="1880"/>
                    </a:xfrm>
                    <a:custGeom>
                      <a:avLst/>
                      <a:gdLst>
                        <a:gd name="T0" fmla="*/ 10 w 11"/>
                        <a:gd name="T1" fmla="*/ 1 h 5"/>
                        <a:gd name="T2" fmla="*/ 11 w 11"/>
                        <a:gd name="T3" fmla="*/ 1 h 5"/>
                        <a:gd name="T4" fmla="*/ 7 w 11"/>
                        <a:gd name="T5" fmla="*/ 0 h 5"/>
                        <a:gd name="T6" fmla="*/ 0 w 11"/>
                        <a:gd name="T7" fmla="*/ 4 h 5"/>
                        <a:gd name="T8" fmla="*/ 1 w 11"/>
                        <a:gd name="T9" fmla="*/ 5 h 5"/>
                        <a:gd name="T10" fmla="*/ 4 w 11"/>
                        <a:gd name="T11" fmla="*/ 5 h 5"/>
                        <a:gd name="T12" fmla="*/ 8 w 11"/>
                        <a:gd name="T13" fmla="*/ 3 h 5"/>
                        <a:gd name="T14" fmla="*/ 10 w 11"/>
                        <a:gd name="T15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1" h="5">
                          <a:moveTo>
                            <a:pt x="10" y="1"/>
                          </a:move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0"/>
                            <a:pt x="9" y="0"/>
                            <a:pt x="7" y="0"/>
                          </a:cubicBezTo>
                          <a:cubicBezTo>
                            <a:pt x="4" y="0"/>
                            <a:pt x="0" y="2"/>
                            <a:pt x="0" y="4"/>
                          </a:cubicBezTo>
                          <a:cubicBezTo>
                            <a:pt x="0" y="4"/>
                            <a:pt x="1" y="5"/>
                            <a:pt x="1" y="5"/>
                          </a:cubicBezTo>
                          <a:lnTo>
                            <a:pt x="4" y="5"/>
                          </a:lnTo>
                          <a:lnTo>
                            <a:pt x="8" y="3"/>
                          </a:lnTo>
                          <a:cubicBezTo>
                            <a:pt x="8" y="2"/>
                            <a:pt x="9" y="1"/>
                            <a:pt x="1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5" name="Freeform 1209">
                      <a:extLst>
                        <a:ext uri="{FF2B5EF4-FFF2-40B4-BE49-F238E27FC236}">
                          <a16:creationId xmlns:a16="http://schemas.microsoft.com/office/drawing/2014/main" id="{ED0EBF4C-7F91-8051-7BBF-8F28BA7823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2495" y="4433271"/>
                      <a:ext cx="7518" cy="1880"/>
                    </a:xfrm>
                    <a:custGeom>
                      <a:avLst/>
                      <a:gdLst>
                        <a:gd name="T0" fmla="*/ 2 w 16"/>
                        <a:gd name="T1" fmla="*/ 0 h 6"/>
                        <a:gd name="T2" fmla="*/ 1 w 16"/>
                        <a:gd name="T3" fmla="*/ 1 h 6"/>
                        <a:gd name="T4" fmla="*/ 0 w 16"/>
                        <a:gd name="T5" fmla="*/ 3 h 6"/>
                        <a:gd name="T6" fmla="*/ 0 w 16"/>
                        <a:gd name="T7" fmla="*/ 6 h 6"/>
                        <a:gd name="T8" fmla="*/ 6 w 16"/>
                        <a:gd name="T9" fmla="*/ 6 h 6"/>
                        <a:gd name="T10" fmla="*/ 12 w 16"/>
                        <a:gd name="T11" fmla="*/ 6 h 6"/>
                        <a:gd name="T12" fmla="*/ 16 w 16"/>
                        <a:gd name="T13" fmla="*/ 3 h 6"/>
                        <a:gd name="T14" fmla="*/ 13 w 16"/>
                        <a:gd name="T15" fmla="*/ 3 h 6"/>
                        <a:gd name="T16" fmla="*/ 2 w 16"/>
                        <a:gd name="T17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6" h="6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3"/>
                          </a:cubicBezTo>
                          <a:lnTo>
                            <a:pt x="0" y="6"/>
                          </a:lnTo>
                          <a:cubicBezTo>
                            <a:pt x="2" y="6"/>
                            <a:pt x="3" y="6"/>
                            <a:pt x="6" y="6"/>
                          </a:cubicBezTo>
                          <a:cubicBezTo>
                            <a:pt x="7" y="6"/>
                            <a:pt x="9" y="6"/>
                            <a:pt x="12" y="6"/>
                          </a:cubicBezTo>
                          <a:cubicBezTo>
                            <a:pt x="15" y="6"/>
                            <a:pt x="16" y="5"/>
                            <a:pt x="16" y="3"/>
                          </a:cubicBezTo>
                          <a:lnTo>
                            <a:pt x="13" y="3"/>
                          </a:lnTo>
                          <a:cubicBezTo>
                            <a:pt x="9" y="3"/>
                            <a:pt x="5" y="3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6" name="Freeform 1211">
                      <a:extLst>
                        <a:ext uri="{FF2B5EF4-FFF2-40B4-BE49-F238E27FC236}">
                          <a16:creationId xmlns:a16="http://schemas.microsoft.com/office/drawing/2014/main" id="{06F6E3EB-204A-BEC3-7DCB-0E856E571D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1750" y="4418235"/>
                      <a:ext cx="3759" cy="9398"/>
                    </a:xfrm>
                    <a:custGeom>
                      <a:avLst/>
                      <a:gdLst>
                        <a:gd name="T0" fmla="*/ 1 w 9"/>
                        <a:gd name="T1" fmla="*/ 4 h 23"/>
                        <a:gd name="T2" fmla="*/ 3 w 9"/>
                        <a:gd name="T3" fmla="*/ 15 h 23"/>
                        <a:gd name="T4" fmla="*/ 5 w 9"/>
                        <a:gd name="T5" fmla="*/ 18 h 23"/>
                        <a:gd name="T6" fmla="*/ 9 w 9"/>
                        <a:gd name="T7" fmla="*/ 23 h 23"/>
                        <a:gd name="T8" fmla="*/ 8 w 9"/>
                        <a:gd name="T9" fmla="*/ 18 h 23"/>
                        <a:gd name="T10" fmla="*/ 7 w 9"/>
                        <a:gd name="T11" fmla="*/ 10 h 23"/>
                        <a:gd name="T12" fmla="*/ 7 w 9"/>
                        <a:gd name="T13" fmla="*/ 3 h 23"/>
                        <a:gd name="T14" fmla="*/ 2 w 9"/>
                        <a:gd name="T15" fmla="*/ 0 h 23"/>
                        <a:gd name="T16" fmla="*/ 0 w 9"/>
                        <a:gd name="T17" fmla="*/ 2 h 23"/>
                        <a:gd name="T18" fmla="*/ 1 w 9"/>
                        <a:gd name="T19" fmla="*/ 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9" h="23">
                          <a:moveTo>
                            <a:pt x="1" y="4"/>
                          </a:moveTo>
                          <a:lnTo>
                            <a:pt x="3" y="15"/>
                          </a:lnTo>
                          <a:cubicBezTo>
                            <a:pt x="3" y="16"/>
                            <a:pt x="4" y="17"/>
                            <a:pt x="5" y="18"/>
                          </a:cubicBezTo>
                          <a:cubicBezTo>
                            <a:pt x="7" y="19"/>
                            <a:pt x="8" y="21"/>
                            <a:pt x="9" y="23"/>
                          </a:cubicBezTo>
                          <a:cubicBezTo>
                            <a:pt x="9" y="21"/>
                            <a:pt x="8" y="20"/>
                            <a:pt x="8" y="18"/>
                          </a:cubicBezTo>
                          <a:cubicBezTo>
                            <a:pt x="7" y="15"/>
                            <a:pt x="7" y="12"/>
                            <a:pt x="7" y="10"/>
                          </a:cubicBezTo>
                          <a:lnTo>
                            <a:pt x="7" y="3"/>
                          </a:lnTo>
                          <a:lnTo>
                            <a:pt x="2" y="0"/>
                          </a:ln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7" name="Freeform 1212">
                      <a:extLst>
                        <a:ext uri="{FF2B5EF4-FFF2-40B4-BE49-F238E27FC236}">
                          <a16:creationId xmlns:a16="http://schemas.microsoft.com/office/drawing/2014/main" id="{57141D3D-466F-1F86-B912-7E30F2AA55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1004" y="4589266"/>
                      <a:ext cx="7518" cy="3759"/>
                    </a:xfrm>
                    <a:custGeom>
                      <a:avLst/>
                      <a:gdLst>
                        <a:gd name="T0" fmla="*/ 6 w 14"/>
                        <a:gd name="T1" fmla="*/ 0 h 9"/>
                        <a:gd name="T2" fmla="*/ 0 w 14"/>
                        <a:gd name="T3" fmla="*/ 7 h 9"/>
                        <a:gd name="T4" fmla="*/ 5 w 14"/>
                        <a:gd name="T5" fmla="*/ 8 h 9"/>
                        <a:gd name="T6" fmla="*/ 9 w 14"/>
                        <a:gd name="T7" fmla="*/ 9 h 9"/>
                        <a:gd name="T8" fmla="*/ 14 w 14"/>
                        <a:gd name="T9" fmla="*/ 7 h 9"/>
                        <a:gd name="T10" fmla="*/ 11 w 14"/>
                        <a:gd name="T11" fmla="*/ 5 h 9"/>
                        <a:gd name="T12" fmla="*/ 6 w 14"/>
                        <a:gd name="T13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" h="9">
                          <a:moveTo>
                            <a:pt x="6" y="0"/>
                          </a:moveTo>
                          <a:cubicBezTo>
                            <a:pt x="1" y="2"/>
                            <a:pt x="0" y="2"/>
                            <a:pt x="0" y="7"/>
                          </a:cubicBezTo>
                          <a:cubicBezTo>
                            <a:pt x="2" y="8"/>
                            <a:pt x="4" y="8"/>
                            <a:pt x="5" y="8"/>
                          </a:cubicBezTo>
                          <a:cubicBezTo>
                            <a:pt x="7" y="9"/>
                            <a:pt x="8" y="9"/>
                            <a:pt x="9" y="9"/>
                          </a:cubicBezTo>
                          <a:cubicBezTo>
                            <a:pt x="11" y="9"/>
                            <a:pt x="12" y="9"/>
                            <a:pt x="14" y="7"/>
                          </a:cubicBezTo>
                          <a:cubicBezTo>
                            <a:pt x="13" y="6"/>
                            <a:pt x="12" y="5"/>
                            <a:pt x="11" y="5"/>
                          </a:cubicBezTo>
                          <a:cubicBezTo>
                            <a:pt x="9" y="4"/>
                            <a:pt x="7" y="2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8" name="Freeform 1213">
                      <a:extLst>
                        <a:ext uri="{FF2B5EF4-FFF2-40B4-BE49-F238E27FC236}">
                          <a16:creationId xmlns:a16="http://schemas.microsoft.com/office/drawing/2014/main" id="{44DBB584-5F43-A21E-09E6-8C89050AE7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3414" y="4611820"/>
                      <a:ext cx="0" cy="1880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0 w 3"/>
                        <a:gd name="T3" fmla="*/ 3 h 4"/>
                        <a:gd name="T4" fmla="*/ 3 w 3"/>
                        <a:gd name="T5" fmla="*/ 4 h 4"/>
                        <a:gd name="T6" fmla="*/ 3 w 3"/>
                        <a:gd name="T7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2" y="1"/>
                            <a:pt x="1" y="2"/>
                            <a:pt x="0" y="3"/>
                          </a:cubicBezTo>
                          <a:cubicBezTo>
                            <a:pt x="1" y="3"/>
                            <a:pt x="2" y="4"/>
                            <a:pt x="3" y="4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9" name="Freeform 1214">
                      <a:extLst>
                        <a:ext uri="{FF2B5EF4-FFF2-40B4-BE49-F238E27FC236}">
                          <a16:creationId xmlns:a16="http://schemas.microsoft.com/office/drawing/2014/main" id="{2DE3400B-87F2-842F-6151-0789189BD9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7173" y="4606182"/>
                      <a:ext cx="5639" cy="5639"/>
                    </a:xfrm>
                    <a:custGeom>
                      <a:avLst/>
                      <a:gdLst>
                        <a:gd name="T0" fmla="*/ 11 w 11"/>
                        <a:gd name="T1" fmla="*/ 13 h 13"/>
                        <a:gd name="T2" fmla="*/ 7 w 11"/>
                        <a:gd name="T3" fmla="*/ 0 h 13"/>
                        <a:gd name="T4" fmla="*/ 0 w 11"/>
                        <a:gd name="T5" fmla="*/ 9 h 13"/>
                        <a:gd name="T6" fmla="*/ 1 w 11"/>
                        <a:gd name="T7" fmla="*/ 13 h 13"/>
                        <a:gd name="T8" fmla="*/ 11 w 11"/>
                        <a:gd name="T9" fmla="*/ 1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3">
                          <a:moveTo>
                            <a:pt x="11" y="13"/>
                          </a:moveTo>
                          <a:lnTo>
                            <a:pt x="7" y="0"/>
                          </a:lnTo>
                          <a:lnTo>
                            <a:pt x="0" y="9"/>
                          </a:lnTo>
                          <a:cubicBezTo>
                            <a:pt x="1" y="10"/>
                            <a:pt x="1" y="12"/>
                            <a:pt x="1" y="13"/>
                          </a:cubicBezTo>
                          <a:lnTo>
                            <a:pt x="11" y="1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0" name="Freeform 1215">
                      <a:extLst>
                        <a:ext uri="{FF2B5EF4-FFF2-40B4-BE49-F238E27FC236}">
                          <a16:creationId xmlns:a16="http://schemas.microsoft.com/office/drawing/2014/main" id="{4A4B693F-1C11-43A3-DF21-5153E928E8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390043"/>
                      <a:ext cx="92094" cy="127804"/>
                    </a:xfrm>
                    <a:custGeom>
                      <a:avLst/>
                      <a:gdLst>
                        <a:gd name="T0" fmla="*/ 199 w 216"/>
                        <a:gd name="T1" fmla="*/ 57 h 301"/>
                        <a:gd name="T2" fmla="*/ 188 w 216"/>
                        <a:gd name="T3" fmla="*/ 55 h 301"/>
                        <a:gd name="T4" fmla="*/ 172 w 216"/>
                        <a:gd name="T5" fmla="*/ 38 h 301"/>
                        <a:gd name="T6" fmla="*/ 134 w 216"/>
                        <a:gd name="T7" fmla="*/ 11 h 301"/>
                        <a:gd name="T8" fmla="*/ 128 w 216"/>
                        <a:gd name="T9" fmla="*/ 0 h 301"/>
                        <a:gd name="T10" fmla="*/ 123 w 216"/>
                        <a:gd name="T11" fmla="*/ 4 h 301"/>
                        <a:gd name="T12" fmla="*/ 100 w 216"/>
                        <a:gd name="T13" fmla="*/ 14 h 301"/>
                        <a:gd name="T14" fmla="*/ 85 w 216"/>
                        <a:gd name="T15" fmla="*/ 21 h 301"/>
                        <a:gd name="T16" fmla="*/ 66 w 216"/>
                        <a:gd name="T17" fmla="*/ 28 h 301"/>
                        <a:gd name="T18" fmla="*/ 52 w 216"/>
                        <a:gd name="T19" fmla="*/ 18 h 301"/>
                        <a:gd name="T20" fmla="*/ 46 w 216"/>
                        <a:gd name="T21" fmla="*/ 22 h 301"/>
                        <a:gd name="T22" fmla="*/ 49 w 216"/>
                        <a:gd name="T23" fmla="*/ 35 h 301"/>
                        <a:gd name="T24" fmla="*/ 46 w 216"/>
                        <a:gd name="T25" fmla="*/ 48 h 301"/>
                        <a:gd name="T26" fmla="*/ 37 w 216"/>
                        <a:gd name="T27" fmla="*/ 51 h 301"/>
                        <a:gd name="T28" fmla="*/ 20 w 216"/>
                        <a:gd name="T29" fmla="*/ 70 h 301"/>
                        <a:gd name="T30" fmla="*/ 27 w 216"/>
                        <a:gd name="T31" fmla="*/ 79 h 301"/>
                        <a:gd name="T32" fmla="*/ 26 w 216"/>
                        <a:gd name="T33" fmla="*/ 91 h 301"/>
                        <a:gd name="T34" fmla="*/ 33 w 216"/>
                        <a:gd name="T35" fmla="*/ 111 h 301"/>
                        <a:gd name="T36" fmla="*/ 45 w 216"/>
                        <a:gd name="T37" fmla="*/ 126 h 301"/>
                        <a:gd name="T38" fmla="*/ 46 w 216"/>
                        <a:gd name="T39" fmla="*/ 131 h 301"/>
                        <a:gd name="T40" fmla="*/ 25 w 216"/>
                        <a:gd name="T41" fmla="*/ 155 h 301"/>
                        <a:gd name="T42" fmla="*/ 20 w 216"/>
                        <a:gd name="T43" fmla="*/ 160 h 301"/>
                        <a:gd name="T44" fmla="*/ 11 w 216"/>
                        <a:gd name="T45" fmla="*/ 176 h 301"/>
                        <a:gd name="T46" fmla="*/ 9 w 216"/>
                        <a:gd name="T47" fmla="*/ 189 h 301"/>
                        <a:gd name="T48" fmla="*/ 14 w 216"/>
                        <a:gd name="T49" fmla="*/ 237 h 301"/>
                        <a:gd name="T50" fmla="*/ 26 w 216"/>
                        <a:gd name="T51" fmla="*/ 253 h 301"/>
                        <a:gd name="T52" fmla="*/ 33 w 216"/>
                        <a:gd name="T53" fmla="*/ 264 h 301"/>
                        <a:gd name="T54" fmla="*/ 78 w 216"/>
                        <a:gd name="T55" fmla="*/ 277 h 301"/>
                        <a:gd name="T56" fmla="*/ 81 w 216"/>
                        <a:gd name="T57" fmla="*/ 294 h 301"/>
                        <a:gd name="T58" fmla="*/ 95 w 216"/>
                        <a:gd name="T59" fmla="*/ 290 h 301"/>
                        <a:gd name="T60" fmla="*/ 111 w 216"/>
                        <a:gd name="T61" fmla="*/ 295 h 301"/>
                        <a:gd name="T62" fmla="*/ 122 w 216"/>
                        <a:gd name="T63" fmla="*/ 296 h 301"/>
                        <a:gd name="T64" fmla="*/ 149 w 216"/>
                        <a:gd name="T65" fmla="*/ 250 h 301"/>
                        <a:gd name="T66" fmla="*/ 170 w 216"/>
                        <a:gd name="T67" fmla="*/ 237 h 301"/>
                        <a:gd name="T68" fmla="*/ 171 w 216"/>
                        <a:gd name="T69" fmla="*/ 257 h 301"/>
                        <a:gd name="T70" fmla="*/ 187 w 216"/>
                        <a:gd name="T71" fmla="*/ 221 h 301"/>
                        <a:gd name="T72" fmla="*/ 193 w 216"/>
                        <a:gd name="T73" fmla="*/ 213 h 301"/>
                        <a:gd name="T74" fmla="*/ 195 w 216"/>
                        <a:gd name="T75" fmla="*/ 200 h 301"/>
                        <a:gd name="T76" fmla="*/ 172 w 216"/>
                        <a:gd name="T77" fmla="*/ 174 h 301"/>
                        <a:gd name="T78" fmla="*/ 168 w 216"/>
                        <a:gd name="T79" fmla="*/ 97 h 301"/>
                        <a:gd name="T80" fmla="*/ 176 w 216"/>
                        <a:gd name="T81" fmla="*/ 95 h 301"/>
                        <a:gd name="T82" fmla="*/ 180 w 216"/>
                        <a:gd name="T83" fmla="*/ 81 h 301"/>
                        <a:gd name="T84" fmla="*/ 198 w 216"/>
                        <a:gd name="T85" fmla="*/ 104 h 301"/>
                        <a:gd name="T86" fmla="*/ 212 w 216"/>
                        <a:gd name="T87" fmla="*/ 106 h 301"/>
                        <a:gd name="T88" fmla="*/ 210 w 216"/>
                        <a:gd name="T89" fmla="*/ 91 h 3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16" h="301">
                          <a:moveTo>
                            <a:pt x="205" y="64"/>
                          </a:moveTo>
                          <a:cubicBezTo>
                            <a:pt x="206" y="61"/>
                            <a:pt x="206" y="57"/>
                            <a:pt x="206" y="54"/>
                          </a:cubicBezTo>
                          <a:cubicBezTo>
                            <a:pt x="204" y="55"/>
                            <a:pt x="202" y="57"/>
                            <a:pt x="199" y="57"/>
                          </a:cubicBezTo>
                          <a:cubicBezTo>
                            <a:pt x="197" y="57"/>
                            <a:pt x="194" y="55"/>
                            <a:pt x="193" y="53"/>
                          </a:cubicBezTo>
                          <a:cubicBezTo>
                            <a:pt x="193" y="53"/>
                            <a:pt x="193" y="53"/>
                            <a:pt x="192" y="53"/>
                          </a:cubicBezTo>
                          <a:cubicBezTo>
                            <a:pt x="192" y="54"/>
                            <a:pt x="190" y="55"/>
                            <a:pt x="188" y="55"/>
                          </a:cubicBezTo>
                          <a:cubicBezTo>
                            <a:pt x="186" y="55"/>
                            <a:pt x="185" y="52"/>
                            <a:pt x="184" y="48"/>
                          </a:cubicBezTo>
                          <a:cubicBezTo>
                            <a:pt x="183" y="44"/>
                            <a:pt x="182" y="39"/>
                            <a:pt x="178" y="39"/>
                          </a:cubicBezTo>
                          <a:cubicBezTo>
                            <a:pt x="176" y="39"/>
                            <a:pt x="174" y="39"/>
                            <a:pt x="172" y="38"/>
                          </a:cubicBezTo>
                          <a:cubicBezTo>
                            <a:pt x="166" y="38"/>
                            <a:pt x="161" y="38"/>
                            <a:pt x="160" y="27"/>
                          </a:cubicBezTo>
                          <a:lnTo>
                            <a:pt x="147" y="16"/>
                          </a:lnTo>
                          <a:cubicBezTo>
                            <a:pt x="142" y="16"/>
                            <a:pt x="135" y="16"/>
                            <a:pt x="134" y="11"/>
                          </a:cubicBezTo>
                          <a:cubicBezTo>
                            <a:pt x="134" y="9"/>
                            <a:pt x="135" y="8"/>
                            <a:pt x="135" y="7"/>
                          </a:cubicBezTo>
                          <a:cubicBezTo>
                            <a:pt x="135" y="3"/>
                            <a:pt x="136" y="1"/>
                            <a:pt x="134" y="0"/>
                          </a:cubicBezTo>
                          <a:cubicBezTo>
                            <a:pt x="133" y="0"/>
                            <a:pt x="130" y="0"/>
                            <a:pt x="128" y="0"/>
                          </a:cubicBezTo>
                          <a:cubicBezTo>
                            <a:pt x="125" y="0"/>
                            <a:pt x="127" y="0"/>
                            <a:pt x="125" y="0"/>
                          </a:cubicBezTo>
                          <a:lnTo>
                            <a:pt x="123" y="0"/>
                          </a:lnTo>
                          <a:cubicBezTo>
                            <a:pt x="123" y="0"/>
                            <a:pt x="123" y="3"/>
                            <a:pt x="123" y="4"/>
                          </a:cubicBezTo>
                          <a:cubicBezTo>
                            <a:pt x="123" y="6"/>
                            <a:pt x="121" y="5"/>
                            <a:pt x="120" y="6"/>
                          </a:cubicBezTo>
                          <a:cubicBezTo>
                            <a:pt x="117" y="9"/>
                            <a:pt x="114" y="10"/>
                            <a:pt x="110" y="10"/>
                          </a:cubicBezTo>
                          <a:cubicBezTo>
                            <a:pt x="107" y="11"/>
                            <a:pt x="104" y="11"/>
                            <a:pt x="100" y="14"/>
                          </a:cubicBezTo>
                          <a:cubicBezTo>
                            <a:pt x="99" y="14"/>
                            <a:pt x="98" y="15"/>
                            <a:pt x="97" y="16"/>
                          </a:cubicBezTo>
                          <a:cubicBezTo>
                            <a:pt x="95" y="18"/>
                            <a:pt x="92" y="21"/>
                            <a:pt x="90" y="21"/>
                          </a:cubicBezTo>
                          <a:cubicBezTo>
                            <a:pt x="88" y="21"/>
                            <a:pt x="87" y="21"/>
                            <a:pt x="85" y="21"/>
                          </a:cubicBezTo>
                          <a:cubicBezTo>
                            <a:pt x="83" y="21"/>
                            <a:pt x="82" y="20"/>
                            <a:pt x="80" y="21"/>
                          </a:cubicBezTo>
                          <a:cubicBezTo>
                            <a:pt x="78" y="22"/>
                            <a:pt x="77" y="23"/>
                            <a:pt x="75" y="24"/>
                          </a:cubicBezTo>
                          <a:cubicBezTo>
                            <a:pt x="73" y="26"/>
                            <a:pt x="71" y="28"/>
                            <a:pt x="66" y="28"/>
                          </a:cubicBezTo>
                          <a:cubicBezTo>
                            <a:pt x="61" y="28"/>
                            <a:pt x="59" y="25"/>
                            <a:pt x="56" y="22"/>
                          </a:cubicBezTo>
                          <a:cubicBezTo>
                            <a:pt x="55" y="21"/>
                            <a:pt x="54" y="20"/>
                            <a:pt x="53" y="19"/>
                          </a:cubicBezTo>
                          <a:cubicBezTo>
                            <a:pt x="53" y="18"/>
                            <a:pt x="52" y="18"/>
                            <a:pt x="52" y="18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0" y="19"/>
                            <a:pt x="49" y="20"/>
                            <a:pt x="49" y="20"/>
                          </a:cubicBezTo>
                          <a:cubicBezTo>
                            <a:pt x="48" y="21"/>
                            <a:pt x="47" y="22"/>
                            <a:pt x="46" y="22"/>
                          </a:cubicBezTo>
                          <a:cubicBezTo>
                            <a:pt x="47" y="22"/>
                            <a:pt x="47" y="23"/>
                            <a:pt x="48" y="24"/>
                          </a:cubicBezTo>
                          <a:cubicBezTo>
                            <a:pt x="50" y="25"/>
                            <a:pt x="52" y="27"/>
                            <a:pt x="52" y="29"/>
                          </a:cubicBezTo>
                          <a:cubicBezTo>
                            <a:pt x="52" y="32"/>
                            <a:pt x="50" y="33"/>
                            <a:pt x="49" y="35"/>
                          </a:cubicBezTo>
                          <a:cubicBezTo>
                            <a:pt x="48" y="36"/>
                            <a:pt x="47" y="37"/>
                            <a:pt x="47" y="39"/>
                          </a:cubicBezTo>
                          <a:lnTo>
                            <a:pt x="47" y="48"/>
                          </a:lnTo>
                          <a:lnTo>
                            <a:pt x="46" y="48"/>
                          </a:lnTo>
                          <a:cubicBezTo>
                            <a:pt x="45" y="49"/>
                            <a:pt x="44" y="49"/>
                            <a:pt x="42" y="49"/>
                          </a:cubicBezTo>
                          <a:cubicBezTo>
                            <a:pt x="41" y="49"/>
                            <a:pt x="40" y="48"/>
                            <a:pt x="39" y="48"/>
                          </a:cubicBezTo>
                          <a:cubicBezTo>
                            <a:pt x="38" y="48"/>
                            <a:pt x="37" y="49"/>
                            <a:pt x="37" y="51"/>
                          </a:cubicBezTo>
                          <a:cubicBezTo>
                            <a:pt x="37" y="52"/>
                            <a:pt x="37" y="54"/>
                            <a:pt x="36" y="55"/>
                          </a:cubicBezTo>
                          <a:cubicBezTo>
                            <a:pt x="34" y="58"/>
                            <a:pt x="31" y="60"/>
                            <a:pt x="27" y="62"/>
                          </a:cubicBezTo>
                          <a:cubicBezTo>
                            <a:pt x="24" y="64"/>
                            <a:pt x="20" y="66"/>
                            <a:pt x="20" y="70"/>
                          </a:cubicBezTo>
                          <a:cubicBezTo>
                            <a:pt x="20" y="72"/>
                            <a:pt x="21" y="73"/>
                            <a:pt x="23" y="74"/>
                          </a:cubicBezTo>
                          <a:cubicBezTo>
                            <a:pt x="25" y="75"/>
                            <a:pt x="27" y="76"/>
                            <a:pt x="27" y="79"/>
                          </a:cubicBezTo>
                          <a:lnTo>
                            <a:pt x="27" y="79"/>
                          </a:lnTo>
                          <a:lnTo>
                            <a:pt x="27" y="80"/>
                          </a:lnTo>
                          <a:cubicBezTo>
                            <a:pt x="25" y="81"/>
                            <a:pt x="22" y="84"/>
                            <a:pt x="22" y="86"/>
                          </a:cubicBezTo>
                          <a:cubicBezTo>
                            <a:pt x="22" y="89"/>
                            <a:pt x="24" y="90"/>
                            <a:pt x="26" y="91"/>
                          </a:cubicBezTo>
                          <a:cubicBezTo>
                            <a:pt x="28" y="91"/>
                            <a:pt x="30" y="92"/>
                            <a:pt x="31" y="94"/>
                          </a:cubicBezTo>
                          <a:cubicBezTo>
                            <a:pt x="33" y="98"/>
                            <a:pt x="33" y="104"/>
                            <a:pt x="33" y="109"/>
                          </a:cubicBezTo>
                          <a:cubicBezTo>
                            <a:pt x="33" y="110"/>
                            <a:pt x="33" y="110"/>
                            <a:pt x="33" y="111"/>
                          </a:cubicBezTo>
                          <a:cubicBezTo>
                            <a:pt x="33" y="112"/>
                            <a:pt x="35" y="113"/>
                            <a:pt x="37" y="115"/>
                          </a:cubicBezTo>
                          <a:cubicBezTo>
                            <a:pt x="40" y="117"/>
                            <a:pt x="45" y="119"/>
                            <a:pt x="45" y="124"/>
                          </a:cubicBezTo>
                          <a:cubicBezTo>
                            <a:pt x="45" y="125"/>
                            <a:pt x="45" y="125"/>
                            <a:pt x="45" y="126"/>
                          </a:cubicBezTo>
                          <a:cubicBezTo>
                            <a:pt x="46" y="127"/>
                            <a:pt x="47" y="128"/>
                            <a:pt x="47" y="130"/>
                          </a:cubicBezTo>
                          <a:lnTo>
                            <a:pt x="47" y="131"/>
                          </a:lnTo>
                          <a:lnTo>
                            <a:pt x="46" y="131"/>
                          </a:lnTo>
                          <a:cubicBezTo>
                            <a:pt x="42" y="133"/>
                            <a:pt x="41" y="138"/>
                            <a:pt x="40" y="144"/>
                          </a:cubicBezTo>
                          <a:cubicBezTo>
                            <a:pt x="39" y="150"/>
                            <a:pt x="38" y="156"/>
                            <a:pt x="31" y="156"/>
                          </a:cubicBezTo>
                          <a:cubicBezTo>
                            <a:pt x="28" y="156"/>
                            <a:pt x="27" y="156"/>
                            <a:pt x="25" y="155"/>
                          </a:cubicBezTo>
                          <a:cubicBezTo>
                            <a:pt x="24" y="154"/>
                            <a:pt x="24" y="154"/>
                            <a:pt x="22" y="154"/>
                          </a:cubicBezTo>
                          <a:cubicBezTo>
                            <a:pt x="21" y="154"/>
                            <a:pt x="21" y="157"/>
                            <a:pt x="21" y="158"/>
                          </a:cubicBezTo>
                          <a:cubicBezTo>
                            <a:pt x="21" y="159"/>
                            <a:pt x="20" y="160"/>
                            <a:pt x="20" y="160"/>
                          </a:cubicBezTo>
                          <a:cubicBezTo>
                            <a:pt x="19" y="164"/>
                            <a:pt x="16" y="166"/>
                            <a:pt x="13" y="167"/>
                          </a:cubicBezTo>
                          <a:cubicBezTo>
                            <a:pt x="11" y="169"/>
                            <a:pt x="8" y="171"/>
                            <a:pt x="8" y="173"/>
                          </a:cubicBezTo>
                          <a:cubicBezTo>
                            <a:pt x="8" y="174"/>
                            <a:pt x="9" y="175"/>
                            <a:pt x="11" y="176"/>
                          </a:cubicBezTo>
                          <a:cubicBezTo>
                            <a:pt x="13" y="178"/>
                            <a:pt x="16" y="179"/>
                            <a:pt x="16" y="184"/>
                          </a:cubicBezTo>
                          <a:cubicBezTo>
                            <a:pt x="16" y="188"/>
                            <a:pt x="15" y="189"/>
                            <a:pt x="12" y="189"/>
                          </a:cubicBezTo>
                          <a:cubicBezTo>
                            <a:pt x="12" y="189"/>
                            <a:pt x="10" y="189"/>
                            <a:pt x="9" y="189"/>
                          </a:cubicBezTo>
                          <a:cubicBezTo>
                            <a:pt x="4" y="192"/>
                            <a:pt x="0" y="200"/>
                            <a:pt x="0" y="206"/>
                          </a:cubicBezTo>
                          <a:cubicBezTo>
                            <a:pt x="0" y="218"/>
                            <a:pt x="4" y="223"/>
                            <a:pt x="8" y="228"/>
                          </a:cubicBezTo>
                          <a:cubicBezTo>
                            <a:pt x="10" y="231"/>
                            <a:pt x="12" y="233"/>
                            <a:pt x="14" y="237"/>
                          </a:cubicBezTo>
                          <a:cubicBezTo>
                            <a:pt x="15" y="238"/>
                            <a:pt x="17" y="239"/>
                            <a:pt x="19" y="240"/>
                          </a:cubicBezTo>
                          <a:cubicBezTo>
                            <a:pt x="22" y="241"/>
                            <a:pt x="26" y="243"/>
                            <a:pt x="26" y="247"/>
                          </a:cubicBezTo>
                          <a:lnTo>
                            <a:pt x="26" y="253"/>
                          </a:lnTo>
                          <a:cubicBezTo>
                            <a:pt x="26" y="254"/>
                            <a:pt x="26" y="255"/>
                            <a:pt x="27" y="257"/>
                          </a:cubicBezTo>
                          <a:cubicBezTo>
                            <a:pt x="29" y="258"/>
                            <a:pt x="30" y="260"/>
                            <a:pt x="30" y="264"/>
                          </a:cubicBezTo>
                          <a:lnTo>
                            <a:pt x="33" y="264"/>
                          </a:lnTo>
                          <a:cubicBezTo>
                            <a:pt x="34" y="263"/>
                            <a:pt x="36" y="260"/>
                            <a:pt x="38" y="258"/>
                          </a:cubicBezTo>
                          <a:cubicBezTo>
                            <a:pt x="43" y="254"/>
                            <a:pt x="45" y="252"/>
                            <a:pt x="47" y="252"/>
                          </a:cubicBezTo>
                          <a:cubicBezTo>
                            <a:pt x="59" y="252"/>
                            <a:pt x="78" y="264"/>
                            <a:pt x="78" y="277"/>
                          </a:cubicBezTo>
                          <a:cubicBezTo>
                            <a:pt x="78" y="279"/>
                            <a:pt x="77" y="280"/>
                            <a:pt x="76" y="282"/>
                          </a:cubicBezTo>
                          <a:cubicBezTo>
                            <a:pt x="75" y="283"/>
                            <a:pt x="75" y="284"/>
                            <a:pt x="75" y="286"/>
                          </a:cubicBezTo>
                          <a:cubicBezTo>
                            <a:pt x="75" y="292"/>
                            <a:pt x="77" y="294"/>
                            <a:pt x="81" y="294"/>
                          </a:cubicBezTo>
                          <a:cubicBezTo>
                            <a:pt x="84" y="294"/>
                            <a:pt x="85" y="293"/>
                            <a:pt x="86" y="292"/>
                          </a:cubicBezTo>
                          <a:cubicBezTo>
                            <a:pt x="87" y="290"/>
                            <a:pt x="88" y="289"/>
                            <a:pt x="91" y="289"/>
                          </a:cubicBezTo>
                          <a:cubicBezTo>
                            <a:pt x="93" y="289"/>
                            <a:pt x="94" y="289"/>
                            <a:pt x="95" y="290"/>
                          </a:cubicBezTo>
                          <a:cubicBezTo>
                            <a:pt x="96" y="290"/>
                            <a:pt x="97" y="290"/>
                            <a:pt x="99" y="290"/>
                          </a:cubicBezTo>
                          <a:lnTo>
                            <a:pt x="106" y="290"/>
                          </a:lnTo>
                          <a:cubicBezTo>
                            <a:pt x="109" y="290"/>
                            <a:pt x="110" y="293"/>
                            <a:pt x="111" y="295"/>
                          </a:cubicBezTo>
                          <a:cubicBezTo>
                            <a:pt x="112" y="298"/>
                            <a:pt x="113" y="300"/>
                            <a:pt x="115" y="301"/>
                          </a:cubicBezTo>
                          <a:lnTo>
                            <a:pt x="115" y="301"/>
                          </a:lnTo>
                          <a:cubicBezTo>
                            <a:pt x="117" y="299"/>
                            <a:pt x="119" y="298"/>
                            <a:pt x="122" y="296"/>
                          </a:cubicBezTo>
                          <a:cubicBezTo>
                            <a:pt x="127" y="292"/>
                            <a:pt x="133" y="288"/>
                            <a:pt x="139" y="281"/>
                          </a:cubicBezTo>
                          <a:cubicBezTo>
                            <a:pt x="136" y="279"/>
                            <a:pt x="128" y="269"/>
                            <a:pt x="131" y="263"/>
                          </a:cubicBezTo>
                          <a:cubicBezTo>
                            <a:pt x="134" y="258"/>
                            <a:pt x="141" y="254"/>
                            <a:pt x="149" y="250"/>
                          </a:cubicBezTo>
                          <a:cubicBezTo>
                            <a:pt x="157" y="246"/>
                            <a:pt x="164" y="242"/>
                            <a:pt x="169" y="237"/>
                          </a:cubicBezTo>
                          <a:lnTo>
                            <a:pt x="170" y="237"/>
                          </a:lnTo>
                          <a:lnTo>
                            <a:pt x="170" y="237"/>
                          </a:lnTo>
                          <a:cubicBezTo>
                            <a:pt x="171" y="237"/>
                            <a:pt x="172" y="237"/>
                            <a:pt x="173" y="238"/>
                          </a:cubicBezTo>
                          <a:cubicBezTo>
                            <a:pt x="174" y="240"/>
                            <a:pt x="173" y="244"/>
                            <a:pt x="172" y="249"/>
                          </a:cubicBezTo>
                          <a:cubicBezTo>
                            <a:pt x="171" y="252"/>
                            <a:pt x="170" y="256"/>
                            <a:pt x="171" y="257"/>
                          </a:cubicBezTo>
                          <a:cubicBezTo>
                            <a:pt x="171" y="257"/>
                            <a:pt x="171" y="258"/>
                            <a:pt x="173" y="257"/>
                          </a:cubicBezTo>
                          <a:cubicBezTo>
                            <a:pt x="175" y="251"/>
                            <a:pt x="178" y="247"/>
                            <a:pt x="181" y="243"/>
                          </a:cubicBezTo>
                          <a:cubicBezTo>
                            <a:pt x="186" y="237"/>
                            <a:pt x="190" y="232"/>
                            <a:pt x="187" y="221"/>
                          </a:cubicBezTo>
                          <a:lnTo>
                            <a:pt x="187" y="220"/>
                          </a:lnTo>
                          <a:lnTo>
                            <a:pt x="187" y="220"/>
                          </a:lnTo>
                          <a:cubicBezTo>
                            <a:pt x="189" y="217"/>
                            <a:pt x="191" y="215"/>
                            <a:pt x="193" y="213"/>
                          </a:cubicBezTo>
                          <a:cubicBezTo>
                            <a:pt x="197" y="207"/>
                            <a:pt x="201" y="203"/>
                            <a:pt x="201" y="195"/>
                          </a:cubicBezTo>
                          <a:cubicBezTo>
                            <a:pt x="201" y="194"/>
                            <a:pt x="201" y="194"/>
                            <a:pt x="201" y="194"/>
                          </a:cubicBezTo>
                          <a:cubicBezTo>
                            <a:pt x="200" y="195"/>
                            <a:pt x="197" y="198"/>
                            <a:pt x="195" y="200"/>
                          </a:cubicBezTo>
                          <a:cubicBezTo>
                            <a:pt x="191" y="204"/>
                            <a:pt x="186" y="209"/>
                            <a:pt x="183" y="209"/>
                          </a:cubicBezTo>
                          <a:cubicBezTo>
                            <a:pt x="182" y="209"/>
                            <a:pt x="181" y="208"/>
                            <a:pt x="180" y="207"/>
                          </a:cubicBezTo>
                          <a:cubicBezTo>
                            <a:pt x="177" y="201"/>
                            <a:pt x="174" y="187"/>
                            <a:pt x="172" y="174"/>
                          </a:cubicBezTo>
                          <a:cubicBezTo>
                            <a:pt x="169" y="160"/>
                            <a:pt x="167" y="146"/>
                            <a:pt x="163" y="142"/>
                          </a:cubicBezTo>
                          <a:cubicBezTo>
                            <a:pt x="153" y="133"/>
                            <a:pt x="158" y="120"/>
                            <a:pt x="164" y="109"/>
                          </a:cubicBezTo>
                          <a:cubicBezTo>
                            <a:pt x="165" y="105"/>
                            <a:pt x="167" y="101"/>
                            <a:pt x="168" y="97"/>
                          </a:cubicBezTo>
                          <a:lnTo>
                            <a:pt x="169" y="95"/>
                          </a:lnTo>
                          <a:lnTo>
                            <a:pt x="170" y="96"/>
                          </a:lnTo>
                          <a:cubicBezTo>
                            <a:pt x="173" y="97"/>
                            <a:pt x="175" y="97"/>
                            <a:pt x="176" y="95"/>
                          </a:cubicBezTo>
                          <a:cubicBezTo>
                            <a:pt x="178" y="94"/>
                            <a:pt x="178" y="89"/>
                            <a:pt x="177" y="86"/>
                          </a:cubicBezTo>
                          <a:cubicBezTo>
                            <a:pt x="177" y="84"/>
                            <a:pt x="177" y="82"/>
                            <a:pt x="178" y="81"/>
                          </a:cubicBezTo>
                          <a:cubicBezTo>
                            <a:pt x="178" y="81"/>
                            <a:pt x="179" y="80"/>
                            <a:pt x="180" y="81"/>
                          </a:cubicBezTo>
                          <a:cubicBezTo>
                            <a:pt x="183" y="83"/>
                            <a:pt x="186" y="88"/>
                            <a:pt x="188" y="93"/>
                          </a:cubicBezTo>
                          <a:cubicBezTo>
                            <a:pt x="191" y="98"/>
                            <a:pt x="195" y="105"/>
                            <a:pt x="197" y="105"/>
                          </a:cubicBezTo>
                          <a:cubicBezTo>
                            <a:pt x="197" y="105"/>
                            <a:pt x="197" y="104"/>
                            <a:pt x="198" y="104"/>
                          </a:cubicBezTo>
                          <a:cubicBezTo>
                            <a:pt x="200" y="100"/>
                            <a:pt x="201" y="98"/>
                            <a:pt x="203" y="98"/>
                          </a:cubicBezTo>
                          <a:cubicBezTo>
                            <a:pt x="206" y="98"/>
                            <a:pt x="207" y="100"/>
                            <a:pt x="209" y="103"/>
                          </a:cubicBezTo>
                          <a:cubicBezTo>
                            <a:pt x="210" y="104"/>
                            <a:pt x="211" y="106"/>
                            <a:pt x="212" y="106"/>
                          </a:cubicBezTo>
                          <a:cubicBezTo>
                            <a:pt x="213" y="106"/>
                            <a:pt x="213" y="106"/>
                            <a:pt x="213" y="106"/>
                          </a:cubicBezTo>
                          <a:cubicBezTo>
                            <a:pt x="214" y="106"/>
                            <a:pt x="215" y="105"/>
                            <a:pt x="215" y="104"/>
                          </a:cubicBezTo>
                          <a:cubicBezTo>
                            <a:pt x="216" y="101"/>
                            <a:pt x="213" y="96"/>
                            <a:pt x="210" y="91"/>
                          </a:cubicBezTo>
                          <a:cubicBezTo>
                            <a:pt x="206" y="82"/>
                            <a:pt x="201" y="73"/>
                            <a:pt x="205" y="6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1" name="Freeform 1216">
                      <a:extLst>
                        <a:ext uri="{FF2B5EF4-FFF2-40B4-BE49-F238E27FC236}">
                          <a16:creationId xmlns:a16="http://schemas.microsoft.com/office/drawing/2014/main" id="{0D2A480E-DA26-925E-7151-0F35C3DC6B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4763" y="4677602"/>
                      <a:ext cx="41348" cy="110889"/>
                    </a:xfrm>
                    <a:custGeom>
                      <a:avLst/>
                      <a:gdLst>
                        <a:gd name="T0" fmla="*/ 46 w 100"/>
                        <a:gd name="T1" fmla="*/ 218 h 258"/>
                        <a:gd name="T2" fmla="*/ 52 w 100"/>
                        <a:gd name="T3" fmla="*/ 216 h 258"/>
                        <a:gd name="T4" fmla="*/ 56 w 100"/>
                        <a:gd name="T5" fmla="*/ 220 h 258"/>
                        <a:gd name="T6" fmla="*/ 62 w 100"/>
                        <a:gd name="T7" fmla="*/ 224 h 258"/>
                        <a:gd name="T8" fmla="*/ 97 w 100"/>
                        <a:gd name="T9" fmla="*/ 176 h 258"/>
                        <a:gd name="T10" fmla="*/ 98 w 100"/>
                        <a:gd name="T11" fmla="*/ 101 h 258"/>
                        <a:gd name="T12" fmla="*/ 97 w 100"/>
                        <a:gd name="T13" fmla="*/ 50 h 258"/>
                        <a:gd name="T14" fmla="*/ 87 w 100"/>
                        <a:gd name="T15" fmla="*/ 17 h 258"/>
                        <a:gd name="T16" fmla="*/ 85 w 100"/>
                        <a:gd name="T17" fmla="*/ 18 h 258"/>
                        <a:gd name="T18" fmla="*/ 81 w 100"/>
                        <a:gd name="T19" fmla="*/ 20 h 258"/>
                        <a:gd name="T20" fmla="*/ 78 w 100"/>
                        <a:gd name="T21" fmla="*/ 12 h 258"/>
                        <a:gd name="T22" fmla="*/ 77 w 100"/>
                        <a:gd name="T23" fmla="*/ 8 h 258"/>
                        <a:gd name="T24" fmla="*/ 77 w 100"/>
                        <a:gd name="T25" fmla="*/ 8 h 258"/>
                        <a:gd name="T26" fmla="*/ 62 w 100"/>
                        <a:gd name="T27" fmla="*/ 0 h 258"/>
                        <a:gd name="T28" fmla="*/ 50 w 100"/>
                        <a:gd name="T29" fmla="*/ 17 h 258"/>
                        <a:gd name="T30" fmla="*/ 62 w 100"/>
                        <a:gd name="T31" fmla="*/ 23 h 258"/>
                        <a:gd name="T32" fmla="*/ 66 w 100"/>
                        <a:gd name="T33" fmla="*/ 22 h 258"/>
                        <a:gd name="T34" fmla="*/ 72 w 100"/>
                        <a:gd name="T35" fmla="*/ 23 h 258"/>
                        <a:gd name="T36" fmla="*/ 73 w 100"/>
                        <a:gd name="T37" fmla="*/ 23 h 258"/>
                        <a:gd name="T38" fmla="*/ 73 w 100"/>
                        <a:gd name="T39" fmla="*/ 37 h 258"/>
                        <a:gd name="T40" fmla="*/ 66 w 100"/>
                        <a:gd name="T41" fmla="*/ 43 h 258"/>
                        <a:gd name="T42" fmla="*/ 62 w 100"/>
                        <a:gd name="T43" fmla="*/ 46 h 258"/>
                        <a:gd name="T44" fmla="*/ 64 w 100"/>
                        <a:gd name="T45" fmla="*/ 51 h 258"/>
                        <a:gd name="T46" fmla="*/ 67 w 100"/>
                        <a:gd name="T47" fmla="*/ 57 h 258"/>
                        <a:gd name="T48" fmla="*/ 32 w 100"/>
                        <a:gd name="T49" fmla="*/ 74 h 258"/>
                        <a:gd name="T50" fmla="*/ 24 w 100"/>
                        <a:gd name="T51" fmla="*/ 85 h 258"/>
                        <a:gd name="T52" fmla="*/ 26 w 100"/>
                        <a:gd name="T53" fmla="*/ 91 h 258"/>
                        <a:gd name="T54" fmla="*/ 27 w 100"/>
                        <a:gd name="T55" fmla="*/ 96 h 258"/>
                        <a:gd name="T56" fmla="*/ 19 w 100"/>
                        <a:gd name="T57" fmla="*/ 102 h 258"/>
                        <a:gd name="T58" fmla="*/ 22 w 100"/>
                        <a:gd name="T59" fmla="*/ 108 h 258"/>
                        <a:gd name="T60" fmla="*/ 34 w 100"/>
                        <a:gd name="T61" fmla="*/ 158 h 258"/>
                        <a:gd name="T62" fmla="*/ 34 w 100"/>
                        <a:gd name="T63" fmla="*/ 159 h 258"/>
                        <a:gd name="T64" fmla="*/ 33 w 100"/>
                        <a:gd name="T65" fmla="*/ 160 h 258"/>
                        <a:gd name="T66" fmla="*/ 18 w 100"/>
                        <a:gd name="T67" fmla="*/ 162 h 258"/>
                        <a:gd name="T68" fmla="*/ 5 w 100"/>
                        <a:gd name="T69" fmla="*/ 164 h 258"/>
                        <a:gd name="T70" fmla="*/ 2 w 100"/>
                        <a:gd name="T71" fmla="*/ 184 h 258"/>
                        <a:gd name="T72" fmla="*/ 0 w 100"/>
                        <a:gd name="T73" fmla="*/ 189 h 258"/>
                        <a:gd name="T74" fmla="*/ 7 w 100"/>
                        <a:gd name="T75" fmla="*/ 195 h 258"/>
                        <a:gd name="T76" fmla="*/ 29 w 100"/>
                        <a:gd name="T77" fmla="*/ 223 h 258"/>
                        <a:gd name="T78" fmla="*/ 35 w 100"/>
                        <a:gd name="T79" fmla="*/ 242 h 258"/>
                        <a:gd name="T80" fmla="*/ 35 w 100"/>
                        <a:gd name="T81" fmla="*/ 243 h 258"/>
                        <a:gd name="T82" fmla="*/ 35 w 100"/>
                        <a:gd name="T83" fmla="*/ 243 h 258"/>
                        <a:gd name="T84" fmla="*/ 27 w 100"/>
                        <a:gd name="T85" fmla="*/ 251 h 258"/>
                        <a:gd name="T86" fmla="*/ 31 w 100"/>
                        <a:gd name="T87" fmla="*/ 258 h 258"/>
                        <a:gd name="T88" fmla="*/ 30 w 100"/>
                        <a:gd name="T89" fmla="*/ 254 h 258"/>
                        <a:gd name="T90" fmla="*/ 41 w 100"/>
                        <a:gd name="T91" fmla="*/ 248 h 258"/>
                        <a:gd name="T92" fmla="*/ 41 w 100"/>
                        <a:gd name="T93" fmla="*/ 236 h 258"/>
                        <a:gd name="T94" fmla="*/ 46 w 100"/>
                        <a:gd name="T95" fmla="*/ 218 h 2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00" h="258">
                          <a:moveTo>
                            <a:pt x="46" y="218"/>
                          </a:moveTo>
                          <a:cubicBezTo>
                            <a:pt x="48" y="216"/>
                            <a:pt x="50" y="216"/>
                            <a:pt x="52" y="216"/>
                          </a:cubicBezTo>
                          <a:cubicBezTo>
                            <a:pt x="54" y="216"/>
                            <a:pt x="55" y="218"/>
                            <a:pt x="56" y="220"/>
                          </a:cubicBezTo>
                          <a:cubicBezTo>
                            <a:pt x="58" y="222"/>
                            <a:pt x="59" y="224"/>
                            <a:pt x="62" y="224"/>
                          </a:cubicBezTo>
                          <a:cubicBezTo>
                            <a:pt x="77" y="224"/>
                            <a:pt x="89" y="208"/>
                            <a:pt x="97" y="176"/>
                          </a:cubicBezTo>
                          <a:cubicBezTo>
                            <a:pt x="100" y="162"/>
                            <a:pt x="99" y="133"/>
                            <a:pt x="98" y="101"/>
                          </a:cubicBezTo>
                          <a:cubicBezTo>
                            <a:pt x="98" y="84"/>
                            <a:pt x="97" y="67"/>
                            <a:pt x="97" y="50"/>
                          </a:cubicBezTo>
                          <a:cubicBezTo>
                            <a:pt x="90" y="35"/>
                            <a:pt x="88" y="24"/>
                            <a:pt x="87" y="17"/>
                          </a:cubicBezTo>
                          <a:cubicBezTo>
                            <a:pt x="87" y="17"/>
                            <a:pt x="86" y="18"/>
                            <a:pt x="85" y="18"/>
                          </a:cubicBezTo>
                          <a:cubicBezTo>
                            <a:pt x="84" y="19"/>
                            <a:pt x="83" y="20"/>
                            <a:pt x="81" y="20"/>
                          </a:cubicBezTo>
                          <a:cubicBezTo>
                            <a:pt x="78" y="20"/>
                            <a:pt x="78" y="15"/>
                            <a:pt x="78" y="12"/>
                          </a:cubicBezTo>
                          <a:cubicBezTo>
                            <a:pt x="78" y="10"/>
                            <a:pt x="77" y="9"/>
                            <a:pt x="77" y="8"/>
                          </a:cubicBezTo>
                          <a:lnTo>
                            <a:pt x="77" y="8"/>
                          </a:lnTo>
                          <a:cubicBezTo>
                            <a:pt x="75" y="6"/>
                            <a:pt x="65" y="1"/>
                            <a:pt x="62" y="0"/>
                          </a:cubicBezTo>
                          <a:lnTo>
                            <a:pt x="50" y="17"/>
                          </a:lnTo>
                          <a:cubicBezTo>
                            <a:pt x="55" y="20"/>
                            <a:pt x="61" y="23"/>
                            <a:pt x="62" y="23"/>
                          </a:cubicBezTo>
                          <a:cubicBezTo>
                            <a:pt x="64" y="23"/>
                            <a:pt x="65" y="22"/>
                            <a:pt x="66" y="22"/>
                          </a:cubicBezTo>
                          <a:cubicBezTo>
                            <a:pt x="68" y="22"/>
                            <a:pt x="69" y="21"/>
                            <a:pt x="72" y="23"/>
                          </a:cubicBezTo>
                          <a:lnTo>
                            <a:pt x="73" y="23"/>
                          </a:lnTo>
                          <a:lnTo>
                            <a:pt x="73" y="37"/>
                          </a:lnTo>
                          <a:cubicBezTo>
                            <a:pt x="71" y="40"/>
                            <a:pt x="68" y="41"/>
                            <a:pt x="66" y="43"/>
                          </a:cubicBezTo>
                          <a:cubicBezTo>
                            <a:pt x="64" y="44"/>
                            <a:pt x="62" y="45"/>
                            <a:pt x="62" y="46"/>
                          </a:cubicBezTo>
                          <a:cubicBezTo>
                            <a:pt x="62" y="47"/>
                            <a:pt x="63" y="49"/>
                            <a:pt x="64" y="51"/>
                          </a:cubicBezTo>
                          <a:cubicBezTo>
                            <a:pt x="66" y="53"/>
                            <a:pt x="67" y="55"/>
                            <a:pt x="67" y="57"/>
                          </a:cubicBezTo>
                          <a:cubicBezTo>
                            <a:pt x="67" y="74"/>
                            <a:pt x="43" y="74"/>
                            <a:pt x="32" y="74"/>
                          </a:cubicBezTo>
                          <a:cubicBezTo>
                            <a:pt x="29" y="74"/>
                            <a:pt x="24" y="82"/>
                            <a:pt x="24" y="85"/>
                          </a:cubicBezTo>
                          <a:cubicBezTo>
                            <a:pt x="24" y="88"/>
                            <a:pt x="25" y="90"/>
                            <a:pt x="26" y="91"/>
                          </a:cubicBezTo>
                          <a:cubicBezTo>
                            <a:pt x="26" y="93"/>
                            <a:pt x="27" y="94"/>
                            <a:pt x="27" y="96"/>
                          </a:cubicBezTo>
                          <a:cubicBezTo>
                            <a:pt x="27" y="101"/>
                            <a:pt x="23" y="102"/>
                            <a:pt x="19" y="102"/>
                          </a:cubicBezTo>
                          <a:cubicBezTo>
                            <a:pt x="20" y="104"/>
                            <a:pt x="21" y="106"/>
                            <a:pt x="22" y="108"/>
                          </a:cubicBezTo>
                          <a:cubicBezTo>
                            <a:pt x="27" y="122"/>
                            <a:pt x="32" y="137"/>
                            <a:pt x="34" y="158"/>
                          </a:cubicBezTo>
                          <a:lnTo>
                            <a:pt x="34" y="159"/>
                          </a:lnTo>
                          <a:lnTo>
                            <a:pt x="33" y="160"/>
                          </a:lnTo>
                          <a:cubicBezTo>
                            <a:pt x="29" y="161"/>
                            <a:pt x="24" y="161"/>
                            <a:pt x="18" y="162"/>
                          </a:cubicBezTo>
                          <a:cubicBezTo>
                            <a:pt x="14" y="163"/>
                            <a:pt x="9" y="163"/>
                            <a:pt x="5" y="164"/>
                          </a:cubicBezTo>
                          <a:cubicBezTo>
                            <a:pt x="5" y="171"/>
                            <a:pt x="3" y="179"/>
                            <a:pt x="2" y="184"/>
                          </a:cubicBezTo>
                          <a:cubicBezTo>
                            <a:pt x="1" y="186"/>
                            <a:pt x="0" y="188"/>
                            <a:pt x="0" y="189"/>
                          </a:cubicBezTo>
                          <a:cubicBezTo>
                            <a:pt x="3" y="191"/>
                            <a:pt x="5" y="193"/>
                            <a:pt x="7" y="195"/>
                          </a:cubicBezTo>
                          <a:cubicBezTo>
                            <a:pt x="13" y="200"/>
                            <a:pt x="19" y="205"/>
                            <a:pt x="29" y="223"/>
                          </a:cubicBezTo>
                          <a:cubicBezTo>
                            <a:pt x="30" y="225"/>
                            <a:pt x="35" y="237"/>
                            <a:pt x="35" y="242"/>
                          </a:cubicBezTo>
                          <a:lnTo>
                            <a:pt x="35" y="243"/>
                          </a:lnTo>
                          <a:lnTo>
                            <a:pt x="35" y="243"/>
                          </a:lnTo>
                          <a:cubicBezTo>
                            <a:pt x="30" y="246"/>
                            <a:pt x="27" y="248"/>
                            <a:pt x="27" y="251"/>
                          </a:cubicBezTo>
                          <a:cubicBezTo>
                            <a:pt x="27" y="254"/>
                            <a:pt x="29" y="256"/>
                            <a:pt x="31" y="258"/>
                          </a:cubicBezTo>
                          <a:cubicBezTo>
                            <a:pt x="30" y="257"/>
                            <a:pt x="30" y="256"/>
                            <a:pt x="30" y="254"/>
                          </a:cubicBezTo>
                          <a:cubicBezTo>
                            <a:pt x="31" y="252"/>
                            <a:pt x="34" y="250"/>
                            <a:pt x="41" y="248"/>
                          </a:cubicBezTo>
                          <a:cubicBezTo>
                            <a:pt x="41" y="243"/>
                            <a:pt x="41" y="239"/>
                            <a:pt x="41" y="236"/>
                          </a:cubicBezTo>
                          <a:cubicBezTo>
                            <a:pt x="41" y="226"/>
                            <a:pt x="41" y="222"/>
                            <a:pt x="46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2" name="Freeform 1217">
                      <a:extLst>
                        <a:ext uri="{FF2B5EF4-FFF2-40B4-BE49-F238E27FC236}">
                          <a16:creationId xmlns:a16="http://schemas.microsoft.com/office/drawing/2014/main" id="{DD7B732F-E5BC-8061-9D97-044EBA3B9D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0932" y="4696396"/>
                      <a:ext cx="31951" cy="28193"/>
                    </a:xfrm>
                    <a:custGeom>
                      <a:avLst/>
                      <a:gdLst>
                        <a:gd name="T0" fmla="*/ 75 w 75"/>
                        <a:gd name="T1" fmla="*/ 0 h 69"/>
                        <a:gd name="T2" fmla="*/ 71 w 75"/>
                        <a:gd name="T3" fmla="*/ 1 h 69"/>
                        <a:gd name="T4" fmla="*/ 65 w 75"/>
                        <a:gd name="T5" fmla="*/ 2 h 69"/>
                        <a:gd name="T6" fmla="*/ 65 w 75"/>
                        <a:gd name="T7" fmla="*/ 5 h 69"/>
                        <a:gd name="T8" fmla="*/ 57 w 75"/>
                        <a:gd name="T9" fmla="*/ 12 h 69"/>
                        <a:gd name="T10" fmla="*/ 44 w 75"/>
                        <a:gd name="T11" fmla="*/ 10 h 69"/>
                        <a:gd name="T12" fmla="*/ 31 w 75"/>
                        <a:gd name="T13" fmla="*/ 7 h 69"/>
                        <a:gd name="T14" fmla="*/ 30 w 75"/>
                        <a:gd name="T15" fmla="*/ 9 h 69"/>
                        <a:gd name="T16" fmla="*/ 27 w 75"/>
                        <a:gd name="T17" fmla="*/ 11 h 69"/>
                        <a:gd name="T18" fmla="*/ 24 w 75"/>
                        <a:gd name="T19" fmla="*/ 11 h 69"/>
                        <a:gd name="T20" fmla="*/ 19 w 75"/>
                        <a:gd name="T21" fmla="*/ 10 h 69"/>
                        <a:gd name="T22" fmla="*/ 17 w 75"/>
                        <a:gd name="T23" fmla="*/ 10 h 69"/>
                        <a:gd name="T24" fmla="*/ 15 w 75"/>
                        <a:gd name="T25" fmla="*/ 13 h 69"/>
                        <a:gd name="T26" fmla="*/ 15 w 75"/>
                        <a:gd name="T27" fmla="*/ 19 h 69"/>
                        <a:gd name="T28" fmla="*/ 15 w 75"/>
                        <a:gd name="T29" fmla="*/ 20 h 69"/>
                        <a:gd name="T30" fmla="*/ 14 w 75"/>
                        <a:gd name="T31" fmla="*/ 21 h 69"/>
                        <a:gd name="T32" fmla="*/ 9 w 75"/>
                        <a:gd name="T33" fmla="*/ 22 h 69"/>
                        <a:gd name="T34" fmla="*/ 8 w 75"/>
                        <a:gd name="T35" fmla="*/ 22 h 69"/>
                        <a:gd name="T36" fmla="*/ 7 w 75"/>
                        <a:gd name="T37" fmla="*/ 22 h 69"/>
                        <a:gd name="T38" fmla="*/ 4 w 75"/>
                        <a:gd name="T39" fmla="*/ 26 h 69"/>
                        <a:gd name="T40" fmla="*/ 3 w 75"/>
                        <a:gd name="T41" fmla="*/ 30 h 69"/>
                        <a:gd name="T42" fmla="*/ 3 w 75"/>
                        <a:gd name="T43" fmla="*/ 34 h 69"/>
                        <a:gd name="T44" fmla="*/ 0 w 75"/>
                        <a:gd name="T45" fmla="*/ 44 h 69"/>
                        <a:gd name="T46" fmla="*/ 9 w 75"/>
                        <a:gd name="T47" fmla="*/ 53 h 69"/>
                        <a:gd name="T48" fmla="*/ 14 w 75"/>
                        <a:gd name="T49" fmla="*/ 65 h 69"/>
                        <a:gd name="T50" fmla="*/ 22 w 75"/>
                        <a:gd name="T51" fmla="*/ 69 h 69"/>
                        <a:gd name="T52" fmla="*/ 53 w 75"/>
                        <a:gd name="T53" fmla="*/ 42 h 69"/>
                        <a:gd name="T54" fmla="*/ 59 w 75"/>
                        <a:gd name="T55" fmla="*/ 28 h 69"/>
                        <a:gd name="T56" fmla="*/ 73 w 75"/>
                        <a:gd name="T57" fmla="*/ 5 h 69"/>
                        <a:gd name="T58" fmla="*/ 74 w 75"/>
                        <a:gd name="T59" fmla="*/ 5 h 69"/>
                        <a:gd name="T60" fmla="*/ 75 w 75"/>
                        <a:gd name="T61" fmla="*/ 5 h 69"/>
                        <a:gd name="T62" fmla="*/ 75 w 75"/>
                        <a:gd name="T63" fmla="*/ 0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75" h="69">
                          <a:moveTo>
                            <a:pt x="75" y="0"/>
                          </a:moveTo>
                          <a:cubicBezTo>
                            <a:pt x="74" y="1"/>
                            <a:pt x="73" y="1"/>
                            <a:pt x="71" y="1"/>
                          </a:cubicBezTo>
                          <a:cubicBezTo>
                            <a:pt x="69" y="1"/>
                            <a:pt x="66" y="1"/>
                            <a:pt x="65" y="2"/>
                          </a:cubicBezTo>
                          <a:cubicBezTo>
                            <a:pt x="65" y="3"/>
                            <a:pt x="65" y="4"/>
                            <a:pt x="65" y="5"/>
                          </a:cubicBezTo>
                          <a:cubicBezTo>
                            <a:pt x="64" y="9"/>
                            <a:pt x="63" y="12"/>
                            <a:pt x="57" y="12"/>
                          </a:cubicBezTo>
                          <a:cubicBezTo>
                            <a:pt x="52" y="12"/>
                            <a:pt x="48" y="11"/>
                            <a:pt x="44" y="10"/>
                          </a:cubicBezTo>
                          <a:cubicBezTo>
                            <a:pt x="39" y="9"/>
                            <a:pt x="35" y="7"/>
                            <a:pt x="31" y="7"/>
                          </a:cubicBezTo>
                          <a:cubicBezTo>
                            <a:pt x="31" y="7"/>
                            <a:pt x="30" y="8"/>
                            <a:pt x="30" y="9"/>
                          </a:cubicBezTo>
                          <a:cubicBezTo>
                            <a:pt x="29" y="9"/>
                            <a:pt x="28" y="11"/>
                            <a:pt x="27" y="11"/>
                          </a:cubicBezTo>
                          <a:cubicBezTo>
                            <a:pt x="26" y="11"/>
                            <a:pt x="25" y="11"/>
                            <a:pt x="24" y="11"/>
                          </a:cubicBezTo>
                          <a:cubicBezTo>
                            <a:pt x="22" y="11"/>
                            <a:pt x="21" y="11"/>
                            <a:pt x="19" y="10"/>
                          </a:cubicBezTo>
                          <a:cubicBezTo>
                            <a:pt x="18" y="10"/>
                            <a:pt x="17" y="10"/>
                            <a:pt x="17" y="10"/>
                          </a:cubicBezTo>
                          <a:cubicBezTo>
                            <a:pt x="16" y="10"/>
                            <a:pt x="15" y="10"/>
                            <a:pt x="15" y="13"/>
                          </a:cubicBezTo>
                          <a:lnTo>
                            <a:pt x="15" y="19"/>
                          </a:lnTo>
                          <a:cubicBezTo>
                            <a:pt x="15" y="19"/>
                            <a:pt x="15" y="20"/>
                            <a:pt x="15" y="20"/>
                          </a:cubicBezTo>
                          <a:cubicBezTo>
                            <a:pt x="14" y="20"/>
                            <a:pt x="14" y="20"/>
                            <a:pt x="14" y="21"/>
                          </a:cubicBezTo>
                          <a:cubicBezTo>
                            <a:pt x="12" y="21"/>
                            <a:pt x="11" y="22"/>
                            <a:pt x="9" y="22"/>
                          </a:cubicBezTo>
                          <a:cubicBezTo>
                            <a:pt x="9" y="22"/>
                            <a:pt x="8" y="22"/>
                            <a:pt x="8" y="22"/>
                          </a:cubicBezTo>
                          <a:lnTo>
                            <a:pt x="7" y="22"/>
                          </a:lnTo>
                          <a:cubicBezTo>
                            <a:pt x="7" y="24"/>
                            <a:pt x="5" y="25"/>
                            <a:pt x="4" y="26"/>
                          </a:cubicBezTo>
                          <a:cubicBezTo>
                            <a:pt x="3" y="27"/>
                            <a:pt x="3" y="28"/>
                            <a:pt x="3" y="30"/>
                          </a:cubicBezTo>
                          <a:lnTo>
                            <a:pt x="3" y="34"/>
                          </a:lnTo>
                          <a:cubicBezTo>
                            <a:pt x="3" y="38"/>
                            <a:pt x="2" y="41"/>
                            <a:pt x="0" y="44"/>
                          </a:cubicBezTo>
                          <a:cubicBezTo>
                            <a:pt x="6" y="45"/>
                            <a:pt x="7" y="48"/>
                            <a:pt x="9" y="53"/>
                          </a:cubicBezTo>
                          <a:cubicBezTo>
                            <a:pt x="10" y="56"/>
                            <a:pt x="12" y="60"/>
                            <a:pt x="14" y="65"/>
                          </a:cubicBezTo>
                          <a:cubicBezTo>
                            <a:pt x="16" y="68"/>
                            <a:pt x="18" y="69"/>
                            <a:pt x="22" y="69"/>
                          </a:cubicBezTo>
                          <a:cubicBezTo>
                            <a:pt x="31" y="69"/>
                            <a:pt x="45" y="57"/>
                            <a:pt x="53" y="42"/>
                          </a:cubicBezTo>
                          <a:cubicBezTo>
                            <a:pt x="55" y="37"/>
                            <a:pt x="57" y="33"/>
                            <a:pt x="59" y="28"/>
                          </a:cubicBezTo>
                          <a:cubicBezTo>
                            <a:pt x="63" y="19"/>
                            <a:pt x="67" y="10"/>
                            <a:pt x="73" y="5"/>
                          </a:cubicBezTo>
                          <a:cubicBezTo>
                            <a:pt x="73" y="5"/>
                            <a:pt x="73" y="5"/>
                            <a:pt x="74" y="5"/>
                          </a:cubicBezTo>
                          <a:cubicBezTo>
                            <a:pt x="74" y="5"/>
                            <a:pt x="74" y="5"/>
                            <a:pt x="75" y="5"/>
                          </a:cubicBezTo>
                          <a:cubicBezTo>
                            <a:pt x="75" y="4"/>
                            <a:pt x="75" y="2"/>
                            <a:pt x="7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3" name="Freeform 1218">
                      <a:extLst>
                        <a:ext uri="{FF2B5EF4-FFF2-40B4-BE49-F238E27FC236}">
                          <a16:creationId xmlns:a16="http://schemas.microsoft.com/office/drawing/2014/main" id="{396E79B3-57FE-53D9-BC74-D90A96FEB5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78911" y="4497173"/>
                      <a:ext cx="133442" cy="223657"/>
                    </a:xfrm>
                    <a:custGeom>
                      <a:avLst/>
                      <a:gdLst>
                        <a:gd name="T0" fmla="*/ 265 w 313"/>
                        <a:gd name="T1" fmla="*/ 325 h 521"/>
                        <a:gd name="T2" fmla="*/ 228 w 313"/>
                        <a:gd name="T3" fmla="*/ 265 h 521"/>
                        <a:gd name="T4" fmla="*/ 214 w 313"/>
                        <a:gd name="T5" fmla="*/ 262 h 521"/>
                        <a:gd name="T6" fmla="*/ 178 w 313"/>
                        <a:gd name="T7" fmla="*/ 282 h 521"/>
                        <a:gd name="T8" fmla="*/ 155 w 313"/>
                        <a:gd name="T9" fmla="*/ 295 h 521"/>
                        <a:gd name="T10" fmla="*/ 145 w 313"/>
                        <a:gd name="T11" fmla="*/ 294 h 521"/>
                        <a:gd name="T12" fmla="*/ 117 w 313"/>
                        <a:gd name="T13" fmla="*/ 298 h 521"/>
                        <a:gd name="T14" fmla="*/ 115 w 313"/>
                        <a:gd name="T15" fmla="*/ 191 h 521"/>
                        <a:gd name="T16" fmla="*/ 125 w 313"/>
                        <a:gd name="T17" fmla="*/ 88 h 521"/>
                        <a:gd name="T18" fmla="*/ 162 w 313"/>
                        <a:gd name="T19" fmla="*/ 47 h 521"/>
                        <a:gd name="T20" fmla="*/ 145 w 313"/>
                        <a:gd name="T21" fmla="*/ 38 h 521"/>
                        <a:gd name="T22" fmla="*/ 121 w 313"/>
                        <a:gd name="T23" fmla="*/ 31 h 521"/>
                        <a:gd name="T24" fmla="*/ 91 w 313"/>
                        <a:gd name="T25" fmla="*/ 6 h 521"/>
                        <a:gd name="T26" fmla="*/ 81 w 313"/>
                        <a:gd name="T27" fmla="*/ 27 h 521"/>
                        <a:gd name="T28" fmla="*/ 58 w 313"/>
                        <a:gd name="T29" fmla="*/ 43 h 521"/>
                        <a:gd name="T30" fmla="*/ 35 w 313"/>
                        <a:gd name="T31" fmla="*/ 42 h 521"/>
                        <a:gd name="T32" fmla="*/ 33 w 313"/>
                        <a:gd name="T33" fmla="*/ 91 h 521"/>
                        <a:gd name="T34" fmla="*/ 42 w 313"/>
                        <a:gd name="T35" fmla="*/ 118 h 521"/>
                        <a:gd name="T36" fmla="*/ 50 w 313"/>
                        <a:gd name="T37" fmla="*/ 150 h 521"/>
                        <a:gd name="T38" fmla="*/ 16 w 313"/>
                        <a:gd name="T39" fmla="*/ 193 h 521"/>
                        <a:gd name="T40" fmla="*/ 1 w 313"/>
                        <a:gd name="T41" fmla="*/ 245 h 521"/>
                        <a:gd name="T42" fmla="*/ 16 w 313"/>
                        <a:gd name="T43" fmla="*/ 250 h 521"/>
                        <a:gd name="T44" fmla="*/ 12 w 313"/>
                        <a:gd name="T45" fmla="*/ 271 h 521"/>
                        <a:gd name="T46" fmla="*/ 35 w 313"/>
                        <a:gd name="T47" fmla="*/ 314 h 521"/>
                        <a:gd name="T48" fmla="*/ 63 w 313"/>
                        <a:gd name="T49" fmla="*/ 334 h 521"/>
                        <a:gd name="T50" fmla="*/ 59 w 313"/>
                        <a:gd name="T51" fmla="*/ 346 h 521"/>
                        <a:gd name="T52" fmla="*/ 61 w 313"/>
                        <a:gd name="T53" fmla="*/ 368 h 521"/>
                        <a:gd name="T54" fmla="*/ 88 w 313"/>
                        <a:gd name="T55" fmla="*/ 373 h 521"/>
                        <a:gd name="T56" fmla="*/ 101 w 313"/>
                        <a:gd name="T57" fmla="*/ 363 h 521"/>
                        <a:gd name="T58" fmla="*/ 117 w 313"/>
                        <a:gd name="T59" fmla="*/ 342 h 521"/>
                        <a:gd name="T60" fmla="*/ 140 w 313"/>
                        <a:gd name="T61" fmla="*/ 371 h 521"/>
                        <a:gd name="T62" fmla="*/ 123 w 313"/>
                        <a:gd name="T63" fmla="*/ 375 h 521"/>
                        <a:gd name="T64" fmla="*/ 124 w 313"/>
                        <a:gd name="T65" fmla="*/ 399 h 521"/>
                        <a:gd name="T66" fmla="*/ 117 w 313"/>
                        <a:gd name="T67" fmla="*/ 426 h 521"/>
                        <a:gd name="T68" fmla="*/ 114 w 313"/>
                        <a:gd name="T69" fmla="*/ 441 h 521"/>
                        <a:gd name="T70" fmla="*/ 124 w 313"/>
                        <a:gd name="T71" fmla="*/ 455 h 521"/>
                        <a:gd name="T72" fmla="*/ 153 w 313"/>
                        <a:gd name="T73" fmla="*/ 480 h 521"/>
                        <a:gd name="T74" fmla="*/ 157 w 313"/>
                        <a:gd name="T75" fmla="*/ 484 h 521"/>
                        <a:gd name="T76" fmla="*/ 163 w 313"/>
                        <a:gd name="T77" fmla="*/ 476 h 521"/>
                        <a:gd name="T78" fmla="*/ 175 w 313"/>
                        <a:gd name="T79" fmla="*/ 473 h 521"/>
                        <a:gd name="T80" fmla="*/ 179 w 313"/>
                        <a:gd name="T81" fmla="*/ 469 h 521"/>
                        <a:gd name="T82" fmla="*/ 212 w 313"/>
                        <a:gd name="T83" fmla="*/ 465 h 521"/>
                        <a:gd name="T84" fmla="*/ 227 w 313"/>
                        <a:gd name="T85" fmla="*/ 463 h 521"/>
                        <a:gd name="T86" fmla="*/ 231 w 313"/>
                        <a:gd name="T87" fmla="*/ 475 h 521"/>
                        <a:gd name="T88" fmla="*/ 245 w 313"/>
                        <a:gd name="T89" fmla="*/ 521 h 521"/>
                        <a:gd name="T90" fmla="*/ 258 w 313"/>
                        <a:gd name="T91" fmla="*/ 493 h 521"/>
                        <a:gd name="T92" fmla="*/ 290 w 313"/>
                        <a:gd name="T93" fmla="*/ 462 h 521"/>
                        <a:gd name="T94" fmla="*/ 288 w 313"/>
                        <a:gd name="T95" fmla="*/ 448 h 521"/>
                        <a:gd name="T96" fmla="*/ 287 w 313"/>
                        <a:gd name="T97" fmla="*/ 419 h 521"/>
                        <a:gd name="T98" fmla="*/ 307 w 313"/>
                        <a:gd name="T99" fmla="*/ 434 h 521"/>
                        <a:gd name="T100" fmla="*/ 312 w 313"/>
                        <a:gd name="T101" fmla="*/ 410 h 5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13" h="521">
                          <a:moveTo>
                            <a:pt x="312" y="410"/>
                          </a:moveTo>
                          <a:cubicBezTo>
                            <a:pt x="313" y="403"/>
                            <a:pt x="313" y="397"/>
                            <a:pt x="310" y="390"/>
                          </a:cubicBezTo>
                          <a:cubicBezTo>
                            <a:pt x="304" y="376"/>
                            <a:pt x="295" y="366"/>
                            <a:pt x="287" y="356"/>
                          </a:cubicBezTo>
                          <a:cubicBezTo>
                            <a:pt x="279" y="346"/>
                            <a:pt x="271" y="336"/>
                            <a:pt x="265" y="325"/>
                          </a:cubicBezTo>
                          <a:cubicBezTo>
                            <a:pt x="263" y="321"/>
                            <a:pt x="261" y="316"/>
                            <a:pt x="260" y="311"/>
                          </a:cubicBezTo>
                          <a:cubicBezTo>
                            <a:pt x="254" y="295"/>
                            <a:pt x="248" y="279"/>
                            <a:pt x="230" y="276"/>
                          </a:cubicBezTo>
                          <a:cubicBezTo>
                            <a:pt x="230" y="276"/>
                            <a:pt x="226" y="276"/>
                            <a:pt x="225" y="273"/>
                          </a:cubicBezTo>
                          <a:cubicBezTo>
                            <a:pt x="224" y="271"/>
                            <a:pt x="226" y="268"/>
                            <a:pt x="228" y="265"/>
                          </a:cubicBezTo>
                          <a:cubicBezTo>
                            <a:pt x="229" y="265"/>
                            <a:pt x="231" y="262"/>
                            <a:pt x="231" y="261"/>
                          </a:cubicBezTo>
                          <a:cubicBezTo>
                            <a:pt x="231" y="261"/>
                            <a:pt x="230" y="261"/>
                            <a:pt x="226" y="261"/>
                          </a:cubicBezTo>
                          <a:cubicBezTo>
                            <a:pt x="223" y="261"/>
                            <a:pt x="219" y="261"/>
                            <a:pt x="214" y="262"/>
                          </a:cubicBezTo>
                          <a:cubicBezTo>
                            <a:pt x="214" y="262"/>
                            <a:pt x="214" y="262"/>
                            <a:pt x="214" y="262"/>
                          </a:cubicBezTo>
                          <a:cubicBezTo>
                            <a:pt x="211" y="262"/>
                            <a:pt x="208" y="260"/>
                            <a:pt x="205" y="259"/>
                          </a:cubicBezTo>
                          <a:cubicBezTo>
                            <a:pt x="202" y="257"/>
                            <a:pt x="198" y="255"/>
                            <a:pt x="194" y="255"/>
                          </a:cubicBezTo>
                          <a:cubicBezTo>
                            <a:pt x="188" y="255"/>
                            <a:pt x="181" y="259"/>
                            <a:pt x="175" y="266"/>
                          </a:cubicBezTo>
                          <a:cubicBezTo>
                            <a:pt x="175" y="273"/>
                            <a:pt x="177" y="278"/>
                            <a:pt x="178" y="282"/>
                          </a:cubicBezTo>
                          <a:cubicBezTo>
                            <a:pt x="180" y="287"/>
                            <a:pt x="182" y="292"/>
                            <a:pt x="176" y="296"/>
                          </a:cubicBezTo>
                          <a:cubicBezTo>
                            <a:pt x="173" y="300"/>
                            <a:pt x="170" y="303"/>
                            <a:pt x="167" y="303"/>
                          </a:cubicBezTo>
                          <a:cubicBezTo>
                            <a:pt x="161" y="303"/>
                            <a:pt x="157" y="295"/>
                            <a:pt x="155" y="290"/>
                          </a:cubicBezTo>
                          <a:cubicBezTo>
                            <a:pt x="155" y="291"/>
                            <a:pt x="155" y="293"/>
                            <a:pt x="155" y="295"/>
                          </a:cubicBezTo>
                          <a:cubicBezTo>
                            <a:pt x="156" y="299"/>
                            <a:pt x="157" y="304"/>
                            <a:pt x="153" y="307"/>
                          </a:cubicBezTo>
                          <a:lnTo>
                            <a:pt x="152" y="308"/>
                          </a:lnTo>
                          <a:lnTo>
                            <a:pt x="151" y="307"/>
                          </a:lnTo>
                          <a:cubicBezTo>
                            <a:pt x="147" y="304"/>
                            <a:pt x="146" y="299"/>
                            <a:pt x="145" y="294"/>
                          </a:cubicBezTo>
                          <a:cubicBezTo>
                            <a:pt x="143" y="287"/>
                            <a:pt x="142" y="284"/>
                            <a:pt x="138" y="284"/>
                          </a:cubicBezTo>
                          <a:cubicBezTo>
                            <a:pt x="134" y="284"/>
                            <a:pt x="128" y="288"/>
                            <a:pt x="118" y="297"/>
                          </a:cubicBezTo>
                          <a:lnTo>
                            <a:pt x="118" y="298"/>
                          </a:lnTo>
                          <a:lnTo>
                            <a:pt x="117" y="298"/>
                          </a:lnTo>
                          <a:cubicBezTo>
                            <a:pt x="113" y="298"/>
                            <a:pt x="110" y="297"/>
                            <a:pt x="108" y="295"/>
                          </a:cubicBezTo>
                          <a:cubicBezTo>
                            <a:pt x="104" y="289"/>
                            <a:pt x="107" y="278"/>
                            <a:pt x="111" y="264"/>
                          </a:cubicBezTo>
                          <a:cubicBezTo>
                            <a:pt x="113" y="254"/>
                            <a:pt x="116" y="244"/>
                            <a:pt x="117" y="235"/>
                          </a:cubicBezTo>
                          <a:cubicBezTo>
                            <a:pt x="118" y="215"/>
                            <a:pt x="116" y="200"/>
                            <a:pt x="115" y="191"/>
                          </a:cubicBezTo>
                          <a:cubicBezTo>
                            <a:pt x="114" y="184"/>
                            <a:pt x="114" y="182"/>
                            <a:pt x="115" y="181"/>
                          </a:cubicBezTo>
                          <a:cubicBezTo>
                            <a:pt x="120" y="169"/>
                            <a:pt x="118" y="154"/>
                            <a:pt x="116" y="137"/>
                          </a:cubicBezTo>
                          <a:cubicBezTo>
                            <a:pt x="115" y="128"/>
                            <a:pt x="114" y="118"/>
                            <a:pt x="114" y="107"/>
                          </a:cubicBezTo>
                          <a:cubicBezTo>
                            <a:pt x="114" y="94"/>
                            <a:pt x="120" y="91"/>
                            <a:pt x="125" y="88"/>
                          </a:cubicBezTo>
                          <a:cubicBezTo>
                            <a:pt x="129" y="85"/>
                            <a:pt x="132" y="83"/>
                            <a:pt x="135" y="76"/>
                          </a:cubicBezTo>
                          <a:lnTo>
                            <a:pt x="135" y="76"/>
                          </a:lnTo>
                          <a:cubicBezTo>
                            <a:pt x="136" y="75"/>
                            <a:pt x="145" y="61"/>
                            <a:pt x="159" y="60"/>
                          </a:cubicBezTo>
                          <a:cubicBezTo>
                            <a:pt x="156" y="54"/>
                            <a:pt x="159" y="50"/>
                            <a:pt x="162" y="47"/>
                          </a:cubicBezTo>
                          <a:cubicBezTo>
                            <a:pt x="160" y="46"/>
                            <a:pt x="159" y="44"/>
                            <a:pt x="158" y="42"/>
                          </a:cubicBezTo>
                          <a:cubicBezTo>
                            <a:pt x="157" y="40"/>
                            <a:pt x="157" y="39"/>
                            <a:pt x="156" y="39"/>
                          </a:cubicBezTo>
                          <a:lnTo>
                            <a:pt x="149" y="39"/>
                          </a:lnTo>
                          <a:cubicBezTo>
                            <a:pt x="147" y="39"/>
                            <a:pt x="146" y="38"/>
                            <a:pt x="145" y="38"/>
                          </a:cubicBezTo>
                          <a:cubicBezTo>
                            <a:pt x="144" y="38"/>
                            <a:pt x="143" y="37"/>
                            <a:pt x="141" y="37"/>
                          </a:cubicBezTo>
                          <a:cubicBezTo>
                            <a:pt x="140" y="37"/>
                            <a:pt x="140" y="38"/>
                            <a:pt x="139" y="39"/>
                          </a:cubicBezTo>
                          <a:cubicBezTo>
                            <a:pt x="138" y="40"/>
                            <a:pt x="136" y="43"/>
                            <a:pt x="132" y="43"/>
                          </a:cubicBezTo>
                          <a:cubicBezTo>
                            <a:pt x="125" y="43"/>
                            <a:pt x="121" y="39"/>
                            <a:pt x="121" y="31"/>
                          </a:cubicBezTo>
                          <a:cubicBezTo>
                            <a:pt x="121" y="28"/>
                            <a:pt x="123" y="27"/>
                            <a:pt x="123" y="25"/>
                          </a:cubicBezTo>
                          <a:cubicBezTo>
                            <a:pt x="124" y="24"/>
                            <a:pt x="125" y="23"/>
                            <a:pt x="125" y="23"/>
                          </a:cubicBezTo>
                          <a:cubicBezTo>
                            <a:pt x="125" y="11"/>
                            <a:pt x="108" y="0"/>
                            <a:pt x="98" y="0"/>
                          </a:cubicBezTo>
                          <a:cubicBezTo>
                            <a:pt x="97" y="1"/>
                            <a:pt x="93" y="5"/>
                            <a:pt x="91" y="6"/>
                          </a:cubicBezTo>
                          <a:cubicBezTo>
                            <a:pt x="90" y="8"/>
                            <a:pt x="88" y="10"/>
                            <a:pt x="87" y="10"/>
                          </a:cubicBezTo>
                          <a:cubicBezTo>
                            <a:pt x="87" y="12"/>
                            <a:pt x="87" y="14"/>
                            <a:pt x="87" y="16"/>
                          </a:cubicBezTo>
                          <a:cubicBezTo>
                            <a:pt x="88" y="20"/>
                            <a:pt x="88" y="25"/>
                            <a:pt x="84" y="26"/>
                          </a:cubicBezTo>
                          <a:cubicBezTo>
                            <a:pt x="83" y="27"/>
                            <a:pt x="82" y="27"/>
                            <a:pt x="81" y="27"/>
                          </a:cubicBezTo>
                          <a:cubicBezTo>
                            <a:pt x="80" y="27"/>
                            <a:pt x="79" y="27"/>
                            <a:pt x="79" y="27"/>
                          </a:cubicBezTo>
                          <a:cubicBezTo>
                            <a:pt x="79" y="27"/>
                            <a:pt x="78" y="26"/>
                            <a:pt x="76" y="26"/>
                          </a:cubicBezTo>
                          <a:cubicBezTo>
                            <a:pt x="69" y="26"/>
                            <a:pt x="67" y="30"/>
                            <a:pt x="65" y="35"/>
                          </a:cubicBezTo>
                          <a:cubicBezTo>
                            <a:pt x="63" y="38"/>
                            <a:pt x="62" y="41"/>
                            <a:pt x="58" y="43"/>
                          </a:cubicBezTo>
                          <a:cubicBezTo>
                            <a:pt x="57" y="43"/>
                            <a:pt x="55" y="44"/>
                            <a:pt x="54" y="44"/>
                          </a:cubicBezTo>
                          <a:cubicBezTo>
                            <a:pt x="51" y="44"/>
                            <a:pt x="48" y="43"/>
                            <a:pt x="47" y="42"/>
                          </a:cubicBezTo>
                          <a:cubicBezTo>
                            <a:pt x="46" y="42"/>
                            <a:pt x="46" y="42"/>
                            <a:pt x="46" y="42"/>
                          </a:cubicBezTo>
                          <a:lnTo>
                            <a:pt x="35" y="42"/>
                          </a:lnTo>
                          <a:cubicBezTo>
                            <a:pt x="34" y="42"/>
                            <a:pt x="27" y="42"/>
                            <a:pt x="27" y="47"/>
                          </a:cubicBezTo>
                          <a:cubicBezTo>
                            <a:pt x="27" y="49"/>
                            <a:pt x="29" y="54"/>
                            <a:pt x="30" y="58"/>
                          </a:cubicBezTo>
                          <a:cubicBezTo>
                            <a:pt x="33" y="65"/>
                            <a:pt x="36" y="72"/>
                            <a:pt x="36" y="77"/>
                          </a:cubicBezTo>
                          <a:cubicBezTo>
                            <a:pt x="36" y="83"/>
                            <a:pt x="34" y="87"/>
                            <a:pt x="33" y="91"/>
                          </a:cubicBezTo>
                          <a:cubicBezTo>
                            <a:pt x="32" y="92"/>
                            <a:pt x="31" y="93"/>
                            <a:pt x="31" y="95"/>
                          </a:cubicBezTo>
                          <a:cubicBezTo>
                            <a:pt x="31" y="96"/>
                            <a:pt x="31" y="97"/>
                            <a:pt x="31" y="98"/>
                          </a:cubicBezTo>
                          <a:cubicBezTo>
                            <a:pt x="31" y="99"/>
                            <a:pt x="31" y="99"/>
                            <a:pt x="31" y="100"/>
                          </a:cubicBezTo>
                          <a:cubicBezTo>
                            <a:pt x="31" y="108"/>
                            <a:pt x="36" y="113"/>
                            <a:pt x="42" y="118"/>
                          </a:cubicBezTo>
                          <a:cubicBezTo>
                            <a:pt x="49" y="123"/>
                            <a:pt x="56" y="129"/>
                            <a:pt x="56" y="139"/>
                          </a:cubicBezTo>
                          <a:cubicBezTo>
                            <a:pt x="56" y="142"/>
                            <a:pt x="54" y="143"/>
                            <a:pt x="52" y="144"/>
                          </a:cubicBezTo>
                          <a:cubicBezTo>
                            <a:pt x="51" y="145"/>
                            <a:pt x="50" y="146"/>
                            <a:pt x="50" y="146"/>
                          </a:cubicBezTo>
                          <a:cubicBezTo>
                            <a:pt x="50" y="148"/>
                            <a:pt x="50" y="149"/>
                            <a:pt x="50" y="150"/>
                          </a:cubicBezTo>
                          <a:cubicBezTo>
                            <a:pt x="51" y="156"/>
                            <a:pt x="51" y="165"/>
                            <a:pt x="42" y="168"/>
                          </a:cubicBezTo>
                          <a:cubicBezTo>
                            <a:pt x="40" y="169"/>
                            <a:pt x="37" y="169"/>
                            <a:pt x="35" y="169"/>
                          </a:cubicBezTo>
                          <a:cubicBezTo>
                            <a:pt x="30" y="169"/>
                            <a:pt x="29" y="170"/>
                            <a:pt x="29" y="173"/>
                          </a:cubicBezTo>
                          <a:cubicBezTo>
                            <a:pt x="29" y="186"/>
                            <a:pt x="22" y="190"/>
                            <a:pt x="16" y="193"/>
                          </a:cubicBezTo>
                          <a:cubicBezTo>
                            <a:pt x="9" y="197"/>
                            <a:pt x="3" y="200"/>
                            <a:pt x="3" y="213"/>
                          </a:cubicBezTo>
                          <a:cubicBezTo>
                            <a:pt x="3" y="217"/>
                            <a:pt x="4" y="221"/>
                            <a:pt x="5" y="224"/>
                          </a:cubicBezTo>
                          <a:cubicBezTo>
                            <a:pt x="6" y="228"/>
                            <a:pt x="7" y="232"/>
                            <a:pt x="7" y="236"/>
                          </a:cubicBezTo>
                          <a:cubicBezTo>
                            <a:pt x="7" y="240"/>
                            <a:pt x="3" y="243"/>
                            <a:pt x="1" y="245"/>
                          </a:cubicBezTo>
                          <a:cubicBezTo>
                            <a:pt x="0" y="245"/>
                            <a:pt x="0" y="245"/>
                            <a:pt x="0" y="246"/>
                          </a:cubicBezTo>
                          <a:cubicBezTo>
                            <a:pt x="3" y="249"/>
                            <a:pt x="4" y="249"/>
                            <a:pt x="10" y="250"/>
                          </a:cubicBezTo>
                          <a:cubicBezTo>
                            <a:pt x="11" y="250"/>
                            <a:pt x="12" y="250"/>
                            <a:pt x="14" y="250"/>
                          </a:cubicBezTo>
                          <a:lnTo>
                            <a:pt x="16" y="250"/>
                          </a:lnTo>
                          <a:lnTo>
                            <a:pt x="16" y="265"/>
                          </a:lnTo>
                          <a:lnTo>
                            <a:pt x="15" y="265"/>
                          </a:lnTo>
                          <a:cubicBezTo>
                            <a:pt x="15" y="266"/>
                            <a:pt x="14" y="267"/>
                            <a:pt x="14" y="267"/>
                          </a:cubicBezTo>
                          <a:cubicBezTo>
                            <a:pt x="13" y="269"/>
                            <a:pt x="12" y="270"/>
                            <a:pt x="12" y="271"/>
                          </a:cubicBezTo>
                          <a:cubicBezTo>
                            <a:pt x="12" y="272"/>
                            <a:pt x="14" y="273"/>
                            <a:pt x="18" y="274"/>
                          </a:cubicBezTo>
                          <a:cubicBezTo>
                            <a:pt x="23" y="276"/>
                            <a:pt x="31" y="278"/>
                            <a:pt x="31" y="285"/>
                          </a:cubicBezTo>
                          <a:cubicBezTo>
                            <a:pt x="31" y="294"/>
                            <a:pt x="31" y="304"/>
                            <a:pt x="33" y="314"/>
                          </a:cubicBezTo>
                          <a:lnTo>
                            <a:pt x="35" y="314"/>
                          </a:lnTo>
                          <a:cubicBezTo>
                            <a:pt x="36" y="314"/>
                            <a:pt x="36" y="314"/>
                            <a:pt x="36" y="313"/>
                          </a:cubicBezTo>
                          <a:cubicBezTo>
                            <a:pt x="41" y="307"/>
                            <a:pt x="47" y="301"/>
                            <a:pt x="57" y="301"/>
                          </a:cubicBezTo>
                          <a:cubicBezTo>
                            <a:pt x="66" y="301"/>
                            <a:pt x="68" y="305"/>
                            <a:pt x="68" y="312"/>
                          </a:cubicBezTo>
                          <a:cubicBezTo>
                            <a:pt x="68" y="320"/>
                            <a:pt x="65" y="327"/>
                            <a:pt x="63" y="334"/>
                          </a:cubicBezTo>
                          <a:lnTo>
                            <a:pt x="62" y="338"/>
                          </a:lnTo>
                          <a:cubicBezTo>
                            <a:pt x="61" y="339"/>
                            <a:pt x="60" y="341"/>
                            <a:pt x="59" y="341"/>
                          </a:cubicBezTo>
                          <a:cubicBezTo>
                            <a:pt x="59" y="342"/>
                            <a:pt x="58" y="342"/>
                            <a:pt x="58" y="343"/>
                          </a:cubicBezTo>
                          <a:cubicBezTo>
                            <a:pt x="58" y="344"/>
                            <a:pt x="59" y="345"/>
                            <a:pt x="59" y="346"/>
                          </a:cubicBezTo>
                          <a:cubicBezTo>
                            <a:pt x="60" y="347"/>
                            <a:pt x="61" y="348"/>
                            <a:pt x="61" y="350"/>
                          </a:cubicBezTo>
                          <a:cubicBezTo>
                            <a:pt x="61" y="354"/>
                            <a:pt x="60" y="356"/>
                            <a:pt x="58" y="358"/>
                          </a:cubicBezTo>
                          <a:cubicBezTo>
                            <a:pt x="57" y="360"/>
                            <a:pt x="56" y="362"/>
                            <a:pt x="56" y="364"/>
                          </a:cubicBezTo>
                          <a:cubicBezTo>
                            <a:pt x="56" y="366"/>
                            <a:pt x="59" y="368"/>
                            <a:pt x="61" y="368"/>
                          </a:cubicBezTo>
                          <a:cubicBezTo>
                            <a:pt x="63" y="368"/>
                            <a:pt x="64" y="367"/>
                            <a:pt x="65" y="366"/>
                          </a:cubicBezTo>
                          <a:cubicBezTo>
                            <a:pt x="67" y="365"/>
                            <a:pt x="68" y="364"/>
                            <a:pt x="71" y="364"/>
                          </a:cubicBezTo>
                          <a:cubicBezTo>
                            <a:pt x="77" y="364"/>
                            <a:pt x="79" y="367"/>
                            <a:pt x="81" y="369"/>
                          </a:cubicBezTo>
                          <a:cubicBezTo>
                            <a:pt x="83" y="372"/>
                            <a:pt x="85" y="373"/>
                            <a:pt x="88" y="373"/>
                          </a:cubicBezTo>
                          <a:cubicBezTo>
                            <a:pt x="89" y="373"/>
                            <a:pt x="90" y="373"/>
                            <a:pt x="91" y="371"/>
                          </a:cubicBezTo>
                          <a:cubicBezTo>
                            <a:pt x="91" y="370"/>
                            <a:pt x="92" y="369"/>
                            <a:pt x="93" y="368"/>
                          </a:cubicBezTo>
                          <a:cubicBezTo>
                            <a:pt x="95" y="366"/>
                            <a:pt x="97" y="365"/>
                            <a:pt x="99" y="365"/>
                          </a:cubicBezTo>
                          <a:cubicBezTo>
                            <a:pt x="100" y="364"/>
                            <a:pt x="101" y="364"/>
                            <a:pt x="101" y="363"/>
                          </a:cubicBezTo>
                          <a:cubicBezTo>
                            <a:pt x="103" y="362"/>
                            <a:pt x="104" y="359"/>
                            <a:pt x="105" y="356"/>
                          </a:cubicBezTo>
                          <a:cubicBezTo>
                            <a:pt x="105" y="353"/>
                            <a:pt x="106" y="350"/>
                            <a:pt x="108" y="348"/>
                          </a:cubicBezTo>
                          <a:cubicBezTo>
                            <a:pt x="109" y="346"/>
                            <a:pt x="112" y="345"/>
                            <a:pt x="114" y="344"/>
                          </a:cubicBezTo>
                          <a:cubicBezTo>
                            <a:pt x="115" y="343"/>
                            <a:pt x="116" y="343"/>
                            <a:pt x="117" y="342"/>
                          </a:cubicBezTo>
                          <a:cubicBezTo>
                            <a:pt x="118" y="341"/>
                            <a:pt x="119" y="340"/>
                            <a:pt x="120" y="339"/>
                          </a:cubicBezTo>
                          <a:cubicBezTo>
                            <a:pt x="122" y="336"/>
                            <a:pt x="124" y="333"/>
                            <a:pt x="129" y="333"/>
                          </a:cubicBezTo>
                          <a:cubicBezTo>
                            <a:pt x="136" y="333"/>
                            <a:pt x="148" y="357"/>
                            <a:pt x="148" y="363"/>
                          </a:cubicBezTo>
                          <a:cubicBezTo>
                            <a:pt x="148" y="368"/>
                            <a:pt x="143" y="370"/>
                            <a:pt x="140" y="371"/>
                          </a:cubicBezTo>
                          <a:cubicBezTo>
                            <a:pt x="139" y="371"/>
                            <a:pt x="138" y="372"/>
                            <a:pt x="137" y="372"/>
                          </a:cubicBezTo>
                          <a:lnTo>
                            <a:pt x="137" y="372"/>
                          </a:lnTo>
                          <a:lnTo>
                            <a:pt x="124" y="372"/>
                          </a:lnTo>
                          <a:cubicBezTo>
                            <a:pt x="123" y="373"/>
                            <a:pt x="123" y="374"/>
                            <a:pt x="123" y="375"/>
                          </a:cubicBezTo>
                          <a:cubicBezTo>
                            <a:pt x="123" y="377"/>
                            <a:pt x="124" y="378"/>
                            <a:pt x="126" y="378"/>
                          </a:cubicBezTo>
                          <a:cubicBezTo>
                            <a:pt x="129" y="379"/>
                            <a:pt x="132" y="380"/>
                            <a:pt x="132" y="385"/>
                          </a:cubicBezTo>
                          <a:cubicBezTo>
                            <a:pt x="132" y="388"/>
                            <a:pt x="130" y="391"/>
                            <a:pt x="128" y="393"/>
                          </a:cubicBezTo>
                          <a:cubicBezTo>
                            <a:pt x="126" y="395"/>
                            <a:pt x="124" y="396"/>
                            <a:pt x="124" y="399"/>
                          </a:cubicBezTo>
                          <a:lnTo>
                            <a:pt x="124" y="404"/>
                          </a:lnTo>
                          <a:cubicBezTo>
                            <a:pt x="124" y="409"/>
                            <a:pt x="120" y="413"/>
                            <a:pt x="117" y="416"/>
                          </a:cubicBezTo>
                          <a:cubicBezTo>
                            <a:pt x="115" y="418"/>
                            <a:pt x="113" y="421"/>
                            <a:pt x="113" y="422"/>
                          </a:cubicBezTo>
                          <a:cubicBezTo>
                            <a:pt x="113" y="423"/>
                            <a:pt x="114" y="425"/>
                            <a:pt x="117" y="426"/>
                          </a:cubicBezTo>
                          <a:lnTo>
                            <a:pt x="120" y="427"/>
                          </a:lnTo>
                          <a:lnTo>
                            <a:pt x="119" y="429"/>
                          </a:lnTo>
                          <a:cubicBezTo>
                            <a:pt x="118" y="430"/>
                            <a:pt x="117" y="431"/>
                            <a:pt x="117" y="432"/>
                          </a:cubicBezTo>
                          <a:cubicBezTo>
                            <a:pt x="115" y="435"/>
                            <a:pt x="114" y="438"/>
                            <a:pt x="114" y="441"/>
                          </a:cubicBezTo>
                          <a:cubicBezTo>
                            <a:pt x="114" y="446"/>
                            <a:pt x="114" y="449"/>
                            <a:pt x="115" y="451"/>
                          </a:cubicBezTo>
                          <a:cubicBezTo>
                            <a:pt x="116" y="454"/>
                            <a:pt x="118" y="454"/>
                            <a:pt x="122" y="453"/>
                          </a:cubicBezTo>
                          <a:lnTo>
                            <a:pt x="124" y="453"/>
                          </a:lnTo>
                          <a:lnTo>
                            <a:pt x="124" y="455"/>
                          </a:lnTo>
                          <a:cubicBezTo>
                            <a:pt x="125" y="458"/>
                            <a:pt x="126" y="459"/>
                            <a:pt x="127" y="459"/>
                          </a:cubicBezTo>
                          <a:lnTo>
                            <a:pt x="132" y="459"/>
                          </a:lnTo>
                          <a:cubicBezTo>
                            <a:pt x="139" y="459"/>
                            <a:pt x="142" y="465"/>
                            <a:pt x="145" y="471"/>
                          </a:cubicBezTo>
                          <a:cubicBezTo>
                            <a:pt x="147" y="475"/>
                            <a:pt x="149" y="479"/>
                            <a:pt x="153" y="480"/>
                          </a:cubicBezTo>
                          <a:lnTo>
                            <a:pt x="157" y="451"/>
                          </a:lnTo>
                          <a:lnTo>
                            <a:pt x="157" y="484"/>
                          </a:lnTo>
                          <a:cubicBezTo>
                            <a:pt x="156" y="484"/>
                            <a:pt x="156" y="484"/>
                            <a:pt x="156" y="484"/>
                          </a:cubicBezTo>
                          <a:lnTo>
                            <a:pt x="157" y="484"/>
                          </a:lnTo>
                          <a:lnTo>
                            <a:pt x="157" y="484"/>
                          </a:lnTo>
                          <a:cubicBezTo>
                            <a:pt x="159" y="484"/>
                            <a:pt x="160" y="483"/>
                            <a:pt x="161" y="483"/>
                          </a:cubicBezTo>
                          <a:cubicBezTo>
                            <a:pt x="162" y="482"/>
                            <a:pt x="162" y="482"/>
                            <a:pt x="162" y="482"/>
                          </a:cubicBezTo>
                          <a:lnTo>
                            <a:pt x="163" y="476"/>
                          </a:lnTo>
                          <a:cubicBezTo>
                            <a:pt x="163" y="473"/>
                            <a:pt x="163" y="472"/>
                            <a:pt x="165" y="472"/>
                          </a:cubicBezTo>
                          <a:cubicBezTo>
                            <a:pt x="166" y="472"/>
                            <a:pt x="167" y="472"/>
                            <a:pt x="168" y="472"/>
                          </a:cubicBezTo>
                          <a:cubicBezTo>
                            <a:pt x="169" y="473"/>
                            <a:pt x="170" y="473"/>
                            <a:pt x="172" y="473"/>
                          </a:cubicBezTo>
                          <a:cubicBezTo>
                            <a:pt x="173" y="473"/>
                            <a:pt x="174" y="473"/>
                            <a:pt x="175" y="473"/>
                          </a:cubicBezTo>
                          <a:lnTo>
                            <a:pt x="175" y="473"/>
                          </a:lnTo>
                          <a:cubicBezTo>
                            <a:pt x="176" y="473"/>
                            <a:pt x="176" y="472"/>
                            <a:pt x="177" y="471"/>
                          </a:cubicBezTo>
                          <a:cubicBezTo>
                            <a:pt x="178" y="470"/>
                            <a:pt x="178" y="470"/>
                            <a:pt x="179" y="469"/>
                          </a:cubicBezTo>
                          <a:cubicBezTo>
                            <a:pt x="179" y="469"/>
                            <a:pt x="179" y="469"/>
                            <a:pt x="179" y="469"/>
                          </a:cubicBezTo>
                          <a:cubicBezTo>
                            <a:pt x="184" y="469"/>
                            <a:pt x="188" y="471"/>
                            <a:pt x="192" y="472"/>
                          </a:cubicBezTo>
                          <a:cubicBezTo>
                            <a:pt x="196" y="473"/>
                            <a:pt x="200" y="474"/>
                            <a:pt x="205" y="474"/>
                          </a:cubicBezTo>
                          <a:cubicBezTo>
                            <a:pt x="210" y="474"/>
                            <a:pt x="211" y="472"/>
                            <a:pt x="211" y="468"/>
                          </a:cubicBezTo>
                          <a:cubicBezTo>
                            <a:pt x="212" y="467"/>
                            <a:pt x="212" y="466"/>
                            <a:pt x="212" y="465"/>
                          </a:cubicBezTo>
                          <a:cubicBezTo>
                            <a:pt x="213" y="463"/>
                            <a:pt x="216" y="463"/>
                            <a:pt x="219" y="463"/>
                          </a:cubicBezTo>
                          <a:cubicBezTo>
                            <a:pt x="221" y="463"/>
                            <a:pt x="223" y="463"/>
                            <a:pt x="224" y="462"/>
                          </a:cubicBezTo>
                          <a:lnTo>
                            <a:pt x="227" y="462"/>
                          </a:lnTo>
                          <a:lnTo>
                            <a:pt x="227" y="463"/>
                          </a:lnTo>
                          <a:cubicBezTo>
                            <a:pt x="227" y="465"/>
                            <a:pt x="227" y="466"/>
                            <a:pt x="227" y="467"/>
                          </a:cubicBezTo>
                          <a:cubicBezTo>
                            <a:pt x="227" y="468"/>
                            <a:pt x="227" y="468"/>
                            <a:pt x="227" y="469"/>
                          </a:cubicBezTo>
                          <a:cubicBezTo>
                            <a:pt x="227" y="469"/>
                            <a:pt x="228" y="470"/>
                            <a:pt x="228" y="471"/>
                          </a:cubicBezTo>
                          <a:cubicBezTo>
                            <a:pt x="229" y="472"/>
                            <a:pt x="230" y="473"/>
                            <a:pt x="231" y="475"/>
                          </a:cubicBezTo>
                          <a:cubicBezTo>
                            <a:pt x="233" y="478"/>
                            <a:pt x="235" y="481"/>
                            <a:pt x="240" y="482"/>
                          </a:cubicBezTo>
                          <a:lnTo>
                            <a:pt x="243" y="482"/>
                          </a:lnTo>
                          <a:lnTo>
                            <a:pt x="242" y="484"/>
                          </a:lnTo>
                          <a:cubicBezTo>
                            <a:pt x="239" y="499"/>
                            <a:pt x="242" y="511"/>
                            <a:pt x="245" y="521"/>
                          </a:cubicBezTo>
                          <a:cubicBezTo>
                            <a:pt x="249" y="521"/>
                            <a:pt x="250" y="520"/>
                            <a:pt x="250" y="518"/>
                          </a:cubicBezTo>
                          <a:cubicBezTo>
                            <a:pt x="250" y="517"/>
                            <a:pt x="249" y="516"/>
                            <a:pt x="249" y="515"/>
                          </a:cubicBezTo>
                          <a:cubicBezTo>
                            <a:pt x="248" y="513"/>
                            <a:pt x="247" y="511"/>
                            <a:pt x="247" y="507"/>
                          </a:cubicBezTo>
                          <a:cubicBezTo>
                            <a:pt x="247" y="502"/>
                            <a:pt x="253" y="493"/>
                            <a:pt x="258" y="493"/>
                          </a:cubicBezTo>
                          <a:cubicBezTo>
                            <a:pt x="273" y="493"/>
                            <a:pt x="290" y="491"/>
                            <a:pt x="290" y="479"/>
                          </a:cubicBezTo>
                          <a:cubicBezTo>
                            <a:pt x="290" y="478"/>
                            <a:pt x="289" y="476"/>
                            <a:pt x="288" y="475"/>
                          </a:cubicBezTo>
                          <a:cubicBezTo>
                            <a:pt x="286" y="473"/>
                            <a:pt x="284" y="471"/>
                            <a:pt x="284" y="468"/>
                          </a:cubicBezTo>
                          <a:cubicBezTo>
                            <a:pt x="284" y="465"/>
                            <a:pt x="287" y="464"/>
                            <a:pt x="290" y="462"/>
                          </a:cubicBezTo>
                          <a:cubicBezTo>
                            <a:pt x="292" y="461"/>
                            <a:pt x="294" y="460"/>
                            <a:pt x="296" y="458"/>
                          </a:cubicBezTo>
                          <a:lnTo>
                            <a:pt x="296" y="448"/>
                          </a:lnTo>
                          <a:cubicBezTo>
                            <a:pt x="295" y="447"/>
                            <a:pt x="294" y="447"/>
                            <a:pt x="293" y="448"/>
                          </a:cubicBezTo>
                          <a:cubicBezTo>
                            <a:pt x="292" y="448"/>
                            <a:pt x="291" y="448"/>
                            <a:pt x="288" y="448"/>
                          </a:cubicBezTo>
                          <a:cubicBezTo>
                            <a:pt x="287" y="448"/>
                            <a:pt x="282" y="446"/>
                            <a:pt x="273" y="442"/>
                          </a:cubicBezTo>
                          <a:lnTo>
                            <a:pt x="271" y="441"/>
                          </a:lnTo>
                          <a:lnTo>
                            <a:pt x="286" y="419"/>
                          </a:lnTo>
                          <a:lnTo>
                            <a:pt x="287" y="419"/>
                          </a:lnTo>
                          <a:cubicBezTo>
                            <a:pt x="289" y="419"/>
                            <a:pt x="301" y="424"/>
                            <a:pt x="305" y="428"/>
                          </a:cubicBezTo>
                          <a:lnTo>
                            <a:pt x="305" y="428"/>
                          </a:lnTo>
                          <a:lnTo>
                            <a:pt x="306" y="428"/>
                          </a:lnTo>
                          <a:cubicBezTo>
                            <a:pt x="307" y="430"/>
                            <a:pt x="307" y="432"/>
                            <a:pt x="307" y="434"/>
                          </a:cubicBezTo>
                          <a:cubicBezTo>
                            <a:pt x="307" y="435"/>
                            <a:pt x="307" y="438"/>
                            <a:pt x="307" y="438"/>
                          </a:cubicBezTo>
                          <a:cubicBezTo>
                            <a:pt x="308" y="438"/>
                            <a:pt x="309" y="438"/>
                            <a:pt x="310" y="438"/>
                          </a:cubicBezTo>
                          <a:cubicBezTo>
                            <a:pt x="310" y="437"/>
                            <a:pt x="311" y="437"/>
                            <a:pt x="312" y="437"/>
                          </a:cubicBezTo>
                          <a:cubicBezTo>
                            <a:pt x="310" y="425"/>
                            <a:pt x="311" y="417"/>
                            <a:pt x="312" y="4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4" name="Freeform 1219">
                      <a:extLst>
                        <a:ext uri="{FF2B5EF4-FFF2-40B4-BE49-F238E27FC236}">
                          <a16:creationId xmlns:a16="http://schemas.microsoft.com/office/drawing/2014/main" id="{A725F2A6-5393-CE94-3C85-79A40E90AB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13129" y="4626855"/>
                      <a:ext cx="129684" cy="92094"/>
                    </a:xfrm>
                    <a:custGeom>
                      <a:avLst/>
                      <a:gdLst>
                        <a:gd name="T0" fmla="*/ 286 w 307"/>
                        <a:gd name="T1" fmla="*/ 158 h 213"/>
                        <a:gd name="T2" fmla="*/ 275 w 307"/>
                        <a:gd name="T3" fmla="*/ 153 h 213"/>
                        <a:gd name="T4" fmla="*/ 265 w 307"/>
                        <a:gd name="T5" fmla="*/ 137 h 213"/>
                        <a:gd name="T6" fmla="*/ 269 w 307"/>
                        <a:gd name="T7" fmla="*/ 124 h 213"/>
                        <a:gd name="T8" fmla="*/ 269 w 307"/>
                        <a:gd name="T9" fmla="*/ 110 h 213"/>
                        <a:gd name="T10" fmla="*/ 275 w 307"/>
                        <a:gd name="T11" fmla="*/ 95 h 213"/>
                        <a:gd name="T12" fmla="*/ 283 w 307"/>
                        <a:gd name="T13" fmla="*/ 80 h 213"/>
                        <a:gd name="T14" fmla="*/ 273 w 307"/>
                        <a:gd name="T15" fmla="*/ 70 h 213"/>
                        <a:gd name="T16" fmla="*/ 278 w 307"/>
                        <a:gd name="T17" fmla="*/ 64 h 213"/>
                        <a:gd name="T18" fmla="*/ 293 w 307"/>
                        <a:gd name="T19" fmla="*/ 63 h 213"/>
                        <a:gd name="T20" fmla="*/ 283 w 307"/>
                        <a:gd name="T21" fmla="*/ 31 h 213"/>
                        <a:gd name="T22" fmla="*/ 274 w 307"/>
                        <a:gd name="T23" fmla="*/ 40 h 213"/>
                        <a:gd name="T24" fmla="*/ 265 w 307"/>
                        <a:gd name="T25" fmla="*/ 46 h 213"/>
                        <a:gd name="T26" fmla="*/ 257 w 307"/>
                        <a:gd name="T27" fmla="*/ 62 h 213"/>
                        <a:gd name="T28" fmla="*/ 249 w 307"/>
                        <a:gd name="T29" fmla="*/ 66 h 213"/>
                        <a:gd name="T30" fmla="*/ 248 w 307"/>
                        <a:gd name="T31" fmla="*/ 68 h 213"/>
                        <a:gd name="T32" fmla="*/ 233 w 307"/>
                        <a:gd name="T33" fmla="*/ 67 h 213"/>
                        <a:gd name="T34" fmla="*/ 221 w 307"/>
                        <a:gd name="T35" fmla="*/ 64 h 213"/>
                        <a:gd name="T36" fmla="*/ 206 w 307"/>
                        <a:gd name="T37" fmla="*/ 59 h 213"/>
                        <a:gd name="T38" fmla="*/ 212 w 307"/>
                        <a:gd name="T39" fmla="*/ 46 h 213"/>
                        <a:gd name="T40" fmla="*/ 209 w 307"/>
                        <a:gd name="T41" fmla="*/ 38 h 213"/>
                        <a:gd name="T42" fmla="*/ 213 w 307"/>
                        <a:gd name="T43" fmla="*/ 32 h 213"/>
                        <a:gd name="T44" fmla="*/ 218 w 307"/>
                        <a:gd name="T45" fmla="*/ 7 h 213"/>
                        <a:gd name="T46" fmla="*/ 193 w 307"/>
                        <a:gd name="T47" fmla="*/ 11 h 213"/>
                        <a:gd name="T48" fmla="*/ 191 w 307"/>
                        <a:gd name="T49" fmla="*/ 13 h 213"/>
                        <a:gd name="T50" fmla="*/ 176 w 307"/>
                        <a:gd name="T51" fmla="*/ 19 h 213"/>
                        <a:gd name="T52" fmla="*/ 161 w 307"/>
                        <a:gd name="T53" fmla="*/ 35 h 213"/>
                        <a:gd name="T54" fmla="*/ 146 w 307"/>
                        <a:gd name="T55" fmla="*/ 43 h 213"/>
                        <a:gd name="T56" fmla="*/ 135 w 307"/>
                        <a:gd name="T57" fmla="*/ 49 h 213"/>
                        <a:gd name="T58" fmla="*/ 115 w 307"/>
                        <a:gd name="T59" fmla="*/ 60 h 213"/>
                        <a:gd name="T60" fmla="*/ 87 w 307"/>
                        <a:gd name="T61" fmla="*/ 67 h 213"/>
                        <a:gd name="T62" fmla="*/ 67 w 307"/>
                        <a:gd name="T63" fmla="*/ 59 h 213"/>
                        <a:gd name="T64" fmla="*/ 50 w 307"/>
                        <a:gd name="T65" fmla="*/ 63 h 213"/>
                        <a:gd name="T66" fmla="*/ 10 w 307"/>
                        <a:gd name="T67" fmla="*/ 66 h 213"/>
                        <a:gd name="T68" fmla="*/ 9 w 307"/>
                        <a:gd name="T69" fmla="*/ 67 h 213"/>
                        <a:gd name="T70" fmla="*/ 4 w 307"/>
                        <a:gd name="T71" fmla="*/ 72 h 213"/>
                        <a:gd name="T72" fmla="*/ 3 w 307"/>
                        <a:gd name="T73" fmla="*/ 73 h 213"/>
                        <a:gd name="T74" fmla="*/ 2 w 307"/>
                        <a:gd name="T75" fmla="*/ 73 h 213"/>
                        <a:gd name="T76" fmla="*/ 3 w 307"/>
                        <a:gd name="T77" fmla="*/ 82 h 213"/>
                        <a:gd name="T78" fmla="*/ 11 w 307"/>
                        <a:gd name="T79" fmla="*/ 85 h 213"/>
                        <a:gd name="T80" fmla="*/ 18 w 307"/>
                        <a:gd name="T81" fmla="*/ 88 h 213"/>
                        <a:gd name="T82" fmla="*/ 15 w 307"/>
                        <a:gd name="T83" fmla="*/ 98 h 213"/>
                        <a:gd name="T84" fmla="*/ 23 w 307"/>
                        <a:gd name="T85" fmla="*/ 96 h 213"/>
                        <a:gd name="T86" fmla="*/ 37 w 307"/>
                        <a:gd name="T87" fmla="*/ 96 h 213"/>
                        <a:gd name="T88" fmla="*/ 44 w 307"/>
                        <a:gd name="T89" fmla="*/ 99 h 213"/>
                        <a:gd name="T90" fmla="*/ 54 w 307"/>
                        <a:gd name="T91" fmla="*/ 105 h 213"/>
                        <a:gd name="T92" fmla="*/ 60 w 307"/>
                        <a:gd name="T93" fmla="*/ 122 h 213"/>
                        <a:gd name="T94" fmla="*/ 68 w 307"/>
                        <a:gd name="T95" fmla="*/ 131 h 213"/>
                        <a:gd name="T96" fmla="*/ 62 w 307"/>
                        <a:gd name="T97" fmla="*/ 135 h 213"/>
                        <a:gd name="T98" fmla="*/ 69 w 307"/>
                        <a:gd name="T99" fmla="*/ 144 h 213"/>
                        <a:gd name="T100" fmla="*/ 79 w 307"/>
                        <a:gd name="T101" fmla="*/ 155 h 213"/>
                        <a:gd name="T102" fmla="*/ 136 w 307"/>
                        <a:gd name="T103" fmla="*/ 137 h 213"/>
                        <a:gd name="T104" fmla="*/ 141 w 307"/>
                        <a:gd name="T105" fmla="*/ 136 h 213"/>
                        <a:gd name="T106" fmla="*/ 237 w 307"/>
                        <a:gd name="T107" fmla="*/ 212 h 213"/>
                        <a:gd name="T108" fmla="*/ 254 w 307"/>
                        <a:gd name="T109" fmla="*/ 208 h 213"/>
                        <a:gd name="T110" fmla="*/ 291 w 307"/>
                        <a:gd name="T111" fmla="*/ 202 h 213"/>
                        <a:gd name="T112" fmla="*/ 302 w 307"/>
                        <a:gd name="T113" fmla="*/ 196 h 213"/>
                        <a:gd name="T114" fmla="*/ 306 w 307"/>
                        <a:gd name="T115" fmla="*/ 181 h 213"/>
                        <a:gd name="T116" fmla="*/ 297 w 307"/>
                        <a:gd name="T117" fmla="*/ 168 h 2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307" h="213">
                          <a:moveTo>
                            <a:pt x="297" y="168"/>
                          </a:moveTo>
                          <a:cubicBezTo>
                            <a:pt x="294" y="163"/>
                            <a:pt x="291" y="158"/>
                            <a:pt x="286" y="158"/>
                          </a:cubicBezTo>
                          <a:lnTo>
                            <a:pt x="281" y="158"/>
                          </a:lnTo>
                          <a:cubicBezTo>
                            <a:pt x="277" y="158"/>
                            <a:pt x="276" y="155"/>
                            <a:pt x="275" y="153"/>
                          </a:cubicBezTo>
                          <a:cubicBezTo>
                            <a:pt x="271" y="154"/>
                            <a:pt x="268" y="152"/>
                            <a:pt x="266" y="148"/>
                          </a:cubicBezTo>
                          <a:cubicBezTo>
                            <a:pt x="265" y="145"/>
                            <a:pt x="265" y="142"/>
                            <a:pt x="265" y="137"/>
                          </a:cubicBezTo>
                          <a:cubicBezTo>
                            <a:pt x="265" y="132"/>
                            <a:pt x="266" y="129"/>
                            <a:pt x="268" y="126"/>
                          </a:cubicBezTo>
                          <a:cubicBezTo>
                            <a:pt x="268" y="126"/>
                            <a:pt x="269" y="125"/>
                            <a:pt x="269" y="124"/>
                          </a:cubicBezTo>
                          <a:cubicBezTo>
                            <a:pt x="266" y="123"/>
                            <a:pt x="264" y="121"/>
                            <a:pt x="264" y="117"/>
                          </a:cubicBezTo>
                          <a:cubicBezTo>
                            <a:pt x="264" y="115"/>
                            <a:pt x="266" y="112"/>
                            <a:pt x="269" y="110"/>
                          </a:cubicBezTo>
                          <a:cubicBezTo>
                            <a:pt x="271" y="107"/>
                            <a:pt x="275" y="103"/>
                            <a:pt x="275" y="99"/>
                          </a:cubicBezTo>
                          <a:lnTo>
                            <a:pt x="275" y="95"/>
                          </a:lnTo>
                          <a:cubicBezTo>
                            <a:pt x="275" y="90"/>
                            <a:pt x="277" y="88"/>
                            <a:pt x="280" y="86"/>
                          </a:cubicBezTo>
                          <a:cubicBezTo>
                            <a:pt x="281" y="84"/>
                            <a:pt x="283" y="83"/>
                            <a:pt x="283" y="80"/>
                          </a:cubicBezTo>
                          <a:cubicBezTo>
                            <a:pt x="283" y="78"/>
                            <a:pt x="282" y="78"/>
                            <a:pt x="279" y="77"/>
                          </a:cubicBezTo>
                          <a:cubicBezTo>
                            <a:pt x="277" y="76"/>
                            <a:pt x="273" y="75"/>
                            <a:pt x="273" y="70"/>
                          </a:cubicBezTo>
                          <a:cubicBezTo>
                            <a:pt x="273" y="68"/>
                            <a:pt x="275" y="65"/>
                            <a:pt x="277" y="64"/>
                          </a:cubicBezTo>
                          <a:lnTo>
                            <a:pt x="278" y="64"/>
                          </a:lnTo>
                          <a:lnTo>
                            <a:pt x="290" y="64"/>
                          </a:lnTo>
                          <a:cubicBezTo>
                            <a:pt x="291" y="64"/>
                            <a:pt x="292" y="64"/>
                            <a:pt x="293" y="63"/>
                          </a:cubicBezTo>
                          <a:cubicBezTo>
                            <a:pt x="296" y="62"/>
                            <a:pt x="299" y="61"/>
                            <a:pt x="299" y="58"/>
                          </a:cubicBezTo>
                          <a:cubicBezTo>
                            <a:pt x="299" y="52"/>
                            <a:pt x="287" y="31"/>
                            <a:pt x="283" y="31"/>
                          </a:cubicBezTo>
                          <a:cubicBezTo>
                            <a:pt x="280" y="31"/>
                            <a:pt x="279" y="33"/>
                            <a:pt x="277" y="36"/>
                          </a:cubicBezTo>
                          <a:cubicBezTo>
                            <a:pt x="276" y="37"/>
                            <a:pt x="275" y="39"/>
                            <a:pt x="274" y="40"/>
                          </a:cubicBezTo>
                          <a:cubicBezTo>
                            <a:pt x="272" y="41"/>
                            <a:pt x="270" y="42"/>
                            <a:pt x="269" y="42"/>
                          </a:cubicBezTo>
                          <a:cubicBezTo>
                            <a:pt x="267" y="43"/>
                            <a:pt x="266" y="44"/>
                            <a:pt x="265" y="46"/>
                          </a:cubicBezTo>
                          <a:cubicBezTo>
                            <a:pt x="263" y="47"/>
                            <a:pt x="263" y="49"/>
                            <a:pt x="262" y="52"/>
                          </a:cubicBezTo>
                          <a:cubicBezTo>
                            <a:pt x="261" y="55"/>
                            <a:pt x="260" y="59"/>
                            <a:pt x="257" y="62"/>
                          </a:cubicBezTo>
                          <a:cubicBezTo>
                            <a:pt x="256" y="62"/>
                            <a:pt x="255" y="63"/>
                            <a:pt x="254" y="63"/>
                          </a:cubicBezTo>
                          <a:cubicBezTo>
                            <a:pt x="252" y="64"/>
                            <a:pt x="251" y="64"/>
                            <a:pt x="249" y="66"/>
                          </a:cubicBezTo>
                          <a:lnTo>
                            <a:pt x="249" y="66"/>
                          </a:lnTo>
                          <a:cubicBezTo>
                            <a:pt x="248" y="67"/>
                            <a:pt x="248" y="68"/>
                            <a:pt x="248" y="68"/>
                          </a:cubicBezTo>
                          <a:cubicBezTo>
                            <a:pt x="247" y="70"/>
                            <a:pt x="245" y="72"/>
                            <a:pt x="242" y="72"/>
                          </a:cubicBezTo>
                          <a:cubicBezTo>
                            <a:pt x="237" y="72"/>
                            <a:pt x="235" y="69"/>
                            <a:pt x="233" y="67"/>
                          </a:cubicBezTo>
                          <a:cubicBezTo>
                            <a:pt x="231" y="65"/>
                            <a:pt x="229" y="63"/>
                            <a:pt x="225" y="63"/>
                          </a:cubicBezTo>
                          <a:cubicBezTo>
                            <a:pt x="223" y="63"/>
                            <a:pt x="223" y="63"/>
                            <a:pt x="221" y="64"/>
                          </a:cubicBezTo>
                          <a:cubicBezTo>
                            <a:pt x="220" y="65"/>
                            <a:pt x="218" y="67"/>
                            <a:pt x="215" y="67"/>
                          </a:cubicBezTo>
                          <a:cubicBezTo>
                            <a:pt x="211" y="67"/>
                            <a:pt x="206" y="64"/>
                            <a:pt x="206" y="59"/>
                          </a:cubicBezTo>
                          <a:cubicBezTo>
                            <a:pt x="206" y="56"/>
                            <a:pt x="208" y="54"/>
                            <a:pt x="209" y="52"/>
                          </a:cubicBezTo>
                          <a:cubicBezTo>
                            <a:pt x="211" y="50"/>
                            <a:pt x="212" y="48"/>
                            <a:pt x="212" y="46"/>
                          </a:cubicBezTo>
                          <a:cubicBezTo>
                            <a:pt x="212" y="45"/>
                            <a:pt x="211" y="44"/>
                            <a:pt x="211" y="43"/>
                          </a:cubicBezTo>
                          <a:cubicBezTo>
                            <a:pt x="210" y="42"/>
                            <a:pt x="209" y="40"/>
                            <a:pt x="209" y="38"/>
                          </a:cubicBezTo>
                          <a:cubicBezTo>
                            <a:pt x="209" y="36"/>
                            <a:pt x="210" y="35"/>
                            <a:pt x="211" y="34"/>
                          </a:cubicBezTo>
                          <a:cubicBezTo>
                            <a:pt x="212" y="33"/>
                            <a:pt x="212" y="33"/>
                            <a:pt x="213" y="32"/>
                          </a:cubicBezTo>
                          <a:cubicBezTo>
                            <a:pt x="213" y="31"/>
                            <a:pt x="213" y="30"/>
                            <a:pt x="214" y="29"/>
                          </a:cubicBezTo>
                          <a:cubicBezTo>
                            <a:pt x="216" y="22"/>
                            <a:pt x="218" y="14"/>
                            <a:pt x="218" y="7"/>
                          </a:cubicBezTo>
                          <a:cubicBezTo>
                            <a:pt x="218" y="2"/>
                            <a:pt x="217" y="0"/>
                            <a:pt x="211" y="0"/>
                          </a:cubicBezTo>
                          <a:cubicBezTo>
                            <a:pt x="202" y="0"/>
                            <a:pt x="198" y="5"/>
                            <a:pt x="193" y="11"/>
                          </a:cubicBezTo>
                          <a:cubicBezTo>
                            <a:pt x="192" y="11"/>
                            <a:pt x="192" y="12"/>
                            <a:pt x="191" y="13"/>
                          </a:cubicBezTo>
                          <a:lnTo>
                            <a:pt x="191" y="13"/>
                          </a:lnTo>
                          <a:lnTo>
                            <a:pt x="185" y="13"/>
                          </a:lnTo>
                          <a:cubicBezTo>
                            <a:pt x="181" y="15"/>
                            <a:pt x="178" y="17"/>
                            <a:pt x="176" y="19"/>
                          </a:cubicBezTo>
                          <a:cubicBezTo>
                            <a:pt x="173" y="21"/>
                            <a:pt x="171" y="24"/>
                            <a:pt x="169" y="27"/>
                          </a:cubicBezTo>
                          <a:cubicBezTo>
                            <a:pt x="167" y="29"/>
                            <a:pt x="164" y="32"/>
                            <a:pt x="161" y="35"/>
                          </a:cubicBezTo>
                          <a:cubicBezTo>
                            <a:pt x="160" y="37"/>
                            <a:pt x="158" y="38"/>
                            <a:pt x="155" y="40"/>
                          </a:cubicBezTo>
                          <a:cubicBezTo>
                            <a:pt x="153" y="42"/>
                            <a:pt x="149" y="42"/>
                            <a:pt x="146" y="43"/>
                          </a:cubicBezTo>
                          <a:cubicBezTo>
                            <a:pt x="143" y="44"/>
                            <a:pt x="139" y="44"/>
                            <a:pt x="138" y="46"/>
                          </a:cubicBezTo>
                          <a:cubicBezTo>
                            <a:pt x="137" y="47"/>
                            <a:pt x="136" y="48"/>
                            <a:pt x="135" y="49"/>
                          </a:cubicBezTo>
                          <a:cubicBezTo>
                            <a:pt x="133" y="51"/>
                            <a:pt x="131" y="53"/>
                            <a:pt x="129" y="54"/>
                          </a:cubicBezTo>
                          <a:cubicBezTo>
                            <a:pt x="126" y="58"/>
                            <a:pt x="121" y="60"/>
                            <a:pt x="115" y="60"/>
                          </a:cubicBezTo>
                          <a:cubicBezTo>
                            <a:pt x="109" y="60"/>
                            <a:pt x="104" y="62"/>
                            <a:pt x="100" y="64"/>
                          </a:cubicBezTo>
                          <a:cubicBezTo>
                            <a:pt x="96" y="66"/>
                            <a:pt x="92" y="67"/>
                            <a:pt x="87" y="67"/>
                          </a:cubicBezTo>
                          <a:cubicBezTo>
                            <a:pt x="82" y="67"/>
                            <a:pt x="78" y="65"/>
                            <a:pt x="75" y="63"/>
                          </a:cubicBezTo>
                          <a:cubicBezTo>
                            <a:pt x="73" y="61"/>
                            <a:pt x="71" y="59"/>
                            <a:pt x="67" y="59"/>
                          </a:cubicBezTo>
                          <a:cubicBezTo>
                            <a:pt x="64" y="59"/>
                            <a:pt x="61" y="60"/>
                            <a:pt x="58" y="61"/>
                          </a:cubicBezTo>
                          <a:cubicBezTo>
                            <a:pt x="55" y="62"/>
                            <a:pt x="53" y="63"/>
                            <a:pt x="50" y="63"/>
                          </a:cubicBezTo>
                          <a:lnTo>
                            <a:pt x="19" y="63"/>
                          </a:lnTo>
                          <a:cubicBezTo>
                            <a:pt x="15" y="63"/>
                            <a:pt x="12" y="64"/>
                            <a:pt x="10" y="66"/>
                          </a:cubicBezTo>
                          <a:cubicBezTo>
                            <a:pt x="10" y="66"/>
                            <a:pt x="10" y="66"/>
                            <a:pt x="10" y="66"/>
                          </a:cubicBezTo>
                          <a:cubicBezTo>
                            <a:pt x="9" y="66"/>
                            <a:pt x="9" y="66"/>
                            <a:pt x="9" y="67"/>
                          </a:cubicBezTo>
                          <a:cubicBezTo>
                            <a:pt x="7" y="68"/>
                            <a:pt x="5" y="70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lnTo>
                            <a:pt x="3" y="73"/>
                          </a:lnTo>
                          <a:lnTo>
                            <a:pt x="3" y="73"/>
                          </a:lnTo>
                          <a:cubicBezTo>
                            <a:pt x="2" y="73"/>
                            <a:pt x="2" y="73"/>
                            <a:pt x="2" y="73"/>
                          </a:cubicBezTo>
                          <a:cubicBezTo>
                            <a:pt x="1" y="74"/>
                            <a:pt x="0" y="76"/>
                            <a:pt x="0" y="79"/>
                          </a:cubicBezTo>
                          <a:cubicBezTo>
                            <a:pt x="1" y="80"/>
                            <a:pt x="1" y="81"/>
                            <a:pt x="3" y="82"/>
                          </a:cubicBezTo>
                          <a:cubicBezTo>
                            <a:pt x="6" y="83"/>
                            <a:pt x="7" y="83"/>
                            <a:pt x="7" y="83"/>
                          </a:cubicBezTo>
                          <a:cubicBezTo>
                            <a:pt x="8" y="83"/>
                            <a:pt x="9" y="83"/>
                            <a:pt x="11" y="85"/>
                          </a:cubicBezTo>
                          <a:cubicBezTo>
                            <a:pt x="13" y="86"/>
                            <a:pt x="14" y="86"/>
                            <a:pt x="15" y="87"/>
                          </a:cubicBezTo>
                          <a:cubicBezTo>
                            <a:pt x="16" y="87"/>
                            <a:pt x="18" y="87"/>
                            <a:pt x="18" y="88"/>
                          </a:cubicBezTo>
                          <a:cubicBezTo>
                            <a:pt x="18" y="90"/>
                            <a:pt x="17" y="91"/>
                            <a:pt x="15" y="93"/>
                          </a:cubicBezTo>
                          <a:cubicBezTo>
                            <a:pt x="14" y="95"/>
                            <a:pt x="14" y="96"/>
                            <a:pt x="15" y="98"/>
                          </a:cubicBezTo>
                          <a:cubicBezTo>
                            <a:pt x="15" y="99"/>
                            <a:pt x="16" y="99"/>
                            <a:pt x="17" y="99"/>
                          </a:cubicBezTo>
                          <a:cubicBezTo>
                            <a:pt x="19" y="99"/>
                            <a:pt x="21" y="98"/>
                            <a:pt x="23" y="96"/>
                          </a:cubicBezTo>
                          <a:cubicBezTo>
                            <a:pt x="26" y="92"/>
                            <a:pt x="29" y="91"/>
                            <a:pt x="31" y="91"/>
                          </a:cubicBezTo>
                          <a:cubicBezTo>
                            <a:pt x="34" y="91"/>
                            <a:pt x="36" y="94"/>
                            <a:pt x="37" y="96"/>
                          </a:cubicBezTo>
                          <a:cubicBezTo>
                            <a:pt x="38" y="97"/>
                            <a:pt x="40" y="101"/>
                            <a:pt x="41" y="101"/>
                          </a:cubicBezTo>
                          <a:cubicBezTo>
                            <a:pt x="42" y="101"/>
                            <a:pt x="43" y="100"/>
                            <a:pt x="44" y="99"/>
                          </a:cubicBezTo>
                          <a:cubicBezTo>
                            <a:pt x="45" y="98"/>
                            <a:pt x="46" y="97"/>
                            <a:pt x="47" y="97"/>
                          </a:cubicBezTo>
                          <a:cubicBezTo>
                            <a:pt x="50" y="97"/>
                            <a:pt x="52" y="100"/>
                            <a:pt x="54" y="105"/>
                          </a:cubicBezTo>
                          <a:cubicBezTo>
                            <a:pt x="58" y="111"/>
                            <a:pt x="60" y="116"/>
                            <a:pt x="58" y="120"/>
                          </a:cubicBezTo>
                          <a:cubicBezTo>
                            <a:pt x="58" y="120"/>
                            <a:pt x="58" y="120"/>
                            <a:pt x="60" y="122"/>
                          </a:cubicBezTo>
                          <a:cubicBezTo>
                            <a:pt x="61" y="123"/>
                            <a:pt x="62" y="123"/>
                            <a:pt x="63" y="124"/>
                          </a:cubicBezTo>
                          <a:cubicBezTo>
                            <a:pt x="66" y="127"/>
                            <a:pt x="68" y="129"/>
                            <a:pt x="68" y="131"/>
                          </a:cubicBezTo>
                          <a:cubicBezTo>
                            <a:pt x="68" y="132"/>
                            <a:pt x="65" y="133"/>
                            <a:pt x="65" y="134"/>
                          </a:cubicBezTo>
                          <a:cubicBezTo>
                            <a:pt x="62" y="134"/>
                            <a:pt x="62" y="135"/>
                            <a:pt x="62" y="135"/>
                          </a:cubicBezTo>
                          <a:cubicBezTo>
                            <a:pt x="62" y="136"/>
                            <a:pt x="62" y="137"/>
                            <a:pt x="65" y="139"/>
                          </a:cubicBezTo>
                          <a:cubicBezTo>
                            <a:pt x="67" y="141"/>
                            <a:pt x="68" y="143"/>
                            <a:pt x="69" y="144"/>
                          </a:cubicBezTo>
                          <a:cubicBezTo>
                            <a:pt x="70" y="146"/>
                            <a:pt x="71" y="147"/>
                            <a:pt x="73" y="148"/>
                          </a:cubicBezTo>
                          <a:cubicBezTo>
                            <a:pt x="76" y="150"/>
                            <a:pt x="78" y="153"/>
                            <a:pt x="79" y="155"/>
                          </a:cubicBezTo>
                          <a:cubicBezTo>
                            <a:pt x="88" y="148"/>
                            <a:pt x="98" y="144"/>
                            <a:pt x="103" y="143"/>
                          </a:cubicBezTo>
                          <a:cubicBezTo>
                            <a:pt x="125" y="142"/>
                            <a:pt x="132" y="139"/>
                            <a:pt x="136" y="137"/>
                          </a:cubicBezTo>
                          <a:cubicBezTo>
                            <a:pt x="137" y="136"/>
                            <a:pt x="138" y="136"/>
                            <a:pt x="140" y="136"/>
                          </a:cubicBezTo>
                          <a:cubicBezTo>
                            <a:pt x="140" y="136"/>
                            <a:pt x="140" y="136"/>
                            <a:pt x="141" y="136"/>
                          </a:cubicBezTo>
                          <a:cubicBezTo>
                            <a:pt x="162" y="138"/>
                            <a:pt x="186" y="163"/>
                            <a:pt x="206" y="185"/>
                          </a:cubicBezTo>
                          <a:cubicBezTo>
                            <a:pt x="219" y="198"/>
                            <a:pt x="229" y="209"/>
                            <a:pt x="237" y="212"/>
                          </a:cubicBezTo>
                          <a:cubicBezTo>
                            <a:pt x="239" y="213"/>
                            <a:pt x="240" y="213"/>
                            <a:pt x="242" y="213"/>
                          </a:cubicBezTo>
                          <a:cubicBezTo>
                            <a:pt x="246" y="213"/>
                            <a:pt x="250" y="211"/>
                            <a:pt x="254" y="208"/>
                          </a:cubicBezTo>
                          <a:cubicBezTo>
                            <a:pt x="259" y="205"/>
                            <a:pt x="265" y="201"/>
                            <a:pt x="271" y="201"/>
                          </a:cubicBezTo>
                          <a:cubicBezTo>
                            <a:pt x="280" y="201"/>
                            <a:pt x="286" y="202"/>
                            <a:pt x="291" y="202"/>
                          </a:cubicBezTo>
                          <a:cubicBezTo>
                            <a:pt x="294" y="202"/>
                            <a:pt x="297" y="202"/>
                            <a:pt x="299" y="202"/>
                          </a:cubicBezTo>
                          <a:lnTo>
                            <a:pt x="302" y="196"/>
                          </a:lnTo>
                          <a:lnTo>
                            <a:pt x="303" y="185"/>
                          </a:lnTo>
                          <a:lnTo>
                            <a:pt x="306" y="181"/>
                          </a:lnTo>
                          <a:cubicBezTo>
                            <a:pt x="306" y="181"/>
                            <a:pt x="307" y="180"/>
                            <a:pt x="307" y="180"/>
                          </a:cubicBezTo>
                          <a:cubicBezTo>
                            <a:pt x="302" y="178"/>
                            <a:pt x="299" y="173"/>
                            <a:pt x="297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5" name="Freeform 1220">
                      <a:extLst>
                        <a:ext uri="{FF2B5EF4-FFF2-40B4-BE49-F238E27FC236}">
                          <a16:creationId xmlns:a16="http://schemas.microsoft.com/office/drawing/2014/main" id="{46F7111C-6162-60E6-BBC7-B2F9D9971C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9687" y="4358093"/>
                      <a:ext cx="240571" cy="300714"/>
                    </a:xfrm>
                    <a:custGeom>
                      <a:avLst/>
                      <a:gdLst>
                        <a:gd name="T0" fmla="*/ 316 w 567"/>
                        <a:gd name="T1" fmla="*/ 702 h 704"/>
                        <a:gd name="T2" fmla="*/ 331 w 567"/>
                        <a:gd name="T3" fmla="*/ 693 h 704"/>
                        <a:gd name="T4" fmla="*/ 392 w 567"/>
                        <a:gd name="T5" fmla="*/ 695 h 704"/>
                        <a:gd name="T6" fmla="*/ 442 w 567"/>
                        <a:gd name="T7" fmla="*/ 684 h 704"/>
                        <a:gd name="T8" fmla="*/ 475 w 567"/>
                        <a:gd name="T9" fmla="*/ 664 h 704"/>
                        <a:gd name="T10" fmla="*/ 485 w 567"/>
                        <a:gd name="T11" fmla="*/ 608 h 704"/>
                        <a:gd name="T12" fmla="*/ 477 w 567"/>
                        <a:gd name="T13" fmla="*/ 584 h 704"/>
                        <a:gd name="T14" fmla="*/ 469 w 567"/>
                        <a:gd name="T15" fmla="*/ 555 h 704"/>
                        <a:gd name="T16" fmla="*/ 508 w 567"/>
                        <a:gd name="T17" fmla="*/ 493 h 704"/>
                        <a:gd name="T18" fmla="*/ 519 w 567"/>
                        <a:gd name="T19" fmla="*/ 469 h 704"/>
                        <a:gd name="T20" fmla="*/ 494 w 567"/>
                        <a:gd name="T21" fmla="*/ 423 h 704"/>
                        <a:gd name="T22" fmla="*/ 503 w 567"/>
                        <a:gd name="T23" fmla="*/ 366 h 704"/>
                        <a:gd name="T24" fmla="*/ 529 w 567"/>
                        <a:gd name="T25" fmla="*/ 362 h 704"/>
                        <a:gd name="T26" fmla="*/ 551 w 567"/>
                        <a:gd name="T27" fmla="*/ 341 h 704"/>
                        <a:gd name="T28" fmla="*/ 541 w 567"/>
                        <a:gd name="T29" fmla="*/ 321 h 704"/>
                        <a:gd name="T30" fmla="*/ 526 w 567"/>
                        <a:gd name="T31" fmla="*/ 260 h 704"/>
                        <a:gd name="T32" fmla="*/ 523 w 567"/>
                        <a:gd name="T33" fmla="*/ 247 h 704"/>
                        <a:gd name="T34" fmla="*/ 545 w 567"/>
                        <a:gd name="T35" fmla="*/ 226 h 704"/>
                        <a:gd name="T36" fmla="*/ 559 w 567"/>
                        <a:gd name="T37" fmla="*/ 198 h 704"/>
                        <a:gd name="T38" fmla="*/ 546 w 567"/>
                        <a:gd name="T39" fmla="*/ 170 h 704"/>
                        <a:gd name="T40" fmla="*/ 535 w 567"/>
                        <a:gd name="T41" fmla="*/ 144 h 704"/>
                        <a:gd name="T42" fmla="*/ 560 w 567"/>
                        <a:gd name="T43" fmla="*/ 119 h 704"/>
                        <a:gd name="T44" fmla="*/ 564 w 567"/>
                        <a:gd name="T45" fmla="*/ 100 h 704"/>
                        <a:gd name="T46" fmla="*/ 536 w 567"/>
                        <a:gd name="T47" fmla="*/ 86 h 704"/>
                        <a:gd name="T48" fmla="*/ 513 w 567"/>
                        <a:gd name="T49" fmla="*/ 64 h 704"/>
                        <a:gd name="T50" fmla="*/ 528 w 567"/>
                        <a:gd name="T51" fmla="*/ 25 h 704"/>
                        <a:gd name="T52" fmla="*/ 517 w 567"/>
                        <a:gd name="T53" fmla="*/ 20 h 704"/>
                        <a:gd name="T54" fmla="*/ 487 w 567"/>
                        <a:gd name="T55" fmla="*/ 15 h 704"/>
                        <a:gd name="T56" fmla="*/ 449 w 567"/>
                        <a:gd name="T57" fmla="*/ 6 h 704"/>
                        <a:gd name="T58" fmla="*/ 360 w 567"/>
                        <a:gd name="T59" fmla="*/ 77 h 704"/>
                        <a:gd name="T60" fmla="*/ 355 w 567"/>
                        <a:gd name="T61" fmla="*/ 62 h 704"/>
                        <a:gd name="T62" fmla="*/ 327 w 567"/>
                        <a:gd name="T63" fmla="*/ 99 h 704"/>
                        <a:gd name="T64" fmla="*/ 310 w 567"/>
                        <a:gd name="T65" fmla="*/ 94 h 704"/>
                        <a:gd name="T66" fmla="*/ 280 w 567"/>
                        <a:gd name="T67" fmla="*/ 113 h 704"/>
                        <a:gd name="T68" fmla="*/ 287 w 567"/>
                        <a:gd name="T69" fmla="*/ 142 h 704"/>
                        <a:gd name="T70" fmla="*/ 286 w 567"/>
                        <a:gd name="T71" fmla="*/ 173 h 704"/>
                        <a:gd name="T72" fmla="*/ 256 w 567"/>
                        <a:gd name="T73" fmla="*/ 178 h 704"/>
                        <a:gd name="T74" fmla="*/ 229 w 567"/>
                        <a:gd name="T75" fmla="*/ 190 h 704"/>
                        <a:gd name="T76" fmla="*/ 194 w 567"/>
                        <a:gd name="T77" fmla="*/ 195 h 704"/>
                        <a:gd name="T78" fmla="*/ 154 w 567"/>
                        <a:gd name="T79" fmla="*/ 171 h 704"/>
                        <a:gd name="T80" fmla="*/ 119 w 567"/>
                        <a:gd name="T81" fmla="*/ 182 h 704"/>
                        <a:gd name="T82" fmla="*/ 110 w 567"/>
                        <a:gd name="T83" fmla="*/ 217 h 704"/>
                        <a:gd name="T84" fmla="*/ 75 w 567"/>
                        <a:gd name="T85" fmla="*/ 209 h 704"/>
                        <a:gd name="T86" fmla="*/ 26 w 567"/>
                        <a:gd name="T87" fmla="*/ 220 h 704"/>
                        <a:gd name="T88" fmla="*/ 8 w 567"/>
                        <a:gd name="T89" fmla="*/ 238 h 704"/>
                        <a:gd name="T90" fmla="*/ 35 w 567"/>
                        <a:gd name="T91" fmla="*/ 276 h 704"/>
                        <a:gd name="T92" fmla="*/ 40 w 567"/>
                        <a:gd name="T93" fmla="*/ 319 h 704"/>
                        <a:gd name="T94" fmla="*/ 23 w 567"/>
                        <a:gd name="T95" fmla="*/ 365 h 704"/>
                        <a:gd name="T96" fmla="*/ 0 w 567"/>
                        <a:gd name="T97" fmla="*/ 382 h 704"/>
                        <a:gd name="T98" fmla="*/ 22 w 567"/>
                        <a:gd name="T99" fmla="*/ 480 h 704"/>
                        <a:gd name="T100" fmla="*/ 30 w 567"/>
                        <a:gd name="T101" fmla="*/ 527 h 704"/>
                        <a:gd name="T102" fmla="*/ 52 w 567"/>
                        <a:gd name="T103" fmla="*/ 546 h 704"/>
                        <a:gd name="T104" fmla="*/ 72 w 567"/>
                        <a:gd name="T105" fmla="*/ 561 h 704"/>
                        <a:gd name="T106" fmla="*/ 99 w 567"/>
                        <a:gd name="T107" fmla="*/ 596 h 704"/>
                        <a:gd name="T108" fmla="*/ 125 w 567"/>
                        <a:gd name="T109" fmla="*/ 644 h 704"/>
                        <a:gd name="T110" fmla="*/ 165 w 567"/>
                        <a:gd name="T111" fmla="*/ 678 h 704"/>
                        <a:gd name="T112" fmla="*/ 193 w 567"/>
                        <a:gd name="T113" fmla="*/ 646 h 704"/>
                        <a:gd name="T114" fmla="*/ 251 w 567"/>
                        <a:gd name="T115" fmla="*/ 639 h 704"/>
                        <a:gd name="T116" fmla="*/ 277 w 567"/>
                        <a:gd name="T117" fmla="*/ 665 h 7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67" h="704">
                          <a:moveTo>
                            <a:pt x="313" y="703"/>
                          </a:moveTo>
                          <a:cubicBezTo>
                            <a:pt x="314" y="703"/>
                            <a:pt x="314" y="703"/>
                            <a:pt x="315" y="703"/>
                          </a:cubicBezTo>
                          <a:lnTo>
                            <a:pt x="315" y="703"/>
                          </a:lnTo>
                          <a:lnTo>
                            <a:pt x="316" y="703"/>
                          </a:ln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7" y="700"/>
                            <a:pt x="319" y="699"/>
                            <a:pt x="320" y="697"/>
                          </a:cubicBezTo>
                          <a:cubicBezTo>
                            <a:pt x="321" y="697"/>
                            <a:pt x="321" y="696"/>
                            <a:pt x="321" y="696"/>
                          </a:cubicBezTo>
                          <a:cubicBezTo>
                            <a:pt x="322" y="696"/>
                            <a:pt x="322" y="696"/>
                            <a:pt x="322" y="696"/>
                          </a:cubicBezTo>
                          <a:cubicBezTo>
                            <a:pt x="324" y="694"/>
                            <a:pt x="327" y="693"/>
                            <a:pt x="331" y="693"/>
                          </a:cubicBezTo>
                          <a:lnTo>
                            <a:pt x="362" y="693"/>
                          </a:lnTo>
                          <a:cubicBezTo>
                            <a:pt x="365" y="693"/>
                            <a:pt x="368" y="692"/>
                            <a:pt x="370" y="691"/>
                          </a:cubicBezTo>
                          <a:cubicBezTo>
                            <a:pt x="373" y="690"/>
                            <a:pt x="376" y="689"/>
                            <a:pt x="380" y="689"/>
                          </a:cubicBezTo>
                          <a:cubicBezTo>
                            <a:pt x="383" y="689"/>
                            <a:pt x="385" y="690"/>
                            <a:pt x="387" y="691"/>
                          </a:cubicBezTo>
                          <a:cubicBezTo>
                            <a:pt x="389" y="692"/>
                            <a:pt x="390" y="694"/>
                            <a:pt x="392" y="695"/>
                          </a:cubicBezTo>
                          <a:cubicBezTo>
                            <a:pt x="392" y="695"/>
                            <a:pt x="392" y="695"/>
                            <a:pt x="393" y="696"/>
                          </a:cubicBezTo>
                          <a:cubicBezTo>
                            <a:pt x="395" y="697"/>
                            <a:pt x="397" y="697"/>
                            <a:pt x="400" y="697"/>
                          </a:cubicBezTo>
                          <a:cubicBezTo>
                            <a:pt x="405" y="697"/>
                            <a:pt x="409" y="695"/>
                            <a:pt x="413" y="694"/>
                          </a:cubicBezTo>
                          <a:cubicBezTo>
                            <a:pt x="417" y="692"/>
                            <a:pt x="422" y="690"/>
                            <a:pt x="428" y="690"/>
                          </a:cubicBezTo>
                          <a:cubicBezTo>
                            <a:pt x="434" y="690"/>
                            <a:pt x="439" y="687"/>
                            <a:pt x="442" y="684"/>
                          </a:cubicBezTo>
                          <a:cubicBezTo>
                            <a:pt x="444" y="682"/>
                            <a:pt x="446" y="680"/>
                            <a:pt x="448" y="678"/>
                          </a:cubicBezTo>
                          <a:cubicBezTo>
                            <a:pt x="449" y="677"/>
                            <a:pt x="450" y="676"/>
                            <a:pt x="451" y="675"/>
                          </a:cubicBezTo>
                          <a:cubicBezTo>
                            <a:pt x="453" y="674"/>
                            <a:pt x="456" y="673"/>
                            <a:pt x="459" y="673"/>
                          </a:cubicBezTo>
                          <a:cubicBezTo>
                            <a:pt x="463" y="672"/>
                            <a:pt x="466" y="671"/>
                            <a:pt x="469" y="669"/>
                          </a:cubicBezTo>
                          <a:cubicBezTo>
                            <a:pt x="471" y="668"/>
                            <a:pt x="473" y="666"/>
                            <a:pt x="475" y="664"/>
                          </a:cubicBezTo>
                          <a:cubicBezTo>
                            <a:pt x="478" y="662"/>
                            <a:pt x="480" y="659"/>
                            <a:pt x="482" y="656"/>
                          </a:cubicBezTo>
                          <a:cubicBezTo>
                            <a:pt x="484" y="653"/>
                            <a:pt x="486" y="651"/>
                            <a:pt x="489" y="648"/>
                          </a:cubicBezTo>
                          <a:cubicBezTo>
                            <a:pt x="491" y="646"/>
                            <a:pt x="493" y="645"/>
                            <a:pt x="496" y="644"/>
                          </a:cubicBezTo>
                          <a:cubicBezTo>
                            <a:pt x="495" y="633"/>
                            <a:pt x="494" y="623"/>
                            <a:pt x="494" y="615"/>
                          </a:cubicBezTo>
                          <a:cubicBezTo>
                            <a:pt x="494" y="611"/>
                            <a:pt x="491" y="610"/>
                            <a:pt x="485" y="608"/>
                          </a:cubicBezTo>
                          <a:cubicBezTo>
                            <a:pt x="480" y="607"/>
                            <a:pt x="475" y="606"/>
                            <a:pt x="475" y="601"/>
                          </a:cubicBezTo>
                          <a:cubicBezTo>
                            <a:pt x="475" y="598"/>
                            <a:pt x="477" y="596"/>
                            <a:pt x="478" y="594"/>
                          </a:cubicBezTo>
                          <a:cubicBezTo>
                            <a:pt x="479" y="594"/>
                            <a:pt x="479" y="594"/>
                            <a:pt x="479" y="593"/>
                          </a:cubicBezTo>
                          <a:lnTo>
                            <a:pt x="479" y="584"/>
                          </a:lnTo>
                          <a:cubicBezTo>
                            <a:pt x="478" y="584"/>
                            <a:pt x="478" y="584"/>
                            <a:pt x="477" y="584"/>
                          </a:cubicBezTo>
                          <a:cubicBezTo>
                            <a:pt x="471" y="583"/>
                            <a:pt x="468" y="582"/>
                            <a:pt x="463" y="576"/>
                          </a:cubicBezTo>
                          <a:cubicBezTo>
                            <a:pt x="462" y="575"/>
                            <a:pt x="462" y="574"/>
                            <a:pt x="463" y="573"/>
                          </a:cubicBezTo>
                          <a:cubicBezTo>
                            <a:pt x="464" y="573"/>
                            <a:pt x="465" y="572"/>
                            <a:pt x="466" y="571"/>
                          </a:cubicBezTo>
                          <a:cubicBezTo>
                            <a:pt x="468" y="570"/>
                            <a:pt x="470" y="568"/>
                            <a:pt x="470" y="566"/>
                          </a:cubicBezTo>
                          <a:cubicBezTo>
                            <a:pt x="470" y="562"/>
                            <a:pt x="470" y="559"/>
                            <a:pt x="469" y="555"/>
                          </a:cubicBezTo>
                          <a:cubicBezTo>
                            <a:pt x="468" y="551"/>
                            <a:pt x="467" y="547"/>
                            <a:pt x="467" y="543"/>
                          </a:cubicBezTo>
                          <a:cubicBezTo>
                            <a:pt x="467" y="527"/>
                            <a:pt x="475" y="522"/>
                            <a:pt x="482" y="518"/>
                          </a:cubicBezTo>
                          <a:cubicBezTo>
                            <a:pt x="488" y="515"/>
                            <a:pt x="492" y="513"/>
                            <a:pt x="492" y="503"/>
                          </a:cubicBezTo>
                          <a:cubicBezTo>
                            <a:pt x="492" y="495"/>
                            <a:pt x="499" y="494"/>
                            <a:pt x="503" y="494"/>
                          </a:cubicBezTo>
                          <a:cubicBezTo>
                            <a:pt x="505" y="494"/>
                            <a:pt x="507" y="494"/>
                            <a:pt x="508" y="493"/>
                          </a:cubicBezTo>
                          <a:cubicBezTo>
                            <a:pt x="514" y="491"/>
                            <a:pt x="514" y="486"/>
                            <a:pt x="514" y="479"/>
                          </a:cubicBezTo>
                          <a:lnTo>
                            <a:pt x="514" y="479"/>
                          </a:lnTo>
                          <a:cubicBezTo>
                            <a:pt x="514" y="478"/>
                            <a:pt x="514" y="477"/>
                            <a:pt x="514" y="476"/>
                          </a:cubicBezTo>
                          <a:cubicBezTo>
                            <a:pt x="514" y="472"/>
                            <a:pt x="516" y="471"/>
                            <a:pt x="518" y="470"/>
                          </a:cubicBezTo>
                          <a:cubicBezTo>
                            <a:pt x="519" y="469"/>
                            <a:pt x="519" y="469"/>
                            <a:pt x="519" y="469"/>
                          </a:cubicBezTo>
                          <a:cubicBezTo>
                            <a:pt x="519" y="460"/>
                            <a:pt x="513" y="455"/>
                            <a:pt x="507" y="450"/>
                          </a:cubicBezTo>
                          <a:cubicBezTo>
                            <a:pt x="501" y="445"/>
                            <a:pt x="494" y="439"/>
                            <a:pt x="494" y="429"/>
                          </a:cubicBezTo>
                          <a:cubicBezTo>
                            <a:pt x="494" y="428"/>
                            <a:pt x="494" y="427"/>
                            <a:pt x="494" y="427"/>
                          </a:cubicBezTo>
                          <a:cubicBezTo>
                            <a:pt x="494" y="425"/>
                            <a:pt x="494" y="425"/>
                            <a:pt x="494" y="425"/>
                          </a:cubicBezTo>
                          <a:cubicBezTo>
                            <a:pt x="494" y="424"/>
                            <a:pt x="494" y="424"/>
                            <a:pt x="494" y="423"/>
                          </a:cubicBezTo>
                          <a:cubicBezTo>
                            <a:pt x="495" y="421"/>
                            <a:pt x="496" y="419"/>
                            <a:pt x="496" y="418"/>
                          </a:cubicBezTo>
                          <a:cubicBezTo>
                            <a:pt x="498" y="414"/>
                            <a:pt x="500" y="411"/>
                            <a:pt x="500" y="406"/>
                          </a:cubicBezTo>
                          <a:cubicBezTo>
                            <a:pt x="500" y="402"/>
                            <a:pt x="497" y="395"/>
                            <a:pt x="494" y="389"/>
                          </a:cubicBezTo>
                          <a:cubicBezTo>
                            <a:pt x="492" y="384"/>
                            <a:pt x="490" y="379"/>
                            <a:pt x="490" y="376"/>
                          </a:cubicBezTo>
                          <a:cubicBezTo>
                            <a:pt x="490" y="369"/>
                            <a:pt x="497" y="366"/>
                            <a:pt x="503" y="366"/>
                          </a:cubicBezTo>
                          <a:lnTo>
                            <a:pt x="514" y="366"/>
                          </a:lnTo>
                          <a:cubicBezTo>
                            <a:pt x="515" y="366"/>
                            <a:pt x="515" y="367"/>
                            <a:pt x="516" y="367"/>
                          </a:cubicBezTo>
                          <a:cubicBezTo>
                            <a:pt x="517" y="367"/>
                            <a:pt x="519" y="368"/>
                            <a:pt x="521" y="368"/>
                          </a:cubicBezTo>
                          <a:cubicBezTo>
                            <a:pt x="523" y="368"/>
                            <a:pt x="524" y="368"/>
                            <a:pt x="524" y="367"/>
                          </a:cubicBezTo>
                          <a:cubicBezTo>
                            <a:pt x="526" y="367"/>
                            <a:pt x="527" y="364"/>
                            <a:pt x="529" y="362"/>
                          </a:cubicBezTo>
                          <a:cubicBezTo>
                            <a:pt x="531" y="357"/>
                            <a:pt x="534" y="351"/>
                            <a:pt x="544" y="351"/>
                          </a:cubicBezTo>
                          <a:cubicBezTo>
                            <a:pt x="547" y="351"/>
                            <a:pt x="548" y="351"/>
                            <a:pt x="549" y="352"/>
                          </a:cubicBezTo>
                          <a:cubicBezTo>
                            <a:pt x="549" y="352"/>
                            <a:pt x="550" y="351"/>
                            <a:pt x="550" y="351"/>
                          </a:cubicBezTo>
                          <a:cubicBezTo>
                            <a:pt x="551" y="351"/>
                            <a:pt x="552" y="350"/>
                            <a:pt x="551" y="342"/>
                          </a:cubicBezTo>
                          <a:cubicBezTo>
                            <a:pt x="551" y="342"/>
                            <a:pt x="551" y="341"/>
                            <a:pt x="551" y="341"/>
                          </a:cubicBezTo>
                          <a:lnTo>
                            <a:pt x="548" y="341"/>
                          </a:lnTo>
                          <a:cubicBezTo>
                            <a:pt x="546" y="341"/>
                            <a:pt x="545" y="340"/>
                            <a:pt x="545" y="339"/>
                          </a:cubicBezTo>
                          <a:cubicBezTo>
                            <a:pt x="545" y="336"/>
                            <a:pt x="544" y="334"/>
                            <a:pt x="543" y="333"/>
                          </a:cubicBezTo>
                          <a:cubicBezTo>
                            <a:pt x="542" y="331"/>
                            <a:pt x="541" y="329"/>
                            <a:pt x="541" y="327"/>
                          </a:cubicBezTo>
                          <a:lnTo>
                            <a:pt x="541" y="321"/>
                          </a:lnTo>
                          <a:cubicBezTo>
                            <a:pt x="541" y="319"/>
                            <a:pt x="539" y="319"/>
                            <a:pt x="536" y="317"/>
                          </a:cubicBezTo>
                          <a:cubicBezTo>
                            <a:pt x="533" y="316"/>
                            <a:pt x="530" y="315"/>
                            <a:pt x="529" y="312"/>
                          </a:cubicBezTo>
                          <a:cubicBezTo>
                            <a:pt x="527" y="309"/>
                            <a:pt x="525" y="307"/>
                            <a:pt x="524" y="304"/>
                          </a:cubicBezTo>
                          <a:cubicBezTo>
                            <a:pt x="519" y="299"/>
                            <a:pt x="515" y="293"/>
                            <a:pt x="515" y="280"/>
                          </a:cubicBezTo>
                          <a:cubicBezTo>
                            <a:pt x="515" y="272"/>
                            <a:pt x="520" y="263"/>
                            <a:pt x="526" y="260"/>
                          </a:cubicBezTo>
                          <a:cubicBezTo>
                            <a:pt x="528" y="260"/>
                            <a:pt x="529" y="259"/>
                            <a:pt x="530" y="259"/>
                          </a:cubicBezTo>
                          <a:cubicBezTo>
                            <a:pt x="531" y="259"/>
                            <a:pt x="531" y="259"/>
                            <a:pt x="531" y="259"/>
                          </a:cubicBezTo>
                          <a:cubicBezTo>
                            <a:pt x="531" y="259"/>
                            <a:pt x="531" y="258"/>
                            <a:pt x="531" y="258"/>
                          </a:cubicBezTo>
                          <a:cubicBezTo>
                            <a:pt x="531" y="255"/>
                            <a:pt x="530" y="254"/>
                            <a:pt x="527" y="253"/>
                          </a:cubicBezTo>
                          <a:cubicBezTo>
                            <a:pt x="526" y="252"/>
                            <a:pt x="523" y="250"/>
                            <a:pt x="523" y="247"/>
                          </a:cubicBezTo>
                          <a:cubicBezTo>
                            <a:pt x="523" y="243"/>
                            <a:pt x="527" y="240"/>
                            <a:pt x="530" y="238"/>
                          </a:cubicBezTo>
                          <a:cubicBezTo>
                            <a:pt x="532" y="237"/>
                            <a:pt x="534" y="235"/>
                            <a:pt x="535" y="233"/>
                          </a:cubicBezTo>
                          <a:cubicBezTo>
                            <a:pt x="535" y="233"/>
                            <a:pt x="536" y="232"/>
                            <a:pt x="536" y="231"/>
                          </a:cubicBezTo>
                          <a:cubicBezTo>
                            <a:pt x="536" y="229"/>
                            <a:pt x="537" y="225"/>
                            <a:pt x="540" y="225"/>
                          </a:cubicBezTo>
                          <a:cubicBezTo>
                            <a:pt x="543" y="225"/>
                            <a:pt x="544" y="225"/>
                            <a:pt x="545" y="226"/>
                          </a:cubicBezTo>
                          <a:cubicBezTo>
                            <a:pt x="546" y="227"/>
                            <a:pt x="547" y="227"/>
                            <a:pt x="549" y="227"/>
                          </a:cubicBezTo>
                          <a:cubicBezTo>
                            <a:pt x="553" y="227"/>
                            <a:pt x="554" y="224"/>
                            <a:pt x="555" y="217"/>
                          </a:cubicBezTo>
                          <a:cubicBezTo>
                            <a:pt x="556" y="212"/>
                            <a:pt x="557" y="206"/>
                            <a:pt x="561" y="203"/>
                          </a:cubicBezTo>
                          <a:cubicBezTo>
                            <a:pt x="561" y="203"/>
                            <a:pt x="561" y="202"/>
                            <a:pt x="561" y="202"/>
                          </a:cubicBezTo>
                          <a:cubicBezTo>
                            <a:pt x="560" y="201"/>
                            <a:pt x="559" y="200"/>
                            <a:pt x="559" y="198"/>
                          </a:cubicBezTo>
                          <a:cubicBezTo>
                            <a:pt x="559" y="195"/>
                            <a:pt x="557" y="194"/>
                            <a:pt x="554" y="192"/>
                          </a:cubicBezTo>
                          <a:cubicBezTo>
                            <a:pt x="551" y="190"/>
                            <a:pt x="549" y="189"/>
                            <a:pt x="548" y="186"/>
                          </a:cubicBezTo>
                          <a:cubicBezTo>
                            <a:pt x="548" y="186"/>
                            <a:pt x="548" y="185"/>
                            <a:pt x="548" y="185"/>
                          </a:cubicBezTo>
                          <a:cubicBezTo>
                            <a:pt x="548" y="184"/>
                            <a:pt x="548" y="184"/>
                            <a:pt x="548" y="183"/>
                          </a:cubicBezTo>
                          <a:cubicBezTo>
                            <a:pt x="548" y="179"/>
                            <a:pt x="548" y="172"/>
                            <a:pt x="546" y="170"/>
                          </a:cubicBezTo>
                          <a:cubicBezTo>
                            <a:pt x="546" y="169"/>
                            <a:pt x="545" y="168"/>
                            <a:pt x="543" y="168"/>
                          </a:cubicBezTo>
                          <a:cubicBezTo>
                            <a:pt x="541" y="167"/>
                            <a:pt x="537" y="166"/>
                            <a:pt x="537" y="160"/>
                          </a:cubicBezTo>
                          <a:cubicBezTo>
                            <a:pt x="537" y="157"/>
                            <a:pt x="540" y="154"/>
                            <a:pt x="542" y="152"/>
                          </a:cubicBezTo>
                          <a:cubicBezTo>
                            <a:pt x="541" y="152"/>
                            <a:pt x="541" y="151"/>
                            <a:pt x="540" y="151"/>
                          </a:cubicBezTo>
                          <a:cubicBezTo>
                            <a:pt x="538" y="150"/>
                            <a:pt x="535" y="148"/>
                            <a:pt x="535" y="144"/>
                          </a:cubicBezTo>
                          <a:cubicBezTo>
                            <a:pt x="535" y="138"/>
                            <a:pt x="540" y="135"/>
                            <a:pt x="544" y="133"/>
                          </a:cubicBezTo>
                          <a:cubicBezTo>
                            <a:pt x="547" y="131"/>
                            <a:pt x="550" y="130"/>
                            <a:pt x="551" y="127"/>
                          </a:cubicBezTo>
                          <a:cubicBezTo>
                            <a:pt x="552" y="126"/>
                            <a:pt x="552" y="125"/>
                            <a:pt x="552" y="124"/>
                          </a:cubicBezTo>
                          <a:cubicBezTo>
                            <a:pt x="552" y="122"/>
                            <a:pt x="553" y="119"/>
                            <a:pt x="557" y="119"/>
                          </a:cubicBezTo>
                          <a:cubicBezTo>
                            <a:pt x="558" y="119"/>
                            <a:pt x="559" y="119"/>
                            <a:pt x="560" y="119"/>
                          </a:cubicBezTo>
                          <a:cubicBezTo>
                            <a:pt x="561" y="119"/>
                            <a:pt x="561" y="119"/>
                            <a:pt x="562" y="119"/>
                          </a:cubicBezTo>
                          <a:lnTo>
                            <a:pt x="562" y="113"/>
                          </a:lnTo>
                          <a:cubicBezTo>
                            <a:pt x="562" y="110"/>
                            <a:pt x="563" y="108"/>
                            <a:pt x="565" y="106"/>
                          </a:cubicBezTo>
                          <a:cubicBezTo>
                            <a:pt x="566" y="105"/>
                            <a:pt x="567" y="104"/>
                            <a:pt x="567" y="103"/>
                          </a:cubicBezTo>
                          <a:cubicBezTo>
                            <a:pt x="566" y="103"/>
                            <a:pt x="564" y="101"/>
                            <a:pt x="564" y="100"/>
                          </a:cubicBezTo>
                          <a:cubicBezTo>
                            <a:pt x="563" y="99"/>
                            <a:pt x="562" y="99"/>
                            <a:pt x="562" y="98"/>
                          </a:cubicBezTo>
                          <a:cubicBezTo>
                            <a:pt x="558" y="97"/>
                            <a:pt x="556" y="94"/>
                            <a:pt x="555" y="91"/>
                          </a:cubicBezTo>
                          <a:cubicBezTo>
                            <a:pt x="554" y="87"/>
                            <a:pt x="553" y="84"/>
                            <a:pt x="548" y="84"/>
                          </a:cubicBezTo>
                          <a:cubicBezTo>
                            <a:pt x="546" y="84"/>
                            <a:pt x="544" y="85"/>
                            <a:pt x="543" y="85"/>
                          </a:cubicBezTo>
                          <a:cubicBezTo>
                            <a:pt x="541" y="86"/>
                            <a:pt x="539" y="86"/>
                            <a:pt x="536" y="86"/>
                          </a:cubicBezTo>
                          <a:cubicBezTo>
                            <a:pt x="530" y="86"/>
                            <a:pt x="522" y="82"/>
                            <a:pt x="522" y="78"/>
                          </a:cubicBezTo>
                          <a:cubicBezTo>
                            <a:pt x="522" y="77"/>
                            <a:pt x="522" y="77"/>
                            <a:pt x="523" y="76"/>
                          </a:cubicBezTo>
                          <a:cubicBezTo>
                            <a:pt x="523" y="75"/>
                            <a:pt x="523" y="74"/>
                            <a:pt x="522" y="73"/>
                          </a:cubicBezTo>
                          <a:cubicBezTo>
                            <a:pt x="519" y="73"/>
                            <a:pt x="517" y="72"/>
                            <a:pt x="515" y="71"/>
                          </a:cubicBezTo>
                          <a:cubicBezTo>
                            <a:pt x="514" y="69"/>
                            <a:pt x="513" y="67"/>
                            <a:pt x="513" y="64"/>
                          </a:cubicBezTo>
                          <a:cubicBezTo>
                            <a:pt x="513" y="57"/>
                            <a:pt x="517" y="52"/>
                            <a:pt x="520" y="47"/>
                          </a:cubicBezTo>
                          <a:cubicBezTo>
                            <a:pt x="522" y="44"/>
                            <a:pt x="524" y="41"/>
                            <a:pt x="526" y="38"/>
                          </a:cubicBezTo>
                          <a:cubicBezTo>
                            <a:pt x="526" y="37"/>
                            <a:pt x="526" y="36"/>
                            <a:pt x="525" y="35"/>
                          </a:cubicBezTo>
                          <a:cubicBezTo>
                            <a:pt x="525" y="34"/>
                            <a:pt x="525" y="32"/>
                            <a:pt x="526" y="29"/>
                          </a:cubicBezTo>
                          <a:cubicBezTo>
                            <a:pt x="526" y="27"/>
                            <a:pt x="527" y="26"/>
                            <a:pt x="528" y="25"/>
                          </a:cubicBezTo>
                          <a:cubicBezTo>
                            <a:pt x="530" y="23"/>
                            <a:pt x="531" y="22"/>
                            <a:pt x="531" y="18"/>
                          </a:cubicBezTo>
                          <a:cubicBezTo>
                            <a:pt x="531" y="10"/>
                            <a:pt x="514" y="1"/>
                            <a:pt x="506" y="1"/>
                          </a:cubicBezTo>
                          <a:cubicBezTo>
                            <a:pt x="505" y="1"/>
                            <a:pt x="504" y="0"/>
                            <a:pt x="503" y="0"/>
                          </a:cubicBezTo>
                          <a:cubicBezTo>
                            <a:pt x="503" y="0"/>
                            <a:pt x="503" y="0"/>
                            <a:pt x="502" y="0"/>
                          </a:cubicBezTo>
                          <a:cubicBezTo>
                            <a:pt x="505" y="8"/>
                            <a:pt x="512" y="16"/>
                            <a:pt x="517" y="20"/>
                          </a:cubicBezTo>
                          <a:cubicBezTo>
                            <a:pt x="517" y="20"/>
                            <a:pt x="517" y="20"/>
                            <a:pt x="517" y="20"/>
                          </a:cubicBezTo>
                          <a:cubicBezTo>
                            <a:pt x="520" y="25"/>
                            <a:pt x="520" y="27"/>
                            <a:pt x="519" y="28"/>
                          </a:cubicBezTo>
                          <a:cubicBezTo>
                            <a:pt x="519" y="29"/>
                            <a:pt x="518" y="30"/>
                            <a:pt x="517" y="30"/>
                          </a:cubicBezTo>
                          <a:cubicBezTo>
                            <a:pt x="515" y="30"/>
                            <a:pt x="513" y="28"/>
                            <a:pt x="508" y="25"/>
                          </a:cubicBezTo>
                          <a:cubicBezTo>
                            <a:pt x="502" y="21"/>
                            <a:pt x="493" y="15"/>
                            <a:pt x="487" y="15"/>
                          </a:cubicBezTo>
                          <a:cubicBezTo>
                            <a:pt x="485" y="15"/>
                            <a:pt x="483" y="16"/>
                            <a:pt x="482" y="17"/>
                          </a:cubicBezTo>
                          <a:cubicBezTo>
                            <a:pt x="480" y="19"/>
                            <a:pt x="479" y="21"/>
                            <a:pt x="477" y="21"/>
                          </a:cubicBezTo>
                          <a:cubicBezTo>
                            <a:pt x="474" y="21"/>
                            <a:pt x="473" y="19"/>
                            <a:pt x="472" y="17"/>
                          </a:cubicBezTo>
                          <a:cubicBezTo>
                            <a:pt x="470" y="14"/>
                            <a:pt x="466" y="9"/>
                            <a:pt x="453" y="6"/>
                          </a:cubicBezTo>
                          <a:cubicBezTo>
                            <a:pt x="452" y="6"/>
                            <a:pt x="451" y="6"/>
                            <a:pt x="449" y="6"/>
                          </a:cubicBezTo>
                          <a:cubicBezTo>
                            <a:pt x="430" y="6"/>
                            <a:pt x="417" y="29"/>
                            <a:pt x="417" y="39"/>
                          </a:cubicBezTo>
                          <a:cubicBezTo>
                            <a:pt x="417" y="47"/>
                            <a:pt x="413" y="69"/>
                            <a:pt x="397" y="69"/>
                          </a:cubicBezTo>
                          <a:cubicBezTo>
                            <a:pt x="393" y="69"/>
                            <a:pt x="390" y="68"/>
                            <a:pt x="386" y="66"/>
                          </a:cubicBezTo>
                          <a:cubicBezTo>
                            <a:pt x="376" y="68"/>
                            <a:pt x="369" y="72"/>
                            <a:pt x="366" y="75"/>
                          </a:cubicBezTo>
                          <a:cubicBezTo>
                            <a:pt x="363" y="76"/>
                            <a:pt x="362" y="77"/>
                            <a:pt x="360" y="77"/>
                          </a:cubicBezTo>
                          <a:cubicBezTo>
                            <a:pt x="359" y="77"/>
                            <a:pt x="358" y="77"/>
                            <a:pt x="357" y="76"/>
                          </a:cubicBezTo>
                          <a:cubicBezTo>
                            <a:pt x="357" y="75"/>
                            <a:pt x="357" y="74"/>
                            <a:pt x="357" y="73"/>
                          </a:cubicBezTo>
                          <a:cubicBezTo>
                            <a:pt x="357" y="72"/>
                            <a:pt x="357" y="71"/>
                            <a:pt x="358" y="69"/>
                          </a:cubicBezTo>
                          <a:cubicBezTo>
                            <a:pt x="358" y="67"/>
                            <a:pt x="359" y="63"/>
                            <a:pt x="358" y="62"/>
                          </a:cubicBezTo>
                          <a:cubicBezTo>
                            <a:pt x="357" y="62"/>
                            <a:pt x="356" y="62"/>
                            <a:pt x="355" y="62"/>
                          </a:cubicBezTo>
                          <a:cubicBezTo>
                            <a:pt x="353" y="62"/>
                            <a:pt x="349" y="62"/>
                            <a:pt x="341" y="66"/>
                          </a:cubicBezTo>
                          <a:cubicBezTo>
                            <a:pt x="330" y="69"/>
                            <a:pt x="332" y="80"/>
                            <a:pt x="335" y="89"/>
                          </a:cubicBezTo>
                          <a:cubicBezTo>
                            <a:pt x="336" y="97"/>
                            <a:pt x="338" y="104"/>
                            <a:pt x="332" y="107"/>
                          </a:cubicBezTo>
                          <a:cubicBezTo>
                            <a:pt x="332" y="107"/>
                            <a:pt x="331" y="107"/>
                            <a:pt x="331" y="107"/>
                          </a:cubicBezTo>
                          <a:cubicBezTo>
                            <a:pt x="328" y="107"/>
                            <a:pt x="328" y="105"/>
                            <a:pt x="327" y="99"/>
                          </a:cubicBezTo>
                          <a:cubicBezTo>
                            <a:pt x="327" y="97"/>
                            <a:pt x="326" y="92"/>
                            <a:pt x="325" y="89"/>
                          </a:cubicBezTo>
                          <a:cubicBezTo>
                            <a:pt x="323" y="91"/>
                            <a:pt x="321" y="92"/>
                            <a:pt x="319" y="94"/>
                          </a:cubicBezTo>
                          <a:cubicBezTo>
                            <a:pt x="318" y="95"/>
                            <a:pt x="316" y="96"/>
                            <a:pt x="315" y="97"/>
                          </a:cubicBezTo>
                          <a:cubicBezTo>
                            <a:pt x="314" y="98"/>
                            <a:pt x="313" y="98"/>
                            <a:pt x="312" y="97"/>
                          </a:cubicBezTo>
                          <a:cubicBezTo>
                            <a:pt x="311" y="96"/>
                            <a:pt x="310" y="95"/>
                            <a:pt x="310" y="94"/>
                          </a:cubicBezTo>
                          <a:cubicBezTo>
                            <a:pt x="310" y="91"/>
                            <a:pt x="312" y="89"/>
                            <a:pt x="314" y="87"/>
                          </a:cubicBezTo>
                          <a:cubicBezTo>
                            <a:pt x="316" y="85"/>
                            <a:pt x="318" y="84"/>
                            <a:pt x="318" y="82"/>
                          </a:cubicBezTo>
                          <a:cubicBezTo>
                            <a:pt x="313" y="84"/>
                            <a:pt x="308" y="88"/>
                            <a:pt x="302" y="92"/>
                          </a:cubicBezTo>
                          <a:cubicBezTo>
                            <a:pt x="294" y="98"/>
                            <a:pt x="285" y="105"/>
                            <a:pt x="276" y="106"/>
                          </a:cubicBezTo>
                          <a:cubicBezTo>
                            <a:pt x="279" y="108"/>
                            <a:pt x="280" y="110"/>
                            <a:pt x="280" y="113"/>
                          </a:cubicBezTo>
                          <a:cubicBezTo>
                            <a:pt x="281" y="116"/>
                            <a:pt x="279" y="118"/>
                            <a:pt x="277" y="120"/>
                          </a:cubicBezTo>
                          <a:cubicBezTo>
                            <a:pt x="274" y="123"/>
                            <a:pt x="271" y="127"/>
                            <a:pt x="270" y="133"/>
                          </a:cubicBezTo>
                          <a:cubicBezTo>
                            <a:pt x="274" y="133"/>
                            <a:pt x="275" y="130"/>
                            <a:pt x="277" y="129"/>
                          </a:cubicBezTo>
                          <a:cubicBezTo>
                            <a:pt x="277" y="128"/>
                            <a:pt x="278" y="127"/>
                            <a:pt x="280" y="127"/>
                          </a:cubicBezTo>
                          <a:cubicBezTo>
                            <a:pt x="283" y="127"/>
                            <a:pt x="283" y="128"/>
                            <a:pt x="287" y="142"/>
                          </a:cubicBezTo>
                          <a:cubicBezTo>
                            <a:pt x="297" y="146"/>
                            <a:pt x="298" y="150"/>
                            <a:pt x="298" y="152"/>
                          </a:cubicBezTo>
                          <a:cubicBezTo>
                            <a:pt x="297" y="155"/>
                            <a:pt x="294" y="157"/>
                            <a:pt x="288" y="157"/>
                          </a:cubicBezTo>
                          <a:cubicBezTo>
                            <a:pt x="286" y="157"/>
                            <a:pt x="283" y="157"/>
                            <a:pt x="280" y="156"/>
                          </a:cubicBezTo>
                          <a:cubicBezTo>
                            <a:pt x="278" y="159"/>
                            <a:pt x="280" y="162"/>
                            <a:pt x="284" y="167"/>
                          </a:cubicBezTo>
                          <a:cubicBezTo>
                            <a:pt x="286" y="170"/>
                            <a:pt x="287" y="172"/>
                            <a:pt x="286" y="173"/>
                          </a:cubicBezTo>
                          <a:cubicBezTo>
                            <a:pt x="286" y="174"/>
                            <a:pt x="285" y="175"/>
                            <a:pt x="283" y="175"/>
                          </a:cubicBezTo>
                          <a:cubicBezTo>
                            <a:pt x="281" y="175"/>
                            <a:pt x="279" y="174"/>
                            <a:pt x="274" y="173"/>
                          </a:cubicBezTo>
                          <a:cubicBezTo>
                            <a:pt x="270" y="173"/>
                            <a:pt x="267" y="173"/>
                            <a:pt x="265" y="173"/>
                          </a:cubicBezTo>
                          <a:cubicBezTo>
                            <a:pt x="264" y="173"/>
                            <a:pt x="263" y="173"/>
                            <a:pt x="262" y="173"/>
                          </a:cubicBezTo>
                          <a:cubicBezTo>
                            <a:pt x="258" y="173"/>
                            <a:pt x="258" y="173"/>
                            <a:pt x="256" y="178"/>
                          </a:cubicBezTo>
                          <a:cubicBezTo>
                            <a:pt x="255" y="180"/>
                            <a:pt x="253" y="184"/>
                            <a:pt x="249" y="189"/>
                          </a:cubicBezTo>
                          <a:cubicBezTo>
                            <a:pt x="249" y="190"/>
                            <a:pt x="249" y="190"/>
                            <a:pt x="249" y="190"/>
                          </a:cubicBezTo>
                          <a:cubicBezTo>
                            <a:pt x="246" y="193"/>
                            <a:pt x="243" y="194"/>
                            <a:pt x="240" y="194"/>
                          </a:cubicBezTo>
                          <a:cubicBezTo>
                            <a:pt x="235" y="194"/>
                            <a:pt x="232" y="192"/>
                            <a:pt x="230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2"/>
                            <a:pt x="231" y="197"/>
                            <a:pt x="232" y="201"/>
                          </a:cubicBezTo>
                          <a:cubicBezTo>
                            <a:pt x="235" y="210"/>
                            <a:pt x="239" y="220"/>
                            <a:pt x="235" y="225"/>
                          </a:cubicBezTo>
                          <a:cubicBezTo>
                            <a:pt x="233" y="228"/>
                            <a:pt x="229" y="229"/>
                            <a:pt x="222" y="227"/>
                          </a:cubicBezTo>
                          <a:cubicBezTo>
                            <a:pt x="203" y="223"/>
                            <a:pt x="194" y="213"/>
                            <a:pt x="194" y="195"/>
                          </a:cubicBezTo>
                          <a:cubicBezTo>
                            <a:pt x="194" y="194"/>
                            <a:pt x="192" y="194"/>
                            <a:pt x="189" y="193"/>
                          </a:cubicBezTo>
                          <a:cubicBezTo>
                            <a:pt x="185" y="192"/>
                            <a:pt x="179" y="191"/>
                            <a:pt x="180" y="184"/>
                          </a:cubicBezTo>
                          <a:cubicBezTo>
                            <a:pt x="178" y="181"/>
                            <a:pt x="177" y="179"/>
                            <a:pt x="176" y="177"/>
                          </a:cubicBezTo>
                          <a:cubicBezTo>
                            <a:pt x="175" y="173"/>
                            <a:pt x="174" y="170"/>
                            <a:pt x="162" y="170"/>
                          </a:cubicBezTo>
                          <a:cubicBezTo>
                            <a:pt x="160" y="170"/>
                            <a:pt x="157" y="170"/>
                            <a:pt x="154" y="171"/>
                          </a:cubicBezTo>
                          <a:cubicBezTo>
                            <a:pt x="152" y="179"/>
                            <a:pt x="144" y="179"/>
                            <a:pt x="141" y="179"/>
                          </a:cubicBezTo>
                          <a:cubicBezTo>
                            <a:pt x="139" y="179"/>
                            <a:pt x="137" y="179"/>
                            <a:pt x="134" y="179"/>
                          </a:cubicBezTo>
                          <a:cubicBezTo>
                            <a:pt x="132" y="179"/>
                            <a:pt x="130" y="178"/>
                            <a:pt x="128" y="178"/>
                          </a:cubicBezTo>
                          <a:cubicBezTo>
                            <a:pt x="123" y="178"/>
                            <a:pt x="121" y="179"/>
                            <a:pt x="119" y="182"/>
                          </a:cubicBezTo>
                          <a:cubicBezTo>
                            <a:pt x="119" y="182"/>
                            <a:pt x="119" y="182"/>
                            <a:pt x="119" y="182"/>
                          </a:cubicBezTo>
                          <a:cubicBezTo>
                            <a:pt x="118" y="182"/>
                            <a:pt x="118" y="183"/>
                            <a:pt x="118" y="183"/>
                          </a:cubicBezTo>
                          <a:cubicBezTo>
                            <a:pt x="118" y="185"/>
                            <a:pt x="122" y="190"/>
                            <a:pt x="124" y="193"/>
                          </a:cubicBezTo>
                          <a:cubicBezTo>
                            <a:pt x="125" y="195"/>
                            <a:pt x="127" y="197"/>
                            <a:pt x="127" y="198"/>
                          </a:cubicBezTo>
                          <a:cubicBezTo>
                            <a:pt x="129" y="202"/>
                            <a:pt x="129" y="206"/>
                            <a:pt x="128" y="209"/>
                          </a:cubicBezTo>
                          <a:cubicBezTo>
                            <a:pt x="125" y="214"/>
                            <a:pt x="118" y="215"/>
                            <a:pt x="110" y="217"/>
                          </a:cubicBezTo>
                          <a:cubicBezTo>
                            <a:pt x="105" y="218"/>
                            <a:pt x="101" y="219"/>
                            <a:pt x="97" y="220"/>
                          </a:cubicBezTo>
                          <a:cubicBezTo>
                            <a:pt x="93" y="222"/>
                            <a:pt x="90" y="223"/>
                            <a:pt x="87" y="223"/>
                          </a:cubicBezTo>
                          <a:cubicBezTo>
                            <a:pt x="78" y="223"/>
                            <a:pt x="77" y="215"/>
                            <a:pt x="76" y="211"/>
                          </a:cubicBezTo>
                          <a:cubicBezTo>
                            <a:pt x="76" y="210"/>
                            <a:pt x="76" y="209"/>
                            <a:pt x="76" y="208"/>
                          </a:cubicBezTo>
                          <a:cubicBezTo>
                            <a:pt x="76" y="209"/>
                            <a:pt x="75" y="209"/>
                            <a:pt x="75" y="209"/>
                          </a:cubicBezTo>
                          <a:lnTo>
                            <a:pt x="51" y="214"/>
                          </a:lnTo>
                          <a:cubicBezTo>
                            <a:pt x="43" y="221"/>
                            <a:pt x="37" y="224"/>
                            <a:pt x="33" y="224"/>
                          </a:cubicBezTo>
                          <a:cubicBezTo>
                            <a:pt x="31" y="224"/>
                            <a:pt x="29" y="223"/>
                            <a:pt x="28" y="221"/>
                          </a:cubicBezTo>
                          <a:cubicBezTo>
                            <a:pt x="27" y="220"/>
                            <a:pt x="27" y="219"/>
                            <a:pt x="27" y="219"/>
                          </a:cubicBezTo>
                          <a:cubicBezTo>
                            <a:pt x="26" y="219"/>
                            <a:pt x="26" y="220"/>
                            <a:pt x="26" y="220"/>
                          </a:cubicBezTo>
                          <a:cubicBezTo>
                            <a:pt x="24" y="222"/>
                            <a:pt x="21" y="225"/>
                            <a:pt x="14" y="225"/>
                          </a:cubicBezTo>
                          <a:cubicBezTo>
                            <a:pt x="13" y="225"/>
                            <a:pt x="13" y="225"/>
                            <a:pt x="12" y="225"/>
                          </a:cubicBezTo>
                          <a:cubicBezTo>
                            <a:pt x="11" y="227"/>
                            <a:pt x="11" y="229"/>
                            <a:pt x="11" y="230"/>
                          </a:cubicBezTo>
                          <a:cubicBezTo>
                            <a:pt x="10" y="231"/>
                            <a:pt x="10" y="231"/>
                            <a:pt x="10" y="232"/>
                          </a:cubicBezTo>
                          <a:cubicBezTo>
                            <a:pt x="10" y="234"/>
                            <a:pt x="9" y="236"/>
                            <a:pt x="8" y="238"/>
                          </a:cubicBezTo>
                          <a:cubicBezTo>
                            <a:pt x="8" y="239"/>
                            <a:pt x="7" y="240"/>
                            <a:pt x="7" y="241"/>
                          </a:cubicBezTo>
                          <a:cubicBezTo>
                            <a:pt x="12" y="244"/>
                            <a:pt x="13" y="247"/>
                            <a:pt x="14" y="250"/>
                          </a:cubicBezTo>
                          <a:cubicBezTo>
                            <a:pt x="14" y="252"/>
                            <a:pt x="15" y="255"/>
                            <a:pt x="16" y="257"/>
                          </a:cubicBezTo>
                          <a:cubicBezTo>
                            <a:pt x="19" y="262"/>
                            <a:pt x="22" y="265"/>
                            <a:pt x="26" y="268"/>
                          </a:cubicBezTo>
                          <a:cubicBezTo>
                            <a:pt x="29" y="270"/>
                            <a:pt x="32" y="272"/>
                            <a:pt x="35" y="276"/>
                          </a:cubicBezTo>
                          <a:cubicBezTo>
                            <a:pt x="38" y="279"/>
                            <a:pt x="38" y="283"/>
                            <a:pt x="38" y="287"/>
                          </a:cubicBezTo>
                          <a:cubicBezTo>
                            <a:pt x="39" y="290"/>
                            <a:pt x="39" y="293"/>
                            <a:pt x="41" y="296"/>
                          </a:cubicBezTo>
                          <a:cubicBezTo>
                            <a:pt x="41" y="296"/>
                            <a:pt x="42" y="297"/>
                            <a:pt x="43" y="298"/>
                          </a:cubicBezTo>
                          <a:cubicBezTo>
                            <a:pt x="46" y="299"/>
                            <a:pt x="50" y="302"/>
                            <a:pt x="50" y="307"/>
                          </a:cubicBezTo>
                          <a:cubicBezTo>
                            <a:pt x="50" y="314"/>
                            <a:pt x="44" y="317"/>
                            <a:pt x="40" y="319"/>
                          </a:cubicBezTo>
                          <a:cubicBezTo>
                            <a:pt x="39" y="320"/>
                            <a:pt x="37" y="320"/>
                            <a:pt x="37" y="321"/>
                          </a:cubicBezTo>
                          <a:lnTo>
                            <a:pt x="26" y="349"/>
                          </a:lnTo>
                          <a:cubicBezTo>
                            <a:pt x="26" y="350"/>
                            <a:pt x="27" y="351"/>
                            <a:pt x="28" y="352"/>
                          </a:cubicBezTo>
                          <a:cubicBezTo>
                            <a:pt x="29" y="354"/>
                            <a:pt x="30" y="356"/>
                            <a:pt x="30" y="358"/>
                          </a:cubicBezTo>
                          <a:cubicBezTo>
                            <a:pt x="30" y="365"/>
                            <a:pt x="26" y="365"/>
                            <a:pt x="23" y="365"/>
                          </a:cubicBezTo>
                          <a:cubicBezTo>
                            <a:pt x="22" y="365"/>
                            <a:pt x="22" y="365"/>
                            <a:pt x="21" y="365"/>
                          </a:cubicBezTo>
                          <a:cubicBezTo>
                            <a:pt x="21" y="365"/>
                            <a:pt x="20" y="365"/>
                            <a:pt x="20" y="365"/>
                          </a:cubicBezTo>
                          <a:cubicBezTo>
                            <a:pt x="18" y="365"/>
                            <a:pt x="17" y="365"/>
                            <a:pt x="16" y="366"/>
                          </a:cubicBezTo>
                          <a:cubicBezTo>
                            <a:pt x="14" y="367"/>
                            <a:pt x="12" y="370"/>
                            <a:pt x="9" y="373"/>
                          </a:cubicBezTo>
                          <a:cubicBezTo>
                            <a:pt x="6" y="376"/>
                            <a:pt x="3" y="380"/>
                            <a:pt x="0" y="382"/>
                          </a:cubicBezTo>
                          <a:cubicBezTo>
                            <a:pt x="15" y="407"/>
                            <a:pt x="22" y="430"/>
                            <a:pt x="22" y="452"/>
                          </a:cubicBezTo>
                          <a:cubicBezTo>
                            <a:pt x="22" y="457"/>
                            <a:pt x="18" y="460"/>
                            <a:pt x="15" y="462"/>
                          </a:cubicBezTo>
                          <a:cubicBezTo>
                            <a:pt x="14" y="463"/>
                            <a:pt x="12" y="464"/>
                            <a:pt x="11" y="465"/>
                          </a:cubicBezTo>
                          <a:cubicBezTo>
                            <a:pt x="16" y="466"/>
                            <a:pt x="22" y="467"/>
                            <a:pt x="23" y="472"/>
                          </a:cubicBezTo>
                          <a:cubicBezTo>
                            <a:pt x="24" y="475"/>
                            <a:pt x="23" y="478"/>
                            <a:pt x="22" y="480"/>
                          </a:cubicBezTo>
                          <a:cubicBezTo>
                            <a:pt x="22" y="482"/>
                            <a:pt x="21" y="484"/>
                            <a:pt x="22" y="486"/>
                          </a:cubicBezTo>
                          <a:cubicBezTo>
                            <a:pt x="23" y="491"/>
                            <a:pt x="26" y="494"/>
                            <a:pt x="29" y="498"/>
                          </a:cubicBezTo>
                          <a:cubicBezTo>
                            <a:pt x="33" y="502"/>
                            <a:pt x="37" y="507"/>
                            <a:pt x="37" y="513"/>
                          </a:cubicBezTo>
                          <a:cubicBezTo>
                            <a:pt x="37" y="515"/>
                            <a:pt x="35" y="517"/>
                            <a:pt x="34" y="519"/>
                          </a:cubicBezTo>
                          <a:cubicBezTo>
                            <a:pt x="32" y="521"/>
                            <a:pt x="30" y="524"/>
                            <a:pt x="30" y="527"/>
                          </a:cubicBezTo>
                          <a:lnTo>
                            <a:pt x="30" y="543"/>
                          </a:lnTo>
                          <a:cubicBezTo>
                            <a:pt x="32" y="544"/>
                            <a:pt x="35" y="543"/>
                            <a:pt x="37" y="543"/>
                          </a:cubicBezTo>
                          <a:cubicBezTo>
                            <a:pt x="38" y="543"/>
                            <a:pt x="40" y="543"/>
                            <a:pt x="42" y="543"/>
                          </a:cubicBezTo>
                          <a:cubicBezTo>
                            <a:pt x="44" y="543"/>
                            <a:pt x="46" y="544"/>
                            <a:pt x="48" y="544"/>
                          </a:cubicBezTo>
                          <a:cubicBezTo>
                            <a:pt x="49" y="545"/>
                            <a:pt x="50" y="546"/>
                            <a:pt x="52" y="546"/>
                          </a:cubicBezTo>
                          <a:cubicBezTo>
                            <a:pt x="53" y="546"/>
                            <a:pt x="55" y="547"/>
                            <a:pt x="57" y="547"/>
                          </a:cubicBezTo>
                          <a:cubicBezTo>
                            <a:pt x="58" y="547"/>
                            <a:pt x="59" y="547"/>
                            <a:pt x="61" y="547"/>
                          </a:cubicBezTo>
                          <a:cubicBezTo>
                            <a:pt x="62" y="546"/>
                            <a:pt x="63" y="546"/>
                            <a:pt x="64" y="546"/>
                          </a:cubicBezTo>
                          <a:cubicBezTo>
                            <a:pt x="67" y="546"/>
                            <a:pt x="74" y="546"/>
                            <a:pt x="74" y="554"/>
                          </a:cubicBezTo>
                          <a:cubicBezTo>
                            <a:pt x="74" y="557"/>
                            <a:pt x="73" y="559"/>
                            <a:pt x="72" y="561"/>
                          </a:cubicBezTo>
                          <a:cubicBezTo>
                            <a:pt x="71" y="561"/>
                            <a:pt x="71" y="561"/>
                            <a:pt x="71" y="561"/>
                          </a:cubicBezTo>
                          <a:cubicBezTo>
                            <a:pt x="81" y="563"/>
                            <a:pt x="87" y="567"/>
                            <a:pt x="90" y="576"/>
                          </a:cubicBezTo>
                          <a:cubicBezTo>
                            <a:pt x="92" y="579"/>
                            <a:pt x="92" y="582"/>
                            <a:pt x="92" y="586"/>
                          </a:cubicBezTo>
                          <a:cubicBezTo>
                            <a:pt x="93" y="588"/>
                            <a:pt x="93" y="591"/>
                            <a:pt x="95" y="594"/>
                          </a:cubicBezTo>
                          <a:cubicBezTo>
                            <a:pt x="95" y="595"/>
                            <a:pt x="97" y="596"/>
                            <a:pt x="99" y="596"/>
                          </a:cubicBezTo>
                          <a:cubicBezTo>
                            <a:pt x="102" y="598"/>
                            <a:pt x="107" y="599"/>
                            <a:pt x="107" y="605"/>
                          </a:cubicBezTo>
                          <a:lnTo>
                            <a:pt x="107" y="614"/>
                          </a:lnTo>
                          <a:cubicBezTo>
                            <a:pt x="107" y="622"/>
                            <a:pt x="112" y="628"/>
                            <a:pt x="125" y="634"/>
                          </a:cubicBezTo>
                          <a:cubicBezTo>
                            <a:pt x="126" y="635"/>
                            <a:pt x="127" y="636"/>
                            <a:pt x="127" y="637"/>
                          </a:cubicBezTo>
                          <a:cubicBezTo>
                            <a:pt x="126" y="640"/>
                            <a:pt x="126" y="642"/>
                            <a:pt x="125" y="644"/>
                          </a:cubicBezTo>
                          <a:cubicBezTo>
                            <a:pt x="124" y="647"/>
                            <a:pt x="123" y="650"/>
                            <a:pt x="123" y="654"/>
                          </a:cubicBezTo>
                          <a:lnTo>
                            <a:pt x="123" y="691"/>
                          </a:lnTo>
                          <a:cubicBezTo>
                            <a:pt x="123" y="698"/>
                            <a:pt x="124" y="701"/>
                            <a:pt x="130" y="701"/>
                          </a:cubicBezTo>
                          <a:cubicBezTo>
                            <a:pt x="138" y="701"/>
                            <a:pt x="143" y="695"/>
                            <a:pt x="148" y="690"/>
                          </a:cubicBezTo>
                          <a:cubicBezTo>
                            <a:pt x="153" y="684"/>
                            <a:pt x="157" y="678"/>
                            <a:pt x="165" y="678"/>
                          </a:cubicBezTo>
                          <a:cubicBezTo>
                            <a:pt x="167" y="678"/>
                            <a:pt x="169" y="681"/>
                            <a:pt x="171" y="683"/>
                          </a:cubicBezTo>
                          <a:cubicBezTo>
                            <a:pt x="172" y="684"/>
                            <a:pt x="174" y="686"/>
                            <a:pt x="176" y="687"/>
                          </a:cubicBezTo>
                          <a:cubicBezTo>
                            <a:pt x="177" y="682"/>
                            <a:pt x="180" y="678"/>
                            <a:pt x="183" y="673"/>
                          </a:cubicBezTo>
                          <a:cubicBezTo>
                            <a:pt x="186" y="670"/>
                            <a:pt x="189" y="666"/>
                            <a:pt x="190" y="660"/>
                          </a:cubicBezTo>
                          <a:cubicBezTo>
                            <a:pt x="191" y="655"/>
                            <a:pt x="192" y="650"/>
                            <a:pt x="193" y="646"/>
                          </a:cubicBezTo>
                          <a:cubicBezTo>
                            <a:pt x="194" y="634"/>
                            <a:pt x="195" y="625"/>
                            <a:pt x="216" y="625"/>
                          </a:cubicBezTo>
                          <a:cubicBezTo>
                            <a:pt x="226" y="625"/>
                            <a:pt x="230" y="632"/>
                            <a:pt x="233" y="637"/>
                          </a:cubicBezTo>
                          <a:cubicBezTo>
                            <a:pt x="235" y="642"/>
                            <a:pt x="238" y="646"/>
                            <a:pt x="243" y="646"/>
                          </a:cubicBezTo>
                          <a:cubicBezTo>
                            <a:pt x="247" y="646"/>
                            <a:pt x="248" y="645"/>
                            <a:pt x="248" y="641"/>
                          </a:cubicBezTo>
                          <a:cubicBezTo>
                            <a:pt x="249" y="640"/>
                            <a:pt x="249" y="639"/>
                            <a:pt x="251" y="639"/>
                          </a:cubicBezTo>
                          <a:lnTo>
                            <a:pt x="258" y="639"/>
                          </a:lnTo>
                          <a:cubicBezTo>
                            <a:pt x="259" y="639"/>
                            <a:pt x="259" y="639"/>
                            <a:pt x="260" y="639"/>
                          </a:cubicBezTo>
                          <a:cubicBezTo>
                            <a:pt x="264" y="643"/>
                            <a:pt x="265" y="647"/>
                            <a:pt x="266" y="651"/>
                          </a:cubicBezTo>
                          <a:cubicBezTo>
                            <a:pt x="267" y="653"/>
                            <a:pt x="267" y="654"/>
                            <a:pt x="268" y="656"/>
                          </a:cubicBezTo>
                          <a:cubicBezTo>
                            <a:pt x="269" y="659"/>
                            <a:pt x="273" y="662"/>
                            <a:pt x="277" y="665"/>
                          </a:cubicBezTo>
                          <a:cubicBezTo>
                            <a:pt x="280" y="666"/>
                            <a:pt x="282" y="668"/>
                            <a:pt x="284" y="670"/>
                          </a:cubicBezTo>
                          <a:cubicBezTo>
                            <a:pt x="288" y="674"/>
                            <a:pt x="291" y="680"/>
                            <a:pt x="294" y="685"/>
                          </a:cubicBezTo>
                          <a:cubicBezTo>
                            <a:pt x="298" y="695"/>
                            <a:pt x="302" y="703"/>
                            <a:pt x="313" y="704"/>
                          </a:cubicBezTo>
                          <a:cubicBezTo>
                            <a:pt x="313" y="704"/>
                            <a:pt x="313" y="703"/>
                            <a:pt x="313" y="70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6" name="Freeform 1221">
                      <a:extLst>
                        <a:ext uri="{FF2B5EF4-FFF2-40B4-BE49-F238E27FC236}">
                          <a16:creationId xmlns:a16="http://schemas.microsoft.com/office/drawing/2014/main" id="{527BA1F0-DE2C-5ABE-A00B-F68DF1F12C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476498"/>
                      <a:ext cx="93973" cy="92094"/>
                    </a:xfrm>
                    <a:custGeom>
                      <a:avLst/>
                      <a:gdLst>
                        <a:gd name="T0" fmla="*/ 215 w 221"/>
                        <a:gd name="T1" fmla="*/ 70 h 215"/>
                        <a:gd name="T2" fmla="*/ 202 w 221"/>
                        <a:gd name="T3" fmla="*/ 73 h 215"/>
                        <a:gd name="T4" fmla="*/ 195 w 221"/>
                        <a:gd name="T5" fmla="*/ 62 h 215"/>
                        <a:gd name="T6" fmla="*/ 177 w 221"/>
                        <a:gd name="T7" fmla="*/ 30 h 215"/>
                        <a:gd name="T8" fmla="*/ 176 w 221"/>
                        <a:gd name="T9" fmla="*/ 30 h 215"/>
                        <a:gd name="T10" fmla="*/ 168 w 221"/>
                        <a:gd name="T11" fmla="*/ 41 h 215"/>
                        <a:gd name="T12" fmla="*/ 166 w 221"/>
                        <a:gd name="T13" fmla="*/ 41 h 215"/>
                        <a:gd name="T14" fmla="*/ 157 w 221"/>
                        <a:gd name="T15" fmla="*/ 31 h 215"/>
                        <a:gd name="T16" fmla="*/ 155 w 221"/>
                        <a:gd name="T17" fmla="*/ 13 h 215"/>
                        <a:gd name="T18" fmla="*/ 126 w 221"/>
                        <a:gd name="T19" fmla="*/ 15 h 215"/>
                        <a:gd name="T20" fmla="*/ 105 w 221"/>
                        <a:gd name="T21" fmla="*/ 32 h 215"/>
                        <a:gd name="T22" fmla="*/ 100 w 221"/>
                        <a:gd name="T23" fmla="*/ 47 h 215"/>
                        <a:gd name="T24" fmla="*/ 80 w 221"/>
                        <a:gd name="T25" fmla="*/ 4 h 215"/>
                        <a:gd name="T26" fmla="*/ 72 w 221"/>
                        <a:gd name="T27" fmla="*/ 0 h 215"/>
                        <a:gd name="T28" fmla="*/ 69 w 221"/>
                        <a:gd name="T29" fmla="*/ 30 h 215"/>
                        <a:gd name="T30" fmla="*/ 45 w 221"/>
                        <a:gd name="T31" fmla="*/ 29 h 215"/>
                        <a:gd name="T32" fmla="*/ 38 w 221"/>
                        <a:gd name="T33" fmla="*/ 32 h 215"/>
                        <a:gd name="T34" fmla="*/ 34 w 221"/>
                        <a:gd name="T35" fmla="*/ 28 h 215"/>
                        <a:gd name="T36" fmla="*/ 27 w 221"/>
                        <a:gd name="T37" fmla="*/ 43 h 215"/>
                        <a:gd name="T38" fmla="*/ 24 w 221"/>
                        <a:gd name="T39" fmla="*/ 61 h 215"/>
                        <a:gd name="T40" fmla="*/ 23 w 221"/>
                        <a:gd name="T41" fmla="*/ 71 h 215"/>
                        <a:gd name="T42" fmla="*/ 10 w 221"/>
                        <a:gd name="T43" fmla="*/ 94 h 215"/>
                        <a:gd name="T44" fmla="*/ 7 w 221"/>
                        <a:gd name="T45" fmla="*/ 130 h 215"/>
                        <a:gd name="T46" fmla="*/ 17 w 221"/>
                        <a:gd name="T47" fmla="*/ 142 h 215"/>
                        <a:gd name="T48" fmla="*/ 22 w 221"/>
                        <a:gd name="T49" fmla="*/ 142 h 215"/>
                        <a:gd name="T50" fmla="*/ 28 w 221"/>
                        <a:gd name="T51" fmla="*/ 152 h 215"/>
                        <a:gd name="T52" fmla="*/ 42 w 221"/>
                        <a:gd name="T53" fmla="*/ 157 h 215"/>
                        <a:gd name="T54" fmla="*/ 52 w 221"/>
                        <a:gd name="T55" fmla="*/ 162 h 215"/>
                        <a:gd name="T56" fmla="*/ 54 w 221"/>
                        <a:gd name="T57" fmla="*/ 170 h 215"/>
                        <a:gd name="T58" fmla="*/ 67 w 221"/>
                        <a:gd name="T59" fmla="*/ 171 h 215"/>
                        <a:gd name="T60" fmla="*/ 77 w 221"/>
                        <a:gd name="T61" fmla="*/ 179 h 215"/>
                        <a:gd name="T62" fmla="*/ 77 w 221"/>
                        <a:gd name="T63" fmla="*/ 180 h 215"/>
                        <a:gd name="T64" fmla="*/ 80 w 221"/>
                        <a:gd name="T65" fmla="*/ 185 h 215"/>
                        <a:gd name="T66" fmla="*/ 89 w 221"/>
                        <a:gd name="T67" fmla="*/ 180 h 215"/>
                        <a:gd name="T68" fmla="*/ 94 w 221"/>
                        <a:gd name="T69" fmla="*/ 188 h 215"/>
                        <a:gd name="T70" fmla="*/ 99 w 221"/>
                        <a:gd name="T71" fmla="*/ 196 h 215"/>
                        <a:gd name="T72" fmla="*/ 106 w 221"/>
                        <a:gd name="T73" fmla="*/ 202 h 215"/>
                        <a:gd name="T74" fmla="*/ 113 w 221"/>
                        <a:gd name="T75" fmla="*/ 201 h 215"/>
                        <a:gd name="T76" fmla="*/ 119 w 221"/>
                        <a:gd name="T77" fmla="*/ 213 h 215"/>
                        <a:gd name="T78" fmla="*/ 127 w 221"/>
                        <a:gd name="T79" fmla="*/ 212 h 215"/>
                        <a:gd name="T80" fmla="*/ 145 w 221"/>
                        <a:gd name="T81" fmla="*/ 207 h 215"/>
                        <a:gd name="T82" fmla="*/ 143 w 221"/>
                        <a:gd name="T83" fmla="*/ 196 h 215"/>
                        <a:gd name="T84" fmla="*/ 150 w 221"/>
                        <a:gd name="T85" fmla="*/ 191 h 215"/>
                        <a:gd name="T86" fmla="*/ 166 w 221"/>
                        <a:gd name="T87" fmla="*/ 176 h 215"/>
                        <a:gd name="T88" fmla="*/ 152 w 221"/>
                        <a:gd name="T89" fmla="*/ 173 h 215"/>
                        <a:gd name="T90" fmla="*/ 132 w 221"/>
                        <a:gd name="T91" fmla="*/ 169 h 215"/>
                        <a:gd name="T92" fmla="*/ 144 w 221"/>
                        <a:gd name="T93" fmla="*/ 150 h 215"/>
                        <a:gd name="T94" fmla="*/ 150 w 221"/>
                        <a:gd name="T95" fmla="*/ 145 h 215"/>
                        <a:gd name="T96" fmla="*/ 150 w 221"/>
                        <a:gd name="T97" fmla="*/ 133 h 215"/>
                        <a:gd name="T98" fmla="*/ 149 w 221"/>
                        <a:gd name="T99" fmla="*/ 114 h 215"/>
                        <a:gd name="T100" fmla="*/ 146 w 221"/>
                        <a:gd name="T101" fmla="*/ 105 h 215"/>
                        <a:gd name="T102" fmla="*/ 147 w 221"/>
                        <a:gd name="T103" fmla="*/ 101 h 215"/>
                        <a:gd name="T104" fmla="*/ 153 w 221"/>
                        <a:gd name="T105" fmla="*/ 103 h 215"/>
                        <a:gd name="T106" fmla="*/ 179 w 221"/>
                        <a:gd name="T107" fmla="*/ 118 h 215"/>
                        <a:gd name="T108" fmla="*/ 195 w 221"/>
                        <a:gd name="T109" fmla="*/ 122 h 215"/>
                        <a:gd name="T110" fmla="*/ 197 w 221"/>
                        <a:gd name="T111" fmla="*/ 125 h 215"/>
                        <a:gd name="T112" fmla="*/ 200 w 221"/>
                        <a:gd name="T113" fmla="*/ 122 h 215"/>
                        <a:gd name="T114" fmla="*/ 204 w 221"/>
                        <a:gd name="T115" fmla="*/ 126 h 215"/>
                        <a:gd name="T116" fmla="*/ 213 w 221"/>
                        <a:gd name="T117" fmla="*/ 127 h 215"/>
                        <a:gd name="T118" fmla="*/ 211 w 221"/>
                        <a:gd name="T119" fmla="*/ 108 h 215"/>
                        <a:gd name="T120" fmla="*/ 206 w 221"/>
                        <a:gd name="T121" fmla="*/ 101 h 215"/>
                        <a:gd name="T122" fmla="*/ 221 w 221"/>
                        <a:gd name="T123" fmla="*/ 77 h 215"/>
                        <a:gd name="T124" fmla="*/ 221 w 221"/>
                        <a:gd name="T125" fmla="*/ 75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21" h="215">
                          <a:moveTo>
                            <a:pt x="216" y="70"/>
                          </a:moveTo>
                          <a:cubicBezTo>
                            <a:pt x="216" y="70"/>
                            <a:pt x="216" y="70"/>
                            <a:pt x="215" y="70"/>
                          </a:cubicBezTo>
                          <a:cubicBezTo>
                            <a:pt x="213" y="70"/>
                            <a:pt x="210" y="71"/>
                            <a:pt x="208" y="72"/>
                          </a:cubicBezTo>
                          <a:cubicBezTo>
                            <a:pt x="206" y="73"/>
                            <a:pt x="204" y="73"/>
                            <a:pt x="202" y="73"/>
                          </a:cubicBezTo>
                          <a:cubicBezTo>
                            <a:pt x="199" y="73"/>
                            <a:pt x="198" y="70"/>
                            <a:pt x="196" y="66"/>
                          </a:cubicBezTo>
                          <a:cubicBezTo>
                            <a:pt x="196" y="64"/>
                            <a:pt x="195" y="63"/>
                            <a:pt x="195" y="62"/>
                          </a:cubicBezTo>
                          <a:cubicBezTo>
                            <a:pt x="193" y="57"/>
                            <a:pt x="189" y="53"/>
                            <a:pt x="186" y="50"/>
                          </a:cubicBezTo>
                          <a:cubicBezTo>
                            <a:pt x="182" y="45"/>
                            <a:pt x="177" y="40"/>
                            <a:pt x="177" y="30"/>
                          </a:cubicBezTo>
                          <a:lnTo>
                            <a:pt x="176" y="30"/>
                          </a:lnTo>
                          <a:cubicBezTo>
                            <a:pt x="176" y="30"/>
                            <a:pt x="176" y="30"/>
                            <a:pt x="176" y="30"/>
                          </a:cubicBezTo>
                          <a:cubicBezTo>
                            <a:pt x="176" y="30"/>
                            <a:pt x="175" y="31"/>
                            <a:pt x="175" y="32"/>
                          </a:cubicBezTo>
                          <a:cubicBezTo>
                            <a:pt x="173" y="34"/>
                            <a:pt x="171" y="37"/>
                            <a:pt x="168" y="41"/>
                          </a:cubicBezTo>
                          <a:lnTo>
                            <a:pt x="165" y="48"/>
                          </a:lnTo>
                          <a:lnTo>
                            <a:pt x="166" y="41"/>
                          </a:lnTo>
                          <a:cubicBezTo>
                            <a:pt x="167" y="36"/>
                            <a:pt x="164" y="34"/>
                            <a:pt x="160" y="33"/>
                          </a:cubicBezTo>
                          <a:cubicBezTo>
                            <a:pt x="158" y="33"/>
                            <a:pt x="157" y="32"/>
                            <a:pt x="157" y="31"/>
                          </a:cubicBezTo>
                          <a:cubicBezTo>
                            <a:pt x="157" y="30"/>
                            <a:pt x="158" y="29"/>
                            <a:pt x="167" y="26"/>
                          </a:cubicBezTo>
                          <a:cubicBezTo>
                            <a:pt x="163" y="19"/>
                            <a:pt x="159" y="12"/>
                            <a:pt x="155" y="13"/>
                          </a:cubicBezTo>
                          <a:cubicBezTo>
                            <a:pt x="150" y="16"/>
                            <a:pt x="145" y="18"/>
                            <a:pt x="139" y="18"/>
                          </a:cubicBezTo>
                          <a:cubicBezTo>
                            <a:pt x="134" y="18"/>
                            <a:pt x="130" y="16"/>
                            <a:pt x="126" y="15"/>
                          </a:cubicBezTo>
                          <a:cubicBezTo>
                            <a:pt x="123" y="14"/>
                            <a:pt x="120" y="14"/>
                            <a:pt x="118" y="14"/>
                          </a:cubicBezTo>
                          <a:cubicBezTo>
                            <a:pt x="106" y="14"/>
                            <a:pt x="105" y="23"/>
                            <a:pt x="105" y="32"/>
                          </a:cubicBezTo>
                          <a:cubicBezTo>
                            <a:pt x="104" y="38"/>
                            <a:pt x="104" y="44"/>
                            <a:pt x="100" y="46"/>
                          </a:cubicBezTo>
                          <a:lnTo>
                            <a:pt x="100" y="47"/>
                          </a:lnTo>
                          <a:lnTo>
                            <a:pt x="99" y="47"/>
                          </a:lnTo>
                          <a:cubicBezTo>
                            <a:pt x="89" y="40"/>
                            <a:pt x="79" y="20"/>
                            <a:pt x="80" y="4"/>
                          </a:cubicBezTo>
                          <a:cubicBezTo>
                            <a:pt x="80" y="4"/>
                            <a:pt x="80" y="4"/>
                            <a:pt x="80" y="3"/>
                          </a:cubicBezTo>
                          <a:cubicBezTo>
                            <a:pt x="78" y="2"/>
                            <a:pt x="75" y="0"/>
                            <a:pt x="72" y="0"/>
                          </a:cubicBezTo>
                          <a:cubicBezTo>
                            <a:pt x="65" y="0"/>
                            <a:pt x="61" y="6"/>
                            <a:pt x="61" y="17"/>
                          </a:cubicBezTo>
                          <a:cubicBezTo>
                            <a:pt x="67" y="22"/>
                            <a:pt x="70" y="26"/>
                            <a:pt x="69" y="30"/>
                          </a:cubicBezTo>
                          <a:cubicBezTo>
                            <a:pt x="68" y="35"/>
                            <a:pt x="62" y="38"/>
                            <a:pt x="59" y="38"/>
                          </a:cubicBezTo>
                          <a:cubicBezTo>
                            <a:pt x="49" y="37"/>
                            <a:pt x="46" y="33"/>
                            <a:pt x="45" y="29"/>
                          </a:cubicBezTo>
                          <a:cubicBezTo>
                            <a:pt x="44" y="29"/>
                            <a:pt x="44" y="29"/>
                            <a:pt x="44" y="29"/>
                          </a:cubicBezTo>
                          <a:cubicBezTo>
                            <a:pt x="43" y="30"/>
                            <a:pt x="41" y="32"/>
                            <a:pt x="38" y="32"/>
                          </a:cubicBezTo>
                          <a:cubicBezTo>
                            <a:pt x="37" y="32"/>
                            <a:pt x="36" y="31"/>
                            <a:pt x="34" y="29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lnTo>
                            <a:pt x="31" y="28"/>
                          </a:lnTo>
                          <a:cubicBezTo>
                            <a:pt x="31" y="35"/>
                            <a:pt x="29" y="39"/>
                            <a:pt x="27" y="43"/>
                          </a:cubicBezTo>
                          <a:cubicBezTo>
                            <a:pt x="24" y="48"/>
                            <a:pt x="22" y="51"/>
                            <a:pt x="22" y="58"/>
                          </a:cubicBezTo>
                          <a:cubicBezTo>
                            <a:pt x="22" y="60"/>
                            <a:pt x="23" y="60"/>
                            <a:pt x="24" y="61"/>
                          </a:cubicBezTo>
                          <a:cubicBezTo>
                            <a:pt x="25" y="62"/>
                            <a:pt x="27" y="63"/>
                            <a:pt x="27" y="65"/>
                          </a:cubicBezTo>
                          <a:cubicBezTo>
                            <a:pt x="27" y="69"/>
                            <a:pt x="25" y="70"/>
                            <a:pt x="23" y="71"/>
                          </a:cubicBezTo>
                          <a:cubicBezTo>
                            <a:pt x="22" y="72"/>
                            <a:pt x="21" y="72"/>
                            <a:pt x="20" y="74"/>
                          </a:cubicBezTo>
                          <a:cubicBezTo>
                            <a:pt x="19" y="82"/>
                            <a:pt x="15" y="88"/>
                            <a:pt x="10" y="94"/>
                          </a:cubicBezTo>
                          <a:cubicBezTo>
                            <a:pt x="5" y="101"/>
                            <a:pt x="0" y="108"/>
                            <a:pt x="0" y="120"/>
                          </a:cubicBezTo>
                          <a:cubicBezTo>
                            <a:pt x="0" y="126"/>
                            <a:pt x="3" y="128"/>
                            <a:pt x="7" y="130"/>
                          </a:cubicBezTo>
                          <a:cubicBezTo>
                            <a:pt x="10" y="131"/>
                            <a:pt x="13" y="133"/>
                            <a:pt x="13" y="139"/>
                          </a:cubicBezTo>
                          <a:cubicBezTo>
                            <a:pt x="13" y="141"/>
                            <a:pt x="14" y="142"/>
                            <a:pt x="17" y="142"/>
                          </a:cubicBezTo>
                          <a:lnTo>
                            <a:pt x="19" y="142"/>
                          </a:lnTo>
                          <a:cubicBezTo>
                            <a:pt x="20" y="142"/>
                            <a:pt x="21" y="142"/>
                            <a:pt x="22" y="142"/>
                          </a:cubicBezTo>
                          <a:cubicBezTo>
                            <a:pt x="25" y="143"/>
                            <a:pt x="25" y="146"/>
                            <a:pt x="26" y="148"/>
                          </a:cubicBezTo>
                          <a:cubicBezTo>
                            <a:pt x="26" y="151"/>
                            <a:pt x="27" y="152"/>
                            <a:pt x="28" y="152"/>
                          </a:cubicBezTo>
                          <a:lnTo>
                            <a:pt x="34" y="152"/>
                          </a:lnTo>
                          <a:cubicBezTo>
                            <a:pt x="37" y="152"/>
                            <a:pt x="40" y="154"/>
                            <a:pt x="42" y="157"/>
                          </a:cubicBezTo>
                          <a:cubicBezTo>
                            <a:pt x="45" y="159"/>
                            <a:pt x="47" y="161"/>
                            <a:pt x="51" y="162"/>
                          </a:cubicBezTo>
                          <a:lnTo>
                            <a:pt x="52" y="162"/>
                          </a:lnTo>
                          <a:lnTo>
                            <a:pt x="52" y="163"/>
                          </a:lnTo>
                          <a:cubicBezTo>
                            <a:pt x="52" y="167"/>
                            <a:pt x="53" y="169"/>
                            <a:pt x="54" y="170"/>
                          </a:cubicBezTo>
                          <a:lnTo>
                            <a:pt x="67" y="170"/>
                          </a:lnTo>
                          <a:lnTo>
                            <a:pt x="67" y="171"/>
                          </a:lnTo>
                          <a:cubicBezTo>
                            <a:pt x="71" y="173"/>
                            <a:pt x="73" y="175"/>
                            <a:pt x="75" y="177"/>
                          </a:cubicBezTo>
                          <a:cubicBezTo>
                            <a:pt x="75" y="178"/>
                            <a:pt x="76" y="179"/>
                            <a:pt x="77" y="179"/>
                          </a:cubicBezTo>
                          <a:lnTo>
                            <a:pt x="77" y="180"/>
                          </a:lnTo>
                          <a:lnTo>
                            <a:pt x="77" y="180"/>
                          </a:lnTo>
                          <a:cubicBezTo>
                            <a:pt x="77" y="180"/>
                            <a:pt x="77" y="181"/>
                            <a:pt x="77" y="181"/>
                          </a:cubicBezTo>
                          <a:cubicBezTo>
                            <a:pt x="78" y="184"/>
                            <a:pt x="78" y="185"/>
                            <a:pt x="80" y="185"/>
                          </a:cubicBezTo>
                          <a:cubicBezTo>
                            <a:pt x="82" y="185"/>
                            <a:pt x="83" y="184"/>
                            <a:pt x="84" y="182"/>
                          </a:cubicBezTo>
                          <a:cubicBezTo>
                            <a:pt x="85" y="181"/>
                            <a:pt x="86" y="180"/>
                            <a:pt x="89" y="180"/>
                          </a:cubicBezTo>
                          <a:cubicBezTo>
                            <a:pt x="90" y="180"/>
                            <a:pt x="94" y="181"/>
                            <a:pt x="94" y="183"/>
                          </a:cubicBezTo>
                          <a:cubicBezTo>
                            <a:pt x="96" y="185"/>
                            <a:pt x="95" y="187"/>
                            <a:pt x="94" y="188"/>
                          </a:cubicBezTo>
                          <a:cubicBezTo>
                            <a:pt x="94" y="189"/>
                            <a:pt x="94" y="190"/>
                            <a:pt x="94" y="191"/>
                          </a:cubicBezTo>
                          <a:cubicBezTo>
                            <a:pt x="94" y="194"/>
                            <a:pt x="96" y="195"/>
                            <a:pt x="99" y="196"/>
                          </a:cubicBezTo>
                          <a:cubicBezTo>
                            <a:pt x="101" y="197"/>
                            <a:pt x="103" y="198"/>
                            <a:pt x="105" y="201"/>
                          </a:cubicBezTo>
                          <a:cubicBezTo>
                            <a:pt x="105" y="202"/>
                            <a:pt x="105" y="202"/>
                            <a:pt x="106" y="202"/>
                          </a:cubicBezTo>
                          <a:cubicBezTo>
                            <a:pt x="107" y="202"/>
                            <a:pt x="108" y="202"/>
                            <a:pt x="109" y="202"/>
                          </a:cubicBezTo>
                          <a:cubicBezTo>
                            <a:pt x="110" y="202"/>
                            <a:pt x="111" y="201"/>
                            <a:pt x="113" y="201"/>
                          </a:cubicBezTo>
                          <a:cubicBezTo>
                            <a:pt x="114" y="201"/>
                            <a:pt x="116" y="202"/>
                            <a:pt x="116" y="203"/>
                          </a:cubicBezTo>
                          <a:cubicBezTo>
                            <a:pt x="119" y="206"/>
                            <a:pt x="119" y="210"/>
                            <a:pt x="119" y="213"/>
                          </a:cubicBezTo>
                          <a:cubicBezTo>
                            <a:pt x="119" y="213"/>
                            <a:pt x="119" y="214"/>
                            <a:pt x="119" y="215"/>
                          </a:cubicBezTo>
                          <a:cubicBezTo>
                            <a:pt x="121" y="213"/>
                            <a:pt x="124" y="212"/>
                            <a:pt x="127" y="212"/>
                          </a:cubicBezTo>
                          <a:cubicBezTo>
                            <a:pt x="132" y="212"/>
                            <a:pt x="139" y="210"/>
                            <a:pt x="143" y="208"/>
                          </a:cubicBezTo>
                          <a:cubicBezTo>
                            <a:pt x="144" y="208"/>
                            <a:pt x="145" y="208"/>
                            <a:pt x="145" y="207"/>
                          </a:cubicBezTo>
                          <a:cubicBezTo>
                            <a:pt x="146" y="206"/>
                            <a:pt x="145" y="204"/>
                            <a:pt x="144" y="202"/>
                          </a:cubicBezTo>
                          <a:cubicBezTo>
                            <a:pt x="143" y="200"/>
                            <a:pt x="141" y="197"/>
                            <a:pt x="143" y="196"/>
                          </a:cubicBezTo>
                          <a:cubicBezTo>
                            <a:pt x="144" y="195"/>
                            <a:pt x="145" y="195"/>
                            <a:pt x="146" y="194"/>
                          </a:cubicBezTo>
                          <a:cubicBezTo>
                            <a:pt x="148" y="193"/>
                            <a:pt x="149" y="193"/>
                            <a:pt x="150" y="191"/>
                          </a:cubicBezTo>
                          <a:cubicBezTo>
                            <a:pt x="151" y="190"/>
                            <a:pt x="154" y="187"/>
                            <a:pt x="157" y="185"/>
                          </a:cubicBezTo>
                          <a:cubicBezTo>
                            <a:pt x="161" y="182"/>
                            <a:pt x="166" y="178"/>
                            <a:pt x="166" y="176"/>
                          </a:cubicBezTo>
                          <a:cubicBezTo>
                            <a:pt x="166" y="174"/>
                            <a:pt x="161" y="169"/>
                            <a:pt x="156" y="169"/>
                          </a:cubicBezTo>
                          <a:cubicBezTo>
                            <a:pt x="155" y="169"/>
                            <a:pt x="154" y="170"/>
                            <a:pt x="152" y="173"/>
                          </a:cubicBezTo>
                          <a:cubicBezTo>
                            <a:pt x="151" y="175"/>
                            <a:pt x="149" y="177"/>
                            <a:pt x="147" y="177"/>
                          </a:cubicBezTo>
                          <a:cubicBezTo>
                            <a:pt x="142" y="177"/>
                            <a:pt x="132" y="173"/>
                            <a:pt x="132" y="169"/>
                          </a:cubicBezTo>
                          <a:cubicBezTo>
                            <a:pt x="132" y="163"/>
                            <a:pt x="138" y="153"/>
                            <a:pt x="142" y="151"/>
                          </a:cubicBezTo>
                          <a:cubicBezTo>
                            <a:pt x="142" y="151"/>
                            <a:pt x="143" y="150"/>
                            <a:pt x="144" y="150"/>
                          </a:cubicBezTo>
                          <a:cubicBezTo>
                            <a:pt x="147" y="150"/>
                            <a:pt x="150" y="149"/>
                            <a:pt x="150" y="147"/>
                          </a:cubicBezTo>
                          <a:cubicBezTo>
                            <a:pt x="150" y="146"/>
                            <a:pt x="150" y="146"/>
                            <a:pt x="150" y="145"/>
                          </a:cubicBezTo>
                          <a:cubicBezTo>
                            <a:pt x="149" y="144"/>
                            <a:pt x="148" y="143"/>
                            <a:pt x="148" y="141"/>
                          </a:cubicBezTo>
                          <a:cubicBezTo>
                            <a:pt x="148" y="138"/>
                            <a:pt x="149" y="135"/>
                            <a:pt x="150" y="133"/>
                          </a:cubicBezTo>
                          <a:cubicBezTo>
                            <a:pt x="151" y="131"/>
                            <a:pt x="152" y="128"/>
                            <a:pt x="152" y="125"/>
                          </a:cubicBezTo>
                          <a:cubicBezTo>
                            <a:pt x="152" y="121"/>
                            <a:pt x="150" y="117"/>
                            <a:pt x="149" y="114"/>
                          </a:cubicBezTo>
                          <a:cubicBezTo>
                            <a:pt x="148" y="112"/>
                            <a:pt x="147" y="110"/>
                            <a:pt x="147" y="107"/>
                          </a:cubicBezTo>
                          <a:cubicBezTo>
                            <a:pt x="147" y="106"/>
                            <a:pt x="146" y="105"/>
                            <a:pt x="146" y="105"/>
                          </a:cubicBezTo>
                          <a:cubicBezTo>
                            <a:pt x="146" y="104"/>
                            <a:pt x="146" y="103"/>
                            <a:pt x="147" y="102"/>
                          </a:cubicBezTo>
                          <a:lnTo>
                            <a:pt x="147" y="101"/>
                          </a:lnTo>
                          <a:lnTo>
                            <a:pt x="148" y="101"/>
                          </a:lnTo>
                          <a:cubicBezTo>
                            <a:pt x="150" y="102"/>
                            <a:pt x="152" y="102"/>
                            <a:pt x="153" y="103"/>
                          </a:cubicBezTo>
                          <a:cubicBezTo>
                            <a:pt x="161" y="106"/>
                            <a:pt x="168" y="109"/>
                            <a:pt x="176" y="114"/>
                          </a:cubicBezTo>
                          <a:cubicBezTo>
                            <a:pt x="177" y="115"/>
                            <a:pt x="178" y="117"/>
                            <a:pt x="179" y="118"/>
                          </a:cubicBezTo>
                          <a:cubicBezTo>
                            <a:pt x="180" y="120"/>
                            <a:pt x="181" y="122"/>
                            <a:pt x="185" y="122"/>
                          </a:cubicBezTo>
                          <a:lnTo>
                            <a:pt x="195" y="122"/>
                          </a:lnTo>
                          <a:lnTo>
                            <a:pt x="195" y="123"/>
                          </a:lnTo>
                          <a:cubicBezTo>
                            <a:pt x="195" y="124"/>
                            <a:pt x="196" y="125"/>
                            <a:pt x="197" y="125"/>
                          </a:cubicBezTo>
                          <a:cubicBezTo>
                            <a:pt x="197" y="125"/>
                            <a:pt x="199" y="124"/>
                            <a:pt x="199" y="123"/>
                          </a:cubicBezTo>
                          <a:lnTo>
                            <a:pt x="200" y="122"/>
                          </a:lnTo>
                          <a:lnTo>
                            <a:pt x="201" y="123"/>
                          </a:lnTo>
                          <a:cubicBezTo>
                            <a:pt x="202" y="124"/>
                            <a:pt x="203" y="125"/>
                            <a:pt x="204" y="126"/>
                          </a:cubicBezTo>
                          <a:cubicBezTo>
                            <a:pt x="205" y="129"/>
                            <a:pt x="206" y="131"/>
                            <a:pt x="210" y="131"/>
                          </a:cubicBezTo>
                          <a:cubicBezTo>
                            <a:pt x="211" y="131"/>
                            <a:pt x="213" y="131"/>
                            <a:pt x="213" y="127"/>
                          </a:cubicBezTo>
                          <a:cubicBezTo>
                            <a:pt x="213" y="126"/>
                            <a:pt x="213" y="124"/>
                            <a:pt x="213" y="123"/>
                          </a:cubicBezTo>
                          <a:cubicBezTo>
                            <a:pt x="213" y="119"/>
                            <a:pt x="213" y="114"/>
                            <a:pt x="211" y="108"/>
                          </a:cubicBezTo>
                          <a:cubicBezTo>
                            <a:pt x="211" y="107"/>
                            <a:pt x="210" y="107"/>
                            <a:pt x="209" y="106"/>
                          </a:cubicBezTo>
                          <a:cubicBezTo>
                            <a:pt x="208" y="106"/>
                            <a:pt x="206" y="105"/>
                            <a:pt x="206" y="101"/>
                          </a:cubicBezTo>
                          <a:cubicBezTo>
                            <a:pt x="206" y="94"/>
                            <a:pt x="209" y="91"/>
                            <a:pt x="214" y="86"/>
                          </a:cubicBezTo>
                          <a:cubicBezTo>
                            <a:pt x="216" y="84"/>
                            <a:pt x="219" y="81"/>
                            <a:pt x="221" y="77"/>
                          </a:cubicBezTo>
                          <a:lnTo>
                            <a:pt x="217" y="75"/>
                          </a:lnTo>
                          <a:lnTo>
                            <a:pt x="221" y="75"/>
                          </a:lnTo>
                          <a:cubicBezTo>
                            <a:pt x="219" y="74"/>
                            <a:pt x="218" y="73"/>
                            <a:pt x="216" y="7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79" name="Freeform 1222">
                      <a:extLst>
                        <a:ext uri="{FF2B5EF4-FFF2-40B4-BE49-F238E27FC236}">
                          <a16:creationId xmlns:a16="http://schemas.microsoft.com/office/drawing/2014/main" id="{8CFDE7CB-9F31-D0AE-3E35-116216D0B6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43263" y="4591146"/>
                      <a:ext cx="63902" cy="65782"/>
                    </a:xfrm>
                    <a:custGeom>
                      <a:avLst/>
                      <a:gdLst>
                        <a:gd name="T0" fmla="*/ 123 w 148"/>
                        <a:gd name="T1" fmla="*/ 6 h 155"/>
                        <a:gd name="T2" fmla="*/ 103 w 148"/>
                        <a:gd name="T3" fmla="*/ 1 h 155"/>
                        <a:gd name="T4" fmla="*/ 86 w 148"/>
                        <a:gd name="T5" fmla="*/ 3 h 155"/>
                        <a:gd name="T6" fmla="*/ 77 w 148"/>
                        <a:gd name="T7" fmla="*/ 3 h 155"/>
                        <a:gd name="T8" fmla="*/ 76 w 148"/>
                        <a:gd name="T9" fmla="*/ 3 h 155"/>
                        <a:gd name="T10" fmla="*/ 73 w 148"/>
                        <a:gd name="T11" fmla="*/ 19 h 155"/>
                        <a:gd name="T12" fmla="*/ 62 w 148"/>
                        <a:gd name="T13" fmla="*/ 48 h 155"/>
                        <a:gd name="T14" fmla="*/ 71 w 148"/>
                        <a:gd name="T15" fmla="*/ 60 h 155"/>
                        <a:gd name="T16" fmla="*/ 61 w 148"/>
                        <a:gd name="T17" fmla="*/ 64 h 155"/>
                        <a:gd name="T18" fmla="*/ 55 w 148"/>
                        <a:gd name="T19" fmla="*/ 64 h 155"/>
                        <a:gd name="T20" fmla="*/ 30 w 148"/>
                        <a:gd name="T21" fmla="*/ 55 h 155"/>
                        <a:gd name="T22" fmla="*/ 17 w 148"/>
                        <a:gd name="T23" fmla="*/ 85 h 155"/>
                        <a:gd name="T24" fmla="*/ 11 w 148"/>
                        <a:gd name="T25" fmla="*/ 109 h 155"/>
                        <a:gd name="T26" fmla="*/ 7 w 148"/>
                        <a:gd name="T27" fmla="*/ 111 h 155"/>
                        <a:gd name="T28" fmla="*/ 7 w 148"/>
                        <a:gd name="T29" fmla="*/ 123 h 155"/>
                        <a:gd name="T30" fmla="*/ 8 w 148"/>
                        <a:gd name="T31" fmla="*/ 124 h 155"/>
                        <a:gd name="T32" fmla="*/ 19 w 148"/>
                        <a:gd name="T33" fmla="*/ 136 h 155"/>
                        <a:gd name="T34" fmla="*/ 28 w 148"/>
                        <a:gd name="T35" fmla="*/ 142 h 155"/>
                        <a:gd name="T36" fmla="*/ 34 w 148"/>
                        <a:gd name="T37" fmla="*/ 144 h 155"/>
                        <a:gd name="T38" fmla="*/ 36 w 148"/>
                        <a:gd name="T39" fmla="*/ 153 h 155"/>
                        <a:gd name="T40" fmla="*/ 42 w 148"/>
                        <a:gd name="T41" fmla="*/ 154 h 155"/>
                        <a:gd name="T42" fmla="*/ 44 w 148"/>
                        <a:gd name="T43" fmla="*/ 154 h 155"/>
                        <a:gd name="T44" fmla="*/ 60 w 148"/>
                        <a:gd name="T45" fmla="*/ 136 h 155"/>
                        <a:gd name="T46" fmla="*/ 66 w 148"/>
                        <a:gd name="T47" fmla="*/ 131 h 155"/>
                        <a:gd name="T48" fmla="*/ 81 w 148"/>
                        <a:gd name="T49" fmla="*/ 123 h 155"/>
                        <a:gd name="T50" fmla="*/ 86 w 148"/>
                        <a:gd name="T51" fmla="*/ 119 h 155"/>
                        <a:gd name="T52" fmla="*/ 107 w 148"/>
                        <a:gd name="T53" fmla="*/ 101 h 155"/>
                        <a:gd name="T54" fmla="*/ 104 w 148"/>
                        <a:gd name="T55" fmla="*/ 94 h 155"/>
                        <a:gd name="T56" fmla="*/ 109 w 148"/>
                        <a:gd name="T57" fmla="*/ 85 h 155"/>
                        <a:gd name="T58" fmla="*/ 104 w 148"/>
                        <a:gd name="T59" fmla="*/ 71 h 155"/>
                        <a:gd name="T60" fmla="*/ 121 w 148"/>
                        <a:gd name="T61" fmla="*/ 59 h 155"/>
                        <a:gd name="T62" fmla="*/ 134 w 148"/>
                        <a:gd name="T63" fmla="*/ 41 h 155"/>
                        <a:gd name="T64" fmla="*/ 142 w 148"/>
                        <a:gd name="T65" fmla="*/ 13 h 1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48" h="155">
                          <a:moveTo>
                            <a:pt x="142" y="13"/>
                          </a:moveTo>
                          <a:cubicBezTo>
                            <a:pt x="134" y="13"/>
                            <a:pt x="128" y="9"/>
                            <a:pt x="123" y="6"/>
                          </a:cubicBezTo>
                          <a:cubicBezTo>
                            <a:pt x="118" y="3"/>
                            <a:pt x="113" y="0"/>
                            <a:pt x="107" y="0"/>
                          </a:cubicBezTo>
                          <a:cubicBezTo>
                            <a:pt x="106" y="0"/>
                            <a:pt x="105" y="1"/>
                            <a:pt x="103" y="1"/>
                          </a:cubicBezTo>
                          <a:cubicBezTo>
                            <a:pt x="102" y="2"/>
                            <a:pt x="100" y="3"/>
                            <a:pt x="98" y="3"/>
                          </a:cubicBezTo>
                          <a:cubicBezTo>
                            <a:pt x="93" y="3"/>
                            <a:pt x="89" y="3"/>
                            <a:pt x="86" y="3"/>
                          </a:cubicBezTo>
                          <a:cubicBezTo>
                            <a:pt x="83" y="3"/>
                            <a:pt x="80" y="2"/>
                            <a:pt x="77" y="2"/>
                          </a:cubicBezTo>
                          <a:lnTo>
                            <a:pt x="77" y="3"/>
                          </a:lnTo>
                          <a:lnTo>
                            <a:pt x="76" y="3"/>
                          </a:lnTo>
                          <a:lnTo>
                            <a:pt x="76" y="3"/>
                          </a:lnTo>
                          <a:cubicBezTo>
                            <a:pt x="75" y="5"/>
                            <a:pt x="75" y="7"/>
                            <a:pt x="75" y="8"/>
                          </a:cubicBezTo>
                          <a:cubicBezTo>
                            <a:pt x="74" y="12"/>
                            <a:pt x="73" y="15"/>
                            <a:pt x="73" y="19"/>
                          </a:cubicBezTo>
                          <a:cubicBezTo>
                            <a:pt x="73" y="26"/>
                            <a:pt x="70" y="30"/>
                            <a:pt x="67" y="35"/>
                          </a:cubicBezTo>
                          <a:cubicBezTo>
                            <a:pt x="65" y="39"/>
                            <a:pt x="62" y="43"/>
                            <a:pt x="62" y="48"/>
                          </a:cubicBezTo>
                          <a:cubicBezTo>
                            <a:pt x="62" y="52"/>
                            <a:pt x="65" y="53"/>
                            <a:pt x="67" y="55"/>
                          </a:cubicBezTo>
                          <a:cubicBezTo>
                            <a:pt x="69" y="57"/>
                            <a:pt x="71" y="58"/>
                            <a:pt x="71" y="60"/>
                          </a:cubicBezTo>
                          <a:cubicBezTo>
                            <a:pt x="71" y="63"/>
                            <a:pt x="67" y="64"/>
                            <a:pt x="64" y="64"/>
                          </a:cubicBezTo>
                          <a:cubicBezTo>
                            <a:pt x="63" y="64"/>
                            <a:pt x="62" y="64"/>
                            <a:pt x="61" y="64"/>
                          </a:cubicBezTo>
                          <a:cubicBezTo>
                            <a:pt x="59" y="64"/>
                            <a:pt x="57" y="64"/>
                            <a:pt x="55" y="64"/>
                          </a:cubicBezTo>
                          <a:lnTo>
                            <a:pt x="55" y="64"/>
                          </a:lnTo>
                          <a:cubicBezTo>
                            <a:pt x="54" y="64"/>
                            <a:pt x="52" y="64"/>
                            <a:pt x="51" y="64"/>
                          </a:cubicBezTo>
                          <a:cubicBezTo>
                            <a:pt x="41" y="64"/>
                            <a:pt x="31" y="63"/>
                            <a:pt x="30" y="55"/>
                          </a:cubicBezTo>
                          <a:lnTo>
                            <a:pt x="28" y="56"/>
                          </a:lnTo>
                          <a:cubicBezTo>
                            <a:pt x="21" y="59"/>
                            <a:pt x="18" y="74"/>
                            <a:pt x="17" y="85"/>
                          </a:cubicBezTo>
                          <a:cubicBezTo>
                            <a:pt x="16" y="89"/>
                            <a:pt x="16" y="92"/>
                            <a:pt x="15" y="94"/>
                          </a:cubicBezTo>
                          <a:cubicBezTo>
                            <a:pt x="14" y="101"/>
                            <a:pt x="13" y="107"/>
                            <a:pt x="11" y="109"/>
                          </a:cubicBezTo>
                          <a:lnTo>
                            <a:pt x="11" y="109"/>
                          </a:lnTo>
                          <a:cubicBezTo>
                            <a:pt x="10" y="110"/>
                            <a:pt x="8" y="111"/>
                            <a:pt x="7" y="111"/>
                          </a:cubicBezTo>
                          <a:cubicBezTo>
                            <a:pt x="2" y="113"/>
                            <a:pt x="0" y="114"/>
                            <a:pt x="0" y="117"/>
                          </a:cubicBezTo>
                          <a:cubicBezTo>
                            <a:pt x="0" y="121"/>
                            <a:pt x="2" y="123"/>
                            <a:pt x="7" y="123"/>
                          </a:cubicBezTo>
                          <a:lnTo>
                            <a:pt x="8" y="123"/>
                          </a:lnTo>
                          <a:lnTo>
                            <a:pt x="8" y="124"/>
                          </a:lnTo>
                          <a:cubicBezTo>
                            <a:pt x="9" y="131"/>
                            <a:pt x="12" y="135"/>
                            <a:pt x="16" y="136"/>
                          </a:cubicBezTo>
                          <a:cubicBezTo>
                            <a:pt x="17" y="136"/>
                            <a:pt x="18" y="136"/>
                            <a:pt x="19" y="136"/>
                          </a:cubicBezTo>
                          <a:cubicBezTo>
                            <a:pt x="22" y="136"/>
                            <a:pt x="25" y="136"/>
                            <a:pt x="26" y="139"/>
                          </a:cubicBezTo>
                          <a:cubicBezTo>
                            <a:pt x="27" y="141"/>
                            <a:pt x="27" y="141"/>
                            <a:pt x="28" y="142"/>
                          </a:cubicBezTo>
                          <a:cubicBezTo>
                            <a:pt x="28" y="142"/>
                            <a:pt x="28" y="142"/>
                            <a:pt x="28" y="142"/>
                          </a:cubicBezTo>
                          <a:cubicBezTo>
                            <a:pt x="29" y="142"/>
                            <a:pt x="31" y="142"/>
                            <a:pt x="34" y="144"/>
                          </a:cubicBezTo>
                          <a:cubicBezTo>
                            <a:pt x="36" y="145"/>
                            <a:pt x="36" y="147"/>
                            <a:pt x="35" y="150"/>
                          </a:cubicBezTo>
                          <a:cubicBezTo>
                            <a:pt x="35" y="151"/>
                            <a:pt x="35" y="152"/>
                            <a:pt x="36" y="153"/>
                          </a:cubicBezTo>
                          <a:cubicBezTo>
                            <a:pt x="36" y="153"/>
                            <a:pt x="37" y="154"/>
                            <a:pt x="39" y="154"/>
                          </a:cubicBezTo>
                          <a:cubicBezTo>
                            <a:pt x="40" y="154"/>
                            <a:pt x="41" y="154"/>
                            <a:pt x="42" y="154"/>
                          </a:cubicBezTo>
                          <a:cubicBezTo>
                            <a:pt x="42" y="155"/>
                            <a:pt x="43" y="155"/>
                            <a:pt x="43" y="155"/>
                          </a:cubicBezTo>
                          <a:cubicBezTo>
                            <a:pt x="43" y="155"/>
                            <a:pt x="43" y="155"/>
                            <a:pt x="44" y="154"/>
                          </a:cubicBezTo>
                          <a:cubicBezTo>
                            <a:pt x="44" y="148"/>
                            <a:pt x="50" y="137"/>
                            <a:pt x="56" y="136"/>
                          </a:cubicBezTo>
                          <a:cubicBezTo>
                            <a:pt x="57" y="135"/>
                            <a:pt x="58" y="135"/>
                            <a:pt x="60" y="136"/>
                          </a:cubicBezTo>
                          <a:cubicBezTo>
                            <a:pt x="61" y="136"/>
                            <a:pt x="63" y="136"/>
                            <a:pt x="64" y="135"/>
                          </a:cubicBezTo>
                          <a:cubicBezTo>
                            <a:pt x="64" y="134"/>
                            <a:pt x="65" y="133"/>
                            <a:pt x="66" y="131"/>
                          </a:cubicBezTo>
                          <a:cubicBezTo>
                            <a:pt x="68" y="127"/>
                            <a:pt x="71" y="122"/>
                            <a:pt x="76" y="122"/>
                          </a:cubicBezTo>
                          <a:cubicBezTo>
                            <a:pt x="78" y="122"/>
                            <a:pt x="80" y="123"/>
                            <a:pt x="81" y="123"/>
                          </a:cubicBezTo>
                          <a:cubicBezTo>
                            <a:pt x="82" y="123"/>
                            <a:pt x="83" y="124"/>
                            <a:pt x="83" y="124"/>
                          </a:cubicBezTo>
                          <a:cubicBezTo>
                            <a:pt x="86" y="124"/>
                            <a:pt x="86" y="122"/>
                            <a:pt x="86" y="119"/>
                          </a:cubicBezTo>
                          <a:cubicBezTo>
                            <a:pt x="87" y="116"/>
                            <a:pt x="88" y="111"/>
                            <a:pt x="94" y="111"/>
                          </a:cubicBezTo>
                          <a:cubicBezTo>
                            <a:pt x="99" y="111"/>
                            <a:pt x="107" y="108"/>
                            <a:pt x="107" y="101"/>
                          </a:cubicBezTo>
                          <a:cubicBezTo>
                            <a:pt x="107" y="100"/>
                            <a:pt x="107" y="99"/>
                            <a:pt x="106" y="98"/>
                          </a:cubicBezTo>
                          <a:cubicBezTo>
                            <a:pt x="105" y="97"/>
                            <a:pt x="104" y="96"/>
                            <a:pt x="104" y="94"/>
                          </a:cubicBezTo>
                          <a:cubicBezTo>
                            <a:pt x="104" y="92"/>
                            <a:pt x="106" y="90"/>
                            <a:pt x="107" y="89"/>
                          </a:cubicBezTo>
                          <a:cubicBezTo>
                            <a:pt x="108" y="87"/>
                            <a:pt x="109" y="86"/>
                            <a:pt x="109" y="85"/>
                          </a:cubicBezTo>
                          <a:cubicBezTo>
                            <a:pt x="109" y="83"/>
                            <a:pt x="108" y="81"/>
                            <a:pt x="107" y="80"/>
                          </a:cubicBezTo>
                          <a:cubicBezTo>
                            <a:pt x="106" y="78"/>
                            <a:pt x="104" y="75"/>
                            <a:pt x="104" y="71"/>
                          </a:cubicBezTo>
                          <a:cubicBezTo>
                            <a:pt x="104" y="64"/>
                            <a:pt x="110" y="63"/>
                            <a:pt x="115" y="61"/>
                          </a:cubicBezTo>
                          <a:cubicBezTo>
                            <a:pt x="118" y="61"/>
                            <a:pt x="120" y="60"/>
                            <a:pt x="121" y="59"/>
                          </a:cubicBezTo>
                          <a:cubicBezTo>
                            <a:pt x="126" y="56"/>
                            <a:pt x="129" y="51"/>
                            <a:pt x="132" y="44"/>
                          </a:cubicBezTo>
                          <a:cubicBezTo>
                            <a:pt x="132" y="43"/>
                            <a:pt x="133" y="42"/>
                            <a:pt x="134" y="41"/>
                          </a:cubicBezTo>
                          <a:cubicBezTo>
                            <a:pt x="139" y="32"/>
                            <a:pt x="144" y="22"/>
                            <a:pt x="148" y="12"/>
                          </a:cubicBezTo>
                          <a:cubicBezTo>
                            <a:pt x="146" y="13"/>
                            <a:pt x="144" y="13"/>
                            <a:pt x="142" y="1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0" name="Freeform 1223">
                      <a:extLst>
                        <a:ext uri="{FF2B5EF4-FFF2-40B4-BE49-F238E27FC236}">
                          <a16:creationId xmlns:a16="http://schemas.microsoft.com/office/drawing/2014/main" id="{F6D3BD2A-E538-1B9B-BC8D-0B1863BEF4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491534"/>
                      <a:ext cx="30071" cy="48866"/>
                    </a:xfrm>
                    <a:custGeom>
                      <a:avLst/>
                      <a:gdLst>
                        <a:gd name="T0" fmla="*/ 70 w 70"/>
                        <a:gd name="T1" fmla="*/ 20 h 114"/>
                        <a:gd name="T2" fmla="*/ 68 w 70"/>
                        <a:gd name="T3" fmla="*/ 13 h 114"/>
                        <a:gd name="T4" fmla="*/ 65 w 70"/>
                        <a:gd name="T5" fmla="*/ 4 h 114"/>
                        <a:gd name="T6" fmla="*/ 65 w 70"/>
                        <a:gd name="T7" fmla="*/ 0 h 114"/>
                        <a:gd name="T8" fmla="*/ 53 w 70"/>
                        <a:gd name="T9" fmla="*/ 0 h 114"/>
                        <a:gd name="T10" fmla="*/ 46 w 70"/>
                        <a:gd name="T11" fmla="*/ 9 h 114"/>
                        <a:gd name="T12" fmla="*/ 40 w 70"/>
                        <a:gd name="T13" fmla="*/ 14 h 114"/>
                        <a:gd name="T14" fmla="*/ 38 w 70"/>
                        <a:gd name="T15" fmla="*/ 18 h 114"/>
                        <a:gd name="T16" fmla="*/ 35 w 70"/>
                        <a:gd name="T17" fmla="*/ 24 h 114"/>
                        <a:gd name="T18" fmla="*/ 31 w 70"/>
                        <a:gd name="T19" fmla="*/ 25 h 114"/>
                        <a:gd name="T20" fmla="*/ 29 w 70"/>
                        <a:gd name="T21" fmla="*/ 25 h 114"/>
                        <a:gd name="T22" fmla="*/ 27 w 70"/>
                        <a:gd name="T23" fmla="*/ 25 h 114"/>
                        <a:gd name="T24" fmla="*/ 23 w 70"/>
                        <a:gd name="T25" fmla="*/ 26 h 114"/>
                        <a:gd name="T26" fmla="*/ 22 w 70"/>
                        <a:gd name="T27" fmla="*/ 31 h 114"/>
                        <a:gd name="T28" fmla="*/ 23 w 70"/>
                        <a:gd name="T29" fmla="*/ 38 h 114"/>
                        <a:gd name="T30" fmla="*/ 23 w 70"/>
                        <a:gd name="T31" fmla="*/ 38 h 114"/>
                        <a:gd name="T32" fmla="*/ 23 w 70"/>
                        <a:gd name="T33" fmla="*/ 38 h 114"/>
                        <a:gd name="T34" fmla="*/ 13 w 70"/>
                        <a:gd name="T35" fmla="*/ 42 h 114"/>
                        <a:gd name="T36" fmla="*/ 8 w 70"/>
                        <a:gd name="T37" fmla="*/ 54 h 114"/>
                        <a:gd name="T38" fmla="*/ 5 w 70"/>
                        <a:gd name="T39" fmla="*/ 62 h 114"/>
                        <a:gd name="T40" fmla="*/ 2 w 70"/>
                        <a:gd name="T41" fmla="*/ 65 h 114"/>
                        <a:gd name="T42" fmla="*/ 0 w 70"/>
                        <a:gd name="T43" fmla="*/ 70 h 114"/>
                        <a:gd name="T44" fmla="*/ 3 w 70"/>
                        <a:gd name="T45" fmla="*/ 77 h 114"/>
                        <a:gd name="T46" fmla="*/ 7 w 70"/>
                        <a:gd name="T47" fmla="*/ 84 h 114"/>
                        <a:gd name="T48" fmla="*/ 3 w 70"/>
                        <a:gd name="T49" fmla="*/ 89 h 114"/>
                        <a:gd name="T50" fmla="*/ 1 w 70"/>
                        <a:gd name="T51" fmla="*/ 92 h 114"/>
                        <a:gd name="T52" fmla="*/ 5 w 70"/>
                        <a:gd name="T53" fmla="*/ 95 h 114"/>
                        <a:gd name="T54" fmla="*/ 14 w 70"/>
                        <a:gd name="T55" fmla="*/ 101 h 114"/>
                        <a:gd name="T56" fmla="*/ 15 w 70"/>
                        <a:gd name="T57" fmla="*/ 106 h 114"/>
                        <a:gd name="T58" fmla="*/ 17 w 70"/>
                        <a:gd name="T59" fmla="*/ 113 h 114"/>
                        <a:gd name="T60" fmla="*/ 18 w 70"/>
                        <a:gd name="T61" fmla="*/ 112 h 114"/>
                        <a:gd name="T62" fmla="*/ 21 w 70"/>
                        <a:gd name="T63" fmla="*/ 110 h 114"/>
                        <a:gd name="T64" fmla="*/ 24 w 70"/>
                        <a:gd name="T65" fmla="*/ 112 h 114"/>
                        <a:gd name="T66" fmla="*/ 26 w 70"/>
                        <a:gd name="T67" fmla="*/ 114 h 114"/>
                        <a:gd name="T68" fmla="*/ 40 w 70"/>
                        <a:gd name="T69" fmla="*/ 103 h 114"/>
                        <a:gd name="T70" fmla="*/ 40 w 70"/>
                        <a:gd name="T71" fmla="*/ 97 h 114"/>
                        <a:gd name="T72" fmla="*/ 41 w 70"/>
                        <a:gd name="T73" fmla="*/ 91 h 114"/>
                        <a:gd name="T74" fmla="*/ 42 w 70"/>
                        <a:gd name="T75" fmla="*/ 85 h 114"/>
                        <a:gd name="T76" fmla="*/ 42 w 70"/>
                        <a:gd name="T77" fmla="*/ 84 h 114"/>
                        <a:gd name="T78" fmla="*/ 43 w 70"/>
                        <a:gd name="T79" fmla="*/ 84 h 114"/>
                        <a:gd name="T80" fmla="*/ 45 w 70"/>
                        <a:gd name="T81" fmla="*/ 84 h 114"/>
                        <a:gd name="T82" fmla="*/ 47 w 70"/>
                        <a:gd name="T83" fmla="*/ 84 h 114"/>
                        <a:gd name="T84" fmla="*/ 47 w 70"/>
                        <a:gd name="T85" fmla="*/ 80 h 114"/>
                        <a:gd name="T86" fmla="*/ 56 w 70"/>
                        <a:gd name="T87" fmla="*/ 68 h 114"/>
                        <a:gd name="T88" fmla="*/ 64 w 70"/>
                        <a:gd name="T89" fmla="*/ 57 h 114"/>
                        <a:gd name="T90" fmla="*/ 63 w 70"/>
                        <a:gd name="T91" fmla="*/ 54 h 114"/>
                        <a:gd name="T92" fmla="*/ 61 w 70"/>
                        <a:gd name="T93" fmla="*/ 48 h 114"/>
                        <a:gd name="T94" fmla="*/ 68 w 70"/>
                        <a:gd name="T95" fmla="*/ 38 h 114"/>
                        <a:gd name="T96" fmla="*/ 68 w 70"/>
                        <a:gd name="T97" fmla="*/ 32 h 114"/>
                        <a:gd name="T98" fmla="*/ 69 w 70"/>
                        <a:gd name="T99" fmla="*/ 26 h 114"/>
                        <a:gd name="T100" fmla="*/ 70 w 70"/>
                        <a:gd name="T101" fmla="*/ 20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70" h="114">
                          <a:moveTo>
                            <a:pt x="70" y="20"/>
                          </a:moveTo>
                          <a:cubicBezTo>
                            <a:pt x="70" y="17"/>
                            <a:pt x="69" y="15"/>
                            <a:pt x="68" y="13"/>
                          </a:cubicBezTo>
                          <a:cubicBezTo>
                            <a:pt x="67" y="11"/>
                            <a:pt x="65" y="9"/>
                            <a:pt x="65" y="4"/>
                          </a:cubicBezTo>
                          <a:cubicBezTo>
                            <a:pt x="65" y="2"/>
                            <a:pt x="65" y="1"/>
                            <a:pt x="65" y="0"/>
                          </a:cubicBezTo>
                          <a:lnTo>
                            <a:pt x="53" y="0"/>
                          </a:lnTo>
                          <a:cubicBezTo>
                            <a:pt x="51" y="4"/>
                            <a:pt x="48" y="6"/>
                            <a:pt x="46" y="9"/>
                          </a:cubicBezTo>
                          <a:cubicBezTo>
                            <a:pt x="44" y="10"/>
                            <a:pt x="42" y="11"/>
                            <a:pt x="40" y="14"/>
                          </a:cubicBezTo>
                          <a:cubicBezTo>
                            <a:pt x="39" y="15"/>
                            <a:pt x="39" y="16"/>
                            <a:pt x="38" y="18"/>
                          </a:cubicBezTo>
                          <a:cubicBezTo>
                            <a:pt x="37" y="20"/>
                            <a:pt x="37" y="22"/>
                            <a:pt x="35" y="24"/>
                          </a:cubicBezTo>
                          <a:cubicBezTo>
                            <a:pt x="33" y="25"/>
                            <a:pt x="32" y="25"/>
                            <a:pt x="31" y="25"/>
                          </a:cubicBezTo>
                          <a:cubicBezTo>
                            <a:pt x="30" y="25"/>
                            <a:pt x="29" y="25"/>
                            <a:pt x="29" y="25"/>
                          </a:cubicBezTo>
                          <a:cubicBezTo>
                            <a:pt x="28" y="25"/>
                            <a:pt x="27" y="25"/>
                            <a:pt x="27" y="25"/>
                          </a:cubicBezTo>
                          <a:cubicBezTo>
                            <a:pt x="25" y="25"/>
                            <a:pt x="23" y="25"/>
                            <a:pt x="23" y="26"/>
                          </a:cubicBezTo>
                          <a:cubicBezTo>
                            <a:pt x="21" y="27"/>
                            <a:pt x="21" y="29"/>
                            <a:pt x="22" y="31"/>
                          </a:cubicBezTo>
                          <a:cubicBezTo>
                            <a:pt x="23" y="33"/>
                            <a:pt x="23" y="35"/>
                            <a:pt x="23" y="38"/>
                          </a:cubicBezTo>
                          <a:lnTo>
                            <a:pt x="23" y="38"/>
                          </a:lnTo>
                          <a:lnTo>
                            <a:pt x="23" y="38"/>
                          </a:lnTo>
                          <a:cubicBezTo>
                            <a:pt x="22" y="39"/>
                            <a:pt x="17" y="41"/>
                            <a:pt x="13" y="42"/>
                          </a:cubicBezTo>
                          <a:cubicBezTo>
                            <a:pt x="10" y="45"/>
                            <a:pt x="9" y="50"/>
                            <a:pt x="8" y="54"/>
                          </a:cubicBezTo>
                          <a:cubicBezTo>
                            <a:pt x="7" y="57"/>
                            <a:pt x="6" y="60"/>
                            <a:pt x="5" y="62"/>
                          </a:cubicBezTo>
                          <a:cubicBezTo>
                            <a:pt x="4" y="64"/>
                            <a:pt x="3" y="65"/>
                            <a:pt x="2" y="65"/>
                          </a:cubicBezTo>
                          <a:cubicBezTo>
                            <a:pt x="1" y="67"/>
                            <a:pt x="0" y="67"/>
                            <a:pt x="0" y="70"/>
                          </a:cubicBezTo>
                          <a:cubicBezTo>
                            <a:pt x="0" y="73"/>
                            <a:pt x="1" y="75"/>
                            <a:pt x="3" y="77"/>
                          </a:cubicBezTo>
                          <a:cubicBezTo>
                            <a:pt x="5" y="79"/>
                            <a:pt x="7" y="81"/>
                            <a:pt x="7" y="84"/>
                          </a:cubicBezTo>
                          <a:cubicBezTo>
                            <a:pt x="7" y="86"/>
                            <a:pt x="5" y="88"/>
                            <a:pt x="3" y="89"/>
                          </a:cubicBezTo>
                          <a:cubicBezTo>
                            <a:pt x="2" y="90"/>
                            <a:pt x="1" y="91"/>
                            <a:pt x="1" y="92"/>
                          </a:cubicBezTo>
                          <a:cubicBezTo>
                            <a:pt x="2" y="93"/>
                            <a:pt x="4" y="94"/>
                            <a:pt x="5" y="95"/>
                          </a:cubicBezTo>
                          <a:cubicBezTo>
                            <a:pt x="10" y="97"/>
                            <a:pt x="13" y="99"/>
                            <a:pt x="14" y="101"/>
                          </a:cubicBezTo>
                          <a:cubicBezTo>
                            <a:pt x="14" y="102"/>
                            <a:pt x="14" y="104"/>
                            <a:pt x="15" y="106"/>
                          </a:cubicBezTo>
                          <a:cubicBezTo>
                            <a:pt x="15" y="111"/>
                            <a:pt x="15" y="113"/>
                            <a:pt x="17" y="113"/>
                          </a:cubicBezTo>
                          <a:cubicBezTo>
                            <a:pt x="18" y="113"/>
                            <a:pt x="18" y="112"/>
                            <a:pt x="18" y="112"/>
                          </a:cubicBezTo>
                          <a:cubicBezTo>
                            <a:pt x="19" y="111"/>
                            <a:pt x="20" y="110"/>
                            <a:pt x="21" y="110"/>
                          </a:cubicBezTo>
                          <a:cubicBezTo>
                            <a:pt x="22" y="110"/>
                            <a:pt x="23" y="111"/>
                            <a:pt x="24" y="112"/>
                          </a:cubicBezTo>
                          <a:cubicBezTo>
                            <a:pt x="25" y="113"/>
                            <a:pt x="25" y="114"/>
                            <a:pt x="26" y="114"/>
                          </a:cubicBezTo>
                          <a:cubicBezTo>
                            <a:pt x="30" y="114"/>
                            <a:pt x="40" y="106"/>
                            <a:pt x="40" y="103"/>
                          </a:cubicBezTo>
                          <a:lnTo>
                            <a:pt x="40" y="97"/>
                          </a:lnTo>
                          <a:cubicBezTo>
                            <a:pt x="40" y="95"/>
                            <a:pt x="40" y="93"/>
                            <a:pt x="41" y="91"/>
                          </a:cubicBezTo>
                          <a:cubicBezTo>
                            <a:pt x="41" y="89"/>
                            <a:pt x="42" y="87"/>
                            <a:pt x="42" y="85"/>
                          </a:cubicBezTo>
                          <a:lnTo>
                            <a:pt x="42" y="84"/>
                          </a:lnTo>
                          <a:lnTo>
                            <a:pt x="43" y="84"/>
                          </a:lnTo>
                          <a:cubicBezTo>
                            <a:pt x="44" y="84"/>
                            <a:pt x="44" y="84"/>
                            <a:pt x="45" y="84"/>
                          </a:cubicBezTo>
                          <a:cubicBezTo>
                            <a:pt x="45" y="84"/>
                            <a:pt x="46" y="84"/>
                            <a:pt x="47" y="84"/>
                          </a:cubicBezTo>
                          <a:lnTo>
                            <a:pt x="47" y="80"/>
                          </a:lnTo>
                          <a:cubicBezTo>
                            <a:pt x="47" y="76"/>
                            <a:pt x="51" y="72"/>
                            <a:pt x="56" y="68"/>
                          </a:cubicBezTo>
                          <a:cubicBezTo>
                            <a:pt x="60" y="64"/>
                            <a:pt x="64" y="61"/>
                            <a:pt x="64" y="57"/>
                          </a:cubicBezTo>
                          <a:cubicBezTo>
                            <a:pt x="64" y="56"/>
                            <a:pt x="64" y="55"/>
                            <a:pt x="63" y="54"/>
                          </a:cubicBezTo>
                          <a:cubicBezTo>
                            <a:pt x="62" y="52"/>
                            <a:pt x="61" y="51"/>
                            <a:pt x="61" y="48"/>
                          </a:cubicBezTo>
                          <a:cubicBezTo>
                            <a:pt x="61" y="42"/>
                            <a:pt x="63" y="38"/>
                            <a:pt x="68" y="38"/>
                          </a:cubicBezTo>
                          <a:cubicBezTo>
                            <a:pt x="68" y="36"/>
                            <a:pt x="68" y="34"/>
                            <a:pt x="68" y="32"/>
                          </a:cubicBezTo>
                          <a:cubicBezTo>
                            <a:pt x="68" y="29"/>
                            <a:pt x="69" y="27"/>
                            <a:pt x="69" y="26"/>
                          </a:cubicBezTo>
                          <a:cubicBezTo>
                            <a:pt x="70" y="24"/>
                            <a:pt x="70" y="22"/>
                            <a:pt x="70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1" name="Freeform 1224">
                      <a:extLst>
                        <a:ext uri="{FF2B5EF4-FFF2-40B4-BE49-F238E27FC236}">
                          <a16:creationId xmlns:a16="http://schemas.microsoft.com/office/drawing/2014/main" id="{EBA3ECE0-5F10-5604-F8E6-B10E1233FF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506570"/>
                      <a:ext cx="43228" cy="33830"/>
                    </a:xfrm>
                    <a:custGeom>
                      <a:avLst/>
                      <a:gdLst>
                        <a:gd name="T0" fmla="*/ 0 w 100"/>
                        <a:gd name="T1" fmla="*/ 43 h 76"/>
                        <a:gd name="T2" fmla="*/ 0 w 100"/>
                        <a:gd name="T3" fmla="*/ 47 h 76"/>
                        <a:gd name="T4" fmla="*/ 4 w 100"/>
                        <a:gd name="T5" fmla="*/ 52 h 76"/>
                        <a:gd name="T6" fmla="*/ 6 w 100"/>
                        <a:gd name="T7" fmla="*/ 54 h 76"/>
                        <a:gd name="T8" fmla="*/ 20 w 100"/>
                        <a:gd name="T9" fmla="*/ 57 h 76"/>
                        <a:gd name="T10" fmla="*/ 32 w 100"/>
                        <a:gd name="T11" fmla="*/ 59 h 76"/>
                        <a:gd name="T12" fmla="*/ 36 w 100"/>
                        <a:gd name="T13" fmla="*/ 62 h 76"/>
                        <a:gd name="T14" fmla="*/ 39 w 100"/>
                        <a:gd name="T15" fmla="*/ 65 h 76"/>
                        <a:gd name="T16" fmla="*/ 51 w 100"/>
                        <a:gd name="T17" fmla="*/ 60 h 76"/>
                        <a:gd name="T18" fmla="*/ 60 w 100"/>
                        <a:gd name="T19" fmla="*/ 57 h 76"/>
                        <a:gd name="T20" fmla="*/ 68 w 100"/>
                        <a:gd name="T21" fmla="*/ 65 h 76"/>
                        <a:gd name="T22" fmla="*/ 71 w 100"/>
                        <a:gd name="T23" fmla="*/ 68 h 76"/>
                        <a:gd name="T24" fmla="*/ 73 w 100"/>
                        <a:gd name="T25" fmla="*/ 67 h 76"/>
                        <a:gd name="T26" fmla="*/ 76 w 100"/>
                        <a:gd name="T27" fmla="*/ 66 h 76"/>
                        <a:gd name="T28" fmla="*/ 77 w 100"/>
                        <a:gd name="T29" fmla="*/ 66 h 76"/>
                        <a:gd name="T30" fmla="*/ 77 w 100"/>
                        <a:gd name="T31" fmla="*/ 67 h 76"/>
                        <a:gd name="T32" fmla="*/ 81 w 100"/>
                        <a:gd name="T33" fmla="*/ 72 h 76"/>
                        <a:gd name="T34" fmla="*/ 82 w 100"/>
                        <a:gd name="T35" fmla="*/ 71 h 76"/>
                        <a:gd name="T36" fmla="*/ 85 w 100"/>
                        <a:gd name="T37" fmla="*/ 69 h 76"/>
                        <a:gd name="T38" fmla="*/ 91 w 100"/>
                        <a:gd name="T39" fmla="*/ 72 h 76"/>
                        <a:gd name="T40" fmla="*/ 98 w 100"/>
                        <a:gd name="T41" fmla="*/ 76 h 76"/>
                        <a:gd name="T42" fmla="*/ 98 w 100"/>
                        <a:gd name="T43" fmla="*/ 74 h 76"/>
                        <a:gd name="T44" fmla="*/ 98 w 100"/>
                        <a:gd name="T45" fmla="*/ 63 h 76"/>
                        <a:gd name="T46" fmla="*/ 96 w 100"/>
                        <a:gd name="T47" fmla="*/ 63 h 76"/>
                        <a:gd name="T48" fmla="*/ 90 w 100"/>
                        <a:gd name="T49" fmla="*/ 59 h 76"/>
                        <a:gd name="T50" fmla="*/ 91 w 100"/>
                        <a:gd name="T51" fmla="*/ 53 h 76"/>
                        <a:gd name="T52" fmla="*/ 93 w 100"/>
                        <a:gd name="T53" fmla="*/ 47 h 76"/>
                        <a:gd name="T54" fmla="*/ 84 w 100"/>
                        <a:gd name="T55" fmla="*/ 35 h 76"/>
                        <a:gd name="T56" fmla="*/ 83 w 100"/>
                        <a:gd name="T57" fmla="*/ 29 h 76"/>
                        <a:gd name="T58" fmla="*/ 79 w 100"/>
                        <a:gd name="T59" fmla="*/ 21 h 76"/>
                        <a:gd name="T60" fmla="*/ 79 w 100"/>
                        <a:gd name="T61" fmla="*/ 21 h 76"/>
                        <a:gd name="T62" fmla="*/ 79 w 100"/>
                        <a:gd name="T63" fmla="*/ 21 h 76"/>
                        <a:gd name="T64" fmla="*/ 78 w 100"/>
                        <a:gd name="T65" fmla="*/ 21 h 76"/>
                        <a:gd name="T66" fmla="*/ 75 w 100"/>
                        <a:gd name="T67" fmla="*/ 21 h 76"/>
                        <a:gd name="T68" fmla="*/ 69 w 100"/>
                        <a:gd name="T69" fmla="*/ 13 h 76"/>
                        <a:gd name="T70" fmla="*/ 63 w 100"/>
                        <a:gd name="T71" fmla="*/ 6 h 76"/>
                        <a:gd name="T72" fmla="*/ 61 w 100"/>
                        <a:gd name="T73" fmla="*/ 7 h 76"/>
                        <a:gd name="T74" fmla="*/ 57 w 100"/>
                        <a:gd name="T75" fmla="*/ 9 h 76"/>
                        <a:gd name="T76" fmla="*/ 51 w 100"/>
                        <a:gd name="T77" fmla="*/ 6 h 76"/>
                        <a:gd name="T78" fmla="*/ 49 w 100"/>
                        <a:gd name="T79" fmla="*/ 5 h 76"/>
                        <a:gd name="T80" fmla="*/ 42 w 100"/>
                        <a:gd name="T81" fmla="*/ 4 h 76"/>
                        <a:gd name="T82" fmla="*/ 35 w 100"/>
                        <a:gd name="T83" fmla="*/ 4 h 76"/>
                        <a:gd name="T84" fmla="*/ 33 w 100"/>
                        <a:gd name="T85" fmla="*/ 2 h 76"/>
                        <a:gd name="T86" fmla="*/ 30 w 100"/>
                        <a:gd name="T87" fmla="*/ 0 h 76"/>
                        <a:gd name="T88" fmla="*/ 29 w 100"/>
                        <a:gd name="T89" fmla="*/ 2 h 76"/>
                        <a:gd name="T90" fmla="*/ 24 w 100"/>
                        <a:gd name="T91" fmla="*/ 5 h 76"/>
                        <a:gd name="T92" fmla="*/ 21 w 100"/>
                        <a:gd name="T93" fmla="*/ 3 h 76"/>
                        <a:gd name="T94" fmla="*/ 14 w 100"/>
                        <a:gd name="T95" fmla="*/ 11 h 76"/>
                        <a:gd name="T96" fmla="*/ 16 w 100"/>
                        <a:gd name="T97" fmla="*/ 16 h 76"/>
                        <a:gd name="T98" fmla="*/ 17 w 100"/>
                        <a:gd name="T99" fmla="*/ 20 h 76"/>
                        <a:gd name="T100" fmla="*/ 8 w 100"/>
                        <a:gd name="T101" fmla="*/ 33 h 76"/>
                        <a:gd name="T102" fmla="*/ 0 w 100"/>
                        <a:gd name="T103" fmla="*/ 43 h 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0" y="43"/>
                          </a:moveTo>
                          <a:lnTo>
                            <a:pt x="0" y="47"/>
                          </a:lnTo>
                          <a:cubicBezTo>
                            <a:pt x="3" y="48"/>
                            <a:pt x="4" y="50"/>
                            <a:pt x="4" y="52"/>
                          </a:cubicBezTo>
                          <a:cubicBezTo>
                            <a:pt x="5" y="53"/>
                            <a:pt x="6" y="54"/>
                            <a:pt x="6" y="54"/>
                          </a:cubicBezTo>
                          <a:cubicBezTo>
                            <a:pt x="12" y="56"/>
                            <a:pt x="16" y="56"/>
                            <a:pt x="20" y="57"/>
                          </a:cubicBezTo>
                          <a:cubicBezTo>
                            <a:pt x="24" y="57"/>
                            <a:pt x="27" y="57"/>
                            <a:pt x="32" y="59"/>
                          </a:cubicBezTo>
                          <a:cubicBezTo>
                            <a:pt x="34" y="60"/>
                            <a:pt x="35" y="61"/>
                            <a:pt x="36" y="62"/>
                          </a:cubicBezTo>
                          <a:cubicBezTo>
                            <a:pt x="37" y="64"/>
                            <a:pt x="38" y="65"/>
                            <a:pt x="39" y="65"/>
                          </a:cubicBezTo>
                          <a:cubicBezTo>
                            <a:pt x="44" y="65"/>
                            <a:pt x="48" y="62"/>
                            <a:pt x="51" y="60"/>
                          </a:cubicBezTo>
                          <a:cubicBezTo>
                            <a:pt x="54" y="58"/>
                            <a:pt x="57" y="57"/>
                            <a:pt x="60" y="57"/>
                          </a:cubicBezTo>
                          <a:cubicBezTo>
                            <a:pt x="66" y="57"/>
                            <a:pt x="68" y="62"/>
                            <a:pt x="68" y="65"/>
                          </a:cubicBezTo>
                          <a:cubicBezTo>
                            <a:pt x="69" y="67"/>
                            <a:pt x="70" y="68"/>
                            <a:pt x="71" y="68"/>
                          </a:cubicBezTo>
                          <a:cubicBezTo>
                            <a:pt x="71" y="68"/>
                            <a:pt x="72" y="68"/>
                            <a:pt x="73" y="67"/>
                          </a:cubicBezTo>
                          <a:cubicBezTo>
                            <a:pt x="74" y="67"/>
                            <a:pt x="75" y="66"/>
                            <a:pt x="76" y="66"/>
                          </a:cubicBezTo>
                          <a:lnTo>
                            <a:pt x="77" y="66"/>
                          </a:lnTo>
                          <a:lnTo>
                            <a:pt x="77" y="67"/>
                          </a:lnTo>
                          <a:cubicBezTo>
                            <a:pt x="78" y="68"/>
                            <a:pt x="79" y="72"/>
                            <a:pt x="81" y="72"/>
                          </a:cubicBezTo>
                          <a:cubicBezTo>
                            <a:pt x="81" y="72"/>
                            <a:pt x="82" y="71"/>
                            <a:pt x="82" y="71"/>
                          </a:cubicBezTo>
                          <a:cubicBezTo>
                            <a:pt x="83" y="70"/>
                            <a:pt x="84" y="69"/>
                            <a:pt x="85" y="69"/>
                          </a:cubicBezTo>
                          <a:cubicBezTo>
                            <a:pt x="87" y="69"/>
                            <a:pt x="89" y="71"/>
                            <a:pt x="91" y="72"/>
                          </a:cubicBezTo>
                          <a:cubicBezTo>
                            <a:pt x="93" y="74"/>
                            <a:pt x="95" y="75"/>
                            <a:pt x="98" y="76"/>
                          </a:cubicBezTo>
                          <a:cubicBezTo>
                            <a:pt x="98" y="75"/>
                            <a:pt x="98" y="74"/>
                            <a:pt x="98" y="74"/>
                          </a:cubicBezTo>
                          <a:cubicBezTo>
                            <a:pt x="99" y="70"/>
                            <a:pt x="100" y="66"/>
                            <a:pt x="98" y="63"/>
                          </a:cubicBezTo>
                          <a:cubicBezTo>
                            <a:pt x="98" y="63"/>
                            <a:pt x="97" y="63"/>
                            <a:pt x="96" y="63"/>
                          </a:cubicBezTo>
                          <a:cubicBezTo>
                            <a:pt x="93" y="62"/>
                            <a:pt x="90" y="61"/>
                            <a:pt x="90" y="59"/>
                          </a:cubicBezTo>
                          <a:cubicBezTo>
                            <a:pt x="90" y="57"/>
                            <a:pt x="91" y="55"/>
                            <a:pt x="91" y="53"/>
                          </a:cubicBezTo>
                          <a:cubicBezTo>
                            <a:pt x="92" y="52"/>
                            <a:pt x="93" y="50"/>
                            <a:pt x="93" y="47"/>
                          </a:cubicBezTo>
                          <a:cubicBezTo>
                            <a:pt x="89" y="44"/>
                            <a:pt x="86" y="41"/>
                            <a:pt x="84" y="35"/>
                          </a:cubicBezTo>
                          <a:cubicBezTo>
                            <a:pt x="84" y="33"/>
                            <a:pt x="83" y="31"/>
                            <a:pt x="83" y="29"/>
                          </a:cubicBezTo>
                          <a:cubicBezTo>
                            <a:pt x="82" y="24"/>
                            <a:pt x="81" y="21"/>
                            <a:pt x="79" y="21"/>
                          </a:cubicBezTo>
                          <a:lnTo>
                            <a:pt x="79" y="21"/>
                          </a:lnTo>
                          <a:lnTo>
                            <a:pt x="79" y="21"/>
                          </a:lnTo>
                          <a:cubicBezTo>
                            <a:pt x="78" y="21"/>
                            <a:pt x="78" y="21"/>
                            <a:pt x="78" y="21"/>
                          </a:cubicBezTo>
                          <a:cubicBezTo>
                            <a:pt x="77" y="21"/>
                            <a:pt x="77" y="21"/>
                            <a:pt x="75" y="21"/>
                          </a:cubicBezTo>
                          <a:cubicBezTo>
                            <a:pt x="70" y="21"/>
                            <a:pt x="70" y="17"/>
                            <a:pt x="69" y="13"/>
                          </a:cubicBezTo>
                          <a:cubicBezTo>
                            <a:pt x="68" y="9"/>
                            <a:pt x="67" y="6"/>
                            <a:pt x="63" y="6"/>
                          </a:cubicBezTo>
                          <a:cubicBezTo>
                            <a:pt x="62" y="6"/>
                            <a:pt x="62" y="7"/>
                            <a:pt x="61" y="7"/>
                          </a:cubicBezTo>
                          <a:cubicBezTo>
                            <a:pt x="60" y="8"/>
                            <a:pt x="59" y="9"/>
                            <a:pt x="57" y="9"/>
                          </a:cubicBezTo>
                          <a:cubicBezTo>
                            <a:pt x="54" y="9"/>
                            <a:pt x="53" y="7"/>
                            <a:pt x="51" y="6"/>
                          </a:cubicBezTo>
                          <a:cubicBezTo>
                            <a:pt x="50" y="5"/>
                            <a:pt x="50" y="5"/>
                            <a:pt x="49" y="5"/>
                          </a:cubicBezTo>
                          <a:cubicBezTo>
                            <a:pt x="47" y="4"/>
                            <a:pt x="45" y="4"/>
                            <a:pt x="42" y="4"/>
                          </a:cubicBezTo>
                          <a:cubicBezTo>
                            <a:pt x="40" y="4"/>
                            <a:pt x="37" y="5"/>
                            <a:pt x="35" y="4"/>
                          </a:cubicBezTo>
                          <a:cubicBezTo>
                            <a:pt x="34" y="3"/>
                            <a:pt x="33" y="2"/>
                            <a:pt x="33" y="2"/>
                          </a:cubicBezTo>
                          <a:cubicBezTo>
                            <a:pt x="33" y="1"/>
                            <a:pt x="32" y="0"/>
                            <a:pt x="30" y="0"/>
                          </a:cubicBezTo>
                          <a:cubicBezTo>
                            <a:pt x="30" y="0"/>
                            <a:pt x="29" y="1"/>
                            <a:pt x="29" y="2"/>
                          </a:cubicBezTo>
                          <a:cubicBezTo>
                            <a:pt x="28" y="3"/>
                            <a:pt x="26" y="5"/>
                            <a:pt x="24" y="5"/>
                          </a:cubicBezTo>
                          <a:cubicBezTo>
                            <a:pt x="23" y="5"/>
                            <a:pt x="22" y="4"/>
                            <a:pt x="21" y="3"/>
                          </a:cubicBezTo>
                          <a:cubicBezTo>
                            <a:pt x="17" y="3"/>
                            <a:pt x="14" y="5"/>
                            <a:pt x="14" y="11"/>
                          </a:cubicBezTo>
                          <a:cubicBezTo>
                            <a:pt x="14" y="13"/>
                            <a:pt x="15" y="14"/>
                            <a:pt x="16" y="16"/>
                          </a:cubicBezTo>
                          <a:cubicBezTo>
                            <a:pt x="17" y="17"/>
                            <a:pt x="17" y="18"/>
                            <a:pt x="17" y="20"/>
                          </a:cubicBezTo>
                          <a:cubicBezTo>
                            <a:pt x="17" y="25"/>
                            <a:pt x="13" y="29"/>
                            <a:pt x="8" y="33"/>
                          </a:cubicBezTo>
                          <a:cubicBezTo>
                            <a:pt x="4" y="36"/>
                            <a:pt x="0" y="40"/>
                            <a:pt x="0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2" name="Freeform 1225">
                      <a:extLst>
                        <a:ext uri="{FF2B5EF4-FFF2-40B4-BE49-F238E27FC236}">
                          <a16:creationId xmlns:a16="http://schemas.microsoft.com/office/drawing/2014/main" id="{6A442590-1EE8-F661-F6A1-8607E02873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3049" y="4512209"/>
                      <a:ext cx="78937" cy="65782"/>
                    </a:xfrm>
                    <a:custGeom>
                      <a:avLst/>
                      <a:gdLst>
                        <a:gd name="T0" fmla="*/ 24 w 185"/>
                        <a:gd name="T1" fmla="*/ 80 h 151"/>
                        <a:gd name="T2" fmla="*/ 27 w 185"/>
                        <a:gd name="T3" fmla="*/ 80 h 151"/>
                        <a:gd name="T4" fmla="*/ 37 w 185"/>
                        <a:gd name="T5" fmla="*/ 85 h 151"/>
                        <a:gd name="T6" fmla="*/ 42 w 185"/>
                        <a:gd name="T7" fmla="*/ 88 h 151"/>
                        <a:gd name="T8" fmla="*/ 57 w 185"/>
                        <a:gd name="T9" fmla="*/ 101 h 151"/>
                        <a:gd name="T10" fmla="*/ 72 w 185"/>
                        <a:gd name="T11" fmla="*/ 113 h 151"/>
                        <a:gd name="T12" fmla="*/ 85 w 185"/>
                        <a:gd name="T13" fmla="*/ 113 h 151"/>
                        <a:gd name="T14" fmla="*/ 92 w 185"/>
                        <a:gd name="T15" fmla="*/ 112 h 151"/>
                        <a:gd name="T16" fmla="*/ 95 w 185"/>
                        <a:gd name="T17" fmla="*/ 108 h 151"/>
                        <a:gd name="T18" fmla="*/ 99 w 185"/>
                        <a:gd name="T19" fmla="*/ 114 h 151"/>
                        <a:gd name="T20" fmla="*/ 114 w 185"/>
                        <a:gd name="T21" fmla="*/ 130 h 151"/>
                        <a:gd name="T22" fmla="*/ 125 w 185"/>
                        <a:gd name="T23" fmla="*/ 140 h 151"/>
                        <a:gd name="T24" fmla="*/ 149 w 185"/>
                        <a:gd name="T25" fmla="*/ 151 h 151"/>
                        <a:gd name="T26" fmla="*/ 185 w 185"/>
                        <a:gd name="T27" fmla="*/ 116 h 151"/>
                        <a:gd name="T28" fmla="*/ 174 w 185"/>
                        <a:gd name="T29" fmla="*/ 106 h 151"/>
                        <a:gd name="T30" fmla="*/ 175 w 185"/>
                        <a:gd name="T31" fmla="*/ 99 h 151"/>
                        <a:gd name="T32" fmla="*/ 172 w 185"/>
                        <a:gd name="T33" fmla="*/ 97 h 151"/>
                        <a:gd name="T34" fmla="*/ 163 w 185"/>
                        <a:gd name="T35" fmla="*/ 102 h 151"/>
                        <a:gd name="T36" fmla="*/ 158 w 185"/>
                        <a:gd name="T37" fmla="*/ 96 h 151"/>
                        <a:gd name="T38" fmla="*/ 149 w 185"/>
                        <a:gd name="T39" fmla="*/ 88 h 151"/>
                        <a:gd name="T40" fmla="*/ 135 w 185"/>
                        <a:gd name="T41" fmla="*/ 87 h 151"/>
                        <a:gd name="T42" fmla="*/ 123 w 185"/>
                        <a:gd name="T43" fmla="*/ 73 h 151"/>
                        <a:gd name="T44" fmla="*/ 111 w 185"/>
                        <a:gd name="T45" fmla="*/ 70 h 151"/>
                        <a:gd name="T46" fmla="*/ 104 w 185"/>
                        <a:gd name="T47" fmla="*/ 59 h 151"/>
                        <a:gd name="T48" fmla="*/ 100 w 185"/>
                        <a:gd name="T49" fmla="*/ 59 h 151"/>
                        <a:gd name="T50" fmla="*/ 88 w 185"/>
                        <a:gd name="T51" fmla="*/ 47 h 151"/>
                        <a:gd name="T52" fmla="*/ 88 w 185"/>
                        <a:gd name="T53" fmla="*/ 12 h 151"/>
                        <a:gd name="T54" fmla="*/ 80 w 185"/>
                        <a:gd name="T55" fmla="*/ 1 h 151"/>
                        <a:gd name="T56" fmla="*/ 70 w 185"/>
                        <a:gd name="T57" fmla="*/ 0 h 151"/>
                        <a:gd name="T58" fmla="*/ 61 w 185"/>
                        <a:gd name="T59" fmla="*/ 7 h 151"/>
                        <a:gd name="T60" fmla="*/ 27 w 185"/>
                        <a:gd name="T61" fmla="*/ 17 h 151"/>
                        <a:gd name="T62" fmla="*/ 27 w 185"/>
                        <a:gd name="T63" fmla="*/ 29 h 151"/>
                        <a:gd name="T64" fmla="*/ 3 w 185"/>
                        <a:gd name="T65" fmla="*/ 35 h 151"/>
                        <a:gd name="T66" fmla="*/ 0 w 185"/>
                        <a:gd name="T67" fmla="*/ 46 h 151"/>
                        <a:gd name="T68" fmla="*/ 8 w 185"/>
                        <a:gd name="T69" fmla="*/ 49 h 151"/>
                        <a:gd name="T70" fmla="*/ 8 w 185"/>
                        <a:gd name="T71" fmla="*/ 65 h 151"/>
                        <a:gd name="T72" fmla="*/ 13 w 185"/>
                        <a:gd name="T73" fmla="*/ 66 h 151"/>
                        <a:gd name="T74" fmla="*/ 21 w 185"/>
                        <a:gd name="T75" fmla="*/ 65 h 151"/>
                        <a:gd name="T76" fmla="*/ 23 w 185"/>
                        <a:gd name="T77" fmla="*/ 78 h 1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5" h="151">
                          <a:moveTo>
                            <a:pt x="23" y="78"/>
                          </a:moveTo>
                          <a:cubicBezTo>
                            <a:pt x="23" y="79"/>
                            <a:pt x="23" y="80"/>
                            <a:pt x="24" y="80"/>
                          </a:cubicBezTo>
                          <a:cubicBezTo>
                            <a:pt x="24" y="80"/>
                            <a:pt x="24" y="80"/>
                            <a:pt x="25" y="80"/>
                          </a:cubicBezTo>
                          <a:cubicBezTo>
                            <a:pt x="25" y="80"/>
                            <a:pt x="26" y="80"/>
                            <a:pt x="27" y="80"/>
                          </a:cubicBezTo>
                          <a:cubicBezTo>
                            <a:pt x="27" y="80"/>
                            <a:pt x="28" y="80"/>
                            <a:pt x="29" y="80"/>
                          </a:cubicBezTo>
                          <a:cubicBezTo>
                            <a:pt x="33" y="80"/>
                            <a:pt x="35" y="82"/>
                            <a:pt x="37" y="85"/>
                          </a:cubicBezTo>
                          <a:cubicBezTo>
                            <a:pt x="38" y="87"/>
                            <a:pt x="40" y="88"/>
                            <a:pt x="42" y="89"/>
                          </a:cubicBezTo>
                          <a:cubicBezTo>
                            <a:pt x="42" y="88"/>
                            <a:pt x="42" y="88"/>
                            <a:pt x="42" y="88"/>
                          </a:cubicBezTo>
                          <a:cubicBezTo>
                            <a:pt x="43" y="87"/>
                            <a:pt x="44" y="85"/>
                            <a:pt x="46" y="85"/>
                          </a:cubicBezTo>
                          <a:cubicBezTo>
                            <a:pt x="53" y="85"/>
                            <a:pt x="55" y="93"/>
                            <a:pt x="57" y="101"/>
                          </a:cubicBezTo>
                          <a:cubicBezTo>
                            <a:pt x="58" y="108"/>
                            <a:pt x="60" y="115"/>
                            <a:pt x="66" y="115"/>
                          </a:cubicBezTo>
                          <a:cubicBezTo>
                            <a:pt x="69" y="115"/>
                            <a:pt x="70" y="114"/>
                            <a:pt x="72" y="113"/>
                          </a:cubicBezTo>
                          <a:cubicBezTo>
                            <a:pt x="74" y="112"/>
                            <a:pt x="76" y="111"/>
                            <a:pt x="79" y="111"/>
                          </a:cubicBezTo>
                          <a:cubicBezTo>
                            <a:pt x="81" y="111"/>
                            <a:pt x="83" y="112"/>
                            <a:pt x="85" y="113"/>
                          </a:cubicBezTo>
                          <a:cubicBezTo>
                            <a:pt x="86" y="114"/>
                            <a:pt x="88" y="115"/>
                            <a:pt x="90" y="115"/>
                          </a:cubicBezTo>
                          <a:cubicBezTo>
                            <a:pt x="91" y="115"/>
                            <a:pt x="91" y="114"/>
                            <a:pt x="92" y="112"/>
                          </a:cubicBezTo>
                          <a:cubicBezTo>
                            <a:pt x="93" y="111"/>
                            <a:pt x="93" y="109"/>
                            <a:pt x="95" y="108"/>
                          </a:cubicBezTo>
                          <a:lnTo>
                            <a:pt x="95" y="108"/>
                          </a:lnTo>
                          <a:lnTo>
                            <a:pt x="96" y="109"/>
                          </a:lnTo>
                          <a:cubicBezTo>
                            <a:pt x="98" y="111"/>
                            <a:pt x="98" y="113"/>
                            <a:pt x="99" y="114"/>
                          </a:cubicBezTo>
                          <a:cubicBezTo>
                            <a:pt x="99" y="116"/>
                            <a:pt x="99" y="117"/>
                            <a:pt x="100" y="118"/>
                          </a:cubicBezTo>
                          <a:cubicBezTo>
                            <a:pt x="104" y="124"/>
                            <a:pt x="109" y="127"/>
                            <a:pt x="114" y="130"/>
                          </a:cubicBezTo>
                          <a:cubicBezTo>
                            <a:pt x="118" y="133"/>
                            <a:pt x="121" y="136"/>
                            <a:pt x="125" y="139"/>
                          </a:cubicBezTo>
                          <a:lnTo>
                            <a:pt x="125" y="140"/>
                          </a:lnTo>
                          <a:cubicBezTo>
                            <a:pt x="128" y="145"/>
                            <a:pt x="137" y="151"/>
                            <a:pt x="146" y="151"/>
                          </a:cubicBezTo>
                          <a:cubicBezTo>
                            <a:pt x="147" y="151"/>
                            <a:pt x="148" y="151"/>
                            <a:pt x="149" y="151"/>
                          </a:cubicBezTo>
                          <a:cubicBezTo>
                            <a:pt x="159" y="148"/>
                            <a:pt x="166" y="139"/>
                            <a:pt x="173" y="130"/>
                          </a:cubicBezTo>
                          <a:cubicBezTo>
                            <a:pt x="177" y="125"/>
                            <a:pt x="181" y="120"/>
                            <a:pt x="185" y="116"/>
                          </a:cubicBezTo>
                          <a:cubicBezTo>
                            <a:pt x="184" y="115"/>
                            <a:pt x="182" y="114"/>
                            <a:pt x="181" y="113"/>
                          </a:cubicBezTo>
                          <a:cubicBezTo>
                            <a:pt x="178" y="112"/>
                            <a:pt x="175" y="110"/>
                            <a:pt x="174" y="106"/>
                          </a:cubicBezTo>
                          <a:cubicBezTo>
                            <a:pt x="174" y="105"/>
                            <a:pt x="175" y="104"/>
                            <a:pt x="175" y="103"/>
                          </a:cubicBezTo>
                          <a:cubicBezTo>
                            <a:pt x="176" y="101"/>
                            <a:pt x="176" y="100"/>
                            <a:pt x="175" y="99"/>
                          </a:cubicBezTo>
                          <a:lnTo>
                            <a:pt x="175" y="99"/>
                          </a:lnTo>
                          <a:cubicBezTo>
                            <a:pt x="175" y="98"/>
                            <a:pt x="173" y="97"/>
                            <a:pt x="172" y="97"/>
                          </a:cubicBezTo>
                          <a:cubicBezTo>
                            <a:pt x="170" y="97"/>
                            <a:pt x="170" y="98"/>
                            <a:pt x="169" y="99"/>
                          </a:cubicBezTo>
                          <a:cubicBezTo>
                            <a:pt x="168" y="100"/>
                            <a:pt x="167" y="102"/>
                            <a:pt x="163" y="102"/>
                          </a:cubicBezTo>
                          <a:cubicBezTo>
                            <a:pt x="159" y="102"/>
                            <a:pt x="159" y="99"/>
                            <a:pt x="158" y="97"/>
                          </a:cubicBezTo>
                          <a:cubicBezTo>
                            <a:pt x="158" y="96"/>
                            <a:pt x="158" y="96"/>
                            <a:pt x="158" y="96"/>
                          </a:cubicBezTo>
                          <a:cubicBezTo>
                            <a:pt x="157" y="95"/>
                            <a:pt x="157" y="94"/>
                            <a:pt x="156" y="94"/>
                          </a:cubicBezTo>
                          <a:cubicBezTo>
                            <a:pt x="154" y="92"/>
                            <a:pt x="152" y="90"/>
                            <a:pt x="149" y="88"/>
                          </a:cubicBezTo>
                          <a:lnTo>
                            <a:pt x="136" y="88"/>
                          </a:lnTo>
                          <a:lnTo>
                            <a:pt x="135" y="87"/>
                          </a:lnTo>
                          <a:cubicBezTo>
                            <a:pt x="134" y="85"/>
                            <a:pt x="133" y="83"/>
                            <a:pt x="133" y="79"/>
                          </a:cubicBezTo>
                          <a:cubicBezTo>
                            <a:pt x="129" y="78"/>
                            <a:pt x="126" y="76"/>
                            <a:pt x="123" y="73"/>
                          </a:cubicBezTo>
                          <a:cubicBezTo>
                            <a:pt x="121" y="71"/>
                            <a:pt x="119" y="70"/>
                            <a:pt x="117" y="70"/>
                          </a:cubicBezTo>
                          <a:lnTo>
                            <a:pt x="111" y="70"/>
                          </a:lnTo>
                          <a:cubicBezTo>
                            <a:pt x="107" y="70"/>
                            <a:pt x="107" y="66"/>
                            <a:pt x="106" y="64"/>
                          </a:cubicBezTo>
                          <a:cubicBezTo>
                            <a:pt x="106" y="62"/>
                            <a:pt x="105" y="60"/>
                            <a:pt x="104" y="59"/>
                          </a:cubicBezTo>
                          <a:cubicBezTo>
                            <a:pt x="103" y="59"/>
                            <a:pt x="102" y="59"/>
                            <a:pt x="102" y="59"/>
                          </a:cubicBezTo>
                          <a:lnTo>
                            <a:pt x="100" y="59"/>
                          </a:lnTo>
                          <a:cubicBezTo>
                            <a:pt x="98" y="59"/>
                            <a:pt x="94" y="59"/>
                            <a:pt x="94" y="54"/>
                          </a:cubicBezTo>
                          <a:cubicBezTo>
                            <a:pt x="94" y="50"/>
                            <a:pt x="92" y="48"/>
                            <a:pt x="88" y="47"/>
                          </a:cubicBezTo>
                          <a:cubicBezTo>
                            <a:pt x="85" y="45"/>
                            <a:pt x="81" y="42"/>
                            <a:pt x="81" y="35"/>
                          </a:cubicBezTo>
                          <a:cubicBezTo>
                            <a:pt x="81" y="24"/>
                            <a:pt x="84" y="18"/>
                            <a:pt x="88" y="12"/>
                          </a:cubicBezTo>
                          <a:cubicBezTo>
                            <a:pt x="86" y="11"/>
                            <a:pt x="85" y="8"/>
                            <a:pt x="83" y="5"/>
                          </a:cubicBezTo>
                          <a:cubicBezTo>
                            <a:pt x="82" y="3"/>
                            <a:pt x="81" y="1"/>
                            <a:pt x="80" y="1"/>
                          </a:cubicBezTo>
                          <a:cubicBezTo>
                            <a:pt x="78" y="0"/>
                            <a:pt x="75" y="0"/>
                            <a:pt x="72" y="0"/>
                          </a:cubicBezTo>
                          <a:lnTo>
                            <a:pt x="70" y="0"/>
                          </a:lnTo>
                          <a:cubicBezTo>
                            <a:pt x="69" y="0"/>
                            <a:pt x="69" y="0"/>
                            <a:pt x="69" y="0"/>
                          </a:cubicBezTo>
                          <a:cubicBezTo>
                            <a:pt x="68" y="2"/>
                            <a:pt x="66" y="7"/>
                            <a:pt x="61" y="7"/>
                          </a:cubicBezTo>
                          <a:cubicBezTo>
                            <a:pt x="60" y="7"/>
                            <a:pt x="50" y="6"/>
                            <a:pt x="48" y="3"/>
                          </a:cubicBezTo>
                          <a:cubicBezTo>
                            <a:pt x="39" y="7"/>
                            <a:pt x="31" y="13"/>
                            <a:pt x="27" y="17"/>
                          </a:cubicBezTo>
                          <a:cubicBezTo>
                            <a:pt x="26" y="18"/>
                            <a:pt x="26" y="20"/>
                            <a:pt x="27" y="22"/>
                          </a:cubicBezTo>
                          <a:cubicBezTo>
                            <a:pt x="27" y="24"/>
                            <a:pt x="28" y="26"/>
                            <a:pt x="27" y="29"/>
                          </a:cubicBezTo>
                          <a:cubicBezTo>
                            <a:pt x="26" y="31"/>
                            <a:pt x="15" y="37"/>
                            <a:pt x="13" y="37"/>
                          </a:cubicBezTo>
                          <a:cubicBezTo>
                            <a:pt x="10" y="37"/>
                            <a:pt x="6" y="37"/>
                            <a:pt x="3" y="35"/>
                          </a:cubicBezTo>
                          <a:cubicBezTo>
                            <a:pt x="3" y="38"/>
                            <a:pt x="2" y="40"/>
                            <a:pt x="1" y="41"/>
                          </a:cubicBezTo>
                          <a:cubicBezTo>
                            <a:pt x="1" y="43"/>
                            <a:pt x="0" y="44"/>
                            <a:pt x="0" y="46"/>
                          </a:cubicBezTo>
                          <a:cubicBezTo>
                            <a:pt x="1" y="46"/>
                            <a:pt x="4" y="47"/>
                            <a:pt x="5" y="47"/>
                          </a:cubicBezTo>
                          <a:cubicBezTo>
                            <a:pt x="7" y="48"/>
                            <a:pt x="8" y="48"/>
                            <a:pt x="8" y="49"/>
                          </a:cubicBezTo>
                          <a:cubicBezTo>
                            <a:pt x="10" y="53"/>
                            <a:pt x="9" y="57"/>
                            <a:pt x="9" y="61"/>
                          </a:cubicBezTo>
                          <a:cubicBezTo>
                            <a:pt x="8" y="63"/>
                            <a:pt x="8" y="64"/>
                            <a:pt x="8" y="65"/>
                          </a:cubicBezTo>
                          <a:cubicBezTo>
                            <a:pt x="8" y="66"/>
                            <a:pt x="8" y="68"/>
                            <a:pt x="9" y="68"/>
                          </a:cubicBezTo>
                          <a:cubicBezTo>
                            <a:pt x="11" y="68"/>
                            <a:pt x="12" y="67"/>
                            <a:pt x="13" y="66"/>
                          </a:cubicBezTo>
                          <a:cubicBezTo>
                            <a:pt x="15" y="65"/>
                            <a:pt x="16" y="64"/>
                            <a:pt x="18" y="64"/>
                          </a:cubicBezTo>
                          <a:cubicBezTo>
                            <a:pt x="19" y="64"/>
                            <a:pt x="20" y="65"/>
                            <a:pt x="21" y="65"/>
                          </a:cubicBezTo>
                          <a:cubicBezTo>
                            <a:pt x="23" y="67"/>
                            <a:pt x="23" y="71"/>
                            <a:pt x="23" y="74"/>
                          </a:cubicBezTo>
                          <a:cubicBezTo>
                            <a:pt x="23" y="75"/>
                            <a:pt x="23" y="77"/>
                            <a:pt x="2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3" name="Freeform 1226">
                      <a:extLst>
                        <a:ext uri="{FF2B5EF4-FFF2-40B4-BE49-F238E27FC236}">
                          <a16:creationId xmlns:a16="http://schemas.microsoft.com/office/drawing/2014/main" id="{2120518A-DA61-3C21-2C9C-D1974BD8EF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476498"/>
                      <a:ext cx="54505" cy="50746"/>
                    </a:xfrm>
                    <a:custGeom>
                      <a:avLst/>
                      <a:gdLst>
                        <a:gd name="T0" fmla="*/ 125 w 128"/>
                        <a:gd name="T1" fmla="*/ 80 h 118"/>
                        <a:gd name="T2" fmla="*/ 128 w 128"/>
                        <a:gd name="T3" fmla="*/ 77 h 118"/>
                        <a:gd name="T4" fmla="*/ 122 w 128"/>
                        <a:gd name="T5" fmla="*/ 70 h 118"/>
                        <a:gd name="T6" fmla="*/ 111 w 128"/>
                        <a:gd name="T7" fmla="*/ 58 h 118"/>
                        <a:gd name="T8" fmla="*/ 111 w 128"/>
                        <a:gd name="T9" fmla="*/ 59 h 118"/>
                        <a:gd name="T10" fmla="*/ 108 w 128"/>
                        <a:gd name="T11" fmla="*/ 65 h 118"/>
                        <a:gd name="T12" fmla="*/ 89 w 128"/>
                        <a:gd name="T13" fmla="*/ 60 h 118"/>
                        <a:gd name="T14" fmla="*/ 87 w 128"/>
                        <a:gd name="T15" fmla="*/ 61 h 118"/>
                        <a:gd name="T16" fmla="*/ 82 w 128"/>
                        <a:gd name="T17" fmla="*/ 63 h 118"/>
                        <a:gd name="T18" fmla="*/ 78 w 128"/>
                        <a:gd name="T19" fmla="*/ 66 h 118"/>
                        <a:gd name="T20" fmla="*/ 78 w 128"/>
                        <a:gd name="T21" fmla="*/ 67 h 118"/>
                        <a:gd name="T22" fmla="*/ 72 w 128"/>
                        <a:gd name="T23" fmla="*/ 67 h 118"/>
                        <a:gd name="T24" fmla="*/ 71 w 128"/>
                        <a:gd name="T25" fmla="*/ 67 h 118"/>
                        <a:gd name="T26" fmla="*/ 67 w 128"/>
                        <a:gd name="T27" fmla="*/ 64 h 118"/>
                        <a:gd name="T28" fmla="*/ 53 w 128"/>
                        <a:gd name="T29" fmla="*/ 56 h 118"/>
                        <a:gd name="T30" fmla="*/ 61 w 128"/>
                        <a:gd name="T31" fmla="*/ 36 h 118"/>
                        <a:gd name="T32" fmla="*/ 67 w 128"/>
                        <a:gd name="T33" fmla="*/ 26 h 118"/>
                        <a:gd name="T34" fmla="*/ 68 w 128"/>
                        <a:gd name="T35" fmla="*/ 20 h 118"/>
                        <a:gd name="T36" fmla="*/ 69 w 128"/>
                        <a:gd name="T37" fmla="*/ 12 h 118"/>
                        <a:gd name="T38" fmla="*/ 67 w 128"/>
                        <a:gd name="T39" fmla="*/ 2 h 118"/>
                        <a:gd name="T40" fmla="*/ 44 w 128"/>
                        <a:gd name="T41" fmla="*/ 0 h 118"/>
                        <a:gd name="T42" fmla="*/ 43 w 128"/>
                        <a:gd name="T43" fmla="*/ 3 h 118"/>
                        <a:gd name="T44" fmla="*/ 39 w 128"/>
                        <a:gd name="T45" fmla="*/ 19 h 118"/>
                        <a:gd name="T46" fmla="*/ 42 w 128"/>
                        <a:gd name="T47" fmla="*/ 28 h 118"/>
                        <a:gd name="T48" fmla="*/ 45 w 128"/>
                        <a:gd name="T49" fmla="*/ 44 h 118"/>
                        <a:gd name="T50" fmla="*/ 41 w 128"/>
                        <a:gd name="T51" fmla="*/ 48 h 118"/>
                        <a:gd name="T52" fmla="*/ 37 w 128"/>
                        <a:gd name="T53" fmla="*/ 38 h 118"/>
                        <a:gd name="T54" fmla="*/ 34 w 128"/>
                        <a:gd name="T55" fmla="*/ 30 h 118"/>
                        <a:gd name="T56" fmla="*/ 26 w 128"/>
                        <a:gd name="T57" fmla="*/ 27 h 118"/>
                        <a:gd name="T58" fmla="*/ 21 w 128"/>
                        <a:gd name="T59" fmla="*/ 25 h 118"/>
                        <a:gd name="T60" fmla="*/ 16 w 128"/>
                        <a:gd name="T61" fmla="*/ 22 h 118"/>
                        <a:gd name="T62" fmla="*/ 12 w 128"/>
                        <a:gd name="T63" fmla="*/ 24 h 118"/>
                        <a:gd name="T64" fmla="*/ 11 w 128"/>
                        <a:gd name="T65" fmla="*/ 25 h 118"/>
                        <a:gd name="T66" fmla="*/ 11 w 128"/>
                        <a:gd name="T67" fmla="*/ 32 h 118"/>
                        <a:gd name="T68" fmla="*/ 6 w 128"/>
                        <a:gd name="T69" fmla="*/ 32 h 118"/>
                        <a:gd name="T70" fmla="*/ 0 w 128"/>
                        <a:gd name="T71" fmla="*/ 38 h 118"/>
                        <a:gd name="T72" fmla="*/ 3 w 128"/>
                        <a:gd name="T73" fmla="*/ 46 h 118"/>
                        <a:gd name="T74" fmla="*/ 6 w 128"/>
                        <a:gd name="T75" fmla="*/ 54 h 118"/>
                        <a:gd name="T76" fmla="*/ 5 w 128"/>
                        <a:gd name="T77" fmla="*/ 60 h 118"/>
                        <a:gd name="T78" fmla="*/ 3 w 128"/>
                        <a:gd name="T79" fmla="*/ 66 h 118"/>
                        <a:gd name="T80" fmla="*/ 5 w 128"/>
                        <a:gd name="T81" fmla="*/ 73 h 118"/>
                        <a:gd name="T82" fmla="*/ 9 w 128"/>
                        <a:gd name="T83" fmla="*/ 71 h 118"/>
                        <a:gd name="T84" fmla="*/ 12 w 128"/>
                        <a:gd name="T85" fmla="*/ 69 h 118"/>
                        <a:gd name="T86" fmla="*/ 17 w 128"/>
                        <a:gd name="T87" fmla="*/ 72 h 118"/>
                        <a:gd name="T88" fmla="*/ 18 w 128"/>
                        <a:gd name="T89" fmla="*/ 73 h 118"/>
                        <a:gd name="T90" fmla="*/ 24 w 128"/>
                        <a:gd name="T91" fmla="*/ 73 h 118"/>
                        <a:gd name="T92" fmla="*/ 32 w 128"/>
                        <a:gd name="T93" fmla="*/ 73 h 118"/>
                        <a:gd name="T94" fmla="*/ 35 w 128"/>
                        <a:gd name="T95" fmla="*/ 75 h 118"/>
                        <a:gd name="T96" fmla="*/ 39 w 128"/>
                        <a:gd name="T97" fmla="*/ 77 h 118"/>
                        <a:gd name="T98" fmla="*/ 42 w 128"/>
                        <a:gd name="T99" fmla="*/ 76 h 118"/>
                        <a:gd name="T100" fmla="*/ 45 w 128"/>
                        <a:gd name="T101" fmla="*/ 75 h 118"/>
                        <a:gd name="T102" fmla="*/ 53 w 128"/>
                        <a:gd name="T103" fmla="*/ 84 h 118"/>
                        <a:gd name="T104" fmla="*/ 57 w 128"/>
                        <a:gd name="T105" fmla="*/ 90 h 118"/>
                        <a:gd name="T106" fmla="*/ 59 w 128"/>
                        <a:gd name="T107" fmla="*/ 90 h 118"/>
                        <a:gd name="T108" fmla="*/ 62 w 128"/>
                        <a:gd name="T109" fmla="*/ 90 h 118"/>
                        <a:gd name="T110" fmla="*/ 68 w 128"/>
                        <a:gd name="T111" fmla="*/ 101 h 118"/>
                        <a:gd name="T112" fmla="*/ 69 w 128"/>
                        <a:gd name="T113" fmla="*/ 106 h 118"/>
                        <a:gd name="T114" fmla="*/ 87 w 128"/>
                        <a:gd name="T115" fmla="*/ 118 h 118"/>
                        <a:gd name="T116" fmla="*/ 99 w 128"/>
                        <a:gd name="T117" fmla="*/ 112 h 118"/>
                        <a:gd name="T118" fmla="*/ 98 w 128"/>
                        <a:gd name="T119" fmla="*/ 106 h 118"/>
                        <a:gd name="T120" fmla="*/ 100 w 128"/>
                        <a:gd name="T121" fmla="*/ 99 h 118"/>
                        <a:gd name="T122" fmla="*/ 122 w 128"/>
                        <a:gd name="T123" fmla="*/ 84 h 118"/>
                        <a:gd name="T124" fmla="*/ 125 w 128"/>
                        <a:gd name="T125" fmla="*/ 80 h 1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128" h="118">
                          <a:moveTo>
                            <a:pt x="125" y="80"/>
                          </a:moveTo>
                          <a:cubicBezTo>
                            <a:pt x="126" y="79"/>
                            <a:pt x="127" y="78"/>
                            <a:pt x="128" y="77"/>
                          </a:cubicBezTo>
                          <a:cubicBezTo>
                            <a:pt x="126" y="75"/>
                            <a:pt x="124" y="72"/>
                            <a:pt x="122" y="70"/>
                          </a:cubicBezTo>
                          <a:cubicBezTo>
                            <a:pt x="119" y="65"/>
                            <a:pt x="115" y="61"/>
                            <a:pt x="111" y="58"/>
                          </a:cubicBezTo>
                          <a:cubicBezTo>
                            <a:pt x="111" y="58"/>
                            <a:pt x="111" y="59"/>
                            <a:pt x="111" y="59"/>
                          </a:cubicBezTo>
                          <a:cubicBezTo>
                            <a:pt x="110" y="63"/>
                            <a:pt x="110" y="65"/>
                            <a:pt x="108" y="65"/>
                          </a:cubicBezTo>
                          <a:cubicBezTo>
                            <a:pt x="103" y="65"/>
                            <a:pt x="94" y="63"/>
                            <a:pt x="89" y="60"/>
                          </a:cubicBezTo>
                          <a:cubicBezTo>
                            <a:pt x="88" y="61"/>
                            <a:pt x="88" y="61"/>
                            <a:pt x="87" y="61"/>
                          </a:cubicBezTo>
                          <a:cubicBezTo>
                            <a:pt x="85" y="62"/>
                            <a:pt x="83" y="62"/>
                            <a:pt x="82" y="63"/>
                          </a:cubicBezTo>
                          <a:cubicBezTo>
                            <a:pt x="80" y="63"/>
                            <a:pt x="79" y="63"/>
                            <a:pt x="78" y="66"/>
                          </a:cubicBezTo>
                          <a:lnTo>
                            <a:pt x="78" y="67"/>
                          </a:lnTo>
                          <a:lnTo>
                            <a:pt x="72" y="67"/>
                          </a:lnTo>
                          <a:lnTo>
                            <a:pt x="71" y="67"/>
                          </a:lnTo>
                          <a:cubicBezTo>
                            <a:pt x="71" y="66"/>
                            <a:pt x="69" y="65"/>
                            <a:pt x="67" y="64"/>
                          </a:cubicBezTo>
                          <a:cubicBezTo>
                            <a:pt x="55" y="58"/>
                            <a:pt x="53" y="57"/>
                            <a:pt x="53" y="56"/>
                          </a:cubicBezTo>
                          <a:cubicBezTo>
                            <a:pt x="53" y="47"/>
                            <a:pt x="57" y="42"/>
                            <a:pt x="61" y="36"/>
                          </a:cubicBezTo>
                          <a:cubicBezTo>
                            <a:pt x="64" y="33"/>
                            <a:pt x="66" y="30"/>
                            <a:pt x="67" y="26"/>
                          </a:cubicBezTo>
                          <a:cubicBezTo>
                            <a:pt x="68" y="24"/>
                            <a:pt x="68" y="22"/>
                            <a:pt x="68" y="20"/>
                          </a:cubicBezTo>
                          <a:cubicBezTo>
                            <a:pt x="68" y="18"/>
                            <a:pt x="67" y="15"/>
                            <a:pt x="69" y="12"/>
                          </a:cubicBezTo>
                          <a:cubicBezTo>
                            <a:pt x="68" y="9"/>
                            <a:pt x="67" y="6"/>
                            <a:pt x="67" y="2"/>
                          </a:cubicBezTo>
                          <a:cubicBezTo>
                            <a:pt x="58" y="2"/>
                            <a:pt x="50" y="1"/>
                            <a:pt x="44" y="0"/>
                          </a:cubicBezTo>
                          <a:cubicBezTo>
                            <a:pt x="44" y="1"/>
                            <a:pt x="43" y="2"/>
                            <a:pt x="43" y="3"/>
                          </a:cubicBezTo>
                          <a:cubicBezTo>
                            <a:pt x="41" y="9"/>
                            <a:pt x="39" y="14"/>
                            <a:pt x="39" y="19"/>
                          </a:cubicBezTo>
                          <a:cubicBezTo>
                            <a:pt x="38" y="23"/>
                            <a:pt x="40" y="25"/>
                            <a:pt x="42" y="28"/>
                          </a:cubicBezTo>
                          <a:cubicBezTo>
                            <a:pt x="45" y="32"/>
                            <a:pt x="49" y="37"/>
                            <a:pt x="45" y="44"/>
                          </a:cubicBezTo>
                          <a:cubicBezTo>
                            <a:pt x="44" y="47"/>
                            <a:pt x="43" y="48"/>
                            <a:pt x="41" y="48"/>
                          </a:cubicBezTo>
                          <a:cubicBezTo>
                            <a:pt x="39" y="48"/>
                            <a:pt x="38" y="43"/>
                            <a:pt x="37" y="38"/>
                          </a:cubicBezTo>
                          <a:cubicBezTo>
                            <a:pt x="36" y="35"/>
                            <a:pt x="35" y="31"/>
                            <a:pt x="34" y="30"/>
                          </a:cubicBezTo>
                          <a:cubicBezTo>
                            <a:pt x="31" y="28"/>
                            <a:pt x="28" y="27"/>
                            <a:pt x="26" y="27"/>
                          </a:cubicBezTo>
                          <a:cubicBezTo>
                            <a:pt x="24" y="26"/>
                            <a:pt x="23" y="26"/>
                            <a:pt x="21" y="25"/>
                          </a:cubicBezTo>
                          <a:cubicBezTo>
                            <a:pt x="19" y="23"/>
                            <a:pt x="17" y="22"/>
                            <a:pt x="16" y="22"/>
                          </a:cubicBezTo>
                          <a:cubicBezTo>
                            <a:pt x="14" y="22"/>
                            <a:pt x="13" y="23"/>
                            <a:pt x="12" y="24"/>
                          </a:cubicBezTo>
                          <a:cubicBezTo>
                            <a:pt x="12" y="25"/>
                            <a:pt x="11" y="25"/>
                            <a:pt x="11" y="25"/>
                          </a:cubicBezTo>
                          <a:lnTo>
                            <a:pt x="11" y="32"/>
                          </a:lnTo>
                          <a:lnTo>
                            <a:pt x="6" y="32"/>
                          </a:lnTo>
                          <a:cubicBezTo>
                            <a:pt x="1" y="32"/>
                            <a:pt x="0" y="32"/>
                            <a:pt x="0" y="38"/>
                          </a:cubicBezTo>
                          <a:cubicBezTo>
                            <a:pt x="0" y="42"/>
                            <a:pt x="2" y="44"/>
                            <a:pt x="3" y="46"/>
                          </a:cubicBezTo>
                          <a:cubicBezTo>
                            <a:pt x="4" y="48"/>
                            <a:pt x="6" y="50"/>
                            <a:pt x="6" y="54"/>
                          </a:cubicBezTo>
                          <a:cubicBezTo>
                            <a:pt x="6" y="57"/>
                            <a:pt x="5" y="58"/>
                            <a:pt x="5" y="60"/>
                          </a:cubicBezTo>
                          <a:cubicBezTo>
                            <a:pt x="4" y="62"/>
                            <a:pt x="3" y="64"/>
                            <a:pt x="3" y="66"/>
                          </a:cubicBezTo>
                          <a:cubicBezTo>
                            <a:pt x="3" y="70"/>
                            <a:pt x="4" y="73"/>
                            <a:pt x="5" y="73"/>
                          </a:cubicBezTo>
                          <a:cubicBezTo>
                            <a:pt x="7" y="73"/>
                            <a:pt x="8" y="72"/>
                            <a:pt x="9" y="71"/>
                          </a:cubicBezTo>
                          <a:cubicBezTo>
                            <a:pt x="10" y="70"/>
                            <a:pt x="11" y="69"/>
                            <a:pt x="12" y="69"/>
                          </a:cubicBezTo>
                          <a:cubicBezTo>
                            <a:pt x="16" y="69"/>
                            <a:pt x="17" y="71"/>
                            <a:pt x="17" y="72"/>
                          </a:cubicBezTo>
                          <a:cubicBezTo>
                            <a:pt x="17" y="72"/>
                            <a:pt x="18" y="73"/>
                            <a:pt x="18" y="73"/>
                          </a:cubicBezTo>
                          <a:cubicBezTo>
                            <a:pt x="19" y="73"/>
                            <a:pt x="22" y="73"/>
                            <a:pt x="24" y="73"/>
                          </a:cubicBezTo>
                          <a:cubicBezTo>
                            <a:pt x="27" y="73"/>
                            <a:pt x="30" y="73"/>
                            <a:pt x="32" y="73"/>
                          </a:cubicBezTo>
                          <a:cubicBezTo>
                            <a:pt x="33" y="74"/>
                            <a:pt x="34" y="74"/>
                            <a:pt x="35" y="75"/>
                          </a:cubicBezTo>
                          <a:cubicBezTo>
                            <a:pt x="36" y="76"/>
                            <a:pt x="37" y="77"/>
                            <a:pt x="39" y="77"/>
                          </a:cubicBezTo>
                          <a:cubicBezTo>
                            <a:pt x="40" y="77"/>
                            <a:pt x="41" y="77"/>
                            <a:pt x="42" y="76"/>
                          </a:cubicBezTo>
                          <a:cubicBezTo>
                            <a:pt x="43" y="75"/>
                            <a:pt x="44" y="75"/>
                            <a:pt x="45" y="75"/>
                          </a:cubicBezTo>
                          <a:cubicBezTo>
                            <a:pt x="52" y="75"/>
                            <a:pt x="53" y="80"/>
                            <a:pt x="53" y="84"/>
                          </a:cubicBezTo>
                          <a:cubicBezTo>
                            <a:pt x="54" y="88"/>
                            <a:pt x="54" y="90"/>
                            <a:pt x="57" y="90"/>
                          </a:cubicBezTo>
                          <a:cubicBezTo>
                            <a:pt x="58" y="90"/>
                            <a:pt x="59" y="90"/>
                            <a:pt x="59" y="90"/>
                          </a:cubicBezTo>
                          <a:cubicBezTo>
                            <a:pt x="59" y="89"/>
                            <a:pt x="60" y="89"/>
                            <a:pt x="62" y="90"/>
                          </a:cubicBezTo>
                          <a:cubicBezTo>
                            <a:pt x="66" y="90"/>
                            <a:pt x="67" y="96"/>
                            <a:pt x="68" y="101"/>
                          </a:cubicBezTo>
                          <a:cubicBezTo>
                            <a:pt x="68" y="103"/>
                            <a:pt x="68" y="104"/>
                            <a:pt x="69" y="106"/>
                          </a:cubicBezTo>
                          <a:cubicBezTo>
                            <a:pt x="71" y="116"/>
                            <a:pt x="77" y="118"/>
                            <a:pt x="87" y="118"/>
                          </a:cubicBezTo>
                          <a:cubicBezTo>
                            <a:pt x="89" y="118"/>
                            <a:pt x="98" y="113"/>
                            <a:pt x="99" y="112"/>
                          </a:cubicBezTo>
                          <a:cubicBezTo>
                            <a:pt x="99" y="110"/>
                            <a:pt x="99" y="108"/>
                            <a:pt x="98" y="106"/>
                          </a:cubicBezTo>
                          <a:cubicBezTo>
                            <a:pt x="98" y="104"/>
                            <a:pt x="97" y="102"/>
                            <a:pt x="100" y="99"/>
                          </a:cubicBezTo>
                          <a:cubicBezTo>
                            <a:pt x="106" y="93"/>
                            <a:pt x="117" y="87"/>
                            <a:pt x="122" y="84"/>
                          </a:cubicBezTo>
                          <a:cubicBezTo>
                            <a:pt x="122" y="82"/>
                            <a:pt x="124" y="81"/>
                            <a:pt x="125" y="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4" name="Freeform 1227">
                      <a:extLst>
                        <a:ext uri="{FF2B5EF4-FFF2-40B4-BE49-F238E27FC236}">
                          <a16:creationId xmlns:a16="http://schemas.microsoft.com/office/drawing/2014/main" id="{0E5F4C00-A2E2-96C5-B52A-DA1E28AE33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1107" y="4643771"/>
                      <a:ext cx="93973" cy="144719"/>
                    </a:xfrm>
                    <a:custGeom>
                      <a:avLst/>
                      <a:gdLst>
                        <a:gd name="T0" fmla="*/ 216 w 221"/>
                        <a:gd name="T1" fmla="*/ 177 h 339"/>
                        <a:gd name="T2" fmla="*/ 213 w 221"/>
                        <a:gd name="T3" fmla="*/ 159 h 339"/>
                        <a:gd name="T4" fmla="*/ 201 w 221"/>
                        <a:gd name="T5" fmla="*/ 161 h 339"/>
                        <a:gd name="T6" fmla="*/ 196 w 221"/>
                        <a:gd name="T7" fmla="*/ 157 h 339"/>
                        <a:gd name="T8" fmla="*/ 220 w 221"/>
                        <a:gd name="T9" fmla="*/ 116 h 339"/>
                        <a:gd name="T10" fmla="*/ 210 w 221"/>
                        <a:gd name="T11" fmla="*/ 105 h 339"/>
                        <a:gd name="T12" fmla="*/ 203 w 221"/>
                        <a:gd name="T13" fmla="*/ 95 h 339"/>
                        <a:gd name="T14" fmla="*/ 209 w 221"/>
                        <a:gd name="T15" fmla="*/ 90 h 339"/>
                        <a:gd name="T16" fmla="*/ 202 w 221"/>
                        <a:gd name="T17" fmla="*/ 84 h 339"/>
                        <a:gd name="T18" fmla="*/ 195 w 221"/>
                        <a:gd name="T19" fmla="*/ 66 h 339"/>
                        <a:gd name="T20" fmla="*/ 188 w 221"/>
                        <a:gd name="T21" fmla="*/ 61 h 339"/>
                        <a:gd name="T22" fmla="*/ 178 w 221"/>
                        <a:gd name="T23" fmla="*/ 57 h 339"/>
                        <a:gd name="T24" fmla="*/ 168 w 221"/>
                        <a:gd name="T25" fmla="*/ 58 h 339"/>
                        <a:gd name="T26" fmla="*/ 155 w 221"/>
                        <a:gd name="T27" fmla="*/ 59 h 339"/>
                        <a:gd name="T28" fmla="*/ 158 w 221"/>
                        <a:gd name="T29" fmla="*/ 49 h 339"/>
                        <a:gd name="T30" fmla="*/ 153 w 221"/>
                        <a:gd name="T31" fmla="*/ 47 h 339"/>
                        <a:gd name="T32" fmla="*/ 145 w 221"/>
                        <a:gd name="T33" fmla="*/ 44 h 339"/>
                        <a:gd name="T34" fmla="*/ 141 w 221"/>
                        <a:gd name="T35" fmla="*/ 34 h 339"/>
                        <a:gd name="T36" fmla="*/ 120 w 221"/>
                        <a:gd name="T37" fmla="*/ 12 h 339"/>
                        <a:gd name="T38" fmla="*/ 113 w 221"/>
                        <a:gd name="T39" fmla="*/ 1 h 339"/>
                        <a:gd name="T40" fmla="*/ 94 w 221"/>
                        <a:gd name="T41" fmla="*/ 5 h 339"/>
                        <a:gd name="T42" fmla="*/ 89 w 221"/>
                        <a:gd name="T43" fmla="*/ 29 h 339"/>
                        <a:gd name="T44" fmla="*/ 104 w 221"/>
                        <a:gd name="T45" fmla="*/ 36 h 339"/>
                        <a:gd name="T46" fmla="*/ 105 w 221"/>
                        <a:gd name="T47" fmla="*/ 38 h 339"/>
                        <a:gd name="T48" fmla="*/ 103 w 221"/>
                        <a:gd name="T49" fmla="*/ 43 h 339"/>
                        <a:gd name="T50" fmla="*/ 105 w 221"/>
                        <a:gd name="T51" fmla="*/ 50 h 339"/>
                        <a:gd name="T52" fmla="*/ 104 w 221"/>
                        <a:gd name="T53" fmla="*/ 52 h 339"/>
                        <a:gd name="T54" fmla="*/ 88 w 221"/>
                        <a:gd name="T55" fmla="*/ 64 h 339"/>
                        <a:gd name="T56" fmla="*/ 78 w 221"/>
                        <a:gd name="T57" fmla="*/ 61 h 339"/>
                        <a:gd name="T58" fmla="*/ 76 w 221"/>
                        <a:gd name="T59" fmla="*/ 67 h 339"/>
                        <a:gd name="T60" fmla="*/ 78 w 221"/>
                        <a:gd name="T61" fmla="*/ 72 h 339"/>
                        <a:gd name="T62" fmla="*/ 83 w 221"/>
                        <a:gd name="T63" fmla="*/ 78 h 339"/>
                        <a:gd name="T64" fmla="*/ 95 w 221"/>
                        <a:gd name="T65" fmla="*/ 104 h 339"/>
                        <a:gd name="T66" fmla="*/ 111 w 221"/>
                        <a:gd name="T67" fmla="*/ 108 h 339"/>
                        <a:gd name="T68" fmla="*/ 121 w 221"/>
                        <a:gd name="T69" fmla="*/ 120 h 339"/>
                        <a:gd name="T70" fmla="*/ 109 w 221"/>
                        <a:gd name="T71" fmla="*/ 134 h 339"/>
                        <a:gd name="T72" fmla="*/ 91 w 221"/>
                        <a:gd name="T73" fmla="*/ 167 h 339"/>
                        <a:gd name="T74" fmla="*/ 82 w 221"/>
                        <a:gd name="T75" fmla="*/ 176 h 339"/>
                        <a:gd name="T76" fmla="*/ 96 w 221"/>
                        <a:gd name="T77" fmla="*/ 196 h 339"/>
                        <a:gd name="T78" fmla="*/ 85 w 221"/>
                        <a:gd name="T79" fmla="*/ 213 h 339"/>
                        <a:gd name="T80" fmla="*/ 52 w 221"/>
                        <a:gd name="T81" fmla="*/ 247 h 339"/>
                        <a:gd name="T82" fmla="*/ 47 w 221"/>
                        <a:gd name="T83" fmla="*/ 255 h 339"/>
                        <a:gd name="T84" fmla="*/ 36 w 221"/>
                        <a:gd name="T85" fmla="*/ 262 h 339"/>
                        <a:gd name="T86" fmla="*/ 32 w 221"/>
                        <a:gd name="T87" fmla="*/ 262 h 339"/>
                        <a:gd name="T88" fmla="*/ 17 w 221"/>
                        <a:gd name="T89" fmla="*/ 272 h 339"/>
                        <a:gd name="T90" fmla="*/ 7 w 221"/>
                        <a:gd name="T91" fmla="*/ 281 h 339"/>
                        <a:gd name="T92" fmla="*/ 9 w 221"/>
                        <a:gd name="T93" fmla="*/ 283 h 339"/>
                        <a:gd name="T94" fmla="*/ 6 w 221"/>
                        <a:gd name="T95" fmla="*/ 287 h 339"/>
                        <a:gd name="T96" fmla="*/ 11 w 221"/>
                        <a:gd name="T97" fmla="*/ 300 h 339"/>
                        <a:gd name="T98" fmla="*/ 14 w 221"/>
                        <a:gd name="T99" fmla="*/ 301 h 339"/>
                        <a:gd name="T100" fmla="*/ 7 w 221"/>
                        <a:gd name="T101" fmla="*/ 314 h 339"/>
                        <a:gd name="T102" fmla="*/ 31 w 221"/>
                        <a:gd name="T103" fmla="*/ 338 h 339"/>
                        <a:gd name="T104" fmla="*/ 124 w 221"/>
                        <a:gd name="T105" fmla="*/ 269 h 339"/>
                        <a:gd name="T106" fmla="*/ 146 w 221"/>
                        <a:gd name="T107" fmla="*/ 273 h 339"/>
                        <a:gd name="T108" fmla="*/ 156 w 221"/>
                        <a:gd name="T109" fmla="*/ 268 h 339"/>
                        <a:gd name="T110" fmla="*/ 176 w 221"/>
                        <a:gd name="T111" fmla="*/ 266 h 339"/>
                        <a:gd name="T112" fmla="*/ 209 w 221"/>
                        <a:gd name="T113" fmla="*/ 255 h 339"/>
                        <a:gd name="T114" fmla="*/ 221 w 221"/>
                        <a:gd name="T115" fmla="*/ 241 h 339"/>
                        <a:gd name="T116" fmla="*/ 212 w 221"/>
                        <a:gd name="T117" fmla="*/ 218 h 3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221" h="339">
                          <a:moveTo>
                            <a:pt x="212" y="218"/>
                          </a:moveTo>
                          <a:cubicBezTo>
                            <a:pt x="212" y="199"/>
                            <a:pt x="212" y="196"/>
                            <a:pt x="216" y="177"/>
                          </a:cubicBezTo>
                          <a:cubicBezTo>
                            <a:pt x="218" y="169"/>
                            <a:pt x="219" y="163"/>
                            <a:pt x="217" y="161"/>
                          </a:cubicBezTo>
                          <a:cubicBezTo>
                            <a:pt x="216" y="160"/>
                            <a:pt x="215" y="159"/>
                            <a:pt x="213" y="159"/>
                          </a:cubicBezTo>
                          <a:cubicBezTo>
                            <a:pt x="211" y="159"/>
                            <a:pt x="209" y="160"/>
                            <a:pt x="207" y="160"/>
                          </a:cubicBezTo>
                          <a:cubicBezTo>
                            <a:pt x="205" y="161"/>
                            <a:pt x="203" y="161"/>
                            <a:pt x="201" y="161"/>
                          </a:cubicBezTo>
                          <a:cubicBezTo>
                            <a:pt x="198" y="161"/>
                            <a:pt x="196" y="160"/>
                            <a:pt x="196" y="157"/>
                          </a:cubicBezTo>
                          <a:lnTo>
                            <a:pt x="196" y="157"/>
                          </a:lnTo>
                          <a:lnTo>
                            <a:pt x="196" y="157"/>
                          </a:lnTo>
                          <a:cubicBezTo>
                            <a:pt x="198" y="136"/>
                            <a:pt x="213" y="122"/>
                            <a:pt x="220" y="116"/>
                          </a:cubicBezTo>
                          <a:cubicBezTo>
                            <a:pt x="219" y="115"/>
                            <a:pt x="217" y="112"/>
                            <a:pt x="214" y="110"/>
                          </a:cubicBezTo>
                          <a:cubicBezTo>
                            <a:pt x="212" y="108"/>
                            <a:pt x="211" y="107"/>
                            <a:pt x="210" y="105"/>
                          </a:cubicBezTo>
                          <a:cubicBezTo>
                            <a:pt x="209" y="104"/>
                            <a:pt x="208" y="103"/>
                            <a:pt x="206" y="101"/>
                          </a:cubicBezTo>
                          <a:cubicBezTo>
                            <a:pt x="203" y="99"/>
                            <a:pt x="202" y="97"/>
                            <a:pt x="203" y="95"/>
                          </a:cubicBezTo>
                          <a:cubicBezTo>
                            <a:pt x="203" y="93"/>
                            <a:pt x="204" y="92"/>
                            <a:pt x="207" y="91"/>
                          </a:cubicBezTo>
                          <a:cubicBezTo>
                            <a:pt x="209" y="91"/>
                            <a:pt x="209" y="90"/>
                            <a:pt x="209" y="90"/>
                          </a:cubicBezTo>
                          <a:cubicBezTo>
                            <a:pt x="209" y="89"/>
                            <a:pt x="206" y="87"/>
                            <a:pt x="205" y="86"/>
                          </a:cubicBezTo>
                          <a:cubicBezTo>
                            <a:pt x="204" y="85"/>
                            <a:pt x="203" y="85"/>
                            <a:pt x="202" y="84"/>
                          </a:cubicBezTo>
                          <a:cubicBezTo>
                            <a:pt x="200" y="83"/>
                            <a:pt x="197" y="81"/>
                            <a:pt x="199" y="78"/>
                          </a:cubicBezTo>
                          <a:cubicBezTo>
                            <a:pt x="200" y="76"/>
                            <a:pt x="199" y="73"/>
                            <a:pt x="195" y="66"/>
                          </a:cubicBezTo>
                          <a:cubicBezTo>
                            <a:pt x="193" y="62"/>
                            <a:pt x="192" y="60"/>
                            <a:pt x="190" y="60"/>
                          </a:cubicBezTo>
                          <a:cubicBezTo>
                            <a:pt x="190" y="60"/>
                            <a:pt x="189" y="60"/>
                            <a:pt x="188" y="61"/>
                          </a:cubicBezTo>
                          <a:cubicBezTo>
                            <a:pt x="187" y="62"/>
                            <a:pt x="186" y="63"/>
                            <a:pt x="184" y="63"/>
                          </a:cubicBezTo>
                          <a:cubicBezTo>
                            <a:pt x="182" y="63"/>
                            <a:pt x="180" y="61"/>
                            <a:pt x="178" y="57"/>
                          </a:cubicBezTo>
                          <a:cubicBezTo>
                            <a:pt x="176" y="53"/>
                            <a:pt x="175" y="53"/>
                            <a:pt x="174" y="53"/>
                          </a:cubicBezTo>
                          <a:cubicBezTo>
                            <a:pt x="173" y="53"/>
                            <a:pt x="171" y="55"/>
                            <a:pt x="168" y="58"/>
                          </a:cubicBezTo>
                          <a:cubicBezTo>
                            <a:pt x="166" y="60"/>
                            <a:pt x="163" y="61"/>
                            <a:pt x="160" y="61"/>
                          </a:cubicBezTo>
                          <a:cubicBezTo>
                            <a:pt x="158" y="61"/>
                            <a:pt x="156" y="60"/>
                            <a:pt x="155" y="59"/>
                          </a:cubicBezTo>
                          <a:cubicBezTo>
                            <a:pt x="154" y="57"/>
                            <a:pt x="155" y="54"/>
                            <a:pt x="157" y="51"/>
                          </a:cubicBezTo>
                          <a:cubicBezTo>
                            <a:pt x="158" y="50"/>
                            <a:pt x="158" y="49"/>
                            <a:pt x="158" y="49"/>
                          </a:cubicBezTo>
                          <a:cubicBezTo>
                            <a:pt x="158" y="49"/>
                            <a:pt x="158" y="49"/>
                            <a:pt x="158" y="49"/>
                          </a:cubicBezTo>
                          <a:cubicBezTo>
                            <a:pt x="156" y="49"/>
                            <a:pt x="155" y="48"/>
                            <a:pt x="153" y="47"/>
                          </a:cubicBezTo>
                          <a:cubicBezTo>
                            <a:pt x="151" y="46"/>
                            <a:pt x="151" y="46"/>
                            <a:pt x="150" y="46"/>
                          </a:cubicBezTo>
                          <a:cubicBezTo>
                            <a:pt x="149" y="46"/>
                            <a:pt x="148" y="45"/>
                            <a:pt x="145" y="44"/>
                          </a:cubicBezTo>
                          <a:cubicBezTo>
                            <a:pt x="142" y="43"/>
                            <a:pt x="141" y="41"/>
                            <a:pt x="141" y="39"/>
                          </a:cubicBezTo>
                          <a:cubicBezTo>
                            <a:pt x="140" y="37"/>
                            <a:pt x="141" y="35"/>
                            <a:pt x="141" y="34"/>
                          </a:cubicBezTo>
                          <a:cubicBezTo>
                            <a:pt x="135" y="33"/>
                            <a:pt x="131" y="29"/>
                            <a:pt x="128" y="25"/>
                          </a:cubicBezTo>
                          <a:cubicBezTo>
                            <a:pt x="125" y="21"/>
                            <a:pt x="122" y="16"/>
                            <a:pt x="120" y="12"/>
                          </a:cubicBezTo>
                          <a:cubicBezTo>
                            <a:pt x="118" y="8"/>
                            <a:pt x="116" y="4"/>
                            <a:pt x="113" y="0"/>
                          </a:cubicBezTo>
                          <a:cubicBezTo>
                            <a:pt x="113" y="1"/>
                            <a:pt x="113" y="1"/>
                            <a:pt x="113" y="1"/>
                          </a:cubicBezTo>
                          <a:cubicBezTo>
                            <a:pt x="110" y="3"/>
                            <a:pt x="108" y="5"/>
                            <a:pt x="103" y="5"/>
                          </a:cubicBezTo>
                          <a:lnTo>
                            <a:pt x="94" y="5"/>
                          </a:lnTo>
                          <a:cubicBezTo>
                            <a:pt x="93" y="5"/>
                            <a:pt x="89" y="6"/>
                            <a:pt x="89" y="7"/>
                          </a:cubicBezTo>
                          <a:lnTo>
                            <a:pt x="89" y="29"/>
                          </a:lnTo>
                          <a:cubicBezTo>
                            <a:pt x="89" y="33"/>
                            <a:pt x="94" y="34"/>
                            <a:pt x="101" y="36"/>
                          </a:cubicBezTo>
                          <a:cubicBezTo>
                            <a:pt x="102" y="36"/>
                            <a:pt x="103" y="36"/>
                            <a:pt x="104" y="36"/>
                          </a:cubicBezTo>
                          <a:lnTo>
                            <a:pt x="106" y="36"/>
                          </a:lnTo>
                          <a:lnTo>
                            <a:pt x="105" y="38"/>
                          </a:lnTo>
                          <a:cubicBezTo>
                            <a:pt x="105" y="39"/>
                            <a:pt x="104" y="39"/>
                            <a:pt x="104" y="40"/>
                          </a:cubicBezTo>
                          <a:cubicBezTo>
                            <a:pt x="103" y="41"/>
                            <a:pt x="103" y="41"/>
                            <a:pt x="103" y="43"/>
                          </a:cubicBezTo>
                          <a:cubicBezTo>
                            <a:pt x="103" y="44"/>
                            <a:pt x="104" y="46"/>
                            <a:pt x="104" y="48"/>
                          </a:cubicBezTo>
                          <a:cubicBezTo>
                            <a:pt x="105" y="49"/>
                            <a:pt x="105" y="50"/>
                            <a:pt x="105" y="50"/>
                          </a:cubicBezTo>
                          <a:lnTo>
                            <a:pt x="106" y="51"/>
                          </a:lnTo>
                          <a:lnTo>
                            <a:pt x="104" y="52"/>
                          </a:lnTo>
                          <a:cubicBezTo>
                            <a:pt x="102" y="52"/>
                            <a:pt x="101" y="54"/>
                            <a:pt x="99" y="57"/>
                          </a:cubicBezTo>
                          <a:cubicBezTo>
                            <a:pt x="96" y="60"/>
                            <a:pt x="93" y="64"/>
                            <a:pt x="88" y="64"/>
                          </a:cubicBezTo>
                          <a:cubicBezTo>
                            <a:pt x="85" y="64"/>
                            <a:pt x="83" y="63"/>
                            <a:pt x="82" y="63"/>
                          </a:cubicBezTo>
                          <a:cubicBezTo>
                            <a:pt x="81" y="62"/>
                            <a:pt x="80" y="61"/>
                            <a:pt x="78" y="61"/>
                          </a:cubicBezTo>
                          <a:cubicBezTo>
                            <a:pt x="77" y="61"/>
                            <a:pt x="77" y="62"/>
                            <a:pt x="77" y="62"/>
                          </a:cubicBezTo>
                          <a:cubicBezTo>
                            <a:pt x="76" y="63"/>
                            <a:pt x="76" y="65"/>
                            <a:pt x="76" y="67"/>
                          </a:cubicBezTo>
                          <a:cubicBezTo>
                            <a:pt x="76" y="67"/>
                            <a:pt x="76" y="68"/>
                            <a:pt x="76" y="68"/>
                          </a:cubicBezTo>
                          <a:cubicBezTo>
                            <a:pt x="76" y="70"/>
                            <a:pt x="77" y="71"/>
                            <a:pt x="78" y="72"/>
                          </a:cubicBezTo>
                          <a:cubicBezTo>
                            <a:pt x="79" y="73"/>
                            <a:pt x="80" y="73"/>
                            <a:pt x="80" y="74"/>
                          </a:cubicBezTo>
                          <a:cubicBezTo>
                            <a:pt x="81" y="75"/>
                            <a:pt x="82" y="77"/>
                            <a:pt x="83" y="78"/>
                          </a:cubicBezTo>
                          <a:cubicBezTo>
                            <a:pt x="85" y="82"/>
                            <a:pt x="88" y="86"/>
                            <a:pt x="89" y="90"/>
                          </a:cubicBezTo>
                          <a:cubicBezTo>
                            <a:pt x="90" y="92"/>
                            <a:pt x="94" y="102"/>
                            <a:pt x="95" y="104"/>
                          </a:cubicBezTo>
                          <a:cubicBezTo>
                            <a:pt x="98" y="105"/>
                            <a:pt x="100" y="105"/>
                            <a:pt x="102" y="105"/>
                          </a:cubicBezTo>
                          <a:cubicBezTo>
                            <a:pt x="105" y="105"/>
                            <a:pt x="108" y="105"/>
                            <a:pt x="111" y="108"/>
                          </a:cubicBezTo>
                          <a:cubicBezTo>
                            <a:pt x="112" y="108"/>
                            <a:pt x="113" y="109"/>
                            <a:pt x="113" y="109"/>
                          </a:cubicBezTo>
                          <a:cubicBezTo>
                            <a:pt x="117" y="112"/>
                            <a:pt x="121" y="114"/>
                            <a:pt x="121" y="120"/>
                          </a:cubicBezTo>
                          <a:cubicBezTo>
                            <a:pt x="121" y="128"/>
                            <a:pt x="116" y="131"/>
                            <a:pt x="112" y="133"/>
                          </a:cubicBezTo>
                          <a:cubicBezTo>
                            <a:pt x="111" y="133"/>
                            <a:pt x="110" y="134"/>
                            <a:pt x="109" y="134"/>
                          </a:cubicBezTo>
                          <a:cubicBezTo>
                            <a:pt x="102" y="138"/>
                            <a:pt x="98" y="149"/>
                            <a:pt x="94" y="159"/>
                          </a:cubicBezTo>
                          <a:cubicBezTo>
                            <a:pt x="93" y="162"/>
                            <a:pt x="92" y="165"/>
                            <a:pt x="91" y="167"/>
                          </a:cubicBezTo>
                          <a:cubicBezTo>
                            <a:pt x="90" y="169"/>
                            <a:pt x="88" y="170"/>
                            <a:pt x="86" y="171"/>
                          </a:cubicBezTo>
                          <a:cubicBezTo>
                            <a:pt x="83" y="172"/>
                            <a:pt x="82" y="173"/>
                            <a:pt x="82" y="176"/>
                          </a:cubicBezTo>
                          <a:cubicBezTo>
                            <a:pt x="82" y="180"/>
                            <a:pt x="84" y="182"/>
                            <a:pt x="88" y="184"/>
                          </a:cubicBezTo>
                          <a:cubicBezTo>
                            <a:pt x="91" y="187"/>
                            <a:pt x="96" y="190"/>
                            <a:pt x="96" y="196"/>
                          </a:cubicBezTo>
                          <a:cubicBezTo>
                            <a:pt x="96" y="204"/>
                            <a:pt x="92" y="207"/>
                            <a:pt x="87" y="211"/>
                          </a:cubicBezTo>
                          <a:cubicBezTo>
                            <a:pt x="87" y="212"/>
                            <a:pt x="86" y="212"/>
                            <a:pt x="85" y="213"/>
                          </a:cubicBezTo>
                          <a:cubicBezTo>
                            <a:pt x="79" y="220"/>
                            <a:pt x="72" y="227"/>
                            <a:pt x="64" y="227"/>
                          </a:cubicBezTo>
                          <a:cubicBezTo>
                            <a:pt x="61" y="238"/>
                            <a:pt x="58" y="242"/>
                            <a:pt x="52" y="247"/>
                          </a:cubicBezTo>
                          <a:cubicBezTo>
                            <a:pt x="51" y="248"/>
                            <a:pt x="49" y="249"/>
                            <a:pt x="48" y="251"/>
                          </a:cubicBezTo>
                          <a:cubicBezTo>
                            <a:pt x="47" y="252"/>
                            <a:pt x="47" y="253"/>
                            <a:pt x="47" y="255"/>
                          </a:cubicBezTo>
                          <a:cubicBezTo>
                            <a:pt x="47" y="256"/>
                            <a:pt x="47" y="258"/>
                            <a:pt x="46" y="259"/>
                          </a:cubicBezTo>
                          <a:cubicBezTo>
                            <a:pt x="43" y="262"/>
                            <a:pt x="40" y="262"/>
                            <a:pt x="36" y="262"/>
                          </a:cubicBezTo>
                          <a:cubicBezTo>
                            <a:pt x="36" y="262"/>
                            <a:pt x="35" y="262"/>
                            <a:pt x="34" y="262"/>
                          </a:cubicBezTo>
                          <a:cubicBezTo>
                            <a:pt x="33" y="262"/>
                            <a:pt x="32" y="262"/>
                            <a:pt x="32" y="262"/>
                          </a:cubicBezTo>
                          <a:cubicBezTo>
                            <a:pt x="28" y="262"/>
                            <a:pt x="27" y="264"/>
                            <a:pt x="25" y="267"/>
                          </a:cubicBezTo>
                          <a:cubicBezTo>
                            <a:pt x="23" y="269"/>
                            <a:pt x="21" y="272"/>
                            <a:pt x="17" y="272"/>
                          </a:cubicBezTo>
                          <a:cubicBezTo>
                            <a:pt x="9" y="272"/>
                            <a:pt x="4" y="273"/>
                            <a:pt x="4" y="276"/>
                          </a:cubicBezTo>
                          <a:cubicBezTo>
                            <a:pt x="4" y="278"/>
                            <a:pt x="5" y="280"/>
                            <a:pt x="7" y="281"/>
                          </a:cubicBezTo>
                          <a:cubicBezTo>
                            <a:pt x="7" y="281"/>
                            <a:pt x="8" y="282"/>
                            <a:pt x="8" y="282"/>
                          </a:cubicBezTo>
                          <a:lnTo>
                            <a:pt x="9" y="283"/>
                          </a:lnTo>
                          <a:lnTo>
                            <a:pt x="8" y="284"/>
                          </a:lnTo>
                          <a:cubicBezTo>
                            <a:pt x="7" y="285"/>
                            <a:pt x="7" y="286"/>
                            <a:pt x="6" y="287"/>
                          </a:cubicBezTo>
                          <a:cubicBezTo>
                            <a:pt x="4" y="289"/>
                            <a:pt x="2" y="292"/>
                            <a:pt x="2" y="296"/>
                          </a:cubicBezTo>
                          <a:cubicBezTo>
                            <a:pt x="2" y="299"/>
                            <a:pt x="6" y="300"/>
                            <a:pt x="11" y="300"/>
                          </a:cubicBezTo>
                          <a:cubicBezTo>
                            <a:pt x="12" y="300"/>
                            <a:pt x="12" y="301"/>
                            <a:pt x="13" y="301"/>
                          </a:cubicBezTo>
                          <a:lnTo>
                            <a:pt x="14" y="301"/>
                          </a:lnTo>
                          <a:lnTo>
                            <a:pt x="14" y="302"/>
                          </a:lnTo>
                          <a:cubicBezTo>
                            <a:pt x="13" y="307"/>
                            <a:pt x="10" y="310"/>
                            <a:pt x="7" y="314"/>
                          </a:cubicBezTo>
                          <a:cubicBezTo>
                            <a:pt x="4" y="317"/>
                            <a:pt x="1" y="319"/>
                            <a:pt x="0" y="323"/>
                          </a:cubicBezTo>
                          <a:cubicBezTo>
                            <a:pt x="1" y="325"/>
                            <a:pt x="6" y="339"/>
                            <a:pt x="31" y="338"/>
                          </a:cubicBezTo>
                          <a:cubicBezTo>
                            <a:pt x="78" y="336"/>
                            <a:pt x="110" y="293"/>
                            <a:pt x="117" y="273"/>
                          </a:cubicBezTo>
                          <a:cubicBezTo>
                            <a:pt x="118" y="270"/>
                            <a:pt x="121" y="269"/>
                            <a:pt x="124" y="269"/>
                          </a:cubicBezTo>
                          <a:cubicBezTo>
                            <a:pt x="127" y="269"/>
                            <a:pt x="131" y="270"/>
                            <a:pt x="134" y="271"/>
                          </a:cubicBezTo>
                          <a:cubicBezTo>
                            <a:pt x="138" y="272"/>
                            <a:pt x="142" y="273"/>
                            <a:pt x="146" y="273"/>
                          </a:cubicBezTo>
                          <a:cubicBezTo>
                            <a:pt x="147" y="273"/>
                            <a:pt x="148" y="273"/>
                            <a:pt x="149" y="272"/>
                          </a:cubicBezTo>
                          <a:cubicBezTo>
                            <a:pt x="151" y="272"/>
                            <a:pt x="154" y="270"/>
                            <a:pt x="156" y="268"/>
                          </a:cubicBezTo>
                          <a:cubicBezTo>
                            <a:pt x="159" y="266"/>
                            <a:pt x="162" y="264"/>
                            <a:pt x="165" y="264"/>
                          </a:cubicBezTo>
                          <a:cubicBezTo>
                            <a:pt x="169" y="264"/>
                            <a:pt x="173" y="265"/>
                            <a:pt x="176" y="266"/>
                          </a:cubicBezTo>
                          <a:cubicBezTo>
                            <a:pt x="179" y="267"/>
                            <a:pt x="183" y="269"/>
                            <a:pt x="188" y="269"/>
                          </a:cubicBezTo>
                          <a:cubicBezTo>
                            <a:pt x="200" y="272"/>
                            <a:pt x="205" y="264"/>
                            <a:pt x="209" y="255"/>
                          </a:cubicBezTo>
                          <a:cubicBezTo>
                            <a:pt x="212" y="250"/>
                            <a:pt x="215" y="245"/>
                            <a:pt x="220" y="242"/>
                          </a:cubicBezTo>
                          <a:cubicBezTo>
                            <a:pt x="221" y="241"/>
                            <a:pt x="221" y="241"/>
                            <a:pt x="221" y="241"/>
                          </a:cubicBezTo>
                          <a:cubicBezTo>
                            <a:pt x="221" y="240"/>
                            <a:pt x="220" y="238"/>
                            <a:pt x="218" y="236"/>
                          </a:cubicBezTo>
                          <a:cubicBezTo>
                            <a:pt x="216" y="232"/>
                            <a:pt x="212" y="226"/>
                            <a:pt x="212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5" name="Freeform 1228">
                      <a:extLst>
                        <a:ext uri="{FF2B5EF4-FFF2-40B4-BE49-F238E27FC236}">
                          <a16:creationId xmlns:a16="http://schemas.microsoft.com/office/drawing/2014/main" id="{22E820C3-6171-C804-DF2E-EE0885C666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05286" y="4506570"/>
                      <a:ext cx="3759" cy="3759"/>
                    </a:xfrm>
                    <a:custGeom>
                      <a:avLst/>
                      <a:gdLst>
                        <a:gd name="T0" fmla="*/ 11 w 11"/>
                        <a:gd name="T1" fmla="*/ 7 h 7"/>
                        <a:gd name="T2" fmla="*/ 0 w 11"/>
                        <a:gd name="T3" fmla="*/ 0 h 7"/>
                        <a:gd name="T4" fmla="*/ 11 w 11"/>
                        <a:gd name="T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7"/>
                          </a:moveTo>
                          <a:cubicBezTo>
                            <a:pt x="8" y="3"/>
                            <a:pt x="4" y="0"/>
                            <a:pt x="0" y="0"/>
                          </a:cubicBezTo>
                          <a:cubicBezTo>
                            <a:pt x="4" y="0"/>
                            <a:pt x="8" y="3"/>
                            <a:pt x="1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6" name="Freeform 1229">
                      <a:extLst>
                        <a:ext uri="{FF2B5EF4-FFF2-40B4-BE49-F238E27FC236}">
                          <a16:creationId xmlns:a16="http://schemas.microsoft.com/office/drawing/2014/main" id="{04D5712C-8F5F-85E4-16AE-F723A7C462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2343" y="4482137"/>
                      <a:ext cx="56384" cy="80818"/>
                    </a:xfrm>
                    <a:custGeom>
                      <a:avLst/>
                      <a:gdLst>
                        <a:gd name="T0" fmla="*/ 129 w 136"/>
                        <a:gd name="T1" fmla="*/ 128 h 187"/>
                        <a:gd name="T2" fmla="*/ 110 w 136"/>
                        <a:gd name="T3" fmla="*/ 102 h 187"/>
                        <a:gd name="T4" fmla="*/ 87 w 136"/>
                        <a:gd name="T5" fmla="*/ 89 h 187"/>
                        <a:gd name="T6" fmla="*/ 95 w 136"/>
                        <a:gd name="T7" fmla="*/ 61 h 187"/>
                        <a:gd name="T8" fmla="*/ 96 w 136"/>
                        <a:gd name="T9" fmla="*/ 23 h 187"/>
                        <a:gd name="T10" fmla="*/ 104 w 136"/>
                        <a:gd name="T11" fmla="*/ 9 h 187"/>
                        <a:gd name="T12" fmla="*/ 98 w 136"/>
                        <a:gd name="T13" fmla="*/ 0 h 187"/>
                        <a:gd name="T14" fmla="*/ 85 w 136"/>
                        <a:gd name="T15" fmla="*/ 15 h 187"/>
                        <a:gd name="T16" fmla="*/ 89 w 136"/>
                        <a:gd name="T17" fmla="*/ 45 h 187"/>
                        <a:gd name="T18" fmla="*/ 73 w 136"/>
                        <a:gd name="T19" fmla="*/ 105 h 187"/>
                        <a:gd name="T20" fmla="*/ 69 w 136"/>
                        <a:gd name="T21" fmla="*/ 139 h 187"/>
                        <a:gd name="T22" fmla="*/ 35 w 136"/>
                        <a:gd name="T23" fmla="*/ 177 h 187"/>
                        <a:gd name="T24" fmla="*/ 17 w 136"/>
                        <a:gd name="T25" fmla="*/ 159 h 187"/>
                        <a:gd name="T26" fmla="*/ 15 w 136"/>
                        <a:gd name="T27" fmla="*/ 170 h 187"/>
                        <a:gd name="T28" fmla="*/ 43 w 136"/>
                        <a:gd name="T29" fmla="*/ 187 h 187"/>
                        <a:gd name="T30" fmla="*/ 72 w 136"/>
                        <a:gd name="T31" fmla="*/ 164 h 187"/>
                        <a:gd name="T32" fmla="*/ 88 w 136"/>
                        <a:gd name="T33" fmla="*/ 149 h 187"/>
                        <a:gd name="T34" fmla="*/ 100 w 136"/>
                        <a:gd name="T35" fmla="*/ 110 h 187"/>
                        <a:gd name="T36" fmla="*/ 122 w 136"/>
                        <a:gd name="T37" fmla="*/ 128 h 187"/>
                        <a:gd name="T38" fmla="*/ 115 w 136"/>
                        <a:gd name="T39" fmla="*/ 152 h 187"/>
                        <a:gd name="T40" fmla="*/ 135 w 136"/>
                        <a:gd name="T41" fmla="*/ 164 h 187"/>
                        <a:gd name="T42" fmla="*/ 119 w 136"/>
                        <a:gd name="T43" fmla="*/ 146 h 187"/>
                        <a:gd name="T44" fmla="*/ 129 w 136"/>
                        <a:gd name="T45" fmla="*/ 128 h 1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36" h="187">
                          <a:moveTo>
                            <a:pt x="129" y="128"/>
                          </a:moveTo>
                          <a:cubicBezTo>
                            <a:pt x="126" y="115"/>
                            <a:pt x="121" y="104"/>
                            <a:pt x="110" y="102"/>
                          </a:cubicBezTo>
                          <a:cubicBezTo>
                            <a:pt x="84" y="109"/>
                            <a:pt x="87" y="103"/>
                            <a:pt x="87" y="89"/>
                          </a:cubicBezTo>
                          <a:cubicBezTo>
                            <a:pt x="87" y="81"/>
                            <a:pt x="91" y="72"/>
                            <a:pt x="95" y="61"/>
                          </a:cubicBezTo>
                          <a:cubicBezTo>
                            <a:pt x="106" y="57"/>
                            <a:pt x="92" y="36"/>
                            <a:pt x="96" y="23"/>
                          </a:cubicBezTo>
                          <a:cubicBezTo>
                            <a:pt x="97" y="18"/>
                            <a:pt x="97" y="13"/>
                            <a:pt x="104" y="9"/>
                          </a:cubicBezTo>
                          <a:lnTo>
                            <a:pt x="98" y="0"/>
                          </a:lnTo>
                          <a:cubicBezTo>
                            <a:pt x="94" y="7"/>
                            <a:pt x="89" y="4"/>
                            <a:pt x="85" y="15"/>
                          </a:cubicBezTo>
                          <a:cubicBezTo>
                            <a:pt x="81" y="33"/>
                            <a:pt x="96" y="30"/>
                            <a:pt x="89" y="45"/>
                          </a:cubicBezTo>
                          <a:cubicBezTo>
                            <a:pt x="81" y="59"/>
                            <a:pt x="65" y="90"/>
                            <a:pt x="73" y="105"/>
                          </a:cubicBezTo>
                          <a:cubicBezTo>
                            <a:pt x="90" y="140"/>
                            <a:pt x="73" y="115"/>
                            <a:pt x="69" y="139"/>
                          </a:cubicBezTo>
                          <a:cubicBezTo>
                            <a:pt x="52" y="151"/>
                            <a:pt x="46" y="176"/>
                            <a:pt x="35" y="177"/>
                          </a:cubicBezTo>
                          <a:cubicBezTo>
                            <a:pt x="21" y="177"/>
                            <a:pt x="26" y="160"/>
                            <a:pt x="17" y="159"/>
                          </a:cubicBezTo>
                          <a:cubicBezTo>
                            <a:pt x="0" y="158"/>
                            <a:pt x="15" y="164"/>
                            <a:pt x="15" y="170"/>
                          </a:cubicBezTo>
                          <a:cubicBezTo>
                            <a:pt x="15" y="181"/>
                            <a:pt x="31" y="175"/>
                            <a:pt x="43" y="187"/>
                          </a:cubicBezTo>
                          <a:cubicBezTo>
                            <a:pt x="48" y="169"/>
                            <a:pt x="60" y="185"/>
                            <a:pt x="72" y="164"/>
                          </a:cubicBezTo>
                          <a:cubicBezTo>
                            <a:pt x="76" y="157"/>
                            <a:pt x="72" y="157"/>
                            <a:pt x="88" y="149"/>
                          </a:cubicBezTo>
                          <a:cubicBezTo>
                            <a:pt x="84" y="120"/>
                            <a:pt x="85" y="111"/>
                            <a:pt x="100" y="110"/>
                          </a:cubicBezTo>
                          <a:cubicBezTo>
                            <a:pt x="117" y="107"/>
                            <a:pt x="115" y="122"/>
                            <a:pt x="122" y="128"/>
                          </a:cubicBezTo>
                          <a:cubicBezTo>
                            <a:pt x="118" y="139"/>
                            <a:pt x="115" y="145"/>
                            <a:pt x="115" y="152"/>
                          </a:cubicBezTo>
                          <a:cubicBezTo>
                            <a:pt x="115" y="159"/>
                            <a:pt x="126" y="165"/>
                            <a:pt x="135" y="164"/>
                          </a:cubicBezTo>
                          <a:cubicBezTo>
                            <a:pt x="136" y="162"/>
                            <a:pt x="118" y="157"/>
                            <a:pt x="119" y="146"/>
                          </a:cubicBezTo>
                          <a:cubicBezTo>
                            <a:pt x="120" y="138"/>
                            <a:pt x="131" y="142"/>
                            <a:pt x="129" y="1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7" name="Freeform 1230">
                      <a:extLst>
                        <a:ext uri="{FF2B5EF4-FFF2-40B4-BE49-F238E27FC236}">
                          <a16:creationId xmlns:a16="http://schemas.microsoft.com/office/drawing/2014/main" id="{33BB2261-DFF1-CD7F-187A-D5EAB99912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66531" y="4455825"/>
                      <a:ext cx="13157" cy="13157"/>
                    </a:xfrm>
                    <a:custGeom>
                      <a:avLst/>
                      <a:gdLst>
                        <a:gd name="T0" fmla="*/ 0 w 30"/>
                        <a:gd name="T1" fmla="*/ 31 h 31"/>
                        <a:gd name="T2" fmla="*/ 17 w 30"/>
                        <a:gd name="T3" fmla="*/ 0 h 31"/>
                        <a:gd name="T4" fmla="*/ 21 w 30"/>
                        <a:gd name="T5" fmla="*/ 1 h 31"/>
                        <a:gd name="T6" fmla="*/ 26 w 30"/>
                        <a:gd name="T7" fmla="*/ 9 h 31"/>
                        <a:gd name="T8" fmla="*/ 0 w 30"/>
                        <a:gd name="T9" fmla="*/ 31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0" h="31">
                          <a:moveTo>
                            <a:pt x="0" y="31"/>
                          </a:moveTo>
                          <a:cubicBezTo>
                            <a:pt x="0" y="24"/>
                            <a:pt x="8" y="13"/>
                            <a:pt x="17" y="0"/>
                          </a:cubicBezTo>
                          <a:lnTo>
                            <a:pt x="21" y="1"/>
                          </a:lnTo>
                          <a:cubicBezTo>
                            <a:pt x="22" y="4"/>
                            <a:pt x="30" y="7"/>
                            <a:pt x="26" y="9"/>
                          </a:cubicBezTo>
                          <a:cubicBezTo>
                            <a:pt x="21" y="22"/>
                            <a:pt x="5" y="24"/>
                            <a:pt x="0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8" name="Freeform 1231">
                      <a:extLst>
                        <a:ext uri="{FF2B5EF4-FFF2-40B4-BE49-F238E27FC236}">
                          <a16:creationId xmlns:a16="http://schemas.microsoft.com/office/drawing/2014/main" id="{95B983EA-A085-71D0-C356-6463F709C7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13518" y="4702034"/>
                      <a:ext cx="37589" cy="65782"/>
                    </a:xfrm>
                    <a:custGeom>
                      <a:avLst/>
                      <a:gdLst>
                        <a:gd name="T0" fmla="*/ 10 w 88"/>
                        <a:gd name="T1" fmla="*/ 157 h 157"/>
                        <a:gd name="T2" fmla="*/ 16 w 88"/>
                        <a:gd name="T3" fmla="*/ 156 h 157"/>
                        <a:gd name="T4" fmla="*/ 16 w 88"/>
                        <a:gd name="T5" fmla="*/ 156 h 157"/>
                        <a:gd name="T6" fmla="*/ 44 w 88"/>
                        <a:gd name="T7" fmla="*/ 134 h 157"/>
                        <a:gd name="T8" fmla="*/ 44 w 88"/>
                        <a:gd name="T9" fmla="*/ 125 h 157"/>
                        <a:gd name="T10" fmla="*/ 47 w 88"/>
                        <a:gd name="T11" fmla="*/ 120 h 157"/>
                        <a:gd name="T12" fmla="*/ 51 w 88"/>
                        <a:gd name="T13" fmla="*/ 118 h 157"/>
                        <a:gd name="T14" fmla="*/ 55 w 88"/>
                        <a:gd name="T15" fmla="*/ 112 h 157"/>
                        <a:gd name="T16" fmla="*/ 57 w 88"/>
                        <a:gd name="T17" fmla="*/ 108 h 157"/>
                        <a:gd name="T18" fmla="*/ 66 w 88"/>
                        <a:gd name="T19" fmla="*/ 103 h 157"/>
                        <a:gd name="T20" fmla="*/ 70 w 88"/>
                        <a:gd name="T21" fmla="*/ 100 h 157"/>
                        <a:gd name="T22" fmla="*/ 72 w 88"/>
                        <a:gd name="T23" fmla="*/ 95 h 157"/>
                        <a:gd name="T24" fmla="*/ 74 w 88"/>
                        <a:gd name="T25" fmla="*/ 89 h 157"/>
                        <a:gd name="T26" fmla="*/ 85 w 88"/>
                        <a:gd name="T27" fmla="*/ 74 h 157"/>
                        <a:gd name="T28" fmla="*/ 83 w 88"/>
                        <a:gd name="T29" fmla="*/ 72 h 157"/>
                        <a:gd name="T30" fmla="*/ 81 w 88"/>
                        <a:gd name="T31" fmla="*/ 72 h 157"/>
                        <a:gd name="T32" fmla="*/ 78 w 88"/>
                        <a:gd name="T33" fmla="*/ 73 h 157"/>
                        <a:gd name="T34" fmla="*/ 77 w 88"/>
                        <a:gd name="T35" fmla="*/ 71 h 157"/>
                        <a:gd name="T36" fmla="*/ 77 w 88"/>
                        <a:gd name="T37" fmla="*/ 64 h 157"/>
                        <a:gd name="T38" fmla="*/ 77 w 88"/>
                        <a:gd name="T39" fmla="*/ 63 h 157"/>
                        <a:gd name="T40" fmla="*/ 79 w 88"/>
                        <a:gd name="T41" fmla="*/ 63 h 157"/>
                        <a:gd name="T42" fmla="*/ 80 w 88"/>
                        <a:gd name="T43" fmla="*/ 63 h 157"/>
                        <a:gd name="T44" fmla="*/ 82 w 88"/>
                        <a:gd name="T45" fmla="*/ 62 h 157"/>
                        <a:gd name="T46" fmla="*/ 88 w 88"/>
                        <a:gd name="T47" fmla="*/ 50 h 157"/>
                        <a:gd name="T48" fmla="*/ 82 w 88"/>
                        <a:gd name="T49" fmla="*/ 35 h 157"/>
                        <a:gd name="T50" fmla="*/ 82 w 88"/>
                        <a:gd name="T51" fmla="*/ 34 h 157"/>
                        <a:gd name="T52" fmla="*/ 82 w 88"/>
                        <a:gd name="T53" fmla="*/ 33 h 157"/>
                        <a:gd name="T54" fmla="*/ 84 w 88"/>
                        <a:gd name="T55" fmla="*/ 19 h 157"/>
                        <a:gd name="T56" fmla="*/ 77 w 88"/>
                        <a:gd name="T57" fmla="*/ 0 h 157"/>
                        <a:gd name="T58" fmla="*/ 70 w 88"/>
                        <a:gd name="T59" fmla="*/ 9 h 157"/>
                        <a:gd name="T60" fmla="*/ 72 w 88"/>
                        <a:gd name="T61" fmla="*/ 14 h 157"/>
                        <a:gd name="T62" fmla="*/ 74 w 88"/>
                        <a:gd name="T63" fmla="*/ 20 h 157"/>
                        <a:gd name="T64" fmla="*/ 70 w 88"/>
                        <a:gd name="T65" fmla="*/ 36 h 157"/>
                        <a:gd name="T66" fmla="*/ 70 w 88"/>
                        <a:gd name="T67" fmla="*/ 36 h 157"/>
                        <a:gd name="T68" fmla="*/ 68 w 88"/>
                        <a:gd name="T69" fmla="*/ 40 h 157"/>
                        <a:gd name="T70" fmla="*/ 68 w 88"/>
                        <a:gd name="T71" fmla="*/ 60 h 157"/>
                        <a:gd name="T72" fmla="*/ 68 w 88"/>
                        <a:gd name="T73" fmla="*/ 60 h 157"/>
                        <a:gd name="T74" fmla="*/ 60 w 88"/>
                        <a:gd name="T75" fmla="*/ 71 h 157"/>
                        <a:gd name="T76" fmla="*/ 57 w 88"/>
                        <a:gd name="T77" fmla="*/ 76 h 157"/>
                        <a:gd name="T78" fmla="*/ 56 w 88"/>
                        <a:gd name="T79" fmla="*/ 81 h 157"/>
                        <a:gd name="T80" fmla="*/ 56 w 88"/>
                        <a:gd name="T81" fmla="*/ 86 h 157"/>
                        <a:gd name="T82" fmla="*/ 53 w 88"/>
                        <a:gd name="T83" fmla="*/ 90 h 157"/>
                        <a:gd name="T84" fmla="*/ 50 w 88"/>
                        <a:gd name="T85" fmla="*/ 93 h 157"/>
                        <a:gd name="T86" fmla="*/ 46 w 88"/>
                        <a:gd name="T87" fmla="*/ 102 h 157"/>
                        <a:gd name="T88" fmla="*/ 39 w 88"/>
                        <a:gd name="T89" fmla="*/ 115 h 157"/>
                        <a:gd name="T90" fmla="*/ 33 w 88"/>
                        <a:gd name="T91" fmla="*/ 124 h 157"/>
                        <a:gd name="T92" fmla="*/ 22 w 88"/>
                        <a:gd name="T93" fmla="*/ 139 h 157"/>
                        <a:gd name="T94" fmla="*/ 19 w 88"/>
                        <a:gd name="T95" fmla="*/ 141 h 157"/>
                        <a:gd name="T96" fmla="*/ 0 w 88"/>
                        <a:gd name="T97" fmla="*/ 154 h 157"/>
                        <a:gd name="T98" fmla="*/ 10 w 88"/>
                        <a:gd name="T99" fmla="*/ 157 h 1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8" h="157">
                          <a:moveTo>
                            <a:pt x="10" y="157"/>
                          </a:moveTo>
                          <a:cubicBezTo>
                            <a:pt x="11" y="157"/>
                            <a:pt x="14" y="157"/>
                            <a:pt x="16" y="156"/>
                          </a:cubicBezTo>
                          <a:lnTo>
                            <a:pt x="16" y="156"/>
                          </a:lnTo>
                          <a:cubicBezTo>
                            <a:pt x="30" y="154"/>
                            <a:pt x="44" y="145"/>
                            <a:pt x="44" y="134"/>
                          </a:cubicBezTo>
                          <a:lnTo>
                            <a:pt x="44" y="125"/>
                          </a:lnTo>
                          <a:cubicBezTo>
                            <a:pt x="44" y="121"/>
                            <a:pt x="45" y="120"/>
                            <a:pt x="47" y="120"/>
                          </a:cubicBezTo>
                          <a:cubicBezTo>
                            <a:pt x="48" y="119"/>
                            <a:pt x="49" y="119"/>
                            <a:pt x="51" y="118"/>
                          </a:cubicBezTo>
                          <a:cubicBezTo>
                            <a:pt x="52" y="117"/>
                            <a:pt x="54" y="114"/>
                            <a:pt x="55" y="112"/>
                          </a:cubicBezTo>
                          <a:cubicBezTo>
                            <a:pt x="55" y="110"/>
                            <a:pt x="56" y="109"/>
                            <a:pt x="57" y="108"/>
                          </a:cubicBezTo>
                          <a:cubicBezTo>
                            <a:pt x="60" y="106"/>
                            <a:pt x="63" y="104"/>
                            <a:pt x="66" y="103"/>
                          </a:cubicBezTo>
                          <a:cubicBezTo>
                            <a:pt x="68" y="102"/>
                            <a:pt x="69" y="101"/>
                            <a:pt x="70" y="100"/>
                          </a:cubicBezTo>
                          <a:cubicBezTo>
                            <a:pt x="72" y="99"/>
                            <a:pt x="72" y="97"/>
                            <a:pt x="72" y="95"/>
                          </a:cubicBezTo>
                          <a:cubicBezTo>
                            <a:pt x="73" y="93"/>
                            <a:pt x="73" y="91"/>
                            <a:pt x="74" y="89"/>
                          </a:cubicBezTo>
                          <a:cubicBezTo>
                            <a:pt x="77" y="86"/>
                            <a:pt x="85" y="78"/>
                            <a:pt x="85" y="74"/>
                          </a:cubicBezTo>
                          <a:cubicBezTo>
                            <a:pt x="85" y="72"/>
                            <a:pt x="84" y="72"/>
                            <a:pt x="83" y="72"/>
                          </a:cubicBezTo>
                          <a:cubicBezTo>
                            <a:pt x="82" y="72"/>
                            <a:pt x="81" y="72"/>
                            <a:pt x="81" y="72"/>
                          </a:cubicBezTo>
                          <a:cubicBezTo>
                            <a:pt x="80" y="72"/>
                            <a:pt x="79" y="73"/>
                            <a:pt x="78" y="73"/>
                          </a:cubicBezTo>
                          <a:cubicBezTo>
                            <a:pt x="77" y="73"/>
                            <a:pt x="77" y="72"/>
                            <a:pt x="77" y="71"/>
                          </a:cubicBezTo>
                          <a:lnTo>
                            <a:pt x="77" y="64"/>
                          </a:lnTo>
                          <a:cubicBezTo>
                            <a:pt x="77" y="63"/>
                            <a:pt x="77" y="63"/>
                            <a:pt x="77" y="63"/>
                          </a:cubicBezTo>
                          <a:cubicBezTo>
                            <a:pt x="78" y="62"/>
                            <a:pt x="78" y="62"/>
                            <a:pt x="79" y="63"/>
                          </a:cubicBezTo>
                          <a:cubicBezTo>
                            <a:pt x="79" y="63"/>
                            <a:pt x="80" y="63"/>
                            <a:pt x="80" y="63"/>
                          </a:cubicBezTo>
                          <a:cubicBezTo>
                            <a:pt x="80" y="63"/>
                            <a:pt x="81" y="62"/>
                            <a:pt x="82" y="62"/>
                          </a:cubicBezTo>
                          <a:cubicBezTo>
                            <a:pt x="84" y="62"/>
                            <a:pt x="88" y="58"/>
                            <a:pt x="88" y="50"/>
                          </a:cubicBezTo>
                          <a:cubicBezTo>
                            <a:pt x="88" y="48"/>
                            <a:pt x="84" y="36"/>
                            <a:pt x="82" y="35"/>
                          </a:cubicBezTo>
                          <a:cubicBezTo>
                            <a:pt x="82" y="35"/>
                            <a:pt x="82" y="35"/>
                            <a:pt x="82" y="34"/>
                          </a:cubicBezTo>
                          <a:cubicBezTo>
                            <a:pt x="82" y="34"/>
                            <a:pt x="82" y="34"/>
                            <a:pt x="82" y="33"/>
                          </a:cubicBezTo>
                          <a:lnTo>
                            <a:pt x="84" y="19"/>
                          </a:lnTo>
                          <a:cubicBezTo>
                            <a:pt x="84" y="17"/>
                            <a:pt x="79" y="1"/>
                            <a:pt x="77" y="0"/>
                          </a:cubicBezTo>
                          <a:cubicBezTo>
                            <a:pt x="73" y="0"/>
                            <a:pt x="70" y="5"/>
                            <a:pt x="70" y="9"/>
                          </a:cubicBezTo>
                          <a:cubicBezTo>
                            <a:pt x="70" y="11"/>
                            <a:pt x="71" y="13"/>
                            <a:pt x="72" y="14"/>
                          </a:cubicBezTo>
                          <a:cubicBezTo>
                            <a:pt x="73" y="16"/>
                            <a:pt x="74" y="18"/>
                            <a:pt x="74" y="20"/>
                          </a:cubicBezTo>
                          <a:cubicBezTo>
                            <a:pt x="74" y="22"/>
                            <a:pt x="72" y="31"/>
                            <a:pt x="70" y="36"/>
                          </a:cubicBezTo>
                          <a:cubicBezTo>
                            <a:pt x="70" y="36"/>
                            <a:pt x="70" y="36"/>
                            <a:pt x="70" y="36"/>
                          </a:cubicBezTo>
                          <a:cubicBezTo>
                            <a:pt x="69" y="39"/>
                            <a:pt x="69" y="40"/>
                            <a:pt x="68" y="40"/>
                          </a:cubicBezTo>
                          <a:lnTo>
                            <a:pt x="68" y="60"/>
                          </a:lnTo>
                          <a:lnTo>
                            <a:pt x="68" y="60"/>
                          </a:lnTo>
                          <a:cubicBezTo>
                            <a:pt x="65" y="65"/>
                            <a:pt x="63" y="68"/>
                            <a:pt x="60" y="71"/>
                          </a:cubicBezTo>
                          <a:cubicBezTo>
                            <a:pt x="59" y="73"/>
                            <a:pt x="58" y="74"/>
                            <a:pt x="57" y="76"/>
                          </a:cubicBezTo>
                          <a:cubicBezTo>
                            <a:pt x="56" y="78"/>
                            <a:pt x="56" y="79"/>
                            <a:pt x="56" y="81"/>
                          </a:cubicBezTo>
                          <a:cubicBezTo>
                            <a:pt x="56" y="82"/>
                            <a:pt x="56" y="84"/>
                            <a:pt x="56" y="86"/>
                          </a:cubicBezTo>
                          <a:cubicBezTo>
                            <a:pt x="55" y="88"/>
                            <a:pt x="54" y="89"/>
                            <a:pt x="53" y="90"/>
                          </a:cubicBezTo>
                          <a:cubicBezTo>
                            <a:pt x="52" y="91"/>
                            <a:pt x="51" y="91"/>
                            <a:pt x="50" y="93"/>
                          </a:cubicBezTo>
                          <a:cubicBezTo>
                            <a:pt x="48" y="97"/>
                            <a:pt x="47" y="99"/>
                            <a:pt x="46" y="102"/>
                          </a:cubicBezTo>
                          <a:cubicBezTo>
                            <a:pt x="44" y="107"/>
                            <a:pt x="42" y="110"/>
                            <a:pt x="39" y="115"/>
                          </a:cubicBezTo>
                          <a:cubicBezTo>
                            <a:pt x="36" y="118"/>
                            <a:pt x="35" y="121"/>
                            <a:pt x="33" y="124"/>
                          </a:cubicBezTo>
                          <a:cubicBezTo>
                            <a:pt x="30" y="130"/>
                            <a:pt x="27" y="135"/>
                            <a:pt x="22" y="139"/>
                          </a:cubicBezTo>
                          <a:cubicBezTo>
                            <a:pt x="22" y="140"/>
                            <a:pt x="21" y="140"/>
                            <a:pt x="19" y="141"/>
                          </a:cubicBezTo>
                          <a:cubicBezTo>
                            <a:pt x="7" y="148"/>
                            <a:pt x="1" y="153"/>
                            <a:pt x="0" y="154"/>
                          </a:cubicBezTo>
                          <a:cubicBezTo>
                            <a:pt x="0" y="157"/>
                            <a:pt x="5" y="157"/>
                            <a:pt x="10" y="1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9" name="Freeform 1232">
                      <a:extLst>
                        <a:ext uri="{FF2B5EF4-FFF2-40B4-BE49-F238E27FC236}">
                          <a16:creationId xmlns:a16="http://schemas.microsoft.com/office/drawing/2014/main" id="{D0745CFF-9F84-7343-7B1E-07912FB2F2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4040" y="4692637"/>
                      <a:ext cx="15036" cy="22554"/>
                    </a:xfrm>
                    <a:custGeom>
                      <a:avLst/>
                      <a:gdLst>
                        <a:gd name="T0" fmla="*/ 33 w 33"/>
                        <a:gd name="T1" fmla="*/ 26 h 51"/>
                        <a:gd name="T2" fmla="*/ 18 w 33"/>
                        <a:gd name="T3" fmla="*/ 8 h 51"/>
                        <a:gd name="T4" fmla="*/ 6 w 33"/>
                        <a:gd name="T5" fmla="*/ 1 h 51"/>
                        <a:gd name="T6" fmla="*/ 5 w 33"/>
                        <a:gd name="T7" fmla="*/ 0 h 51"/>
                        <a:gd name="T8" fmla="*/ 4 w 33"/>
                        <a:gd name="T9" fmla="*/ 0 h 51"/>
                        <a:gd name="T10" fmla="*/ 4 w 33"/>
                        <a:gd name="T11" fmla="*/ 4 h 51"/>
                        <a:gd name="T12" fmla="*/ 15 w 33"/>
                        <a:gd name="T13" fmla="*/ 13 h 51"/>
                        <a:gd name="T14" fmla="*/ 16 w 33"/>
                        <a:gd name="T15" fmla="*/ 13 h 51"/>
                        <a:gd name="T16" fmla="*/ 20 w 33"/>
                        <a:gd name="T17" fmla="*/ 12 h 51"/>
                        <a:gd name="T18" fmla="*/ 24 w 33"/>
                        <a:gd name="T19" fmla="*/ 19 h 51"/>
                        <a:gd name="T20" fmla="*/ 12 w 33"/>
                        <a:gd name="T21" fmla="*/ 28 h 51"/>
                        <a:gd name="T22" fmla="*/ 12 w 33"/>
                        <a:gd name="T23" fmla="*/ 31 h 51"/>
                        <a:gd name="T24" fmla="*/ 7 w 33"/>
                        <a:gd name="T25" fmla="*/ 41 h 51"/>
                        <a:gd name="T26" fmla="*/ 6 w 33"/>
                        <a:gd name="T27" fmla="*/ 41 h 51"/>
                        <a:gd name="T28" fmla="*/ 6 w 33"/>
                        <a:gd name="T29" fmla="*/ 40 h 51"/>
                        <a:gd name="T30" fmla="*/ 4 w 33"/>
                        <a:gd name="T31" fmla="*/ 37 h 51"/>
                        <a:gd name="T32" fmla="*/ 0 w 33"/>
                        <a:gd name="T33" fmla="*/ 40 h 51"/>
                        <a:gd name="T34" fmla="*/ 7 w 33"/>
                        <a:gd name="T35" fmla="*/ 51 h 51"/>
                        <a:gd name="T36" fmla="*/ 23 w 33"/>
                        <a:gd name="T37" fmla="*/ 31 h 51"/>
                        <a:gd name="T38" fmla="*/ 23 w 33"/>
                        <a:gd name="T39" fmla="*/ 30 h 51"/>
                        <a:gd name="T40" fmla="*/ 24 w 33"/>
                        <a:gd name="T41" fmla="*/ 30 h 51"/>
                        <a:gd name="T42" fmla="*/ 27 w 33"/>
                        <a:gd name="T43" fmla="*/ 30 h 51"/>
                        <a:gd name="T44" fmla="*/ 28 w 33"/>
                        <a:gd name="T45" fmla="*/ 30 h 51"/>
                        <a:gd name="T46" fmla="*/ 29 w 33"/>
                        <a:gd name="T47" fmla="*/ 30 h 51"/>
                        <a:gd name="T48" fmla="*/ 29 w 33"/>
                        <a:gd name="T49" fmla="*/ 31 h 51"/>
                        <a:gd name="T50" fmla="*/ 30 w 33"/>
                        <a:gd name="T51" fmla="*/ 39 h 51"/>
                        <a:gd name="T52" fmla="*/ 31 w 33"/>
                        <a:gd name="T53" fmla="*/ 35 h 51"/>
                        <a:gd name="T54" fmla="*/ 33 w 33"/>
                        <a:gd name="T55" fmla="*/ 29 h 51"/>
                        <a:gd name="T56" fmla="*/ 33 w 33"/>
                        <a:gd name="T57" fmla="*/ 28 h 51"/>
                        <a:gd name="T58" fmla="*/ 33 w 33"/>
                        <a:gd name="T59" fmla="*/ 2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51">
                          <a:moveTo>
                            <a:pt x="33" y="26"/>
                          </a:moveTo>
                          <a:cubicBezTo>
                            <a:pt x="33" y="18"/>
                            <a:pt x="24" y="8"/>
                            <a:pt x="18" y="8"/>
                          </a:cubicBezTo>
                          <a:cubicBezTo>
                            <a:pt x="12" y="8"/>
                            <a:pt x="9" y="4"/>
                            <a:pt x="6" y="1"/>
                          </a:cubicBezTo>
                          <a:cubicBezTo>
                            <a:pt x="6" y="1"/>
                            <a:pt x="5" y="1"/>
                            <a:pt x="5" y="0"/>
                          </a:cubicBezTo>
                          <a:lnTo>
                            <a:pt x="4" y="0"/>
                          </a:lnTo>
                          <a:lnTo>
                            <a:pt x="4" y="4"/>
                          </a:lnTo>
                          <a:cubicBezTo>
                            <a:pt x="5" y="8"/>
                            <a:pt x="10" y="13"/>
                            <a:pt x="15" y="13"/>
                          </a:cubicBezTo>
                          <a:cubicBezTo>
                            <a:pt x="15" y="13"/>
                            <a:pt x="16" y="13"/>
                            <a:pt x="16" y="13"/>
                          </a:cubicBezTo>
                          <a:cubicBezTo>
                            <a:pt x="17" y="12"/>
                            <a:pt x="19" y="12"/>
                            <a:pt x="20" y="12"/>
                          </a:cubicBezTo>
                          <a:cubicBezTo>
                            <a:pt x="23" y="12"/>
                            <a:pt x="24" y="16"/>
                            <a:pt x="24" y="19"/>
                          </a:cubicBezTo>
                          <a:cubicBezTo>
                            <a:pt x="24" y="22"/>
                            <a:pt x="16" y="27"/>
                            <a:pt x="12" y="28"/>
                          </a:cubicBezTo>
                          <a:cubicBezTo>
                            <a:pt x="12" y="29"/>
                            <a:pt x="12" y="30"/>
                            <a:pt x="12" y="31"/>
                          </a:cubicBezTo>
                          <a:cubicBezTo>
                            <a:pt x="12" y="35"/>
                            <a:pt x="12" y="40"/>
                            <a:pt x="7" y="41"/>
                          </a:cubicBezTo>
                          <a:lnTo>
                            <a:pt x="6" y="41"/>
                          </a:lnTo>
                          <a:lnTo>
                            <a:pt x="6" y="40"/>
                          </a:lnTo>
                          <a:cubicBezTo>
                            <a:pt x="5" y="38"/>
                            <a:pt x="5" y="37"/>
                            <a:pt x="4" y="37"/>
                          </a:cubicBezTo>
                          <a:cubicBezTo>
                            <a:pt x="3" y="37"/>
                            <a:pt x="0" y="39"/>
                            <a:pt x="0" y="40"/>
                          </a:cubicBezTo>
                          <a:cubicBezTo>
                            <a:pt x="0" y="46"/>
                            <a:pt x="2" y="51"/>
                            <a:pt x="7" y="51"/>
                          </a:cubicBezTo>
                          <a:cubicBezTo>
                            <a:pt x="13" y="51"/>
                            <a:pt x="20" y="38"/>
                            <a:pt x="23" y="31"/>
                          </a:cubicBezTo>
                          <a:lnTo>
                            <a:pt x="23" y="30"/>
                          </a:lnTo>
                          <a:lnTo>
                            <a:pt x="24" y="30"/>
                          </a:lnTo>
                          <a:cubicBezTo>
                            <a:pt x="25" y="30"/>
                            <a:pt x="26" y="30"/>
                            <a:pt x="27" y="30"/>
                          </a:cubicBezTo>
                          <a:cubicBezTo>
                            <a:pt x="27" y="30"/>
                            <a:pt x="27" y="30"/>
                            <a:pt x="28" y="30"/>
                          </a:cubicBezTo>
                          <a:lnTo>
                            <a:pt x="29" y="30"/>
                          </a:lnTo>
                          <a:lnTo>
                            <a:pt x="29" y="31"/>
                          </a:lnTo>
                          <a:cubicBezTo>
                            <a:pt x="29" y="35"/>
                            <a:pt x="30" y="39"/>
                            <a:pt x="30" y="39"/>
                          </a:cubicBezTo>
                          <a:cubicBezTo>
                            <a:pt x="31" y="39"/>
                            <a:pt x="31" y="37"/>
                            <a:pt x="31" y="35"/>
                          </a:cubicBezTo>
                          <a:cubicBezTo>
                            <a:pt x="31" y="33"/>
                            <a:pt x="31" y="30"/>
                            <a:pt x="33" y="29"/>
                          </a:cubicBezTo>
                          <a:cubicBezTo>
                            <a:pt x="33" y="29"/>
                            <a:pt x="33" y="28"/>
                            <a:pt x="33" y="28"/>
                          </a:cubicBezTo>
                          <a:cubicBezTo>
                            <a:pt x="33" y="27"/>
                            <a:pt x="33" y="26"/>
                            <a:pt x="33" y="2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0" name="Freeform 1233">
                      <a:extLst>
                        <a:ext uri="{FF2B5EF4-FFF2-40B4-BE49-F238E27FC236}">
                          <a16:creationId xmlns:a16="http://schemas.microsoft.com/office/drawing/2014/main" id="{E3635CD5-A120-E32A-AF42-C6836BC39A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76498"/>
                      <a:ext cx="39469" cy="41348"/>
                    </a:xfrm>
                    <a:custGeom>
                      <a:avLst/>
                      <a:gdLst>
                        <a:gd name="T0" fmla="*/ 80 w 91"/>
                        <a:gd name="T1" fmla="*/ 59 h 95"/>
                        <a:gd name="T2" fmla="*/ 81 w 91"/>
                        <a:gd name="T3" fmla="*/ 59 h 95"/>
                        <a:gd name="T4" fmla="*/ 82 w 91"/>
                        <a:gd name="T5" fmla="*/ 36 h 95"/>
                        <a:gd name="T6" fmla="*/ 81 w 91"/>
                        <a:gd name="T7" fmla="*/ 37 h 95"/>
                        <a:gd name="T8" fmla="*/ 76 w 91"/>
                        <a:gd name="T9" fmla="*/ 29 h 95"/>
                        <a:gd name="T10" fmla="*/ 73 w 91"/>
                        <a:gd name="T11" fmla="*/ 24 h 95"/>
                        <a:gd name="T12" fmla="*/ 73 w 91"/>
                        <a:gd name="T13" fmla="*/ 24 h 95"/>
                        <a:gd name="T14" fmla="*/ 72 w 91"/>
                        <a:gd name="T15" fmla="*/ 24 h 95"/>
                        <a:gd name="T16" fmla="*/ 72 w 91"/>
                        <a:gd name="T17" fmla="*/ 24 h 95"/>
                        <a:gd name="T18" fmla="*/ 64 w 91"/>
                        <a:gd name="T19" fmla="*/ 8 h 95"/>
                        <a:gd name="T20" fmla="*/ 63 w 91"/>
                        <a:gd name="T21" fmla="*/ 8 h 95"/>
                        <a:gd name="T22" fmla="*/ 62 w 91"/>
                        <a:gd name="T23" fmla="*/ 5 h 95"/>
                        <a:gd name="T24" fmla="*/ 49 w 91"/>
                        <a:gd name="T25" fmla="*/ 0 h 95"/>
                        <a:gd name="T26" fmla="*/ 45 w 91"/>
                        <a:gd name="T27" fmla="*/ 2 h 95"/>
                        <a:gd name="T28" fmla="*/ 36 w 91"/>
                        <a:gd name="T29" fmla="*/ 7 h 95"/>
                        <a:gd name="T30" fmla="*/ 33 w 91"/>
                        <a:gd name="T31" fmla="*/ 9 h 95"/>
                        <a:gd name="T32" fmla="*/ 11 w 91"/>
                        <a:gd name="T33" fmla="*/ 13 h 95"/>
                        <a:gd name="T34" fmla="*/ 10 w 91"/>
                        <a:gd name="T35" fmla="*/ 13 h 95"/>
                        <a:gd name="T36" fmla="*/ 2 w 91"/>
                        <a:gd name="T37" fmla="*/ 39 h 95"/>
                        <a:gd name="T38" fmla="*/ 22 w 91"/>
                        <a:gd name="T39" fmla="*/ 53 h 95"/>
                        <a:gd name="T40" fmla="*/ 32 w 91"/>
                        <a:gd name="T41" fmla="*/ 66 h 95"/>
                        <a:gd name="T42" fmla="*/ 27 w 91"/>
                        <a:gd name="T43" fmla="*/ 46 h 95"/>
                        <a:gd name="T44" fmla="*/ 16 w 91"/>
                        <a:gd name="T45" fmla="*/ 21 h 95"/>
                        <a:gd name="T46" fmla="*/ 30 w 91"/>
                        <a:gd name="T47" fmla="*/ 19 h 95"/>
                        <a:gd name="T48" fmla="*/ 38 w 91"/>
                        <a:gd name="T49" fmla="*/ 15 h 95"/>
                        <a:gd name="T50" fmla="*/ 39 w 91"/>
                        <a:gd name="T51" fmla="*/ 15 h 95"/>
                        <a:gd name="T52" fmla="*/ 39 w 91"/>
                        <a:gd name="T53" fmla="*/ 15 h 95"/>
                        <a:gd name="T54" fmla="*/ 40 w 91"/>
                        <a:gd name="T55" fmla="*/ 15 h 95"/>
                        <a:gd name="T56" fmla="*/ 40 w 91"/>
                        <a:gd name="T57" fmla="*/ 14 h 95"/>
                        <a:gd name="T58" fmla="*/ 47 w 91"/>
                        <a:gd name="T59" fmla="*/ 13 h 95"/>
                        <a:gd name="T60" fmla="*/ 47 w 91"/>
                        <a:gd name="T61" fmla="*/ 13 h 95"/>
                        <a:gd name="T62" fmla="*/ 55 w 91"/>
                        <a:gd name="T63" fmla="*/ 20 h 95"/>
                        <a:gd name="T64" fmla="*/ 67 w 91"/>
                        <a:gd name="T65" fmla="*/ 36 h 95"/>
                        <a:gd name="T66" fmla="*/ 72 w 91"/>
                        <a:gd name="T67" fmla="*/ 39 h 95"/>
                        <a:gd name="T68" fmla="*/ 77 w 91"/>
                        <a:gd name="T69" fmla="*/ 39 h 95"/>
                        <a:gd name="T70" fmla="*/ 80 w 91"/>
                        <a:gd name="T71" fmla="*/ 38 h 95"/>
                        <a:gd name="T72" fmla="*/ 83 w 91"/>
                        <a:gd name="T73" fmla="*/ 40 h 95"/>
                        <a:gd name="T74" fmla="*/ 78 w 91"/>
                        <a:gd name="T75" fmla="*/ 56 h 95"/>
                        <a:gd name="T76" fmla="*/ 72 w 91"/>
                        <a:gd name="T77" fmla="*/ 73 h 95"/>
                        <a:gd name="T78" fmla="*/ 79 w 91"/>
                        <a:gd name="T79" fmla="*/ 66 h 95"/>
                        <a:gd name="T80" fmla="*/ 81 w 91"/>
                        <a:gd name="T81" fmla="*/ 67 h 95"/>
                        <a:gd name="T82" fmla="*/ 77 w 91"/>
                        <a:gd name="T83" fmla="*/ 91 h 95"/>
                        <a:gd name="T84" fmla="*/ 77 w 91"/>
                        <a:gd name="T85" fmla="*/ 93 h 95"/>
                        <a:gd name="T86" fmla="*/ 79 w 91"/>
                        <a:gd name="T87" fmla="*/ 95 h 95"/>
                        <a:gd name="T88" fmla="*/ 87 w 91"/>
                        <a:gd name="T89" fmla="*/ 84 h 95"/>
                        <a:gd name="T90" fmla="*/ 80 w 91"/>
                        <a:gd name="T91" fmla="*/ 60 h 95"/>
                        <a:gd name="T92" fmla="*/ 80 w 91"/>
                        <a:gd name="T93" fmla="*/ 59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91" h="95">
                          <a:moveTo>
                            <a:pt x="80" y="59"/>
                          </a:moveTo>
                          <a:lnTo>
                            <a:pt x="81" y="59"/>
                          </a:lnTo>
                          <a:cubicBezTo>
                            <a:pt x="91" y="48"/>
                            <a:pt x="89" y="45"/>
                            <a:pt x="82" y="36"/>
                          </a:cubicBezTo>
                          <a:cubicBezTo>
                            <a:pt x="82" y="36"/>
                            <a:pt x="81" y="37"/>
                            <a:pt x="81" y="37"/>
                          </a:cubicBezTo>
                          <a:cubicBezTo>
                            <a:pt x="78" y="37"/>
                            <a:pt x="77" y="33"/>
                            <a:pt x="76" y="29"/>
                          </a:cubicBezTo>
                          <a:cubicBezTo>
                            <a:pt x="75" y="27"/>
                            <a:pt x="74" y="24"/>
                            <a:pt x="73" y="24"/>
                          </a:cubicBezTo>
                          <a:cubicBezTo>
                            <a:pt x="73" y="24"/>
                            <a:pt x="73" y="24"/>
                            <a:pt x="73" y="24"/>
                          </a:cubicBezTo>
                          <a:lnTo>
                            <a:pt x="72" y="24"/>
                          </a:lnTo>
                          <a:lnTo>
                            <a:pt x="72" y="24"/>
                          </a:lnTo>
                          <a:cubicBezTo>
                            <a:pt x="62" y="20"/>
                            <a:pt x="62" y="13"/>
                            <a:pt x="64" y="8"/>
                          </a:cubicBezTo>
                          <a:cubicBezTo>
                            <a:pt x="63" y="8"/>
                            <a:pt x="63" y="8"/>
                            <a:pt x="63" y="8"/>
                          </a:cubicBezTo>
                          <a:cubicBezTo>
                            <a:pt x="63" y="7"/>
                            <a:pt x="64" y="6"/>
                            <a:pt x="62" y="5"/>
                          </a:cubicBezTo>
                          <a:cubicBezTo>
                            <a:pt x="60" y="2"/>
                            <a:pt x="52" y="1"/>
                            <a:pt x="49" y="0"/>
                          </a:cubicBezTo>
                          <a:cubicBezTo>
                            <a:pt x="45" y="0"/>
                            <a:pt x="45" y="2"/>
                            <a:pt x="45" y="2"/>
                          </a:cubicBezTo>
                          <a:lnTo>
                            <a:pt x="36" y="7"/>
                          </a:lnTo>
                          <a:lnTo>
                            <a:pt x="33" y="9"/>
                          </a:lnTo>
                          <a:lnTo>
                            <a:pt x="11" y="13"/>
                          </a:lnTo>
                          <a:lnTo>
                            <a:pt x="10" y="13"/>
                          </a:lnTo>
                          <a:cubicBezTo>
                            <a:pt x="7" y="21"/>
                            <a:pt x="1" y="28"/>
                            <a:pt x="2" y="39"/>
                          </a:cubicBezTo>
                          <a:cubicBezTo>
                            <a:pt x="3" y="42"/>
                            <a:pt x="11" y="53"/>
                            <a:pt x="22" y="53"/>
                          </a:cubicBezTo>
                          <a:cubicBezTo>
                            <a:pt x="26" y="56"/>
                            <a:pt x="27" y="64"/>
                            <a:pt x="32" y="66"/>
                          </a:cubicBezTo>
                          <a:cubicBezTo>
                            <a:pt x="39" y="62"/>
                            <a:pt x="27" y="46"/>
                            <a:pt x="27" y="46"/>
                          </a:cubicBezTo>
                          <a:cubicBezTo>
                            <a:pt x="0" y="34"/>
                            <a:pt x="13" y="25"/>
                            <a:pt x="16" y="21"/>
                          </a:cubicBezTo>
                          <a:cubicBezTo>
                            <a:pt x="31" y="34"/>
                            <a:pt x="44" y="34"/>
                            <a:pt x="30" y="19"/>
                          </a:cubicBezTo>
                          <a:cubicBezTo>
                            <a:pt x="30" y="17"/>
                            <a:pt x="34" y="16"/>
                            <a:pt x="38" y="15"/>
                          </a:cubicBezTo>
                          <a:lnTo>
                            <a:pt x="39" y="15"/>
                          </a:ln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40" y="15"/>
                            <a:pt x="40" y="15"/>
                          </a:cubicBezTo>
                          <a:cubicBezTo>
                            <a:pt x="40" y="14"/>
                            <a:pt x="40" y="14"/>
                            <a:pt x="40" y="14"/>
                          </a:cubicBezTo>
                          <a:cubicBezTo>
                            <a:pt x="42" y="14"/>
                            <a:pt x="45" y="13"/>
                            <a:pt x="47" y="13"/>
                          </a:cubicBezTo>
                          <a:lnTo>
                            <a:pt x="47" y="13"/>
                          </a:lnTo>
                          <a:cubicBezTo>
                            <a:pt x="50" y="16"/>
                            <a:pt x="53" y="19"/>
                            <a:pt x="55" y="20"/>
                          </a:cubicBezTo>
                          <a:cubicBezTo>
                            <a:pt x="60" y="24"/>
                            <a:pt x="63" y="27"/>
                            <a:pt x="67" y="36"/>
                          </a:cubicBezTo>
                          <a:cubicBezTo>
                            <a:pt x="68" y="38"/>
                            <a:pt x="69" y="39"/>
                            <a:pt x="72" y="39"/>
                          </a:cubicBezTo>
                          <a:cubicBezTo>
                            <a:pt x="74" y="39"/>
                            <a:pt x="75" y="39"/>
                            <a:pt x="77" y="39"/>
                          </a:cubicBezTo>
                          <a:cubicBezTo>
                            <a:pt x="78" y="38"/>
                            <a:pt x="79" y="38"/>
                            <a:pt x="80" y="38"/>
                          </a:cubicBezTo>
                          <a:cubicBezTo>
                            <a:pt x="81" y="38"/>
                            <a:pt x="83" y="38"/>
                            <a:pt x="83" y="40"/>
                          </a:cubicBezTo>
                          <a:cubicBezTo>
                            <a:pt x="85" y="42"/>
                            <a:pt x="84" y="45"/>
                            <a:pt x="78" y="56"/>
                          </a:cubicBezTo>
                          <a:cubicBezTo>
                            <a:pt x="76" y="58"/>
                            <a:pt x="74" y="66"/>
                            <a:pt x="72" y="73"/>
                          </a:cubicBezTo>
                          <a:cubicBezTo>
                            <a:pt x="75" y="69"/>
                            <a:pt x="77" y="66"/>
                            <a:pt x="79" y="66"/>
                          </a:cubicBezTo>
                          <a:cubicBezTo>
                            <a:pt x="80" y="66"/>
                            <a:pt x="81" y="66"/>
                            <a:pt x="81" y="67"/>
                          </a:cubicBezTo>
                          <a:cubicBezTo>
                            <a:pt x="83" y="70"/>
                            <a:pt x="82" y="79"/>
                            <a:pt x="77" y="91"/>
                          </a:cubicBezTo>
                          <a:cubicBezTo>
                            <a:pt x="77" y="92"/>
                            <a:pt x="77" y="92"/>
                            <a:pt x="77" y="93"/>
                          </a:cubicBezTo>
                          <a:cubicBezTo>
                            <a:pt x="77" y="94"/>
                            <a:pt x="78" y="95"/>
                            <a:pt x="79" y="95"/>
                          </a:cubicBezTo>
                          <a:cubicBezTo>
                            <a:pt x="79" y="95"/>
                            <a:pt x="81" y="94"/>
                            <a:pt x="87" y="84"/>
                          </a:cubicBezTo>
                          <a:cubicBezTo>
                            <a:pt x="88" y="80"/>
                            <a:pt x="84" y="68"/>
                            <a:pt x="80" y="60"/>
                          </a:cubicBezTo>
                          <a:lnTo>
                            <a:pt x="80" y="59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1" name="Freeform 1234">
                      <a:extLst>
                        <a:ext uri="{FF2B5EF4-FFF2-40B4-BE49-F238E27FC236}">
                          <a16:creationId xmlns:a16="http://schemas.microsoft.com/office/drawing/2014/main" id="{F775FA77-BEA1-DF61-8758-9A81F239AB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7911" y="4406959"/>
                      <a:ext cx="67661" cy="35710"/>
                    </a:xfrm>
                    <a:custGeom>
                      <a:avLst/>
                      <a:gdLst>
                        <a:gd name="T0" fmla="*/ 100 w 161"/>
                        <a:gd name="T1" fmla="*/ 35 h 83"/>
                        <a:gd name="T2" fmla="*/ 136 w 161"/>
                        <a:gd name="T3" fmla="*/ 33 h 83"/>
                        <a:gd name="T4" fmla="*/ 161 w 161"/>
                        <a:gd name="T5" fmla="*/ 10 h 83"/>
                        <a:gd name="T6" fmla="*/ 147 w 161"/>
                        <a:gd name="T7" fmla="*/ 0 h 83"/>
                        <a:gd name="T8" fmla="*/ 141 w 161"/>
                        <a:gd name="T9" fmla="*/ 7 h 83"/>
                        <a:gd name="T10" fmla="*/ 131 w 161"/>
                        <a:gd name="T11" fmla="*/ 11 h 83"/>
                        <a:gd name="T12" fmla="*/ 121 w 161"/>
                        <a:gd name="T13" fmla="*/ 12 h 83"/>
                        <a:gd name="T14" fmla="*/ 102 w 161"/>
                        <a:gd name="T15" fmla="*/ 10 h 83"/>
                        <a:gd name="T16" fmla="*/ 93 w 161"/>
                        <a:gd name="T17" fmla="*/ 9 h 83"/>
                        <a:gd name="T18" fmla="*/ 74 w 161"/>
                        <a:gd name="T19" fmla="*/ 10 h 83"/>
                        <a:gd name="T20" fmla="*/ 61 w 161"/>
                        <a:gd name="T21" fmla="*/ 17 h 83"/>
                        <a:gd name="T22" fmla="*/ 57 w 161"/>
                        <a:gd name="T23" fmla="*/ 23 h 83"/>
                        <a:gd name="T24" fmla="*/ 45 w 161"/>
                        <a:gd name="T25" fmla="*/ 24 h 83"/>
                        <a:gd name="T26" fmla="*/ 42 w 161"/>
                        <a:gd name="T27" fmla="*/ 22 h 83"/>
                        <a:gd name="T28" fmla="*/ 40 w 161"/>
                        <a:gd name="T29" fmla="*/ 22 h 83"/>
                        <a:gd name="T30" fmla="*/ 43 w 161"/>
                        <a:gd name="T31" fmla="*/ 29 h 83"/>
                        <a:gd name="T32" fmla="*/ 42 w 161"/>
                        <a:gd name="T33" fmla="*/ 31 h 83"/>
                        <a:gd name="T34" fmla="*/ 38 w 161"/>
                        <a:gd name="T35" fmla="*/ 34 h 83"/>
                        <a:gd name="T36" fmla="*/ 40 w 161"/>
                        <a:gd name="T37" fmla="*/ 39 h 83"/>
                        <a:gd name="T38" fmla="*/ 33 w 161"/>
                        <a:gd name="T39" fmla="*/ 36 h 83"/>
                        <a:gd name="T40" fmla="*/ 31 w 161"/>
                        <a:gd name="T41" fmla="*/ 38 h 83"/>
                        <a:gd name="T42" fmla="*/ 30 w 161"/>
                        <a:gd name="T43" fmla="*/ 43 h 83"/>
                        <a:gd name="T44" fmla="*/ 24 w 161"/>
                        <a:gd name="T45" fmla="*/ 47 h 83"/>
                        <a:gd name="T46" fmla="*/ 21 w 161"/>
                        <a:gd name="T47" fmla="*/ 54 h 83"/>
                        <a:gd name="T48" fmla="*/ 14 w 161"/>
                        <a:gd name="T49" fmla="*/ 49 h 83"/>
                        <a:gd name="T50" fmla="*/ 7 w 161"/>
                        <a:gd name="T51" fmla="*/ 60 h 83"/>
                        <a:gd name="T52" fmla="*/ 11 w 161"/>
                        <a:gd name="T53" fmla="*/ 65 h 83"/>
                        <a:gd name="T54" fmla="*/ 5 w 161"/>
                        <a:gd name="T55" fmla="*/ 65 h 83"/>
                        <a:gd name="T56" fmla="*/ 3 w 161"/>
                        <a:gd name="T57" fmla="*/ 65 h 83"/>
                        <a:gd name="T58" fmla="*/ 3 w 161"/>
                        <a:gd name="T59" fmla="*/ 69 h 83"/>
                        <a:gd name="T60" fmla="*/ 9 w 161"/>
                        <a:gd name="T61" fmla="*/ 76 h 83"/>
                        <a:gd name="T62" fmla="*/ 21 w 161"/>
                        <a:gd name="T63" fmla="*/ 83 h 83"/>
                        <a:gd name="T64" fmla="*/ 23 w 161"/>
                        <a:gd name="T65" fmla="*/ 76 h 83"/>
                        <a:gd name="T66" fmla="*/ 23 w 161"/>
                        <a:gd name="T67" fmla="*/ 72 h 83"/>
                        <a:gd name="T68" fmla="*/ 27 w 161"/>
                        <a:gd name="T69" fmla="*/ 73 h 83"/>
                        <a:gd name="T70" fmla="*/ 29 w 161"/>
                        <a:gd name="T71" fmla="*/ 70 h 83"/>
                        <a:gd name="T72" fmla="*/ 29 w 161"/>
                        <a:gd name="T73" fmla="*/ 65 h 83"/>
                        <a:gd name="T74" fmla="*/ 31 w 161"/>
                        <a:gd name="T75" fmla="*/ 66 h 83"/>
                        <a:gd name="T76" fmla="*/ 36 w 161"/>
                        <a:gd name="T77" fmla="*/ 67 h 83"/>
                        <a:gd name="T78" fmla="*/ 37 w 161"/>
                        <a:gd name="T79" fmla="*/ 59 h 83"/>
                        <a:gd name="T80" fmla="*/ 39 w 161"/>
                        <a:gd name="T81" fmla="*/ 60 h 83"/>
                        <a:gd name="T82" fmla="*/ 47 w 161"/>
                        <a:gd name="T83" fmla="*/ 56 h 83"/>
                        <a:gd name="T84" fmla="*/ 53 w 161"/>
                        <a:gd name="T85" fmla="*/ 51 h 83"/>
                        <a:gd name="T86" fmla="*/ 57 w 161"/>
                        <a:gd name="T87" fmla="*/ 54 h 83"/>
                        <a:gd name="T88" fmla="*/ 60 w 161"/>
                        <a:gd name="T89" fmla="*/ 50 h 83"/>
                        <a:gd name="T90" fmla="*/ 73 w 161"/>
                        <a:gd name="T91" fmla="*/ 46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61" h="83">
                          <a:moveTo>
                            <a:pt x="76" y="42"/>
                          </a:moveTo>
                          <a:cubicBezTo>
                            <a:pt x="85" y="38"/>
                            <a:pt x="91" y="37"/>
                            <a:pt x="100" y="35"/>
                          </a:cubicBezTo>
                          <a:cubicBezTo>
                            <a:pt x="103" y="35"/>
                            <a:pt x="106" y="34"/>
                            <a:pt x="110" y="33"/>
                          </a:cubicBezTo>
                          <a:lnTo>
                            <a:pt x="136" y="33"/>
                          </a:lnTo>
                          <a:cubicBezTo>
                            <a:pt x="137" y="32"/>
                            <a:pt x="139" y="32"/>
                            <a:pt x="140" y="31"/>
                          </a:cubicBezTo>
                          <a:cubicBezTo>
                            <a:pt x="150" y="27"/>
                            <a:pt x="161" y="23"/>
                            <a:pt x="161" y="10"/>
                          </a:cubicBezTo>
                          <a:cubicBezTo>
                            <a:pt x="161" y="2"/>
                            <a:pt x="152" y="0"/>
                            <a:pt x="149" y="0"/>
                          </a:cubicBezTo>
                          <a:cubicBezTo>
                            <a:pt x="148" y="0"/>
                            <a:pt x="147" y="0"/>
                            <a:pt x="147" y="0"/>
                          </a:cubicBezTo>
                          <a:cubicBezTo>
                            <a:pt x="147" y="0"/>
                            <a:pt x="147" y="1"/>
                            <a:pt x="147" y="1"/>
                          </a:cubicBezTo>
                          <a:cubicBezTo>
                            <a:pt x="144" y="2"/>
                            <a:pt x="143" y="4"/>
                            <a:pt x="141" y="7"/>
                          </a:cubicBezTo>
                          <a:cubicBezTo>
                            <a:pt x="140" y="9"/>
                            <a:pt x="139" y="11"/>
                            <a:pt x="137" y="11"/>
                          </a:cubicBezTo>
                          <a:cubicBezTo>
                            <a:pt x="136" y="11"/>
                            <a:pt x="133" y="11"/>
                            <a:pt x="131" y="11"/>
                          </a:cubicBezTo>
                          <a:cubicBezTo>
                            <a:pt x="130" y="10"/>
                            <a:pt x="129" y="10"/>
                            <a:pt x="129" y="10"/>
                          </a:cubicBezTo>
                          <a:cubicBezTo>
                            <a:pt x="126" y="10"/>
                            <a:pt x="123" y="11"/>
                            <a:pt x="121" y="12"/>
                          </a:cubicBezTo>
                          <a:cubicBezTo>
                            <a:pt x="119" y="13"/>
                            <a:pt x="116" y="14"/>
                            <a:pt x="113" y="14"/>
                          </a:cubicBezTo>
                          <a:cubicBezTo>
                            <a:pt x="109" y="14"/>
                            <a:pt x="105" y="12"/>
                            <a:pt x="102" y="10"/>
                          </a:cubicBezTo>
                          <a:cubicBezTo>
                            <a:pt x="99" y="8"/>
                            <a:pt x="97" y="7"/>
                            <a:pt x="93" y="6"/>
                          </a:cubicBezTo>
                          <a:lnTo>
                            <a:pt x="93" y="9"/>
                          </a:lnTo>
                          <a:cubicBezTo>
                            <a:pt x="93" y="10"/>
                            <a:pt x="93" y="10"/>
                            <a:pt x="92" y="10"/>
                          </a:cubicBezTo>
                          <a:lnTo>
                            <a:pt x="74" y="10"/>
                          </a:lnTo>
                          <a:cubicBezTo>
                            <a:pt x="72" y="11"/>
                            <a:pt x="70" y="13"/>
                            <a:pt x="68" y="14"/>
                          </a:cubicBezTo>
                          <a:cubicBezTo>
                            <a:pt x="65" y="15"/>
                            <a:pt x="63" y="16"/>
                            <a:pt x="61" y="17"/>
                          </a:cubicBezTo>
                          <a:cubicBezTo>
                            <a:pt x="61" y="17"/>
                            <a:pt x="60" y="18"/>
                            <a:pt x="60" y="19"/>
                          </a:cubicBezTo>
                          <a:cubicBezTo>
                            <a:pt x="60" y="20"/>
                            <a:pt x="59" y="23"/>
                            <a:pt x="57" y="23"/>
                          </a:cubicBezTo>
                          <a:cubicBezTo>
                            <a:pt x="57" y="23"/>
                            <a:pt x="56" y="23"/>
                            <a:pt x="52" y="20"/>
                          </a:cubicBezTo>
                          <a:cubicBezTo>
                            <a:pt x="49" y="23"/>
                            <a:pt x="48" y="24"/>
                            <a:pt x="45" y="24"/>
                          </a:cubicBezTo>
                          <a:cubicBezTo>
                            <a:pt x="44" y="25"/>
                            <a:pt x="44" y="24"/>
                            <a:pt x="44" y="24"/>
                          </a:cubicBezTo>
                          <a:cubicBezTo>
                            <a:pt x="43" y="22"/>
                            <a:pt x="43" y="22"/>
                            <a:pt x="42" y="22"/>
                          </a:cubicBezTo>
                          <a:cubicBezTo>
                            <a:pt x="42" y="22"/>
                            <a:pt x="41" y="22"/>
                            <a:pt x="41" y="22"/>
                          </a:cubicBezTo>
                          <a:cubicBezTo>
                            <a:pt x="41" y="22"/>
                            <a:pt x="41" y="22"/>
                            <a:pt x="40" y="22"/>
                          </a:cubicBezTo>
                          <a:lnTo>
                            <a:pt x="40" y="26"/>
                          </a:lnTo>
                          <a:cubicBezTo>
                            <a:pt x="42" y="27"/>
                            <a:pt x="43" y="27"/>
                            <a:pt x="43" y="29"/>
                          </a:cubicBezTo>
                          <a:cubicBezTo>
                            <a:pt x="44" y="29"/>
                            <a:pt x="44" y="30"/>
                            <a:pt x="43" y="30"/>
                          </a:cubicBezTo>
                          <a:cubicBezTo>
                            <a:pt x="43" y="31"/>
                            <a:pt x="43" y="31"/>
                            <a:pt x="42" y="31"/>
                          </a:cubicBezTo>
                          <a:lnTo>
                            <a:pt x="37" y="31"/>
                          </a:lnTo>
                          <a:cubicBezTo>
                            <a:pt x="37" y="32"/>
                            <a:pt x="38" y="33"/>
                            <a:pt x="38" y="34"/>
                          </a:cubicBezTo>
                          <a:cubicBezTo>
                            <a:pt x="39" y="35"/>
                            <a:pt x="40" y="36"/>
                            <a:pt x="40" y="38"/>
                          </a:cubicBezTo>
                          <a:cubicBezTo>
                            <a:pt x="40" y="38"/>
                            <a:pt x="40" y="39"/>
                            <a:pt x="40" y="39"/>
                          </a:cubicBezTo>
                          <a:cubicBezTo>
                            <a:pt x="40" y="39"/>
                            <a:pt x="40" y="39"/>
                            <a:pt x="39" y="39"/>
                          </a:cubicBezTo>
                          <a:cubicBezTo>
                            <a:pt x="36" y="39"/>
                            <a:pt x="34" y="38"/>
                            <a:pt x="33" y="36"/>
                          </a:cubicBezTo>
                          <a:lnTo>
                            <a:pt x="31" y="36"/>
                          </a:lnTo>
                          <a:cubicBezTo>
                            <a:pt x="31" y="37"/>
                            <a:pt x="31" y="38"/>
                            <a:pt x="31" y="38"/>
                          </a:cubicBezTo>
                          <a:cubicBezTo>
                            <a:pt x="31" y="40"/>
                            <a:pt x="31" y="41"/>
                            <a:pt x="31" y="43"/>
                          </a:cubicBezTo>
                          <a:cubicBezTo>
                            <a:pt x="31" y="43"/>
                            <a:pt x="31" y="43"/>
                            <a:pt x="30" y="43"/>
                          </a:cubicBezTo>
                          <a:cubicBezTo>
                            <a:pt x="29" y="44"/>
                            <a:pt x="26" y="44"/>
                            <a:pt x="26" y="43"/>
                          </a:cubicBezTo>
                          <a:cubicBezTo>
                            <a:pt x="24" y="43"/>
                            <a:pt x="24" y="44"/>
                            <a:pt x="24" y="47"/>
                          </a:cubicBezTo>
                          <a:cubicBezTo>
                            <a:pt x="23" y="49"/>
                            <a:pt x="23" y="51"/>
                            <a:pt x="22" y="53"/>
                          </a:cubicBezTo>
                          <a:cubicBezTo>
                            <a:pt x="22" y="53"/>
                            <a:pt x="22" y="54"/>
                            <a:pt x="21" y="54"/>
                          </a:cubicBezTo>
                          <a:cubicBezTo>
                            <a:pt x="21" y="54"/>
                            <a:pt x="20" y="53"/>
                            <a:pt x="20" y="53"/>
                          </a:cubicBezTo>
                          <a:cubicBezTo>
                            <a:pt x="18" y="51"/>
                            <a:pt x="16" y="49"/>
                            <a:pt x="14" y="49"/>
                          </a:cubicBezTo>
                          <a:cubicBezTo>
                            <a:pt x="8" y="49"/>
                            <a:pt x="0" y="53"/>
                            <a:pt x="0" y="56"/>
                          </a:cubicBezTo>
                          <a:cubicBezTo>
                            <a:pt x="1" y="56"/>
                            <a:pt x="5" y="59"/>
                            <a:pt x="7" y="60"/>
                          </a:cubicBezTo>
                          <a:cubicBezTo>
                            <a:pt x="9" y="62"/>
                            <a:pt x="10" y="63"/>
                            <a:pt x="11" y="63"/>
                          </a:cubicBezTo>
                          <a:cubicBezTo>
                            <a:pt x="11" y="64"/>
                            <a:pt x="11" y="64"/>
                            <a:pt x="11" y="65"/>
                          </a:cubicBezTo>
                          <a:cubicBezTo>
                            <a:pt x="11" y="65"/>
                            <a:pt x="11" y="65"/>
                            <a:pt x="10" y="65"/>
                          </a:cubicBezTo>
                          <a:lnTo>
                            <a:pt x="5" y="65"/>
                          </a:lnTo>
                          <a:cubicBezTo>
                            <a:pt x="4" y="65"/>
                            <a:pt x="4" y="65"/>
                            <a:pt x="4" y="65"/>
                          </a:cubicBezTo>
                          <a:cubicBezTo>
                            <a:pt x="3" y="65"/>
                            <a:pt x="3" y="65"/>
                            <a:pt x="3" y="65"/>
                          </a:cubicBezTo>
                          <a:cubicBezTo>
                            <a:pt x="1" y="65"/>
                            <a:pt x="0" y="66"/>
                            <a:pt x="0" y="67"/>
                          </a:cubicBezTo>
                          <a:cubicBezTo>
                            <a:pt x="0" y="69"/>
                            <a:pt x="1" y="69"/>
                            <a:pt x="3" y="69"/>
                          </a:cubicBezTo>
                          <a:cubicBezTo>
                            <a:pt x="4" y="69"/>
                            <a:pt x="5" y="70"/>
                            <a:pt x="6" y="70"/>
                          </a:cubicBezTo>
                          <a:cubicBezTo>
                            <a:pt x="9" y="72"/>
                            <a:pt x="9" y="74"/>
                            <a:pt x="9" y="76"/>
                          </a:cubicBezTo>
                          <a:cubicBezTo>
                            <a:pt x="9" y="77"/>
                            <a:pt x="9" y="78"/>
                            <a:pt x="10" y="79"/>
                          </a:cubicBezTo>
                          <a:cubicBezTo>
                            <a:pt x="10" y="81"/>
                            <a:pt x="17" y="83"/>
                            <a:pt x="21" y="83"/>
                          </a:cubicBezTo>
                          <a:cubicBezTo>
                            <a:pt x="22" y="83"/>
                            <a:pt x="22" y="82"/>
                            <a:pt x="22" y="82"/>
                          </a:cubicBezTo>
                          <a:cubicBezTo>
                            <a:pt x="23" y="81"/>
                            <a:pt x="23" y="79"/>
                            <a:pt x="23" y="76"/>
                          </a:cubicBezTo>
                          <a:cubicBezTo>
                            <a:pt x="22" y="75"/>
                            <a:pt x="22" y="74"/>
                            <a:pt x="22" y="73"/>
                          </a:cubicBezTo>
                          <a:cubicBezTo>
                            <a:pt x="22" y="73"/>
                            <a:pt x="22" y="72"/>
                            <a:pt x="23" y="72"/>
                          </a:cubicBezTo>
                          <a:cubicBezTo>
                            <a:pt x="23" y="72"/>
                            <a:pt x="23" y="72"/>
                            <a:pt x="24" y="72"/>
                          </a:cubicBezTo>
                          <a:cubicBezTo>
                            <a:pt x="25" y="72"/>
                            <a:pt x="26" y="73"/>
                            <a:pt x="27" y="73"/>
                          </a:cubicBezTo>
                          <a:cubicBezTo>
                            <a:pt x="28" y="73"/>
                            <a:pt x="29" y="74"/>
                            <a:pt x="29" y="74"/>
                          </a:cubicBezTo>
                          <a:cubicBezTo>
                            <a:pt x="29" y="73"/>
                            <a:pt x="29" y="71"/>
                            <a:pt x="29" y="70"/>
                          </a:cubicBezTo>
                          <a:cubicBezTo>
                            <a:pt x="28" y="68"/>
                            <a:pt x="27" y="67"/>
                            <a:pt x="28" y="65"/>
                          </a:cubicBezTo>
                          <a:cubicBezTo>
                            <a:pt x="28" y="65"/>
                            <a:pt x="28" y="65"/>
                            <a:pt x="29" y="65"/>
                          </a:cubicBezTo>
                          <a:cubicBezTo>
                            <a:pt x="29" y="65"/>
                            <a:pt x="30" y="65"/>
                            <a:pt x="30" y="65"/>
                          </a:cubicBezTo>
                          <a:cubicBezTo>
                            <a:pt x="30" y="66"/>
                            <a:pt x="30" y="66"/>
                            <a:pt x="31" y="66"/>
                          </a:cubicBezTo>
                          <a:cubicBezTo>
                            <a:pt x="32" y="68"/>
                            <a:pt x="33" y="70"/>
                            <a:pt x="34" y="70"/>
                          </a:cubicBezTo>
                          <a:cubicBezTo>
                            <a:pt x="36" y="70"/>
                            <a:pt x="36" y="69"/>
                            <a:pt x="36" y="67"/>
                          </a:cubicBezTo>
                          <a:cubicBezTo>
                            <a:pt x="36" y="65"/>
                            <a:pt x="36" y="64"/>
                            <a:pt x="36" y="64"/>
                          </a:cubicBezTo>
                          <a:cubicBezTo>
                            <a:pt x="35" y="62"/>
                            <a:pt x="35" y="61"/>
                            <a:pt x="37" y="59"/>
                          </a:cubicBezTo>
                          <a:cubicBezTo>
                            <a:pt x="37" y="59"/>
                            <a:pt x="37" y="59"/>
                            <a:pt x="38" y="59"/>
                          </a:cubicBezTo>
                          <a:cubicBezTo>
                            <a:pt x="38" y="59"/>
                            <a:pt x="38" y="59"/>
                            <a:pt x="39" y="60"/>
                          </a:cubicBezTo>
                          <a:cubicBezTo>
                            <a:pt x="39" y="61"/>
                            <a:pt x="41" y="63"/>
                            <a:pt x="42" y="63"/>
                          </a:cubicBezTo>
                          <a:cubicBezTo>
                            <a:pt x="43" y="63"/>
                            <a:pt x="46" y="59"/>
                            <a:pt x="47" y="56"/>
                          </a:cubicBezTo>
                          <a:cubicBezTo>
                            <a:pt x="49" y="53"/>
                            <a:pt x="50" y="51"/>
                            <a:pt x="51" y="51"/>
                          </a:cubicBezTo>
                          <a:cubicBezTo>
                            <a:pt x="52" y="50"/>
                            <a:pt x="52" y="50"/>
                            <a:pt x="53" y="51"/>
                          </a:cubicBezTo>
                          <a:cubicBezTo>
                            <a:pt x="53" y="51"/>
                            <a:pt x="53" y="51"/>
                            <a:pt x="54" y="52"/>
                          </a:cubicBezTo>
                          <a:cubicBezTo>
                            <a:pt x="55" y="53"/>
                            <a:pt x="55" y="54"/>
                            <a:pt x="57" y="54"/>
                          </a:cubicBezTo>
                          <a:cubicBezTo>
                            <a:pt x="57" y="54"/>
                            <a:pt x="57" y="53"/>
                            <a:pt x="57" y="52"/>
                          </a:cubicBezTo>
                          <a:cubicBezTo>
                            <a:pt x="58" y="51"/>
                            <a:pt x="58" y="50"/>
                            <a:pt x="60" y="50"/>
                          </a:cubicBezTo>
                          <a:cubicBezTo>
                            <a:pt x="68" y="50"/>
                            <a:pt x="71" y="49"/>
                            <a:pt x="72" y="48"/>
                          </a:cubicBezTo>
                          <a:cubicBezTo>
                            <a:pt x="72" y="48"/>
                            <a:pt x="72" y="47"/>
                            <a:pt x="73" y="46"/>
                          </a:cubicBezTo>
                          <a:cubicBezTo>
                            <a:pt x="73" y="44"/>
                            <a:pt x="73" y="42"/>
                            <a:pt x="7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2" name="Freeform 1235">
                      <a:extLst>
                        <a:ext uri="{FF2B5EF4-FFF2-40B4-BE49-F238E27FC236}">
                          <a16:creationId xmlns:a16="http://schemas.microsoft.com/office/drawing/2014/main" id="{55CBC262-A44B-260D-A43A-1F896C9CDC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37030"/>
                      <a:ext cx="28193" cy="39469"/>
                    </a:xfrm>
                    <a:custGeom>
                      <a:avLst/>
                      <a:gdLst>
                        <a:gd name="T0" fmla="*/ 56 w 65"/>
                        <a:gd name="T1" fmla="*/ 5 h 95"/>
                        <a:gd name="T2" fmla="*/ 46 w 65"/>
                        <a:gd name="T3" fmla="*/ 2 h 95"/>
                        <a:gd name="T4" fmla="*/ 43 w 65"/>
                        <a:gd name="T5" fmla="*/ 0 h 95"/>
                        <a:gd name="T6" fmla="*/ 42 w 65"/>
                        <a:gd name="T7" fmla="*/ 0 h 95"/>
                        <a:gd name="T8" fmla="*/ 41 w 65"/>
                        <a:gd name="T9" fmla="*/ 4 h 95"/>
                        <a:gd name="T10" fmla="*/ 39 w 65"/>
                        <a:gd name="T11" fmla="*/ 10 h 95"/>
                        <a:gd name="T12" fmla="*/ 38 w 65"/>
                        <a:gd name="T13" fmla="*/ 11 h 95"/>
                        <a:gd name="T14" fmla="*/ 37 w 65"/>
                        <a:gd name="T15" fmla="*/ 11 h 95"/>
                        <a:gd name="T16" fmla="*/ 34 w 65"/>
                        <a:gd name="T17" fmla="*/ 9 h 95"/>
                        <a:gd name="T18" fmla="*/ 30 w 65"/>
                        <a:gd name="T19" fmla="*/ 8 h 95"/>
                        <a:gd name="T20" fmla="*/ 25 w 65"/>
                        <a:gd name="T21" fmla="*/ 8 h 95"/>
                        <a:gd name="T22" fmla="*/ 25 w 65"/>
                        <a:gd name="T23" fmla="*/ 10 h 95"/>
                        <a:gd name="T24" fmla="*/ 31 w 65"/>
                        <a:gd name="T25" fmla="*/ 17 h 95"/>
                        <a:gd name="T26" fmla="*/ 33 w 65"/>
                        <a:gd name="T27" fmla="*/ 19 h 95"/>
                        <a:gd name="T28" fmla="*/ 30 w 65"/>
                        <a:gd name="T29" fmla="*/ 19 h 95"/>
                        <a:gd name="T30" fmla="*/ 21 w 65"/>
                        <a:gd name="T31" fmla="*/ 21 h 95"/>
                        <a:gd name="T32" fmla="*/ 21 w 65"/>
                        <a:gd name="T33" fmla="*/ 21 h 95"/>
                        <a:gd name="T34" fmla="*/ 20 w 65"/>
                        <a:gd name="T35" fmla="*/ 25 h 95"/>
                        <a:gd name="T36" fmla="*/ 15 w 65"/>
                        <a:gd name="T37" fmla="*/ 30 h 95"/>
                        <a:gd name="T38" fmla="*/ 10 w 65"/>
                        <a:gd name="T39" fmla="*/ 27 h 95"/>
                        <a:gd name="T40" fmla="*/ 9 w 65"/>
                        <a:gd name="T41" fmla="*/ 25 h 95"/>
                        <a:gd name="T42" fmla="*/ 0 w 65"/>
                        <a:gd name="T43" fmla="*/ 38 h 95"/>
                        <a:gd name="T44" fmla="*/ 14 w 65"/>
                        <a:gd name="T45" fmla="*/ 51 h 95"/>
                        <a:gd name="T46" fmla="*/ 15 w 65"/>
                        <a:gd name="T47" fmla="*/ 51 h 95"/>
                        <a:gd name="T48" fmla="*/ 15 w 65"/>
                        <a:gd name="T49" fmla="*/ 52 h 95"/>
                        <a:gd name="T50" fmla="*/ 15 w 65"/>
                        <a:gd name="T51" fmla="*/ 57 h 95"/>
                        <a:gd name="T52" fmla="*/ 15 w 65"/>
                        <a:gd name="T53" fmla="*/ 62 h 95"/>
                        <a:gd name="T54" fmla="*/ 12 w 65"/>
                        <a:gd name="T55" fmla="*/ 67 h 95"/>
                        <a:gd name="T56" fmla="*/ 9 w 65"/>
                        <a:gd name="T57" fmla="*/ 71 h 95"/>
                        <a:gd name="T58" fmla="*/ 29 w 65"/>
                        <a:gd name="T59" fmla="*/ 91 h 95"/>
                        <a:gd name="T60" fmla="*/ 36 w 65"/>
                        <a:gd name="T61" fmla="*/ 95 h 95"/>
                        <a:gd name="T62" fmla="*/ 39 w 65"/>
                        <a:gd name="T63" fmla="*/ 95 h 95"/>
                        <a:gd name="T64" fmla="*/ 37 w 65"/>
                        <a:gd name="T65" fmla="*/ 88 h 95"/>
                        <a:gd name="T66" fmla="*/ 35 w 65"/>
                        <a:gd name="T67" fmla="*/ 68 h 95"/>
                        <a:gd name="T68" fmla="*/ 52 w 65"/>
                        <a:gd name="T69" fmla="*/ 30 h 95"/>
                        <a:gd name="T70" fmla="*/ 59 w 65"/>
                        <a:gd name="T71" fmla="*/ 24 h 95"/>
                        <a:gd name="T72" fmla="*/ 57 w 65"/>
                        <a:gd name="T73" fmla="*/ 21 h 95"/>
                        <a:gd name="T74" fmla="*/ 57 w 65"/>
                        <a:gd name="T75" fmla="*/ 20 h 95"/>
                        <a:gd name="T76" fmla="*/ 58 w 65"/>
                        <a:gd name="T77" fmla="*/ 20 h 95"/>
                        <a:gd name="T78" fmla="*/ 65 w 65"/>
                        <a:gd name="T79" fmla="*/ 18 h 95"/>
                        <a:gd name="T80" fmla="*/ 62 w 65"/>
                        <a:gd name="T81" fmla="*/ 15 h 95"/>
                        <a:gd name="T82" fmla="*/ 56 w 65"/>
                        <a:gd name="T83" fmla="*/ 5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5" h="95">
                          <a:moveTo>
                            <a:pt x="56" y="5"/>
                          </a:moveTo>
                          <a:cubicBezTo>
                            <a:pt x="53" y="5"/>
                            <a:pt x="48" y="4"/>
                            <a:pt x="46" y="2"/>
                          </a:cubicBezTo>
                          <a:cubicBezTo>
                            <a:pt x="45" y="1"/>
                            <a:pt x="44" y="1"/>
                            <a:pt x="43" y="0"/>
                          </a:cubicBezTo>
                          <a:cubicBezTo>
                            <a:pt x="43" y="0"/>
                            <a:pt x="42" y="0"/>
                            <a:pt x="42" y="0"/>
                          </a:cubicBezTo>
                          <a:cubicBezTo>
                            <a:pt x="42" y="1"/>
                            <a:pt x="41" y="3"/>
                            <a:pt x="41" y="4"/>
                          </a:cubicBezTo>
                          <a:cubicBezTo>
                            <a:pt x="40" y="6"/>
                            <a:pt x="40" y="8"/>
                            <a:pt x="39" y="10"/>
                          </a:cubicBezTo>
                          <a:lnTo>
                            <a:pt x="38" y="11"/>
                          </a:lnTo>
                          <a:lnTo>
                            <a:pt x="37" y="11"/>
                          </a:lnTo>
                          <a:cubicBezTo>
                            <a:pt x="36" y="10"/>
                            <a:pt x="35" y="10"/>
                            <a:pt x="34" y="9"/>
                          </a:cubicBezTo>
                          <a:cubicBezTo>
                            <a:pt x="32" y="8"/>
                            <a:pt x="31" y="8"/>
                            <a:pt x="30" y="8"/>
                          </a:cubicBezTo>
                          <a:lnTo>
                            <a:pt x="25" y="8"/>
                          </a:lnTo>
                          <a:lnTo>
                            <a:pt x="25" y="10"/>
                          </a:lnTo>
                          <a:cubicBezTo>
                            <a:pt x="27" y="13"/>
                            <a:pt x="28" y="14"/>
                            <a:pt x="31" y="17"/>
                          </a:cubicBezTo>
                          <a:lnTo>
                            <a:pt x="33" y="19"/>
                          </a:lnTo>
                          <a:lnTo>
                            <a:pt x="30" y="19"/>
                          </a:lnTo>
                          <a:cubicBezTo>
                            <a:pt x="27" y="19"/>
                            <a:pt x="22" y="20"/>
                            <a:pt x="21" y="21"/>
                          </a:cubicBezTo>
                          <a:lnTo>
                            <a:pt x="21" y="21"/>
                          </a:lnTo>
                          <a:cubicBezTo>
                            <a:pt x="21" y="22"/>
                            <a:pt x="20" y="23"/>
                            <a:pt x="20" y="25"/>
                          </a:cubicBezTo>
                          <a:cubicBezTo>
                            <a:pt x="19" y="27"/>
                            <a:pt x="19" y="30"/>
                            <a:pt x="15" y="30"/>
                          </a:cubicBezTo>
                          <a:cubicBezTo>
                            <a:pt x="13" y="30"/>
                            <a:pt x="11" y="28"/>
                            <a:pt x="10" y="27"/>
                          </a:cubicBezTo>
                          <a:cubicBezTo>
                            <a:pt x="10" y="26"/>
                            <a:pt x="9" y="25"/>
                            <a:pt x="9" y="25"/>
                          </a:cubicBezTo>
                          <a:cubicBezTo>
                            <a:pt x="3" y="25"/>
                            <a:pt x="0" y="33"/>
                            <a:pt x="0" y="38"/>
                          </a:cubicBezTo>
                          <a:cubicBezTo>
                            <a:pt x="0" y="46"/>
                            <a:pt x="11" y="50"/>
                            <a:pt x="14" y="51"/>
                          </a:cubicBezTo>
                          <a:lnTo>
                            <a:pt x="15" y="51"/>
                          </a:lnTo>
                          <a:lnTo>
                            <a:pt x="15" y="52"/>
                          </a:lnTo>
                          <a:cubicBezTo>
                            <a:pt x="14" y="56"/>
                            <a:pt x="14" y="56"/>
                            <a:pt x="15" y="57"/>
                          </a:cubicBezTo>
                          <a:cubicBezTo>
                            <a:pt x="15" y="58"/>
                            <a:pt x="15" y="59"/>
                            <a:pt x="15" y="62"/>
                          </a:cubicBezTo>
                          <a:cubicBezTo>
                            <a:pt x="15" y="65"/>
                            <a:pt x="13" y="66"/>
                            <a:pt x="12" y="67"/>
                          </a:cubicBezTo>
                          <a:cubicBezTo>
                            <a:pt x="10" y="68"/>
                            <a:pt x="9" y="69"/>
                            <a:pt x="9" y="71"/>
                          </a:cubicBezTo>
                          <a:cubicBezTo>
                            <a:pt x="9" y="81"/>
                            <a:pt x="20" y="87"/>
                            <a:pt x="29" y="91"/>
                          </a:cubicBezTo>
                          <a:cubicBezTo>
                            <a:pt x="32" y="93"/>
                            <a:pt x="34" y="94"/>
                            <a:pt x="36" y="95"/>
                          </a:cubicBezTo>
                          <a:lnTo>
                            <a:pt x="39" y="95"/>
                          </a:lnTo>
                          <a:cubicBezTo>
                            <a:pt x="38" y="92"/>
                            <a:pt x="38" y="90"/>
                            <a:pt x="37" y="88"/>
                          </a:cubicBezTo>
                          <a:cubicBezTo>
                            <a:pt x="36" y="82"/>
                            <a:pt x="35" y="77"/>
                            <a:pt x="35" y="68"/>
                          </a:cubicBezTo>
                          <a:cubicBezTo>
                            <a:pt x="35" y="45"/>
                            <a:pt x="43" y="38"/>
                            <a:pt x="52" y="30"/>
                          </a:cubicBezTo>
                          <a:cubicBezTo>
                            <a:pt x="54" y="28"/>
                            <a:pt x="56" y="26"/>
                            <a:pt x="59" y="24"/>
                          </a:cubicBezTo>
                          <a:cubicBezTo>
                            <a:pt x="58" y="23"/>
                            <a:pt x="57" y="22"/>
                            <a:pt x="57" y="21"/>
                          </a:cubicBezTo>
                          <a:lnTo>
                            <a:pt x="57" y="20"/>
                          </a:lnTo>
                          <a:lnTo>
                            <a:pt x="58" y="20"/>
                          </a:lnTo>
                          <a:cubicBezTo>
                            <a:pt x="61" y="20"/>
                            <a:pt x="64" y="18"/>
                            <a:pt x="65" y="18"/>
                          </a:cubicBezTo>
                          <a:cubicBezTo>
                            <a:pt x="64" y="17"/>
                            <a:pt x="63" y="16"/>
                            <a:pt x="62" y="15"/>
                          </a:cubicBezTo>
                          <a:cubicBezTo>
                            <a:pt x="60" y="12"/>
                            <a:pt x="58" y="10"/>
                            <a:pt x="56" y="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3" name="Freeform 1236">
                      <a:extLst>
                        <a:ext uri="{FF2B5EF4-FFF2-40B4-BE49-F238E27FC236}">
                          <a16:creationId xmlns:a16="http://schemas.microsoft.com/office/drawing/2014/main" id="{ED8B0D16-88F2-BD88-3C02-AB4A204B5B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57704"/>
                      <a:ext cx="1880" cy="7518"/>
                    </a:xfrm>
                    <a:custGeom>
                      <a:avLst/>
                      <a:gdLst>
                        <a:gd name="T0" fmla="*/ 2 w 5"/>
                        <a:gd name="T1" fmla="*/ 14 h 14"/>
                        <a:gd name="T2" fmla="*/ 3 w 5"/>
                        <a:gd name="T3" fmla="*/ 14 h 14"/>
                        <a:gd name="T4" fmla="*/ 5 w 5"/>
                        <a:gd name="T5" fmla="*/ 14 h 14"/>
                        <a:gd name="T6" fmla="*/ 5 w 5"/>
                        <a:gd name="T7" fmla="*/ 6 h 14"/>
                        <a:gd name="T8" fmla="*/ 2 w 5"/>
                        <a:gd name="T9" fmla="*/ 0 h 14"/>
                        <a:gd name="T10" fmla="*/ 0 w 5"/>
                        <a:gd name="T11" fmla="*/ 0 h 14"/>
                        <a:gd name="T12" fmla="*/ 0 w 5"/>
                        <a:gd name="T13" fmla="*/ 2 h 14"/>
                        <a:gd name="T14" fmla="*/ 1 w 5"/>
                        <a:gd name="T15" fmla="*/ 7 h 14"/>
                        <a:gd name="T16" fmla="*/ 3 w 5"/>
                        <a:gd name="T17" fmla="*/ 11 h 14"/>
                        <a:gd name="T18" fmla="*/ 3 w 5"/>
                        <a:gd name="T19" fmla="*/ 13 h 14"/>
                        <a:gd name="T20" fmla="*/ 2 w 5"/>
                        <a:gd name="T21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2" y="14"/>
                          </a:move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5" y="14"/>
                            <a:pt x="5" y="14"/>
                            <a:pt x="5" y="14"/>
                          </a:cubicBezTo>
                          <a:lnTo>
                            <a:pt x="5" y="6"/>
                          </a:lnTo>
                          <a:cubicBezTo>
                            <a:pt x="5" y="1"/>
                            <a:pt x="4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5"/>
                            <a:pt x="1" y="7"/>
                          </a:cubicBezTo>
                          <a:cubicBezTo>
                            <a:pt x="2" y="8"/>
                            <a:pt x="3" y="10"/>
                            <a:pt x="3" y="11"/>
                          </a:cubicBezTo>
                          <a:cubicBezTo>
                            <a:pt x="3" y="12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2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4" name="Freeform 1237">
                      <a:extLst>
                        <a:ext uri="{FF2B5EF4-FFF2-40B4-BE49-F238E27FC236}">
                          <a16:creationId xmlns:a16="http://schemas.microsoft.com/office/drawing/2014/main" id="{3A8B7849-1432-A146-45E1-E4C3D687C2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7982" y="4324262"/>
                      <a:ext cx="7518" cy="3759"/>
                    </a:xfrm>
                    <a:custGeom>
                      <a:avLst/>
                      <a:gdLst>
                        <a:gd name="T0" fmla="*/ 18 w 18"/>
                        <a:gd name="T1" fmla="*/ 9 h 9"/>
                        <a:gd name="T2" fmla="*/ 17 w 18"/>
                        <a:gd name="T3" fmla="*/ 3 h 9"/>
                        <a:gd name="T4" fmla="*/ 14 w 18"/>
                        <a:gd name="T5" fmla="*/ 2 h 9"/>
                        <a:gd name="T6" fmla="*/ 3 w 18"/>
                        <a:gd name="T7" fmla="*/ 2 h 9"/>
                        <a:gd name="T8" fmla="*/ 2 w 18"/>
                        <a:gd name="T9" fmla="*/ 1 h 9"/>
                        <a:gd name="T10" fmla="*/ 0 w 18"/>
                        <a:gd name="T11" fmla="*/ 0 h 9"/>
                        <a:gd name="T12" fmla="*/ 0 w 18"/>
                        <a:gd name="T13" fmla="*/ 0 h 9"/>
                        <a:gd name="T14" fmla="*/ 0 w 18"/>
                        <a:gd name="T15" fmla="*/ 1 h 9"/>
                        <a:gd name="T16" fmla="*/ 0 w 18"/>
                        <a:gd name="T17" fmla="*/ 2 h 9"/>
                        <a:gd name="T18" fmla="*/ 4 w 18"/>
                        <a:gd name="T19" fmla="*/ 6 h 9"/>
                        <a:gd name="T20" fmla="*/ 7 w 18"/>
                        <a:gd name="T21" fmla="*/ 6 h 9"/>
                        <a:gd name="T22" fmla="*/ 11 w 18"/>
                        <a:gd name="T23" fmla="*/ 6 h 9"/>
                        <a:gd name="T24" fmla="*/ 15 w 18"/>
                        <a:gd name="T25" fmla="*/ 6 h 9"/>
                        <a:gd name="T26" fmla="*/ 15 w 18"/>
                        <a:gd name="T27" fmla="*/ 7 h 9"/>
                        <a:gd name="T28" fmla="*/ 18 w 18"/>
                        <a:gd name="T29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8" h="9">
                          <a:moveTo>
                            <a:pt x="18" y="9"/>
                          </a:moveTo>
                          <a:cubicBezTo>
                            <a:pt x="18" y="8"/>
                            <a:pt x="17" y="6"/>
                            <a:pt x="17" y="3"/>
                          </a:cubicBezTo>
                          <a:cubicBezTo>
                            <a:pt x="16" y="3"/>
                            <a:pt x="15" y="2"/>
                            <a:pt x="14" y="2"/>
                          </a:cubicBezTo>
                          <a:lnTo>
                            <a:pt x="3" y="2"/>
                          </a:ln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5"/>
                            <a:pt x="2" y="6"/>
                            <a:pt x="4" y="6"/>
                          </a:cubicBezTo>
                          <a:cubicBezTo>
                            <a:pt x="5" y="6"/>
                            <a:pt x="6" y="6"/>
                            <a:pt x="7" y="6"/>
                          </a:cubicBezTo>
                          <a:cubicBezTo>
                            <a:pt x="9" y="6"/>
                            <a:pt x="10" y="6"/>
                            <a:pt x="11" y="6"/>
                          </a:cubicBezTo>
                          <a:lnTo>
                            <a:pt x="15" y="6"/>
                          </a:lnTo>
                          <a:lnTo>
                            <a:pt x="15" y="7"/>
                          </a:lnTo>
                          <a:cubicBezTo>
                            <a:pt x="15" y="8"/>
                            <a:pt x="16" y="9"/>
                            <a:pt x="18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5" name="Freeform 1238">
                      <a:extLst>
                        <a:ext uri="{FF2B5EF4-FFF2-40B4-BE49-F238E27FC236}">
                          <a16:creationId xmlns:a16="http://schemas.microsoft.com/office/drawing/2014/main" id="{C247F4C0-09A7-1B10-D5BB-1CCD3426BD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9861" y="4326141"/>
                      <a:ext cx="11277" cy="9398"/>
                    </a:xfrm>
                    <a:custGeom>
                      <a:avLst/>
                      <a:gdLst>
                        <a:gd name="T0" fmla="*/ 18 w 30"/>
                        <a:gd name="T1" fmla="*/ 11 h 18"/>
                        <a:gd name="T2" fmla="*/ 24 w 30"/>
                        <a:gd name="T3" fmla="*/ 11 h 18"/>
                        <a:gd name="T4" fmla="*/ 26 w 30"/>
                        <a:gd name="T5" fmla="*/ 11 h 18"/>
                        <a:gd name="T6" fmla="*/ 27 w 30"/>
                        <a:gd name="T7" fmla="*/ 11 h 18"/>
                        <a:gd name="T8" fmla="*/ 30 w 30"/>
                        <a:gd name="T9" fmla="*/ 9 h 18"/>
                        <a:gd name="T10" fmla="*/ 30 w 30"/>
                        <a:gd name="T11" fmla="*/ 8 h 18"/>
                        <a:gd name="T12" fmla="*/ 26 w 30"/>
                        <a:gd name="T13" fmla="*/ 5 h 18"/>
                        <a:gd name="T14" fmla="*/ 26 w 30"/>
                        <a:gd name="T15" fmla="*/ 2 h 18"/>
                        <a:gd name="T16" fmla="*/ 26 w 30"/>
                        <a:gd name="T17" fmla="*/ 0 h 18"/>
                        <a:gd name="T18" fmla="*/ 25 w 30"/>
                        <a:gd name="T19" fmla="*/ 0 h 18"/>
                        <a:gd name="T20" fmla="*/ 21 w 30"/>
                        <a:gd name="T21" fmla="*/ 5 h 18"/>
                        <a:gd name="T22" fmla="*/ 15 w 30"/>
                        <a:gd name="T23" fmla="*/ 10 h 18"/>
                        <a:gd name="T24" fmla="*/ 11 w 30"/>
                        <a:gd name="T25" fmla="*/ 9 h 18"/>
                        <a:gd name="T26" fmla="*/ 9 w 30"/>
                        <a:gd name="T27" fmla="*/ 7 h 18"/>
                        <a:gd name="T28" fmla="*/ 8 w 30"/>
                        <a:gd name="T29" fmla="*/ 8 h 18"/>
                        <a:gd name="T30" fmla="*/ 4 w 30"/>
                        <a:gd name="T31" fmla="*/ 10 h 18"/>
                        <a:gd name="T32" fmla="*/ 0 w 30"/>
                        <a:gd name="T33" fmla="*/ 9 h 18"/>
                        <a:gd name="T34" fmla="*/ 0 w 30"/>
                        <a:gd name="T35" fmla="*/ 12 h 18"/>
                        <a:gd name="T36" fmla="*/ 2 w 30"/>
                        <a:gd name="T37" fmla="*/ 18 h 18"/>
                        <a:gd name="T38" fmla="*/ 7 w 30"/>
                        <a:gd name="T39" fmla="*/ 15 h 18"/>
                        <a:gd name="T40" fmla="*/ 10 w 30"/>
                        <a:gd name="T41" fmla="*/ 13 h 18"/>
                        <a:gd name="T42" fmla="*/ 12 w 30"/>
                        <a:gd name="T43" fmla="*/ 14 h 18"/>
                        <a:gd name="T44" fmla="*/ 13 w 30"/>
                        <a:gd name="T45" fmla="*/ 14 h 18"/>
                        <a:gd name="T46" fmla="*/ 14 w 30"/>
                        <a:gd name="T47" fmla="*/ 13 h 18"/>
                        <a:gd name="T48" fmla="*/ 18 w 30"/>
                        <a:gd name="T49" fmla="*/ 11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" h="18">
                          <a:moveTo>
                            <a:pt x="18" y="11"/>
                          </a:moveTo>
                          <a:lnTo>
                            <a:pt x="24" y="11"/>
                          </a:lnTo>
                          <a:cubicBezTo>
                            <a:pt x="25" y="11"/>
                            <a:pt x="25" y="11"/>
                            <a:pt x="26" y="11"/>
                          </a:cubicBezTo>
                          <a:lnTo>
                            <a:pt x="27" y="11"/>
                          </a:lnTo>
                          <a:cubicBezTo>
                            <a:pt x="28" y="11"/>
                            <a:pt x="28" y="11"/>
                            <a:pt x="30" y="9"/>
                          </a:cubicBezTo>
                          <a:lnTo>
                            <a:pt x="30" y="8"/>
                          </a:lnTo>
                          <a:cubicBezTo>
                            <a:pt x="28" y="8"/>
                            <a:pt x="26" y="8"/>
                            <a:pt x="26" y="5"/>
                          </a:cubicBezTo>
                          <a:cubicBezTo>
                            <a:pt x="26" y="3"/>
                            <a:pt x="26" y="2"/>
                            <a:pt x="26" y="2"/>
                          </a:cubicBezTo>
                          <a:cubicBezTo>
                            <a:pt x="26" y="1"/>
                            <a:pt x="26" y="1"/>
                            <a:pt x="26" y="0"/>
                          </a:cubicBezTo>
                          <a:lnTo>
                            <a:pt x="25" y="0"/>
                          </a:lnTo>
                          <a:cubicBezTo>
                            <a:pt x="23" y="0"/>
                            <a:pt x="22" y="2"/>
                            <a:pt x="21" y="5"/>
                          </a:cubicBezTo>
                          <a:cubicBezTo>
                            <a:pt x="19" y="7"/>
                            <a:pt x="18" y="10"/>
                            <a:pt x="15" y="10"/>
                          </a:cubicBezTo>
                          <a:cubicBezTo>
                            <a:pt x="13" y="10"/>
                            <a:pt x="12" y="9"/>
                            <a:pt x="11" y="9"/>
                          </a:cubicBezTo>
                          <a:cubicBezTo>
                            <a:pt x="10" y="8"/>
                            <a:pt x="10" y="7"/>
                            <a:pt x="9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9"/>
                            <a:pt x="6" y="10"/>
                            <a:pt x="4" y="10"/>
                          </a:cubicBezTo>
                          <a:cubicBezTo>
                            <a:pt x="3" y="10"/>
                            <a:pt x="1" y="10"/>
                            <a:pt x="0" y="9"/>
                          </a:cubicBezTo>
                          <a:cubicBezTo>
                            <a:pt x="0" y="10"/>
                            <a:pt x="0" y="11"/>
                            <a:pt x="0" y="12"/>
                          </a:cubicBezTo>
                          <a:cubicBezTo>
                            <a:pt x="0" y="18"/>
                            <a:pt x="0" y="18"/>
                            <a:pt x="2" y="18"/>
                          </a:cubicBezTo>
                          <a:cubicBezTo>
                            <a:pt x="4" y="18"/>
                            <a:pt x="6" y="16"/>
                            <a:pt x="7" y="15"/>
                          </a:cubicBezTo>
                          <a:cubicBezTo>
                            <a:pt x="8" y="14"/>
                            <a:pt x="9" y="13"/>
                            <a:pt x="10" y="13"/>
                          </a:cubicBezTo>
                          <a:cubicBezTo>
                            <a:pt x="11" y="13"/>
                            <a:pt x="11" y="13"/>
                            <a:pt x="12" y="14"/>
                          </a:cubicBezTo>
                          <a:cubicBezTo>
                            <a:pt x="12" y="14"/>
                            <a:pt x="13" y="14"/>
                            <a:pt x="13" y="14"/>
                          </a:cubicBezTo>
                          <a:cubicBezTo>
                            <a:pt x="13" y="14"/>
                            <a:pt x="14" y="14"/>
                            <a:pt x="14" y="13"/>
                          </a:cubicBezTo>
                          <a:cubicBezTo>
                            <a:pt x="15" y="13"/>
                            <a:pt x="16" y="11"/>
                            <a:pt x="18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0" name="Freeform 1239">
                      <a:extLst>
                        <a:ext uri="{FF2B5EF4-FFF2-40B4-BE49-F238E27FC236}">
                          <a16:creationId xmlns:a16="http://schemas.microsoft.com/office/drawing/2014/main" id="{E2DAAD08-F28C-86F1-3417-A60B08016C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337418"/>
                      <a:ext cx="1880" cy="3759"/>
                    </a:xfrm>
                    <a:custGeom>
                      <a:avLst/>
                      <a:gdLst>
                        <a:gd name="T0" fmla="*/ 6 w 6"/>
                        <a:gd name="T1" fmla="*/ 0 h 8"/>
                        <a:gd name="T2" fmla="*/ 6 w 6"/>
                        <a:gd name="T3" fmla="*/ 0 h 8"/>
                        <a:gd name="T4" fmla="*/ 4 w 6"/>
                        <a:gd name="T5" fmla="*/ 1 h 8"/>
                        <a:gd name="T6" fmla="*/ 3 w 6"/>
                        <a:gd name="T7" fmla="*/ 1 h 8"/>
                        <a:gd name="T8" fmla="*/ 0 w 6"/>
                        <a:gd name="T9" fmla="*/ 5 h 8"/>
                        <a:gd name="T10" fmla="*/ 2 w 6"/>
                        <a:gd name="T11" fmla="*/ 8 h 8"/>
                        <a:gd name="T12" fmla="*/ 3 w 6"/>
                        <a:gd name="T13" fmla="*/ 8 h 8"/>
                        <a:gd name="T14" fmla="*/ 4 w 6"/>
                        <a:gd name="T15" fmla="*/ 8 h 8"/>
                        <a:gd name="T16" fmla="*/ 5 w 6"/>
                        <a:gd name="T17" fmla="*/ 3 h 8"/>
                        <a:gd name="T18" fmla="*/ 6 w 6"/>
                        <a:gd name="T19" fmla="*/ 0 h 8"/>
                        <a:gd name="T20" fmla="*/ 6 w 6"/>
                        <a:gd name="T21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8">
                          <a:moveTo>
                            <a:pt x="6" y="0"/>
                          </a:move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0"/>
                            <a:pt x="4" y="0"/>
                            <a:pt x="4" y="1"/>
                          </a:cubicBezTo>
                          <a:lnTo>
                            <a:pt x="3" y="1"/>
                          </a:lnTo>
                          <a:cubicBezTo>
                            <a:pt x="1" y="2"/>
                            <a:pt x="0" y="3"/>
                            <a:pt x="0" y="5"/>
                          </a:cubicBezTo>
                          <a:cubicBezTo>
                            <a:pt x="0" y="7"/>
                            <a:pt x="1" y="7"/>
                            <a:pt x="2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lnTo>
                            <a:pt x="4" y="8"/>
                          </a:lnTo>
                          <a:cubicBezTo>
                            <a:pt x="4" y="6"/>
                            <a:pt x="5" y="4"/>
                            <a:pt x="5" y="3"/>
                          </a:cubicBezTo>
                          <a:cubicBezTo>
                            <a:pt x="6" y="2"/>
                            <a:pt x="6" y="1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1" name="Freeform 1240">
                      <a:extLst>
                        <a:ext uri="{FF2B5EF4-FFF2-40B4-BE49-F238E27FC236}">
                          <a16:creationId xmlns:a16="http://schemas.microsoft.com/office/drawing/2014/main" id="{0CD03F77-6108-F7BD-5544-4EAD79A699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9330" y="4341177"/>
                      <a:ext cx="5639" cy="3759"/>
                    </a:xfrm>
                    <a:custGeom>
                      <a:avLst/>
                      <a:gdLst>
                        <a:gd name="T0" fmla="*/ 12 w 15"/>
                        <a:gd name="T1" fmla="*/ 0 h 12"/>
                        <a:gd name="T2" fmla="*/ 12 w 15"/>
                        <a:gd name="T3" fmla="*/ 3 h 12"/>
                        <a:gd name="T4" fmla="*/ 5 w 15"/>
                        <a:gd name="T5" fmla="*/ 6 h 12"/>
                        <a:gd name="T6" fmla="*/ 0 w 15"/>
                        <a:gd name="T7" fmla="*/ 8 h 12"/>
                        <a:gd name="T8" fmla="*/ 5 w 15"/>
                        <a:gd name="T9" fmla="*/ 12 h 12"/>
                        <a:gd name="T10" fmla="*/ 15 w 15"/>
                        <a:gd name="T11" fmla="*/ 2 h 12"/>
                        <a:gd name="T12" fmla="*/ 12 w 15"/>
                        <a:gd name="T1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12" y="0"/>
                          </a:moveTo>
                          <a:lnTo>
                            <a:pt x="12" y="3"/>
                          </a:lnTo>
                          <a:cubicBezTo>
                            <a:pt x="11" y="6"/>
                            <a:pt x="8" y="6"/>
                            <a:pt x="5" y="6"/>
                          </a:cubicBezTo>
                          <a:cubicBezTo>
                            <a:pt x="1" y="6"/>
                            <a:pt x="0" y="6"/>
                            <a:pt x="0" y="8"/>
                          </a:cubicBezTo>
                          <a:cubicBezTo>
                            <a:pt x="0" y="11"/>
                            <a:pt x="1" y="12"/>
                            <a:pt x="5" y="12"/>
                          </a:cubicBezTo>
                          <a:cubicBezTo>
                            <a:pt x="13" y="12"/>
                            <a:pt x="15" y="8"/>
                            <a:pt x="15" y="2"/>
                          </a:cubicBezTo>
                          <a:cubicBezTo>
                            <a:pt x="15" y="1"/>
                            <a:pt x="14" y="0"/>
                            <a:pt x="1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2" name="Freeform 1241">
                      <a:extLst>
                        <a:ext uri="{FF2B5EF4-FFF2-40B4-BE49-F238E27FC236}">
                          <a16:creationId xmlns:a16="http://schemas.microsoft.com/office/drawing/2014/main" id="{22AC008C-BBF5-5969-6C93-CB80D70603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8054" y="4341177"/>
                      <a:ext cx="7518" cy="5639"/>
                    </a:xfrm>
                    <a:custGeom>
                      <a:avLst/>
                      <a:gdLst>
                        <a:gd name="T0" fmla="*/ 11 w 17"/>
                        <a:gd name="T1" fmla="*/ 4 h 15"/>
                        <a:gd name="T2" fmla="*/ 7 w 17"/>
                        <a:gd name="T3" fmla="*/ 1 h 15"/>
                        <a:gd name="T4" fmla="*/ 6 w 17"/>
                        <a:gd name="T5" fmla="*/ 0 h 15"/>
                        <a:gd name="T6" fmla="*/ 4 w 17"/>
                        <a:gd name="T7" fmla="*/ 0 h 15"/>
                        <a:gd name="T8" fmla="*/ 0 w 17"/>
                        <a:gd name="T9" fmla="*/ 10 h 15"/>
                        <a:gd name="T10" fmla="*/ 8 w 17"/>
                        <a:gd name="T11" fmla="*/ 15 h 15"/>
                        <a:gd name="T12" fmla="*/ 15 w 17"/>
                        <a:gd name="T13" fmla="*/ 12 h 15"/>
                        <a:gd name="T14" fmla="*/ 16 w 17"/>
                        <a:gd name="T15" fmla="*/ 3 h 15"/>
                        <a:gd name="T16" fmla="*/ 14 w 17"/>
                        <a:gd name="T17" fmla="*/ 3 h 15"/>
                        <a:gd name="T18" fmla="*/ 11 w 17"/>
                        <a:gd name="T19" fmla="*/ 4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15">
                          <a:moveTo>
                            <a:pt x="11" y="4"/>
                          </a:moveTo>
                          <a:cubicBezTo>
                            <a:pt x="9" y="4"/>
                            <a:pt x="8" y="2"/>
                            <a:pt x="7" y="1"/>
                          </a:cubicBezTo>
                          <a:cubicBezTo>
                            <a:pt x="7" y="1"/>
                            <a:pt x="6" y="1"/>
                            <a:pt x="6" y="0"/>
                          </a:cubicBezTo>
                          <a:cubicBezTo>
                            <a:pt x="5" y="0"/>
                            <a:pt x="5" y="0"/>
                            <a:pt x="4" y="0"/>
                          </a:cubicBezTo>
                          <a:cubicBezTo>
                            <a:pt x="3" y="0"/>
                            <a:pt x="0" y="7"/>
                            <a:pt x="0" y="10"/>
                          </a:cubicBezTo>
                          <a:cubicBezTo>
                            <a:pt x="0" y="13"/>
                            <a:pt x="4" y="15"/>
                            <a:pt x="8" y="15"/>
                          </a:cubicBezTo>
                          <a:cubicBezTo>
                            <a:pt x="11" y="15"/>
                            <a:pt x="14" y="14"/>
                            <a:pt x="15" y="12"/>
                          </a:cubicBezTo>
                          <a:cubicBezTo>
                            <a:pt x="17" y="10"/>
                            <a:pt x="17" y="7"/>
                            <a:pt x="16" y="3"/>
                          </a:cubicBezTo>
                          <a:cubicBezTo>
                            <a:pt x="16" y="3"/>
                            <a:pt x="15" y="3"/>
                            <a:pt x="14" y="3"/>
                          </a:cubicBezTo>
                          <a:cubicBezTo>
                            <a:pt x="13" y="3"/>
                            <a:pt x="12" y="4"/>
                            <a:pt x="1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3" name="Freeform 1242">
                      <a:extLst>
                        <a:ext uri="{FF2B5EF4-FFF2-40B4-BE49-F238E27FC236}">
                          <a16:creationId xmlns:a16="http://schemas.microsoft.com/office/drawing/2014/main" id="{F925F4CF-7C83-2FBC-6750-D4D537B37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43057"/>
                      <a:ext cx="3759" cy="5639"/>
                    </a:xfrm>
                    <a:custGeom>
                      <a:avLst/>
                      <a:gdLst>
                        <a:gd name="T0" fmla="*/ 10 w 11"/>
                        <a:gd name="T1" fmla="*/ 2 h 11"/>
                        <a:gd name="T2" fmla="*/ 8 w 11"/>
                        <a:gd name="T3" fmla="*/ 1 h 11"/>
                        <a:gd name="T4" fmla="*/ 7 w 11"/>
                        <a:gd name="T5" fmla="*/ 0 h 11"/>
                        <a:gd name="T6" fmla="*/ 0 w 11"/>
                        <a:gd name="T7" fmla="*/ 8 h 11"/>
                        <a:gd name="T8" fmla="*/ 1 w 11"/>
                        <a:gd name="T9" fmla="*/ 11 h 11"/>
                        <a:gd name="T10" fmla="*/ 5 w 11"/>
                        <a:gd name="T11" fmla="*/ 9 h 11"/>
                        <a:gd name="T12" fmla="*/ 10 w 11"/>
                        <a:gd name="T13" fmla="*/ 6 h 11"/>
                        <a:gd name="T14" fmla="*/ 11 w 11"/>
                        <a:gd name="T15" fmla="*/ 5 h 11"/>
                        <a:gd name="T16" fmla="*/ 11 w 11"/>
                        <a:gd name="T17" fmla="*/ 2 h 11"/>
                        <a:gd name="T18" fmla="*/ 10 w 11"/>
                        <a:gd name="T19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0" y="2"/>
                          </a:moveTo>
                          <a:cubicBezTo>
                            <a:pt x="9" y="2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4" y="0"/>
                            <a:pt x="0" y="7"/>
                            <a:pt x="0" y="8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2" y="11"/>
                            <a:pt x="4" y="10"/>
                            <a:pt x="5" y="9"/>
                          </a:cubicBezTo>
                          <a:cubicBezTo>
                            <a:pt x="6" y="8"/>
                            <a:pt x="8" y="6"/>
                            <a:pt x="10" y="6"/>
                          </a:cubicBezTo>
                          <a:cubicBezTo>
                            <a:pt x="10" y="6"/>
                            <a:pt x="11" y="5"/>
                            <a:pt x="11" y="5"/>
                          </a:cubicBezTo>
                          <a:lnTo>
                            <a:pt x="11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4" name="Freeform 1243">
                      <a:extLst>
                        <a:ext uri="{FF2B5EF4-FFF2-40B4-BE49-F238E27FC236}">
                          <a16:creationId xmlns:a16="http://schemas.microsoft.com/office/drawing/2014/main" id="{6F82C9BF-28E4-D368-45F6-782EC08D5B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8656" y="4343057"/>
                      <a:ext cx="3759" cy="3759"/>
                    </a:xfrm>
                    <a:custGeom>
                      <a:avLst/>
                      <a:gdLst>
                        <a:gd name="T0" fmla="*/ 9 w 9"/>
                        <a:gd name="T1" fmla="*/ 0 h 8"/>
                        <a:gd name="T2" fmla="*/ 8 w 9"/>
                        <a:gd name="T3" fmla="*/ 0 h 8"/>
                        <a:gd name="T4" fmla="*/ 8 w 9"/>
                        <a:gd name="T5" fmla="*/ 0 h 8"/>
                        <a:gd name="T6" fmla="*/ 8 w 9"/>
                        <a:gd name="T7" fmla="*/ 0 h 8"/>
                        <a:gd name="T8" fmla="*/ 0 w 9"/>
                        <a:gd name="T9" fmla="*/ 6 h 8"/>
                        <a:gd name="T10" fmla="*/ 1 w 9"/>
                        <a:gd name="T11" fmla="*/ 8 h 8"/>
                        <a:gd name="T12" fmla="*/ 9 w 9"/>
                        <a:gd name="T13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9" h="8">
                          <a:moveTo>
                            <a:pt x="9" y="0"/>
                          </a:moveTo>
                          <a:cubicBezTo>
                            <a:pt x="9" y="0"/>
                            <a:pt x="8" y="0"/>
                            <a:pt x="8" y="0"/>
                          </a:cubicBezTo>
                          <a:lnTo>
                            <a:pt x="8" y="0"/>
                          </a:ln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5" y="0"/>
                            <a:pt x="0" y="4"/>
                            <a:pt x="0" y="6"/>
                          </a:cubicBezTo>
                          <a:cubicBezTo>
                            <a:pt x="0" y="7"/>
                            <a:pt x="1" y="8"/>
                            <a:pt x="1" y="8"/>
                          </a:cubicBezTo>
                          <a:cubicBezTo>
                            <a:pt x="3" y="7"/>
                            <a:pt x="8" y="2"/>
                            <a:pt x="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5" name="Freeform 1244">
                      <a:extLst>
                        <a:ext uri="{FF2B5EF4-FFF2-40B4-BE49-F238E27FC236}">
                          <a16:creationId xmlns:a16="http://schemas.microsoft.com/office/drawing/2014/main" id="{8C1B3BD0-8068-B5C1-E9B0-BFA12B24A4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350575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3 w 3"/>
                        <a:gd name="T3" fmla="*/ 1 h 3"/>
                        <a:gd name="T4" fmla="*/ 2 w 3"/>
                        <a:gd name="T5" fmla="*/ 1 h 3"/>
                        <a:gd name="T6" fmla="*/ 2 w 3"/>
                        <a:gd name="T7" fmla="*/ 0 h 3"/>
                        <a:gd name="T8" fmla="*/ 0 w 3"/>
                        <a:gd name="T9" fmla="*/ 1 h 3"/>
                        <a:gd name="T10" fmla="*/ 1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2" y="3"/>
                            <a:pt x="3" y="3"/>
                            <a:pt x="3" y="1"/>
                          </a:cubicBez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6" name="Freeform 1245">
                      <a:extLst>
                        <a:ext uri="{FF2B5EF4-FFF2-40B4-BE49-F238E27FC236}">
                          <a16:creationId xmlns:a16="http://schemas.microsoft.com/office/drawing/2014/main" id="{37BE6370-01AC-6D28-75C6-3BC9505F01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31780"/>
                      <a:ext cx="3759" cy="7518"/>
                    </a:xfrm>
                    <a:custGeom>
                      <a:avLst/>
                      <a:gdLst>
                        <a:gd name="T0" fmla="*/ 10 w 11"/>
                        <a:gd name="T1" fmla="*/ 12 h 17"/>
                        <a:gd name="T2" fmla="*/ 9 w 11"/>
                        <a:gd name="T3" fmla="*/ 10 h 17"/>
                        <a:gd name="T4" fmla="*/ 10 w 11"/>
                        <a:gd name="T5" fmla="*/ 8 h 17"/>
                        <a:gd name="T6" fmla="*/ 10 w 11"/>
                        <a:gd name="T7" fmla="*/ 6 h 17"/>
                        <a:gd name="T8" fmla="*/ 8 w 11"/>
                        <a:gd name="T9" fmla="*/ 5 h 17"/>
                        <a:gd name="T10" fmla="*/ 1 w 11"/>
                        <a:gd name="T11" fmla="*/ 1 h 17"/>
                        <a:gd name="T12" fmla="*/ 0 w 11"/>
                        <a:gd name="T13" fmla="*/ 0 h 17"/>
                        <a:gd name="T14" fmla="*/ 0 w 11"/>
                        <a:gd name="T15" fmla="*/ 0 h 17"/>
                        <a:gd name="T16" fmla="*/ 0 w 11"/>
                        <a:gd name="T17" fmla="*/ 1 h 17"/>
                        <a:gd name="T18" fmla="*/ 8 w 11"/>
                        <a:gd name="T19" fmla="*/ 17 h 17"/>
                        <a:gd name="T20" fmla="*/ 9 w 11"/>
                        <a:gd name="T21" fmla="*/ 17 h 17"/>
                        <a:gd name="T22" fmla="*/ 10 w 11"/>
                        <a:gd name="T23" fmla="*/ 15 h 17"/>
                        <a:gd name="T24" fmla="*/ 11 w 11"/>
                        <a:gd name="T25" fmla="*/ 14 h 17"/>
                        <a:gd name="T26" fmla="*/ 10 w 11"/>
                        <a:gd name="T2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1" h="17">
                          <a:moveTo>
                            <a:pt x="10" y="12"/>
                          </a:moveTo>
                          <a:cubicBezTo>
                            <a:pt x="10" y="11"/>
                            <a:pt x="9" y="10"/>
                            <a:pt x="9" y="10"/>
                          </a:cubicBezTo>
                          <a:cubicBezTo>
                            <a:pt x="9" y="9"/>
                            <a:pt x="9" y="8"/>
                            <a:pt x="10" y="8"/>
                          </a:cubicBezTo>
                          <a:cubicBezTo>
                            <a:pt x="10" y="7"/>
                            <a:pt x="10" y="7"/>
                            <a:pt x="10" y="6"/>
                          </a:cubicBezTo>
                          <a:cubicBezTo>
                            <a:pt x="10" y="5"/>
                            <a:pt x="8" y="5"/>
                            <a:pt x="8" y="5"/>
                          </a:cubicBezTo>
                          <a:cubicBezTo>
                            <a:pt x="4" y="5"/>
                            <a:pt x="2" y="3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6"/>
                            <a:pt x="4" y="17"/>
                            <a:pt x="8" y="17"/>
                          </a:cubicBezTo>
                          <a:lnTo>
                            <a:pt x="9" y="17"/>
                          </a:ln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1" y="15"/>
                            <a:pt x="11" y="14"/>
                            <a:pt x="11" y="14"/>
                          </a:cubicBezTo>
                          <a:cubicBezTo>
                            <a:pt x="11" y="13"/>
                            <a:pt x="10" y="13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7" name="Freeform 1246">
                      <a:extLst>
                        <a:ext uri="{FF2B5EF4-FFF2-40B4-BE49-F238E27FC236}">
                          <a16:creationId xmlns:a16="http://schemas.microsoft.com/office/drawing/2014/main" id="{74ABF32C-7A8B-B7A6-8E96-52356CC7BF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6174" y="4328021"/>
                      <a:ext cx="3759" cy="3759"/>
                    </a:xfrm>
                    <a:custGeom>
                      <a:avLst/>
                      <a:gdLst>
                        <a:gd name="T0" fmla="*/ 5 w 10"/>
                        <a:gd name="T1" fmla="*/ 6 h 6"/>
                        <a:gd name="T2" fmla="*/ 6 w 10"/>
                        <a:gd name="T3" fmla="*/ 4 h 6"/>
                        <a:gd name="T4" fmla="*/ 8 w 10"/>
                        <a:gd name="T5" fmla="*/ 2 h 6"/>
                        <a:gd name="T6" fmla="*/ 10 w 10"/>
                        <a:gd name="T7" fmla="*/ 2 h 6"/>
                        <a:gd name="T8" fmla="*/ 6 w 10"/>
                        <a:gd name="T9" fmla="*/ 0 h 6"/>
                        <a:gd name="T10" fmla="*/ 0 w 10"/>
                        <a:gd name="T11" fmla="*/ 0 h 6"/>
                        <a:gd name="T12" fmla="*/ 0 w 10"/>
                        <a:gd name="T13" fmla="*/ 1 h 6"/>
                        <a:gd name="T14" fmla="*/ 5 w 10"/>
                        <a:gd name="T15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6">
                          <a:moveTo>
                            <a:pt x="5" y="6"/>
                          </a:moveTo>
                          <a:cubicBezTo>
                            <a:pt x="5" y="6"/>
                            <a:pt x="6" y="5"/>
                            <a:pt x="6" y="4"/>
                          </a:cubicBezTo>
                          <a:cubicBezTo>
                            <a:pt x="6" y="3"/>
                            <a:pt x="7" y="2"/>
                            <a:pt x="8" y="2"/>
                          </a:cubicBezTo>
                          <a:lnTo>
                            <a:pt x="10" y="2"/>
                          </a:lnTo>
                          <a:cubicBezTo>
                            <a:pt x="9" y="2"/>
                            <a:pt x="7" y="1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1"/>
                          </a:lnTo>
                          <a:cubicBezTo>
                            <a:pt x="0" y="3"/>
                            <a:pt x="2" y="6"/>
                            <a:pt x="5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8" name="Freeform 1247">
                      <a:extLst>
                        <a:ext uri="{FF2B5EF4-FFF2-40B4-BE49-F238E27FC236}">
                          <a16:creationId xmlns:a16="http://schemas.microsoft.com/office/drawing/2014/main" id="{2AD99F3E-B550-C449-D4C4-C5BFAEAA66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9933" y="4328021"/>
                      <a:ext cx="1880" cy="1880"/>
                    </a:xfrm>
                    <a:custGeom>
                      <a:avLst/>
                      <a:gdLst>
                        <a:gd name="T0" fmla="*/ 0 w 3"/>
                        <a:gd name="T1" fmla="*/ 4 h 5"/>
                        <a:gd name="T2" fmla="*/ 0 w 3"/>
                        <a:gd name="T3" fmla="*/ 5 h 5"/>
                        <a:gd name="T4" fmla="*/ 2 w 3"/>
                        <a:gd name="T5" fmla="*/ 5 h 5"/>
                        <a:gd name="T6" fmla="*/ 3 w 3"/>
                        <a:gd name="T7" fmla="*/ 3 h 5"/>
                        <a:gd name="T8" fmla="*/ 1 w 3"/>
                        <a:gd name="T9" fmla="*/ 0 h 5"/>
                        <a:gd name="T10" fmla="*/ 0 w 3"/>
                        <a:gd name="T11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0" y="4"/>
                          </a:moveTo>
                          <a:lnTo>
                            <a:pt x="0" y="5"/>
                          </a:lnTo>
                          <a:lnTo>
                            <a:pt x="2" y="5"/>
                          </a:lnTo>
                          <a:cubicBezTo>
                            <a:pt x="3" y="5"/>
                            <a:pt x="3" y="5"/>
                            <a:pt x="3" y="3"/>
                          </a:cubicBezTo>
                          <a:cubicBezTo>
                            <a:pt x="3" y="1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9" name="Freeform 1248">
                      <a:extLst>
                        <a:ext uri="{FF2B5EF4-FFF2-40B4-BE49-F238E27FC236}">
                          <a16:creationId xmlns:a16="http://schemas.microsoft.com/office/drawing/2014/main" id="{1C717BBD-457D-5B3C-D299-0E0C39DF9B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3691" y="4337418"/>
                      <a:ext cx="3759" cy="1880"/>
                    </a:xfrm>
                    <a:custGeom>
                      <a:avLst/>
                      <a:gdLst>
                        <a:gd name="T0" fmla="*/ 6 w 6"/>
                        <a:gd name="T1" fmla="*/ 1 h 3"/>
                        <a:gd name="T2" fmla="*/ 6 w 6"/>
                        <a:gd name="T3" fmla="*/ 0 h 3"/>
                        <a:gd name="T4" fmla="*/ 6 w 6"/>
                        <a:gd name="T5" fmla="*/ 0 h 3"/>
                        <a:gd name="T6" fmla="*/ 0 w 6"/>
                        <a:gd name="T7" fmla="*/ 0 h 3"/>
                        <a:gd name="T8" fmla="*/ 0 w 6"/>
                        <a:gd name="T9" fmla="*/ 0 h 3"/>
                        <a:gd name="T10" fmla="*/ 3 w 6"/>
                        <a:gd name="T11" fmla="*/ 3 h 3"/>
                        <a:gd name="T12" fmla="*/ 6 w 6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6" y="1"/>
                          </a:move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2"/>
                            <a:pt x="1" y="3"/>
                            <a:pt x="3" y="3"/>
                          </a:cubicBezTo>
                          <a:cubicBezTo>
                            <a:pt x="5" y="3"/>
                            <a:pt x="6" y="2"/>
                            <a:pt x="6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0" name="Freeform 1249">
                      <a:extLst>
                        <a:ext uri="{FF2B5EF4-FFF2-40B4-BE49-F238E27FC236}">
                          <a16:creationId xmlns:a16="http://schemas.microsoft.com/office/drawing/2014/main" id="{97E7C4E7-6D75-33D3-C63E-E693326565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3089" y="4329900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7 h 7"/>
                        <a:gd name="T2" fmla="*/ 3 w 3"/>
                        <a:gd name="T3" fmla="*/ 2 h 7"/>
                        <a:gd name="T4" fmla="*/ 0 w 3"/>
                        <a:gd name="T5" fmla="*/ 0 h 7"/>
                        <a:gd name="T6" fmla="*/ 0 w 3"/>
                        <a:gd name="T7" fmla="*/ 2 h 7"/>
                        <a:gd name="T8" fmla="*/ 1 w 3"/>
                        <a:gd name="T9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1" y="7"/>
                          </a:moveTo>
                          <a:cubicBezTo>
                            <a:pt x="2" y="7"/>
                            <a:pt x="3" y="5"/>
                            <a:pt x="3" y="2"/>
                          </a:cubicBezTo>
                          <a:lnTo>
                            <a:pt x="0" y="0"/>
                          </a:lnTo>
                          <a:lnTo>
                            <a:pt x="0" y="2"/>
                          </a:lnTo>
                          <a:cubicBezTo>
                            <a:pt x="0" y="5"/>
                            <a:pt x="1" y="7"/>
                            <a:pt x="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1" name="Freeform 1250">
                      <a:extLst>
                        <a:ext uri="{FF2B5EF4-FFF2-40B4-BE49-F238E27FC236}">
                          <a16:creationId xmlns:a16="http://schemas.microsoft.com/office/drawing/2014/main" id="{C1D19112-82A6-D16E-6FDD-CFC6C852EA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5572" y="4324262"/>
                      <a:ext cx="1880" cy="1880"/>
                    </a:xfrm>
                    <a:custGeom>
                      <a:avLst/>
                      <a:gdLst>
                        <a:gd name="T0" fmla="*/ 5 w 5"/>
                        <a:gd name="T1" fmla="*/ 2 h 3"/>
                        <a:gd name="T2" fmla="*/ 4 w 5"/>
                        <a:gd name="T3" fmla="*/ 1 h 3"/>
                        <a:gd name="T4" fmla="*/ 3 w 5"/>
                        <a:gd name="T5" fmla="*/ 0 h 3"/>
                        <a:gd name="T6" fmla="*/ 2 w 5"/>
                        <a:gd name="T7" fmla="*/ 0 h 3"/>
                        <a:gd name="T8" fmla="*/ 0 w 5"/>
                        <a:gd name="T9" fmla="*/ 2 h 3"/>
                        <a:gd name="T10" fmla="*/ 3 w 5"/>
                        <a:gd name="T11" fmla="*/ 3 h 3"/>
                        <a:gd name="T12" fmla="*/ 5 w 5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5" y="2"/>
                          </a:move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2"/>
                          </a:cubicBezTo>
                          <a:cubicBezTo>
                            <a:pt x="1" y="2"/>
                            <a:pt x="2" y="3"/>
                            <a:pt x="3" y="3"/>
                          </a:cubicBezTo>
                          <a:cubicBezTo>
                            <a:pt x="4" y="3"/>
                            <a:pt x="5" y="3"/>
                            <a:pt x="5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2" name="Freeform 1251">
                      <a:extLst>
                        <a:ext uri="{FF2B5EF4-FFF2-40B4-BE49-F238E27FC236}">
                          <a16:creationId xmlns:a16="http://schemas.microsoft.com/office/drawing/2014/main" id="{3B3A3D4E-FBEC-3235-666D-A8B7284C9E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96991" y="4350575"/>
                      <a:ext cx="3759" cy="1880"/>
                    </a:xfrm>
                    <a:custGeom>
                      <a:avLst/>
                      <a:gdLst>
                        <a:gd name="T0" fmla="*/ 3 w 6"/>
                        <a:gd name="T1" fmla="*/ 0 h 4"/>
                        <a:gd name="T2" fmla="*/ 0 w 6"/>
                        <a:gd name="T3" fmla="*/ 1 h 4"/>
                        <a:gd name="T4" fmla="*/ 4 w 6"/>
                        <a:gd name="T5" fmla="*/ 4 h 4"/>
                        <a:gd name="T6" fmla="*/ 5 w 6"/>
                        <a:gd name="T7" fmla="*/ 3 h 4"/>
                        <a:gd name="T8" fmla="*/ 6 w 6"/>
                        <a:gd name="T9" fmla="*/ 2 h 4"/>
                        <a:gd name="T10" fmla="*/ 3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3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4"/>
                            <a:pt x="4" y="4"/>
                          </a:cubicBezTo>
                          <a:cubicBezTo>
                            <a:pt x="4" y="4"/>
                            <a:pt x="4" y="4"/>
                            <a:pt x="5" y="3"/>
                          </a:cubicBezTo>
                          <a:cubicBezTo>
                            <a:pt x="5" y="3"/>
                            <a:pt x="5" y="3"/>
                            <a:pt x="6" y="2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3" name="Freeform 1252">
                      <a:extLst>
                        <a:ext uri="{FF2B5EF4-FFF2-40B4-BE49-F238E27FC236}">
                          <a16:creationId xmlns:a16="http://schemas.microsoft.com/office/drawing/2014/main" id="{45B0297F-36F3-02A2-5AF8-AECD060F38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69369"/>
                      <a:ext cx="5639" cy="3759"/>
                    </a:xfrm>
                    <a:custGeom>
                      <a:avLst/>
                      <a:gdLst>
                        <a:gd name="T0" fmla="*/ 10 w 14"/>
                        <a:gd name="T1" fmla="*/ 12 h 12"/>
                        <a:gd name="T2" fmla="*/ 14 w 14"/>
                        <a:gd name="T3" fmla="*/ 5 h 12"/>
                        <a:gd name="T4" fmla="*/ 4 w 14"/>
                        <a:gd name="T5" fmla="*/ 0 h 12"/>
                        <a:gd name="T6" fmla="*/ 2 w 14"/>
                        <a:gd name="T7" fmla="*/ 0 h 12"/>
                        <a:gd name="T8" fmla="*/ 1 w 14"/>
                        <a:gd name="T9" fmla="*/ 1 h 12"/>
                        <a:gd name="T10" fmla="*/ 1 w 14"/>
                        <a:gd name="T11" fmla="*/ 3 h 12"/>
                        <a:gd name="T12" fmla="*/ 1 w 14"/>
                        <a:gd name="T13" fmla="*/ 5 h 12"/>
                        <a:gd name="T14" fmla="*/ 7 w 14"/>
                        <a:gd name="T15" fmla="*/ 9 h 12"/>
                        <a:gd name="T16" fmla="*/ 8 w 14"/>
                        <a:gd name="T17" fmla="*/ 9 h 12"/>
                        <a:gd name="T18" fmla="*/ 8 w 14"/>
                        <a:gd name="T19" fmla="*/ 10 h 12"/>
                        <a:gd name="T20" fmla="*/ 10 w 14"/>
                        <a:gd name="T21" fmla="*/ 1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4" h="12">
                          <a:moveTo>
                            <a:pt x="10" y="12"/>
                          </a:moveTo>
                          <a:cubicBezTo>
                            <a:pt x="11" y="12"/>
                            <a:pt x="13" y="8"/>
                            <a:pt x="14" y="5"/>
                          </a:cubicBezTo>
                          <a:cubicBezTo>
                            <a:pt x="14" y="2"/>
                            <a:pt x="7" y="0"/>
                            <a:pt x="4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ubicBezTo>
                            <a:pt x="1" y="4"/>
                            <a:pt x="1" y="4"/>
                            <a:pt x="1" y="5"/>
                          </a:cubicBezTo>
                          <a:cubicBezTo>
                            <a:pt x="1" y="7"/>
                            <a:pt x="3" y="9"/>
                            <a:pt x="7" y="9"/>
                          </a:cubicBezTo>
                          <a:lnTo>
                            <a:pt x="8" y="9"/>
                          </a:lnTo>
                          <a:lnTo>
                            <a:pt x="8" y="10"/>
                          </a:lnTo>
                          <a:cubicBezTo>
                            <a:pt x="8" y="11"/>
                            <a:pt x="8" y="12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4" name="Freeform 1253">
                      <a:extLst>
                        <a:ext uri="{FF2B5EF4-FFF2-40B4-BE49-F238E27FC236}">
                          <a16:creationId xmlns:a16="http://schemas.microsoft.com/office/drawing/2014/main" id="{68A3AFCF-9E0E-EB70-100F-793B2BCA04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48695"/>
                      <a:ext cx="15036" cy="20675"/>
                    </a:xfrm>
                    <a:custGeom>
                      <a:avLst/>
                      <a:gdLst>
                        <a:gd name="T0" fmla="*/ 3 w 35"/>
                        <a:gd name="T1" fmla="*/ 37 h 46"/>
                        <a:gd name="T2" fmla="*/ 5 w 35"/>
                        <a:gd name="T3" fmla="*/ 37 h 46"/>
                        <a:gd name="T4" fmla="*/ 9 w 35"/>
                        <a:gd name="T5" fmla="*/ 42 h 46"/>
                        <a:gd name="T6" fmla="*/ 13 w 35"/>
                        <a:gd name="T7" fmla="*/ 46 h 46"/>
                        <a:gd name="T8" fmla="*/ 19 w 35"/>
                        <a:gd name="T9" fmla="*/ 43 h 46"/>
                        <a:gd name="T10" fmla="*/ 24 w 35"/>
                        <a:gd name="T11" fmla="*/ 39 h 46"/>
                        <a:gd name="T12" fmla="*/ 26 w 35"/>
                        <a:gd name="T13" fmla="*/ 38 h 46"/>
                        <a:gd name="T14" fmla="*/ 35 w 35"/>
                        <a:gd name="T15" fmla="*/ 34 h 46"/>
                        <a:gd name="T16" fmla="*/ 33 w 35"/>
                        <a:gd name="T17" fmla="*/ 31 h 46"/>
                        <a:gd name="T18" fmla="*/ 30 w 35"/>
                        <a:gd name="T19" fmla="*/ 26 h 46"/>
                        <a:gd name="T20" fmla="*/ 32 w 35"/>
                        <a:gd name="T21" fmla="*/ 22 h 46"/>
                        <a:gd name="T22" fmla="*/ 35 w 35"/>
                        <a:gd name="T23" fmla="*/ 17 h 46"/>
                        <a:gd name="T24" fmla="*/ 30 w 35"/>
                        <a:gd name="T25" fmla="*/ 12 h 46"/>
                        <a:gd name="T26" fmla="*/ 25 w 35"/>
                        <a:gd name="T27" fmla="*/ 6 h 46"/>
                        <a:gd name="T28" fmla="*/ 21 w 35"/>
                        <a:gd name="T29" fmla="*/ 0 h 46"/>
                        <a:gd name="T30" fmla="*/ 20 w 35"/>
                        <a:gd name="T31" fmla="*/ 2 h 46"/>
                        <a:gd name="T32" fmla="*/ 20 w 35"/>
                        <a:gd name="T33" fmla="*/ 3 h 46"/>
                        <a:gd name="T34" fmla="*/ 20 w 35"/>
                        <a:gd name="T35" fmla="*/ 3 h 46"/>
                        <a:gd name="T36" fmla="*/ 14 w 35"/>
                        <a:gd name="T37" fmla="*/ 8 h 46"/>
                        <a:gd name="T38" fmla="*/ 14 w 35"/>
                        <a:gd name="T39" fmla="*/ 8 h 46"/>
                        <a:gd name="T40" fmla="*/ 13 w 35"/>
                        <a:gd name="T41" fmla="*/ 8 h 46"/>
                        <a:gd name="T42" fmla="*/ 6 w 35"/>
                        <a:gd name="T43" fmla="*/ 14 h 46"/>
                        <a:gd name="T44" fmla="*/ 8 w 35"/>
                        <a:gd name="T45" fmla="*/ 17 h 46"/>
                        <a:gd name="T46" fmla="*/ 10 w 35"/>
                        <a:gd name="T47" fmla="*/ 20 h 46"/>
                        <a:gd name="T48" fmla="*/ 3 w 35"/>
                        <a:gd name="T49" fmla="*/ 30 h 46"/>
                        <a:gd name="T50" fmla="*/ 3 w 35"/>
                        <a:gd name="T51" fmla="*/ 33 h 46"/>
                        <a:gd name="T52" fmla="*/ 2 w 35"/>
                        <a:gd name="T53" fmla="*/ 33 h 46"/>
                        <a:gd name="T54" fmla="*/ 0 w 35"/>
                        <a:gd name="T55" fmla="*/ 35 h 46"/>
                        <a:gd name="T56" fmla="*/ 3 w 35"/>
                        <a:gd name="T57" fmla="*/ 37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35" h="46">
                          <a:moveTo>
                            <a:pt x="3" y="37"/>
                          </a:moveTo>
                          <a:cubicBezTo>
                            <a:pt x="4" y="37"/>
                            <a:pt x="5" y="37"/>
                            <a:pt x="5" y="37"/>
                          </a:cubicBezTo>
                          <a:cubicBezTo>
                            <a:pt x="7" y="39"/>
                            <a:pt x="8" y="40"/>
                            <a:pt x="9" y="42"/>
                          </a:cubicBezTo>
                          <a:cubicBezTo>
                            <a:pt x="10" y="44"/>
                            <a:pt x="11" y="46"/>
                            <a:pt x="13" y="46"/>
                          </a:cubicBezTo>
                          <a:cubicBezTo>
                            <a:pt x="16" y="46"/>
                            <a:pt x="17" y="44"/>
                            <a:pt x="19" y="43"/>
                          </a:cubicBezTo>
                          <a:cubicBezTo>
                            <a:pt x="20" y="41"/>
                            <a:pt x="22" y="40"/>
                            <a:pt x="24" y="39"/>
                          </a:cubicBezTo>
                          <a:cubicBezTo>
                            <a:pt x="25" y="39"/>
                            <a:pt x="25" y="39"/>
                            <a:pt x="26" y="38"/>
                          </a:cubicBezTo>
                          <a:cubicBezTo>
                            <a:pt x="29" y="38"/>
                            <a:pt x="35" y="37"/>
                            <a:pt x="35" y="34"/>
                          </a:cubicBezTo>
                          <a:cubicBezTo>
                            <a:pt x="35" y="33"/>
                            <a:pt x="34" y="32"/>
                            <a:pt x="33" y="31"/>
                          </a:cubicBezTo>
                          <a:cubicBezTo>
                            <a:pt x="31" y="30"/>
                            <a:pt x="30" y="28"/>
                            <a:pt x="30" y="26"/>
                          </a:cubicBezTo>
                          <a:cubicBezTo>
                            <a:pt x="30" y="24"/>
                            <a:pt x="31" y="23"/>
                            <a:pt x="32" y="22"/>
                          </a:cubicBezTo>
                          <a:cubicBezTo>
                            <a:pt x="34" y="20"/>
                            <a:pt x="35" y="19"/>
                            <a:pt x="35" y="17"/>
                          </a:cubicBezTo>
                          <a:cubicBezTo>
                            <a:pt x="35" y="14"/>
                            <a:pt x="32" y="12"/>
                            <a:pt x="30" y="12"/>
                          </a:cubicBezTo>
                          <a:cubicBezTo>
                            <a:pt x="28" y="12"/>
                            <a:pt x="26" y="9"/>
                            <a:pt x="25" y="6"/>
                          </a:cubicBezTo>
                          <a:cubicBezTo>
                            <a:pt x="24" y="4"/>
                            <a:pt x="23" y="0"/>
                            <a:pt x="21" y="0"/>
                          </a:cubicBezTo>
                          <a:cubicBezTo>
                            <a:pt x="21" y="0"/>
                            <a:pt x="20" y="0"/>
                            <a:pt x="20" y="2"/>
                          </a:cubicBezTo>
                          <a:lnTo>
                            <a:pt x="20" y="3"/>
                          </a:lnTo>
                          <a:lnTo>
                            <a:pt x="20" y="3"/>
                          </a:lnTo>
                          <a:cubicBezTo>
                            <a:pt x="18" y="4"/>
                            <a:pt x="15" y="7"/>
                            <a:pt x="14" y="8"/>
                          </a:cubicBezTo>
                          <a:lnTo>
                            <a:pt x="14" y="8"/>
                          </a:lnTo>
                          <a:lnTo>
                            <a:pt x="13" y="8"/>
                          </a:lnTo>
                          <a:cubicBezTo>
                            <a:pt x="11" y="8"/>
                            <a:pt x="6" y="12"/>
                            <a:pt x="6" y="14"/>
                          </a:cubicBezTo>
                          <a:cubicBezTo>
                            <a:pt x="6" y="15"/>
                            <a:pt x="7" y="16"/>
                            <a:pt x="8" y="17"/>
                          </a:cubicBezTo>
                          <a:cubicBezTo>
                            <a:pt x="9" y="18"/>
                            <a:pt x="10" y="18"/>
                            <a:pt x="10" y="20"/>
                          </a:cubicBezTo>
                          <a:cubicBezTo>
                            <a:pt x="10" y="23"/>
                            <a:pt x="7" y="29"/>
                            <a:pt x="3" y="30"/>
                          </a:cubicBezTo>
                          <a:lnTo>
                            <a:pt x="3" y="33"/>
                          </a:lnTo>
                          <a:lnTo>
                            <a:pt x="2" y="33"/>
                          </a:lnTo>
                          <a:cubicBezTo>
                            <a:pt x="1" y="34"/>
                            <a:pt x="0" y="34"/>
                            <a:pt x="0" y="35"/>
                          </a:cubicBezTo>
                          <a:cubicBezTo>
                            <a:pt x="0" y="36"/>
                            <a:pt x="1" y="36"/>
                            <a:pt x="3" y="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5" name="Freeform 1254">
                      <a:extLst>
                        <a:ext uri="{FF2B5EF4-FFF2-40B4-BE49-F238E27FC236}">
                          <a16:creationId xmlns:a16="http://schemas.microsoft.com/office/drawing/2014/main" id="{2080A33F-DC83-6970-7FB8-A21E3BF435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6388" y="4367489"/>
                      <a:ext cx="18795" cy="18795"/>
                    </a:xfrm>
                    <a:custGeom>
                      <a:avLst/>
                      <a:gdLst>
                        <a:gd name="T0" fmla="*/ 3 w 42"/>
                        <a:gd name="T1" fmla="*/ 19 h 46"/>
                        <a:gd name="T2" fmla="*/ 0 w 42"/>
                        <a:gd name="T3" fmla="*/ 22 h 46"/>
                        <a:gd name="T4" fmla="*/ 3 w 42"/>
                        <a:gd name="T5" fmla="*/ 25 h 46"/>
                        <a:gd name="T6" fmla="*/ 8 w 42"/>
                        <a:gd name="T7" fmla="*/ 30 h 46"/>
                        <a:gd name="T8" fmla="*/ 13 w 42"/>
                        <a:gd name="T9" fmla="*/ 38 h 46"/>
                        <a:gd name="T10" fmla="*/ 24 w 42"/>
                        <a:gd name="T11" fmla="*/ 42 h 46"/>
                        <a:gd name="T12" fmla="*/ 34 w 42"/>
                        <a:gd name="T13" fmla="*/ 46 h 46"/>
                        <a:gd name="T14" fmla="*/ 42 w 42"/>
                        <a:gd name="T15" fmla="*/ 40 h 46"/>
                        <a:gd name="T16" fmla="*/ 40 w 42"/>
                        <a:gd name="T17" fmla="*/ 35 h 46"/>
                        <a:gd name="T18" fmla="*/ 38 w 42"/>
                        <a:gd name="T19" fmla="*/ 30 h 46"/>
                        <a:gd name="T20" fmla="*/ 40 w 42"/>
                        <a:gd name="T21" fmla="*/ 26 h 46"/>
                        <a:gd name="T22" fmla="*/ 40 w 42"/>
                        <a:gd name="T23" fmla="*/ 11 h 46"/>
                        <a:gd name="T24" fmla="*/ 34 w 42"/>
                        <a:gd name="T25" fmla="*/ 2 h 46"/>
                        <a:gd name="T26" fmla="*/ 34 w 42"/>
                        <a:gd name="T27" fmla="*/ 2 h 46"/>
                        <a:gd name="T28" fmla="*/ 34 w 42"/>
                        <a:gd name="T29" fmla="*/ 4 h 46"/>
                        <a:gd name="T30" fmla="*/ 34 w 42"/>
                        <a:gd name="T31" fmla="*/ 5 h 46"/>
                        <a:gd name="T32" fmla="*/ 34 w 42"/>
                        <a:gd name="T33" fmla="*/ 6 h 46"/>
                        <a:gd name="T34" fmla="*/ 27 w 42"/>
                        <a:gd name="T35" fmla="*/ 16 h 46"/>
                        <a:gd name="T36" fmla="*/ 26 w 42"/>
                        <a:gd name="T37" fmla="*/ 16 h 46"/>
                        <a:gd name="T38" fmla="*/ 26 w 42"/>
                        <a:gd name="T39" fmla="*/ 15 h 46"/>
                        <a:gd name="T40" fmla="*/ 25 w 42"/>
                        <a:gd name="T41" fmla="*/ 14 h 46"/>
                        <a:gd name="T42" fmla="*/ 24 w 42"/>
                        <a:gd name="T43" fmla="*/ 11 h 46"/>
                        <a:gd name="T44" fmla="*/ 26 w 42"/>
                        <a:gd name="T45" fmla="*/ 6 h 46"/>
                        <a:gd name="T46" fmla="*/ 27 w 42"/>
                        <a:gd name="T47" fmla="*/ 2 h 46"/>
                        <a:gd name="T48" fmla="*/ 26 w 42"/>
                        <a:gd name="T49" fmla="*/ 0 h 46"/>
                        <a:gd name="T50" fmla="*/ 25 w 42"/>
                        <a:gd name="T51" fmla="*/ 0 h 46"/>
                        <a:gd name="T52" fmla="*/ 23 w 42"/>
                        <a:gd name="T53" fmla="*/ 0 h 46"/>
                        <a:gd name="T54" fmla="*/ 8 w 42"/>
                        <a:gd name="T55" fmla="*/ 7 h 46"/>
                        <a:gd name="T56" fmla="*/ 8 w 42"/>
                        <a:gd name="T57" fmla="*/ 10 h 46"/>
                        <a:gd name="T58" fmla="*/ 6 w 42"/>
                        <a:gd name="T59" fmla="*/ 15 h 46"/>
                        <a:gd name="T60" fmla="*/ 3 w 42"/>
                        <a:gd name="T6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2" h="46">
                          <a:moveTo>
                            <a:pt x="3" y="19"/>
                          </a:moveTo>
                          <a:cubicBezTo>
                            <a:pt x="2" y="20"/>
                            <a:pt x="0" y="21"/>
                            <a:pt x="0" y="22"/>
                          </a:cubicBezTo>
                          <a:cubicBezTo>
                            <a:pt x="0" y="23"/>
                            <a:pt x="1" y="23"/>
                            <a:pt x="3" y="25"/>
                          </a:cubicBezTo>
                          <a:cubicBezTo>
                            <a:pt x="5" y="26"/>
                            <a:pt x="8" y="27"/>
                            <a:pt x="8" y="30"/>
                          </a:cubicBezTo>
                          <a:cubicBezTo>
                            <a:pt x="8" y="34"/>
                            <a:pt x="10" y="38"/>
                            <a:pt x="13" y="38"/>
                          </a:cubicBezTo>
                          <a:cubicBezTo>
                            <a:pt x="17" y="38"/>
                            <a:pt x="21" y="40"/>
                            <a:pt x="24" y="42"/>
                          </a:cubicBezTo>
                          <a:cubicBezTo>
                            <a:pt x="27" y="44"/>
                            <a:pt x="30" y="46"/>
                            <a:pt x="34" y="46"/>
                          </a:cubicBezTo>
                          <a:cubicBezTo>
                            <a:pt x="37" y="46"/>
                            <a:pt x="42" y="45"/>
                            <a:pt x="42" y="40"/>
                          </a:cubicBezTo>
                          <a:cubicBezTo>
                            <a:pt x="42" y="38"/>
                            <a:pt x="41" y="37"/>
                            <a:pt x="40" y="35"/>
                          </a:cubicBezTo>
                          <a:cubicBezTo>
                            <a:pt x="39" y="34"/>
                            <a:pt x="38" y="33"/>
                            <a:pt x="38" y="30"/>
                          </a:cubicBezTo>
                          <a:cubicBezTo>
                            <a:pt x="38" y="29"/>
                            <a:pt x="39" y="28"/>
                            <a:pt x="40" y="26"/>
                          </a:cubicBezTo>
                          <a:lnTo>
                            <a:pt x="40" y="11"/>
                          </a:lnTo>
                          <a:cubicBezTo>
                            <a:pt x="40" y="7"/>
                            <a:pt x="38" y="2"/>
                            <a:pt x="34" y="2"/>
                          </a:cubicBezTo>
                          <a:cubicBezTo>
                            <a:pt x="34" y="2"/>
                            <a:pt x="34" y="2"/>
                            <a:pt x="34" y="2"/>
                          </a:cubicBezTo>
                          <a:cubicBezTo>
                            <a:pt x="34" y="3"/>
                            <a:pt x="34" y="4"/>
                            <a:pt x="34" y="4"/>
                          </a:cubicBezTo>
                          <a:cubicBezTo>
                            <a:pt x="34" y="4"/>
                            <a:pt x="34" y="5"/>
                            <a:pt x="34" y="5"/>
                          </a:cubicBezTo>
                          <a:lnTo>
                            <a:pt x="34" y="6"/>
                          </a:lnTo>
                          <a:cubicBezTo>
                            <a:pt x="32" y="10"/>
                            <a:pt x="30" y="14"/>
                            <a:pt x="27" y="16"/>
                          </a:cubicBezTo>
                          <a:lnTo>
                            <a:pt x="26" y="16"/>
                          </a:lnTo>
                          <a:lnTo>
                            <a:pt x="26" y="15"/>
                          </a:ln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4" y="12"/>
                            <a:pt x="24" y="11"/>
                          </a:cubicBezTo>
                          <a:cubicBezTo>
                            <a:pt x="24" y="9"/>
                            <a:pt x="25" y="7"/>
                            <a:pt x="26" y="6"/>
                          </a:cubicBezTo>
                          <a:cubicBezTo>
                            <a:pt x="26" y="4"/>
                            <a:pt x="27" y="3"/>
                            <a:pt x="27" y="2"/>
                          </a:cubicBezTo>
                          <a:cubicBezTo>
                            <a:pt x="27" y="0"/>
                            <a:pt x="27" y="0"/>
                            <a:pt x="26" y="0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3" y="0"/>
                          </a:cubicBezTo>
                          <a:cubicBezTo>
                            <a:pt x="22" y="0"/>
                            <a:pt x="10" y="5"/>
                            <a:pt x="8" y="7"/>
                          </a:cubicBezTo>
                          <a:cubicBezTo>
                            <a:pt x="8" y="8"/>
                            <a:pt x="8" y="9"/>
                            <a:pt x="8" y="10"/>
                          </a:cubicBezTo>
                          <a:cubicBezTo>
                            <a:pt x="8" y="12"/>
                            <a:pt x="7" y="13"/>
                            <a:pt x="6" y="15"/>
                          </a:cubicBezTo>
                          <a:cubicBezTo>
                            <a:pt x="6" y="16"/>
                            <a:pt x="4" y="18"/>
                            <a:pt x="3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6" name="Freeform 1255">
                      <a:extLst>
                        <a:ext uri="{FF2B5EF4-FFF2-40B4-BE49-F238E27FC236}">
                          <a16:creationId xmlns:a16="http://schemas.microsoft.com/office/drawing/2014/main" id="{279B39BA-5D97-A34E-911B-7753521562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7063" y="4376887"/>
                      <a:ext cx="15036" cy="22554"/>
                    </a:xfrm>
                    <a:custGeom>
                      <a:avLst/>
                      <a:gdLst>
                        <a:gd name="T0" fmla="*/ 13 w 35"/>
                        <a:gd name="T1" fmla="*/ 0 h 53"/>
                        <a:gd name="T2" fmla="*/ 8 w 35"/>
                        <a:gd name="T3" fmla="*/ 7 h 53"/>
                        <a:gd name="T4" fmla="*/ 8 w 35"/>
                        <a:gd name="T5" fmla="*/ 14 h 53"/>
                        <a:gd name="T6" fmla="*/ 7 w 35"/>
                        <a:gd name="T7" fmla="*/ 20 h 53"/>
                        <a:gd name="T8" fmla="*/ 3 w 35"/>
                        <a:gd name="T9" fmla="*/ 34 h 53"/>
                        <a:gd name="T10" fmla="*/ 3 w 35"/>
                        <a:gd name="T11" fmla="*/ 42 h 53"/>
                        <a:gd name="T12" fmla="*/ 2 w 35"/>
                        <a:gd name="T13" fmla="*/ 42 h 53"/>
                        <a:gd name="T14" fmla="*/ 0 w 35"/>
                        <a:gd name="T15" fmla="*/ 51 h 53"/>
                        <a:gd name="T16" fmla="*/ 2 w 35"/>
                        <a:gd name="T17" fmla="*/ 53 h 53"/>
                        <a:gd name="T18" fmla="*/ 6 w 35"/>
                        <a:gd name="T19" fmla="*/ 50 h 53"/>
                        <a:gd name="T20" fmla="*/ 7 w 35"/>
                        <a:gd name="T21" fmla="*/ 48 h 53"/>
                        <a:gd name="T22" fmla="*/ 23 w 35"/>
                        <a:gd name="T23" fmla="*/ 40 h 53"/>
                        <a:gd name="T24" fmla="*/ 35 w 35"/>
                        <a:gd name="T25" fmla="*/ 25 h 53"/>
                        <a:gd name="T26" fmla="*/ 23 w 35"/>
                        <a:gd name="T27" fmla="*/ 10 h 53"/>
                        <a:gd name="T28" fmla="*/ 17 w 35"/>
                        <a:gd name="T29" fmla="*/ 18 h 53"/>
                        <a:gd name="T30" fmla="*/ 17 w 35"/>
                        <a:gd name="T31" fmla="*/ 19 h 53"/>
                        <a:gd name="T32" fmla="*/ 12 w 35"/>
                        <a:gd name="T33" fmla="*/ 19 h 53"/>
                        <a:gd name="T34" fmla="*/ 12 w 35"/>
                        <a:gd name="T35" fmla="*/ 13 h 53"/>
                        <a:gd name="T36" fmla="*/ 15 w 35"/>
                        <a:gd name="T37" fmla="*/ 4 h 53"/>
                        <a:gd name="T38" fmla="*/ 15 w 35"/>
                        <a:gd name="T39" fmla="*/ 2 h 53"/>
                        <a:gd name="T40" fmla="*/ 13 w 35"/>
                        <a:gd name="T41" fmla="*/ 0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35" h="53">
                          <a:moveTo>
                            <a:pt x="13" y="0"/>
                          </a:moveTo>
                          <a:cubicBezTo>
                            <a:pt x="12" y="1"/>
                            <a:pt x="8" y="5"/>
                            <a:pt x="8" y="7"/>
                          </a:cubicBezTo>
                          <a:lnTo>
                            <a:pt x="8" y="14"/>
                          </a:lnTo>
                          <a:cubicBezTo>
                            <a:pt x="7" y="16"/>
                            <a:pt x="7" y="18"/>
                            <a:pt x="7" y="20"/>
                          </a:cubicBezTo>
                          <a:cubicBezTo>
                            <a:pt x="6" y="25"/>
                            <a:pt x="5" y="30"/>
                            <a:pt x="3" y="34"/>
                          </a:cubicBezTo>
                          <a:lnTo>
                            <a:pt x="3" y="42"/>
                          </a:lnTo>
                          <a:lnTo>
                            <a:pt x="2" y="42"/>
                          </a:lnTo>
                          <a:cubicBezTo>
                            <a:pt x="1" y="43"/>
                            <a:pt x="0" y="48"/>
                            <a:pt x="0" y="51"/>
                          </a:cubicBezTo>
                          <a:cubicBezTo>
                            <a:pt x="0" y="51"/>
                            <a:pt x="0" y="53"/>
                            <a:pt x="2" y="53"/>
                          </a:cubicBezTo>
                          <a:cubicBezTo>
                            <a:pt x="4" y="53"/>
                            <a:pt x="5" y="51"/>
                            <a:pt x="6" y="50"/>
                          </a:cubicBezTo>
                          <a:cubicBezTo>
                            <a:pt x="6" y="49"/>
                            <a:pt x="7" y="49"/>
                            <a:pt x="7" y="48"/>
                          </a:cubicBezTo>
                          <a:cubicBezTo>
                            <a:pt x="11" y="45"/>
                            <a:pt x="16" y="42"/>
                            <a:pt x="23" y="40"/>
                          </a:cubicBezTo>
                          <a:cubicBezTo>
                            <a:pt x="28" y="38"/>
                            <a:pt x="35" y="34"/>
                            <a:pt x="35" y="25"/>
                          </a:cubicBezTo>
                          <a:cubicBezTo>
                            <a:pt x="35" y="21"/>
                            <a:pt x="26" y="10"/>
                            <a:pt x="23" y="10"/>
                          </a:cubicBezTo>
                          <a:cubicBezTo>
                            <a:pt x="18" y="10"/>
                            <a:pt x="17" y="15"/>
                            <a:pt x="17" y="18"/>
                          </a:cubicBezTo>
                          <a:lnTo>
                            <a:pt x="17" y="19"/>
                          </a:lnTo>
                          <a:lnTo>
                            <a:pt x="12" y="19"/>
                          </a:lnTo>
                          <a:lnTo>
                            <a:pt x="12" y="13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cubicBezTo>
                            <a:pt x="15" y="1"/>
                            <a:pt x="14" y="0"/>
                            <a:pt x="1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929" name="Группа 928">
                  <a:extLst>
                    <a:ext uri="{FF2B5EF4-FFF2-40B4-BE49-F238E27FC236}">
                      <a16:creationId xmlns:a16="http://schemas.microsoft.com/office/drawing/2014/main" id="{7386DA95-F906-176B-D4B2-A919FDEC975F}"/>
                    </a:ext>
                  </a:extLst>
                </p:cNvPr>
                <p:cNvGrpSpPr/>
                <p:nvPr/>
              </p:nvGrpSpPr>
              <p:grpSpPr>
                <a:xfrm>
                  <a:off x="356288" y="2486258"/>
                  <a:ext cx="557433" cy="557433"/>
                  <a:chOff x="356288" y="3279501"/>
                  <a:chExt cx="557433" cy="557433"/>
                </a:xfrm>
              </p:grpSpPr>
              <p:sp>
                <p:nvSpPr>
                  <p:cNvPr id="930" name="Овал 929">
                    <a:extLst>
                      <a:ext uri="{FF2B5EF4-FFF2-40B4-BE49-F238E27FC236}">
                        <a16:creationId xmlns:a16="http://schemas.microsoft.com/office/drawing/2014/main" id="{BF0D9510-2EB3-0E17-0900-3DE1D428A4F4}"/>
                      </a:ext>
                    </a:extLst>
                  </p:cNvPr>
                  <p:cNvSpPr/>
                  <p:nvPr/>
                </p:nvSpPr>
                <p:spPr>
                  <a:xfrm>
                    <a:off x="356288" y="3279501"/>
                    <a:ext cx="557433" cy="557433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" name="Oval 1289">
                    <a:extLst>
                      <a:ext uri="{FF2B5EF4-FFF2-40B4-BE49-F238E27FC236}">
                        <a16:creationId xmlns:a16="http://schemas.microsoft.com/office/drawing/2014/main" id="{0C52A86C-A862-66FE-65B1-39815B9005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2931" y="3584966"/>
                    <a:ext cx="14331" cy="1433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ru-RU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932" name="Группа 92">
                    <a:extLst>
                      <a:ext uri="{FF2B5EF4-FFF2-40B4-BE49-F238E27FC236}">
                        <a16:creationId xmlns:a16="http://schemas.microsoft.com/office/drawing/2014/main" id="{C66BF6A3-CFE8-DB34-FD8D-A8B2F54E8BBC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5" y="3429000"/>
                    <a:ext cx="482218" cy="241300"/>
                    <a:chOff x="7695174" y="4234048"/>
                    <a:chExt cx="1007392" cy="578875"/>
                  </a:xfrm>
                  <a:solidFill>
                    <a:schemeClr val="bg1"/>
                  </a:solidFill>
                </p:grpSpPr>
                <p:sp>
                  <p:nvSpPr>
                    <p:cNvPr id="933" name="Freeform 1112">
                      <a:extLst>
                        <a:ext uri="{FF2B5EF4-FFF2-40B4-BE49-F238E27FC236}">
                          <a16:creationId xmlns:a16="http://schemas.microsoft.com/office/drawing/2014/main" id="{A4603EAF-A0FC-171F-40A6-32E62530B3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95174" y="4634373"/>
                      <a:ext cx="31951" cy="39469"/>
                    </a:xfrm>
                    <a:custGeom>
                      <a:avLst/>
                      <a:gdLst>
                        <a:gd name="T0" fmla="*/ 52 w 77"/>
                        <a:gd name="T1" fmla="*/ 56 h 90"/>
                        <a:gd name="T2" fmla="*/ 67 w 77"/>
                        <a:gd name="T3" fmla="*/ 20 h 90"/>
                        <a:gd name="T4" fmla="*/ 61 w 77"/>
                        <a:gd name="T5" fmla="*/ 16 h 90"/>
                        <a:gd name="T6" fmla="*/ 51 w 77"/>
                        <a:gd name="T7" fmla="*/ 21 h 90"/>
                        <a:gd name="T8" fmla="*/ 14 w 77"/>
                        <a:gd name="T9" fmla="*/ 0 h 90"/>
                        <a:gd name="T10" fmla="*/ 13 w 77"/>
                        <a:gd name="T11" fmla="*/ 3 h 90"/>
                        <a:gd name="T12" fmla="*/ 14 w 77"/>
                        <a:gd name="T13" fmla="*/ 29 h 90"/>
                        <a:gd name="T14" fmla="*/ 0 w 77"/>
                        <a:gd name="T15" fmla="*/ 41 h 90"/>
                        <a:gd name="T16" fmla="*/ 3 w 77"/>
                        <a:gd name="T17" fmla="*/ 53 h 90"/>
                        <a:gd name="T18" fmla="*/ 26 w 77"/>
                        <a:gd name="T19" fmla="*/ 52 h 90"/>
                        <a:gd name="T20" fmla="*/ 55 w 77"/>
                        <a:gd name="T21" fmla="*/ 82 h 90"/>
                        <a:gd name="T22" fmla="*/ 70 w 77"/>
                        <a:gd name="T23" fmla="*/ 90 h 90"/>
                        <a:gd name="T24" fmla="*/ 77 w 77"/>
                        <a:gd name="T25" fmla="*/ 83 h 90"/>
                        <a:gd name="T26" fmla="*/ 52 w 77"/>
                        <a:gd name="T27" fmla="*/ 56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7" h="90">
                          <a:moveTo>
                            <a:pt x="52" y="56"/>
                          </a:moveTo>
                          <a:lnTo>
                            <a:pt x="67" y="20"/>
                          </a:lnTo>
                          <a:lnTo>
                            <a:pt x="61" y="16"/>
                          </a:lnTo>
                          <a:lnTo>
                            <a:pt x="51" y="21"/>
                          </a:lnTo>
                          <a:lnTo>
                            <a:pt x="14" y="0"/>
                          </a:lnTo>
                          <a:lnTo>
                            <a:pt x="13" y="3"/>
                          </a:lnTo>
                          <a:lnTo>
                            <a:pt x="14" y="29"/>
                          </a:lnTo>
                          <a:lnTo>
                            <a:pt x="0" y="41"/>
                          </a:lnTo>
                          <a:lnTo>
                            <a:pt x="3" y="53"/>
                          </a:lnTo>
                          <a:lnTo>
                            <a:pt x="26" y="52"/>
                          </a:lnTo>
                          <a:lnTo>
                            <a:pt x="55" y="82"/>
                          </a:lnTo>
                          <a:lnTo>
                            <a:pt x="70" y="90"/>
                          </a:lnTo>
                          <a:lnTo>
                            <a:pt x="77" y="83"/>
                          </a:lnTo>
                          <a:lnTo>
                            <a:pt x="52" y="5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4" name="Freeform 1113">
                      <a:extLst>
                        <a:ext uri="{FF2B5EF4-FFF2-40B4-BE49-F238E27FC236}">
                          <a16:creationId xmlns:a16="http://schemas.microsoft.com/office/drawing/2014/main" id="{AF7FD395-304A-D90A-0571-72BEA64C0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30884" y="4459584"/>
                      <a:ext cx="20675" cy="24434"/>
                    </a:xfrm>
                    <a:custGeom>
                      <a:avLst/>
                      <a:gdLst>
                        <a:gd name="T0" fmla="*/ 30 w 47"/>
                        <a:gd name="T1" fmla="*/ 57 h 57"/>
                        <a:gd name="T2" fmla="*/ 45 w 47"/>
                        <a:gd name="T3" fmla="*/ 50 h 57"/>
                        <a:gd name="T4" fmla="*/ 47 w 47"/>
                        <a:gd name="T5" fmla="*/ 19 h 57"/>
                        <a:gd name="T6" fmla="*/ 43 w 47"/>
                        <a:gd name="T7" fmla="*/ 15 h 57"/>
                        <a:gd name="T8" fmla="*/ 39 w 47"/>
                        <a:gd name="T9" fmla="*/ 28 h 57"/>
                        <a:gd name="T10" fmla="*/ 21 w 47"/>
                        <a:gd name="T11" fmla="*/ 18 h 57"/>
                        <a:gd name="T12" fmla="*/ 14 w 47"/>
                        <a:gd name="T13" fmla="*/ 0 h 57"/>
                        <a:gd name="T14" fmla="*/ 7 w 47"/>
                        <a:gd name="T15" fmla="*/ 4 h 57"/>
                        <a:gd name="T16" fmla="*/ 0 w 47"/>
                        <a:gd name="T17" fmla="*/ 4 h 57"/>
                        <a:gd name="T18" fmla="*/ 30 w 47"/>
                        <a:gd name="T19" fmla="*/ 57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7" h="57">
                          <a:moveTo>
                            <a:pt x="30" y="57"/>
                          </a:moveTo>
                          <a:lnTo>
                            <a:pt x="45" y="50"/>
                          </a:lnTo>
                          <a:lnTo>
                            <a:pt x="47" y="19"/>
                          </a:lnTo>
                          <a:lnTo>
                            <a:pt x="43" y="15"/>
                          </a:lnTo>
                          <a:lnTo>
                            <a:pt x="39" y="28"/>
                          </a:lnTo>
                          <a:lnTo>
                            <a:pt x="21" y="18"/>
                          </a:lnTo>
                          <a:lnTo>
                            <a:pt x="14" y="0"/>
                          </a:lnTo>
                          <a:lnTo>
                            <a:pt x="7" y="4"/>
                          </a:lnTo>
                          <a:lnTo>
                            <a:pt x="0" y="4"/>
                          </a:lnTo>
                          <a:lnTo>
                            <a:pt x="30" y="57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5" name="Freeform 1114">
                      <a:extLst>
                        <a:ext uri="{FF2B5EF4-FFF2-40B4-BE49-F238E27FC236}">
                          <a16:creationId xmlns:a16="http://schemas.microsoft.com/office/drawing/2014/main" id="{BB8935BA-F087-A4FF-C756-3965E08E75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9361" y="4651289"/>
                      <a:ext cx="37589" cy="31951"/>
                    </a:xfrm>
                    <a:custGeom>
                      <a:avLst/>
                      <a:gdLst>
                        <a:gd name="T0" fmla="*/ 73 w 88"/>
                        <a:gd name="T1" fmla="*/ 42 h 75"/>
                        <a:gd name="T2" fmla="*/ 78 w 88"/>
                        <a:gd name="T3" fmla="*/ 38 h 75"/>
                        <a:gd name="T4" fmla="*/ 83 w 88"/>
                        <a:gd name="T5" fmla="*/ 34 h 75"/>
                        <a:gd name="T6" fmla="*/ 84 w 88"/>
                        <a:gd name="T7" fmla="*/ 30 h 75"/>
                        <a:gd name="T8" fmla="*/ 88 w 88"/>
                        <a:gd name="T9" fmla="*/ 22 h 75"/>
                        <a:gd name="T10" fmla="*/ 79 w 88"/>
                        <a:gd name="T11" fmla="*/ 6 h 75"/>
                        <a:gd name="T12" fmla="*/ 77 w 88"/>
                        <a:gd name="T13" fmla="*/ 2 h 75"/>
                        <a:gd name="T14" fmla="*/ 75 w 88"/>
                        <a:gd name="T15" fmla="*/ 6 h 75"/>
                        <a:gd name="T16" fmla="*/ 75 w 88"/>
                        <a:gd name="T17" fmla="*/ 7 h 75"/>
                        <a:gd name="T18" fmla="*/ 69 w 88"/>
                        <a:gd name="T19" fmla="*/ 7 h 75"/>
                        <a:gd name="T20" fmla="*/ 57 w 88"/>
                        <a:gd name="T21" fmla="*/ 1 h 75"/>
                        <a:gd name="T22" fmla="*/ 44 w 88"/>
                        <a:gd name="T23" fmla="*/ 12 h 75"/>
                        <a:gd name="T24" fmla="*/ 33 w 88"/>
                        <a:gd name="T25" fmla="*/ 7 h 75"/>
                        <a:gd name="T26" fmla="*/ 17 w 88"/>
                        <a:gd name="T27" fmla="*/ 0 h 75"/>
                        <a:gd name="T28" fmla="*/ 14 w 88"/>
                        <a:gd name="T29" fmla="*/ 5 h 75"/>
                        <a:gd name="T30" fmla="*/ 14 w 88"/>
                        <a:gd name="T31" fmla="*/ 6 h 75"/>
                        <a:gd name="T32" fmla="*/ 13 w 88"/>
                        <a:gd name="T33" fmla="*/ 6 h 75"/>
                        <a:gd name="T34" fmla="*/ 6 w 88"/>
                        <a:gd name="T35" fmla="*/ 5 h 75"/>
                        <a:gd name="T36" fmla="*/ 4 w 88"/>
                        <a:gd name="T37" fmla="*/ 11 h 75"/>
                        <a:gd name="T38" fmla="*/ 4 w 88"/>
                        <a:gd name="T39" fmla="*/ 16 h 75"/>
                        <a:gd name="T40" fmla="*/ 5 w 88"/>
                        <a:gd name="T41" fmla="*/ 20 h 75"/>
                        <a:gd name="T42" fmla="*/ 2 w 88"/>
                        <a:gd name="T43" fmla="*/ 26 h 75"/>
                        <a:gd name="T44" fmla="*/ 0 w 88"/>
                        <a:gd name="T45" fmla="*/ 29 h 75"/>
                        <a:gd name="T46" fmla="*/ 8 w 88"/>
                        <a:gd name="T47" fmla="*/ 41 h 75"/>
                        <a:gd name="T48" fmla="*/ 12 w 88"/>
                        <a:gd name="T49" fmla="*/ 45 h 75"/>
                        <a:gd name="T50" fmla="*/ 19 w 88"/>
                        <a:gd name="T51" fmla="*/ 60 h 75"/>
                        <a:gd name="T52" fmla="*/ 25 w 88"/>
                        <a:gd name="T53" fmla="*/ 75 h 75"/>
                        <a:gd name="T54" fmla="*/ 25 w 88"/>
                        <a:gd name="T55" fmla="*/ 75 h 75"/>
                        <a:gd name="T56" fmla="*/ 32 w 88"/>
                        <a:gd name="T57" fmla="*/ 73 h 75"/>
                        <a:gd name="T58" fmla="*/ 40 w 88"/>
                        <a:gd name="T59" fmla="*/ 71 h 75"/>
                        <a:gd name="T60" fmla="*/ 44 w 88"/>
                        <a:gd name="T61" fmla="*/ 67 h 75"/>
                        <a:gd name="T62" fmla="*/ 58 w 88"/>
                        <a:gd name="T63" fmla="*/ 56 h 75"/>
                        <a:gd name="T64" fmla="*/ 69 w 88"/>
                        <a:gd name="T65" fmla="*/ 48 h 75"/>
                        <a:gd name="T66" fmla="*/ 73 w 88"/>
                        <a:gd name="T67" fmla="*/ 42 h 7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88" h="75">
                          <a:moveTo>
                            <a:pt x="73" y="42"/>
                          </a:moveTo>
                          <a:cubicBezTo>
                            <a:pt x="75" y="40"/>
                            <a:pt x="76" y="39"/>
                            <a:pt x="78" y="38"/>
                          </a:cubicBezTo>
                          <a:cubicBezTo>
                            <a:pt x="80" y="37"/>
                            <a:pt x="82" y="36"/>
                            <a:pt x="83" y="34"/>
                          </a:cubicBezTo>
                          <a:cubicBezTo>
                            <a:pt x="84" y="33"/>
                            <a:pt x="84" y="31"/>
                            <a:pt x="84" y="30"/>
                          </a:cubicBezTo>
                          <a:cubicBezTo>
                            <a:pt x="85" y="27"/>
                            <a:pt x="85" y="23"/>
                            <a:pt x="88" y="22"/>
                          </a:cubicBezTo>
                          <a:cubicBezTo>
                            <a:pt x="85" y="18"/>
                            <a:pt x="82" y="12"/>
                            <a:pt x="79" y="6"/>
                          </a:cubicBezTo>
                          <a:cubicBezTo>
                            <a:pt x="79" y="5"/>
                            <a:pt x="78" y="4"/>
                            <a:pt x="77" y="2"/>
                          </a:cubicBezTo>
                          <a:cubicBezTo>
                            <a:pt x="76" y="3"/>
                            <a:pt x="75" y="4"/>
                            <a:pt x="75" y="6"/>
                          </a:cubicBezTo>
                          <a:lnTo>
                            <a:pt x="75" y="7"/>
                          </a:lnTo>
                          <a:lnTo>
                            <a:pt x="69" y="7"/>
                          </a:lnTo>
                          <a:cubicBezTo>
                            <a:pt x="65" y="7"/>
                            <a:pt x="61" y="5"/>
                            <a:pt x="57" y="1"/>
                          </a:cubicBezTo>
                          <a:cubicBezTo>
                            <a:pt x="56" y="8"/>
                            <a:pt x="51" y="12"/>
                            <a:pt x="44" y="12"/>
                          </a:cubicBezTo>
                          <a:cubicBezTo>
                            <a:pt x="41" y="12"/>
                            <a:pt x="37" y="10"/>
                            <a:pt x="33" y="7"/>
                          </a:cubicBezTo>
                          <a:cubicBezTo>
                            <a:pt x="27" y="4"/>
                            <a:pt x="21" y="0"/>
                            <a:pt x="17" y="0"/>
                          </a:cubicBezTo>
                          <a:cubicBezTo>
                            <a:pt x="15" y="0"/>
                            <a:pt x="14" y="3"/>
                            <a:pt x="14" y="5"/>
                          </a:cubicBezTo>
                          <a:lnTo>
                            <a:pt x="14" y="6"/>
                          </a:lnTo>
                          <a:lnTo>
                            <a:pt x="13" y="6"/>
                          </a:lnTo>
                          <a:cubicBezTo>
                            <a:pt x="10" y="6"/>
                            <a:pt x="7" y="5"/>
                            <a:pt x="6" y="5"/>
                          </a:cubicBezTo>
                          <a:cubicBezTo>
                            <a:pt x="5" y="6"/>
                            <a:pt x="4" y="8"/>
                            <a:pt x="4" y="11"/>
                          </a:cubicBezTo>
                          <a:cubicBezTo>
                            <a:pt x="4" y="13"/>
                            <a:pt x="4" y="14"/>
                            <a:pt x="4" y="16"/>
                          </a:cubicBezTo>
                          <a:cubicBezTo>
                            <a:pt x="5" y="17"/>
                            <a:pt x="5" y="18"/>
                            <a:pt x="5" y="20"/>
                          </a:cubicBezTo>
                          <a:cubicBezTo>
                            <a:pt x="5" y="24"/>
                            <a:pt x="3" y="25"/>
                            <a:pt x="2" y="26"/>
                          </a:cubicBezTo>
                          <a:cubicBezTo>
                            <a:pt x="0" y="27"/>
                            <a:pt x="0" y="28"/>
                            <a:pt x="0" y="29"/>
                          </a:cubicBezTo>
                          <a:cubicBezTo>
                            <a:pt x="0" y="34"/>
                            <a:pt x="4" y="38"/>
                            <a:pt x="8" y="41"/>
                          </a:cubicBezTo>
                          <a:cubicBezTo>
                            <a:pt x="10" y="42"/>
                            <a:pt x="11" y="44"/>
                            <a:pt x="12" y="45"/>
                          </a:cubicBezTo>
                          <a:cubicBezTo>
                            <a:pt x="15" y="49"/>
                            <a:pt x="17" y="55"/>
                            <a:pt x="19" y="60"/>
                          </a:cubicBezTo>
                          <a:cubicBezTo>
                            <a:pt x="20" y="66"/>
                            <a:pt x="22" y="71"/>
                            <a:pt x="25" y="75"/>
                          </a:cubicBezTo>
                          <a:lnTo>
                            <a:pt x="25" y="75"/>
                          </a:lnTo>
                          <a:cubicBezTo>
                            <a:pt x="27" y="74"/>
                            <a:pt x="29" y="74"/>
                            <a:pt x="32" y="73"/>
                          </a:cubicBezTo>
                          <a:cubicBezTo>
                            <a:pt x="35" y="73"/>
                            <a:pt x="38" y="72"/>
                            <a:pt x="40" y="71"/>
                          </a:cubicBezTo>
                          <a:cubicBezTo>
                            <a:pt x="41" y="70"/>
                            <a:pt x="43" y="68"/>
                            <a:pt x="44" y="67"/>
                          </a:cubicBezTo>
                          <a:cubicBezTo>
                            <a:pt x="48" y="62"/>
                            <a:pt x="52" y="56"/>
                            <a:pt x="58" y="56"/>
                          </a:cubicBezTo>
                          <a:cubicBezTo>
                            <a:pt x="64" y="56"/>
                            <a:pt x="67" y="52"/>
                            <a:pt x="69" y="48"/>
                          </a:cubicBezTo>
                          <a:cubicBezTo>
                            <a:pt x="70" y="46"/>
                            <a:pt x="72" y="43"/>
                            <a:pt x="73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6" name="Freeform 1115">
                      <a:extLst>
                        <a:ext uri="{FF2B5EF4-FFF2-40B4-BE49-F238E27FC236}">
                          <a16:creationId xmlns:a16="http://schemas.microsoft.com/office/drawing/2014/main" id="{49E00BD2-7E0D-8B0E-ACFF-6C9A3FC1D1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8299" y="4583628"/>
                      <a:ext cx="16916" cy="33830"/>
                    </a:xfrm>
                    <a:custGeom>
                      <a:avLst/>
                      <a:gdLst>
                        <a:gd name="T0" fmla="*/ 20 w 43"/>
                        <a:gd name="T1" fmla="*/ 79 h 79"/>
                        <a:gd name="T2" fmla="*/ 24 w 43"/>
                        <a:gd name="T3" fmla="*/ 79 h 79"/>
                        <a:gd name="T4" fmla="*/ 24 w 43"/>
                        <a:gd name="T5" fmla="*/ 79 h 79"/>
                        <a:gd name="T6" fmla="*/ 31 w 43"/>
                        <a:gd name="T7" fmla="*/ 79 h 79"/>
                        <a:gd name="T8" fmla="*/ 33 w 43"/>
                        <a:gd name="T9" fmla="*/ 79 h 79"/>
                        <a:gd name="T10" fmla="*/ 38 w 43"/>
                        <a:gd name="T11" fmla="*/ 79 h 79"/>
                        <a:gd name="T12" fmla="*/ 35 w 43"/>
                        <a:gd name="T13" fmla="*/ 76 h 79"/>
                        <a:gd name="T14" fmla="*/ 29 w 43"/>
                        <a:gd name="T15" fmla="*/ 66 h 79"/>
                        <a:gd name="T16" fmla="*/ 35 w 43"/>
                        <a:gd name="T17" fmla="*/ 51 h 79"/>
                        <a:gd name="T18" fmla="*/ 41 w 43"/>
                        <a:gd name="T19" fmla="*/ 36 h 79"/>
                        <a:gd name="T20" fmla="*/ 42 w 43"/>
                        <a:gd name="T21" fmla="*/ 25 h 79"/>
                        <a:gd name="T22" fmla="*/ 43 w 43"/>
                        <a:gd name="T23" fmla="*/ 21 h 79"/>
                        <a:gd name="T24" fmla="*/ 35 w 43"/>
                        <a:gd name="T25" fmla="*/ 16 h 79"/>
                        <a:gd name="T26" fmla="*/ 32 w 43"/>
                        <a:gd name="T27" fmla="*/ 13 h 79"/>
                        <a:gd name="T28" fmla="*/ 28 w 43"/>
                        <a:gd name="T29" fmla="*/ 13 h 79"/>
                        <a:gd name="T30" fmla="*/ 24 w 43"/>
                        <a:gd name="T31" fmla="*/ 5 h 79"/>
                        <a:gd name="T32" fmla="*/ 18 w 43"/>
                        <a:gd name="T33" fmla="*/ 0 h 79"/>
                        <a:gd name="T34" fmla="*/ 14 w 43"/>
                        <a:gd name="T35" fmla="*/ 0 h 79"/>
                        <a:gd name="T36" fmla="*/ 10 w 43"/>
                        <a:gd name="T37" fmla="*/ 1 h 79"/>
                        <a:gd name="T38" fmla="*/ 5 w 43"/>
                        <a:gd name="T39" fmla="*/ 1 h 79"/>
                        <a:gd name="T40" fmla="*/ 3 w 43"/>
                        <a:gd name="T41" fmla="*/ 0 h 79"/>
                        <a:gd name="T42" fmla="*/ 2 w 43"/>
                        <a:gd name="T43" fmla="*/ 0 h 79"/>
                        <a:gd name="T44" fmla="*/ 3 w 43"/>
                        <a:gd name="T45" fmla="*/ 3 h 79"/>
                        <a:gd name="T46" fmla="*/ 4 w 43"/>
                        <a:gd name="T47" fmla="*/ 10 h 79"/>
                        <a:gd name="T48" fmla="*/ 1 w 43"/>
                        <a:gd name="T49" fmla="*/ 16 h 79"/>
                        <a:gd name="T50" fmla="*/ 8 w 43"/>
                        <a:gd name="T51" fmla="*/ 22 h 79"/>
                        <a:gd name="T52" fmla="*/ 17 w 43"/>
                        <a:gd name="T53" fmla="*/ 34 h 79"/>
                        <a:gd name="T54" fmla="*/ 7 w 43"/>
                        <a:gd name="T55" fmla="*/ 47 h 79"/>
                        <a:gd name="T56" fmla="*/ 0 w 43"/>
                        <a:gd name="T57" fmla="*/ 55 h 79"/>
                        <a:gd name="T58" fmla="*/ 0 w 43"/>
                        <a:gd name="T59" fmla="*/ 72 h 79"/>
                        <a:gd name="T60" fmla="*/ 20 w 43"/>
                        <a:gd name="T61" fmla="*/ 79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3" h="79">
                          <a:moveTo>
                            <a:pt x="20" y="79"/>
                          </a:moveTo>
                          <a:cubicBezTo>
                            <a:pt x="21" y="79"/>
                            <a:pt x="22" y="79"/>
                            <a:pt x="24" y="79"/>
                          </a:cubicBezTo>
                          <a:lnTo>
                            <a:pt x="24" y="79"/>
                          </a:lnTo>
                          <a:cubicBezTo>
                            <a:pt x="27" y="79"/>
                            <a:pt x="29" y="79"/>
                            <a:pt x="31" y="79"/>
                          </a:cubicBezTo>
                          <a:cubicBezTo>
                            <a:pt x="32" y="79"/>
                            <a:pt x="33" y="79"/>
                            <a:pt x="33" y="79"/>
                          </a:cubicBezTo>
                          <a:cubicBezTo>
                            <a:pt x="38" y="79"/>
                            <a:pt x="38" y="79"/>
                            <a:pt x="38" y="79"/>
                          </a:cubicBezTo>
                          <a:cubicBezTo>
                            <a:pt x="38" y="78"/>
                            <a:pt x="37" y="77"/>
                            <a:pt x="35" y="76"/>
                          </a:cubicBezTo>
                          <a:cubicBezTo>
                            <a:pt x="33" y="74"/>
                            <a:pt x="29" y="71"/>
                            <a:pt x="29" y="66"/>
                          </a:cubicBezTo>
                          <a:cubicBezTo>
                            <a:pt x="29" y="60"/>
                            <a:pt x="32" y="55"/>
                            <a:pt x="35" y="51"/>
                          </a:cubicBezTo>
                          <a:cubicBezTo>
                            <a:pt x="38" y="47"/>
                            <a:pt x="41" y="42"/>
                            <a:pt x="41" y="36"/>
                          </a:cubicBezTo>
                          <a:cubicBezTo>
                            <a:pt x="41" y="32"/>
                            <a:pt x="41" y="29"/>
                            <a:pt x="42" y="25"/>
                          </a:cubicBezTo>
                          <a:cubicBezTo>
                            <a:pt x="42" y="24"/>
                            <a:pt x="43" y="23"/>
                            <a:pt x="43" y="21"/>
                          </a:cubicBezTo>
                          <a:cubicBezTo>
                            <a:pt x="39" y="20"/>
                            <a:pt x="37" y="18"/>
                            <a:pt x="35" y="16"/>
                          </a:cubicBezTo>
                          <a:cubicBezTo>
                            <a:pt x="34" y="14"/>
                            <a:pt x="33" y="13"/>
                            <a:pt x="32" y="13"/>
                          </a:cubicBezTo>
                          <a:lnTo>
                            <a:pt x="28" y="13"/>
                          </a:lnTo>
                          <a:cubicBezTo>
                            <a:pt x="24" y="13"/>
                            <a:pt x="24" y="7"/>
                            <a:pt x="24" y="5"/>
                          </a:cubicBezTo>
                          <a:cubicBezTo>
                            <a:pt x="24" y="2"/>
                            <a:pt x="23" y="0"/>
                            <a:pt x="18" y="0"/>
                          </a:cubicBezTo>
                          <a:cubicBezTo>
                            <a:pt x="17" y="0"/>
                            <a:pt x="16" y="0"/>
                            <a:pt x="14" y="0"/>
                          </a:cubicBezTo>
                          <a:cubicBezTo>
                            <a:pt x="13" y="1"/>
                            <a:pt x="11" y="1"/>
                            <a:pt x="10" y="1"/>
                          </a:cubicBezTo>
                          <a:lnTo>
                            <a:pt x="5" y="1"/>
                          </a:lnTo>
                          <a:cubicBezTo>
                            <a:pt x="4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3" y="2"/>
                            <a:pt x="3" y="3"/>
                          </a:cubicBezTo>
                          <a:cubicBezTo>
                            <a:pt x="3" y="5"/>
                            <a:pt x="4" y="7"/>
                            <a:pt x="4" y="10"/>
                          </a:cubicBezTo>
                          <a:cubicBezTo>
                            <a:pt x="4" y="12"/>
                            <a:pt x="3" y="14"/>
                            <a:pt x="1" y="16"/>
                          </a:cubicBezTo>
                          <a:cubicBezTo>
                            <a:pt x="2" y="19"/>
                            <a:pt x="5" y="20"/>
                            <a:pt x="8" y="22"/>
                          </a:cubicBezTo>
                          <a:cubicBezTo>
                            <a:pt x="12" y="24"/>
                            <a:pt x="17" y="27"/>
                            <a:pt x="17" y="34"/>
                          </a:cubicBezTo>
                          <a:cubicBezTo>
                            <a:pt x="17" y="41"/>
                            <a:pt x="12" y="44"/>
                            <a:pt x="7" y="47"/>
                          </a:cubicBezTo>
                          <a:cubicBezTo>
                            <a:pt x="3" y="49"/>
                            <a:pt x="0" y="51"/>
                            <a:pt x="0" y="55"/>
                          </a:cubicBezTo>
                          <a:lnTo>
                            <a:pt x="0" y="72"/>
                          </a:lnTo>
                          <a:cubicBezTo>
                            <a:pt x="0" y="77"/>
                            <a:pt x="5" y="79"/>
                            <a:pt x="20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7" name="Freeform 1116">
                      <a:extLst>
                        <a:ext uri="{FF2B5EF4-FFF2-40B4-BE49-F238E27FC236}">
                          <a16:creationId xmlns:a16="http://schemas.microsoft.com/office/drawing/2014/main" id="{7D4DFF99-0856-B510-239C-E25AF0BF0E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2233" y="4745262"/>
                      <a:ext cx="24434" cy="20675"/>
                    </a:xfrm>
                    <a:custGeom>
                      <a:avLst/>
                      <a:gdLst>
                        <a:gd name="T0" fmla="*/ 55 w 55"/>
                        <a:gd name="T1" fmla="*/ 19 h 46"/>
                        <a:gd name="T2" fmla="*/ 38 w 55"/>
                        <a:gd name="T3" fmla="*/ 5 h 46"/>
                        <a:gd name="T4" fmla="*/ 37 w 55"/>
                        <a:gd name="T5" fmla="*/ 3 h 46"/>
                        <a:gd name="T6" fmla="*/ 33 w 55"/>
                        <a:gd name="T7" fmla="*/ 3 h 46"/>
                        <a:gd name="T8" fmla="*/ 31 w 55"/>
                        <a:gd name="T9" fmla="*/ 2 h 46"/>
                        <a:gd name="T10" fmla="*/ 28 w 55"/>
                        <a:gd name="T11" fmla="*/ 0 h 46"/>
                        <a:gd name="T12" fmla="*/ 8 w 55"/>
                        <a:gd name="T13" fmla="*/ 7 h 46"/>
                        <a:gd name="T14" fmla="*/ 9 w 55"/>
                        <a:gd name="T15" fmla="*/ 10 h 46"/>
                        <a:gd name="T16" fmla="*/ 10 w 55"/>
                        <a:gd name="T17" fmla="*/ 15 h 46"/>
                        <a:gd name="T18" fmla="*/ 5 w 55"/>
                        <a:gd name="T19" fmla="*/ 24 h 46"/>
                        <a:gd name="T20" fmla="*/ 0 w 55"/>
                        <a:gd name="T21" fmla="*/ 22 h 46"/>
                        <a:gd name="T22" fmla="*/ 0 w 55"/>
                        <a:gd name="T23" fmla="*/ 22 h 46"/>
                        <a:gd name="T24" fmla="*/ 1 w 55"/>
                        <a:gd name="T25" fmla="*/ 24 h 46"/>
                        <a:gd name="T26" fmla="*/ 4 w 55"/>
                        <a:gd name="T27" fmla="*/ 28 h 46"/>
                        <a:gd name="T28" fmla="*/ 11 w 55"/>
                        <a:gd name="T29" fmla="*/ 33 h 46"/>
                        <a:gd name="T30" fmla="*/ 14 w 55"/>
                        <a:gd name="T31" fmla="*/ 39 h 46"/>
                        <a:gd name="T32" fmla="*/ 16 w 55"/>
                        <a:gd name="T33" fmla="*/ 46 h 46"/>
                        <a:gd name="T34" fmla="*/ 27 w 55"/>
                        <a:gd name="T35" fmla="*/ 43 h 46"/>
                        <a:gd name="T36" fmla="*/ 31 w 55"/>
                        <a:gd name="T37" fmla="*/ 44 h 46"/>
                        <a:gd name="T38" fmla="*/ 34 w 55"/>
                        <a:gd name="T39" fmla="*/ 45 h 46"/>
                        <a:gd name="T40" fmla="*/ 40 w 55"/>
                        <a:gd name="T41" fmla="*/ 37 h 46"/>
                        <a:gd name="T42" fmla="*/ 42 w 55"/>
                        <a:gd name="T43" fmla="*/ 32 h 46"/>
                        <a:gd name="T44" fmla="*/ 42 w 55"/>
                        <a:gd name="T45" fmla="*/ 31 h 46"/>
                        <a:gd name="T46" fmla="*/ 50 w 55"/>
                        <a:gd name="T47" fmla="*/ 24 h 46"/>
                        <a:gd name="T48" fmla="*/ 51 w 55"/>
                        <a:gd name="T49" fmla="*/ 22 h 46"/>
                        <a:gd name="T50" fmla="*/ 55 w 55"/>
                        <a:gd name="T5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55" h="46">
                          <a:moveTo>
                            <a:pt x="55" y="19"/>
                          </a:moveTo>
                          <a:cubicBezTo>
                            <a:pt x="45" y="17"/>
                            <a:pt x="42" y="14"/>
                            <a:pt x="38" y="5"/>
                          </a:cubicBezTo>
                          <a:lnTo>
                            <a:pt x="37" y="3"/>
                          </a:lnTo>
                          <a:lnTo>
                            <a:pt x="33" y="3"/>
                          </a:lnTo>
                          <a:cubicBezTo>
                            <a:pt x="32" y="3"/>
                            <a:pt x="31" y="3"/>
                            <a:pt x="31" y="2"/>
                          </a:cubicBezTo>
                          <a:cubicBezTo>
                            <a:pt x="30" y="1"/>
                            <a:pt x="29" y="0"/>
                            <a:pt x="28" y="0"/>
                          </a:cubicBezTo>
                          <a:cubicBezTo>
                            <a:pt x="23" y="0"/>
                            <a:pt x="8" y="3"/>
                            <a:pt x="8" y="7"/>
                          </a:cubicBezTo>
                          <a:cubicBezTo>
                            <a:pt x="8" y="8"/>
                            <a:pt x="9" y="9"/>
                            <a:pt x="9" y="10"/>
                          </a:cubicBezTo>
                          <a:cubicBezTo>
                            <a:pt x="10" y="11"/>
                            <a:pt x="10" y="13"/>
                            <a:pt x="10" y="15"/>
                          </a:cubicBezTo>
                          <a:cubicBezTo>
                            <a:pt x="10" y="18"/>
                            <a:pt x="10" y="24"/>
                            <a:pt x="5" y="24"/>
                          </a:cubicBezTo>
                          <a:cubicBezTo>
                            <a:pt x="3" y="24"/>
                            <a:pt x="2" y="23"/>
                            <a:pt x="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23"/>
                            <a:pt x="1" y="23"/>
                            <a:pt x="1" y="24"/>
                          </a:cubicBezTo>
                          <a:cubicBezTo>
                            <a:pt x="1" y="26"/>
                            <a:pt x="2" y="27"/>
                            <a:pt x="4" y="28"/>
                          </a:cubicBezTo>
                          <a:cubicBezTo>
                            <a:pt x="7" y="29"/>
                            <a:pt x="9" y="30"/>
                            <a:pt x="11" y="33"/>
                          </a:cubicBezTo>
                          <a:cubicBezTo>
                            <a:pt x="13" y="35"/>
                            <a:pt x="13" y="37"/>
                            <a:pt x="14" y="39"/>
                          </a:cubicBezTo>
                          <a:cubicBezTo>
                            <a:pt x="14" y="42"/>
                            <a:pt x="14" y="44"/>
                            <a:pt x="16" y="46"/>
                          </a:cubicBezTo>
                          <a:cubicBezTo>
                            <a:pt x="19" y="44"/>
                            <a:pt x="22" y="43"/>
                            <a:pt x="27" y="43"/>
                          </a:cubicBezTo>
                          <a:cubicBezTo>
                            <a:pt x="28" y="43"/>
                            <a:pt x="30" y="44"/>
                            <a:pt x="31" y="44"/>
                          </a:cubicBezTo>
                          <a:cubicBezTo>
                            <a:pt x="32" y="45"/>
                            <a:pt x="33" y="45"/>
                            <a:pt x="34" y="45"/>
                          </a:cubicBezTo>
                          <a:cubicBezTo>
                            <a:pt x="38" y="45"/>
                            <a:pt x="39" y="43"/>
                            <a:pt x="40" y="37"/>
                          </a:cubicBezTo>
                          <a:cubicBezTo>
                            <a:pt x="41" y="35"/>
                            <a:pt x="41" y="34"/>
                            <a:pt x="42" y="32"/>
                          </a:cubicBezTo>
                          <a:cubicBezTo>
                            <a:pt x="42" y="32"/>
                            <a:pt x="42" y="32"/>
                            <a:pt x="42" y="31"/>
                          </a:cubicBezTo>
                          <a:lnTo>
                            <a:pt x="50" y="24"/>
                          </a:lnTo>
                          <a:cubicBezTo>
                            <a:pt x="50" y="23"/>
                            <a:pt x="51" y="23"/>
                            <a:pt x="51" y="22"/>
                          </a:cubicBezTo>
                          <a:cubicBezTo>
                            <a:pt x="52" y="22"/>
                            <a:pt x="54" y="20"/>
                            <a:pt x="55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8" name="Freeform 1117">
                      <a:extLst>
                        <a:ext uri="{FF2B5EF4-FFF2-40B4-BE49-F238E27FC236}">
                          <a16:creationId xmlns:a16="http://schemas.microsoft.com/office/drawing/2014/main" id="{83EDC811-0F4F-726A-B008-F80F78146F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7411" y="4611820"/>
                      <a:ext cx="35710" cy="24434"/>
                    </a:xfrm>
                    <a:custGeom>
                      <a:avLst/>
                      <a:gdLst>
                        <a:gd name="T0" fmla="*/ 66 w 81"/>
                        <a:gd name="T1" fmla="*/ 53 h 55"/>
                        <a:gd name="T2" fmla="*/ 72 w 81"/>
                        <a:gd name="T3" fmla="*/ 55 h 55"/>
                        <a:gd name="T4" fmla="*/ 76 w 81"/>
                        <a:gd name="T5" fmla="*/ 43 h 55"/>
                        <a:gd name="T6" fmla="*/ 79 w 81"/>
                        <a:gd name="T7" fmla="*/ 39 h 55"/>
                        <a:gd name="T8" fmla="*/ 81 w 81"/>
                        <a:gd name="T9" fmla="*/ 38 h 55"/>
                        <a:gd name="T10" fmla="*/ 79 w 81"/>
                        <a:gd name="T11" fmla="*/ 36 h 55"/>
                        <a:gd name="T12" fmla="*/ 77 w 81"/>
                        <a:gd name="T13" fmla="*/ 34 h 55"/>
                        <a:gd name="T14" fmla="*/ 70 w 81"/>
                        <a:gd name="T15" fmla="*/ 25 h 55"/>
                        <a:gd name="T16" fmla="*/ 60 w 81"/>
                        <a:gd name="T17" fmla="*/ 30 h 55"/>
                        <a:gd name="T18" fmla="*/ 50 w 81"/>
                        <a:gd name="T19" fmla="*/ 34 h 55"/>
                        <a:gd name="T20" fmla="*/ 40 w 81"/>
                        <a:gd name="T21" fmla="*/ 22 h 55"/>
                        <a:gd name="T22" fmla="*/ 35 w 81"/>
                        <a:gd name="T23" fmla="*/ 4 h 55"/>
                        <a:gd name="T24" fmla="*/ 22 w 81"/>
                        <a:gd name="T25" fmla="*/ 0 h 55"/>
                        <a:gd name="T26" fmla="*/ 0 w 81"/>
                        <a:gd name="T27" fmla="*/ 17 h 55"/>
                        <a:gd name="T28" fmla="*/ 10 w 81"/>
                        <a:gd name="T29" fmla="*/ 26 h 55"/>
                        <a:gd name="T30" fmla="*/ 14 w 81"/>
                        <a:gd name="T31" fmla="*/ 25 h 55"/>
                        <a:gd name="T32" fmla="*/ 17 w 81"/>
                        <a:gd name="T33" fmla="*/ 24 h 55"/>
                        <a:gd name="T34" fmla="*/ 26 w 81"/>
                        <a:gd name="T35" fmla="*/ 37 h 55"/>
                        <a:gd name="T36" fmla="*/ 31 w 81"/>
                        <a:gd name="T37" fmla="*/ 48 h 55"/>
                        <a:gd name="T38" fmla="*/ 33 w 81"/>
                        <a:gd name="T39" fmla="*/ 45 h 55"/>
                        <a:gd name="T40" fmla="*/ 38 w 81"/>
                        <a:gd name="T41" fmla="*/ 42 h 55"/>
                        <a:gd name="T42" fmla="*/ 48 w 81"/>
                        <a:gd name="T43" fmla="*/ 47 h 55"/>
                        <a:gd name="T44" fmla="*/ 55 w 81"/>
                        <a:gd name="T45" fmla="*/ 52 h 55"/>
                        <a:gd name="T46" fmla="*/ 58 w 81"/>
                        <a:gd name="T47" fmla="*/ 52 h 55"/>
                        <a:gd name="T48" fmla="*/ 60 w 81"/>
                        <a:gd name="T49" fmla="*/ 51 h 55"/>
                        <a:gd name="T50" fmla="*/ 66 w 81"/>
                        <a:gd name="T51" fmla="*/ 53 h 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81" h="55">
                          <a:moveTo>
                            <a:pt x="66" y="53"/>
                          </a:moveTo>
                          <a:cubicBezTo>
                            <a:pt x="67" y="54"/>
                            <a:pt x="69" y="55"/>
                            <a:pt x="72" y="55"/>
                          </a:cubicBezTo>
                          <a:cubicBezTo>
                            <a:pt x="76" y="55"/>
                            <a:pt x="76" y="50"/>
                            <a:pt x="76" y="43"/>
                          </a:cubicBezTo>
                          <a:cubicBezTo>
                            <a:pt x="76" y="41"/>
                            <a:pt x="77" y="40"/>
                            <a:pt x="79" y="39"/>
                          </a:cubicBezTo>
                          <a:cubicBezTo>
                            <a:pt x="80" y="39"/>
                            <a:pt x="81" y="38"/>
                            <a:pt x="81" y="38"/>
                          </a:cubicBezTo>
                          <a:cubicBezTo>
                            <a:pt x="81" y="37"/>
                            <a:pt x="80" y="36"/>
                            <a:pt x="79" y="36"/>
                          </a:cubicBezTo>
                          <a:cubicBezTo>
                            <a:pt x="79" y="35"/>
                            <a:pt x="78" y="35"/>
                            <a:pt x="77" y="34"/>
                          </a:cubicBezTo>
                          <a:cubicBezTo>
                            <a:pt x="73" y="30"/>
                            <a:pt x="71" y="27"/>
                            <a:pt x="70" y="25"/>
                          </a:cubicBezTo>
                          <a:cubicBezTo>
                            <a:pt x="67" y="26"/>
                            <a:pt x="63" y="28"/>
                            <a:pt x="60" y="30"/>
                          </a:cubicBezTo>
                          <a:cubicBezTo>
                            <a:pt x="56" y="32"/>
                            <a:pt x="53" y="34"/>
                            <a:pt x="50" y="34"/>
                          </a:cubicBezTo>
                          <a:cubicBezTo>
                            <a:pt x="45" y="34"/>
                            <a:pt x="40" y="28"/>
                            <a:pt x="40" y="22"/>
                          </a:cubicBezTo>
                          <a:cubicBezTo>
                            <a:pt x="40" y="10"/>
                            <a:pt x="38" y="4"/>
                            <a:pt x="35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19" y="6"/>
                            <a:pt x="12" y="12"/>
                            <a:pt x="0" y="17"/>
                          </a:cubicBezTo>
                          <a:cubicBezTo>
                            <a:pt x="1" y="21"/>
                            <a:pt x="7" y="26"/>
                            <a:pt x="10" y="26"/>
                          </a:cubicBezTo>
                          <a:cubicBezTo>
                            <a:pt x="11" y="26"/>
                            <a:pt x="13" y="26"/>
                            <a:pt x="14" y="25"/>
                          </a:cubicBezTo>
                          <a:cubicBezTo>
                            <a:pt x="15" y="24"/>
                            <a:pt x="16" y="24"/>
                            <a:pt x="17" y="24"/>
                          </a:cubicBezTo>
                          <a:cubicBezTo>
                            <a:pt x="24" y="24"/>
                            <a:pt x="25" y="31"/>
                            <a:pt x="26" y="37"/>
                          </a:cubicBezTo>
                          <a:cubicBezTo>
                            <a:pt x="26" y="44"/>
                            <a:pt x="27" y="48"/>
                            <a:pt x="31" y="48"/>
                          </a:cubicBezTo>
                          <a:cubicBezTo>
                            <a:pt x="31" y="48"/>
                            <a:pt x="32" y="47"/>
                            <a:pt x="33" y="45"/>
                          </a:cubicBezTo>
                          <a:cubicBezTo>
                            <a:pt x="34" y="44"/>
                            <a:pt x="36" y="42"/>
                            <a:pt x="38" y="42"/>
                          </a:cubicBezTo>
                          <a:cubicBezTo>
                            <a:pt x="43" y="42"/>
                            <a:pt x="45" y="45"/>
                            <a:pt x="48" y="47"/>
                          </a:cubicBezTo>
                          <a:cubicBezTo>
                            <a:pt x="50" y="50"/>
                            <a:pt x="52" y="52"/>
                            <a:pt x="55" y="52"/>
                          </a:cubicBezTo>
                          <a:lnTo>
                            <a:pt x="58" y="52"/>
                          </a:lnTo>
                          <a:cubicBezTo>
                            <a:pt x="58" y="52"/>
                            <a:pt x="59" y="51"/>
                            <a:pt x="60" y="51"/>
                          </a:cubicBezTo>
                          <a:cubicBezTo>
                            <a:pt x="62" y="51"/>
                            <a:pt x="64" y="52"/>
                            <a:pt x="66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Freeform 1118">
                      <a:extLst>
                        <a:ext uri="{FF2B5EF4-FFF2-40B4-BE49-F238E27FC236}">
                          <a16:creationId xmlns:a16="http://schemas.microsoft.com/office/drawing/2014/main" id="{D5AAFA0A-7EF4-43EF-B699-101B4591FA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593025"/>
                      <a:ext cx="67661" cy="82696"/>
                    </a:xfrm>
                    <a:custGeom>
                      <a:avLst/>
                      <a:gdLst>
                        <a:gd name="T0" fmla="*/ 138 w 160"/>
                        <a:gd name="T1" fmla="*/ 162 h 194"/>
                        <a:gd name="T2" fmla="*/ 156 w 160"/>
                        <a:gd name="T3" fmla="*/ 162 h 194"/>
                        <a:gd name="T4" fmla="*/ 160 w 160"/>
                        <a:gd name="T5" fmla="*/ 140 h 194"/>
                        <a:gd name="T6" fmla="*/ 148 w 160"/>
                        <a:gd name="T7" fmla="*/ 112 h 194"/>
                        <a:gd name="T8" fmla="*/ 140 w 160"/>
                        <a:gd name="T9" fmla="*/ 98 h 194"/>
                        <a:gd name="T10" fmla="*/ 140 w 160"/>
                        <a:gd name="T11" fmla="*/ 82 h 194"/>
                        <a:gd name="T12" fmla="*/ 138 w 160"/>
                        <a:gd name="T13" fmla="*/ 58 h 194"/>
                        <a:gd name="T14" fmla="*/ 140 w 160"/>
                        <a:gd name="T15" fmla="*/ 45 h 194"/>
                        <a:gd name="T16" fmla="*/ 133 w 160"/>
                        <a:gd name="T17" fmla="*/ 33 h 194"/>
                        <a:gd name="T18" fmla="*/ 111 w 160"/>
                        <a:gd name="T19" fmla="*/ 2 h 194"/>
                        <a:gd name="T20" fmla="*/ 110 w 160"/>
                        <a:gd name="T21" fmla="*/ 1 h 194"/>
                        <a:gd name="T22" fmla="*/ 90 w 160"/>
                        <a:gd name="T23" fmla="*/ 38 h 194"/>
                        <a:gd name="T24" fmla="*/ 77 w 160"/>
                        <a:gd name="T25" fmla="*/ 57 h 194"/>
                        <a:gd name="T26" fmla="*/ 61 w 160"/>
                        <a:gd name="T27" fmla="*/ 67 h 194"/>
                        <a:gd name="T28" fmla="*/ 65 w 160"/>
                        <a:gd name="T29" fmla="*/ 81 h 194"/>
                        <a:gd name="T30" fmla="*/ 61 w 160"/>
                        <a:gd name="T31" fmla="*/ 90 h 194"/>
                        <a:gd name="T32" fmla="*/ 64 w 160"/>
                        <a:gd name="T33" fmla="*/ 97 h 194"/>
                        <a:gd name="T34" fmla="*/ 43 w 160"/>
                        <a:gd name="T35" fmla="*/ 115 h 194"/>
                        <a:gd name="T36" fmla="*/ 35 w 160"/>
                        <a:gd name="T37" fmla="*/ 121 h 194"/>
                        <a:gd name="T38" fmla="*/ 22 w 160"/>
                        <a:gd name="T39" fmla="*/ 128 h 194"/>
                        <a:gd name="T40" fmla="*/ 13 w 160"/>
                        <a:gd name="T41" fmla="*/ 134 h 194"/>
                        <a:gd name="T42" fmla="*/ 0 w 160"/>
                        <a:gd name="T43" fmla="*/ 152 h 194"/>
                        <a:gd name="T44" fmla="*/ 23 w 160"/>
                        <a:gd name="T45" fmla="*/ 166 h 194"/>
                        <a:gd name="T46" fmla="*/ 47 w 160"/>
                        <a:gd name="T47" fmla="*/ 176 h 194"/>
                        <a:gd name="T48" fmla="*/ 55 w 160"/>
                        <a:gd name="T49" fmla="*/ 179 h 194"/>
                        <a:gd name="T50" fmla="*/ 64 w 160"/>
                        <a:gd name="T51" fmla="*/ 180 h 194"/>
                        <a:gd name="T52" fmla="*/ 73 w 160"/>
                        <a:gd name="T53" fmla="*/ 187 h 194"/>
                        <a:gd name="T54" fmla="*/ 84 w 160"/>
                        <a:gd name="T55" fmla="*/ 181 h 194"/>
                        <a:gd name="T56" fmla="*/ 111 w 160"/>
                        <a:gd name="T57" fmla="*/ 194 h 194"/>
                        <a:gd name="T58" fmla="*/ 120 w 160"/>
                        <a:gd name="T59" fmla="*/ 188 h 194"/>
                        <a:gd name="T60" fmla="*/ 128 w 160"/>
                        <a:gd name="T61" fmla="*/ 191 h 194"/>
                        <a:gd name="T62" fmla="*/ 127 w 160"/>
                        <a:gd name="T63" fmla="*/ 177 h 194"/>
                        <a:gd name="T64" fmla="*/ 131 w 160"/>
                        <a:gd name="T65" fmla="*/ 171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60" h="194">
                          <a:moveTo>
                            <a:pt x="131" y="171"/>
                          </a:moveTo>
                          <a:cubicBezTo>
                            <a:pt x="133" y="168"/>
                            <a:pt x="134" y="165"/>
                            <a:pt x="138" y="162"/>
                          </a:cubicBezTo>
                          <a:lnTo>
                            <a:pt x="138" y="162"/>
                          </a:lnTo>
                          <a:lnTo>
                            <a:pt x="156" y="162"/>
                          </a:lnTo>
                          <a:cubicBezTo>
                            <a:pt x="159" y="157"/>
                            <a:pt x="159" y="152"/>
                            <a:pt x="160" y="146"/>
                          </a:cubicBezTo>
                          <a:cubicBezTo>
                            <a:pt x="160" y="144"/>
                            <a:pt x="160" y="142"/>
                            <a:pt x="160" y="140"/>
                          </a:cubicBezTo>
                          <a:cubicBezTo>
                            <a:pt x="160" y="140"/>
                            <a:pt x="158" y="124"/>
                            <a:pt x="155" y="118"/>
                          </a:cubicBezTo>
                          <a:cubicBezTo>
                            <a:pt x="154" y="115"/>
                            <a:pt x="151" y="113"/>
                            <a:pt x="148" y="112"/>
                          </a:cubicBezTo>
                          <a:cubicBezTo>
                            <a:pt x="144" y="111"/>
                            <a:pt x="140" y="109"/>
                            <a:pt x="139" y="105"/>
                          </a:cubicBezTo>
                          <a:cubicBezTo>
                            <a:pt x="138" y="102"/>
                            <a:pt x="139" y="100"/>
                            <a:pt x="140" y="98"/>
                          </a:cubicBezTo>
                          <a:cubicBezTo>
                            <a:pt x="140" y="98"/>
                            <a:pt x="140" y="97"/>
                            <a:pt x="140" y="96"/>
                          </a:cubicBezTo>
                          <a:lnTo>
                            <a:pt x="140" y="82"/>
                          </a:lnTo>
                          <a:cubicBezTo>
                            <a:pt x="140" y="78"/>
                            <a:pt x="140" y="74"/>
                            <a:pt x="139" y="70"/>
                          </a:cubicBezTo>
                          <a:cubicBezTo>
                            <a:pt x="138" y="66"/>
                            <a:pt x="138" y="62"/>
                            <a:pt x="138" y="58"/>
                          </a:cubicBezTo>
                          <a:cubicBezTo>
                            <a:pt x="138" y="55"/>
                            <a:pt x="138" y="53"/>
                            <a:pt x="139" y="51"/>
                          </a:cubicBezTo>
                          <a:cubicBezTo>
                            <a:pt x="140" y="49"/>
                            <a:pt x="140" y="47"/>
                            <a:pt x="140" y="45"/>
                          </a:cubicBezTo>
                          <a:cubicBezTo>
                            <a:pt x="140" y="42"/>
                            <a:pt x="138" y="39"/>
                            <a:pt x="136" y="37"/>
                          </a:cubicBezTo>
                          <a:cubicBezTo>
                            <a:pt x="135" y="36"/>
                            <a:pt x="134" y="35"/>
                            <a:pt x="133" y="33"/>
                          </a:cubicBezTo>
                          <a:cubicBezTo>
                            <a:pt x="131" y="27"/>
                            <a:pt x="127" y="23"/>
                            <a:pt x="123" y="19"/>
                          </a:cubicBezTo>
                          <a:cubicBezTo>
                            <a:pt x="118" y="15"/>
                            <a:pt x="114" y="11"/>
                            <a:pt x="111" y="2"/>
                          </a:cubicBezTo>
                          <a:lnTo>
                            <a:pt x="111" y="2"/>
                          </a:lnTo>
                          <a:cubicBezTo>
                            <a:pt x="111" y="2"/>
                            <a:pt x="110" y="2"/>
                            <a:pt x="110" y="1"/>
                          </a:cubicBezTo>
                          <a:cubicBezTo>
                            <a:pt x="109" y="1"/>
                            <a:pt x="109" y="0"/>
                            <a:pt x="108" y="0"/>
                          </a:cubicBezTo>
                          <a:cubicBezTo>
                            <a:pt x="102" y="13"/>
                            <a:pt x="97" y="27"/>
                            <a:pt x="90" y="38"/>
                          </a:cubicBezTo>
                          <a:cubicBezTo>
                            <a:pt x="89" y="39"/>
                            <a:pt x="89" y="40"/>
                            <a:pt x="88" y="41"/>
                          </a:cubicBezTo>
                          <a:cubicBezTo>
                            <a:pt x="85" y="48"/>
                            <a:pt x="82" y="53"/>
                            <a:pt x="77" y="57"/>
                          </a:cubicBezTo>
                          <a:cubicBezTo>
                            <a:pt x="75" y="58"/>
                            <a:pt x="73" y="59"/>
                            <a:pt x="70" y="60"/>
                          </a:cubicBezTo>
                          <a:cubicBezTo>
                            <a:pt x="64" y="61"/>
                            <a:pt x="61" y="62"/>
                            <a:pt x="61" y="67"/>
                          </a:cubicBezTo>
                          <a:cubicBezTo>
                            <a:pt x="61" y="70"/>
                            <a:pt x="62" y="72"/>
                            <a:pt x="63" y="74"/>
                          </a:cubicBezTo>
                          <a:cubicBezTo>
                            <a:pt x="64" y="76"/>
                            <a:pt x="65" y="78"/>
                            <a:pt x="65" y="81"/>
                          </a:cubicBezTo>
                          <a:cubicBezTo>
                            <a:pt x="65" y="83"/>
                            <a:pt x="64" y="85"/>
                            <a:pt x="63" y="86"/>
                          </a:cubicBezTo>
                          <a:cubicBezTo>
                            <a:pt x="62" y="88"/>
                            <a:pt x="61" y="89"/>
                            <a:pt x="61" y="90"/>
                          </a:cubicBezTo>
                          <a:cubicBezTo>
                            <a:pt x="61" y="91"/>
                            <a:pt x="61" y="92"/>
                            <a:pt x="62" y="93"/>
                          </a:cubicBezTo>
                          <a:cubicBezTo>
                            <a:pt x="63" y="94"/>
                            <a:pt x="64" y="95"/>
                            <a:pt x="64" y="97"/>
                          </a:cubicBezTo>
                          <a:cubicBezTo>
                            <a:pt x="64" y="105"/>
                            <a:pt x="54" y="109"/>
                            <a:pt x="48" y="109"/>
                          </a:cubicBezTo>
                          <a:cubicBezTo>
                            <a:pt x="44" y="109"/>
                            <a:pt x="43" y="112"/>
                            <a:pt x="43" y="115"/>
                          </a:cubicBezTo>
                          <a:cubicBezTo>
                            <a:pt x="42" y="118"/>
                            <a:pt x="42" y="122"/>
                            <a:pt x="37" y="122"/>
                          </a:cubicBezTo>
                          <a:cubicBezTo>
                            <a:pt x="37" y="122"/>
                            <a:pt x="36" y="122"/>
                            <a:pt x="35" y="121"/>
                          </a:cubicBezTo>
                          <a:cubicBezTo>
                            <a:pt x="33" y="121"/>
                            <a:pt x="32" y="121"/>
                            <a:pt x="30" y="121"/>
                          </a:cubicBezTo>
                          <a:cubicBezTo>
                            <a:pt x="26" y="121"/>
                            <a:pt x="24" y="124"/>
                            <a:pt x="22" y="128"/>
                          </a:cubicBezTo>
                          <a:cubicBezTo>
                            <a:pt x="21" y="130"/>
                            <a:pt x="20" y="131"/>
                            <a:pt x="19" y="133"/>
                          </a:cubicBezTo>
                          <a:cubicBezTo>
                            <a:pt x="18" y="134"/>
                            <a:pt x="16" y="134"/>
                            <a:pt x="13" y="134"/>
                          </a:cubicBezTo>
                          <a:cubicBezTo>
                            <a:pt x="12" y="134"/>
                            <a:pt x="11" y="134"/>
                            <a:pt x="10" y="134"/>
                          </a:cubicBezTo>
                          <a:cubicBezTo>
                            <a:pt x="5" y="135"/>
                            <a:pt x="0" y="146"/>
                            <a:pt x="0" y="152"/>
                          </a:cubicBezTo>
                          <a:cubicBezTo>
                            <a:pt x="0" y="157"/>
                            <a:pt x="15" y="167"/>
                            <a:pt x="22" y="167"/>
                          </a:cubicBezTo>
                          <a:cubicBezTo>
                            <a:pt x="22" y="167"/>
                            <a:pt x="23" y="167"/>
                            <a:pt x="23" y="166"/>
                          </a:cubicBezTo>
                          <a:cubicBezTo>
                            <a:pt x="24" y="166"/>
                            <a:pt x="26" y="165"/>
                            <a:pt x="28" y="165"/>
                          </a:cubicBezTo>
                          <a:cubicBezTo>
                            <a:pt x="36" y="165"/>
                            <a:pt x="43" y="172"/>
                            <a:pt x="47" y="176"/>
                          </a:cubicBezTo>
                          <a:lnTo>
                            <a:pt x="48" y="177"/>
                          </a:lnTo>
                          <a:cubicBezTo>
                            <a:pt x="50" y="178"/>
                            <a:pt x="52" y="179"/>
                            <a:pt x="55" y="179"/>
                          </a:cubicBezTo>
                          <a:lnTo>
                            <a:pt x="57" y="179"/>
                          </a:lnTo>
                          <a:cubicBezTo>
                            <a:pt x="59" y="179"/>
                            <a:pt x="61" y="179"/>
                            <a:pt x="64" y="180"/>
                          </a:cubicBezTo>
                          <a:cubicBezTo>
                            <a:pt x="65" y="180"/>
                            <a:pt x="67" y="182"/>
                            <a:pt x="68" y="183"/>
                          </a:cubicBezTo>
                          <a:cubicBezTo>
                            <a:pt x="69" y="185"/>
                            <a:pt x="71" y="187"/>
                            <a:pt x="73" y="187"/>
                          </a:cubicBezTo>
                          <a:cubicBezTo>
                            <a:pt x="76" y="187"/>
                            <a:pt x="77" y="185"/>
                            <a:pt x="78" y="184"/>
                          </a:cubicBezTo>
                          <a:cubicBezTo>
                            <a:pt x="80" y="183"/>
                            <a:pt x="81" y="181"/>
                            <a:pt x="84" y="181"/>
                          </a:cubicBezTo>
                          <a:cubicBezTo>
                            <a:pt x="89" y="181"/>
                            <a:pt x="95" y="185"/>
                            <a:pt x="101" y="189"/>
                          </a:cubicBezTo>
                          <a:cubicBezTo>
                            <a:pt x="105" y="191"/>
                            <a:pt x="109" y="194"/>
                            <a:pt x="111" y="194"/>
                          </a:cubicBezTo>
                          <a:cubicBezTo>
                            <a:pt x="112" y="194"/>
                            <a:pt x="113" y="193"/>
                            <a:pt x="115" y="191"/>
                          </a:cubicBezTo>
                          <a:cubicBezTo>
                            <a:pt x="116" y="190"/>
                            <a:pt x="118" y="188"/>
                            <a:pt x="120" y="188"/>
                          </a:cubicBezTo>
                          <a:cubicBezTo>
                            <a:pt x="122" y="188"/>
                            <a:pt x="123" y="189"/>
                            <a:pt x="125" y="190"/>
                          </a:cubicBezTo>
                          <a:cubicBezTo>
                            <a:pt x="126" y="190"/>
                            <a:pt x="127" y="190"/>
                            <a:pt x="128" y="191"/>
                          </a:cubicBezTo>
                          <a:cubicBezTo>
                            <a:pt x="131" y="188"/>
                            <a:pt x="129" y="180"/>
                            <a:pt x="128" y="177"/>
                          </a:cubicBezTo>
                          <a:lnTo>
                            <a:pt x="127" y="177"/>
                          </a:lnTo>
                          <a:lnTo>
                            <a:pt x="128" y="176"/>
                          </a:lnTo>
                          <a:cubicBezTo>
                            <a:pt x="129" y="174"/>
                            <a:pt x="130" y="173"/>
                            <a:pt x="131" y="17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0" name="Freeform 1119">
                      <a:extLst>
                        <a:ext uri="{FF2B5EF4-FFF2-40B4-BE49-F238E27FC236}">
                          <a16:creationId xmlns:a16="http://schemas.microsoft.com/office/drawing/2014/main" id="{20D0503D-9661-1BF9-0FCE-7E51908D12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87387"/>
                      <a:ext cx="54505" cy="39469"/>
                    </a:xfrm>
                    <a:custGeom>
                      <a:avLst/>
                      <a:gdLst>
                        <a:gd name="T0" fmla="*/ 101 w 132"/>
                        <a:gd name="T1" fmla="*/ 44 h 92"/>
                        <a:gd name="T2" fmla="*/ 103 w 132"/>
                        <a:gd name="T3" fmla="*/ 44 h 92"/>
                        <a:gd name="T4" fmla="*/ 116 w 132"/>
                        <a:gd name="T5" fmla="*/ 33 h 92"/>
                        <a:gd name="T6" fmla="*/ 121 w 132"/>
                        <a:gd name="T7" fmla="*/ 34 h 92"/>
                        <a:gd name="T8" fmla="*/ 123 w 132"/>
                        <a:gd name="T9" fmla="*/ 36 h 92"/>
                        <a:gd name="T10" fmla="*/ 126 w 132"/>
                        <a:gd name="T11" fmla="*/ 34 h 92"/>
                        <a:gd name="T12" fmla="*/ 132 w 132"/>
                        <a:gd name="T13" fmla="*/ 32 h 92"/>
                        <a:gd name="T14" fmla="*/ 132 w 132"/>
                        <a:gd name="T15" fmla="*/ 30 h 92"/>
                        <a:gd name="T16" fmla="*/ 119 w 132"/>
                        <a:gd name="T17" fmla="*/ 13 h 92"/>
                        <a:gd name="T18" fmla="*/ 106 w 132"/>
                        <a:gd name="T19" fmla="*/ 10 h 92"/>
                        <a:gd name="T20" fmla="*/ 104 w 132"/>
                        <a:gd name="T21" fmla="*/ 5 h 92"/>
                        <a:gd name="T22" fmla="*/ 100 w 132"/>
                        <a:gd name="T23" fmla="*/ 0 h 92"/>
                        <a:gd name="T24" fmla="*/ 95 w 132"/>
                        <a:gd name="T25" fmla="*/ 3 h 92"/>
                        <a:gd name="T26" fmla="*/ 86 w 132"/>
                        <a:gd name="T27" fmla="*/ 7 h 92"/>
                        <a:gd name="T28" fmla="*/ 72 w 132"/>
                        <a:gd name="T29" fmla="*/ 6 h 92"/>
                        <a:gd name="T30" fmla="*/ 65 w 132"/>
                        <a:gd name="T31" fmla="*/ 6 h 92"/>
                        <a:gd name="T32" fmla="*/ 54 w 132"/>
                        <a:gd name="T33" fmla="*/ 16 h 92"/>
                        <a:gd name="T34" fmla="*/ 50 w 132"/>
                        <a:gd name="T35" fmla="*/ 13 h 92"/>
                        <a:gd name="T36" fmla="*/ 47 w 132"/>
                        <a:gd name="T37" fmla="*/ 11 h 92"/>
                        <a:gd name="T38" fmla="*/ 44 w 132"/>
                        <a:gd name="T39" fmla="*/ 13 h 92"/>
                        <a:gd name="T40" fmla="*/ 39 w 132"/>
                        <a:gd name="T41" fmla="*/ 17 h 92"/>
                        <a:gd name="T42" fmla="*/ 17 w 132"/>
                        <a:gd name="T43" fmla="*/ 31 h 92"/>
                        <a:gd name="T44" fmla="*/ 0 w 132"/>
                        <a:gd name="T45" fmla="*/ 42 h 92"/>
                        <a:gd name="T46" fmla="*/ 6 w 132"/>
                        <a:gd name="T47" fmla="*/ 48 h 92"/>
                        <a:gd name="T48" fmla="*/ 6 w 132"/>
                        <a:gd name="T49" fmla="*/ 48 h 92"/>
                        <a:gd name="T50" fmla="*/ 6 w 132"/>
                        <a:gd name="T51" fmla="*/ 52 h 92"/>
                        <a:gd name="T52" fmla="*/ 5 w 132"/>
                        <a:gd name="T53" fmla="*/ 54 h 92"/>
                        <a:gd name="T54" fmla="*/ 4 w 132"/>
                        <a:gd name="T55" fmla="*/ 56 h 92"/>
                        <a:gd name="T56" fmla="*/ 16 w 132"/>
                        <a:gd name="T57" fmla="*/ 62 h 92"/>
                        <a:gd name="T58" fmla="*/ 24 w 132"/>
                        <a:gd name="T59" fmla="*/ 82 h 92"/>
                        <a:gd name="T60" fmla="*/ 31 w 132"/>
                        <a:gd name="T61" fmla="*/ 92 h 92"/>
                        <a:gd name="T62" fmla="*/ 40 w 132"/>
                        <a:gd name="T63" fmla="*/ 88 h 92"/>
                        <a:gd name="T64" fmla="*/ 52 w 132"/>
                        <a:gd name="T65" fmla="*/ 83 h 92"/>
                        <a:gd name="T66" fmla="*/ 53 w 132"/>
                        <a:gd name="T67" fmla="*/ 83 h 92"/>
                        <a:gd name="T68" fmla="*/ 53 w 132"/>
                        <a:gd name="T69" fmla="*/ 84 h 92"/>
                        <a:gd name="T70" fmla="*/ 57 w 132"/>
                        <a:gd name="T71" fmla="*/ 89 h 92"/>
                        <a:gd name="T72" fmla="*/ 64 w 132"/>
                        <a:gd name="T73" fmla="*/ 84 h 92"/>
                        <a:gd name="T74" fmla="*/ 70 w 132"/>
                        <a:gd name="T75" fmla="*/ 80 h 92"/>
                        <a:gd name="T76" fmla="*/ 71 w 132"/>
                        <a:gd name="T77" fmla="*/ 73 h 92"/>
                        <a:gd name="T78" fmla="*/ 80 w 132"/>
                        <a:gd name="T79" fmla="*/ 64 h 92"/>
                        <a:gd name="T80" fmla="*/ 79 w 132"/>
                        <a:gd name="T81" fmla="*/ 61 h 92"/>
                        <a:gd name="T82" fmla="*/ 77 w 132"/>
                        <a:gd name="T83" fmla="*/ 55 h 92"/>
                        <a:gd name="T84" fmla="*/ 94 w 132"/>
                        <a:gd name="T85" fmla="*/ 41 h 92"/>
                        <a:gd name="T86" fmla="*/ 101 w 132"/>
                        <a:gd name="T87" fmla="*/ 44 h 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32" h="92">
                          <a:moveTo>
                            <a:pt x="101" y="44"/>
                          </a:moveTo>
                          <a:cubicBezTo>
                            <a:pt x="102" y="44"/>
                            <a:pt x="102" y="44"/>
                            <a:pt x="103" y="44"/>
                          </a:cubicBezTo>
                          <a:cubicBezTo>
                            <a:pt x="104" y="40"/>
                            <a:pt x="111" y="33"/>
                            <a:pt x="116" y="33"/>
                          </a:cubicBezTo>
                          <a:cubicBezTo>
                            <a:pt x="118" y="33"/>
                            <a:pt x="120" y="34"/>
                            <a:pt x="121" y="34"/>
                          </a:cubicBezTo>
                          <a:cubicBezTo>
                            <a:pt x="122" y="35"/>
                            <a:pt x="122" y="36"/>
                            <a:pt x="123" y="36"/>
                          </a:cubicBezTo>
                          <a:cubicBezTo>
                            <a:pt x="124" y="36"/>
                            <a:pt x="125" y="35"/>
                            <a:pt x="126" y="34"/>
                          </a:cubicBezTo>
                          <a:cubicBezTo>
                            <a:pt x="128" y="33"/>
                            <a:pt x="129" y="32"/>
                            <a:pt x="132" y="32"/>
                          </a:cubicBezTo>
                          <a:lnTo>
                            <a:pt x="132" y="30"/>
                          </a:lnTo>
                          <a:cubicBezTo>
                            <a:pt x="130" y="27"/>
                            <a:pt x="121" y="17"/>
                            <a:pt x="119" y="13"/>
                          </a:cubicBezTo>
                          <a:cubicBezTo>
                            <a:pt x="115" y="13"/>
                            <a:pt x="109" y="11"/>
                            <a:pt x="106" y="10"/>
                          </a:cubicBezTo>
                          <a:cubicBezTo>
                            <a:pt x="105" y="9"/>
                            <a:pt x="104" y="7"/>
                            <a:pt x="104" y="5"/>
                          </a:cubicBezTo>
                          <a:cubicBezTo>
                            <a:pt x="103" y="1"/>
                            <a:pt x="102" y="0"/>
                            <a:pt x="100" y="0"/>
                          </a:cubicBezTo>
                          <a:cubicBezTo>
                            <a:pt x="98" y="0"/>
                            <a:pt x="97" y="1"/>
                            <a:pt x="95" y="3"/>
                          </a:cubicBezTo>
                          <a:cubicBezTo>
                            <a:pt x="93" y="5"/>
                            <a:pt x="90" y="7"/>
                            <a:pt x="86" y="7"/>
                          </a:cubicBezTo>
                          <a:cubicBezTo>
                            <a:pt x="82" y="7"/>
                            <a:pt x="76" y="7"/>
                            <a:pt x="72" y="6"/>
                          </a:cubicBezTo>
                          <a:lnTo>
                            <a:pt x="65" y="6"/>
                          </a:lnTo>
                          <a:cubicBezTo>
                            <a:pt x="64" y="13"/>
                            <a:pt x="61" y="16"/>
                            <a:pt x="54" y="16"/>
                          </a:cubicBezTo>
                          <a:cubicBezTo>
                            <a:pt x="52" y="16"/>
                            <a:pt x="51" y="14"/>
                            <a:pt x="50" y="13"/>
                          </a:cubicBezTo>
                          <a:cubicBezTo>
                            <a:pt x="49" y="11"/>
                            <a:pt x="48" y="11"/>
                            <a:pt x="47" y="11"/>
                          </a:cubicBezTo>
                          <a:cubicBezTo>
                            <a:pt x="46" y="11"/>
                            <a:pt x="45" y="12"/>
                            <a:pt x="44" y="13"/>
                          </a:cubicBezTo>
                          <a:cubicBezTo>
                            <a:pt x="43" y="14"/>
                            <a:pt x="41" y="16"/>
                            <a:pt x="39" y="17"/>
                          </a:cubicBezTo>
                          <a:cubicBezTo>
                            <a:pt x="37" y="27"/>
                            <a:pt x="26" y="29"/>
                            <a:pt x="17" y="31"/>
                          </a:cubicBezTo>
                          <a:cubicBezTo>
                            <a:pt x="8" y="33"/>
                            <a:pt x="0" y="34"/>
                            <a:pt x="0" y="42"/>
                          </a:cubicBezTo>
                          <a:cubicBezTo>
                            <a:pt x="0" y="46"/>
                            <a:pt x="2" y="47"/>
                            <a:pt x="6" y="48"/>
                          </a:cubicBezTo>
                          <a:lnTo>
                            <a:pt x="6" y="48"/>
                          </a:lnTo>
                          <a:lnTo>
                            <a:pt x="6" y="52"/>
                          </a:lnTo>
                          <a:cubicBezTo>
                            <a:pt x="6" y="53"/>
                            <a:pt x="5" y="54"/>
                            <a:pt x="5" y="54"/>
                          </a:cubicBezTo>
                          <a:cubicBezTo>
                            <a:pt x="4" y="55"/>
                            <a:pt x="4" y="55"/>
                            <a:pt x="4" y="56"/>
                          </a:cubicBezTo>
                          <a:cubicBezTo>
                            <a:pt x="4" y="60"/>
                            <a:pt x="12" y="62"/>
                            <a:pt x="16" y="62"/>
                          </a:cubicBezTo>
                          <a:cubicBezTo>
                            <a:pt x="24" y="62"/>
                            <a:pt x="24" y="76"/>
                            <a:pt x="24" y="82"/>
                          </a:cubicBezTo>
                          <a:cubicBezTo>
                            <a:pt x="24" y="87"/>
                            <a:pt x="27" y="92"/>
                            <a:pt x="31" y="92"/>
                          </a:cubicBezTo>
                          <a:cubicBezTo>
                            <a:pt x="34" y="92"/>
                            <a:pt x="36" y="90"/>
                            <a:pt x="40" y="88"/>
                          </a:cubicBezTo>
                          <a:cubicBezTo>
                            <a:pt x="44" y="86"/>
                            <a:pt x="48" y="83"/>
                            <a:pt x="52" y="83"/>
                          </a:cubicBezTo>
                          <a:lnTo>
                            <a:pt x="53" y="83"/>
                          </a:lnTo>
                          <a:lnTo>
                            <a:pt x="53" y="84"/>
                          </a:lnTo>
                          <a:cubicBezTo>
                            <a:pt x="53" y="85"/>
                            <a:pt x="55" y="87"/>
                            <a:pt x="57" y="89"/>
                          </a:cubicBezTo>
                          <a:cubicBezTo>
                            <a:pt x="58" y="87"/>
                            <a:pt x="61" y="85"/>
                            <a:pt x="64" y="84"/>
                          </a:cubicBezTo>
                          <a:cubicBezTo>
                            <a:pt x="66" y="83"/>
                            <a:pt x="69" y="81"/>
                            <a:pt x="70" y="80"/>
                          </a:cubicBezTo>
                          <a:cubicBezTo>
                            <a:pt x="71" y="77"/>
                            <a:pt x="71" y="75"/>
                            <a:pt x="71" y="73"/>
                          </a:cubicBezTo>
                          <a:cubicBezTo>
                            <a:pt x="72" y="69"/>
                            <a:pt x="72" y="65"/>
                            <a:pt x="80" y="64"/>
                          </a:cubicBezTo>
                          <a:cubicBezTo>
                            <a:pt x="80" y="63"/>
                            <a:pt x="79" y="62"/>
                            <a:pt x="79" y="61"/>
                          </a:cubicBezTo>
                          <a:cubicBezTo>
                            <a:pt x="78" y="57"/>
                            <a:pt x="77" y="56"/>
                            <a:pt x="77" y="55"/>
                          </a:cubicBezTo>
                          <a:cubicBezTo>
                            <a:pt x="77" y="46"/>
                            <a:pt x="86" y="41"/>
                            <a:pt x="94" y="41"/>
                          </a:cubicBezTo>
                          <a:cubicBezTo>
                            <a:pt x="97" y="41"/>
                            <a:pt x="100" y="42"/>
                            <a:pt x="101" y="4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Freeform 1120">
                      <a:extLst>
                        <a:ext uri="{FF2B5EF4-FFF2-40B4-BE49-F238E27FC236}">
                          <a16:creationId xmlns:a16="http://schemas.microsoft.com/office/drawing/2014/main" id="{CD1602F8-03FB-FB24-6E3D-9D533B6D9B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6206" y="4559195"/>
                      <a:ext cx="58264" cy="31951"/>
                    </a:xfrm>
                    <a:custGeom>
                      <a:avLst/>
                      <a:gdLst>
                        <a:gd name="T0" fmla="*/ 116 w 133"/>
                        <a:gd name="T1" fmla="*/ 42 h 74"/>
                        <a:gd name="T2" fmla="*/ 112 w 133"/>
                        <a:gd name="T3" fmla="*/ 43 h 74"/>
                        <a:gd name="T4" fmla="*/ 89 w 133"/>
                        <a:gd name="T5" fmla="*/ 30 h 74"/>
                        <a:gd name="T6" fmla="*/ 79 w 133"/>
                        <a:gd name="T7" fmla="*/ 21 h 74"/>
                        <a:gd name="T8" fmla="*/ 64 w 133"/>
                        <a:gd name="T9" fmla="*/ 9 h 74"/>
                        <a:gd name="T10" fmla="*/ 62 w 133"/>
                        <a:gd name="T11" fmla="*/ 4 h 74"/>
                        <a:gd name="T12" fmla="*/ 61 w 133"/>
                        <a:gd name="T13" fmla="*/ 0 h 74"/>
                        <a:gd name="T14" fmla="*/ 60 w 133"/>
                        <a:gd name="T15" fmla="*/ 2 h 74"/>
                        <a:gd name="T16" fmla="*/ 56 w 133"/>
                        <a:gd name="T17" fmla="*/ 6 h 74"/>
                        <a:gd name="T18" fmla="*/ 50 w 133"/>
                        <a:gd name="T19" fmla="*/ 4 h 74"/>
                        <a:gd name="T20" fmla="*/ 45 w 133"/>
                        <a:gd name="T21" fmla="*/ 2 h 74"/>
                        <a:gd name="T22" fmla="*/ 39 w 133"/>
                        <a:gd name="T23" fmla="*/ 4 h 74"/>
                        <a:gd name="T24" fmla="*/ 33 w 133"/>
                        <a:gd name="T25" fmla="*/ 7 h 74"/>
                        <a:gd name="T26" fmla="*/ 13 w 133"/>
                        <a:gd name="T27" fmla="*/ 19 h 74"/>
                        <a:gd name="T28" fmla="*/ 5 w 133"/>
                        <a:gd name="T29" fmla="*/ 27 h 74"/>
                        <a:gd name="T30" fmla="*/ 0 w 133"/>
                        <a:gd name="T31" fmla="*/ 31 h 74"/>
                        <a:gd name="T32" fmla="*/ 14 w 133"/>
                        <a:gd name="T33" fmla="*/ 38 h 74"/>
                        <a:gd name="T34" fmla="*/ 20 w 133"/>
                        <a:gd name="T35" fmla="*/ 34 h 74"/>
                        <a:gd name="T36" fmla="*/ 22 w 133"/>
                        <a:gd name="T37" fmla="*/ 32 h 74"/>
                        <a:gd name="T38" fmla="*/ 23 w 133"/>
                        <a:gd name="T39" fmla="*/ 31 h 74"/>
                        <a:gd name="T40" fmla="*/ 24 w 133"/>
                        <a:gd name="T41" fmla="*/ 33 h 74"/>
                        <a:gd name="T42" fmla="*/ 25 w 133"/>
                        <a:gd name="T43" fmla="*/ 38 h 74"/>
                        <a:gd name="T44" fmla="*/ 27 w 133"/>
                        <a:gd name="T45" fmla="*/ 43 h 74"/>
                        <a:gd name="T46" fmla="*/ 32 w 133"/>
                        <a:gd name="T47" fmla="*/ 46 h 74"/>
                        <a:gd name="T48" fmla="*/ 39 w 133"/>
                        <a:gd name="T49" fmla="*/ 51 h 74"/>
                        <a:gd name="T50" fmla="*/ 39 w 133"/>
                        <a:gd name="T51" fmla="*/ 53 h 74"/>
                        <a:gd name="T52" fmla="*/ 38 w 133"/>
                        <a:gd name="T53" fmla="*/ 53 h 74"/>
                        <a:gd name="T54" fmla="*/ 35 w 133"/>
                        <a:gd name="T55" fmla="*/ 54 h 74"/>
                        <a:gd name="T56" fmla="*/ 35 w 133"/>
                        <a:gd name="T57" fmla="*/ 56 h 74"/>
                        <a:gd name="T58" fmla="*/ 42 w 133"/>
                        <a:gd name="T59" fmla="*/ 59 h 74"/>
                        <a:gd name="T60" fmla="*/ 50 w 133"/>
                        <a:gd name="T61" fmla="*/ 67 h 74"/>
                        <a:gd name="T62" fmla="*/ 60 w 133"/>
                        <a:gd name="T63" fmla="*/ 68 h 74"/>
                        <a:gd name="T64" fmla="*/ 67 w 133"/>
                        <a:gd name="T65" fmla="*/ 64 h 74"/>
                        <a:gd name="T66" fmla="*/ 74 w 133"/>
                        <a:gd name="T67" fmla="*/ 60 h 74"/>
                        <a:gd name="T68" fmla="*/ 80 w 133"/>
                        <a:gd name="T69" fmla="*/ 67 h 74"/>
                        <a:gd name="T70" fmla="*/ 81 w 133"/>
                        <a:gd name="T71" fmla="*/ 71 h 74"/>
                        <a:gd name="T72" fmla="*/ 93 w 133"/>
                        <a:gd name="T73" fmla="*/ 74 h 74"/>
                        <a:gd name="T74" fmla="*/ 97 w 133"/>
                        <a:gd name="T75" fmla="*/ 71 h 74"/>
                        <a:gd name="T76" fmla="*/ 99 w 133"/>
                        <a:gd name="T77" fmla="*/ 68 h 74"/>
                        <a:gd name="T78" fmla="*/ 103 w 133"/>
                        <a:gd name="T79" fmla="*/ 64 h 74"/>
                        <a:gd name="T80" fmla="*/ 109 w 133"/>
                        <a:gd name="T81" fmla="*/ 64 h 74"/>
                        <a:gd name="T82" fmla="*/ 118 w 133"/>
                        <a:gd name="T83" fmla="*/ 65 h 74"/>
                        <a:gd name="T84" fmla="*/ 126 w 133"/>
                        <a:gd name="T85" fmla="*/ 61 h 74"/>
                        <a:gd name="T86" fmla="*/ 130 w 133"/>
                        <a:gd name="T87" fmla="*/ 41 h 74"/>
                        <a:gd name="T88" fmla="*/ 133 w 133"/>
                        <a:gd name="T89" fmla="*/ 31 h 74"/>
                        <a:gd name="T90" fmla="*/ 116 w 133"/>
                        <a:gd name="T91" fmla="*/ 42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33" h="74">
                          <a:moveTo>
                            <a:pt x="116" y="42"/>
                          </a:moveTo>
                          <a:cubicBezTo>
                            <a:pt x="115" y="42"/>
                            <a:pt x="113" y="43"/>
                            <a:pt x="112" y="43"/>
                          </a:cubicBezTo>
                          <a:cubicBezTo>
                            <a:pt x="103" y="43"/>
                            <a:pt x="93" y="37"/>
                            <a:pt x="89" y="30"/>
                          </a:cubicBezTo>
                          <a:cubicBezTo>
                            <a:pt x="86" y="26"/>
                            <a:pt x="82" y="24"/>
                            <a:pt x="79" y="21"/>
                          </a:cubicBezTo>
                          <a:cubicBezTo>
                            <a:pt x="74" y="18"/>
                            <a:pt x="69" y="15"/>
                            <a:pt x="64" y="9"/>
                          </a:cubicBezTo>
                          <a:cubicBezTo>
                            <a:pt x="63" y="7"/>
                            <a:pt x="63" y="5"/>
                            <a:pt x="62" y="4"/>
                          </a:cubicBezTo>
                          <a:cubicBezTo>
                            <a:pt x="62" y="2"/>
                            <a:pt x="62" y="1"/>
                            <a:pt x="61" y="0"/>
                          </a:cubicBezTo>
                          <a:cubicBezTo>
                            <a:pt x="61" y="1"/>
                            <a:pt x="60" y="1"/>
                            <a:pt x="60" y="2"/>
                          </a:cubicBezTo>
                          <a:cubicBezTo>
                            <a:pt x="59" y="4"/>
                            <a:pt x="58" y="6"/>
                            <a:pt x="56" y="6"/>
                          </a:cubicBezTo>
                          <a:cubicBezTo>
                            <a:pt x="53" y="6"/>
                            <a:pt x="51" y="5"/>
                            <a:pt x="50" y="4"/>
                          </a:cubicBezTo>
                          <a:cubicBezTo>
                            <a:pt x="48" y="3"/>
                            <a:pt x="46" y="2"/>
                            <a:pt x="45" y="2"/>
                          </a:cubicBezTo>
                          <a:cubicBezTo>
                            <a:pt x="42" y="2"/>
                            <a:pt x="41" y="3"/>
                            <a:pt x="39" y="4"/>
                          </a:cubicBezTo>
                          <a:cubicBezTo>
                            <a:pt x="38" y="5"/>
                            <a:pt x="36" y="6"/>
                            <a:pt x="33" y="7"/>
                          </a:cubicBezTo>
                          <a:cubicBezTo>
                            <a:pt x="30" y="14"/>
                            <a:pt x="23" y="19"/>
                            <a:pt x="13" y="19"/>
                          </a:cubicBezTo>
                          <a:cubicBezTo>
                            <a:pt x="13" y="25"/>
                            <a:pt x="8" y="26"/>
                            <a:pt x="5" y="27"/>
                          </a:cubicBezTo>
                          <a:cubicBezTo>
                            <a:pt x="2" y="28"/>
                            <a:pt x="0" y="29"/>
                            <a:pt x="0" y="31"/>
                          </a:cubicBezTo>
                          <a:cubicBezTo>
                            <a:pt x="0" y="33"/>
                            <a:pt x="10" y="38"/>
                            <a:pt x="14" y="38"/>
                          </a:cubicBezTo>
                          <a:cubicBezTo>
                            <a:pt x="17" y="38"/>
                            <a:pt x="19" y="36"/>
                            <a:pt x="20" y="34"/>
                          </a:cubicBezTo>
                          <a:cubicBezTo>
                            <a:pt x="21" y="34"/>
                            <a:pt x="21" y="33"/>
                            <a:pt x="22" y="32"/>
                          </a:cubicBezTo>
                          <a:lnTo>
                            <a:pt x="23" y="31"/>
                          </a:lnTo>
                          <a:lnTo>
                            <a:pt x="24" y="33"/>
                          </a:lnTo>
                          <a:cubicBezTo>
                            <a:pt x="24" y="34"/>
                            <a:pt x="25" y="36"/>
                            <a:pt x="25" y="38"/>
                          </a:cubicBezTo>
                          <a:cubicBezTo>
                            <a:pt x="26" y="40"/>
                            <a:pt x="26" y="42"/>
                            <a:pt x="27" y="43"/>
                          </a:cubicBezTo>
                          <a:cubicBezTo>
                            <a:pt x="28" y="44"/>
                            <a:pt x="30" y="45"/>
                            <a:pt x="32" y="46"/>
                          </a:cubicBezTo>
                          <a:cubicBezTo>
                            <a:pt x="34" y="47"/>
                            <a:pt x="37" y="49"/>
                            <a:pt x="39" y="51"/>
                          </a:cubicBezTo>
                          <a:lnTo>
                            <a:pt x="39" y="53"/>
                          </a:lnTo>
                          <a:lnTo>
                            <a:pt x="38" y="53"/>
                          </a:lnTo>
                          <a:cubicBezTo>
                            <a:pt x="37" y="54"/>
                            <a:pt x="36" y="54"/>
                            <a:pt x="35" y="54"/>
                          </a:cubicBezTo>
                          <a:lnTo>
                            <a:pt x="35" y="56"/>
                          </a:lnTo>
                          <a:cubicBezTo>
                            <a:pt x="37" y="58"/>
                            <a:pt x="39" y="59"/>
                            <a:pt x="42" y="59"/>
                          </a:cubicBezTo>
                          <a:cubicBezTo>
                            <a:pt x="45" y="60"/>
                            <a:pt x="49" y="61"/>
                            <a:pt x="50" y="67"/>
                          </a:cubicBezTo>
                          <a:cubicBezTo>
                            <a:pt x="54" y="68"/>
                            <a:pt x="57" y="68"/>
                            <a:pt x="60" y="68"/>
                          </a:cubicBezTo>
                          <a:cubicBezTo>
                            <a:pt x="63" y="68"/>
                            <a:pt x="65" y="66"/>
                            <a:pt x="67" y="64"/>
                          </a:cubicBezTo>
                          <a:cubicBezTo>
                            <a:pt x="69" y="62"/>
                            <a:pt x="71" y="60"/>
                            <a:pt x="74" y="60"/>
                          </a:cubicBezTo>
                          <a:cubicBezTo>
                            <a:pt x="79" y="60"/>
                            <a:pt x="79" y="64"/>
                            <a:pt x="80" y="67"/>
                          </a:cubicBezTo>
                          <a:cubicBezTo>
                            <a:pt x="80" y="69"/>
                            <a:pt x="81" y="70"/>
                            <a:pt x="81" y="71"/>
                          </a:cubicBezTo>
                          <a:cubicBezTo>
                            <a:pt x="83" y="72"/>
                            <a:pt x="90" y="73"/>
                            <a:pt x="93" y="74"/>
                          </a:cubicBezTo>
                          <a:cubicBezTo>
                            <a:pt x="94" y="72"/>
                            <a:pt x="96" y="71"/>
                            <a:pt x="97" y="71"/>
                          </a:cubicBezTo>
                          <a:cubicBezTo>
                            <a:pt x="98" y="70"/>
                            <a:pt x="98" y="69"/>
                            <a:pt x="99" y="68"/>
                          </a:cubicBezTo>
                          <a:cubicBezTo>
                            <a:pt x="99" y="67"/>
                            <a:pt x="100" y="65"/>
                            <a:pt x="103" y="64"/>
                          </a:cubicBezTo>
                          <a:cubicBezTo>
                            <a:pt x="104" y="64"/>
                            <a:pt x="107" y="64"/>
                            <a:pt x="109" y="64"/>
                          </a:cubicBezTo>
                          <a:cubicBezTo>
                            <a:pt x="112" y="65"/>
                            <a:pt x="115" y="65"/>
                            <a:pt x="118" y="65"/>
                          </a:cubicBezTo>
                          <a:cubicBezTo>
                            <a:pt x="125" y="65"/>
                            <a:pt x="126" y="63"/>
                            <a:pt x="126" y="61"/>
                          </a:cubicBezTo>
                          <a:cubicBezTo>
                            <a:pt x="126" y="53"/>
                            <a:pt x="128" y="47"/>
                            <a:pt x="130" y="41"/>
                          </a:cubicBezTo>
                          <a:cubicBezTo>
                            <a:pt x="131" y="38"/>
                            <a:pt x="132" y="35"/>
                            <a:pt x="133" y="31"/>
                          </a:cubicBezTo>
                          <a:cubicBezTo>
                            <a:pt x="128" y="36"/>
                            <a:pt x="123" y="41"/>
                            <a:pt x="11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Freeform 1121">
                      <a:extLst>
                        <a:ext uri="{FF2B5EF4-FFF2-40B4-BE49-F238E27FC236}">
                          <a16:creationId xmlns:a16="http://schemas.microsoft.com/office/drawing/2014/main" id="{30E334D6-7705-1C49-1688-CCFC7C7011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9290" y="4547918"/>
                      <a:ext cx="30071" cy="26313"/>
                    </a:xfrm>
                    <a:custGeom>
                      <a:avLst/>
                      <a:gdLst>
                        <a:gd name="T0" fmla="*/ 9 w 70"/>
                        <a:gd name="T1" fmla="*/ 39 h 64"/>
                        <a:gd name="T2" fmla="*/ 0 w 70"/>
                        <a:gd name="T3" fmla="*/ 53 h 64"/>
                        <a:gd name="T4" fmla="*/ 7 w 70"/>
                        <a:gd name="T5" fmla="*/ 64 h 64"/>
                        <a:gd name="T6" fmla="*/ 14 w 70"/>
                        <a:gd name="T7" fmla="*/ 61 h 64"/>
                        <a:gd name="T8" fmla="*/ 21 w 70"/>
                        <a:gd name="T9" fmla="*/ 57 h 64"/>
                        <a:gd name="T10" fmla="*/ 30 w 70"/>
                        <a:gd name="T11" fmla="*/ 58 h 64"/>
                        <a:gd name="T12" fmla="*/ 38 w 70"/>
                        <a:gd name="T13" fmla="*/ 59 h 64"/>
                        <a:gd name="T14" fmla="*/ 44 w 70"/>
                        <a:gd name="T15" fmla="*/ 54 h 64"/>
                        <a:gd name="T16" fmla="*/ 51 w 70"/>
                        <a:gd name="T17" fmla="*/ 47 h 64"/>
                        <a:gd name="T18" fmla="*/ 51 w 70"/>
                        <a:gd name="T19" fmla="*/ 46 h 64"/>
                        <a:gd name="T20" fmla="*/ 52 w 70"/>
                        <a:gd name="T21" fmla="*/ 46 h 64"/>
                        <a:gd name="T22" fmla="*/ 70 w 70"/>
                        <a:gd name="T23" fmla="*/ 36 h 64"/>
                        <a:gd name="T24" fmla="*/ 60 w 70"/>
                        <a:gd name="T25" fmla="*/ 19 h 64"/>
                        <a:gd name="T26" fmla="*/ 52 w 70"/>
                        <a:gd name="T27" fmla="*/ 6 h 64"/>
                        <a:gd name="T28" fmla="*/ 50 w 70"/>
                        <a:gd name="T29" fmla="*/ 7 h 64"/>
                        <a:gd name="T30" fmla="*/ 48 w 70"/>
                        <a:gd name="T31" fmla="*/ 9 h 64"/>
                        <a:gd name="T32" fmla="*/ 41 w 70"/>
                        <a:gd name="T33" fmla="*/ 4 h 64"/>
                        <a:gd name="T34" fmla="*/ 35 w 70"/>
                        <a:gd name="T35" fmla="*/ 0 h 64"/>
                        <a:gd name="T36" fmla="*/ 33 w 70"/>
                        <a:gd name="T37" fmla="*/ 1 h 64"/>
                        <a:gd name="T38" fmla="*/ 30 w 70"/>
                        <a:gd name="T39" fmla="*/ 1 h 64"/>
                        <a:gd name="T40" fmla="*/ 26 w 70"/>
                        <a:gd name="T41" fmla="*/ 3 h 64"/>
                        <a:gd name="T42" fmla="*/ 20 w 70"/>
                        <a:gd name="T43" fmla="*/ 3 h 64"/>
                        <a:gd name="T44" fmla="*/ 16 w 70"/>
                        <a:gd name="T45" fmla="*/ 12 h 64"/>
                        <a:gd name="T46" fmla="*/ 13 w 70"/>
                        <a:gd name="T47" fmla="*/ 18 h 64"/>
                        <a:gd name="T48" fmla="*/ 17 w 70"/>
                        <a:gd name="T49" fmla="*/ 22 h 64"/>
                        <a:gd name="T50" fmla="*/ 18 w 70"/>
                        <a:gd name="T51" fmla="*/ 22 h 64"/>
                        <a:gd name="T52" fmla="*/ 18 w 70"/>
                        <a:gd name="T53" fmla="*/ 27 h 64"/>
                        <a:gd name="T54" fmla="*/ 9 w 70"/>
                        <a:gd name="T55" fmla="*/ 39 h 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0" h="64">
                          <a:moveTo>
                            <a:pt x="9" y="39"/>
                          </a:moveTo>
                          <a:cubicBezTo>
                            <a:pt x="5" y="42"/>
                            <a:pt x="0" y="46"/>
                            <a:pt x="0" y="53"/>
                          </a:cubicBezTo>
                          <a:cubicBezTo>
                            <a:pt x="0" y="57"/>
                            <a:pt x="4" y="64"/>
                            <a:pt x="7" y="64"/>
                          </a:cubicBezTo>
                          <a:cubicBezTo>
                            <a:pt x="10" y="64"/>
                            <a:pt x="12" y="62"/>
                            <a:pt x="14" y="61"/>
                          </a:cubicBezTo>
                          <a:cubicBezTo>
                            <a:pt x="16" y="59"/>
                            <a:pt x="18" y="57"/>
                            <a:pt x="21" y="57"/>
                          </a:cubicBezTo>
                          <a:cubicBezTo>
                            <a:pt x="24" y="57"/>
                            <a:pt x="27" y="58"/>
                            <a:pt x="30" y="58"/>
                          </a:cubicBezTo>
                          <a:cubicBezTo>
                            <a:pt x="32" y="59"/>
                            <a:pt x="35" y="59"/>
                            <a:pt x="38" y="59"/>
                          </a:cubicBezTo>
                          <a:cubicBezTo>
                            <a:pt x="38" y="56"/>
                            <a:pt x="42" y="55"/>
                            <a:pt x="44" y="54"/>
                          </a:cubicBezTo>
                          <a:cubicBezTo>
                            <a:pt x="48" y="53"/>
                            <a:pt x="51" y="52"/>
                            <a:pt x="51" y="47"/>
                          </a:cubicBezTo>
                          <a:lnTo>
                            <a:pt x="51" y="46"/>
                          </a:lnTo>
                          <a:lnTo>
                            <a:pt x="52" y="46"/>
                          </a:lnTo>
                          <a:cubicBezTo>
                            <a:pt x="61" y="46"/>
                            <a:pt x="68" y="42"/>
                            <a:pt x="70" y="36"/>
                          </a:cubicBezTo>
                          <a:cubicBezTo>
                            <a:pt x="64" y="34"/>
                            <a:pt x="62" y="27"/>
                            <a:pt x="60" y="19"/>
                          </a:cubicBezTo>
                          <a:cubicBezTo>
                            <a:pt x="59" y="12"/>
                            <a:pt x="57" y="6"/>
                            <a:pt x="52" y="6"/>
                          </a:cubicBezTo>
                          <a:cubicBezTo>
                            <a:pt x="51" y="6"/>
                            <a:pt x="51" y="7"/>
                            <a:pt x="50" y="7"/>
                          </a:cubicBezTo>
                          <a:cubicBezTo>
                            <a:pt x="50" y="8"/>
                            <a:pt x="49" y="9"/>
                            <a:pt x="48" y="9"/>
                          </a:cubicBezTo>
                          <a:cubicBezTo>
                            <a:pt x="45" y="9"/>
                            <a:pt x="43" y="6"/>
                            <a:pt x="41" y="4"/>
                          </a:cubicBezTo>
                          <a:cubicBezTo>
                            <a:pt x="39" y="2"/>
                            <a:pt x="38" y="0"/>
                            <a:pt x="35" y="0"/>
                          </a:cubicBezTo>
                          <a:cubicBezTo>
                            <a:pt x="34" y="0"/>
                            <a:pt x="34" y="0"/>
                            <a:pt x="33" y="1"/>
                          </a:cubicBezTo>
                          <a:cubicBezTo>
                            <a:pt x="32" y="1"/>
                            <a:pt x="30" y="1"/>
                            <a:pt x="30" y="1"/>
                          </a:cubicBezTo>
                          <a:cubicBezTo>
                            <a:pt x="28" y="2"/>
                            <a:pt x="27" y="3"/>
                            <a:pt x="26" y="3"/>
                          </a:cubicBezTo>
                          <a:lnTo>
                            <a:pt x="20" y="3"/>
                          </a:lnTo>
                          <a:cubicBezTo>
                            <a:pt x="20" y="8"/>
                            <a:pt x="18" y="10"/>
                            <a:pt x="16" y="12"/>
                          </a:cubicBezTo>
                          <a:cubicBezTo>
                            <a:pt x="14" y="14"/>
                            <a:pt x="13" y="15"/>
                            <a:pt x="13" y="18"/>
                          </a:cubicBezTo>
                          <a:cubicBezTo>
                            <a:pt x="13" y="21"/>
                            <a:pt x="14" y="22"/>
                            <a:pt x="17" y="22"/>
                          </a:cubicBezTo>
                          <a:lnTo>
                            <a:pt x="18" y="22"/>
                          </a:lnTo>
                          <a:lnTo>
                            <a:pt x="18" y="27"/>
                          </a:lnTo>
                          <a:cubicBezTo>
                            <a:pt x="18" y="33"/>
                            <a:pt x="14" y="36"/>
                            <a:pt x="9" y="3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1122">
                      <a:extLst>
                        <a:ext uri="{FF2B5EF4-FFF2-40B4-BE49-F238E27FC236}">
                          <a16:creationId xmlns:a16="http://schemas.microsoft.com/office/drawing/2014/main" id="{728ABDDD-329D-B735-2824-A41D5E2D0C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527244"/>
                      <a:ext cx="58264" cy="39469"/>
                    </a:xfrm>
                    <a:custGeom>
                      <a:avLst/>
                      <a:gdLst>
                        <a:gd name="T0" fmla="*/ 135 w 135"/>
                        <a:gd name="T1" fmla="*/ 45 h 91"/>
                        <a:gd name="T2" fmla="*/ 134 w 135"/>
                        <a:gd name="T3" fmla="*/ 42 h 91"/>
                        <a:gd name="T4" fmla="*/ 134 w 135"/>
                        <a:gd name="T5" fmla="*/ 38 h 91"/>
                        <a:gd name="T6" fmla="*/ 133 w 135"/>
                        <a:gd name="T7" fmla="*/ 31 h 91"/>
                        <a:gd name="T8" fmla="*/ 131 w 135"/>
                        <a:gd name="T9" fmla="*/ 30 h 91"/>
                        <a:gd name="T10" fmla="*/ 128 w 135"/>
                        <a:gd name="T11" fmla="*/ 32 h 91"/>
                        <a:gd name="T12" fmla="*/ 122 w 135"/>
                        <a:gd name="T13" fmla="*/ 34 h 91"/>
                        <a:gd name="T14" fmla="*/ 119 w 135"/>
                        <a:gd name="T15" fmla="*/ 30 h 91"/>
                        <a:gd name="T16" fmla="*/ 118 w 135"/>
                        <a:gd name="T17" fmla="*/ 29 h 91"/>
                        <a:gd name="T18" fmla="*/ 110 w 135"/>
                        <a:gd name="T19" fmla="*/ 25 h 91"/>
                        <a:gd name="T20" fmla="*/ 106 w 135"/>
                        <a:gd name="T21" fmla="*/ 23 h 91"/>
                        <a:gd name="T22" fmla="*/ 105 w 135"/>
                        <a:gd name="T23" fmla="*/ 23 h 91"/>
                        <a:gd name="T24" fmla="*/ 102 w 135"/>
                        <a:gd name="T25" fmla="*/ 25 h 91"/>
                        <a:gd name="T26" fmla="*/ 96 w 135"/>
                        <a:gd name="T27" fmla="*/ 20 h 91"/>
                        <a:gd name="T28" fmla="*/ 95 w 135"/>
                        <a:gd name="T29" fmla="*/ 21 h 91"/>
                        <a:gd name="T30" fmla="*/ 92 w 135"/>
                        <a:gd name="T31" fmla="*/ 22 h 91"/>
                        <a:gd name="T32" fmla="*/ 87 w 135"/>
                        <a:gd name="T33" fmla="*/ 17 h 91"/>
                        <a:gd name="T34" fmla="*/ 81 w 135"/>
                        <a:gd name="T35" fmla="*/ 10 h 91"/>
                        <a:gd name="T36" fmla="*/ 73 w 135"/>
                        <a:gd name="T37" fmla="*/ 13 h 91"/>
                        <a:gd name="T38" fmla="*/ 60 w 135"/>
                        <a:gd name="T39" fmla="*/ 18 h 91"/>
                        <a:gd name="T40" fmla="*/ 55 w 135"/>
                        <a:gd name="T41" fmla="*/ 15 h 91"/>
                        <a:gd name="T42" fmla="*/ 53 w 135"/>
                        <a:gd name="T43" fmla="*/ 12 h 91"/>
                        <a:gd name="T44" fmla="*/ 41 w 135"/>
                        <a:gd name="T45" fmla="*/ 10 h 91"/>
                        <a:gd name="T46" fmla="*/ 27 w 135"/>
                        <a:gd name="T47" fmla="*/ 8 h 91"/>
                        <a:gd name="T48" fmla="*/ 23 w 135"/>
                        <a:gd name="T49" fmla="*/ 4 h 91"/>
                        <a:gd name="T50" fmla="*/ 20 w 135"/>
                        <a:gd name="T51" fmla="*/ 0 h 91"/>
                        <a:gd name="T52" fmla="*/ 17 w 135"/>
                        <a:gd name="T53" fmla="*/ 0 h 91"/>
                        <a:gd name="T54" fmla="*/ 16 w 135"/>
                        <a:gd name="T55" fmla="*/ 0 h 91"/>
                        <a:gd name="T56" fmla="*/ 15 w 135"/>
                        <a:gd name="T57" fmla="*/ 5 h 91"/>
                        <a:gd name="T58" fmla="*/ 14 w 135"/>
                        <a:gd name="T59" fmla="*/ 11 h 91"/>
                        <a:gd name="T60" fmla="*/ 14 w 135"/>
                        <a:gd name="T61" fmla="*/ 17 h 91"/>
                        <a:gd name="T62" fmla="*/ 0 w 135"/>
                        <a:gd name="T63" fmla="*/ 30 h 91"/>
                        <a:gd name="T64" fmla="*/ 25 w 135"/>
                        <a:gd name="T65" fmla="*/ 56 h 91"/>
                        <a:gd name="T66" fmla="*/ 32 w 135"/>
                        <a:gd name="T67" fmla="*/ 56 h 91"/>
                        <a:gd name="T68" fmla="*/ 44 w 135"/>
                        <a:gd name="T69" fmla="*/ 66 h 91"/>
                        <a:gd name="T70" fmla="*/ 52 w 135"/>
                        <a:gd name="T71" fmla="*/ 73 h 91"/>
                        <a:gd name="T72" fmla="*/ 59 w 135"/>
                        <a:gd name="T73" fmla="*/ 73 h 91"/>
                        <a:gd name="T74" fmla="*/ 61 w 135"/>
                        <a:gd name="T75" fmla="*/ 71 h 91"/>
                        <a:gd name="T76" fmla="*/ 65 w 135"/>
                        <a:gd name="T77" fmla="*/ 68 h 91"/>
                        <a:gd name="T78" fmla="*/ 67 w 135"/>
                        <a:gd name="T79" fmla="*/ 68 h 91"/>
                        <a:gd name="T80" fmla="*/ 67 w 135"/>
                        <a:gd name="T81" fmla="*/ 69 h 91"/>
                        <a:gd name="T82" fmla="*/ 74 w 135"/>
                        <a:gd name="T83" fmla="*/ 78 h 91"/>
                        <a:gd name="T84" fmla="*/ 81 w 135"/>
                        <a:gd name="T85" fmla="*/ 80 h 91"/>
                        <a:gd name="T86" fmla="*/ 84 w 135"/>
                        <a:gd name="T87" fmla="*/ 83 h 91"/>
                        <a:gd name="T88" fmla="*/ 86 w 135"/>
                        <a:gd name="T89" fmla="*/ 85 h 91"/>
                        <a:gd name="T90" fmla="*/ 89 w 135"/>
                        <a:gd name="T91" fmla="*/ 84 h 91"/>
                        <a:gd name="T92" fmla="*/ 94 w 135"/>
                        <a:gd name="T93" fmla="*/ 82 h 91"/>
                        <a:gd name="T94" fmla="*/ 107 w 135"/>
                        <a:gd name="T95" fmla="*/ 91 h 91"/>
                        <a:gd name="T96" fmla="*/ 115 w 135"/>
                        <a:gd name="T97" fmla="*/ 83 h 91"/>
                        <a:gd name="T98" fmla="*/ 123 w 135"/>
                        <a:gd name="T99" fmla="*/ 73 h 91"/>
                        <a:gd name="T100" fmla="*/ 123 w 135"/>
                        <a:gd name="T101" fmla="*/ 71 h 91"/>
                        <a:gd name="T102" fmla="*/ 117 w 135"/>
                        <a:gd name="T103" fmla="*/ 64 h 91"/>
                        <a:gd name="T104" fmla="*/ 121 w 135"/>
                        <a:gd name="T105" fmla="*/ 56 h 91"/>
                        <a:gd name="T106" fmla="*/ 125 w 135"/>
                        <a:gd name="T107" fmla="*/ 47 h 91"/>
                        <a:gd name="T108" fmla="*/ 125 w 135"/>
                        <a:gd name="T109" fmla="*/ 46 h 91"/>
                        <a:gd name="T110" fmla="*/ 133 w 135"/>
                        <a:gd name="T111" fmla="*/ 46 h 91"/>
                        <a:gd name="T112" fmla="*/ 135 w 135"/>
                        <a:gd name="T113" fmla="*/ 45 h 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135" h="91">
                          <a:moveTo>
                            <a:pt x="135" y="45"/>
                          </a:moveTo>
                          <a:cubicBezTo>
                            <a:pt x="134" y="44"/>
                            <a:pt x="134" y="43"/>
                            <a:pt x="134" y="42"/>
                          </a:cubicBezTo>
                          <a:cubicBezTo>
                            <a:pt x="134" y="41"/>
                            <a:pt x="134" y="39"/>
                            <a:pt x="134" y="38"/>
                          </a:cubicBezTo>
                          <a:cubicBezTo>
                            <a:pt x="134" y="35"/>
                            <a:pt x="134" y="32"/>
                            <a:pt x="133" y="31"/>
                          </a:cubicBezTo>
                          <a:cubicBezTo>
                            <a:pt x="132" y="31"/>
                            <a:pt x="132" y="30"/>
                            <a:pt x="131" y="30"/>
                          </a:cubicBezTo>
                          <a:cubicBezTo>
                            <a:pt x="130" y="30"/>
                            <a:pt x="129" y="31"/>
                            <a:pt x="128" y="32"/>
                          </a:cubicBezTo>
                          <a:cubicBezTo>
                            <a:pt x="127" y="33"/>
                            <a:pt x="125" y="34"/>
                            <a:pt x="122" y="34"/>
                          </a:cubicBezTo>
                          <a:cubicBezTo>
                            <a:pt x="122" y="34"/>
                            <a:pt x="119" y="34"/>
                            <a:pt x="119" y="30"/>
                          </a:cubicBezTo>
                          <a:lnTo>
                            <a:pt x="118" y="29"/>
                          </a:lnTo>
                          <a:cubicBezTo>
                            <a:pt x="115" y="29"/>
                            <a:pt x="112" y="27"/>
                            <a:pt x="110" y="25"/>
                          </a:cubicBezTo>
                          <a:cubicBezTo>
                            <a:pt x="109" y="24"/>
                            <a:pt x="107" y="23"/>
                            <a:pt x="106" y="23"/>
                          </a:cubicBezTo>
                          <a:cubicBezTo>
                            <a:pt x="105" y="23"/>
                            <a:pt x="105" y="23"/>
                            <a:pt x="105" y="23"/>
                          </a:cubicBezTo>
                          <a:cubicBezTo>
                            <a:pt x="104" y="24"/>
                            <a:pt x="103" y="25"/>
                            <a:pt x="102" y="25"/>
                          </a:cubicBezTo>
                          <a:cubicBezTo>
                            <a:pt x="99" y="25"/>
                            <a:pt x="97" y="23"/>
                            <a:pt x="96" y="20"/>
                          </a:cubicBezTo>
                          <a:cubicBezTo>
                            <a:pt x="96" y="20"/>
                            <a:pt x="95" y="20"/>
                            <a:pt x="95" y="21"/>
                          </a:cubicBezTo>
                          <a:cubicBezTo>
                            <a:pt x="94" y="21"/>
                            <a:pt x="93" y="22"/>
                            <a:pt x="92" y="22"/>
                          </a:cubicBezTo>
                          <a:cubicBezTo>
                            <a:pt x="89" y="22"/>
                            <a:pt x="88" y="19"/>
                            <a:pt x="87" y="17"/>
                          </a:cubicBezTo>
                          <a:cubicBezTo>
                            <a:pt x="86" y="13"/>
                            <a:pt x="85" y="10"/>
                            <a:pt x="81" y="10"/>
                          </a:cubicBezTo>
                          <a:cubicBezTo>
                            <a:pt x="78" y="10"/>
                            <a:pt x="76" y="11"/>
                            <a:pt x="73" y="13"/>
                          </a:cubicBezTo>
                          <a:cubicBezTo>
                            <a:pt x="70" y="15"/>
                            <a:pt x="65" y="18"/>
                            <a:pt x="60" y="18"/>
                          </a:cubicBezTo>
                          <a:cubicBezTo>
                            <a:pt x="58" y="18"/>
                            <a:pt x="56" y="16"/>
                            <a:pt x="55" y="15"/>
                          </a:cubicBezTo>
                          <a:cubicBezTo>
                            <a:pt x="54" y="14"/>
                            <a:pt x="54" y="13"/>
                            <a:pt x="53" y="12"/>
                          </a:cubicBezTo>
                          <a:cubicBezTo>
                            <a:pt x="48" y="10"/>
                            <a:pt x="44" y="10"/>
                            <a:pt x="41" y="10"/>
                          </a:cubicBezTo>
                          <a:cubicBezTo>
                            <a:pt x="37" y="10"/>
                            <a:pt x="33" y="10"/>
                            <a:pt x="27" y="8"/>
                          </a:cubicBezTo>
                          <a:cubicBezTo>
                            <a:pt x="25" y="7"/>
                            <a:pt x="24" y="6"/>
                            <a:pt x="23" y="4"/>
                          </a:cubicBezTo>
                          <a:cubicBezTo>
                            <a:pt x="22" y="3"/>
                            <a:pt x="22" y="1"/>
                            <a:pt x="20" y="0"/>
                          </a:cubicBezTo>
                          <a:cubicBezTo>
                            <a:pt x="19" y="0"/>
                            <a:pt x="18" y="0"/>
                            <a:pt x="17" y="0"/>
                          </a:cubicBezTo>
                          <a:cubicBezTo>
                            <a:pt x="17" y="0"/>
                            <a:pt x="17" y="0"/>
                            <a:pt x="16" y="0"/>
                          </a:cubicBezTo>
                          <a:cubicBezTo>
                            <a:pt x="16" y="2"/>
                            <a:pt x="16" y="4"/>
                            <a:pt x="15" y="5"/>
                          </a:cubicBezTo>
                          <a:cubicBezTo>
                            <a:pt x="15" y="7"/>
                            <a:pt x="14" y="9"/>
                            <a:pt x="14" y="11"/>
                          </a:cubicBezTo>
                          <a:lnTo>
                            <a:pt x="14" y="17"/>
                          </a:lnTo>
                          <a:cubicBezTo>
                            <a:pt x="14" y="21"/>
                            <a:pt x="5" y="28"/>
                            <a:pt x="0" y="30"/>
                          </a:cubicBezTo>
                          <a:cubicBezTo>
                            <a:pt x="3" y="36"/>
                            <a:pt x="15" y="56"/>
                            <a:pt x="25" y="56"/>
                          </a:cubicBezTo>
                          <a:lnTo>
                            <a:pt x="32" y="56"/>
                          </a:lnTo>
                          <a:cubicBezTo>
                            <a:pt x="39" y="56"/>
                            <a:pt x="42" y="61"/>
                            <a:pt x="44" y="66"/>
                          </a:cubicBezTo>
                          <a:cubicBezTo>
                            <a:pt x="46" y="70"/>
                            <a:pt x="47" y="73"/>
                            <a:pt x="52" y="73"/>
                          </a:cubicBezTo>
                          <a:lnTo>
                            <a:pt x="59" y="73"/>
                          </a:lnTo>
                          <a:cubicBezTo>
                            <a:pt x="60" y="73"/>
                            <a:pt x="60" y="72"/>
                            <a:pt x="61" y="71"/>
                          </a:cubicBezTo>
                          <a:cubicBezTo>
                            <a:pt x="62" y="70"/>
                            <a:pt x="63" y="69"/>
                            <a:pt x="65" y="68"/>
                          </a:cubicBezTo>
                          <a:lnTo>
                            <a:pt x="67" y="68"/>
                          </a:lnTo>
                          <a:lnTo>
                            <a:pt x="67" y="69"/>
                          </a:lnTo>
                          <a:cubicBezTo>
                            <a:pt x="69" y="77"/>
                            <a:pt x="70" y="77"/>
                            <a:pt x="74" y="78"/>
                          </a:cubicBezTo>
                          <a:cubicBezTo>
                            <a:pt x="76" y="78"/>
                            <a:pt x="78" y="79"/>
                            <a:pt x="81" y="80"/>
                          </a:cubicBezTo>
                          <a:cubicBezTo>
                            <a:pt x="82" y="81"/>
                            <a:pt x="83" y="82"/>
                            <a:pt x="84" y="83"/>
                          </a:cubicBezTo>
                          <a:cubicBezTo>
                            <a:pt x="84" y="84"/>
                            <a:pt x="85" y="85"/>
                            <a:pt x="86" y="85"/>
                          </a:cubicBezTo>
                          <a:cubicBezTo>
                            <a:pt x="87" y="85"/>
                            <a:pt x="88" y="84"/>
                            <a:pt x="89" y="84"/>
                          </a:cubicBezTo>
                          <a:cubicBezTo>
                            <a:pt x="90" y="83"/>
                            <a:pt x="92" y="82"/>
                            <a:pt x="94" y="82"/>
                          </a:cubicBezTo>
                          <a:cubicBezTo>
                            <a:pt x="102" y="82"/>
                            <a:pt x="105" y="86"/>
                            <a:pt x="107" y="91"/>
                          </a:cubicBezTo>
                          <a:cubicBezTo>
                            <a:pt x="109" y="87"/>
                            <a:pt x="112" y="85"/>
                            <a:pt x="115" y="83"/>
                          </a:cubicBezTo>
                          <a:cubicBezTo>
                            <a:pt x="119" y="80"/>
                            <a:pt x="123" y="78"/>
                            <a:pt x="123" y="73"/>
                          </a:cubicBezTo>
                          <a:lnTo>
                            <a:pt x="123" y="71"/>
                          </a:lnTo>
                          <a:cubicBezTo>
                            <a:pt x="119" y="70"/>
                            <a:pt x="117" y="68"/>
                            <a:pt x="117" y="64"/>
                          </a:cubicBezTo>
                          <a:cubicBezTo>
                            <a:pt x="117" y="60"/>
                            <a:pt x="119" y="58"/>
                            <a:pt x="121" y="56"/>
                          </a:cubicBezTo>
                          <a:cubicBezTo>
                            <a:pt x="123" y="55"/>
                            <a:pt x="125" y="53"/>
                            <a:pt x="125" y="47"/>
                          </a:cubicBezTo>
                          <a:lnTo>
                            <a:pt x="125" y="46"/>
                          </a:lnTo>
                          <a:lnTo>
                            <a:pt x="133" y="46"/>
                          </a:lnTo>
                          <a:cubicBezTo>
                            <a:pt x="133" y="46"/>
                            <a:pt x="134" y="46"/>
                            <a:pt x="135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1123">
                      <a:extLst>
                        <a:ext uri="{FF2B5EF4-FFF2-40B4-BE49-F238E27FC236}">
                          <a16:creationId xmlns:a16="http://schemas.microsoft.com/office/drawing/2014/main" id="{F53DF95F-3E8E-5BEC-DBC7-F86677D268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85388" y="4540400"/>
                      <a:ext cx="39469" cy="30071"/>
                    </a:xfrm>
                    <a:custGeom>
                      <a:avLst/>
                      <a:gdLst>
                        <a:gd name="T0" fmla="*/ 65 w 91"/>
                        <a:gd name="T1" fmla="*/ 69 h 73"/>
                        <a:gd name="T2" fmla="*/ 84 w 91"/>
                        <a:gd name="T3" fmla="*/ 56 h 73"/>
                        <a:gd name="T4" fmla="*/ 91 w 91"/>
                        <a:gd name="T5" fmla="*/ 47 h 73"/>
                        <a:gd name="T6" fmla="*/ 86 w 91"/>
                        <a:gd name="T7" fmla="*/ 40 h 73"/>
                        <a:gd name="T8" fmla="*/ 76 w 91"/>
                        <a:gd name="T9" fmla="*/ 32 h 73"/>
                        <a:gd name="T10" fmla="*/ 69 w 91"/>
                        <a:gd name="T11" fmla="*/ 32 h 73"/>
                        <a:gd name="T12" fmla="*/ 48 w 91"/>
                        <a:gd name="T13" fmla="*/ 13 h 73"/>
                        <a:gd name="T14" fmla="*/ 41 w 91"/>
                        <a:gd name="T15" fmla="*/ 3 h 73"/>
                        <a:gd name="T16" fmla="*/ 38 w 91"/>
                        <a:gd name="T17" fmla="*/ 1 h 73"/>
                        <a:gd name="T18" fmla="*/ 37 w 91"/>
                        <a:gd name="T19" fmla="*/ 0 h 73"/>
                        <a:gd name="T20" fmla="*/ 36 w 91"/>
                        <a:gd name="T21" fmla="*/ 0 h 73"/>
                        <a:gd name="T22" fmla="*/ 34 w 91"/>
                        <a:gd name="T23" fmla="*/ 2 h 73"/>
                        <a:gd name="T24" fmla="*/ 28 w 91"/>
                        <a:gd name="T25" fmla="*/ 7 h 73"/>
                        <a:gd name="T26" fmla="*/ 26 w 91"/>
                        <a:gd name="T27" fmla="*/ 7 h 73"/>
                        <a:gd name="T28" fmla="*/ 23 w 91"/>
                        <a:gd name="T29" fmla="*/ 12 h 73"/>
                        <a:gd name="T30" fmla="*/ 11 w 91"/>
                        <a:gd name="T31" fmla="*/ 19 h 73"/>
                        <a:gd name="T32" fmla="*/ 8 w 91"/>
                        <a:gd name="T33" fmla="*/ 31 h 73"/>
                        <a:gd name="T34" fmla="*/ 6 w 91"/>
                        <a:gd name="T35" fmla="*/ 39 h 73"/>
                        <a:gd name="T36" fmla="*/ 7 w 91"/>
                        <a:gd name="T37" fmla="*/ 43 h 73"/>
                        <a:gd name="T38" fmla="*/ 7 w 91"/>
                        <a:gd name="T39" fmla="*/ 49 h 73"/>
                        <a:gd name="T40" fmla="*/ 1 w 91"/>
                        <a:gd name="T41" fmla="*/ 52 h 73"/>
                        <a:gd name="T42" fmla="*/ 0 w 91"/>
                        <a:gd name="T43" fmla="*/ 52 h 73"/>
                        <a:gd name="T44" fmla="*/ 2 w 91"/>
                        <a:gd name="T45" fmla="*/ 55 h 73"/>
                        <a:gd name="T46" fmla="*/ 6 w 91"/>
                        <a:gd name="T47" fmla="*/ 63 h 73"/>
                        <a:gd name="T48" fmla="*/ 5 w 91"/>
                        <a:gd name="T49" fmla="*/ 67 h 73"/>
                        <a:gd name="T50" fmla="*/ 4 w 91"/>
                        <a:gd name="T51" fmla="*/ 69 h 73"/>
                        <a:gd name="T52" fmla="*/ 8 w 91"/>
                        <a:gd name="T53" fmla="*/ 72 h 73"/>
                        <a:gd name="T54" fmla="*/ 10 w 91"/>
                        <a:gd name="T55" fmla="*/ 72 h 73"/>
                        <a:gd name="T56" fmla="*/ 11 w 91"/>
                        <a:gd name="T57" fmla="*/ 72 h 73"/>
                        <a:gd name="T58" fmla="*/ 35 w 91"/>
                        <a:gd name="T59" fmla="*/ 64 h 73"/>
                        <a:gd name="T60" fmla="*/ 44 w 91"/>
                        <a:gd name="T61" fmla="*/ 60 h 73"/>
                        <a:gd name="T62" fmla="*/ 45 w 91"/>
                        <a:gd name="T63" fmla="*/ 60 h 73"/>
                        <a:gd name="T64" fmla="*/ 45 w 91"/>
                        <a:gd name="T65" fmla="*/ 61 h 73"/>
                        <a:gd name="T66" fmla="*/ 47 w 91"/>
                        <a:gd name="T67" fmla="*/ 65 h 73"/>
                        <a:gd name="T68" fmla="*/ 51 w 91"/>
                        <a:gd name="T69" fmla="*/ 70 h 73"/>
                        <a:gd name="T70" fmla="*/ 53 w 91"/>
                        <a:gd name="T71" fmla="*/ 68 h 73"/>
                        <a:gd name="T72" fmla="*/ 53 w 91"/>
                        <a:gd name="T73" fmla="*/ 68 h 73"/>
                        <a:gd name="T74" fmla="*/ 54 w 91"/>
                        <a:gd name="T75" fmla="*/ 68 h 73"/>
                        <a:gd name="T76" fmla="*/ 58 w 91"/>
                        <a:gd name="T77" fmla="*/ 71 h 73"/>
                        <a:gd name="T78" fmla="*/ 60 w 91"/>
                        <a:gd name="T79" fmla="*/ 73 h 73"/>
                        <a:gd name="T80" fmla="*/ 62 w 91"/>
                        <a:gd name="T81" fmla="*/ 71 h 73"/>
                        <a:gd name="T82" fmla="*/ 65 w 91"/>
                        <a:gd name="T83" fmla="*/ 69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91" h="73">
                          <a:moveTo>
                            <a:pt x="65" y="69"/>
                          </a:moveTo>
                          <a:cubicBezTo>
                            <a:pt x="77" y="67"/>
                            <a:pt x="80" y="62"/>
                            <a:pt x="84" y="56"/>
                          </a:cubicBezTo>
                          <a:cubicBezTo>
                            <a:pt x="86" y="53"/>
                            <a:pt x="88" y="50"/>
                            <a:pt x="91" y="47"/>
                          </a:cubicBezTo>
                          <a:cubicBezTo>
                            <a:pt x="88" y="45"/>
                            <a:pt x="87" y="42"/>
                            <a:pt x="86" y="40"/>
                          </a:cubicBezTo>
                          <a:cubicBezTo>
                            <a:pt x="84" y="35"/>
                            <a:pt x="82" y="32"/>
                            <a:pt x="76" y="32"/>
                          </a:cubicBezTo>
                          <a:lnTo>
                            <a:pt x="69" y="32"/>
                          </a:lnTo>
                          <a:cubicBezTo>
                            <a:pt x="60" y="32"/>
                            <a:pt x="54" y="22"/>
                            <a:pt x="48" y="13"/>
                          </a:cubicBezTo>
                          <a:cubicBezTo>
                            <a:pt x="46" y="10"/>
                            <a:pt x="44" y="6"/>
                            <a:pt x="41" y="3"/>
                          </a:cubicBezTo>
                          <a:cubicBezTo>
                            <a:pt x="40" y="3"/>
                            <a:pt x="39" y="2"/>
                            <a:pt x="38" y="1"/>
                          </a:cubicBezTo>
                          <a:cubicBezTo>
                            <a:pt x="38" y="0"/>
                            <a:pt x="37" y="0"/>
                            <a:pt x="37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6" y="1"/>
                            <a:pt x="35" y="1"/>
                            <a:pt x="34" y="2"/>
                          </a:cubicBezTo>
                          <a:cubicBezTo>
                            <a:pt x="33" y="5"/>
                            <a:pt x="31" y="6"/>
                            <a:pt x="28" y="7"/>
                          </a:cubicBezTo>
                          <a:cubicBezTo>
                            <a:pt x="27" y="7"/>
                            <a:pt x="27" y="7"/>
                            <a:pt x="26" y="7"/>
                          </a:cubicBezTo>
                          <a:cubicBezTo>
                            <a:pt x="24" y="8"/>
                            <a:pt x="24" y="10"/>
                            <a:pt x="23" y="12"/>
                          </a:cubicBezTo>
                          <a:cubicBezTo>
                            <a:pt x="21" y="15"/>
                            <a:pt x="19" y="19"/>
                            <a:pt x="11" y="19"/>
                          </a:cubicBezTo>
                          <a:cubicBezTo>
                            <a:pt x="10" y="24"/>
                            <a:pt x="9" y="27"/>
                            <a:pt x="8" y="31"/>
                          </a:cubicBezTo>
                          <a:cubicBezTo>
                            <a:pt x="7" y="33"/>
                            <a:pt x="7" y="36"/>
                            <a:pt x="6" y="39"/>
                          </a:cubicBezTo>
                          <a:cubicBezTo>
                            <a:pt x="6" y="41"/>
                            <a:pt x="6" y="42"/>
                            <a:pt x="7" y="43"/>
                          </a:cubicBezTo>
                          <a:cubicBezTo>
                            <a:pt x="7" y="45"/>
                            <a:pt x="8" y="47"/>
                            <a:pt x="7" y="49"/>
                          </a:cubicBezTo>
                          <a:cubicBezTo>
                            <a:pt x="5" y="52"/>
                            <a:pt x="2" y="52"/>
                            <a:pt x="1" y="52"/>
                          </a:cubicBezTo>
                          <a:cubicBezTo>
                            <a:pt x="1" y="52"/>
                            <a:pt x="0" y="52"/>
                            <a:pt x="0" y="52"/>
                          </a:cubicBezTo>
                          <a:cubicBezTo>
                            <a:pt x="0" y="53"/>
                            <a:pt x="1" y="54"/>
                            <a:pt x="2" y="55"/>
                          </a:cubicBezTo>
                          <a:cubicBezTo>
                            <a:pt x="4" y="57"/>
                            <a:pt x="6" y="59"/>
                            <a:pt x="6" y="63"/>
                          </a:cubicBezTo>
                          <a:cubicBezTo>
                            <a:pt x="6" y="64"/>
                            <a:pt x="6" y="66"/>
                            <a:pt x="5" y="67"/>
                          </a:cubicBezTo>
                          <a:cubicBezTo>
                            <a:pt x="5" y="68"/>
                            <a:pt x="4" y="68"/>
                            <a:pt x="4" y="69"/>
                          </a:cubicBezTo>
                          <a:cubicBezTo>
                            <a:pt x="4" y="71"/>
                            <a:pt x="5" y="72"/>
                            <a:pt x="8" y="72"/>
                          </a:cubicBezTo>
                          <a:cubicBezTo>
                            <a:pt x="9" y="72"/>
                            <a:pt x="9" y="72"/>
                            <a:pt x="10" y="72"/>
                          </a:cubicBezTo>
                          <a:cubicBezTo>
                            <a:pt x="10" y="72"/>
                            <a:pt x="11" y="72"/>
                            <a:pt x="11" y="72"/>
                          </a:cubicBezTo>
                          <a:cubicBezTo>
                            <a:pt x="20" y="72"/>
                            <a:pt x="28" y="68"/>
                            <a:pt x="35" y="64"/>
                          </a:cubicBezTo>
                          <a:cubicBezTo>
                            <a:pt x="38" y="63"/>
                            <a:pt x="41" y="61"/>
                            <a:pt x="44" y="60"/>
                          </a:cubicBezTo>
                          <a:lnTo>
                            <a:pt x="45" y="60"/>
                          </a:lnTo>
                          <a:lnTo>
                            <a:pt x="45" y="61"/>
                          </a:lnTo>
                          <a:cubicBezTo>
                            <a:pt x="46" y="62"/>
                            <a:pt x="47" y="64"/>
                            <a:pt x="47" y="65"/>
                          </a:cubicBezTo>
                          <a:cubicBezTo>
                            <a:pt x="48" y="67"/>
                            <a:pt x="49" y="69"/>
                            <a:pt x="51" y="70"/>
                          </a:cubicBezTo>
                          <a:cubicBezTo>
                            <a:pt x="52" y="70"/>
                            <a:pt x="52" y="69"/>
                            <a:pt x="53" y="68"/>
                          </a:cubicBezTo>
                          <a:lnTo>
                            <a:pt x="53" y="68"/>
                          </a:lnTo>
                          <a:lnTo>
                            <a:pt x="54" y="68"/>
                          </a:lnTo>
                          <a:cubicBezTo>
                            <a:pt x="56" y="69"/>
                            <a:pt x="57" y="70"/>
                            <a:pt x="58" y="71"/>
                          </a:cubicBezTo>
                          <a:cubicBezTo>
                            <a:pt x="59" y="72"/>
                            <a:pt x="59" y="73"/>
                            <a:pt x="60" y="73"/>
                          </a:cubicBezTo>
                          <a:cubicBezTo>
                            <a:pt x="61" y="73"/>
                            <a:pt x="62" y="72"/>
                            <a:pt x="62" y="71"/>
                          </a:cubicBezTo>
                          <a:cubicBezTo>
                            <a:pt x="63" y="71"/>
                            <a:pt x="63" y="69"/>
                            <a:pt x="65" y="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1124">
                      <a:extLst>
                        <a:ext uri="{FF2B5EF4-FFF2-40B4-BE49-F238E27FC236}">
                          <a16:creationId xmlns:a16="http://schemas.microsoft.com/office/drawing/2014/main" id="{D749053F-6DBE-28B5-B4A7-2CACD1E606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45531" y="4570471"/>
                      <a:ext cx="26312" cy="31951"/>
                    </a:xfrm>
                    <a:custGeom>
                      <a:avLst/>
                      <a:gdLst>
                        <a:gd name="T0" fmla="*/ 61 w 61"/>
                        <a:gd name="T1" fmla="*/ 54 h 74"/>
                        <a:gd name="T2" fmla="*/ 59 w 61"/>
                        <a:gd name="T3" fmla="*/ 52 h 74"/>
                        <a:gd name="T4" fmla="*/ 52 w 61"/>
                        <a:gd name="T5" fmla="*/ 50 h 74"/>
                        <a:gd name="T6" fmla="*/ 51 w 61"/>
                        <a:gd name="T7" fmla="*/ 50 h 74"/>
                        <a:gd name="T8" fmla="*/ 51 w 61"/>
                        <a:gd name="T9" fmla="*/ 49 h 74"/>
                        <a:gd name="T10" fmla="*/ 46 w 61"/>
                        <a:gd name="T11" fmla="*/ 41 h 74"/>
                        <a:gd name="T12" fmla="*/ 41 w 61"/>
                        <a:gd name="T13" fmla="*/ 36 h 74"/>
                        <a:gd name="T14" fmla="*/ 40 w 61"/>
                        <a:gd name="T15" fmla="*/ 31 h 74"/>
                        <a:gd name="T16" fmla="*/ 37 w 61"/>
                        <a:gd name="T17" fmla="*/ 27 h 74"/>
                        <a:gd name="T18" fmla="*/ 33 w 61"/>
                        <a:gd name="T19" fmla="*/ 26 h 74"/>
                        <a:gd name="T20" fmla="*/ 26 w 61"/>
                        <a:gd name="T21" fmla="*/ 20 h 74"/>
                        <a:gd name="T22" fmla="*/ 27 w 61"/>
                        <a:gd name="T23" fmla="*/ 17 h 74"/>
                        <a:gd name="T24" fmla="*/ 28 w 61"/>
                        <a:gd name="T25" fmla="*/ 13 h 74"/>
                        <a:gd name="T26" fmla="*/ 27 w 61"/>
                        <a:gd name="T27" fmla="*/ 9 h 74"/>
                        <a:gd name="T28" fmla="*/ 26 w 61"/>
                        <a:gd name="T29" fmla="*/ 8 h 74"/>
                        <a:gd name="T30" fmla="*/ 18 w 61"/>
                        <a:gd name="T31" fmla="*/ 11 h 74"/>
                        <a:gd name="T32" fmla="*/ 9 w 61"/>
                        <a:gd name="T33" fmla="*/ 1 h 74"/>
                        <a:gd name="T34" fmla="*/ 7 w 61"/>
                        <a:gd name="T35" fmla="*/ 7 h 74"/>
                        <a:gd name="T36" fmla="*/ 8 w 61"/>
                        <a:gd name="T37" fmla="*/ 0 h 74"/>
                        <a:gd name="T38" fmla="*/ 6 w 61"/>
                        <a:gd name="T39" fmla="*/ 3 h 74"/>
                        <a:gd name="T40" fmla="*/ 0 w 61"/>
                        <a:gd name="T41" fmla="*/ 14 h 74"/>
                        <a:gd name="T42" fmla="*/ 6 w 61"/>
                        <a:gd name="T43" fmla="*/ 28 h 74"/>
                        <a:gd name="T44" fmla="*/ 13 w 61"/>
                        <a:gd name="T45" fmla="*/ 42 h 74"/>
                        <a:gd name="T46" fmla="*/ 11 w 61"/>
                        <a:gd name="T47" fmla="*/ 49 h 74"/>
                        <a:gd name="T48" fmla="*/ 11 w 61"/>
                        <a:gd name="T49" fmla="*/ 57 h 74"/>
                        <a:gd name="T50" fmla="*/ 16 w 61"/>
                        <a:gd name="T51" fmla="*/ 63 h 74"/>
                        <a:gd name="T52" fmla="*/ 17 w 61"/>
                        <a:gd name="T53" fmla="*/ 64 h 74"/>
                        <a:gd name="T54" fmla="*/ 17 w 61"/>
                        <a:gd name="T55" fmla="*/ 64 h 74"/>
                        <a:gd name="T56" fmla="*/ 24 w 61"/>
                        <a:gd name="T57" fmla="*/ 74 h 74"/>
                        <a:gd name="T58" fmla="*/ 41 w 61"/>
                        <a:gd name="T59" fmla="*/ 66 h 74"/>
                        <a:gd name="T60" fmla="*/ 61 w 61"/>
                        <a:gd name="T61" fmla="*/ 54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61" h="74">
                          <a:moveTo>
                            <a:pt x="61" y="54"/>
                          </a:moveTo>
                          <a:cubicBezTo>
                            <a:pt x="61" y="53"/>
                            <a:pt x="60" y="53"/>
                            <a:pt x="59" y="52"/>
                          </a:cubicBezTo>
                          <a:cubicBezTo>
                            <a:pt x="57" y="51"/>
                            <a:pt x="55" y="50"/>
                            <a:pt x="52" y="50"/>
                          </a:cubicBezTo>
                          <a:lnTo>
                            <a:pt x="51" y="50"/>
                          </a:lnTo>
                          <a:lnTo>
                            <a:pt x="51" y="49"/>
                          </a:lnTo>
                          <a:cubicBezTo>
                            <a:pt x="51" y="44"/>
                            <a:pt x="49" y="42"/>
                            <a:pt x="46" y="41"/>
                          </a:cubicBezTo>
                          <a:cubicBezTo>
                            <a:pt x="44" y="40"/>
                            <a:pt x="42" y="38"/>
                            <a:pt x="41" y="36"/>
                          </a:cubicBezTo>
                          <a:cubicBezTo>
                            <a:pt x="40" y="34"/>
                            <a:pt x="40" y="32"/>
                            <a:pt x="40" y="31"/>
                          </a:cubicBezTo>
                          <a:cubicBezTo>
                            <a:pt x="40" y="29"/>
                            <a:pt x="40" y="28"/>
                            <a:pt x="37" y="27"/>
                          </a:cubicBezTo>
                          <a:cubicBezTo>
                            <a:pt x="36" y="27"/>
                            <a:pt x="35" y="27"/>
                            <a:pt x="33" y="26"/>
                          </a:cubicBezTo>
                          <a:cubicBezTo>
                            <a:pt x="30" y="26"/>
                            <a:pt x="26" y="26"/>
                            <a:pt x="26" y="20"/>
                          </a:cubicBezTo>
                          <a:cubicBezTo>
                            <a:pt x="26" y="19"/>
                            <a:pt x="27" y="18"/>
                            <a:pt x="27" y="17"/>
                          </a:cubicBezTo>
                          <a:cubicBezTo>
                            <a:pt x="28" y="16"/>
                            <a:pt x="28" y="15"/>
                            <a:pt x="28" y="13"/>
                          </a:cubicBezTo>
                          <a:cubicBezTo>
                            <a:pt x="28" y="12"/>
                            <a:pt x="28" y="11"/>
                            <a:pt x="27" y="9"/>
                          </a:cubicBezTo>
                          <a:cubicBezTo>
                            <a:pt x="26" y="9"/>
                            <a:pt x="26" y="9"/>
                            <a:pt x="26" y="8"/>
                          </a:cubicBezTo>
                          <a:cubicBezTo>
                            <a:pt x="24" y="10"/>
                            <a:pt x="22" y="11"/>
                            <a:pt x="18" y="11"/>
                          </a:cubicBezTo>
                          <a:cubicBezTo>
                            <a:pt x="14" y="11"/>
                            <a:pt x="10" y="6"/>
                            <a:pt x="9" y="1"/>
                          </a:cubicBezTo>
                          <a:lnTo>
                            <a:pt x="7" y="7"/>
                          </a:lnTo>
                          <a:lnTo>
                            <a:pt x="8" y="0"/>
                          </a:lnTo>
                          <a:cubicBezTo>
                            <a:pt x="7" y="1"/>
                            <a:pt x="6" y="2"/>
                            <a:pt x="6" y="3"/>
                          </a:cubicBezTo>
                          <a:cubicBezTo>
                            <a:pt x="3" y="6"/>
                            <a:pt x="0" y="9"/>
                            <a:pt x="0" y="14"/>
                          </a:cubicBezTo>
                          <a:cubicBezTo>
                            <a:pt x="0" y="20"/>
                            <a:pt x="3" y="24"/>
                            <a:pt x="6" y="28"/>
                          </a:cubicBezTo>
                          <a:cubicBezTo>
                            <a:pt x="9" y="32"/>
                            <a:pt x="13" y="36"/>
                            <a:pt x="13" y="42"/>
                          </a:cubicBezTo>
                          <a:cubicBezTo>
                            <a:pt x="13" y="45"/>
                            <a:pt x="12" y="48"/>
                            <a:pt x="11" y="49"/>
                          </a:cubicBezTo>
                          <a:lnTo>
                            <a:pt x="11" y="57"/>
                          </a:lnTo>
                          <a:cubicBezTo>
                            <a:pt x="11" y="61"/>
                            <a:pt x="14" y="63"/>
                            <a:pt x="16" y="63"/>
                          </a:cubicBezTo>
                          <a:lnTo>
                            <a:pt x="17" y="64"/>
                          </a:lnTo>
                          <a:lnTo>
                            <a:pt x="17" y="64"/>
                          </a:lnTo>
                          <a:cubicBezTo>
                            <a:pt x="19" y="69"/>
                            <a:pt x="21" y="72"/>
                            <a:pt x="24" y="74"/>
                          </a:cubicBezTo>
                          <a:cubicBezTo>
                            <a:pt x="27" y="69"/>
                            <a:pt x="34" y="67"/>
                            <a:pt x="41" y="66"/>
                          </a:cubicBezTo>
                          <a:cubicBezTo>
                            <a:pt x="50" y="64"/>
                            <a:pt x="60" y="62"/>
                            <a:pt x="61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1125">
                      <a:extLst>
                        <a:ext uri="{FF2B5EF4-FFF2-40B4-BE49-F238E27FC236}">
                          <a16:creationId xmlns:a16="http://schemas.microsoft.com/office/drawing/2014/main" id="{982BBBFF-219B-ED80-6933-2AB52ED789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9219" y="4559195"/>
                      <a:ext cx="30071" cy="37589"/>
                    </a:xfrm>
                    <a:custGeom>
                      <a:avLst/>
                      <a:gdLst>
                        <a:gd name="T0" fmla="*/ 65 w 71"/>
                        <a:gd name="T1" fmla="*/ 60 h 88"/>
                        <a:gd name="T2" fmla="*/ 59 w 71"/>
                        <a:gd name="T3" fmla="*/ 44 h 88"/>
                        <a:gd name="T4" fmla="*/ 65 w 71"/>
                        <a:gd name="T5" fmla="*/ 31 h 88"/>
                        <a:gd name="T6" fmla="*/ 70 w 71"/>
                        <a:gd name="T7" fmla="*/ 25 h 88"/>
                        <a:gd name="T8" fmla="*/ 70 w 71"/>
                        <a:gd name="T9" fmla="*/ 23 h 88"/>
                        <a:gd name="T10" fmla="*/ 70 w 71"/>
                        <a:gd name="T11" fmla="*/ 22 h 88"/>
                        <a:gd name="T12" fmla="*/ 59 w 71"/>
                        <a:gd name="T13" fmla="*/ 13 h 88"/>
                        <a:gd name="T14" fmla="*/ 55 w 71"/>
                        <a:gd name="T15" fmla="*/ 15 h 88"/>
                        <a:gd name="T16" fmla="*/ 51 w 71"/>
                        <a:gd name="T17" fmla="*/ 16 h 88"/>
                        <a:gd name="T18" fmla="*/ 47 w 71"/>
                        <a:gd name="T19" fmla="*/ 13 h 88"/>
                        <a:gd name="T20" fmla="*/ 45 w 71"/>
                        <a:gd name="T21" fmla="*/ 11 h 88"/>
                        <a:gd name="T22" fmla="*/ 38 w 71"/>
                        <a:gd name="T23" fmla="*/ 9 h 88"/>
                        <a:gd name="T24" fmla="*/ 30 w 71"/>
                        <a:gd name="T25" fmla="*/ 0 h 88"/>
                        <a:gd name="T26" fmla="*/ 28 w 71"/>
                        <a:gd name="T27" fmla="*/ 2 h 88"/>
                        <a:gd name="T28" fmla="*/ 24 w 71"/>
                        <a:gd name="T29" fmla="*/ 4 h 88"/>
                        <a:gd name="T30" fmla="*/ 17 w 71"/>
                        <a:gd name="T31" fmla="*/ 4 h 88"/>
                        <a:gd name="T32" fmla="*/ 13 w 71"/>
                        <a:gd name="T33" fmla="*/ 3 h 88"/>
                        <a:gd name="T34" fmla="*/ 7 w 71"/>
                        <a:gd name="T35" fmla="*/ 13 h 88"/>
                        <a:gd name="T36" fmla="*/ 0 w 71"/>
                        <a:gd name="T37" fmla="*/ 22 h 88"/>
                        <a:gd name="T38" fmla="*/ 9 w 71"/>
                        <a:gd name="T39" fmla="*/ 31 h 88"/>
                        <a:gd name="T40" fmla="*/ 10 w 71"/>
                        <a:gd name="T41" fmla="*/ 33 h 88"/>
                        <a:gd name="T42" fmla="*/ 14 w 71"/>
                        <a:gd name="T43" fmla="*/ 36 h 88"/>
                        <a:gd name="T44" fmla="*/ 22 w 71"/>
                        <a:gd name="T45" fmla="*/ 48 h 88"/>
                        <a:gd name="T46" fmla="*/ 21 w 71"/>
                        <a:gd name="T47" fmla="*/ 53 h 88"/>
                        <a:gd name="T48" fmla="*/ 19 w 71"/>
                        <a:gd name="T49" fmla="*/ 58 h 88"/>
                        <a:gd name="T50" fmla="*/ 24 w 71"/>
                        <a:gd name="T51" fmla="*/ 67 h 88"/>
                        <a:gd name="T52" fmla="*/ 29 w 71"/>
                        <a:gd name="T53" fmla="*/ 78 h 88"/>
                        <a:gd name="T54" fmla="*/ 27 w 71"/>
                        <a:gd name="T55" fmla="*/ 82 h 88"/>
                        <a:gd name="T56" fmla="*/ 25 w 71"/>
                        <a:gd name="T57" fmla="*/ 86 h 88"/>
                        <a:gd name="T58" fmla="*/ 27 w 71"/>
                        <a:gd name="T59" fmla="*/ 88 h 88"/>
                        <a:gd name="T60" fmla="*/ 29 w 71"/>
                        <a:gd name="T61" fmla="*/ 86 h 88"/>
                        <a:gd name="T62" fmla="*/ 32 w 71"/>
                        <a:gd name="T63" fmla="*/ 84 h 88"/>
                        <a:gd name="T64" fmla="*/ 39 w 71"/>
                        <a:gd name="T65" fmla="*/ 84 h 88"/>
                        <a:gd name="T66" fmla="*/ 43 w 71"/>
                        <a:gd name="T67" fmla="*/ 83 h 88"/>
                        <a:gd name="T68" fmla="*/ 50 w 71"/>
                        <a:gd name="T69" fmla="*/ 82 h 88"/>
                        <a:gd name="T70" fmla="*/ 55 w 71"/>
                        <a:gd name="T71" fmla="*/ 83 h 88"/>
                        <a:gd name="T72" fmla="*/ 61 w 71"/>
                        <a:gd name="T73" fmla="*/ 84 h 88"/>
                        <a:gd name="T74" fmla="*/ 71 w 71"/>
                        <a:gd name="T75" fmla="*/ 72 h 88"/>
                        <a:gd name="T76" fmla="*/ 65 w 71"/>
                        <a:gd name="T77" fmla="*/ 60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71" h="88">
                          <a:moveTo>
                            <a:pt x="65" y="60"/>
                          </a:moveTo>
                          <a:cubicBezTo>
                            <a:pt x="62" y="55"/>
                            <a:pt x="59" y="51"/>
                            <a:pt x="59" y="44"/>
                          </a:cubicBezTo>
                          <a:cubicBezTo>
                            <a:pt x="59" y="38"/>
                            <a:pt x="62" y="35"/>
                            <a:pt x="65" y="31"/>
                          </a:cubicBezTo>
                          <a:cubicBezTo>
                            <a:pt x="67" y="29"/>
                            <a:pt x="69" y="27"/>
                            <a:pt x="70" y="25"/>
                          </a:cubicBezTo>
                          <a:lnTo>
                            <a:pt x="70" y="23"/>
                          </a:lnTo>
                          <a:lnTo>
                            <a:pt x="70" y="22"/>
                          </a:lnTo>
                          <a:cubicBezTo>
                            <a:pt x="68" y="17"/>
                            <a:pt x="66" y="13"/>
                            <a:pt x="59" y="13"/>
                          </a:cubicBezTo>
                          <a:cubicBezTo>
                            <a:pt x="58" y="13"/>
                            <a:pt x="56" y="14"/>
                            <a:pt x="55" y="15"/>
                          </a:cubicBezTo>
                          <a:cubicBezTo>
                            <a:pt x="54" y="15"/>
                            <a:pt x="53" y="16"/>
                            <a:pt x="51" y="16"/>
                          </a:cubicBezTo>
                          <a:cubicBezTo>
                            <a:pt x="49" y="16"/>
                            <a:pt x="48" y="15"/>
                            <a:pt x="47" y="13"/>
                          </a:cubicBezTo>
                          <a:cubicBezTo>
                            <a:pt x="46" y="12"/>
                            <a:pt x="46" y="12"/>
                            <a:pt x="45" y="11"/>
                          </a:cubicBezTo>
                          <a:cubicBezTo>
                            <a:pt x="42" y="10"/>
                            <a:pt x="40" y="10"/>
                            <a:pt x="38" y="9"/>
                          </a:cubicBezTo>
                          <a:cubicBezTo>
                            <a:pt x="34" y="9"/>
                            <a:pt x="32" y="8"/>
                            <a:pt x="30" y="0"/>
                          </a:cubicBezTo>
                          <a:cubicBezTo>
                            <a:pt x="29" y="1"/>
                            <a:pt x="29" y="1"/>
                            <a:pt x="28" y="2"/>
                          </a:cubicBezTo>
                          <a:cubicBezTo>
                            <a:pt x="27" y="3"/>
                            <a:pt x="26" y="4"/>
                            <a:pt x="24" y="4"/>
                          </a:cubicBezTo>
                          <a:lnTo>
                            <a:pt x="17" y="4"/>
                          </a:lnTo>
                          <a:cubicBezTo>
                            <a:pt x="16" y="4"/>
                            <a:pt x="14" y="4"/>
                            <a:pt x="13" y="3"/>
                          </a:cubicBezTo>
                          <a:cubicBezTo>
                            <a:pt x="11" y="7"/>
                            <a:pt x="9" y="10"/>
                            <a:pt x="7" y="13"/>
                          </a:cubicBezTo>
                          <a:cubicBezTo>
                            <a:pt x="5" y="16"/>
                            <a:pt x="3" y="20"/>
                            <a:pt x="0" y="22"/>
                          </a:cubicBezTo>
                          <a:cubicBezTo>
                            <a:pt x="6" y="24"/>
                            <a:pt x="7" y="27"/>
                            <a:pt x="9" y="31"/>
                          </a:cubicBezTo>
                          <a:cubicBezTo>
                            <a:pt x="10" y="31"/>
                            <a:pt x="10" y="32"/>
                            <a:pt x="10" y="33"/>
                          </a:cubicBezTo>
                          <a:cubicBezTo>
                            <a:pt x="11" y="34"/>
                            <a:pt x="13" y="35"/>
                            <a:pt x="14" y="36"/>
                          </a:cubicBezTo>
                          <a:cubicBezTo>
                            <a:pt x="18" y="37"/>
                            <a:pt x="22" y="40"/>
                            <a:pt x="22" y="48"/>
                          </a:cubicBezTo>
                          <a:cubicBezTo>
                            <a:pt x="22" y="50"/>
                            <a:pt x="22" y="51"/>
                            <a:pt x="21" y="53"/>
                          </a:cubicBezTo>
                          <a:cubicBezTo>
                            <a:pt x="20" y="54"/>
                            <a:pt x="19" y="56"/>
                            <a:pt x="19" y="58"/>
                          </a:cubicBezTo>
                          <a:cubicBezTo>
                            <a:pt x="19" y="63"/>
                            <a:pt x="21" y="65"/>
                            <a:pt x="24" y="67"/>
                          </a:cubicBezTo>
                          <a:cubicBezTo>
                            <a:pt x="27" y="69"/>
                            <a:pt x="29" y="72"/>
                            <a:pt x="29" y="78"/>
                          </a:cubicBezTo>
                          <a:cubicBezTo>
                            <a:pt x="29" y="80"/>
                            <a:pt x="28" y="81"/>
                            <a:pt x="27" y="82"/>
                          </a:cubicBezTo>
                          <a:cubicBezTo>
                            <a:pt x="26" y="83"/>
                            <a:pt x="25" y="84"/>
                            <a:pt x="25" y="86"/>
                          </a:cubicBezTo>
                          <a:cubicBezTo>
                            <a:pt x="25" y="87"/>
                            <a:pt x="25" y="88"/>
                            <a:pt x="27" y="88"/>
                          </a:cubicBezTo>
                          <a:cubicBezTo>
                            <a:pt x="27" y="88"/>
                            <a:pt x="28" y="87"/>
                            <a:pt x="29" y="86"/>
                          </a:cubicBezTo>
                          <a:cubicBezTo>
                            <a:pt x="29" y="85"/>
                            <a:pt x="30" y="84"/>
                            <a:pt x="32" y="84"/>
                          </a:cubicBezTo>
                          <a:lnTo>
                            <a:pt x="39" y="84"/>
                          </a:lnTo>
                          <a:cubicBezTo>
                            <a:pt x="41" y="84"/>
                            <a:pt x="42" y="84"/>
                            <a:pt x="43" y="83"/>
                          </a:cubicBezTo>
                          <a:cubicBezTo>
                            <a:pt x="45" y="82"/>
                            <a:pt x="48" y="82"/>
                            <a:pt x="50" y="82"/>
                          </a:cubicBezTo>
                          <a:cubicBezTo>
                            <a:pt x="52" y="82"/>
                            <a:pt x="54" y="82"/>
                            <a:pt x="55" y="83"/>
                          </a:cubicBezTo>
                          <a:cubicBezTo>
                            <a:pt x="57" y="83"/>
                            <a:pt x="58" y="84"/>
                            <a:pt x="61" y="84"/>
                          </a:cubicBezTo>
                          <a:cubicBezTo>
                            <a:pt x="68" y="84"/>
                            <a:pt x="71" y="80"/>
                            <a:pt x="71" y="72"/>
                          </a:cubicBezTo>
                          <a:cubicBezTo>
                            <a:pt x="71" y="67"/>
                            <a:pt x="68" y="64"/>
                            <a:pt x="65" y="6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7" name="Freeform 1126">
                      <a:extLst>
                        <a:ext uri="{FF2B5EF4-FFF2-40B4-BE49-F238E27FC236}">
                          <a16:creationId xmlns:a16="http://schemas.microsoft.com/office/drawing/2014/main" id="{ACC43949-BCB1-9A94-20CC-B43A077CB6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6808" y="4572352"/>
                      <a:ext cx="30071" cy="20675"/>
                    </a:xfrm>
                    <a:custGeom>
                      <a:avLst/>
                      <a:gdLst>
                        <a:gd name="T0" fmla="*/ 6 w 71"/>
                        <a:gd name="T1" fmla="*/ 20 h 48"/>
                        <a:gd name="T2" fmla="*/ 10 w 71"/>
                        <a:gd name="T3" fmla="*/ 21 h 48"/>
                        <a:gd name="T4" fmla="*/ 14 w 71"/>
                        <a:gd name="T5" fmla="*/ 27 h 48"/>
                        <a:gd name="T6" fmla="*/ 15 w 71"/>
                        <a:gd name="T7" fmla="*/ 31 h 48"/>
                        <a:gd name="T8" fmla="*/ 19 w 71"/>
                        <a:gd name="T9" fmla="*/ 35 h 48"/>
                        <a:gd name="T10" fmla="*/ 25 w 71"/>
                        <a:gd name="T11" fmla="*/ 44 h 48"/>
                        <a:gd name="T12" fmla="*/ 33 w 71"/>
                        <a:gd name="T13" fmla="*/ 46 h 48"/>
                        <a:gd name="T14" fmla="*/ 35 w 71"/>
                        <a:gd name="T15" fmla="*/ 48 h 48"/>
                        <a:gd name="T16" fmla="*/ 39 w 71"/>
                        <a:gd name="T17" fmla="*/ 44 h 48"/>
                        <a:gd name="T18" fmla="*/ 44 w 71"/>
                        <a:gd name="T19" fmla="*/ 41 h 48"/>
                        <a:gd name="T20" fmla="*/ 49 w 71"/>
                        <a:gd name="T21" fmla="*/ 45 h 48"/>
                        <a:gd name="T22" fmla="*/ 51 w 71"/>
                        <a:gd name="T23" fmla="*/ 47 h 48"/>
                        <a:gd name="T24" fmla="*/ 59 w 71"/>
                        <a:gd name="T25" fmla="*/ 38 h 48"/>
                        <a:gd name="T26" fmla="*/ 59 w 71"/>
                        <a:gd name="T27" fmla="*/ 37 h 48"/>
                        <a:gd name="T28" fmla="*/ 69 w 71"/>
                        <a:gd name="T29" fmla="*/ 37 h 48"/>
                        <a:gd name="T30" fmla="*/ 71 w 71"/>
                        <a:gd name="T31" fmla="*/ 37 h 48"/>
                        <a:gd name="T32" fmla="*/ 64 w 71"/>
                        <a:gd name="T33" fmla="*/ 32 h 48"/>
                        <a:gd name="T34" fmla="*/ 56 w 71"/>
                        <a:gd name="T35" fmla="*/ 27 h 48"/>
                        <a:gd name="T36" fmla="*/ 55 w 71"/>
                        <a:gd name="T37" fmla="*/ 27 h 48"/>
                        <a:gd name="T38" fmla="*/ 55 w 71"/>
                        <a:gd name="T39" fmla="*/ 19 h 48"/>
                        <a:gd name="T40" fmla="*/ 57 w 71"/>
                        <a:gd name="T41" fmla="*/ 21 h 48"/>
                        <a:gd name="T42" fmla="*/ 58 w 71"/>
                        <a:gd name="T43" fmla="*/ 22 h 48"/>
                        <a:gd name="T44" fmla="*/ 59 w 71"/>
                        <a:gd name="T45" fmla="*/ 22 h 48"/>
                        <a:gd name="T46" fmla="*/ 54 w 71"/>
                        <a:gd name="T47" fmla="*/ 18 h 48"/>
                        <a:gd name="T48" fmla="*/ 48 w 71"/>
                        <a:gd name="T49" fmla="*/ 14 h 48"/>
                        <a:gd name="T50" fmla="*/ 46 w 71"/>
                        <a:gd name="T51" fmla="*/ 9 h 48"/>
                        <a:gd name="T52" fmla="*/ 45 w 71"/>
                        <a:gd name="T53" fmla="*/ 5 h 48"/>
                        <a:gd name="T54" fmla="*/ 45 w 71"/>
                        <a:gd name="T55" fmla="*/ 6 h 48"/>
                        <a:gd name="T56" fmla="*/ 37 w 71"/>
                        <a:gd name="T57" fmla="*/ 11 h 48"/>
                        <a:gd name="T58" fmla="*/ 21 w 71"/>
                        <a:gd name="T59" fmla="*/ 3 h 48"/>
                        <a:gd name="T60" fmla="*/ 13 w 71"/>
                        <a:gd name="T61" fmla="*/ 1 h 48"/>
                        <a:gd name="T62" fmla="*/ 4 w 71"/>
                        <a:gd name="T63" fmla="*/ 0 h 48"/>
                        <a:gd name="T64" fmla="*/ 0 w 71"/>
                        <a:gd name="T65" fmla="*/ 3 h 48"/>
                        <a:gd name="T66" fmla="*/ 1 w 71"/>
                        <a:gd name="T67" fmla="*/ 4 h 48"/>
                        <a:gd name="T68" fmla="*/ 3 w 71"/>
                        <a:gd name="T69" fmla="*/ 9 h 48"/>
                        <a:gd name="T70" fmla="*/ 1 w 71"/>
                        <a:gd name="T71" fmla="*/ 14 h 48"/>
                        <a:gd name="T72" fmla="*/ 0 w 71"/>
                        <a:gd name="T73" fmla="*/ 16 h 48"/>
                        <a:gd name="T74" fmla="*/ 6 w 71"/>
                        <a:gd name="T75" fmla="*/ 20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71" h="48">
                          <a:moveTo>
                            <a:pt x="6" y="20"/>
                          </a:moveTo>
                          <a:cubicBezTo>
                            <a:pt x="7" y="20"/>
                            <a:pt x="9" y="20"/>
                            <a:pt x="10" y="21"/>
                          </a:cubicBezTo>
                          <a:cubicBezTo>
                            <a:pt x="14" y="22"/>
                            <a:pt x="14" y="25"/>
                            <a:pt x="14" y="27"/>
                          </a:cubicBezTo>
                          <a:cubicBezTo>
                            <a:pt x="14" y="28"/>
                            <a:pt x="14" y="30"/>
                            <a:pt x="15" y="31"/>
                          </a:cubicBezTo>
                          <a:cubicBezTo>
                            <a:pt x="16" y="33"/>
                            <a:pt x="18" y="34"/>
                            <a:pt x="19" y="35"/>
                          </a:cubicBezTo>
                          <a:cubicBezTo>
                            <a:pt x="22" y="36"/>
                            <a:pt x="25" y="38"/>
                            <a:pt x="25" y="44"/>
                          </a:cubicBezTo>
                          <a:cubicBezTo>
                            <a:pt x="28" y="44"/>
                            <a:pt x="31" y="45"/>
                            <a:pt x="33" y="46"/>
                          </a:cubicBezTo>
                          <a:cubicBezTo>
                            <a:pt x="33" y="47"/>
                            <a:pt x="34" y="47"/>
                            <a:pt x="35" y="48"/>
                          </a:cubicBezTo>
                          <a:cubicBezTo>
                            <a:pt x="37" y="47"/>
                            <a:pt x="38" y="46"/>
                            <a:pt x="39" y="44"/>
                          </a:cubicBezTo>
                          <a:cubicBezTo>
                            <a:pt x="41" y="43"/>
                            <a:pt x="42" y="41"/>
                            <a:pt x="44" y="41"/>
                          </a:cubicBezTo>
                          <a:cubicBezTo>
                            <a:pt x="46" y="41"/>
                            <a:pt x="47" y="43"/>
                            <a:pt x="49" y="45"/>
                          </a:cubicBezTo>
                          <a:cubicBezTo>
                            <a:pt x="50" y="46"/>
                            <a:pt x="50" y="47"/>
                            <a:pt x="51" y="47"/>
                          </a:cubicBezTo>
                          <a:cubicBezTo>
                            <a:pt x="57" y="47"/>
                            <a:pt x="59" y="44"/>
                            <a:pt x="59" y="38"/>
                          </a:cubicBezTo>
                          <a:lnTo>
                            <a:pt x="59" y="37"/>
                          </a:lnTo>
                          <a:lnTo>
                            <a:pt x="69" y="37"/>
                          </a:lnTo>
                          <a:cubicBezTo>
                            <a:pt x="70" y="37"/>
                            <a:pt x="70" y="37"/>
                            <a:pt x="71" y="37"/>
                          </a:cubicBezTo>
                          <a:cubicBezTo>
                            <a:pt x="69" y="33"/>
                            <a:pt x="67" y="32"/>
                            <a:pt x="64" y="32"/>
                          </a:cubicBezTo>
                          <a:cubicBezTo>
                            <a:pt x="61" y="31"/>
                            <a:pt x="58" y="31"/>
                            <a:pt x="56" y="27"/>
                          </a:cubicBezTo>
                          <a:lnTo>
                            <a:pt x="55" y="27"/>
                          </a:lnTo>
                          <a:lnTo>
                            <a:pt x="55" y="19"/>
                          </a:lnTo>
                          <a:lnTo>
                            <a:pt x="57" y="21"/>
                          </a:lnTo>
                          <a:cubicBezTo>
                            <a:pt x="58" y="21"/>
                            <a:pt x="58" y="22"/>
                            <a:pt x="58" y="22"/>
                          </a:cubicBezTo>
                          <a:cubicBezTo>
                            <a:pt x="58" y="22"/>
                            <a:pt x="59" y="22"/>
                            <a:pt x="59" y="22"/>
                          </a:cubicBezTo>
                          <a:cubicBezTo>
                            <a:pt x="58" y="20"/>
                            <a:pt x="56" y="19"/>
                            <a:pt x="54" y="18"/>
                          </a:cubicBezTo>
                          <a:cubicBezTo>
                            <a:pt x="52" y="17"/>
                            <a:pt x="49" y="16"/>
                            <a:pt x="48" y="14"/>
                          </a:cubicBezTo>
                          <a:cubicBezTo>
                            <a:pt x="47" y="13"/>
                            <a:pt x="46" y="11"/>
                            <a:pt x="46" y="9"/>
                          </a:cubicBezTo>
                          <a:cubicBezTo>
                            <a:pt x="46" y="7"/>
                            <a:pt x="46" y="6"/>
                            <a:pt x="45" y="5"/>
                          </a:cubicBezTo>
                          <a:cubicBezTo>
                            <a:pt x="45" y="6"/>
                            <a:pt x="45" y="6"/>
                            <a:pt x="45" y="6"/>
                          </a:cubicBezTo>
                          <a:cubicBezTo>
                            <a:pt x="43" y="8"/>
                            <a:pt x="42" y="11"/>
                            <a:pt x="37" y="11"/>
                          </a:cubicBezTo>
                          <a:cubicBezTo>
                            <a:pt x="33" y="11"/>
                            <a:pt x="23" y="7"/>
                            <a:pt x="21" y="3"/>
                          </a:cubicBezTo>
                          <a:cubicBezTo>
                            <a:pt x="18" y="3"/>
                            <a:pt x="15" y="2"/>
                            <a:pt x="13" y="1"/>
                          </a:cubicBezTo>
                          <a:cubicBezTo>
                            <a:pt x="10" y="1"/>
                            <a:pt x="7" y="0"/>
                            <a:pt x="4" y="0"/>
                          </a:cubicBezTo>
                          <a:cubicBezTo>
                            <a:pt x="2" y="0"/>
                            <a:pt x="1" y="1"/>
                            <a:pt x="0" y="3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ubicBezTo>
                            <a:pt x="2" y="5"/>
                            <a:pt x="3" y="7"/>
                            <a:pt x="3" y="9"/>
                          </a:cubicBezTo>
                          <a:cubicBezTo>
                            <a:pt x="3" y="12"/>
                            <a:pt x="2" y="13"/>
                            <a:pt x="1" y="14"/>
                          </a:cubicBezTo>
                          <a:cubicBezTo>
                            <a:pt x="1" y="15"/>
                            <a:pt x="0" y="15"/>
                            <a:pt x="0" y="16"/>
                          </a:cubicBezTo>
                          <a:cubicBezTo>
                            <a:pt x="0" y="19"/>
                            <a:pt x="2" y="20"/>
                            <a:pt x="6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8" name="Freeform 1127">
                      <a:extLst>
                        <a:ext uri="{FF2B5EF4-FFF2-40B4-BE49-F238E27FC236}">
                          <a16:creationId xmlns:a16="http://schemas.microsoft.com/office/drawing/2014/main" id="{97BC8432-4156-1187-1FF4-E8B5FE64D1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8616" y="4640012"/>
                      <a:ext cx="60143" cy="56384"/>
                    </a:xfrm>
                    <a:custGeom>
                      <a:avLst/>
                      <a:gdLst>
                        <a:gd name="T0" fmla="*/ 61 w 139"/>
                        <a:gd name="T1" fmla="*/ 117 h 131"/>
                        <a:gd name="T2" fmla="*/ 62 w 139"/>
                        <a:gd name="T3" fmla="*/ 129 h 131"/>
                        <a:gd name="T4" fmla="*/ 62 w 139"/>
                        <a:gd name="T5" fmla="*/ 129 h 131"/>
                        <a:gd name="T6" fmla="*/ 70 w 139"/>
                        <a:gd name="T7" fmla="*/ 131 h 131"/>
                        <a:gd name="T8" fmla="*/ 77 w 139"/>
                        <a:gd name="T9" fmla="*/ 124 h 131"/>
                        <a:gd name="T10" fmla="*/ 89 w 139"/>
                        <a:gd name="T11" fmla="*/ 113 h 131"/>
                        <a:gd name="T12" fmla="*/ 97 w 139"/>
                        <a:gd name="T13" fmla="*/ 111 h 131"/>
                        <a:gd name="T14" fmla="*/ 104 w 139"/>
                        <a:gd name="T15" fmla="*/ 109 h 131"/>
                        <a:gd name="T16" fmla="*/ 108 w 139"/>
                        <a:gd name="T17" fmla="*/ 110 h 131"/>
                        <a:gd name="T18" fmla="*/ 112 w 139"/>
                        <a:gd name="T19" fmla="*/ 112 h 131"/>
                        <a:gd name="T20" fmla="*/ 122 w 139"/>
                        <a:gd name="T21" fmla="*/ 110 h 131"/>
                        <a:gd name="T22" fmla="*/ 133 w 139"/>
                        <a:gd name="T23" fmla="*/ 108 h 131"/>
                        <a:gd name="T24" fmla="*/ 134 w 139"/>
                        <a:gd name="T25" fmla="*/ 107 h 131"/>
                        <a:gd name="T26" fmla="*/ 136 w 139"/>
                        <a:gd name="T27" fmla="*/ 107 h 131"/>
                        <a:gd name="T28" fmla="*/ 139 w 139"/>
                        <a:gd name="T29" fmla="*/ 103 h 131"/>
                        <a:gd name="T30" fmla="*/ 132 w 139"/>
                        <a:gd name="T31" fmla="*/ 87 h 131"/>
                        <a:gd name="T32" fmla="*/ 126 w 139"/>
                        <a:gd name="T33" fmla="*/ 73 h 131"/>
                        <a:gd name="T34" fmla="*/ 122 w 139"/>
                        <a:gd name="T35" fmla="*/ 70 h 131"/>
                        <a:gd name="T36" fmla="*/ 113 w 139"/>
                        <a:gd name="T37" fmla="*/ 56 h 131"/>
                        <a:gd name="T38" fmla="*/ 116 w 139"/>
                        <a:gd name="T39" fmla="*/ 51 h 131"/>
                        <a:gd name="T40" fmla="*/ 117 w 139"/>
                        <a:gd name="T41" fmla="*/ 51 h 131"/>
                        <a:gd name="T42" fmla="*/ 87 w 139"/>
                        <a:gd name="T43" fmla="*/ 39 h 131"/>
                        <a:gd name="T44" fmla="*/ 87 w 139"/>
                        <a:gd name="T45" fmla="*/ 38 h 131"/>
                        <a:gd name="T46" fmla="*/ 71 w 139"/>
                        <a:gd name="T47" fmla="*/ 31 h 131"/>
                        <a:gd name="T48" fmla="*/ 54 w 139"/>
                        <a:gd name="T49" fmla="*/ 20 h 131"/>
                        <a:gd name="T50" fmla="*/ 46 w 139"/>
                        <a:gd name="T51" fmla="*/ 15 h 131"/>
                        <a:gd name="T52" fmla="*/ 37 w 139"/>
                        <a:gd name="T53" fmla="*/ 12 h 131"/>
                        <a:gd name="T54" fmla="*/ 24 w 139"/>
                        <a:gd name="T55" fmla="*/ 0 h 131"/>
                        <a:gd name="T56" fmla="*/ 20 w 139"/>
                        <a:gd name="T57" fmla="*/ 1 h 131"/>
                        <a:gd name="T58" fmla="*/ 17 w 139"/>
                        <a:gd name="T59" fmla="*/ 2 h 131"/>
                        <a:gd name="T60" fmla="*/ 2 w 139"/>
                        <a:gd name="T61" fmla="*/ 12 h 131"/>
                        <a:gd name="T62" fmla="*/ 2 w 139"/>
                        <a:gd name="T63" fmla="*/ 18 h 131"/>
                        <a:gd name="T64" fmla="*/ 1 w 139"/>
                        <a:gd name="T65" fmla="*/ 22 h 131"/>
                        <a:gd name="T66" fmla="*/ 0 w 139"/>
                        <a:gd name="T67" fmla="*/ 29 h 131"/>
                        <a:gd name="T68" fmla="*/ 7 w 139"/>
                        <a:gd name="T69" fmla="*/ 36 h 131"/>
                        <a:gd name="T70" fmla="*/ 15 w 139"/>
                        <a:gd name="T71" fmla="*/ 41 h 131"/>
                        <a:gd name="T72" fmla="*/ 23 w 139"/>
                        <a:gd name="T73" fmla="*/ 47 h 131"/>
                        <a:gd name="T74" fmla="*/ 34 w 139"/>
                        <a:gd name="T75" fmla="*/ 62 h 131"/>
                        <a:gd name="T76" fmla="*/ 30 w 139"/>
                        <a:gd name="T77" fmla="*/ 68 h 131"/>
                        <a:gd name="T78" fmla="*/ 28 w 139"/>
                        <a:gd name="T79" fmla="*/ 72 h 131"/>
                        <a:gd name="T80" fmla="*/ 32 w 139"/>
                        <a:gd name="T81" fmla="*/ 75 h 131"/>
                        <a:gd name="T82" fmla="*/ 37 w 139"/>
                        <a:gd name="T83" fmla="*/ 75 h 131"/>
                        <a:gd name="T84" fmla="*/ 40 w 139"/>
                        <a:gd name="T85" fmla="*/ 81 h 131"/>
                        <a:gd name="T86" fmla="*/ 44 w 139"/>
                        <a:gd name="T87" fmla="*/ 87 h 131"/>
                        <a:gd name="T88" fmla="*/ 49 w 139"/>
                        <a:gd name="T89" fmla="*/ 87 h 131"/>
                        <a:gd name="T90" fmla="*/ 49 w 139"/>
                        <a:gd name="T91" fmla="*/ 88 h 131"/>
                        <a:gd name="T92" fmla="*/ 60 w 139"/>
                        <a:gd name="T93" fmla="*/ 106 h 131"/>
                        <a:gd name="T94" fmla="*/ 60 w 139"/>
                        <a:gd name="T95" fmla="*/ 106 h 131"/>
                        <a:gd name="T96" fmla="*/ 61 w 139"/>
                        <a:gd name="T97" fmla="*/ 106 h 131"/>
                        <a:gd name="T98" fmla="*/ 62 w 139"/>
                        <a:gd name="T99" fmla="*/ 107 h 131"/>
                        <a:gd name="T100" fmla="*/ 62 w 139"/>
                        <a:gd name="T101" fmla="*/ 108 h 131"/>
                        <a:gd name="T102" fmla="*/ 61 w 139"/>
                        <a:gd name="T103" fmla="*/ 117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39" h="131">
                          <a:moveTo>
                            <a:pt x="61" y="117"/>
                          </a:moveTo>
                          <a:cubicBezTo>
                            <a:pt x="62" y="120"/>
                            <a:pt x="62" y="124"/>
                            <a:pt x="62" y="129"/>
                          </a:cubicBezTo>
                          <a:lnTo>
                            <a:pt x="62" y="129"/>
                          </a:lnTo>
                          <a:cubicBezTo>
                            <a:pt x="64" y="130"/>
                            <a:pt x="67" y="131"/>
                            <a:pt x="70" y="131"/>
                          </a:cubicBezTo>
                          <a:cubicBezTo>
                            <a:pt x="74" y="131"/>
                            <a:pt x="76" y="128"/>
                            <a:pt x="77" y="124"/>
                          </a:cubicBezTo>
                          <a:cubicBezTo>
                            <a:pt x="79" y="119"/>
                            <a:pt x="81" y="113"/>
                            <a:pt x="89" y="113"/>
                          </a:cubicBezTo>
                          <a:cubicBezTo>
                            <a:pt x="92" y="113"/>
                            <a:pt x="95" y="112"/>
                            <a:pt x="97" y="111"/>
                          </a:cubicBezTo>
                          <a:cubicBezTo>
                            <a:pt x="99" y="110"/>
                            <a:pt x="101" y="109"/>
                            <a:pt x="104" y="109"/>
                          </a:cubicBezTo>
                          <a:cubicBezTo>
                            <a:pt x="106" y="109"/>
                            <a:pt x="107" y="110"/>
                            <a:pt x="108" y="110"/>
                          </a:cubicBezTo>
                          <a:cubicBezTo>
                            <a:pt x="109" y="111"/>
                            <a:pt x="111" y="112"/>
                            <a:pt x="112" y="112"/>
                          </a:cubicBezTo>
                          <a:cubicBezTo>
                            <a:pt x="116" y="112"/>
                            <a:pt x="119" y="111"/>
                            <a:pt x="122" y="110"/>
                          </a:cubicBezTo>
                          <a:cubicBezTo>
                            <a:pt x="125" y="109"/>
                            <a:pt x="128" y="108"/>
                            <a:pt x="133" y="108"/>
                          </a:cubicBezTo>
                          <a:cubicBezTo>
                            <a:pt x="133" y="108"/>
                            <a:pt x="134" y="108"/>
                            <a:pt x="134" y="107"/>
                          </a:cubicBezTo>
                          <a:cubicBezTo>
                            <a:pt x="135" y="107"/>
                            <a:pt x="135" y="107"/>
                            <a:pt x="136" y="107"/>
                          </a:cubicBezTo>
                          <a:cubicBezTo>
                            <a:pt x="136" y="105"/>
                            <a:pt x="137" y="104"/>
                            <a:pt x="139" y="103"/>
                          </a:cubicBezTo>
                          <a:cubicBezTo>
                            <a:pt x="136" y="99"/>
                            <a:pt x="134" y="93"/>
                            <a:pt x="132" y="87"/>
                          </a:cubicBezTo>
                          <a:cubicBezTo>
                            <a:pt x="130" y="82"/>
                            <a:pt x="129" y="77"/>
                            <a:pt x="126" y="73"/>
                          </a:cubicBezTo>
                          <a:cubicBezTo>
                            <a:pt x="125" y="72"/>
                            <a:pt x="124" y="71"/>
                            <a:pt x="122" y="70"/>
                          </a:cubicBezTo>
                          <a:cubicBezTo>
                            <a:pt x="118" y="67"/>
                            <a:pt x="113" y="62"/>
                            <a:pt x="113" y="56"/>
                          </a:cubicBezTo>
                          <a:cubicBezTo>
                            <a:pt x="113" y="53"/>
                            <a:pt x="115" y="52"/>
                            <a:pt x="116" y="51"/>
                          </a:cubicBezTo>
                          <a:cubicBezTo>
                            <a:pt x="117" y="51"/>
                            <a:pt x="117" y="51"/>
                            <a:pt x="117" y="51"/>
                          </a:cubicBezTo>
                          <a:cubicBezTo>
                            <a:pt x="109" y="50"/>
                            <a:pt x="87" y="45"/>
                            <a:pt x="87" y="39"/>
                          </a:cubicBezTo>
                          <a:lnTo>
                            <a:pt x="87" y="38"/>
                          </a:lnTo>
                          <a:cubicBezTo>
                            <a:pt x="85" y="32"/>
                            <a:pt x="78" y="32"/>
                            <a:pt x="71" y="31"/>
                          </a:cubicBezTo>
                          <a:cubicBezTo>
                            <a:pt x="63" y="30"/>
                            <a:pt x="55" y="29"/>
                            <a:pt x="54" y="20"/>
                          </a:cubicBezTo>
                          <a:cubicBezTo>
                            <a:pt x="53" y="17"/>
                            <a:pt x="50" y="16"/>
                            <a:pt x="46" y="15"/>
                          </a:cubicBezTo>
                          <a:cubicBezTo>
                            <a:pt x="43" y="15"/>
                            <a:pt x="39" y="14"/>
                            <a:pt x="37" y="12"/>
                          </a:cubicBezTo>
                          <a:cubicBezTo>
                            <a:pt x="35" y="8"/>
                            <a:pt x="29" y="0"/>
                            <a:pt x="24" y="0"/>
                          </a:cubicBezTo>
                          <a:cubicBezTo>
                            <a:pt x="22" y="0"/>
                            <a:pt x="21" y="0"/>
                            <a:pt x="20" y="1"/>
                          </a:cubicBezTo>
                          <a:cubicBezTo>
                            <a:pt x="19" y="1"/>
                            <a:pt x="18" y="2"/>
                            <a:pt x="17" y="2"/>
                          </a:cubicBezTo>
                          <a:lnTo>
                            <a:pt x="2" y="12"/>
                          </a:lnTo>
                          <a:lnTo>
                            <a:pt x="2" y="18"/>
                          </a:lnTo>
                          <a:cubicBezTo>
                            <a:pt x="2" y="19"/>
                            <a:pt x="2" y="21"/>
                            <a:pt x="1" y="22"/>
                          </a:cubicBezTo>
                          <a:cubicBezTo>
                            <a:pt x="1" y="24"/>
                            <a:pt x="0" y="26"/>
                            <a:pt x="0" y="29"/>
                          </a:cubicBezTo>
                          <a:cubicBezTo>
                            <a:pt x="0" y="34"/>
                            <a:pt x="3" y="35"/>
                            <a:pt x="7" y="36"/>
                          </a:cubicBezTo>
                          <a:cubicBezTo>
                            <a:pt x="10" y="37"/>
                            <a:pt x="13" y="38"/>
                            <a:pt x="15" y="41"/>
                          </a:cubicBezTo>
                          <a:cubicBezTo>
                            <a:pt x="16" y="43"/>
                            <a:pt x="20" y="45"/>
                            <a:pt x="23" y="47"/>
                          </a:cubicBezTo>
                          <a:cubicBezTo>
                            <a:pt x="28" y="50"/>
                            <a:pt x="34" y="53"/>
                            <a:pt x="34" y="62"/>
                          </a:cubicBezTo>
                          <a:cubicBezTo>
                            <a:pt x="34" y="65"/>
                            <a:pt x="32" y="66"/>
                            <a:pt x="30" y="68"/>
                          </a:cubicBezTo>
                          <a:cubicBezTo>
                            <a:pt x="29" y="69"/>
                            <a:pt x="28" y="70"/>
                            <a:pt x="28" y="72"/>
                          </a:cubicBezTo>
                          <a:cubicBezTo>
                            <a:pt x="28" y="74"/>
                            <a:pt x="30" y="75"/>
                            <a:pt x="32" y="75"/>
                          </a:cubicBezTo>
                          <a:lnTo>
                            <a:pt x="37" y="75"/>
                          </a:lnTo>
                          <a:cubicBezTo>
                            <a:pt x="40" y="75"/>
                            <a:pt x="40" y="78"/>
                            <a:pt x="40" y="81"/>
                          </a:cubicBezTo>
                          <a:cubicBezTo>
                            <a:pt x="41" y="85"/>
                            <a:pt x="41" y="87"/>
                            <a:pt x="44" y="87"/>
                          </a:cubicBezTo>
                          <a:lnTo>
                            <a:pt x="49" y="87"/>
                          </a:lnTo>
                          <a:lnTo>
                            <a:pt x="49" y="88"/>
                          </a:lnTo>
                          <a:cubicBezTo>
                            <a:pt x="50" y="89"/>
                            <a:pt x="58" y="102"/>
                            <a:pt x="60" y="106"/>
                          </a:cubicBezTo>
                          <a:cubicBezTo>
                            <a:pt x="60" y="106"/>
                            <a:pt x="60" y="106"/>
                            <a:pt x="60" y="106"/>
                          </a:cubicBezTo>
                          <a:cubicBezTo>
                            <a:pt x="60" y="106"/>
                            <a:pt x="60" y="106"/>
                            <a:pt x="61" y="106"/>
                          </a:cubicBezTo>
                          <a:lnTo>
                            <a:pt x="62" y="107"/>
                          </a:lnTo>
                          <a:lnTo>
                            <a:pt x="62" y="108"/>
                          </a:lnTo>
                          <a:cubicBezTo>
                            <a:pt x="61" y="110"/>
                            <a:pt x="61" y="113"/>
                            <a:pt x="61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9" name="Freeform 1128">
                      <a:extLst>
                        <a:ext uri="{FF2B5EF4-FFF2-40B4-BE49-F238E27FC236}">
                          <a16:creationId xmlns:a16="http://schemas.microsoft.com/office/drawing/2014/main" id="{2113C73E-C504-29F6-B7BA-3EE66D87EB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39893" y="4619338"/>
                      <a:ext cx="33830" cy="35710"/>
                    </a:xfrm>
                    <a:custGeom>
                      <a:avLst/>
                      <a:gdLst>
                        <a:gd name="T0" fmla="*/ 64 w 76"/>
                        <a:gd name="T1" fmla="*/ 31 h 82"/>
                        <a:gd name="T2" fmla="*/ 55 w 76"/>
                        <a:gd name="T3" fmla="*/ 26 h 82"/>
                        <a:gd name="T4" fmla="*/ 52 w 76"/>
                        <a:gd name="T5" fmla="*/ 29 h 82"/>
                        <a:gd name="T6" fmla="*/ 48 w 76"/>
                        <a:gd name="T7" fmla="*/ 32 h 82"/>
                        <a:gd name="T8" fmla="*/ 40 w 76"/>
                        <a:gd name="T9" fmla="*/ 20 h 82"/>
                        <a:gd name="T10" fmla="*/ 34 w 76"/>
                        <a:gd name="T11" fmla="*/ 8 h 82"/>
                        <a:gd name="T12" fmla="*/ 32 w 76"/>
                        <a:gd name="T13" fmla="*/ 9 h 82"/>
                        <a:gd name="T14" fmla="*/ 27 w 76"/>
                        <a:gd name="T15" fmla="*/ 11 h 82"/>
                        <a:gd name="T16" fmla="*/ 15 w 76"/>
                        <a:gd name="T17" fmla="*/ 0 h 82"/>
                        <a:gd name="T18" fmla="*/ 10 w 76"/>
                        <a:gd name="T19" fmla="*/ 7 h 82"/>
                        <a:gd name="T20" fmla="*/ 10 w 76"/>
                        <a:gd name="T21" fmla="*/ 32 h 82"/>
                        <a:gd name="T22" fmla="*/ 3 w 76"/>
                        <a:gd name="T23" fmla="*/ 43 h 82"/>
                        <a:gd name="T24" fmla="*/ 0 w 76"/>
                        <a:gd name="T25" fmla="*/ 45 h 82"/>
                        <a:gd name="T26" fmla="*/ 13 w 76"/>
                        <a:gd name="T27" fmla="*/ 58 h 82"/>
                        <a:gd name="T28" fmla="*/ 20 w 76"/>
                        <a:gd name="T29" fmla="*/ 60 h 82"/>
                        <a:gd name="T30" fmla="*/ 30 w 76"/>
                        <a:gd name="T31" fmla="*/ 67 h 82"/>
                        <a:gd name="T32" fmla="*/ 45 w 76"/>
                        <a:gd name="T33" fmla="*/ 75 h 82"/>
                        <a:gd name="T34" fmla="*/ 63 w 76"/>
                        <a:gd name="T35" fmla="*/ 82 h 82"/>
                        <a:gd name="T36" fmla="*/ 68 w 76"/>
                        <a:gd name="T37" fmla="*/ 76 h 82"/>
                        <a:gd name="T38" fmla="*/ 76 w 76"/>
                        <a:gd name="T39" fmla="*/ 67 h 82"/>
                        <a:gd name="T40" fmla="*/ 74 w 76"/>
                        <a:gd name="T41" fmla="*/ 64 h 82"/>
                        <a:gd name="T42" fmla="*/ 72 w 76"/>
                        <a:gd name="T43" fmla="*/ 60 h 82"/>
                        <a:gd name="T44" fmla="*/ 74 w 76"/>
                        <a:gd name="T45" fmla="*/ 54 h 82"/>
                        <a:gd name="T46" fmla="*/ 76 w 76"/>
                        <a:gd name="T47" fmla="*/ 48 h 82"/>
                        <a:gd name="T48" fmla="*/ 72 w 76"/>
                        <a:gd name="T49" fmla="*/ 40 h 82"/>
                        <a:gd name="T50" fmla="*/ 72 w 76"/>
                        <a:gd name="T51" fmla="*/ 40 h 82"/>
                        <a:gd name="T52" fmla="*/ 72 w 76"/>
                        <a:gd name="T53" fmla="*/ 36 h 82"/>
                        <a:gd name="T54" fmla="*/ 64 w 76"/>
                        <a:gd name="T55" fmla="*/ 3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76" h="82">
                          <a:moveTo>
                            <a:pt x="64" y="31"/>
                          </a:moveTo>
                          <a:cubicBezTo>
                            <a:pt x="61" y="29"/>
                            <a:pt x="59" y="26"/>
                            <a:pt x="55" y="26"/>
                          </a:cubicBezTo>
                          <a:cubicBezTo>
                            <a:pt x="54" y="26"/>
                            <a:pt x="53" y="27"/>
                            <a:pt x="52" y="29"/>
                          </a:cubicBezTo>
                          <a:cubicBezTo>
                            <a:pt x="51" y="30"/>
                            <a:pt x="50" y="32"/>
                            <a:pt x="48" y="32"/>
                          </a:cubicBezTo>
                          <a:cubicBezTo>
                            <a:pt x="42" y="32"/>
                            <a:pt x="41" y="25"/>
                            <a:pt x="40" y="20"/>
                          </a:cubicBezTo>
                          <a:cubicBezTo>
                            <a:pt x="40" y="13"/>
                            <a:pt x="39" y="8"/>
                            <a:pt x="34" y="8"/>
                          </a:cubicBezTo>
                          <a:cubicBezTo>
                            <a:pt x="33" y="8"/>
                            <a:pt x="33" y="9"/>
                            <a:pt x="32" y="9"/>
                          </a:cubicBezTo>
                          <a:cubicBezTo>
                            <a:pt x="31" y="10"/>
                            <a:pt x="29" y="11"/>
                            <a:pt x="27" y="11"/>
                          </a:cubicBezTo>
                          <a:cubicBezTo>
                            <a:pt x="23" y="11"/>
                            <a:pt x="16" y="5"/>
                            <a:pt x="15" y="0"/>
                          </a:cubicBezTo>
                          <a:cubicBezTo>
                            <a:pt x="12" y="2"/>
                            <a:pt x="10" y="4"/>
                            <a:pt x="10" y="7"/>
                          </a:cubicBezTo>
                          <a:lnTo>
                            <a:pt x="10" y="32"/>
                          </a:lnTo>
                          <a:cubicBezTo>
                            <a:pt x="10" y="38"/>
                            <a:pt x="6" y="41"/>
                            <a:pt x="3" y="43"/>
                          </a:cubicBezTo>
                          <a:cubicBezTo>
                            <a:pt x="2" y="44"/>
                            <a:pt x="1" y="44"/>
                            <a:pt x="0" y="45"/>
                          </a:cubicBezTo>
                          <a:cubicBezTo>
                            <a:pt x="7" y="47"/>
                            <a:pt x="12" y="56"/>
                            <a:pt x="13" y="58"/>
                          </a:cubicBezTo>
                          <a:cubicBezTo>
                            <a:pt x="14" y="59"/>
                            <a:pt x="17" y="60"/>
                            <a:pt x="20" y="60"/>
                          </a:cubicBezTo>
                          <a:cubicBezTo>
                            <a:pt x="24" y="61"/>
                            <a:pt x="29" y="61"/>
                            <a:pt x="30" y="67"/>
                          </a:cubicBezTo>
                          <a:cubicBezTo>
                            <a:pt x="31" y="74"/>
                            <a:pt x="38" y="75"/>
                            <a:pt x="45" y="75"/>
                          </a:cubicBezTo>
                          <a:cubicBezTo>
                            <a:pt x="52" y="76"/>
                            <a:pt x="59" y="77"/>
                            <a:pt x="63" y="82"/>
                          </a:cubicBezTo>
                          <a:cubicBezTo>
                            <a:pt x="64" y="80"/>
                            <a:pt x="66" y="78"/>
                            <a:pt x="68" y="76"/>
                          </a:cubicBezTo>
                          <a:cubicBezTo>
                            <a:pt x="72" y="74"/>
                            <a:pt x="76" y="71"/>
                            <a:pt x="76" y="67"/>
                          </a:cubicBezTo>
                          <a:cubicBezTo>
                            <a:pt x="76" y="66"/>
                            <a:pt x="75" y="65"/>
                            <a:pt x="74" y="64"/>
                          </a:cubicBezTo>
                          <a:cubicBezTo>
                            <a:pt x="73" y="64"/>
                            <a:pt x="72" y="62"/>
                            <a:pt x="72" y="60"/>
                          </a:cubicBezTo>
                          <a:cubicBezTo>
                            <a:pt x="72" y="57"/>
                            <a:pt x="73" y="56"/>
                            <a:pt x="74" y="54"/>
                          </a:cubicBezTo>
                          <a:cubicBezTo>
                            <a:pt x="75" y="53"/>
                            <a:pt x="76" y="51"/>
                            <a:pt x="76" y="48"/>
                          </a:cubicBezTo>
                          <a:cubicBezTo>
                            <a:pt x="76" y="42"/>
                            <a:pt x="74" y="41"/>
                            <a:pt x="72" y="40"/>
                          </a:cubicBezTo>
                          <a:lnTo>
                            <a:pt x="72" y="40"/>
                          </a:lnTo>
                          <a:lnTo>
                            <a:pt x="72" y="36"/>
                          </a:lnTo>
                          <a:cubicBezTo>
                            <a:pt x="68" y="35"/>
                            <a:pt x="66" y="33"/>
                            <a:pt x="64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0" name="Freeform 1129">
                      <a:extLst>
                        <a:ext uri="{FF2B5EF4-FFF2-40B4-BE49-F238E27FC236}">
                          <a16:creationId xmlns:a16="http://schemas.microsoft.com/office/drawing/2014/main" id="{C24394B7-EC7A-7825-809D-30A29A36F0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6665" y="4647530"/>
                      <a:ext cx="56384" cy="50746"/>
                    </a:xfrm>
                    <a:custGeom>
                      <a:avLst/>
                      <a:gdLst>
                        <a:gd name="T0" fmla="*/ 14 w 132"/>
                        <a:gd name="T1" fmla="*/ 114 h 122"/>
                        <a:gd name="T2" fmla="*/ 18 w 132"/>
                        <a:gd name="T3" fmla="*/ 113 h 122"/>
                        <a:gd name="T4" fmla="*/ 23 w 132"/>
                        <a:gd name="T5" fmla="*/ 111 h 122"/>
                        <a:gd name="T6" fmla="*/ 30 w 132"/>
                        <a:gd name="T7" fmla="*/ 113 h 122"/>
                        <a:gd name="T8" fmla="*/ 34 w 132"/>
                        <a:gd name="T9" fmla="*/ 115 h 122"/>
                        <a:gd name="T10" fmla="*/ 37 w 132"/>
                        <a:gd name="T11" fmla="*/ 110 h 122"/>
                        <a:gd name="T12" fmla="*/ 39 w 132"/>
                        <a:gd name="T13" fmla="*/ 105 h 122"/>
                        <a:gd name="T14" fmla="*/ 40 w 132"/>
                        <a:gd name="T15" fmla="*/ 105 h 122"/>
                        <a:gd name="T16" fmla="*/ 41 w 132"/>
                        <a:gd name="T17" fmla="*/ 106 h 122"/>
                        <a:gd name="T18" fmla="*/ 42 w 132"/>
                        <a:gd name="T19" fmla="*/ 109 h 122"/>
                        <a:gd name="T20" fmla="*/ 46 w 132"/>
                        <a:gd name="T21" fmla="*/ 115 h 122"/>
                        <a:gd name="T22" fmla="*/ 50 w 132"/>
                        <a:gd name="T23" fmla="*/ 114 h 122"/>
                        <a:gd name="T24" fmla="*/ 57 w 132"/>
                        <a:gd name="T25" fmla="*/ 111 h 122"/>
                        <a:gd name="T26" fmla="*/ 64 w 132"/>
                        <a:gd name="T27" fmla="*/ 111 h 122"/>
                        <a:gd name="T28" fmla="*/ 70 w 132"/>
                        <a:gd name="T29" fmla="*/ 112 h 122"/>
                        <a:gd name="T30" fmla="*/ 74 w 132"/>
                        <a:gd name="T31" fmla="*/ 111 h 122"/>
                        <a:gd name="T32" fmla="*/ 78 w 132"/>
                        <a:gd name="T33" fmla="*/ 111 h 122"/>
                        <a:gd name="T34" fmla="*/ 86 w 132"/>
                        <a:gd name="T35" fmla="*/ 119 h 122"/>
                        <a:gd name="T36" fmla="*/ 87 w 132"/>
                        <a:gd name="T37" fmla="*/ 122 h 122"/>
                        <a:gd name="T38" fmla="*/ 90 w 132"/>
                        <a:gd name="T39" fmla="*/ 121 h 122"/>
                        <a:gd name="T40" fmla="*/ 102 w 132"/>
                        <a:gd name="T41" fmla="*/ 108 h 122"/>
                        <a:gd name="T42" fmla="*/ 119 w 132"/>
                        <a:gd name="T43" fmla="*/ 96 h 122"/>
                        <a:gd name="T44" fmla="*/ 125 w 132"/>
                        <a:gd name="T45" fmla="*/ 95 h 122"/>
                        <a:gd name="T46" fmla="*/ 127 w 132"/>
                        <a:gd name="T47" fmla="*/ 93 h 122"/>
                        <a:gd name="T48" fmla="*/ 132 w 132"/>
                        <a:gd name="T49" fmla="*/ 90 h 122"/>
                        <a:gd name="T50" fmla="*/ 132 w 132"/>
                        <a:gd name="T51" fmla="*/ 90 h 122"/>
                        <a:gd name="T52" fmla="*/ 123 w 132"/>
                        <a:gd name="T53" fmla="*/ 74 h 122"/>
                        <a:gd name="T54" fmla="*/ 119 w 132"/>
                        <a:gd name="T55" fmla="*/ 74 h 122"/>
                        <a:gd name="T56" fmla="*/ 113 w 132"/>
                        <a:gd name="T57" fmla="*/ 65 h 122"/>
                        <a:gd name="T58" fmla="*/ 112 w 132"/>
                        <a:gd name="T59" fmla="*/ 62 h 122"/>
                        <a:gd name="T60" fmla="*/ 107 w 132"/>
                        <a:gd name="T61" fmla="*/ 62 h 122"/>
                        <a:gd name="T62" fmla="*/ 100 w 132"/>
                        <a:gd name="T63" fmla="*/ 56 h 122"/>
                        <a:gd name="T64" fmla="*/ 104 w 132"/>
                        <a:gd name="T65" fmla="*/ 50 h 122"/>
                        <a:gd name="T66" fmla="*/ 106 w 132"/>
                        <a:gd name="T67" fmla="*/ 46 h 122"/>
                        <a:gd name="T68" fmla="*/ 97 w 132"/>
                        <a:gd name="T69" fmla="*/ 33 h 122"/>
                        <a:gd name="T70" fmla="*/ 88 w 132"/>
                        <a:gd name="T71" fmla="*/ 26 h 122"/>
                        <a:gd name="T72" fmla="*/ 82 w 132"/>
                        <a:gd name="T73" fmla="*/ 22 h 122"/>
                        <a:gd name="T74" fmla="*/ 73 w 132"/>
                        <a:gd name="T75" fmla="*/ 13 h 122"/>
                        <a:gd name="T76" fmla="*/ 72 w 132"/>
                        <a:gd name="T77" fmla="*/ 11 h 122"/>
                        <a:gd name="T78" fmla="*/ 72 w 132"/>
                        <a:gd name="T79" fmla="*/ 10 h 122"/>
                        <a:gd name="T80" fmla="*/ 64 w 132"/>
                        <a:gd name="T81" fmla="*/ 4 h 122"/>
                        <a:gd name="T82" fmla="*/ 59 w 132"/>
                        <a:gd name="T83" fmla="*/ 0 h 122"/>
                        <a:gd name="T84" fmla="*/ 43 w 132"/>
                        <a:gd name="T85" fmla="*/ 0 h 122"/>
                        <a:gd name="T86" fmla="*/ 36 w 132"/>
                        <a:gd name="T87" fmla="*/ 12 h 122"/>
                        <a:gd name="T88" fmla="*/ 31 w 132"/>
                        <a:gd name="T89" fmla="*/ 22 h 122"/>
                        <a:gd name="T90" fmla="*/ 33 w 132"/>
                        <a:gd name="T91" fmla="*/ 28 h 122"/>
                        <a:gd name="T92" fmla="*/ 36 w 132"/>
                        <a:gd name="T93" fmla="*/ 35 h 122"/>
                        <a:gd name="T94" fmla="*/ 30 w 132"/>
                        <a:gd name="T95" fmla="*/ 46 h 122"/>
                        <a:gd name="T96" fmla="*/ 26 w 132"/>
                        <a:gd name="T97" fmla="*/ 54 h 122"/>
                        <a:gd name="T98" fmla="*/ 26 w 132"/>
                        <a:gd name="T99" fmla="*/ 63 h 122"/>
                        <a:gd name="T100" fmla="*/ 26 w 132"/>
                        <a:gd name="T101" fmla="*/ 66 h 122"/>
                        <a:gd name="T102" fmla="*/ 25 w 132"/>
                        <a:gd name="T103" fmla="*/ 74 h 122"/>
                        <a:gd name="T104" fmla="*/ 20 w 132"/>
                        <a:gd name="T105" fmla="*/ 75 h 122"/>
                        <a:gd name="T106" fmla="*/ 15 w 132"/>
                        <a:gd name="T107" fmla="*/ 74 h 122"/>
                        <a:gd name="T108" fmla="*/ 10 w 132"/>
                        <a:gd name="T109" fmla="*/ 73 h 122"/>
                        <a:gd name="T110" fmla="*/ 0 w 132"/>
                        <a:gd name="T111" fmla="*/ 80 h 122"/>
                        <a:gd name="T112" fmla="*/ 2 w 132"/>
                        <a:gd name="T113" fmla="*/ 84 h 122"/>
                        <a:gd name="T114" fmla="*/ 6 w 132"/>
                        <a:gd name="T115" fmla="*/ 91 h 122"/>
                        <a:gd name="T116" fmla="*/ 5 w 132"/>
                        <a:gd name="T117" fmla="*/ 97 h 122"/>
                        <a:gd name="T118" fmla="*/ 4 w 132"/>
                        <a:gd name="T119" fmla="*/ 102 h 122"/>
                        <a:gd name="T120" fmla="*/ 14 w 132"/>
                        <a:gd name="T121" fmla="*/ 114 h 12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32" h="122">
                          <a:moveTo>
                            <a:pt x="14" y="114"/>
                          </a:moveTo>
                          <a:cubicBezTo>
                            <a:pt x="16" y="114"/>
                            <a:pt x="17" y="113"/>
                            <a:pt x="18" y="113"/>
                          </a:cubicBezTo>
                          <a:cubicBezTo>
                            <a:pt x="20" y="112"/>
                            <a:pt x="21" y="111"/>
                            <a:pt x="23" y="111"/>
                          </a:cubicBezTo>
                          <a:cubicBezTo>
                            <a:pt x="27" y="111"/>
                            <a:pt x="29" y="112"/>
                            <a:pt x="30" y="113"/>
                          </a:cubicBezTo>
                          <a:cubicBezTo>
                            <a:pt x="32" y="114"/>
                            <a:pt x="33" y="115"/>
                            <a:pt x="34" y="115"/>
                          </a:cubicBezTo>
                          <a:cubicBezTo>
                            <a:pt x="35" y="115"/>
                            <a:pt x="37" y="111"/>
                            <a:pt x="37" y="110"/>
                          </a:cubicBezTo>
                          <a:cubicBezTo>
                            <a:pt x="38" y="107"/>
                            <a:pt x="38" y="106"/>
                            <a:pt x="39" y="105"/>
                          </a:cubicBezTo>
                          <a:lnTo>
                            <a:pt x="40" y="105"/>
                          </a:lnTo>
                          <a:lnTo>
                            <a:pt x="41" y="106"/>
                          </a:lnTo>
                          <a:cubicBezTo>
                            <a:pt x="41" y="107"/>
                            <a:pt x="42" y="108"/>
                            <a:pt x="42" y="109"/>
                          </a:cubicBezTo>
                          <a:cubicBezTo>
                            <a:pt x="43" y="112"/>
                            <a:pt x="44" y="115"/>
                            <a:pt x="46" y="115"/>
                          </a:cubicBezTo>
                          <a:cubicBezTo>
                            <a:pt x="48" y="115"/>
                            <a:pt x="49" y="115"/>
                            <a:pt x="50" y="114"/>
                          </a:cubicBezTo>
                          <a:cubicBezTo>
                            <a:pt x="52" y="112"/>
                            <a:pt x="54" y="111"/>
                            <a:pt x="57" y="111"/>
                          </a:cubicBezTo>
                          <a:cubicBezTo>
                            <a:pt x="60" y="111"/>
                            <a:pt x="62" y="111"/>
                            <a:pt x="64" y="111"/>
                          </a:cubicBezTo>
                          <a:cubicBezTo>
                            <a:pt x="66" y="112"/>
                            <a:pt x="67" y="112"/>
                            <a:pt x="70" y="112"/>
                          </a:cubicBezTo>
                          <a:cubicBezTo>
                            <a:pt x="72" y="112"/>
                            <a:pt x="73" y="112"/>
                            <a:pt x="74" y="111"/>
                          </a:cubicBezTo>
                          <a:cubicBezTo>
                            <a:pt x="75" y="111"/>
                            <a:pt x="76" y="111"/>
                            <a:pt x="78" y="111"/>
                          </a:cubicBezTo>
                          <a:cubicBezTo>
                            <a:pt x="84" y="111"/>
                            <a:pt x="85" y="116"/>
                            <a:pt x="86" y="119"/>
                          </a:cubicBezTo>
                          <a:cubicBezTo>
                            <a:pt x="86" y="120"/>
                            <a:pt x="87" y="121"/>
                            <a:pt x="87" y="122"/>
                          </a:cubicBezTo>
                          <a:cubicBezTo>
                            <a:pt x="88" y="122"/>
                            <a:pt x="89" y="121"/>
                            <a:pt x="90" y="121"/>
                          </a:cubicBezTo>
                          <a:cubicBezTo>
                            <a:pt x="95" y="119"/>
                            <a:pt x="101" y="117"/>
                            <a:pt x="102" y="108"/>
                          </a:cubicBezTo>
                          <a:cubicBezTo>
                            <a:pt x="103" y="100"/>
                            <a:pt x="112" y="98"/>
                            <a:pt x="119" y="96"/>
                          </a:cubicBezTo>
                          <a:cubicBezTo>
                            <a:pt x="121" y="96"/>
                            <a:pt x="123" y="95"/>
                            <a:pt x="125" y="95"/>
                          </a:cubicBezTo>
                          <a:cubicBezTo>
                            <a:pt x="126" y="95"/>
                            <a:pt x="126" y="94"/>
                            <a:pt x="127" y="93"/>
                          </a:cubicBezTo>
                          <a:cubicBezTo>
                            <a:pt x="128" y="92"/>
                            <a:pt x="129" y="90"/>
                            <a:pt x="132" y="90"/>
                          </a:cubicBezTo>
                          <a:lnTo>
                            <a:pt x="132" y="90"/>
                          </a:lnTo>
                          <a:cubicBezTo>
                            <a:pt x="131" y="87"/>
                            <a:pt x="126" y="79"/>
                            <a:pt x="123" y="74"/>
                          </a:cubicBezTo>
                          <a:lnTo>
                            <a:pt x="119" y="74"/>
                          </a:lnTo>
                          <a:cubicBezTo>
                            <a:pt x="114" y="74"/>
                            <a:pt x="113" y="69"/>
                            <a:pt x="113" y="65"/>
                          </a:cubicBezTo>
                          <a:cubicBezTo>
                            <a:pt x="113" y="64"/>
                            <a:pt x="113" y="62"/>
                            <a:pt x="112" y="62"/>
                          </a:cubicBezTo>
                          <a:lnTo>
                            <a:pt x="107" y="62"/>
                          </a:lnTo>
                          <a:cubicBezTo>
                            <a:pt x="104" y="62"/>
                            <a:pt x="100" y="60"/>
                            <a:pt x="100" y="56"/>
                          </a:cubicBezTo>
                          <a:cubicBezTo>
                            <a:pt x="100" y="53"/>
                            <a:pt x="102" y="51"/>
                            <a:pt x="104" y="50"/>
                          </a:cubicBezTo>
                          <a:cubicBezTo>
                            <a:pt x="105" y="49"/>
                            <a:pt x="106" y="47"/>
                            <a:pt x="106" y="46"/>
                          </a:cubicBezTo>
                          <a:cubicBezTo>
                            <a:pt x="106" y="39"/>
                            <a:pt x="102" y="36"/>
                            <a:pt x="97" y="33"/>
                          </a:cubicBezTo>
                          <a:cubicBezTo>
                            <a:pt x="93" y="31"/>
                            <a:pt x="90" y="29"/>
                            <a:pt x="88" y="26"/>
                          </a:cubicBezTo>
                          <a:cubicBezTo>
                            <a:pt x="87" y="24"/>
                            <a:pt x="84" y="23"/>
                            <a:pt x="82" y="22"/>
                          </a:cubicBezTo>
                          <a:cubicBezTo>
                            <a:pt x="78" y="21"/>
                            <a:pt x="73" y="20"/>
                            <a:pt x="73" y="13"/>
                          </a:cubicBezTo>
                          <a:cubicBezTo>
                            <a:pt x="73" y="12"/>
                            <a:pt x="72" y="12"/>
                            <a:pt x="72" y="11"/>
                          </a:cubicBezTo>
                          <a:cubicBezTo>
                            <a:pt x="72" y="11"/>
                            <a:pt x="72" y="10"/>
                            <a:pt x="72" y="10"/>
                          </a:cubicBezTo>
                          <a:cubicBezTo>
                            <a:pt x="69" y="9"/>
                            <a:pt x="66" y="6"/>
                            <a:pt x="64" y="4"/>
                          </a:cubicBezTo>
                          <a:cubicBezTo>
                            <a:pt x="62" y="2"/>
                            <a:pt x="60" y="0"/>
                            <a:pt x="59" y="0"/>
                          </a:cubicBezTo>
                          <a:lnTo>
                            <a:pt x="43" y="0"/>
                          </a:lnTo>
                          <a:cubicBezTo>
                            <a:pt x="42" y="5"/>
                            <a:pt x="39" y="8"/>
                            <a:pt x="36" y="12"/>
                          </a:cubicBezTo>
                          <a:cubicBezTo>
                            <a:pt x="34" y="15"/>
                            <a:pt x="31" y="19"/>
                            <a:pt x="31" y="22"/>
                          </a:cubicBezTo>
                          <a:cubicBezTo>
                            <a:pt x="31" y="24"/>
                            <a:pt x="32" y="26"/>
                            <a:pt x="33" y="28"/>
                          </a:cubicBezTo>
                          <a:cubicBezTo>
                            <a:pt x="34" y="30"/>
                            <a:pt x="36" y="32"/>
                            <a:pt x="36" y="35"/>
                          </a:cubicBezTo>
                          <a:cubicBezTo>
                            <a:pt x="36" y="41"/>
                            <a:pt x="33" y="44"/>
                            <a:pt x="30" y="46"/>
                          </a:cubicBezTo>
                          <a:cubicBezTo>
                            <a:pt x="28" y="48"/>
                            <a:pt x="26" y="50"/>
                            <a:pt x="26" y="54"/>
                          </a:cubicBezTo>
                          <a:lnTo>
                            <a:pt x="26" y="63"/>
                          </a:lnTo>
                          <a:cubicBezTo>
                            <a:pt x="26" y="64"/>
                            <a:pt x="26" y="65"/>
                            <a:pt x="26" y="66"/>
                          </a:cubicBezTo>
                          <a:cubicBezTo>
                            <a:pt x="26" y="69"/>
                            <a:pt x="26" y="72"/>
                            <a:pt x="25" y="74"/>
                          </a:cubicBezTo>
                          <a:cubicBezTo>
                            <a:pt x="24" y="75"/>
                            <a:pt x="22" y="75"/>
                            <a:pt x="20" y="75"/>
                          </a:cubicBezTo>
                          <a:cubicBezTo>
                            <a:pt x="18" y="75"/>
                            <a:pt x="16" y="75"/>
                            <a:pt x="15" y="74"/>
                          </a:cubicBezTo>
                          <a:cubicBezTo>
                            <a:pt x="13" y="73"/>
                            <a:pt x="12" y="73"/>
                            <a:pt x="10" y="73"/>
                          </a:cubicBezTo>
                          <a:cubicBezTo>
                            <a:pt x="7" y="73"/>
                            <a:pt x="0" y="77"/>
                            <a:pt x="0" y="80"/>
                          </a:cubicBezTo>
                          <a:cubicBezTo>
                            <a:pt x="0" y="82"/>
                            <a:pt x="1" y="82"/>
                            <a:pt x="2" y="84"/>
                          </a:cubicBezTo>
                          <a:cubicBezTo>
                            <a:pt x="4" y="85"/>
                            <a:pt x="6" y="87"/>
                            <a:pt x="6" y="91"/>
                          </a:cubicBezTo>
                          <a:cubicBezTo>
                            <a:pt x="6" y="93"/>
                            <a:pt x="6" y="95"/>
                            <a:pt x="5" y="97"/>
                          </a:cubicBezTo>
                          <a:cubicBezTo>
                            <a:pt x="5" y="99"/>
                            <a:pt x="4" y="100"/>
                            <a:pt x="4" y="102"/>
                          </a:cubicBezTo>
                          <a:cubicBezTo>
                            <a:pt x="4" y="107"/>
                            <a:pt x="11" y="114"/>
                            <a:pt x="14" y="1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1" name="Freeform 1130">
                      <a:extLst>
                        <a:ext uri="{FF2B5EF4-FFF2-40B4-BE49-F238E27FC236}">
                          <a16:creationId xmlns:a16="http://schemas.microsoft.com/office/drawing/2014/main" id="{355A1E9E-6597-81C0-7FCD-0BD1C7E039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4858" y="4593025"/>
                      <a:ext cx="31951" cy="26313"/>
                    </a:xfrm>
                    <a:custGeom>
                      <a:avLst/>
                      <a:gdLst>
                        <a:gd name="T0" fmla="*/ 76 w 76"/>
                        <a:gd name="T1" fmla="*/ 36 h 59"/>
                        <a:gd name="T2" fmla="*/ 76 w 76"/>
                        <a:gd name="T3" fmla="*/ 34 h 59"/>
                        <a:gd name="T4" fmla="*/ 70 w 76"/>
                        <a:gd name="T5" fmla="*/ 26 h 59"/>
                        <a:gd name="T6" fmla="*/ 70 w 76"/>
                        <a:gd name="T7" fmla="*/ 25 h 59"/>
                        <a:gd name="T8" fmla="*/ 70 w 76"/>
                        <a:gd name="T9" fmla="*/ 23 h 59"/>
                        <a:gd name="T10" fmla="*/ 62 w 76"/>
                        <a:gd name="T11" fmla="*/ 12 h 59"/>
                        <a:gd name="T12" fmla="*/ 56 w 76"/>
                        <a:gd name="T13" fmla="*/ 4 h 59"/>
                        <a:gd name="T14" fmla="*/ 56 w 76"/>
                        <a:gd name="T15" fmla="*/ 0 h 59"/>
                        <a:gd name="T16" fmla="*/ 47 w 76"/>
                        <a:gd name="T17" fmla="*/ 3 h 59"/>
                        <a:gd name="T18" fmla="*/ 41 w 76"/>
                        <a:gd name="T19" fmla="*/ 2 h 59"/>
                        <a:gd name="T20" fmla="*/ 36 w 76"/>
                        <a:gd name="T21" fmla="*/ 1 h 59"/>
                        <a:gd name="T22" fmla="*/ 30 w 76"/>
                        <a:gd name="T23" fmla="*/ 2 h 59"/>
                        <a:gd name="T24" fmla="*/ 25 w 76"/>
                        <a:gd name="T25" fmla="*/ 3 h 59"/>
                        <a:gd name="T26" fmla="*/ 18 w 76"/>
                        <a:gd name="T27" fmla="*/ 3 h 59"/>
                        <a:gd name="T28" fmla="*/ 16 w 76"/>
                        <a:gd name="T29" fmla="*/ 5 h 59"/>
                        <a:gd name="T30" fmla="*/ 13 w 76"/>
                        <a:gd name="T31" fmla="*/ 7 h 59"/>
                        <a:gd name="T32" fmla="*/ 10 w 76"/>
                        <a:gd name="T33" fmla="*/ 6 h 59"/>
                        <a:gd name="T34" fmla="*/ 0 w 76"/>
                        <a:gd name="T35" fmla="*/ 32 h 59"/>
                        <a:gd name="T36" fmla="*/ 3 w 76"/>
                        <a:gd name="T37" fmla="*/ 36 h 59"/>
                        <a:gd name="T38" fmla="*/ 9 w 76"/>
                        <a:gd name="T39" fmla="*/ 36 h 59"/>
                        <a:gd name="T40" fmla="*/ 13 w 76"/>
                        <a:gd name="T41" fmla="*/ 43 h 59"/>
                        <a:gd name="T42" fmla="*/ 16 w 76"/>
                        <a:gd name="T43" fmla="*/ 50 h 59"/>
                        <a:gd name="T44" fmla="*/ 18 w 76"/>
                        <a:gd name="T45" fmla="*/ 49 h 59"/>
                        <a:gd name="T46" fmla="*/ 21 w 76"/>
                        <a:gd name="T47" fmla="*/ 47 h 59"/>
                        <a:gd name="T48" fmla="*/ 27 w 76"/>
                        <a:gd name="T49" fmla="*/ 52 h 59"/>
                        <a:gd name="T50" fmla="*/ 32 w 76"/>
                        <a:gd name="T51" fmla="*/ 57 h 59"/>
                        <a:gd name="T52" fmla="*/ 35 w 76"/>
                        <a:gd name="T53" fmla="*/ 55 h 59"/>
                        <a:gd name="T54" fmla="*/ 40 w 76"/>
                        <a:gd name="T55" fmla="*/ 52 h 59"/>
                        <a:gd name="T56" fmla="*/ 48 w 76"/>
                        <a:gd name="T57" fmla="*/ 56 h 59"/>
                        <a:gd name="T58" fmla="*/ 51 w 76"/>
                        <a:gd name="T59" fmla="*/ 59 h 59"/>
                        <a:gd name="T60" fmla="*/ 55 w 76"/>
                        <a:gd name="T61" fmla="*/ 57 h 59"/>
                        <a:gd name="T62" fmla="*/ 74 w 76"/>
                        <a:gd name="T63" fmla="*/ 40 h 59"/>
                        <a:gd name="T64" fmla="*/ 75 w 76"/>
                        <a:gd name="T65" fmla="*/ 37 h 59"/>
                        <a:gd name="T66" fmla="*/ 76 w 76"/>
                        <a:gd name="T67" fmla="*/ 36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76" h="59">
                          <a:moveTo>
                            <a:pt x="76" y="36"/>
                          </a:moveTo>
                          <a:lnTo>
                            <a:pt x="76" y="34"/>
                          </a:lnTo>
                          <a:cubicBezTo>
                            <a:pt x="72" y="33"/>
                            <a:pt x="70" y="32"/>
                            <a:pt x="70" y="26"/>
                          </a:cubicBezTo>
                          <a:lnTo>
                            <a:pt x="70" y="25"/>
                          </a:lnTo>
                          <a:lnTo>
                            <a:pt x="70" y="23"/>
                          </a:lnTo>
                          <a:cubicBezTo>
                            <a:pt x="67" y="21"/>
                            <a:pt x="64" y="18"/>
                            <a:pt x="62" y="12"/>
                          </a:cubicBezTo>
                          <a:cubicBezTo>
                            <a:pt x="59" y="11"/>
                            <a:pt x="56" y="9"/>
                            <a:pt x="56" y="4"/>
                          </a:cubicBezTo>
                          <a:lnTo>
                            <a:pt x="56" y="0"/>
                          </a:lnTo>
                          <a:cubicBezTo>
                            <a:pt x="54" y="2"/>
                            <a:pt x="51" y="3"/>
                            <a:pt x="47" y="3"/>
                          </a:cubicBezTo>
                          <a:cubicBezTo>
                            <a:pt x="44" y="3"/>
                            <a:pt x="42" y="3"/>
                            <a:pt x="41" y="2"/>
                          </a:cubicBezTo>
                          <a:cubicBezTo>
                            <a:pt x="39" y="1"/>
                            <a:pt x="38" y="1"/>
                            <a:pt x="36" y="1"/>
                          </a:cubicBezTo>
                          <a:cubicBezTo>
                            <a:pt x="34" y="1"/>
                            <a:pt x="32" y="2"/>
                            <a:pt x="30" y="2"/>
                          </a:cubicBezTo>
                          <a:cubicBezTo>
                            <a:pt x="28" y="3"/>
                            <a:pt x="27" y="3"/>
                            <a:pt x="25" y="3"/>
                          </a:cubicBezTo>
                          <a:lnTo>
                            <a:pt x="18" y="3"/>
                          </a:lnTo>
                          <a:cubicBezTo>
                            <a:pt x="18" y="3"/>
                            <a:pt x="17" y="4"/>
                            <a:pt x="16" y="5"/>
                          </a:cubicBezTo>
                          <a:cubicBezTo>
                            <a:pt x="16" y="6"/>
                            <a:pt x="14" y="7"/>
                            <a:pt x="13" y="7"/>
                          </a:cubicBezTo>
                          <a:cubicBezTo>
                            <a:pt x="11" y="7"/>
                            <a:pt x="10" y="7"/>
                            <a:pt x="10" y="6"/>
                          </a:cubicBezTo>
                          <a:cubicBezTo>
                            <a:pt x="7" y="11"/>
                            <a:pt x="0" y="23"/>
                            <a:pt x="0" y="32"/>
                          </a:cubicBezTo>
                          <a:cubicBezTo>
                            <a:pt x="0" y="35"/>
                            <a:pt x="1" y="36"/>
                            <a:pt x="3" y="36"/>
                          </a:cubicBezTo>
                          <a:lnTo>
                            <a:pt x="9" y="36"/>
                          </a:lnTo>
                          <a:cubicBezTo>
                            <a:pt x="12" y="36"/>
                            <a:pt x="13" y="40"/>
                            <a:pt x="13" y="43"/>
                          </a:cubicBezTo>
                          <a:cubicBezTo>
                            <a:pt x="13" y="48"/>
                            <a:pt x="14" y="50"/>
                            <a:pt x="16" y="50"/>
                          </a:cubicBezTo>
                          <a:cubicBezTo>
                            <a:pt x="17" y="50"/>
                            <a:pt x="17" y="49"/>
                            <a:pt x="18" y="49"/>
                          </a:cubicBezTo>
                          <a:cubicBezTo>
                            <a:pt x="19" y="48"/>
                            <a:pt x="20" y="47"/>
                            <a:pt x="21" y="47"/>
                          </a:cubicBezTo>
                          <a:cubicBezTo>
                            <a:pt x="24" y="47"/>
                            <a:pt x="25" y="50"/>
                            <a:pt x="27" y="52"/>
                          </a:cubicBezTo>
                          <a:cubicBezTo>
                            <a:pt x="28" y="55"/>
                            <a:pt x="29" y="57"/>
                            <a:pt x="32" y="57"/>
                          </a:cubicBezTo>
                          <a:cubicBezTo>
                            <a:pt x="34" y="57"/>
                            <a:pt x="35" y="56"/>
                            <a:pt x="35" y="55"/>
                          </a:cubicBezTo>
                          <a:cubicBezTo>
                            <a:pt x="36" y="54"/>
                            <a:pt x="37" y="52"/>
                            <a:pt x="40" y="52"/>
                          </a:cubicBezTo>
                          <a:cubicBezTo>
                            <a:pt x="44" y="52"/>
                            <a:pt x="46" y="54"/>
                            <a:pt x="48" y="56"/>
                          </a:cubicBezTo>
                          <a:cubicBezTo>
                            <a:pt x="49" y="57"/>
                            <a:pt x="50" y="58"/>
                            <a:pt x="51" y="59"/>
                          </a:cubicBezTo>
                          <a:cubicBezTo>
                            <a:pt x="52" y="58"/>
                            <a:pt x="53" y="58"/>
                            <a:pt x="55" y="57"/>
                          </a:cubicBezTo>
                          <a:cubicBezTo>
                            <a:pt x="63" y="53"/>
                            <a:pt x="75" y="48"/>
                            <a:pt x="74" y="40"/>
                          </a:cubicBezTo>
                          <a:cubicBezTo>
                            <a:pt x="74" y="39"/>
                            <a:pt x="75" y="38"/>
                            <a:pt x="75" y="37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Freeform 1131">
                      <a:extLst>
                        <a:ext uri="{FF2B5EF4-FFF2-40B4-BE49-F238E27FC236}">
                          <a16:creationId xmlns:a16="http://schemas.microsoft.com/office/drawing/2014/main" id="{4157A04F-2985-DC59-FC41-BB96F2E58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8545" y="4566713"/>
                      <a:ext cx="30071" cy="20675"/>
                    </a:xfrm>
                    <a:custGeom>
                      <a:avLst/>
                      <a:gdLst>
                        <a:gd name="T0" fmla="*/ 69 w 69"/>
                        <a:gd name="T1" fmla="*/ 29 h 48"/>
                        <a:gd name="T2" fmla="*/ 62 w 69"/>
                        <a:gd name="T3" fmla="*/ 19 h 48"/>
                        <a:gd name="T4" fmla="*/ 57 w 69"/>
                        <a:gd name="T5" fmla="*/ 15 h 48"/>
                        <a:gd name="T6" fmla="*/ 56 w 69"/>
                        <a:gd name="T7" fmla="*/ 13 h 48"/>
                        <a:gd name="T8" fmla="*/ 46 w 69"/>
                        <a:gd name="T9" fmla="*/ 5 h 48"/>
                        <a:gd name="T10" fmla="*/ 36 w 69"/>
                        <a:gd name="T11" fmla="*/ 8 h 48"/>
                        <a:gd name="T12" fmla="*/ 34 w 69"/>
                        <a:gd name="T13" fmla="*/ 10 h 48"/>
                        <a:gd name="T14" fmla="*/ 30 w 69"/>
                        <a:gd name="T15" fmla="*/ 12 h 48"/>
                        <a:gd name="T16" fmla="*/ 26 w 69"/>
                        <a:gd name="T17" fmla="*/ 10 h 48"/>
                        <a:gd name="T18" fmla="*/ 24 w 69"/>
                        <a:gd name="T19" fmla="*/ 8 h 48"/>
                        <a:gd name="T20" fmla="*/ 21 w 69"/>
                        <a:gd name="T21" fmla="*/ 10 h 48"/>
                        <a:gd name="T22" fmla="*/ 20 w 69"/>
                        <a:gd name="T23" fmla="*/ 10 h 48"/>
                        <a:gd name="T24" fmla="*/ 20 w 69"/>
                        <a:gd name="T25" fmla="*/ 10 h 48"/>
                        <a:gd name="T26" fmla="*/ 15 w 69"/>
                        <a:gd name="T27" fmla="*/ 3 h 48"/>
                        <a:gd name="T28" fmla="*/ 14 w 69"/>
                        <a:gd name="T29" fmla="*/ 0 h 48"/>
                        <a:gd name="T30" fmla="*/ 5 w 69"/>
                        <a:gd name="T31" fmla="*/ 4 h 48"/>
                        <a:gd name="T32" fmla="*/ 0 w 69"/>
                        <a:gd name="T33" fmla="*/ 7 h 48"/>
                        <a:gd name="T34" fmla="*/ 0 w 69"/>
                        <a:gd name="T35" fmla="*/ 14 h 48"/>
                        <a:gd name="T36" fmla="*/ 0 w 69"/>
                        <a:gd name="T37" fmla="*/ 16 h 48"/>
                        <a:gd name="T38" fmla="*/ 2 w 69"/>
                        <a:gd name="T39" fmla="*/ 19 h 48"/>
                        <a:gd name="T40" fmla="*/ 6 w 69"/>
                        <a:gd name="T41" fmla="*/ 24 h 48"/>
                        <a:gd name="T42" fmla="*/ 4 w 69"/>
                        <a:gd name="T43" fmla="*/ 30 h 48"/>
                        <a:gd name="T44" fmla="*/ 2 w 69"/>
                        <a:gd name="T45" fmla="*/ 35 h 48"/>
                        <a:gd name="T46" fmla="*/ 19 w 69"/>
                        <a:gd name="T47" fmla="*/ 48 h 48"/>
                        <a:gd name="T48" fmla="*/ 28 w 69"/>
                        <a:gd name="T49" fmla="*/ 43 h 48"/>
                        <a:gd name="T50" fmla="*/ 37 w 69"/>
                        <a:gd name="T51" fmla="*/ 38 h 48"/>
                        <a:gd name="T52" fmla="*/ 44 w 69"/>
                        <a:gd name="T53" fmla="*/ 42 h 48"/>
                        <a:gd name="T54" fmla="*/ 48 w 69"/>
                        <a:gd name="T55" fmla="*/ 44 h 48"/>
                        <a:gd name="T56" fmla="*/ 51 w 69"/>
                        <a:gd name="T57" fmla="*/ 42 h 48"/>
                        <a:gd name="T58" fmla="*/ 54 w 69"/>
                        <a:gd name="T59" fmla="*/ 39 h 48"/>
                        <a:gd name="T60" fmla="*/ 58 w 69"/>
                        <a:gd name="T61" fmla="*/ 40 h 48"/>
                        <a:gd name="T62" fmla="*/ 59 w 69"/>
                        <a:gd name="T63" fmla="*/ 41 h 48"/>
                        <a:gd name="T64" fmla="*/ 65 w 69"/>
                        <a:gd name="T65" fmla="*/ 38 h 48"/>
                        <a:gd name="T66" fmla="*/ 66 w 69"/>
                        <a:gd name="T67" fmla="*/ 37 h 48"/>
                        <a:gd name="T68" fmla="*/ 68 w 69"/>
                        <a:gd name="T69" fmla="*/ 33 h 48"/>
                        <a:gd name="T70" fmla="*/ 69 w 69"/>
                        <a:gd name="T71" fmla="*/ 29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9" h="48">
                          <a:moveTo>
                            <a:pt x="69" y="29"/>
                          </a:moveTo>
                          <a:cubicBezTo>
                            <a:pt x="69" y="22"/>
                            <a:pt x="66" y="20"/>
                            <a:pt x="62" y="19"/>
                          </a:cubicBezTo>
                          <a:cubicBezTo>
                            <a:pt x="60" y="18"/>
                            <a:pt x="58" y="17"/>
                            <a:pt x="57" y="15"/>
                          </a:cubicBezTo>
                          <a:cubicBezTo>
                            <a:pt x="57" y="14"/>
                            <a:pt x="57" y="14"/>
                            <a:pt x="56" y="13"/>
                          </a:cubicBezTo>
                          <a:cubicBezTo>
                            <a:pt x="54" y="9"/>
                            <a:pt x="53" y="6"/>
                            <a:pt x="46" y="5"/>
                          </a:cubicBezTo>
                          <a:cubicBezTo>
                            <a:pt x="43" y="7"/>
                            <a:pt x="40" y="7"/>
                            <a:pt x="36" y="8"/>
                          </a:cubicBezTo>
                          <a:cubicBezTo>
                            <a:pt x="35" y="8"/>
                            <a:pt x="35" y="9"/>
                            <a:pt x="34" y="10"/>
                          </a:cubicBezTo>
                          <a:cubicBezTo>
                            <a:pt x="34" y="11"/>
                            <a:pt x="33" y="12"/>
                            <a:pt x="30" y="12"/>
                          </a:cubicBezTo>
                          <a:cubicBezTo>
                            <a:pt x="28" y="12"/>
                            <a:pt x="27" y="11"/>
                            <a:pt x="26" y="10"/>
                          </a:cubicBezTo>
                          <a:cubicBezTo>
                            <a:pt x="25" y="9"/>
                            <a:pt x="25" y="8"/>
                            <a:pt x="24" y="8"/>
                          </a:cubicBezTo>
                          <a:cubicBezTo>
                            <a:pt x="23" y="8"/>
                            <a:pt x="22" y="9"/>
                            <a:pt x="21" y="10"/>
                          </a:cubicBezTo>
                          <a:lnTo>
                            <a:pt x="20" y="10"/>
                          </a:lnTo>
                          <a:lnTo>
                            <a:pt x="20" y="10"/>
                          </a:lnTo>
                          <a:cubicBezTo>
                            <a:pt x="18" y="8"/>
                            <a:pt x="16" y="5"/>
                            <a:pt x="15" y="3"/>
                          </a:cubicBezTo>
                          <a:cubicBezTo>
                            <a:pt x="15" y="2"/>
                            <a:pt x="14" y="1"/>
                            <a:pt x="14" y="0"/>
                          </a:cubicBezTo>
                          <a:cubicBezTo>
                            <a:pt x="11" y="1"/>
                            <a:pt x="8" y="2"/>
                            <a:pt x="5" y="4"/>
                          </a:cubicBezTo>
                          <a:cubicBezTo>
                            <a:pt x="4" y="5"/>
                            <a:pt x="2" y="6"/>
                            <a:pt x="0" y="7"/>
                          </a:cubicBezTo>
                          <a:cubicBezTo>
                            <a:pt x="2" y="10"/>
                            <a:pt x="1" y="12"/>
                            <a:pt x="0" y="14"/>
                          </a:cubicBezTo>
                          <a:cubicBezTo>
                            <a:pt x="0" y="15"/>
                            <a:pt x="0" y="15"/>
                            <a:pt x="0" y="16"/>
                          </a:cubicBezTo>
                          <a:cubicBezTo>
                            <a:pt x="0" y="17"/>
                            <a:pt x="1" y="18"/>
                            <a:pt x="2" y="19"/>
                          </a:cubicBezTo>
                          <a:cubicBezTo>
                            <a:pt x="4" y="20"/>
                            <a:pt x="6" y="22"/>
                            <a:pt x="6" y="24"/>
                          </a:cubicBezTo>
                          <a:cubicBezTo>
                            <a:pt x="6" y="27"/>
                            <a:pt x="5" y="29"/>
                            <a:pt x="4" y="30"/>
                          </a:cubicBezTo>
                          <a:cubicBezTo>
                            <a:pt x="3" y="32"/>
                            <a:pt x="2" y="33"/>
                            <a:pt x="2" y="35"/>
                          </a:cubicBezTo>
                          <a:cubicBezTo>
                            <a:pt x="2" y="44"/>
                            <a:pt x="7" y="48"/>
                            <a:pt x="19" y="48"/>
                          </a:cubicBezTo>
                          <a:cubicBezTo>
                            <a:pt x="23" y="48"/>
                            <a:pt x="25" y="46"/>
                            <a:pt x="28" y="43"/>
                          </a:cubicBezTo>
                          <a:cubicBezTo>
                            <a:pt x="30" y="41"/>
                            <a:pt x="32" y="38"/>
                            <a:pt x="37" y="38"/>
                          </a:cubicBezTo>
                          <a:cubicBezTo>
                            <a:pt x="41" y="38"/>
                            <a:pt x="42" y="40"/>
                            <a:pt x="44" y="42"/>
                          </a:cubicBezTo>
                          <a:cubicBezTo>
                            <a:pt x="45" y="43"/>
                            <a:pt x="46" y="44"/>
                            <a:pt x="48" y="44"/>
                          </a:cubicBezTo>
                          <a:cubicBezTo>
                            <a:pt x="49" y="44"/>
                            <a:pt x="50" y="44"/>
                            <a:pt x="51" y="42"/>
                          </a:cubicBezTo>
                          <a:cubicBezTo>
                            <a:pt x="51" y="41"/>
                            <a:pt x="52" y="39"/>
                            <a:pt x="54" y="39"/>
                          </a:cubicBezTo>
                          <a:cubicBezTo>
                            <a:pt x="56" y="39"/>
                            <a:pt x="57" y="40"/>
                            <a:pt x="58" y="40"/>
                          </a:cubicBezTo>
                          <a:cubicBezTo>
                            <a:pt x="58" y="41"/>
                            <a:pt x="58" y="41"/>
                            <a:pt x="59" y="41"/>
                          </a:cubicBezTo>
                          <a:cubicBezTo>
                            <a:pt x="61" y="41"/>
                            <a:pt x="65" y="39"/>
                            <a:pt x="65" y="38"/>
                          </a:cubicBezTo>
                          <a:lnTo>
                            <a:pt x="66" y="37"/>
                          </a:lnTo>
                          <a:cubicBezTo>
                            <a:pt x="66" y="36"/>
                            <a:pt x="67" y="34"/>
                            <a:pt x="68" y="33"/>
                          </a:cubicBezTo>
                          <a:cubicBezTo>
                            <a:pt x="68" y="31"/>
                            <a:pt x="69" y="30"/>
                            <a:pt x="69" y="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Freeform 1132">
                      <a:extLst>
                        <a:ext uri="{FF2B5EF4-FFF2-40B4-BE49-F238E27FC236}">
                          <a16:creationId xmlns:a16="http://schemas.microsoft.com/office/drawing/2014/main" id="{2A533577-1B2F-4EC6-5C71-A89434362A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613700"/>
                      <a:ext cx="24434" cy="30071"/>
                    </a:xfrm>
                    <a:custGeom>
                      <a:avLst/>
                      <a:gdLst>
                        <a:gd name="T0" fmla="*/ 42 w 58"/>
                        <a:gd name="T1" fmla="*/ 57 h 69"/>
                        <a:gd name="T2" fmla="*/ 47 w 58"/>
                        <a:gd name="T3" fmla="*/ 54 h 69"/>
                        <a:gd name="T4" fmla="*/ 53 w 58"/>
                        <a:gd name="T5" fmla="*/ 45 h 69"/>
                        <a:gd name="T6" fmla="*/ 53 w 58"/>
                        <a:gd name="T7" fmla="*/ 20 h 69"/>
                        <a:gd name="T8" fmla="*/ 58 w 58"/>
                        <a:gd name="T9" fmla="*/ 11 h 69"/>
                        <a:gd name="T10" fmla="*/ 55 w 58"/>
                        <a:gd name="T11" fmla="*/ 9 h 69"/>
                        <a:gd name="T12" fmla="*/ 49 w 58"/>
                        <a:gd name="T13" fmla="*/ 6 h 69"/>
                        <a:gd name="T14" fmla="*/ 46 w 58"/>
                        <a:gd name="T15" fmla="*/ 7 h 69"/>
                        <a:gd name="T16" fmla="*/ 41 w 58"/>
                        <a:gd name="T17" fmla="*/ 10 h 69"/>
                        <a:gd name="T18" fmla="*/ 34 w 58"/>
                        <a:gd name="T19" fmla="*/ 4 h 69"/>
                        <a:gd name="T20" fmla="*/ 30 w 58"/>
                        <a:gd name="T21" fmla="*/ 1 h 69"/>
                        <a:gd name="T22" fmla="*/ 28 w 58"/>
                        <a:gd name="T23" fmla="*/ 2 h 69"/>
                        <a:gd name="T24" fmla="*/ 25 w 58"/>
                        <a:gd name="T25" fmla="*/ 3 h 69"/>
                        <a:gd name="T26" fmla="*/ 20 w 58"/>
                        <a:gd name="T27" fmla="*/ 0 h 69"/>
                        <a:gd name="T28" fmla="*/ 6 w 58"/>
                        <a:gd name="T29" fmla="*/ 15 h 69"/>
                        <a:gd name="T30" fmla="*/ 6 w 58"/>
                        <a:gd name="T31" fmla="*/ 26 h 69"/>
                        <a:gd name="T32" fmla="*/ 0 w 58"/>
                        <a:gd name="T33" fmla="*/ 37 h 69"/>
                        <a:gd name="T34" fmla="*/ 3 w 58"/>
                        <a:gd name="T35" fmla="*/ 43 h 69"/>
                        <a:gd name="T36" fmla="*/ 13 w 58"/>
                        <a:gd name="T37" fmla="*/ 63 h 69"/>
                        <a:gd name="T38" fmla="*/ 16 w 58"/>
                        <a:gd name="T39" fmla="*/ 65 h 69"/>
                        <a:gd name="T40" fmla="*/ 21 w 58"/>
                        <a:gd name="T41" fmla="*/ 66 h 69"/>
                        <a:gd name="T42" fmla="*/ 22 w 58"/>
                        <a:gd name="T43" fmla="*/ 69 h 69"/>
                        <a:gd name="T44" fmla="*/ 35 w 58"/>
                        <a:gd name="T45" fmla="*/ 60 h 69"/>
                        <a:gd name="T46" fmla="*/ 38 w 58"/>
                        <a:gd name="T47" fmla="*/ 59 h 69"/>
                        <a:gd name="T48" fmla="*/ 42 w 58"/>
                        <a:gd name="T49" fmla="*/ 57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8" h="69">
                          <a:moveTo>
                            <a:pt x="42" y="57"/>
                          </a:moveTo>
                          <a:cubicBezTo>
                            <a:pt x="43" y="56"/>
                            <a:pt x="45" y="55"/>
                            <a:pt x="47" y="54"/>
                          </a:cubicBezTo>
                          <a:cubicBezTo>
                            <a:pt x="50" y="52"/>
                            <a:pt x="53" y="50"/>
                            <a:pt x="53" y="45"/>
                          </a:cubicBezTo>
                          <a:lnTo>
                            <a:pt x="53" y="20"/>
                          </a:lnTo>
                          <a:cubicBezTo>
                            <a:pt x="53" y="17"/>
                            <a:pt x="55" y="13"/>
                            <a:pt x="58" y="11"/>
                          </a:cubicBezTo>
                          <a:cubicBezTo>
                            <a:pt x="57" y="11"/>
                            <a:pt x="56" y="10"/>
                            <a:pt x="55" y="9"/>
                          </a:cubicBezTo>
                          <a:cubicBezTo>
                            <a:pt x="53" y="7"/>
                            <a:pt x="52" y="6"/>
                            <a:pt x="49" y="6"/>
                          </a:cubicBezTo>
                          <a:cubicBezTo>
                            <a:pt x="47" y="6"/>
                            <a:pt x="47" y="6"/>
                            <a:pt x="46" y="7"/>
                          </a:cubicBezTo>
                          <a:cubicBezTo>
                            <a:pt x="46" y="8"/>
                            <a:pt x="45" y="10"/>
                            <a:pt x="41" y="10"/>
                          </a:cubicBezTo>
                          <a:cubicBezTo>
                            <a:pt x="37" y="10"/>
                            <a:pt x="35" y="7"/>
                            <a:pt x="34" y="4"/>
                          </a:cubicBezTo>
                          <a:cubicBezTo>
                            <a:pt x="32" y="3"/>
                            <a:pt x="31" y="1"/>
                            <a:pt x="30" y="1"/>
                          </a:cubicBezTo>
                          <a:cubicBezTo>
                            <a:pt x="30" y="1"/>
                            <a:pt x="29" y="1"/>
                            <a:pt x="28" y="2"/>
                          </a:cubicBezTo>
                          <a:cubicBezTo>
                            <a:pt x="27" y="2"/>
                            <a:pt x="26" y="3"/>
                            <a:pt x="25" y="3"/>
                          </a:cubicBezTo>
                          <a:cubicBezTo>
                            <a:pt x="22" y="3"/>
                            <a:pt x="21" y="2"/>
                            <a:pt x="20" y="0"/>
                          </a:cubicBezTo>
                          <a:cubicBezTo>
                            <a:pt x="13" y="5"/>
                            <a:pt x="6" y="11"/>
                            <a:pt x="6" y="15"/>
                          </a:cubicBezTo>
                          <a:lnTo>
                            <a:pt x="6" y="26"/>
                          </a:lnTo>
                          <a:cubicBezTo>
                            <a:pt x="6" y="31"/>
                            <a:pt x="6" y="36"/>
                            <a:pt x="0" y="37"/>
                          </a:cubicBezTo>
                          <a:cubicBezTo>
                            <a:pt x="1" y="39"/>
                            <a:pt x="2" y="41"/>
                            <a:pt x="3" y="43"/>
                          </a:cubicBezTo>
                          <a:cubicBezTo>
                            <a:pt x="7" y="49"/>
                            <a:pt x="10" y="54"/>
                            <a:pt x="13" y="63"/>
                          </a:cubicBezTo>
                          <a:cubicBezTo>
                            <a:pt x="13" y="65"/>
                            <a:pt x="14" y="65"/>
                            <a:pt x="16" y="65"/>
                          </a:cubicBezTo>
                          <a:cubicBezTo>
                            <a:pt x="18" y="65"/>
                            <a:pt x="20" y="65"/>
                            <a:pt x="21" y="66"/>
                          </a:cubicBezTo>
                          <a:cubicBezTo>
                            <a:pt x="21" y="67"/>
                            <a:pt x="21" y="68"/>
                            <a:pt x="22" y="69"/>
                          </a:cubicBezTo>
                          <a:lnTo>
                            <a:pt x="35" y="60"/>
                          </a:lnTo>
                          <a:cubicBezTo>
                            <a:pt x="36" y="60"/>
                            <a:pt x="37" y="59"/>
                            <a:pt x="38" y="59"/>
                          </a:cubicBezTo>
                          <a:cubicBezTo>
                            <a:pt x="39" y="58"/>
                            <a:pt x="41" y="58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1133">
                      <a:extLst>
                        <a:ext uri="{FF2B5EF4-FFF2-40B4-BE49-F238E27FC236}">
                          <a16:creationId xmlns:a16="http://schemas.microsoft.com/office/drawing/2014/main" id="{AC2D8DA7-442C-9FEB-F36A-453191DAE1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619338"/>
                      <a:ext cx="35710" cy="37589"/>
                    </a:xfrm>
                    <a:custGeom>
                      <a:avLst/>
                      <a:gdLst>
                        <a:gd name="T0" fmla="*/ 0 w 84"/>
                        <a:gd name="T1" fmla="*/ 67 h 89"/>
                        <a:gd name="T2" fmla="*/ 4 w 84"/>
                        <a:gd name="T3" fmla="*/ 81 h 89"/>
                        <a:gd name="T4" fmla="*/ 6 w 84"/>
                        <a:gd name="T5" fmla="*/ 81 h 89"/>
                        <a:gd name="T6" fmla="*/ 15 w 84"/>
                        <a:gd name="T7" fmla="*/ 85 h 89"/>
                        <a:gd name="T8" fmla="*/ 24 w 84"/>
                        <a:gd name="T9" fmla="*/ 89 h 89"/>
                        <a:gd name="T10" fmla="*/ 29 w 84"/>
                        <a:gd name="T11" fmla="*/ 87 h 89"/>
                        <a:gd name="T12" fmla="*/ 35 w 84"/>
                        <a:gd name="T13" fmla="*/ 86 h 89"/>
                        <a:gd name="T14" fmla="*/ 38 w 84"/>
                        <a:gd name="T15" fmla="*/ 87 h 89"/>
                        <a:gd name="T16" fmla="*/ 44 w 84"/>
                        <a:gd name="T17" fmla="*/ 77 h 89"/>
                        <a:gd name="T18" fmla="*/ 50 w 84"/>
                        <a:gd name="T19" fmla="*/ 66 h 89"/>
                        <a:gd name="T20" fmla="*/ 50 w 84"/>
                        <a:gd name="T21" fmla="*/ 65 h 89"/>
                        <a:gd name="T22" fmla="*/ 68 w 84"/>
                        <a:gd name="T23" fmla="*/ 65 h 89"/>
                        <a:gd name="T24" fmla="*/ 75 w 84"/>
                        <a:gd name="T25" fmla="*/ 70 h 89"/>
                        <a:gd name="T26" fmla="*/ 82 w 84"/>
                        <a:gd name="T27" fmla="*/ 76 h 89"/>
                        <a:gd name="T28" fmla="*/ 84 w 84"/>
                        <a:gd name="T29" fmla="*/ 69 h 89"/>
                        <a:gd name="T30" fmla="*/ 84 w 84"/>
                        <a:gd name="T31" fmla="*/ 62 h 89"/>
                        <a:gd name="T32" fmla="*/ 84 w 84"/>
                        <a:gd name="T33" fmla="*/ 58 h 89"/>
                        <a:gd name="T34" fmla="*/ 81 w 84"/>
                        <a:gd name="T35" fmla="*/ 58 h 89"/>
                        <a:gd name="T36" fmla="*/ 75 w 84"/>
                        <a:gd name="T37" fmla="*/ 55 h 89"/>
                        <a:gd name="T38" fmla="*/ 66 w 84"/>
                        <a:gd name="T39" fmla="*/ 35 h 89"/>
                        <a:gd name="T40" fmla="*/ 62 w 84"/>
                        <a:gd name="T41" fmla="*/ 28 h 89"/>
                        <a:gd name="T42" fmla="*/ 47 w 84"/>
                        <a:gd name="T43" fmla="*/ 17 h 89"/>
                        <a:gd name="T44" fmla="*/ 47 w 84"/>
                        <a:gd name="T45" fmla="*/ 12 h 89"/>
                        <a:gd name="T46" fmla="*/ 44 w 84"/>
                        <a:gd name="T47" fmla="*/ 8 h 89"/>
                        <a:gd name="T48" fmla="*/ 40 w 84"/>
                        <a:gd name="T49" fmla="*/ 4 h 89"/>
                        <a:gd name="T50" fmla="*/ 35 w 84"/>
                        <a:gd name="T51" fmla="*/ 0 h 89"/>
                        <a:gd name="T52" fmla="*/ 31 w 84"/>
                        <a:gd name="T53" fmla="*/ 0 h 89"/>
                        <a:gd name="T54" fmla="*/ 27 w 84"/>
                        <a:gd name="T55" fmla="*/ 0 h 89"/>
                        <a:gd name="T56" fmla="*/ 20 w 84"/>
                        <a:gd name="T57" fmla="*/ 12 h 89"/>
                        <a:gd name="T58" fmla="*/ 17 w 84"/>
                        <a:gd name="T59" fmla="*/ 16 h 89"/>
                        <a:gd name="T60" fmla="*/ 17 w 84"/>
                        <a:gd name="T61" fmla="*/ 17 h 89"/>
                        <a:gd name="T62" fmla="*/ 18 w 84"/>
                        <a:gd name="T63" fmla="*/ 20 h 89"/>
                        <a:gd name="T64" fmla="*/ 18 w 84"/>
                        <a:gd name="T65" fmla="*/ 20 h 89"/>
                        <a:gd name="T66" fmla="*/ 17 w 84"/>
                        <a:gd name="T67" fmla="*/ 21 h 89"/>
                        <a:gd name="T68" fmla="*/ 16 w 84"/>
                        <a:gd name="T69" fmla="*/ 22 h 89"/>
                        <a:gd name="T70" fmla="*/ 15 w 84"/>
                        <a:gd name="T71" fmla="*/ 23 h 89"/>
                        <a:gd name="T72" fmla="*/ 19 w 84"/>
                        <a:gd name="T73" fmla="*/ 27 h 89"/>
                        <a:gd name="T74" fmla="*/ 20 w 84"/>
                        <a:gd name="T75" fmla="*/ 27 h 89"/>
                        <a:gd name="T76" fmla="*/ 20 w 84"/>
                        <a:gd name="T77" fmla="*/ 29 h 89"/>
                        <a:gd name="T78" fmla="*/ 16 w 84"/>
                        <a:gd name="T79" fmla="*/ 33 h 89"/>
                        <a:gd name="T80" fmla="*/ 15 w 84"/>
                        <a:gd name="T81" fmla="*/ 35 h 89"/>
                        <a:gd name="T82" fmla="*/ 15 w 84"/>
                        <a:gd name="T83" fmla="*/ 36 h 89"/>
                        <a:gd name="T84" fmla="*/ 16 w 84"/>
                        <a:gd name="T85" fmla="*/ 39 h 89"/>
                        <a:gd name="T86" fmla="*/ 8 w 84"/>
                        <a:gd name="T87" fmla="*/ 53 h 89"/>
                        <a:gd name="T88" fmla="*/ 0 w 84"/>
                        <a:gd name="T89" fmla="*/ 67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84" h="89">
                          <a:moveTo>
                            <a:pt x="0" y="67"/>
                          </a:moveTo>
                          <a:cubicBezTo>
                            <a:pt x="0" y="69"/>
                            <a:pt x="2" y="77"/>
                            <a:pt x="4" y="81"/>
                          </a:cubicBezTo>
                          <a:cubicBezTo>
                            <a:pt x="4" y="81"/>
                            <a:pt x="5" y="81"/>
                            <a:pt x="6" y="81"/>
                          </a:cubicBezTo>
                          <a:cubicBezTo>
                            <a:pt x="11" y="81"/>
                            <a:pt x="13" y="83"/>
                            <a:pt x="15" y="85"/>
                          </a:cubicBezTo>
                          <a:cubicBezTo>
                            <a:pt x="18" y="87"/>
                            <a:pt x="20" y="89"/>
                            <a:pt x="24" y="89"/>
                          </a:cubicBezTo>
                          <a:cubicBezTo>
                            <a:pt x="26" y="89"/>
                            <a:pt x="28" y="88"/>
                            <a:pt x="29" y="87"/>
                          </a:cubicBezTo>
                          <a:cubicBezTo>
                            <a:pt x="31" y="87"/>
                            <a:pt x="33" y="86"/>
                            <a:pt x="35" y="86"/>
                          </a:cubicBezTo>
                          <a:cubicBezTo>
                            <a:pt x="36" y="86"/>
                            <a:pt x="37" y="87"/>
                            <a:pt x="38" y="87"/>
                          </a:cubicBezTo>
                          <a:cubicBezTo>
                            <a:pt x="38" y="84"/>
                            <a:pt x="41" y="81"/>
                            <a:pt x="44" y="77"/>
                          </a:cubicBezTo>
                          <a:cubicBezTo>
                            <a:pt x="46" y="74"/>
                            <a:pt x="49" y="70"/>
                            <a:pt x="50" y="66"/>
                          </a:cubicBezTo>
                          <a:lnTo>
                            <a:pt x="50" y="65"/>
                          </a:lnTo>
                          <a:lnTo>
                            <a:pt x="68" y="65"/>
                          </a:lnTo>
                          <a:cubicBezTo>
                            <a:pt x="70" y="65"/>
                            <a:pt x="72" y="67"/>
                            <a:pt x="75" y="70"/>
                          </a:cubicBezTo>
                          <a:cubicBezTo>
                            <a:pt x="77" y="72"/>
                            <a:pt x="79" y="75"/>
                            <a:pt x="82" y="76"/>
                          </a:cubicBezTo>
                          <a:cubicBezTo>
                            <a:pt x="83" y="74"/>
                            <a:pt x="84" y="71"/>
                            <a:pt x="84" y="69"/>
                          </a:cubicBezTo>
                          <a:lnTo>
                            <a:pt x="84" y="62"/>
                          </a:lnTo>
                          <a:cubicBezTo>
                            <a:pt x="84" y="60"/>
                            <a:pt x="84" y="59"/>
                            <a:pt x="84" y="58"/>
                          </a:cubicBezTo>
                          <a:cubicBezTo>
                            <a:pt x="83" y="58"/>
                            <a:pt x="82" y="58"/>
                            <a:pt x="81" y="58"/>
                          </a:cubicBezTo>
                          <a:cubicBezTo>
                            <a:pt x="79" y="58"/>
                            <a:pt x="77" y="58"/>
                            <a:pt x="75" y="55"/>
                          </a:cubicBezTo>
                          <a:cubicBezTo>
                            <a:pt x="73" y="46"/>
                            <a:pt x="70" y="41"/>
                            <a:pt x="66" y="35"/>
                          </a:cubicBezTo>
                          <a:cubicBezTo>
                            <a:pt x="65" y="33"/>
                            <a:pt x="64" y="31"/>
                            <a:pt x="62" y="28"/>
                          </a:cubicBezTo>
                          <a:cubicBezTo>
                            <a:pt x="56" y="28"/>
                            <a:pt x="49" y="22"/>
                            <a:pt x="47" y="17"/>
                          </a:cubicBezTo>
                          <a:cubicBezTo>
                            <a:pt x="46" y="15"/>
                            <a:pt x="47" y="13"/>
                            <a:pt x="47" y="12"/>
                          </a:cubicBezTo>
                          <a:cubicBezTo>
                            <a:pt x="47" y="10"/>
                            <a:pt x="47" y="9"/>
                            <a:pt x="44" y="8"/>
                          </a:cubicBezTo>
                          <a:cubicBezTo>
                            <a:pt x="42" y="7"/>
                            <a:pt x="41" y="6"/>
                            <a:pt x="40" y="4"/>
                          </a:cubicBezTo>
                          <a:cubicBezTo>
                            <a:pt x="38" y="2"/>
                            <a:pt x="37" y="1"/>
                            <a:pt x="35" y="0"/>
                          </a:cubicBezTo>
                          <a:cubicBezTo>
                            <a:pt x="34" y="0"/>
                            <a:pt x="32" y="0"/>
                            <a:pt x="31" y="0"/>
                          </a:cubicBezTo>
                          <a:cubicBezTo>
                            <a:pt x="30" y="0"/>
                            <a:pt x="28" y="0"/>
                            <a:pt x="27" y="0"/>
                          </a:cubicBezTo>
                          <a:cubicBezTo>
                            <a:pt x="26" y="4"/>
                            <a:pt x="22" y="8"/>
                            <a:pt x="20" y="12"/>
                          </a:cubicBezTo>
                          <a:cubicBezTo>
                            <a:pt x="19" y="13"/>
                            <a:pt x="17" y="15"/>
                            <a:pt x="17" y="16"/>
                          </a:cubicBezTo>
                          <a:cubicBezTo>
                            <a:pt x="17" y="16"/>
                            <a:pt x="17" y="17"/>
                            <a:pt x="17" y="17"/>
                          </a:cubicBezTo>
                          <a:cubicBezTo>
                            <a:pt x="18" y="18"/>
                            <a:pt x="18" y="19"/>
                            <a:pt x="18" y="20"/>
                          </a:cubicBezTo>
                          <a:lnTo>
                            <a:pt x="18" y="20"/>
                          </a:lnTo>
                          <a:lnTo>
                            <a:pt x="17" y="21"/>
                          </a:lnTo>
                          <a:cubicBezTo>
                            <a:pt x="17" y="21"/>
                            <a:pt x="16" y="22"/>
                            <a:pt x="16" y="22"/>
                          </a:cubicBezTo>
                          <a:cubicBezTo>
                            <a:pt x="15" y="22"/>
                            <a:pt x="15" y="23"/>
                            <a:pt x="15" y="23"/>
                          </a:cubicBezTo>
                          <a:cubicBezTo>
                            <a:pt x="16" y="25"/>
                            <a:pt x="18" y="27"/>
                            <a:pt x="19" y="27"/>
                          </a:cubicBezTo>
                          <a:lnTo>
                            <a:pt x="20" y="27"/>
                          </a:lnTo>
                          <a:lnTo>
                            <a:pt x="20" y="29"/>
                          </a:lnTo>
                          <a:cubicBezTo>
                            <a:pt x="20" y="31"/>
                            <a:pt x="18" y="32"/>
                            <a:pt x="16" y="33"/>
                          </a:cubicBezTo>
                          <a:cubicBezTo>
                            <a:pt x="16" y="34"/>
                            <a:pt x="15" y="34"/>
                            <a:pt x="15" y="35"/>
                          </a:cubicBezTo>
                          <a:cubicBezTo>
                            <a:pt x="15" y="35"/>
                            <a:pt x="15" y="35"/>
                            <a:pt x="15" y="36"/>
                          </a:cubicBezTo>
                          <a:cubicBezTo>
                            <a:pt x="16" y="37"/>
                            <a:pt x="16" y="38"/>
                            <a:pt x="16" y="39"/>
                          </a:cubicBezTo>
                          <a:cubicBezTo>
                            <a:pt x="16" y="46"/>
                            <a:pt x="12" y="49"/>
                            <a:pt x="8" y="53"/>
                          </a:cubicBezTo>
                          <a:cubicBezTo>
                            <a:pt x="4" y="57"/>
                            <a:pt x="0" y="61"/>
                            <a:pt x="0" y="6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1134">
                      <a:extLst>
                        <a:ext uri="{FF2B5EF4-FFF2-40B4-BE49-F238E27FC236}">
                          <a16:creationId xmlns:a16="http://schemas.microsoft.com/office/drawing/2014/main" id="{50E0AA70-54D2-6146-1624-7396FD82E8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1027" y="4587387"/>
                      <a:ext cx="22554" cy="26313"/>
                    </a:xfrm>
                    <a:custGeom>
                      <a:avLst/>
                      <a:gdLst>
                        <a:gd name="T0" fmla="*/ 42 w 52"/>
                        <a:gd name="T1" fmla="*/ 57 h 65"/>
                        <a:gd name="T2" fmla="*/ 52 w 52"/>
                        <a:gd name="T3" fmla="*/ 41 h 65"/>
                        <a:gd name="T4" fmla="*/ 51 w 52"/>
                        <a:gd name="T5" fmla="*/ 36 h 65"/>
                        <a:gd name="T6" fmla="*/ 51 w 52"/>
                        <a:gd name="T7" fmla="*/ 33 h 65"/>
                        <a:gd name="T8" fmla="*/ 46 w 52"/>
                        <a:gd name="T9" fmla="*/ 25 h 65"/>
                        <a:gd name="T10" fmla="*/ 42 w 52"/>
                        <a:gd name="T11" fmla="*/ 20 h 65"/>
                        <a:gd name="T12" fmla="*/ 40 w 52"/>
                        <a:gd name="T13" fmla="*/ 11 h 65"/>
                        <a:gd name="T14" fmla="*/ 39 w 52"/>
                        <a:gd name="T15" fmla="*/ 3 h 65"/>
                        <a:gd name="T16" fmla="*/ 36 w 52"/>
                        <a:gd name="T17" fmla="*/ 4 h 65"/>
                        <a:gd name="T18" fmla="*/ 22 w 52"/>
                        <a:gd name="T19" fmla="*/ 0 h 65"/>
                        <a:gd name="T20" fmla="*/ 20 w 52"/>
                        <a:gd name="T21" fmla="*/ 3 h 65"/>
                        <a:gd name="T22" fmla="*/ 16 w 52"/>
                        <a:gd name="T23" fmla="*/ 7 h 65"/>
                        <a:gd name="T24" fmla="*/ 11 w 52"/>
                        <a:gd name="T25" fmla="*/ 6 h 65"/>
                        <a:gd name="T26" fmla="*/ 9 w 52"/>
                        <a:gd name="T27" fmla="*/ 5 h 65"/>
                        <a:gd name="T28" fmla="*/ 0 w 52"/>
                        <a:gd name="T29" fmla="*/ 17 h 65"/>
                        <a:gd name="T30" fmla="*/ 10 w 52"/>
                        <a:gd name="T31" fmla="*/ 32 h 65"/>
                        <a:gd name="T32" fmla="*/ 12 w 52"/>
                        <a:gd name="T33" fmla="*/ 33 h 65"/>
                        <a:gd name="T34" fmla="*/ 19 w 52"/>
                        <a:gd name="T35" fmla="*/ 37 h 65"/>
                        <a:gd name="T36" fmla="*/ 22 w 52"/>
                        <a:gd name="T37" fmla="*/ 49 h 65"/>
                        <a:gd name="T38" fmla="*/ 29 w 52"/>
                        <a:gd name="T39" fmla="*/ 65 h 65"/>
                        <a:gd name="T40" fmla="*/ 36 w 52"/>
                        <a:gd name="T41" fmla="*/ 61 h 65"/>
                        <a:gd name="T42" fmla="*/ 42 w 52"/>
                        <a:gd name="T43" fmla="*/ 57 h 6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5">
                          <a:moveTo>
                            <a:pt x="42" y="57"/>
                          </a:moveTo>
                          <a:cubicBezTo>
                            <a:pt x="44" y="49"/>
                            <a:pt x="47" y="44"/>
                            <a:pt x="52" y="41"/>
                          </a:cubicBezTo>
                          <a:cubicBezTo>
                            <a:pt x="51" y="39"/>
                            <a:pt x="51" y="38"/>
                            <a:pt x="51" y="36"/>
                          </a:cubicBezTo>
                          <a:lnTo>
                            <a:pt x="51" y="33"/>
                          </a:lnTo>
                          <a:cubicBezTo>
                            <a:pt x="51" y="29"/>
                            <a:pt x="49" y="27"/>
                            <a:pt x="46" y="25"/>
                          </a:cubicBezTo>
                          <a:cubicBezTo>
                            <a:pt x="45" y="24"/>
                            <a:pt x="43" y="22"/>
                            <a:pt x="42" y="20"/>
                          </a:cubicBezTo>
                          <a:cubicBezTo>
                            <a:pt x="41" y="17"/>
                            <a:pt x="41" y="14"/>
                            <a:pt x="40" y="11"/>
                          </a:cubicBezTo>
                          <a:cubicBezTo>
                            <a:pt x="40" y="9"/>
                            <a:pt x="40" y="6"/>
                            <a:pt x="39" y="3"/>
                          </a:cubicBezTo>
                          <a:cubicBezTo>
                            <a:pt x="38" y="4"/>
                            <a:pt x="37" y="4"/>
                            <a:pt x="36" y="4"/>
                          </a:cubicBezTo>
                          <a:cubicBezTo>
                            <a:pt x="31" y="4"/>
                            <a:pt x="25" y="3"/>
                            <a:pt x="22" y="0"/>
                          </a:cubicBezTo>
                          <a:cubicBezTo>
                            <a:pt x="21" y="1"/>
                            <a:pt x="20" y="2"/>
                            <a:pt x="20" y="3"/>
                          </a:cubicBezTo>
                          <a:cubicBezTo>
                            <a:pt x="19" y="5"/>
                            <a:pt x="18" y="7"/>
                            <a:pt x="16" y="7"/>
                          </a:cubicBezTo>
                          <a:cubicBezTo>
                            <a:pt x="14" y="7"/>
                            <a:pt x="12" y="6"/>
                            <a:pt x="11" y="6"/>
                          </a:cubicBezTo>
                          <a:cubicBezTo>
                            <a:pt x="10" y="6"/>
                            <a:pt x="10" y="6"/>
                            <a:pt x="9" y="5"/>
                          </a:cubicBezTo>
                          <a:cubicBezTo>
                            <a:pt x="8" y="12"/>
                            <a:pt x="4" y="15"/>
                            <a:pt x="0" y="17"/>
                          </a:cubicBezTo>
                          <a:cubicBezTo>
                            <a:pt x="7" y="19"/>
                            <a:pt x="8" y="26"/>
                            <a:pt x="10" y="32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5" y="34"/>
                            <a:pt x="18" y="34"/>
                            <a:pt x="19" y="37"/>
                          </a:cubicBezTo>
                          <a:cubicBezTo>
                            <a:pt x="21" y="41"/>
                            <a:pt x="21" y="45"/>
                            <a:pt x="22" y="49"/>
                          </a:cubicBezTo>
                          <a:cubicBezTo>
                            <a:pt x="23" y="55"/>
                            <a:pt x="23" y="60"/>
                            <a:pt x="29" y="65"/>
                          </a:cubicBezTo>
                          <a:cubicBezTo>
                            <a:pt x="30" y="61"/>
                            <a:pt x="33" y="61"/>
                            <a:pt x="36" y="61"/>
                          </a:cubicBezTo>
                          <a:cubicBezTo>
                            <a:pt x="39" y="60"/>
                            <a:pt x="42" y="60"/>
                            <a:pt x="42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1135">
                      <a:extLst>
                        <a:ext uri="{FF2B5EF4-FFF2-40B4-BE49-F238E27FC236}">
                          <a16:creationId xmlns:a16="http://schemas.microsoft.com/office/drawing/2014/main" id="{6C68ADD3-4AEF-010C-54F1-AB5C5368AB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8474" y="4566713"/>
                      <a:ext cx="31951" cy="28193"/>
                    </a:xfrm>
                    <a:custGeom>
                      <a:avLst/>
                      <a:gdLst>
                        <a:gd name="T0" fmla="*/ 72 w 73"/>
                        <a:gd name="T1" fmla="*/ 45 h 67"/>
                        <a:gd name="T2" fmla="*/ 69 w 73"/>
                        <a:gd name="T3" fmla="*/ 35 h 67"/>
                        <a:gd name="T4" fmla="*/ 71 w 73"/>
                        <a:gd name="T5" fmla="*/ 29 h 67"/>
                        <a:gd name="T6" fmla="*/ 73 w 73"/>
                        <a:gd name="T7" fmla="*/ 24 h 67"/>
                        <a:gd name="T8" fmla="*/ 70 w 73"/>
                        <a:gd name="T9" fmla="*/ 21 h 67"/>
                        <a:gd name="T10" fmla="*/ 66 w 73"/>
                        <a:gd name="T11" fmla="*/ 16 h 67"/>
                        <a:gd name="T12" fmla="*/ 67 w 73"/>
                        <a:gd name="T13" fmla="*/ 13 h 67"/>
                        <a:gd name="T14" fmla="*/ 68 w 73"/>
                        <a:gd name="T15" fmla="*/ 7 h 67"/>
                        <a:gd name="T16" fmla="*/ 50 w 73"/>
                        <a:gd name="T17" fmla="*/ 11 h 67"/>
                        <a:gd name="T18" fmla="*/ 49 w 73"/>
                        <a:gd name="T19" fmla="*/ 11 h 67"/>
                        <a:gd name="T20" fmla="*/ 43 w 73"/>
                        <a:gd name="T21" fmla="*/ 11 h 67"/>
                        <a:gd name="T22" fmla="*/ 42 w 73"/>
                        <a:gd name="T23" fmla="*/ 10 h 67"/>
                        <a:gd name="T24" fmla="*/ 42 w 73"/>
                        <a:gd name="T25" fmla="*/ 10 h 67"/>
                        <a:gd name="T26" fmla="*/ 41 w 73"/>
                        <a:gd name="T27" fmla="*/ 11 h 67"/>
                        <a:gd name="T28" fmla="*/ 38 w 73"/>
                        <a:gd name="T29" fmla="*/ 14 h 67"/>
                        <a:gd name="T30" fmla="*/ 25 w 73"/>
                        <a:gd name="T31" fmla="*/ 6 h 67"/>
                        <a:gd name="T32" fmla="*/ 17 w 73"/>
                        <a:gd name="T33" fmla="*/ 0 h 67"/>
                        <a:gd name="T34" fmla="*/ 16 w 73"/>
                        <a:gd name="T35" fmla="*/ 0 h 67"/>
                        <a:gd name="T36" fmla="*/ 16 w 73"/>
                        <a:gd name="T37" fmla="*/ 5 h 67"/>
                        <a:gd name="T38" fmla="*/ 16 w 73"/>
                        <a:gd name="T39" fmla="*/ 6 h 67"/>
                        <a:gd name="T40" fmla="*/ 8 w 73"/>
                        <a:gd name="T41" fmla="*/ 15 h 67"/>
                        <a:gd name="T42" fmla="*/ 0 w 73"/>
                        <a:gd name="T43" fmla="*/ 26 h 67"/>
                        <a:gd name="T44" fmla="*/ 5 w 73"/>
                        <a:gd name="T45" fmla="*/ 32 h 67"/>
                        <a:gd name="T46" fmla="*/ 10 w 73"/>
                        <a:gd name="T47" fmla="*/ 29 h 67"/>
                        <a:gd name="T48" fmla="*/ 11 w 73"/>
                        <a:gd name="T49" fmla="*/ 28 h 67"/>
                        <a:gd name="T50" fmla="*/ 12 w 73"/>
                        <a:gd name="T51" fmla="*/ 29 h 67"/>
                        <a:gd name="T52" fmla="*/ 17 w 73"/>
                        <a:gd name="T53" fmla="*/ 37 h 67"/>
                        <a:gd name="T54" fmla="*/ 20 w 73"/>
                        <a:gd name="T55" fmla="*/ 42 h 67"/>
                        <a:gd name="T56" fmla="*/ 25 w 73"/>
                        <a:gd name="T57" fmla="*/ 44 h 67"/>
                        <a:gd name="T58" fmla="*/ 35 w 73"/>
                        <a:gd name="T59" fmla="*/ 53 h 67"/>
                        <a:gd name="T60" fmla="*/ 32 w 73"/>
                        <a:gd name="T61" fmla="*/ 61 h 67"/>
                        <a:gd name="T62" fmla="*/ 31 w 73"/>
                        <a:gd name="T63" fmla="*/ 63 h 67"/>
                        <a:gd name="T64" fmla="*/ 31 w 73"/>
                        <a:gd name="T65" fmla="*/ 67 h 67"/>
                        <a:gd name="T66" fmla="*/ 35 w 73"/>
                        <a:gd name="T67" fmla="*/ 64 h 67"/>
                        <a:gd name="T68" fmla="*/ 36 w 73"/>
                        <a:gd name="T69" fmla="*/ 63 h 67"/>
                        <a:gd name="T70" fmla="*/ 36 w 73"/>
                        <a:gd name="T71" fmla="*/ 65 h 67"/>
                        <a:gd name="T72" fmla="*/ 38 w 73"/>
                        <a:gd name="T73" fmla="*/ 66 h 67"/>
                        <a:gd name="T74" fmla="*/ 43 w 73"/>
                        <a:gd name="T75" fmla="*/ 65 h 67"/>
                        <a:gd name="T76" fmla="*/ 48 w 73"/>
                        <a:gd name="T77" fmla="*/ 64 h 67"/>
                        <a:gd name="T78" fmla="*/ 52 w 73"/>
                        <a:gd name="T79" fmla="*/ 62 h 67"/>
                        <a:gd name="T80" fmla="*/ 59 w 73"/>
                        <a:gd name="T81" fmla="*/ 51 h 67"/>
                        <a:gd name="T82" fmla="*/ 59 w 73"/>
                        <a:gd name="T83" fmla="*/ 50 h 67"/>
                        <a:gd name="T84" fmla="*/ 60 w 73"/>
                        <a:gd name="T85" fmla="*/ 50 h 67"/>
                        <a:gd name="T86" fmla="*/ 64 w 73"/>
                        <a:gd name="T87" fmla="*/ 51 h 67"/>
                        <a:gd name="T88" fmla="*/ 68 w 73"/>
                        <a:gd name="T89" fmla="*/ 52 h 67"/>
                        <a:gd name="T90" fmla="*/ 70 w 73"/>
                        <a:gd name="T91" fmla="*/ 49 h 67"/>
                        <a:gd name="T92" fmla="*/ 72 w 73"/>
                        <a:gd name="T93" fmla="*/ 45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73" h="67">
                          <a:moveTo>
                            <a:pt x="72" y="45"/>
                          </a:moveTo>
                          <a:cubicBezTo>
                            <a:pt x="70" y="43"/>
                            <a:pt x="69" y="39"/>
                            <a:pt x="69" y="35"/>
                          </a:cubicBezTo>
                          <a:cubicBezTo>
                            <a:pt x="69" y="32"/>
                            <a:pt x="70" y="30"/>
                            <a:pt x="71" y="29"/>
                          </a:cubicBezTo>
                          <a:cubicBezTo>
                            <a:pt x="72" y="27"/>
                            <a:pt x="73" y="26"/>
                            <a:pt x="73" y="24"/>
                          </a:cubicBezTo>
                          <a:cubicBezTo>
                            <a:pt x="73" y="23"/>
                            <a:pt x="72" y="22"/>
                            <a:pt x="70" y="21"/>
                          </a:cubicBezTo>
                          <a:cubicBezTo>
                            <a:pt x="68" y="20"/>
                            <a:pt x="66" y="18"/>
                            <a:pt x="66" y="16"/>
                          </a:cubicBezTo>
                          <a:cubicBezTo>
                            <a:pt x="66" y="15"/>
                            <a:pt x="67" y="14"/>
                            <a:pt x="67" y="13"/>
                          </a:cubicBezTo>
                          <a:cubicBezTo>
                            <a:pt x="68" y="11"/>
                            <a:pt x="69" y="9"/>
                            <a:pt x="68" y="7"/>
                          </a:cubicBezTo>
                          <a:cubicBezTo>
                            <a:pt x="63" y="9"/>
                            <a:pt x="57" y="11"/>
                            <a:pt x="50" y="11"/>
                          </a:cubicBezTo>
                          <a:cubicBezTo>
                            <a:pt x="50" y="11"/>
                            <a:pt x="49" y="11"/>
                            <a:pt x="49" y="11"/>
                          </a:cubicBezTo>
                          <a:cubicBezTo>
                            <a:pt x="47" y="11"/>
                            <a:pt x="45" y="12"/>
                            <a:pt x="43" y="11"/>
                          </a:cubicBezTo>
                          <a:cubicBezTo>
                            <a:pt x="43" y="10"/>
                            <a:pt x="42" y="10"/>
                            <a:pt x="42" y="10"/>
                          </a:cubicBezTo>
                          <a:lnTo>
                            <a:pt x="42" y="10"/>
                          </a:lnTo>
                          <a:cubicBezTo>
                            <a:pt x="41" y="10"/>
                            <a:pt x="41" y="10"/>
                            <a:pt x="41" y="11"/>
                          </a:cubicBezTo>
                          <a:cubicBezTo>
                            <a:pt x="40" y="12"/>
                            <a:pt x="40" y="14"/>
                            <a:pt x="38" y="14"/>
                          </a:cubicBezTo>
                          <a:cubicBezTo>
                            <a:pt x="32" y="14"/>
                            <a:pt x="28" y="9"/>
                            <a:pt x="25" y="6"/>
                          </a:cubicBezTo>
                          <a:cubicBezTo>
                            <a:pt x="22" y="2"/>
                            <a:pt x="20" y="0"/>
                            <a:pt x="17" y="0"/>
                          </a:cubicBezTo>
                          <a:cubicBezTo>
                            <a:pt x="17" y="0"/>
                            <a:pt x="16" y="0"/>
                            <a:pt x="16" y="0"/>
                          </a:cubicBezTo>
                          <a:cubicBezTo>
                            <a:pt x="15" y="1"/>
                            <a:pt x="16" y="3"/>
                            <a:pt x="16" y="5"/>
                          </a:cubicBezTo>
                          <a:cubicBezTo>
                            <a:pt x="16" y="5"/>
                            <a:pt x="16" y="6"/>
                            <a:pt x="16" y="6"/>
                          </a:cubicBezTo>
                          <a:cubicBezTo>
                            <a:pt x="16" y="10"/>
                            <a:pt x="12" y="13"/>
                            <a:pt x="8" y="15"/>
                          </a:cubicBezTo>
                          <a:cubicBezTo>
                            <a:pt x="4" y="18"/>
                            <a:pt x="0" y="21"/>
                            <a:pt x="0" y="26"/>
                          </a:cubicBezTo>
                          <a:cubicBezTo>
                            <a:pt x="0" y="31"/>
                            <a:pt x="2" y="32"/>
                            <a:pt x="5" y="32"/>
                          </a:cubicBezTo>
                          <a:cubicBezTo>
                            <a:pt x="7" y="32"/>
                            <a:pt x="9" y="31"/>
                            <a:pt x="10" y="29"/>
                          </a:cubicBezTo>
                          <a:lnTo>
                            <a:pt x="11" y="28"/>
                          </a:lnTo>
                          <a:lnTo>
                            <a:pt x="12" y="29"/>
                          </a:lnTo>
                          <a:cubicBezTo>
                            <a:pt x="14" y="31"/>
                            <a:pt x="15" y="34"/>
                            <a:pt x="17" y="37"/>
                          </a:cubicBezTo>
                          <a:cubicBezTo>
                            <a:pt x="18" y="39"/>
                            <a:pt x="19" y="40"/>
                            <a:pt x="20" y="42"/>
                          </a:cubicBezTo>
                          <a:cubicBezTo>
                            <a:pt x="21" y="43"/>
                            <a:pt x="23" y="43"/>
                            <a:pt x="25" y="44"/>
                          </a:cubicBezTo>
                          <a:cubicBezTo>
                            <a:pt x="30" y="45"/>
                            <a:pt x="35" y="46"/>
                            <a:pt x="35" y="53"/>
                          </a:cubicBezTo>
                          <a:cubicBezTo>
                            <a:pt x="35" y="56"/>
                            <a:pt x="33" y="59"/>
                            <a:pt x="32" y="61"/>
                          </a:cubicBezTo>
                          <a:cubicBezTo>
                            <a:pt x="32" y="62"/>
                            <a:pt x="31" y="62"/>
                            <a:pt x="31" y="63"/>
                          </a:cubicBezTo>
                          <a:lnTo>
                            <a:pt x="31" y="67"/>
                          </a:lnTo>
                          <a:cubicBezTo>
                            <a:pt x="32" y="66"/>
                            <a:pt x="33" y="65"/>
                            <a:pt x="35" y="64"/>
                          </a:cubicBezTo>
                          <a:lnTo>
                            <a:pt x="36" y="63"/>
                          </a:lnTo>
                          <a:lnTo>
                            <a:pt x="36" y="65"/>
                          </a:lnTo>
                          <a:cubicBezTo>
                            <a:pt x="36" y="65"/>
                            <a:pt x="37" y="66"/>
                            <a:pt x="38" y="66"/>
                          </a:cubicBezTo>
                          <a:cubicBezTo>
                            <a:pt x="40" y="66"/>
                            <a:pt x="41" y="65"/>
                            <a:pt x="43" y="65"/>
                          </a:cubicBezTo>
                          <a:cubicBezTo>
                            <a:pt x="44" y="65"/>
                            <a:pt x="46" y="64"/>
                            <a:pt x="48" y="64"/>
                          </a:cubicBezTo>
                          <a:cubicBezTo>
                            <a:pt x="49" y="63"/>
                            <a:pt x="50" y="63"/>
                            <a:pt x="52" y="62"/>
                          </a:cubicBezTo>
                          <a:cubicBezTo>
                            <a:pt x="55" y="59"/>
                            <a:pt x="59" y="57"/>
                            <a:pt x="59" y="51"/>
                          </a:cubicBezTo>
                          <a:lnTo>
                            <a:pt x="59" y="50"/>
                          </a:lnTo>
                          <a:lnTo>
                            <a:pt x="60" y="50"/>
                          </a:lnTo>
                          <a:cubicBezTo>
                            <a:pt x="62" y="50"/>
                            <a:pt x="63" y="50"/>
                            <a:pt x="64" y="51"/>
                          </a:cubicBezTo>
                          <a:cubicBezTo>
                            <a:pt x="65" y="51"/>
                            <a:pt x="66" y="52"/>
                            <a:pt x="68" y="52"/>
                          </a:cubicBezTo>
                          <a:cubicBezTo>
                            <a:pt x="68" y="52"/>
                            <a:pt x="69" y="51"/>
                            <a:pt x="70" y="49"/>
                          </a:cubicBezTo>
                          <a:cubicBezTo>
                            <a:pt x="70" y="48"/>
                            <a:pt x="71" y="46"/>
                            <a:pt x="72" y="4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1136">
                      <a:extLst>
                        <a:ext uri="{FF2B5EF4-FFF2-40B4-BE49-F238E27FC236}">
                          <a16:creationId xmlns:a16="http://schemas.microsoft.com/office/drawing/2014/main" id="{3885EB26-3E7F-2D89-63CC-A15C48DBB8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4183" y="4604302"/>
                      <a:ext cx="26312" cy="24434"/>
                    </a:xfrm>
                    <a:custGeom>
                      <a:avLst/>
                      <a:gdLst>
                        <a:gd name="T0" fmla="*/ 24 w 60"/>
                        <a:gd name="T1" fmla="*/ 48 h 58"/>
                        <a:gd name="T2" fmla="*/ 38 w 60"/>
                        <a:gd name="T3" fmla="*/ 58 h 58"/>
                        <a:gd name="T4" fmla="*/ 44 w 60"/>
                        <a:gd name="T5" fmla="*/ 49 h 58"/>
                        <a:gd name="T6" fmla="*/ 44 w 60"/>
                        <a:gd name="T7" fmla="*/ 38 h 58"/>
                        <a:gd name="T8" fmla="*/ 60 w 60"/>
                        <a:gd name="T9" fmla="*/ 21 h 58"/>
                        <a:gd name="T10" fmla="*/ 59 w 60"/>
                        <a:gd name="T11" fmla="*/ 17 h 58"/>
                        <a:gd name="T12" fmla="*/ 58 w 60"/>
                        <a:gd name="T13" fmla="*/ 12 h 58"/>
                        <a:gd name="T14" fmla="*/ 52 w 60"/>
                        <a:gd name="T15" fmla="*/ 12 h 58"/>
                        <a:gd name="T16" fmla="*/ 46 w 60"/>
                        <a:gd name="T17" fmla="*/ 6 h 58"/>
                        <a:gd name="T18" fmla="*/ 47 w 60"/>
                        <a:gd name="T19" fmla="*/ 1 h 58"/>
                        <a:gd name="T20" fmla="*/ 46 w 60"/>
                        <a:gd name="T21" fmla="*/ 1 h 58"/>
                        <a:gd name="T22" fmla="*/ 37 w 60"/>
                        <a:gd name="T23" fmla="*/ 8 h 58"/>
                        <a:gd name="T24" fmla="*/ 37 w 60"/>
                        <a:gd name="T25" fmla="*/ 9 h 58"/>
                        <a:gd name="T26" fmla="*/ 30 w 60"/>
                        <a:gd name="T27" fmla="*/ 9 h 58"/>
                        <a:gd name="T28" fmla="*/ 22 w 60"/>
                        <a:gd name="T29" fmla="*/ 0 h 58"/>
                        <a:gd name="T30" fmla="*/ 22 w 60"/>
                        <a:gd name="T31" fmla="*/ 0 h 58"/>
                        <a:gd name="T32" fmla="*/ 13 w 60"/>
                        <a:gd name="T33" fmla="*/ 14 h 58"/>
                        <a:gd name="T34" fmla="*/ 5 w 60"/>
                        <a:gd name="T35" fmla="*/ 20 h 58"/>
                        <a:gd name="T36" fmla="*/ 0 w 60"/>
                        <a:gd name="T37" fmla="*/ 23 h 58"/>
                        <a:gd name="T38" fmla="*/ 1 w 60"/>
                        <a:gd name="T39" fmla="*/ 28 h 58"/>
                        <a:gd name="T40" fmla="*/ 6 w 60"/>
                        <a:gd name="T41" fmla="*/ 30 h 58"/>
                        <a:gd name="T42" fmla="*/ 11 w 60"/>
                        <a:gd name="T43" fmla="*/ 30 h 58"/>
                        <a:gd name="T44" fmla="*/ 16 w 60"/>
                        <a:gd name="T45" fmla="*/ 34 h 58"/>
                        <a:gd name="T46" fmla="*/ 20 w 60"/>
                        <a:gd name="T47" fmla="*/ 38 h 58"/>
                        <a:gd name="T48" fmla="*/ 24 w 60"/>
                        <a:gd name="T49" fmla="*/ 44 h 58"/>
                        <a:gd name="T50" fmla="*/ 24 w 60"/>
                        <a:gd name="T51" fmla="*/ 4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</a:cxnLst>
                      <a:rect l="0" t="0" r="r" b="b"/>
                      <a:pathLst>
                        <a:path w="60" h="58">
                          <a:moveTo>
                            <a:pt x="24" y="48"/>
                          </a:moveTo>
                          <a:cubicBezTo>
                            <a:pt x="26" y="53"/>
                            <a:pt x="33" y="58"/>
                            <a:pt x="38" y="58"/>
                          </a:cubicBezTo>
                          <a:cubicBezTo>
                            <a:pt x="44" y="58"/>
                            <a:pt x="44" y="55"/>
                            <a:pt x="44" y="49"/>
                          </a:cubicBezTo>
                          <a:lnTo>
                            <a:pt x="44" y="38"/>
                          </a:lnTo>
                          <a:cubicBezTo>
                            <a:pt x="44" y="31"/>
                            <a:pt x="56" y="23"/>
                            <a:pt x="60" y="21"/>
                          </a:cubicBezTo>
                          <a:cubicBezTo>
                            <a:pt x="60" y="20"/>
                            <a:pt x="59" y="19"/>
                            <a:pt x="59" y="17"/>
                          </a:cubicBezTo>
                          <a:cubicBezTo>
                            <a:pt x="59" y="13"/>
                            <a:pt x="59" y="12"/>
                            <a:pt x="58" y="12"/>
                          </a:cubicBezTo>
                          <a:lnTo>
                            <a:pt x="52" y="12"/>
                          </a:lnTo>
                          <a:cubicBezTo>
                            <a:pt x="48" y="12"/>
                            <a:pt x="46" y="10"/>
                            <a:pt x="46" y="6"/>
                          </a:cubicBezTo>
                          <a:cubicBezTo>
                            <a:pt x="46" y="4"/>
                            <a:pt x="47" y="3"/>
                            <a:pt x="47" y="1"/>
                          </a:cubicBezTo>
                          <a:lnTo>
                            <a:pt x="46" y="1"/>
                          </a:lnTo>
                          <a:cubicBezTo>
                            <a:pt x="40" y="1"/>
                            <a:pt x="37" y="2"/>
                            <a:pt x="37" y="8"/>
                          </a:cubicBezTo>
                          <a:lnTo>
                            <a:pt x="37" y="9"/>
                          </a:lnTo>
                          <a:lnTo>
                            <a:pt x="30" y="9"/>
                          </a:lnTo>
                          <a:cubicBezTo>
                            <a:pt x="26" y="8"/>
                            <a:pt x="23" y="3"/>
                            <a:pt x="22" y="0"/>
                          </a:cubicBezTo>
                          <a:lnTo>
                            <a:pt x="22" y="0"/>
                          </a:lnTo>
                          <a:cubicBezTo>
                            <a:pt x="17" y="3"/>
                            <a:pt x="15" y="7"/>
                            <a:pt x="13" y="14"/>
                          </a:cubicBezTo>
                          <a:cubicBezTo>
                            <a:pt x="13" y="19"/>
                            <a:pt x="8" y="20"/>
                            <a:pt x="5" y="20"/>
                          </a:cubicBezTo>
                          <a:cubicBezTo>
                            <a:pt x="1" y="20"/>
                            <a:pt x="0" y="21"/>
                            <a:pt x="0" y="23"/>
                          </a:cubicBezTo>
                          <a:cubicBezTo>
                            <a:pt x="0" y="26"/>
                            <a:pt x="0" y="26"/>
                            <a:pt x="1" y="28"/>
                          </a:cubicBezTo>
                          <a:cubicBezTo>
                            <a:pt x="2" y="30"/>
                            <a:pt x="4" y="30"/>
                            <a:pt x="6" y="30"/>
                          </a:cubicBezTo>
                          <a:cubicBezTo>
                            <a:pt x="8" y="30"/>
                            <a:pt x="9" y="30"/>
                            <a:pt x="11" y="30"/>
                          </a:cubicBezTo>
                          <a:cubicBezTo>
                            <a:pt x="13" y="31"/>
                            <a:pt x="15" y="33"/>
                            <a:pt x="16" y="34"/>
                          </a:cubicBezTo>
                          <a:cubicBezTo>
                            <a:pt x="18" y="36"/>
                            <a:pt x="19" y="37"/>
                            <a:pt x="20" y="38"/>
                          </a:cubicBezTo>
                          <a:cubicBezTo>
                            <a:pt x="25" y="40"/>
                            <a:pt x="24" y="42"/>
                            <a:pt x="24" y="44"/>
                          </a:cubicBezTo>
                          <a:cubicBezTo>
                            <a:pt x="24" y="45"/>
                            <a:pt x="24" y="47"/>
                            <a:pt x="24" y="4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" name="Freeform 1137">
                      <a:extLst>
                        <a:ext uri="{FF2B5EF4-FFF2-40B4-BE49-F238E27FC236}">
                          <a16:creationId xmlns:a16="http://schemas.microsoft.com/office/drawing/2014/main" id="{66F25E66-9DBB-F8B0-A3F3-A4349375DB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68085" y="4632494"/>
                      <a:ext cx="33830" cy="28193"/>
                    </a:xfrm>
                    <a:custGeom>
                      <a:avLst/>
                      <a:gdLst>
                        <a:gd name="T0" fmla="*/ 25 w 82"/>
                        <a:gd name="T1" fmla="*/ 11 h 67"/>
                        <a:gd name="T2" fmla="*/ 18 w 82"/>
                        <a:gd name="T3" fmla="*/ 9 h 67"/>
                        <a:gd name="T4" fmla="*/ 13 w 82"/>
                        <a:gd name="T5" fmla="*/ 7 h 67"/>
                        <a:gd name="T6" fmla="*/ 10 w 82"/>
                        <a:gd name="T7" fmla="*/ 7 h 67"/>
                        <a:gd name="T8" fmla="*/ 10 w 82"/>
                        <a:gd name="T9" fmla="*/ 9 h 67"/>
                        <a:gd name="T10" fmla="*/ 14 w 82"/>
                        <a:gd name="T11" fmla="*/ 19 h 67"/>
                        <a:gd name="T12" fmla="*/ 12 w 82"/>
                        <a:gd name="T13" fmla="*/ 27 h 67"/>
                        <a:gd name="T14" fmla="*/ 10 w 82"/>
                        <a:gd name="T15" fmla="*/ 31 h 67"/>
                        <a:gd name="T16" fmla="*/ 12 w 82"/>
                        <a:gd name="T17" fmla="*/ 33 h 67"/>
                        <a:gd name="T18" fmla="*/ 14 w 82"/>
                        <a:gd name="T19" fmla="*/ 38 h 67"/>
                        <a:gd name="T20" fmla="*/ 6 w 82"/>
                        <a:gd name="T21" fmla="*/ 49 h 67"/>
                        <a:gd name="T22" fmla="*/ 0 w 82"/>
                        <a:gd name="T23" fmla="*/ 57 h 67"/>
                        <a:gd name="T24" fmla="*/ 29 w 82"/>
                        <a:gd name="T25" fmla="*/ 67 h 67"/>
                        <a:gd name="T26" fmla="*/ 29 w 82"/>
                        <a:gd name="T27" fmla="*/ 65 h 67"/>
                        <a:gd name="T28" fmla="*/ 28 w 82"/>
                        <a:gd name="T29" fmla="*/ 61 h 67"/>
                        <a:gd name="T30" fmla="*/ 27 w 82"/>
                        <a:gd name="T31" fmla="*/ 56 h 67"/>
                        <a:gd name="T32" fmla="*/ 31 w 82"/>
                        <a:gd name="T33" fmla="*/ 47 h 67"/>
                        <a:gd name="T34" fmla="*/ 31 w 82"/>
                        <a:gd name="T35" fmla="*/ 47 h 67"/>
                        <a:gd name="T36" fmla="*/ 32 w 82"/>
                        <a:gd name="T37" fmla="*/ 47 h 67"/>
                        <a:gd name="T38" fmla="*/ 38 w 82"/>
                        <a:gd name="T39" fmla="*/ 49 h 67"/>
                        <a:gd name="T40" fmla="*/ 43 w 82"/>
                        <a:gd name="T41" fmla="*/ 43 h 67"/>
                        <a:gd name="T42" fmla="*/ 60 w 82"/>
                        <a:gd name="T43" fmla="*/ 50 h 67"/>
                        <a:gd name="T44" fmla="*/ 70 w 82"/>
                        <a:gd name="T45" fmla="*/ 55 h 67"/>
                        <a:gd name="T46" fmla="*/ 82 w 82"/>
                        <a:gd name="T47" fmla="*/ 43 h 67"/>
                        <a:gd name="T48" fmla="*/ 76 w 82"/>
                        <a:gd name="T49" fmla="*/ 30 h 67"/>
                        <a:gd name="T50" fmla="*/ 76 w 82"/>
                        <a:gd name="T51" fmla="*/ 26 h 67"/>
                        <a:gd name="T52" fmla="*/ 76 w 82"/>
                        <a:gd name="T53" fmla="*/ 24 h 67"/>
                        <a:gd name="T54" fmla="*/ 74 w 82"/>
                        <a:gd name="T55" fmla="*/ 23 h 67"/>
                        <a:gd name="T56" fmla="*/ 71 w 82"/>
                        <a:gd name="T57" fmla="*/ 24 h 67"/>
                        <a:gd name="T58" fmla="*/ 65 w 82"/>
                        <a:gd name="T59" fmla="*/ 24 h 67"/>
                        <a:gd name="T60" fmla="*/ 58 w 82"/>
                        <a:gd name="T61" fmla="*/ 17 h 67"/>
                        <a:gd name="T62" fmla="*/ 56 w 82"/>
                        <a:gd name="T63" fmla="*/ 14 h 67"/>
                        <a:gd name="T64" fmla="*/ 51 w 82"/>
                        <a:gd name="T65" fmla="*/ 13 h 67"/>
                        <a:gd name="T66" fmla="*/ 49 w 82"/>
                        <a:gd name="T67" fmla="*/ 13 h 67"/>
                        <a:gd name="T68" fmla="*/ 43 w 82"/>
                        <a:gd name="T69" fmla="*/ 12 h 67"/>
                        <a:gd name="T70" fmla="*/ 38 w 82"/>
                        <a:gd name="T71" fmla="*/ 8 h 67"/>
                        <a:gd name="T72" fmla="*/ 31 w 82"/>
                        <a:gd name="T73" fmla="*/ 0 h 67"/>
                        <a:gd name="T74" fmla="*/ 25 w 82"/>
                        <a:gd name="T75" fmla="*/ 11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82" h="67">
                          <a:moveTo>
                            <a:pt x="25" y="11"/>
                          </a:moveTo>
                          <a:cubicBezTo>
                            <a:pt x="21" y="11"/>
                            <a:pt x="19" y="10"/>
                            <a:pt x="18" y="9"/>
                          </a:cubicBezTo>
                          <a:cubicBezTo>
                            <a:pt x="16" y="8"/>
                            <a:pt x="15" y="7"/>
                            <a:pt x="13" y="7"/>
                          </a:cubicBezTo>
                          <a:lnTo>
                            <a:pt x="10" y="7"/>
                          </a:lnTo>
                          <a:lnTo>
                            <a:pt x="10" y="9"/>
                          </a:lnTo>
                          <a:cubicBezTo>
                            <a:pt x="13" y="11"/>
                            <a:pt x="14" y="15"/>
                            <a:pt x="14" y="19"/>
                          </a:cubicBezTo>
                          <a:cubicBezTo>
                            <a:pt x="14" y="23"/>
                            <a:pt x="13" y="25"/>
                            <a:pt x="12" y="27"/>
                          </a:cubicBezTo>
                          <a:cubicBezTo>
                            <a:pt x="11" y="28"/>
                            <a:pt x="10" y="29"/>
                            <a:pt x="10" y="31"/>
                          </a:cubicBezTo>
                          <a:cubicBezTo>
                            <a:pt x="10" y="32"/>
                            <a:pt x="11" y="33"/>
                            <a:pt x="12" y="33"/>
                          </a:cubicBezTo>
                          <a:cubicBezTo>
                            <a:pt x="13" y="34"/>
                            <a:pt x="14" y="35"/>
                            <a:pt x="14" y="38"/>
                          </a:cubicBezTo>
                          <a:cubicBezTo>
                            <a:pt x="14" y="43"/>
                            <a:pt x="10" y="46"/>
                            <a:pt x="6" y="49"/>
                          </a:cubicBezTo>
                          <a:cubicBezTo>
                            <a:pt x="3" y="52"/>
                            <a:pt x="0" y="54"/>
                            <a:pt x="0" y="57"/>
                          </a:cubicBezTo>
                          <a:cubicBezTo>
                            <a:pt x="0" y="61"/>
                            <a:pt x="21" y="66"/>
                            <a:pt x="29" y="67"/>
                          </a:cubicBezTo>
                          <a:cubicBezTo>
                            <a:pt x="29" y="66"/>
                            <a:pt x="29" y="66"/>
                            <a:pt x="29" y="65"/>
                          </a:cubicBezTo>
                          <a:cubicBezTo>
                            <a:pt x="29" y="63"/>
                            <a:pt x="29" y="62"/>
                            <a:pt x="28" y="61"/>
                          </a:cubicBezTo>
                          <a:cubicBezTo>
                            <a:pt x="28" y="60"/>
                            <a:pt x="27" y="58"/>
                            <a:pt x="27" y="56"/>
                          </a:cubicBezTo>
                          <a:cubicBezTo>
                            <a:pt x="27" y="53"/>
                            <a:pt x="28" y="50"/>
                            <a:pt x="31" y="47"/>
                          </a:cubicBezTo>
                          <a:lnTo>
                            <a:pt x="31" y="47"/>
                          </a:lnTo>
                          <a:lnTo>
                            <a:pt x="32" y="47"/>
                          </a:lnTo>
                          <a:cubicBezTo>
                            <a:pt x="33" y="48"/>
                            <a:pt x="35" y="48"/>
                            <a:pt x="38" y="49"/>
                          </a:cubicBezTo>
                          <a:cubicBezTo>
                            <a:pt x="38" y="46"/>
                            <a:pt x="40" y="43"/>
                            <a:pt x="43" y="43"/>
                          </a:cubicBezTo>
                          <a:cubicBezTo>
                            <a:pt x="48" y="43"/>
                            <a:pt x="54" y="47"/>
                            <a:pt x="60" y="50"/>
                          </a:cubicBezTo>
                          <a:cubicBezTo>
                            <a:pt x="64" y="53"/>
                            <a:pt x="68" y="55"/>
                            <a:pt x="70" y="55"/>
                          </a:cubicBezTo>
                          <a:cubicBezTo>
                            <a:pt x="77" y="55"/>
                            <a:pt x="81" y="49"/>
                            <a:pt x="82" y="43"/>
                          </a:cubicBezTo>
                          <a:cubicBezTo>
                            <a:pt x="78" y="39"/>
                            <a:pt x="76" y="33"/>
                            <a:pt x="76" y="30"/>
                          </a:cubicBezTo>
                          <a:cubicBezTo>
                            <a:pt x="76" y="29"/>
                            <a:pt x="76" y="28"/>
                            <a:pt x="76" y="26"/>
                          </a:cubicBezTo>
                          <a:cubicBezTo>
                            <a:pt x="76" y="25"/>
                            <a:pt x="76" y="24"/>
                            <a:pt x="76" y="24"/>
                          </a:cubicBezTo>
                          <a:cubicBezTo>
                            <a:pt x="76" y="23"/>
                            <a:pt x="75" y="23"/>
                            <a:pt x="74" y="23"/>
                          </a:cubicBezTo>
                          <a:cubicBezTo>
                            <a:pt x="74" y="23"/>
                            <a:pt x="72" y="23"/>
                            <a:pt x="71" y="24"/>
                          </a:cubicBezTo>
                          <a:cubicBezTo>
                            <a:pt x="69" y="24"/>
                            <a:pt x="67" y="24"/>
                            <a:pt x="65" y="24"/>
                          </a:cubicBezTo>
                          <a:cubicBezTo>
                            <a:pt x="60" y="24"/>
                            <a:pt x="59" y="20"/>
                            <a:pt x="58" y="17"/>
                          </a:cubicBezTo>
                          <a:cubicBezTo>
                            <a:pt x="58" y="16"/>
                            <a:pt x="57" y="14"/>
                            <a:pt x="56" y="14"/>
                          </a:cubicBezTo>
                          <a:cubicBezTo>
                            <a:pt x="55" y="13"/>
                            <a:pt x="53" y="13"/>
                            <a:pt x="51" y="13"/>
                          </a:cubicBezTo>
                          <a:cubicBezTo>
                            <a:pt x="51" y="13"/>
                            <a:pt x="50" y="13"/>
                            <a:pt x="49" y="13"/>
                          </a:cubicBezTo>
                          <a:cubicBezTo>
                            <a:pt x="48" y="13"/>
                            <a:pt x="46" y="13"/>
                            <a:pt x="43" y="12"/>
                          </a:cubicBezTo>
                          <a:cubicBezTo>
                            <a:pt x="42" y="12"/>
                            <a:pt x="41" y="11"/>
                            <a:pt x="38" y="8"/>
                          </a:cubicBezTo>
                          <a:cubicBezTo>
                            <a:pt x="37" y="7"/>
                            <a:pt x="34" y="4"/>
                            <a:pt x="31" y="0"/>
                          </a:cubicBezTo>
                          <a:cubicBezTo>
                            <a:pt x="31" y="6"/>
                            <a:pt x="30" y="11"/>
                            <a:pt x="25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" name="Freeform 1138">
                      <a:extLst>
                        <a:ext uri="{FF2B5EF4-FFF2-40B4-BE49-F238E27FC236}">
                          <a16:creationId xmlns:a16="http://schemas.microsoft.com/office/drawing/2014/main" id="{7EFD9AA2-F60F-6891-13C9-97F41AE5B9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07942" y="4583628"/>
                      <a:ext cx="22554" cy="24434"/>
                    </a:xfrm>
                    <a:custGeom>
                      <a:avLst/>
                      <a:gdLst>
                        <a:gd name="T0" fmla="*/ 36 w 52"/>
                        <a:gd name="T1" fmla="*/ 49 h 56"/>
                        <a:gd name="T2" fmla="*/ 38 w 52"/>
                        <a:gd name="T3" fmla="*/ 49 h 56"/>
                        <a:gd name="T4" fmla="*/ 44 w 52"/>
                        <a:gd name="T5" fmla="*/ 34 h 56"/>
                        <a:gd name="T6" fmla="*/ 48 w 52"/>
                        <a:gd name="T7" fmla="*/ 27 h 56"/>
                        <a:gd name="T8" fmla="*/ 50 w 52"/>
                        <a:gd name="T9" fmla="*/ 22 h 56"/>
                        <a:gd name="T10" fmla="*/ 52 w 52"/>
                        <a:gd name="T11" fmla="*/ 19 h 56"/>
                        <a:gd name="T12" fmla="*/ 47 w 52"/>
                        <a:gd name="T13" fmla="*/ 10 h 56"/>
                        <a:gd name="T14" fmla="*/ 42 w 52"/>
                        <a:gd name="T15" fmla="*/ 0 h 56"/>
                        <a:gd name="T16" fmla="*/ 35 w 52"/>
                        <a:gd name="T17" fmla="*/ 4 h 56"/>
                        <a:gd name="T18" fmla="*/ 32 w 52"/>
                        <a:gd name="T19" fmla="*/ 2 h 56"/>
                        <a:gd name="T20" fmla="*/ 30 w 52"/>
                        <a:gd name="T21" fmla="*/ 1 h 56"/>
                        <a:gd name="T22" fmla="*/ 29 w 52"/>
                        <a:gd name="T23" fmla="*/ 3 h 56"/>
                        <a:gd name="T24" fmla="*/ 24 w 52"/>
                        <a:gd name="T25" fmla="*/ 7 h 56"/>
                        <a:gd name="T26" fmla="*/ 18 w 52"/>
                        <a:gd name="T27" fmla="*/ 3 h 56"/>
                        <a:gd name="T28" fmla="*/ 13 w 52"/>
                        <a:gd name="T29" fmla="*/ 1 h 56"/>
                        <a:gd name="T30" fmla="*/ 5 w 52"/>
                        <a:gd name="T31" fmla="*/ 5 h 56"/>
                        <a:gd name="T32" fmla="*/ 0 w 52"/>
                        <a:gd name="T33" fmla="*/ 9 h 56"/>
                        <a:gd name="T34" fmla="*/ 2 w 52"/>
                        <a:gd name="T35" fmla="*/ 18 h 56"/>
                        <a:gd name="T36" fmla="*/ 3 w 52"/>
                        <a:gd name="T37" fmla="*/ 26 h 56"/>
                        <a:gd name="T38" fmla="*/ 7 w 52"/>
                        <a:gd name="T39" fmla="*/ 31 h 56"/>
                        <a:gd name="T40" fmla="*/ 13 w 52"/>
                        <a:gd name="T41" fmla="*/ 40 h 56"/>
                        <a:gd name="T42" fmla="*/ 13 w 52"/>
                        <a:gd name="T43" fmla="*/ 43 h 56"/>
                        <a:gd name="T44" fmla="*/ 20 w 52"/>
                        <a:gd name="T45" fmla="*/ 56 h 56"/>
                        <a:gd name="T46" fmla="*/ 25 w 52"/>
                        <a:gd name="T47" fmla="*/ 56 h 56"/>
                        <a:gd name="T48" fmla="*/ 36 w 52"/>
                        <a:gd name="T49" fmla="*/ 49 h 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2" h="56">
                          <a:moveTo>
                            <a:pt x="36" y="49"/>
                          </a:moveTo>
                          <a:lnTo>
                            <a:pt x="38" y="49"/>
                          </a:lnTo>
                          <a:cubicBezTo>
                            <a:pt x="41" y="39"/>
                            <a:pt x="43" y="34"/>
                            <a:pt x="44" y="34"/>
                          </a:cubicBezTo>
                          <a:lnTo>
                            <a:pt x="48" y="27"/>
                          </a:lnTo>
                          <a:cubicBezTo>
                            <a:pt x="48" y="25"/>
                            <a:pt x="49" y="23"/>
                            <a:pt x="50" y="22"/>
                          </a:cubicBezTo>
                          <a:cubicBezTo>
                            <a:pt x="51" y="21"/>
                            <a:pt x="52" y="20"/>
                            <a:pt x="52" y="19"/>
                          </a:cubicBezTo>
                          <a:cubicBezTo>
                            <a:pt x="52" y="14"/>
                            <a:pt x="50" y="12"/>
                            <a:pt x="47" y="10"/>
                          </a:cubicBezTo>
                          <a:cubicBezTo>
                            <a:pt x="45" y="8"/>
                            <a:pt x="42" y="5"/>
                            <a:pt x="42" y="0"/>
                          </a:cubicBezTo>
                          <a:cubicBezTo>
                            <a:pt x="40" y="2"/>
                            <a:pt x="37" y="4"/>
                            <a:pt x="35" y="4"/>
                          </a:cubicBezTo>
                          <a:cubicBezTo>
                            <a:pt x="33" y="4"/>
                            <a:pt x="33" y="3"/>
                            <a:pt x="32" y="2"/>
                          </a:cubicBezTo>
                          <a:cubicBezTo>
                            <a:pt x="31" y="2"/>
                            <a:pt x="31" y="1"/>
                            <a:pt x="30" y="1"/>
                          </a:cubicBezTo>
                          <a:cubicBezTo>
                            <a:pt x="30" y="1"/>
                            <a:pt x="29" y="2"/>
                            <a:pt x="29" y="3"/>
                          </a:cubicBezTo>
                          <a:cubicBezTo>
                            <a:pt x="28" y="5"/>
                            <a:pt x="27" y="7"/>
                            <a:pt x="24" y="7"/>
                          </a:cubicBezTo>
                          <a:cubicBezTo>
                            <a:pt x="21" y="7"/>
                            <a:pt x="20" y="5"/>
                            <a:pt x="18" y="3"/>
                          </a:cubicBezTo>
                          <a:cubicBezTo>
                            <a:pt x="17" y="2"/>
                            <a:pt x="15" y="1"/>
                            <a:pt x="13" y="1"/>
                          </a:cubicBezTo>
                          <a:cubicBezTo>
                            <a:pt x="9" y="1"/>
                            <a:pt x="7" y="3"/>
                            <a:pt x="5" y="5"/>
                          </a:cubicBezTo>
                          <a:cubicBezTo>
                            <a:pt x="4" y="7"/>
                            <a:pt x="2" y="8"/>
                            <a:pt x="0" y="9"/>
                          </a:cubicBezTo>
                          <a:cubicBezTo>
                            <a:pt x="1" y="12"/>
                            <a:pt x="1" y="15"/>
                            <a:pt x="2" y="18"/>
                          </a:cubicBezTo>
                          <a:cubicBezTo>
                            <a:pt x="2" y="21"/>
                            <a:pt x="2" y="24"/>
                            <a:pt x="3" y="26"/>
                          </a:cubicBezTo>
                          <a:cubicBezTo>
                            <a:pt x="4" y="28"/>
                            <a:pt x="5" y="29"/>
                            <a:pt x="7" y="31"/>
                          </a:cubicBezTo>
                          <a:cubicBezTo>
                            <a:pt x="10" y="33"/>
                            <a:pt x="13" y="35"/>
                            <a:pt x="13" y="40"/>
                          </a:cubicBezTo>
                          <a:lnTo>
                            <a:pt x="13" y="43"/>
                          </a:lnTo>
                          <a:cubicBezTo>
                            <a:pt x="13" y="47"/>
                            <a:pt x="16" y="54"/>
                            <a:pt x="20" y="56"/>
                          </a:cubicBezTo>
                          <a:lnTo>
                            <a:pt x="25" y="56"/>
                          </a:lnTo>
                          <a:cubicBezTo>
                            <a:pt x="25" y="49"/>
                            <a:pt x="32" y="49"/>
                            <a:pt x="36" y="4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" name="Freeform 1139">
                      <a:extLst>
                        <a:ext uri="{FF2B5EF4-FFF2-40B4-BE49-F238E27FC236}">
                          <a16:creationId xmlns:a16="http://schemas.microsoft.com/office/drawing/2014/main" id="{B3471236-42B2-8AE5-8A7A-C5770BD9D6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694516"/>
                      <a:ext cx="24434" cy="45107"/>
                    </a:xfrm>
                    <a:custGeom>
                      <a:avLst/>
                      <a:gdLst>
                        <a:gd name="T0" fmla="*/ 53 w 58"/>
                        <a:gd name="T1" fmla="*/ 53 h 106"/>
                        <a:gd name="T2" fmla="*/ 48 w 58"/>
                        <a:gd name="T3" fmla="*/ 51 h 106"/>
                        <a:gd name="T4" fmla="*/ 40 w 58"/>
                        <a:gd name="T5" fmla="*/ 43 h 106"/>
                        <a:gd name="T6" fmla="*/ 44 w 58"/>
                        <a:gd name="T7" fmla="*/ 35 h 106"/>
                        <a:gd name="T8" fmla="*/ 48 w 58"/>
                        <a:gd name="T9" fmla="*/ 31 h 106"/>
                        <a:gd name="T10" fmla="*/ 46 w 58"/>
                        <a:gd name="T11" fmla="*/ 29 h 106"/>
                        <a:gd name="T12" fmla="*/ 45 w 58"/>
                        <a:gd name="T13" fmla="*/ 28 h 106"/>
                        <a:gd name="T14" fmla="*/ 40 w 58"/>
                        <a:gd name="T15" fmla="*/ 20 h 106"/>
                        <a:gd name="T16" fmla="*/ 46 w 58"/>
                        <a:gd name="T17" fmla="*/ 10 h 106"/>
                        <a:gd name="T18" fmla="*/ 45 w 58"/>
                        <a:gd name="T19" fmla="*/ 7 h 106"/>
                        <a:gd name="T20" fmla="*/ 39 w 58"/>
                        <a:gd name="T21" fmla="*/ 0 h 106"/>
                        <a:gd name="T22" fmla="*/ 36 w 58"/>
                        <a:gd name="T23" fmla="*/ 1 h 106"/>
                        <a:gd name="T24" fmla="*/ 31 w 58"/>
                        <a:gd name="T25" fmla="*/ 2 h 106"/>
                        <a:gd name="T26" fmla="*/ 24 w 58"/>
                        <a:gd name="T27" fmla="*/ 1 h 106"/>
                        <a:gd name="T28" fmla="*/ 18 w 58"/>
                        <a:gd name="T29" fmla="*/ 0 h 106"/>
                        <a:gd name="T30" fmla="*/ 14 w 58"/>
                        <a:gd name="T31" fmla="*/ 2 h 106"/>
                        <a:gd name="T32" fmla="*/ 17 w 58"/>
                        <a:gd name="T33" fmla="*/ 12 h 106"/>
                        <a:gd name="T34" fmla="*/ 20 w 58"/>
                        <a:gd name="T35" fmla="*/ 30 h 106"/>
                        <a:gd name="T36" fmla="*/ 27 w 58"/>
                        <a:gd name="T37" fmla="*/ 40 h 106"/>
                        <a:gd name="T38" fmla="*/ 28 w 58"/>
                        <a:gd name="T39" fmla="*/ 40 h 106"/>
                        <a:gd name="T40" fmla="*/ 28 w 58"/>
                        <a:gd name="T41" fmla="*/ 46 h 106"/>
                        <a:gd name="T42" fmla="*/ 28 w 58"/>
                        <a:gd name="T43" fmla="*/ 47 h 106"/>
                        <a:gd name="T44" fmla="*/ 26 w 58"/>
                        <a:gd name="T45" fmla="*/ 49 h 106"/>
                        <a:gd name="T46" fmla="*/ 23 w 58"/>
                        <a:gd name="T47" fmla="*/ 53 h 106"/>
                        <a:gd name="T48" fmla="*/ 24 w 58"/>
                        <a:gd name="T49" fmla="*/ 60 h 106"/>
                        <a:gd name="T50" fmla="*/ 26 w 58"/>
                        <a:gd name="T51" fmla="*/ 67 h 106"/>
                        <a:gd name="T52" fmla="*/ 14 w 58"/>
                        <a:gd name="T53" fmla="*/ 75 h 106"/>
                        <a:gd name="T54" fmla="*/ 11 w 58"/>
                        <a:gd name="T55" fmla="*/ 73 h 106"/>
                        <a:gd name="T56" fmla="*/ 10 w 58"/>
                        <a:gd name="T57" fmla="*/ 72 h 106"/>
                        <a:gd name="T58" fmla="*/ 8 w 58"/>
                        <a:gd name="T59" fmla="*/ 76 h 106"/>
                        <a:gd name="T60" fmla="*/ 9 w 58"/>
                        <a:gd name="T61" fmla="*/ 80 h 106"/>
                        <a:gd name="T62" fmla="*/ 11 w 58"/>
                        <a:gd name="T63" fmla="*/ 85 h 106"/>
                        <a:gd name="T64" fmla="*/ 5 w 58"/>
                        <a:gd name="T65" fmla="*/ 92 h 106"/>
                        <a:gd name="T66" fmla="*/ 0 w 58"/>
                        <a:gd name="T67" fmla="*/ 97 h 106"/>
                        <a:gd name="T68" fmla="*/ 4 w 58"/>
                        <a:gd name="T69" fmla="*/ 101 h 106"/>
                        <a:gd name="T70" fmla="*/ 7 w 58"/>
                        <a:gd name="T71" fmla="*/ 103 h 106"/>
                        <a:gd name="T72" fmla="*/ 10 w 58"/>
                        <a:gd name="T73" fmla="*/ 103 h 106"/>
                        <a:gd name="T74" fmla="*/ 18 w 58"/>
                        <a:gd name="T75" fmla="*/ 105 h 106"/>
                        <a:gd name="T76" fmla="*/ 25 w 58"/>
                        <a:gd name="T77" fmla="*/ 106 h 106"/>
                        <a:gd name="T78" fmla="*/ 48 w 58"/>
                        <a:gd name="T79" fmla="*/ 105 h 106"/>
                        <a:gd name="T80" fmla="*/ 48 w 58"/>
                        <a:gd name="T81" fmla="*/ 105 h 106"/>
                        <a:gd name="T82" fmla="*/ 46 w 58"/>
                        <a:gd name="T83" fmla="*/ 103 h 106"/>
                        <a:gd name="T84" fmla="*/ 45 w 58"/>
                        <a:gd name="T85" fmla="*/ 103 h 106"/>
                        <a:gd name="T86" fmla="*/ 45 w 58"/>
                        <a:gd name="T87" fmla="*/ 85 h 106"/>
                        <a:gd name="T88" fmla="*/ 47 w 58"/>
                        <a:gd name="T89" fmla="*/ 86 h 106"/>
                        <a:gd name="T90" fmla="*/ 53 w 58"/>
                        <a:gd name="T91" fmla="*/ 90 h 106"/>
                        <a:gd name="T92" fmla="*/ 56 w 58"/>
                        <a:gd name="T93" fmla="*/ 92 h 106"/>
                        <a:gd name="T94" fmla="*/ 57 w 58"/>
                        <a:gd name="T95" fmla="*/ 80 h 106"/>
                        <a:gd name="T96" fmla="*/ 57 w 58"/>
                        <a:gd name="T97" fmla="*/ 74 h 106"/>
                        <a:gd name="T98" fmla="*/ 57 w 58"/>
                        <a:gd name="T99" fmla="*/ 70 h 106"/>
                        <a:gd name="T100" fmla="*/ 53 w 58"/>
                        <a:gd name="T101" fmla="*/ 53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8" h="106">
                          <a:moveTo>
                            <a:pt x="53" y="53"/>
                          </a:moveTo>
                          <a:cubicBezTo>
                            <a:pt x="52" y="52"/>
                            <a:pt x="50" y="51"/>
                            <a:pt x="48" y="51"/>
                          </a:cubicBezTo>
                          <a:cubicBezTo>
                            <a:pt x="44" y="50"/>
                            <a:pt x="40" y="49"/>
                            <a:pt x="40" y="43"/>
                          </a:cubicBezTo>
                          <a:cubicBezTo>
                            <a:pt x="40" y="39"/>
                            <a:pt x="42" y="37"/>
                            <a:pt x="44" y="35"/>
                          </a:cubicBezTo>
                          <a:cubicBezTo>
                            <a:pt x="45" y="34"/>
                            <a:pt x="47" y="32"/>
                            <a:pt x="48" y="31"/>
                          </a:cubicBezTo>
                          <a:lnTo>
                            <a:pt x="46" y="29"/>
                          </a:lnTo>
                          <a:cubicBezTo>
                            <a:pt x="45" y="29"/>
                            <a:pt x="45" y="28"/>
                            <a:pt x="45" y="28"/>
                          </a:cubicBezTo>
                          <a:cubicBezTo>
                            <a:pt x="43" y="26"/>
                            <a:pt x="40" y="24"/>
                            <a:pt x="40" y="20"/>
                          </a:cubicBezTo>
                          <a:cubicBezTo>
                            <a:pt x="40" y="15"/>
                            <a:pt x="43" y="13"/>
                            <a:pt x="46" y="10"/>
                          </a:cubicBezTo>
                          <a:cubicBezTo>
                            <a:pt x="45" y="9"/>
                            <a:pt x="45" y="8"/>
                            <a:pt x="45" y="7"/>
                          </a:cubicBezTo>
                          <a:cubicBezTo>
                            <a:pt x="44" y="3"/>
                            <a:pt x="43" y="0"/>
                            <a:pt x="39" y="0"/>
                          </a:cubicBezTo>
                          <a:cubicBezTo>
                            <a:pt x="37" y="0"/>
                            <a:pt x="37" y="0"/>
                            <a:pt x="36" y="1"/>
                          </a:cubicBezTo>
                          <a:cubicBezTo>
                            <a:pt x="34" y="1"/>
                            <a:pt x="33" y="2"/>
                            <a:pt x="31" y="2"/>
                          </a:cubicBezTo>
                          <a:cubicBezTo>
                            <a:pt x="28" y="2"/>
                            <a:pt x="26" y="1"/>
                            <a:pt x="24" y="1"/>
                          </a:cubicBezTo>
                          <a:cubicBezTo>
                            <a:pt x="23" y="0"/>
                            <a:pt x="21" y="0"/>
                            <a:pt x="18" y="0"/>
                          </a:cubicBezTo>
                          <a:cubicBezTo>
                            <a:pt x="16" y="0"/>
                            <a:pt x="15" y="0"/>
                            <a:pt x="14" y="2"/>
                          </a:cubicBezTo>
                          <a:cubicBezTo>
                            <a:pt x="15" y="6"/>
                            <a:pt x="16" y="9"/>
                            <a:pt x="17" y="12"/>
                          </a:cubicBezTo>
                          <a:cubicBezTo>
                            <a:pt x="18" y="16"/>
                            <a:pt x="20" y="21"/>
                            <a:pt x="20" y="30"/>
                          </a:cubicBezTo>
                          <a:cubicBezTo>
                            <a:pt x="20" y="37"/>
                            <a:pt x="21" y="40"/>
                            <a:pt x="27" y="40"/>
                          </a:cubicBezTo>
                          <a:lnTo>
                            <a:pt x="28" y="40"/>
                          </a:lnTo>
                          <a:lnTo>
                            <a:pt x="28" y="46"/>
                          </a:lnTo>
                          <a:lnTo>
                            <a:pt x="28" y="47"/>
                          </a:lnTo>
                          <a:cubicBezTo>
                            <a:pt x="27" y="48"/>
                            <a:pt x="26" y="49"/>
                            <a:pt x="26" y="49"/>
                          </a:cubicBezTo>
                          <a:cubicBezTo>
                            <a:pt x="24" y="51"/>
                            <a:pt x="23" y="52"/>
                            <a:pt x="23" y="53"/>
                          </a:cubicBezTo>
                          <a:cubicBezTo>
                            <a:pt x="23" y="56"/>
                            <a:pt x="24" y="58"/>
                            <a:pt x="24" y="60"/>
                          </a:cubicBezTo>
                          <a:cubicBezTo>
                            <a:pt x="25" y="62"/>
                            <a:pt x="26" y="64"/>
                            <a:pt x="26" y="67"/>
                          </a:cubicBezTo>
                          <a:cubicBezTo>
                            <a:pt x="26" y="71"/>
                            <a:pt x="16" y="75"/>
                            <a:pt x="14" y="75"/>
                          </a:cubicBezTo>
                          <a:cubicBezTo>
                            <a:pt x="13" y="75"/>
                            <a:pt x="12" y="74"/>
                            <a:pt x="11" y="73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8" y="72"/>
                            <a:pt x="8" y="75"/>
                            <a:pt x="8" y="76"/>
                          </a:cubicBezTo>
                          <a:cubicBezTo>
                            <a:pt x="8" y="77"/>
                            <a:pt x="8" y="79"/>
                            <a:pt x="9" y="80"/>
                          </a:cubicBezTo>
                          <a:cubicBezTo>
                            <a:pt x="10" y="81"/>
                            <a:pt x="11" y="83"/>
                            <a:pt x="11" y="85"/>
                          </a:cubicBezTo>
                          <a:cubicBezTo>
                            <a:pt x="11" y="89"/>
                            <a:pt x="7" y="91"/>
                            <a:pt x="5" y="92"/>
                          </a:cubicBezTo>
                          <a:cubicBezTo>
                            <a:pt x="2" y="94"/>
                            <a:pt x="0" y="95"/>
                            <a:pt x="0" y="97"/>
                          </a:cubicBezTo>
                          <a:cubicBezTo>
                            <a:pt x="0" y="99"/>
                            <a:pt x="2" y="100"/>
                            <a:pt x="4" y="101"/>
                          </a:cubicBezTo>
                          <a:cubicBezTo>
                            <a:pt x="5" y="101"/>
                            <a:pt x="6" y="102"/>
                            <a:pt x="7" y="103"/>
                          </a:cubicBezTo>
                          <a:lnTo>
                            <a:pt x="10" y="103"/>
                          </a:lnTo>
                          <a:cubicBezTo>
                            <a:pt x="13" y="103"/>
                            <a:pt x="15" y="104"/>
                            <a:pt x="18" y="105"/>
                          </a:cubicBezTo>
                          <a:cubicBezTo>
                            <a:pt x="20" y="106"/>
                            <a:pt x="23" y="106"/>
                            <a:pt x="25" y="106"/>
                          </a:cubicBezTo>
                          <a:cubicBezTo>
                            <a:pt x="32" y="105"/>
                            <a:pt x="40" y="105"/>
                            <a:pt x="48" y="105"/>
                          </a:cubicBezTo>
                          <a:cubicBezTo>
                            <a:pt x="48" y="105"/>
                            <a:pt x="48" y="105"/>
                            <a:pt x="48" y="105"/>
                          </a:cubicBezTo>
                          <a:cubicBezTo>
                            <a:pt x="47" y="104"/>
                            <a:pt x="47" y="104"/>
                            <a:pt x="46" y="103"/>
                          </a:cubicBezTo>
                          <a:lnTo>
                            <a:pt x="45" y="103"/>
                          </a:lnTo>
                          <a:lnTo>
                            <a:pt x="45" y="85"/>
                          </a:lnTo>
                          <a:lnTo>
                            <a:pt x="47" y="86"/>
                          </a:lnTo>
                          <a:cubicBezTo>
                            <a:pt x="50" y="87"/>
                            <a:pt x="52" y="88"/>
                            <a:pt x="53" y="90"/>
                          </a:cubicBezTo>
                          <a:cubicBezTo>
                            <a:pt x="54" y="90"/>
                            <a:pt x="55" y="91"/>
                            <a:pt x="56" y="92"/>
                          </a:cubicBezTo>
                          <a:cubicBezTo>
                            <a:pt x="57" y="87"/>
                            <a:pt x="57" y="84"/>
                            <a:pt x="57" y="80"/>
                          </a:cubicBezTo>
                          <a:cubicBezTo>
                            <a:pt x="57" y="78"/>
                            <a:pt x="57" y="76"/>
                            <a:pt x="57" y="74"/>
                          </a:cubicBezTo>
                          <a:cubicBezTo>
                            <a:pt x="57" y="73"/>
                            <a:pt x="57" y="72"/>
                            <a:pt x="57" y="70"/>
                          </a:cubicBezTo>
                          <a:cubicBezTo>
                            <a:pt x="58" y="63"/>
                            <a:pt x="58" y="57"/>
                            <a:pt x="53" y="5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" name="Freeform 1140">
                      <a:extLst>
                        <a:ext uri="{FF2B5EF4-FFF2-40B4-BE49-F238E27FC236}">
                          <a16:creationId xmlns:a16="http://schemas.microsoft.com/office/drawing/2014/main" id="{DBFD607D-0947-3A20-044D-9968B7EB7A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0956" y="4653168"/>
                      <a:ext cx="50746" cy="58264"/>
                    </a:xfrm>
                    <a:custGeom>
                      <a:avLst/>
                      <a:gdLst>
                        <a:gd name="T0" fmla="*/ 115 w 117"/>
                        <a:gd name="T1" fmla="*/ 13 h 133"/>
                        <a:gd name="T2" fmla="*/ 110 w 117"/>
                        <a:gd name="T3" fmla="*/ 6 h 133"/>
                        <a:gd name="T4" fmla="*/ 99 w 117"/>
                        <a:gd name="T5" fmla="*/ 8 h 133"/>
                        <a:gd name="T6" fmla="*/ 81 w 117"/>
                        <a:gd name="T7" fmla="*/ 0 h 133"/>
                        <a:gd name="T8" fmla="*/ 80 w 117"/>
                        <a:gd name="T9" fmla="*/ 2 h 133"/>
                        <a:gd name="T10" fmla="*/ 80 w 117"/>
                        <a:gd name="T11" fmla="*/ 7 h 133"/>
                        <a:gd name="T12" fmla="*/ 66 w 117"/>
                        <a:gd name="T13" fmla="*/ 11 h 133"/>
                        <a:gd name="T14" fmla="*/ 66 w 117"/>
                        <a:gd name="T15" fmla="*/ 14 h 133"/>
                        <a:gd name="T16" fmla="*/ 67 w 117"/>
                        <a:gd name="T17" fmla="*/ 19 h 133"/>
                        <a:gd name="T18" fmla="*/ 59 w 117"/>
                        <a:gd name="T19" fmla="*/ 19 h 133"/>
                        <a:gd name="T20" fmla="*/ 56 w 117"/>
                        <a:gd name="T21" fmla="*/ 19 h 133"/>
                        <a:gd name="T22" fmla="*/ 41 w 117"/>
                        <a:gd name="T23" fmla="*/ 39 h 133"/>
                        <a:gd name="T24" fmla="*/ 24 w 117"/>
                        <a:gd name="T25" fmla="*/ 26 h 133"/>
                        <a:gd name="T26" fmla="*/ 21 w 117"/>
                        <a:gd name="T27" fmla="*/ 29 h 133"/>
                        <a:gd name="T28" fmla="*/ 11 w 117"/>
                        <a:gd name="T29" fmla="*/ 24 h 133"/>
                        <a:gd name="T30" fmla="*/ 11 w 117"/>
                        <a:gd name="T31" fmla="*/ 37 h 133"/>
                        <a:gd name="T32" fmla="*/ 19 w 117"/>
                        <a:gd name="T33" fmla="*/ 45 h 133"/>
                        <a:gd name="T34" fmla="*/ 5 w 117"/>
                        <a:gd name="T35" fmla="*/ 49 h 133"/>
                        <a:gd name="T36" fmla="*/ 26 w 117"/>
                        <a:gd name="T37" fmla="*/ 67 h 133"/>
                        <a:gd name="T38" fmla="*/ 20 w 117"/>
                        <a:gd name="T39" fmla="*/ 81 h 133"/>
                        <a:gd name="T40" fmla="*/ 29 w 117"/>
                        <a:gd name="T41" fmla="*/ 95 h 133"/>
                        <a:gd name="T42" fmla="*/ 27 w 117"/>
                        <a:gd name="T43" fmla="*/ 105 h 133"/>
                        <a:gd name="T44" fmla="*/ 35 w 117"/>
                        <a:gd name="T45" fmla="*/ 108 h 133"/>
                        <a:gd name="T46" fmla="*/ 46 w 117"/>
                        <a:gd name="T47" fmla="*/ 107 h 133"/>
                        <a:gd name="T48" fmla="*/ 52 w 117"/>
                        <a:gd name="T49" fmla="*/ 105 h 133"/>
                        <a:gd name="T50" fmla="*/ 53 w 117"/>
                        <a:gd name="T51" fmla="*/ 102 h 133"/>
                        <a:gd name="T52" fmla="*/ 58 w 117"/>
                        <a:gd name="T53" fmla="*/ 103 h 133"/>
                        <a:gd name="T54" fmla="*/ 70 w 117"/>
                        <a:gd name="T55" fmla="*/ 122 h 133"/>
                        <a:gd name="T56" fmla="*/ 74 w 117"/>
                        <a:gd name="T57" fmla="*/ 131 h 133"/>
                        <a:gd name="T58" fmla="*/ 81 w 117"/>
                        <a:gd name="T59" fmla="*/ 133 h 133"/>
                        <a:gd name="T60" fmla="*/ 84 w 117"/>
                        <a:gd name="T61" fmla="*/ 129 h 133"/>
                        <a:gd name="T62" fmla="*/ 85 w 117"/>
                        <a:gd name="T63" fmla="*/ 127 h 133"/>
                        <a:gd name="T64" fmla="*/ 94 w 117"/>
                        <a:gd name="T65" fmla="*/ 121 h 133"/>
                        <a:gd name="T66" fmla="*/ 109 w 117"/>
                        <a:gd name="T67" fmla="*/ 106 h 133"/>
                        <a:gd name="T68" fmla="*/ 106 w 117"/>
                        <a:gd name="T69" fmla="*/ 106 h 133"/>
                        <a:gd name="T70" fmla="*/ 98 w 117"/>
                        <a:gd name="T71" fmla="*/ 105 h 133"/>
                        <a:gd name="T72" fmla="*/ 97 w 117"/>
                        <a:gd name="T73" fmla="*/ 102 h 133"/>
                        <a:gd name="T74" fmla="*/ 86 w 117"/>
                        <a:gd name="T75" fmla="*/ 86 h 133"/>
                        <a:gd name="T76" fmla="*/ 88 w 117"/>
                        <a:gd name="T77" fmla="*/ 75 h 133"/>
                        <a:gd name="T78" fmla="*/ 82 w 117"/>
                        <a:gd name="T79" fmla="*/ 64 h 133"/>
                        <a:gd name="T80" fmla="*/ 99 w 117"/>
                        <a:gd name="T81" fmla="*/ 56 h 133"/>
                        <a:gd name="T82" fmla="*/ 107 w 117"/>
                        <a:gd name="T83" fmla="*/ 56 h 133"/>
                        <a:gd name="T84" fmla="*/ 108 w 117"/>
                        <a:gd name="T85" fmla="*/ 47 h 133"/>
                        <a:gd name="T86" fmla="*/ 113 w 117"/>
                        <a:gd name="T87" fmla="*/ 28 h 1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17" h="133">
                          <a:moveTo>
                            <a:pt x="117" y="19"/>
                          </a:moveTo>
                          <a:cubicBezTo>
                            <a:pt x="117" y="17"/>
                            <a:pt x="116" y="15"/>
                            <a:pt x="115" y="13"/>
                          </a:cubicBezTo>
                          <a:cubicBezTo>
                            <a:pt x="114" y="11"/>
                            <a:pt x="113" y="9"/>
                            <a:pt x="113" y="7"/>
                          </a:cubicBezTo>
                          <a:cubicBezTo>
                            <a:pt x="112" y="6"/>
                            <a:pt x="110" y="6"/>
                            <a:pt x="110" y="6"/>
                          </a:cubicBezTo>
                          <a:cubicBezTo>
                            <a:pt x="108" y="6"/>
                            <a:pt x="107" y="6"/>
                            <a:pt x="105" y="7"/>
                          </a:cubicBezTo>
                          <a:cubicBezTo>
                            <a:pt x="103" y="7"/>
                            <a:pt x="101" y="8"/>
                            <a:pt x="99" y="8"/>
                          </a:cubicBezTo>
                          <a:cubicBezTo>
                            <a:pt x="94" y="8"/>
                            <a:pt x="91" y="6"/>
                            <a:pt x="89" y="4"/>
                          </a:cubicBezTo>
                          <a:cubicBezTo>
                            <a:pt x="87" y="2"/>
                            <a:pt x="85" y="0"/>
                            <a:pt x="81" y="0"/>
                          </a:cubicBezTo>
                          <a:cubicBezTo>
                            <a:pt x="80" y="0"/>
                            <a:pt x="80" y="0"/>
                            <a:pt x="80" y="0"/>
                          </a:cubicBezTo>
                          <a:cubicBezTo>
                            <a:pt x="80" y="1"/>
                            <a:pt x="80" y="1"/>
                            <a:pt x="80" y="2"/>
                          </a:cubicBezTo>
                          <a:cubicBezTo>
                            <a:pt x="80" y="3"/>
                            <a:pt x="80" y="5"/>
                            <a:pt x="80" y="6"/>
                          </a:cubicBezTo>
                          <a:lnTo>
                            <a:pt x="80" y="7"/>
                          </a:lnTo>
                          <a:cubicBezTo>
                            <a:pt x="77" y="11"/>
                            <a:pt x="72" y="11"/>
                            <a:pt x="68" y="11"/>
                          </a:cubicBezTo>
                          <a:cubicBezTo>
                            <a:pt x="67" y="11"/>
                            <a:pt x="66" y="11"/>
                            <a:pt x="66" y="11"/>
                          </a:cubicBezTo>
                          <a:cubicBezTo>
                            <a:pt x="65" y="11"/>
                            <a:pt x="65" y="11"/>
                            <a:pt x="65" y="11"/>
                          </a:cubicBezTo>
                          <a:cubicBezTo>
                            <a:pt x="65" y="12"/>
                            <a:pt x="65" y="13"/>
                            <a:pt x="66" y="14"/>
                          </a:cubicBezTo>
                          <a:cubicBezTo>
                            <a:pt x="66" y="15"/>
                            <a:pt x="67" y="16"/>
                            <a:pt x="67" y="18"/>
                          </a:cubicBezTo>
                          <a:lnTo>
                            <a:pt x="67" y="19"/>
                          </a:lnTo>
                          <a:lnTo>
                            <a:pt x="66" y="19"/>
                          </a:lnTo>
                          <a:cubicBezTo>
                            <a:pt x="63" y="19"/>
                            <a:pt x="61" y="19"/>
                            <a:pt x="59" y="19"/>
                          </a:cubicBezTo>
                          <a:cubicBezTo>
                            <a:pt x="58" y="18"/>
                            <a:pt x="58" y="18"/>
                            <a:pt x="57" y="18"/>
                          </a:cubicBezTo>
                          <a:cubicBezTo>
                            <a:pt x="57" y="18"/>
                            <a:pt x="56" y="18"/>
                            <a:pt x="56" y="19"/>
                          </a:cubicBezTo>
                          <a:lnTo>
                            <a:pt x="56" y="23"/>
                          </a:lnTo>
                          <a:cubicBezTo>
                            <a:pt x="56" y="29"/>
                            <a:pt x="50" y="39"/>
                            <a:pt x="41" y="39"/>
                          </a:cubicBezTo>
                          <a:cubicBezTo>
                            <a:pt x="38" y="39"/>
                            <a:pt x="35" y="36"/>
                            <a:pt x="33" y="33"/>
                          </a:cubicBezTo>
                          <a:cubicBezTo>
                            <a:pt x="30" y="29"/>
                            <a:pt x="28" y="26"/>
                            <a:pt x="24" y="26"/>
                          </a:cubicBezTo>
                          <a:cubicBezTo>
                            <a:pt x="24" y="26"/>
                            <a:pt x="24" y="26"/>
                            <a:pt x="24" y="27"/>
                          </a:cubicBezTo>
                          <a:cubicBezTo>
                            <a:pt x="23" y="27"/>
                            <a:pt x="22" y="29"/>
                            <a:pt x="21" y="29"/>
                          </a:cubicBezTo>
                          <a:cubicBezTo>
                            <a:pt x="18" y="29"/>
                            <a:pt x="17" y="27"/>
                            <a:pt x="15" y="26"/>
                          </a:cubicBezTo>
                          <a:cubicBezTo>
                            <a:pt x="14" y="25"/>
                            <a:pt x="13" y="24"/>
                            <a:pt x="11" y="24"/>
                          </a:cubicBezTo>
                          <a:cubicBezTo>
                            <a:pt x="8" y="24"/>
                            <a:pt x="3" y="28"/>
                            <a:pt x="0" y="32"/>
                          </a:cubicBezTo>
                          <a:cubicBezTo>
                            <a:pt x="4" y="35"/>
                            <a:pt x="8" y="36"/>
                            <a:pt x="11" y="37"/>
                          </a:cubicBezTo>
                          <a:cubicBezTo>
                            <a:pt x="13" y="37"/>
                            <a:pt x="14" y="37"/>
                            <a:pt x="15" y="38"/>
                          </a:cubicBezTo>
                          <a:cubicBezTo>
                            <a:pt x="19" y="41"/>
                            <a:pt x="20" y="43"/>
                            <a:pt x="19" y="45"/>
                          </a:cubicBezTo>
                          <a:cubicBezTo>
                            <a:pt x="18" y="48"/>
                            <a:pt x="14" y="49"/>
                            <a:pt x="5" y="48"/>
                          </a:cubicBezTo>
                          <a:cubicBezTo>
                            <a:pt x="5" y="48"/>
                            <a:pt x="5" y="48"/>
                            <a:pt x="5" y="49"/>
                          </a:cubicBezTo>
                          <a:cubicBezTo>
                            <a:pt x="5" y="51"/>
                            <a:pt x="5" y="54"/>
                            <a:pt x="5" y="56"/>
                          </a:cubicBezTo>
                          <a:cubicBezTo>
                            <a:pt x="13" y="56"/>
                            <a:pt x="26" y="61"/>
                            <a:pt x="26" y="67"/>
                          </a:cubicBezTo>
                          <a:cubicBezTo>
                            <a:pt x="26" y="70"/>
                            <a:pt x="25" y="72"/>
                            <a:pt x="23" y="73"/>
                          </a:cubicBezTo>
                          <a:cubicBezTo>
                            <a:pt x="22" y="75"/>
                            <a:pt x="20" y="77"/>
                            <a:pt x="20" y="81"/>
                          </a:cubicBezTo>
                          <a:cubicBezTo>
                            <a:pt x="20" y="84"/>
                            <a:pt x="22" y="86"/>
                            <a:pt x="25" y="88"/>
                          </a:cubicBezTo>
                          <a:cubicBezTo>
                            <a:pt x="27" y="90"/>
                            <a:pt x="29" y="92"/>
                            <a:pt x="29" y="95"/>
                          </a:cubicBezTo>
                          <a:cubicBezTo>
                            <a:pt x="29" y="97"/>
                            <a:pt x="29" y="99"/>
                            <a:pt x="28" y="101"/>
                          </a:cubicBezTo>
                          <a:cubicBezTo>
                            <a:pt x="28" y="102"/>
                            <a:pt x="28" y="103"/>
                            <a:pt x="27" y="105"/>
                          </a:cubicBezTo>
                          <a:cubicBezTo>
                            <a:pt x="28" y="105"/>
                            <a:pt x="28" y="105"/>
                            <a:pt x="29" y="105"/>
                          </a:cubicBezTo>
                          <a:cubicBezTo>
                            <a:pt x="32" y="105"/>
                            <a:pt x="33" y="106"/>
                            <a:pt x="35" y="108"/>
                          </a:cubicBezTo>
                          <a:cubicBezTo>
                            <a:pt x="36" y="106"/>
                            <a:pt x="39" y="105"/>
                            <a:pt x="41" y="105"/>
                          </a:cubicBezTo>
                          <a:cubicBezTo>
                            <a:pt x="43" y="105"/>
                            <a:pt x="45" y="106"/>
                            <a:pt x="46" y="107"/>
                          </a:cubicBezTo>
                          <a:cubicBezTo>
                            <a:pt x="47" y="107"/>
                            <a:pt x="48" y="108"/>
                            <a:pt x="49" y="108"/>
                          </a:cubicBezTo>
                          <a:cubicBezTo>
                            <a:pt x="50" y="108"/>
                            <a:pt x="51" y="107"/>
                            <a:pt x="52" y="105"/>
                          </a:cubicBezTo>
                          <a:cubicBezTo>
                            <a:pt x="52" y="104"/>
                            <a:pt x="52" y="103"/>
                            <a:pt x="53" y="102"/>
                          </a:cubicBezTo>
                          <a:lnTo>
                            <a:pt x="53" y="102"/>
                          </a:lnTo>
                          <a:lnTo>
                            <a:pt x="58" y="102"/>
                          </a:lnTo>
                          <a:lnTo>
                            <a:pt x="58" y="103"/>
                          </a:lnTo>
                          <a:cubicBezTo>
                            <a:pt x="58" y="108"/>
                            <a:pt x="61" y="112"/>
                            <a:pt x="65" y="115"/>
                          </a:cubicBezTo>
                          <a:cubicBezTo>
                            <a:pt x="67" y="117"/>
                            <a:pt x="69" y="120"/>
                            <a:pt x="70" y="122"/>
                          </a:cubicBezTo>
                          <a:cubicBezTo>
                            <a:pt x="70" y="124"/>
                            <a:pt x="71" y="125"/>
                            <a:pt x="71" y="126"/>
                          </a:cubicBezTo>
                          <a:cubicBezTo>
                            <a:pt x="71" y="130"/>
                            <a:pt x="72" y="131"/>
                            <a:pt x="74" y="131"/>
                          </a:cubicBezTo>
                          <a:cubicBezTo>
                            <a:pt x="76" y="131"/>
                            <a:pt x="78" y="132"/>
                            <a:pt x="79" y="132"/>
                          </a:cubicBezTo>
                          <a:cubicBezTo>
                            <a:pt x="80" y="133"/>
                            <a:pt x="81" y="133"/>
                            <a:pt x="81" y="133"/>
                          </a:cubicBezTo>
                          <a:cubicBezTo>
                            <a:pt x="83" y="133"/>
                            <a:pt x="84" y="133"/>
                            <a:pt x="84" y="130"/>
                          </a:cubicBezTo>
                          <a:lnTo>
                            <a:pt x="84" y="129"/>
                          </a:lnTo>
                          <a:lnTo>
                            <a:pt x="84" y="129"/>
                          </a:lnTo>
                          <a:cubicBezTo>
                            <a:pt x="85" y="129"/>
                            <a:pt x="85" y="128"/>
                            <a:pt x="85" y="127"/>
                          </a:cubicBezTo>
                          <a:cubicBezTo>
                            <a:pt x="85" y="126"/>
                            <a:pt x="86" y="124"/>
                            <a:pt x="88" y="123"/>
                          </a:cubicBezTo>
                          <a:cubicBezTo>
                            <a:pt x="90" y="122"/>
                            <a:pt x="92" y="122"/>
                            <a:pt x="94" y="121"/>
                          </a:cubicBezTo>
                          <a:cubicBezTo>
                            <a:pt x="102" y="119"/>
                            <a:pt x="109" y="117"/>
                            <a:pt x="109" y="108"/>
                          </a:cubicBezTo>
                          <a:lnTo>
                            <a:pt x="109" y="106"/>
                          </a:lnTo>
                          <a:lnTo>
                            <a:pt x="106" y="106"/>
                          </a:lnTo>
                          <a:cubicBezTo>
                            <a:pt x="106" y="106"/>
                            <a:pt x="106" y="106"/>
                            <a:pt x="106" y="106"/>
                          </a:cubicBezTo>
                          <a:cubicBezTo>
                            <a:pt x="105" y="108"/>
                            <a:pt x="104" y="108"/>
                            <a:pt x="102" y="108"/>
                          </a:cubicBezTo>
                          <a:cubicBezTo>
                            <a:pt x="101" y="108"/>
                            <a:pt x="99" y="108"/>
                            <a:pt x="98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8" y="104"/>
                            <a:pt x="98" y="103"/>
                            <a:pt x="97" y="102"/>
                          </a:cubicBezTo>
                          <a:lnTo>
                            <a:pt x="97" y="100"/>
                          </a:lnTo>
                          <a:cubicBezTo>
                            <a:pt x="92" y="99"/>
                            <a:pt x="86" y="91"/>
                            <a:pt x="86" y="86"/>
                          </a:cubicBezTo>
                          <a:cubicBezTo>
                            <a:pt x="86" y="84"/>
                            <a:pt x="86" y="82"/>
                            <a:pt x="87" y="80"/>
                          </a:cubicBezTo>
                          <a:cubicBezTo>
                            <a:pt x="88" y="78"/>
                            <a:pt x="88" y="77"/>
                            <a:pt x="88" y="75"/>
                          </a:cubicBezTo>
                          <a:cubicBezTo>
                            <a:pt x="88" y="72"/>
                            <a:pt x="87" y="71"/>
                            <a:pt x="85" y="69"/>
                          </a:cubicBezTo>
                          <a:cubicBezTo>
                            <a:pt x="83" y="68"/>
                            <a:pt x="82" y="67"/>
                            <a:pt x="82" y="64"/>
                          </a:cubicBezTo>
                          <a:cubicBezTo>
                            <a:pt x="82" y="60"/>
                            <a:pt x="90" y="54"/>
                            <a:pt x="94" y="54"/>
                          </a:cubicBezTo>
                          <a:cubicBezTo>
                            <a:pt x="96" y="54"/>
                            <a:pt x="98" y="55"/>
                            <a:pt x="99" y="56"/>
                          </a:cubicBezTo>
                          <a:cubicBezTo>
                            <a:pt x="101" y="56"/>
                            <a:pt x="102" y="57"/>
                            <a:pt x="104" y="57"/>
                          </a:cubicBezTo>
                          <a:cubicBezTo>
                            <a:pt x="106" y="57"/>
                            <a:pt x="106" y="57"/>
                            <a:pt x="107" y="56"/>
                          </a:cubicBezTo>
                          <a:cubicBezTo>
                            <a:pt x="108" y="55"/>
                            <a:pt x="108" y="52"/>
                            <a:pt x="108" y="50"/>
                          </a:cubicBezTo>
                          <a:cubicBezTo>
                            <a:pt x="108" y="49"/>
                            <a:pt x="108" y="48"/>
                            <a:pt x="108" y="47"/>
                          </a:cubicBezTo>
                          <a:lnTo>
                            <a:pt x="108" y="38"/>
                          </a:lnTo>
                          <a:cubicBezTo>
                            <a:pt x="108" y="33"/>
                            <a:pt x="110" y="31"/>
                            <a:pt x="113" y="28"/>
                          </a:cubicBezTo>
                          <a:cubicBezTo>
                            <a:pt x="115" y="26"/>
                            <a:pt x="117" y="24"/>
                            <a:pt x="117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" name="Freeform 1141">
                      <a:extLst>
                        <a:ext uri="{FF2B5EF4-FFF2-40B4-BE49-F238E27FC236}">
                          <a16:creationId xmlns:a16="http://schemas.microsoft.com/office/drawing/2014/main" id="{D55A1A38-DEE5-5D34-D263-683E8AF16F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4111" y="4609941"/>
                      <a:ext cx="28193" cy="35710"/>
                    </a:xfrm>
                    <a:custGeom>
                      <a:avLst/>
                      <a:gdLst>
                        <a:gd name="T0" fmla="*/ 56 w 63"/>
                        <a:gd name="T1" fmla="*/ 42 h 81"/>
                        <a:gd name="T2" fmla="*/ 56 w 63"/>
                        <a:gd name="T3" fmla="*/ 42 h 81"/>
                        <a:gd name="T4" fmla="*/ 58 w 63"/>
                        <a:gd name="T5" fmla="*/ 38 h 81"/>
                        <a:gd name="T6" fmla="*/ 59 w 63"/>
                        <a:gd name="T7" fmla="*/ 37 h 81"/>
                        <a:gd name="T8" fmla="*/ 59 w 63"/>
                        <a:gd name="T9" fmla="*/ 36 h 81"/>
                        <a:gd name="T10" fmla="*/ 59 w 63"/>
                        <a:gd name="T11" fmla="*/ 34 h 81"/>
                        <a:gd name="T12" fmla="*/ 60 w 63"/>
                        <a:gd name="T13" fmla="*/ 30 h 81"/>
                        <a:gd name="T14" fmla="*/ 63 w 63"/>
                        <a:gd name="T15" fmla="*/ 26 h 81"/>
                        <a:gd name="T16" fmla="*/ 49 w 63"/>
                        <a:gd name="T17" fmla="*/ 21 h 81"/>
                        <a:gd name="T18" fmla="*/ 34 w 63"/>
                        <a:gd name="T19" fmla="*/ 17 h 81"/>
                        <a:gd name="T20" fmla="*/ 28 w 63"/>
                        <a:gd name="T21" fmla="*/ 10 h 81"/>
                        <a:gd name="T22" fmla="*/ 23 w 63"/>
                        <a:gd name="T23" fmla="*/ 5 h 81"/>
                        <a:gd name="T24" fmla="*/ 17 w 63"/>
                        <a:gd name="T25" fmla="*/ 5 h 81"/>
                        <a:gd name="T26" fmla="*/ 12 w 63"/>
                        <a:gd name="T27" fmla="*/ 1 h 81"/>
                        <a:gd name="T28" fmla="*/ 11 w 63"/>
                        <a:gd name="T29" fmla="*/ 0 h 81"/>
                        <a:gd name="T30" fmla="*/ 9 w 63"/>
                        <a:gd name="T31" fmla="*/ 4 h 81"/>
                        <a:gd name="T32" fmla="*/ 7 w 63"/>
                        <a:gd name="T33" fmla="*/ 8 h 81"/>
                        <a:gd name="T34" fmla="*/ 4 w 63"/>
                        <a:gd name="T35" fmla="*/ 11 h 81"/>
                        <a:gd name="T36" fmla="*/ 0 w 63"/>
                        <a:gd name="T37" fmla="*/ 15 h 81"/>
                        <a:gd name="T38" fmla="*/ 5 w 63"/>
                        <a:gd name="T39" fmla="*/ 20 h 81"/>
                        <a:gd name="T40" fmla="*/ 9 w 63"/>
                        <a:gd name="T41" fmla="*/ 23 h 81"/>
                        <a:gd name="T42" fmla="*/ 11 w 63"/>
                        <a:gd name="T43" fmla="*/ 31 h 81"/>
                        <a:gd name="T44" fmla="*/ 13 w 63"/>
                        <a:gd name="T45" fmla="*/ 36 h 81"/>
                        <a:gd name="T46" fmla="*/ 18 w 63"/>
                        <a:gd name="T47" fmla="*/ 38 h 81"/>
                        <a:gd name="T48" fmla="*/ 26 w 63"/>
                        <a:gd name="T49" fmla="*/ 43 h 81"/>
                        <a:gd name="T50" fmla="*/ 26 w 63"/>
                        <a:gd name="T51" fmla="*/ 52 h 81"/>
                        <a:gd name="T52" fmla="*/ 26 w 63"/>
                        <a:gd name="T53" fmla="*/ 55 h 81"/>
                        <a:gd name="T54" fmla="*/ 27 w 63"/>
                        <a:gd name="T55" fmla="*/ 62 h 81"/>
                        <a:gd name="T56" fmla="*/ 30 w 63"/>
                        <a:gd name="T57" fmla="*/ 64 h 81"/>
                        <a:gd name="T58" fmla="*/ 35 w 63"/>
                        <a:gd name="T59" fmla="*/ 67 h 81"/>
                        <a:gd name="T60" fmla="*/ 42 w 63"/>
                        <a:gd name="T61" fmla="*/ 81 h 81"/>
                        <a:gd name="T62" fmla="*/ 50 w 63"/>
                        <a:gd name="T63" fmla="*/ 69 h 81"/>
                        <a:gd name="T64" fmla="*/ 58 w 63"/>
                        <a:gd name="T65" fmla="*/ 57 h 81"/>
                        <a:gd name="T66" fmla="*/ 57 w 63"/>
                        <a:gd name="T67" fmla="*/ 55 h 81"/>
                        <a:gd name="T68" fmla="*/ 56 w 63"/>
                        <a:gd name="T69" fmla="*/ 53 h 81"/>
                        <a:gd name="T70" fmla="*/ 59 w 63"/>
                        <a:gd name="T71" fmla="*/ 50 h 81"/>
                        <a:gd name="T72" fmla="*/ 61 w 63"/>
                        <a:gd name="T73" fmla="*/ 47 h 81"/>
                        <a:gd name="T74" fmla="*/ 57 w 63"/>
                        <a:gd name="T75" fmla="*/ 43 h 81"/>
                        <a:gd name="T76" fmla="*/ 56 w 63"/>
                        <a:gd name="T77" fmla="*/ 42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63" h="81">
                          <a:moveTo>
                            <a:pt x="56" y="42"/>
                          </a:moveTo>
                          <a:lnTo>
                            <a:pt x="56" y="42"/>
                          </a:lnTo>
                          <a:cubicBezTo>
                            <a:pt x="56" y="39"/>
                            <a:pt x="57" y="39"/>
                            <a:pt x="58" y="38"/>
                          </a:cubicBezTo>
                          <a:cubicBezTo>
                            <a:pt x="59" y="38"/>
                            <a:pt x="59" y="37"/>
                            <a:pt x="59" y="37"/>
                          </a:cubicBezTo>
                          <a:cubicBezTo>
                            <a:pt x="59" y="37"/>
                            <a:pt x="59" y="37"/>
                            <a:pt x="59" y="36"/>
                          </a:cubicBezTo>
                          <a:cubicBezTo>
                            <a:pt x="59" y="35"/>
                            <a:pt x="59" y="35"/>
                            <a:pt x="59" y="34"/>
                          </a:cubicBezTo>
                          <a:cubicBezTo>
                            <a:pt x="59" y="33"/>
                            <a:pt x="59" y="32"/>
                            <a:pt x="60" y="30"/>
                          </a:cubicBezTo>
                          <a:cubicBezTo>
                            <a:pt x="61" y="29"/>
                            <a:pt x="62" y="28"/>
                            <a:pt x="63" y="26"/>
                          </a:cubicBezTo>
                          <a:cubicBezTo>
                            <a:pt x="58" y="24"/>
                            <a:pt x="54" y="23"/>
                            <a:pt x="49" y="21"/>
                          </a:cubicBezTo>
                          <a:cubicBezTo>
                            <a:pt x="44" y="20"/>
                            <a:pt x="40" y="19"/>
                            <a:pt x="34" y="17"/>
                          </a:cubicBezTo>
                          <a:cubicBezTo>
                            <a:pt x="31" y="16"/>
                            <a:pt x="30" y="13"/>
                            <a:pt x="28" y="10"/>
                          </a:cubicBezTo>
                          <a:cubicBezTo>
                            <a:pt x="27" y="7"/>
                            <a:pt x="25" y="5"/>
                            <a:pt x="23" y="5"/>
                          </a:cubicBezTo>
                          <a:lnTo>
                            <a:pt x="17" y="5"/>
                          </a:lnTo>
                          <a:cubicBezTo>
                            <a:pt x="14" y="5"/>
                            <a:pt x="13" y="3"/>
                            <a:pt x="12" y="1"/>
                          </a:cubicBezTo>
                          <a:cubicBezTo>
                            <a:pt x="11" y="1"/>
                            <a:pt x="11" y="0"/>
                            <a:pt x="11" y="0"/>
                          </a:cubicBezTo>
                          <a:cubicBezTo>
                            <a:pt x="10" y="1"/>
                            <a:pt x="9" y="3"/>
                            <a:pt x="9" y="4"/>
                          </a:cubicBezTo>
                          <a:cubicBezTo>
                            <a:pt x="8" y="6"/>
                            <a:pt x="8" y="7"/>
                            <a:pt x="7" y="8"/>
                          </a:cubicBezTo>
                          <a:cubicBezTo>
                            <a:pt x="6" y="9"/>
                            <a:pt x="5" y="10"/>
                            <a:pt x="4" y="11"/>
                          </a:cubicBezTo>
                          <a:cubicBezTo>
                            <a:pt x="2" y="12"/>
                            <a:pt x="0" y="13"/>
                            <a:pt x="0" y="15"/>
                          </a:cubicBezTo>
                          <a:cubicBezTo>
                            <a:pt x="0" y="19"/>
                            <a:pt x="2" y="20"/>
                            <a:pt x="5" y="20"/>
                          </a:cubicBezTo>
                          <a:cubicBezTo>
                            <a:pt x="6" y="21"/>
                            <a:pt x="8" y="21"/>
                            <a:pt x="9" y="23"/>
                          </a:cubicBezTo>
                          <a:cubicBezTo>
                            <a:pt x="10" y="26"/>
                            <a:pt x="11" y="28"/>
                            <a:pt x="11" y="31"/>
                          </a:cubicBezTo>
                          <a:cubicBezTo>
                            <a:pt x="11" y="33"/>
                            <a:pt x="11" y="35"/>
                            <a:pt x="13" y="36"/>
                          </a:cubicBezTo>
                          <a:cubicBezTo>
                            <a:pt x="14" y="37"/>
                            <a:pt x="16" y="37"/>
                            <a:pt x="18" y="38"/>
                          </a:cubicBezTo>
                          <a:cubicBezTo>
                            <a:pt x="22" y="39"/>
                            <a:pt x="26" y="40"/>
                            <a:pt x="26" y="43"/>
                          </a:cubicBezTo>
                          <a:lnTo>
                            <a:pt x="26" y="52"/>
                          </a:lnTo>
                          <a:cubicBezTo>
                            <a:pt x="26" y="53"/>
                            <a:pt x="26" y="54"/>
                            <a:pt x="26" y="55"/>
                          </a:cubicBezTo>
                          <a:cubicBezTo>
                            <a:pt x="26" y="58"/>
                            <a:pt x="26" y="59"/>
                            <a:pt x="27" y="62"/>
                          </a:cubicBezTo>
                          <a:cubicBezTo>
                            <a:pt x="28" y="63"/>
                            <a:pt x="29" y="63"/>
                            <a:pt x="30" y="64"/>
                          </a:cubicBezTo>
                          <a:cubicBezTo>
                            <a:pt x="32" y="64"/>
                            <a:pt x="34" y="65"/>
                            <a:pt x="35" y="67"/>
                          </a:cubicBezTo>
                          <a:lnTo>
                            <a:pt x="42" y="81"/>
                          </a:lnTo>
                          <a:cubicBezTo>
                            <a:pt x="43" y="76"/>
                            <a:pt x="47" y="72"/>
                            <a:pt x="50" y="69"/>
                          </a:cubicBezTo>
                          <a:cubicBezTo>
                            <a:pt x="54" y="66"/>
                            <a:pt x="58" y="63"/>
                            <a:pt x="58" y="57"/>
                          </a:cubicBezTo>
                          <a:cubicBezTo>
                            <a:pt x="58" y="56"/>
                            <a:pt x="58" y="56"/>
                            <a:pt x="57" y="55"/>
                          </a:cubicBezTo>
                          <a:cubicBezTo>
                            <a:pt x="57" y="54"/>
                            <a:pt x="56" y="54"/>
                            <a:pt x="56" y="53"/>
                          </a:cubicBezTo>
                          <a:cubicBezTo>
                            <a:pt x="56" y="51"/>
                            <a:pt x="57" y="51"/>
                            <a:pt x="59" y="50"/>
                          </a:cubicBezTo>
                          <a:cubicBezTo>
                            <a:pt x="60" y="49"/>
                            <a:pt x="61" y="48"/>
                            <a:pt x="61" y="47"/>
                          </a:cubicBezTo>
                          <a:cubicBezTo>
                            <a:pt x="61" y="46"/>
                            <a:pt x="59" y="45"/>
                            <a:pt x="57" y="43"/>
                          </a:cubicBezTo>
                          <a:lnTo>
                            <a:pt x="56" y="4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" name="Freeform 1142">
                      <a:extLst>
                        <a:ext uri="{FF2B5EF4-FFF2-40B4-BE49-F238E27FC236}">
                          <a16:creationId xmlns:a16="http://schemas.microsoft.com/office/drawing/2014/main" id="{8710B94D-182F-4E2A-4F4B-8B9652132B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0036" y="4562954"/>
                      <a:ext cx="63902" cy="73300"/>
                    </a:xfrm>
                    <a:custGeom>
                      <a:avLst/>
                      <a:gdLst>
                        <a:gd name="T0" fmla="*/ 97 w 147"/>
                        <a:gd name="T1" fmla="*/ 112 h 172"/>
                        <a:gd name="T2" fmla="*/ 123 w 147"/>
                        <a:gd name="T3" fmla="*/ 127 h 172"/>
                        <a:gd name="T4" fmla="*/ 131 w 147"/>
                        <a:gd name="T5" fmla="*/ 118 h 172"/>
                        <a:gd name="T6" fmla="*/ 140 w 147"/>
                        <a:gd name="T7" fmla="*/ 91 h 172"/>
                        <a:gd name="T8" fmla="*/ 140 w 147"/>
                        <a:gd name="T9" fmla="*/ 73 h 172"/>
                        <a:gd name="T10" fmla="*/ 129 w 147"/>
                        <a:gd name="T11" fmla="*/ 63 h 172"/>
                        <a:gd name="T12" fmla="*/ 118 w 147"/>
                        <a:gd name="T13" fmla="*/ 68 h 172"/>
                        <a:gd name="T14" fmla="*/ 112 w 147"/>
                        <a:gd name="T15" fmla="*/ 62 h 172"/>
                        <a:gd name="T16" fmla="*/ 101 w 147"/>
                        <a:gd name="T17" fmla="*/ 63 h 172"/>
                        <a:gd name="T18" fmla="*/ 89 w 147"/>
                        <a:gd name="T19" fmla="*/ 67 h 172"/>
                        <a:gd name="T20" fmla="*/ 77 w 147"/>
                        <a:gd name="T21" fmla="*/ 65 h 172"/>
                        <a:gd name="T22" fmla="*/ 74 w 147"/>
                        <a:gd name="T23" fmla="*/ 60 h 172"/>
                        <a:gd name="T24" fmla="*/ 72 w 147"/>
                        <a:gd name="T25" fmla="*/ 45 h 172"/>
                        <a:gd name="T26" fmla="*/ 78 w 147"/>
                        <a:gd name="T27" fmla="*/ 37 h 172"/>
                        <a:gd name="T28" fmla="*/ 87 w 147"/>
                        <a:gd name="T29" fmla="*/ 14 h 172"/>
                        <a:gd name="T30" fmla="*/ 84 w 147"/>
                        <a:gd name="T31" fmla="*/ 2 h 172"/>
                        <a:gd name="T32" fmla="*/ 80 w 147"/>
                        <a:gd name="T33" fmla="*/ 1 h 172"/>
                        <a:gd name="T34" fmla="*/ 73 w 147"/>
                        <a:gd name="T35" fmla="*/ 0 h 172"/>
                        <a:gd name="T36" fmla="*/ 57 w 147"/>
                        <a:gd name="T37" fmla="*/ 19 h 172"/>
                        <a:gd name="T38" fmla="*/ 50 w 147"/>
                        <a:gd name="T39" fmla="*/ 54 h 172"/>
                        <a:gd name="T40" fmla="*/ 30 w 147"/>
                        <a:gd name="T41" fmla="*/ 60 h 172"/>
                        <a:gd name="T42" fmla="*/ 22 w 147"/>
                        <a:gd name="T43" fmla="*/ 62 h 172"/>
                        <a:gd name="T44" fmla="*/ 16 w 147"/>
                        <a:gd name="T45" fmla="*/ 68 h 172"/>
                        <a:gd name="T46" fmla="*/ 29 w 147"/>
                        <a:gd name="T47" fmla="*/ 85 h 172"/>
                        <a:gd name="T48" fmla="*/ 28 w 147"/>
                        <a:gd name="T49" fmla="*/ 90 h 172"/>
                        <a:gd name="T50" fmla="*/ 18 w 147"/>
                        <a:gd name="T51" fmla="*/ 94 h 172"/>
                        <a:gd name="T52" fmla="*/ 11 w 147"/>
                        <a:gd name="T53" fmla="*/ 91 h 172"/>
                        <a:gd name="T54" fmla="*/ 4 w 147"/>
                        <a:gd name="T55" fmla="*/ 106 h 172"/>
                        <a:gd name="T56" fmla="*/ 10 w 147"/>
                        <a:gd name="T57" fmla="*/ 109 h 172"/>
                        <a:gd name="T58" fmla="*/ 15 w 147"/>
                        <a:gd name="T59" fmla="*/ 112 h 172"/>
                        <a:gd name="T60" fmla="*/ 30 w 147"/>
                        <a:gd name="T61" fmla="*/ 115 h 172"/>
                        <a:gd name="T62" fmla="*/ 33 w 147"/>
                        <a:gd name="T63" fmla="*/ 119 h 172"/>
                        <a:gd name="T64" fmla="*/ 37 w 147"/>
                        <a:gd name="T65" fmla="*/ 120 h 172"/>
                        <a:gd name="T66" fmla="*/ 41 w 147"/>
                        <a:gd name="T67" fmla="*/ 127 h 172"/>
                        <a:gd name="T68" fmla="*/ 42 w 147"/>
                        <a:gd name="T69" fmla="*/ 134 h 172"/>
                        <a:gd name="T70" fmla="*/ 46 w 147"/>
                        <a:gd name="T71" fmla="*/ 141 h 172"/>
                        <a:gd name="T72" fmla="*/ 42 w 147"/>
                        <a:gd name="T73" fmla="*/ 149 h 172"/>
                        <a:gd name="T74" fmla="*/ 53 w 147"/>
                        <a:gd name="T75" fmla="*/ 168 h 172"/>
                        <a:gd name="T76" fmla="*/ 59 w 147"/>
                        <a:gd name="T77" fmla="*/ 154 h 172"/>
                        <a:gd name="T78" fmla="*/ 64 w 147"/>
                        <a:gd name="T79" fmla="*/ 142 h 172"/>
                        <a:gd name="T80" fmla="*/ 65 w 147"/>
                        <a:gd name="T81" fmla="*/ 135 h 172"/>
                        <a:gd name="T82" fmla="*/ 76 w 147"/>
                        <a:gd name="T83" fmla="*/ 133 h 172"/>
                        <a:gd name="T84" fmla="*/ 87 w 147"/>
                        <a:gd name="T85" fmla="*/ 123 h 1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47" h="172">
                          <a:moveTo>
                            <a:pt x="87" y="123"/>
                          </a:moveTo>
                          <a:cubicBezTo>
                            <a:pt x="89" y="118"/>
                            <a:pt x="91" y="112"/>
                            <a:pt x="97" y="112"/>
                          </a:cubicBezTo>
                          <a:cubicBezTo>
                            <a:pt x="102" y="112"/>
                            <a:pt x="108" y="117"/>
                            <a:pt x="115" y="121"/>
                          </a:cubicBezTo>
                          <a:cubicBezTo>
                            <a:pt x="118" y="124"/>
                            <a:pt x="120" y="126"/>
                            <a:pt x="123" y="127"/>
                          </a:cubicBezTo>
                          <a:cubicBezTo>
                            <a:pt x="124" y="123"/>
                            <a:pt x="127" y="120"/>
                            <a:pt x="130" y="119"/>
                          </a:cubicBezTo>
                          <a:lnTo>
                            <a:pt x="131" y="118"/>
                          </a:lnTo>
                          <a:lnTo>
                            <a:pt x="131" y="102"/>
                          </a:lnTo>
                          <a:cubicBezTo>
                            <a:pt x="131" y="96"/>
                            <a:pt x="135" y="93"/>
                            <a:pt x="140" y="91"/>
                          </a:cubicBezTo>
                          <a:cubicBezTo>
                            <a:pt x="143" y="88"/>
                            <a:pt x="147" y="86"/>
                            <a:pt x="147" y="81"/>
                          </a:cubicBezTo>
                          <a:cubicBezTo>
                            <a:pt x="147" y="77"/>
                            <a:pt x="144" y="75"/>
                            <a:pt x="140" y="73"/>
                          </a:cubicBezTo>
                          <a:cubicBezTo>
                            <a:pt x="137" y="71"/>
                            <a:pt x="132" y="69"/>
                            <a:pt x="132" y="63"/>
                          </a:cubicBezTo>
                          <a:lnTo>
                            <a:pt x="129" y="63"/>
                          </a:lnTo>
                          <a:cubicBezTo>
                            <a:pt x="127" y="63"/>
                            <a:pt x="125" y="65"/>
                            <a:pt x="124" y="66"/>
                          </a:cubicBezTo>
                          <a:cubicBezTo>
                            <a:pt x="122" y="67"/>
                            <a:pt x="121" y="68"/>
                            <a:pt x="118" y="68"/>
                          </a:cubicBezTo>
                          <a:cubicBezTo>
                            <a:pt x="116" y="68"/>
                            <a:pt x="114" y="66"/>
                            <a:pt x="113" y="62"/>
                          </a:cubicBezTo>
                          <a:cubicBezTo>
                            <a:pt x="113" y="62"/>
                            <a:pt x="113" y="62"/>
                            <a:pt x="112" y="62"/>
                          </a:cubicBezTo>
                          <a:cubicBezTo>
                            <a:pt x="111" y="63"/>
                            <a:pt x="109" y="63"/>
                            <a:pt x="107" y="63"/>
                          </a:cubicBezTo>
                          <a:cubicBezTo>
                            <a:pt x="104" y="63"/>
                            <a:pt x="103" y="63"/>
                            <a:pt x="101" y="63"/>
                          </a:cubicBezTo>
                          <a:cubicBezTo>
                            <a:pt x="100" y="62"/>
                            <a:pt x="99" y="62"/>
                            <a:pt x="97" y="62"/>
                          </a:cubicBezTo>
                          <a:cubicBezTo>
                            <a:pt x="93" y="62"/>
                            <a:pt x="91" y="65"/>
                            <a:pt x="89" y="67"/>
                          </a:cubicBezTo>
                          <a:cubicBezTo>
                            <a:pt x="87" y="69"/>
                            <a:pt x="86" y="71"/>
                            <a:pt x="83" y="71"/>
                          </a:cubicBezTo>
                          <a:cubicBezTo>
                            <a:pt x="79" y="71"/>
                            <a:pt x="78" y="68"/>
                            <a:pt x="77" y="65"/>
                          </a:cubicBezTo>
                          <a:cubicBezTo>
                            <a:pt x="76" y="63"/>
                            <a:pt x="76" y="61"/>
                            <a:pt x="75" y="60"/>
                          </a:cubicBezTo>
                          <a:lnTo>
                            <a:pt x="74" y="60"/>
                          </a:lnTo>
                          <a:lnTo>
                            <a:pt x="78" y="50"/>
                          </a:lnTo>
                          <a:cubicBezTo>
                            <a:pt x="76" y="50"/>
                            <a:pt x="72" y="48"/>
                            <a:pt x="72" y="45"/>
                          </a:cubicBezTo>
                          <a:cubicBezTo>
                            <a:pt x="72" y="42"/>
                            <a:pt x="74" y="40"/>
                            <a:pt x="76" y="39"/>
                          </a:cubicBezTo>
                          <a:cubicBezTo>
                            <a:pt x="77" y="38"/>
                            <a:pt x="78" y="38"/>
                            <a:pt x="78" y="37"/>
                          </a:cubicBezTo>
                          <a:cubicBezTo>
                            <a:pt x="79" y="34"/>
                            <a:pt x="80" y="31"/>
                            <a:pt x="81" y="28"/>
                          </a:cubicBezTo>
                          <a:cubicBezTo>
                            <a:pt x="82" y="24"/>
                            <a:pt x="84" y="18"/>
                            <a:pt x="87" y="14"/>
                          </a:cubicBezTo>
                          <a:cubicBezTo>
                            <a:pt x="86" y="13"/>
                            <a:pt x="86" y="11"/>
                            <a:pt x="86" y="9"/>
                          </a:cubicBezTo>
                          <a:cubicBezTo>
                            <a:pt x="86" y="7"/>
                            <a:pt x="86" y="4"/>
                            <a:pt x="84" y="2"/>
                          </a:cubicBezTo>
                          <a:cubicBezTo>
                            <a:pt x="84" y="1"/>
                            <a:pt x="84" y="1"/>
                            <a:pt x="83" y="1"/>
                          </a:cubicBezTo>
                          <a:cubicBezTo>
                            <a:pt x="82" y="1"/>
                            <a:pt x="81" y="1"/>
                            <a:pt x="80" y="1"/>
                          </a:cubicBezTo>
                          <a:cubicBezTo>
                            <a:pt x="79" y="1"/>
                            <a:pt x="77" y="2"/>
                            <a:pt x="76" y="2"/>
                          </a:cubicBezTo>
                          <a:cubicBezTo>
                            <a:pt x="75" y="2"/>
                            <a:pt x="74" y="1"/>
                            <a:pt x="73" y="0"/>
                          </a:cubicBezTo>
                          <a:cubicBezTo>
                            <a:pt x="69" y="4"/>
                            <a:pt x="64" y="9"/>
                            <a:pt x="60" y="15"/>
                          </a:cubicBezTo>
                          <a:cubicBezTo>
                            <a:pt x="59" y="17"/>
                            <a:pt x="58" y="18"/>
                            <a:pt x="57" y="19"/>
                          </a:cubicBezTo>
                          <a:cubicBezTo>
                            <a:pt x="56" y="26"/>
                            <a:pt x="54" y="30"/>
                            <a:pt x="53" y="35"/>
                          </a:cubicBezTo>
                          <a:cubicBezTo>
                            <a:pt x="51" y="41"/>
                            <a:pt x="50" y="46"/>
                            <a:pt x="50" y="54"/>
                          </a:cubicBezTo>
                          <a:cubicBezTo>
                            <a:pt x="50" y="58"/>
                            <a:pt x="46" y="60"/>
                            <a:pt x="39" y="60"/>
                          </a:cubicBezTo>
                          <a:cubicBezTo>
                            <a:pt x="36" y="60"/>
                            <a:pt x="33" y="60"/>
                            <a:pt x="30" y="60"/>
                          </a:cubicBezTo>
                          <a:cubicBezTo>
                            <a:pt x="28" y="60"/>
                            <a:pt x="25" y="59"/>
                            <a:pt x="24" y="60"/>
                          </a:cubicBezTo>
                          <a:cubicBezTo>
                            <a:pt x="23" y="60"/>
                            <a:pt x="22" y="61"/>
                            <a:pt x="22" y="62"/>
                          </a:cubicBezTo>
                          <a:cubicBezTo>
                            <a:pt x="21" y="63"/>
                            <a:pt x="20" y="65"/>
                            <a:pt x="19" y="66"/>
                          </a:cubicBezTo>
                          <a:cubicBezTo>
                            <a:pt x="18" y="66"/>
                            <a:pt x="16" y="67"/>
                            <a:pt x="16" y="68"/>
                          </a:cubicBezTo>
                          <a:cubicBezTo>
                            <a:pt x="17" y="70"/>
                            <a:pt x="26" y="82"/>
                            <a:pt x="29" y="84"/>
                          </a:cubicBezTo>
                          <a:lnTo>
                            <a:pt x="29" y="85"/>
                          </a:lnTo>
                          <a:lnTo>
                            <a:pt x="29" y="90"/>
                          </a:lnTo>
                          <a:lnTo>
                            <a:pt x="28" y="90"/>
                          </a:lnTo>
                          <a:cubicBezTo>
                            <a:pt x="26" y="90"/>
                            <a:pt x="24" y="91"/>
                            <a:pt x="23" y="92"/>
                          </a:cubicBezTo>
                          <a:cubicBezTo>
                            <a:pt x="22" y="93"/>
                            <a:pt x="20" y="94"/>
                            <a:pt x="18" y="94"/>
                          </a:cubicBezTo>
                          <a:cubicBezTo>
                            <a:pt x="16" y="94"/>
                            <a:pt x="15" y="93"/>
                            <a:pt x="14" y="92"/>
                          </a:cubicBezTo>
                          <a:cubicBezTo>
                            <a:pt x="13" y="92"/>
                            <a:pt x="13" y="91"/>
                            <a:pt x="11" y="91"/>
                          </a:cubicBezTo>
                          <a:cubicBezTo>
                            <a:pt x="6" y="91"/>
                            <a:pt x="0" y="98"/>
                            <a:pt x="0" y="102"/>
                          </a:cubicBezTo>
                          <a:cubicBezTo>
                            <a:pt x="0" y="103"/>
                            <a:pt x="3" y="106"/>
                            <a:pt x="4" y="106"/>
                          </a:cubicBezTo>
                          <a:lnTo>
                            <a:pt x="5" y="106"/>
                          </a:lnTo>
                          <a:cubicBezTo>
                            <a:pt x="7" y="107"/>
                            <a:pt x="9" y="108"/>
                            <a:pt x="10" y="109"/>
                          </a:cubicBezTo>
                          <a:cubicBezTo>
                            <a:pt x="11" y="110"/>
                            <a:pt x="12" y="111"/>
                            <a:pt x="15" y="112"/>
                          </a:cubicBezTo>
                          <a:lnTo>
                            <a:pt x="15" y="112"/>
                          </a:lnTo>
                          <a:cubicBezTo>
                            <a:pt x="17" y="113"/>
                            <a:pt x="20" y="113"/>
                            <a:pt x="22" y="113"/>
                          </a:cubicBezTo>
                          <a:cubicBezTo>
                            <a:pt x="25" y="113"/>
                            <a:pt x="27" y="113"/>
                            <a:pt x="30" y="115"/>
                          </a:cubicBezTo>
                          <a:cubicBezTo>
                            <a:pt x="31" y="116"/>
                            <a:pt x="31" y="117"/>
                            <a:pt x="32" y="118"/>
                          </a:cubicBezTo>
                          <a:cubicBezTo>
                            <a:pt x="33" y="119"/>
                            <a:pt x="33" y="119"/>
                            <a:pt x="33" y="119"/>
                          </a:cubicBezTo>
                          <a:lnTo>
                            <a:pt x="37" y="119"/>
                          </a:lnTo>
                          <a:lnTo>
                            <a:pt x="37" y="120"/>
                          </a:lnTo>
                          <a:cubicBezTo>
                            <a:pt x="39" y="121"/>
                            <a:pt x="39" y="122"/>
                            <a:pt x="39" y="124"/>
                          </a:cubicBezTo>
                          <a:cubicBezTo>
                            <a:pt x="39" y="126"/>
                            <a:pt x="39" y="127"/>
                            <a:pt x="41" y="127"/>
                          </a:cubicBezTo>
                          <a:lnTo>
                            <a:pt x="42" y="127"/>
                          </a:lnTo>
                          <a:lnTo>
                            <a:pt x="42" y="134"/>
                          </a:lnTo>
                          <a:cubicBezTo>
                            <a:pt x="42" y="134"/>
                            <a:pt x="43" y="135"/>
                            <a:pt x="44" y="136"/>
                          </a:cubicBezTo>
                          <a:cubicBezTo>
                            <a:pt x="45" y="138"/>
                            <a:pt x="46" y="139"/>
                            <a:pt x="46" y="141"/>
                          </a:cubicBezTo>
                          <a:cubicBezTo>
                            <a:pt x="46" y="143"/>
                            <a:pt x="45" y="144"/>
                            <a:pt x="44" y="145"/>
                          </a:cubicBezTo>
                          <a:cubicBezTo>
                            <a:pt x="43" y="146"/>
                            <a:pt x="42" y="147"/>
                            <a:pt x="42" y="149"/>
                          </a:cubicBezTo>
                          <a:cubicBezTo>
                            <a:pt x="42" y="153"/>
                            <a:pt x="48" y="169"/>
                            <a:pt x="53" y="172"/>
                          </a:cubicBezTo>
                          <a:cubicBezTo>
                            <a:pt x="53" y="171"/>
                            <a:pt x="53" y="169"/>
                            <a:pt x="53" y="168"/>
                          </a:cubicBezTo>
                          <a:cubicBezTo>
                            <a:pt x="53" y="167"/>
                            <a:pt x="53" y="166"/>
                            <a:pt x="53" y="165"/>
                          </a:cubicBezTo>
                          <a:cubicBezTo>
                            <a:pt x="53" y="159"/>
                            <a:pt x="56" y="156"/>
                            <a:pt x="59" y="154"/>
                          </a:cubicBezTo>
                          <a:cubicBezTo>
                            <a:pt x="61" y="153"/>
                            <a:pt x="62" y="152"/>
                            <a:pt x="63" y="149"/>
                          </a:cubicBezTo>
                          <a:cubicBezTo>
                            <a:pt x="64" y="147"/>
                            <a:pt x="64" y="145"/>
                            <a:pt x="64" y="142"/>
                          </a:cubicBezTo>
                          <a:cubicBezTo>
                            <a:pt x="64" y="139"/>
                            <a:pt x="65" y="137"/>
                            <a:pt x="65" y="135"/>
                          </a:cubicBezTo>
                          <a:lnTo>
                            <a:pt x="65" y="135"/>
                          </a:lnTo>
                          <a:cubicBezTo>
                            <a:pt x="66" y="133"/>
                            <a:pt x="72" y="131"/>
                            <a:pt x="73" y="131"/>
                          </a:cubicBezTo>
                          <a:cubicBezTo>
                            <a:pt x="75" y="131"/>
                            <a:pt x="76" y="132"/>
                            <a:pt x="76" y="133"/>
                          </a:cubicBezTo>
                          <a:cubicBezTo>
                            <a:pt x="77" y="134"/>
                            <a:pt x="77" y="134"/>
                            <a:pt x="78" y="134"/>
                          </a:cubicBezTo>
                          <a:cubicBezTo>
                            <a:pt x="83" y="134"/>
                            <a:pt x="85" y="129"/>
                            <a:pt x="87" y="12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" name="Freeform 1143">
                      <a:extLst>
                        <a:ext uri="{FF2B5EF4-FFF2-40B4-BE49-F238E27FC236}">
                          <a16:creationId xmlns:a16="http://schemas.microsoft.com/office/drawing/2014/main" id="{6FA4CB01-6F8F-3E10-602C-EA4F9C5CEB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594905"/>
                      <a:ext cx="28193" cy="26313"/>
                    </a:xfrm>
                    <a:custGeom>
                      <a:avLst/>
                      <a:gdLst>
                        <a:gd name="T0" fmla="*/ 9 w 67"/>
                        <a:gd name="T1" fmla="*/ 36 h 61"/>
                        <a:gd name="T2" fmla="*/ 11 w 67"/>
                        <a:gd name="T3" fmla="*/ 37 h 61"/>
                        <a:gd name="T4" fmla="*/ 15 w 67"/>
                        <a:gd name="T5" fmla="*/ 40 h 61"/>
                        <a:gd name="T6" fmla="*/ 21 w 67"/>
                        <a:gd name="T7" fmla="*/ 40 h 61"/>
                        <a:gd name="T8" fmla="*/ 28 w 67"/>
                        <a:gd name="T9" fmla="*/ 46 h 61"/>
                        <a:gd name="T10" fmla="*/ 33 w 67"/>
                        <a:gd name="T11" fmla="*/ 52 h 61"/>
                        <a:gd name="T12" fmla="*/ 48 w 67"/>
                        <a:gd name="T13" fmla="*/ 56 h 61"/>
                        <a:gd name="T14" fmla="*/ 63 w 67"/>
                        <a:gd name="T15" fmla="*/ 61 h 61"/>
                        <a:gd name="T16" fmla="*/ 67 w 67"/>
                        <a:gd name="T17" fmla="*/ 53 h 61"/>
                        <a:gd name="T18" fmla="*/ 66 w 67"/>
                        <a:gd name="T19" fmla="*/ 52 h 61"/>
                        <a:gd name="T20" fmla="*/ 64 w 67"/>
                        <a:gd name="T21" fmla="*/ 47 h 61"/>
                        <a:gd name="T22" fmla="*/ 64 w 67"/>
                        <a:gd name="T23" fmla="*/ 47 h 61"/>
                        <a:gd name="T24" fmla="*/ 56 w 67"/>
                        <a:gd name="T25" fmla="*/ 29 h 61"/>
                        <a:gd name="T26" fmla="*/ 53 w 67"/>
                        <a:gd name="T27" fmla="*/ 18 h 61"/>
                        <a:gd name="T28" fmla="*/ 47 w 67"/>
                        <a:gd name="T29" fmla="*/ 15 h 61"/>
                        <a:gd name="T30" fmla="*/ 43 w 67"/>
                        <a:gd name="T31" fmla="*/ 13 h 61"/>
                        <a:gd name="T32" fmla="*/ 43 w 67"/>
                        <a:gd name="T33" fmla="*/ 12 h 61"/>
                        <a:gd name="T34" fmla="*/ 32 w 67"/>
                        <a:gd name="T35" fmla="*/ 0 h 61"/>
                        <a:gd name="T36" fmla="*/ 27 w 67"/>
                        <a:gd name="T37" fmla="*/ 0 h 61"/>
                        <a:gd name="T38" fmla="*/ 22 w 67"/>
                        <a:gd name="T39" fmla="*/ 1 h 61"/>
                        <a:gd name="T40" fmla="*/ 19 w 67"/>
                        <a:gd name="T41" fmla="*/ 0 h 61"/>
                        <a:gd name="T42" fmla="*/ 16 w 67"/>
                        <a:gd name="T43" fmla="*/ 3 h 61"/>
                        <a:gd name="T44" fmla="*/ 11 w 67"/>
                        <a:gd name="T45" fmla="*/ 7 h 61"/>
                        <a:gd name="T46" fmla="*/ 9 w 67"/>
                        <a:gd name="T47" fmla="*/ 5 h 61"/>
                        <a:gd name="T48" fmla="*/ 0 w 67"/>
                        <a:gd name="T49" fmla="*/ 15 h 61"/>
                        <a:gd name="T50" fmla="*/ 4 w 67"/>
                        <a:gd name="T51" fmla="*/ 22 h 61"/>
                        <a:gd name="T52" fmla="*/ 8 w 67"/>
                        <a:gd name="T53" fmla="*/ 25 h 61"/>
                        <a:gd name="T54" fmla="*/ 9 w 67"/>
                        <a:gd name="T55" fmla="*/ 33 h 61"/>
                        <a:gd name="T56" fmla="*/ 9 w 67"/>
                        <a:gd name="T57" fmla="*/ 36 h 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67" h="61">
                          <a:moveTo>
                            <a:pt x="9" y="36"/>
                          </a:moveTo>
                          <a:cubicBezTo>
                            <a:pt x="10" y="36"/>
                            <a:pt x="10" y="37"/>
                            <a:pt x="11" y="37"/>
                          </a:cubicBezTo>
                          <a:cubicBezTo>
                            <a:pt x="12" y="39"/>
                            <a:pt x="13" y="40"/>
                            <a:pt x="15" y="40"/>
                          </a:cubicBezTo>
                          <a:lnTo>
                            <a:pt x="21" y="40"/>
                          </a:lnTo>
                          <a:cubicBezTo>
                            <a:pt x="25" y="40"/>
                            <a:pt x="27" y="43"/>
                            <a:pt x="28" y="46"/>
                          </a:cubicBezTo>
                          <a:cubicBezTo>
                            <a:pt x="30" y="49"/>
                            <a:pt x="31" y="51"/>
                            <a:pt x="33" y="52"/>
                          </a:cubicBezTo>
                          <a:cubicBezTo>
                            <a:pt x="38" y="54"/>
                            <a:pt x="43" y="55"/>
                            <a:pt x="48" y="56"/>
                          </a:cubicBezTo>
                          <a:cubicBezTo>
                            <a:pt x="53" y="58"/>
                            <a:pt x="58" y="59"/>
                            <a:pt x="63" y="61"/>
                          </a:cubicBezTo>
                          <a:cubicBezTo>
                            <a:pt x="65" y="58"/>
                            <a:pt x="67" y="55"/>
                            <a:pt x="67" y="53"/>
                          </a:cubicBezTo>
                          <a:cubicBezTo>
                            <a:pt x="67" y="53"/>
                            <a:pt x="66" y="53"/>
                            <a:pt x="66" y="52"/>
                          </a:cubicBezTo>
                          <a:cubicBezTo>
                            <a:pt x="65" y="50"/>
                            <a:pt x="65" y="50"/>
                            <a:pt x="64" y="47"/>
                          </a:cubicBezTo>
                          <a:lnTo>
                            <a:pt x="64" y="47"/>
                          </a:lnTo>
                          <a:cubicBezTo>
                            <a:pt x="57" y="41"/>
                            <a:pt x="56" y="35"/>
                            <a:pt x="56" y="29"/>
                          </a:cubicBezTo>
                          <a:cubicBezTo>
                            <a:pt x="55" y="25"/>
                            <a:pt x="55" y="21"/>
                            <a:pt x="53" y="18"/>
                          </a:cubicBezTo>
                          <a:cubicBezTo>
                            <a:pt x="52" y="16"/>
                            <a:pt x="49" y="16"/>
                            <a:pt x="47" y="15"/>
                          </a:cubicBezTo>
                          <a:cubicBezTo>
                            <a:pt x="45" y="15"/>
                            <a:pt x="43" y="14"/>
                            <a:pt x="43" y="13"/>
                          </a:cubicBezTo>
                          <a:lnTo>
                            <a:pt x="43" y="12"/>
                          </a:lnTo>
                          <a:cubicBezTo>
                            <a:pt x="42" y="4"/>
                            <a:pt x="41" y="0"/>
                            <a:pt x="32" y="0"/>
                          </a:cubicBezTo>
                          <a:cubicBezTo>
                            <a:pt x="30" y="0"/>
                            <a:pt x="29" y="0"/>
                            <a:pt x="27" y="0"/>
                          </a:cubicBezTo>
                          <a:cubicBezTo>
                            <a:pt x="26" y="1"/>
                            <a:pt x="24" y="1"/>
                            <a:pt x="22" y="1"/>
                          </a:cubicBezTo>
                          <a:cubicBezTo>
                            <a:pt x="21" y="1"/>
                            <a:pt x="20" y="1"/>
                            <a:pt x="19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5" y="5"/>
                            <a:pt x="13" y="7"/>
                            <a:pt x="11" y="7"/>
                          </a:cubicBezTo>
                          <a:cubicBezTo>
                            <a:pt x="11" y="7"/>
                            <a:pt x="10" y="7"/>
                            <a:pt x="9" y="5"/>
                          </a:cubicBezTo>
                          <a:cubicBezTo>
                            <a:pt x="5" y="7"/>
                            <a:pt x="0" y="12"/>
                            <a:pt x="0" y="15"/>
                          </a:cubicBezTo>
                          <a:cubicBezTo>
                            <a:pt x="0" y="19"/>
                            <a:pt x="2" y="20"/>
                            <a:pt x="4" y="22"/>
                          </a:cubicBezTo>
                          <a:cubicBezTo>
                            <a:pt x="6" y="23"/>
                            <a:pt x="7" y="24"/>
                            <a:pt x="8" y="25"/>
                          </a:cubicBezTo>
                          <a:cubicBezTo>
                            <a:pt x="10" y="27"/>
                            <a:pt x="10" y="31"/>
                            <a:pt x="9" y="33"/>
                          </a:cubicBezTo>
                          <a:cubicBezTo>
                            <a:pt x="9" y="34"/>
                            <a:pt x="9" y="35"/>
                            <a:pt x="9" y="3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3" name="Freeform 1144">
                      <a:extLst>
                        <a:ext uri="{FF2B5EF4-FFF2-40B4-BE49-F238E27FC236}">
                          <a16:creationId xmlns:a16="http://schemas.microsoft.com/office/drawing/2014/main" id="{B9222032-E91E-65DE-008B-377BE92597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43771"/>
                      <a:ext cx="52625" cy="71420"/>
                    </a:xfrm>
                    <a:custGeom>
                      <a:avLst/>
                      <a:gdLst>
                        <a:gd name="T0" fmla="*/ 79 w 121"/>
                        <a:gd name="T1" fmla="*/ 128 h 168"/>
                        <a:gd name="T2" fmla="*/ 98 w 121"/>
                        <a:gd name="T3" fmla="*/ 108 h 168"/>
                        <a:gd name="T4" fmla="*/ 104 w 121"/>
                        <a:gd name="T5" fmla="*/ 111 h 168"/>
                        <a:gd name="T6" fmla="*/ 112 w 121"/>
                        <a:gd name="T7" fmla="*/ 91 h 168"/>
                        <a:gd name="T8" fmla="*/ 90 w 121"/>
                        <a:gd name="T9" fmla="*/ 92 h 168"/>
                        <a:gd name="T10" fmla="*/ 72 w 121"/>
                        <a:gd name="T11" fmla="*/ 71 h 168"/>
                        <a:gd name="T12" fmla="*/ 92 w 121"/>
                        <a:gd name="T13" fmla="*/ 64 h 168"/>
                        <a:gd name="T14" fmla="*/ 88 w 121"/>
                        <a:gd name="T15" fmla="*/ 72 h 168"/>
                        <a:gd name="T16" fmla="*/ 90 w 121"/>
                        <a:gd name="T17" fmla="*/ 72 h 168"/>
                        <a:gd name="T18" fmla="*/ 94 w 121"/>
                        <a:gd name="T19" fmla="*/ 72 h 168"/>
                        <a:gd name="T20" fmla="*/ 99 w 121"/>
                        <a:gd name="T21" fmla="*/ 77 h 168"/>
                        <a:gd name="T22" fmla="*/ 103 w 121"/>
                        <a:gd name="T23" fmla="*/ 71 h 168"/>
                        <a:gd name="T24" fmla="*/ 111 w 121"/>
                        <a:gd name="T25" fmla="*/ 72 h 168"/>
                        <a:gd name="T26" fmla="*/ 117 w 121"/>
                        <a:gd name="T27" fmla="*/ 61 h 168"/>
                        <a:gd name="T28" fmla="*/ 121 w 121"/>
                        <a:gd name="T29" fmla="*/ 47 h 168"/>
                        <a:gd name="T30" fmla="*/ 118 w 121"/>
                        <a:gd name="T31" fmla="*/ 48 h 168"/>
                        <a:gd name="T32" fmla="*/ 91 w 121"/>
                        <a:gd name="T33" fmla="*/ 32 h 168"/>
                        <a:gd name="T34" fmla="*/ 84 w 121"/>
                        <a:gd name="T35" fmla="*/ 29 h 168"/>
                        <a:gd name="T36" fmla="*/ 82 w 121"/>
                        <a:gd name="T37" fmla="*/ 21 h 168"/>
                        <a:gd name="T38" fmla="*/ 74 w 121"/>
                        <a:gd name="T39" fmla="*/ 14 h 168"/>
                        <a:gd name="T40" fmla="*/ 65 w 121"/>
                        <a:gd name="T41" fmla="*/ 13 h 168"/>
                        <a:gd name="T42" fmla="*/ 55 w 121"/>
                        <a:gd name="T43" fmla="*/ 0 h 168"/>
                        <a:gd name="T44" fmla="*/ 37 w 121"/>
                        <a:gd name="T45" fmla="*/ 9 h 168"/>
                        <a:gd name="T46" fmla="*/ 36 w 121"/>
                        <a:gd name="T47" fmla="*/ 13 h 168"/>
                        <a:gd name="T48" fmla="*/ 13 w 121"/>
                        <a:gd name="T49" fmla="*/ 28 h 168"/>
                        <a:gd name="T50" fmla="*/ 16 w 121"/>
                        <a:gd name="T51" fmla="*/ 35 h 168"/>
                        <a:gd name="T52" fmla="*/ 2 w 121"/>
                        <a:gd name="T53" fmla="*/ 53 h 168"/>
                        <a:gd name="T54" fmla="*/ 1 w 121"/>
                        <a:gd name="T55" fmla="*/ 68 h 168"/>
                        <a:gd name="T56" fmla="*/ 13 w 121"/>
                        <a:gd name="T57" fmla="*/ 113 h 168"/>
                        <a:gd name="T58" fmla="*/ 14 w 121"/>
                        <a:gd name="T59" fmla="*/ 126 h 168"/>
                        <a:gd name="T60" fmla="*/ 21 w 121"/>
                        <a:gd name="T61" fmla="*/ 122 h 168"/>
                        <a:gd name="T62" fmla="*/ 23 w 121"/>
                        <a:gd name="T63" fmla="*/ 137 h 168"/>
                        <a:gd name="T64" fmla="*/ 21 w 121"/>
                        <a:gd name="T65" fmla="*/ 142 h 168"/>
                        <a:gd name="T66" fmla="*/ 22 w 121"/>
                        <a:gd name="T67" fmla="*/ 154 h 168"/>
                        <a:gd name="T68" fmla="*/ 30 w 121"/>
                        <a:gd name="T69" fmla="*/ 163 h 168"/>
                        <a:gd name="T70" fmla="*/ 37 w 121"/>
                        <a:gd name="T71" fmla="*/ 160 h 168"/>
                        <a:gd name="T72" fmla="*/ 51 w 121"/>
                        <a:gd name="T73" fmla="*/ 168 h 168"/>
                        <a:gd name="T74" fmla="*/ 66 w 121"/>
                        <a:gd name="T75" fmla="*/ 155 h 168"/>
                        <a:gd name="T76" fmla="*/ 65 w 121"/>
                        <a:gd name="T77" fmla="*/ 153 h 168"/>
                        <a:gd name="T78" fmla="*/ 75 w 121"/>
                        <a:gd name="T79" fmla="*/ 137 h 1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21" h="168">
                          <a:moveTo>
                            <a:pt x="75" y="137"/>
                          </a:moveTo>
                          <a:cubicBezTo>
                            <a:pt x="78" y="133"/>
                            <a:pt x="78" y="130"/>
                            <a:pt x="79" y="128"/>
                          </a:cubicBezTo>
                          <a:cubicBezTo>
                            <a:pt x="79" y="125"/>
                            <a:pt x="79" y="122"/>
                            <a:pt x="82" y="118"/>
                          </a:cubicBezTo>
                          <a:cubicBezTo>
                            <a:pt x="83" y="117"/>
                            <a:pt x="94" y="108"/>
                            <a:pt x="98" y="108"/>
                          </a:cubicBezTo>
                          <a:cubicBezTo>
                            <a:pt x="99" y="108"/>
                            <a:pt x="101" y="109"/>
                            <a:pt x="102" y="110"/>
                          </a:cubicBezTo>
                          <a:cubicBezTo>
                            <a:pt x="103" y="110"/>
                            <a:pt x="103" y="111"/>
                            <a:pt x="104" y="111"/>
                          </a:cubicBezTo>
                          <a:cubicBezTo>
                            <a:pt x="106" y="110"/>
                            <a:pt x="113" y="96"/>
                            <a:pt x="114" y="91"/>
                          </a:cubicBezTo>
                          <a:lnTo>
                            <a:pt x="112" y="91"/>
                          </a:lnTo>
                          <a:cubicBezTo>
                            <a:pt x="109" y="92"/>
                            <a:pt x="104" y="94"/>
                            <a:pt x="97" y="94"/>
                          </a:cubicBezTo>
                          <a:cubicBezTo>
                            <a:pt x="94" y="94"/>
                            <a:pt x="92" y="93"/>
                            <a:pt x="90" y="92"/>
                          </a:cubicBezTo>
                          <a:cubicBezTo>
                            <a:pt x="89" y="92"/>
                            <a:pt x="87" y="91"/>
                            <a:pt x="85" y="91"/>
                          </a:cubicBezTo>
                          <a:cubicBezTo>
                            <a:pt x="73" y="91"/>
                            <a:pt x="72" y="81"/>
                            <a:pt x="72" y="71"/>
                          </a:cubicBezTo>
                          <a:cubicBezTo>
                            <a:pt x="72" y="63"/>
                            <a:pt x="75" y="59"/>
                            <a:pt x="83" y="59"/>
                          </a:cubicBezTo>
                          <a:cubicBezTo>
                            <a:pt x="86" y="59"/>
                            <a:pt x="92" y="59"/>
                            <a:pt x="92" y="64"/>
                          </a:cubicBezTo>
                          <a:cubicBezTo>
                            <a:pt x="92" y="67"/>
                            <a:pt x="91" y="68"/>
                            <a:pt x="90" y="70"/>
                          </a:cubicBezTo>
                          <a:cubicBezTo>
                            <a:pt x="89" y="70"/>
                            <a:pt x="88" y="71"/>
                            <a:pt x="88" y="72"/>
                          </a:cubicBezTo>
                          <a:cubicBezTo>
                            <a:pt x="88" y="72"/>
                            <a:pt x="88" y="72"/>
                            <a:pt x="89" y="72"/>
                          </a:cubicBezTo>
                          <a:cubicBezTo>
                            <a:pt x="89" y="72"/>
                            <a:pt x="90" y="72"/>
                            <a:pt x="90" y="72"/>
                          </a:cubicBezTo>
                          <a:cubicBezTo>
                            <a:pt x="91" y="71"/>
                            <a:pt x="92" y="71"/>
                            <a:pt x="93" y="71"/>
                          </a:cubicBezTo>
                          <a:cubicBezTo>
                            <a:pt x="94" y="71"/>
                            <a:pt x="94" y="71"/>
                            <a:pt x="94" y="72"/>
                          </a:cubicBezTo>
                          <a:cubicBezTo>
                            <a:pt x="94" y="72"/>
                            <a:pt x="95" y="73"/>
                            <a:pt x="95" y="73"/>
                          </a:cubicBezTo>
                          <a:cubicBezTo>
                            <a:pt x="96" y="76"/>
                            <a:pt x="97" y="77"/>
                            <a:pt x="99" y="77"/>
                          </a:cubicBezTo>
                          <a:cubicBezTo>
                            <a:pt x="101" y="77"/>
                            <a:pt x="101" y="76"/>
                            <a:pt x="102" y="72"/>
                          </a:cubicBezTo>
                          <a:cubicBezTo>
                            <a:pt x="102" y="72"/>
                            <a:pt x="103" y="71"/>
                            <a:pt x="103" y="71"/>
                          </a:cubicBezTo>
                          <a:cubicBezTo>
                            <a:pt x="104" y="71"/>
                            <a:pt x="105" y="71"/>
                            <a:pt x="106" y="71"/>
                          </a:cubicBezTo>
                          <a:cubicBezTo>
                            <a:pt x="108" y="71"/>
                            <a:pt x="110" y="72"/>
                            <a:pt x="111" y="72"/>
                          </a:cubicBezTo>
                          <a:cubicBezTo>
                            <a:pt x="115" y="72"/>
                            <a:pt x="118" y="71"/>
                            <a:pt x="119" y="70"/>
                          </a:cubicBezTo>
                          <a:cubicBezTo>
                            <a:pt x="118" y="68"/>
                            <a:pt x="117" y="66"/>
                            <a:pt x="117" y="61"/>
                          </a:cubicBezTo>
                          <a:cubicBezTo>
                            <a:pt x="117" y="58"/>
                            <a:pt x="118" y="55"/>
                            <a:pt x="119" y="53"/>
                          </a:cubicBezTo>
                          <a:cubicBezTo>
                            <a:pt x="120" y="51"/>
                            <a:pt x="121" y="49"/>
                            <a:pt x="121" y="47"/>
                          </a:cubicBezTo>
                          <a:cubicBezTo>
                            <a:pt x="121" y="47"/>
                            <a:pt x="121" y="47"/>
                            <a:pt x="120" y="47"/>
                          </a:cubicBezTo>
                          <a:cubicBezTo>
                            <a:pt x="120" y="48"/>
                            <a:pt x="119" y="48"/>
                            <a:pt x="118" y="48"/>
                          </a:cubicBezTo>
                          <a:cubicBezTo>
                            <a:pt x="111" y="48"/>
                            <a:pt x="97" y="39"/>
                            <a:pt x="94" y="32"/>
                          </a:cubicBezTo>
                          <a:cubicBezTo>
                            <a:pt x="93" y="32"/>
                            <a:pt x="92" y="32"/>
                            <a:pt x="91" y="32"/>
                          </a:cubicBezTo>
                          <a:cubicBezTo>
                            <a:pt x="90" y="31"/>
                            <a:pt x="90" y="31"/>
                            <a:pt x="89" y="31"/>
                          </a:cubicBezTo>
                          <a:cubicBezTo>
                            <a:pt x="86" y="31"/>
                            <a:pt x="85" y="30"/>
                            <a:pt x="84" y="29"/>
                          </a:cubicBezTo>
                          <a:cubicBezTo>
                            <a:pt x="82" y="28"/>
                            <a:pt x="83" y="26"/>
                            <a:pt x="83" y="24"/>
                          </a:cubicBezTo>
                          <a:cubicBezTo>
                            <a:pt x="83" y="22"/>
                            <a:pt x="83" y="21"/>
                            <a:pt x="82" y="21"/>
                          </a:cubicBezTo>
                          <a:cubicBezTo>
                            <a:pt x="80" y="19"/>
                            <a:pt x="79" y="19"/>
                            <a:pt x="78" y="19"/>
                          </a:cubicBezTo>
                          <a:cubicBezTo>
                            <a:pt x="76" y="19"/>
                            <a:pt x="75" y="18"/>
                            <a:pt x="74" y="14"/>
                          </a:cubicBezTo>
                          <a:cubicBezTo>
                            <a:pt x="74" y="14"/>
                            <a:pt x="71" y="13"/>
                            <a:pt x="69" y="13"/>
                          </a:cubicBezTo>
                          <a:cubicBezTo>
                            <a:pt x="68" y="13"/>
                            <a:pt x="67" y="13"/>
                            <a:pt x="65" y="13"/>
                          </a:cubicBezTo>
                          <a:cubicBezTo>
                            <a:pt x="62" y="12"/>
                            <a:pt x="57" y="10"/>
                            <a:pt x="56" y="0"/>
                          </a:cubicBezTo>
                          <a:lnTo>
                            <a:pt x="55" y="0"/>
                          </a:lnTo>
                          <a:cubicBezTo>
                            <a:pt x="55" y="1"/>
                            <a:pt x="54" y="1"/>
                            <a:pt x="54" y="1"/>
                          </a:cubicBezTo>
                          <a:cubicBezTo>
                            <a:pt x="49" y="5"/>
                            <a:pt x="44" y="9"/>
                            <a:pt x="37" y="9"/>
                          </a:cubicBezTo>
                          <a:cubicBezTo>
                            <a:pt x="36" y="9"/>
                            <a:pt x="35" y="9"/>
                            <a:pt x="34" y="8"/>
                          </a:cubicBezTo>
                          <a:cubicBezTo>
                            <a:pt x="35" y="11"/>
                            <a:pt x="35" y="12"/>
                            <a:pt x="36" y="13"/>
                          </a:cubicBezTo>
                          <a:cubicBezTo>
                            <a:pt x="37" y="15"/>
                            <a:pt x="39" y="16"/>
                            <a:pt x="39" y="19"/>
                          </a:cubicBezTo>
                          <a:cubicBezTo>
                            <a:pt x="39" y="27"/>
                            <a:pt x="19" y="28"/>
                            <a:pt x="13" y="28"/>
                          </a:cubicBezTo>
                          <a:cubicBezTo>
                            <a:pt x="14" y="29"/>
                            <a:pt x="14" y="29"/>
                            <a:pt x="15" y="30"/>
                          </a:cubicBezTo>
                          <a:cubicBezTo>
                            <a:pt x="15" y="31"/>
                            <a:pt x="16" y="33"/>
                            <a:pt x="16" y="35"/>
                          </a:cubicBezTo>
                          <a:cubicBezTo>
                            <a:pt x="16" y="41"/>
                            <a:pt x="12" y="45"/>
                            <a:pt x="8" y="48"/>
                          </a:cubicBezTo>
                          <a:cubicBezTo>
                            <a:pt x="5" y="50"/>
                            <a:pt x="3" y="51"/>
                            <a:pt x="2" y="53"/>
                          </a:cubicBezTo>
                          <a:cubicBezTo>
                            <a:pt x="0" y="56"/>
                            <a:pt x="0" y="60"/>
                            <a:pt x="0" y="64"/>
                          </a:cubicBezTo>
                          <a:cubicBezTo>
                            <a:pt x="1" y="65"/>
                            <a:pt x="1" y="67"/>
                            <a:pt x="1" y="68"/>
                          </a:cubicBezTo>
                          <a:cubicBezTo>
                            <a:pt x="1" y="79"/>
                            <a:pt x="4" y="85"/>
                            <a:pt x="7" y="91"/>
                          </a:cubicBezTo>
                          <a:cubicBezTo>
                            <a:pt x="10" y="97"/>
                            <a:pt x="13" y="103"/>
                            <a:pt x="13" y="113"/>
                          </a:cubicBezTo>
                          <a:lnTo>
                            <a:pt x="13" y="120"/>
                          </a:lnTo>
                          <a:cubicBezTo>
                            <a:pt x="13" y="123"/>
                            <a:pt x="13" y="126"/>
                            <a:pt x="14" y="126"/>
                          </a:cubicBezTo>
                          <a:cubicBezTo>
                            <a:pt x="16" y="126"/>
                            <a:pt x="16" y="125"/>
                            <a:pt x="17" y="124"/>
                          </a:cubicBezTo>
                          <a:cubicBezTo>
                            <a:pt x="18" y="123"/>
                            <a:pt x="19" y="122"/>
                            <a:pt x="21" y="122"/>
                          </a:cubicBezTo>
                          <a:cubicBezTo>
                            <a:pt x="23" y="122"/>
                            <a:pt x="28" y="128"/>
                            <a:pt x="28" y="131"/>
                          </a:cubicBezTo>
                          <a:cubicBezTo>
                            <a:pt x="28" y="135"/>
                            <a:pt x="25" y="136"/>
                            <a:pt x="23" y="137"/>
                          </a:cubicBezTo>
                          <a:cubicBezTo>
                            <a:pt x="21" y="138"/>
                            <a:pt x="20" y="138"/>
                            <a:pt x="20" y="139"/>
                          </a:cubicBezTo>
                          <a:cubicBezTo>
                            <a:pt x="20" y="140"/>
                            <a:pt x="20" y="141"/>
                            <a:pt x="21" y="142"/>
                          </a:cubicBezTo>
                          <a:cubicBezTo>
                            <a:pt x="23" y="143"/>
                            <a:pt x="24" y="145"/>
                            <a:pt x="24" y="148"/>
                          </a:cubicBezTo>
                          <a:cubicBezTo>
                            <a:pt x="24" y="151"/>
                            <a:pt x="23" y="153"/>
                            <a:pt x="22" y="154"/>
                          </a:cubicBezTo>
                          <a:cubicBezTo>
                            <a:pt x="21" y="154"/>
                            <a:pt x="20" y="155"/>
                            <a:pt x="20" y="157"/>
                          </a:cubicBezTo>
                          <a:cubicBezTo>
                            <a:pt x="22" y="158"/>
                            <a:pt x="29" y="163"/>
                            <a:pt x="30" y="163"/>
                          </a:cubicBezTo>
                          <a:cubicBezTo>
                            <a:pt x="31" y="163"/>
                            <a:pt x="32" y="162"/>
                            <a:pt x="33" y="162"/>
                          </a:cubicBezTo>
                          <a:cubicBezTo>
                            <a:pt x="34" y="161"/>
                            <a:pt x="35" y="160"/>
                            <a:pt x="37" y="160"/>
                          </a:cubicBezTo>
                          <a:cubicBezTo>
                            <a:pt x="41" y="160"/>
                            <a:pt x="43" y="162"/>
                            <a:pt x="44" y="164"/>
                          </a:cubicBezTo>
                          <a:cubicBezTo>
                            <a:pt x="46" y="166"/>
                            <a:pt x="48" y="168"/>
                            <a:pt x="51" y="168"/>
                          </a:cubicBezTo>
                          <a:cubicBezTo>
                            <a:pt x="54" y="168"/>
                            <a:pt x="57" y="164"/>
                            <a:pt x="61" y="161"/>
                          </a:cubicBezTo>
                          <a:cubicBezTo>
                            <a:pt x="63" y="159"/>
                            <a:pt x="64" y="157"/>
                            <a:pt x="66" y="155"/>
                          </a:cubicBezTo>
                          <a:lnTo>
                            <a:pt x="65" y="153"/>
                          </a:lnTo>
                          <a:cubicBezTo>
                            <a:pt x="65" y="153"/>
                            <a:pt x="65" y="153"/>
                            <a:pt x="65" y="153"/>
                          </a:cubicBezTo>
                          <a:cubicBezTo>
                            <a:pt x="65" y="147"/>
                            <a:pt x="68" y="144"/>
                            <a:pt x="71" y="141"/>
                          </a:cubicBezTo>
                          <a:cubicBezTo>
                            <a:pt x="72" y="140"/>
                            <a:pt x="74" y="139"/>
                            <a:pt x="75" y="1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" name="Freeform 1145">
                      <a:extLst>
                        <a:ext uri="{FF2B5EF4-FFF2-40B4-BE49-F238E27FC236}">
                          <a16:creationId xmlns:a16="http://schemas.microsoft.com/office/drawing/2014/main" id="{AF3CB05E-7C37-ED96-ADC3-C1E5F91996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90638" y="4604302"/>
                      <a:ext cx="28193" cy="20675"/>
                    </a:xfrm>
                    <a:custGeom>
                      <a:avLst/>
                      <a:gdLst>
                        <a:gd name="T0" fmla="*/ 55 w 68"/>
                        <a:gd name="T1" fmla="*/ 20 h 47"/>
                        <a:gd name="T2" fmla="*/ 53 w 68"/>
                        <a:gd name="T3" fmla="*/ 18 h 47"/>
                        <a:gd name="T4" fmla="*/ 47 w 68"/>
                        <a:gd name="T5" fmla="*/ 16 h 47"/>
                        <a:gd name="T6" fmla="*/ 39 w 68"/>
                        <a:gd name="T7" fmla="*/ 15 h 47"/>
                        <a:gd name="T8" fmla="*/ 34 w 68"/>
                        <a:gd name="T9" fmla="*/ 12 h 47"/>
                        <a:gd name="T10" fmla="*/ 29 w 68"/>
                        <a:gd name="T11" fmla="*/ 9 h 47"/>
                        <a:gd name="T12" fmla="*/ 23 w 68"/>
                        <a:gd name="T13" fmla="*/ 5 h 47"/>
                        <a:gd name="T14" fmla="*/ 20 w 68"/>
                        <a:gd name="T15" fmla="*/ 3 h 47"/>
                        <a:gd name="T16" fmla="*/ 14 w 68"/>
                        <a:gd name="T17" fmla="*/ 0 h 47"/>
                        <a:gd name="T18" fmla="*/ 0 w 68"/>
                        <a:gd name="T19" fmla="*/ 12 h 47"/>
                        <a:gd name="T20" fmla="*/ 1 w 68"/>
                        <a:gd name="T21" fmla="*/ 17 h 47"/>
                        <a:gd name="T22" fmla="*/ 3 w 68"/>
                        <a:gd name="T23" fmla="*/ 21 h 47"/>
                        <a:gd name="T24" fmla="*/ 21 w 68"/>
                        <a:gd name="T25" fmla="*/ 26 h 47"/>
                        <a:gd name="T26" fmla="*/ 22 w 68"/>
                        <a:gd name="T27" fmla="*/ 32 h 47"/>
                        <a:gd name="T28" fmla="*/ 25 w 68"/>
                        <a:gd name="T29" fmla="*/ 35 h 47"/>
                        <a:gd name="T30" fmla="*/ 26 w 68"/>
                        <a:gd name="T31" fmla="*/ 37 h 47"/>
                        <a:gd name="T32" fmla="*/ 28 w 68"/>
                        <a:gd name="T33" fmla="*/ 46 h 47"/>
                        <a:gd name="T34" fmla="*/ 35 w 68"/>
                        <a:gd name="T35" fmla="*/ 47 h 47"/>
                        <a:gd name="T36" fmla="*/ 39 w 68"/>
                        <a:gd name="T37" fmla="*/ 45 h 47"/>
                        <a:gd name="T38" fmla="*/ 45 w 68"/>
                        <a:gd name="T39" fmla="*/ 42 h 47"/>
                        <a:gd name="T40" fmla="*/ 50 w 68"/>
                        <a:gd name="T41" fmla="*/ 44 h 47"/>
                        <a:gd name="T42" fmla="*/ 53 w 68"/>
                        <a:gd name="T43" fmla="*/ 46 h 47"/>
                        <a:gd name="T44" fmla="*/ 54 w 68"/>
                        <a:gd name="T45" fmla="*/ 45 h 47"/>
                        <a:gd name="T46" fmla="*/ 58 w 68"/>
                        <a:gd name="T47" fmla="*/ 43 h 47"/>
                        <a:gd name="T48" fmla="*/ 61 w 68"/>
                        <a:gd name="T49" fmla="*/ 46 h 47"/>
                        <a:gd name="T50" fmla="*/ 63 w 68"/>
                        <a:gd name="T51" fmla="*/ 47 h 47"/>
                        <a:gd name="T52" fmla="*/ 65 w 68"/>
                        <a:gd name="T53" fmla="*/ 47 h 47"/>
                        <a:gd name="T54" fmla="*/ 67 w 68"/>
                        <a:gd name="T55" fmla="*/ 44 h 47"/>
                        <a:gd name="T56" fmla="*/ 68 w 68"/>
                        <a:gd name="T57" fmla="*/ 42 h 47"/>
                        <a:gd name="T58" fmla="*/ 67 w 68"/>
                        <a:gd name="T59" fmla="*/ 38 h 47"/>
                        <a:gd name="T60" fmla="*/ 65 w 68"/>
                        <a:gd name="T61" fmla="*/ 35 h 47"/>
                        <a:gd name="T62" fmla="*/ 65 w 68"/>
                        <a:gd name="T63" fmla="*/ 31 h 47"/>
                        <a:gd name="T64" fmla="*/ 61 w 68"/>
                        <a:gd name="T65" fmla="*/ 25 h 47"/>
                        <a:gd name="T66" fmla="*/ 61 w 68"/>
                        <a:gd name="T67" fmla="*/ 23 h 47"/>
                        <a:gd name="T68" fmla="*/ 58 w 68"/>
                        <a:gd name="T69" fmla="*/ 23 h 47"/>
                        <a:gd name="T70" fmla="*/ 55 w 68"/>
                        <a:gd name="T71" fmla="*/ 20 h 4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8" h="47">
                          <a:moveTo>
                            <a:pt x="55" y="20"/>
                          </a:moveTo>
                          <a:cubicBezTo>
                            <a:pt x="54" y="19"/>
                            <a:pt x="54" y="18"/>
                            <a:pt x="53" y="18"/>
                          </a:cubicBezTo>
                          <a:cubicBezTo>
                            <a:pt x="51" y="16"/>
                            <a:pt x="49" y="16"/>
                            <a:pt x="47" y="16"/>
                          </a:cubicBezTo>
                          <a:cubicBezTo>
                            <a:pt x="44" y="16"/>
                            <a:pt x="42" y="16"/>
                            <a:pt x="39" y="15"/>
                          </a:cubicBezTo>
                          <a:cubicBezTo>
                            <a:pt x="36" y="14"/>
                            <a:pt x="35" y="13"/>
                            <a:pt x="34" y="12"/>
                          </a:cubicBezTo>
                          <a:cubicBezTo>
                            <a:pt x="32" y="11"/>
                            <a:pt x="31" y="10"/>
                            <a:pt x="29" y="9"/>
                          </a:cubicBezTo>
                          <a:cubicBezTo>
                            <a:pt x="27" y="9"/>
                            <a:pt x="24" y="7"/>
                            <a:pt x="23" y="5"/>
                          </a:cubicBezTo>
                          <a:cubicBezTo>
                            <a:pt x="22" y="4"/>
                            <a:pt x="21" y="3"/>
                            <a:pt x="20" y="3"/>
                          </a:cubicBezTo>
                          <a:cubicBezTo>
                            <a:pt x="18" y="1"/>
                            <a:pt x="17" y="0"/>
                            <a:pt x="14" y="0"/>
                          </a:cubicBezTo>
                          <a:cubicBezTo>
                            <a:pt x="7" y="0"/>
                            <a:pt x="0" y="4"/>
                            <a:pt x="0" y="12"/>
                          </a:cubicBezTo>
                          <a:cubicBezTo>
                            <a:pt x="0" y="13"/>
                            <a:pt x="1" y="15"/>
                            <a:pt x="1" y="17"/>
                          </a:cubicBezTo>
                          <a:cubicBezTo>
                            <a:pt x="2" y="19"/>
                            <a:pt x="2" y="20"/>
                            <a:pt x="3" y="21"/>
                          </a:cubicBezTo>
                          <a:cubicBezTo>
                            <a:pt x="11" y="21"/>
                            <a:pt x="19" y="22"/>
                            <a:pt x="21" y="26"/>
                          </a:cubicBezTo>
                          <a:cubicBezTo>
                            <a:pt x="22" y="28"/>
                            <a:pt x="22" y="30"/>
                            <a:pt x="22" y="32"/>
                          </a:cubicBezTo>
                          <a:cubicBezTo>
                            <a:pt x="23" y="34"/>
                            <a:pt x="23" y="35"/>
                            <a:pt x="25" y="35"/>
                          </a:cubicBezTo>
                          <a:cubicBezTo>
                            <a:pt x="26" y="35"/>
                            <a:pt x="26" y="36"/>
                            <a:pt x="26" y="37"/>
                          </a:cubicBezTo>
                          <a:cubicBezTo>
                            <a:pt x="26" y="41"/>
                            <a:pt x="26" y="44"/>
                            <a:pt x="28" y="46"/>
                          </a:cubicBezTo>
                          <a:cubicBezTo>
                            <a:pt x="30" y="47"/>
                            <a:pt x="31" y="47"/>
                            <a:pt x="35" y="47"/>
                          </a:cubicBezTo>
                          <a:cubicBezTo>
                            <a:pt x="36" y="47"/>
                            <a:pt x="38" y="46"/>
                            <a:pt x="39" y="45"/>
                          </a:cubicBezTo>
                          <a:cubicBezTo>
                            <a:pt x="41" y="44"/>
                            <a:pt x="43" y="42"/>
                            <a:pt x="45" y="42"/>
                          </a:cubicBezTo>
                          <a:cubicBezTo>
                            <a:pt x="47" y="42"/>
                            <a:pt x="49" y="43"/>
                            <a:pt x="50" y="44"/>
                          </a:cubicBezTo>
                          <a:cubicBezTo>
                            <a:pt x="51" y="45"/>
                            <a:pt x="52" y="46"/>
                            <a:pt x="53" y="46"/>
                          </a:cubicBezTo>
                          <a:cubicBezTo>
                            <a:pt x="54" y="46"/>
                            <a:pt x="54" y="45"/>
                            <a:pt x="54" y="45"/>
                          </a:cubicBezTo>
                          <a:cubicBezTo>
                            <a:pt x="55" y="44"/>
                            <a:pt x="56" y="43"/>
                            <a:pt x="58" y="43"/>
                          </a:cubicBezTo>
                          <a:cubicBezTo>
                            <a:pt x="59" y="43"/>
                            <a:pt x="60" y="44"/>
                            <a:pt x="61" y="46"/>
                          </a:cubicBezTo>
                          <a:cubicBezTo>
                            <a:pt x="62" y="46"/>
                            <a:pt x="62" y="47"/>
                            <a:pt x="63" y="47"/>
                          </a:cubicBezTo>
                          <a:lnTo>
                            <a:pt x="65" y="47"/>
                          </a:lnTo>
                          <a:cubicBezTo>
                            <a:pt x="65" y="46"/>
                            <a:pt x="66" y="45"/>
                            <a:pt x="67" y="44"/>
                          </a:cubicBezTo>
                          <a:cubicBezTo>
                            <a:pt x="68" y="43"/>
                            <a:pt x="68" y="43"/>
                            <a:pt x="68" y="42"/>
                          </a:cubicBezTo>
                          <a:cubicBezTo>
                            <a:pt x="68" y="41"/>
                            <a:pt x="67" y="40"/>
                            <a:pt x="67" y="38"/>
                          </a:cubicBezTo>
                          <a:cubicBezTo>
                            <a:pt x="66" y="37"/>
                            <a:pt x="65" y="36"/>
                            <a:pt x="65" y="35"/>
                          </a:cubicBezTo>
                          <a:lnTo>
                            <a:pt x="65" y="31"/>
                          </a:lnTo>
                          <a:cubicBezTo>
                            <a:pt x="62" y="30"/>
                            <a:pt x="62" y="27"/>
                            <a:pt x="61" y="25"/>
                          </a:cubicBezTo>
                          <a:cubicBezTo>
                            <a:pt x="61" y="24"/>
                            <a:pt x="61" y="23"/>
                            <a:pt x="61" y="23"/>
                          </a:cubicBezTo>
                          <a:lnTo>
                            <a:pt x="58" y="23"/>
                          </a:lnTo>
                          <a:cubicBezTo>
                            <a:pt x="56" y="23"/>
                            <a:pt x="56" y="21"/>
                            <a:pt x="55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" name="Freeform 1146">
                      <a:extLst>
                        <a:ext uri="{FF2B5EF4-FFF2-40B4-BE49-F238E27FC236}">
                          <a16:creationId xmlns:a16="http://schemas.microsoft.com/office/drawing/2014/main" id="{D19DC60B-6F2C-C157-7138-2C6A847E14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5000" y="4624977"/>
                      <a:ext cx="52625" cy="45107"/>
                    </a:xfrm>
                    <a:custGeom>
                      <a:avLst/>
                      <a:gdLst>
                        <a:gd name="T0" fmla="*/ 116 w 125"/>
                        <a:gd name="T1" fmla="*/ 54 h 105"/>
                        <a:gd name="T2" fmla="*/ 115 w 125"/>
                        <a:gd name="T3" fmla="*/ 50 h 105"/>
                        <a:gd name="T4" fmla="*/ 122 w 125"/>
                        <a:gd name="T5" fmla="*/ 45 h 105"/>
                        <a:gd name="T6" fmla="*/ 115 w 125"/>
                        <a:gd name="T7" fmla="*/ 44 h 105"/>
                        <a:gd name="T8" fmla="*/ 119 w 125"/>
                        <a:gd name="T9" fmla="*/ 33 h 105"/>
                        <a:gd name="T10" fmla="*/ 114 w 125"/>
                        <a:gd name="T11" fmla="*/ 33 h 105"/>
                        <a:gd name="T12" fmla="*/ 112 w 125"/>
                        <a:gd name="T13" fmla="*/ 37 h 105"/>
                        <a:gd name="T14" fmla="*/ 113 w 125"/>
                        <a:gd name="T15" fmla="*/ 41 h 105"/>
                        <a:gd name="T16" fmla="*/ 103 w 125"/>
                        <a:gd name="T17" fmla="*/ 41 h 105"/>
                        <a:gd name="T18" fmla="*/ 88 w 125"/>
                        <a:gd name="T19" fmla="*/ 33 h 105"/>
                        <a:gd name="T20" fmla="*/ 76 w 125"/>
                        <a:gd name="T21" fmla="*/ 5 h 105"/>
                        <a:gd name="T22" fmla="*/ 74 w 125"/>
                        <a:gd name="T23" fmla="*/ 5 h 105"/>
                        <a:gd name="T24" fmla="*/ 71 w 125"/>
                        <a:gd name="T25" fmla="*/ 2 h 105"/>
                        <a:gd name="T26" fmla="*/ 68 w 125"/>
                        <a:gd name="T27" fmla="*/ 1 h 105"/>
                        <a:gd name="T28" fmla="*/ 61 w 125"/>
                        <a:gd name="T29" fmla="*/ 1 h 105"/>
                        <a:gd name="T30" fmla="*/ 53 w 125"/>
                        <a:gd name="T31" fmla="*/ 2 h 105"/>
                        <a:gd name="T32" fmla="*/ 40 w 125"/>
                        <a:gd name="T33" fmla="*/ 3 h 105"/>
                        <a:gd name="T34" fmla="*/ 23 w 125"/>
                        <a:gd name="T35" fmla="*/ 15 h 105"/>
                        <a:gd name="T36" fmla="*/ 14 w 125"/>
                        <a:gd name="T37" fmla="*/ 27 h 105"/>
                        <a:gd name="T38" fmla="*/ 7 w 125"/>
                        <a:gd name="T39" fmla="*/ 22 h 105"/>
                        <a:gd name="T40" fmla="*/ 0 w 125"/>
                        <a:gd name="T41" fmla="*/ 26 h 105"/>
                        <a:gd name="T42" fmla="*/ 4 w 125"/>
                        <a:gd name="T43" fmla="*/ 29 h 105"/>
                        <a:gd name="T44" fmla="*/ 11 w 125"/>
                        <a:gd name="T45" fmla="*/ 30 h 105"/>
                        <a:gd name="T46" fmla="*/ 17 w 125"/>
                        <a:gd name="T47" fmla="*/ 31 h 105"/>
                        <a:gd name="T48" fmla="*/ 20 w 125"/>
                        <a:gd name="T49" fmla="*/ 36 h 105"/>
                        <a:gd name="T50" fmla="*/ 31 w 125"/>
                        <a:gd name="T51" fmla="*/ 40 h 105"/>
                        <a:gd name="T52" fmla="*/ 37 w 125"/>
                        <a:gd name="T53" fmla="*/ 41 h 105"/>
                        <a:gd name="T54" fmla="*/ 38 w 125"/>
                        <a:gd name="T55" fmla="*/ 49 h 105"/>
                        <a:gd name="T56" fmla="*/ 57 w 125"/>
                        <a:gd name="T57" fmla="*/ 69 h 105"/>
                        <a:gd name="T58" fmla="*/ 64 w 125"/>
                        <a:gd name="T59" fmla="*/ 64 h 105"/>
                        <a:gd name="T60" fmla="*/ 68 w 125"/>
                        <a:gd name="T61" fmla="*/ 69 h 105"/>
                        <a:gd name="T62" fmla="*/ 82 w 125"/>
                        <a:gd name="T63" fmla="*/ 88 h 105"/>
                        <a:gd name="T64" fmla="*/ 86 w 125"/>
                        <a:gd name="T65" fmla="*/ 91 h 105"/>
                        <a:gd name="T66" fmla="*/ 84 w 125"/>
                        <a:gd name="T67" fmla="*/ 96 h 105"/>
                        <a:gd name="T68" fmla="*/ 87 w 125"/>
                        <a:gd name="T69" fmla="*/ 105 h 105"/>
                        <a:gd name="T70" fmla="*/ 95 w 125"/>
                        <a:gd name="T71" fmla="*/ 92 h 105"/>
                        <a:gd name="T72" fmla="*/ 102 w 125"/>
                        <a:gd name="T73" fmla="*/ 77 h 105"/>
                        <a:gd name="T74" fmla="*/ 101 w 125"/>
                        <a:gd name="T75" fmla="*/ 71 h 105"/>
                        <a:gd name="T76" fmla="*/ 123 w 125"/>
                        <a:gd name="T77" fmla="*/ 61 h 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25" h="105">
                          <a:moveTo>
                            <a:pt x="120" y="55"/>
                          </a:moveTo>
                          <a:cubicBezTo>
                            <a:pt x="119" y="55"/>
                            <a:pt x="118" y="55"/>
                            <a:pt x="116" y="54"/>
                          </a:cubicBezTo>
                          <a:cubicBezTo>
                            <a:pt x="115" y="54"/>
                            <a:pt x="115" y="53"/>
                            <a:pt x="115" y="53"/>
                          </a:cubicBezTo>
                          <a:lnTo>
                            <a:pt x="115" y="50"/>
                          </a:lnTo>
                          <a:cubicBezTo>
                            <a:pt x="115" y="49"/>
                            <a:pt x="115" y="49"/>
                            <a:pt x="116" y="49"/>
                          </a:cubicBezTo>
                          <a:cubicBezTo>
                            <a:pt x="119" y="48"/>
                            <a:pt x="121" y="47"/>
                            <a:pt x="122" y="45"/>
                          </a:cubicBezTo>
                          <a:lnTo>
                            <a:pt x="116" y="45"/>
                          </a:lnTo>
                          <a:cubicBezTo>
                            <a:pt x="115" y="45"/>
                            <a:pt x="115" y="44"/>
                            <a:pt x="115" y="44"/>
                          </a:cubicBezTo>
                          <a:cubicBezTo>
                            <a:pt x="115" y="40"/>
                            <a:pt x="117" y="38"/>
                            <a:pt x="119" y="36"/>
                          </a:cubicBezTo>
                          <a:lnTo>
                            <a:pt x="119" y="33"/>
                          </a:lnTo>
                          <a:lnTo>
                            <a:pt x="116" y="33"/>
                          </a:lnTo>
                          <a:cubicBezTo>
                            <a:pt x="115" y="33"/>
                            <a:pt x="115" y="33"/>
                            <a:pt x="114" y="33"/>
                          </a:cubicBezTo>
                          <a:cubicBezTo>
                            <a:pt x="114" y="34"/>
                            <a:pt x="112" y="34"/>
                            <a:pt x="112" y="35"/>
                          </a:cubicBezTo>
                          <a:cubicBezTo>
                            <a:pt x="112" y="36"/>
                            <a:pt x="112" y="36"/>
                            <a:pt x="112" y="37"/>
                          </a:cubicBezTo>
                          <a:cubicBezTo>
                            <a:pt x="113" y="38"/>
                            <a:pt x="113" y="38"/>
                            <a:pt x="113" y="39"/>
                          </a:cubicBezTo>
                          <a:cubicBezTo>
                            <a:pt x="113" y="40"/>
                            <a:pt x="113" y="40"/>
                            <a:pt x="113" y="41"/>
                          </a:cubicBezTo>
                          <a:cubicBezTo>
                            <a:pt x="111" y="41"/>
                            <a:pt x="110" y="42"/>
                            <a:pt x="108" y="42"/>
                          </a:cubicBezTo>
                          <a:cubicBezTo>
                            <a:pt x="106" y="42"/>
                            <a:pt x="105" y="42"/>
                            <a:pt x="103" y="41"/>
                          </a:cubicBezTo>
                          <a:cubicBezTo>
                            <a:pt x="102" y="41"/>
                            <a:pt x="101" y="41"/>
                            <a:pt x="100" y="41"/>
                          </a:cubicBezTo>
                          <a:cubicBezTo>
                            <a:pt x="94" y="41"/>
                            <a:pt x="88" y="38"/>
                            <a:pt x="88" y="33"/>
                          </a:cubicBezTo>
                          <a:cubicBezTo>
                            <a:pt x="88" y="32"/>
                            <a:pt x="89" y="31"/>
                            <a:pt x="89" y="31"/>
                          </a:cubicBezTo>
                          <a:cubicBezTo>
                            <a:pt x="83" y="27"/>
                            <a:pt x="76" y="10"/>
                            <a:pt x="76" y="5"/>
                          </a:cubicBezTo>
                          <a:lnTo>
                            <a:pt x="76" y="5"/>
                          </a:lnTo>
                          <a:lnTo>
                            <a:pt x="74" y="5"/>
                          </a:lnTo>
                          <a:cubicBezTo>
                            <a:pt x="74" y="5"/>
                            <a:pt x="74" y="5"/>
                            <a:pt x="74" y="4"/>
                          </a:cubicBezTo>
                          <a:cubicBezTo>
                            <a:pt x="73" y="4"/>
                            <a:pt x="72" y="3"/>
                            <a:pt x="71" y="2"/>
                          </a:cubicBezTo>
                          <a:cubicBezTo>
                            <a:pt x="71" y="2"/>
                            <a:pt x="70" y="1"/>
                            <a:pt x="70" y="1"/>
                          </a:cubicBezTo>
                          <a:cubicBezTo>
                            <a:pt x="69" y="1"/>
                            <a:pt x="69" y="1"/>
                            <a:pt x="68" y="1"/>
                          </a:cubicBezTo>
                          <a:cubicBezTo>
                            <a:pt x="67" y="2"/>
                            <a:pt x="67" y="3"/>
                            <a:pt x="65" y="3"/>
                          </a:cubicBezTo>
                          <a:cubicBezTo>
                            <a:pt x="63" y="3"/>
                            <a:pt x="62" y="2"/>
                            <a:pt x="61" y="1"/>
                          </a:cubicBezTo>
                          <a:cubicBezTo>
                            <a:pt x="60" y="1"/>
                            <a:pt x="58" y="0"/>
                            <a:pt x="57" y="0"/>
                          </a:cubicBezTo>
                          <a:cubicBezTo>
                            <a:pt x="55" y="0"/>
                            <a:pt x="54" y="1"/>
                            <a:pt x="53" y="2"/>
                          </a:cubicBezTo>
                          <a:cubicBezTo>
                            <a:pt x="51" y="3"/>
                            <a:pt x="49" y="5"/>
                            <a:pt x="47" y="5"/>
                          </a:cubicBezTo>
                          <a:cubicBezTo>
                            <a:pt x="43" y="5"/>
                            <a:pt x="41" y="4"/>
                            <a:pt x="40" y="3"/>
                          </a:cubicBezTo>
                          <a:cubicBezTo>
                            <a:pt x="38" y="4"/>
                            <a:pt x="37" y="5"/>
                            <a:pt x="35" y="6"/>
                          </a:cubicBezTo>
                          <a:cubicBezTo>
                            <a:pt x="30" y="8"/>
                            <a:pt x="23" y="11"/>
                            <a:pt x="23" y="15"/>
                          </a:cubicBezTo>
                          <a:lnTo>
                            <a:pt x="23" y="21"/>
                          </a:lnTo>
                          <a:cubicBezTo>
                            <a:pt x="23" y="23"/>
                            <a:pt x="20" y="27"/>
                            <a:pt x="14" y="27"/>
                          </a:cubicBezTo>
                          <a:cubicBezTo>
                            <a:pt x="12" y="27"/>
                            <a:pt x="10" y="25"/>
                            <a:pt x="8" y="23"/>
                          </a:cubicBezTo>
                          <a:cubicBezTo>
                            <a:pt x="8" y="23"/>
                            <a:pt x="8" y="22"/>
                            <a:pt x="7" y="22"/>
                          </a:cubicBezTo>
                          <a:cubicBezTo>
                            <a:pt x="6" y="23"/>
                            <a:pt x="5" y="23"/>
                            <a:pt x="4" y="24"/>
                          </a:cubicBezTo>
                          <a:cubicBezTo>
                            <a:pt x="3" y="24"/>
                            <a:pt x="1" y="25"/>
                            <a:pt x="0" y="26"/>
                          </a:cubicBezTo>
                          <a:cubicBezTo>
                            <a:pt x="2" y="28"/>
                            <a:pt x="3" y="29"/>
                            <a:pt x="4" y="29"/>
                          </a:cubicBezTo>
                          <a:cubicBezTo>
                            <a:pt x="4" y="29"/>
                            <a:pt x="4" y="29"/>
                            <a:pt x="4" y="29"/>
                          </a:cubicBezTo>
                          <a:cubicBezTo>
                            <a:pt x="6" y="30"/>
                            <a:pt x="8" y="30"/>
                            <a:pt x="9" y="30"/>
                          </a:cubicBezTo>
                          <a:cubicBezTo>
                            <a:pt x="10" y="30"/>
                            <a:pt x="11" y="30"/>
                            <a:pt x="11" y="30"/>
                          </a:cubicBezTo>
                          <a:cubicBezTo>
                            <a:pt x="12" y="30"/>
                            <a:pt x="13" y="30"/>
                            <a:pt x="13" y="30"/>
                          </a:cubicBezTo>
                          <a:cubicBezTo>
                            <a:pt x="14" y="30"/>
                            <a:pt x="16" y="30"/>
                            <a:pt x="17" y="31"/>
                          </a:cubicBezTo>
                          <a:cubicBezTo>
                            <a:pt x="17" y="31"/>
                            <a:pt x="17" y="31"/>
                            <a:pt x="18" y="31"/>
                          </a:cubicBezTo>
                          <a:cubicBezTo>
                            <a:pt x="19" y="32"/>
                            <a:pt x="20" y="34"/>
                            <a:pt x="20" y="36"/>
                          </a:cubicBezTo>
                          <a:cubicBezTo>
                            <a:pt x="21" y="38"/>
                            <a:pt x="22" y="40"/>
                            <a:pt x="25" y="41"/>
                          </a:cubicBezTo>
                          <a:cubicBezTo>
                            <a:pt x="26" y="41"/>
                            <a:pt x="29" y="41"/>
                            <a:pt x="31" y="40"/>
                          </a:cubicBezTo>
                          <a:cubicBezTo>
                            <a:pt x="32" y="40"/>
                            <a:pt x="33" y="40"/>
                            <a:pt x="34" y="40"/>
                          </a:cubicBezTo>
                          <a:cubicBezTo>
                            <a:pt x="36" y="40"/>
                            <a:pt x="37" y="40"/>
                            <a:pt x="37" y="41"/>
                          </a:cubicBezTo>
                          <a:cubicBezTo>
                            <a:pt x="39" y="42"/>
                            <a:pt x="38" y="44"/>
                            <a:pt x="38" y="46"/>
                          </a:cubicBezTo>
                          <a:cubicBezTo>
                            <a:pt x="38" y="47"/>
                            <a:pt x="38" y="48"/>
                            <a:pt x="38" y="49"/>
                          </a:cubicBezTo>
                          <a:cubicBezTo>
                            <a:pt x="40" y="57"/>
                            <a:pt x="47" y="68"/>
                            <a:pt x="54" y="68"/>
                          </a:cubicBezTo>
                          <a:cubicBezTo>
                            <a:pt x="55" y="68"/>
                            <a:pt x="56" y="69"/>
                            <a:pt x="57" y="69"/>
                          </a:cubicBezTo>
                          <a:cubicBezTo>
                            <a:pt x="58" y="69"/>
                            <a:pt x="58" y="69"/>
                            <a:pt x="59" y="69"/>
                          </a:cubicBezTo>
                          <a:cubicBezTo>
                            <a:pt x="59" y="66"/>
                            <a:pt x="60" y="65"/>
                            <a:pt x="64" y="64"/>
                          </a:cubicBezTo>
                          <a:cubicBezTo>
                            <a:pt x="64" y="63"/>
                            <a:pt x="65" y="64"/>
                            <a:pt x="65" y="64"/>
                          </a:cubicBezTo>
                          <a:cubicBezTo>
                            <a:pt x="66" y="66"/>
                            <a:pt x="67" y="67"/>
                            <a:pt x="68" y="69"/>
                          </a:cubicBezTo>
                          <a:cubicBezTo>
                            <a:pt x="71" y="75"/>
                            <a:pt x="74" y="81"/>
                            <a:pt x="77" y="86"/>
                          </a:cubicBezTo>
                          <a:cubicBezTo>
                            <a:pt x="79" y="86"/>
                            <a:pt x="80" y="87"/>
                            <a:pt x="82" y="88"/>
                          </a:cubicBezTo>
                          <a:cubicBezTo>
                            <a:pt x="83" y="89"/>
                            <a:pt x="84" y="90"/>
                            <a:pt x="86" y="90"/>
                          </a:cubicBezTo>
                          <a:cubicBezTo>
                            <a:pt x="86" y="91"/>
                            <a:pt x="86" y="91"/>
                            <a:pt x="86" y="91"/>
                          </a:cubicBezTo>
                          <a:cubicBezTo>
                            <a:pt x="87" y="91"/>
                            <a:pt x="87" y="92"/>
                            <a:pt x="87" y="92"/>
                          </a:cubicBezTo>
                          <a:cubicBezTo>
                            <a:pt x="86" y="94"/>
                            <a:pt x="85" y="95"/>
                            <a:pt x="84" y="96"/>
                          </a:cubicBezTo>
                          <a:cubicBezTo>
                            <a:pt x="83" y="97"/>
                            <a:pt x="83" y="97"/>
                            <a:pt x="83" y="99"/>
                          </a:cubicBezTo>
                          <a:cubicBezTo>
                            <a:pt x="83" y="101"/>
                            <a:pt x="85" y="104"/>
                            <a:pt x="87" y="105"/>
                          </a:cubicBezTo>
                          <a:cubicBezTo>
                            <a:pt x="87" y="103"/>
                            <a:pt x="88" y="100"/>
                            <a:pt x="89" y="98"/>
                          </a:cubicBezTo>
                          <a:cubicBezTo>
                            <a:pt x="90" y="96"/>
                            <a:pt x="93" y="94"/>
                            <a:pt x="95" y="92"/>
                          </a:cubicBezTo>
                          <a:cubicBezTo>
                            <a:pt x="99" y="89"/>
                            <a:pt x="103" y="86"/>
                            <a:pt x="103" y="81"/>
                          </a:cubicBezTo>
                          <a:cubicBezTo>
                            <a:pt x="103" y="80"/>
                            <a:pt x="102" y="78"/>
                            <a:pt x="102" y="77"/>
                          </a:cubicBezTo>
                          <a:cubicBezTo>
                            <a:pt x="101" y="76"/>
                            <a:pt x="100" y="75"/>
                            <a:pt x="100" y="73"/>
                          </a:cubicBezTo>
                          <a:cubicBezTo>
                            <a:pt x="100" y="72"/>
                            <a:pt x="100" y="71"/>
                            <a:pt x="101" y="71"/>
                          </a:cubicBezTo>
                          <a:cubicBezTo>
                            <a:pt x="111" y="71"/>
                            <a:pt x="125" y="69"/>
                            <a:pt x="125" y="65"/>
                          </a:cubicBezTo>
                          <a:cubicBezTo>
                            <a:pt x="125" y="63"/>
                            <a:pt x="124" y="62"/>
                            <a:pt x="123" y="61"/>
                          </a:cubicBezTo>
                          <a:cubicBezTo>
                            <a:pt x="122" y="59"/>
                            <a:pt x="121" y="58"/>
                            <a:pt x="120" y="5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6" name="Freeform 1147">
                      <a:extLst>
                        <a:ext uri="{FF2B5EF4-FFF2-40B4-BE49-F238E27FC236}">
                          <a16:creationId xmlns:a16="http://schemas.microsoft.com/office/drawing/2014/main" id="{E4685E66-6C5C-65F3-4DB1-4AE248EC1F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1241" y="4615579"/>
                      <a:ext cx="20675" cy="18795"/>
                    </a:xfrm>
                    <a:custGeom>
                      <a:avLst/>
                      <a:gdLst>
                        <a:gd name="T0" fmla="*/ 43 w 47"/>
                        <a:gd name="T1" fmla="*/ 25 h 45"/>
                        <a:gd name="T2" fmla="*/ 47 w 47"/>
                        <a:gd name="T3" fmla="*/ 23 h 45"/>
                        <a:gd name="T4" fmla="*/ 45 w 47"/>
                        <a:gd name="T5" fmla="*/ 14 h 45"/>
                        <a:gd name="T6" fmla="*/ 41 w 47"/>
                        <a:gd name="T7" fmla="*/ 8 h 45"/>
                        <a:gd name="T8" fmla="*/ 40 w 47"/>
                        <a:gd name="T9" fmla="*/ 3 h 45"/>
                        <a:gd name="T10" fmla="*/ 23 w 47"/>
                        <a:gd name="T11" fmla="*/ 0 h 45"/>
                        <a:gd name="T12" fmla="*/ 15 w 47"/>
                        <a:gd name="T13" fmla="*/ 6 h 45"/>
                        <a:gd name="T14" fmla="*/ 13 w 47"/>
                        <a:gd name="T15" fmla="*/ 14 h 45"/>
                        <a:gd name="T16" fmla="*/ 6 w 47"/>
                        <a:gd name="T17" fmla="*/ 19 h 45"/>
                        <a:gd name="T18" fmla="*/ 0 w 47"/>
                        <a:gd name="T19" fmla="*/ 24 h 45"/>
                        <a:gd name="T20" fmla="*/ 2 w 47"/>
                        <a:gd name="T21" fmla="*/ 26 h 45"/>
                        <a:gd name="T22" fmla="*/ 5 w 47"/>
                        <a:gd name="T23" fmla="*/ 31 h 45"/>
                        <a:gd name="T24" fmla="*/ 2 w 47"/>
                        <a:gd name="T25" fmla="*/ 34 h 45"/>
                        <a:gd name="T26" fmla="*/ 0 w 47"/>
                        <a:gd name="T27" fmla="*/ 36 h 45"/>
                        <a:gd name="T28" fmla="*/ 8 w 47"/>
                        <a:gd name="T29" fmla="*/ 45 h 45"/>
                        <a:gd name="T30" fmla="*/ 12 w 47"/>
                        <a:gd name="T31" fmla="*/ 43 h 45"/>
                        <a:gd name="T32" fmla="*/ 16 w 47"/>
                        <a:gd name="T33" fmla="*/ 41 h 45"/>
                        <a:gd name="T34" fmla="*/ 17 w 47"/>
                        <a:gd name="T35" fmla="*/ 41 h 45"/>
                        <a:gd name="T36" fmla="*/ 19 w 47"/>
                        <a:gd name="T37" fmla="*/ 42 h 45"/>
                        <a:gd name="T38" fmla="*/ 23 w 47"/>
                        <a:gd name="T39" fmla="*/ 45 h 45"/>
                        <a:gd name="T40" fmla="*/ 29 w 47"/>
                        <a:gd name="T41" fmla="*/ 42 h 45"/>
                        <a:gd name="T42" fmla="*/ 29 w 47"/>
                        <a:gd name="T43" fmla="*/ 36 h 45"/>
                        <a:gd name="T44" fmla="*/ 43 w 47"/>
                        <a:gd name="T45" fmla="*/ 25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3" y="25"/>
                          </a:moveTo>
                          <a:cubicBezTo>
                            <a:pt x="45" y="24"/>
                            <a:pt x="46" y="23"/>
                            <a:pt x="47" y="23"/>
                          </a:cubicBezTo>
                          <a:cubicBezTo>
                            <a:pt x="45" y="20"/>
                            <a:pt x="45" y="17"/>
                            <a:pt x="45" y="14"/>
                          </a:cubicBezTo>
                          <a:cubicBezTo>
                            <a:pt x="41" y="13"/>
                            <a:pt x="41" y="10"/>
                            <a:pt x="41" y="8"/>
                          </a:cubicBezTo>
                          <a:cubicBezTo>
                            <a:pt x="41" y="6"/>
                            <a:pt x="41" y="5"/>
                            <a:pt x="40" y="3"/>
                          </a:cubicBezTo>
                          <a:cubicBezTo>
                            <a:pt x="39" y="1"/>
                            <a:pt x="33" y="0"/>
                            <a:pt x="23" y="0"/>
                          </a:cubicBezTo>
                          <a:cubicBezTo>
                            <a:pt x="15" y="0"/>
                            <a:pt x="15" y="2"/>
                            <a:pt x="15" y="6"/>
                          </a:cubicBezTo>
                          <a:cubicBezTo>
                            <a:pt x="14" y="8"/>
                            <a:pt x="14" y="11"/>
                            <a:pt x="13" y="14"/>
                          </a:cubicBezTo>
                          <a:cubicBezTo>
                            <a:pt x="12" y="16"/>
                            <a:pt x="9" y="17"/>
                            <a:pt x="6" y="19"/>
                          </a:cubicBezTo>
                          <a:cubicBezTo>
                            <a:pt x="3" y="20"/>
                            <a:pt x="0" y="22"/>
                            <a:pt x="0" y="24"/>
                          </a:cubicBezTo>
                          <a:cubicBezTo>
                            <a:pt x="0" y="25"/>
                            <a:pt x="1" y="25"/>
                            <a:pt x="2" y="26"/>
                          </a:cubicBezTo>
                          <a:cubicBezTo>
                            <a:pt x="3" y="27"/>
                            <a:pt x="5" y="29"/>
                            <a:pt x="5" y="31"/>
                          </a:cubicBezTo>
                          <a:cubicBezTo>
                            <a:pt x="5" y="32"/>
                            <a:pt x="3" y="34"/>
                            <a:pt x="2" y="34"/>
                          </a:cubicBezTo>
                          <a:cubicBezTo>
                            <a:pt x="1" y="35"/>
                            <a:pt x="0" y="36"/>
                            <a:pt x="0" y="36"/>
                          </a:cubicBezTo>
                          <a:cubicBezTo>
                            <a:pt x="0" y="37"/>
                            <a:pt x="3" y="41"/>
                            <a:pt x="8" y="45"/>
                          </a:cubicBezTo>
                          <a:cubicBezTo>
                            <a:pt x="9" y="44"/>
                            <a:pt x="11" y="43"/>
                            <a:pt x="12" y="43"/>
                          </a:cubicBezTo>
                          <a:cubicBezTo>
                            <a:pt x="13" y="42"/>
                            <a:pt x="15" y="42"/>
                            <a:pt x="16" y="41"/>
                          </a:cubicBezTo>
                          <a:cubicBezTo>
                            <a:pt x="16" y="40"/>
                            <a:pt x="17" y="40"/>
                            <a:pt x="17" y="41"/>
                          </a:cubicBezTo>
                          <a:cubicBezTo>
                            <a:pt x="18" y="41"/>
                            <a:pt x="18" y="42"/>
                            <a:pt x="19" y="42"/>
                          </a:cubicBezTo>
                          <a:cubicBezTo>
                            <a:pt x="20" y="44"/>
                            <a:pt x="22" y="45"/>
                            <a:pt x="23" y="45"/>
                          </a:cubicBezTo>
                          <a:cubicBezTo>
                            <a:pt x="28" y="45"/>
                            <a:pt x="29" y="43"/>
                            <a:pt x="29" y="42"/>
                          </a:cubicBezTo>
                          <a:lnTo>
                            <a:pt x="29" y="36"/>
                          </a:lnTo>
                          <a:cubicBezTo>
                            <a:pt x="29" y="31"/>
                            <a:pt x="37" y="27"/>
                            <a:pt x="43" y="2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7" name="Freeform 1148">
                      <a:extLst>
                        <a:ext uri="{FF2B5EF4-FFF2-40B4-BE49-F238E27FC236}">
                          <a16:creationId xmlns:a16="http://schemas.microsoft.com/office/drawing/2014/main" id="{7F05251C-6F18-7239-43FB-1C93B2D49E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7870" y="4692637"/>
                      <a:ext cx="46987" cy="52625"/>
                    </a:xfrm>
                    <a:custGeom>
                      <a:avLst/>
                      <a:gdLst>
                        <a:gd name="T0" fmla="*/ 110 w 112"/>
                        <a:gd name="T1" fmla="*/ 52 h 123"/>
                        <a:gd name="T2" fmla="*/ 112 w 112"/>
                        <a:gd name="T3" fmla="*/ 46 h 123"/>
                        <a:gd name="T4" fmla="*/ 101 w 112"/>
                        <a:gd name="T5" fmla="*/ 16 h 123"/>
                        <a:gd name="T6" fmla="*/ 93 w 112"/>
                        <a:gd name="T7" fmla="*/ 9 h 123"/>
                        <a:gd name="T8" fmla="*/ 87 w 112"/>
                        <a:gd name="T9" fmla="*/ 0 h 123"/>
                        <a:gd name="T10" fmla="*/ 81 w 112"/>
                        <a:gd name="T11" fmla="*/ 8 h 123"/>
                        <a:gd name="T12" fmla="*/ 70 w 112"/>
                        <a:gd name="T13" fmla="*/ 5 h 123"/>
                        <a:gd name="T14" fmla="*/ 62 w 112"/>
                        <a:gd name="T15" fmla="*/ 7 h 123"/>
                        <a:gd name="T16" fmla="*/ 63 w 112"/>
                        <a:gd name="T17" fmla="*/ 9 h 123"/>
                        <a:gd name="T18" fmla="*/ 64 w 112"/>
                        <a:gd name="T19" fmla="*/ 11 h 123"/>
                        <a:gd name="T20" fmla="*/ 67 w 112"/>
                        <a:gd name="T21" fmla="*/ 12 h 123"/>
                        <a:gd name="T22" fmla="*/ 69 w 112"/>
                        <a:gd name="T23" fmla="*/ 10 h 123"/>
                        <a:gd name="T24" fmla="*/ 74 w 112"/>
                        <a:gd name="T25" fmla="*/ 12 h 123"/>
                        <a:gd name="T26" fmla="*/ 58 w 112"/>
                        <a:gd name="T27" fmla="*/ 30 h 123"/>
                        <a:gd name="T28" fmla="*/ 50 w 112"/>
                        <a:gd name="T29" fmla="*/ 34 h 123"/>
                        <a:gd name="T30" fmla="*/ 44 w 112"/>
                        <a:gd name="T31" fmla="*/ 43 h 123"/>
                        <a:gd name="T32" fmla="*/ 37 w 112"/>
                        <a:gd name="T33" fmla="*/ 40 h 123"/>
                        <a:gd name="T34" fmla="*/ 31 w 112"/>
                        <a:gd name="T35" fmla="*/ 30 h 123"/>
                        <a:gd name="T36" fmla="*/ 19 w 112"/>
                        <a:gd name="T37" fmla="*/ 11 h 123"/>
                        <a:gd name="T38" fmla="*/ 17 w 112"/>
                        <a:gd name="T39" fmla="*/ 13 h 123"/>
                        <a:gd name="T40" fmla="*/ 7 w 112"/>
                        <a:gd name="T41" fmla="*/ 16 h 123"/>
                        <a:gd name="T42" fmla="*/ 0 w 112"/>
                        <a:gd name="T43" fmla="*/ 18 h 123"/>
                        <a:gd name="T44" fmla="*/ 8 w 112"/>
                        <a:gd name="T45" fmla="*/ 23 h 123"/>
                        <a:gd name="T46" fmla="*/ 11 w 112"/>
                        <a:gd name="T47" fmla="*/ 21 h 123"/>
                        <a:gd name="T48" fmla="*/ 12 w 112"/>
                        <a:gd name="T49" fmla="*/ 22 h 123"/>
                        <a:gd name="T50" fmla="*/ 23 w 112"/>
                        <a:gd name="T51" fmla="*/ 29 h 123"/>
                        <a:gd name="T52" fmla="*/ 26 w 112"/>
                        <a:gd name="T53" fmla="*/ 36 h 123"/>
                        <a:gd name="T54" fmla="*/ 38 w 112"/>
                        <a:gd name="T55" fmla="*/ 52 h 123"/>
                        <a:gd name="T56" fmla="*/ 36 w 112"/>
                        <a:gd name="T57" fmla="*/ 61 h 123"/>
                        <a:gd name="T58" fmla="*/ 53 w 112"/>
                        <a:gd name="T59" fmla="*/ 96 h 123"/>
                        <a:gd name="T60" fmla="*/ 59 w 112"/>
                        <a:gd name="T61" fmla="*/ 108 h 123"/>
                        <a:gd name="T62" fmla="*/ 68 w 112"/>
                        <a:gd name="T63" fmla="*/ 119 h 123"/>
                        <a:gd name="T64" fmla="*/ 69 w 112"/>
                        <a:gd name="T65" fmla="*/ 123 h 123"/>
                        <a:gd name="T66" fmla="*/ 84 w 112"/>
                        <a:gd name="T67" fmla="*/ 115 h 123"/>
                        <a:gd name="T68" fmla="*/ 83 w 112"/>
                        <a:gd name="T69" fmla="*/ 101 h 123"/>
                        <a:gd name="T70" fmla="*/ 94 w 112"/>
                        <a:gd name="T71" fmla="*/ 89 h 123"/>
                        <a:gd name="T72" fmla="*/ 91 w 112"/>
                        <a:gd name="T73" fmla="*/ 80 h 123"/>
                        <a:gd name="T74" fmla="*/ 99 w 112"/>
                        <a:gd name="T75" fmla="*/ 76 h 123"/>
                        <a:gd name="T76" fmla="*/ 109 w 112"/>
                        <a:gd name="T77" fmla="*/ 71 h 123"/>
                        <a:gd name="T78" fmla="*/ 107 w 112"/>
                        <a:gd name="T79" fmla="*/ 57 h 1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12" h="123">
                          <a:moveTo>
                            <a:pt x="107" y="57"/>
                          </a:moveTo>
                          <a:cubicBezTo>
                            <a:pt x="107" y="55"/>
                            <a:pt x="108" y="54"/>
                            <a:pt x="110" y="52"/>
                          </a:cubicBezTo>
                          <a:cubicBezTo>
                            <a:pt x="110" y="51"/>
                            <a:pt x="111" y="51"/>
                            <a:pt x="112" y="50"/>
                          </a:cubicBezTo>
                          <a:lnTo>
                            <a:pt x="112" y="46"/>
                          </a:lnTo>
                          <a:cubicBezTo>
                            <a:pt x="104" y="45"/>
                            <a:pt x="104" y="41"/>
                            <a:pt x="104" y="34"/>
                          </a:cubicBezTo>
                          <a:cubicBezTo>
                            <a:pt x="104" y="25"/>
                            <a:pt x="102" y="21"/>
                            <a:pt x="101" y="16"/>
                          </a:cubicBezTo>
                          <a:cubicBezTo>
                            <a:pt x="100" y="14"/>
                            <a:pt x="98" y="11"/>
                            <a:pt x="98" y="7"/>
                          </a:cubicBezTo>
                          <a:cubicBezTo>
                            <a:pt x="96" y="8"/>
                            <a:pt x="95" y="9"/>
                            <a:pt x="93" y="9"/>
                          </a:cubicBezTo>
                          <a:cubicBezTo>
                            <a:pt x="90" y="9"/>
                            <a:pt x="88" y="5"/>
                            <a:pt x="87" y="1"/>
                          </a:cubicBezTo>
                          <a:cubicBezTo>
                            <a:pt x="87" y="1"/>
                            <a:pt x="87" y="0"/>
                            <a:pt x="87" y="0"/>
                          </a:cubicBezTo>
                          <a:cubicBezTo>
                            <a:pt x="87" y="0"/>
                            <a:pt x="86" y="1"/>
                            <a:pt x="86" y="1"/>
                          </a:cubicBezTo>
                          <a:cubicBezTo>
                            <a:pt x="85" y="4"/>
                            <a:pt x="84" y="8"/>
                            <a:pt x="81" y="8"/>
                          </a:cubicBezTo>
                          <a:cubicBezTo>
                            <a:pt x="79" y="8"/>
                            <a:pt x="78" y="7"/>
                            <a:pt x="76" y="6"/>
                          </a:cubicBezTo>
                          <a:cubicBezTo>
                            <a:pt x="75" y="6"/>
                            <a:pt x="73" y="5"/>
                            <a:pt x="70" y="5"/>
                          </a:cubicBezTo>
                          <a:cubicBezTo>
                            <a:pt x="69" y="5"/>
                            <a:pt x="67" y="5"/>
                            <a:pt x="66" y="6"/>
                          </a:cubicBezTo>
                          <a:cubicBezTo>
                            <a:pt x="65" y="6"/>
                            <a:pt x="64" y="7"/>
                            <a:pt x="62" y="7"/>
                          </a:cubicBezTo>
                          <a:lnTo>
                            <a:pt x="63" y="9"/>
                          </a:ln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9"/>
                            <a:pt x="63" y="9"/>
                            <a:pt x="63" y="10"/>
                          </a:cubicBezTo>
                          <a:cubicBezTo>
                            <a:pt x="63" y="10"/>
                            <a:pt x="64" y="10"/>
                            <a:pt x="64" y="11"/>
                          </a:cubicBezTo>
                          <a:cubicBezTo>
                            <a:pt x="64" y="13"/>
                            <a:pt x="64" y="13"/>
                            <a:pt x="65" y="13"/>
                          </a:cubicBezTo>
                          <a:cubicBezTo>
                            <a:pt x="66" y="13"/>
                            <a:pt x="66" y="13"/>
                            <a:pt x="67" y="12"/>
                          </a:cubicBezTo>
                          <a:cubicBezTo>
                            <a:pt x="67" y="12"/>
                            <a:pt x="67" y="11"/>
                            <a:pt x="68" y="11"/>
                          </a:cubicBezTo>
                          <a:cubicBezTo>
                            <a:pt x="68" y="10"/>
                            <a:pt x="68" y="10"/>
                            <a:pt x="69" y="10"/>
                          </a:cubicBezTo>
                          <a:lnTo>
                            <a:pt x="73" y="10"/>
                          </a:lnTo>
                          <a:cubicBezTo>
                            <a:pt x="73" y="10"/>
                            <a:pt x="74" y="11"/>
                            <a:pt x="74" y="12"/>
                          </a:cubicBezTo>
                          <a:lnTo>
                            <a:pt x="74" y="15"/>
                          </a:lnTo>
                          <a:cubicBezTo>
                            <a:pt x="74" y="26"/>
                            <a:pt x="66" y="28"/>
                            <a:pt x="58" y="30"/>
                          </a:cubicBezTo>
                          <a:cubicBezTo>
                            <a:pt x="56" y="31"/>
                            <a:pt x="54" y="32"/>
                            <a:pt x="52" y="32"/>
                          </a:cubicBezTo>
                          <a:cubicBezTo>
                            <a:pt x="51" y="33"/>
                            <a:pt x="51" y="33"/>
                            <a:pt x="50" y="34"/>
                          </a:cubicBezTo>
                          <a:cubicBezTo>
                            <a:pt x="50" y="35"/>
                            <a:pt x="50" y="36"/>
                            <a:pt x="49" y="37"/>
                          </a:cubicBezTo>
                          <a:cubicBezTo>
                            <a:pt x="49" y="40"/>
                            <a:pt x="49" y="43"/>
                            <a:pt x="44" y="43"/>
                          </a:cubicBezTo>
                          <a:cubicBezTo>
                            <a:pt x="43" y="43"/>
                            <a:pt x="42" y="42"/>
                            <a:pt x="41" y="41"/>
                          </a:cubicBezTo>
                          <a:cubicBezTo>
                            <a:pt x="40" y="41"/>
                            <a:pt x="39" y="40"/>
                            <a:pt x="37" y="40"/>
                          </a:cubicBezTo>
                          <a:cubicBezTo>
                            <a:pt x="32" y="40"/>
                            <a:pt x="32" y="37"/>
                            <a:pt x="31" y="34"/>
                          </a:cubicBezTo>
                          <a:cubicBezTo>
                            <a:pt x="31" y="33"/>
                            <a:pt x="31" y="31"/>
                            <a:pt x="31" y="30"/>
                          </a:cubicBezTo>
                          <a:cubicBezTo>
                            <a:pt x="30" y="28"/>
                            <a:pt x="28" y="26"/>
                            <a:pt x="26" y="24"/>
                          </a:cubicBezTo>
                          <a:cubicBezTo>
                            <a:pt x="23" y="20"/>
                            <a:pt x="19" y="17"/>
                            <a:pt x="19" y="11"/>
                          </a:cubicBezTo>
                          <a:lnTo>
                            <a:pt x="17" y="11"/>
                          </a:lnTo>
                          <a:cubicBezTo>
                            <a:pt x="17" y="12"/>
                            <a:pt x="17" y="12"/>
                            <a:pt x="17" y="13"/>
                          </a:cubicBezTo>
                          <a:cubicBezTo>
                            <a:pt x="16" y="15"/>
                            <a:pt x="15" y="17"/>
                            <a:pt x="12" y="17"/>
                          </a:cubicBezTo>
                          <a:cubicBezTo>
                            <a:pt x="10" y="17"/>
                            <a:pt x="9" y="16"/>
                            <a:pt x="7" y="16"/>
                          </a:cubicBezTo>
                          <a:cubicBezTo>
                            <a:pt x="6" y="15"/>
                            <a:pt x="5" y="14"/>
                            <a:pt x="4" y="14"/>
                          </a:cubicBezTo>
                          <a:cubicBezTo>
                            <a:pt x="2" y="14"/>
                            <a:pt x="0" y="15"/>
                            <a:pt x="0" y="18"/>
                          </a:cubicBezTo>
                          <a:cubicBezTo>
                            <a:pt x="0" y="20"/>
                            <a:pt x="2" y="24"/>
                            <a:pt x="5" y="24"/>
                          </a:cubicBezTo>
                          <a:cubicBezTo>
                            <a:pt x="6" y="24"/>
                            <a:pt x="7" y="23"/>
                            <a:pt x="8" y="23"/>
                          </a:cubicBezTo>
                          <a:cubicBezTo>
                            <a:pt x="9" y="22"/>
                            <a:pt x="9" y="22"/>
                            <a:pt x="11" y="21"/>
                          </a:cubicBezTo>
                          <a:cubicBezTo>
                            <a:pt x="11" y="21"/>
                            <a:pt x="11" y="21"/>
                            <a:pt x="11" y="21"/>
                          </a:cubicBezTo>
                          <a:cubicBezTo>
                            <a:pt x="12" y="21"/>
                            <a:pt x="12" y="21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3" y="28"/>
                            <a:pt x="14" y="28"/>
                            <a:pt x="17" y="28"/>
                          </a:cubicBezTo>
                          <a:cubicBezTo>
                            <a:pt x="19" y="28"/>
                            <a:pt x="21" y="29"/>
                            <a:pt x="23" y="29"/>
                          </a:cubicBezTo>
                          <a:cubicBezTo>
                            <a:pt x="25" y="31"/>
                            <a:pt x="25" y="32"/>
                            <a:pt x="25" y="34"/>
                          </a:cubicBezTo>
                          <a:cubicBezTo>
                            <a:pt x="25" y="34"/>
                            <a:pt x="26" y="35"/>
                            <a:pt x="26" y="36"/>
                          </a:cubicBezTo>
                          <a:cubicBezTo>
                            <a:pt x="27" y="38"/>
                            <a:pt x="29" y="40"/>
                            <a:pt x="32" y="42"/>
                          </a:cubicBezTo>
                          <a:cubicBezTo>
                            <a:pt x="35" y="45"/>
                            <a:pt x="38" y="47"/>
                            <a:pt x="38" y="52"/>
                          </a:cubicBezTo>
                          <a:cubicBezTo>
                            <a:pt x="38" y="55"/>
                            <a:pt x="38" y="57"/>
                            <a:pt x="37" y="58"/>
                          </a:cubicBezTo>
                          <a:cubicBezTo>
                            <a:pt x="36" y="59"/>
                            <a:pt x="36" y="60"/>
                            <a:pt x="36" y="61"/>
                          </a:cubicBezTo>
                          <a:cubicBezTo>
                            <a:pt x="36" y="69"/>
                            <a:pt x="40" y="74"/>
                            <a:pt x="45" y="79"/>
                          </a:cubicBezTo>
                          <a:cubicBezTo>
                            <a:pt x="49" y="84"/>
                            <a:pt x="53" y="89"/>
                            <a:pt x="53" y="96"/>
                          </a:cubicBezTo>
                          <a:lnTo>
                            <a:pt x="53" y="101"/>
                          </a:lnTo>
                          <a:cubicBezTo>
                            <a:pt x="53" y="104"/>
                            <a:pt x="56" y="106"/>
                            <a:pt x="59" y="108"/>
                          </a:cubicBezTo>
                          <a:cubicBezTo>
                            <a:pt x="62" y="110"/>
                            <a:pt x="64" y="111"/>
                            <a:pt x="66" y="113"/>
                          </a:cubicBezTo>
                          <a:cubicBezTo>
                            <a:pt x="67" y="115"/>
                            <a:pt x="68" y="117"/>
                            <a:pt x="68" y="119"/>
                          </a:cubicBezTo>
                          <a:cubicBezTo>
                            <a:pt x="68" y="121"/>
                            <a:pt x="68" y="122"/>
                            <a:pt x="69" y="123"/>
                          </a:cubicBezTo>
                          <a:cubicBezTo>
                            <a:pt x="69" y="123"/>
                            <a:pt x="69" y="123"/>
                            <a:pt x="69" y="123"/>
                          </a:cubicBezTo>
                          <a:lnTo>
                            <a:pt x="69" y="123"/>
                          </a:lnTo>
                          <a:cubicBezTo>
                            <a:pt x="74" y="123"/>
                            <a:pt x="80" y="121"/>
                            <a:pt x="84" y="115"/>
                          </a:cubicBezTo>
                          <a:cubicBezTo>
                            <a:pt x="87" y="111"/>
                            <a:pt x="89" y="109"/>
                            <a:pt x="92" y="108"/>
                          </a:cubicBezTo>
                          <a:cubicBezTo>
                            <a:pt x="88" y="107"/>
                            <a:pt x="83" y="105"/>
                            <a:pt x="83" y="101"/>
                          </a:cubicBezTo>
                          <a:cubicBezTo>
                            <a:pt x="83" y="97"/>
                            <a:pt x="87" y="95"/>
                            <a:pt x="90" y="94"/>
                          </a:cubicBezTo>
                          <a:cubicBezTo>
                            <a:pt x="93" y="92"/>
                            <a:pt x="94" y="91"/>
                            <a:pt x="94" y="89"/>
                          </a:cubicBezTo>
                          <a:cubicBezTo>
                            <a:pt x="94" y="87"/>
                            <a:pt x="94" y="86"/>
                            <a:pt x="93" y="85"/>
                          </a:cubicBezTo>
                          <a:cubicBezTo>
                            <a:pt x="92" y="83"/>
                            <a:pt x="91" y="82"/>
                            <a:pt x="91" y="80"/>
                          </a:cubicBezTo>
                          <a:cubicBezTo>
                            <a:pt x="91" y="76"/>
                            <a:pt x="93" y="74"/>
                            <a:pt x="96" y="74"/>
                          </a:cubicBezTo>
                          <a:cubicBezTo>
                            <a:pt x="97" y="74"/>
                            <a:pt x="98" y="75"/>
                            <a:pt x="99" y="76"/>
                          </a:cubicBezTo>
                          <a:cubicBezTo>
                            <a:pt x="99" y="76"/>
                            <a:pt x="100" y="76"/>
                            <a:pt x="100" y="76"/>
                          </a:cubicBezTo>
                          <a:cubicBezTo>
                            <a:pt x="102" y="76"/>
                            <a:pt x="109" y="73"/>
                            <a:pt x="109" y="71"/>
                          </a:cubicBezTo>
                          <a:cubicBezTo>
                            <a:pt x="109" y="69"/>
                            <a:pt x="109" y="67"/>
                            <a:pt x="108" y="65"/>
                          </a:cubicBezTo>
                          <a:cubicBezTo>
                            <a:pt x="108" y="62"/>
                            <a:pt x="107" y="60"/>
                            <a:pt x="107" y="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8" name="Freeform 1149">
                      <a:extLst>
                        <a:ext uri="{FF2B5EF4-FFF2-40B4-BE49-F238E27FC236}">
                          <a16:creationId xmlns:a16="http://schemas.microsoft.com/office/drawing/2014/main" id="{5560DD8E-1020-9126-EF01-797EFE6489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5991" y="4737744"/>
                      <a:ext cx="30071" cy="56384"/>
                    </a:xfrm>
                    <a:custGeom>
                      <a:avLst/>
                      <a:gdLst>
                        <a:gd name="T0" fmla="*/ 69 w 69"/>
                        <a:gd name="T1" fmla="*/ 21 h 132"/>
                        <a:gd name="T2" fmla="*/ 69 w 69"/>
                        <a:gd name="T3" fmla="*/ 21 h 132"/>
                        <a:gd name="T4" fmla="*/ 68 w 69"/>
                        <a:gd name="T5" fmla="*/ 17 h 132"/>
                        <a:gd name="T6" fmla="*/ 66 w 69"/>
                        <a:gd name="T7" fmla="*/ 12 h 132"/>
                        <a:gd name="T8" fmla="*/ 60 w 69"/>
                        <a:gd name="T9" fmla="*/ 7 h 132"/>
                        <a:gd name="T10" fmla="*/ 53 w 69"/>
                        <a:gd name="T11" fmla="*/ 0 h 132"/>
                        <a:gd name="T12" fmla="*/ 33 w 69"/>
                        <a:gd name="T13" fmla="*/ 3 h 132"/>
                        <a:gd name="T14" fmla="*/ 36 w 69"/>
                        <a:gd name="T15" fmla="*/ 9 h 132"/>
                        <a:gd name="T16" fmla="*/ 36 w 69"/>
                        <a:gd name="T17" fmla="*/ 10 h 132"/>
                        <a:gd name="T18" fmla="*/ 36 w 69"/>
                        <a:gd name="T19" fmla="*/ 10 h 132"/>
                        <a:gd name="T20" fmla="*/ 34 w 69"/>
                        <a:gd name="T21" fmla="*/ 11 h 132"/>
                        <a:gd name="T22" fmla="*/ 32 w 69"/>
                        <a:gd name="T23" fmla="*/ 12 h 132"/>
                        <a:gd name="T24" fmla="*/ 31 w 69"/>
                        <a:gd name="T25" fmla="*/ 18 h 132"/>
                        <a:gd name="T26" fmla="*/ 32 w 69"/>
                        <a:gd name="T27" fmla="*/ 22 h 132"/>
                        <a:gd name="T28" fmla="*/ 48 w 69"/>
                        <a:gd name="T29" fmla="*/ 36 h 132"/>
                        <a:gd name="T30" fmla="*/ 50 w 69"/>
                        <a:gd name="T31" fmla="*/ 37 h 132"/>
                        <a:gd name="T32" fmla="*/ 45 w 69"/>
                        <a:gd name="T33" fmla="*/ 43 h 132"/>
                        <a:gd name="T34" fmla="*/ 43 w 69"/>
                        <a:gd name="T35" fmla="*/ 44 h 132"/>
                        <a:gd name="T36" fmla="*/ 36 w 69"/>
                        <a:gd name="T37" fmla="*/ 52 h 132"/>
                        <a:gd name="T38" fmla="*/ 34 w 69"/>
                        <a:gd name="T39" fmla="*/ 57 h 132"/>
                        <a:gd name="T40" fmla="*/ 26 w 69"/>
                        <a:gd name="T41" fmla="*/ 66 h 132"/>
                        <a:gd name="T42" fmla="*/ 22 w 69"/>
                        <a:gd name="T43" fmla="*/ 65 h 132"/>
                        <a:gd name="T44" fmla="*/ 19 w 69"/>
                        <a:gd name="T45" fmla="*/ 64 h 132"/>
                        <a:gd name="T46" fmla="*/ 0 w 69"/>
                        <a:gd name="T47" fmla="*/ 77 h 132"/>
                        <a:gd name="T48" fmla="*/ 5 w 69"/>
                        <a:gd name="T49" fmla="*/ 84 h 132"/>
                        <a:gd name="T50" fmla="*/ 9 w 69"/>
                        <a:gd name="T51" fmla="*/ 90 h 132"/>
                        <a:gd name="T52" fmla="*/ 11 w 69"/>
                        <a:gd name="T53" fmla="*/ 96 h 132"/>
                        <a:gd name="T54" fmla="*/ 15 w 69"/>
                        <a:gd name="T55" fmla="*/ 106 h 132"/>
                        <a:gd name="T56" fmla="*/ 15 w 69"/>
                        <a:gd name="T57" fmla="*/ 107 h 132"/>
                        <a:gd name="T58" fmla="*/ 15 w 69"/>
                        <a:gd name="T59" fmla="*/ 124 h 132"/>
                        <a:gd name="T60" fmla="*/ 23 w 69"/>
                        <a:gd name="T61" fmla="*/ 132 h 132"/>
                        <a:gd name="T62" fmla="*/ 27 w 69"/>
                        <a:gd name="T63" fmla="*/ 130 h 132"/>
                        <a:gd name="T64" fmla="*/ 32 w 69"/>
                        <a:gd name="T65" fmla="*/ 128 h 132"/>
                        <a:gd name="T66" fmla="*/ 42 w 69"/>
                        <a:gd name="T67" fmla="*/ 128 h 132"/>
                        <a:gd name="T68" fmla="*/ 44 w 69"/>
                        <a:gd name="T69" fmla="*/ 128 h 132"/>
                        <a:gd name="T70" fmla="*/ 49 w 69"/>
                        <a:gd name="T71" fmla="*/ 127 h 132"/>
                        <a:gd name="T72" fmla="*/ 48 w 69"/>
                        <a:gd name="T73" fmla="*/ 107 h 132"/>
                        <a:gd name="T74" fmla="*/ 48 w 69"/>
                        <a:gd name="T75" fmla="*/ 107 h 132"/>
                        <a:gd name="T76" fmla="*/ 47 w 69"/>
                        <a:gd name="T77" fmla="*/ 93 h 132"/>
                        <a:gd name="T78" fmla="*/ 52 w 69"/>
                        <a:gd name="T79" fmla="*/ 69 h 132"/>
                        <a:gd name="T80" fmla="*/ 57 w 69"/>
                        <a:gd name="T81" fmla="*/ 63 h 132"/>
                        <a:gd name="T82" fmla="*/ 64 w 69"/>
                        <a:gd name="T83" fmla="*/ 47 h 132"/>
                        <a:gd name="T84" fmla="*/ 63 w 69"/>
                        <a:gd name="T85" fmla="*/ 24 h 132"/>
                        <a:gd name="T86" fmla="*/ 68 w 69"/>
                        <a:gd name="T87" fmla="*/ 21 h 132"/>
                        <a:gd name="T88" fmla="*/ 69 w 69"/>
                        <a:gd name="T89" fmla="*/ 21 h 1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69" h="132">
                          <a:moveTo>
                            <a:pt x="69" y="21"/>
                          </a:moveTo>
                          <a:lnTo>
                            <a:pt x="69" y="21"/>
                          </a:lnTo>
                          <a:cubicBezTo>
                            <a:pt x="68" y="20"/>
                            <a:pt x="68" y="18"/>
                            <a:pt x="68" y="17"/>
                          </a:cubicBezTo>
                          <a:cubicBezTo>
                            <a:pt x="67" y="15"/>
                            <a:pt x="67" y="13"/>
                            <a:pt x="66" y="12"/>
                          </a:cubicBezTo>
                          <a:cubicBezTo>
                            <a:pt x="64" y="10"/>
                            <a:pt x="62" y="9"/>
                            <a:pt x="60" y="7"/>
                          </a:cubicBezTo>
                          <a:cubicBezTo>
                            <a:pt x="57" y="5"/>
                            <a:pt x="54" y="3"/>
                            <a:pt x="53" y="0"/>
                          </a:cubicBezTo>
                          <a:cubicBezTo>
                            <a:pt x="47" y="3"/>
                            <a:pt x="41" y="3"/>
                            <a:pt x="33" y="3"/>
                          </a:cubicBezTo>
                          <a:lnTo>
                            <a:pt x="36" y="9"/>
                          </a:lnTo>
                          <a:cubicBezTo>
                            <a:pt x="37" y="9"/>
                            <a:pt x="37" y="9"/>
                            <a:pt x="36" y="10"/>
                          </a:cubicBezTo>
                          <a:cubicBezTo>
                            <a:pt x="36" y="10"/>
                            <a:pt x="36" y="10"/>
                            <a:pt x="36" y="10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2" y="11"/>
                            <a:pt x="32" y="12"/>
                            <a:pt x="32" y="12"/>
                          </a:cubicBezTo>
                          <a:cubicBezTo>
                            <a:pt x="32" y="15"/>
                            <a:pt x="31" y="17"/>
                            <a:pt x="31" y="18"/>
                          </a:cubicBezTo>
                          <a:cubicBezTo>
                            <a:pt x="31" y="19"/>
                            <a:pt x="30" y="19"/>
                            <a:pt x="32" y="22"/>
                          </a:cubicBezTo>
                          <a:cubicBezTo>
                            <a:pt x="36" y="32"/>
                            <a:pt x="39" y="34"/>
                            <a:pt x="48" y="36"/>
                          </a:cubicBezTo>
                          <a:cubicBezTo>
                            <a:pt x="49" y="36"/>
                            <a:pt x="50" y="36"/>
                            <a:pt x="50" y="37"/>
                          </a:cubicBezTo>
                          <a:cubicBezTo>
                            <a:pt x="51" y="38"/>
                            <a:pt x="49" y="40"/>
                            <a:pt x="45" y="43"/>
                          </a:cubicBezTo>
                          <a:cubicBezTo>
                            <a:pt x="44" y="44"/>
                            <a:pt x="43" y="44"/>
                            <a:pt x="43" y="44"/>
                          </a:cubicBezTo>
                          <a:lnTo>
                            <a:pt x="36" y="52"/>
                          </a:lnTo>
                          <a:cubicBezTo>
                            <a:pt x="35" y="53"/>
                            <a:pt x="35" y="55"/>
                            <a:pt x="34" y="57"/>
                          </a:cubicBezTo>
                          <a:cubicBezTo>
                            <a:pt x="33" y="62"/>
                            <a:pt x="32" y="66"/>
                            <a:pt x="26" y="66"/>
                          </a:cubicBezTo>
                          <a:cubicBezTo>
                            <a:pt x="24" y="66"/>
                            <a:pt x="23" y="66"/>
                            <a:pt x="22" y="65"/>
                          </a:cubicBezTo>
                          <a:cubicBezTo>
                            <a:pt x="21" y="65"/>
                            <a:pt x="20" y="64"/>
                            <a:pt x="19" y="64"/>
                          </a:cubicBezTo>
                          <a:cubicBezTo>
                            <a:pt x="10" y="64"/>
                            <a:pt x="0" y="68"/>
                            <a:pt x="0" y="77"/>
                          </a:cubicBezTo>
                          <a:cubicBezTo>
                            <a:pt x="0" y="81"/>
                            <a:pt x="2" y="83"/>
                            <a:pt x="5" y="84"/>
                          </a:cubicBezTo>
                          <a:cubicBezTo>
                            <a:pt x="6" y="85"/>
                            <a:pt x="9" y="87"/>
                            <a:pt x="9" y="90"/>
                          </a:cubicBezTo>
                          <a:cubicBezTo>
                            <a:pt x="10" y="92"/>
                            <a:pt x="10" y="94"/>
                            <a:pt x="11" y="96"/>
                          </a:cubicBezTo>
                          <a:cubicBezTo>
                            <a:pt x="12" y="100"/>
                            <a:pt x="13" y="103"/>
                            <a:pt x="15" y="106"/>
                          </a:cubicBezTo>
                          <a:cubicBezTo>
                            <a:pt x="15" y="106"/>
                            <a:pt x="15" y="107"/>
                            <a:pt x="15" y="107"/>
                          </a:cubicBezTo>
                          <a:lnTo>
                            <a:pt x="15" y="124"/>
                          </a:lnTo>
                          <a:cubicBezTo>
                            <a:pt x="16" y="127"/>
                            <a:pt x="20" y="132"/>
                            <a:pt x="23" y="132"/>
                          </a:cubicBezTo>
                          <a:cubicBezTo>
                            <a:pt x="25" y="132"/>
                            <a:pt x="26" y="131"/>
                            <a:pt x="27" y="130"/>
                          </a:cubicBezTo>
                          <a:cubicBezTo>
                            <a:pt x="28" y="129"/>
                            <a:pt x="30" y="128"/>
                            <a:pt x="32" y="128"/>
                          </a:cubicBezTo>
                          <a:lnTo>
                            <a:pt x="42" y="128"/>
                          </a:lnTo>
                          <a:cubicBezTo>
                            <a:pt x="43" y="128"/>
                            <a:pt x="44" y="128"/>
                            <a:pt x="44" y="128"/>
                          </a:cubicBezTo>
                          <a:cubicBezTo>
                            <a:pt x="46" y="128"/>
                            <a:pt x="48" y="128"/>
                            <a:pt x="49" y="127"/>
                          </a:cubicBezTo>
                          <a:cubicBezTo>
                            <a:pt x="50" y="121"/>
                            <a:pt x="49" y="115"/>
                            <a:pt x="48" y="107"/>
                          </a:cubicBezTo>
                          <a:cubicBezTo>
                            <a:pt x="48" y="107"/>
                            <a:pt x="48" y="107"/>
                            <a:pt x="48" y="107"/>
                          </a:cubicBezTo>
                          <a:cubicBezTo>
                            <a:pt x="49" y="102"/>
                            <a:pt x="48" y="97"/>
                            <a:pt x="47" y="93"/>
                          </a:cubicBezTo>
                          <a:cubicBezTo>
                            <a:pt x="45" y="85"/>
                            <a:pt x="44" y="77"/>
                            <a:pt x="52" y="69"/>
                          </a:cubicBezTo>
                          <a:cubicBezTo>
                            <a:pt x="53" y="67"/>
                            <a:pt x="55" y="65"/>
                            <a:pt x="57" y="63"/>
                          </a:cubicBezTo>
                          <a:cubicBezTo>
                            <a:pt x="62" y="58"/>
                            <a:pt x="68" y="53"/>
                            <a:pt x="64" y="47"/>
                          </a:cubicBezTo>
                          <a:cubicBezTo>
                            <a:pt x="58" y="38"/>
                            <a:pt x="58" y="33"/>
                            <a:pt x="63" y="24"/>
                          </a:cubicBezTo>
                          <a:cubicBezTo>
                            <a:pt x="63" y="22"/>
                            <a:pt x="66" y="22"/>
                            <a:pt x="68" y="21"/>
                          </a:cubicBezTo>
                          <a:cubicBezTo>
                            <a:pt x="68" y="21"/>
                            <a:pt x="69" y="21"/>
                            <a:pt x="69" y="2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9" name="Freeform 1150">
                      <a:extLst>
                        <a:ext uri="{FF2B5EF4-FFF2-40B4-BE49-F238E27FC236}">
                          <a16:creationId xmlns:a16="http://schemas.microsoft.com/office/drawing/2014/main" id="{D0D59DCD-8E0F-5B8E-918E-75EA4BE1B5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7799" y="4717070"/>
                      <a:ext cx="18795" cy="18795"/>
                    </a:xfrm>
                    <a:custGeom>
                      <a:avLst/>
                      <a:gdLst>
                        <a:gd name="T0" fmla="*/ 41 w 45"/>
                        <a:gd name="T1" fmla="*/ 7 h 40"/>
                        <a:gd name="T2" fmla="*/ 36 w 45"/>
                        <a:gd name="T3" fmla="*/ 3 h 40"/>
                        <a:gd name="T4" fmla="*/ 26 w 45"/>
                        <a:gd name="T5" fmla="*/ 8 h 40"/>
                        <a:gd name="T6" fmla="*/ 19 w 45"/>
                        <a:gd name="T7" fmla="*/ 4 h 40"/>
                        <a:gd name="T8" fmla="*/ 14 w 45"/>
                        <a:gd name="T9" fmla="*/ 0 h 40"/>
                        <a:gd name="T10" fmla="*/ 0 w 45"/>
                        <a:gd name="T11" fmla="*/ 10 h 40"/>
                        <a:gd name="T12" fmla="*/ 22 w 45"/>
                        <a:gd name="T13" fmla="*/ 40 h 40"/>
                        <a:gd name="T14" fmla="*/ 41 w 45"/>
                        <a:gd name="T15" fmla="*/ 32 h 40"/>
                        <a:gd name="T16" fmla="*/ 41 w 45"/>
                        <a:gd name="T17" fmla="*/ 32 h 40"/>
                        <a:gd name="T18" fmla="*/ 40 w 45"/>
                        <a:gd name="T19" fmla="*/ 26 h 40"/>
                        <a:gd name="T20" fmla="*/ 39 w 45"/>
                        <a:gd name="T21" fmla="*/ 21 h 40"/>
                        <a:gd name="T22" fmla="*/ 43 w 45"/>
                        <a:gd name="T23" fmla="*/ 16 h 40"/>
                        <a:gd name="T24" fmla="*/ 45 w 45"/>
                        <a:gd name="T25" fmla="*/ 14 h 40"/>
                        <a:gd name="T26" fmla="*/ 41 w 45"/>
                        <a:gd name="T27" fmla="*/ 7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5" h="40">
                          <a:moveTo>
                            <a:pt x="41" y="7"/>
                          </a:moveTo>
                          <a:cubicBezTo>
                            <a:pt x="39" y="6"/>
                            <a:pt x="37" y="5"/>
                            <a:pt x="36" y="3"/>
                          </a:cubicBezTo>
                          <a:cubicBezTo>
                            <a:pt x="34" y="7"/>
                            <a:pt x="31" y="8"/>
                            <a:pt x="26" y="8"/>
                          </a:cubicBezTo>
                          <a:cubicBezTo>
                            <a:pt x="21" y="8"/>
                            <a:pt x="20" y="6"/>
                            <a:pt x="19" y="4"/>
                          </a:cubicBezTo>
                          <a:cubicBezTo>
                            <a:pt x="18" y="1"/>
                            <a:pt x="18" y="0"/>
                            <a:pt x="14" y="0"/>
                          </a:cubicBezTo>
                          <a:cubicBezTo>
                            <a:pt x="9" y="0"/>
                            <a:pt x="0" y="4"/>
                            <a:pt x="0" y="10"/>
                          </a:cubicBezTo>
                          <a:cubicBezTo>
                            <a:pt x="0" y="20"/>
                            <a:pt x="14" y="35"/>
                            <a:pt x="22" y="40"/>
                          </a:cubicBezTo>
                          <a:cubicBezTo>
                            <a:pt x="24" y="36"/>
                            <a:pt x="35" y="32"/>
                            <a:pt x="41" y="32"/>
                          </a:cubicBezTo>
                          <a:lnTo>
                            <a:pt x="41" y="32"/>
                          </a:lnTo>
                          <a:cubicBezTo>
                            <a:pt x="42" y="30"/>
                            <a:pt x="41" y="28"/>
                            <a:pt x="40" y="26"/>
                          </a:cubicBezTo>
                          <a:cubicBezTo>
                            <a:pt x="40" y="24"/>
                            <a:pt x="39" y="23"/>
                            <a:pt x="39" y="21"/>
                          </a:cubicBezTo>
                          <a:cubicBezTo>
                            <a:pt x="39" y="18"/>
                            <a:pt x="41" y="17"/>
                            <a:pt x="43" y="16"/>
                          </a:cubicBezTo>
                          <a:cubicBezTo>
                            <a:pt x="44" y="15"/>
                            <a:pt x="45" y="15"/>
                            <a:pt x="45" y="14"/>
                          </a:cubicBezTo>
                          <a:cubicBezTo>
                            <a:pt x="45" y="11"/>
                            <a:pt x="43" y="9"/>
                            <a:pt x="4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0" name="Freeform 1151">
                      <a:extLst>
                        <a:ext uri="{FF2B5EF4-FFF2-40B4-BE49-F238E27FC236}">
                          <a16:creationId xmlns:a16="http://schemas.microsoft.com/office/drawing/2014/main" id="{506B4E18-4174-8ABB-8FA3-F8647AA8B4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57197" y="4732105"/>
                      <a:ext cx="20675" cy="13157"/>
                    </a:xfrm>
                    <a:custGeom>
                      <a:avLst/>
                      <a:gdLst>
                        <a:gd name="T0" fmla="*/ 49 w 49"/>
                        <a:gd name="T1" fmla="*/ 18 h 31"/>
                        <a:gd name="T2" fmla="*/ 49 w 49"/>
                        <a:gd name="T3" fmla="*/ 18 h 31"/>
                        <a:gd name="T4" fmla="*/ 48 w 49"/>
                        <a:gd name="T5" fmla="*/ 17 h 31"/>
                        <a:gd name="T6" fmla="*/ 42 w 49"/>
                        <a:gd name="T7" fmla="*/ 12 h 31"/>
                        <a:gd name="T8" fmla="*/ 39 w 49"/>
                        <a:gd name="T9" fmla="*/ 13 h 31"/>
                        <a:gd name="T10" fmla="*/ 30 w 49"/>
                        <a:gd name="T11" fmla="*/ 7 h 31"/>
                        <a:gd name="T12" fmla="*/ 18 w 49"/>
                        <a:gd name="T13" fmla="*/ 0 h 31"/>
                        <a:gd name="T14" fmla="*/ 0 w 49"/>
                        <a:gd name="T15" fmla="*/ 8 h 31"/>
                        <a:gd name="T16" fmla="*/ 4 w 49"/>
                        <a:gd name="T17" fmla="*/ 11 h 31"/>
                        <a:gd name="T18" fmla="*/ 4 w 49"/>
                        <a:gd name="T19" fmla="*/ 11 h 31"/>
                        <a:gd name="T20" fmla="*/ 7 w 49"/>
                        <a:gd name="T21" fmla="*/ 19 h 31"/>
                        <a:gd name="T22" fmla="*/ 13 w 49"/>
                        <a:gd name="T23" fmla="*/ 31 h 31"/>
                        <a:gd name="T24" fmla="*/ 27 w 49"/>
                        <a:gd name="T25" fmla="*/ 28 h 31"/>
                        <a:gd name="T26" fmla="*/ 30 w 49"/>
                        <a:gd name="T27" fmla="*/ 30 h 31"/>
                        <a:gd name="T28" fmla="*/ 31 w 49"/>
                        <a:gd name="T29" fmla="*/ 30 h 31"/>
                        <a:gd name="T30" fmla="*/ 34 w 49"/>
                        <a:gd name="T31" fmla="*/ 28 h 31"/>
                        <a:gd name="T32" fmla="*/ 36 w 49"/>
                        <a:gd name="T33" fmla="*/ 28 h 31"/>
                        <a:gd name="T34" fmla="*/ 37 w 49"/>
                        <a:gd name="T35" fmla="*/ 29 h 31"/>
                        <a:gd name="T36" fmla="*/ 40 w 49"/>
                        <a:gd name="T37" fmla="*/ 30 h 31"/>
                        <a:gd name="T38" fmla="*/ 44 w 49"/>
                        <a:gd name="T39" fmla="*/ 26 h 31"/>
                        <a:gd name="T40" fmla="*/ 47 w 49"/>
                        <a:gd name="T41" fmla="*/ 22 h 31"/>
                        <a:gd name="T42" fmla="*/ 47 w 49"/>
                        <a:gd name="T43" fmla="*/ 22 h 31"/>
                        <a:gd name="T44" fmla="*/ 47 w 49"/>
                        <a:gd name="T45" fmla="*/ 21 h 31"/>
                        <a:gd name="T46" fmla="*/ 49 w 49"/>
                        <a:gd name="T47" fmla="*/ 18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49" h="31">
                          <a:moveTo>
                            <a:pt x="49" y="18"/>
                          </a:moveTo>
                          <a:cubicBezTo>
                            <a:pt x="49" y="18"/>
                            <a:pt x="49" y="18"/>
                            <a:pt x="49" y="18"/>
                          </a:cubicBezTo>
                          <a:cubicBezTo>
                            <a:pt x="49" y="17"/>
                            <a:pt x="48" y="17"/>
                            <a:pt x="48" y="17"/>
                          </a:cubicBezTo>
                          <a:cubicBezTo>
                            <a:pt x="46" y="15"/>
                            <a:pt x="44" y="14"/>
                            <a:pt x="42" y="12"/>
                          </a:cubicBezTo>
                          <a:cubicBezTo>
                            <a:pt x="41" y="12"/>
                            <a:pt x="40" y="13"/>
                            <a:pt x="39" y="13"/>
                          </a:cubicBezTo>
                          <a:cubicBezTo>
                            <a:pt x="35" y="13"/>
                            <a:pt x="33" y="10"/>
                            <a:pt x="30" y="7"/>
                          </a:cubicBezTo>
                          <a:cubicBezTo>
                            <a:pt x="27" y="4"/>
                            <a:pt x="23" y="0"/>
                            <a:pt x="18" y="0"/>
                          </a:cubicBezTo>
                          <a:cubicBezTo>
                            <a:pt x="11" y="0"/>
                            <a:pt x="0" y="5"/>
                            <a:pt x="0" y="8"/>
                          </a:cubicBezTo>
                          <a:cubicBezTo>
                            <a:pt x="0" y="8"/>
                            <a:pt x="2" y="10"/>
                            <a:pt x="4" y="11"/>
                          </a:cubicBezTo>
                          <a:cubicBezTo>
                            <a:pt x="4" y="11"/>
                            <a:pt x="4" y="11"/>
                            <a:pt x="4" y="11"/>
                          </a:cubicBezTo>
                          <a:cubicBezTo>
                            <a:pt x="5" y="13"/>
                            <a:pt x="6" y="15"/>
                            <a:pt x="7" y="19"/>
                          </a:cubicBezTo>
                          <a:cubicBezTo>
                            <a:pt x="9" y="23"/>
                            <a:pt x="11" y="29"/>
                            <a:pt x="13" y="31"/>
                          </a:cubicBezTo>
                          <a:cubicBezTo>
                            <a:pt x="16" y="29"/>
                            <a:pt x="27" y="28"/>
                            <a:pt x="27" y="28"/>
                          </a:cubicBezTo>
                          <a:cubicBezTo>
                            <a:pt x="29" y="28"/>
                            <a:pt x="29" y="29"/>
                            <a:pt x="30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2" y="30"/>
                            <a:pt x="34" y="29"/>
                            <a:pt x="34" y="28"/>
                          </a:cubicBezTo>
                          <a:cubicBezTo>
                            <a:pt x="35" y="28"/>
                            <a:pt x="36" y="28"/>
                            <a:pt x="36" y="28"/>
                          </a:cubicBezTo>
                          <a:cubicBezTo>
                            <a:pt x="36" y="29"/>
                            <a:pt x="37" y="29"/>
                            <a:pt x="37" y="29"/>
                          </a:cubicBezTo>
                          <a:cubicBezTo>
                            <a:pt x="38" y="30"/>
                            <a:pt x="38" y="30"/>
                            <a:pt x="40" y="30"/>
                          </a:cubicBezTo>
                          <a:cubicBezTo>
                            <a:pt x="42" y="30"/>
                            <a:pt x="43" y="29"/>
                            <a:pt x="44" y="26"/>
                          </a:cubicBezTo>
                          <a:cubicBezTo>
                            <a:pt x="45" y="25"/>
                            <a:pt x="45" y="23"/>
                            <a:pt x="47" y="22"/>
                          </a:cubicBezTo>
                          <a:lnTo>
                            <a:pt x="47" y="22"/>
                          </a:lnTo>
                          <a:cubicBezTo>
                            <a:pt x="47" y="21"/>
                            <a:pt x="47" y="21"/>
                            <a:pt x="47" y="21"/>
                          </a:cubicBezTo>
                          <a:cubicBezTo>
                            <a:pt x="48" y="19"/>
                            <a:pt x="48" y="19"/>
                            <a:pt x="49" y="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1" name="Freeform 1152">
                      <a:extLst>
                        <a:ext uri="{FF2B5EF4-FFF2-40B4-BE49-F238E27FC236}">
                          <a16:creationId xmlns:a16="http://schemas.microsoft.com/office/drawing/2014/main" id="{815F49C6-E080-8051-5AAD-60155BE7B4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43382"/>
                      <a:ext cx="16916" cy="11277"/>
                    </a:xfrm>
                    <a:custGeom>
                      <a:avLst/>
                      <a:gdLst>
                        <a:gd name="T0" fmla="*/ 35 w 42"/>
                        <a:gd name="T1" fmla="*/ 0 h 28"/>
                        <a:gd name="T2" fmla="*/ 32 w 42"/>
                        <a:gd name="T3" fmla="*/ 3 h 28"/>
                        <a:gd name="T4" fmla="*/ 26 w 42"/>
                        <a:gd name="T5" fmla="*/ 9 h 28"/>
                        <a:gd name="T6" fmla="*/ 21 w 42"/>
                        <a:gd name="T7" fmla="*/ 7 h 28"/>
                        <a:gd name="T8" fmla="*/ 17 w 42"/>
                        <a:gd name="T9" fmla="*/ 9 h 28"/>
                        <a:gd name="T10" fmla="*/ 14 w 42"/>
                        <a:gd name="T11" fmla="*/ 7 h 28"/>
                        <a:gd name="T12" fmla="*/ 13 w 42"/>
                        <a:gd name="T13" fmla="*/ 6 h 28"/>
                        <a:gd name="T14" fmla="*/ 0 w 42"/>
                        <a:gd name="T15" fmla="*/ 9 h 28"/>
                        <a:gd name="T16" fmla="*/ 3 w 42"/>
                        <a:gd name="T17" fmla="*/ 13 h 28"/>
                        <a:gd name="T18" fmla="*/ 5 w 42"/>
                        <a:gd name="T19" fmla="*/ 18 h 28"/>
                        <a:gd name="T20" fmla="*/ 4 w 42"/>
                        <a:gd name="T21" fmla="*/ 21 h 28"/>
                        <a:gd name="T22" fmla="*/ 3 w 42"/>
                        <a:gd name="T23" fmla="*/ 22 h 28"/>
                        <a:gd name="T24" fmla="*/ 21 w 42"/>
                        <a:gd name="T25" fmla="*/ 27 h 28"/>
                        <a:gd name="T26" fmla="*/ 22 w 42"/>
                        <a:gd name="T27" fmla="*/ 26 h 28"/>
                        <a:gd name="T28" fmla="*/ 23 w 42"/>
                        <a:gd name="T29" fmla="*/ 26 h 28"/>
                        <a:gd name="T30" fmla="*/ 24 w 42"/>
                        <a:gd name="T31" fmla="*/ 26 h 28"/>
                        <a:gd name="T32" fmla="*/ 27 w 42"/>
                        <a:gd name="T33" fmla="*/ 28 h 28"/>
                        <a:gd name="T34" fmla="*/ 30 w 42"/>
                        <a:gd name="T35" fmla="*/ 22 h 28"/>
                        <a:gd name="T36" fmla="*/ 29 w 42"/>
                        <a:gd name="T37" fmla="*/ 18 h 28"/>
                        <a:gd name="T38" fmla="*/ 28 w 42"/>
                        <a:gd name="T39" fmla="*/ 14 h 28"/>
                        <a:gd name="T40" fmla="*/ 42 w 42"/>
                        <a:gd name="T41" fmla="*/ 6 h 28"/>
                        <a:gd name="T42" fmla="*/ 35 w 42"/>
                        <a:gd name="T43" fmla="*/ 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2" h="28">
                          <a:moveTo>
                            <a:pt x="35" y="0"/>
                          </a:moveTo>
                          <a:cubicBezTo>
                            <a:pt x="34" y="0"/>
                            <a:pt x="33" y="1"/>
                            <a:pt x="32" y="3"/>
                          </a:cubicBezTo>
                          <a:cubicBezTo>
                            <a:pt x="31" y="6"/>
                            <a:pt x="30" y="9"/>
                            <a:pt x="26" y="9"/>
                          </a:cubicBezTo>
                          <a:cubicBezTo>
                            <a:pt x="23" y="9"/>
                            <a:pt x="22" y="8"/>
                            <a:pt x="21" y="7"/>
                          </a:cubicBezTo>
                          <a:cubicBezTo>
                            <a:pt x="20" y="8"/>
                            <a:pt x="19" y="9"/>
                            <a:pt x="17" y="9"/>
                          </a:cubicBezTo>
                          <a:cubicBezTo>
                            <a:pt x="16" y="9"/>
                            <a:pt x="15" y="8"/>
                            <a:pt x="14" y="7"/>
                          </a:cubicBezTo>
                          <a:cubicBezTo>
                            <a:pt x="14" y="7"/>
                            <a:pt x="14" y="6"/>
                            <a:pt x="13" y="6"/>
                          </a:cubicBezTo>
                          <a:cubicBezTo>
                            <a:pt x="9" y="6"/>
                            <a:pt x="1" y="8"/>
                            <a:pt x="0" y="9"/>
                          </a:cubicBezTo>
                          <a:cubicBezTo>
                            <a:pt x="0" y="11"/>
                            <a:pt x="1" y="12"/>
                            <a:pt x="3" y="13"/>
                          </a:cubicBezTo>
                          <a:cubicBezTo>
                            <a:pt x="4" y="14"/>
                            <a:pt x="5" y="16"/>
                            <a:pt x="5" y="18"/>
                          </a:cubicBezTo>
                          <a:cubicBezTo>
                            <a:pt x="5" y="19"/>
                            <a:pt x="4" y="20"/>
                            <a:pt x="4" y="21"/>
                          </a:cubicBezTo>
                          <a:cubicBezTo>
                            <a:pt x="3" y="21"/>
                            <a:pt x="3" y="21"/>
                            <a:pt x="3" y="22"/>
                          </a:cubicBezTo>
                          <a:cubicBezTo>
                            <a:pt x="3" y="27"/>
                            <a:pt x="16" y="27"/>
                            <a:pt x="21" y="27"/>
                          </a:cubicBezTo>
                          <a:lnTo>
                            <a:pt x="22" y="26"/>
                          </a:lnTo>
                          <a:cubicBezTo>
                            <a:pt x="22" y="26"/>
                            <a:pt x="23" y="26"/>
                            <a:pt x="23" y="26"/>
                          </a:cubicBezTo>
                          <a:cubicBezTo>
                            <a:pt x="23" y="26"/>
                            <a:pt x="23" y="26"/>
                            <a:pt x="24" y="26"/>
                          </a:cubicBezTo>
                          <a:cubicBezTo>
                            <a:pt x="24" y="27"/>
                            <a:pt x="26" y="28"/>
                            <a:pt x="27" y="28"/>
                          </a:cubicBezTo>
                          <a:cubicBezTo>
                            <a:pt x="28" y="28"/>
                            <a:pt x="30" y="28"/>
                            <a:pt x="30" y="22"/>
                          </a:cubicBezTo>
                          <a:cubicBezTo>
                            <a:pt x="30" y="20"/>
                            <a:pt x="29" y="19"/>
                            <a:pt x="29" y="18"/>
                          </a:cubicBezTo>
                          <a:cubicBezTo>
                            <a:pt x="28" y="16"/>
                            <a:pt x="28" y="15"/>
                            <a:pt x="28" y="14"/>
                          </a:cubicBezTo>
                          <a:cubicBezTo>
                            <a:pt x="28" y="9"/>
                            <a:pt x="38" y="6"/>
                            <a:pt x="42" y="6"/>
                          </a:cubicBezTo>
                          <a:cubicBezTo>
                            <a:pt x="40" y="2"/>
                            <a:pt x="38" y="0"/>
                            <a:pt x="3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2" name="Freeform 1153">
                      <a:extLst>
                        <a:ext uri="{FF2B5EF4-FFF2-40B4-BE49-F238E27FC236}">
                          <a16:creationId xmlns:a16="http://schemas.microsoft.com/office/drawing/2014/main" id="{46516EBD-04CE-2497-49A0-2161C0C0B5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22590" y="4611820"/>
                      <a:ext cx="30071" cy="35710"/>
                    </a:xfrm>
                    <a:custGeom>
                      <a:avLst/>
                      <a:gdLst>
                        <a:gd name="T0" fmla="*/ 58 w 69"/>
                        <a:gd name="T1" fmla="*/ 58 h 83"/>
                        <a:gd name="T2" fmla="*/ 62 w 69"/>
                        <a:gd name="T3" fmla="*/ 45 h 83"/>
                        <a:gd name="T4" fmla="*/ 64 w 69"/>
                        <a:gd name="T5" fmla="*/ 34 h 83"/>
                        <a:gd name="T6" fmla="*/ 69 w 69"/>
                        <a:gd name="T7" fmla="*/ 15 h 83"/>
                        <a:gd name="T8" fmla="*/ 60 w 69"/>
                        <a:gd name="T9" fmla="*/ 9 h 83"/>
                        <a:gd name="T10" fmla="*/ 44 w 69"/>
                        <a:gd name="T11" fmla="*/ 0 h 83"/>
                        <a:gd name="T12" fmla="*/ 36 w 69"/>
                        <a:gd name="T13" fmla="*/ 10 h 83"/>
                        <a:gd name="T14" fmla="*/ 25 w 69"/>
                        <a:gd name="T15" fmla="*/ 23 h 83"/>
                        <a:gd name="T16" fmla="*/ 22 w 69"/>
                        <a:gd name="T17" fmla="*/ 21 h 83"/>
                        <a:gd name="T18" fmla="*/ 20 w 69"/>
                        <a:gd name="T19" fmla="*/ 20 h 83"/>
                        <a:gd name="T20" fmla="*/ 15 w 69"/>
                        <a:gd name="T21" fmla="*/ 22 h 83"/>
                        <a:gd name="T22" fmla="*/ 15 w 69"/>
                        <a:gd name="T23" fmla="*/ 22 h 83"/>
                        <a:gd name="T24" fmla="*/ 13 w 69"/>
                        <a:gd name="T25" fmla="*/ 28 h 83"/>
                        <a:gd name="T26" fmla="*/ 12 w 69"/>
                        <a:gd name="T27" fmla="*/ 36 h 83"/>
                        <a:gd name="T28" fmla="*/ 7 w 69"/>
                        <a:gd name="T29" fmla="*/ 42 h 83"/>
                        <a:gd name="T30" fmla="*/ 2 w 69"/>
                        <a:gd name="T31" fmla="*/ 51 h 83"/>
                        <a:gd name="T32" fmla="*/ 2 w 69"/>
                        <a:gd name="T33" fmla="*/ 54 h 83"/>
                        <a:gd name="T34" fmla="*/ 2 w 69"/>
                        <a:gd name="T35" fmla="*/ 60 h 83"/>
                        <a:gd name="T36" fmla="*/ 1 w 69"/>
                        <a:gd name="T37" fmla="*/ 62 h 83"/>
                        <a:gd name="T38" fmla="*/ 0 w 69"/>
                        <a:gd name="T39" fmla="*/ 63 h 83"/>
                        <a:gd name="T40" fmla="*/ 10 w 69"/>
                        <a:gd name="T41" fmla="*/ 68 h 83"/>
                        <a:gd name="T42" fmla="*/ 14 w 69"/>
                        <a:gd name="T43" fmla="*/ 69 h 83"/>
                        <a:gd name="T44" fmla="*/ 21 w 69"/>
                        <a:gd name="T45" fmla="*/ 69 h 83"/>
                        <a:gd name="T46" fmla="*/ 20 w 69"/>
                        <a:gd name="T47" fmla="*/ 68 h 83"/>
                        <a:gd name="T48" fmla="*/ 19 w 69"/>
                        <a:gd name="T49" fmla="*/ 65 h 83"/>
                        <a:gd name="T50" fmla="*/ 24 w 69"/>
                        <a:gd name="T51" fmla="*/ 61 h 83"/>
                        <a:gd name="T52" fmla="*/ 25 w 69"/>
                        <a:gd name="T53" fmla="*/ 61 h 83"/>
                        <a:gd name="T54" fmla="*/ 25 w 69"/>
                        <a:gd name="T55" fmla="*/ 61 h 83"/>
                        <a:gd name="T56" fmla="*/ 30 w 69"/>
                        <a:gd name="T57" fmla="*/ 61 h 83"/>
                        <a:gd name="T58" fmla="*/ 31 w 69"/>
                        <a:gd name="T59" fmla="*/ 62 h 83"/>
                        <a:gd name="T60" fmla="*/ 31 w 69"/>
                        <a:gd name="T61" fmla="*/ 66 h 83"/>
                        <a:gd name="T62" fmla="*/ 31 w 69"/>
                        <a:gd name="T63" fmla="*/ 67 h 83"/>
                        <a:gd name="T64" fmla="*/ 27 w 69"/>
                        <a:gd name="T65" fmla="*/ 72 h 83"/>
                        <a:gd name="T66" fmla="*/ 33 w 69"/>
                        <a:gd name="T67" fmla="*/ 72 h 83"/>
                        <a:gd name="T68" fmla="*/ 34 w 69"/>
                        <a:gd name="T69" fmla="*/ 74 h 83"/>
                        <a:gd name="T70" fmla="*/ 27 w 69"/>
                        <a:gd name="T71" fmla="*/ 81 h 83"/>
                        <a:gd name="T72" fmla="*/ 27 w 69"/>
                        <a:gd name="T73" fmla="*/ 82 h 83"/>
                        <a:gd name="T74" fmla="*/ 30 w 69"/>
                        <a:gd name="T75" fmla="*/ 82 h 83"/>
                        <a:gd name="T76" fmla="*/ 31 w 69"/>
                        <a:gd name="T77" fmla="*/ 82 h 83"/>
                        <a:gd name="T78" fmla="*/ 32 w 69"/>
                        <a:gd name="T79" fmla="*/ 82 h 83"/>
                        <a:gd name="T80" fmla="*/ 32 w 69"/>
                        <a:gd name="T81" fmla="*/ 82 h 83"/>
                        <a:gd name="T82" fmla="*/ 33 w 69"/>
                        <a:gd name="T83" fmla="*/ 82 h 83"/>
                        <a:gd name="T84" fmla="*/ 36 w 69"/>
                        <a:gd name="T85" fmla="*/ 82 h 83"/>
                        <a:gd name="T86" fmla="*/ 50 w 69"/>
                        <a:gd name="T87" fmla="*/ 76 h 83"/>
                        <a:gd name="T88" fmla="*/ 50 w 69"/>
                        <a:gd name="T89" fmla="*/ 76 h 83"/>
                        <a:gd name="T90" fmla="*/ 46 w 69"/>
                        <a:gd name="T91" fmla="*/ 68 h 83"/>
                        <a:gd name="T92" fmla="*/ 55 w 69"/>
                        <a:gd name="T93" fmla="*/ 60 h 83"/>
                        <a:gd name="T94" fmla="*/ 58 w 69"/>
                        <a:gd name="T95" fmla="*/ 58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69" h="83">
                          <a:moveTo>
                            <a:pt x="58" y="58"/>
                          </a:moveTo>
                          <a:cubicBezTo>
                            <a:pt x="60" y="56"/>
                            <a:pt x="61" y="48"/>
                            <a:pt x="62" y="45"/>
                          </a:cubicBezTo>
                          <a:cubicBezTo>
                            <a:pt x="63" y="42"/>
                            <a:pt x="63" y="38"/>
                            <a:pt x="64" y="34"/>
                          </a:cubicBezTo>
                          <a:cubicBezTo>
                            <a:pt x="65" y="28"/>
                            <a:pt x="66" y="20"/>
                            <a:pt x="69" y="15"/>
                          </a:cubicBezTo>
                          <a:cubicBezTo>
                            <a:pt x="66" y="14"/>
                            <a:pt x="64" y="12"/>
                            <a:pt x="60" y="9"/>
                          </a:cubicBezTo>
                          <a:cubicBezTo>
                            <a:pt x="55" y="5"/>
                            <a:pt x="48" y="0"/>
                            <a:pt x="44" y="0"/>
                          </a:cubicBezTo>
                          <a:cubicBezTo>
                            <a:pt x="40" y="0"/>
                            <a:pt x="38" y="5"/>
                            <a:pt x="36" y="10"/>
                          </a:cubicBezTo>
                          <a:cubicBezTo>
                            <a:pt x="34" y="16"/>
                            <a:pt x="32" y="23"/>
                            <a:pt x="25" y="23"/>
                          </a:cubicBezTo>
                          <a:cubicBezTo>
                            <a:pt x="23" y="23"/>
                            <a:pt x="22" y="22"/>
                            <a:pt x="22" y="21"/>
                          </a:cubicBezTo>
                          <a:cubicBezTo>
                            <a:pt x="21" y="20"/>
                            <a:pt x="21" y="20"/>
                            <a:pt x="20" y="20"/>
                          </a:cubicBezTo>
                          <a:cubicBezTo>
                            <a:pt x="19" y="20"/>
                            <a:pt x="15" y="21"/>
                            <a:pt x="15" y="22"/>
                          </a:cubicBezTo>
                          <a:cubicBezTo>
                            <a:pt x="15" y="22"/>
                            <a:pt x="15" y="22"/>
                            <a:pt x="15" y="22"/>
                          </a:cubicBezTo>
                          <a:cubicBezTo>
                            <a:pt x="14" y="23"/>
                            <a:pt x="14" y="26"/>
                            <a:pt x="13" y="28"/>
                          </a:cubicBezTo>
                          <a:cubicBezTo>
                            <a:pt x="13" y="31"/>
                            <a:pt x="13" y="34"/>
                            <a:pt x="12" y="36"/>
                          </a:cubicBezTo>
                          <a:cubicBezTo>
                            <a:pt x="12" y="39"/>
                            <a:pt x="9" y="41"/>
                            <a:pt x="7" y="42"/>
                          </a:cubicBezTo>
                          <a:cubicBezTo>
                            <a:pt x="5" y="44"/>
                            <a:pt x="2" y="46"/>
                            <a:pt x="2" y="51"/>
                          </a:cubicBezTo>
                          <a:cubicBezTo>
                            <a:pt x="2" y="52"/>
                            <a:pt x="2" y="53"/>
                            <a:pt x="2" y="54"/>
                          </a:cubicBezTo>
                          <a:cubicBezTo>
                            <a:pt x="2" y="56"/>
                            <a:pt x="3" y="58"/>
                            <a:pt x="2" y="60"/>
                          </a:cubicBezTo>
                          <a:cubicBezTo>
                            <a:pt x="2" y="61"/>
                            <a:pt x="1" y="62"/>
                            <a:pt x="1" y="62"/>
                          </a:cubicBezTo>
                          <a:cubicBezTo>
                            <a:pt x="1" y="62"/>
                            <a:pt x="1" y="63"/>
                            <a:pt x="0" y="63"/>
                          </a:cubicBezTo>
                          <a:cubicBezTo>
                            <a:pt x="1" y="68"/>
                            <a:pt x="9" y="68"/>
                            <a:pt x="10" y="68"/>
                          </a:cubicBezTo>
                          <a:cubicBezTo>
                            <a:pt x="11" y="68"/>
                            <a:pt x="12" y="69"/>
                            <a:pt x="14" y="69"/>
                          </a:cubicBezTo>
                          <a:cubicBezTo>
                            <a:pt x="16" y="69"/>
                            <a:pt x="19" y="70"/>
                            <a:pt x="21" y="69"/>
                          </a:cubicBezTo>
                          <a:cubicBezTo>
                            <a:pt x="21" y="69"/>
                            <a:pt x="20" y="68"/>
                            <a:pt x="20" y="68"/>
                          </a:cubicBezTo>
                          <a:cubicBezTo>
                            <a:pt x="20" y="67"/>
                            <a:pt x="19" y="67"/>
                            <a:pt x="19" y="65"/>
                          </a:cubicBezTo>
                          <a:cubicBezTo>
                            <a:pt x="19" y="63"/>
                            <a:pt x="22" y="62"/>
                            <a:pt x="24" y="61"/>
                          </a:cubicBezTo>
                          <a:cubicBezTo>
                            <a:pt x="24" y="61"/>
                            <a:pt x="24" y="61"/>
                            <a:pt x="25" y="61"/>
                          </a:cubicBezTo>
                          <a:cubicBezTo>
                            <a:pt x="25" y="61"/>
                            <a:pt x="25" y="61"/>
                            <a:pt x="25" y="61"/>
                          </a:cubicBezTo>
                          <a:lnTo>
                            <a:pt x="30" y="61"/>
                          </a:lnTo>
                          <a:cubicBezTo>
                            <a:pt x="31" y="61"/>
                            <a:pt x="31" y="61"/>
                            <a:pt x="31" y="62"/>
                          </a:cubicBezTo>
                          <a:lnTo>
                            <a:pt x="31" y="66"/>
                          </a:lnTo>
                          <a:cubicBezTo>
                            <a:pt x="31" y="67"/>
                            <a:pt x="31" y="67"/>
                            <a:pt x="31" y="67"/>
                          </a:cubicBezTo>
                          <a:cubicBezTo>
                            <a:pt x="29" y="69"/>
                            <a:pt x="28" y="70"/>
                            <a:pt x="27" y="72"/>
                          </a:cubicBezTo>
                          <a:lnTo>
                            <a:pt x="33" y="72"/>
                          </a:lnTo>
                          <a:cubicBezTo>
                            <a:pt x="34" y="72"/>
                            <a:pt x="34" y="73"/>
                            <a:pt x="34" y="74"/>
                          </a:cubicBezTo>
                          <a:cubicBezTo>
                            <a:pt x="34" y="77"/>
                            <a:pt x="32" y="79"/>
                            <a:pt x="27" y="81"/>
                          </a:cubicBezTo>
                          <a:lnTo>
                            <a:pt x="27" y="82"/>
                          </a:lnTo>
                          <a:cubicBezTo>
                            <a:pt x="29" y="83"/>
                            <a:pt x="29" y="83"/>
                            <a:pt x="30" y="82"/>
                          </a:cubicBezTo>
                          <a:cubicBezTo>
                            <a:pt x="30" y="82"/>
                            <a:pt x="31" y="82"/>
                            <a:pt x="31" y="82"/>
                          </a:cubicBezTo>
                          <a:cubicBezTo>
                            <a:pt x="31" y="82"/>
                            <a:pt x="31" y="82"/>
                            <a:pt x="32" y="82"/>
                          </a:cubicBezTo>
                          <a:lnTo>
                            <a:pt x="32" y="82"/>
                          </a:lnTo>
                          <a:cubicBezTo>
                            <a:pt x="32" y="82"/>
                            <a:pt x="33" y="82"/>
                            <a:pt x="33" y="82"/>
                          </a:cubicBezTo>
                          <a:cubicBezTo>
                            <a:pt x="34" y="82"/>
                            <a:pt x="35" y="82"/>
                            <a:pt x="36" y="82"/>
                          </a:cubicBezTo>
                          <a:cubicBezTo>
                            <a:pt x="41" y="82"/>
                            <a:pt x="46" y="79"/>
                            <a:pt x="50" y="76"/>
                          </a:cubicBezTo>
                          <a:cubicBezTo>
                            <a:pt x="50" y="76"/>
                            <a:pt x="50" y="76"/>
                            <a:pt x="50" y="76"/>
                          </a:cubicBezTo>
                          <a:cubicBezTo>
                            <a:pt x="48" y="74"/>
                            <a:pt x="46" y="72"/>
                            <a:pt x="46" y="68"/>
                          </a:cubicBezTo>
                          <a:cubicBezTo>
                            <a:pt x="46" y="63"/>
                            <a:pt x="51" y="61"/>
                            <a:pt x="55" y="60"/>
                          </a:cubicBezTo>
                          <a:cubicBezTo>
                            <a:pt x="56" y="60"/>
                            <a:pt x="57" y="59"/>
                            <a:pt x="58" y="5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3" name="Freeform 1154">
                      <a:extLst>
                        <a:ext uri="{FF2B5EF4-FFF2-40B4-BE49-F238E27FC236}">
                          <a16:creationId xmlns:a16="http://schemas.microsoft.com/office/drawing/2014/main" id="{C67BA4DD-FFB8-9DF6-7506-588E2A04BC6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32763" y="4670084"/>
                      <a:ext cx="39469" cy="50746"/>
                    </a:xfrm>
                    <a:custGeom>
                      <a:avLst/>
                      <a:gdLst>
                        <a:gd name="T0" fmla="*/ 90 w 94"/>
                        <a:gd name="T1" fmla="*/ 70 h 121"/>
                        <a:gd name="T2" fmla="*/ 93 w 94"/>
                        <a:gd name="T3" fmla="*/ 63 h 121"/>
                        <a:gd name="T4" fmla="*/ 90 w 94"/>
                        <a:gd name="T5" fmla="*/ 53 h 121"/>
                        <a:gd name="T6" fmla="*/ 88 w 94"/>
                        <a:gd name="T7" fmla="*/ 35 h 121"/>
                        <a:gd name="T8" fmla="*/ 71 w 94"/>
                        <a:gd name="T9" fmla="*/ 21 h 121"/>
                        <a:gd name="T10" fmla="*/ 70 w 94"/>
                        <a:gd name="T11" fmla="*/ 20 h 121"/>
                        <a:gd name="T12" fmla="*/ 70 w 94"/>
                        <a:gd name="T13" fmla="*/ 10 h 121"/>
                        <a:gd name="T14" fmla="*/ 68 w 94"/>
                        <a:gd name="T15" fmla="*/ 10 h 121"/>
                        <a:gd name="T16" fmla="*/ 53 w 94"/>
                        <a:gd name="T17" fmla="*/ 3 h 121"/>
                        <a:gd name="T18" fmla="*/ 48 w 94"/>
                        <a:gd name="T19" fmla="*/ 3 h 121"/>
                        <a:gd name="T20" fmla="*/ 51 w 94"/>
                        <a:gd name="T21" fmla="*/ 25 h 121"/>
                        <a:gd name="T22" fmla="*/ 49 w 94"/>
                        <a:gd name="T23" fmla="*/ 25 h 121"/>
                        <a:gd name="T24" fmla="*/ 29 w 94"/>
                        <a:gd name="T25" fmla="*/ 21 h 121"/>
                        <a:gd name="T26" fmla="*/ 5 w 94"/>
                        <a:gd name="T27" fmla="*/ 14 h 121"/>
                        <a:gd name="T28" fmla="*/ 3 w 94"/>
                        <a:gd name="T29" fmla="*/ 36 h 121"/>
                        <a:gd name="T30" fmla="*/ 8 w 94"/>
                        <a:gd name="T31" fmla="*/ 63 h 121"/>
                        <a:gd name="T32" fmla="*/ 14 w 94"/>
                        <a:gd name="T33" fmla="*/ 72 h 121"/>
                        <a:gd name="T34" fmla="*/ 18 w 94"/>
                        <a:gd name="T35" fmla="*/ 103 h 121"/>
                        <a:gd name="T36" fmla="*/ 22 w 94"/>
                        <a:gd name="T37" fmla="*/ 111 h 121"/>
                        <a:gd name="T38" fmla="*/ 28 w 94"/>
                        <a:gd name="T39" fmla="*/ 114 h 121"/>
                        <a:gd name="T40" fmla="*/ 49 w 94"/>
                        <a:gd name="T41" fmla="*/ 110 h 121"/>
                        <a:gd name="T42" fmla="*/ 61 w 94"/>
                        <a:gd name="T43" fmla="*/ 119 h 121"/>
                        <a:gd name="T44" fmla="*/ 70 w 94"/>
                        <a:gd name="T45" fmla="*/ 112 h 121"/>
                        <a:gd name="T46" fmla="*/ 79 w 94"/>
                        <a:gd name="T47" fmla="*/ 87 h 121"/>
                        <a:gd name="T48" fmla="*/ 75 w 94"/>
                        <a:gd name="T49" fmla="*/ 82 h 121"/>
                        <a:gd name="T50" fmla="*/ 86 w 94"/>
                        <a:gd name="T51" fmla="*/ 71 h 121"/>
                        <a:gd name="T52" fmla="*/ 90 w 94"/>
                        <a:gd name="T53" fmla="*/ 71 h 121"/>
                        <a:gd name="T54" fmla="*/ 62 w 94"/>
                        <a:gd name="T55" fmla="*/ 87 h 121"/>
                        <a:gd name="T56" fmla="*/ 60 w 94"/>
                        <a:gd name="T57" fmla="*/ 91 h 121"/>
                        <a:gd name="T58" fmla="*/ 53 w 94"/>
                        <a:gd name="T59" fmla="*/ 89 h 121"/>
                        <a:gd name="T60" fmla="*/ 34 w 94"/>
                        <a:gd name="T61" fmla="*/ 110 h 121"/>
                        <a:gd name="T62" fmla="*/ 31 w 94"/>
                        <a:gd name="T63" fmla="*/ 91 h 121"/>
                        <a:gd name="T64" fmla="*/ 36 w 94"/>
                        <a:gd name="T65" fmla="*/ 87 h 121"/>
                        <a:gd name="T66" fmla="*/ 36 w 94"/>
                        <a:gd name="T67" fmla="*/ 82 h 121"/>
                        <a:gd name="T68" fmla="*/ 49 w 94"/>
                        <a:gd name="T69" fmla="*/ 75 h 121"/>
                        <a:gd name="T70" fmla="*/ 44 w 94"/>
                        <a:gd name="T71" fmla="*/ 71 h 121"/>
                        <a:gd name="T72" fmla="*/ 28 w 94"/>
                        <a:gd name="T73" fmla="*/ 61 h 121"/>
                        <a:gd name="T74" fmla="*/ 28 w 94"/>
                        <a:gd name="T75" fmla="*/ 54 h 121"/>
                        <a:gd name="T76" fmla="*/ 33 w 94"/>
                        <a:gd name="T77" fmla="*/ 54 h 121"/>
                        <a:gd name="T78" fmla="*/ 45 w 94"/>
                        <a:gd name="T79" fmla="*/ 62 h 121"/>
                        <a:gd name="T80" fmla="*/ 62 w 94"/>
                        <a:gd name="T81" fmla="*/ 83 h 1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94" h="121">
                          <a:moveTo>
                            <a:pt x="90" y="71"/>
                          </a:moveTo>
                          <a:lnTo>
                            <a:pt x="90" y="70"/>
                          </a:lnTo>
                          <a:lnTo>
                            <a:pt x="92" y="69"/>
                          </a:lnTo>
                          <a:cubicBezTo>
                            <a:pt x="92" y="67"/>
                            <a:pt x="92" y="65"/>
                            <a:pt x="93" y="63"/>
                          </a:cubicBezTo>
                          <a:cubicBezTo>
                            <a:pt x="93" y="62"/>
                            <a:pt x="94" y="60"/>
                            <a:pt x="94" y="58"/>
                          </a:cubicBezTo>
                          <a:cubicBezTo>
                            <a:pt x="94" y="56"/>
                            <a:pt x="92" y="55"/>
                            <a:pt x="90" y="53"/>
                          </a:cubicBezTo>
                          <a:cubicBezTo>
                            <a:pt x="88" y="51"/>
                            <a:pt x="85" y="48"/>
                            <a:pt x="85" y="44"/>
                          </a:cubicBezTo>
                          <a:cubicBezTo>
                            <a:pt x="85" y="40"/>
                            <a:pt x="87" y="37"/>
                            <a:pt x="88" y="35"/>
                          </a:cubicBezTo>
                          <a:cubicBezTo>
                            <a:pt x="90" y="33"/>
                            <a:pt x="90" y="32"/>
                            <a:pt x="90" y="30"/>
                          </a:cubicBezTo>
                          <a:cubicBezTo>
                            <a:pt x="90" y="25"/>
                            <a:pt x="78" y="21"/>
                            <a:pt x="71" y="21"/>
                          </a:cubicBezTo>
                          <a:lnTo>
                            <a:pt x="70" y="22"/>
                          </a:lnTo>
                          <a:lnTo>
                            <a:pt x="70" y="20"/>
                          </a:lnTo>
                          <a:cubicBezTo>
                            <a:pt x="69" y="18"/>
                            <a:pt x="70" y="14"/>
                            <a:pt x="70" y="12"/>
                          </a:cubicBezTo>
                          <a:cubicBezTo>
                            <a:pt x="70" y="11"/>
                            <a:pt x="70" y="11"/>
                            <a:pt x="70" y="10"/>
                          </a:cubicBezTo>
                          <a:cubicBezTo>
                            <a:pt x="70" y="10"/>
                            <a:pt x="69" y="10"/>
                            <a:pt x="69" y="10"/>
                          </a:cubicBezTo>
                          <a:cubicBezTo>
                            <a:pt x="69" y="10"/>
                            <a:pt x="68" y="10"/>
                            <a:pt x="68" y="10"/>
                          </a:cubicBezTo>
                          <a:lnTo>
                            <a:pt x="68" y="10"/>
                          </a:lnTo>
                          <a:cubicBezTo>
                            <a:pt x="61" y="8"/>
                            <a:pt x="55" y="5"/>
                            <a:pt x="53" y="3"/>
                          </a:cubicBezTo>
                          <a:cubicBezTo>
                            <a:pt x="50" y="0"/>
                            <a:pt x="49" y="0"/>
                            <a:pt x="49" y="0"/>
                          </a:cubicBezTo>
                          <a:cubicBezTo>
                            <a:pt x="49" y="0"/>
                            <a:pt x="48" y="2"/>
                            <a:pt x="48" y="3"/>
                          </a:cubicBezTo>
                          <a:cubicBezTo>
                            <a:pt x="48" y="4"/>
                            <a:pt x="47" y="6"/>
                            <a:pt x="46" y="7"/>
                          </a:cubicBezTo>
                          <a:cubicBezTo>
                            <a:pt x="51" y="12"/>
                            <a:pt x="56" y="17"/>
                            <a:pt x="51" y="25"/>
                          </a:cubicBezTo>
                          <a:lnTo>
                            <a:pt x="50" y="26"/>
                          </a:lnTo>
                          <a:lnTo>
                            <a:pt x="49" y="25"/>
                          </a:lnTo>
                          <a:cubicBezTo>
                            <a:pt x="49" y="25"/>
                            <a:pt x="39" y="19"/>
                            <a:pt x="33" y="19"/>
                          </a:cubicBezTo>
                          <a:cubicBezTo>
                            <a:pt x="31" y="19"/>
                            <a:pt x="30" y="19"/>
                            <a:pt x="29" y="21"/>
                          </a:cubicBezTo>
                          <a:cubicBezTo>
                            <a:pt x="24" y="30"/>
                            <a:pt x="19" y="32"/>
                            <a:pt x="14" y="27"/>
                          </a:cubicBezTo>
                          <a:lnTo>
                            <a:pt x="5" y="14"/>
                          </a:lnTo>
                          <a:lnTo>
                            <a:pt x="0" y="17"/>
                          </a:lnTo>
                          <a:cubicBezTo>
                            <a:pt x="3" y="21"/>
                            <a:pt x="3" y="30"/>
                            <a:pt x="3" y="36"/>
                          </a:cubicBezTo>
                          <a:cubicBezTo>
                            <a:pt x="3" y="39"/>
                            <a:pt x="5" y="43"/>
                            <a:pt x="7" y="48"/>
                          </a:cubicBezTo>
                          <a:cubicBezTo>
                            <a:pt x="9" y="54"/>
                            <a:pt x="12" y="59"/>
                            <a:pt x="8" y="63"/>
                          </a:cubicBezTo>
                          <a:cubicBezTo>
                            <a:pt x="8" y="64"/>
                            <a:pt x="8" y="65"/>
                            <a:pt x="9" y="66"/>
                          </a:cubicBezTo>
                          <a:cubicBezTo>
                            <a:pt x="11" y="67"/>
                            <a:pt x="12" y="68"/>
                            <a:pt x="14" y="72"/>
                          </a:cubicBezTo>
                          <a:cubicBezTo>
                            <a:pt x="16" y="78"/>
                            <a:pt x="17" y="83"/>
                            <a:pt x="17" y="89"/>
                          </a:cubicBezTo>
                          <a:cubicBezTo>
                            <a:pt x="17" y="93"/>
                            <a:pt x="17" y="97"/>
                            <a:pt x="18" y="103"/>
                          </a:cubicBezTo>
                          <a:cubicBezTo>
                            <a:pt x="19" y="105"/>
                            <a:pt x="19" y="108"/>
                            <a:pt x="20" y="111"/>
                          </a:cubicBezTo>
                          <a:cubicBezTo>
                            <a:pt x="21" y="111"/>
                            <a:pt x="22" y="111"/>
                            <a:pt x="22" y="111"/>
                          </a:cubicBezTo>
                          <a:cubicBezTo>
                            <a:pt x="24" y="111"/>
                            <a:pt x="25" y="111"/>
                            <a:pt x="26" y="112"/>
                          </a:cubicBezTo>
                          <a:cubicBezTo>
                            <a:pt x="27" y="113"/>
                            <a:pt x="27" y="113"/>
                            <a:pt x="28" y="114"/>
                          </a:cubicBezTo>
                          <a:cubicBezTo>
                            <a:pt x="29" y="116"/>
                            <a:pt x="31" y="119"/>
                            <a:pt x="33" y="121"/>
                          </a:cubicBezTo>
                          <a:cubicBezTo>
                            <a:pt x="35" y="115"/>
                            <a:pt x="43" y="110"/>
                            <a:pt x="49" y="110"/>
                          </a:cubicBezTo>
                          <a:cubicBezTo>
                            <a:pt x="54" y="110"/>
                            <a:pt x="56" y="113"/>
                            <a:pt x="56" y="116"/>
                          </a:cubicBezTo>
                          <a:cubicBezTo>
                            <a:pt x="57" y="118"/>
                            <a:pt x="58" y="119"/>
                            <a:pt x="61" y="119"/>
                          </a:cubicBezTo>
                          <a:cubicBezTo>
                            <a:pt x="66" y="119"/>
                            <a:pt x="68" y="118"/>
                            <a:pt x="70" y="113"/>
                          </a:cubicBezTo>
                          <a:lnTo>
                            <a:pt x="70" y="112"/>
                          </a:lnTo>
                          <a:cubicBezTo>
                            <a:pt x="70" y="106"/>
                            <a:pt x="72" y="103"/>
                            <a:pt x="79" y="101"/>
                          </a:cubicBezTo>
                          <a:lnTo>
                            <a:pt x="79" y="87"/>
                          </a:lnTo>
                          <a:cubicBezTo>
                            <a:pt x="79" y="86"/>
                            <a:pt x="78" y="86"/>
                            <a:pt x="77" y="86"/>
                          </a:cubicBezTo>
                          <a:cubicBezTo>
                            <a:pt x="76" y="86"/>
                            <a:pt x="75" y="85"/>
                            <a:pt x="75" y="82"/>
                          </a:cubicBezTo>
                          <a:cubicBezTo>
                            <a:pt x="75" y="82"/>
                            <a:pt x="80" y="69"/>
                            <a:pt x="82" y="69"/>
                          </a:cubicBezTo>
                          <a:cubicBezTo>
                            <a:pt x="84" y="69"/>
                            <a:pt x="85" y="70"/>
                            <a:pt x="86" y="71"/>
                          </a:cubicBezTo>
                          <a:cubicBezTo>
                            <a:pt x="87" y="72"/>
                            <a:pt x="87" y="73"/>
                            <a:pt x="88" y="73"/>
                          </a:cubicBezTo>
                          <a:cubicBezTo>
                            <a:pt x="89" y="73"/>
                            <a:pt x="90" y="72"/>
                            <a:pt x="90" y="71"/>
                          </a:cubicBezTo>
                          <a:close/>
                          <a:moveTo>
                            <a:pt x="62" y="87"/>
                          </a:moveTo>
                          <a:lnTo>
                            <a:pt x="62" y="87"/>
                          </a:lnTo>
                          <a:cubicBezTo>
                            <a:pt x="62" y="87"/>
                            <a:pt x="62" y="88"/>
                            <a:pt x="61" y="88"/>
                          </a:cubicBezTo>
                          <a:cubicBezTo>
                            <a:pt x="61" y="88"/>
                            <a:pt x="60" y="90"/>
                            <a:pt x="60" y="91"/>
                          </a:cubicBezTo>
                          <a:cubicBezTo>
                            <a:pt x="60" y="94"/>
                            <a:pt x="60" y="98"/>
                            <a:pt x="57" y="98"/>
                          </a:cubicBezTo>
                          <a:cubicBezTo>
                            <a:pt x="54" y="98"/>
                            <a:pt x="54" y="92"/>
                            <a:pt x="53" y="89"/>
                          </a:cubicBezTo>
                          <a:cubicBezTo>
                            <a:pt x="53" y="89"/>
                            <a:pt x="52" y="89"/>
                            <a:pt x="51" y="89"/>
                          </a:cubicBezTo>
                          <a:cubicBezTo>
                            <a:pt x="49" y="95"/>
                            <a:pt x="42" y="110"/>
                            <a:pt x="34" y="110"/>
                          </a:cubicBezTo>
                          <a:cubicBezTo>
                            <a:pt x="28" y="110"/>
                            <a:pt x="24" y="104"/>
                            <a:pt x="24" y="96"/>
                          </a:cubicBezTo>
                          <a:cubicBezTo>
                            <a:pt x="24" y="93"/>
                            <a:pt x="29" y="91"/>
                            <a:pt x="31" y="91"/>
                          </a:cubicBezTo>
                          <a:cubicBezTo>
                            <a:pt x="33" y="91"/>
                            <a:pt x="34" y="93"/>
                            <a:pt x="35" y="94"/>
                          </a:cubicBezTo>
                          <a:cubicBezTo>
                            <a:pt x="36" y="94"/>
                            <a:pt x="36" y="91"/>
                            <a:pt x="36" y="87"/>
                          </a:cubicBezTo>
                          <a:cubicBezTo>
                            <a:pt x="36" y="86"/>
                            <a:pt x="36" y="84"/>
                            <a:pt x="36" y="83"/>
                          </a:cubicBezTo>
                          <a:lnTo>
                            <a:pt x="36" y="82"/>
                          </a:lnTo>
                          <a:lnTo>
                            <a:pt x="37" y="82"/>
                          </a:lnTo>
                          <a:cubicBezTo>
                            <a:pt x="40" y="82"/>
                            <a:pt x="49" y="77"/>
                            <a:pt x="49" y="75"/>
                          </a:cubicBezTo>
                          <a:cubicBezTo>
                            <a:pt x="49" y="73"/>
                            <a:pt x="48" y="70"/>
                            <a:pt x="47" y="70"/>
                          </a:cubicBezTo>
                          <a:cubicBezTo>
                            <a:pt x="46" y="70"/>
                            <a:pt x="45" y="71"/>
                            <a:pt x="44" y="71"/>
                          </a:cubicBezTo>
                          <a:cubicBezTo>
                            <a:pt x="43" y="72"/>
                            <a:pt x="43" y="72"/>
                            <a:pt x="42" y="72"/>
                          </a:cubicBezTo>
                          <a:cubicBezTo>
                            <a:pt x="36" y="72"/>
                            <a:pt x="30" y="65"/>
                            <a:pt x="28" y="61"/>
                          </a:cubicBezTo>
                          <a:lnTo>
                            <a:pt x="28" y="60"/>
                          </a:lnTo>
                          <a:lnTo>
                            <a:pt x="28" y="54"/>
                          </a:lnTo>
                          <a:lnTo>
                            <a:pt x="33" y="54"/>
                          </a:lnTo>
                          <a:lnTo>
                            <a:pt x="33" y="54"/>
                          </a:lnTo>
                          <a:cubicBezTo>
                            <a:pt x="34" y="55"/>
                            <a:pt x="34" y="55"/>
                            <a:pt x="35" y="56"/>
                          </a:cubicBezTo>
                          <a:cubicBezTo>
                            <a:pt x="38" y="59"/>
                            <a:pt x="40" y="62"/>
                            <a:pt x="45" y="62"/>
                          </a:cubicBezTo>
                          <a:cubicBezTo>
                            <a:pt x="53" y="62"/>
                            <a:pt x="62" y="74"/>
                            <a:pt x="62" y="82"/>
                          </a:cubicBezTo>
                          <a:cubicBezTo>
                            <a:pt x="62" y="82"/>
                            <a:pt x="62" y="83"/>
                            <a:pt x="62" y="83"/>
                          </a:cubicBezTo>
                          <a:cubicBezTo>
                            <a:pt x="63" y="85"/>
                            <a:pt x="63" y="86"/>
                            <a:pt x="62" y="8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4" name="Freeform 1155">
                      <a:extLst>
                        <a:ext uri="{FF2B5EF4-FFF2-40B4-BE49-F238E27FC236}">
                          <a16:creationId xmlns:a16="http://schemas.microsoft.com/office/drawing/2014/main" id="{CA4F9BBE-3A11-9F0A-F366-D090380EB1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64715" y="4700155"/>
                      <a:ext cx="33830" cy="45107"/>
                    </a:xfrm>
                    <a:custGeom>
                      <a:avLst/>
                      <a:gdLst>
                        <a:gd name="T0" fmla="*/ 64 w 82"/>
                        <a:gd name="T1" fmla="*/ 98 h 109"/>
                        <a:gd name="T2" fmla="*/ 59 w 82"/>
                        <a:gd name="T3" fmla="*/ 90 h 109"/>
                        <a:gd name="T4" fmla="*/ 61 w 82"/>
                        <a:gd name="T5" fmla="*/ 90 h 109"/>
                        <a:gd name="T6" fmla="*/ 82 w 82"/>
                        <a:gd name="T7" fmla="*/ 87 h 109"/>
                        <a:gd name="T8" fmla="*/ 82 w 82"/>
                        <a:gd name="T9" fmla="*/ 82 h 109"/>
                        <a:gd name="T10" fmla="*/ 75 w 82"/>
                        <a:gd name="T11" fmla="*/ 67 h 109"/>
                        <a:gd name="T12" fmla="*/ 66 w 82"/>
                        <a:gd name="T13" fmla="*/ 47 h 109"/>
                        <a:gd name="T14" fmla="*/ 67 w 82"/>
                        <a:gd name="T15" fmla="*/ 43 h 109"/>
                        <a:gd name="T16" fmla="*/ 68 w 82"/>
                        <a:gd name="T17" fmla="*/ 38 h 109"/>
                        <a:gd name="T18" fmla="*/ 62 w 82"/>
                        <a:gd name="T19" fmla="*/ 30 h 109"/>
                        <a:gd name="T20" fmla="*/ 56 w 82"/>
                        <a:gd name="T21" fmla="*/ 22 h 109"/>
                        <a:gd name="T22" fmla="*/ 55 w 82"/>
                        <a:gd name="T23" fmla="*/ 20 h 109"/>
                        <a:gd name="T24" fmla="*/ 54 w 82"/>
                        <a:gd name="T25" fmla="*/ 17 h 109"/>
                        <a:gd name="T26" fmla="*/ 49 w 82"/>
                        <a:gd name="T27" fmla="*/ 16 h 109"/>
                        <a:gd name="T28" fmla="*/ 42 w 82"/>
                        <a:gd name="T29" fmla="*/ 10 h 109"/>
                        <a:gd name="T30" fmla="*/ 41 w 82"/>
                        <a:gd name="T31" fmla="*/ 11 h 109"/>
                        <a:gd name="T32" fmla="*/ 37 w 82"/>
                        <a:gd name="T33" fmla="*/ 12 h 109"/>
                        <a:gd name="T34" fmla="*/ 30 w 82"/>
                        <a:gd name="T35" fmla="*/ 4 h 109"/>
                        <a:gd name="T36" fmla="*/ 24 w 82"/>
                        <a:gd name="T37" fmla="*/ 0 h 109"/>
                        <a:gd name="T38" fmla="*/ 21 w 82"/>
                        <a:gd name="T39" fmla="*/ 2 h 109"/>
                        <a:gd name="T40" fmla="*/ 16 w 82"/>
                        <a:gd name="T41" fmla="*/ 5 h 109"/>
                        <a:gd name="T42" fmla="*/ 12 w 82"/>
                        <a:gd name="T43" fmla="*/ 2 h 109"/>
                        <a:gd name="T44" fmla="*/ 11 w 82"/>
                        <a:gd name="T45" fmla="*/ 1 h 109"/>
                        <a:gd name="T46" fmla="*/ 5 w 82"/>
                        <a:gd name="T47" fmla="*/ 12 h 109"/>
                        <a:gd name="T48" fmla="*/ 6 w 82"/>
                        <a:gd name="T49" fmla="*/ 14 h 109"/>
                        <a:gd name="T50" fmla="*/ 9 w 82"/>
                        <a:gd name="T51" fmla="*/ 17 h 109"/>
                        <a:gd name="T52" fmla="*/ 9 w 82"/>
                        <a:gd name="T53" fmla="*/ 33 h 109"/>
                        <a:gd name="T54" fmla="*/ 8 w 82"/>
                        <a:gd name="T55" fmla="*/ 33 h 109"/>
                        <a:gd name="T56" fmla="*/ 0 w 82"/>
                        <a:gd name="T57" fmla="*/ 42 h 109"/>
                        <a:gd name="T58" fmla="*/ 5 w 82"/>
                        <a:gd name="T59" fmla="*/ 48 h 109"/>
                        <a:gd name="T60" fmla="*/ 11 w 82"/>
                        <a:gd name="T61" fmla="*/ 57 h 109"/>
                        <a:gd name="T62" fmla="*/ 7 w 82"/>
                        <a:gd name="T63" fmla="*/ 61 h 109"/>
                        <a:gd name="T64" fmla="*/ 4 w 82"/>
                        <a:gd name="T65" fmla="*/ 64 h 109"/>
                        <a:gd name="T66" fmla="*/ 5 w 82"/>
                        <a:gd name="T67" fmla="*/ 68 h 109"/>
                        <a:gd name="T68" fmla="*/ 7 w 82"/>
                        <a:gd name="T69" fmla="*/ 75 h 109"/>
                        <a:gd name="T70" fmla="*/ 18 w 82"/>
                        <a:gd name="T71" fmla="*/ 82 h 109"/>
                        <a:gd name="T72" fmla="*/ 28 w 82"/>
                        <a:gd name="T73" fmla="*/ 86 h 109"/>
                        <a:gd name="T74" fmla="*/ 29 w 82"/>
                        <a:gd name="T75" fmla="*/ 86 h 109"/>
                        <a:gd name="T76" fmla="*/ 29 w 82"/>
                        <a:gd name="T77" fmla="*/ 87 h 109"/>
                        <a:gd name="T78" fmla="*/ 35 w 82"/>
                        <a:gd name="T79" fmla="*/ 92 h 109"/>
                        <a:gd name="T80" fmla="*/ 38 w 82"/>
                        <a:gd name="T81" fmla="*/ 93 h 109"/>
                        <a:gd name="T82" fmla="*/ 38 w 82"/>
                        <a:gd name="T83" fmla="*/ 94 h 109"/>
                        <a:gd name="T84" fmla="*/ 38 w 82"/>
                        <a:gd name="T85" fmla="*/ 95 h 109"/>
                        <a:gd name="T86" fmla="*/ 37 w 82"/>
                        <a:gd name="T87" fmla="*/ 97 h 109"/>
                        <a:gd name="T88" fmla="*/ 35 w 82"/>
                        <a:gd name="T89" fmla="*/ 98 h 109"/>
                        <a:gd name="T90" fmla="*/ 35 w 82"/>
                        <a:gd name="T91" fmla="*/ 99 h 109"/>
                        <a:gd name="T92" fmla="*/ 44 w 82"/>
                        <a:gd name="T93" fmla="*/ 106 h 109"/>
                        <a:gd name="T94" fmla="*/ 50 w 82"/>
                        <a:gd name="T95" fmla="*/ 106 h 109"/>
                        <a:gd name="T96" fmla="*/ 54 w 82"/>
                        <a:gd name="T97" fmla="*/ 108 h 109"/>
                        <a:gd name="T98" fmla="*/ 55 w 82"/>
                        <a:gd name="T99" fmla="*/ 109 h 109"/>
                        <a:gd name="T100" fmla="*/ 58 w 82"/>
                        <a:gd name="T101" fmla="*/ 109 h 109"/>
                        <a:gd name="T102" fmla="*/ 59 w 82"/>
                        <a:gd name="T103" fmla="*/ 106 h 109"/>
                        <a:gd name="T104" fmla="*/ 59 w 82"/>
                        <a:gd name="T105" fmla="*/ 101 h 109"/>
                        <a:gd name="T106" fmla="*/ 64 w 82"/>
                        <a:gd name="T107" fmla="*/ 98 h 10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82" h="109">
                          <a:moveTo>
                            <a:pt x="64" y="98"/>
                          </a:moveTo>
                          <a:lnTo>
                            <a:pt x="59" y="90"/>
                          </a:lnTo>
                          <a:lnTo>
                            <a:pt x="61" y="90"/>
                          </a:lnTo>
                          <a:cubicBezTo>
                            <a:pt x="70" y="90"/>
                            <a:pt x="77" y="90"/>
                            <a:pt x="82" y="87"/>
                          </a:cubicBezTo>
                          <a:lnTo>
                            <a:pt x="82" y="82"/>
                          </a:lnTo>
                          <a:cubicBezTo>
                            <a:pt x="82" y="76"/>
                            <a:pt x="79" y="72"/>
                            <a:pt x="75" y="67"/>
                          </a:cubicBezTo>
                          <a:cubicBezTo>
                            <a:pt x="70" y="61"/>
                            <a:pt x="66" y="55"/>
                            <a:pt x="66" y="47"/>
                          </a:cubicBezTo>
                          <a:cubicBezTo>
                            <a:pt x="66" y="45"/>
                            <a:pt x="66" y="44"/>
                            <a:pt x="67" y="43"/>
                          </a:cubicBezTo>
                          <a:cubicBezTo>
                            <a:pt x="67" y="42"/>
                            <a:pt x="68" y="41"/>
                            <a:pt x="68" y="38"/>
                          </a:cubicBezTo>
                          <a:cubicBezTo>
                            <a:pt x="68" y="35"/>
                            <a:pt x="65" y="32"/>
                            <a:pt x="62" y="30"/>
                          </a:cubicBezTo>
                          <a:cubicBezTo>
                            <a:pt x="60" y="28"/>
                            <a:pt x="57" y="26"/>
                            <a:pt x="56" y="22"/>
                          </a:cubicBezTo>
                          <a:cubicBezTo>
                            <a:pt x="55" y="21"/>
                            <a:pt x="55" y="21"/>
                            <a:pt x="55" y="20"/>
                          </a:cubicBezTo>
                          <a:cubicBezTo>
                            <a:pt x="55" y="19"/>
                            <a:pt x="55" y="18"/>
                            <a:pt x="54" y="17"/>
                          </a:cubicBezTo>
                          <a:cubicBezTo>
                            <a:pt x="52" y="17"/>
                            <a:pt x="51" y="17"/>
                            <a:pt x="49" y="16"/>
                          </a:cubicBezTo>
                          <a:cubicBezTo>
                            <a:pt x="45" y="16"/>
                            <a:pt x="43" y="15"/>
                            <a:pt x="42" y="10"/>
                          </a:cubicBezTo>
                          <a:cubicBezTo>
                            <a:pt x="42" y="10"/>
                            <a:pt x="41" y="11"/>
                            <a:pt x="41" y="11"/>
                          </a:cubicBezTo>
                          <a:cubicBezTo>
                            <a:pt x="40" y="11"/>
                            <a:pt x="39" y="12"/>
                            <a:pt x="37" y="12"/>
                          </a:cubicBezTo>
                          <a:cubicBezTo>
                            <a:pt x="33" y="12"/>
                            <a:pt x="30" y="8"/>
                            <a:pt x="30" y="4"/>
                          </a:cubicBezTo>
                          <a:cubicBezTo>
                            <a:pt x="27" y="1"/>
                            <a:pt x="26" y="0"/>
                            <a:pt x="24" y="0"/>
                          </a:cubicBezTo>
                          <a:cubicBezTo>
                            <a:pt x="22" y="0"/>
                            <a:pt x="22" y="1"/>
                            <a:pt x="21" y="2"/>
                          </a:cubicBezTo>
                          <a:cubicBezTo>
                            <a:pt x="20" y="3"/>
                            <a:pt x="20" y="5"/>
                            <a:pt x="16" y="5"/>
                          </a:cubicBezTo>
                          <a:cubicBezTo>
                            <a:pt x="14" y="5"/>
                            <a:pt x="13" y="4"/>
                            <a:pt x="12" y="2"/>
                          </a:cubicBezTo>
                          <a:cubicBezTo>
                            <a:pt x="11" y="2"/>
                            <a:pt x="11" y="1"/>
                            <a:pt x="11" y="1"/>
                          </a:cubicBezTo>
                          <a:cubicBezTo>
                            <a:pt x="9" y="3"/>
                            <a:pt x="5" y="11"/>
                            <a:pt x="5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9" y="15"/>
                            <a:pt x="9" y="17"/>
                          </a:cubicBezTo>
                          <a:lnTo>
                            <a:pt x="9" y="33"/>
                          </a:lnTo>
                          <a:lnTo>
                            <a:pt x="8" y="33"/>
                          </a:lnTo>
                          <a:cubicBezTo>
                            <a:pt x="2" y="35"/>
                            <a:pt x="0" y="37"/>
                            <a:pt x="0" y="42"/>
                          </a:cubicBezTo>
                          <a:cubicBezTo>
                            <a:pt x="0" y="45"/>
                            <a:pt x="3" y="46"/>
                            <a:pt x="5" y="48"/>
                          </a:cubicBezTo>
                          <a:cubicBezTo>
                            <a:pt x="8" y="50"/>
                            <a:pt x="11" y="52"/>
                            <a:pt x="11" y="57"/>
                          </a:cubicBezTo>
                          <a:cubicBezTo>
                            <a:pt x="11" y="60"/>
                            <a:pt x="8" y="61"/>
                            <a:pt x="7" y="61"/>
                          </a:cubicBezTo>
                          <a:cubicBezTo>
                            <a:pt x="5" y="62"/>
                            <a:pt x="4" y="62"/>
                            <a:pt x="4" y="64"/>
                          </a:cubicBezTo>
                          <a:cubicBezTo>
                            <a:pt x="4" y="65"/>
                            <a:pt x="5" y="66"/>
                            <a:pt x="5" y="68"/>
                          </a:cubicBezTo>
                          <a:cubicBezTo>
                            <a:pt x="6" y="70"/>
                            <a:pt x="7" y="72"/>
                            <a:pt x="7" y="75"/>
                          </a:cubicBezTo>
                          <a:cubicBezTo>
                            <a:pt x="12" y="76"/>
                            <a:pt x="15" y="80"/>
                            <a:pt x="18" y="82"/>
                          </a:cubicBezTo>
                          <a:cubicBezTo>
                            <a:pt x="21" y="86"/>
                            <a:pt x="24" y="88"/>
                            <a:pt x="28" y="86"/>
                          </a:cubicBezTo>
                          <a:lnTo>
                            <a:pt x="29" y="86"/>
                          </a:lnTo>
                          <a:lnTo>
                            <a:pt x="29" y="87"/>
                          </a:lnTo>
                          <a:cubicBezTo>
                            <a:pt x="31" y="89"/>
                            <a:pt x="33" y="90"/>
                            <a:pt x="35" y="92"/>
                          </a:cubicBezTo>
                          <a:cubicBezTo>
                            <a:pt x="36" y="92"/>
                            <a:pt x="37" y="93"/>
                            <a:pt x="38" y="93"/>
                          </a:cubicBezTo>
                          <a:lnTo>
                            <a:pt x="38" y="94"/>
                          </a:lnTo>
                          <a:lnTo>
                            <a:pt x="38" y="95"/>
                          </a:lnTo>
                          <a:cubicBezTo>
                            <a:pt x="38" y="96"/>
                            <a:pt x="37" y="96"/>
                            <a:pt x="37" y="97"/>
                          </a:cubicBezTo>
                          <a:cubicBezTo>
                            <a:pt x="36" y="97"/>
                            <a:pt x="36" y="98"/>
                            <a:pt x="35" y="98"/>
                          </a:cubicBezTo>
                          <a:lnTo>
                            <a:pt x="35" y="99"/>
                          </a:lnTo>
                          <a:cubicBezTo>
                            <a:pt x="40" y="99"/>
                            <a:pt x="43" y="103"/>
                            <a:pt x="44" y="106"/>
                          </a:cubicBezTo>
                          <a:cubicBezTo>
                            <a:pt x="47" y="106"/>
                            <a:pt x="49" y="106"/>
                            <a:pt x="50" y="106"/>
                          </a:cubicBezTo>
                          <a:cubicBezTo>
                            <a:pt x="52" y="106"/>
                            <a:pt x="53" y="107"/>
                            <a:pt x="54" y="108"/>
                          </a:cubicBezTo>
                          <a:cubicBezTo>
                            <a:pt x="54" y="108"/>
                            <a:pt x="55" y="109"/>
                            <a:pt x="55" y="109"/>
                          </a:cubicBezTo>
                          <a:lnTo>
                            <a:pt x="58" y="109"/>
                          </a:lnTo>
                          <a:cubicBezTo>
                            <a:pt x="58" y="108"/>
                            <a:pt x="58" y="107"/>
                            <a:pt x="59" y="106"/>
                          </a:cubicBezTo>
                          <a:cubicBezTo>
                            <a:pt x="59" y="105"/>
                            <a:pt x="59" y="104"/>
                            <a:pt x="59" y="101"/>
                          </a:cubicBezTo>
                          <a:cubicBezTo>
                            <a:pt x="59" y="99"/>
                            <a:pt x="62" y="98"/>
                            <a:pt x="64" y="9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5" name="Freeform 1156">
                      <a:extLst>
                        <a:ext uri="{FF2B5EF4-FFF2-40B4-BE49-F238E27FC236}">
                          <a16:creationId xmlns:a16="http://schemas.microsoft.com/office/drawing/2014/main" id="{CFC49C39-9900-97CE-9B48-2EC2FB5721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31986" y="4508450"/>
                      <a:ext cx="142839" cy="86455"/>
                    </a:xfrm>
                    <a:custGeom>
                      <a:avLst/>
                      <a:gdLst>
                        <a:gd name="T0" fmla="*/ 96 w 334"/>
                        <a:gd name="T1" fmla="*/ 190 h 205"/>
                        <a:gd name="T2" fmla="*/ 125 w 334"/>
                        <a:gd name="T3" fmla="*/ 195 h 205"/>
                        <a:gd name="T4" fmla="*/ 134 w 334"/>
                        <a:gd name="T5" fmla="*/ 192 h 205"/>
                        <a:gd name="T6" fmla="*/ 169 w 334"/>
                        <a:gd name="T7" fmla="*/ 205 h 205"/>
                        <a:gd name="T8" fmla="*/ 180 w 334"/>
                        <a:gd name="T9" fmla="*/ 195 h 205"/>
                        <a:gd name="T10" fmla="*/ 187 w 334"/>
                        <a:gd name="T11" fmla="*/ 182 h 205"/>
                        <a:gd name="T12" fmla="*/ 199 w 334"/>
                        <a:gd name="T13" fmla="*/ 149 h 205"/>
                        <a:gd name="T14" fmla="*/ 211 w 334"/>
                        <a:gd name="T15" fmla="*/ 135 h 205"/>
                        <a:gd name="T16" fmla="*/ 233 w 334"/>
                        <a:gd name="T17" fmla="*/ 109 h 205"/>
                        <a:gd name="T18" fmla="*/ 235 w 334"/>
                        <a:gd name="T19" fmla="*/ 113 h 205"/>
                        <a:gd name="T20" fmla="*/ 262 w 334"/>
                        <a:gd name="T21" fmla="*/ 98 h 205"/>
                        <a:gd name="T22" fmla="*/ 301 w 334"/>
                        <a:gd name="T23" fmla="*/ 78 h 205"/>
                        <a:gd name="T24" fmla="*/ 329 w 334"/>
                        <a:gd name="T25" fmla="*/ 49 h 205"/>
                        <a:gd name="T26" fmla="*/ 331 w 334"/>
                        <a:gd name="T27" fmla="*/ 36 h 205"/>
                        <a:gd name="T28" fmla="*/ 306 w 334"/>
                        <a:gd name="T29" fmla="*/ 46 h 205"/>
                        <a:gd name="T30" fmla="*/ 273 w 334"/>
                        <a:gd name="T31" fmla="*/ 59 h 205"/>
                        <a:gd name="T32" fmla="*/ 182 w 334"/>
                        <a:gd name="T33" fmla="*/ 9 h 205"/>
                        <a:gd name="T34" fmla="*/ 166 w 334"/>
                        <a:gd name="T35" fmla="*/ 0 h 205"/>
                        <a:gd name="T36" fmla="*/ 119 w 334"/>
                        <a:gd name="T37" fmla="*/ 4 h 205"/>
                        <a:gd name="T38" fmla="*/ 110 w 334"/>
                        <a:gd name="T39" fmla="*/ 14 h 205"/>
                        <a:gd name="T40" fmla="*/ 105 w 334"/>
                        <a:gd name="T41" fmla="*/ 30 h 205"/>
                        <a:gd name="T42" fmla="*/ 110 w 334"/>
                        <a:gd name="T43" fmla="*/ 49 h 205"/>
                        <a:gd name="T44" fmla="*/ 105 w 334"/>
                        <a:gd name="T45" fmla="*/ 59 h 205"/>
                        <a:gd name="T46" fmla="*/ 96 w 334"/>
                        <a:gd name="T47" fmla="*/ 52 h 205"/>
                        <a:gd name="T48" fmla="*/ 87 w 334"/>
                        <a:gd name="T49" fmla="*/ 50 h 205"/>
                        <a:gd name="T50" fmla="*/ 72 w 334"/>
                        <a:gd name="T51" fmla="*/ 45 h 205"/>
                        <a:gd name="T52" fmla="*/ 47 w 334"/>
                        <a:gd name="T53" fmla="*/ 31 h 205"/>
                        <a:gd name="T54" fmla="*/ 43 w 334"/>
                        <a:gd name="T55" fmla="*/ 30 h 205"/>
                        <a:gd name="T56" fmla="*/ 44 w 334"/>
                        <a:gd name="T57" fmla="*/ 33 h 205"/>
                        <a:gd name="T58" fmla="*/ 49 w 334"/>
                        <a:gd name="T59" fmla="*/ 51 h 205"/>
                        <a:gd name="T60" fmla="*/ 45 w 334"/>
                        <a:gd name="T61" fmla="*/ 67 h 205"/>
                        <a:gd name="T62" fmla="*/ 48 w 334"/>
                        <a:gd name="T63" fmla="*/ 73 h 205"/>
                        <a:gd name="T64" fmla="*/ 38 w 334"/>
                        <a:gd name="T65" fmla="*/ 79 h 205"/>
                        <a:gd name="T66" fmla="*/ 42 w 334"/>
                        <a:gd name="T67" fmla="*/ 101 h 205"/>
                        <a:gd name="T68" fmla="*/ 51 w 334"/>
                        <a:gd name="T69" fmla="*/ 92 h 205"/>
                        <a:gd name="T70" fmla="*/ 54 w 334"/>
                        <a:gd name="T71" fmla="*/ 113 h 205"/>
                        <a:gd name="T72" fmla="*/ 42 w 334"/>
                        <a:gd name="T73" fmla="*/ 122 h 205"/>
                        <a:gd name="T74" fmla="*/ 41 w 334"/>
                        <a:gd name="T75" fmla="*/ 127 h 205"/>
                        <a:gd name="T76" fmla="*/ 39 w 334"/>
                        <a:gd name="T77" fmla="*/ 137 h 205"/>
                        <a:gd name="T78" fmla="*/ 9 w 334"/>
                        <a:gd name="T79" fmla="*/ 157 h 205"/>
                        <a:gd name="T80" fmla="*/ 2 w 334"/>
                        <a:gd name="T81" fmla="*/ 170 h 205"/>
                        <a:gd name="T82" fmla="*/ 3 w 334"/>
                        <a:gd name="T83" fmla="*/ 177 h 205"/>
                        <a:gd name="T84" fmla="*/ 5 w 334"/>
                        <a:gd name="T85" fmla="*/ 179 h 205"/>
                        <a:gd name="T86" fmla="*/ 4 w 334"/>
                        <a:gd name="T87" fmla="*/ 193 h 205"/>
                        <a:gd name="T88" fmla="*/ 12 w 334"/>
                        <a:gd name="T89" fmla="*/ 195 h 205"/>
                        <a:gd name="T90" fmla="*/ 27 w 334"/>
                        <a:gd name="T91" fmla="*/ 189 h 205"/>
                        <a:gd name="T92" fmla="*/ 36 w 334"/>
                        <a:gd name="T93" fmla="*/ 189 h 205"/>
                        <a:gd name="T94" fmla="*/ 40 w 334"/>
                        <a:gd name="T95" fmla="*/ 188 h 205"/>
                        <a:gd name="T96" fmla="*/ 43 w 334"/>
                        <a:gd name="T97" fmla="*/ 195 h 205"/>
                        <a:gd name="T98" fmla="*/ 54 w 334"/>
                        <a:gd name="T99" fmla="*/ 190 h 205"/>
                        <a:gd name="T100" fmla="*/ 60 w 334"/>
                        <a:gd name="T101" fmla="*/ 187 h 205"/>
                        <a:gd name="T102" fmla="*/ 58 w 334"/>
                        <a:gd name="T103" fmla="*/ 176 h 205"/>
                        <a:gd name="T104" fmla="*/ 63 w 334"/>
                        <a:gd name="T105" fmla="*/ 174 h 205"/>
                        <a:gd name="T106" fmla="*/ 69 w 334"/>
                        <a:gd name="T107" fmla="*/ 174 h 205"/>
                        <a:gd name="T108" fmla="*/ 77 w 334"/>
                        <a:gd name="T109" fmla="*/ 174 h 205"/>
                        <a:gd name="T110" fmla="*/ 86 w 334"/>
                        <a:gd name="T111" fmla="*/ 186 h 2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34" h="205">
                          <a:moveTo>
                            <a:pt x="89" y="186"/>
                          </a:moveTo>
                          <a:cubicBezTo>
                            <a:pt x="92" y="186"/>
                            <a:pt x="94" y="188"/>
                            <a:pt x="96" y="190"/>
                          </a:cubicBezTo>
                          <a:cubicBezTo>
                            <a:pt x="98" y="193"/>
                            <a:pt x="100" y="195"/>
                            <a:pt x="103" y="195"/>
                          </a:cubicBezTo>
                          <a:lnTo>
                            <a:pt x="125" y="195"/>
                          </a:lnTo>
                          <a:cubicBezTo>
                            <a:pt x="127" y="195"/>
                            <a:pt x="128" y="194"/>
                            <a:pt x="129" y="193"/>
                          </a:cubicBezTo>
                          <a:cubicBezTo>
                            <a:pt x="130" y="193"/>
                            <a:pt x="132" y="192"/>
                            <a:pt x="134" y="192"/>
                          </a:cubicBezTo>
                          <a:cubicBezTo>
                            <a:pt x="141" y="192"/>
                            <a:pt x="146" y="195"/>
                            <a:pt x="151" y="198"/>
                          </a:cubicBezTo>
                          <a:cubicBezTo>
                            <a:pt x="156" y="201"/>
                            <a:pt x="161" y="205"/>
                            <a:pt x="169" y="205"/>
                          </a:cubicBezTo>
                          <a:cubicBezTo>
                            <a:pt x="172" y="205"/>
                            <a:pt x="174" y="204"/>
                            <a:pt x="177" y="204"/>
                          </a:cubicBezTo>
                          <a:lnTo>
                            <a:pt x="180" y="195"/>
                          </a:lnTo>
                          <a:cubicBezTo>
                            <a:pt x="180" y="192"/>
                            <a:pt x="182" y="189"/>
                            <a:pt x="184" y="187"/>
                          </a:cubicBezTo>
                          <a:cubicBezTo>
                            <a:pt x="186" y="185"/>
                            <a:pt x="187" y="184"/>
                            <a:pt x="187" y="182"/>
                          </a:cubicBezTo>
                          <a:cubicBezTo>
                            <a:pt x="189" y="178"/>
                            <a:pt x="190" y="173"/>
                            <a:pt x="191" y="169"/>
                          </a:cubicBezTo>
                          <a:cubicBezTo>
                            <a:pt x="193" y="162"/>
                            <a:pt x="194" y="155"/>
                            <a:pt x="199" y="149"/>
                          </a:cubicBezTo>
                          <a:cubicBezTo>
                            <a:pt x="200" y="148"/>
                            <a:pt x="202" y="146"/>
                            <a:pt x="204" y="144"/>
                          </a:cubicBezTo>
                          <a:cubicBezTo>
                            <a:pt x="206" y="142"/>
                            <a:pt x="211" y="137"/>
                            <a:pt x="211" y="135"/>
                          </a:cubicBezTo>
                          <a:cubicBezTo>
                            <a:pt x="213" y="124"/>
                            <a:pt x="216" y="109"/>
                            <a:pt x="229" y="109"/>
                          </a:cubicBezTo>
                          <a:lnTo>
                            <a:pt x="233" y="109"/>
                          </a:lnTo>
                          <a:cubicBezTo>
                            <a:pt x="234" y="109"/>
                            <a:pt x="234" y="110"/>
                            <a:pt x="234" y="110"/>
                          </a:cubicBezTo>
                          <a:cubicBezTo>
                            <a:pt x="234" y="111"/>
                            <a:pt x="235" y="112"/>
                            <a:pt x="235" y="113"/>
                          </a:cubicBezTo>
                          <a:cubicBezTo>
                            <a:pt x="241" y="113"/>
                            <a:pt x="245" y="109"/>
                            <a:pt x="249" y="106"/>
                          </a:cubicBezTo>
                          <a:cubicBezTo>
                            <a:pt x="253" y="103"/>
                            <a:pt x="257" y="99"/>
                            <a:pt x="262" y="98"/>
                          </a:cubicBezTo>
                          <a:cubicBezTo>
                            <a:pt x="268" y="96"/>
                            <a:pt x="273" y="93"/>
                            <a:pt x="279" y="89"/>
                          </a:cubicBezTo>
                          <a:cubicBezTo>
                            <a:pt x="285" y="85"/>
                            <a:pt x="291" y="81"/>
                            <a:pt x="301" y="78"/>
                          </a:cubicBezTo>
                          <a:cubicBezTo>
                            <a:pt x="308" y="76"/>
                            <a:pt x="332" y="68"/>
                            <a:pt x="332" y="54"/>
                          </a:cubicBezTo>
                          <a:cubicBezTo>
                            <a:pt x="332" y="52"/>
                            <a:pt x="331" y="50"/>
                            <a:pt x="329" y="49"/>
                          </a:cubicBezTo>
                          <a:cubicBezTo>
                            <a:pt x="328" y="47"/>
                            <a:pt x="327" y="46"/>
                            <a:pt x="327" y="44"/>
                          </a:cubicBezTo>
                          <a:cubicBezTo>
                            <a:pt x="327" y="40"/>
                            <a:pt x="329" y="38"/>
                            <a:pt x="331" y="36"/>
                          </a:cubicBezTo>
                          <a:cubicBezTo>
                            <a:pt x="332" y="35"/>
                            <a:pt x="333" y="34"/>
                            <a:pt x="334" y="32"/>
                          </a:cubicBezTo>
                          <a:cubicBezTo>
                            <a:pt x="322" y="33"/>
                            <a:pt x="314" y="39"/>
                            <a:pt x="306" y="46"/>
                          </a:cubicBezTo>
                          <a:cubicBezTo>
                            <a:pt x="297" y="53"/>
                            <a:pt x="289" y="60"/>
                            <a:pt x="277" y="60"/>
                          </a:cubicBezTo>
                          <a:cubicBezTo>
                            <a:pt x="276" y="60"/>
                            <a:pt x="275" y="60"/>
                            <a:pt x="273" y="59"/>
                          </a:cubicBezTo>
                          <a:cubicBezTo>
                            <a:pt x="268" y="58"/>
                            <a:pt x="212" y="31"/>
                            <a:pt x="192" y="19"/>
                          </a:cubicBezTo>
                          <a:cubicBezTo>
                            <a:pt x="188" y="17"/>
                            <a:pt x="185" y="13"/>
                            <a:pt x="182" y="9"/>
                          </a:cubicBezTo>
                          <a:cubicBezTo>
                            <a:pt x="177" y="4"/>
                            <a:pt x="174" y="0"/>
                            <a:pt x="169" y="0"/>
                          </a:cubicBezTo>
                          <a:cubicBezTo>
                            <a:pt x="168" y="0"/>
                            <a:pt x="167" y="0"/>
                            <a:pt x="166" y="0"/>
                          </a:cubicBezTo>
                          <a:cubicBezTo>
                            <a:pt x="154" y="5"/>
                            <a:pt x="142" y="5"/>
                            <a:pt x="127" y="5"/>
                          </a:cubicBezTo>
                          <a:cubicBezTo>
                            <a:pt x="123" y="5"/>
                            <a:pt x="121" y="4"/>
                            <a:pt x="119" y="4"/>
                          </a:cubicBezTo>
                          <a:lnTo>
                            <a:pt x="118" y="4"/>
                          </a:lnTo>
                          <a:cubicBezTo>
                            <a:pt x="116" y="8"/>
                            <a:pt x="113" y="11"/>
                            <a:pt x="110" y="14"/>
                          </a:cubicBezTo>
                          <a:cubicBezTo>
                            <a:pt x="106" y="18"/>
                            <a:pt x="103" y="21"/>
                            <a:pt x="103" y="27"/>
                          </a:cubicBezTo>
                          <a:cubicBezTo>
                            <a:pt x="103" y="29"/>
                            <a:pt x="104" y="30"/>
                            <a:pt x="105" y="30"/>
                          </a:cubicBezTo>
                          <a:cubicBezTo>
                            <a:pt x="106" y="31"/>
                            <a:pt x="108" y="31"/>
                            <a:pt x="108" y="34"/>
                          </a:cubicBezTo>
                          <a:cubicBezTo>
                            <a:pt x="110" y="39"/>
                            <a:pt x="110" y="45"/>
                            <a:pt x="110" y="49"/>
                          </a:cubicBezTo>
                          <a:cubicBezTo>
                            <a:pt x="110" y="50"/>
                            <a:pt x="110" y="52"/>
                            <a:pt x="110" y="53"/>
                          </a:cubicBezTo>
                          <a:cubicBezTo>
                            <a:pt x="110" y="58"/>
                            <a:pt x="107" y="59"/>
                            <a:pt x="105" y="59"/>
                          </a:cubicBezTo>
                          <a:cubicBezTo>
                            <a:pt x="100" y="59"/>
                            <a:pt x="98" y="56"/>
                            <a:pt x="97" y="54"/>
                          </a:cubicBezTo>
                          <a:cubicBezTo>
                            <a:pt x="96" y="53"/>
                            <a:pt x="96" y="52"/>
                            <a:pt x="96" y="52"/>
                          </a:cubicBezTo>
                          <a:cubicBezTo>
                            <a:pt x="95" y="53"/>
                            <a:pt x="93" y="54"/>
                            <a:pt x="92" y="54"/>
                          </a:cubicBezTo>
                          <a:cubicBezTo>
                            <a:pt x="90" y="54"/>
                            <a:pt x="88" y="52"/>
                            <a:pt x="87" y="50"/>
                          </a:cubicBezTo>
                          <a:lnTo>
                            <a:pt x="80" y="50"/>
                          </a:lnTo>
                          <a:cubicBezTo>
                            <a:pt x="74" y="50"/>
                            <a:pt x="73" y="48"/>
                            <a:pt x="72" y="45"/>
                          </a:cubicBezTo>
                          <a:cubicBezTo>
                            <a:pt x="71" y="44"/>
                            <a:pt x="71" y="43"/>
                            <a:pt x="69" y="42"/>
                          </a:cubicBezTo>
                          <a:cubicBezTo>
                            <a:pt x="62" y="37"/>
                            <a:pt x="55" y="34"/>
                            <a:pt x="47" y="31"/>
                          </a:cubicBezTo>
                          <a:cubicBezTo>
                            <a:pt x="46" y="31"/>
                            <a:pt x="45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1"/>
                            <a:pt x="44" y="31"/>
                            <a:pt x="44" y="33"/>
                          </a:cubicBezTo>
                          <a:cubicBezTo>
                            <a:pt x="44" y="35"/>
                            <a:pt x="45" y="37"/>
                            <a:pt x="46" y="39"/>
                          </a:cubicBezTo>
                          <a:cubicBezTo>
                            <a:pt x="48" y="42"/>
                            <a:pt x="49" y="46"/>
                            <a:pt x="49" y="51"/>
                          </a:cubicBezTo>
                          <a:cubicBezTo>
                            <a:pt x="49" y="55"/>
                            <a:pt x="48" y="58"/>
                            <a:pt x="47" y="60"/>
                          </a:cubicBezTo>
                          <a:cubicBezTo>
                            <a:pt x="46" y="62"/>
                            <a:pt x="45" y="64"/>
                            <a:pt x="45" y="67"/>
                          </a:cubicBezTo>
                          <a:cubicBezTo>
                            <a:pt x="45" y="68"/>
                            <a:pt x="46" y="69"/>
                            <a:pt x="47" y="70"/>
                          </a:cubicBezTo>
                          <a:cubicBezTo>
                            <a:pt x="47" y="71"/>
                            <a:pt x="48" y="72"/>
                            <a:pt x="48" y="73"/>
                          </a:cubicBezTo>
                          <a:cubicBezTo>
                            <a:pt x="48" y="77"/>
                            <a:pt x="43" y="78"/>
                            <a:pt x="40" y="79"/>
                          </a:cubicBezTo>
                          <a:cubicBezTo>
                            <a:pt x="39" y="79"/>
                            <a:pt x="38" y="79"/>
                            <a:pt x="38" y="79"/>
                          </a:cubicBezTo>
                          <a:cubicBezTo>
                            <a:pt x="35" y="80"/>
                            <a:pt x="29" y="90"/>
                            <a:pt x="29" y="95"/>
                          </a:cubicBezTo>
                          <a:cubicBezTo>
                            <a:pt x="29" y="97"/>
                            <a:pt x="37" y="101"/>
                            <a:pt x="42" y="101"/>
                          </a:cubicBezTo>
                          <a:cubicBezTo>
                            <a:pt x="43" y="101"/>
                            <a:pt x="44" y="99"/>
                            <a:pt x="45" y="98"/>
                          </a:cubicBezTo>
                          <a:cubicBezTo>
                            <a:pt x="47" y="95"/>
                            <a:pt x="48" y="92"/>
                            <a:pt x="51" y="92"/>
                          </a:cubicBezTo>
                          <a:cubicBezTo>
                            <a:pt x="56" y="92"/>
                            <a:pt x="64" y="98"/>
                            <a:pt x="64" y="102"/>
                          </a:cubicBezTo>
                          <a:cubicBezTo>
                            <a:pt x="64" y="105"/>
                            <a:pt x="60" y="108"/>
                            <a:pt x="54" y="113"/>
                          </a:cubicBezTo>
                          <a:cubicBezTo>
                            <a:pt x="51" y="115"/>
                            <a:pt x="48" y="117"/>
                            <a:pt x="47" y="119"/>
                          </a:cubicBezTo>
                          <a:cubicBezTo>
                            <a:pt x="46" y="120"/>
                            <a:pt x="44" y="121"/>
                            <a:pt x="42" y="122"/>
                          </a:cubicBezTo>
                          <a:cubicBezTo>
                            <a:pt x="41" y="123"/>
                            <a:pt x="40" y="123"/>
                            <a:pt x="40" y="124"/>
                          </a:cubicBezTo>
                          <a:cubicBezTo>
                            <a:pt x="39" y="124"/>
                            <a:pt x="40" y="126"/>
                            <a:pt x="41" y="127"/>
                          </a:cubicBezTo>
                          <a:cubicBezTo>
                            <a:pt x="42" y="129"/>
                            <a:pt x="43" y="132"/>
                            <a:pt x="42" y="134"/>
                          </a:cubicBezTo>
                          <a:cubicBezTo>
                            <a:pt x="42" y="135"/>
                            <a:pt x="41" y="136"/>
                            <a:pt x="39" y="137"/>
                          </a:cubicBezTo>
                          <a:cubicBezTo>
                            <a:pt x="35" y="139"/>
                            <a:pt x="27" y="141"/>
                            <a:pt x="22" y="141"/>
                          </a:cubicBezTo>
                          <a:cubicBezTo>
                            <a:pt x="13" y="141"/>
                            <a:pt x="11" y="149"/>
                            <a:pt x="9" y="157"/>
                          </a:cubicBezTo>
                          <a:cubicBezTo>
                            <a:pt x="8" y="161"/>
                            <a:pt x="7" y="164"/>
                            <a:pt x="5" y="167"/>
                          </a:cubicBezTo>
                          <a:cubicBezTo>
                            <a:pt x="4" y="168"/>
                            <a:pt x="3" y="169"/>
                            <a:pt x="2" y="170"/>
                          </a:cubicBezTo>
                          <a:cubicBezTo>
                            <a:pt x="1" y="171"/>
                            <a:pt x="0" y="172"/>
                            <a:pt x="0" y="174"/>
                          </a:cubicBezTo>
                          <a:cubicBezTo>
                            <a:pt x="0" y="176"/>
                            <a:pt x="1" y="176"/>
                            <a:pt x="3" y="177"/>
                          </a:cubicBezTo>
                          <a:cubicBezTo>
                            <a:pt x="4" y="177"/>
                            <a:pt x="4" y="177"/>
                            <a:pt x="5" y="178"/>
                          </a:cubicBezTo>
                          <a:cubicBezTo>
                            <a:pt x="5" y="178"/>
                            <a:pt x="5" y="179"/>
                            <a:pt x="5" y="179"/>
                          </a:cubicBezTo>
                          <a:lnTo>
                            <a:pt x="2" y="188"/>
                          </a:lnTo>
                          <a:cubicBezTo>
                            <a:pt x="3" y="189"/>
                            <a:pt x="4" y="191"/>
                            <a:pt x="4" y="193"/>
                          </a:cubicBezTo>
                          <a:cubicBezTo>
                            <a:pt x="5" y="196"/>
                            <a:pt x="6" y="198"/>
                            <a:pt x="8" y="198"/>
                          </a:cubicBezTo>
                          <a:cubicBezTo>
                            <a:pt x="10" y="198"/>
                            <a:pt x="11" y="196"/>
                            <a:pt x="12" y="195"/>
                          </a:cubicBezTo>
                          <a:cubicBezTo>
                            <a:pt x="14" y="192"/>
                            <a:pt x="17" y="189"/>
                            <a:pt x="22" y="189"/>
                          </a:cubicBezTo>
                          <a:cubicBezTo>
                            <a:pt x="24" y="189"/>
                            <a:pt x="25" y="189"/>
                            <a:pt x="27" y="189"/>
                          </a:cubicBezTo>
                          <a:cubicBezTo>
                            <a:pt x="28" y="190"/>
                            <a:pt x="30" y="190"/>
                            <a:pt x="32" y="190"/>
                          </a:cubicBezTo>
                          <a:cubicBezTo>
                            <a:pt x="34" y="190"/>
                            <a:pt x="35" y="190"/>
                            <a:pt x="36" y="189"/>
                          </a:cubicBezTo>
                          <a:cubicBezTo>
                            <a:pt x="37" y="189"/>
                            <a:pt x="38" y="188"/>
                            <a:pt x="39" y="188"/>
                          </a:cubicBezTo>
                          <a:cubicBezTo>
                            <a:pt x="40" y="188"/>
                            <a:pt x="40" y="188"/>
                            <a:pt x="40" y="188"/>
                          </a:cubicBezTo>
                          <a:cubicBezTo>
                            <a:pt x="41" y="188"/>
                            <a:pt x="41" y="189"/>
                            <a:pt x="41" y="189"/>
                          </a:cubicBezTo>
                          <a:cubicBezTo>
                            <a:pt x="41" y="190"/>
                            <a:pt x="41" y="195"/>
                            <a:pt x="43" y="195"/>
                          </a:cubicBezTo>
                          <a:cubicBezTo>
                            <a:pt x="45" y="195"/>
                            <a:pt x="46" y="194"/>
                            <a:pt x="47" y="193"/>
                          </a:cubicBezTo>
                          <a:cubicBezTo>
                            <a:pt x="49" y="192"/>
                            <a:pt x="51" y="190"/>
                            <a:pt x="54" y="190"/>
                          </a:cubicBezTo>
                          <a:lnTo>
                            <a:pt x="56" y="190"/>
                          </a:lnTo>
                          <a:cubicBezTo>
                            <a:pt x="56" y="190"/>
                            <a:pt x="60" y="190"/>
                            <a:pt x="60" y="187"/>
                          </a:cubicBezTo>
                          <a:cubicBezTo>
                            <a:pt x="60" y="185"/>
                            <a:pt x="59" y="183"/>
                            <a:pt x="59" y="181"/>
                          </a:cubicBezTo>
                          <a:cubicBezTo>
                            <a:pt x="58" y="180"/>
                            <a:pt x="58" y="178"/>
                            <a:pt x="58" y="176"/>
                          </a:cubicBezTo>
                          <a:cubicBezTo>
                            <a:pt x="58" y="175"/>
                            <a:pt x="58" y="174"/>
                            <a:pt x="60" y="174"/>
                          </a:cubicBezTo>
                          <a:cubicBezTo>
                            <a:pt x="61" y="174"/>
                            <a:pt x="62" y="174"/>
                            <a:pt x="63" y="174"/>
                          </a:cubicBezTo>
                          <a:cubicBezTo>
                            <a:pt x="64" y="174"/>
                            <a:pt x="64" y="174"/>
                            <a:pt x="65" y="174"/>
                          </a:cubicBezTo>
                          <a:lnTo>
                            <a:pt x="69" y="174"/>
                          </a:lnTo>
                          <a:cubicBezTo>
                            <a:pt x="70" y="174"/>
                            <a:pt x="71" y="174"/>
                            <a:pt x="73" y="174"/>
                          </a:cubicBezTo>
                          <a:cubicBezTo>
                            <a:pt x="74" y="174"/>
                            <a:pt x="76" y="174"/>
                            <a:pt x="77" y="174"/>
                          </a:cubicBezTo>
                          <a:cubicBezTo>
                            <a:pt x="79" y="174"/>
                            <a:pt x="86" y="174"/>
                            <a:pt x="86" y="182"/>
                          </a:cubicBezTo>
                          <a:cubicBezTo>
                            <a:pt x="86" y="185"/>
                            <a:pt x="86" y="186"/>
                            <a:pt x="86" y="186"/>
                          </a:cubicBezTo>
                          <a:lnTo>
                            <a:pt x="89" y="186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6" name="Freeform 1157">
                      <a:extLst>
                        <a:ext uri="{FF2B5EF4-FFF2-40B4-BE49-F238E27FC236}">
                          <a16:creationId xmlns:a16="http://schemas.microsoft.com/office/drawing/2014/main" id="{280ED39D-50B6-3F3A-C476-B9F0BDFEB1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86491" y="4670084"/>
                      <a:ext cx="50746" cy="35710"/>
                    </a:xfrm>
                    <a:custGeom>
                      <a:avLst/>
                      <a:gdLst>
                        <a:gd name="T0" fmla="*/ 48 w 117"/>
                        <a:gd name="T1" fmla="*/ 81 h 82"/>
                        <a:gd name="T2" fmla="*/ 52 w 117"/>
                        <a:gd name="T3" fmla="*/ 79 h 82"/>
                        <a:gd name="T4" fmla="*/ 58 w 117"/>
                        <a:gd name="T5" fmla="*/ 76 h 82"/>
                        <a:gd name="T6" fmla="*/ 66 w 117"/>
                        <a:gd name="T7" fmla="*/ 81 h 82"/>
                        <a:gd name="T8" fmla="*/ 66 w 117"/>
                        <a:gd name="T9" fmla="*/ 82 h 82"/>
                        <a:gd name="T10" fmla="*/ 71 w 117"/>
                        <a:gd name="T11" fmla="*/ 80 h 82"/>
                        <a:gd name="T12" fmla="*/ 101 w 117"/>
                        <a:gd name="T13" fmla="*/ 80 h 82"/>
                        <a:gd name="T14" fmla="*/ 106 w 117"/>
                        <a:gd name="T15" fmla="*/ 76 h 82"/>
                        <a:gd name="T16" fmla="*/ 106 w 117"/>
                        <a:gd name="T17" fmla="*/ 75 h 82"/>
                        <a:gd name="T18" fmla="*/ 107 w 117"/>
                        <a:gd name="T19" fmla="*/ 75 h 82"/>
                        <a:gd name="T20" fmla="*/ 116 w 117"/>
                        <a:gd name="T21" fmla="*/ 74 h 82"/>
                        <a:gd name="T22" fmla="*/ 117 w 117"/>
                        <a:gd name="T23" fmla="*/ 74 h 82"/>
                        <a:gd name="T24" fmla="*/ 117 w 117"/>
                        <a:gd name="T25" fmla="*/ 74 h 82"/>
                        <a:gd name="T26" fmla="*/ 114 w 117"/>
                        <a:gd name="T27" fmla="*/ 65 h 82"/>
                        <a:gd name="T28" fmla="*/ 113 w 117"/>
                        <a:gd name="T29" fmla="*/ 60 h 82"/>
                        <a:gd name="T30" fmla="*/ 110 w 117"/>
                        <a:gd name="T31" fmla="*/ 59 h 82"/>
                        <a:gd name="T32" fmla="*/ 104 w 117"/>
                        <a:gd name="T33" fmla="*/ 55 h 82"/>
                        <a:gd name="T34" fmla="*/ 102 w 117"/>
                        <a:gd name="T35" fmla="*/ 50 h 82"/>
                        <a:gd name="T36" fmla="*/ 95 w 117"/>
                        <a:gd name="T37" fmla="*/ 41 h 82"/>
                        <a:gd name="T38" fmla="*/ 89 w 117"/>
                        <a:gd name="T39" fmla="*/ 40 h 82"/>
                        <a:gd name="T40" fmla="*/ 87 w 117"/>
                        <a:gd name="T41" fmla="*/ 40 h 82"/>
                        <a:gd name="T42" fmla="*/ 79 w 117"/>
                        <a:gd name="T43" fmla="*/ 38 h 82"/>
                        <a:gd name="T44" fmla="*/ 77 w 117"/>
                        <a:gd name="T45" fmla="*/ 32 h 82"/>
                        <a:gd name="T46" fmla="*/ 77 w 117"/>
                        <a:gd name="T47" fmla="*/ 29 h 82"/>
                        <a:gd name="T48" fmla="*/ 73 w 117"/>
                        <a:gd name="T49" fmla="*/ 24 h 82"/>
                        <a:gd name="T50" fmla="*/ 70 w 117"/>
                        <a:gd name="T51" fmla="*/ 17 h 82"/>
                        <a:gd name="T52" fmla="*/ 70 w 117"/>
                        <a:gd name="T53" fmla="*/ 8 h 82"/>
                        <a:gd name="T54" fmla="*/ 70 w 117"/>
                        <a:gd name="T55" fmla="*/ 8 h 82"/>
                        <a:gd name="T56" fmla="*/ 65 w 117"/>
                        <a:gd name="T57" fmla="*/ 7 h 82"/>
                        <a:gd name="T58" fmla="*/ 61 w 117"/>
                        <a:gd name="T59" fmla="*/ 9 h 82"/>
                        <a:gd name="T60" fmla="*/ 56 w 117"/>
                        <a:gd name="T61" fmla="*/ 12 h 82"/>
                        <a:gd name="T62" fmla="*/ 44 w 117"/>
                        <a:gd name="T63" fmla="*/ 7 h 82"/>
                        <a:gd name="T64" fmla="*/ 29 w 117"/>
                        <a:gd name="T65" fmla="*/ 0 h 82"/>
                        <a:gd name="T66" fmla="*/ 25 w 117"/>
                        <a:gd name="T67" fmla="*/ 2 h 82"/>
                        <a:gd name="T68" fmla="*/ 18 w 117"/>
                        <a:gd name="T69" fmla="*/ 5 h 82"/>
                        <a:gd name="T70" fmla="*/ 18 w 117"/>
                        <a:gd name="T71" fmla="*/ 5 h 82"/>
                        <a:gd name="T72" fmla="*/ 19 w 117"/>
                        <a:gd name="T73" fmla="*/ 20 h 82"/>
                        <a:gd name="T74" fmla="*/ 9 w 117"/>
                        <a:gd name="T75" fmla="*/ 38 h 82"/>
                        <a:gd name="T76" fmla="*/ 0 w 117"/>
                        <a:gd name="T77" fmla="*/ 50 h 82"/>
                        <a:gd name="T78" fmla="*/ 6 w 117"/>
                        <a:gd name="T79" fmla="*/ 50 h 82"/>
                        <a:gd name="T80" fmla="*/ 7 w 117"/>
                        <a:gd name="T81" fmla="*/ 49 h 82"/>
                        <a:gd name="T82" fmla="*/ 7 w 117"/>
                        <a:gd name="T83" fmla="*/ 51 h 82"/>
                        <a:gd name="T84" fmla="*/ 9 w 117"/>
                        <a:gd name="T85" fmla="*/ 55 h 82"/>
                        <a:gd name="T86" fmla="*/ 13 w 117"/>
                        <a:gd name="T87" fmla="*/ 56 h 82"/>
                        <a:gd name="T88" fmla="*/ 17 w 117"/>
                        <a:gd name="T89" fmla="*/ 55 h 82"/>
                        <a:gd name="T90" fmla="*/ 17 w 117"/>
                        <a:gd name="T91" fmla="*/ 61 h 82"/>
                        <a:gd name="T92" fmla="*/ 16 w 117"/>
                        <a:gd name="T93" fmla="*/ 68 h 82"/>
                        <a:gd name="T94" fmla="*/ 14 w 117"/>
                        <a:gd name="T95" fmla="*/ 70 h 82"/>
                        <a:gd name="T96" fmla="*/ 15 w 117"/>
                        <a:gd name="T97" fmla="*/ 74 h 82"/>
                        <a:gd name="T98" fmla="*/ 25 w 117"/>
                        <a:gd name="T99" fmla="*/ 77 h 82"/>
                        <a:gd name="T100" fmla="*/ 35 w 117"/>
                        <a:gd name="T101" fmla="*/ 80 h 82"/>
                        <a:gd name="T102" fmla="*/ 40 w 117"/>
                        <a:gd name="T103" fmla="*/ 79 h 82"/>
                        <a:gd name="T104" fmla="*/ 40 w 117"/>
                        <a:gd name="T105" fmla="*/ 79 h 82"/>
                        <a:gd name="T106" fmla="*/ 47 w 117"/>
                        <a:gd name="T107" fmla="*/ 79 h 82"/>
                        <a:gd name="T108" fmla="*/ 47 w 117"/>
                        <a:gd name="T109" fmla="*/ 80 h 82"/>
                        <a:gd name="T110" fmla="*/ 48 w 117"/>
                        <a:gd name="T111" fmla="*/ 81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17" h="82">
                          <a:moveTo>
                            <a:pt x="48" y="81"/>
                          </a:moveTo>
                          <a:cubicBezTo>
                            <a:pt x="49" y="81"/>
                            <a:pt x="51" y="80"/>
                            <a:pt x="52" y="79"/>
                          </a:cubicBezTo>
                          <a:cubicBezTo>
                            <a:pt x="54" y="77"/>
                            <a:pt x="56" y="76"/>
                            <a:pt x="58" y="76"/>
                          </a:cubicBezTo>
                          <a:cubicBezTo>
                            <a:pt x="62" y="76"/>
                            <a:pt x="64" y="79"/>
                            <a:pt x="66" y="81"/>
                          </a:cubicBezTo>
                          <a:cubicBezTo>
                            <a:pt x="66" y="81"/>
                            <a:pt x="66" y="81"/>
                            <a:pt x="66" y="82"/>
                          </a:cubicBezTo>
                          <a:cubicBezTo>
                            <a:pt x="67" y="81"/>
                            <a:pt x="69" y="80"/>
                            <a:pt x="71" y="80"/>
                          </a:cubicBezTo>
                          <a:lnTo>
                            <a:pt x="101" y="80"/>
                          </a:lnTo>
                          <a:cubicBezTo>
                            <a:pt x="104" y="80"/>
                            <a:pt x="105" y="79"/>
                            <a:pt x="106" y="76"/>
                          </a:cubicBezTo>
                          <a:lnTo>
                            <a:pt x="106" y="75"/>
                          </a:lnTo>
                          <a:lnTo>
                            <a:pt x="107" y="75"/>
                          </a:lnTo>
                          <a:cubicBezTo>
                            <a:pt x="111" y="76"/>
                            <a:pt x="113" y="76"/>
                            <a:pt x="116" y="74"/>
                          </a:cubicBezTo>
                          <a:cubicBezTo>
                            <a:pt x="116" y="74"/>
                            <a:pt x="116" y="74"/>
                            <a:pt x="117" y="74"/>
                          </a:cubicBezTo>
                          <a:lnTo>
                            <a:pt x="117" y="74"/>
                          </a:lnTo>
                          <a:cubicBezTo>
                            <a:pt x="114" y="72"/>
                            <a:pt x="114" y="68"/>
                            <a:pt x="114" y="65"/>
                          </a:cubicBezTo>
                          <a:cubicBezTo>
                            <a:pt x="114" y="63"/>
                            <a:pt x="113" y="61"/>
                            <a:pt x="113" y="60"/>
                          </a:cubicBezTo>
                          <a:cubicBezTo>
                            <a:pt x="112" y="60"/>
                            <a:pt x="111" y="59"/>
                            <a:pt x="110" y="59"/>
                          </a:cubicBezTo>
                          <a:cubicBezTo>
                            <a:pt x="108" y="58"/>
                            <a:pt x="106" y="57"/>
                            <a:pt x="104" y="55"/>
                          </a:cubicBezTo>
                          <a:cubicBezTo>
                            <a:pt x="103" y="53"/>
                            <a:pt x="102" y="52"/>
                            <a:pt x="102" y="50"/>
                          </a:cubicBezTo>
                          <a:cubicBezTo>
                            <a:pt x="100" y="46"/>
                            <a:pt x="98" y="43"/>
                            <a:pt x="95" y="41"/>
                          </a:cubicBezTo>
                          <a:cubicBezTo>
                            <a:pt x="92" y="40"/>
                            <a:pt x="90" y="40"/>
                            <a:pt x="89" y="40"/>
                          </a:cubicBezTo>
                          <a:lnTo>
                            <a:pt x="87" y="40"/>
                          </a:lnTo>
                          <a:cubicBezTo>
                            <a:pt x="84" y="40"/>
                            <a:pt x="82" y="40"/>
                            <a:pt x="79" y="38"/>
                          </a:cubicBezTo>
                          <a:cubicBezTo>
                            <a:pt x="76" y="37"/>
                            <a:pt x="77" y="34"/>
                            <a:pt x="77" y="32"/>
                          </a:cubicBezTo>
                          <a:cubicBezTo>
                            <a:pt x="77" y="31"/>
                            <a:pt x="77" y="30"/>
                            <a:pt x="77" y="29"/>
                          </a:cubicBezTo>
                          <a:cubicBezTo>
                            <a:pt x="75" y="26"/>
                            <a:pt x="74" y="25"/>
                            <a:pt x="73" y="24"/>
                          </a:cubicBezTo>
                          <a:cubicBezTo>
                            <a:pt x="72" y="23"/>
                            <a:pt x="70" y="21"/>
                            <a:pt x="70" y="17"/>
                          </a:cubicBezTo>
                          <a:lnTo>
                            <a:pt x="70" y="8"/>
                          </a:lnTo>
                          <a:cubicBezTo>
                            <a:pt x="70" y="8"/>
                            <a:pt x="70" y="8"/>
                            <a:pt x="70" y="8"/>
                          </a:cubicBezTo>
                          <a:cubicBezTo>
                            <a:pt x="68" y="7"/>
                            <a:pt x="67" y="7"/>
                            <a:pt x="65" y="7"/>
                          </a:cubicBezTo>
                          <a:cubicBezTo>
                            <a:pt x="64" y="7"/>
                            <a:pt x="63" y="8"/>
                            <a:pt x="61" y="9"/>
                          </a:cubicBezTo>
                          <a:cubicBezTo>
                            <a:pt x="60" y="10"/>
                            <a:pt x="58" y="12"/>
                            <a:pt x="56" y="12"/>
                          </a:cubicBezTo>
                          <a:cubicBezTo>
                            <a:pt x="53" y="12"/>
                            <a:pt x="49" y="10"/>
                            <a:pt x="44" y="7"/>
                          </a:cubicBezTo>
                          <a:cubicBezTo>
                            <a:pt x="39" y="3"/>
                            <a:pt x="33" y="0"/>
                            <a:pt x="29" y="0"/>
                          </a:cubicBezTo>
                          <a:cubicBezTo>
                            <a:pt x="27" y="0"/>
                            <a:pt x="26" y="0"/>
                            <a:pt x="25" y="2"/>
                          </a:cubicBezTo>
                          <a:cubicBezTo>
                            <a:pt x="24" y="3"/>
                            <a:pt x="22" y="5"/>
                            <a:pt x="18" y="5"/>
                          </a:cubicBezTo>
                          <a:lnTo>
                            <a:pt x="18" y="5"/>
                          </a:lnTo>
                          <a:cubicBezTo>
                            <a:pt x="18" y="10"/>
                            <a:pt x="19" y="15"/>
                            <a:pt x="19" y="20"/>
                          </a:cubicBezTo>
                          <a:cubicBezTo>
                            <a:pt x="19" y="28"/>
                            <a:pt x="14" y="33"/>
                            <a:pt x="9" y="38"/>
                          </a:cubicBezTo>
                          <a:cubicBezTo>
                            <a:pt x="5" y="42"/>
                            <a:pt x="2" y="45"/>
                            <a:pt x="0" y="50"/>
                          </a:cubicBezTo>
                          <a:cubicBezTo>
                            <a:pt x="3" y="51"/>
                            <a:pt x="4" y="51"/>
                            <a:pt x="6" y="50"/>
                          </a:cubicBezTo>
                          <a:lnTo>
                            <a:pt x="7" y="49"/>
                          </a:lnTo>
                          <a:lnTo>
                            <a:pt x="7" y="51"/>
                          </a:lnTo>
                          <a:cubicBezTo>
                            <a:pt x="7" y="54"/>
                            <a:pt x="8" y="54"/>
                            <a:pt x="9" y="55"/>
                          </a:cubicBezTo>
                          <a:cubicBezTo>
                            <a:pt x="10" y="55"/>
                            <a:pt x="11" y="56"/>
                            <a:pt x="13" y="56"/>
                          </a:cubicBezTo>
                          <a:lnTo>
                            <a:pt x="17" y="55"/>
                          </a:lnTo>
                          <a:lnTo>
                            <a:pt x="17" y="61"/>
                          </a:lnTo>
                          <a:cubicBezTo>
                            <a:pt x="17" y="64"/>
                            <a:pt x="17" y="65"/>
                            <a:pt x="16" y="68"/>
                          </a:cubicBezTo>
                          <a:cubicBezTo>
                            <a:pt x="15" y="68"/>
                            <a:pt x="15" y="69"/>
                            <a:pt x="14" y="70"/>
                          </a:cubicBezTo>
                          <a:lnTo>
                            <a:pt x="15" y="74"/>
                          </a:lnTo>
                          <a:cubicBezTo>
                            <a:pt x="19" y="75"/>
                            <a:pt x="22" y="76"/>
                            <a:pt x="25" y="77"/>
                          </a:cubicBezTo>
                          <a:cubicBezTo>
                            <a:pt x="29" y="79"/>
                            <a:pt x="32" y="80"/>
                            <a:pt x="35" y="80"/>
                          </a:cubicBezTo>
                          <a:cubicBezTo>
                            <a:pt x="37" y="80"/>
                            <a:pt x="38" y="80"/>
                            <a:pt x="40" y="79"/>
                          </a:cubicBezTo>
                          <a:lnTo>
                            <a:pt x="40" y="79"/>
                          </a:lnTo>
                          <a:lnTo>
                            <a:pt x="47" y="79"/>
                          </a:lnTo>
                          <a:lnTo>
                            <a:pt x="47" y="80"/>
                          </a:lnTo>
                          <a:cubicBezTo>
                            <a:pt x="47" y="80"/>
                            <a:pt x="48" y="81"/>
                            <a:pt x="48" y="8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7" name="Freeform 1158">
                      <a:extLst>
                        <a:ext uri="{FF2B5EF4-FFF2-40B4-BE49-F238E27FC236}">
                          <a16:creationId xmlns:a16="http://schemas.microsoft.com/office/drawing/2014/main" id="{44157B66-346C-39CF-8624-C5404E255A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2661" y="4664445"/>
                      <a:ext cx="41348" cy="54505"/>
                    </a:xfrm>
                    <a:custGeom>
                      <a:avLst/>
                      <a:gdLst>
                        <a:gd name="T0" fmla="*/ 98 w 100"/>
                        <a:gd name="T1" fmla="*/ 78 h 130"/>
                        <a:gd name="T2" fmla="*/ 96 w 100"/>
                        <a:gd name="T3" fmla="*/ 75 h 130"/>
                        <a:gd name="T4" fmla="*/ 88 w 100"/>
                        <a:gd name="T5" fmla="*/ 70 h 130"/>
                        <a:gd name="T6" fmla="*/ 81 w 100"/>
                        <a:gd name="T7" fmla="*/ 69 h 130"/>
                        <a:gd name="T8" fmla="*/ 90 w 100"/>
                        <a:gd name="T9" fmla="*/ 53 h 130"/>
                        <a:gd name="T10" fmla="*/ 98 w 100"/>
                        <a:gd name="T11" fmla="*/ 21 h 130"/>
                        <a:gd name="T12" fmla="*/ 91 w 100"/>
                        <a:gd name="T13" fmla="*/ 15 h 130"/>
                        <a:gd name="T14" fmla="*/ 83 w 100"/>
                        <a:gd name="T15" fmla="*/ 14 h 130"/>
                        <a:gd name="T16" fmla="*/ 73 w 100"/>
                        <a:gd name="T17" fmla="*/ 10 h 130"/>
                        <a:gd name="T18" fmla="*/ 56 w 100"/>
                        <a:gd name="T19" fmla="*/ 0 h 130"/>
                        <a:gd name="T20" fmla="*/ 54 w 100"/>
                        <a:gd name="T21" fmla="*/ 8 h 130"/>
                        <a:gd name="T22" fmla="*/ 54 w 100"/>
                        <a:gd name="T23" fmla="*/ 23 h 130"/>
                        <a:gd name="T24" fmla="*/ 54 w 100"/>
                        <a:gd name="T25" fmla="*/ 25 h 130"/>
                        <a:gd name="T26" fmla="*/ 38 w 100"/>
                        <a:gd name="T27" fmla="*/ 28 h 130"/>
                        <a:gd name="T28" fmla="*/ 31 w 100"/>
                        <a:gd name="T29" fmla="*/ 34 h 130"/>
                        <a:gd name="T30" fmla="*/ 24 w 100"/>
                        <a:gd name="T31" fmla="*/ 28 h 130"/>
                        <a:gd name="T32" fmla="*/ 18 w 100"/>
                        <a:gd name="T33" fmla="*/ 27 h 130"/>
                        <a:gd name="T34" fmla="*/ 17 w 100"/>
                        <a:gd name="T35" fmla="*/ 26 h 130"/>
                        <a:gd name="T36" fmla="*/ 22 w 100"/>
                        <a:gd name="T37" fmla="*/ 18 h 130"/>
                        <a:gd name="T38" fmla="*/ 6 w 100"/>
                        <a:gd name="T39" fmla="*/ 25 h 130"/>
                        <a:gd name="T40" fmla="*/ 23 w 100"/>
                        <a:gd name="T41" fmla="*/ 44 h 130"/>
                        <a:gd name="T42" fmla="*/ 43 w 100"/>
                        <a:gd name="T43" fmla="*/ 43 h 130"/>
                        <a:gd name="T44" fmla="*/ 49 w 100"/>
                        <a:gd name="T45" fmla="*/ 42 h 130"/>
                        <a:gd name="T46" fmla="*/ 36 w 100"/>
                        <a:gd name="T47" fmla="*/ 67 h 130"/>
                        <a:gd name="T48" fmla="*/ 29 w 100"/>
                        <a:gd name="T49" fmla="*/ 65 h 130"/>
                        <a:gd name="T50" fmla="*/ 13 w 100"/>
                        <a:gd name="T51" fmla="*/ 82 h 130"/>
                        <a:gd name="T52" fmla="*/ 5 w 100"/>
                        <a:gd name="T53" fmla="*/ 97 h 130"/>
                        <a:gd name="T54" fmla="*/ 3 w 100"/>
                        <a:gd name="T55" fmla="*/ 110 h 130"/>
                        <a:gd name="T56" fmla="*/ 22 w 100"/>
                        <a:gd name="T57" fmla="*/ 120 h 130"/>
                        <a:gd name="T58" fmla="*/ 16 w 100"/>
                        <a:gd name="T59" fmla="*/ 126 h 130"/>
                        <a:gd name="T60" fmla="*/ 18 w 100"/>
                        <a:gd name="T61" fmla="*/ 128 h 130"/>
                        <a:gd name="T62" fmla="*/ 32 w 100"/>
                        <a:gd name="T63" fmla="*/ 124 h 130"/>
                        <a:gd name="T64" fmla="*/ 51 w 100"/>
                        <a:gd name="T65" fmla="*/ 114 h 130"/>
                        <a:gd name="T66" fmla="*/ 62 w 100"/>
                        <a:gd name="T67" fmla="*/ 115 h 130"/>
                        <a:gd name="T68" fmla="*/ 50 w 100"/>
                        <a:gd name="T69" fmla="*/ 104 h 130"/>
                        <a:gd name="T70" fmla="*/ 50 w 100"/>
                        <a:gd name="T71" fmla="*/ 98 h 130"/>
                        <a:gd name="T72" fmla="*/ 57 w 100"/>
                        <a:gd name="T73" fmla="*/ 98 h 130"/>
                        <a:gd name="T74" fmla="*/ 50 w 100"/>
                        <a:gd name="T75" fmla="*/ 92 h 130"/>
                        <a:gd name="T76" fmla="*/ 78 w 100"/>
                        <a:gd name="T77" fmla="*/ 91 h 130"/>
                        <a:gd name="T78" fmla="*/ 95 w 100"/>
                        <a:gd name="T79" fmla="*/ 87 h 130"/>
                        <a:gd name="T80" fmla="*/ 96 w 100"/>
                        <a:gd name="T81" fmla="*/ 84 h 1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00" h="130">
                          <a:moveTo>
                            <a:pt x="96" y="84"/>
                          </a:moveTo>
                          <a:cubicBezTo>
                            <a:pt x="97" y="82"/>
                            <a:pt x="98" y="80"/>
                            <a:pt x="98" y="78"/>
                          </a:cubicBezTo>
                          <a:lnTo>
                            <a:pt x="98" y="75"/>
                          </a:lnTo>
                          <a:lnTo>
                            <a:pt x="96" y="75"/>
                          </a:lnTo>
                          <a:cubicBezTo>
                            <a:pt x="94" y="75"/>
                            <a:pt x="92" y="75"/>
                            <a:pt x="90" y="74"/>
                          </a:cubicBezTo>
                          <a:cubicBezTo>
                            <a:pt x="89" y="73"/>
                            <a:pt x="88" y="72"/>
                            <a:pt x="88" y="70"/>
                          </a:cubicBezTo>
                          <a:cubicBezTo>
                            <a:pt x="86" y="70"/>
                            <a:pt x="85" y="70"/>
                            <a:pt x="82" y="69"/>
                          </a:cubicBezTo>
                          <a:lnTo>
                            <a:pt x="81" y="69"/>
                          </a:lnTo>
                          <a:lnTo>
                            <a:pt x="81" y="68"/>
                          </a:lnTo>
                          <a:cubicBezTo>
                            <a:pt x="82" y="62"/>
                            <a:pt x="86" y="57"/>
                            <a:pt x="90" y="53"/>
                          </a:cubicBezTo>
                          <a:cubicBezTo>
                            <a:pt x="95" y="48"/>
                            <a:pt x="100" y="44"/>
                            <a:pt x="100" y="37"/>
                          </a:cubicBezTo>
                          <a:cubicBezTo>
                            <a:pt x="100" y="32"/>
                            <a:pt x="99" y="26"/>
                            <a:pt x="98" y="21"/>
                          </a:cubicBezTo>
                          <a:cubicBezTo>
                            <a:pt x="96" y="20"/>
                            <a:pt x="95" y="19"/>
                            <a:pt x="94" y="18"/>
                          </a:cubicBezTo>
                          <a:cubicBezTo>
                            <a:pt x="93" y="16"/>
                            <a:pt x="92" y="15"/>
                            <a:pt x="91" y="15"/>
                          </a:cubicBezTo>
                          <a:cubicBezTo>
                            <a:pt x="89" y="14"/>
                            <a:pt x="87" y="14"/>
                            <a:pt x="85" y="14"/>
                          </a:cubicBezTo>
                          <a:lnTo>
                            <a:pt x="83" y="14"/>
                          </a:lnTo>
                          <a:cubicBezTo>
                            <a:pt x="80" y="14"/>
                            <a:pt x="77" y="14"/>
                            <a:pt x="74" y="12"/>
                          </a:cubicBezTo>
                          <a:lnTo>
                            <a:pt x="73" y="10"/>
                          </a:lnTo>
                          <a:cubicBezTo>
                            <a:pt x="69" y="7"/>
                            <a:pt x="63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6" y="0"/>
                            <a:pt x="56" y="0"/>
                            <a:pt x="56" y="0"/>
                          </a:cubicBezTo>
                          <a:cubicBezTo>
                            <a:pt x="55" y="4"/>
                            <a:pt x="54" y="6"/>
                            <a:pt x="54" y="8"/>
                          </a:cubicBezTo>
                          <a:cubicBezTo>
                            <a:pt x="53" y="10"/>
                            <a:pt x="52" y="12"/>
                            <a:pt x="52" y="15"/>
                          </a:cubicBezTo>
                          <a:cubicBezTo>
                            <a:pt x="52" y="20"/>
                            <a:pt x="52" y="21"/>
                            <a:pt x="54" y="23"/>
                          </a:cubicBezTo>
                          <a:lnTo>
                            <a:pt x="54" y="24"/>
                          </a:lnTo>
                          <a:lnTo>
                            <a:pt x="54" y="25"/>
                          </a:lnTo>
                          <a:cubicBezTo>
                            <a:pt x="52" y="27"/>
                            <a:pt x="49" y="28"/>
                            <a:pt x="43" y="28"/>
                          </a:cubicBezTo>
                          <a:cubicBezTo>
                            <a:pt x="42" y="28"/>
                            <a:pt x="40" y="28"/>
                            <a:pt x="38" y="28"/>
                          </a:cubicBezTo>
                          <a:cubicBezTo>
                            <a:pt x="38" y="28"/>
                            <a:pt x="37" y="28"/>
                            <a:pt x="36" y="28"/>
                          </a:cubicBezTo>
                          <a:cubicBezTo>
                            <a:pt x="36" y="31"/>
                            <a:pt x="35" y="34"/>
                            <a:pt x="31" y="34"/>
                          </a:cubicBezTo>
                          <a:cubicBezTo>
                            <a:pt x="27" y="34"/>
                            <a:pt x="25" y="30"/>
                            <a:pt x="25" y="28"/>
                          </a:cubicBezTo>
                          <a:cubicBezTo>
                            <a:pt x="25" y="28"/>
                            <a:pt x="25" y="28"/>
                            <a:pt x="24" y="28"/>
                          </a:cubicBezTo>
                          <a:cubicBezTo>
                            <a:pt x="24" y="28"/>
                            <a:pt x="23" y="28"/>
                            <a:pt x="23" y="28"/>
                          </a:cubicBezTo>
                          <a:cubicBezTo>
                            <a:pt x="21" y="28"/>
                            <a:pt x="20" y="28"/>
                            <a:pt x="18" y="27"/>
                          </a:cubicBezTo>
                          <a:lnTo>
                            <a:pt x="17" y="27"/>
                          </a:lnTo>
                          <a:lnTo>
                            <a:pt x="17" y="26"/>
                          </a:lnTo>
                          <a:cubicBezTo>
                            <a:pt x="18" y="24"/>
                            <a:pt x="19" y="23"/>
                            <a:pt x="20" y="22"/>
                          </a:cubicBezTo>
                          <a:cubicBezTo>
                            <a:pt x="21" y="21"/>
                            <a:pt x="22" y="20"/>
                            <a:pt x="22" y="18"/>
                          </a:cubicBezTo>
                          <a:cubicBezTo>
                            <a:pt x="22" y="16"/>
                            <a:pt x="19" y="16"/>
                            <a:pt x="15" y="16"/>
                          </a:cubicBezTo>
                          <a:cubicBezTo>
                            <a:pt x="9" y="16"/>
                            <a:pt x="6" y="18"/>
                            <a:pt x="6" y="25"/>
                          </a:cubicBezTo>
                          <a:cubicBezTo>
                            <a:pt x="6" y="38"/>
                            <a:pt x="9" y="42"/>
                            <a:pt x="17" y="42"/>
                          </a:cubicBezTo>
                          <a:cubicBezTo>
                            <a:pt x="20" y="42"/>
                            <a:pt x="22" y="43"/>
                            <a:pt x="23" y="44"/>
                          </a:cubicBezTo>
                          <a:cubicBezTo>
                            <a:pt x="25" y="45"/>
                            <a:pt x="27" y="46"/>
                            <a:pt x="29" y="46"/>
                          </a:cubicBezTo>
                          <a:cubicBezTo>
                            <a:pt x="35" y="46"/>
                            <a:pt x="41" y="44"/>
                            <a:pt x="43" y="43"/>
                          </a:cubicBezTo>
                          <a:lnTo>
                            <a:pt x="43" y="42"/>
                          </a:lnTo>
                          <a:lnTo>
                            <a:pt x="49" y="42"/>
                          </a:lnTo>
                          <a:lnTo>
                            <a:pt x="49" y="44"/>
                          </a:lnTo>
                          <a:cubicBezTo>
                            <a:pt x="49" y="45"/>
                            <a:pt x="40" y="67"/>
                            <a:pt x="36" y="67"/>
                          </a:cubicBezTo>
                          <a:cubicBezTo>
                            <a:pt x="35" y="67"/>
                            <a:pt x="33" y="66"/>
                            <a:pt x="32" y="66"/>
                          </a:cubicBezTo>
                          <a:cubicBezTo>
                            <a:pt x="31" y="65"/>
                            <a:pt x="30" y="65"/>
                            <a:pt x="29" y="65"/>
                          </a:cubicBezTo>
                          <a:cubicBezTo>
                            <a:pt x="27" y="65"/>
                            <a:pt x="17" y="72"/>
                            <a:pt x="16" y="73"/>
                          </a:cubicBezTo>
                          <a:cubicBezTo>
                            <a:pt x="13" y="77"/>
                            <a:pt x="13" y="79"/>
                            <a:pt x="13" y="82"/>
                          </a:cubicBezTo>
                          <a:cubicBezTo>
                            <a:pt x="12" y="85"/>
                            <a:pt x="12" y="88"/>
                            <a:pt x="9" y="92"/>
                          </a:cubicBezTo>
                          <a:cubicBezTo>
                            <a:pt x="8" y="94"/>
                            <a:pt x="6" y="96"/>
                            <a:pt x="5" y="97"/>
                          </a:cubicBezTo>
                          <a:cubicBezTo>
                            <a:pt x="2" y="100"/>
                            <a:pt x="0" y="102"/>
                            <a:pt x="0" y="107"/>
                          </a:cubicBezTo>
                          <a:cubicBezTo>
                            <a:pt x="0" y="109"/>
                            <a:pt x="1" y="110"/>
                            <a:pt x="3" y="110"/>
                          </a:cubicBezTo>
                          <a:lnTo>
                            <a:pt x="9" y="110"/>
                          </a:lnTo>
                          <a:cubicBezTo>
                            <a:pt x="11" y="110"/>
                            <a:pt x="22" y="114"/>
                            <a:pt x="22" y="120"/>
                          </a:cubicBezTo>
                          <a:cubicBezTo>
                            <a:pt x="22" y="121"/>
                            <a:pt x="21" y="122"/>
                            <a:pt x="16" y="126"/>
                          </a:cubicBezTo>
                          <a:cubicBezTo>
                            <a:pt x="16" y="126"/>
                            <a:pt x="16" y="126"/>
                            <a:pt x="16" y="126"/>
                          </a:cubicBezTo>
                          <a:lnTo>
                            <a:pt x="15" y="129"/>
                          </a:lnTo>
                          <a:cubicBezTo>
                            <a:pt x="16" y="129"/>
                            <a:pt x="17" y="128"/>
                            <a:pt x="18" y="128"/>
                          </a:cubicBezTo>
                          <a:cubicBezTo>
                            <a:pt x="22" y="128"/>
                            <a:pt x="28" y="130"/>
                            <a:pt x="30" y="130"/>
                          </a:cubicBezTo>
                          <a:cubicBezTo>
                            <a:pt x="31" y="129"/>
                            <a:pt x="31" y="126"/>
                            <a:pt x="32" y="124"/>
                          </a:cubicBezTo>
                          <a:cubicBezTo>
                            <a:pt x="33" y="117"/>
                            <a:pt x="34" y="110"/>
                            <a:pt x="41" y="110"/>
                          </a:cubicBezTo>
                          <a:cubicBezTo>
                            <a:pt x="45" y="110"/>
                            <a:pt x="48" y="112"/>
                            <a:pt x="51" y="114"/>
                          </a:cubicBezTo>
                          <a:cubicBezTo>
                            <a:pt x="54" y="116"/>
                            <a:pt x="56" y="117"/>
                            <a:pt x="60" y="117"/>
                          </a:cubicBezTo>
                          <a:cubicBezTo>
                            <a:pt x="61" y="117"/>
                            <a:pt x="62" y="117"/>
                            <a:pt x="62" y="115"/>
                          </a:cubicBezTo>
                          <a:cubicBezTo>
                            <a:pt x="62" y="113"/>
                            <a:pt x="58" y="111"/>
                            <a:pt x="56" y="109"/>
                          </a:cubicBezTo>
                          <a:cubicBezTo>
                            <a:pt x="54" y="108"/>
                            <a:pt x="51" y="106"/>
                            <a:pt x="50" y="104"/>
                          </a:cubicBezTo>
                          <a:lnTo>
                            <a:pt x="50" y="104"/>
                          </a:lnTo>
                          <a:lnTo>
                            <a:pt x="50" y="98"/>
                          </a:lnTo>
                          <a:lnTo>
                            <a:pt x="51" y="98"/>
                          </a:lnTo>
                          <a:cubicBezTo>
                            <a:pt x="54" y="98"/>
                            <a:pt x="56" y="98"/>
                            <a:pt x="57" y="98"/>
                          </a:cubicBezTo>
                          <a:cubicBezTo>
                            <a:pt x="56" y="98"/>
                            <a:pt x="55" y="97"/>
                            <a:pt x="55" y="97"/>
                          </a:cubicBezTo>
                          <a:cubicBezTo>
                            <a:pt x="52" y="96"/>
                            <a:pt x="50" y="94"/>
                            <a:pt x="50" y="92"/>
                          </a:cubicBezTo>
                          <a:cubicBezTo>
                            <a:pt x="50" y="87"/>
                            <a:pt x="54" y="82"/>
                            <a:pt x="60" y="82"/>
                          </a:cubicBezTo>
                          <a:cubicBezTo>
                            <a:pt x="63" y="82"/>
                            <a:pt x="75" y="89"/>
                            <a:pt x="78" y="91"/>
                          </a:cubicBezTo>
                          <a:lnTo>
                            <a:pt x="96" y="91"/>
                          </a:lnTo>
                          <a:lnTo>
                            <a:pt x="95" y="87"/>
                          </a:lnTo>
                          <a:lnTo>
                            <a:pt x="95" y="87"/>
                          </a:lnTo>
                          <a:cubicBezTo>
                            <a:pt x="96" y="85"/>
                            <a:pt x="96" y="84"/>
                            <a:pt x="96" y="8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8" name="Freeform 1159">
                      <a:extLst>
                        <a:ext uri="{FF2B5EF4-FFF2-40B4-BE49-F238E27FC236}">
                          <a16:creationId xmlns:a16="http://schemas.microsoft.com/office/drawing/2014/main" id="{45766DBE-F0C4-7106-9432-A717DD9657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662566"/>
                      <a:ext cx="77059" cy="77059"/>
                    </a:xfrm>
                    <a:custGeom>
                      <a:avLst/>
                      <a:gdLst>
                        <a:gd name="T0" fmla="*/ 137 w 181"/>
                        <a:gd name="T1" fmla="*/ 174 h 183"/>
                        <a:gd name="T2" fmla="*/ 145 w 181"/>
                        <a:gd name="T3" fmla="*/ 171 h 183"/>
                        <a:gd name="T4" fmla="*/ 160 w 181"/>
                        <a:gd name="T5" fmla="*/ 183 h 183"/>
                        <a:gd name="T6" fmla="*/ 176 w 181"/>
                        <a:gd name="T7" fmla="*/ 163 h 183"/>
                        <a:gd name="T8" fmla="*/ 172 w 181"/>
                        <a:gd name="T9" fmla="*/ 157 h 183"/>
                        <a:gd name="T10" fmla="*/ 171 w 181"/>
                        <a:gd name="T11" fmla="*/ 154 h 183"/>
                        <a:gd name="T12" fmla="*/ 164 w 181"/>
                        <a:gd name="T13" fmla="*/ 149 h 183"/>
                        <a:gd name="T14" fmla="*/ 166 w 181"/>
                        <a:gd name="T15" fmla="*/ 145 h 183"/>
                        <a:gd name="T16" fmla="*/ 161 w 181"/>
                        <a:gd name="T17" fmla="*/ 137 h 183"/>
                        <a:gd name="T18" fmla="*/ 163 w 181"/>
                        <a:gd name="T19" fmla="*/ 130 h 183"/>
                        <a:gd name="T20" fmla="*/ 169 w 181"/>
                        <a:gd name="T21" fmla="*/ 124 h 183"/>
                        <a:gd name="T22" fmla="*/ 153 w 181"/>
                        <a:gd name="T23" fmla="*/ 117 h 183"/>
                        <a:gd name="T24" fmla="*/ 151 w 181"/>
                        <a:gd name="T25" fmla="*/ 117 h 183"/>
                        <a:gd name="T26" fmla="*/ 149 w 181"/>
                        <a:gd name="T27" fmla="*/ 116 h 183"/>
                        <a:gd name="T28" fmla="*/ 133 w 181"/>
                        <a:gd name="T29" fmla="*/ 128 h 183"/>
                        <a:gd name="T30" fmla="*/ 119 w 181"/>
                        <a:gd name="T31" fmla="*/ 121 h 183"/>
                        <a:gd name="T32" fmla="*/ 112 w 181"/>
                        <a:gd name="T33" fmla="*/ 123 h 183"/>
                        <a:gd name="T34" fmla="*/ 102 w 181"/>
                        <a:gd name="T35" fmla="*/ 110 h 183"/>
                        <a:gd name="T36" fmla="*/ 102 w 181"/>
                        <a:gd name="T37" fmla="*/ 102 h 183"/>
                        <a:gd name="T38" fmla="*/ 104 w 181"/>
                        <a:gd name="T39" fmla="*/ 93 h 183"/>
                        <a:gd name="T40" fmla="*/ 103 w 181"/>
                        <a:gd name="T41" fmla="*/ 83 h 183"/>
                        <a:gd name="T42" fmla="*/ 96 w 181"/>
                        <a:gd name="T43" fmla="*/ 86 h 183"/>
                        <a:gd name="T44" fmla="*/ 93 w 181"/>
                        <a:gd name="T45" fmla="*/ 71 h 183"/>
                        <a:gd name="T46" fmla="*/ 80 w 181"/>
                        <a:gd name="T47" fmla="*/ 26 h 183"/>
                        <a:gd name="T48" fmla="*/ 79 w 181"/>
                        <a:gd name="T49" fmla="*/ 19 h 183"/>
                        <a:gd name="T50" fmla="*/ 73 w 181"/>
                        <a:gd name="T51" fmla="*/ 11 h 183"/>
                        <a:gd name="T52" fmla="*/ 77 w 181"/>
                        <a:gd name="T53" fmla="*/ 4 h 183"/>
                        <a:gd name="T54" fmla="*/ 69 w 181"/>
                        <a:gd name="T55" fmla="*/ 0 h 183"/>
                        <a:gd name="T56" fmla="*/ 64 w 181"/>
                        <a:gd name="T57" fmla="*/ 11 h 183"/>
                        <a:gd name="T58" fmla="*/ 54 w 181"/>
                        <a:gd name="T59" fmla="*/ 19 h 183"/>
                        <a:gd name="T60" fmla="*/ 50 w 181"/>
                        <a:gd name="T61" fmla="*/ 25 h 183"/>
                        <a:gd name="T62" fmla="*/ 25 w 181"/>
                        <a:gd name="T63" fmla="*/ 44 h 183"/>
                        <a:gd name="T64" fmla="*/ 11 w 181"/>
                        <a:gd name="T65" fmla="*/ 52 h 183"/>
                        <a:gd name="T66" fmla="*/ 1 w 181"/>
                        <a:gd name="T67" fmla="*/ 58 h 183"/>
                        <a:gd name="T68" fmla="*/ 6 w 181"/>
                        <a:gd name="T69" fmla="*/ 64 h 183"/>
                        <a:gd name="T70" fmla="*/ 17 w 181"/>
                        <a:gd name="T71" fmla="*/ 70 h 183"/>
                        <a:gd name="T72" fmla="*/ 26 w 181"/>
                        <a:gd name="T73" fmla="*/ 79 h 183"/>
                        <a:gd name="T74" fmla="*/ 31 w 181"/>
                        <a:gd name="T75" fmla="*/ 86 h 183"/>
                        <a:gd name="T76" fmla="*/ 50 w 181"/>
                        <a:gd name="T77" fmla="*/ 118 h 183"/>
                        <a:gd name="T78" fmla="*/ 57 w 181"/>
                        <a:gd name="T79" fmla="*/ 127 h 183"/>
                        <a:gd name="T80" fmla="*/ 77 w 181"/>
                        <a:gd name="T81" fmla="*/ 135 h 183"/>
                        <a:gd name="T82" fmla="*/ 98 w 181"/>
                        <a:gd name="T83" fmla="*/ 140 h 183"/>
                        <a:gd name="T84" fmla="*/ 117 w 181"/>
                        <a:gd name="T85" fmla="*/ 146 h 183"/>
                        <a:gd name="T86" fmla="*/ 124 w 181"/>
                        <a:gd name="T87" fmla="*/ 159 h 1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181" h="183">
                          <a:moveTo>
                            <a:pt x="124" y="159"/>
                          </a:moveTo>
                          <a:cubicBezTo>
                            <a:pt x="126" y="167"/>
                            <a:pt x="129" y="174"/>
                            <a:pt x="137" y="174"/>
                          </a:cubicBezTo>
                          <a:cubicBezTo>
                            <a:pt x="138" y="174"/>
                            <a:pt x="139" y="174"/>
                            <a:pt x="140" y="173"/>
                          </a:cubicBezTo>
                          <a:cubicBezTo>
                            <a:pt x="141" y="172"/>
                            <a:pt x="143" y="171"/>
                            <a:pt x="145" y="171"/>
                          </a:cubicBezTo>
                          <a:cubicBezTo>
                            <a:pt x="149" y="171"/>
                            <a:pt x="152" y="174"/>
                            <a:pt x="153" y="177"/>
                          </a:cubicBezTo>
                          <a:cubicBezTo>
                            <a:pt x="155" y="180"/>
                            <a:pt x="157" y="183"/>
                            <a:pt x="160" y="183"/>
                          </a:cubicBezTo>
                          <a:cubicBezTo>
                            <a:pt x="174" y="183"/>
                            <a:pt x="178" y="178"/>
                            <a:pt x="181" y="170"/>
                          </a:cubicBezTo>
                          <a:cubicBezTo>
                            <a:pt x="181" y="165"/>
                            <a:pt x="179" y="164"/>
                            <a:pt x="176" y="163"/>
                          </a:cubicBezTo>
                          <a:cubicBezTo>
                            <a:pt x="175" y="163"/>
                            <a:pt x="173" y="162"/>
                            <a:pt x="172" y="160"/>
                          </a:cubicBezTo>
                          <a:cubicBezTo>
                            <a:pt x="171" y="159"/>
                            <a:pt x="171" y="158"/>
                            <a:pt x="172" y="157"/>
                          </a:cubicBezTo>
                          <a:cubicBezTo>
                            <a:pt x="172" y="156"/>
                            <a:pt x="172" y="155"/>
                            <a:pt x="171" y="155"/>
                          </a:cubicBezTo>
                          <a:lnTo>
                            <a:pt x="171" y="154"/>
                          </a:lnTo>
                          <a:cubicBezTo>
                            <a:pt x="171" y="154"/>
                            <a:pt x="169" y="153"/>
                            <a:pt x="168" y="153"/>
                          </a:cubicBezTo>
                          <a:cubicBezTo>
                            <a:pt x="166" y="152"/>
                            <a:pt x="164" y="151"/>
                            <a:pt x="164" y="149"/>
                          </a:cubicBezTo>
                          <a:cubicBezTo>
                            <a:pt x="164" y="148"/>
                            <a:pt x="165" y="147"/>
                            <a:pt x="165" y="146"/>
                          </a:cubicBezTo>
                          <a:cubicBezTo>
                            <a:pt x="166" y="146"/>
                            <a:pt x="166" y="145"/>
                            <a:pt x="166" y="145"/>
                          </a:cubicBezTo>
                          <a:cubicBezTo>
                            <a:pt x="166" y="143"/>
                            <a:pt x="165" y="142"/>
                            <a:pt x="164" y="141"/>
                          </a:cubicBezTo>
                          <a:cubicBezTo>
                            <a:pt x="163" y="140"/>
                            <a:pt x="161" y="139"/>
                            <a:pt x="161" y="137"/>
                          </a:cubicBezTo>
                          <a:lnTo>
                            <a:pt x="162" y="131"/>
                          </a:lnTo>
                          <a:lnTo>
                            <a:pt x="163" y="130"/>
                          </a:lnTo>
                          <a:cubicBezTo>
                            <a:pt x="163" y="130"/>
                            <a:pt x="164" y="129"/>
                            <a:pt x="165" y="128"/>
                          </a:cubicBezTo>
                          <a:cubicBezTo>
                            <a:pt x="166" y="127"/>
                            <a:pt x="169" y="125"/>
                            <a:pt x="169" y="124"/>
                          </a:cubicBezTo>
                          <a:cubicBezTo>
                            <a:pt x="169" y="119"/>
                            <a:pt x="161" y="117"/>
                            <a:pt x="159" y="117"/>
                          </a:cubicBezTo>
                          <a:lnTo>
                            <a:pt x="153" y="117"/>
                          </a:lnTo>
                          <a:cubicBezTo>
                            <a:pt x="153" y="117"/>
                            <a:pt x="152" y="117"/>
                            <a:pt x="152" y="117"/>
                          </a:cubicBezTo>
                          <a:cubicBezTo>
                            <a:pt x="151" y="117"/>
                            <a:pt x="151" y="117"/>
                            <a:pt x="151" y="117"/>
                          </a:cubicBezTo>
                          <a:cubicBezTo>
                            <a:pt x="150" y="117"/>
                            <a:pt x="149" y="117"/>
                            <a:pt x="149" y="116"/>
                          </a:cubicBezTo>
                          <a:cubicBezTo>
                            <a:pt x="149" y="116"/>
                            <a:pt x="149" y="116"/>
                            <a:pt x="149" y="116"/>
                          </a:cubicBezTo>
                          <a:cubicBezTo>
                            <a:pt x="147" y="117"/>
                            <a:pt x="146" y="119"/>
                            <a:pt x="144" y="120"/>
                          </a:cubicBezTo>
                          <a:cubicBezTo>
                            <a:pt x="141" y="124"/>
                            <a:pt x="137" y="128"/>
                            <a:pt x="133" y="128"/>
                          </a:cubicBezTo>
                          <a:cubicBezTo>
                            <a:pt x="129" y="128"/>
                            <a:pt x="126" y="126"/>
                            <a:pt x="125" y="124"/>
                          </a:cubicBezTo>
                          <a:cubicBezTo>
                            <a:pt x="123" y="122"/>
                            <a:pt x="122" y="121"/>
                            <a:pt x="119" y="121"/>
                          </a:cubicBezTo>
                          <a:cubicBezTo>
                            <a:pt x="118" y="121"/>
                            <a:pt x="117" y="121"/>
                            <a:pt x="116" y="122"/>
                          </a:cubicBezTo>
                          <a:cubicBezTo>
                            <a:pt x="115" y="122"/>
                            <a:pt x="114" y="123"/>
                            <a:pt x="112" y="123"/>
                          </a:cubicBezTo>
                          <a:cubicBezTo>
                            <a:pt x="110" y="123"/>
                            <a:pt x="100" y="118"/>
                            <a:pt x="100" y="115"/>
                          </a:cubicBezTo>
                          <a:cubicBezTo>
                            <a:pt x="100" y="112"/>
                            <a:pt x="101" y="111"/>
                            <a:pt x="102" y="110"/>
                          </a:cubicBezTo>
                          <a:cubicBezTo>
                            <a:pt x="103" y="109"/>
                            <a:pt x="104" y="108"/>
                            <a:pt x="104" y="106"/>
                          </a:cubicBezTo>
                          <a:cubicBezTo>
                            <a:pt x="104" y="104"/>
                            <a:pt x="103" y="103"/>
                            <a:pt x="102" y="102"/>
                          </a:cubicBezTo>
                          <a:cubicBezTo>
                            <a:pt x="100" y="100"/>
                            <a:pt x="99" y="99"/>
                            <a:pt x="99" y="97"/>
                          </a:cubicBezTo>
                          <a:cubicBezTo>
                            <a:pt x="99" y="95"/>
                            <a:pt x="102" y="94"/>
                            <a:pt x="104" y="93"/>
                          </a:cubicBezTo>
                          <a:cubicBezTo>
                            <a:pt x="106" y="92"/>
                            <a:pt x="108" y="91"/>
                            <a:pt x="108" y="89"/>
                          </a:cubicBezTo>
                          <a:cubicBezTo>
                            <a:pt x="108" y="87"/>
                            <a:pt x="104" y="83"/>
                            <a:pt x="103" y="83"/>
                          </a:cubicBezTo>
                          <a:cubicBezTo>
                            <a:pt x="102" y="83"/>
                            <a:pt x="102" y="83"/>
                            <a:pt x="101" y="84"/>
                          </a:cubicBezTo>
                          <a:cubicBezTo>
                            <a:pt x="100" y="85"/>
                            <a:pt x="99" y="86"/>
                            <a:pt x="96" y="86"/>
                          </a:cubicBezTo>
                          <a:cubicBezTo>
                            <a:pt x="93" y="86"/>
                            <a:pt x="93" y="82"/>
                            <a:pt x="93" y="78"/>
                          </a:cubicBezTo>
                          <a:lnTo>
                            <a:pt x="93" y="71"/>
                          </a:lnTo>
                          <a:cubicBezTo>
                            <a:pt x="93" y="62"/>
                            <a:pt x="90" y="56"/>
                            <a:pt x="87" y="50"/>
                          </a:cubicBezTo>
                          <a:cubicBezTo>
                            <a:pt x="84" y="44"/>
                            <a:pt x="80" y="38"/>
                            <a:pt x="80" y="26"/>
                          </a:cubicBezTo>
                          <a:cubicBezTo>
                            <a:pt x="80" y="25"/>
                            <a:pt x="80" y="24"/>
                            <a:pt x="80" y="23"/>
                          </a:cubicBezTo>
                          <a:cubicBezTo>
                            <a:pt x="79" y="22"/>
                            <a:pt x="79" y="20"/>
                            <a:pt x="79" y="19"/>
                          </a:cubicBezTo>
                          <a:cubicBezTo>
                            <a:pt x="78" y="18"/>
                            <a:pt x="78" y="18"/>
                            <a:pt x="77" y="17"/>
                          </a:cubicBezTo>
                          <a:cubicBezTo>
                            <a:pt x="75" y="16"/>
                            <a:pt x="73" y="14"/>
                            <a:pt x="73" y="11"/>
                          </a:cubicBezTo>
                          <a:cubicBezTo>
                            <a:pt x="73" y="8"/>
                            <a:pt x="74" y="7"/>
                            <a:pt x="75" y="6"/>
                          </a:cubicBezTo>
                          <a:cubicBezTo>
                            <a:pt x="76" y="6"/>
                            <a:pt x="76" y="5"/>
                            <a:pt x="77" y="4"/>
                          </a:cubicBezTo>
                          <a:cubicBezTo>
                            <a:pt x="75" y="4"/>
                            <a:pt x="74" y="3"/>
                            <a:pt x="73" y="2"/>
                          </a:cubicBezTo>
                          <a:cubicBezTo>
                            <a:pt x="72" y="1"/>
                            <a:pt x="71" y="0"/>
                            <a:pt x="69" y="0"/>
                          </a:cubicBezTo>
                          <a:cubicBezTo>
                            <a:pt x="66" y="0"/>
                            <a:pt x="66" y="2"/>
                            <a:pt x="66" y="6"/>
                          </a:cubicBezTo>
                          <a:cubicBezTo>
                            <a:pt x="66" y="8"/>
                            <a:pt x="65" y="10"/>
                            <a:pt x="64" y="11"/>
                          </a:cubicBezTo>
                          <a:cubicBezTo>
                            <a:pt x="63" y="14"/>
                            <a:pt x="60" y="15"/>
                            <a:pt x="58" y="16"/>
                          </a:cubicBezTo>
                          <a:cubicBezTo>
                            <a:pt x="57" y="17"/>
                            <a:pt x="55" y="18"/>
                            <a:pt x="54" y="19"/>
                          </a:cubicBezTo>
                          <a:lnTo>
                            <a:pt x="54" y="19"/>
                          </a:lnTo>
                          <a:cubicBezTo>
                            <a:pt x="53" y="21"/>
                            <a:pt x="52" y="23"/>
                            <a:pt x="50" y="25"/>
                          </a:cubicBezTo>
                          <a:cubicBezTo>
                            <a:pt x="48" y="29"/>
                            <a:pt x="45" y="35"/>
                            <a:pt x="37" y="35"/>
                          </a:cubicBezTo>
                          <a:cubicBezTo>
                            <a:pt x="32" y="35"/>
                            <a:pt x="28" y="40"/>
                            <a:pt x="25" y="44"/>
                          </a:cubicBezTo>
                          <a:cubicBezTo>
                            <a:pt x="23" y="46"/>
                            <a:pt x="22" y="48"/>
                            <a:pt x="21" y="49"/>
                          </a:cubicBezTo>
                          <a:cubicBezTo>
                            <a:pt x="18" y="51"/>
                            <a:pt x="14" y="51"/>
                            <a:pt x="11" y="52"/>
                          </a:cubicBezTo>
                          <a:cubicBezTo>
                            <a:pt x="5" y="53"/>
                            <a:pt x="1" y="54"/>
                            <a:pt x="1" y="57"/>
                          </a:cubicBezTo>
                          <a:lnTo>
                            <a:pt x="1" y="58"/>
                          </a:lnTo>
                          <a:lnTo>
                            <a:pt x="0" y="58"/>
                          </a:lnTo>
                          <a:cubicBezTo>
                            <a:pt x="3" y="59"/>
                            <a:pt x="4" y="62"/>
                            <a:pt x="6" y="64"/>
                          </a:cubicBezTo>
                          <a:cubicBezTo>
                            <a:pt x="7" y="67"/>
                            <a:pt x="9" y="70"/>
                            <a:pt x="14" y="70"/>
                          </a:cubicBezTo>
                          <a:cubicBezTo>
                            <a:pt x="15" y="70"/>
                            <a:pt x="16" y="70"/>
                            <a:pt x="17" y="70"/>
                          </a:cubicBezTo>
                          <a:cubicBezTo>
                            <a:pt x="20" y="69"/>
                            <a:pt x="22" y="69"/>
                            <a:pt x="24" y="70"/>
                          </a:cubicBezTo>
                          <a:cubicBezTo>
                            <a:pt x="26" y="72"/>
                            <a:pt x="26" y="76"/>
                            <a:pt x="26" y="79"/>
                          </a:cubicBezTo>
                          <a:cubicBezTo>
                            <a:pt x="26" y="80"/>
                            <a:pt x="26" y="82"/>
                            <a:pt x="26" y="83"/>
                          </a:cubicBezTo>
                          <a:cubicBezTo>
                            <a:pt x="26" y="84"/>
                            <a:pt x="29" y="85"/>
                            <a:pt x="31" y="86"/>
                          </a:cubicBezTo>
                          <a:cubicBezTo>
                            <a:pt x="35" y="87"/>
                            <a:pt x="40" y="88"/>
                            <a:pt x="40" y="93"/>
                          </a:cubicBezTo>
                          <a:cubicBezTo>
                            <a:pt x="40" y="100"/>
                            <a:pt x="44" y="115"/>
                            <a:pt x="50" y="118"/>
                          </a:cubicBezTo>
                          <a:cubicBezTo>
                            <a:pt x="56" y="119"/>
                            <a:pt x="57" y="123"/>
                            <a:pt x="57" y="126"/>
                          </a:cubicBezTo>
                          <a:lnTo>
                            <a:pt x="57" y="127"/>
                          </a:lnTo>
                          <a:cubicBezTo>
                            <a:pt x="58" y="133"/>
                            <a:pt x="63" y="137"/>
                            <a:pt x="69" y="137"/>
                          </a:cubicBezTo>
                          <a:cubicBezTo>
                            <a:pt x="72" y="137"/>
                            <a:pt x="74" y="136"/>
                            <a:pt x="77" y="135"/>
                          </a:cubicBezTo>
                          <a:cubicBezTo>
                            <a:pt x="80" y="134"/>
                            <a:pt x="83" y="132"/>
                            <a:pt x="87" y="132"/>
                          </a:cubicBezTo>
                          <a:cubicBezTo>
                            <a:pt x="94" y="132"/>
                            <a:pt x="96" y="136"/>
                            <a:pt x="98" y="140"/>
                          </a:cubicBezTo>
                          <a:cubicBezTo>
                            <a:pt x="99" y="142"/>
                            <a:pt x="101" y="145"/>
                            <a:pt x="103" y="146"/>
                          </a:cubicBezTo>
                          <a:lnTo>
                            <a:pt x="117" y="146"/>
                          </a:lnTo>
                          <a:lnTo>
                            <a:pt x="117" y="146"/>
                          </a:lnTo>
                          <a:cubicBezTo>
                            <a:pt x="121" y="149"/>
                            <a:pt x="122" y="154"/>
                            <a:pt x="124" y="15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" name="Freeform 1160">
                      <a:extLst>
                        <a:ext uri="{FF2B5EF4-FFF2-40B4-BE49-F238E27FC236}">
                          <a16:creationId xmlns:a16="http://schemas.microsoft.com/office/drawing/2014/main" id="{D461DF1C-728C-4CFC-CEEF-25EAC54C2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63938" y="4465221"/>
                      <a:ext cx="110889" cy="65782"/>
                    </a:xfrm>
                    <a:custGeom>
                      <a:avLst/>
                      <a:gdLst>
                        <a:gd name="T0" fmla="*/ 243 w 260"/>
                        <a:gd name="T1" fmla="*/ 81 h 153"/>
                        <a:gd name="T2" fmla="*/ 218 w 260"/>
                        <a:gd name="T3" fmla="*/ 70 h 153"/>
                        <a:gd name="T4" fmla="*/ 219 w 260"/>
                        <a:gd name="T5" fmla="*/ 82 h 153"/>
                        <a:gd name="T6" fmla="*/ 212 w 260"/>
                        <a:gd name="T7" fmla="*/ 99 h 153"/>
                        <a:gd name="T8" fmla="*/ 204 w 260"/>
                        <a:gd name="T9" fmla="*/ 97 h 153"/>
                        <a:gd name="T10" fmla="*/ 193 w 260"/>
                        <a:gd name="T11" fmla="*/ 111 h 153"/>
                        <a:gd name="T12" fmla="*/ 185 w 260"/>
                        <a:gd name="T13" fmla="*/ 98 h 153"/>
                        <a:gd name="T14" fmla="*/ 194 w 260"/>
                        <a:gd name="T15" fmla="*/ 85 h 153"/>
                        <a:gd name="T16" fmla="*/ 154 w 260"/>
                        <a:gd name="T17" fmla="*/ 79 h 153"/>
                        <a:gd name="T18" fmla="*/ 135 w 260"/>
                        <a:gd name="T19" fmla="*/ 81 h 153"/>
                        <a:gd name="T20" fmla="*/ 119 w 260"/>
                        <a:gd name="T21" fmla="*/ 69 h 153"/>
                        <a:gd name="T22" fmla="*/ 134 w 260"/>
                        <a:gd name="T23" fmla="*/ 56 h 153"/>
                        <a:gd name="T24" fmla="*/ 117 w 260"/>
                        <a:gd name="T25" fmla="*/ 65 h 153"/>
                        <a:gd name="T26" fmla="*/ 87 w 260"/>
                        <a:gd name="T27" fmla="*/ 58 h 153"/>
                        <a:gd name="T28" fmla="*/ 64 w 260"/>
                        <a:gd name="T29" fmla="*/ 56 h 153"/>
                        <a:gd name="T30" fmla="*/ 36 w 260"/>
                        <a:gd name="T31" fmla="*/ 75 h 153"/>
                        <a:gd name="T32" fmla="*/ 22 w 260"/>
                        <a:gd name="T33" fmla="*/ 64 h 153"/>
                        <a:gd name="T34" fmla="*/ 17 w 260"/>
                        <a:gd name="T35" fmla="*/ 39 h 153"/>
                        <a:gd name="T36" fmla="*/ 20 w 260"/>
                        <a:gd name="T37" fmla="*/ 34 h 153"/>
                        <a:gd name="T38" fmla="*/ 31 w 260"/>
                        <a:gd name="T39" fmla="*/ 28 h 153"/>
                        <a:gd name="T40" fmla="*/ 47 w 260"/>
                        <a:gd name="T41" fmla="*/ 32 h 153"/>
                        <a:gd name="T42" fmla="*/ 47 w 260"/>
                        <a:gd name="T43" fmla="*/ 12 h 153"/>
                        <a:gd name="T44" fmla="*/ 16 w 260"/>
                        <a:gd name="T45" fmla="*/ 24 h 153"/>
                        <a:gd name="T46" fmla="*/ 12 w 260"/>
                        <a:gd name="T47" fmla="*/ 34 h 153"/>
                        <a:gd name="T48" fmla="*/ 7 w 260"/>
                        <a:gd name="T49" fmla="*/ 54 h 153"/>
                        <a:gd name="T50" fmla="*/ 0 w 260"/>
                        <a:gd name="T51" fmla="*/ 56 h 153"/>
                        <a:gd name="T52" fmla="*/ 18 w 260"/>
                        <a:gd name="T53" fmla="*/ 86 h 153"/>
                        <a:gd name="T54" fmla="*/ 23 w 260"/>
                        <a:gd name="T55" fmla="*/ 96 h 153"/>
                        <a:gd name="T56" fmla="*/ 36 w 260"/>
                        <a:gd name="T57" fmla="*/ 92 h 153"/>
                        <a:gd name="T58" fmla="*/ 53 w 260"/>
                        <a:gd name="T59" fmla="*/ 99 h 153"/>
                        <a:gd name="T60" fmla="*/ 95 w 260"/>
                        <a:gd name="T61" fmla="*/ 94 h 153"/>
                        <a:gd name="T62" fmla="*/ 120 w 260"/>
                        <a:gd name="T63" fmla="*/ 114 h 153"/>
                        <a:gd name="T64" fmla="*/ 203 w 260"/>
                        <a:gd name="T65" fmla="*/ 153 h 153"/>
                        <a:gd name="T66" fmla="*/ 259 w 260"/>
                        <a:gd name="T67" fmla="*/ 126 h 153"/>
                        <a:gd name="T68" fmla="*/ 256 w 260"/>
                        <a:gd name="T69" fmla="*/ 119 h 153"/>
                        <a:gd name="T70" fmla="*/ 258 w 260"/>
                        <a:gd name="T71" fmla="*/ 99 h 153"/>
                        <a:gd name="T72" fmla="*/ 258 w 260"/>
                        <a:gd name="T73" fmla="*/ 93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60" h="153">
                          <a:moveTo>
                            <a:pt x="258" y="93"/>
                          </a:moveTo>
                          <a:cubicBezTo>
                            <a:pt x="255" y="89"/>
                            <a:pt x="249" y="85"/>
                            <a:pt x="243" y="81"/>
                          </a:cubicBezTo>
                          <a:cubicBezTo>
                            <a:pt x="236" y="78"/>
                            <a:pt x="229" y="74"/>
                            <a:pt x="224" y="68"/>
                          </a:cubicBezTo>
                          <a:cubicBezTo>
                            <a:pt x="223" y="68"/>
                            <a:pt x="221" y="69"/>
                            <a:pt x="218" y="70"/>
                          </a:cubicBezTo>
                          <a:cubicBezTo>
                            <a:pt x="218" y="70"/>
                            <a:pt x="218" y="71"/>
                            <a:pt x="219" y="73"/>
                          </a:cubicBezTo>
                          <a:cubicBezTo>
                            <a:pt x="219" y="76"/>
                            <a:pt x="220" y="79"/>
                            <a:pt x="219" y="82"/>
                          </a:cubicBezTo>
                          <a:cubicBezTo>
                            <a:pt x="221" y="89"/>
                            <a:pt x="220" y="94"/>
                            <a:pt x="218" y="97"/>
                          </a:cubicBezTo>
                          <a:cubicBezTo>
                            <a:pt x="216" y="98"/>
                            <a:pt x="215" y="99"/>
                            <a:pt x="212" y="99"/>
                          </a:cubicBezTo>
                          <a:cubicBezTo>
                            <a:pt x="210" y="99"/>
                            <a:pt x="208" y="98"/>
                            <a:pt x="206" y="98"/>
                          </a:cubicBezTo>
                          <a:cubicBezTo>
                            <a:pt x="205" y="98"/>
                            <a:pt x="205" y="97"/>
                            <a:pt x="204" y="97"/>
                          </a:cubicBezTo>
                          <a:cubicBezTo>
                            <a:pt x="204" y="100"/>
                            <a:pt x="203" y="104"/>
                            <a:pt x="201" y="106"/>
                          </a:cubicBezTo>
                          <a:cubicBezTo>
                            <a:pt x="199" y="109"/>
                            <a:pt x="196" y="111"/>
                            <a:pt x="193" y="111"/>
                          </a:cubicBezTo>
                          <a:cubicBezTo>
                            <a:pt x="191" y="111"/>
                            <a:pt x="189" y="110"/>
                            <a:pt x="188" y="109"/>
                          </a:cubicBezTo>
                          <a:cubicBezTo>
                            <a:pt x="186" y="106"/>
                            <a:pt x="185" y="103"/>
                            <a:pt x="185" y="98"/>
                          </a:cubicBezTo>
                          <a:cubicBezTo>
                            <a:pt x="185" y="93"/>
                            <a:pt x="189" y="90"/>
                            <a:pt x="192" y="88"/>
                          </a:cubicBezTo>
                          <a:cubicBezTo>
                            <a:pt x="194" y="87"/>
                            <a:pt x="195" y="86"/>
                            <a:pt x="194" y="85"/>
                          </a:cubicBezTo>
                          <a:cubicBezTo>
                            <a:pt x="187" y="87"/>
                            <a:pt x="181" y="88"/>
                            <a:pt x="175" y="88"/>
                          </a:cubicBezTo>
                          <a:cubicBezTo>
                            <a:pt x="167" y="88"/>
                            <a:pt x="162" y="85"/>
                            <a:pt x="154" y="79"/>
                          </a:cubicBezTo>
                          <a:cubicBezTo>
                            <a:pt x="148" y="83"/>
                            <a:pt x="144" y="85"/>
                            <a:pt x="141" y="85"/>
                          </a:cubicBezTo>
                          <a:cubicBezTo>
                            <a:pt x="137" y="85"/>
                            <a:pt x="136" y="82"/>
                            <a:pt x="135" y="81"/>
                          </a:cubicBezTo>
                          <a:cubicBezTo>
                            <a:pt x="135" y="80"/>
                            <a:pt x="134" y="80"/>
                            <a:pt x="134" y="80"/>
                          </a:cubicBezTo>
                          <a:cubicBezTo>
                            <a:pt x="123" y="76"/>
                            <a:pt x="119" y="73"/>
                            <a:pt x="119" y="69"/>
                          </a:cubicBezTo>
                          <a:cubicBezTo>
                            <a:pt x="119" y="65"/>
                            <a:pt x="124" y="63"/>
                            <a:pt x="128" y="62"/>
                          </a:cubicBezTo>
                          <a:cubicBezTo>
                            <a:pt x="129" y="60"/>
                            <a:pt x="132" y="58"/>
                            <a:pt x="134" y="56"/>
                          </a:cubicBezTo>
                          <a:lnTo>
                            <a:pt x="127" y="56"/>
                          </a:lnTo>
                          <a:cubicBezTo>
                            <a:pt x="124" y="63"/>
                            <a:pt x="121" y="65"/>
                            <a:pt x="117" y="65"/>
                          </a:cubicBezTo>
                          <a:cubicBezTo>
                            <a:pt x="114" y="65"/>
                            <a:pt x="111" y="63"/>
                            <a:pt x="109" y="57"/>
                          </a:cubicBezTo>
                          <a:cubicBezTo>
                            <a:pt x="102" y="57"/>
                            <a:pt x="92" y="58"/>
                            <a:pt x="87" y="58"/>
                          </a:cubicBezTo>
                          <a:cubicBezTo>
                            <a:pt x="81" y="58"/>
                            <a:pt x="76" y="57"/>
                            <a:pt x="72" y="57"/>
                          </a:cubicBezTo>
                          <a:cubicBezTo>
                            <a:pt x="69" y="56"/>
                            <a:pt x="66" y="56"/>
                            <a:pt x="64" y="56"/>
                          </a:cubicBezTo>
                          <a:cubicBezTo>
                            <a:pt x="58" y="56"/>
                            <a:pt x="52" y="58"/>
                            <a:pt x="42" y="71"/>
                          </a:cubicBezTo>
                          <a:cubicBezTo>
                            <a:pt x="40" y="74"/>
                            <a:pt x="38" y="75"/>
                            <a:pt x="36" y="75"/>
                          </a:cubicBezTo>
                          <a:cubicBezTo>
                            <a:pt x="32" y="75"/>
                            <a:pt x="29" y="71"/>
                            <a:pt x="26" y="68"/>
                          </a:cubicBezTo>
                          <a:cubicBezTo>
                            <a:pt x="24" y="66"/>
                            <a:pt x="23" y="65"/>
                            <a:pt x="22" y="64"/>
                          </a:cubicBezTo>
                          <a:cubicBezTo>
                            <a:pt x="20" y="63"/>
                            <a:pt x="20" y="61"/>
                            <a:pt x="20" y="59"/>
                          </a:cubicBezTo>
                          <a:cubicBezTo>
                            <a:pt x="22" y="51"/>
                            <a:pt x="17" y="39"/>
                            <a:pt x="17" y="39"/>
                          </a:cubicBezTo>
                          <a:cubicBezTo>
                            <a:pt x="17" y="38"/>
                            <a:pt x="17" y="37"/>
                            <a:pt x="17" y="36"/>
                          </a:cubicBezTo>
                          <a:cubicBezTo>
                            <a:pt x="18" y="35"/>
                            <a:pt x="19" y="34"/>
                            <a:pt x="20" y="34"/>
                          </a:cubicBezTo>
                          <a:cubicBezTo>
                            <a:pt x="20" y="33"/>
                            <a:pt x="21" y="33"/>
                            <a:pt x="22" y="32"/>
                          </a:cubicBezTo>
                          <a:cubicBezTo>
                            <a:pt x="23" y="30"/>
                            <a:pt x="26" y="28"/>
                            <a:pt x="31" y="28"/>
                          </a:cubicBezTo>
                          <a:cubicBezTo>
                            <a:pt x="35" y="28"/>
                            <a:pt x="40" y="29"/>
                            <a:pt x="47" y="32"/>
                          </a:cubicBezTo>
                          <a:cubicBezTo>
                            <a:pt x="47" y="32"/>
                            <a:pt x="47" y="32"/>
                            <a:pt x="47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29"/>
                            <a:pt x="50" y="18"/>
                            <a:pt x="47" y="12"/>
                          </a:cubicBezTo>
                          <a:cubicBezTo>
                            <a:pt x="43" y="9"/>
                            <a:pt x="39" y="4"/>
                            <a:pt x="36" y="0"/>
                          </a:cubicBezTo>
                          <a:cubicBezTo>
                            <a:pt x="36" y="10"/>
                            <a:pt x="33" y="14"/>
                            <a:pt x="16" y="24"/>
                          </a:cubicBezTo>
                          <a:cubicBezTo>
                            <a:pt x="11" y="28"/>
                            <a:pt x="10" y="30"/>
                            <a:pt x="10" y="30"/>
                          </a:cubicBezTo>
                          <a:cubicBezTo>
                            <a:pt x="10" y="31"/>
                            <a:pt x="11" y="33"/>
                            <a:pt x="12" y="34"/>
                          </a:cubicBezTo>
                          <a:cubicBezTo>
                            <a:pt x="13" y="37"/>
                            <a:pt x="15" y="40"/>
                            <a:pt x="15" y="44"/>
                          </a:cubicBezTo>
                          <a:cubicBezTo>
                            <a:pt x="14" y="47"/>
                            <a:pt x="12" y="50"/>
                            <a:pt x="7" y="54"/>
                          </a:cubicBezTo>
                          <a:cubicBezTo>
                            <a:pt x="6" y="55"/>
                            <a:pt x="5" y="55"/>
                            <a:pt x="3" y="55"/>
                          </a:cubicBezTo>
                          <a:cubicBezTo>
                            <a:pt x="2" y="55"/>
                            <a:pt x="2" y="55"/>
                            <a:pt x="0" y="56"/>
                          </a:cubicBezTo>
                          <a:cubicBezTo>
                            <a:pt x="1" y="64"/>
                            <a:pt x="5" y="68"/>
                            <a:pt x="10" y="73"/>
                          </a:cubicBezTo>
                          <a:cubicBezTo>
                            <a:pt x="13" y="77"/>
                            <a:pt x="16" y="80"/>
                            <a:pt x="18" y="86"/>
                          </a:cubicBezTo>
                          <a:cubicBezTo>
                            <a:pt x="19" y="87"/>
                            <a:pt x="19" y="88"/>
                            <a:pt x="20" y="90"/>
                          </a:cubicBezTo>
                          <a:cubicBezTo>
                            <a:pt x="21" y="94"/>
                            <a:pt x="22" y="96"/>
                            <a:pt x="23" y="96"/>
                          </a:cubicBezTo>
                          <a:cubicBezTo>
                            <a:pt x="25" y="96"/>
                            <a:pt x="26" y="95"/>
                            <a:pt x="28" y="94"/>
                          </a:cubicBezTo>
                          <a:cubicBezTo>
                            <a:pt x="30" y="93"/>
                            <a:pt x="33" y="92"/>
                            <a:pt x="36" y="92"/>
                          </a:cubicBezTo>
                          <a:cubicBezTo>
                            <a:pt x="38" y="92"/>
                            <a:pt x="39" y="93"/>
                            <a:pt x="40" y="94"/>
                          </a:cubicBezTo>
                          <a:cubicBezTo>
                            <a:pt x="42" y="98"/>
                            <a:pt x="45" y="99"/>
                            <a:pt x="53" y="99"/>
                          </a:cubicBezTo>
                          <a:cubicBezTo>
                            <a:pt x="67" y="99"/>
                            <a:pt x="79" y="99"/>
                            <a:pt x="90" y="94"/>
                          </a:cubicBezTo>
                          <a:cubicBezTo>
                            <a:pt x="92" y="94"/>
                            <a:pt x="93" y="94"/>
                            <a:pt x="95" y="94"/>
                          </a:cubicBezTo>
                          <a:cubicBezTo>
                            <a:pt x="102" y="94"/>
                            <a:pt x="107" y="99"/>
                            <a:pt x="111" y="105"/>
                          </a:cubicBezTo>
                          <a:cubicBezTo>
                            <a:pt x="114" y="108"/>
                            <a:pt x="117" y="112"/>
                            <a:pt x="120" y="114"/>
                          </a:cubicBezTo>
                          <a:cubicBezTo>
                            <a:pt x="139" y="125"/>
                            <a:pt x="194" y="151"/>
                            <a:pt x="200" y="153"/>
                          </a:cubicBezTo>
                          <a:cubicBezTo>
                            <a:pt x="201" y="153"/>
                            <a:pt x="202" y="153"/>
                            <a:pt x="203" y="153"/>
                          </a:cubicBezTo>
                          <a:cubicBezTo>
                            <a:pt x="213" y="153"/>
                            <a:pt x="221" y="147"/>
                            <a:pt x="228" y="141"/>
                          </a:cubicBezTo>
                          <a:cubicBezTo>
                            <a:pt x="237" y="134"/>
                            <a:pt x="246" y="127"/>
                            <a:pt x="259" y="126"/>
                          </a:cubicBezTo>
                          <a:cubicBezTo>
                            <a:pt x="259" y="126"/>
                            <a:pt x="259" y="126"/>
                            <a:pt x="259" y="126"/>
                          </a:cubicBezTo>
                          <a:cubicBezTo>
                            <a:pt x="259" y="123"/>
                            <a:pt x="257" y="121"/>
                            <a:pt x="256" y="119"/>
                          </a:cubicBezTo>
                          <a:cubicBezTo>
                            <a:pt x="254" y="117"/>
                            <a:pt x="252" y="114"/>
                            <a:pt x="252" y="110"/>
                          </a:cubicBezTo>
                          <a:cubicBezTo>
                            <a:pt x="252" y="105"/>
                            <a:pt x="255" y="102"/>
                            <a:pt x="258" y="99"/>
                          </a:cubicBezTo>
                          <a:cubicBezTo>
                            <a:pt x="259" y="99"/>
                            <a:pt x="260" y="98"/>
                            <a:pt x="260" y="97"/>
                          </a:cubicBezTo>
                          <a:lnTo>
                            <a:pt x="258" y="9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0" name="Freeform 1161">
                      <a:extLst>
                        <a:ext uri="{FF2B5EF4-FFF2-40B4-BE49-F238E27FC236}">
                          <a16:creationId xmlns:a16="http://schemas.microsoft.com/office/drawing/2014/main" id="{CCA1BA89-755D-52C1-93BE-4C88F122F0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459584"/>
                      <a:ext cx="7518" cy="3759"/>
                    </a:xfrm>
                    <a:custGeom>
                      <a:avLst/>
                      <a:gdLst>
                        <a:gd name="T0" fmla="*/ 9 w 15"/>
                        <a:gd name="T1" fmla="*/ 10 h 11"/>
                        <a:gd name="T2" fmla="*/ 15 w 15"/>
                        <a:gd name="T3" fmla="*/ 10 h 11"/>
                        <a:gd name="T4" fmla="*/ 15 w 15"/>
                        <a:gd name="T5" fmla="*/ 9 h 11"/>
                        <a:gd name="T6" fmla="*/ 12 w 15"/>
                        <a:gd name="T7" fmla="*/ 8 h 11"/>
                        <a:gd name="T8" fmla="*/ 12 w 15"/>
                        <a:gd name="T9" fmla="*/ 7 h 11"/>
                        <a:gd name="T10" fmla="*/ 7 w 15"/>
                        <a:gd name="T11" fmla="*/ 7 h 11"/>
                        <a:gd name="T12" fmla="*/ 11 w 15"/>
                        <a:gd name="T13" fmla="*/ 5 h 11"/>
                        <a:gd name="T14" fmla="*/ 13 w 15"/>
                        <a:gd name="T15" fmla="*/ 3 h 11"/>
                        <a:gd name="T16" fmla="*/ 13 w 15"/>
                        <a:gd name="T17" fmla="*/ 0 h 11"/>
                        <a:gd name="T18" fmla="*/ 9 w 15"/>
                        <a:gd name="T19" fmla="*/ 0 h 11"/>
                        <a:gd name="T20" fmla="*/ 0 w 15"/>
                        <a:gd name="T21" fmla="*/ 8 h 11"/>
                        <a:gd name="T22" fmla="*/ 5 w 15"/>
                        <a:gd name="T23" fmla="*/ 11 h 11"/>
                        <a:gd name="T24" fmla="*/ 9 w 15"/>
                        <a:gd name="T25" fmla="*/ 1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5" h="11">
                          <a:moveTo>
                            <a:pt x="9" y="10"/>
                          </a:moveTo>
                          <a:cubicBezTo>
                            <a:pt x="11" y="10"/>
                            <a:pt x="13" y="10"/>
                            <a:pt x="15" y="10"/>
                          </a:cubicBezTo>
                          <a:lnTo>
                            <a:pt x="15" y="9"/>
                          </a:lnTo>
                          <a:cubicBezTo>
                            <a:pt x="14" y="9"/>
                            <a:pt x="13" y="8"/>
                            <a:pt x="12" y="8"/>
                          </a:cubicBezTo>
                          <a:cubicBezTo>
                            <a:pt x="12" y="8"/>
                            <a:pt x="12" y="7"/>
                            <a:pt x="12" y="7"/>
                          </a:cubicBezTo>
                          <a:lnTo>
                            <a:pt x="7" y="7"/>
                          </a:lnTo>
                          <a:lnTo>
                            <a:pt x="11" y="5"/>
                          </a:lnTo>
                          <a:cubicBezTo>
                            <a:pt x="12" y="5"/>
                            <a:pt x="13" y="3"/>
                            <a:pt x="13" y="3"/>
                          </a:cubicBezTo>
                          <a:lnTo>
                            <a:pt x="13" y="0"/>
                          </a:lnTo>
                          <a:lnTo>
                            <a:pt x="9" y="0"/>
                          </a:lnTo>
                          <a:cubicBezTo>
                            <a:pt x="6" y="0"/>
                            <a:pt x="0" y="3"/>
                            <a:pt x="0" y="8"/>
                          </a:cubicBezTo>
                          <a:cubicBezTo>
                            <a:pt x="0" y="9"/>
                            <a:pt x="3" y="11"/>
                            <a:pt x="5" y="11"/>
                          </a:cubicBezTo>
                          <a:cubicBezTo>
                            <a:pt x="6" y="11"/>
                            <a:pt x="7" y="10"/>
                            <a:pt x="9" y="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" name="Freeform 1162">
                      <a:extLst>
                        <a:ext uri="{FF2B5EF4-FFF2-40B4-BE49-F238E27FC236}">
                          <a16:creationId xmlns:a16="http://schemas.microsoft.com/office/drawing/2014/main" id="{9E1DAFAA-767E-0082-16F0-4B80536615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472739"/>
                      <a:ext cx="3759" cy="3759"/>
                    </a:xfrm>
                    <a:custGeom>
                      <a:avLst/>
                      <a:gdLst>
                        <a:gd name="T0" fmla="*/ 0 w 9"/>
                        <a:gd name="T1" fmla="*/ 6 h 10"/>
                        <a:gd name="T2" fmla="*/ 9 w 9"/>
                        <a:gd name="T3" fmla="*/ 10 h 10"/>
                        <a:gd name="T4" fmla="*/ 9 w 9"/>
                        <a:gd name="T5" fmla="*/ 7 h 10"/>
                        <a:gd name="T6" fmla="*/ 8 w 9"/>
                        <a:gd name="T7" fmla="*/ 6 h 10"/>
                        <a:gd name="T8" fmla="*/ 8 w 9"/>
                        <a:gd name="T9" fmla="*/ 5 h 10"/>
                        <a:gd name="T10" fmla="*/ 6 w 9"/>
                        <a:gd name="T11" fmla="*/ 4 h 10"/>
                        <a:gd name="T12" fmla="*/ 6 w 9"/>
                        <a:gd name="T13" fmla="*/ 0 h 10"/>
                        <a:gd name="T14" fmla="*/ 0 w 9"/>
                        <a:gd name="T15" fmla="*/ 6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9" h="10">
                          <a:moveTo>
                            <a:pt x="0" y="6"/>
                          </a:moveTo>
                          <a:cubicBezTo>
                            <a:pt x="0" y="9"/>
                            <a:pt x="5" y="10"/>
                            <a:pt x="9" y="10"/>
                          </a:cubicBezTo>
                          <a:lnTo>
                            <a:pt x="9" y="7"/>
                          </a:lnTo>
                          <a:cubicBezTo>
                            <a:pt x="8" y="7"/>
                            <a:pt x="8" y="6"/>
                            <a:pt x="8" y="6"/>
                          </a:cubicBezTo>
                          <a:cubicBezTo>
                            <a:pt x="8" y="6"/>
                            <a:pt x="8" y="5"/>
                            <a:pt x="8" y="5"/>
                          </a:cubicBezTo>
                          <a:cubicBezTo>
                            <a:pt x="7" y="5"/>
                            <a:pt x="7" y="5"/>
                            <a:pt x="6" y="4"/>
                          </a:cubicBezTo>
                          <a:cubicBezTo>
                            <a:pt x="5" y="4"/>
                            <a:pt x="5" y="2"/>
                            <a:pt x="6" y="0"/>
                          </a:cubicBezTo>
                          <a:cubicBezTo>
                            <a:pt x="3" y="2"/>
                            <a:pt x="0" y="4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" name="Freeform 1163">
                      <a:extLst>
                        <a:ext uri="{FF2B5EF4-FFF2-40B4-BE49-F238E27FC236}">
                          <a16:creationId xmlns:a16="http://schemas.microsoft.com/office/drawing/2014/main" id="{691EEF2D-5DE2-4C6E-932A-BDC21B630C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67101"/>
                      <a:ext cx="1880" cy="1880"/>
                    </a:xfrm>
                    <a:custGeom>
                      <a:avLst/>
                      <a:gdLst>
                        <a:gd name="T0" fmla="*/ 0 w 4"/>
                        <a:gd name="T1" fmla="*/ 3 h 3"/>
                        <a:gd name="T2" fmla="*/ 2 w 4"/>
                        <a:gd name="T3" fmla="*/ 3 h 3"/>
                        <a:gd name="T4" fmla="*/ 4 w 4"/>
                        <a:gd name="T5" fmla="*/ 2 h 3"/>
                        <a:gd name="T6" fmla="*/ 1 w 4"/>
                        <a:gd name="T7" fmla="*/ 1 h 3"/>
                        <a:gd name="T8" fmla="*/ 0 w 4"/>
                        <a:gd name="T9" fmla="*/ 0 h 3"/>
                        <a:gd name="T10" fmla="*/ 0 w 4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0" y="3"/>
                          </a:moveTo>
                          <a:cubicBezTo>
                            <a:pt x="0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2"/>
                          </a:cubicBezTo>
                          <a:cubicBezTo>
                            <a:pt x="3" y="2"/>
                            <a:pt x="2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" name="Freeform 1164">
                      <a:extLst>
                        <a:ext uri="{FF2B5EF4-FFF2-40B4-BE49-F238E27FC236}">
                          <a16:creationId xmlns:a16="http://schemas.microsoft.com/office/drawing/2014/main" id="{0241F022-1DDB-FB80-5661-B0FC3086D7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0607" y="4478378"/>
                      <a:ext cx="5639" cy="1880"/>
                    </a:xfrm>
                    <a:custGeom>
                      <a:avLst/>
                      <a:gdLst>
                        <a:gd name="T0" fmla="*/ 4 w 14"/>
                        <a:gd name="T1" fmla="*/ 2 h 7"/>
                        <a:gd name="T2" fmla="*/ 0 w 14"/>
                        <a:gd name="T3" fmla="*/ 4 h 7"/>
                        <a:gd name="T4" fmla="*/ 3 w 14"/>
                        <a:gd name="T5" fmla="*/ 7 h 7"/>
                        <a:gd name="T6" fmla="*/ 14 w 14"/>
                        <a:gd name="T7" fmla="*/ 3 h 7"/>
                        <a:gd name="T8" fmla="*/ 10 w 14"/>
                        <a:gd name="T9" fmla="*/ 0 h 7"/>
                        <a:gd name="T10" fmla="*/ 4 w 14"/>
                        <a:gd name="T11" fmla="*/ 2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4" h="7">
                          <a:moveTo>
                            <a:pt x="4" y="2"/>
                          </a:moveTo>
                          <a:cubicBezTo>
                            <a:pt x="2" y="3"/>
                            <a:pt x="1" y="3"/>
                            <a:pt x="0" y="4"/>
                          </a:cubicBezTo>
                          <a:cubicBezTo>
                            <a:pt x="0" y="6"/>
                            <a:pt x="2" y="7"/>
                            <a:pt x="3" y="7"/>
                          </a:cubicBezTo>
                          <a:cubicBezTo>
                            <a:pt x="5" y="7"/>
                            <a:pt x="14" y="5"/>
                            <a:pt x="14" y="3"/>
                          </a:cubicBezTo>
                          <a:cubicBezTo>
                            <a:pt x="14" y="3"/>
                            <a:pt x="12" y="1"/>
                            <a:pt x="10" y="0"/>
                          </a:cubicBezTo>
                          <a:cubicBezTo>
                            <a:pt x="9" y="2"/>
                            <a:pt x="6" y="2"/>
                            <a:pt x="4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" name="Freeform 1165">
                      <a:extLst>
                        <a:ext uri="{FF2B5EF4-FFF2-40B4-BE49-F238E27FC236}">
                          <a16:creationId xmlns:a16="http://schemas.microsoft.com/office/drawing/2014/main" id="{8D2A1991-0C07-08AC-2CA9-50222A62A3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482137"/>
                      <a:ext cx="5639" cy="11277"/>
                    </a:xfrm>
                    <a:custGeom>
                      <a:avLst/>
                      <a:gdLst>
                        <a:gd name="T0" fmla="*/ 13 w 17"/>
                        <a:gd name="T1" fmla="*/ 11 h 24"/>
                        <a:gd name="T2" fmla="*/ 11 w 17"/>
                        <a:gd name="T3" fmla="*/ 10 h 24"/>
                        <a:gd name="T4" fmla="*/ 11 w 17"/>
                        <a:gd name="T5" fmla="*/ 4 h 24"/>
                        <a:gd name="T6" fmla="*/ 8 w 17"/>
                        <a:gd name="T7" fmla="*/ 1 h 24"/>
                        <a:gd name="T8" fmla="*/ 7 w 17"/>
                        <a:gd name="T9" fmla="*/ 0 h 24"/>
                        <a:gd name="T10" fmla="*/ 3 w 17"/>
                        <a:gd name="T11" fmla="*/ 4 h 24"/>
                        <a:gd name="T12" fmla="*/ 0 w 17"/>
                        <a:gd name="T13" fmla="*/ 8 h 24"/>
                        <a:gd name="T14" fmla="*/ 11 w 17"/>
                        <a:gd name="T15" fmla="*/ 24 h 24"/>
                        <a:gd name="T16" fmla="*/ 17 w 17"/>
                        <a:gd name="T17" fmla="*/ 18 h 24"/>
                        <a:gd name="T18" fmla="*/ 13 w 17"/>
                        <a:gd name="T19" fmla="*/ 11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24">
                          <a:moveTo>
                            <a:pt x="13" y="11"/>
                          </a:moveTo>
                          <a:cubicBezTo>
                            <a:pt x="12" y="11"/>
                            <a:pt x="11" y="11"/>
                            <a:pt x="11" y="10"/>
                          </a:cubicBezTo>
                          <a:cubicBezTo>
                            <a:pt x="10" y="9"/>
                            <a:pt x="11" y="6"/>
                            <a:pt x="11" y="4"/>
                          </a:cubicBezTo>
                          <a:cubicBezTo>
                            <a:pt x="11" y="3"/>
                            <a:pt x="9" y="2"/>
                            <a:pt x="8" y="1"/>
                          </a:cubicBezTo>
                          <a:cubicBezTo>
                            <a:pt x="8" y="1"/>
                            <a:pt x="7" y="1"/>
                            <a:pt x="7" y="0"/>
                          </a:cubicBezTo>
                          <a:cubicBezTo>
                            <a:pt x="6" y="2"/>
                            <a:pt x="5" y="3"/>
                            <a:pt x="3" y="4"/>
                          </a:cubicBezTo>
                          <a:cubicBezTo>
                            <a:pt x="2" y="5"/>
                            <a:pt x="0" y="6"/>
                            <a:pt x="0" y="8"/>
                          </a:cubicBezTo>
                          <a:cubicBezTo>
                            <a:pt x="0" y="10"/>
                            <a:pt x="9" y="22"/>
                            <a:pt x="11" y="24"/>
                          </a:cubicBezTo>
                          <a:cubicBezTo>
                            <a:pt x="15" y="24"/>
                            <a:pt x="17" y="21"/>
                            <a:pt x="17" y="18"/>
                          </a:cubicBezTo>
                          <a:cubicBezTo>
                            <a:pt x="17" y="16"/>
                            <a:pt x="14" y="11"/>
                            <a:pt x="13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" name="Freeform 1166">
                      <a:extLst>
                        <a:ext uri="{FF2B5EF4-FFF2-40B4-BE49-F238E27FC236}">
                          <a16:creationId xmlns:a16="http://schemas.microsoft.com/office/drawing/2014/main" id="{D3E938BD-8ECA-BA10-14B1-129208185D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99647" y="4468980"/>
                      <a:ext cx="11277" cy="9398"/>
                    </a:xfrm>
                    <a:custGeom>
                      <a:avLst/>
                      <a:gdLst>
                        <a:gd name="T0" fmla="*/ 21 w 24"/>
                        <a:gd name="T1" fmla="*/ 12 h 21"/>
                        <a:gd name="T2" fmla="*/ 15 w 24"/>
                        <a:gd name="T3" fmla="*/ 2 h 21"/>
                        <a:gd name="T4" fmla="*/ 14 w 24"/>
                        <a:gd name="T5" fmla="*/ 0 h 21"/>
                        <a:gd name="T6" fmla="*/ 0 w 24"/>
                        <a:gd name="T7" fmla="*/ 15 h 21"/>
                        <a:gd name="T8" fmla="*/ 3 w 24"/>
                        <a:gd name="T9" fmla="*/ 21 h 21"/>
                        <a:gd name="T10" fmla="*/ 8 w 24"/>
                        <a:gd name="T11" fmla="*/ 19 h 21"/>
                        <a:gd name="T12" fmla="*/ 13 w 24"/>
                        <a:gd name="T13" fmla="*/ 18 h 21"/>
                        <a:gd name="T14" fmla="*/ 21 w 24"/>
                        <a:gd name="T15" fmla="*/ 18 h 21"/>
                        <a:gd name="T16" fmla="*/ 24 w 24"/>
                        <a:gd name="T17" fmla="*/ 16 h 21"/>
                        <a:gd name="T18" fmla="*/ 21 w 24"/>
                        <a:gd name="T19" fmla="*/ 1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4" h="21">
                          <a:moveTo>
                            <a:pt x="21" y="12"/>
                          </a:moveTo>
                          <a:cubicBezTo>
                            <a:pt x="20" y="12"/>
                            <a:pt x="18" y="10"/>
                            <a:pt x="15" y="2"/>
                          </a:cubicBezTo>
                          <a:cubicBezTo>
                            <a:pt x="15" y="1"/>
                            <a:pt x="15" y="1"/>
                            <a:pt x="14" y="0"/>
                          </a:cubicBezTo>
                          <a:cubicBezTo>
                            <a:pt x="9" y="1"/>
                            <a:pt x="0" y="5"/>
                            <a:pt x="0" y="15"/>
                          </a:cubicBezTo>
                          <a:cubicBezTo>
                            <a:pt x="0" y="20"/>
                            <a:pt x="0" y="21"/>
                            <a:pt x="3" y="21"/>
                          </a:cubicBezTo>
                          <a:cubicBezTo>
                            <a:pt x="5" y="21"/>
                            <a:pt x="7" y="20"/>
                            <a:pt x="8" y="19"/>
                          </a:cubicBezTo>
                          <a:cubicBezTo>
                            <a:pt x="10" y="19"/>
                            <a:pt x="11" y="18"/>
                            <a:pt x="13" y="18"/>
                          </a:cubicBezTo>
                          <a:lnTo>
                            <a:pt x="21" y="18"/>
                          </a:lnTo>
                          <a:cubicBezTo>
                            <a:pt x="24" y="18"/>
                            <a:pt x="24" y="17"/>
                            <a:pt x="24" y="16"/>
                          </a:cubicBezTo>
                          <a:cubicBezTo>
                            <a:pt x="24" y="14"/>
                            <a:pt x="22" y="12"/>
                            <a:pt x="21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6" name="Freeform 1167">
                      <a:extLst>
                        <a:ext uri="{FF2B5EF4-FFF2-40B4-BE49-F238E27FC236}">
                          <a16:creationId xmlns:a16="http://schemas.microsoft.com/office/drawing/2014/main" id="{804C3061-5807-AA96-5F81-ED2E9E264C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05674" y="4403200"/>
                      <a:ext cx="54505" cy="73300"/>
                    </a:xfrm>
                    <a:custGeom>
                      <a:avLst/>
                      <a:gdLst>
                        <a:gd name="T0" fmla="*/ 97 w 131"/>
                        <a:gd name="T1" fmla="*/ 169 h 169"/>
                        <a:gd name="T2" fmla="*/ 121 w 131"/>
                        <a:gd name="T3" fmla="*/ 159 h 169"/>
                        <a:gd name="T4" fmla="*/ 129 w 131"/>
                        <a:gd name="T5" fmla="*/ 124 h 169"/>
                        <a:gd name="T6" fmla="*/ 125 w 131"/>
                        <a:gd name="T7" fmla="*/ 111 h 169"/>
                        <a:gd name="T8" fmla="*/ 118 w 131"/>
                        <a:gd name="T9" fmla="*/ 68 h 169"/>
                        <a:gd name="T10" fmla="*/ 111 w 131"/>
                        <a:gd name="T11" fmla="*/ 55 h 169"/>
                        <a:gd name="T12" fmla="*/ 105 w 131"/>
                        <a:gd name="T13" fmla="*/ 44 h 169"/>
                        <a:gd name="T14" fmla="*/ 87 w 131"/>
                        <a:gd name="T15" fmla="*/ 40 h 169"/>
                        <a:gd name="T16" fmla="*/ 92 w 131"/>
                        <a:gd name="T17" fmla="*/ 37 h 169"/>
                        <a:gd name="T18" fmla="*/ 99 w 131"/>
                        <a:gd name="T19" fmla="*/ 34 h 169"/>
                        <a:gd name="T20" fmla="*/ 96 w 131"/>
                        <a:gd name="T21" fmla="*/ 31 h 169"/>
                        <a:gd name="T22" fmla="*/ 96 w 131"/>
                        <a:gd name="T23" fmla="*/ 31 h 169"/>
                        <a:gd name="T24" fmla="*/ 95 w 131"/>
                        <a:gd name="T25" fmla="*/ 31 h 169"/>
                        <a:gd name="T26" fmla="*/ 96 w 131"/>
                        <a:gd name="T27" fmla="*/ 16 h 169"/>
                        <a:gd name="T28" fmla="*/ 98 w 131"/>
                        <a:gd name="T29" fmla="*/ 15 h 169"/>
                        <a:gd name="T30" fmla="*/ 103 w 131"/>
                        <a:gd name="T31" fmla="*/ 22 h 169"/>
                        <a:gd name="T32" fmla="*/ 107 w 131"/>
                        <a:gd name="T33" fmla="*/ 28 h 169"/>
                        <a:gd name="T34" fmla="*/ 104 w 131"/>
                        <a:gd name="T35" fmla="*/ 20 h 169"/>
                        <a:gd name="T36" fmla="*/ 95 w 131"/>
                        <a:gd name="T37" fmla="*/ 10 h 169"/>
                        <a:gd name="T38" fmla="*/ 91 w 131"/>
                        <a:gd name="T39" fmla="*/ 11 h 169"/>
                        <a:gd name="T40" fmla="*/ 78 w 131"/>
                        <a:gd name="T41" fmla="*/ 5 h 169"/>
                        <a:gd name="T42" fmla="*/ 70 w 131"/>
                        <a:gd name="T43" fmla="*/ 1 h 169"/>
                        <a:gd name="T44" fmla="*/ 60 w 131"/>
                        <a:gd name="T45" fmla="*/ 0 h 169"/>
                        <a:gd name="T46" fmla="*/ 42 w 131"/>
                        <a:gd name="T47" fmla="*/ 6 h 169"/>
                        <a:gd name="T48" fmla="*/ 36 w 131"/>
                        <a:gd name="T49" fmla="*/ 29 h 169"/>
                        <a:gd name="T50" fmla="*/ 19 w 131"/>
                        <a:gd name="T51" fmla="*/ 46 h 169"/>
                        <a:gd name="T52" fmla="*/ 7 w 131"/>
                        <a:gd name="T53" fmla="*/ 49 h 169"/>
                        <a:gd name="T54" fmla="*/ 0 w 131"/>
                        <a:gd name="T55" fmla="*/ 60 h 169"/>
                        <a:gd name="T56" fmla="*/ 21 w 131"/>
                        <a:gd name="T57" fmla="*/ 83 h 169"/>
                        <a:gd name="T58" fmla="*/ 21 w 131"/>
                        <a:gd name="T59" fmla="*/ 91 h 169"/>
                        <a:gd name="T60" fmla="*/ 32 w 131"/>
                        <a:gd name="T61" fmla="*/ 95 h 169"/>
                        <a:gd name="T62" fmla="*/ 32 w 131"/>
                        <a:gd name="T63" fmla="*/ 90 h 169"/>
                        <a:gd name="T64" fmla="*/ 37 w 131"/>
                        <a:gd name="T65" fmla="*/ 76 h 169"/>
                        <a:gd name="T66" fmla="*/ 41 w 131"/>
                        <a:gd name="T67" fmla="*/ 87 h 169"/>
                        <a:gd name="T68" fmla="*/ 49 w 131"/>
                        <a:gd name="T69" fmla="*/ 114 h 169"/>
                        <a:gd name="T70" fmla="*/ 49 w 131"/>
                        <a:gd name="T71" fmla="*/ 114 h 169"/>
                        <a:gd name="T72" fmla="*/ 97 w 131"/>
                        <a:gd name="T7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31" h="169">
                          <a:moveTo>
                            <a:pt x="97" y="169"/>
                          </a:moveTo>
                          <a:cubicBezTo>
                            <a:pt x="107" y="169"/>
                            <a:pt x="116" y="166"/>
                            <a:pt x="121" y="159"/>
                          </a:cubicBezTo>
                          <a:cubicBezTo>
                            <a:pt x="128" y="151"/>
                            <a:pt x="131" y="139"/>
                            <a:pt x="129" y="124"/>
                          </a:cubicBezTo>
                          <a:cubicBezTo>
                            <a:pt x="128" y="120"/>
                            <a:pt x="127" y="116"/>
                            <a:pt x="125" y="111"/>
                          </a:cubicBezTo>
                          <a:cubicBezTo>
                            <a:pt x="121" y="102"/>
                            <a:pt x="117" y="90"/>
                            <a:pt x="118" y="68"/>
                          </a:cubicBezTo>
                          <a:cubicBezTo>
                            <a:pt x="113" y="62"/>
                            <a:pt x="112" y="59"/>
                            <a:pt x="111" y="55"/>
                          </a:cubicBezTo>
                          <a:cubicBezTo>
                            <a:pt x="110" y="52"/>
                            <a:pt x="109" y="49"/>
                            <a:pt x="105" y="44"/>
                          </a:cubicBezTo>
                          <a:cubicBezTo>
                            <a:pt x="87" y="42"/>
                            <a:pt x="87" y="41"/>
                            <a:pt x="87" y="40"/>
                          </a:cubicBezTo>
                          <a:cubicBezTo>
                            <a:pt x="87" y="39"/>
                            <a:pt x="89" y="38"/>
                            <a:pt x="92" y="37"/>
                          </a:cubicBezTo>
                          <a:cubicBezTo>
                            <a:pt x="94" y="37"/>
                            <a:pt x="99" y="35"/>
                            <a:pt x="99" y="34"/>
                          </a:cubicBezTo>
                          <a:cubicBezTo>
                            <a:pt x="99" y="34"/>
                            <a:pt x="99" y="33"/>
                            <a:pt x="96" y="31"/>
                          </a:cubicBezTo>
                          <a:lnTo>
                            <a:pt x="96" y="31"/>
                          </a:lnTo>
                          <a:lnTo>
                            <a:pt x="95" y="31"/>
                          </a:lnTo>
                          <a:cubicBezTo>
                            <a:pt x="95" y="19"/>
                            <a:pt x="95" y="17"/>
                            <a:pt x="96" y="16"/>
                          </a:cubicBezTo>
                          <a:cubicBezTo>
                            <a:pt x="97" y="16"/>
                            <a:pt x="97" y="15"/>
                            <a:pt x="98" y="15"/>
                          </a:cubicBezTo>
                          <a:cubicBezTo>
                            <a:pt x="99" y="15"/>
                            <a:pt x="100" y="18"/>
                            <a:pt x="103" y="22"/>
                          </a:cubicBezTo>
                          <a:cubicBezTo>
                            <a:pt x="104" y="23"/>
                            <a:pt x="106" y="27"/>
                            <a:pt x="107" y="28"/>
                          </a:cubicBezTo>
                          <a:cubicBezTo>
                            <a:pt x="106" y="25"/>
                            <a:pt x="105" y="22"/>
                            <a:pt x="104" y="20"/>
                          </a:cubicBezTo>
                          <a:cubicBezTo>
                            <a:pt x="103" y="14"/>
                            <a:pt x="102" y="10"/>
                            <a:pt x="95" y="10"/>
                          </a:cubicBezTo>
                          <a:cubicBezTo>
                            <a:pt x="94" y="11"/>
                            <a:pt x="93" y="11"/>
                            <a:pt x="91" y="11"/>
                          </a:cubicBezTo>
                          <a:cubicBezTo>
                            <a:pt x="87" y="11"/>
                            <a:pt x="82" y="8"/>
                            <a:pt x="78" y="5"/>
                          </a:cubicBezTo>
                          <a:cubicBezTo>
                            <a:pt x="75" y="3"/>
                            <a:pt x="72" y="1"/>
                            <a:pt x="70" y="1"/>
                          </a:cubicBezTo>
                          <a:cubicBezTo>
                            <a:pt x="66" y="0"/>
                            <a:pt x="63" y="0"/>
                            <a:pt x="60" y="0"/>
                          </a:cubicBezTo>
                          <a:cubicBezTo>
                            <a:pt x="51" y="0"/>
                            <a:pt x="46" y="2"/>
                            <a:pt x="42" y="6"/>
                          </a:cubicBezTo>
                          <a:cubicBezTo>
                            <a:pt x="37" y="11"/>
                            <a:pt x="35" y="18"/>
                            <a:pt x="36" y="29"/>
                          </a:cubicBezTo>
                          <a:cubicBezTo>
                            <a:pt x="37" y="44"/>
                            <a:pt x="28" y="45"/>
                            <a:pt x="19" y="46"/>
                          </a:cubicBezTo>
                          <a:cubicBezTo>
                            <a:pt x="15" y="46"/>
                            <a:pt x="10" y="47"/>
                            <a:pt x="7" y="49"/>
                          </a:cubicBezTo>
                          <a:cubicBezTo>
                            <a:pt x="4" y="52"/>
                            <a:pt x="2" y="56"/>
                            <a:pt x="0" y="60"/>
                          </a:cubicBezTo>
                          <a:cubicBezTo>
                            <a:pt x="4" y="62"/>
                            <a:pt x="21" y="74"/>
                            <a:pt x="21" y="83"/>
                          </a:cubicBezTo>
                          <a:lnTo>
                            <a:pt x="21" y="91"/>
                          </a:lnTo>
                          <a:cubicBezTo>
                            <a:pt x="21" y="94"/>
                            <a:pt x="24" y="95"/>
                            <a:pt x="32" y="95"/>
                          </a:cubicBezTo>
                          <a:lnTo>
                            <a:pt x="32" y="90"/>
                          </a:lnTo>
                          <a:cubicBezTo>
                            <a:pt x="34" y="77"/>
                            <a:pt x="35" y="76"/>
                            <a:pt x="37" y="76"/>
                          </a:cubicBezTo>
                          <a:cubicBezTo>
                            <a:pt x="39" y="76"/>
                            <a:pt x="39" y="78"/>
                            <a:pt x="41" y="87"/>
                          </a:cubicBezTo>
                          <a:cubicBezTo>
                            <a:pt x="43" y="96"/>
                            <a:pt x="45" y="108"/>
                            <a:pt x="49" y="114"/>
                          </a:cubicBezTo>
                          <a:lnTo>
                            <a:pt x="49" y="114"/>
                          </a:lnTo>
                          <a:cubicBezTo>
                            <a:pt x="56" y="149"/>
                            <a:pt x="74" y="169"/>
                            <a:pt x="97" y="16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" name="Freeform 1168">
                      <a:extLst>
                        <a:ext uri="{FF2B5EF4-FFF2-40B4-BE49-F238E27FC236}">
                          <a16:creationId xmlns:a16="http://schemas.microsoft.com/office/drawing/2014/main" id="{80780CB2-80BE-07A3-7924-12922D1EE4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1170" y="4429512"/>
                      <a:ext cx="69541" cy="88335"/>
                    </a:xfrm>
                    <a:custGeom>
                      <a:avLst/>
                      <a:gdLst>
                        <a:gd name="T0" fmla="*/ 144 w 162"/>
                        <a:gd name="T1" fmla="*/ 78 h 203"/>
                        <a:gd name="T2" fmla="*/ 160 w 162"/>
                        <a:gd name="T3" fmla="*/ 35 h 203"/>
                        <a:gd name="T4" fmla="*/ 145 w 162"/>
                        <a:gd name="T5" fmla="*/ 21 h 203"/>
                        <a:gd name="T6" fmla="*/ 126 w 162"/>
                        <a:gd name="T7" fmla="*/ 1 h 203"/>
                        <a:gd name="T8" fmla="*/ 100 w 162"/>
                        <a:gd name="T9" fmla="*/ 23 h 203"/>
                        <a:gd name="T10" fmla="*/ 89 w 162"/>
                        <a:gd name="T11" fmla="*/ 34 h 203"/>
                        <a:gd name="T12" fmla="*/ 80 w 162"/>
                        <a:gd name="T13" fmla="*/ 51 h 203"/>
                        <a:gd name="T14" fmla="*/ 63 w 162"/>
                        <a:gd name="T15" fmla="*/ 69 h 203"/>
                        <a:gd name="T16" fmla="*/ 54 w 162"/>
                        <a:gd name="T17" fmla="*/ 106 h 203"/>
                        <a:gd name="T18" fmla="*/ 1 w 162"/>
                        <a:gd name="T19" fmla="*/ 120 h 203"/>
                        <a:gd name="T20" fmla="*/ 11 w 162"/>
                        <a:gd name="T21" fmla="*/ 118 h 203"/>
                        <a:gd name="T22" fmla="*/ 12 w 162"/>
                        <a:gd name="T23" fmla="*/ 119 h 203"/>
                        <a:gd name="T24" fmla="*/ 15 w 162"/>
                        <a:gd name="T25" fmla="*/ 121 h 203"/>
                        <a:gd name="T26" fmla="*/ 24 w 162"/>
                        <a:gd name="T27" fmla="*/ 119 h 203"/>
                        <a:gd name="T28" fmla="*/ 25 w 162"/>
                        <a:gd name="T29" fmla="*/ 121 h 203"/>
                        <a:gd name="T30" fmla="*/ 26 w 162"/>
                        <a:gd name="T31" fmla="*/ 124 h 203"/>
                        <a:gd name="T32" fmla="*/ 23 w 162"/>
                        <a:gd name="T33" fmla="*/ 135 h 203"/>
                        <a:gd name="T34" fmla="*/ 26 w 162"/>
                        <a:gd name="T35" fmla="*/ 150 h 203"/>
                        <a:gd name="T36" fmla="*/ 38 w 162"/>
                        <a:gd name="T37" fmla="*/ 172 h 203"/>
                        <a:gd name="T38" fmla="*/ 39 w 162"/>
                        <a:gd name="T39" fmla="*/ 164 h 203"/>
                        <a:gd name="T40" fmla="*/ 41 w 162"/>
                        <a:gd name="T41" fmla="*/ 164 h 203"/>
                        <a:gd name="T42" fmla="*/ 60 w 162"/>
                        <a:gd name="T43" fmla="*/ 184 h 203"/>
                        <a:gd name="T44" fmla="*/ 59 w 162"/>
                        <a:gd name="T45" fmla="*/ 172 h 203"/>
                        <a:gd name="T46" fmla="*/ 60 w 162"/>
                        <a:gd name="T47" fmla="*/ 158 h 203"/>
                        <a:gd name="T48" fmla="*/ 65 w 162"/>
                        <a:gd name="T49" fmla="*/ 159 h 203"/>
                        <a:gd name="T50" fmla="*/ 70 w 162"/>
                        <a:gd name="T51" fmla="*/ 139 h 203"/>
                        <a:gd name="T52" fmla="*/ 71 w 162"/>
                        <a:gd name="T53" fmla="*/ 141 h 203"/>
                        <a:gd name="T54" fmla="*/ 70 w 162"/>
                        <a:gd name="T55" fmla="*/ 151 h 203"/>
                        <a:gd name="T56" fmla="*/ 77 w 162"/>
                        <a:gd name="T57" fmla="*/ 145 h 203"/>
                        <a:gd name="T58" fmla="*/ 78 w 162"/>
                        <a:gd name="T59" fmla="*/ 146 h 203"/>
                        <a:gd name="T60" fmla="*/ 78 w 162"/>
                        <a:gd name="T61" fmla="*/ 149 h 203"/>
                        <a:gd name="T62" fmla="*/ 75 w 162"/>
                        <a:gd name="T63" fmla="*/ 158 h 203"/>
                        <a:gd name="T64" fmla="*/ 75 w 162"/>
                        <a:gd name="T65" fmla="*/ 158 h 203"/>
                        <a:gd name="T66" fmla="*/ 79 w 162"/>
                        <a:gd name="T67" fmla="*/ 157 h 203"/>
                        <a:gd name="T68" fmla="*/ 80 w 162"/>
                        <a:gd name="T69" fmla="*/ 160 h 203"/>
                        <a:gd name="T70" fmla="*/ 85 w 162"/>
                        <a:gd name="T71" fmla="*/ 154 h 203"/>
                        <a:gd name="T72" fmla="*/ 81 w 162"/>
                        <a:gd name="T73" fmla="*/ 145 h 203"/>
                        <a:gd name="T74" fmla="*/ 95 w 162"/>
                        <a:gd name="T75" fmla="*/ 152 h 203"/>
                        <a:gd name="T76" fmla="*/ 81 w 162"/>
                        <a:gd name="T77" fmla="*/ 170 h 203"/>
                        <a:gd name="T78" fmla="*/ 74 w 162"/>
                        <a:gd name="T79" fmla="*/ 187 h 203"/>
                        <a:gd name="T80" fmla="*/ 74 w 162"/>
                        <a:gd name="T81" fmla="*/ 190 h 203"/>
                        <a:gd name="T82" fmla="*/ 85 w 162"/>
                        <a:gd name="T83" fmla="*/ 192 h 203"/>
                        <a:gd name="T84" fmla="*/ 93 w 162"/>
                        <a:gd name="T85" fmla="*/ 203 h 203"/>
                        <a:gd name="T86" fmla="*/ 96 w 162"/>
                        <a:gd name="T87" fmla="*/ 199 h 203"/>
                        <a:gd name="T88" fmla="*/ 109 w 162"/>
                        <a:gd name="T89" fmla="*/ 177 h 203"/>
                        <a:gd name="T90" fmla="*/ 110 w 162"/>
                        <a:gd name="T91" fmla="*/ 171 h 203"/>
                        <a:gd name="T92" fmla="*/ 111 w 162"/>
                        <a:gd name="T93" fmla="*/ 150 h 203"/>
                        <a:gd name="T94" fmla="*/ 117 w 162"/>
                        <a:gd name="T95" fmla="*/ 133 h 203"/>
                        <a:gd name="T96" fmla="*/ 122 w 162"/>
                        <a:gd name="T97" fmla="*/ 134 h 203"/>
                        <a:gd name="T98" fmla="*/ 125 w 162"/>
                        <a:gd name="T99" fmla="*/ 137 h 203"/>
                        <a:gd name="T100" fmla="*/ 132 w 162"/>
                        <a:gd name="T101" fmla="*/ 134 h 203"/>
                        <a:gd name="T102" fmla="*/ 132 w 162"/>
                        <a:gd name="T103" fmla="*/ 109 h 203"/>
                        <a:gd name="T104" fmla="*/ 143 w 162"/>
                        <a:gd name="T105" fmla="*/ 78 h 2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162" h="203">
                          <a:moveTo>
                            <a:pt x="143" y="78"/>
                          </a:moveTo>
                          <a:cubicBezTo>
                            <a:pt x="143" y="78"/>
                            <a:pt x="143" y="78"/>
                            <a:pt x="144" y="78"/>
                          </a:cubicBezTo>
                          <a:cubicBezTo>
                            <a:pt x="162" y="71"/>
                            <a:pt x="161" y="62"/>
                            <a:pt x="160" y="44"/>
                          </a:cubicBezTo>
                          <a:cubicBezTo>
                            <a:pt x="160" y="42"/>
                            <a:pt x="160" y="38"/>
                            <a:pt x="160" y="35"/>
                          </a:cubicBezTo>
                          <a:cubicBezTo>
                            <a:pt x="152" y="35"/>
                            <a:pt x="145" y="35"/>
                            <a:pt x="145" y="29"/>
                          </a:cubicBezTo>
                          <a:lnTo>
                            <a:pt x="145" y="21"/>
                          </a:lnTo>
                          <a:cubicBezTo>
                            <a:pt x="145" y="14"/>
                            <a:pt x="133" y="4"/>
                            <a:pt x="126" y="0"/>
                          </a:cubicBezTo>
                          <a:lnTo>
                            <a:pt x="126" y="1"/>
                          </a:lnTo>
                          <a:cubicBezTo>
                            <a:pt x="120" y="12"/>
                            <a:pt x="115" y="23"/>
                            <a:pt x="103" y="23"/>
                          </a:cubicBezTo>
                          <a:cubicBezTo>
                            <a:pt x="102" y="23"/>
                            <a:pt x="101" y="23"/>
                            <a:pt x="100" y="23"/>
                          </a:cubicBezTo>
                          <a:cubicBezTo>
                            <a:pt x="100" y="23"/>
                            <a:pt x="99" y="25"/>
                            <a:pt x="99" y="25"/>
                          </a:cubicBezTo>
                          <a:cubicBezTo>
                            <a:pt x="98" y="28"/>
                            <a:pt x="96" y="34"/>
                            <a:pt x="89" y="34"/>
                          </a:cubicBezTo>
                          <a:cubicBezTo>
                            <a:pt x="90" y="41"/>
                            <a:pt x="89" y="46"/>
                            <a:pt x="86" y="48"/>
                          </a:cubicBezTo>
                          <a:cubicBezTo>
                            <a:pt x="85" y="50"/>
                            <a:pt x="82" y="51"/>
                            <a:pt x="80" y="51"/>
                          </a:cubicBezTo>
                          <a:cubicBezTo>
                            <a:pt x="80" y="68"/>
                            <a:pt x="74" y="69"/>
                            <a:pt x="64" y="69"/>
                          </a:cubicBezTo>
                          <a:lnTo>
                            <a:pt x="63" y="69"/>
                          </a:lnTo>
                          <a:cubicBezTo>
                            <a:pt x="65" y="93"/>
                            <a:pt x="60" y="101"/>
                            <a:pt x="58" y="104"/>
                          </a:cubicBezTo>
                          <a:cubicBezTo>
                            <a:pt x="57" y="105"/>
                            <a:pt x="56" y="106"/>
                            <a:pt x="54" y="106"/>
                          </a:cubicBezTo>
                          <a:cubicBezTo>
                            <a:pt x="54" y="106"/>
                            <a:pt x="25" y="111"/>
                            <a:pt x="0" y="111"/>
                          </a:cubicBezTo>
                          <a:cubicBezTo>
                            <a:pt x="0" y="114"/>
                            <a:pt x="0" y="117"/>
                            <a:pt x="1" y="120"/>
                          </a:cubicBezTo>
                          <a:cubicBezTo>
                            <a:pt x="4" y="120"/>
                            <a:pt x="8" y="119"/>
                            <a:pt x="10" y="118"/>
                          </a:cubicBezTo>
                          <a:cubicBezTo>
                            <a:pt x="10" y="118"/>
                            <a:pt x="10" y="118"/>
                            <a:pt x="11" y="118"/>
                          </a:cubicBezTo>
                          <a:cubicBezTo>
                            <a:pt x="11" y="118"/>
                            <a:pt x="11" y="118"/>
                            <a:pt x="11" y="118"/>
                          </a:cubicBezTo>
                          <a:lnTo>
                            <a:pt x="12" y="119"/>
                          </a:lnTo>
                          <a:cubicBezTo>
                            <a:pt x="12" y="121"/>
                            <a:pt x="13" y="122"/>
                            <a:pt x="14" y="122"/>
                          </a:cubicBezTo>
                          <a:cubicBezTo>
                            <a:pt x="14" y="122"/>
                            <a:pt x="15" y="121"/>
                            <a:pt x="15" y="121"/>
                          </a:cubicBezTo>
                          <a:cubicBezTo>
                            <a:pt x="16" y="120"/>
                            <a:pt x="17" y="119"/>
                            <a:pt x="18" y="119"/>
                          </a:cubicBezTo>
                          <a:lnTo>
                            <a:pt x="24" y="119"/>
                          </a:lnTo>
                          <a:cubicBezTo>
                            <a:pt x="25" y="119"/>
                            <a:pt x="25" y="119"/>
                            <a:pt x="25" y="120"/>
                          </a:cubicBezTo>
                          <a:cubicBezTo>
                            <a:pt x="26" y="120"/>
                            <a:pt x="26" y="121"/>
                            <a:pt x="25" y="121"/>
                          </a:cubicBezTo>
                          <a:cubicBezTo>
                            <a:pt x="25" y="122"/>
                            <a:pt x="25" y="123"/>
                            <a:pt x="25" y="123"/>
                          </a:cubicBezTo>
                          <a:cubicBezTo>
                            <a:pt x="25" y="124"/>
                            <a:pt x="26" y="124"/>
                            <a:pt x="26" y="124"/>
                          </a:cubicBezTo>
                          <a:cubicBezTo>
                            <a:pt x="26" y="127"/>
                            <a:pt x="25" y="128"/>
                            <a:pt x="24" y="130"/>
                          </a:cubicBezTo>
                          <a:cubicBezTo>
                            <a:pt x="24" y="131"/>
                            <a:pt x="23" y="133"/>
                            <a:pt x="23" y="135"/>
                          </a:cubicBezTo>
                          <a:cubicBezTo>
                            <a:pt x="23" y="137"/>
                            <a:pt x="24" y="140"/>
                            <a:pt x="24" y="142"/>
                          </a:cubicBezTo>
                          <a:cubicBezTo>
                            <a:pt x="25" y="145"/>
                            <a:pt x="26" y="147"/>
                            <a:pt x="26" y="150"/>
                          </a:cubicBezTo>
                          <a:cubicBezTo>
                            <a:pt x="26" y="156"/>
                            <a:pt x="23" y="163"/>
                            <a:pt x="20" y="167"/>
                          </a:cubicBezTo>
                          <a:cubicBezTo>
                            <a:pt x="25" y="170"/>
                            <a:pt x="33" y="172"/>
                            <a:pt x="38" y="172"/>
                          </a:cubicBezTo>
                          <a:cubicBezTo>
                            <a:pt x="38" y="171"/>
                            <a:pt x="38" y="169"/>
                            <a:pt x="38" y="168"/>
                          </a:cubicBezTo>
                          <a:cubicBezTo>
                            <a:pt x="39" y="167"/>
                            <a:pt x="39" y="165"/>
                            <a:pt x="39" y="164"/>
                          </a:cubicBezTo>
                          <a:cubicBezTo>
                            <a:pt x="39" y="164"/>
                            <a:pt x="39" y="164"/>
                            <a:pt x="40" y="163"/>
                          </a:cubicBezTo>
                          <a:cubicBezTo>
                            <a:pt x="40" y="163"/>
                            <a:pt x="40" y="163"/>
                            <a:pt x="41" y="164"/>
                          </a:cubicBezTo>
                          <a:cubicBezTo>
                            <a:pt x="46" y="167"/>
                            <a:pt x="50" y="172"/>
                            <a:pt x="54" y="177"/>
                          </a:cubicBezTo>
                          <a:cubicBezTo>
                            <a:pt x="56" y="180"/>
                            <a:pt x="58" y="182"/>
                            <a:pt x="60" y="184"/>
                          </a:cubicBezTo>
                          <a:cubicBezTo>
                            <a:pt x="60" y="183"/>
                            <a:pt x="60" y="182"/>
                            <a:pt x="60" y="180"/>
                          </a:cubicBezTo>
                          <a:cubicBezTo>
                            <a:pt x="60" y="177"/>
                            <a:pt x="60" y="174"/>
                            <a:pt x="59" y="172"/>
                          </a:cubicBezTo>
                          <a:cubicBezTo>
                            <a:pt x="59" y="169"/>
                            <a:pt x="59" y="167"/>
                            <a:pt x="59" y="163"/>
                          </a:cubicBezTo>
                          <a:cubicBezTo>
                            <a:pt x="59" y="161"/>
                            <a:pt x="60" y="159"/>
                            <a:pt x="60" y="158"/>
                          </a:cubicBezTo>
                          <a:cubicBezTo>
                            <a:pt x="61" y="157"/>
                            <a:pt x="62" y="157"/>
                            <a:pt x="62" y="158"/>
                          </a:cubicBezTo>
                          <a:cubicBezTo>
                            <a:pt x="63" y="158"/>
                            <a:pt x="63" y="159"/>
                            <a:pt x="65" y="159"/>
                          </a:cubicBezTo>
                          <a:cubicBezTo>
                            <a:pt x="65" y="153"/>
                            <a:pt x="67" y="144"/>
                            <a:pt x="69" y="140"/>
                          </a:cubicBezTo>
                          <a:cubicBezTo>
                            <a:pt x="69" y="139"/>
                            <a:pt x="70" y="139"/>
                            <a:pt x="70" y="139"/>
                          </a:cubicBezTo>
                          <a:cubicBezTo>
                            <a:pt x="71" y="139"/>
                            <a:pt x="71" y="139"/>
                            <a:pt x="71" y="140"/>
                          </a:cubicBezTo>
                          <a:lnTo>
                            <a:pt x="71" y="141"/>
                          </a:lnTo>
                          <a:cubicBezTo>
                            <a:pt x="73" y="145"/>
                            <a:pt x="74" y="147"/>
                            <a:pt x="70" y="149"/>
                          </a:cubicBezTo>
                          <a:lnTo>
                            <a:pt x="70" y="151"/>
                          </a:lnTo>
                          <a:cubicBezTo>
                            <a:pt x="71" y="151"/>
                            <a:pt x="71" y="150"/>
                            <a:pt x="72" y="149"/>
                          </a:cubicBezTo>
                          <a:cubicBezTo>
                            <a:pt x="73" y="148"/>
                            <a:pt x="74" y="146"/>
                            <a:pt x="77" y="145"/>
                          </a:cubicBezTo>
                          <a:cubicBezTo>
                            <a:pt x="77" y="144"/>
                            <a:pt x="78" y="144"/>
                            <a:pt x="78" y="145"/>
                          </a:cubicBezTo>
                          <a:cubicBezTo>
                            <a:pt x="78" y="145"/>
                            <a:pt x="78" y="145"/>
                            <a:pt x="78" y="146"/>
                          </a:cubicBezTo>
                          <a:lnTo>
                            <a:pt x="78" y="149"/>
                          </a:ln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78" y="150"/>
                            <a:pt x="78" y="150"/>
                            <a:pt x="78" y="150"/>
                          </a:cubicBezTo>
                          <a:cubicBezTo>
                            <a:pt x="77" y="152"/>
                            <a:pt x="75" y="155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5" y="158"/>
                            <a:pt x="75" y="158"/>
                            <a:pt x="75" y="158"/>
                          </a:cubicBezTo>
                          <a:cubicBezTo>
                            <a:pt x="76" y="158"/>
                            <a:pt x="77" y="157"/>
                            <a:pt x="79" y="157"/>
                          </a:cubicBezTo>
                          <a:cubicBezTo>
                            <a:pt x="79" y="157"/>
                            <a:pt x="79" y="157"/>
                            <a:pt x="79" y="157"/>
                          </a:cubicBezTo>
                          <a:cubicBezTo>
                            <a:pt x="80" y="158"/>
                            <a:pt x="80" y="158"/>
                            <a:pt x="80" y="158"/>
                          </a:cubicBezTo>
                          <a:cubicBezTo>
                            <a:pt x="80" y="159"/>
                            <a:pt x="80" y="160"/>
                            <a:pt x="80" y="160"/>
                          </a:cubicBezTo>
                          <a:cubicBezTo>
                            <a:pt x="80" y="160"/>
                            <a:pt x="80" y="160"/>
                            <a:pt x="81" y="160"/>
                          </a:cubicBezTo>
                          <a:cubicBezTo>
                            <a:pt x="83" y="160"/>
                            <a:pt x="85" y="159"/>
                            <a:pt x="85" y="154"/>
                          </a:cubicBezTo>
                          <a:cubicBezTo>
                            <a:pt x="85" y="151"/>
                            <a:pt x="84" y="150"/>
                            <a:pt x="83" y="148"/>
                          </a:cubicBezTo>
                          <a:cubicBezTo>
                            <a:pt x="82" y="147"/>
                            <a:pt x="81" y="146"/>
                            <a:pt x="81" y="145"/>
                          </a:cubicBezTo>
                          <a:cubicBezTo>
                            <a:pt x="81" y="143"/>
                            <a:pt x="84" y="137"/>
                            <a:pt x="87" y="137"/>
                          </a:cubicBezTo>
                          <a:cubicBezTo>
                            <a:pt x="92" y="137"/>
                            <a:pt x="95" y="148"/>
                            <a:pt x="95" y="152"/>
                          </a:cubicBezTo>
                          <a:cubicBezTo>
                            <a:pt x="95" y="158"/>
                            <a:pt x="91" y="161"/>
                            <a:pt x="87" y="164"/>
                          </a:cubicBezTo>
                          <a:cubicBezTo>
                            <a:pt x="85" y="166"/>
                            <a:pt x="82" y="168"/>
                            <a:pt x="81" y="170"/>
                          </a:cubicBezTo>
                          <a:cubicBezTo>
                            <a:pt x="80" y="180"/>
                            <a:pt x="78" y="180"/>
                            <a:pt x="77" y="180"/>
                          </a:cubicBezTo>
                          <a:cubicBezTo>
                            <a:pt x="75" y="180"/>
                            <a:pt x="75" y="183"/>
                            <a:pt x="74" y="187"/>
                          </a:cubicBezTo>
                          <a:cubicBezTo>
                            <a:pt x="74" y="188"/>
                            <a:pt x="74" y="189"/>
                            <a:pt x="73" y="190"/>
                          </a:cubicBezTo>
                          <a:cubicBezTo>
                            <a:pt x="74" y="190"/>
                            <a:pt x="74" y="190"/>
                            <a:pt x="74" y="190"/>
                          </a:cubicBezTo>
                          <a:lnTo>
                            <a:pt x="76" y="190"/>
                          </a:lnTo>
                          <a:cubicBezTo>
                            <a:pt x="79" y="190"/>
                            <a:pt x="82" y="190"/>
                            <a:pt x="85" y="192"/>
                          </a:cubicBezTo>
                          <a:cubicBezTo>
                            <a:pt x="87" y="193"/>
                            <a:pt x="88" y="195"/>
                            <a:pt x="89" y="197"/>
                          </a:cubicBezTo>
                          <a:cubicBezTo>
                            <a:pt x="91" y="199"/>
                            <a:pt x="92" y="202"/>
                            <a:pt x="93" y="203"/>
                          </a:cubicBezTo>
                          <a:cubicBezTo>
                            <a:pt x="93" y="203"/>
                            <a:pt x="93" y="203"/>
                            <a:pt x="94" y="203"/>
                          </a:cubicBezTo>
                          <a:cubicBezTo>
                            <a:pt x="94" y="202"/>
                            <a:pt x="95" y="200"/>
                            <a:pt x="96" y="199"/>
                          </a:cubicBezTo>
                          <a:cubicBezTo>
                            <a:pt x="100" y="194"/>
                            <a:pt x="104" y="189"/>
                            <a:pt x="105" y="182"/>
                          </a:cubicBezTo>
                          <a:cubicBezTo>
                            <a:pt x="106" y="179"/>
                            <a:pt x="107" y="178"/>
                            <a:pt x="109" y="177"/>
                          </a:cubicBezTo>
                          <a:cubicBezTo>
                            <a:pt x="110" y="176"/>
                            <a:pt x="111" y="175"/>
                            <a:pt x="111" y="173"/>
                          </a:cubicBezTo>
                          <a:cubicBezTo>
                            <a:pt x="111" y="172"/>
                            <a:pt x="111" y="172"/>
                            <a:pt x="110" y="171"/>
                          </a:cubicBezTo>
                          <a:cubicBezTo>
                            <a:pt x="108" y="170"/>
                            <a:pt x="107" y="169"/>
                            <a:pt x="107" y="166"/>
                          </a:cubicBezTo>
                          <a:cubicBezTo>
                            <a:pt x="107" y="159"/>
                            <a:pt x="109" y="154"/>
                            <a:pt x="111" y="150"/>
                          </a:cubicBezTo>
                          <a:cubicBezTo>
                            <a:pt x="114" y="146"/>
                            <a:pt x="116" y="142"/>
                            <a:pt x="116" y="135"/>
                          </a:cubicBezTo>
                          <a:cubicBezTo>
                            <a:pt x="116" y="134"/>
                            <a:pt x="117" y="133"/>
                            <a:pt x="117" y="133"/>
                          </a:cubicBezTo>
                          <a:lnTo>
                            <a:pt x="121" y="133"/>
                          </a:lnTo>
                          <a:cubicBezTo>
                            <a:pt x="122" y="133"/>
                            <a:pt x="122" y="134"/>
                            <a:pt x="122" y="134"/>
                          </a:cubicBezTo>
                          <a:cubicBezTo>
                            <a:pt x="122" y="134"/>
                            <a:pt x="123" y="134"/>
                            <a:pt x="123" y="135"/>
                          </a:cubicBezTo>
                          <a:cubicBezTo>
                            <a:pt x="124" y="136"/>
                            <a:pt x="125" y="137"/>
                            <a:pt x="125" y="137"/>
                          </a:cubicBezTo>
                          <a:cubicBezTo>
                            <a:pt x="127" y="137"/>
                            <a:pt x="129" y="136"/>
                            <a:pt x="131" y="135"/>
                          </a:cubicBezTo>
                          <a:cubicBezTo>
                            <a:pt x="131" y="135"/>
                            <a:pt x="131" y="134"/>
                            <a:pt x="132" y="134"/>
                          </a:cubicBezTo>
                          <a:cubicBezTo>
                            <a:pt x="131" y="128"/>
                            <a:pt x="131" y="121"/>
                            <a:pt x="132" y="115"/>
                          </a:cubicBezTo>
                          <a:cubicBezTo>
                            <a:pt x="132" y="113"/>
                            <a:pt x="132" y="111"/>
                            <a:pt x="132" y="109"/>
                          </a:cubicBezTo>
                          <a:cubicBezTo>
                            <a:pt x="131" y="102"/>
                            <a:pt x="133" y="97"/>
                            <a:pt x="138" y="88"/>
                          </a:cubicBezTo>
                          <a:cubicBezTo>
                            <a:pt x="140" y="85"/>
                            <a:pt x="141" y="82"/>
                            <a:pt x="14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" name="Freeform 1169">
                      <a:extLst>
                        <a:ext uri="{FF2B5EF4-FFF2-40B4-BE49-F238E27FC236}">
                          <a16:creationId xmlns:a16="http://schemas.microsoft.com/office/drawing/2014/main" id="{30482E88-47C6-D876-D6C3-5760F0A949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6102" y="4692637"/>
                      <a:ext cx="73300" cy="56384"/>
                    </a:xfrm>
                    <a:custGeom>
                      <a:avLst/>
                      <a:gdLst>
                        <a:gd name="T0" fmla="*/ 160 w 175"/>
                        <a:gd name="T1" fmla="*/ 116 h 135"/>
                        <a:gd name="T2" fmla="*/ 170 w 175"/>
                        <a:gd name="T3" fmla="*/ 113 h 135"/>
                        <a:gd name="T4" fmla="*/ 173 w 175"/>
                        <a:gd name="T5" fmla="*/ 101 h 135"/>
                        <a:gd name="T6" fmla="*/ 175 w 175"/>
                        <a:gd name="T7" fmla="*/ 96 h 135"/>
                        <a:gd name="T8" fmla="*/ 171 w 175"/>
                        <a:gd name="T9" fmla="*/ 78 h 135"/>
                        <a:gd name="T10" fmla="*/ 169 w 175"/>
                        <a:gd name="T11" fmla="*/ 65 h 135"/>
                        <a:gd name="T12" fmla="*/ 168 w 175"/>
                        <a:gd name="T13" fmla="*/ 58 h 135"/>
                        <a:gd name="T14" fmla="*/ 154 w 175"/>
                        <a:gd name="T15" fmla="*/ 69 h 135"/>
                        <a:gd name="T16" fmla="*/ 147 w 175"/>
                        <a:gd name="T17" fmla="*/ 68 h 135"/>
                        <a:gd name="T18" fmla="*/ 149 w 175"/>
                        <a:gd name="T19" fmla="*/ 59 h 135"/>
                        <a:gd name="T20" fmla="*/ 145 w 175"/>
                        <a:gd name="T21" fmla="*/ 51 h 135"/>
                        <a:gd name="T22" fmla="*/ 147 w 175"/>
                        <a:gd name="T23" fmla="*/ 44 h 135"/>
                        <a:gd name="T24" fmla="*/ 138 w 175"/>
                        <a:gd name="T25" fmla="*/ 43 h 135"/>
                        <a:gd name="T26" fmla="*/ 117 w 175"/>
                        <a:gd name="T27" fmla="*/ 40 h 135"/>
                        <a:gd name="T28" fmla="*/ 107 w 175"/>
                        <a:gd name="T29" fmla="*/ 36 h 135"/>
                        <a:gd name="T30" fmla="*/ 95 w 175"/>
                        <a:gd name="T31" fmla="*/ 35 h 135"/>
                        <a:gd name="T32" fmla="*/ 86 w 175"/>
                        <a:gd name="T33" fmla="*/ 19 h 135"/>
                        <a:gd name="T34" fmla="*/ 61 w 175"/>
                        <a:gd name="T35" fmla="*/ 8 h 135"/>
                        <a:gd name="T36" fmla="*/ 37 w 175"/>
                        <a:gd name="T37" fmla="*/ 1 h 135"/>
                        <a:gd name="T38" fmla="*/ 32 w 175"/>
                        <a:gd name="T39" fmla="*/ 3 h 135"/>
                        <a:gd name="T40" fmla="*/ 25 w 175"/>
                        <a:gd name="T41" fmla="*/ 22 h 135"/>
                        <a:gd name="T42" fmla="*/ 27 w 175"/>
                        <a:gd name="T43" fmla="*/ 27 h 135"/>
                        <a:gd name="T44" fmla="*/ 19 w 175"/>
                        <a:gd name="T45" fmla="*/ 33 h 135"/>
                        <a:gd name="T46" fmla="*/ 9 w 175"/>
                        <a:gd name="T47" fmla="*/ 42 h 135"/>
                        <a:gd name="T48" fmla="*/ 3 w 175"/>
                        <a:gd name="T49" fmla="*/ 59 h 135"/>
                        <a:gd name="T50" fmla="*/ 9 w 175"/>
                        <a:gd name="T51" fmla="*/ 80 h 135"/>
                        <a:gd name="T52" fmla="*/ 6 w 175"/>
                        <a:gd name="T53" fmla="*/ 84 h 135"/>
                        <a:gd name="T54" fmla="*/ 8 w 175"/>
                        <a:gd name="T55" fmla="*/ 92 h 135"/>
                        <a:gd name="T56" fmla="*/ 27 w 175"/>
                        <a:gd name="T57" fmla="*/ 90 h 135"/>
                        <a:gd name="T58" fmla="*/ 20 w 175"/>
                        <a:gd name="T59" fmla="*/ 99 h 135"/>
                        <a:gd name="T60" fmla="*/ 27 w 175"/>
                        <a:gd name="T61" fmla="*/ 112 h 135"/>
                        <a:gd name="T62" fmla="*/ 40 w 175"/>
                        <a:gd name="T63" fmla="*/ 124 h 135"/>
                        <a:gd name="T64" fmla="*/ 50 w 175"/>
                        <a:gd name="T65" fmla="*/ 124 h 135"/>
                        <a:gd name="T66" fmla="*/ 62 w 175"/>
                        <a:gd name="T67" fmla="*/ 121 h 135"/>
                        <a:gd name="T68" fmla="*/ 69 w 175"/>
                        <a:gd name="T69" fmla="*/ 122 h 135"/>
                        <a:gd name="T70" fmla="*/ 83 w 175"/>
                        <a:gd name="T71" fmla="*/ 115 h 135"/>
                        <a:gd name="T72" fmla="*/ 109 w 175"/>
                        <a:gd name="T73" fmla="*/ 113 h 135"/>
                        <a:gd name="T74" fmla="*/ 115 w 175"/>
                        <a:gd name="T75" fmla="*/ 118 h 135"/>
                        <a:gd name="T76" fmla="*/ 126 w 175"/>
                        <a:gd name="T77" fmla="*/ 135 h 135"/>
                        <a:gd name="T78" fmla="*/ 137 w 175"/>
                        <a:gd name="T79" fmla="*/ 120 h 135"/>
                        <a:gd name="T80" fmla="*/ 148 w 175"/>
                        <a:gd name="T81" fmla="*/ 118 h 1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</a:cxnLst>
                      <a:rect l="0" t="0" r="r" b="b"/>
                      <a:pathLst>
                        <a:path w="175" h="135">
                          <a:moveTo>
                            <a:pt x="150" y="117"/>
                          </a:moveTo>
                          <a:cubicBezTo>
                            <a:pt x="153" y="115"/>
                            <a:pt x="157" y="116"/>
                            <a:pt x="160" y="116"/>
                          </a:cubicBezTo>
                          <a:cubicBezTo>
                            <a:pt x="163" y="116"/>
                            <a:pt x="164" y="117"/>
                            <a:pt x="166" y="117"/>
                          </a:cubicBezTo>
                          <a:cubicBezTo>
                            <a:pt x="169" y="116"/>
                            <a:pt x="169" y="115"/>
                            <a:pt x="170" y="113"/>
                          </a:cubicBezTo>
                          <a:cubicBezTo>
                            <a:pt x="171" y="111"/>
                            <a:pt x="172" y="109"/>
                            <a:pt x="174" y="108"/>
                          </a:cubicBezTo>
                          <a:cubicBezTo>
                            <a:pt x="174" y="106"/>
                            <a:pt x="173" y="103"/>
                            <a:pt x="173" y="101"/>
                          </a:cubicBezTo>
                          <a:cubicBezTo>
                            <a:pt x="173" y="100"/>
                            <a:pt x="174" y="99"/>
                            <a:pt x="174" y="98"/>
                          </a:cubicBezTo>
                          <a:cubicBezTo>
                            <a:pt x="175" y="97"/>
                            <a:pt x="175" y="97"/>
                            <a:pt x="175" y="96"/>
                          </a:cubicBezTo>
                          <a:cubicBezTo>
                            <a:pt x="175" y="93"/>
                            <a:pt x="174" y="89"/>
                            <a:pt x="173" y="86"/>
                          </a:cubicBezTo>
                          <a:cubicBezTo>
                            <a:pt x="172" y="83"/>
                            <a:pt x="171" y="80"/>
                            <a:pt x="171" y="78"/>
                          </a:cubicBezTo>
                          <a:lnTo>
                            <a:pt x="171" y="74"/>
                          </a:lnTo>
                          <a:cubicBezTo>
                            <a:pt x="171" y="70"/>
                            <a:pt x="170" y="68"/>
                            <a:pt x="169" y="65"/>
                          </a:cubicBezTo>
                          <a:lnTo>
                            <a:pt x="168" y="64"/>
                          </a:lnTo>
                          <a:lnTo>
                            <a:pt x="168" y="58"/>
                          </a:lnTo>
                          <a:cubicBezTo>
                            <a:pt x="163" y="58"/>
                            <a:pt x="155" y="60"/>
                            <a:pt x="154" y="68"/>
                          </a:cubicBezTo>
                          <a:lnTo>
                            <a:pt x="154" y="69"/>
                          </a:lnTo>
                          <a:lnTo>
                            <a:pt x="147" y="69"/>
                          </a:lnTo>
                          <a:lnTo>
                            <a:pt x="147" y="68"/>
                          </a:lnTo>
                          <a:cubicBezTo>
                            <a:pt x="147" y="66"/>
                            <a:pt x="148" y="65"/>
                            <a:pt x="148" y="63"/>
                          </a:cubicBezTo>
                          <a:cubicBezTo>
                            <a:pt x="148" y="62"/>
                            <a:pt x="149" y="61"/>
                            <a:pt x="149" y="59"/>
                          </a:cubicBezTo>
                          <a:cubicBezTo>
                            <a:pt x="149" y="58"/>
                            <a:pt x="148" y="57"/>
                            <a:pt x="147" y="56"/>
                          </a:cubicBezTo>
                          <a:cubicBezTo>
                            <a:pt x="146" y="55"/>
                            <a:pt x="145" y="53"/>
                            <a:pt x="145" y="51"/>
                          </a:cubicBezTo>
                          <a:cubicBezTo>
                            <a:pt x="145" y="49"/>
                            <a:pt x="146" y="48"/>
                            <a:pt x="146" y="47"/>
                          </a:cubicBezTo>
                          <a:cubicBezTo>
                            <a:pt x="147" y="46"/>
                            <a:pt x="147" y="45"/>
                            <a:pt x="147" y="44"/>
                          </a:cubicBezTo>
                          <a:cubicBezTo>
                            <a:pt x="147" y="41"/>
                            <a:pt x="146" y="41"/>
                            <a:pt x="144" y="41"/>
                          </a:cubicBezTo>
                          <a:cubicBezTo>
                            <a:pt x="142" y="41"/>
                            <a:pt x="140" y="42"/>
                            <a:pt x="138" y="43"/>
                          </a:cubicBezTo>
                          <a:cubicBezTo>
                            <a:pt x="136" y="44"/>
                            <a:pt x="133" y="45"/>
                            <a:pt x="130" y="45"/>
                          </a:cubicBezTo>
                          <a:cubicBezTo>
                            <a:pt x="124" y="45"/>
                            <a:pt x="120" y="42"/>
                            <a:pt x="117" y="40"/>
                          </a:cubicBezTo>
                          <a:cubicBezTo>
                            <a:pt x="114" y="38"/>
                            <a:pt x="112" y="36"/>
                            <a:pt x="110" y="36"/>
                          </a:cubicBezTo>
                          <a:cubicBezTo>
                            <a:pt x="109" y="36"/>
                            <a:pt x="108" y="36"/>
                            <a:pt x="107" y="36"/>
                          </a:cubicBezTo>
                          <a:cubicBezTo>
                            <a:pt x="105" y="36"/>
                            <a:pt x="104" y="36"/>
                            <a:pt x="102" y="36"/>
                          </a:cubicBezTo>
                          <a:cubicBezTo>
                            <a:pt x="98" y="36"/>
                            <a:pt x="96" y="36"/>
                            <a:pt x="95" y="35"/>
                          </a:cubicBezTo>
                          <a:cubicBezTo>
                            <a:pt x="92" y="33"/>
                            <a:pt x="92" y="30"/>
                            <a:pt x="91" y="27"/>
                          </a:cubicBezTo>
                          <a:cubicBezTo>
                            <a:pt x="90" y="24"/>
                            <a:pt x="89" y="21"/>
                            <a:pt x="86" y="19"/>
                          </a:cubicBezTo>
                          <a:cubicBezTo>
                            <a:pt x="85" y="18"/>
                            <a:pt x="84" y="18"/>
                            <a:pt x="84" y="17"/>
                          </a:cubicBezTo>
                          <a:cubicBezTo>
                            <a:pt x="77" y="13"/>
                            <a:pt x="69" y="9"/>
                            <a:pt x="61" y="8"/>
                          </a:cubicBezTo>
                          <a:cubicBezTo>
                            <a:pt x="60" y="8"/>
                            <a:pt x="58" y="7"/>
                            <a:pt x="57" y="7"/>
                          </a:cubicBezTo>
                          <a:cubicBezTo>
                            <a:pt x="45" y="5"/>
                            <a:pt x="39" y="4"/>
                            <a:pt x="37" y="1"/>
                          </a:cubicBezTo>
                          <a:lnTo>
                            <a:pt x="32" y="0"/>
                          </a:lnTo>
                          <a:cubicBezTo>
                            <a:pt x="32" y="1"/>
                            <a:pt x="32" y="2"/>
                            <a:pt x="32" y="3"/>
                          </a:cubicBezTo>
                          <a:cubicBezTo>
                            <a:pt x="32" y="9"/>
                            <a:pt x="30" y="12"/>
                            <a:pt x="28" y="15"/>
                          </a:cubicBezTo>
                          <a:cubicBezTo>
                            <a:pt x="26" y="18"/>
                            <a:pt x="25" y="20"/>
                            <a:pt x="25" y="22"/>
                          </a:cubicBezTo>
                          <a:cubicBezTo>
                            <a:pt x="25" y="23"/>
                            <a:pt x="25" y="23"/>
                            <a:pt x="26" y="23"/>
                          </a:cubicBezTo>
                          <a:cubicBezTo>
                            <a:pt x="26" y="24"/>
                            <a:pt x="27" y="25"/>
                            <a:pt x="27" y="27"/>
                          </a:cubicBezTo>
                          <a:cubicBezTo>
                            <a:pt x="27" y="33"/>
                            <a:pt x="22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17" y="33"/>
                            <a:pt x="14" y="33"/>
                            <a:pt x="13" y="34"/>
                          </a:cubicBezTo>
                          <a:cubicBezTo>
                            <a:pt x="10" y="36"/>
                            <a:pt x="10" y="39"/>
                            <a:pt x="9" y="42"/>
                          </a:cubicBezTo>
                          <a:cubicBezTo>
                            <a:pt x="9" y="44"/>
                            <a:pt x="9" y="46"/>
                            <a:pt x="7" y="48"/>
                          </a:cubicBezTo>
                          <a:cubicBezTo>
                            <a:pt x="5" y="51"/>
                            <a:pt x="3" y="55"/>
                            <a:pt x="3" y="59"/>
                          </a:cubicBezTo>
                          <a:cubicBezTo>
                            <a:pt x="3" y="65"/>
                            <a:pt x="5" y="68"/>
                            <a:pt x="6" y="70"/>
                          </a:cubicBezTo>
                          <a:cubicBezTo>
                            <a:pt x="8" y="73"/>
                            <a:pt x="9" y="76"/>
                            <a:pt x="9" y="80"/>
                          </a:cubicBezTo>
                          <a:cubicBezTo>
                            <a:pt x="9" y="83"/>
                            <a:pt x="8" y="83"/>
                            <a:pt x="7" y="84"/>
                          </a:cubicBezTo>
                          <a:cubicBezTo>
                            <a:pt x="6" y="84"/>
                            <a:pt x="6" y="84"/>
                            <a:pt x="6" y="84"/>
                          </a:cubicBezTo>
                          <a:cubicBezTo>
                            <a:pt x="5" y="89"/>
                            <a:pt x="3" y="92"/>
                            <a:pt x="0" y="95"/>
                          </a:cubicBezTo>
                          <a:cubicBezTo>
                            <a:pt x="3" y="94"/>
                            <a:pt x="6" y="93"/>
                            <a:pt x="8" y="92"/>
                          </a:cubicBezTo>
                          <a:cubicBezTo>
                            <a:pt x="12" y="91"/>
                            <a:pt x="16" y="90"/>
                            <a:pt x="21" y="90"/>
                          </a:cubicBezTo>
                          <a:lnTo>
                            <a:pt x="27" y="90"/>
                          </a:lnTo>
                          <a:lnTo>
                            <a:pt x="27" y="91"/>
                          </a:lnTo>
                          <a:cubicBezTo>
                            <a:pt x="27" y="96"/>
                            <a:pt x="25" y="99"/>
                            <a:pt x="20" y="99"/>
                          </a:cubicBezTo>
                          <a:lnTo>
                            <a:pt x="20" y="103"/>
                          </a:lnTo>
                          <a:cubicBezTo>
                            <a:pt x="22" y="106"/>
                            <a:pt x="24" y="109"/>
                            <a:pt x="27" y="112"/>
                          </a:cubicBezTo>
                          <a:cubicBezTo>
                            <a:pt x="31" y="116"/>
                            <a:pt x="35" y="120"/>
                            <a:pt x="38" y="126"/>
                          </a:cubicBezTo>
                          <a:cubicBezTo>
                            <a:pt x="39" y="126"/>
                            <a:pt x="40" y="125"/>
                            <a:pt x="40" y="124"/>
                          </a:cubicBezTo>
                          <a:cubicBezTo>
                            <a:pt x="41" y="123"/>
                            <a:pt x="43" y="121"/>
                            <a:pt x="45" y="121"/>
                          </a:cubicBezTo>
                          <a:cubicBezTo>
                            <a:pt x="47" y="121"/>
                            <a:pt x="49" y="123"/>
                            <a:pt x="50" y="124"/>
                          </a:cubicBezTo>
                          <a:cubicBezTo>
                            <a:pt x="51" y="124"/>
                            <a:pt x="51" y="125"/>
                            <a:pt x="51" y="125"/>
                          </a:cubicBezTo>
                          <a:cubicBezTo>
                            <a:pt x="54" y="122"/>
                            <a:pt x="58" y="121"/>
                            <a:pt x="62" y="121"/>
                          </a:cubicBezTo>
                          <a:cubicBezTo>
                            <a:pt x="63" y="121"/>
                            <a:pt x="64" y="121"/>
                            <a:pt x="65" y="122"/>
                          </a:cubicBezTo>
                          <a:cubicBezTo>
                            <a:pt x="66" y="122"/>
                            <a:pt x="67" y="122"/>
                            <a:pt x="69" y="122"/>
                          </a:cubicBezTo>
                          <a:cubicBezTo>
                            <a:pt x="70" y="122"/>
                            <a:pt x="72" y="122"/>
                            <a:pt x="73" y="121"/>
                          </a:cubicBezTo>
                          <a:cubicBezTo>
                            <a:pt x="77" y="120"/>
                            <a:pt x="80" y="118"/>
                            <a:pt x="83" y="115"/>
                          </a:cubicBezTo>
                          <a:cubicBezTo>
                            <a:pt x="88" y="111"/>
                            <a:pt x="93" y="107"/>
                            <a:pt x="101" y="107"/>
                          </a:cubicBezTo>
                          <a:cubicBezTo>
                            <a:pt x="105" y="107"/>
                            <a:pt x="107" y="110"/>
                            <a:pt x="109" y="113"/>
                          </a:cubicBezTo>
                          <a:cubicBezTo>
                            <a:pt x="111" y="115"/>
                            <a:pt x="112" y="118"/>
                            <a:pt x="114" y="118"/>
                          </a:cubicBezTo>
                          <a:lnTo>
                            <a:pt x="115" y="118"/>
                          </a:lnTo>
                          <a:lnTo>
                            <a:pt x="115" y="125"/>
                          </a:lnTo>
                          <a:cubicBezTo>
                            <a:pt x="115" y="127"/>
                            <a:pt x="124" y="135"/>
                            <a:pt x="126" y="135"/>
                          </a:cubicBezTo>
                          <a:cubicBezTo>
                            <a:pt x="130" y="135"/>
                            <a:pt x="135" y="126"/>
                            <a:pt x="137" y="120"/>
                          </a:cubicBezTo>
                          <a:lnTo>
                            <a:pt x="137" y="120"/>
                          </a:lnTo>
                          <a:lnTo>
                            <a:pt x="146" y="120"/>
                          </a:lnTo>
                          <a:cubicBezTo>
                            <a:pt x="146" y="120"/>
                            <a:pt x="147" y="119"/>
                            <a:pt x="148" y="118"/>
                          </a:cubicBezTo>
                          <a:cubicBezTo>
                            <a:pt x="148" y="117"/>
                            <a:pt x="149" y="117"/>
                            <a:pt x="150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8" name="Freeform 1170">
                      <a:extLst>
                        <a:ext uri="{FF2B5EF4-FFF2-40B4-BE49-F238E27FC236}">
                          <a16:creationId xmlns:a16="http://schemas.microsoft.com/office/drawing/2014/main" id="{BFFE4964-E458-D808-7600-F85E96C7BA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7522" y="4707673"/>
                      <a:ext cx="37589" cy="62023"/>
                    </a:xfrm>
                    <a:custGeom>
                      <a:avLst/>
                      <a:gdLst>
                        <a:gd name="T0" fmla="*/ 80 w 85"/>
                        <a:gd name="T1" fmla="*/ 97 h 146"/>
                        <a:gd name="T2" fmla="*/ 85 w 85"/>
                        <a:gd name="T3" fmla="*/ 88 h 146"/>
                        <a:gd name="T4" fmla="*/ 78 w 85"/>
                        <a:gd name="T5" fmla="*/ 82 h 146"/>
                        <a:gd name="T6" fmla="*/ 74 w 85"/>
                        <a:gd name="T7" fmla="*/ 82 h 146"/>
                        <a:gd name="T8" fmla="*/ 73 w 85"/>
                        <a:gd name="T9" fmla="*/ 82 h 146"/>
                        <a:gd name="T10" fmla="*/ 68 w 85"/>
                        <a:gd name="T11" fmla="*/ 81 h 146"/>
                        <a:gd name="T12" fmla="*/ 67 w 85"/>
                        <a:gd name="T13" fmla="*/ 78 h 146"/>
                        <a:gd name="T14" fmla="*/ 70 w 85"/>
                        <a:gd name="T15" fmla="*/ 70 h 146"/>
                        <a:gd name="T16" fmla="*/ 72 w 85"/>
                        <a:gd name="T17" fmla="*/ 61 h 146"/>
                        <a:gd name="T18" fmla="*/ 70 w 85"/>
                        <a:gd name="T19" fmla="*/ 56 h 146"/>
                        <a:gd name="T20" fmla="*/ 67 w 85"/>
                        <a:gd name="T21" fmla="*/ 48 h 146"/>
                        <a:gd name="T22" fmla="*/ 72 w 85"/>
                        <a:gd name="T23" fmla="*/ 44 h 146"/>
                        <a:gd name="T24" fmla="*/ 74 w 85"/>
                        <a:gd name="T25" fmla="*/ 43 h 146"/>
                        <a:gd name="T26" fmla="*/ 79 w 85"/>
                        <a:gd name="T27" fmla="*/ 37 h 146"/>
                        <a:gd name="T28" fmla="*/ 83 w 85"/>
                        <a:gd name="T29" fmla="*/ 31 h 146"/>
                        <a:gd name="T30" fmla="*/ 77 w 85"/>
                        <a:gd name="T31" fmla="*/ 16 h 146"/>
                        <a:gd name="T32" fmla="*/ 72 w 85"/>
                        <a:gd name="T33" fmla="*/ 7 h 146"/>
                        <a:gd name="T34" fmla="*/ 72 w 85"/>
                        <a:gd name="T35" fmla="*/ 5 h 146"/>
                        <a:gd name="T36" fmla="*/ 71 w 85"/>
                        <a:gd name="T37" fmla="*/ 0 h 146"/>
                        <a:gd name="T38" fmla="*/ 65 w 85"/>
                        <a:gd name="T39" fmla="*/ 4 h 146"/>
                        <a:gd name="T40" fmla="*/ 58 w 85"/>
                        <a:gd name="T41" fmla="*/ 8 h 146"/>
                        <a:gd name="T42" fmla="*/ 53 w 85"/>
                        <a:gd name="T43" fmla="*/ 5 h 146"/>
                        <a:gd name="T44" fmla="*/ 52 w 85"/>
                        <a:gd name="T45" fmla="*/ 5 h 146"/>
                        <a:gd name="T46" fmla="*/ 48 w 85"/>
                        <a:gd name="T47" fmla="*/ 5 h 146"/>
                        <a:gd name="T48" fmla="*/ 48 w 85"/>
                        <a:gd name="T49" fmla="*/ 8 h 146"/>
                        <a:gd name="T50" fmla="*/ 42 w 85"/>
                        <a:gd name="T51" fmla="*/ 8 h 146"/>
                        <a:gd name="T52" fmla="*/ 40 w 85"/>
                        <a:gd name="T53" fmla="*/ 6 h 146"/>
                        <a:gd name="T54" fmla="*/ 37 w 85"/>
                        <a:gd name="T55" fmla="*/ 4 h 146"/>
                        <a:gd name="T56" fmla="*/ 32 w 85"/>
                        <a:gd name="T57" fmla="*/ 5 h 146"/>
                        <a:gd name="T58" fmla="*/ 27 w 85"/>
                        <a:gd name="T59" fmla="*/ 6 h 146"/>
                        <a:gd name="T60" fmla="*/ 21 w 85"/>
                        <a:gd name="T61" fmla="*/ 10 h 146"/>
                        <a:gd name="T62" fmla="*/ 11 w 85"/>
                        <a:gd name="T63" fmla="*/ 16 h 146"/>
                        <a:gd name="T64" fmla="*/ 4 w 85"/>
                        <a:gd name="T65" fmla="*/ 18 h 146"/>
                        <a:gd name="T66" fmla="*/ 0 w 85"/>
                        <a:gd name="T67" fmla="*/ 19 h 146"/>
                        <a:gd name="T68" fmla="*/ 0 w 85"/>
                        <a:gd name="T69" fmla="*/ 27 h 146"/>
                        <a:gd name="T70" fmla="*/ 2 w 85"/>
                        <a:gd name="T71" fmla="*/ 37 h 146"/>
                        <a:gd name="T72" fmla="*/ 2 w 85"/>
                        <a:gd name="T73" fmla="*/ 41 h 146"/>
                        <a:gd name="T74" fmla="*/ 4 w 85"/>
                        <a:gd name="T75" fmla="*/ 48 h 146"/>
                        <a:gd name="T76" fmla="*/ 7 w 85"/>
                        <a:gd name="T77" fmla="*/ 59 h 146"/>
                        <a:gd name="T78" fmla="*/ 5 w 85"/>
                        <a:gd name="T79" fmla="*/ 63 h 146"/>
                        <a:gd name="T80" fmla="*/ 4 w 85"/>
                        <a:gd name="T81" fmla="*/ 64 h 146"/>
                        <a:gd name="T82" fmla="*/ 20 w 85"/>
                        <a:gd name="T83" fmla="*/ 84 h 146"/>
                        <a:gd name="T84" fmla="*/ 22 w 85"/>
                        <a:gd name="T85" fmla="*/ 86 h 146"/>
                        <a:gd name="T86" fmla="*/ 28 w 85"/>
                        <a:gd name="T87" fmla="*/ 95 h 146"/>
                        <a:gd name="T88" fmla="*/ 38 w 85"/>
                        <a:gd name="T89" fmla="*/ 105 h 146"/>
                        <a:gd name="T90" fmla="*/ 39 w 85"/>
                        <a:gd name="T91" fmla="*/ 105 h 146"/>
                        <a:gd name="T92" fmla="*/ 39 w 85"/>
                        <a:gd name="T93" fmla="*/ 107 h 146"/>
                        <a:gd name="T94" fmla="*/ 37 w 85"/>
                        <a:gd name="T95" fmla="*/ 112 h 146"/>
                        <a:gd name="T96" fmla="*/ 35 w 85"/>
                        <a:gd name="T97" fmla="*/ 114 h 146"/>
                        <a:gd name="T98" fmla="*/ 38 w 85"/>
                        <a:gd name="T99" fmla="*/ 117 h 146"/>
                        <a:gd name="T100" fmla="*/ 41 w 85"/>
                        <a:gd name="T101" fmla="*/ 122 h 146"/>
                        <a:gd name="T102" fmla="*/ 40 w 85"/>
                        <a:gd name="T103" fmla="*/ 126 h 146"/>
                        <a:gd name="T104" fmla="*/ 39 w 85"/>
                        <a:gd name="T105" fmla="*/ 128 h 146"/>
                        <a:gd name="T106" fmla="*/ 53 w 85"/>
                        <a:gd name="T107" fmla="*/ 137 h 146"/>
                        <a:gd name="T108" fmla="*/ 66 w 85"/>
                        <a:gd name="T109" fmla="*/ 141 h 146"/>
                        <a:gd name="T110" fmla="*/ 67 w 85"/>
                        <a:gd name="T111" fmla="*/ 146 h 146"/>
                        <a:gd name="T112" fmla="*/ 79 w 85"/>
                        <a:gd name="T113" fmla="*/ 131 h 146"/>
                        <a:gd name="T114" fmla="*/ 77 w 85"/>
                        <a:gd name="T115" fmla="*/ 122 h 146"/>
                        <a:gd name="T116" fmla="*/ 74 w 85"/>
                        <a:gd name="T117" fmla="*/ 110 h 146"/>
                        <a:gd name="T118" fmla="*/ 80 w 85"/>
                        <a:gd name="T119" fmla="*/ 97 h 1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85" h="146">
                          <a:moveTo>
                            <a:pt x="80" y="97"/>
                          </a:moveTo>
                          <a:cubicBezTo>
                            <a:pt x="83" y="94"/>
                            <a:pt x="85" y="91"/>
                            <a:pt x="85" y="88"/>
                          </a:cubicBezTo>
                          <a:cubicBezTo>
                            <a:pt x="85" y="83"/>
                            <a:pt x="83" y="82"/>
                            <a:pt x="78" y="82"/>
                          </a:cubicBezTo>
                          <a:cubicBezTo>
                            <a:pt x="77" y="82"/>
                            <a:pt x="75" y="82"/>
                            <a:pt x="74" y="82"/>
                          </a:cubicBezTo>
                          <a:cubicBezTo>
                            <a:pt x="74" y="82"/>
                            <a:pt x="73" y="82"/>
                            <a:pt x="73" y="82"/>
                          </a:cubicBezTo>
                          <a:cubicBezTo>
                            <a:pt x="71" y="82"/>
                            <a:pt x="69" y="82"/>
                            <a:pt x="68" y="81"/>
                          </a:cubicBezTo>
                          <a:cubicBezTo>
                            <a:pt x="68" y="81"/>
                            <a:pt x="67" y="80"/>
                            <a:pt x="67" y="78"/>
                          </a:cubicBezTo>
                          <a:cubicBezTo>
                            <a:pt x="67" y="75"/>
                            <a:pt x="69" y="73"/>
                            <a:pt x="70" y="70"/>
                          </a:cubicBezTo>
                          <a:cubicBezTo>
                            <a:pt x="71" y="67"/>
                            <a:pt x="72" y="64"/>
                            <a:pt x="72" y="61"/>
                          </a:cubicBezTo>
                          <a:cubicBezTo>
                            <a:pt x="72" y="59"/>
                            <a:pt x="71" y="58"/>
                            <a:pt x="70" y="56"/>
                          </a:cubicBezTo>
                          <a:cubicBezTo>
                            <a:pt x="69" y="54"/>
                            <a:pt x="67" y="52"/>
                            <a:pt x="67" y="48"/>
                          </a:cubicBezTo>
                          <a:cubicBezTo>
                            <a:pt x="67" y="45"/>
                            <a:pt x="70" y="44"/>
                            <a:pt x="72" y="44"/>
                          </a:cubicBezTo>
                          <a:cubicBezTo>
                            <a:pt x="73" y="43"/>
                            <a:pt x="73" y="43"/>
                            <a:pt x="74" y="43"/>
                          </a:cubicBezTo>
                          <a:cubicBezTo>
                            <a:pt x="74" y="39"/>
                            <a:pt x="77" y="38"/>
                            <a:pt x="79" y="37"/>
                          </a:cubicBezTo>
                          <a:cubicBezTo>
                            <a:pt x="81" y="36"/>
                            <a:pt x="83" y="35"/>
                            <a:pt x="83" y="31"/>
                          </a:cubicBezTo>
                          <a:cubicBezTo>
                            <a:pt x="83" y="24"/>
                            <a:pt x="80" y="20"/>
                            <a:pt x="77" y="16"/>
                          </a:cubicBezTo>
                          <a:cubicBezTo>
                            <a:pt x="74" y="14"/>
                            <a:pt x="72" y="11"/>
                            <a:pt x="72" y="7"/>
                          </a:cubicBezTo>
                          <a:cubicBezTo>
                            <a:pt x="72" y="7"/>
                            <a:pt x="72" y="6"/>
                            <a:pt x="72" y="5"/>
                          </a:cubicBezTo>
                          <a:cubicBezTo>
                            <a:pt x="72" y="3"/>
                            <a:pt x="72" y="2"/>
                            <a:pt x="71" y="0"/>
                          </a:cubicBezTo>
                          <a:cubicBezTo>
                            <a:pt x="68" y="0"/>
                            <a:pt x="66" y="2"/>
                            <a:pt x="65" y="4"/>
                          </a:cubicBezTo>
                          <a:cubicBezTo>
                            <a:pt x="63" y="6"/>
                            <a:pt x="61" y="8"/>
                            <a:pt x="58" y="8"/>
                          </a:cubicBezTo>
                          <a:cubicBezTo>
                            <a:pt x="55" y="8"/>
                            <a:pt x="54" y="6"/>
                            <a:pt x="53" y="5"/>
                          </a:cubicBezTo>
                          <a:cubicBezTo>
                            <a:pt x="52" y="5"/>
                            <a:pt x="52" y="5"/>
                            <a:pt x="52" y="5"/>
                          </a:cubicBezTo>
                          <a:lnTo>
                            <a:pt x="48" y="5"/>
                          </a:lnTo>
                          <a:lnTo>
                            <a:pt x="48" y="8"/>
                          </a:lnTo>
                          <a:lnTo>
                            <a:pt x="42" y="8"/>
                          </a:lnTo>
                          <a:cubicBezTo>
                            <a:pt x="41" y="7"/>
                            <a:pt x="41" y="7"/>
                            <a:pt x="40" y="6"/>
                          </a:cubicBezTo>
                          <a:cubicBezTo>
                            <a:pt x="39" y="5"/>
                            <a:pt x="38" y="4"/>
                            <a:pt x="37" y="4"/>
                          </a:cubicBezTo>
                          <a:cubicBezTo>
                            <a:pt x="35" y="4"/>
                            <a:pt x="33" y="4"/>
                            <a:pt x="32" y="5"/>
                          </a:cubicBezTo>
                          <a:cubicBezTo>
                            <a:pt x="31" y="6"/>
                            <a:pt x="29" y="6"/>
                            <a:pt x="27" y="6"/>
                          </a:cubicBezTo>
                          <a:cubicBezTo>
                            <a:pt x="25" y="6"/>
                            <a:pt x="23" y="8"/>
                            <a:pt x="21" y="10"/>
                          </a:cubicBezTo>
                          <a:cubicBezTo>
                            <a:pt x="19" y="13"/>
                            <a:pt x="16" y="16"/>
                            <a:pt x="11" y="16"/>
                          </a:cubicBezTo>
                          <a:cubicBezTo>
                            <a:pt x="9" y="16"/>
                            <a:pt x="7" y="17"/>
                            <a:pt x="4" y="18"/>
                          </a:cubicBezTo>
                          <a:cubicBezTo>
                            <a:pt x="3" y="19"/>
                            <a:pt x="1" y="19"/>
                            <a:pt x="0" y="19"/>
                          </a:cubicBezTo>
                          <a:lnTo>
                            <a:pt x="0" y="27"/>
                          </a:lnTo>
                          <a:cubicBezTo>
                            <a:pt x="1" y="30"/>
                            <a:pt x="2" y="33"/>
                            <a:pt x="2" y="37"/>
                          </a:cubicBezTo>
                          <a:lnTo>
                            <a:pt x="2" y="41"/>
                          </a:lnTo>
                          <a:cubicBezTo>
                            <a:pt x="2" y="43"/>
                            <a:pt x="3" y="45"/>
                            <a:pt x="4" y="48"/>
                          </a:cubicBezTo>
                          <a:cubicBezTo>
                            <a:pt x="5" y="52"/>
                            <a:pt x="7" y="55"/>
                            <a:pt x="7" y="59"/>
                          </a:cubicBezTo>
                          <a:cubicBezTo>
                            <a:pt x="7" y="61"/>
                            <a:pt x="6" y="62"/>
                            <a:pt x="5" y="63"/>
                          </a:cubicBezTo>
                          <a:cubicBezTo>
                            <a:pt x="5" y="63"/>
                            <a:pt x="4" y="63"/>
                            <a:pt x="4" y="64"/>
                          </a:cubicBezTo>
                          <a:cubicBezTo>
                            <a:pt x="4" y="75"/>
                            <a:pt x="13" y="80"/>
                            <a:pt x="20" y="84"/>
                          </a:cubicBezTo>
                          <a:cubicBezTo>
                            <a:pt x="20" y="85"/>
                            <a:pt x="21" y="85"/>
                            <a:pt x="22" y="86"/>
                          </a:cubicBezTo>
                          <a:cubicBezTo>
                            <a:pt x="25" y="88"/>
                            <a:pt x="26" y="92"/>
                            <a:pt x="28" y="95"/>
                          </a:cubicBezTo>
                          <a:cubicBezTo>
                            <a:pt x="30" y="100"/>
                            <a:pt x="32" y="105"/>
                            <a:pt x="38" y="105"/>
                          </a:cubicBezTo>
                          <a:lnTo>
                            <a:pt x="39" y="105"/>
                          </a:lnTo>
                          <a:lnTo>
                            <a:pt x="39" y="107"/>
                          </a:lnTo>
                          <a:cubicBezTo>
                            <a:pt x="39" y="109"/>
                            <a:pt x="38" y="110"/>
                            <a:pt x="37" y="112"/>
                          </a:cubicBezTo>
                          <a:cubicBezTo>
                            <a:pt x="36" y="112"/>
                            <a:pt x="35" y="113"/>
                            <a:pt x="35" y="114"/>
                          </a:cubicBezTo>
                          <a:cubicBezTo>
                            <a:pt x="35" y="115"/>
                            <a:pt x="36" y="116"/>
                            <a:pt x="38" y="117"/>
                          </a:cubicBezTo>
                          <a:cubicBezTo>
                            <a:pt x="39" y="118"/>
                            <a:pt x="41" y="120"/>
                            <a:pt x="41" y="122"/>
                          </a:cubicBezTo>
                          <a:cubicBezTo>
                            <a:pt x="41" y="124"/>
                            <a:pt x="40" y="125"/>
                            <a:pt x="40" y="126"/>
                          </a:cubicBezTo>
                          <a:cubicBezTo>
                            <a:pt x="39" y="126"/>
                            <a:pt x="39" y="127"/>
                            <a:pt x="39" y="128"/>
                          </a:cubicBezTo>
                          <a:cubicBezTo>
                            <a:pt x="39" y="134"/>
                            <a:pt x="45" y="135"/>
                            <a:pt x="53" y="137"/>
                          </a:cubicBezTo>
                          <a:cubicBezTo>
                            <a:pt x="58" y="137"/>
                            <a:pt x="63" y="138"/>
                            <a:pt x="66" y="141"/>
                          </a:cubicBezTo>
                          <a:cubicBezTo>
                            <a:pt x="67" y="142"/>
                            <a:pt x="67" y="144"/>
                            <a:pt x="67" y="146"/>
                          </a:cubicBezTo>
                          <a:cubicBezTo>
                            <a:pt x="73" y="142"/>
                            <a:pt x="79" y="139"/>
                            <a:pt x="79" y="131"/>
                          </a:cubicBezTo>
                          <a:cubicBezTo>
                            <a:pt x="79" y="128"/>
                            <a:pt x="78" y="125"/>
                            <a:pt x="77" y="122"/>
                          </a:cubicBezTo>
                          <a:cubicBezTo>
                            <a:pt x="75" y="118"/>
                            <a:pt x="74" y="114"/>
                            <a:pt x="74" y="110"/>
                          </a:cubicBezTo>
                          <a:cubicBezTo>
                            <a:pt x="74" y="104"/>
                            <a:pt x="77" y="100"/>
                            <a:pt x="80" y="9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9" name="Freeform 1171">
                      <a:extLst>
                        <a:ext uri="{FF2B5EF4-FFF2-40B4-BE49-F238E27FC236}">
                          <a16:creationId xmlns:a16="http://schemas.microsoft.com/office/drawing/2014/main" id="{44E7B600-3C83-2DE9-0570-6F967A4071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3620" y="4643771"/>
                      <a:ext cx="99612" cy="77059"/>
                    </a:xfrm>
                    <a:custGeom>
                      <a:avLst/>
                      <a:gdLst>
                        <a:gd name="T0" fmla="*/ 208 w 234"/>
                        <a:gd name="T1" fmla="*/ 153 h 178"/>
                        <a:gd name="T2" fmla="*/ 222 w 234"/>
                        <a:gd name="T3" fmla="*/ 147 h 178"/>
                        <a:gd name="T4" fmla="*/ 228 w 234"/>
                        <a:gd name="T5" fmla="*/ 125 h 178"/>
                        <a:gd name="T6" fmla="*/ 225 w 234"/>
                        <a:gd name="T7" fmla="*/ 108 h 178"/>
                        <a:gd name="T8" fmla="*/ 219 w 234"/>
                        <a:gd name="T9" fmla="*/ 82 h 178"/>
                        <a:gd name="T10" fmla="*/ 217 w 234"/>
                        <a:gd name="T11" fmla="*/ 69 h 178"/>
                        <a:gd name="T12" fmla="*/ 205 w 234"/>
                        <a:gd name="T13" fmla="*/ 55 h 178"/>
                        <a:gd name="T14" fmla="*/ 186 w 234"/>
                        <a:gd name="T15" fmla="*/ 44 h 178"/>
                        <a:gd name="T16" fmla="*/ 167 w 234"/>
                        <a:gd name="T17" fmla="*/ 46 h 178"/>
                        <a:gd name="T18" fmla="*/ 162 w 234"/>
                        <a:gd name="T19" fmla="*/ 26 h 178"/>
                        <a:gd name="T20" fmla="*/ 156 w 234"/>
                        <a:gd name="T21" fmla="*/ 14 h 178"/>
                        <a:gd name="T22" fmla="*/ 144 w 234"/>
                        <a:gd name="T23" fmla="*/ 7 h 178"/>
                        <a:gd name="T24" fmla="*/ 123 w 234"/>
                        <a:gd name="T25" fmla="*/ 19 h 178"/>
                        <a:gd name="T26" fmla="*/ 98 w 234"/>
                        <a:gd name="T27" fmla="*/ 9 h 178"/>
                        <a:gd name="T28" fmla="*/ 65 w 234"/>
                        <a:gd name="T29" fmla="*/ 4 h 178"/>
                        <a:gd name="T30" fmla="*/ 52 w 234"/>
                        <a:gd name="T31" fmla="*/ 0 h 178"/>
                        <a:gd name="T32" fmla="*/ 32 w 234"/>
                        <a:gd name="T33" fmla="*/ 32 h 178"/>
                        <a:gd name="T34" fmla="*/ 16 w 234"/>
                        <a:gd name="T35" fmla="*/ 43 h 178"/>
                        <a:gd name="T36" fmla="*/ 9 w 234"/>
                        <a:gd name="T37" fmla="*/ 60 h 178"/>
                        <a:gd name="T38" fmla="*/ 4 w 234"/>
                        <a:gd name="T39" fmla="*/ 60 h 178"/>
                        <a:gd name="T40" fmla="*/ 6 w 234"/>
                        <a:gd name="T41" fmla="*/ 63 h 178"/>
                        <a:gd name="T42" fmla="*/ 6 w 234"/>
                        <a:gd name="T43" fmla="*/ 67 h 178"/>
                        <a:gd name="T44" fmla="*/ 0 w 234"/>
                        <a:gd name="T45" fmla="*/ 77 h 178"/>
                        <a:gd name="T46" fmla="*/ 6 w 234"/>
                        <a:gd name="T47" fmla="*/ 90 h 178"/>
                        <a:gd name="T48" fmla="*/ 6 w 234"/>
                        <a:gd name="T49" fmla="*/ 103 h 178"/>
                        <a:gd name="T50" fmla="*/ 10 w 234"/>
                        <a:gd name="T51" fmla="*/ 108 h 178"/>
                        <a:gd name="T52" fmla="*/ 18 w 234"/>
                        <a:gd name="T53" fmla="*/ 111 h 178"/>
                        <a:gd name="T54" fmla="*/ 40 w 234"/>
                        <a:gd name="T55" fmla="*/ 116 h 178"/>
                        <a:gd name="T56" fmla="*/ 66 w 234"/>
                        <a:gd name="T57" fmla="*/ 128 h 178"/>
                        <a:gd name="T58" fmla="*/ 75 w 234"/>
                        <a:gd name="T59" fmla="*/ 144 h 178"/>
                        <a:gd name="T60" fmla="*/ 85 w 234"/>
                        <a:gd name="T61" fmla="*/ 145 h 178"/>
                        <a:gd name="T62" fmla="*/ 97 w 234"/>
                        <a:gd name="T63" fmla="*/ 149 h 178"/>
                        <a:gd name="T64" fmla="*/ 116 w 234"/>
                        <a:gd name="T65" fmla="*/ 152 h 178"/>
                        <a:gd name="T66" fmla="*/ 129 w 234"/>
                        <a:gd name="T67" fmla="*/ 155 h 178"/>
                        <a:gd name="T68" fmla="*/ 126 w 234"/>
                        <a:gd name="T69" fmla="*/ 162 h 178"/>
                        <a:gd name="T70" fmla="*/ 130 w 234"/>
                        <a:gd name="T71" fmla="*/ 170 h 178"/>
                        <a:gd name="T72" fmla="*/ 129 w 234"/>
                        <a:gd name="T73" fmla="*/ 178 h 178"/>
                        <a:gd name="T74" fmla="*/ 147 w 234"/>
                        <a:gd name="T75" fmla="*/ 167 h 178"/>
                        <a:gd name="T76" fmla="*/ 148 w 234"/>
                        <a:gd name="T77" fmla="*/ 165 h 178"/>
                        <a:gd name="T78" fmla="*/ 161 w 234"/>
                        <a:gd name="T79" fmla="*/ 162 h 178"/>
                        <a:gd name="T80" fmla="*/ 177 w 234"/>
                        <a:gd name="T81" fmla="*/ 152 h 178"/>
                        <a:gd name="T82" fmla="*/ 187 w 234"/>
                        <a:gd name="T83" fmla="*/ 149 h 178"/>
                        <a:gd name="T84" fmla="*/ 193 w 234"/>
                        <a:gd name="T85" fmla="*/ 153 h 178"/>
                        <a:gd name="T86" fmla="*/ 195 w 234"/>
                        <a:gd name="T87" fmla="*/ 150 h 178"/>
                        <a:gd name="T88" fmla="*/ 204 w 234"/>
                        <a:gd name="T89" fmla="*/ 152 h 1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34" h="178">
                          <a:moveTo>
                            <a:pt x="204" y="152"/>
                          </a:moveTo>
                          <a:cubicBezTo>
                            <a:pt x="205" y="153"/>
                            <a:pt x="206" y="153"/>
                            <a:pt x="208" y="153"/>
                          </a:cubicBezTo>
                          <a:cubicBezTo>
                            <a:pt x="210" y="153"/>
                            <a:pt x="212" y="152"/>
                            <a:pt x="213" y="151"/>
                          </a:cubicBezTo>
                          <a:cubicBezTo>
                            <a:pt x="215" y="149"/>
                            <a:pt x="218" y="147"/>
                            <a:pt x="222" y="147"/>
                          </a:cubicBezTo>
                          <a:lnTo>
                            <a:pt x="222" y="135"/>
                          </a:lnTo>
                          <a:cubicBezTo>
                            <a:pt x="222" y="130"/>
                            <a:pt x="225" y="128"/>
                            <a:pt x="228" y="125"/>
                          </a:cubicBezTo>
                          <a:cubicBezTo>
                            <a:pt x="231" y="123"/>
                            <a:pt x="234" y="121"/>
                            <a:pt x="234" y="116"/>
                          </a:cubicBezTo>
                          <a:cubicBezTo>
                            <a:pt x="234" y="111"/>
                            <a:pt x="230" y="109"/>
                            <a:pt x="225" y="108"/>
                          </a:cubicBezTo>
                          <a:cubicBezTo>
                            <a:pt x="219" y="107"/>
                            <a:pt x="213" y="105"/>
                            <a:pt x="213" y="97"/>
                          </a:cubicBezTo>
                          <a:cubicBezTo>
                            <a:pt x="213" y="91"/>
                            <a:pt x="216" y="86"/>
                            <a:pt x="219" y="82"/>
                          </a:cubicBezTo>
                          <a:cubicBezTo>
                            <a:pt x="221" y="80"/>
                            <a:pt x="223" y="77"/>
                            <a:pt x="223" y="74"/>
                          </a:cubicBezTo>
                          <a:cubicBezTo>
                            <a:pt x="223" y="71"/>
                            <a:pt x="221" y="70"/>
                            <a:pt x="217" y="69"/>
                          </a:cubicBezTo>
                          <a:cubicBezTo>
                            <a:pt x="215" y="68"/>
                            <a:pt x="213" y="68"/>
                            <a:pt x="212" y="67"/>
                          </a:cubicBezTo>
                          <a:cubicBezTo>
                            <a:pt x="209" y="64"/>
                            <a:pt x="206" y="58"/>
                            <a:pt x="205" y="55"/>
                          </a:cubicBezTo>
                          <a:cubicBezTo>
                            <a:pt x="201" y="54"/>
                            <a:pt x="199" y="52"/>
                            <a:pt x="197" y="49"/>
                          </a:cubicBezTo>
                          <a:cubicBezTo>
                            <a:pt x="194" y="47"/>
                            <a:pt x="192" y="44"/>
                            <a:pt x="186" y="44"/>
                          </a:cubicBezTo>
                          <a:cubicBezTo>
                            <a:pt x="182" y="44"/>
                            <a:pt x="180" y="45"/>
                            <a:pt x="177" y="45"/>
                          </a:cubicBezTo>
                          <a:cubicBezTo>
                            <a:pt x="174" y="46"/>
                            <a:pt x="171" y="46"/>
                            <a:pt x="167" y="46"/>
                          </a:cubicBezTo>
                          <a:cubicBezTo>
                            <a:pt x="163" y="46"/>
                            <a:pt x="162" y="41"/>
                            <a:pt x="162" y="39"/>
                          </a:cubicBezTo>
                          <a:lnTo>
                            <a:pt x="162" y="26"/>
                          </a:lnTo>
                          <a:cubicBezTo>
                            <a:pt x="162" y="23"/>
                            <a:pt x="160" y="22"/>
                            <a:pt x="159" y="20"/>
                          </a:cubicBezTo>
                          <a:cubicBezTo>
                            <a:pt x="158" y="19"/>
                            <a:pt x="156" y="17"/>
                            <a:pt x="156" y="14"/>
                          </a:cubicBezTo>
                          <a:cubicBezTo>
                            <a:pt x="153" y="14"/>
                            <a:pt x="152" y="12"/>
                            <a:pt x="150" y="10"/>
                          </a:cubicBezTo>
                          <a:cubicBezTo>
                            <a:pt x="148" y="9"/>
                            <a:pt x="146" y="7"/>
                            <a:pt x="144" y="7"/>
                          </a:cubicBezTo>
                          <a:cubicBezTo>
                            <a:pt x="139" y="7"/>
                            <a:pt x="136" y="10"/>
                            <a:pt x="132" y="13"/>
                          </a:cubicBezTo>
                          <a:cubicBezTo>
                            <a:pt x="130" y="16"/>
                            <a:pt x="127" y="19"/>
                            <a:pt x="123" y="19"/>
                          </a:cubicBezTo>
                          <a:cubicBezTo>
                            <a:pt x="118" y="19"/>
                            <a:pt x="114" y="16"/>
                            <a:pt x="111" y="14"/>
                          </a:cubicBezTo>
                          <a:cubicBezTo>
                            <a:pt x="108" y="12"/>
                            <a:pt x="104" y="9"/>
                            <a:pt x="98" y="9"/>
                          </a:cubicBezTo>
                          <a:cubicBezTo>
                            <a:pt x="90" y="9"/>
                            <a:pt x="84" y="8"/>
                            <a:pt x="78" y="4"/>
                          </a:cubicBezTo>
                          <a:lnTo>
                            <a:pt x="65" y="4"/>
                          </a:lnTo>
                          <a:cubicBezTo>
                            <a:pt x="64" y="3"/>
                            <a:pt x="62" y="3"/>
                            <a:pt x="61" y="2"/>
                          </a:cubicBezTo>
                          <a:cubicBezTo>
                            <a:pt x="58" y="1"/>
                            <a:pt x="55" y="0"/>
                            <a:pt x="52" y="0"/>
                          </a:cubicBezTo>
                          <a:cubicBezTo>
                            <a:pt x="44" y="0"/>
                            <a:pt x="40" y="11"/>
                            <a:pt x="37" y="20"/>
                          </a:cubicBezTo>
                          <a:cubicBezTo>
                            <a:pt x="36" y="25"/>
                            <a:pt x="34" y="29"/>
                            <a:pt x="32" y="32"/>
                          </a:cubicBezTo>
                          <a:cubicBezTo>
                            <a:pt x="30" y="35"/>
                            <a:pt x="27" y="36"/>
                            <a:pt x="24" y="38"/>
                          </a:cubicBezTo>
                          <a:cubicBezTo>
                            <a:pt x="20" y="39"/>
                            <a:pt x="18" y="40"/>
                            <a:pt x="16" y="43"/>
                          </a:cubicBezTo>
                          <a:cubicBezTo>
                            <a:pt x="14" y="46"/>
                            <a:pt x="13" y="48"/>
                            <a:pt x="13" y="50"/>
                          </a:cubicBezTo>
                          <a:cubicBezTo>
                            <a:pt x="12" y="53"/>
                            <a:pt x="11" y="57"/>
                            <a:pt x="9" y="60"/>
                          </a:cubicBezTo>
                          <a:lnTo>
                            <a:pt x="8" y="61"/>
                          </a:lnTo>
                          <a:lnTo>
                            <a:pt x="4" y="60"/>
                          </a:lnTo>
                          <a:lnTo>
                            <a:pt x="5" y="63"/>
                          </a:lnTo>
                          <a:cubicBezTo>
                            <a:pt x="6" y="63"/>
                            <a:pt x="6" y="63"/>
                            <a:pt x="6" y="63"/>
                          </a:cubicBezTo>
                          <a:cubicBezTo>
                            <a:pt x="7" y="64"/>
                            <a:pt x="6" y="65"/>
                            <a:pt x="6" y="65"/>
                          </a:cubicBezTo>
                          <a:cubicBezTo>
                            <a:pt x="6" y="65"/>
                            <a:pt x="6" y="66"/>
                            <a:pt x="6" y="67"/>
                          </a:cubicBezTo>
                          <a:cubicBezTo>
                            <a:pt x="6" y="69"/>
                            <a:pt x="4" y="70"/>
                            <a:pt x="3" y="71"/>
                          </a:cubicBezTo>
                          <a:cubicBezTo>
                            <a:pt x="2" y="73"/>
                            <a:pt x="0" y="74"/>
                            <a:pt x="0" y="77"/>
                          </a:cubicBezTo>
                          <a:cubicBezTo>
                            <a:pt x="0" y="80"/>
                            <a:pt x="2" y="83"/>
                            <a:pt x="4" y="86"/>
                          </a:cubicBezTo>
                          <a:cubicBezTo>
                            <a:pt x="5" y="87"/>
                            <a:pt x="6" y="89"/>
                            <a:pt x="6" y="90"/>
                          </a:cubicBezTo>
                          <a:lnTo>
                            <a:pt x="6" y="90"/>
                          </a:lnTo>
                          <a:lnTo>
                            <a:pt x="6" y="103"/>
                          </a:lnTo>
                          <a:cubicBezTo>
                            <a:pt x="7" y="104"/>
                            <a:pt x="8" y="105"/>
                            <a:pt x="9" y="107"/>
                          </a:cubicBezTo>
                          <a:cubicBezTo>
                            <a:pt x="9" y="107"/>
                            <a:pt x="10" y="107"/>
                            <a:pt x="10" y="108"/>
                          </a:cubicBezTo>
                          <a:lnTo>
                            <a:pt x="18" y="110"/>
                          </a:lnTo>
                          <a:lnTo>
                            <a:pt x="18" y="111"/>
                          </a:lnTo>
                          <a:cubicBezTo>
                            <a:pt x="19" y="113"/>
                            <a:pt x="32" y="115"/>
                            <a:pt x="36" y="116"/>
                          </a:cubicBezTo>
                          <a:cubicBezTo>
                            <a:pt x="38" y="116"/>
                            <a:pt x="39" y="116"/>
                            <a:pt x="40" y="116"/>
                          </a:cubicBezTo>
                          <a:cubicBezTo>
                            <a:pt x="49" y="118"/>
                            <a:pt x="57" y="122"/>
                            <a:pt x="64" y="126"/>
                          </a:cubicBezTo>
                          <a:cubicBezTo>
                            <a:pt x="65" y="127"/>
                            <a:pt x="66" y="127"/>
                            <a:pt x="66" y="128"/>
                          </a:cubicBezTo>
                          <a:cubicBezTo>
                            <a:pt x="70" y="130"/>
                            <a:pt x="71" y="134"/>
                            <a:pt x="72" y="137"/>
                          </a:cubicBezTo>
                          <a:cubicBezTo>
                            <a:pt x="73" y="140"/>
                            <a:pt x="73" y="142"/>
                            <a:pt x="75" y="144"/>
                          </a:cubicBezTo>
                          <a:cubicBezTo>
                            <a:pt x="76" y="145"/>
                            <a:pt x="77" y="145"/>
                            <a:pt x="81" y="145"/>
                          </a:cubicBezTo>
                          <a:cubicBezTo>
                            <a:pt x="83" y="145"/>
                            <a:pt x="84" y="145"/>
                            <a:pt x="85" y="145"/>
                          </a:cubicBezTo>
                          <a:cubicBezTo>
                            <a:pt x="87" y="145"/>
                            <a:pt x="88" y="145"/>
                            <a:pt x="89" y="145"/>
                          </a:cubicBezTo>
                          <a:cubicBezTo>
                            <a:pt x="92" y="145"/>
                            <a:pt x="94" y="147"/>
                            <a:pt x="97" y="149"/>
                          </a:cubicBezTo>
                          <a:cubicBezTo>
                            <a:pt x="100" y="151"/>
                            <a:pt x="104" y="153"/>
                            <a:pt x="109" y="153"/>
                          </a:cubicBezTo>
                          <a:cubicBezTo>
                            <a:pt x="112" y="153"/>
                            <a:pt x="114" y="153"/>
                            <a:pt x="116" y="152"/>
                          </a:cubicBezTo>
                          <a:cubicBezTo>
                            <a:pt x="118" y="151"/>
                            <a:pt x="120" y="149"/>
                            <a:pt x="123" y="149"/>
                          </a:cubicBezTo>
                          <a:cubicBezTo>
                            <a:pt x="127" y="149"/>
                            <a:pt x="129" y="152"/>
                            <a:pt x="129" y="155"/>
                          </a:cubicBezTo>
                          <a:cubicBezTo>
                            <a:pt x="129" y="157"/>
                            <a:pt x="128" y="158"/>
                            <a:pt x="127" y="159"/>
                          </a:cubicBezTo>
                          <a:cubicBezTo>
                            <a:pt x="127" y="160"/>
                            <a:pt x="126" y="161"/>
                            <a:pt x="126" y="162"/>
                          </a:cubicBezTo>
                          <a:cubicBezTo>
                            <a:pt x="126" y="163"/>
                            <a:pt x="127" y="164"/>
                            <a:pt x="128" y="165"/>
                          </a:cubicBezTo>
                          <a:cubicBezTo>
                            <a:pt x="129" y="166"/>
                            <a:pt x="130" y="168"/>
                            <a:pt x="130" y="170"/>
                          </a:cubicBezTo>
                          <a:cubicBezTo>
                            <a:pt x="130" y="172"/>
                            <a:pt x="130" y="174"/>
                            <a:pt x="129" y="175"/>
                          </a:cubicBezTo>
                          <a:cubicBezTo>
                            <a:pt x="129" y="176"/>
                            <a:pt x="129" y="177"/>
                            <a:pt x="129" y="178"/>
                          </a:cubicBezTo>
                          <a:lnTo>
                            <a:pt x="131" y="178"/>
                          </a:lnTo>
                          <a:cubicBezTo>
                            <a:pt x="132" y="171"/>
                            <a:pt x="138" y="167"/>
                            <a:pt x="147" y="167"/>
                          </a:cubicBezTo>
                          <a:lnTo>
                            <a:pt x="147" y="165"/>
                          </a:lnTo>
                          <a:lnTo>
                            <a:pt x="148" y="165"/>
                          </a:lnTo>
                          <a:cubicBezTo>
                            <a:pt x="150" y="165"/>
                            <a:pt x="152" y="164"/>
                            <a:pt x="154" y="164"/>
                          </a:cubicBezTo>
                          <a:cubicBezTo>
                            <a:pt x="156" y="163"/>
                            <a:pt x="158" y="162"/>
                            <a:pt x="161" y="162"/>
                          </a:cubicBezTo>
                          <a:cubicBezTo>
                            <a:pt x="165" y="162"/>
                            <a:pt x="167" y="159"/>
                            <a:pt x="170" y="157"/>
                          </a:cubicBezTo>
                          <a:cubicBezTo>
                            <a:pt x="172" y="154"/>
                            <a:pt x="174" y="152"/>
                            <a:pt x="177" y="152"/>
                          </a:cubicBezTo>
                          <a:cubicBezTo>
                            <a:pt x="179" y="152"/>
                            <a:pt x="180" y="151"/>
                            <a:pt x="181" y="151"/>
                          </a:cubicBezTo>
                          <a:cubicBezTo>
                            <a:pt x="183" y="150"/>
                            <a:pt x="184" y="149"/>
                            <a:pt x="187" y="149"/>
                          </a:cubicBezTo>
                          <a:cubicBezTo>
                            <a:pt x="189" y="149"/>
                            <a:pt x="191" y="151"/>
                            <a:pt x="192" y="152"/>
                          </a:cubicBezTo>
                          <a:cubicBezTo>
                            <a:pt x="192" y="153"/>
                            <a:pt x="193" y="153"/>
                            <a:pt x="193" y="153"/>
                          </a:cubicBezTo>
                          <a:lnTo>
                            <a:pt x="195" y="153"/>
                          </a:lnTo>
                          <a:lnTo>
                            <a:pt x="195" y="150"/>
                          </a:lnTo>
                          <a:lnTo>
                            <a:pt x="203" y="150"/>
                          </a:lnTo>
                          <a:cubicBezTo>
                            <a:pt x="203" y="151"/>
                            <a:pt x="204" y="151"/>
                            <a:pt x="204" y="1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0" name="Freeform 1172">
                      <a:extLst>
                        <a:ext uri="{FF2B5EF4-FFF2-40B4-BE49-F238E27FC236}">
                          <a16:creationId xmlns:a16="http://schemas.microsoft.com/office/drawing/2014/main" id="{7060567B-41BA-D31F-4439-7B7B4F62CB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50004" y="4765936"/>
                      <a:ext cx="46987" cy="46987"/>
                    </a:xfrm>
                    <a:custGeom>
                      <a:avLst/>
                      <a:gdLst>
                        <a:gd name="T0" fmla="*/ 105 w 113"/>
                        <a:gd name="T1" fmla="*/ 61 h 112"/>
                        <a:gd name="T2" fmla="*/ 96 w 113"/>
                        <a:gd name="T3" fmla="*/ 50 h 112"/>
                        <a:gd name="T4" fmla="*/ 93 w 113"/>
                        <a:gd name="T5" fmla="*/ 38 h 112"/>
                        <a:gd name="T6" fmla="*/ 92 w 113"/>
                        <a:gd name="T7" fmla="*/ 39 h 112"/>
                        <a:gd name="T8" fmla="*/ 86 w 113"/>
                        <a:gd name="T9" fmla="*/ 44 h 112"/>
                        <a:gd name="T10" fmla="*/ 75 w 113"/>
                        <a:gd name="T11" fmla="*/ 38 h 112"/>
                        <a:gd name="T12" fmla="*/ 76 w 113"/>
                        <a:gd name="T13" fmla="*/ 33 h 112"/>
                        <a:gd name="T14" fmla="*/ 76 w 113"/>
                        <a:gd name="T15" fmla="*/ 31 h 112"/>
                        <a:gd name="T16" fmla="*/ 76 w 113"/>
                        <a:gd name="T17" fmla="*/ 29 h 112"/>
                        <a:gd name="T18" fmla="*/ 74 w 113"/>
                        <a:gd name="T19" fmla="*/ 26 h 112"/>
                        <a:gd name="T20" fmla="*/ 85 w 113"/>
                        <a:gd name="T21" fmla="*/ 12 h 112"/>
                        <a:gd name="T22" fmla="*/ 73 w 113"/>
                        <a:gd name="T23" fmla="*/ 5 h 112"/>
                        <a:gd name="T24" fmla="*/ 60 w 113"/>
                        <a:gd name="T25" fmla="*/ 0 h 112"/>
                        <a:gd name="T26" fmla="*/ 52 w 113"/>
                        <a:gd name="T27" fmla="*/ 6 h 112"/>
                        <a:gd name="T28" fmla="*/ 54 w 113"/>
                        <a:gd name="T29" fmla="*/ 11 h 112"/>
                        <a:gd name="T30" fmla="*/ 56 w 113"/>
                        <a:gd name="T31" fmla="*/ 17 h 112"/>
                        <a:gd name="T32" fmla="*/ 39 w 113"/>
                        <a:gd name="T33" fmla="*/ 26 h 112"/>
                        <a:gd name="T34" fmla="*/ 34 w 113"/>
                        <a:gd name="T35" fmla="*/ 27 h 112"/>
                        <a:gd name="T36" fmla="*/ 30 w 113"/>
                        <a:gd name="T37" fmla="*/ 29 h 112"/>
                        <a:gd name="T38" fmla="*/ 27 w 113"/>
                        <a:gd name="T39" fmla="*/ 30 h 112"/>
                        <a:gd name="T40" fmla="*/ 24 w 113"/>
                        <a:gd name="T41" fmla="*/ 32 h 112"/>
                        <a:gd name="T42" fmla="*/ 0 w 113"/>
                        <a:gd name="T43" fmla="*/ 45 h 112"/>
                        <a:gd name="T44" fmla="*/ 4 w 113"/>
                        <a:gd name="T45" fmla="*/ 49 h 112"/>
                        <a:gd name="T46" fmla="*/ 10 w 113"/>
                        <a:gd name="T47" fmla="*/ 54 h 112"/>
                        <a:gd name="T48" fmla="*/ 4 w 113"/>
                        <a:gd name="T49" fmla="*/ 61 h 112"/>
                        <a:gd name="T50" fmla="*/ 2 w 113"/>
                        <a:gd name="T51" fmla="*/ 63 h 112"/>
                        <a:gd name="T52" fmla="*/ 1 w 113"/>
                        <a:gd name="T53" fmla="*/ 64 h 112"/>
                        <a:gd name="T54" fmla="*/ 0 w 113"/>
                        <a:gd name="T55" fmla="*/ 65 h 112"/>
                        <a:gd name="T56" fmla="*/ 9 w 113"/>
                        <a:gd name="T57" fmla="*/ 75 h 112"/>
                        <a:gd name="T58" fmla="*/ 13 w 113"/>
                        <a:gd name="T59" fmla="*/ 76 h 112"/>
                        <a:gd name="T60" fmla="*/ 15 w 113"/>
                        <a:gd name="T61" fmla="*/ 85 h 112"/>
                        <a:gd name="T62" fmla="*/ 15 w 113"/>
                        <a:gd name="T63" fmla="*/ 88 h 112"/>
                        <a:gd name="T64" fmla="*/ 30 w 113"/>
                        <a:gd name="T65" fmla="*/ 95 h 112"/>
                        <a:gd name="T66" fmla="*/ 32 w 113"/>
                        <a:gd name="T67" fmla="*/ 96 h 112"/>
                        <a:gd name="T68" fmla="*/ 36 w 113"/>
                        <a:gd name="T69" fmla="*/ 100 h 112"/>
                        <a:gd name="T70" fmla="*/ 42 w 113"/>
                        <a:gd name="T71" fmla="*/ 96 h 112"/>
                        <a:gd name="T72" fmla="*/ 51 w 113"/>
                        <a:gd name="T73" fmla="*/ 91 h 112"/>
                        <a:gd name="T74" fmla="*/ 52 w 113"/>
                        <a:gd name="T75" fmla="*/ 91 h 112"/>
                        <a:gd name="T76" fmla="*/ 52 w 113"/>
                        <a:gd name="T77" fmla="*/ 92 h 112"/>
                        <a:gd name="T78" fmla="*/ 52 w 113"/>
                        <a:gd name="T79" fmla="*/ 102 h 112"/>
                        <a:gd name="T80" fmla="*/ 55 w 113"/>
                        <a:gd name="T81" fmla="*/ 107 h 112"/>
                        <a:gd name="T82" fmla="*/ 58 w 113"/>
                        <a:gd name="T83" fmla="*/ 111 h 112"/>
                        <a:gd name="T84" fmla="*/ 74 w 113"/>
                        <a:gd name="T85" fmla="*/ 107 h 112"/>
                        <a:gd name="T86" fmla="*/ 90 w 113"/>
                        <a:gd name="T87" fmla="*/ 97 h 112"/>
                        <a:gd name="T88" fmla="*/ 99 w 113"/>
                        <a:gd name="T89" fmla="*/ 96 h 112"/>
                        <a:gd name="T90" fmla="*/ 108 w 113"/>
                        <a:gd name="T91" fmla="*/ 90 h 112"/>
                        <a:gd name="T92" fmla="*/ 109 w 113"/>
                        <a:gd name="T93" fmla="*/ 89 h 112"/>
                        <a:gd name="T94" fmla="*/ 104 w 113"/>
                        <a:gd name="T95" fmla="*/ 79 h 112"/>
                        <a:gd name="T96" fmla="*/ 110 w 113"/>
                        <a:gd name="T97" fmla="*/ 71 h 112"/>
                        <a:gd name="T98" fmla="*/ 110 w 113"/>
                        <a:gd name="T99" fmla="*/ 70 h 112"/>
                        <a:gd name="T100" fmla="*/ 113 w 113"/>
                        <a:gd name="T101" fmla="*/ 70 h 112"/>
                        <a:gd name="T102" fmla="*/ 105 w 113"/>
                        <a:gd name="T103" fmla="*/ 61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13" h="112">
                          <a:moveTo>
                            <a:pt x="105" y="61"/>
                          </a:moveTo>
                          <a:cubicBezTo>
                            <a:pt x="101" y="58"/>
                            <a:pt x="97" y="55"/>
                            <a:pt x="96" y="50"/>
                          </a:cubicBezTo>
                          <a:cubicBezTo>
                            <a:pt x="96" y="45"/>
                            <a:pt x="94" y="41"/>
                            <a:pt x="93" y="38"/>
                          </a:cubicBezTo>
                          <a:cubicBezTo>
                            <a:pt x="92" y="38"/>
                            <a:pt x="92" y="39"/>
                            <a:pt x="92" y="39"/>
                          </a:cubicBezTo>
                          <a:cubicBezTo>
                            <a:pt x="91" y="41"/>
                            <a:pt x="88" y="44"/>
                            <a:pt x="86" y="44"/>
                          </a:cubicBezTo>
                          <a:cubicBezTo>
                            <a:pt x="82" y="44"/>
                            <a:pt x="75" y="41"/>
                            <a:pt x="75" y="38"/>
                          </a:cubicBezTo>
                          <a:cubicBezTo>
                            <a:pt x="75" y="36"/>
                            <a:pt x="75" y="34"/>
                            <a:pt x="76" y="33"/>
                          </a:cubicBezTo>
                          <a:cubicBezTo>
                            <a:pt x="76" y="32"/>
                            <a:pt x="76" y="32"/>
                            <a:pt x="76" y="31"/>
                          </a:cubicBezTo>
                          <a:lnTo>
                            <a:pt x="76" y="29"/>
                          </a:lnTo>
                          <a:cubicBezTo>
                            <a:pt x="76" y="29"/>
                            <a:pt x="74" y="28"/>
                            <a:pt x="74" y="26"/>
                          </a:cubicBezTo>
                          <a:cubicBezTo>
                            <a:pt x="74" y="19"/>
                            <a:pt x="80" y="15"/>
                            <a:pt x="85" y="12"/>
                          </a:cubicBezTo>
                          <a:cubicBezTo>
                            <a:pt x="86" y="6"/>
                            <a:pt x="81" y="6"/>
                            <a:pt x="73" y="5"/>
                          </a:cubicBezTo>
                          <a:cubicBezTo>
                            <a:pt x="68" y="4"/>
                            <a:pt x="63" y="3"/>
                            <a:pt x="60" y="0"/>
                          </a:cubicBezTo>
                          <a:cubicBezTo>
                            <a:pt x="55" y="1"/>
                            <a:pt x="52" y="3"/>
                            <a:pt x="52" y="6"/>
                          </a:cubicBezTo>
                          <a:cubicBezTo>
                            <a:pt x="52" y="8"/>
                            <a:pt x="53" y="10"/>
                            <a:pt x="54" y="11"/>
                          </a:cubicBezTo>
                          <a:cubicBezTo>
                            <a:pt x="55" y="13"/>
                            <a:pt x="56" y="14"/>
                            <a:pt x="56" y="17"/>
                          </a:cubicBezTo>
                          <a:cubicBezTo>
                            <a:pt x="56" y="24"/>
                            <a:pt x="47" y="25"/>
                            <a:pt x="39" y="26"/>
                          </a:cubicBezTo>
                          <a:cubicBezTo>
                            <a:pt x="37" y="27"/>
                            <a:pt x="35" y="27"/>
                            <a:pt x="34" y="27"/>
                          </a:cubicBezTo>
                          <a:cubicBezTo>
                            <a:pt x="32" y="27"/>
                            <a:pt x="31" y="28"/>
                            <a:pt x="30" y="29"/>
                          </a:cubicBezTo>
                          <a:cubicBezTo>
                            <a:pt x="29" y="29"/>
                            <a:pt x="28" y="30"/>
                            <a:pt x="27" y="30"/>
                          </a:cubicBezTo>
                          <a:cubicBezTo>
                            <a:pt x="26" y="30"/>
                            <a:pt x="25" y="31"/>
                            <a:pt x="24" y="32"/>
                          </a:cubicBezTo>
                          <a:cubicBezTo>
                            <a:pt x="5" y="40"/>
                            <a:pt x="0" y="44"/>
                            <a:pt x="0" y="45"/>
                          </a:cubicBezTo>
                          <a:cubicBezTo>
                            <a:pt x="0" y="46"/>
                            <a:pt x="2" y="47"/>
                            <a:pt x="4" y="49"/>
                          </a:cubicBezTo>
                          <a:cubicBezTo>
                            <a:pt x="7" y="50"/>
                            <a:pt x="10" y="51"/>
                            <a:pt x="10" y="54"/>
                          </a:cubicBezTo>
                          <a:cubicBezTo>
                            <a:pt x="10" y="59"/>
                            <a:pt x="7" y="60"/>
                            <a:pt x="4" y="61"/>
                          </a:cubicBezTo>
                          <a:cubicBezTo>
                            <a:pt x="3" y="62"/>
                            <a:pt x="2" y="62"/>
                            <a:pt x="2" y="63"/>
                          </a:cubicBezTo>
                          <a:cubicBezTo>
                            <a:pt x="1" y="63"/>
                            <a:pt x="1" y="64"/>
                            <a:pt x="1" y="64"/>
                          </a:cubicBezTo>
                          <a:cubicBezTo>
                            <a:pt x="0" y="65"/>
                            <a:pt x="0" y="65"/>
                            <a:pt x="0" y="65"/>
                          </a:cubicBezTo>
                          <a:cubicBezTo>
                            <a:pt x="0" y="72"/>
                            <a:pt x="5" y="73"/>
                            <a:pt x="9" y="75"/>
                          </a:cubicBezTo>
                          <a:cubicBezTo>
                            <a:pt x="11" y="75"/>
                            <a:pt x="12" y="76"/>
                            <a:pt x="13" y="76"/>
                          </a:cubicBezTo>
                          <a:cubicBezTo>
                            <a:pt x="16" y="78"/>
                            <a:pt x="16" y="82"/>
                            <a:pt x="15" y="85"/>
                          </a:cubicBezTo>
                          <a:cubicBezTo>
                            <a:pt x="15" y="86"/>
                            <a:pt x="15" y="87"/>
                            <a:pt x="15" y="88"/>
                          </a:cubicBezTo>
                          <a:cubicBezTo>
                            <a:pt x="16" y="93"/>
                            <a:pt x="21" y="95"/>
                            <a:pt x="30" y="95"/>
                          </a:cubicBezTo>
                          <a:cubicBezTo>
                            <a:pt x="31" y="95"/>
                            <a:pt x="32" y="95"/>
                            <a:pt x="32" y="96"/>
                          </a:cubicBezTo>
                          <a:cubicBezTo>
                            <a:pt x="32" y="99"/>
                            <a:pt x="33" y="100"/>
                            <a:pt x="36" y="100"/>
                          </a:cubicBezTo>
                          <a:cubicBezTo>
                            <a:pt x="39" y="100"/>
                            <a:pt x="40" y="99"/>
                            <a:pt x="42" y="96"/>
                          </a:cubicBezTo>
                          <a:cubicBezTo>
                            <a:pt x="44" y="94"/>
                            <a:pt x="46" y="91"/>
                            <a:pt x="51" y="91"/>
                          </a:cubicBezTo>
                          <a:cubicBezTo>
                            <a:pt x="51" y="91"/>
                            <a:pt x="51" y="91"/>
                            <a:pt x="52" y="91"/>
                          </a:cubicBezTo>
                          <a:cubicBezTo>
                            <a:pt x="52" y="92"/>
                            <a:pt x="52" y="92"/>
                            <a:pt x="52" y="92"/>
                          </a:cubicBezTo>
                          <a:lnTo>
                            <a:pt x="52" y="102"/>
                          </a:lnTo>
                          <a:cubicBezTo>
                            <a:pt x="52" y="104"/>
                            <a:pt x="53" y="105"/>
                            <a:pt x="55" y="107"/>
                          </a:cubicBezTo>
                          <a:cubicBezTo>
                            <a:pt x="56" y="108"/>
                            <a:pt x="57" y="109"/>
                            <a:pt x="58" y="111"/>
                          </a:cubicBezTo>
                          <a:cubicBezTo>
                            <a:pt x="60" y="111"/>
                            <a:pt x="70" y="112"/>
                            <a:pt x="74" y="107"/>
                          </a:cubicBezTo>
                          <a:cubicBezTo>
                            <a:pt x="76" y="98"/>
                            <a:pt x="83" y="98"/>
                            <a:pt x="90" y="97"/>
                          </a:cubicBezTo>
                          <a:cubicBezTo>
                            <a:pt x="94" y="97"/>
                            <a:pt x="97" y="97"/>
                            <a:pt x="99" y="96"/>
                          </a:cubicBezTo>
                          <a:cubicBezTo>
                            <a:pt x="102" y="94"/>
                            <a:pt x="105" y="92"/>
                            <a:pt x="108" y="90"/>
                          </a:cubicBezTo>
                          <a:lnTo>
                            <a:pt x="109" y="89"/>
                          </a:lnTo>
                          <a:cubicBezTo>
                            <a:pt x="107" y="87"/>
                            <a:pt x="104" y="83"/>
                            <a:pt x="104" y="79"/>
                          </a:cubicBezTo>
                          <a:cubicBezTo>
                            <a:pt x="104" y="75"/>
                            <a:pt x="106" y="72"/>
                            <a:pt x="110" y="71"/>
                          </a:cubicBezTo>
                          <a:cubicBezTo>
                            <a:pt x="110" y="70"/>
                            <a:pt x="110" y="70"/>
                            <a:pt x="110" y="70"/>
                          </a:cubicBezTo>
                          <a:lnTo>
                            <a:pt x="113" y="70"/>
                          </a:lnTo>
                          <a:cubicBezTo>
                            <a:pt x="112" y="67"/>
                            <a:pt x="109" y="64"/>
                            <a:pt x="105" y="6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1" name="Freeform 1173">
                      <a:extLst>
                        <a:ext uri="{FF2B5EF4-FFF2-40B4-BE49-F238E27FC236}">
                          <a16:creationId xmlns:a16="http://schemas.microsoft.com/office/drawing/2014/main" id="{9039D204-DA77-DC8A-3418-365C799812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9473" y="4749021"/>
                      <a:ext cx="84576" cy="54505"/>
                    </a:xfrm>
                    <a:custGeom>
                      <a:avLst/>
                      <a:gdLst>
                        <a:gd name="T0" fmla="*/ 189 w 197"/>
                        <a:gd name="T1" fmla="*/ 15 h 128"/>
                        <a:gd name="T2" fmla="*/ 187 w 197"/>
                        <a:gd name="T3" fmla="*/ 15 h 128"/>
                        <a:gd name="T4" fmla="*/ 182 w 197"/>
                        <a:gd name="T5" fmla="*/ 17 h 128"/>
                        <a:gd name="T6" fmla="*/ 164 w 197"/>
                        <a:gd name="T7" fmla="*/ 10 h 128"/>
                        <a:gd name="T8" fmla="*/ 159 w 197"/>
                        <a:gd name="T9" fmla="*/ 7 h 128"/>
                        <a:gd name="T10" fmla="*/ 156 w 197"/>
                        <a:gd name="T11" fmla="*/ 4 h 128"/>
                        <a:gd name="T12" fmla="*/ 150 w 197"/>
                        <a:gd name="T13" fmla="*/ 0 h 128"/>
                        <a:gd name="T14" fmla="*/ 146 w 197"/>
                        <a:gd name="T15" fmla="*/ 1 h 128"/>
                        <a:gd name="T16" fmla="*/ 144 w 197"/>
                        <a:gd name="T17" fmla="*/ 2 h 128"/>
                        <a:gd name="T18" fmla="*/ 144 w 197"/>
                        <a:gd name="T19" fmla="*/ 7 h 128"/>
                        <a:gd name="T20" fmla="*/ 143 w 197"/>
                        <a:gd name="T21" fmla="*/ 7 h 128"/>
                        <a:gd name="T22" fmla="*/ 111 w 197"/>
                        <a:gd name="T23" fmla="*/ 14 h 128"/>
                        <a:gd name="T24" fmla="*/ 110 w 197"/>
                        <a:gd name="T25" fmla="*/ 20 h 128"/>
                        <a:gd name="T26" fmla="*/ 108 w 197"/>
                        <a:gd name="T27" fmla="*/ 27 h 128"/>
                        <a:gd name="T28" fmla="*/ 105 w 197"/>
                        <a:gd name="T29" fmla="*/ 28 h 128"/>
                        <a:gd name="T30" fmla="*/ 101 w 197"/>
                        <a:gd name="T31" fmla="*/ 31 h 128"/>
                        <a:gd name="T32" fmla="*/ 63 w 197"/>
                        <a:gd name="T33" fmla="*/ 69 h 128"/>
                        <a:gd name="T34" fmla="*/ 52 w 197"/>
                        <a:gd name="T35" fmla="*/ 65 h 128"/>
                        <a:gd name="T36" fmla="*/ 39 w 197"/>
                        <a:gd name="T37" fmla="*/ 65 h 128"/>
                        <a:gd name="T38" fmla="*/ 39 w 197"/>
                        <a:gd name="T39" fmla="*/ 64 h 128"/>
                        <a:gd name="T40" fmla="*/ 32 w 197"/>
                        <a:gd name="T41" fmla="*/ 57 h 128"/>
                        <a:gd name="T42" fmla="*/ 31 w 197"/>
                        <a:gd name="T43" fmla="*/ 57 h 128"/>
                        <a:gd name="T44" fmla="*/ 26 w 197"/>
                        <a:gd name="T45" fmla="*/ 58 h 128"/>
                        <a:gd name="T46" fmla="*/ 25 w 197"/>
                        <a:gd name="T47" fmla="*/ 62 h 128"/>
                        <a:gd name="T48" fmla="*/ 26 w 197"/>
                        <a:gd name="T49" fmla="*/ 64 h 128"/>
                        <a:gd name="T50" fmla="*/ 10 w 197"/>
                        <a:gd name="T51" fmla="*/ 76 h 128"/>
                        <a:gd name="T52" fmla="*/ 4 w 197"/>
                        <a:gd name="T53" fmla="*/ 74 h 128"/>
                        <a:gd name="T54" fmla="*/ 0 w 197"/>
                        <a:gd name="T55" fmla="*/ 74 h 128"/>
                        <a:gd name="T56" fmla="*/ 0 w 197"/>
                        <a:gd name="T57" fmla="*/ 77 h 128"/>
                        <a:gd name="T58" fmla="*/ 4 w 197"/>
                        <a:gd name="T59" fmla="*/ 89 h 128"/>
                        <a:gd name="T60" fmla="*/ 12 w 197"/>
                        <a:gd name="T61" fmla="*/ 99 h 128"/>
                        <a:gd name="T62" fmla="*/ 20 w 197"/>
                        <a:gd name="T63" fmla="*/ 112 h 128"/>
                        <a:gd name="T64" fmla="*/ 19 w 197"/>
                        <a:gd name="T65" fmla="*/ 113 h 128"/>
                        <a:gd name="T66" fmla="*/ 15 w 197"/>
                        <a:gd name="T67" fmla="*/ 113 h 128"/>
                        <a:gd name="T68" fmla="*/ 11 w 197"/>
                        <a:gd name="T69" fmla="*/ 119 h 128"/>
                        <a:gd name="T70" fmla="*/ 15 w 197"/>
                        <a:gd name="T71" fmla="*/ 126 h 128"/>
                        <a:gd name="T72" fmla="*/ 16 w 197"/>
                        <a:gd name="T73" fmla="*/ 128 h 128"/>
                        <a:gd name="T74" fmla="*/ 28 w 197"/>
                        <a:gd name="T75" fmla="*/ 119 h 128"/>
                        <a:gd name="T76" fmla="*/ 57 w 197"/>
                        <a:gd name="T77" fmla="*/ 101 h 128"/>
                        <a:gd name="T78" fmla="*/ 75 w 197"/>
                        <a:gd name="T79" fmla="*/ 99 h 128"/>
                        <a:gd name="T80" fmla="*/ 109 w 197"/>
                        <a:gd name="T81" fmla="*/ 107 h 128"/>
                        <a:gd name="T82" fmla="*/ 110 w 197"/>
                        <a:gd name="T83" fmla="*/ 111 h 128"/>
                        <a:gd name="T84" fmla="*/ 112 w 197"/>
                        <a:gd name="T85" fmla="*/ 118 h 128"/>
                        <a:gd name="T86" fmla="*/ 139 w 197"/>
                        <a:gd name="T87" fmla="*/ 123 h 128"/>
                        <a:gd name="T88" fmla="*/ 144 w 197"/>
                        <a:gd name="T89" fmla="*/ 123 h 128"/>
                        <a:gd name="T90" fmla="*/ 188 w 197"/>
                        <a:gd name="T91" fmla="*/ 101 h 128"/>
                        <a:gd name="T92" fmla="*/ 184 w 197"/>
                        <a:gd name="T93" fmla="*/ 96 h 128"/>
                        <a:gd name="T94" fmla="*/ 176 w 197"/>
                        <a:gd name="T95" fmla="*/ 83 h 128"/>
                        <a:gd name="T96" fmla="*/ 188 w 197"/>
                        <a:gd name="T97" fmla="*/ 56 h 128"/>
                        <a:gd name="T98" fmla="*/ 193 w 197"/>
                        <a:gd name="T99" fmla="*/ 48 h 128"/>
                        <a:gd name="T100" fmla="*/ 191 w 197"/>
                        <a:gd name="T101" fmla="*/ 46 h 128"/>
                        <a:gd name="T102" fmla="*/ 185 w 197"/>
                        <a:gd name="T103" fmla="*/ 37 h 128"/>
                        <a:gd name="T104" fmla="*/ 187 w 197"/>
                        <a:gd name="T105" fmla="*/ 32 h 128"/>
                        <a:gd name="T106" fmla="*/ 187 w 197"/>
                        <a:gd name="T107" fmla="*/ 31 h 128"/>
                        <a:gd name="T108" fmla="*/ 188 w 197"/>
                        <a:gd name="T109" fmla="*/ 29 h 128"/>
                        <a:gd name="T110" fmla="*/ 189 w 197"/>
                        <a:gd name="T111" fmla="*/ 29 h 128"/>
                        <a:gd name="T112" fmla="*/ 188 w 197"/>
                        <a:gd name="T113" fmla="*/ 26 h 128"/>
                        <a:gd name="T114" fmla="*/ 187 w 197"/>
                        <a:gd name="T115" fmla="*/ 22 h 128"/>
                        <a:gd name="T116" fmla="*/ 188 w 197"/>
                        <a:gd name="T117" fmla="*/ 21 h 128"/>
                        <a:gd name="T118" fmla="*/ 189 w 197"/>
                        <a:gd name="T119" fmla="*/ 21 h 128"/>
                        <a:gd name="T120" fmla="*/ 197 w 197"/>
                        <a:gd name="T121" fmla="*/ 18 h 128"/>
                        <a:gd name="T122" fmla="*/ 189 w 197"/>
                        <a:gd name="T123" fmla="*/ 15 h 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97" h="128">
                          <a:moveTo>
                            <a:pt x="189" y="15"/>
                          </a:moveTo>
                          <a:cubicBezTo>
                            <a:pt x="189" y="15"/>
                            <a:pt x="188" y="15"/>
                            <a:pt x="187" y="15"/>
                          </a:cubicBezTo>
                          <a:cubicBezTo>
                            <a:pt x="186" y="16"/>
                            <a:pt x="185" y="17"/>
                            <a:pt x="182" y="17"/>
                          </a:cubicBezTo>
                          <a:cubicBezTo>
                            <a:pt x="174" y="17"/>
                            <a:pt x="169" y="13"/>
                            <a:pt x="164" y="10"/>
                          </a:cubicBezTo>
                          <a:cubicBezTo>
                            <a:pt x="163" y="9"/>
                            <a:pt x="161" y="8"/>
                            <a:pt x="159" y="7"/>
                          </a:cubicBezTo>
                          <a:cubicBezTo>
                            <a:pt x="158" y="6"/>
                            <a:pt x="157" y="5"/>
                            <a:pt x="156" y="4"/>
                          </a:cubicBezTo>
                          <a:cubicBezTo>
                            <a:pt x="155" y="2"/>
                            <a:pt x="154" y="0"/>
                            <a:pt x="150" y="0"/>
                          </a:cubicBezTo>
                          <a:cubicBezTo>
                            <a:pt x="149" y="0"/>
                            <a:pt x="148" y="1"/>
                            <a:pt x="146" y="1"/>
                          </a:cubicBezTo>
                          <a:cubicBezTo>
                            <a:pt x="146" y="1"/>
                            <a:pt x="145" y="1"/>
                            <a:pt x="144" y="2"/>
                          </a:cubicBezTo>
                          <a:cubicBezTo>
                            <a:pt x="145" y="3"/>
                            <a:pt x="145" y="4"/>
                            <a:pt x="144" y="7"/>
                          </a:cubicBezTo>
                          <a:cubicBezTo>
                            <a:pt x="143" y="7"/>
                            <a:pt x="143" y="7"/>
                            <a:pt x="143" y="7"/>
                          </a:cubicBezTo>
                          <a:cubicBezTo>
                            <a:pt x="134" y="7"/>
                            <a:pt x="118" y="10"/>
                            <a:pt x="111" y="14"/>
                          </a:cubicBezTo>
                          <a:cubicBezTo>
                            <a:pt x="110" y="15"/>
                            <a:pt x="110" y="18"/>
                            <a:pt x="110" y="20"/>
                          </a:cubicBezTo>
                          <a:cubicBezTo>
                            <a:pt x="109" y="23"/>
                            <a:pt x="109" y="25"/>
                            <a:pt x="108" y="27"/>
                          </a:cubicBezTo>
                          <a:cubicBezTo>
                            <a:pt x="107" y="27"/>
                            <a:pt x="106" y="28"/>
                            <a:pt x="105" y="28"/>
                          </a:cubicBezTo>
                          <a:cubicBezTo>
                            <a:pt x="103" y="29"/>
                            <a:pt x="102" y="30"/>
                            <a:pt x="101" y="31"/>
                          </a:cubicBezTo>
                          <a:cubicBezTo>
                            <a:pt x="94" y="51"/>
                            <a:pt x="84" y="69"/>
                            <a:pt x="63" y="69"/>
                          </a:cubicBezTo>
                          <a:cubicBezTo>
                            <a:pt x="58" y="69"/>
                            <a:pt x="54" y="67"/>
                            <a:pt x="52" y="65"/>
                          </a:cubicBezTo>
                          <a:lnTo>
                            <a:pt x="39" y="65"/>
                          </a:lnTo>
                          <a:cubicBezTo>
                            <a:pt x="39" y="65"/>
                            <a:pt x="39" y="65"/>
                            <a:pt x="39" y="64"/>
                          </a:cubicBezTo>
                          <a:cubicBezTo>
                            <a:pt x="38" y="64"/>
                            <a:pt x="34" y="59"/>
                            <a:pt x="32" y="57"/>
                          </a:cubicBezTo>
                          <a:cubicBezTo>
                            <a:pt x="32" y="57"/>
                            <a:pt x="31" y="57"/>
                            <a:pt x="31" y="57"/>
                          </a:cubicBezTo>
                          <a:cubicBezTo>
                            <a:pt x="29" y="57"/>
                            <a:pt x="27" y="57"/>
                            <a:pt x="26" y="58"/>
                          </a:cubicBezTo>
                          <a:cubicBezTo>
                            <a:pt x="25" y="58"/>
                            <a:pt x="25" y="60"/>
                            <a:pt x="25" y="62"/>
                          </a:cubicBezTo>
                          <a:cubicBezTo>
                            <a:pt x="26" y="63"/>
                            <a:pt x="26" y="64"/>
                            <a:pt x="26" y="64"/>
                          </a:cubicBezTo>
                          <a:cubicBezTo>
                            <a:pt x="25" y="69"/>
                            <a:pt x="17" y="76"/>
                            <a:pt x="10" y="76"/>
                          </a:cubicBezTo>
                          <a:cubicBezTo>
                            <a:pt x="8" y="76"/>
                            <a:pt x="6" y="75"/>
                            <a:pt x="4" y="74"/>
                          </a:cubicBezTo>
                          <a:lnTo>
                            <a:pt x="0" y="74"/>
                          </a:lnTo>
                          <a:lnTo>
                            <a:pt x="0" y="77"/>
                          </a:lnTo>
                          <a:cubicBezTo>
                            <a:pt x="1" y="80"/>
                            <a:pt x="3" y="83"/>
                            <a:pt x="4" y="89"/>
                          </a:cubicBezTo>
                          <a:cubicBezTo>
                            <a:pt x="4" y="94"/>
                            <a:pt x="8" y="96"/>
                            <a:pt x="12" y="99"/>
                          </a:cubicBezTo>
                          <a:cubicBezTo>
                            <a:pt x="16" y="103"/>
                            <a:pt x="20" y="106"/>
                            <a:pt x="20" y="112"/>
                          </a:cubicBezTo>
                          <a:cubicBezTo>
                            <a:pt x="20" y="112"/>
                            <a:pt x="20" y="113"/>
                            <a:pt x="19" y="113"/>
                          </a:cubicBezTo>
                          <a:lnTo>
                            <a:pt x="15" y="113"/>
                          </a:lnTo>
                          <a:cubicBezTo>
                            <a:pt x="13" y="114"/>
                            <a:pt x="11" y="116"/>
                            <a:pt x="11" y="119"/>
                          </a:cubicBezTo>
                          <a:cubicBezTo>
                            <a:pt x="11" y="122"/>
                            <a:pt x="13" y="124"/>
                            <a:pt x="15" y="126"/>
                          </a:cubicBezTo>
                          <a:cubicBezTo>
                            <a:pt x="16" y="127"/>
                            <a:pt x="16" y="127"/>
                            <a:pt x="16" y="128"/>
                          </a:cubicBezTo>
                          <a:cubicBezTo>
                            <a:pt x="21" y="125"/>
                            <a:pt x="24" y="122"/>
                            <a:pt x="28" y="119"/>
                          </a:cubicBezTo>
                          <a:cubicBezTo>
                            <a:pt x="39" y="111"/>
                            <a:pt x="47" y="104"/>
                            <a:pt x="57" y="101"/>
                          </a:cubicBezTo>
                          <a:cubicBezTo>
                            <a:pt x="62" y="99"/>
                            <a:pt x="68" y="99"/>
                            <a:pt x="75" y="99"/>
                          </a:cubicBezTo>
                          <a:cubicBezTo>
                            <a:pt x="89" y="99"/>
                            <a:pt x="105" y="103"/>
                            <a:pt x="109" y="107"/>
                          </a:cubicBezTo>
                          <a:cubicBezTo>
                            <a:pt x="110" y="109"/>
                            <a:pt x="110" y="110"/>
                            <a:pt x="110" y="111"/>
                          </a:cubicBezTo>
                          <a:cubicBezTo>
                            <a:pt x="110" y="114"/>
                            <a:pt x="110" y="116"/>
                            <a:pt x="112" y="118"/>
                          </a:cubicBezTo>
                          <a:cubicBezTo>
                            <a:pt x="116" y="123"/>
                            <a:pt x="128" y="123"/>
                            <a:pt x="139" y="123"/>
                          </a:cubicBezTo>
                          <a:lnTo>
                            <a:pt x="144" y="123"/>
                          </a:lnTo>
                          <a:cubicBezTo>
                            <a:pt x="174" y="123"/>
                            <a:pt x="188" y="121"/>
                            <a:pt x="188" y="101"/>
                          </a:cubicBezTo>
                          <a:cubicBezTo>
                            <a:pt x="188" y="100"/>
                            <a:pt x="186" y="98"/>
                            <a:pt x="184" y="96"/>
                          </a:cubicBezTo>
                          <a:cubicBezTo>
                            <a:pt x="180" y="93"/>
                            <a:pt x="176" y="89"/>
                            <a:pt x="176" y="83"/>
                          </a:cubicBezTo>
                          <a:cubicBezTo>
                            <a:pt x="176" y="73"/>
                            <a:pt x="182" y="64"/>
                            <a:pt x="188" y="56"/>
                          </a:cubicBezTo>
                          <a:cubicBezTo>
                            <a:pt x="190" y="53"/>
                            <a:pt x="192" y="51"/>
                            <a:pt x="193" y="48"/>
                          </a:cubicBezTo>
                          <a:cubicBezTo>
                            <a:pt x="193" y="48"/>
                            <a:pt x="192" y="47"/>
                            <a:pt x="191" y="46"/>
                          </a:cubicBezTo>
                          <a:cubicBezTo>
                            <a:pt x="189" y="44"/>
                            <a:pt x="185" y="41"/>
                            <a:pt x="185" y="37"/>
                          </a:cubicBezTo>
                          <a:cubicBezTo>
                            <a:pt x="185" y="35"/>
                            <a:pt x="186" y="33"/>
                            <a:pt x="187" y="32"/>
                          </a:cubicBezTo>
                          <a:cubicBezTo>
                            <a:pt x="187" y="32"/>
                            <a:pt x="187" y="31"/>
                            <a:pt x="187" y="31"/>
                          </a:cubicBezTo>
                          <a:cubicBezTo>
                            <a:pt x="187" y="30"/>
                            <a:pt x="187" y="30"/>
                            <a:pt x="188" y="29"/>
                          </a:cubicBezTo>
                          <a:cubicBezTo>
                            <a:pt x="188" y="29"/>
                            <a:pt x="188" y="29"/>
                            <a:pt x="189" y="29"/>
                          </a:cubicBezTo>
                          <a:cubicBezTo>
                            <a:pt x="189" y="28"/>
                            <a:pt x="188" y="27"/>
                            <a:pt x="188" y="26"/>
                          </a:cubicBezTo>
                          <a:cubicBezTo>
                            <a:pt x="187" y="25"/>
                            <a:pt x="187" y="23"/>
                            <a:pt x="187" y="22"/>
                          </a:cubicBezTo>
                          <a:cubicBezTo>
                            <a:pt x="187" y="21"/>
                            <a:pt x="187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9" y="21"/>
                          </a:cubicBezTo>
                          <a:cubicBezTo>
                            <a:pt x="192" y="22"/>
                            <a:pt x="195" y="21"/>
                            <a:pt x="197" y="18"/>
                          </a:cubicBezTo>
                          <a:cubicBezTo>
                            <a:pt x="194" y="17"/>
                            <a:pt x="191" y="17"/>
                            <a:pt x="189" y="1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2" name="Freeform 1174">
                      <a:extLst>
                        <a:ext uri="{FF2B5EF4-FFF2-40B4-BE49-F238E27FC236}">
                          <a16:creationId xmlns:a16="http://schemas.microsoft.com/office/drawing/2014/main" id="{9610FCA3-7F08-A956-E46A-21C9407D56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81955" y="4726468"/>
                      <a:ext cx="31951" cy="56384"/>
                    </a:xfrm>
                    <a:custGeom>
                      <a:avLst/>
                      <a:gdLst>
                        <a:gd name="T0" fmla="*/ 76 w 76"/>
                        <a:gd name="T1" fmla="*/ 66 h 131"/>
                        <a:gd name="T2" fmla="*/ 75 w 76"/>
                        <a:gd name="T3" fmla="*/ 63 h 131"/>
                        <a:gd name="T4" fmla="*/ 73 w 76"/>
                        <a:gd name="T5" fmla="*/ 59 h 131"/>
                        <a:gd name="T6" fmla="*/ 64 w 76"/>
                        <a:gd name="T7" fmla="*/ 39 h 131"/>
                        <a:gd name="T8" fmla="*/ 52 w 76"/>
                        <a:gd name="T9" fmla="*/ 17 h 131"/>
                        <a:gd name="T10" fmla="*/ 50 w 76"/>
                        <a:gd name="T11" fmla="*/ 15 h 131"/>
                        <a:gd name="T12" fmla="*/ 43 w 76"/>
                        <a:gd name="T13" fmla="*/ 12 h 131"/>
                        <a:gd name="T14" fmla="*/ 39 w 76"/>
                        <a:gd name="T15" fmla="*/ 12 h 131"/>
                        <a:gd name="T16" fmla="*/ 32 w 76"/>
                        <a:gd name="T17" fmla="*/ 13 h 131"/>
                        <a:gd name="T18" fmla="*/ 18 w 76"/>
                        <a:gd name="T19" fmla="*/ 0 h 131"/>
                        <a:gd name="T20" fmla="*/ 17 w 76"/>
                        <a:gd name="T21" fmla="*/ 1 h 131"/>
                        <a:gd name="T22" fmla="*/ 14 w 76"/>
                        <a:gd name="T23" fmla="*/ 3 h 131"/>
                        <a:gd name="T24" fmla="*/ 16 w 76"/>
                        <a:gd name="T25" fmla="*/ 10 h 131"/>
                        <a:gd name="T26" fmla="*/ 19 w 76"/>
                        <a:gd name="T27" fmla="*/ 16 h 131"/>
                        <a:gd name="T28" fmla="*/ 16 w 76"/>
                        <a:gd name="T29" fmla="*/ 26 h 131"/>
                        <a:gd name="T30" fmla="*/ 14 w 76"/>
                        <a:gd name="T31" fmla="*/ 33 h 131"/>
                        <a:gd name="T32" fmla="*/ 15 w 76"/>
                        <a:gd name="T33" fmla="*/ 35 h 131"/>
                        <a:gd name="T34" fmla="*/ 16 w 76"/>
                        <a:gd name="T35" fmla="*/ 35 h 131"/>
                        <a:gd name="T36" fmla="*/ 18 w 76"/>
                        <a:gd name="T37" fmla="*/ 34 h 131"/>
                        <a:gd name="T38" fmla="*/ 22 w 76"/>
                        <a:gd name="T39" fmla="*/ 34 h 131"/>
                        <a:gd name="T40" fmla="*/ 31 w 76"/>
                        <a:gd name="T41" fmla="*/ 43 h 131"/>
                        <a:gd name="T42" fmla="*/ 26 w 76"/>
                        <a:gd name="T43" fmla="*/ 54 h 131"/>
                        <a:gd name="T44" fmla="*/ 20 w 76"/>
                        <a:gd name="T45" fmla="*/ 65 h 131"/>
                        <a:gd name="T46" fmla="*/ 23 w 76"/>
                        <a:gd name="T47" fmla="*/ 76 h 131"/>
                        <a:gd name="T48" fmla="*/ 26 w 76"/>
                        <a:gd name="T49" fmla="*/ 86 h 131"/>
                        <a:gd name="T50" fmla="*/ 12 w 76"/>
                        <a:gd name="T51" fmla="*/ 103 h 131"/>
                        <a:gd name="T52" fmla="*/ 0 w 76"/>
                        <a:gd name="T53" fmla="*/ 116 h 131"/>
                        <a:gd name="T54" fmla="*/ 2 w 76"/>
                        <a:gd name="T55" fmla="*/ 117 h 131"/>
                        <a:gd name="T56" fmla="*/ 3 w 76"/>
                        <a:gd name="T57" fmla="*/ 118 h 131"/>
                        <a:gd name="T58" fmla="*/ 3 w 76"/>
                        <a:gd name="T59" fmla="*/ 121 h 131"/>
                        <a:gd name="T60" fmla="*/ 3 w 76"/>
                        <a:gd name="T61" fmla="*/ 122 h 131"/>
                        <a:gd name="T62" fmla="*/ 2 w 76"/>
                        <a:gd name="T63" fmla="*/ 123 h 131"/>
                        <a:gd name="T64" fmla="*/ 1 w 76"/>
                        <a:gd name="T65" fmla="*/ 128 h 131"/>
                        <a:gd name="T66" fmla="*/ 10 w 76"/>
                        <a:gd name="T67" fmla="*/ 131 h 131"/>
                        <a:gd name="T68" fmla="*/ 14 w 76"/>
                        <a:gd name="T69" fmla="*/ 127 h 131"/>
                        <a:gd name="T70" fmla="*/ 16 w 76"/>
                        <a:gd name="T71" fmla="*/ 126 h 131"/>
                        <a:gd name="T72" fmla="*/ 16 w 76"/>
                        <a:gd name="T73" fmla="*/ 123 h 131"/>
                        <a:gd name="T74" fmla="*/ 17 w 76"/>
                        <a:gd name="T75" fmla="*/ 122 h 131"/>
                        <a:gd name="T76" fmla="*/ 24 w 76"/>
                        <a:gd name="T77" fmla="*/ 122 h 131"/>
                        <a:gd name="T78" fmla="*/ 24 w 76"/>
                        <a:gd name="T79" fmla="*/ 122 h 131"/>
                        <a:gd name="T80" fmla="*/ 29 w 76"/>
                        <a:gd name="T81" fmla="*/ 123 h 131"/>
                        <a:gd name="T82" fmla="*/ 42 w 76"/>
                        <a:gd name="T83" fmla="*/ 114 h 131"/>
                        <a:gd name="T84" fmla="*/ 42 w 76"/>
                        <a:gd name="T85" fmla="*/ 112 h 131"/>
                        <a:gd name="T86" fmla="*/ 43 w 76"/>
                        <a:gd name="T87" fmla="*/ 106 h 131"/>
                        <a:gd name="T88" fmla="*/ 49 w 76"/>
                        <a:gd name="T89" fmla="*/ 105 h 131"/>
                        <a:gd name="T90" fmla="*/ 51 w 76"/>
                        <a:gd name="T91" fmla="*/ 105 h 131"/>
                        <a:gd name="T92" fmla="*/ 61 w 76"/>
                        <a:gd name="T93" fmla="*/ 90 h 131"/>
                        <a:gd name="T94" fmla="*/ 68 w 76"/>
                        <a:gd name="T95" fmla="*/ 84 h 131"/>
                        <a:gd name="T96" fmla="*/ 69 w 76"/>
                        <a:gd name="T97" fmla="*/ 79 h 131"/>
                        <a:gd name="T98" fmla="*/ 70 w 76"/>
                        <a:gd name="T99" fmla="*/ 74 h 131"/>
                        <a:gd name="T100" fmla="*/ 73 w 76"/>
                        <a:gd name="T101" fmla="*/ 71 h 131"/>
                        <a:gd name="T102" fmla="*/ 76 w 76"/>
                        <a:gd name="T103" fmla="*/ 66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76" h="131">
                          <a:moveTo>
                            <a:pt x="76" y="66"/>
                          </a:moveTo>
                          <a:cubicBezTo>
                            <a:pt x="76" y="65"/>
                            <a:pt x="75" y="64"/>
                            <a:pt x="75" y="63"/>
                          </a:cubicBezTo>
                          <a:cubicBezTo>
                            <a:pt x="74" y="62"/>
                            <a:pt x="73" y="61"/>
                            <a:pt x="73" y="59"/>
                          </a:cubicBezTo>
                          <a:cubicBezTo>
                            <a:pt x="68" y="54"/>
                            <a:pt x="66" y="46"/>
                            <a:pt x="64" y="39"/>
                          </a:cubicBezTo>
                          <a:cubicBezTo>
                            <a:pt x="62" y="30"/>
                            <a:pt x="60" y="22"/>
                            <a:pt x="52" y="17"/>
                          </a:cubicBezTo>
                          <a:cubicBezTo>
                            <a:pt x="51" y="16"/>
                            <a:pt x="50" y="16"/>
                            <a:pt x="50" y="15"/>
                          </a:cubicBezTo>
                          <a:cubicBezTo>
                            <a:pt x="48" y="13"/>
                            <a:pt x="46" y="12"/>
                            <a:pt x="43" y="12"/>
                          </a:cubicBezTo>
                          <a:cubicBezTo>
                            <a:pt x="42" y="12"/>
                            <a:pt x="40" y="12"/>
                            <a:pt x="39" y="12"/>
                          </a:cubicBezTo>
                          <a:cubicBezTo>
                            <a:pt x="37" y="13"/>
                            <a:pt x="35" y="13"/>
                            <a:pt x="32" y="13"/>
                          </a:cubicBezTo>
                          <a:cubicBezTo>
                            <a:pt x="28" y="13"/>
                            <a:pt x="20" y="5"/>
                            <a:pt x="18" y="0"/>
                          </a:cubicBezTo>
                          <a:cubicBezTo>
                            <a:pt x="18" y="0"/>
                            <a:pt x="17" y="1"/>
                            <a:pt x="17" y="1"/>
                          </a:cubicBezTo>
                          <a:cubicBezTo>
                            <a:pt x="15" y="2"/>
                            <a:pt x="14" y="2"/>
                            <a:pt x="14" y="3"/>
                          </a:cubicBezTo>
                          <a:cubicBezTo>
                            <a:pt x="14" y="6"/>
                            <a:pt x="15" y="8"/>
                            <a:pt x="16" y="10"/>
                          </a:cubicBezTo>
                          <a:cubicBezTo>
                            <a:pt x="17" y="11"/>
                            <a:pt x="19" y="13"/>
                            <a:pt x="19" y="16"/>
                          </a:cubicBezTo>
                          <a:cubicBezTo>
                            <a:pt x="19" y="19"/>
                            <a:pt x="17" y="23"/>
                            <a:pt x="16" y="26"/>
                          </a:cubicBezTo>
                          <a:cubicBezTo>
                            <a:pt x="15" y="28"/>
                            <a:pt x="14" y="31"/>
                            <a:pt x="14" y="33"/>
                          </a:cubicBezTo>
                          <a:cubicBezTo>
                            <a:pt x="14" y="35"/>
                            <a:pt x="14" y="35"/>
                            <a:pt x="15" y="35"/>
                          </a:cubicBezTo>
                          <a:cubicBezTo>
                            <a:pt x="15" y="35"/>
                            <a:pt x="16" y="35"/>
                            <a:pt x="16" y="35"/>
                          </a:cubicBezTo>
                          <a:cubicBezTo>
                            <a:pt x="17" y="35"/>
                            <a:pt x="18" y="34"/>
                            <a:pt x="18" y="34"/>
                          </a:cubicBezTo>
                          <a:cubicBezTo>
                            <a:pt x="19" y="34"/>
                            <a:pt x="20" y="34"/>
                            <a:pt x="22" y="34"/>
                          </a:cubicBezTo>
                          <a:cubicBezTo>
                            <a:pt x="26" y="34"/>
                            <a:pt x="31" y="35"/>
                            <a:pt x="31" y="43"/>
                          </a:cubicBezTo>
                          <a:cubicBezTo>
                            <a:pt x="31" y="47"/>
                            <a:pt x="28" y="51"/>
                            <a:pt x="26" y="54"/>
                          </a:cubicBezTo>
                          <a:cubicBezTo>
                            <a:pt x="23" y="57"/>
                            <a:pt x="20" y="60"/>
                            <a:pt x="20" y="65"/>
                          </a:cubicBezTo>
                          <a:cubicBezTo>
                            <a:pt x="20" y="69"/>
                            <a:pt x="22" y="73"/>
                            <a:pt x="23" y="76"/>
                          </a:cubicBezTo>
                          <a:cubicBezTo>
                            <a:pt x="24" y="80"/>
                            <a:pt x="26" y="83"/>
                            <a:pt x="26" y="86"/>
                          </a:cubicBezTo>
                          <a:cubicBezTo>
                            <a:pt x="26" y="95"/>
                            <a:pt x="18" y="99"/>
                            <a:pt x="12" y="103"/>
                          </a:cubicBezTo>
                          <a:cubicBezTo>
                            <a:pt x="6" y="106"/>
                            <a:pt x="0" y="110"/>
                            <a:pt x="0" y="116"/>
                          </a:cubicBezTo>
                          <a:cubicBezTo>
                            <a:pt x="0" y="116"/>
                            <a:pt x="1" y="117"/>
                            <a:pt x="2" y="117"/>
                          </a:cubicBezTo>
                          <a:cubicBezTo>
                            <a:pt x="2" y="117"/>
                            <a:pt x="3" y="118"/>
                            <a:pt x="3" y="118"/>
                          </a:cubicBezTo>
                          <a:lnTo>
                            <a:pt x="3" y="121"/>
                          </a:lnTo>
                          <a:cubicBezTo>
                            <a:pt x="3" y="122"/>
                            <a:pt x="3" y="122"/>
                            <a:pt x="3" y="122"/>
                          </a:cubicBezTo>
                          <a:cubicBezTo>
                            <a:pt x="3" y="122"/>
                            <a:pt x="2" y="123"/>
                            <a:pt x="2" y="123"/>
                          </a:cubicBezTo>
                          <a:cubicBezTo>
                            <a:pt x="2" y="125"/>
                            <a:pt x="1" y="126"/>
                            <a:pt x="1" y="128"/>
                          </a:cubicBezTo>
                          <a:cubicBezTo>
                            <a:pt x="1" y="129"/>
                            <a:pt x="6" y="131"/>
                            <a:pt x="10" y="131"/>
                          </a:cubicBezTo>
                          <a:cubicBezTo>
                            <a:pt x="11" y="131"/>
                            <a:pt x="13" y="129"/>
                            <a:pt x="14" y="127"/>
                          </a:cubicBezTo>
                          <a:cubicBezTo>
                            <a:pt x="15" y="127"/>
                            <a:pt x="15" y="126"/>
                            <a:pt x="16" y="126"/>
                          </a:cubicBezTo>
                          <a:lnTo>
                            <a:pt x="16" y="123"/>
                          </a:lnTo>
                          <a:cubicBezTo>
                            <a:pt x="16" y="122"/>
                            <a:pt x="17" y="122"/>
                            <a:pt x="17" y="122"/>
                          </a:cubicBezTo>
                          <a:lnTo>
                            <a:pt x="24" y="122"/>
                          </a:lnTo>
                          <a:cubicBezTo>
                            <a:pt x="24" y="122"/>
                            <a:pt x="24" y="122"/>
                            <a:pt x="24" y="122"/>
                          </a:cubicBezTo>
                          <a:cubicBezTo>
                            <a:pt x="26" y="123"/>
                            <a:pt x="27" y="123"/>
                            <a:pt x="29" y="123"/>
                          </a:cubicBezTo>
                          <a:cubicBezTo>
                            <a:pt x="36" y="123"/>
                            <a:pt x="42" y="118"/>
                            <a:pt x="42" y="114"/>
                          </a:cubicBezTo>
                          <a:cubicBezTo>
                            <a:pt x="42" y="114"/>
                            <a:pt x="42" y="113"/>
                            <a:pt x="42" y="112"/>
                          </a:cubicBezTo>
                          <a:cubicBezTo>
                            <a:pt x="42" y="110"/>
                            <a:pt x="42" y="107"/>
                            <a:pt x="43" y="106"/>
                          </a:cubicBezTo>
                          <a:cubicBezTo>
                            <a:pt x="45" y="104"/>
                            <a:pt x="47" y="105"/>
                            <a:pt x="49" y="105"/>
                          </a:cubicBezTo>
                          <a:cubicBezTo>
                            <a:pt x="50" y="105"/>
                            <a:pt x="50" y="105"/>
                            <a:pt x="51" y="105"/>
                          </a:cubicBezTo>
                          <a:cubicBezTo>
                            <a:pt x="51" y="97"/>
                            <a:pt x="57" y="93"/>
                            <a:pt x="61" y="90"/>
                          </a:cubicBezTo>
                          <a:cubicBezTo>
                            <a:pt x="64" y="88"/>
                            <a:pt x="66" y="86"/>
                            <a:pt x="68" y="84"/>
                          </a:cubicBezTo>
                          <a:cubicBezTo>
                            <a:pt x="69" y="82"/>
                            <a:pt x="69" y="81"/>
                            <a:pt x="69" y="79"/>
                          </a:cubicBezTo>
                          <a:cubicBezTo>
                            <a:pt x="69" y="78"/>
                            <a:pt x="69" y="76"/>
                            <a:pt x="70" y="74"/>
                          </a:cubicBezTo>
                          <a:cubicBezTo>
                            <a:pt x="70" y="73"/>
                            <a:pt x="72" y="72"/>
                            <a:pt x="73" y="71"/>
                          </a:cubicBezTo>
                          <a:cubicBezTo>
                            <a:pt x="74" y="69"/>
                            <a:pt x="76" y="68"/>
                            <a:pt x="76" y="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" name="Freeform 1175">
                      <a:extLst>
                        <a:ext uri="{FF2B5EF4-FFF2-40B4-BE49-F238E27FC236}">
                          <a16:creationId xmlns:a16="http://schemas.microsoft.com/office/drawing/2014/main" id="{B376F640-32CA-C324-FAF6-18A7229E76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0290" y="4666325"/>
                      <a:ext cx="131562" cy="120286"/>
                    </a:xfrm>
                    <a:custGeom>
                      <a:avLst/>
                      <a:gdLst>
                        <a:gd name="T0" fmla="*/ 302 w 309"/>
                        <a:gd name="T1" fmla="*/ 59 h 283"/>
                        <a:gd name="T2" fmla="*/ 284 w 309"/>
                        <a:gd name="T3" fmla="*/ 54 h 283"/>
                        <a:gd name="T4" fmla="*/ 271 w 309"/>
                        <a:gd name="T5" fmla="*/ 27 h 283"/>
                        <a:gd name="T6" fmla="*/ 264 w 309"/>
                        <a:gd name="T7" fmla="*/ 16 h 283"/>
                        <a:gd name="T8" fmla="*/ 269 w 309"/>
                        <a:gd name="T9" fmla="*/ 0 h 283"/>
                        <a:gd name="T10" fmla="*/ 244 w 309"/>
                        <a:gd name="T11" fmla="*/ 27 h 283"/>
                        <a:gd name="T12" fmla="*/ 232 w 309"/>
                        <a:gd name="T13" fmla="*/ 34 h 283"/>
                        <a:gd name="T14" fmla="*/ 223 w 309"/>
                        <a:gd name="T15" fmla="*/ 35 h 283"/>
                        <a:gd name="T16" fmla="*/ 203 w 309"/>
                        <a:gd name="T17" fmla="*/ 34 h 283"/>
                        <a:gd name="T18" fmla="*/ 194 w 309"/>
                        <a:gd name="T19" fmla="*/ 37 h 283"/>
                        <a:gd name="T20" fmla="*/ 186 w 309"/>
                        <a:gd name="T21" fmla="*/ 42 h 283"/>
                        <a:gd name="T22" fmla="*/ 174 w 309"/>
                        <a:gd name="T23" fmla="*/ 42 h 283"/>
                        <a:gd name="T24" fmla="*/ 163 w 309"/>
                        <a:gd name="T25" fmla="*/ 56 h 283"/>
                        <a:gd name="T26" fmla="*/ 168 w 309"/>
                        <a:gd name="T27" fmla="*/ 76 h 283"/>
                        <a:gd name="T28" fmla="*/ 161 w 309"/>
                        <a:gd name="T29" fmla="*/ 92 h 283"/>
                        <a:gd name="T30" fmla="*/ 170 w 309"/>
                        <a:gd name="T31" fmla="*/ 112 h 283"/>
                        <a:gd name="T32" fmla="*/ 168 w 309"/>
                        <a:gd name="T33" fmla="*/ 91 h 283"/>
                        <a:gd name="T34" fmla="*/ 185 w 309"/>
                        <a:gd name="T35" fmla="*/ 115 h 283"/>
                        <a:gd name="T36" fmla="*/ 182 w 309"/>
                        <a:gd name="T37" fmla="*/ 147 h 283"/>
                        <a:gd name="T38" fmla="*/ 181 w 309"/>
                        <a:gd name="T39" fmla="*/ 151 h 283"/>
                        <a:gd name="T40" fmla="*/ 177 w 309"/>
                        <a:gd name="T41" fmla="*/ 172 h 283"/>
                        <a:gd name="T42" fmla="*/ 168 w 309"/>
                        <a:gd name="T43" fmla="*/ 186 h 283"/>
                        <a:gd name="T44" fmla="*/ 153 w 309"/>
                        <a:gd name="T45" fmla="*/ 201 h 283"/>
                        <a:gd name="T46" fmla="*/ 147 w 309"/>
                        <a:gd name="T47" fmla="*/ 215 h 283"/>
                        <a:gd name="T48" fmla="*/ 120 w 309"/>
                        <a:gd name="T49" fmla="*/ 244 h 283"/>
                        <a:gd name="T50" fmla="*/ 109 w 309"/>
                        <a:gd name="T51" fmla="*/ 254 h 283"/>
                        <a:gd name="T52" fmla="*/ 104 w 309"/>
                        <a:gd name="T53" fmla="*/ 251 h 283"/>
                        <a:gd name="T54" fmla="*/ 98 w 309"/>
                        <a:gd name="T55" fmla="*/ 245 h 283"/>
                        <a:gd name="T56" fmla="*/ 87 w 309"/>
                        <a:gd name="T57" fmla="*/ 236 h 283"/>
                        <a:gd name="T58" fmla="*/ 67 w 309"/>
                        <a:gd name="T59" fmla="*/ 224 h 283"/>
                        <a:gd name="T60" fmla="*/ 46 w 309"/>
                        <a:gd name="T61" fmla="*/ 214 h 283"/>
                        <a:gd name="T62" fmla="*/ 27 w 309"/>
                        <a:gd name="T63" fmla="*/ 201 h 283"/>
                        <a:gd name="T64" fmla="*/ 1 w 309"/>
                        <a:gd name="T65" fmla="*/ 214 h 283"/>
                        <a:gd name="T66" fmla="*/ 1 w 309"/>
                        <a:gd name="T67" fmla="*/ 222 h 283"/>
                        <a:gd name="T68" fmla="*/ 5 w 309"/>
                        <a:gd name="T69" fmla="*/ 236 h 283"/>
                        <a:gd name="T70" fmla="*/ 71 w 309"/>
                        <a:gd name="T71" fmla="*/ 252 h 283"/>
                        <a:gd name="T72" fmla="*/ 126 w 309"/>
                        <a:gd name="T73" fmla="*/ 274 h 283"/>
                        <a:gd name="T74" fmla="*/ 182 w 309"/>
                        <a:gd name="T75" fmla="*/ 271 h 283"/>
                        <a:gd name="T76" fmla="*/ 188 w 309"/>
                        <a:gd name="T77" fmla="*/ 270 h 283"/>
                        <a:gd name="T78" fmla="*/ 200 w 309"/>
                        <a:gd name="T79" fmla="*/ 251 h 283"/>
                        <a:gd name="T80" fmla="*/ 196 w 309"/>
                        <a:gd name="T81" fmla="*/ 231 h 283"/>
                        <a:gd name="T82" fmla="*/ 207 w 309"/>
                        <a:gd name="T83" fmla="*/ 217 h 283"/>
                        <a:gd name="T84" fmla="*/ 224 w 309"/>
                        <a:gd name="T85" fmla="*/ 208 h 283"/>
                        <a:gd name="T86" fmla="*/ 236 w 309"/>
                        <a:gd name="T87" fmla="*/ 197 h 283"/>
                        <a:gd name="T88" fmla="*/ 253 w 309"/>
                        <a:gd name="T89" fmla="*/ 173 h 283"/>
                        <a:gd name="T90" fmla="*/ 283 w 309"/>
                        <a:gd name="T91" fmla="*/ 144 h 283"/>
                        <a:gd name="T92" fmla="*/ 275 w 309"/>
                        <a:gd name="T93" fmla="*/ 117 h 283"/>
                        <a:gd name="T94" fmla="*/ 298 w 309"/>
                        <a:gd name="T95" fmla="*/ 80 h 2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09" h="283">
                          <a:moveTo>
                            <a:pt x="301" y="79"/>
                          </a:moveTo>
                          <a:cubicBezTo>
                            <a:pt x="305" y="76"/>
                            <a:pt x="309" y="75"/>
                            <a:pt x="309" y="68"/>
                          </a:cubicBezTo>
                          <a:cubicBezTo>
                            <a:pt x="309" y="63"/>
                            <a:pt x="306" y="62"/>
                            <a:pt x="302" y="59"/>
                          </a:cubicBezTo>
                          <a:cubicBezTo>
                            <a:pt x="301" y="59"/>
                            <a:pt x="301" y="58"/>
                            <a:pt x="300" y="58"/>
                          </a:cubicBezTo>
                          <a:cubicBezTo>
                            <a:pt x="297" y="55"/>
                            <a:pt x="295" y="55"/>
                            <a:pt x="292" y="55"/>
                          </a:cubicBezTo>
                          <a:cubicBezTo>
                            <a:pt x="290" y="55"/>
                            <a:pt x="287" y="55"/>
                            <a:pt x="284" y="54"/>
                          </a:cubicBezTo>
                          <a:cubicBezTo>
                            <a:pt x="284" y="54"/>
                            <a:pt x="284" y="54"/>
                            <a:pt x="283" y="54"/>
                          </a:cubicBezTo>
                          <a:cubicBezTo>
                            <a:pt x="283" y="53"/>
                            <a:pt x="278" y="42"/>
                            <a:pt x="277" y="39"/>
                          </a:cubicBezTo>
                          <a:cubicBezTo>
                            <a:pt x="275" y="35"/>
                            <a:pt x="273" y="31"/>
                            <a:pt x="271" y="27"/>
                          </a:cubicBezTo>
                          <a:cubicBezTo>
                            <a:pt x="270" y="26"/>
                            <a:pt x="269" y="24"/>
                            <a:pt x="268" y="23"/>
                          </a:cubicBezTo>
                          <a:cubicBezTo>
                            <a:pt x="268" y="23"/>
                            <a:pt x="267" y="22"/>
                            <a:pt x="267" y="22"/>
                          </a:cubicBezTo>
                          <a:cubicBezTo>
                            <a:pt x="266" y="21"/>
                            <a:pt x="264" y="19"/>
                            <a:pt x="264" y="16"/>
                          </a:cubicBezTo>
                          <a:cubicBezTo>
                            <a:pt x="264" y="13"/>
                            <a:pt x="264" y="7"/>
                            <a:pt x="268" y="6"/>
                          </a:cubicBezTo>
                          <a:lnTo>
                            <a:pt x="269" y="2"/>
                          </a:lnTo>
                          <a:lnTo>
                            <a:pt x="269" y="0"/>
                          </a:lnTo>
                          <a:cubicBezTo>
                            <a:pt x="269" y="0"/>
                            <a:pt x="269" y="0"/>
                            <a:pt x="269" y="0"/>
                          </a:cubicBezTo>
                          <a:cubicBezTo>
                            <a:pt x="261" y="0"/>
                            <a:pt x="259" y="6"/>
                            <a:pt x="255" y="13"/>
                          </a:cubicBezTo>
                          <a:cubicBezTo>
                            <a:pt x="253" y="19"/>
                            <a:pt x="250" y="25"/>
                            <a:pt x="244" y="27"/>
                          </a:cubicBezTo>
                          <a:cubicBezTo>
                            <a:pt x="244" y="27"/>
                            <a:pt x="244" y="28"/>
                            <a:pt x="244" y="29"/>
                          </a:cubicBezTo>
                          <a:cubicBezTo>
                            <a:pt x="243" y="31"/>
                            <a:pt x="242" y="35"/>
                            <a:pt x="237" y="35"/>
                          </a:cubicBezTo>
                          <a:cubicBezTo>
                            <a:pt x="236" y="35"/>
                            <a:pt x="234" y="34"/>
                            <a:pt x="232" y="34"/>
                          </a:cubicBezTo>
                          <a:cubicBezTo>
                            <a:pt x="232" y="33"/>
                            <a:pt x="231" y="33"/>
                            <a:pt x="231" y="33"/>
                          </a:cubicBezTo>
                          <a:cubicBezTo>
                            <a:pt x="230" y="33"/>
                            <a:pt x="229" y="33"/>
                            <a:pt x="228" y="34"/>
                          </a:cubicBezTo>
                          <a:cubicBezTo>
                            <a:pt x="226" y="35"/>
                            <a:pt x="225" y="35"/>
                            <a:pt x="223" y="35"/>
                          </a:cubicBezTo>
                          <a:cubicBezTo>
                            <a:pt x="219" y="35"/>
                            <a:pt x="217" y="33"/>
                            <a:pt x="216" y="31"/>
                          </a:cubicBezTo>
                          <a:cubicBezTo>
                            <a:pt x="216" y="30"/>
                            <a:pt x="216" y="30"/>
                            <a:pt x="215" y="30"/>
                          </a:cubicBezTo>
                          <a:cubicBezTo>
                            <a:pt x="213" y="32"/>
                            <a:pt x="208" y="34"/>
                            <a:pt x="203" y="34"/>
                          </a:cubicBezTo>
                          <a:cubicBezTo>
                            <a:pt x="202" y="34"/>
                            <a:pt x="199" y="32"/>
                            <a:pt x="197" y="30"/>
                          </a:cubicBezTo>
                          <a:cubicBezTo>
                            <a:pt x="197" y="30"/>
                            <a:pt x="196" y="29"/>
                            <a:pt x="196" y="29"/>
                          </a:cubicBezTo>
                          <a:cubicBezTo>
                            <a:pt x="195" y="31"/>
                            <a:pt x="194" y="34"/>
                            <a:pt x="194" y="37"/>
                          </a:cubicBezTo>
                          <a:cubicBezTo>
                            <a:pt x="194" y="39"/>
                            <a:pt x="194" y="40"/>
                            <a:pt x="193" y="40"/>
                          </a:cubicBezTo>
                          <a:cubicBezTo>
                            <a:pt x="193" y="41"/>
                            <a:pt x="193" y="41"/>
                            <a:pt x="193" y="41"/>
                          </a:cubicBezTo>
                          <a:cubicBezTo>
                            <a:pt x="191" y="41"/>
                            <a:pt x="188" y="42"/>
                            <a:pt x="186" y="42"/>
                          </a:cubicBezTo>
                          <a:cubicBezTo>
                            <a:pt x="184" y="42"/>
                            <a:pt x="183" y="42"/>
                            <a:pt x="181" y="42"/>
                          </a:cubicBezTo>
                          <a:cubicBezTo>
                            <a:pt x="180" y="42"/>
                            <a:pt x="179" y="41"/>
                            <a:pt x="178" y="41"/>
                          </a:cubicBezTo>
                          <a:cubicBezTo>
                            <a:pt x="177" y="41"/>
                            <a:pt x="175" y="42"/>
                            <a:pt x="174" y="42"/>
                          </a:cubicBezTo>
                          <a:cubicBezTo>
                            <a:pt x="172" y="44"/>
                            <a:pt x="172" y="45"/>
                            <a:pt x="172" y="47"/>
                          </a:cubicBezTo>
                          <a:cubicBezTo>
                            <a:pt x="172" y="48"/>
                            <a:pt x="172" y="50"/>
                            <a:pt x="170" y="52"/>
                          </a:cubicBezTo>
                          <a:cubicBezTo>
                            <a:pt x="168" y="54"/>
                            <a:pt x="166" y="55"/>
                            <a:pt x="163" y="56"/>
                          </a:cubicBezTo>
                          <a:cubicBezTo>
                            <a:pt x="159" y="58"/>
                            <a:pt x="155" y="59"/>
                            <a:pt x="155" y="64"/>
                          </a:cubicBezTo>
                          <a:cubicBezTo>
                            <a:pt x="155" y="68"/>
                            <a:pt x="161" y="71"/>
                            <a:pt x="165" y="74"/>
                          </a:cubicBezTo>
                          <a:cubicBezTo>
                            <a:pt x="166" y="74"/>
                            <a:pt x="167" y="75"/>
                            <a:pt x="168" y="76"/>
                          </a:cubicBezTo>
                          <a:cubicBezTo>
                            <a:pt x="168" y="76"/>
                            <a:pt x="168" y="76"/>
                            <a:pt x="168" y="77"/>
                          </a:cubicBezTo>
                          <a:cubicBezTo>
                            <a:pt x="168" y="77"/>
                            <a:pt x="168" y="77"/>
                            <a:pt x="168" y="78"/>
                          </a:cubicBezTo>
                          <a:cubicBezTo>
                            <a:pt x="164" y="81"/>
                            <a:pt x="161" y="85"/>
                            <a:pt x="161" y="92"/>
                          </a:cubicBezTo>
                          <a:cubicBezTo>
                            <a:pt x="161" y="97"/>
                            <a:pt x="164" y="103"/>
                            <a:pt x="168" y="105"/>
                          </a:cubicBezTo>
                          <a:cubicBezTo>
                            <a:pt x="168" y="105"/>
                            <a:pt x="168" y="105"/>
                            <a:pt x="168" y="105"/>
                          </a:cubicBezTo>
                          <a:cubicBezTo>
                            <a:pt x="169" y="108"/>
                            <a:pt x="170" y="110"/>
                            <a:pt x="170" y="112"/>
                          </a:cubicBezTo>
                          <a:cubicBezTo>
                            <a:pt x="171" y="107"/>
                            <a:pt x="172" y="103"/>
                            <a:pt x="172" y="102"/>
                          </a:cubicBezTo>
                          <a:cubicBezTo>
                            <a:pt x="172" y="100"/>
                            <a:pt x="171" y="98"/>
                            <a:pt x="171" y="97"/>
                          </a:cubicBezTo>
                          <a:cubicBezTo>
                            <a:pt x="170" y="95"/>
                            <a:pt x="168" y="94"/>
                            <a:pt x="168" y="91"/>
                          </a:cubicBezTo>
                          <a:cubicBezTo>
                            <a:pt x="168" y="85"/>
                            <a:pt x="172" y="79"/>
                            <a:pt x="178" y="79"/>
                          </a:cubicBezTo>
                          <a:cubicBezTo>
                            <a:pt x="183" y="79"/>
                            <a:pt x="187" y="99"/>
                            <a:pt x="187" y="100"/>
                          </a:cubicBezTo>
                          <a:lnTo>
                            <a:pt x="185" y="115"/>
                          </a:lnTo>
                          <a:cubicBezTo>
                            <a:pt x="188" y="118"/>
                            <a:pt x="191" y="131"/>
                            <a:pt x="191" y="132"/>
                          </a:cubicBezTo>
                          <a:cubicBezTo>
                            <a:pt x="191" y="141"/>
                            <a:pt x="187" y="146"/>
                            <a:pt x="183" y="146"/>
                          </a:cubicBezTo>
                          <a:cubicBezTo>
                            <a:pt x="182" y="146"/>
                            <a:pt x="182" y="146"/>
                            <a:pt x="182" y="147"/>
                          </a:cubicBezTo>
                          <a:cubicBezTo>
                            <a:pt x="182" y="147"/>
                            <a:pt x="181" y="147"/>
                            <a:pt x="180" y="147"/>
                          </a:cubicBezTo>
                          <a:lnTo>
                            <a:pt x="180" y="152"/>
                          </a:lnTo>
                          <a:cubicBezTo>
                            <a:pt x="180" y="152"/>
                            <a:pt x="181" y="152"/>
                            <a:pt x="181" y="151"/>
                          </a:cubicBezTo>
                          <a:cubicBezTo>
                            <a:pt x="182" y="151"/>
                            <a:pt x="183" y="151"/>
                            <a:pt x="184" y="151"/>
                          </a:cubicBezTo>
                          <a:cubicBezTo>
                            <a:pt x="186" y="151"/>
                            <a:pt x="188" y="152"/>
                            <a:pt x="188" y="155"/>
                          </a:cubicBezTo>
                          <a:cubicBezTo>
                            <a:pt x="188" y="160"/>
                            <a:pt x="182" y="167"/>
                            <a:pt x="177" y="172"/>
                          </a:cubicBezTo>
                          <a:cubicBezTo>
                            <a:pt x="176" y="173"/>
                            <a:pt x="176" y="175"/>
                            <a:pt x="176" y="176"/>
                          </a:cubicBezTo>
                          <a:cubicBezTo>
                            <a:pt x="176" y="179"/>
                            <a:pt x="175" y="182"/>
                            <a:pt x="173" y="184"/>
                          </a:cubicBezTo>
                          <a:cubicBezTo>
                            <a:pt x="171" y="185"/>
                            <a:pt x="170" y="185"/>
                            <a:pt x="168" y="186"/>
                          </a:cubicBezTo>
                          <a:cubicBezTo>
                            <a:pt x="165" y="188"/>
                            <a:pt x="162" y="189"/>
                            <a:pt x="159" y="192"/>
                          </a:cubicBezTo>
                          <a:cubicBezTo>
                            <a:pt x="159" y="192"/>
                            <a:pt x="158" y="193"/>
                            <a:pt x="158" y="195"/>
                          </a:cubicBezTo>
                          <a:cubicBezTo>
                            <a:pt x="157" y="197"/>
                            <a:pt x="155" y="200"/>
                            <a:pt x="153" y="201"/>
                          </a:cubicBezTo>
                          <a:cubicBezTo>
                            <a:pt x="151" y="202"/>
                            <a:pt x="150" y="203"/>
                            <a:pt x="149" y="203"/>
                          </a:cubicBezTo>
                          <a:cubicBezTo>
                            <a:pt x="147" y="204"/>
                            <a:pt x="147" y="204"/>
                            <a:pt x="147" y="207"/>
                          </a:cubicBezTo>
                          <a:lnTo>
                            <a:pt x="147" y="215"/>
                          </a:lnTo>
                          <a:cubicBezTo>
                            <a:pt x="147" y="229"/>
                            <a:pt x="131" y="237"/>
                            <a:pt x="119" y="240"/>
                          </a:cubicBezTo>
                          <a:cubicBezTo>
                            <a:pt x="119" y="240"/>
                            <a:pt x="119" y="240"/>
                            <a:pt x="119" y="240"/>
                          </a:cubicBezTo>
                          <a:cubicBezTo>
                            <a:pt x="119" y="241"/>
                            <a:pt x="120" y="243"/>
                            <a:pt x="120" y="244"/>
                          </a:cubicBezTo>
                          <a:cubicBezTo>
                            <a:pt x="120" y="245"/>
                            <a:pt x="119" y="245"/>
                            <a:pt x="119" y="245"/>
                          </a:cubicBezTo>
                          <a:cubicBezTo>
                            <a:pt x="118" y="246"/>
                            <a:pt x="116" y="247"/>
                            <a:pt x="115" y="248"/>
                          </a:cubicBezTo>
                          <a:cubicBezTo>
                            <a:pt x="111" y="249"/>
                            <a:pt x="109" y="250"/>
                            <a:pt x="109" y="254"/>
                          </a:cubicBezTo>
                          <a:cubicBezTo>
                            <a:pt x="108" y="254"/>
                            <a:pt x="108" y="255"/>
                            <a:pt x="108" y="255"/>
                          </a:cubicBezTo>
                          <a:cubicBezTo>
                            <a:pt x="108" y="255"/>
                            <a:pt x="107" y="255"/>
                            <a:pt x="107" y="255"/>
                          </a:cubicBezTo>
                          <a:cubicBezTo>
                            <a:pt x="104" y="254"/>
                            <a:pt x="104" y="253"/>
                            <a:pt x="104" y="251"/>
                          </a:cubicBezTo>
                          <a:cubicBezTo>
                            <a:pt x="104" y="250"/>
                            <a:pt x="104" y="249"/>
                            <a:pt x="103" y="248"/>
                          </a:cubicBezTo>
                          <a:cubicBezTo>
                            <a:pt x="101" y="245"/>
                            <a:pt x="100" y="244"/>
                            <a:pt x="99" y="244"/>
                          </a:cubicBezTo>
                          <a:cubicBezTo>
                            <a:pt x="99" y="244"/>
                            <a:pt x="98" y="244"/>
                            <a:pt x="98" y="245"/>
                          </a:cubicBezTo>
                          <a:cubicBezTo>
                            <a:pt x="97" y="245"/>
                            <a:pt x="95" y="245"/>
                            <a:pt x="94" y="245"/>
                          </a:cubicBezTo>
                          <a:cubicBezTo>
                            <a:pt x="90" y="245"/>
                            <a:pt x="88" y="241"/>
                            <a:pt x="88" y="239"/>
                          </a:cubicBezTo>
                          <a:cubicBezTo>
                            <a:pt x="87" y="238"/>
                            <a:pt x="87" y="237"/>
                            <a:pt x="87" y="236"/>
                          </a:cubicBezTo>
                          <a:cubicBezTo>
                            <a:pt x="85" y="233"/>
                            <a:pt x="82" y="232"/>
                            <a:pt x="79" y="230"/>
                          </a:cubicBezTo>
                          <a:cubicBezTo>
                            <a:pt x="76" y="229"/>
                            <a:pt x="74" y="227"/>
                            <a:pt x="71" y="224"/>
                          </a:cubicBezTo>
                          <a:cubicBezTo>
                            <a:pt x="70" y="224"/>
                            <a:pt x="68" y="224"/>
                            <a:pt x="67" y="224"/>
                          </a:cubicBezTo>
                          <a:cubicBezTo>
                            <a:pt x="66" y="224"/>
                            <a:pt x="66" y="224"/>
                            <a:pt x="66" y="224"/>
                          </a:cubicBezTo>
                          <a:cubicBezTo>
                            <a:pt x="60" y="224"/>
                            <a:pt x="57" y="221"/>
                            <a:pt x="54" y="219"/>
                          </a:cubicBezTo>
                          <a:cubicBezTo>
                            <a:pt x="52" y="217"/>
                            <a:pt x="50" y="215"/>
                            <a:pt x="46" y="214"/>
                          </a:cubicBezTo>
                          <a:cubicBezTo>
                            <a:pt x="44" y="213"/>
                            <a:pt x="42" y="213"/>
                            <a:pt x="40" y="212"/>
                          </a:cubicBezTo>
                          <a:cubicBezTo>
                            <a:pt x="36" y="212"/>
                            <a:pt x="32" y="211"/>
                            <a:pt x="29" y="207"/>
                          </a:cubicBezTo>
                          <a:cubicBezTo>
                            <a:pt x="28" y="206"/>
                            <a:pt x="27" y="204"/>
                            <a:pt x="27" y="201"/>
                          </a:cubicBezTo>
                          <a:cubicBezTo>
                            <a:pt x="26" y="197"/>
                            <a:pt x="26" y="195"/>
                            <a:pt x="23" y="195"/>
                          </a:cubicBezTo>
                          <a:cubicBezTo>
                            <a:pt x="19" y="195"/>
                            <a:pt x="17" y="199"/>
                            <a:pt x="14" y="204"/>
                          </a:cubicBezTo>
                          <a:cubicBezTo>
                            <a:pt x="11" y="210"/>
                            <a:pt x="8" y="216"/>
                            <a:pt x="1" y="214"/>
                          </a:cubicBezTo>
                          <a:cubicBezTo>
                            <a:pt x="2" y="215"/>
                            <a:pt x="2" y="216"/>
                            <a:pt x="2" y="216"/>
                          </a:cubicBezTo>
                          <a:cubicBezTo>
                            <a:pt x="3" y="218"/>
                            <a:pt x="3" y="219"/>
                            <a:pt x="3" y="221"/>
                          </a:cubicBezTo>
                          <a:cubicBezTo>
                            <a:pt x="2" y="221"/>
                            <a:pt x="2" y="222"/>
                            <a:pt x="1" y="222"/>
                          </a:cubicBezTo>
                          <a:cubicBezTo>
                            <a:pt x="1" y="223"/>
                            <a:pt x="1" y="223"/>
                            <a:pt x="1" y="224"/>
                          </a:cubicBezTo>
                          <a:cubicBezTo>
                            <a:pt x="0" y="225"/>
                            <a:pt x="0" y="226"/>
                            <a:pt x="0" y="228"/>
                          </a:cubicBezTo>
                          <a:cubicBezTo>
                            <a:pt x="0" y="231"/>
                            <a:pt x="3" y="234"/>
                            <a:pt x="5" y="236"/>
                          </a:cubicBezTo>
                          <a:cubicBezTo>
                            <a:pt x="6" y="236"/>
                            <a:pt x="7" y="237"/>
                            <a:pt x="7" y="238"/>
                          </a:cubicBezTo>
                          <a:cubicBezTo>
                            <a:pt x="15" y="240"/>
                            <a:pt x="23" y="241"/>
                            <a:pt x="32" y="243"/>
                          </a:cubicBezTo>
                          <a:cubicBezTo>
                            <a:pt x="46" y="246"/>
                            <a:pt x="59" y="249"/>
                            <a:pt x="71" y="252"/>
                          </a:cubicBezTo>
                          <a:cubicBezTo>
                            <a:pt x="77" y="254"/>
                            <a:pt x="79" y="260"/>
                            <a:pt x="82" y="266"/>
                          </a:cubicBezTo>
                          <a:cubicBezTo>
                            <a:pt x="85" y="274"/>
                            <a:pt x="88" y="283"/>
                            <a:pt x="100" y="283"/>
                          </a:cubicBezTo>
                          <a:cubicBezTo>
                            <a:pt x="113" y="283"/>
                            <a:pt x="119" y="278"/>
                            <a:pt x="126" y="274"/>
                          </a:cubicBezTo>
                          <a:cubicBezTo>
                            <a:pt x="133" y="269"/>
                            <a:pt x="141" y="264"/>
                            <a:pt x="158" y="264"/>
                          </a:cubicBezTo>
                          <a:cubicBezTo>
                            <a:pt x="164" y="264"/>
                            <a:pt x="169" y="266"/>
                            <a:pt x="174" y="268"/>
                          </a:cubicBezTo>
                          <a:cubicBezTo>
                            <a:pt x="177" y="270"/>
                            <a:pt x="180" y="271"/>
                            <a:pt x="182" y="271"/>
                          </a:cubicBezTo>
                          <a:cubicBezTo>
                            <a:pt x="183" y="271"/>
                            <a:pt x="184" y="271"/>
                            <a:pt x="184" y="271"/>
                          </a:cubicBezTo>
                          <a:cubicBezTo>
                            <a:pt x="186" y="270"/>
                            <a:pt x="187" y="270"/>
                            <a:pt x="188" y="270"/>
                          </a:cubicBezTo>
                          <a:lnTo>
                            <a:pt x="188" y="270"/>
                          </a:lnTo>
                          <a:cubicBezTo>
                            <a:pt x="190" y="265"/>
                            <a:pt x="193" y="262"/>
                            <a:pt x="195" y="259"/>
                          </a:cubicBezTo>
                          <a:cubicBezTo>
                            <a:pt x="198" y="257"/>
                            <a:pt x="201" y="254"/>
                            <a:pt x="201" y="251"/>
                          </a:cubicBezTo>
                          <a:cubicBezTo>
                            <a:pt x="201" y="251"/>
                            <a:pt x="201" y="251"/>
                            <a:pt x="200" y="251"/>
                          </a:cubicBezTo>
                          <a:cubicBezTo>
                            <a:pt x="196" y="250"/>
                            <a:pt x="190" y="249"/>
                            <a:pt x="190" y="244"/>
                          </a:cubicBezTo>
                          <a:cubicBezTo>
                            <a:pt x="190" y="239"/>
                            <a:pt x="192" y="236"/>
                            <a:pt x="194" y="233"/>
                          </a:cubicBezTo>
                          <a:cubicBezTo>
                            <a:pt x="195" y="233"/>
                            <a:pt x="195" y="232"/>
                            <a:pt x="196" y="231"/>
                          </a:cubicBezTo>
                          <a:cubicBezTo>
                            <a:pt x="196" y="231"/>
                            <a:pt x="195" y="231"/>
                            <a:pt x="195" y="231"/>
                          </a:cubicBezTo>
                          <a:cubicBezTo>
                            <a:pt x="194" y="230"/>
                            <a:pt x="191" y="228"/>
                            <a:pt x="191" y="224"/>
                          </a:cubicBezTo>
                          <a:cubicBezTo>
                            <a:pt x="191" y="220"/>
                            <a:pt x="197" y="217"/>
                            <a:pt x="207" y="217"/>
                          </a:cubicBezTo>
                          <a:cubicBezTo>
                            <a:pt x="210" y="217"/>
                            <a:pt x="211" y="215"/>
                            <a:pt x="213" y="213"/>
                          </a:cubicBezTo>
                          <a:cubicBezTo>
                            <a:pt x="215" y="211"/>
                            <a:pt x="217" y="208"/>
                            <a:pt x="222" y="208"/>
                          </a:cubicBezTo>
                          <a:cubicBezTo>
                            <a:pt x="222" y="208"/>
                            <a:pt x="223" y="208"/>
                            <a:pt x="224" y="208"/>
                          </a:cubicBezTo>
                          <a:cubicBezTo>
                            <a:pt x="228" y="208"/>
                            <a:pt x="232" y="208"/>
                            <a:pt x="234" y="206"/>
                          </a:cubicBezTo>
                          <a:cubicBezTo>
                            <a:pt x="235" y="205"/>
                            <a:pt x="235" y="204"/>
                            <a:pt x="235" y="203"/>
                          </a:cubicBezTo>
                          <a:cubicBezTo>
                            <a:pt x="235" y="201"/>
                            <a:pt x="235" y="199"/>
                            <a:pt x="236" y="197"/>
                          </a:cubicBezTo>
                          <a:cubicBezTo>
                            <a:pt x="238" y="196"/>
                            <a:pt x="239" y="195"/>
                            <a:pt x="240" y="193"/>
                          </a:cubicBezTo>
                          <a:cubicBezTo>
                            <a:pt x="246" y="188"/>
                            <a:pt x="249" y="185"/>
                            <a:pt x="252" y="174"/>
                          </a:cubicBezTo>
                          <a:cubicBezTo>
                            <a:pt x="252" y="173"/>
                            <a:pt x="253" y="173"/>
                            <a:pt x="253" y="173"/>
                          </a:cubicBezTo>
                          <a:cubicBezTo>
                            <a:pt x="261" y="173"/>
                            <a:pt x="268" y="166"/>
                            <a:pt x="273" y="159"/>
                          </a:cubicBezTo>
                          <a:cubicBezTo>
                            <a:pt x="274" y="159"/>
                            <a:pt x="275" y="158"/>
                            <a:pt x="276" y="157"/>
                          </a:cubicBezTo>
                          <a:cubicBezTo>
                            <a:pt x="280" y="154"/>
                            <a:pt x="283" y="151"/>
                            <a:pt x="283" y="144"/>
                          </a:cubicBezTo>
                          <a:cubicBezTo>
                            <a:pt x="283" y="139"/>
                            <a:pt x="280" y="137"/>
                            <a:pt x="276" y="134"/>
                          </a:cubicBezTo>
                          <a:cubicBezTo>
                            <a:pt x="273" y="132"/>
                            <a:pt x="269" y="129"/>
                            <a:pt x="269" y="124"/>
                          </a:cubicBezTo>
                          <a:cubicBezTo>
                            <a:pt x="269" y="120"/>
                            <a:pt x="272" y="118"/>
                            <a:pt x="275" y="117"/>
                          </a:cubicBezTo>
                          <a:cubicBezTo>
                            <a:pt x="276" y="116"/>
                            <a:pt x="278" y="115"/>
                            <a:pt x="279" y="114"/>
                          </a:cubicBezTo>
                          <a:cubicBezTo>
                            <a:pt x="280" y="112"/>
                            <a:pt x="281" y="109"/>
                            <a:pt x="282" y="106"/>
                          </a:cubicBezTo>
                          <a:cubicBezTo>
                            <a:pt x="286" y="96"/>
                            <a:pt x="291" y="85"/>
                            <a:pt x="298" y="80"/>
                          </a:cubicBezTo>
                          <a:cubicBezTo>
                            <a:pt x="299" y="80"/>
                            <a:pt x="300" y="79"/>
                            <a:pt x="301" y="7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4" name="Freeform 1176">
                      <a:extLst>
                        <a:ext uri="{FF2B5EF4-FFF2-40B4-BE49-F238E27FC236}">
                          <a16:creationId xmlns:a16="http://schemas.microsoft.com/office/drawing/2014/main" id="{F0A51E49-3ED3-A56A-21F5-6EB425062E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737744"/>
                      <a:ext cx="73300" cy="52625"/>
                    </a:xfrm>
                    <a:custGeom>
                      <a:avLst/>
                      <a:gdLst>
                        <a:gd name="T0" fmla="*/ 170 w 171"/>
                        <a:gd name="T1" fmla="*/ 50 h 124"/>
                        <a:gd name="T2" fmla="*/ 165 w 171"/>
                        <a:gd name="T3" fmla="*/ 42 h 124"/>
                        <a:gd name="T4" fmla="*/ 169 w 171"/>
                        <a:gd name="T5" fmla="*/ 36 h 124"/>
                        <a:gd name="T6" fmla="*/ 153 w 171"/>
                        <a:gd name="T7" fmla="*/ 16 h 124"/>
                        <a:gd name="T8" fmla="*/ 136 w 171"/>
                        <a:gd name="T9" fmla="*/ 1 h 124"/>
                        <a:gd name="T10" fmla="*/ 128 w 171"/>
                        <a:gd name="T11" fmla="*/ 10 h 124"/>
                        <a:gd name="T12" fmla="*/ 111 w 171"/>
                        <a:gd name="T13" fmla="*/ 10 h 124"/>
                        <a:gd name="T14" fmla="*/ 110 w 171"/>
                        <a:gd name="T15" fmla="*/ 11 h 124"/>
                        <a:gd name="T16" fmla="*/ 100 w 171"/>
                        <a:gd name="T17" fmla="*/ 13 h 124"/>
                        <a:gd name="T18" fmla="*/ 73 w 171"/>
                        <a:gd name="T19" fmla="*/ 16 h 124"/>
                        <a:gd name="T20" fmla="*/ 68 w 171"/>
                        <a:gd name="T21" fmla="*/ 5 h 124"/>
                        <a:gd name="T22" fmla="*/ 46 w 171"/>
                        <a:gd name="T23" fmla="*/ 8 h 124"/>
                        <a:gd name="T24" fmla="*/ 30 w 171"/>
                        <a:gd name="T25" fmla="*/ 15 h 124"/>
                        <a:gd name="T26" fmla="*/ 23 w 171"/>
                        <a:gd name="T27" fmla="*/ 15 h 124"/>
                        <a:gd name="T28" fmla="*/ 13 w 171"/>
                        <a:gd name="T29" fmla="*/ 19 h 124"/>
                        <a:gd name="T30" fmla="*/ 10 w 171"/>
                        <a:gd name="T31" fmla="*/ 17 h 124"/>
                        <a:gd name="T32" fmla="*/ 3 w 171"/>
                        <a:gd name="T33" fmla="*/ 16 h 124"/>
                        <a:gd name="T34" fmla="*/ 28 w 171"/>
                        <a:gd name="T35" fmla="*/ 104 h 124"/>
                        <a:gd name="T36" fmla="*/ 36 w 171"/>
                        <a:gd name="T37" fmla="*/ 100 h 124"/>
                        <a:gd name="T38" fmla="*/ 53 w 171"/>
                        <a:gd name="T39" fmla="*/ 100 h 124"/>
                        <a:gd name="T40" fmla="*/ 58 w 171"/>
                        <a:gd name="T41" fmla="*/ 114 h 124"/>
                        <a:gd name="T42" fmla="*/ 68 w 171"/>
                        <a:gd name="T43" fmla="*/ 114 h 124"/>
                        <a:gd name="T44" fmla="*/ 93 w 171"/>
                        <a:gd name="T45" fmla="*/ 109 h 124"/>
                        <a:gd name="T46" fmla="*/ 112 w 171"/>
                        <a:gd name="T47" fmla="*/ 124 h 124"/>
                        <a:gd name="T48" fmla="*/ 115 w 171"/>
                        <a:gd name="T49" fmla="*/ 122 h 124"/>
                        <a:gd name="T50" fmla="*/ 115 w 171"/>
                        <a:gd name="T51" fmla="*/ 114 h 124"/>
                        <a:gd name="T52" fmla="*/ 135 w 171"/>
                        <a:gd name="T53" fmla="*/ 92 h 124"/>
                        <a:gd name="T54" fmla="*/ 140 w 171"/>
                        <a:gd name="T55" fmla="*/ 90 h 124"/>
                        <a:gd name="T56" fmla="*/ 151 w 171"/>
                        <a:gd name="T57" fmla="*/ 87 h 124"/>
                        <a:gd name="T58" fmla="*/ 164 w 171"/>
                        <a:gd name="T59" fmla="*/ 76 h 124"/>
                        <a:gd name="T60" fmla="*/ 171 w 171"/>
                        <a:gd name="T61" fmla="*/ 61 h 124"/>
                        <a:gd name="T62" fmla="*/ 170 w 171"/>
                        <a:gd name="T63" fmla="*/ 52 h 1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71" h="124">
                          <a:moveTo>
                            <a:pt x="170" y="52"/>
                          </a:moveTo>
                          <a:cubicBezTo>
                            <a:pt x="170" y="52"/>
                            <a:pt x="170" y="52"/>
                            <a:pt x="170" y="50"/>
                          </a:cubicBezTo>
                          <a:cubicBezTo>
                            <a:pt x="170" y="49"/>
                            <a:pt x="169" y="48"/>
                            <a:pt x="168" y="47"/>
                          </a:cubicBezTo>
                          <a:cubicBezTo>
                            <a:pt x="167" y="46"/>
                            <a:pt x="165" y="44"/>
                            <a:pt x="165" y="42"/>
                          </a:cubicBezTo>
                          <a:cubicBezTo>
                            <a:pt x="165" y="40"/>
                            <a:pt x="166" y="39"/>
                            <a:pt x="167" y="38"/>
                          </a:cubicBezTo>
                          <a:cubicBezTo>
                            <a:pt x="168" y="37"/>
                            <a:pt x="168" y="37"/>
                            <a:pt x="169" y="36"/>
                          </a:cubicBezTo>
                          <a:cubicBezTo>
                            <a:pt x="162" y="35"/>
                            <a:pt x="160" y="29"/>
                            <a:pt x="158" y="24"/>
                          </a:cubicBezTo>
                          <a:cubicBezTo>
                            <a:pt x="156" y="21"/>
                            <a:pt x="155" y="18"/>
                            <a:pt x="153" y="16"/>
                          </a:cubicBezTo>
                          <a:cubicBezTo>
                            <a:pt x="151" y="15"/>
                            <a:pt x="149" y="13"/>
                            <a:pt x="147" y="12"/>
                          </a:cubicBezTo>
                          <a:cubicBezTo>
                            <a:pt x="143" y="9"/>
                            <a:pt x="138" y="6"/>
                            <a:pt x="136" y="1"/>
                          </a:cubicBezTo>
                          <a:cubicBezTo>
                            <a:pt x="135" y="2"/>
                            <a:pt x="134" y="3"/>
                            <a:pt x="133" y="5"/>
                          </a:cubicBezTo>
                          <a:cubicBezTo>
                            <a:pt x="132" y="7"/>
                            <a:pt x="131" y="9"/>
                            <a:pt x="128" y="10"/>
                          </a:cubicBezTo>
                          <a:cubicBezTo>
                            <a:pt x="126" y="10"/>
                            <a:pt x="123" y="10"/>
                            <a:pt x="121" y="9"/>
                          </a:cubicBezTo>
                          <a:cubicBezTo>
                            <a:pt x="118" y="9"/>
                            <a:pt x="114" y="9"/>
                            <a:pt x="111" y="10"/>
                          </a:cubicBezTo>
                          <a:lnTo>
                            <a:pt x="111" y="10"/>
                          </a:lnTo>
                          <a:cubicBezTo>
                            <a:pt x="111" y="10"/>
                            <a:pt x="111" y="10"/>
                            <a:pt x="110" y="11"/>
                          </a:cubicBezTo>
                          <a:cubicBezTo>
                            <a:pt x="110" y="12"/>
                            <a:pt x="108" y="13"/>
                            <a:pt x="107" y="13"/>
                          </a:cubicBezTo>
                          <a:lnTo>
                            <a:pt x="100" y="13"/>
                          </a:lnTo>
                          <a:cubicBezTo>
                            <a:pt x="99" y="17"/>
                            <a:pt x="94" y="29"/>
                            <a:pt x="87" y="29"/>
                          </a:cubicBezTo>
                          <a:cubicBezTo>
                            <a:pt x="84" y="29"/>
                            <a:pt x="73" y="20"/>
                            <a:pt x="73" y="16"/>
                          </a:cubicBezTo>
                          <a:lnTo>
                            <a:pt x="73" y="11"/>
                          </a:lnTo>
                          <a:cubicBezTo>
                            <a:pt x="71" y="10"/>
                            <a:pt x="70" y="8"/>
                            <a:pt x="68" y="5"/>
                          </a:cubicBezTo>
                          <a:cubicBezTo>
                            <a:pt x="66" y="3"/>
                            <a:pt x="65" y="0"/>
                            <a:pt x="62" y="0"/>
                          </a:cubicBezTo>
                          <a:cubicBezTo>
                            <a:pt x="55" y="0"/>
                            <a:pt x="50" y="4"/>
                            <a:pt x="46" y="8"/>
                          </a:cubicBezTo>
                          <a:cubicBezTo>
                            <a:pt x="43" y="10"/>
                            <a:pt x="39" y="13"/>
                            <a:pt x="35" y="15"/>
                          </a:cubicBezTo>
                          <a:cubicBezTo>
                            <a:pt x="33" y="15"/>
                            <a:pt x="32" y="15"/>
                            <a:pt x="30" y="15"/>
                          </a:cubicBezTo>
                          <a:cubicBezTo>
                            <a:pt x="28" y="15"/>
                            <a:pt x="27" y="15"/>
                            <a:pt x="26" y="15"/>
                          </a:cubicBezTo>
                          <a:cubicBezTo>
                            <a:pt x="25" y="15"/>
                            <a:pt x="24" y="15"/>
                            <a:pt x="23" y="15"/>
                          </a:cubicBezTo>
                          <a:cubicBezTo>
                            <a:pt x="19" y="15"/>
                            <a:pt x="16" y="15"/>
                            <a:pt x="13" y="18"/>
                          </a:cubicBezTo>
                          <a:lnTo>
                            <a:pt x="13" y="19"/>
                          </a:lnTo>
                          <a:lnTo>
                            <a:pt x="12" y="18"/>
                          </a:lnTo>
                          <a:cubicBezTo>
                            <a:pt x="11" y="18"/>
                            <a:pt x="10" y="17"/>
                            <a:pt x="10" y="17"/>
                          </a:cubicBezTo>
                          <a:cubicBezTo>
                            <a:pt x="9" y="16"/>
                            <a:pt x="7" y="15"/>
                            <a:pt x="6" y="15"/>
                          </a:cubicBezTo>
                          <a:cubicBezTo>
                            <a:pt x="5" y="15"/>
                            <a:pt x="4" y="15"/>
                            <a:pt x="3" y="16"/>
                          </a:cubicBezTo>
                          <a:cubicBezTo>
                            <a:pt x="3" y="17"/>
                            <a:pt x="2" y="19"/>
                            <a:pt x="0" y="20"/>
                          </a:cubicBezTo>
                          <a:lnTo>
                            <a:pt x="28" y="104"/>
                          </a:lnTo>
                          <a:cubicBezTo>
                            <a:pt x="28" y="105"/>
                            <a:pt x="29" y="107"/>
                            <a:pt x="30" y="107"/>
                          </a:cubicBezTo>
                          <a:cubicBezTo>
                            <a:pt x="33" y="107"/>
                            <a:pt x="34" y="104"/>
                            <a:pt x="36" y="100"/>
                          </a:cubicBezTo>
                          <a:cubicBezTo>
                            <a:pt x="37" y="97"/>
                            <a:pt x="39" y="93"/>
                            <a:pt x="43" y="93"/>
                          </a:cubicBezTo>
                          <a:cubicBezTo>
                            <a:pt x="46" y="93"/>
                            <a:pt x="53" y="97"/>
                            <a:pt x="53" y="100"/>
                          </a:cubicBezTo>
                          <a:cubicBezTo>
                            <a:pt x="53" y="103"/>
                            <a:pt x="54" y="104"/>
                            <a:pt x="55" y="106"/>
                          </a:cubicBezTo>
                          <a:cubicBezTo>
                            <a:pt x="56" y="107"/>
                            <a:pt x="57" y="109"/>
                            <a:pt x="58" y="114"/>
                          </a:cubicBezTo>
                          <a:cubicBezTo>
                            <a:pt x="59" y="113"/>
                            <a:pt x="62" y="114"/>
                            <a:pt x="64" y="114"/>
                          </a:cubicBezTo>
                          <a:cubicBezTo>
                            <a:pt x="66" y="114"/>
                            <a:pt x="67" y="114"/>
                            <a:pt x="68" y="114"/>
                          </a:cubicBezTo>
                          <a:cubicBezTo>
                            <a:pt x="74" y="114"/>
                            <a:pt x="78" y="113"/>
                            <a:pt x="82" y="111"/>
                          </a:cubicBezTo>
                          <a:cubicBezTo>
                            <a:pt x="85" y="110"/>
                            <a:pt x="89" y="109"/>
                            <a:pt x="93" y="109"/>
                          </a:cubicBezTo>
                          <a:cubicBezTo>
                            <a:pt x="101" y="109"/>
                            <a:pt x="108" y="117"/>
                            <a:pt x="111" y="124"/>
                          </a:cubicBezTo>
                          <a:lnTo>
                            <a:pt x="112" y="124"/>
                          </a:lnTo>
                          <a:lnTo>
                            <a:pt x="112" y="124"/>
                          </a:lnTo>
                          <a:cubicBezTo>
                            <a:pt x="113" y="123"/>
                            <a:pt x="114" y="122"/>
                            <a:pt x="115" y="122"/>
                          </a:cubicBezTo>
                          <a:cubicBezTo>
                            <a:pt x="118" y="121"/>
                            <a:pt x="119" y="120"/>
                            <a:pt x="119" y="117"/>
                          </a:cubicBezTo>
                          <a:cubicBezTo>
                            <a:pt x="119" y="116"/>
                            <a:pt x="118" y="115"/>
                            <a:pt x="115" y="114"/>
                          </a:cubicBezTo>
                          <a:cubicBezTo>
                            <a:pt x="113" y="112"/>
                            <a:pt x="110" y="111"/>
                            <a:pt x="110" y="108"/>
                          </a:cubicBezTo>
                          <a:cubicBezTo>
                            <a:pt x="110" y="105"/>
                            <a:pt x="116" y="101"/>
                            <a:pt x="135" y="92"/>
                          </a:cubicBezTo>
                          <a:cubicBezTo>
                            <a:pt x="136" y="92"/>
                            <a:pt x="137" y="91"/>
                            <a:pt x="138" y="91"/>
                          </a:cubicBezTo>
                          <a:cubicBezTo>
                            <a:pt x="139" y="91"/>
                            <a:pt x="140" y="90"/>
                            <a:pt x="140" y="90"/>
                          </a:cubicBezTo>
                          <a:cubicBezTo>
                            <a:pt x="142" y="89"/>
                            <a:pt x="143" y="88"/>
                            <a:pt x="146" y="88"/>
                          </a:cubicBezTo>
                          <a:cubicBezTo>
                            <a:pt x="147" y="87"/>
                            <a:pt x="149" y="87"/>
                            <a:pt x="151" y="87"/>
                          </a:cubicBezTo>
                          <a:cubicBezTo>
                            <a:pt x="157" y="86"/>
                            <a:pt x="166" y="85"/>
                            <a:pt x="166" y="80"/>
                          </a:cubicBezTo>
                          <a:cubicBezTo>
                            <a:pt x="166" y="78"/>
                            <a:pt x="165" y="77"/>
                            <a:pt x="164" y="76"/>
                          </a:cubicBezTo>
                          <a:cubicBezTo>
                            <a:pt x="163" y="74"/>
                            <a:pt x="162" y="72"/>
                            <a:pt x="162" y="69"/>
                          </a:cubicBezTo>
                          <a:cubicBezTo>
                            <a:pt x="162" y="64"/>
                            <a:pt x="167" y="62"/>
                            <a:pt x="171" y="61"/>
                          </a:cubicBezTo>
                          <a:lnTo>
                            <a:pt x="169" y="56"/>
                          </a:lnTo>
                          <a:cubicBezTo>
                            <a:pt x="169" y="54"/>
                            <a:pt x="169" y="53"/>
                            <a:pt x="170" y="5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" name="Freeform 1177">
                      <a:extLst>
                        <a:ext uri="{FF2B5EF4-FFF2-40B4-BE49-F238E27FC236}">
                          <a16:creationId xmlns:a16="http://schemas.microsoft.com/office/drawing/2014/main" id="{2DCBDE4C-B808-ABE2-C71A-3CAFD38E53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2272" y="4666325"/>
                      <a:ext cx="45107" cy="71420"/>
                    </a:xfrm>
                    <a:custGeom>
                      <a:avLst/>
                      <a:gdLst>
                        <a:gd name="T0" fmla="*/ 107 w 107"/>
                        <a:gd name="T1" fmla="*/ 65 h 167"/>
                        <a:gd name="T2" fmla="*/ 103 w 107"/>
                        <a:gd name="T3" fmla="*/ 54 h 167"/>
                        <a:gd name="T4" fmla="*/ 101 w 107"/>
                        <a:gd name="T5" fmla="*/ 38 h 167"/>
                        <a:gd name="T6" fmla="*/ 100 w 107"/>
                        <a:gd name="T7" fmla="*/ 20 h 167"/>
                        <a:gd name="T8" fmla="*/ 101 w 107"/>
                        <a:gd name="T9" fmla="*/ 12 h 167"/>
                        <a:gd name="T10" fmla="*/ 87 w 107"/>
                        <a:gd name="T11" fmla="*/ 24 h 167"/>
                        <a:gd name="T12" fmla="*/ 69 w 107"/>
                        <a:gd name="T13" fmla="*/ 20 h 167"/>
                        <a:gd name="T14" fmla="*/ 60 w 107"/>
                        <a:gd name="T15" fmla="*/ 23 h 167"/>
                        <a:gd name="T16" fmla="*/ 34 w 107"/>
                        <a:gd name="T17" fmla="*/ 7 h 167"/>
                        <a:gd name="T18" fmla="*/ 34 w 107"/>
                        <a:gd name="T19" fmla="*/ 0 h 167"/>
                        <a:gd name="T20" fmla="*/ 17 w 107"/>
                        <a:gd name="T21" fmla="*/ 29 h 167"/>
                        <a:gd name="T22" fmla="*/ 18 w 107"/>
                        <a:gd name="T23" fmla="*/ 37 h 167"/>
                        <a:gd name="T24" fmla="*/ 22 w 107"/>
                        <a:gd name="T25" fmla="*/ 34 h 167"/>
                        <a:gd name="T26" fmla="*/ 32 w 107"/>
                        <a:gd name="T27" fmla="*/ 48 h 167"/>
                        <a:gd name="T28" fmla="*/ 23 w 107"/>
                        <a:gd name="T29" fmla="*/ 58 h 167"/>
                        <a:gd name="T30" fmla="*/ 13 w 107"/>
                        <a:gd name="T31" fmla="*/ 68 h 167"/>
                        <a:gd name="T32" fmla="*/ 7 w 107"/>
                        <a:gd name="T33" fmla="*/ 77 h 167"/>
                        <a:gd name="T34" fmla="*/ 0 w 107"/>
                        <a:gd name="T35" fmla="*/ 97 h 167"/>
                        <a:gd name="T36" fmla="*/ 0 w 107"/>
                        <a:gd name="T37" fmla="*/ 131 h 167"/>
                        <a:gd name="T38" fmla="*/ 5 w 107"/>
                        <a:gd name="T39" fmla="*/ 136 h 167"/>
                        <a:gd name="T40" fmla="*/ 11 w 107"/>
                        <a:gd name="T41" fmla="*/ 135 h 167"/>
                        <a:gd name="T42" fmla="*/ 22 w 107"/>
                        <a:gd name="T43" fmla="*/ 141 h 167"/>
                        <a:gd name="T44" fmla="*/ 28 w 107"/>
                        <a:gd name="T45" fmla="*/ 143 h 167"/>
                        <a:gd name="T46" fmla="*/ 30 w 107"/>
                        <a:gd name="T47" fmla="*/ 143 h 167"/>
                        <a:gd name="T48" fmla="*/ 36 w 107"/>
                        <a:gd name="T49" fmla="*/ 149 h 167"/>
                        <a:gd name="T50" fmla="*/ 43 w 107"/>
                        <a:gd name="T51" fmla="*/ 152 h 167"/>
                        <a:gd name="T52" fmla="*/ 36 w 107"/>
                        <a:gd name="T53" fmla="*/ 161 h 167"/>
                        <a:gd name="T54" fmla="*/ 42 w 107"/>
                        <a:gd name="T55" fmla="*/ 163 h 167"/>
                        <a:gd name="T56" fmla="*/ 50 w 107"/>
                        <a:gd name="T57" fmla="*/ 167 h 167"/>
                        <a:gd name="T58" fmla="*/ 63 w 107"/>
                        <a:gd name="T59" fmla="*/ 161 h 167"/>
                        <a:gd name="T60" fmla="*/ 81 w 107"/>
                        <a:gd name="T61" fmla="*/ 145 h 167"/>
                        <a:gd name="T62" fmla="*/ 84 w 107"/>
                        <a:gd name="T63" fmla="*/ 141 h 167"/>
                        <a:gd name="T64" fmla="*/ 78 w 107"/>
                        <a:gd name="T65" fmla="*/ 121 h 167"/>
                        <a:gd name="T66" fmla="*/ 85 w 107"/>
                        <a:gd name="T67" fmla="*/ 103 h 167"/>
                        <a:gd name="T68" fmla="*/ 96 w 107"/>
                        <a:gd name="T69" fmla="*/ 92 h 167"/>
                        <a:gd name="T70" fmla="*/ 103 w 107"/>
                        <a:gd name="T71" fmla="*/ 88 h 167"/>
                        <a:gd name="T72" fmla="*/ 100 w 107"/>
                        <a:gd name="T73" fmla="*/ 84 h 1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107" h="167">
                          <a:moveTo>
                            <a:pt x="104" y="75"/>
                          </a:moveTo>
                          <a:cubicBezTo>
                            <a:pt x="105" y="72"/>
                            <a:pt x="107" y="69"/>
                            <a:pt x="107" y="65"/>
                          </a:cubicBezTo>
                          <a:cubicBezTo>
                            <a:pt x="107" y="60"/>
                            <a:pt x="105" y="57"/>
                            <a:pt x="103" y="54"/>
                          </a:cubicBezTo>
                          <a:lnTo>
                            <a:pt x="103" y="54"/>
                          </a:lnTo>
                          <a:lnTo>
                            <a:pt x="103" y="41"/>
                          </a:lnTo>
                          <a:cubicBezTo>
                            <a:pt x="102" y="40"/>
                            <a:pt x="102" y="39"/>
                            <a:pt x="101" y="38"/>
                          </a:cubicBezTo>
                          <a:cubicBezTo>
                            <a:pt x="99" y="35"/>
                            <a:pt x="96" y="31"/>
                            <a:pt x="96" y="27"/>
                          </a:cubicBezTo>
                          <a:cubicBezTo>
                            <a:pt x="96" y="23"/>
                            <a:pt x="98" y="21"/>
                            <a:pt x="100" y="20"/>
                          </a:cubicBezTo>
                          <a:cubicBezTo>
                            <a:pt x="101" y="19"/>
                            <a:pt x="102" y="18"/>
                            <a:pt x="102" y="17"/>
                          </a:cubicBezTo>
                          <a:cubicBezTo>
                            <a:pt x="102" y="16"/>
                            <a:pt x="102" y="13"/>
                            <a:pt x="101" y="12"/>
                          </a:cubicBezTo>
                          <a:lnTo>
                            <a:pt x="98" y="16"/>
                          </a:lnTo>
                          <a:cubicBezTo>
                            <a:pt x="96" y="21"/>
                            <a:pt x="94" y="22"/>
                            <a:pt x="87" y="24"/>
                          </a:cubicBezTo>
                          <a:cubicBezTo>
                            <a:pt x="83" y="25"/>
                            <a:pt x="80" y="24"/>
                            <a:pt x="77" y="22"/>
                          </a:cubicBezTo>
                          <a:cubicBezTo>
                            <a:pt x="75" y="21"/>
                            <a:pt x="72" y="20"/>
                            <a:pt x="69" y="20"/>
                          </a:cubicBezTo>
                          <a:cubicBezTo>
                            <a:pt x="68" y="20"/>
                            <a:pt x="67" y="21"/>
                            <a:pt x="65" y="21"/>
                          </a:cubicBezTo>
                          <a:cubicBezTo>
                            <a:pt x="64" y="22"/>
                            <a:pt x="62" y="23"/>
                            <a:pt x="60" y="23"/>
                          </a:cubicBezTo>
                          <a:cubicBezTo>
                            <a:pt x="56" y="23"/>
                            <a:pt x="32" y="14"/>
                            <a:pt x="32" y="10"/>
                          </a:cubicBezTo>
                          <a:cubicBezTo>
                            <a:pt x="32" y="8"/>
                            <a:pt x="33" y="8"/>
                            <a:pt x="34" y="7"/>
                          </a:cubicBezTo>
                          <a:cubicBezTo>
                            <a:pt x="35" y="6"/>
                            <a:pt x="36" y="5"/>
                            <a:pt x="36" y="4"/>
                          </a:cubicBezTo>
                          <a:cubicBezTo>
                            <a:pt x="36" y="2"/>
                            <a:pt x="35" y="0"/>
                            <a:pt x="34" y="0"/>
                          </a:cubicBezTo>
                          <a:cubicBezTo>
                            <a:pt x="28" y="0"/>
                            <a:pt x="22" y="11"/>
                            <a:pt x="19" y="17"/>
                          </a:cubicBezTo>
                          <a:cubicBezTo>
                            <a:pt x="22" y="23"/>
                            <a:pt x="19" y="26"/>
                            <a:pt x="17" y="29"/>
                          </a:cubicBezTo>
                          <a:cubicBezTo>
                            <a:pt x="16" y="30"/>
                            <a:pt x="15" y="31"/>
                            <a:pt x="15" y="32"/>
                          </a:cubicBezTo>
                          <a:cubicBezTo>
                            <a:pt x="15" y="33"/>
                            <a:pt x="16" y="37"/>
                            <a:pt x="18" y="37"/>
                          </a:cubicBezTo>
                          <a:cubicBezTo>
                            <a:pt x="18" y="37"/>
                            <a:pt x="18" y="36"/>
                            <a:pt x="18" y="36"/>
                          </a:cubicBezTo>
                          <a:cubicBezTo>
                            <a:pt x="18" y="35"/>
                            <a:pt x="19" y="34"/>
                            <a:pt x="22" y="34"/>
                          </a:cubicBezTo>
                          <a:cubicBezTo>
                            <a:pt x="26" y="34"/>
                            <a:pt x="28" y="38"/>
                            <a:pt x="29" y="42"/>
                          </a:cubicBezTo>
                          <a:cubicBezTo>
                            <a:pt x="30" y="44"/>
                            <a:pt x="31" y="47"/>
                            <a:pt x="32" y="48"/>
                          </a:cubicBezTo>
                          <a:cubicBezTo>
                            <a:pt x="32" y="50"/>
                            <a:pt x="33" y="52"/>
                            <a:pt x="32" y="53"/>
                          </a:cubicBezTo>
                          <a:cubicBezTo>
                            <a:pt x="31" y="56"/>
                            <a:pt x="27" y="57"/>
                            <a:pt x="23" y="58"/>
                          </a:cubicBezTo>
                          <a:cubicBezTo>
                            <a:pt x="20" y="59"/>
                            <a:pt x="15" y="60"/>
                            <a:pt x="13" y="63"/>
                          </a:cubicBezTo>
                          <a:cubicBezTo>
                            <a:pt x="13" y="64"/>
                            <a:pt x="13" y="66"/>
                            <a:pt x="13" y="68"/>
                          </a:cubicBezTo>
                          <a:cubicBezTo>
                            <a:pt x="13" y="71"/>
                            <a:pt x="12" y="74"/>
                            <a:pt x="11" y="76"/>
                          </a:cubicBezTo>
                          <a:cubicBezTo>
                            <a:pt x="10" y="77"/>
                            <a:pt x="9" y="77"/>
                            <a:pt x="7" y="77"/>
                          </a:cubicBezTo>
                          <a:cubicBezTo>
                            <a:pt x="5" y="77"/>
                            <a:pt x="4" y="77"/>
                            <a:pt x="4" y="80"/>
                          </a:cubicBezTo>
                          <a:cubicBezTo>
                            <a:pt x="4" y="86"/>
                            <a:pt x="3" y="93"/>
                            <a:pt x="0" y="97"/>
                          </a:cubicBezTo>
                          <a:cubicBezTo>
                            <a:pt x="3" y="102"/>
                            <a:pt x="7" y="117"/>
                            <a:pt x="7" y="117"/>
                          </a:cubicBezTo>
                          <a:cubicBezTo>
                            <a:pt x="7" y="125"/>
                            <a:pt x="5" y="128"/>
                            <a:pt x="0" y="131"/>
                          </a:cubicBezTo>
                          <a:lnTo>
                            <a:pt x="0" y="134"/>
                          </a:lnTo>
                          <a:cubicBezTo>
                            <a:pt x="2" y="135"/>
                            <a:pt x="4" y="135"/>
                            <a:pt x="5" y="136"/>
                          </a:cubicBezTo>
                          <a:cubicBezTo>
                            <a:pt x="6" y="136"/>
                            <a:pt x="7" y="137"/>
                            <a:pt x="8" y="137"/>
                          </a:cubicBezTo>
                          <a:cubicBezTo>
                            <a:pt x="9" y="137"/>
                            <a:pt x="10" y="136"/>
                            <a:pt x="11" y="135"/>
                          </a:cubicBezTo>
                          <a:cubicBezTo>
                            <a:pt x="12" y="135"/>
                            <a:pt x="14" y="134"/>
                            <a:pt x="16" y="134"/>
                          </a:cubicBezTo>
                          <a:cubicBezTo>
                            <a:pt x="20" y="134"/>
                            <a:pt x="21" y="138"/>
                            <a:pt x="22" y="141"/>
                          </a:cubicBezTo>
                          <a:cubicBezTo>
                            <a:pt x="22" y="144"/>
                            <a:pt x="23" y="145"/>
                            <a:pt x="24" y="145"/>
                          </a:cubicBezTo>
                          <a:cubicBezTo>
                            <a:pt x="26" y="145"/>
                            <a:pt x="26" y="145"/>
                            <a:pt x="28" y="143"/>
                          </a:cubicBezTo>
                          <a:lnTo>
                            <a:pt x="29" y="141"/>
                          </a:lnTo>
                          <a:lnTo>
                            <a:pt x="30" y="143"/>
                          </a:lnTo>
                          <a:cubicBezTo>
                            <a:pt x="32" y="145"/>
                            <a:pt x="35" y="149"/>
                            <a:pt x="36" y="149"/>
                          </a:cubicBezTo>
                          <a:cubicBezTo>
                            <a:pt x="36" y="149"/>
                            <a:pt x="36" y="149"/>
                            <a:pt x="36" y="149"/>
                          </a:cubicBezTo>
                          <a:cubicBezTo>
                            <a:pt x="37" y="149"/>
                            <a:pt x="38" y="149"/>
                            <a:pt x="38" y="149"/>
                          </a:cubicBezTo>
                          <a:cubicBezTo>
                            <a:pt x="42" y="149"/>
                            <a:pt x="43" y="150"/>
                            <a:pt x="43" y="152"/>
                          </a:cubicBezTo>
                          <a:cubicBezTo>
                            <a:pt x="43" y="156"/>
                            <a:pt x="41" y="157"/>
                            <a:pt x="39" y="157"/>
                          </a:cubicBezTo>
                          <a:cubicBezTo>
                            <a:pt x="37" y="158"/>
                            <a:pt x="36" y="158"/>
                            <a:pt x="36" y="161"/>
                          </a:cubicBezTo>
                          <a:cubicBezTo>
                            <a:pt x="36" y="162"/>
                            <a:pt x="36" y="163"/>
                            <a:pt x="38" y="163"/>
                          </a:cubicBezTo>
                          <a:lnTo>
                            <a:pt x="42" y="163"/>
                          </a:lnTo>
                          <a:cubicBezTo>
                            <a:pt x="44" y="163"/>
                            <a:pt x="46" y="164"/>
                            <a:pt x="47" y="165"/>
                          </a:cubicBezTo>
                          <a:cubicBezTo>
                            <a:pt x="48" y="166"/>
                            <a:pt x="49" y="167"/>
                            <a:pt x="50" y="167"/>
                          </a:cubicBezTo>
                          <a:cubicBezTo>
                            <a:pt x="53" y="167"/>
                            <a:pt x="55" y="166"/>
                            <a:pt x="57" y="164"/>
                          </a:cubicBezTo>
                          <a:cubicBezTo>
                            <a:pt x="59" y="163"/>
                            <a:pt x="61" y="162"/>
                            <a:pt x="63" y="161"/>
                          </a:cubicBezTo>
                          <a:cubicBezTo>
                            <a:pt x="65" y="161"/>
                            <a:pt x="66" y="160"/>
                            <a:pt x="68" y="160"/>
                          </a:cubicBezTo>
                          <a:cubicBezTo>
                            <a:pt x="76" y="157"/>
                            <a:pt x="77" y="156"/>
                            <a:pt x="81" y="145"/>
                          </a:cubicBezTo>
                          <a:cubicBezTo>
                            <a:pt x="82" y="144"/>
                            <a:pt x="83" y="143"/>
                            <a:pt x="83" y="143"/>
                          </a:cubicBezTo>
                          <a:cubicBezTo>
                            <a:pt x="84" y="142"/>
                            <a:pt x="84" y="142"/>
                            <a:pt x="84" y="141"/>
                          </a:cubicBezTo>
                          <a:cubicBezTo>
                            <a:pt x="84" y="138"/>
                            <a:pt x="83" y="135"/>
                            <a:pt x="82" y="133"/>
                          </a:cubicBezTo>
                          <a:cubicBezTo>
                            <a:pt x="80" y="130"/>
                            <a:pt x="78" y="126"/>
                            <a:pt x="78" y="121"/>
                          </a:cubicBezTo>
                          <a:cubicBezTo>
                            <a:pt x="78" y="115"/>
                            <a:pt x="81" y="111"/>
                            <a:pt x="83" y="108"/>
                          </a:cubicBezTo>
                          <a:cubicBezTo>
                            <a:pt x="84" y="106"/>
                            <a:pt x="84" y="105"/>
                            <a:pt x="85" y="103"/>
                          </a:cubicBezTo>
                          <a:cubicBezTo>
                            <a:pt x="85" y="100"/>
                            <a:pt x="85" y="96"/>
                            <a:pt x="89" y="94"/>
                          </a:cubicBezTo>
                          <a:cubicBezTo>
                            <a:pt x="91" y="92"/>
                            <a:pt x="94" y="92"/>
                            <a:pt x="96" y="92"/>
                          </a:cubicBezTo>
                          <a:cubicBezTo>
                            <a:pt x="97" y="92"/>
                            <a:pt x="97" y="92"/>
                            <a:pt x="98" y="92"/>
                          </a:cubicBezTo>
                          <a:cubicBezTo>
                            <a:pt x="101" y="92"/>
                            <a:pt x="103" y="92"/>
                            <a:pt x="103" y="88"/>
                          </a:cubicBezTo>
                          <a:cubicBezTo>
                            <a:pt x="103" y="87"/>
                            <a:pt x="102" y="87"/>
                            <a:pt x="102" y="86"/>
                          </a:cubicBezTo>
                          <a:cubicBezTo>
                            <a:pt x="101" y="86"/>
                            <a:pt x="100" y="85"/>
                            <a:pt x="100" y="84"/>
                          </a:cubicBezTo>
                          <a:cubicBezTo>
                            <a:pt x="100" y="80"/>
                            <a:pt x="102" y="78"/>
                            <a:pt x="104" y="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6" name="Freeform 1178">
                      <a:extLst>
                        <a:ext uri="{FF2B5EF4-FFF2-40B4-BE49-F238E27FC236}">
                          <a16:creationId xmlns:a16="http://schemas.microsoft.com/office/drawing/2014/main" id="{ED30AD6D-4B6A-57E2-7F05-FA2480A5DB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0924" y="4551677"/>
                      <a:ext cx="159755" cy="118407"/>
                    </a:xfrm>
                    <a:custGeom>
                      <a:avLst/>
                      <a:gdLst>
                        <a:gd name="T0" fmla="*/ 80 w 377"/>
                        <a:gd name="T1" fmla="*/ 230 h 277"/>
                        <a:gd name="T2" fmla="*/ 89 w 377"/>
                        <a:gd name="T3" fmla="*/ 230 h 277"/>
                        <a:gd name="T4" fmla="*/ 96 w 377"/>
                        <a:gd name="T5" fmla="*/ 229 h 277"/>
                        <a:gd name="T6" fmla="*/ 100 w 377"/>
                        <a:gd name="T7" fmla="*/ 222 h 277"/>
                        <a:gd name="T8" fmla="*/ 111 w 377"/>
                        <a:gd name="T9" fmla="*/ 217 h 277"/>
                        <a:gd name="T10" fmla="*/ 132 w 377"/>
                        <a:gd name="T11" fmla="*/ 221 h 277"/>
                        <a:gd name="T12" fmla="*/ 139 w 377"/>
                        <a:gd name="T13" fmla="*/ 223 h 277"/>
                        <a:gd name="T14" fmla="*/ 160 w 377"/>
                        <a:gd name="T15" fmla="*/ 251 h 277"/>
                        <a:gd name="T16" fmla="*/ 168 w 377"/>
                        <a:gd name="T17" fmla="*/ 263 h 277"/>
                        <a:gd name="T18" fmla="*/ 199 w 377"/>
                        <a:gd name="T19" fmla="*/ 277 h 277"/>
                        <a:gd name="T20" fmla="*/ 206 w 377"/>
                        <a:gd name="T21" fmla="*/ 269 h 277"/>
                        <a:gd name="T22" fmla="*/ 218 w 377"/>
                        <a:gd name="T23" fmla="*/ 255 h 277"/>
                        <a:gd name="T24" fmla="*/ 230 w 377"/>
                        <a:gd name="T25" fmla="*/ 238 h 277"/>
                        <a:gd name="T26" fmla="*/ 257 w 377"/>
                        <a:gd name="T27" fmla="*/ 219 h 277"/>
                        <a:gd name="T28" fmla="*/ 274 w 377"/>
                        <a:gd name="T29" fmla="*/ 221 h 277"/>
                        <a:gd name="T30" fmla="*/ 294 w 377"/>
                        <a:gd name="T31" fmla="*/ 226 h 277"/>
                        <a:gd name="T32" fmla="*/ 319 w 377"/>
                        <a:gd name="T33" fmla="*/ 236 h 277"/>
                        <a:gd name="T34" fmla="*/ 339 w 377"/>
                        <a:gd name="T35" fmla="*/ 224 h 277"/>
                        <a:gd name="T36" fmla="*/ 352 w 377"/>
                        <a:gd name="T37" fmla="*/ 231 h 277"/>
                        <a:gd name="T38" fmla="*/ 377 w 377"/>
                        <a:gd name="T39" fmla="*/ 209 h 277"/>
                        <a:gd name="T40" fmla="*/ 353 w 377"/>
                        <a:gd name="T41" fmla="*/ 181 h 277"/>
                        <a:gd name="T42" fmla="*/ 345 w 377"/>
                        <a:gd name="T43" fmla="*/ 177 h 277"/>
                        <a:gd name="T44" fmla="*/ 337 w 377"/>
                        <a:gd name="T45" fmla="*/ 175 h 277"/>
                        <a:gd name="T46" fmla="*/ 330 w 377"/>
                        <a:gd name="T47" fmla="*/ 165 h 277"/>
                        <a:gd name="T48" fmla="*/ 326 w 377"/>
                        <a:gd name="T49" fmla="*/ 166 h 277"/>
                        <a:gd name="T50" fmla="*/ 317 w 377"/>
                        <a:gd name="T51" fmla="*/ 164 h 277"/>
                        <a:gd name="T52" fmla="*/ 307 w 377"/>
                        <a:gd name="T53" fmla="*/ 153 h 277"/>
                        <a:gd name="T54" fmla="*/ 288 w 377"/>
                        <a:gd name="T55" fmla="*/ 166 h 277"/>
                        <a:gd name="T56" fmla="*/ 272 w 377"/>
                        <a:gd name="T57" fmla="*/ 165 h 277"/>
                        <a:gd name="T58" fmla="*/ 242 w 377"/>
                        <a:gd name="T59" fmla="*/ 142 h 277"/>
                        <a:gd name="T60" fmla="*/ 210 w 377"/>
                        <a:gd name="T61" fmla="*/ 134 h 277"/>
                        <a:gd name="T62" fmla="*/ 197 w 377"/>
                        <a:gd name="T63" fmla="*/ 121 h 277"/>
                        <a:gd name="T64" fmla="*/ 182 w 377"/>
                        <a:gd name="T65" fmla="*/ 121 h 277"/>
                        <a:gd name="T66" fmla="*/ 175 w 377"/>
                        <a:gd name="T67" fmla="*/ 103 h 277"/>
                        <a:gd name="T68" fmla="*/ 171 w 377"/>
                        <a:gd name="T69" fmla="*/ 86 h 277"/>
                        <a:gd name="T70" fmla="*/ 152 w 377"/>
                        <a:gd name="T71" fmla="*/ 76 h 277"/>
                        <a:gd name="T72" fmla="*/ 143 w 377"/>
                        <a:gd name="T73" fmla="*/ 76 h 277"/>
                        <a:gd name="T74" fmla="*/ 132 w 377"/>
                        <a:gd name="T75" fmla="*/ 80 h 277"/>
                        <a:gd name="T76" fmla="*/ 114 w 377"/>
                        <a:gd name="T77" fmla="*/ 53 h 277"/>
                        <a:gd name="T78" fmla="*/ 80 w 377"/>
                        <a:gd name="T79" fmla="*/ 44 h 277"/>
                        <a:gd name="T80" fmla="*/ 76 w 377"/>
                        <a:gd name="T81" fmla="*/ 24 h 277"/>
                        <a:gd name="T82" fmla="*/ 80 w 377"/>
                        <a:gd name="T83" fmla="*/ 3 h 277"/>
                        <a:gd name="T84" fmla="*/ 79 w 377"/>
                        <a:gd name="T85" fmla="*/ 0 h 277"/>
                        <a:gd name="T86" fmla="*/ 52 w 377"/>
                        <a:gd name="T87" fmla="*/ 14 h 277"/>
                        <a:gd name="T88" fmla="*/ 46 w 377"/>
                        <a:gd name="T89" fmla="*/ 10 h 277"/>
                        <a:gd name="T90" fmla="*/ 22 w 377"/>
                        <a:gd name="T91" fmla="*/ 45 h 277"/>
                        <a:gd name="T92" fmla="*/ 10 w 377"/>
                        <a:gd name="T93" fmla="*/ 69 h 277"/>
                        <a:gd name="T94" fmla="*/ 3 w 377"/>
                        <a:gd name="T95" fmla="*/ 87 h 277"/>
                        <a:gd name="T96" fmla="*/ 2 w 377"/>
                        <a:gd name="T97" fmla="*/ 96 h 277"/>
                        <a:gd name="T98" fmla="*/ 15 w 377"/>
                        <a:gd name="T99" fmla="*/ 114 h 277"/>
                        <a:gd name="T100" fmla="*/ 28 w 377"/>
                        <a:gd name="T101" fmla="*/ 132 h 277"/>
                        <a:gd name="T102" fmla="*/ 31 w 377"/>
                        <a:gd name="T103" fmla="*/ 149 h 277"/>
                        <a:gd name="T104" fmla="*/ 31 w 377"/>
                        <a:gd name="T105" fmla="*/ 167 h 277"/>
                        <a:gd name="T106" fmla="*/ 33 w 377"/>
                        <a:gd name="T107" fmla="*/ 193 h 277"/>
                        <a:gd name="T108" fmla="*/ 31 w 377"/>
                        <a:gd name="T109" fmla="*/ 201 h 277"/>
                        <a:gd name="T110" fmla="*/ 47 w 377"/>
                        <a:gd name="T111" fmla="*/ 214 h 277"/>
                        <a:gd name="T112" fmla="*/ 53 w 377"/>
                        <a:gd name="T113" fmla="*/ 237 h 277"/>
                        <a:gd name="T114" fmla="*/ 68 w 377"/>
                        <a:gd name="T115" fmla="*/ 235 h 2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77" h="277">
                          <a:moveTo>
                            <a:pt x="71" y="232"/>
                          </a:moveTo>
                          <a:cubicBezTo>
                            <a:pt x="74" y="230"/>
                            <a:pt x="78" y="230"/>
                            <a:pt x="80" y="230"/>
                          </a:cubicBezTo>
                          <a:cubicBezTo>
                            <a:pt x="82" y="230"/>
                            <a:pt x="83" y="230"/>
                            <a:pt x="85" y="230"/>
                          </a:cubicBezTo>
                          <a:cubicBezTo>
                            <a:pt x="86" y="230"/>
                            <a:pt x="87" y="230"/>
                            <a:pt x="89" y="230"/>
                          </a:cubicBezTo>
                          <a:cubicBezTo>
                            <a:pt x="91" y="230"/>
                            <a:pt x="94" y="230"/>
                            <a:pt x="95" y="229"/>
                          </a:cubicBezTo>
                          <a:cubicBezTo>
                            <a:pt x="95" y="229"/>
                            <a:pt x="95" y="229"/>
                            <a:pt x="96" y="229"/>
                          </a:cubicBezTo>
                          <a:cubicBezTo>
                            <a:pt x="96" y="228"/>
                            <a:pt x="97" y="227"/>
                            <a:pt x="98" y="226"/>
                          </a:cubicBezTo>
                          <a:cubicBezTo>
                            <a:pt x="98" y="224"/>
                            <a:pt x="99" y="223"/>
                            <a:pt x="100" y="222"/>
                          </a:cubicBezTo>
                          <a:cubicBezTo>
                            <a:pt x="104" y="220"/>
                            <a:pt x="107" y="222"/>
                            <a:pt x="109" y="220"/>
                          </a:cubicBezTo>
                          <a:cubicBezTo>
                            <a:pt x="111" y="220"/>
                            <a:pt x="111" y="218"/>
                            <a:pt x="111" y="217"/>
                          </a:cubicBezTo>
                          <a:cubicBezTo>
                            <a:pt x="112" y="215"/>
                            <a:pt x="113" y="212"/>
                            <a:pt x="116" y="212"/>
                          </a:cubicBezTo>
                          <a:cubicBezTo>
                            <a:pt x="119" y="212"/>
                            <a:pt x="126" y="216"/>
                            <a:pt x="132" y="221"/>
                          </a:cubicBezTo>
                          <a:lnTo>
                            <a:pt x="134" y="222"/>
                          </a:lnTo>
                          <a:cubicBezTo>
                            <a:pt x="136" y="223"/>
                            <a:pt x="137" y="223"/>
                            <a:pt x="139" y="223"/>
                          </a:cubicBezTo>
                          <a:cubicBezTo>
                            <a:pt x="142" y="223"/>
                            <a:pt x="144" y="224"/>
                            <a:pt x="147" y="226"/>
                          </a:cubicBezTo>
                          <a:cubicBezTo>
                            <a:pt x="155" y="232"/>
                            <a:pt x="158" y="239"/>
                            <a:pt x="160" y="251"/>
                          </a:cubicBezTo>
                          <a:cubicBezTo>
                            <a:pt x="163" y="257"/>
                            <a:pt x="167" y="262"/>
                            <a:pt x="168" y="263"/>
                          </a:cubicBezTo>
                          <a:cubicBezTo>
                            <a:pt x="168" y="263"/>
                            <a:pt x="168" y="263"/>
                            <a:pt x="168" y="263"/>
                          </a:cubicBezTo>
                          <a:cubicBezTo>
                            <a:pt x="170" y="269"/>
                            <a:pt x="180" y="272"/>
                            <a:pt x="189" y="274"/>
                          </a:cubicBezTo>
                          <a:cubicBezTo>
                            <a:pt x="193" y="275"/>
                            <a:pt x="196" y="276"/>
                            <a:pt x="199" y="277"/>
                          </a:cubicBezTo>
                          <a:lnTo>
                            <a:pt x="202" y="277"/>
                          </a:lnTo>
                          <a:cubicBezTo>
                            <a:pt x="204" y="274"/>
                            <a:pt x="205" y="272"/>
                            <a:pt x="206" y="269"/>
                          </a:cubicBezTo>
                          <a:cubicBezTo>
                            <a:pt x="207" y="266"/>
                            <a:pt x="208" y="264"/>
                            <a:pt x="209" y="261"/>
                          </a:cubicBezTo>
                          <a:cubicBezTo>
                            <a:pt x="211" y="257"/>
                            <a:pt x="215" y="256"/>
                            <a:pt x="218" y="255"/>
                          </a:cubicBezTo>
                          <a:cubicBezTo>
                            <a:pt x="221" y="254"/>
                            <a:pt x="224" y="253"/>
                            <a:pt x="226" y="250"/>
                          </a:cubicBezTo>
                          <a:cubicBezTo>
                            <a:pt x="227" y="247"/>
                            <a:pt x="229" y="243"/>
                            <a:pt x="230" y="238"/>
                          </a:cubicBezTo>
                          <a:cubicBezTo>
                            <a:pt x="234" y="228"/>
                            <a:pt x="238" y="217"/>
                            <a:pt x="247" y="217"/>
                          </a:cubicBezTo>
                          <a:cubicBezTo>
                            <a:pt x="251" y="217"/>
                            <a:pt x="255" y="218"/>
                            <a:pt x="257" y="219"/>
                          </a:cubicBezTo>
                          <a:cubicBezTo>
                            <a:pt x="259" y="220"/>
                            <a:pt x="260" y="220"/>
                            <a:pt x="261" y="221"/>
                          </a:cubicBezTo>
                          <a:lnTo>
                            <a:pt x="274" y="221"/>
                          </a:lnTo>
                          <a:cubicBezTo>
                            <a:pt x="274" y="221"/>
                            <a:pt x="275" y="221"/>
                            <a:pt x="275" y="221"/>
                          </a:cubicBezTo>
                          <a:cubicBezTo>
                            <a:pt x="280" y="225"/>
                            <a:pt x="286" y="226"/>
                            <a:pt x="294" y="226"/>
                          </a:cubicBezTo>
                          <a:cubicBezTo>
                            <a:pt x="301" y="226"/>
                            <a:pt x="304" y="229"/>
                            <a:pt x="308" y="231"/>
                          </a:cubicBezTo>
                          <a:cubicBezTo>
                            <a:pt x="311" y="234"/>
                            <a:pt x="314" y="236"/>
                            <a:pt x="319" y="236"/>
                          </a:cubicBezTo>
                          <a:cubicBezTo>
                            <a:pt x="322" y="236"/>
                            <a:pt x="324" y="233"/>
                            <a:pt x="326" y="231"/>
                          </a:cubicBezTo>
                          <a:cubicBezTo>
                            <a:pt x="330" y="228"/>
                            <a:pt x="333" y="224"/>
                            <a:pt x="339" y="224"/>
                          </a:cubicBezTo>
                          <a:cubicBezTo>
                            <a:pt x="343" y="224"/>
                            <a:pt x="345" y="226"/>
                            <a:pt x="347" y="228"/>
                          </a:cubicBezTo>
                          <a:cubicBezTo>
                            <a:pt x="348" y="229"/>
                            <a:pt x="350" y="230"/>
                            <a:pt x="352" y="231"/>
                          </a:cubicBezTo>
                          <a:cubicBezTo>
                            <a:pt x="352" y="225"/>
                            <a:pt x="359" y="223"/>
                            <a:pt x="364" y="221"/>
                          </a:cubicBezTo>
                          <a:cubicBezTo>
                            <a:pt x="371" y="218"/>
                            <a:pt x="377" y="216"/>
                            <a:pt x="377" y="209"/>
                          </a:cubicBezTo>
                          <a:cubicBezTo>
                            <a:pt x="365" y="208"/>
                            <a:pt x="357" y="198"/>
                            <a:pt x="357" y="184"/>
                          </a:cubicBezTo>
                          <a:cubicBezTo>
                            <a:pt x="355" y="183"/>
                            <a:pt x="354" y="182"/>
                            <a:pt x="353" y="181"/>
                          </a:cubicBezTo>
                          <a:cubicBezTo>
                            <a:pt x="351" y="179"/>
                            <a:pt x="350" y="178"/>
                            <a:pt x="348" y="177"/>
                          </a:cubicBezTo>
                          <a:cubicBezTo>
                            <a:pt x="347" y="177"/>
                            <a:pt x="346" y="177"/>
                            <a:pt x="345" y="177"/>
                          </a:cubicBezTo>
                          <a:lnTo>
                            <a:pt x="343" y="177"/>
                          </a:lnTo>
                          <a:cubicBezTo>
                            <a:pt x="341" y="177"/>
                            <a:pt x="339" y="176"/>
                            <a:pt x="337" y="175"/>
                          </a:cubicBezTo>
                          <a:cubicBezTo>
                            <a:pt x="335" y="174"/>
                            <a:pt x="335" y="172"/>
                            <a:pt x="334" y="170"/>
                          </a:cubicBezTo>
                          <a:cubicBezTo>
                            <a:pt x="333" y="168"/>
                            <a:pt x="332" y="167"/>
                            <a:pt x="330" y="165"/>
                          </a:cubicBezTo>
                          <a:cubicBezTo>
                            <a:pt x="330" y="165"/>
                            <a:pt x="330" y="165"/>
                            <a:pt x="329" y="165"/>
                          </a:cubicBezTo>
                          <a:cubicBezTo>
                            <a:pt x="328" y="165"/>
                            <a:pt x="327" y="166"/>
                            <a:pt x="326" y="166"/>
                          </a:cubicBezTo>
                          <a:cubicBezTo>
                            <a:pt x="324" y="167"/>
                            <a:pt x="323" y="167"/>
                            <a:pt x="322" y="167"/>
                          </a:cubicBezTo>
                          <a:cubicBezTo>
                            <a:pt x="320" y="167"/>
                            <a:pt x="319" y="166"/>
                            <a:pt x="317" y="164"/>
                          </a:cubicBezTo>
                          <a:cubicBezTo>
                            <a:pt x="316" y="163"/>
                            <a:pt x="315" y="161"/>
                            <a:pt x="314" y="160"/>
                          </a:cubicBezTo>
                          <a:cubicBezTo>
                            <a:pt x="312" y="156"/>
                            <a:pt x="310" y="153"/>
                            <a:pt x="307" y="153"/>
                          </a:cubicBezTo>
                          <a:cubicBezTo>
                            <a:pt x="303" y="153"/>
                            <a:pt x="301" y="156"/>
                            <a:pt x="299" y="159"/>
                          </a:cubicBezTo>
                          <a:cubicBezTo>
                            <a:pt x="296" y="162"/>
                            <a:pt x="294" y="166"/>
                            <a:pt x="288" y="166"/>
                          </a:cubicBezTo>
                          <a:cubicBezTo>
                            <a:pt x="285" y="166"/>
                            <a:pt x="283" y="166"/>
                            <a:pt x="280" y="165"/>
                          </a:cubicBezTo>
                          <a:cubicBezTo>
                            <a:pt x="278" y="165"/>
                            <a:pt x="275" y="165"/>
                            <a:pt x="272" y="165"/>
                          </a:cubicBezTo>
                          <a:cubicBezTo>
                            <a:pt x="261" y="165"/>
                            <a:pt x="257" y="159"/>
                            <a:pt x="253" y="153"/>
                          </a:cubicBezTo>
                          <a:cubicBezTo>
                            <a:pt x="250" y="149"/>
                            <a:pt x="247" y="145"/>
                            <a:pt x="242" y="142"/>
                          </a:cubicBezTo>
                          <a:cubicBezTo>
                            <a:pt x="239" y="140"/>
                            <a:pt x="234" y="140"/>
                            <a:pt x="229" y="139"/>
                          </a:cubicBezTo>
                          <a:cubicBezTo>
                            <a:pt x="223" y="138"/>
                            <a:pt x="215" y="137"/>
                            <a:pt x="210" y="134"/>
                          </a:cubicBezTo>
                          <a:cubicBezTo>
                            <a:pt x="205" y="131"/>
                            <a:pt x="202" y="127"/>
                            <a:pt x="198" y="122"/>
                          </a:cubicBezTo>
                          <a:lnTo>
                            <a:pt x="197" y="121"/>
                          </a:lnTo>
                          <a:lnTo>
                            <a:pt x="183" y="121"/>
                          </a:lnTo>
                          <a:cubicBezTo>
                            <a:pt x="182" y="121"/>
                            <a:pt x="182" y="121"/>
                            <a:pt x="182" y="121"/>
                          </a:cubicBezTo>
                          <a:cubicBezTo>
                            <a:pt x="179" y="118"/>
                            <a:pt x="178" y="115"/>
                            <a:pt x="178" y="111"/>
                          </a:cubicBezTo>
                          <a:cubicBezTo>
                            <a:pt x="177" y="109"/>
                            <a:pt x="177" y="106"/>
                            <a:pt x="175" y="103"/>
                          </a:cubicBezTo>
                          <a:cubicBezTo>
                            <a:pt x="173" y="99"/>
                            <a:pt x="171" y="95"/>
                            <a:pt x="171" y="92"/>
                          </a:cubicBezTo>
                          <a:lnTo>
                            <a:pt x="171" y="86"/>
                          </a:lnTo>
                          <a:cubicBezTo>
                            <a:pt x="171" y="83"/>
                            <a:pt x="157" y="74"/>
                            <a:pt x="154" y="74"/>
                          </a:cubicBezTo>
                          <a:cubicBezTo>
                            <a:pt x="154" y="74"/>
                            <a:pt x="153" y="75"/>
                            <a:pt x="152" y="76"/>
                          </a:cubicBezTo>
                          <a:cubicBezTo>
                            <a:pt x="151" y="77"/>
                            <a:pt x="149" y="78"/>
                            <a:pt x="147" y="78"/>
                          </a:cubicBezTo>
                          <a:cubicBezTo>
                            <a:pt x="145" y="78"/>
                            <a:pt x="144" y="77"/>
                            <a:pt x="143" y="76"/>
                          </a:cubicBezTo>
                          <a:cubicBezTo>
                            <a:pt x="141" y="76"/>
                            <a:pt x="140" y="77"/>
                            <a:pt x="139" y="78"/>
                          </a:cubicBezTo>
                          <a:cubicBezTo>
                            <a:pt x="137" y="79"/>
                            <a:pt x="135" y="80"/>
                            <a:pt x="132" y="80"/>
                          </a:cubicBezTo>
                          <a:cubicBezTo>
                            <a:pt x="124" y="80"/>
                            <a:pt x="123" y="72"/>
                            <a:pt x="121" y="65"/>
                          </a:cubicBezTo>
                          <a:cubicBezTo>
                            <a:pt x="120" y="57"/>
                            <a:pt x="119" y="53"/>
                            <a:pt x="114" y="53"/>
                          </a:cubicBezTo>
                          <a:lnTo>
                            <a:pt x="94" y="53"/>
                          </a:lnTo>
                          <a:cubicBezTo>
                            <a:pt x="89" y="53"/>
                            <a:pt x="80" y="53"/>
                            <a:pt x="80" y="44"/>
                          </a:cubicBezTo>
                          <a:cubicBezTo>
                            <a:pt x="75" y="43"/>
                            <a:pt x="72" y="39"/>
                            <a:pt x="72" y="34"/>
                          </a:cubicBezTo>
                          <a:cubicBezTo>
                            <a:pt x="72" y="30"/>
                            <a:pt x="74" y="27"/>
                            <a:pt x="76" y="24"/>
                          </a:cubicBezTo>
                          <a:cubicBezTo>
                            <a:pt x="78" y="21"/>
                            <a:pt x="80" y="19"/>
                            <a:pt x="80" y="15"/>
                          </a:cubicBezTo>
                          <a:lnTo>
                            <a:pt x="80" y="3"/>
                          </a:lnTo>
                          <a:cubicBezTo>
                            <a:pt x="80" y="2"/>
                            <a:pt x="80" y="1"/>
                            <a:pt x="79" y="1"/>
                          </a:cubicBezTo>
                          <a:cubicBezTo>
                            <a:pt x="79" y="0"/>
                            <a:pt x="79" y="0"/>
                            <a:pt x="79" y="0"/>
                          </a:cubicBezTo>
                          <a:cubicBezTo>
                            <a:pt x="74" y="1"/>
                            <a:pt x="71" y="4"/>
                            <a:pt x="68" y="7"/>
                          </a:cubicBezTo>
                          <a:cubicBezTo>
                            <a:pt x="63" y="10"/>
                            <a:pt x="59" y="14"/>
                            <a:pt x="52" y="14"/>
                          </a:cubicBezTo>
                          <a:cubicBezTo>
                            <a:pt x="50" y="14"/>
                            <a:pt x="50" y="12"/>
                            <a:pt x="49" y="10"/>
                          </a:cubicBezTo>
                          <a:lnTo>
                            <a:pt x="46" y="10"/>
                          </a:lnTo>
                          <a:cubicBezTo>
                            <a:pt x="35" y="10"/>
                            <a:pt x="32" y="24"/>
                            <a:pt x="30" y="35"/>
                          </a:cubicBezTo>
                          <a:cubicBezTo>
                            <a:pt x="30" y="37"/>
                            <a:pt x="27" y="40"/>
                            <a:pt x="22" y="45"/>
                          </a:cubicBezTo>
                          <a:cubicBezTo>
                            <a:pt x="21" y="47"/>
                            <a:pt x="19" y="48"/>
                            <a:pt x="18" y="49"/>
                          </a:cubicBezTo>
                          <a:cubicBezTo>
                            <a:pt x="13" y="55"/>
                            <a:pt x="12" y="61"/>
                            <a:pt x="10" y="69"/>
                          </a:cubicBezTo>
                          <a:cubicBezTo>
                            <a:pt x="9" y="73"/>
                            <a:pt x="8" y="77"/>
                            <a:pt x="7" y="82"/>
                          </a:cubicBezTo>
                          <a:cubicBezTo>
                            <a:pt x="6" y="84"/>
                            <a:pt x="5" y="85"/>
                            <a:pt x="3" y="87"/>
                          </a:cubicBezTo>
                          <a:cubicBezTo>
                            <a:pt x="1" y="89"/>
                            <a:pt x="0" y="92"/>
                            <a:pt x="0" y="94"/>
                          </a:cubicBezTo>
                          <a:cubicBezTo>
                            <a:pt x="0" y="95"/>
                            <a:pt x="1" y="96"/>
                            <a:pt x="2" y="96"/>
                          </a:cubicBezTo>
                          <a:cubicBezTo>
                            <a:pt x="3" y="97"/>
                            <a:pt x="3" y="98"/>
                            <a:pt x="3" y="99"/>
                          </a:cubicBezTo>
                          <a:cubicBezTo>
                            <a:pt x="6" y="107"/>
                            <a:pt x="10" y="110"/>
                            <a:pt x="15" y="114"/>
                          </a:cubicBezTo>
                          <a:cubicBezTo>
                            <a:pt x="19" y="118"/>
                            <a:pt x="23" y="122"/>
                            <a:pt x="25" y="129"/>
                          </a:cubicBezTo>
                          <a:cubicBezTo>
                            <a:pt x="26" y="130"/>
                            <a:pt x="27" y="131"/>
                            <a:pt x="28" y="132"/>
                          </a:cubicBezTo>
                          <a:cubicBezTo>
                            <a:pt x="30" y="135"/>
                            <a:pt x="33" y="138"/>
                            <a:pt x="33" y="142"/>
                          </a:cubicBezTo>
                          <a:cubicBezTo>
                            <a:pt x="33" y="145"/>
                            <a:pt x="32" y="147"/>
                            <a:pt x="31" y="149"/>
                          </a:cubicBezTo>
                          <a:cubicBezTo>
                            <a:pt x="31" y="151"/>
                            <a:pt x="30" y="153"/>
                            <a:pt x="30" y="155"/>
                          </a:cubicBezTo>
                          <a:cubicBezTo>
                            <a:pt x="30" y="159"/>
                            <a:pt x="31" y="163"/>
                            <a:pt x="31" y="167"/>
                          </a:cubicBezTo>
                          <a:cubicBezTo>
                            <a:pt x="32" y="171"/>
                            <a:pt x="33" y="175"/>
                            <a:pt x="33" y="179"/>
                          </a:cubicBezTo>
                          <a:lnTo>
                            <a:pt x="33" y="193"/>
                          </a:lnTo>
                          <a:cubicBezTo>
                            <a:pt x="33" y="194"/>
                            <a:pt x="32" y="195"/>
                            <a:pt x="32" y="196"/>
                          </a:cubicBezTo>
                          <a:cubicBezTo>
                            <a:pt x="31" y="198"/>
                            <a:pt x="31" y="199"/>
                            <a:pt x="31" y="201"/>
                          </a:cubicBezTo>
                          <a:cubicBezTo>
                            <a:pt x="32" y="204"/>
                            <a:pt x="35" y="206"/>
                            <a:pt x="39" y="207"/>
                          </a:cubicBezTo>
                          <a:cubicBezTo>
                            <a:pt x="42" y="208"/>
                            <a:pt x="46" y="210"/>
                            <a:pt x="47" y="214"/>
                          </a:cubicBezTo>
                          <a:cubicBezTo>
                            <a:pt x="50" y="221"/>
                            <a:pt x="52" y="233"/>
                            <a:pt x="52" y="236"/>
                          </a:cubicBezTo>
                          <a:cubicBezTo>
                            <a:pt x="52" y="236"/>
                            <a:pt x="53" y="237"/>
                            <a:pt x="53" y="237"/>
                          </a:cubicBezTo>
                          <a:cubicBezTo>
                            <a:pt x="54" y="238"/>
                            <a:pt x="56" y="240"/>
                            <a:pt x="59" y="240"/>
                          </a:cubicBezTo>
                          <a:cubicBezTo>
                            <a:pt x="64" y="240"/>
                            <a:pt x="66" y="237"/>
                            <a:pt x="68" y="235"/>
                          </a:cubicBezTo>
                          <a:cubicBezTo>
                            <a:pt x="69" y="234"/>
                            <a:pt x="70" y="233"/>
                            <a:pt x="71" y="23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7" name="Freeform 1179">
                      <a:extLst>
                        <a:ext uri="{FF2B5EF4-FFF2-40B4-BE49-F238E27FC236}">
                          <a16:creationId xmlns:a16="http://schemas.microsoft.com/office/drawing/2014/main" id="{FA55FFB0-46AF-F9AF-2700-45CD04D830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42875" y="4465221"/>
                      <a:ext cx="131562" cy="163514"/>
                    </a:xfrm>
                    <a:custGeom>
                      <a:avLst/>
                      <a:gdLst>
                        <a:gd name="T0" fmla="*/ 289 w 310"/>
                        <a:gd name="T1" fmla="*/ 294 h 383"/>
                        <a:gd name="T2" fmla="*/ 277 w 310"/>
                        <a:gd name="T3" fmla="*/ 257 h 383"/>
                        <a:gd name="T4" fmla="*/ 264 w 310"/>
                        <a:gd name="T5" fmla="*/ 198 h 383"/>
                        <a:gd name="T6" fmla="*/ 277 w 310"/>
                        <a:gd name="T7" fmla="*/ 182 h 383"/>
                        <a:gd name="T8" fmla="*/ 276 w 310"/>
                        <a:gd name="T9" fmla="*/ 177 h 383"/>
                        <a:gd name="T10" fmla="*/ 270 w 310"/>
                        <a:gd name="T11" fmla="*/ 153 h 383"/>
                        <a:gd name="T12" fmla="*/ 253 w 310"/>
                        <a:gd name="T13" fmla="*/ 115 h 383"/>
                        <a:gd name="T14" fmla="*/ 258 w 310"/>
                        <a:gd name="T15" fmla="*/ 71 h 383"/>
                        <a:gd name="T16" fmla="*/ 248 w 310"/>
                        <a:gd name="T17" fmla="*/ 46 h 383"/>
                        <a:gd name="T18" fmla="*/ 243 w 310"/>
                        <a:gd name="T19" fmla="*/ 59 h 383"/>
                        <a:gd name="T20" fmla="*/ 237 w 310"/>
                        <a:gd name="T21" fmla="*/ 73 h 383"/>
                        <a:gd name="T22" fmla="*/ 240 w 310"/>
                        <a:gd name="T23" fmla="*/ 94 h 383"/>
                        <a:gd name="T24" fmla="*/ 216 w 310"/>
                        <a:gd name="T25" fmla="*/ 44 h 383"/>
                        <a:gd name="T26" fmla="*/ 214 w 310"/>
                        <a:gd name="T27" fmla="*/ 29 h 383"/>
                        <a:gd name="T28" fmla="*/ 190 w 310"/>
                        <a:gd name="T29" fmla="*/ 80 h 383"/>
                        <a:gd name="T30" fmla="*/ 180 w 310"/>
                        <a:gd name="T31" fmla="*/ 132 h 383"/>
                        <a:gd name="T32" fmla="*/ 222 w 310"/>
                        <a:gd name="T33" fmla="*/ 167 h 383"/>
                        <a:gd name="T34" fmla="*/ 228 w 310"/>
                        <a:gd name="T35" fmla="*/ 204 h 383"/>
                        <a:gd name="T36" fmla="*/ 213 w 310"/>
                        <a:gd name="T37" fmla="*/ 168 h 383"/>
                        <a:gd name="T38" fmla="*/ 182 w 310"/>
                        <a:gd name="T39" fmla="*/ 154 h 383"/>
                        <a:gd name="T40" fmla="*/ 165 w 310"/>
                        <a:gd name="T41" fmla="*/ 204 h 383"/>
                        <a:gd name="T42" fmla="*/ 134 w 310"/>
                        <a:gd name="T43" fmla="*/ 227 h 383"/>
                        <a:gd name="T44" fmla="*/ 100 w 310"/>
                        <a:gd name="T45" fmla="*/ 199 h 383"/>
                        <a:gd name="T46" fmla="*/ 141 w 310"/>
                        <a:gd name="T47" fmla="*/ 200 h 383"/>
                        <a:gd name="T48" fmla="*/ 163 w 310"/>
                        <a:gd name="T49" fmla="*/ 144 h 383"/>
                        <a:gd name="T50" fmla="*/ 176 w 310"/>
                        <a:gd name="T51" fmla="*/ 54 h 383"/>
                        <a:gd name="T52" fmla="*/ 170 w 310"/>
                        <a:gd name="T53" fmla="*/ 3 h 383"/>
                        <a:gd name="T54" fmla="*/ 121 w 310"/>
                        <a:gd name="T55" fmla="*/ 47 h 383"/>
                        <a:gd name="T56" fmla="*/ 108 w 310"/>
                        <a:gd name="T57" fmla="*/ 91 h 383"/>
                        <a:gd name="T58" fmla="*/ 119 w 310"/>
                        <a:gd name="T59" fmla="*/ 126 h 383"/>
                        <a:gd name="T60" fmla="*/ 111 w 310"/>
                        <a:gd name="T61" fmla="*/ 144 h 383"/>
                        <a:gd name="T62" fmla="*/ 74 w 310"/>
                        <a:gd name="T63" fmla="*/ 112 h 383"/>
                        <a:gd name="T64" fmla="*/ 72 w 310"/>
                        <a:gd name="T65" fmla="*/ 145 h 383"/>
                        <a:gd name="T66" fmla="*/ 23 w 310"/>
                        <a:gd name="T67" fmla="*/ 192 h 383"/>
                        <a:gd name="T68" fmla="*/ 8 w 310"/>
                        <a:gd name="T69" fmla="*/ 216 h 383"/>
                        <a:gd name="T70" fmla="*/ 8 w 310"/>
                        <a:gd name="T71" fmla="*/ 244 h 383"/>
                        <a:gd name="T72" fmla="*/ 58 w 310"/>
                        <a:gd name="T73" fmla="*/ 278 h 383"/>
                        <a:gd name="T74" fmla="*/ 73 w 310"/>
                        <a:gd name="T75" fmla="*/ 277 h 383"/>
                        <a:gd name="T76" fmla="*/ 100 w 310"/>
                        <a:gd name="T77" fmla="*/ 293 h 383"/>
                        <a:gd name="T78" fmla="*/ 124 w 310"/>
                        <a:gd name="T79" fmla="*/ 319 h 383"/>
                        <a:gd name="T80" fmla="*/ 156 w 310"/>
                        <a:gd name="T81" fmla="*/ 337 h 383"/>
                        <a:gd name="T82" fmla="*/ 207 w 310"/>
                        <a:gd name="T83" fmla="*/ 363 h 383"/>
                        <a:gd name="T84" fmla="*/ 242 w 310"/>
                        <a:gd name="T85" fmla="*/ 359 h 383"/>
                        <a:gd name="T86" fmla="*/ 251 w 310"/>
                        <a:gd name="T87" fmla="*/ 364 h 383"/>
                        <a:gd name="T88" fmla="*/ 269 w 310"/>
                        <a:gd name="T89" fmla="*/ 374 h 383"/>
                        <a:gd name="T90" fmla="*/ 285 w 310"/>
                        <a:gd name="T91" fmla="*/ 382 h 383"/>
                        <a:gd name="T92" fmla="*/ 291 w 310"/>
                        <a:gd name="T93" fmla="*/ 377 h 383"/>
                        <a:gd name="T94" fmla="*/ 298 w 310"/>
                        <a:gd name="T95" fmla="*/ 350 h 3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310" h="383">
                          <a:moveTo>
                            <a:pt x="310" y="319"/>
                          </a:moveTo>
                          <a:cubicBezTo>
                            <a:pt x="310" y="316"/>
                            <a:pt x="309" y="313"/>
                            <a:pt x="309" y="310"/>
                          </a:cubicBezTo>
                          <a:cubicBezTo>
                            <a:pt x="309" y="308"/>
                            <a:pt x="308" y="306"/>
                            <a:pt x="308" y="305"/>
                          </a:cubicBezTo>
                          <a:cubicBezTo>
                            <a:pt x="302" y="304"/>
                            <a:pt x="289" y="300"/>
                            <a:pt x="289" y="294"/>
                          </a:cubicBezTo>
                          <a:cubicBezTo>
                            <a:pt x="289" y="292"/>
                            <a:pt x="291" y="289"/>
                            <a:pt x="292" y="287"/>
                          </a:cubicBezTo>
                          <a:lnTo>
                            <a:pt x="291" y="274"/>
                          </a:lnTo>
                          <a:cubicBezTo>
                            <a:pt x="290" y="273"/>
                            <a:pt x="290" y="273"/>
                            <a:pt x="289" y="272"/>
                          </a:cubicBezTo>
                          <a:cubicBezTo>
                            <a:pt x="283" y="269"/>
                            <a:pt x="277" y="265"/>
                            <a:pt x="277" y="257"/>
                          </a:cubicBezTo>
                          <a:lnTo>
                            <a:pt x="277" y="235"/>
                          </a:lnTo>
                          <a:cubicBezTo>
                            <a:pt x="277" y="231"/>
                            <a:pt x="276" y="230"/>
                            <a:pt x="274" y="229"/>
                          </a:cubicBezTo>
                          <a:cubicBezTo>
                            <a:pt x="273" y="228"/>
                            <a:pt x="271" y="227"/>
                            <a:pt x="270" y="225"/>
                          </a:cubicBezTo>
                          <a:cubicBezTo>
                            <a:pt x="268" y="222"/>
                            <a:pt x="265" y="201"/>
                            <a:pt x="264" y="198"/>
                          </a:cubicBezTo>
                          <a:cubicBezTo>
                            <a:pt x="264" y="194"/>
                            <a:pt x="268" y="194"/>
                            <a:pt x="270" y="193"/>
                          </a:cubicBezTo>
                          <a:cubicBezTo>
                            <a:pt x="271" y="193"/>
                            <a:pt x="271" y="193"/>
                            <a:pt x="272" y="193"/>
                          </a:cubicBezTo>
                          <a:cubicBezTo>
                            <a:pt x="275" y="191"/>
                            <a:pt x="277" y="186"/>
                            <a:pt x="277" y="183"/>
                          </a:cubicBezTo>
                          <a:cubicBezTo>
                            <a:pt x="277" y="183"/>
                            <a:pt x="277" y="183"/>
                            <a:pt x="277" y="182"/>
                          </a:cubicBezTo>
                          <a:lnTo>
                            <a:pt x="277" y="182"/>
                          </a:lnTo>
                          <a:cubicBezTo>
                            <a:pt x="277" y="182"/>
                            <a:pt x="277" y="182"/>
                            <a:pt x="277" y="182"/>
                          </a:cubicBezTo>
                          <a:cubicBezTo>
                            <a:pt x="277" y="181"/>
                            <a:pt x="277" y="180"/>
                            <a:pt x="276" y="179"/>
                          </a:cubicBezTo>
                          <a:cubicBezTo>
                            <a:pt x="276" y="178"/>
                            <a:pt x="276" y="177"/>
                            <a:pt x="276" y="177"/>
                          </a:cubicBezTo>
                          <a:cubicBezTo>
                            <a:pt x="276" y="176"/>
                            <a:pt x="276" y="176"/>
                            <a:pt x="277" y="176"/>
                          </a:cubicBezTo>
                          <a:cubicBezTo>
                            <a:pt x="280" y="174"/>
                            <a:pt x="280" y="172"/>
                            <a:pt x="280" y="167"/>
                          </a:cubicBezTo>
                          <a:cubicBezTo>
                            <a:pt x="280" y="162"/>
                            <a:pt x="277" y="159"/>
                            <a:pt x="274" y="157"/>
                          </a:cubicBezTo>
                          <a:cubicBezTo>
                            <a:pt x="273" y="155"/>
                            <a:pt x="271" y="154"/>
                            <a:pt x="270" y="153"/>
                          </a:cubicBezTo>
                          <a:cubicBezTo>
                            <a:pt x="270" y="153"/>
                            <a:pt x="270" y="153"/>
                            <a:pt x="269" y="153"/>
                          </a:cubicBezTo>
                          <a:cubicBezTo>
                            <a:pt x="268" y="153"/>
                            <a:pt x="267" y="154"/>
                            <a:pt x="265" y="154"/>
                          </a:cubicBezTo>
                          <a:cubicBezTo>
                            <a:pt x="256" y="154"/>
                            <a:pt x="241" y="140"/>
                            <a:pt x="241" y="131"/>
                          </a:cubicBezTo>
                          <a:cubicBezTo>
                            <a:pt x="241" y="121"/>
                            <a:pt x="247" y="118"/>
                            <a:pt x="253" y="115"/>
                          </a:cubicBezTo>
                          <a:cubicBezTo>
                            <a:pt x="258" y="112"/>
                            <a:pt x="263" y="110"/>
                            <a:pt x="263" y="100"/>
                          </a:cubicBezTo>
                          <a:cubicBezTo>
                            <a:pt x="263" y="93"/>
                            <a:pt x="260" y="89"/>
                            <a:pt x="257" y="86"/>
                          </a:cubicBezTo>
                          <a:cubicBezTo>
                            <a:pt x="255" y="83"/>
                            <a:pt x="252" y="80"/>
                            <a:pt x="252" y="77"/>
                          </a:cubicBezTo>
                          <a:cubicBezTo>
                            <a:pt x="252" y="73"/>
                            <a:pt x="255" y="71"/>
                            <a:pt x="258" y="71"/>
                          </a:cubicBezTo>
                          <a:cubicBezTo>
                            <a:pt x="261" y="69"/>
                            <a:pt x="264" y="68"/>
                            <a:pt x="263" y="61"/>
                          </a:cubicBezTo>
                          <a:cubicBezTo>
                            <a:pt x="263" y="57"/>
                            <a:pt x="260" y="56"/>
                            <a:pt x="256" y="55"/>
                          </a:cubicBezTo>
                          <a:cubicBezTo>
                            <a:pt x="253" y="54"/>
                            <a:pt x="248" y="52"/>
                            <a:pt x="248" y="47"/>
                          </a:cubicBezTo>
                          <a:cubicBezTo>
                            <a:pt x="248" y="46"/>
                            <a:pt x="248" y="46"/>
                            <a:pt x="248" y="46"/>
                          </a:cubicBezTo>
                          <a:cubicBezTo>
                            <a:pt x="248" y="45"/>
                            <a:pt x="248" y="44"/>
                            <a:pt x="248" y="43"/>
                          </a:cubicBezTo>
                          <a:cubicBezTo>
                            <a:pt x="245" y="44"/>
                            <a:pt x="241" y="44"/>
                            <a:pt x="240" y="46"/>
                          </a:cubicBezTo>
                          <a:cubicBezTo>
                            <a:pt x="245" y="51"/>
                            <a:pt x="247" y="55"/>
                            <a:pt x="246" y="57"/>
                          </a:cubicBezTo>
                          <a:cubicBezTo>
                            <a:pt x="245" y="58"/>
                            <a:pt x="245" y="59"/>
                            <a:pt x="243" y="59"/>
                          </a:cubicBezTo>
                          <a:cubicBezTo>
                            <a:pt x="239" y="59"/>
                            <a:pt x="232" y="55"/>
                            <a:pt x="225" y="50"/>
                          </a:cubicBezTo>
                          <a:cubicBezTo>
                            <a:pt x="225" y="50"/>
                            <a:pt x="225" y="50"/>
                            <a:pt x="225" y="51"/>
                          </a:cubicBezTo>
                          <a:cubicBezTo>
                            <a:pt x="223" y="53"/>
                            <a:pt x="220" y="56"/>
                            <a:pt x="221" y="59"/>
                          </a:cubicBezTo>
                          <a:cubicBezTo>
                            <a:pt x="222" y="64"/>
                            <a:pt x="227" y="68"/>
                            <a:pt x="237" y="73"/>
                          </a:cubicBezTo>
                          <a:cubicBezTo>
                            <a:pt x="237" y="73"/>
                            <a:pt x="237" y="73"/>
                            <a:pt x="237" y="73"/>
                          </a:cubicBezTo>
                          <a:cubicBezTo>
                            <a:pt x="238" y="73"/>
                            <a:pt x="246" y="84"/>
                            <a:pt x="244" y="91"/>
                          </a:cubicBezTo>
                          <a:cubicBezTo>
                            <a:pt x="244" y="92"/>
                            <a:pt x="243" y="93"/>
                            <a:pt x="242" y="94"/>
                          </a:cubicBezTo>
                          <a:cubicBezTo>
                            <a:pt x="241" y="94"/>
                            <a:pt x="241" y="94"/>
                            <a:pt x="240" y="94"/>
                          </a:cubicBezTo>
                          <a:cubicBezTo>
                            <a:pt x="238" y="93"/>
                            <a:pt x="236" y="90"/>
                            <a:pt x="235" y="87"/>
                          </a:cubicBezTo>
                          <a:cubicBezTo>
                            <a:pt x="233" y="85"/>
                            <a:pt x="232" y="83"/>
                            <a:pt x="230" y="81"/>
                          </a:cubicBezTo>
                          <a:cubicBezTo>
                            <a:pt x="219" y="81"/>
                            <a:pt x="211" y="70"/>
                            <a:pt x="210" y="66"/>
                          </a:cubicBezTo>
                          <a:cubicBezTo>
                            <a:pt x="209" y="57"/>
                            <a:pt x="213" y="51"/>
                            <a:pt x="216" y="44"/>
                          </a:cubicBezTo>
                          <a:cubicBezTo>
                            <a:pt x="217" y="42"/>
                            <a:pt x="218" y="40"/>
                            <a:pt x="219" y="37"/>
                          </a:cubicBezTo>
                          <a:cubicBezTo>
                            <a:pt x="219" y="37"/>
                            <a:pt x="222" y="27"/>
                            <a:pt x="219" y="16"/>
                          </a:cubicBezTo>
                          <a:cubicBezTo>
                            <a:pt x="219" y="16"/>
                            <a:pt x="218" y="16"/>
                            <a:pt x="218" y="16"/>
                          </a:cubicBezTo>
                          <a:cubicBezTo>
                            <a:pt x="216" y="16"/>
                            <a:pt x="215" y="23"/>
                            <a:pt x="214" y="29"/>
                          </a:cubicBezTo>
                          <a:cubicBezTo>
                            <a:pt x="213" y="37"/>
                            <a:pt x="212" y="46"/>
                            <a:pt x="207" y="45"/>
                          </a:cubicBezTo>
                          <a:cubicBezTo>
                            <a:pt x="191" y="49"/>
                            <a:pt x="190" y="54"/>
                            <a:pt x="189" y="61"/>
                          </a:cubicBezTo>
                          <a:lnTo>
                            <a:pt x="189" y="62"/>
                          </a:lnTo>
                          <a:cubicBezTo>
                            <a:pt x="187" y="67"/>
                            <a:pt x="189" y="74"/>
                            <a:pt x="190" y="80"/>
                          </a:cubicBezTo>
                          <a:cubicBezTo>
                            <a:pt x="192" y="89"/>
                            <a:pt x="194" y="98"/>
                            <a:pt x="188" y="101"/>
                          </a:cubicBezTo>
                          <a:cubicBezTo>
                            <a:pt x="187" y="103"/>
                            <a:pt x="186" y="105"/>
                            <a:pt x="185" y="107"/>
                          </a:cubicBezTo>
                          <a:cubicBezTo>
                            <a:pt x="182" y="115"/>
                            <a:pt x="180" y="121"/>
                            <a:pt x="180" y="128"/>
                          </a:cubicBezTo>
                          <a:cubicBezTo>
                            <a:pt x="180" y="129"/>
                            <a:pt x="180" y="130"/>
                            <a:pt x="180" y="132"/>
                          </a:cubicBezTo>
                          <a:cubicBezTo>
                            <a:pt x="180" y="136"/>
                            <a:pt x="180" y="140"/>
                            <a:pt x="181" y="141"/>
                          </a:cubicBezTo>
                          <a:cubicBezTo>
                            <a:pt x="183" y="143"/>
                            <a:pt x="189" y="143"/>
                            <a:pt x="201" y="140"/>
                          </a:cubicBezTo>
                          <a:cubicBezTo>
                            <a:pt x="201" y="140"/>
                            <a:pt x="202" y="140"/>
                            <a:pt x="202" y="140"/>
                          </a:cubicBezTo>
                          <a:cubicBezTo>
                            <a:pt x="212" y="142"/>
                            <a:pt x="219" y="151"/>
                            <a:pt x="222" y="167"/>
                          </a:cubicBezTo>
                          <a:cubicBezTo>
                            <a:pt x="223" y="176"/>
                            <a:pt x="219" y="178"/>
                            <a:pt x="216" y="180"/>
                          </a:cubicBezTo>
                          <a:cubicBezTo>
                            <a:pt x="214" y="181"/>
                            <a:pt x="212" y="183"/>
                            <a:pt x="211" y="186"/>
                          </a:cubicBezTo>
                          <a:cubicBezTo>
                            <a:pt x="211" y="191"/>
                            <a:pt x="218" y="196"/>
                            <a:pt x="223" y="199"/>
                          </a:cubicBezTo>
                          <a:cubicBezTo>
                            <a:pt x="227" y="201"/>
                            <a:pt x="228" y="202"/>
                            <a:pt x="228" y="204"/>
                          </a:cubicBezTo>
                          <a:cubicBezTo>
                            <a:pt x="228" y="204"/>
                            <a:pt x="227" y="205"/>
                            <a:pt x="227" y="205"/>
                          </a:cubicBezTo>
                          <a:cubicBezTo>
                            <a:pt x="222" y="205"/>
                            <a:pt x="216" y="204"/>
                            <a:pt x="212" y="201"/>
                          </a:cubicBezTo>
                          <a:cubicBezTo>
                            <a:pt x="208" y="198"/>
                            <a:pt x="206" y="194"/>
                            <a:pt x="206" y="191"/>
                          </a:cubicBezTo>
                          <a:cubicBezTo>
                            <a:pt x="206" y="184"/>
                            <a:pt x="208" y="178"/>
                            <a:pt x="213" y="168"/>
                          </a:cubicBezTo>
                          <a:cubicBezTo>
                            <a:pt x="210" y="166"/>
                            <a:pt x="209" y="163"/>
                            <a:pt x="207" y="160"/>
                          </a:cubicBezTo>
                          <a:cubicBezTo>
                            <a:pt x="205" y="154"/>
                            <a:pt x="203" y="150"/>
                            <a:pt x="195" y="150"/>
                          </a:cubicBezTo>
                          <a:cubicBezTo>
                            <a:pt x="194" y="150"/>
                            <a:pt x="193" y="150"/>
                            <a:pt x="191" y="150"/>
                          </a:cubicBezTo>
                          <a:cubicBezTo>
                            <a:pt x="187" y="150"/>
                            <a:pt x="184" y="152"/>
                            <a:pt x="182" y="154"/>
                          </a:cubicBezTo>
                          <a:cubicBezTo>
                            <a:pt x="178" y="159"/>
                            <a:pt x="178" y="170"/>
                            <a:pt x="181" y="188"/>
                          </a:cubicBezTo>
                          <a:cubicBezTo>
                            <a:pt x="181" y="188"/>
                            <a:pt x="180" y="189"/>
                            <a:pt x="180" y="189"/>
                          </a:cubicBezTo>
                          <a:cubicBezTo>
                            <a:pt x="168" y="195"/>
                            <a:pt x="168" y="196"/>
                            <a:pt x="167" y="199"/>
                          </a:cubicBezTo>
                          <a:cubicBezTo>
                            <a:pt x="166" y="201"/>
                            <a:pt x="166" y="202"/>
                            <a:pt x="165" y="204"/>
                          </a:cubicBezTo>
                          <a:cubicBezTo>
                            <a:pt x="159" y="215"/>
                            <a:pt x="152" y="216"/>
                            <a:pt x="146" y="217"/>
                          </a:cubicBezTo>
                          <a:cubicBezTo>
                            <a:pt x="142" y="218"/>
                            <a:pt x="138" y="218"/>
                            <a:pt x="136" y="226"/>
                          </a:cubicBezTo>
                          <a:cubicBezTo>
                            <a:pt x="136" y="227"/>
                            <a:pt x="135" y="227"/>
                            <a:pt x="135" y="227"/>
                          </a:cubicBezTo>
                          <a:cubicBezTo>
                            <a:pt x="135" y="227"/>
                            <a:pt x="134" y="227"/>
                            <a:pt x="134" y="227"/>
                          </a:cubicBezTo>
                          <a:cubicBezTo>
                            <a:pt x="128" y="221"/>
                            <a:pt x="122" y="219"/>
                            <a:pt x="116" y="218"/>
                          </a:cubicBezTo>
                          <a:cubicBezTo>
                            <a:pt x="110" y="217"/>
                            <a:pt x="105" y="215"/>
                            <a:pt x="105" y="209"/>
                          </a:cubicBezTo>
                          <a:cubicBezTo>
                            <a:pt x="105" y="207"/>
                            <a:pt x="103" y="205"/>
                            <a:pt x="102" y="204"/>
                          </a:cubicBezTo>
                          <a:cubicBezTo>
                            <a:pt x="100" y="202"/>
                            <a:pt x="99" y="200"/>
                            <a:pt x="100" y="199"/>
                          </a:cubicBezTo>
                          <a:cubicBezTo>
                            <a:pt x="100" y="197"/>
                            <a:pt x="103" y="196"/>
                            <a:pt x="109" y="197"/>
                          </a:cubicBezTo>
                          <a:cubicBezTo>
                            <a:pt x="114" y="197"/>
                            <a:pt x="115" y="201"/>
                            <a:pt x="117" y="205"/>
                          </a:cubicBezTo>
                          <a:cubicBezTo>
                            <a:pt x="118" y="210"/>
                            <a:pt x="120" y="215"/>
                            <a:pt x="127" y="215"/>
                          </a:cubicBezTo>
                          <a:cubicBezTo>
                            <a:pt x="132" y="214"/>
                            <a:pt x="136" y="208"/>
                            <a:pt x="141" y="200"/>
                          </a:cubicBezTo>
                          <a:cubicBezTo>
                            <a:pt x="145" y="192"/>
                            <a:pt x="151" y="184"/>
                            <a:pt x="160" y="178"/>
                          </a:cubicBezTo>
                          <a:cubicBezTo>
                            <a:pt x="161" y="167"/>
                            <a:pt x="166" y="166"/>
                            <a:pt x="169" y="165"/>
                          </a:cubicBezTo>
                          <a:cubicBezTo>
                            <a:pt x="170" y="164"/>
                            <a:pt x="171" y="164"/>
                            <a:pt x="171" y="164"/>
                          </a:cubicBezTo>
                          <a:cubicBezTo>
                            <a:pt x="172" y="162"/>
                            <a:pt x="168" y="153"/>
                            <a:pt x="163" y="144"/>
                          </a:cubicBezTo>
                          <a:cubicBezTo>
                            <a:pt x="156" y="130"/>
                            <a:pt x="170" y="101"/>
                            <a:pt x="178" y="85"/>
                          </a:cubicBezTo>
                          <a:lnTo>
                            <a:pt x="179" y="83"/>
                          </a:lnTo>
                          <a:cubicBezTo>
                            <a:pt x="183" y="76"/>
                            <a:pt x="181" y="74"/>
                            <a:pt x="179" y="71"/>
                          </a:cubicBezTo>
                          <a:cubicBezTo>
                            <a:pt x="176" y="67"/>
                            <a:pt x="174" y="63"/>
                            <a:pt x="176" y="54"/>
                          </a:cubicBezTo>
                          <a:cubicBezTo>
                            <a:pt x="178" y="46"/>
                            <a:pt x="181" y="45"/>
                            <a:pt x="184" y="43"/>
                          </a:cubicBezTo>
                          <a:cubicBezTo>
                            <a:pt x="187" y="41"/>
                            <a:pt x="190" y="39"/>
                            <a:pt x="193" y="27"/>
                          </a:cubicBezTo>
                          <a:cubicBezTo>
                            <a:pt x="195" y="17"/>
                            <a:pt x="193" y="14"/>
                            <a:pt x="179" y="8"/>
                          </a:cubicBezTo>
                          <a:cubicBezTo>
                            <a:pt x="175" y="6"/>
                            <a:pt x="172" y="4"/>
                            <a:pt x="170" y="3"/>
                          </a:cubicBezTo>
                          <a:cubicBezTo>
                            <a:pt x="168" y="1"/>
                            <a:pt x="166" y="0"/>
                            <a:pt x="165" y="0"/>
                          </a:cubicBezTo>
                          <a:cubicBezTo>
                            <a:pt x="164" y="0"/>
                            <a:pt x="162" y="2"/>
                            <a:pt x="158" y="8"/>
                          </a:cubicBezTo>
                          <a:cubicBezTo>
                            <a:pt x="158" y="9"/>
                            <a:pt x="157" y="10"/>
                            <a:pt x="156" y="13"/>
                          </a:cubicBezTo>
                          <a:cubicBezTo>
                            <a:pt x="152" y="24"/>
                            <a:pt x="143" y="46"/>
                            <a:pt x="121" y="47"/>
                          </a:cubicBezTo>
                          <a:cubicBezTo>
                            <a:pt x="114" y="54"/>
                            <a:pt x="116" y="58"/>
                            <a:pt x="119" y="62"/>
                          </a:cubicBezTo>
                          <a:cubicBezTo>
                            <a:pt x="120" y="64"/>
                            <a:pt x="122" y="66"/>
                            <a:pt x="121" y="69"/>
                          </a:cubicBezTo>
                          <a:cubicBezTo>
                            <a:pt x="121" y="71"/>
                            <a:pt x="119" y="72"/>
                            <a:pt x="117" y="74"/>
                          </a:cubicBezTo>
                          <a:cubicBezTo>
                            <a:pt x="116" y="82"/>
                            <a:pt x="111" y="87"/>
                            <a:pt x="108" y="91"/>
                          </a:cubicBezTo>
                          <a:cubicBezTo>
                            <a:pt x="105" y="94"/>
                            <a:pt x="103" y="96"/>
                            <a:pt x="103" y="98"/>
                          </a:cubicBezTo>
                          <a:cubicBezTo>
                            <a:pt x="103" y="100"/>
                            <a:pt x="105" y="102"/>
                            <a:pt x="108" y="104"/>
                          </a:cubicBezTo>
                          <a:cubicBezTo>
                            <a:pt x="115" y="107"/>
                            <a:pt x="116" y="113"/>
                            <a:pt x="116" y="117"/>
                          </a:cubicBezTo>
                          <a:cubicBezTo>
                            <a:pt x="117" y="121"/>
                            <a:pt x="117" y="124"/>
                            <a:pt x="119" y="126"/>
                          </a:cubicBezTo>
                          <a:cubicBezTo>
                            <a:pt x="119" y="126"/>
                            <a:pt x="119" y="126"/>
                            <a:pt x="119" y="127"/>
                          </a:cubicBezTo>
                          <a:cubicBezTo>
                            <a:pt x="119" y="127"/>
                            <a:pt x="121" y="136"/>
                            <a:pt x="117" y="141"/>
                          </a:cubicBezTo>
                          <a:cubicBezTo>
                            <a:pt x="116" y="143"/>
                            <a:pt x="114" y="144"/>
                            <a:pt x="112" y="144"/>
                          </a:cubicBezTo>
                          <a:cubicBezTo>
                            <a:pt x="112" y="144"/>
                            <a:pt x="111" y="144"/>
                            <a:pt x="111" y="144"/>
                          </a:cubicBezTo>
                          <a:cubicBezTo>
                            <a:pt x="103" y="144"/>
                            <a:pt x="97" y="132"/>
                            <a:pt x="90" y="118"/>
                          </a:cubicBezTo>
                          <a:cubicBezTo>
                            <a:pt x="88" y="113"/>
                            <a:pt x="85" y="107"/>
                            <a:pt x="82" y="102"/>
                          </a:cubicBezTo>
                          <a:cubicBezTo>
                            <a:pt x="81" y="103"/>
                            <a:pt x="80" y="104"/>
                            <a:pt x="79" y="105"/>
                          </a:cubicBezTo>
                          <a:cubicBezTo>
                            <a:pt x="76" y="107"/>
                            <a:pt x="74" y="109"/>
                            <a:pt x="74" y="112"/>
                          </a:cubicBezTo>
                          <a:cubicBezTo>
                            <a:pt x="74" y="114"/>
                            <a:pt x="76" y="116"/>
                            <a:pt x="77" y="118"/>
                          </a:cubicBezTo>
                          <a:cubicBezTo>
                            <a:pt x="79" y="121"/>
                            <a:pt x="81" y="123"/>
                            <a:pt x="81" y="128"/>
                          </a:cubicBezTo>
                          <a:cubicBezTo>
                            <a:pt x="81" y="133"/>
                            <a:pt x="78" y="136"/>
                            <a:pt x="76" y="138"/>
                          </a:cubicBezTo>
                          <a:cubicBezTo>
                            <a:pt x="74" y="140"/>
                            <a:pt x="72" y="141"/>
                            <a:pt x="72" y="145"/>
                          </a:cubicBezTo>
                          <a:cubicBezTo>
                            <a:pt x="72" y="146"/>
                            <a:pt x="73" y="147"/>
                            <a:pt x="74" y="148"/>
                          </a:cubicBezTo>
                          <a:cubicBezTo>
                            <a:pt x="76" y="150"/>
                            <a:pt x="78" y="152"/>
                            <a:pt x="78" y="155"/>
                          </a:cubicBezTo>
                          <a:cubicBezTo>
                            <a:pt x="78" y="170"/>
                            <a:pt x="53" y="178"/>
                            <a:pt x="44" y="181"/>
                          </a:cubicBezTo>
                          <a:cubicBezTo>
                            <a:pt x="35" y="184"/>
                            <a:pt x="29" y="188"/>
                            <a:pt x="23" y="192"/>
                          </a:cubicBezTo>
                          <a:cubicBezTo>
                            <a:pt x="18" y="195"/>
                            <a:pt x="13" y="198"/>
                            <a:pt x="7" y="200"/>
                          </a:cubicBezTo>
                          <a:cubicBezTo>
                            <a:pt x="7" y="200"/>
                            <a:pt x="7" y="201"/>
                            <a:pt x="7" y="201"/>
                          </a:cubicBezTo>
                          <a:cubicBezTo>
                            <a:pt x="8" y="202"/>
                            <a:pt x="8" y="202"/>
                            <a:pt x="8" y="204"/>
                          </a:cubicBezTo>
                          <a:lnTo>
                            <a:pt x="8" y="216"/>
                          </a:lnTo>
                          <a:cubicBezTo>
                            <a:pt x="8" y="221"/>
                            <a:pt x="6" y="224"/>
                            <a:pt x="4" y="227"/>
                          </a:cubicBezTo>
                          <a:cubicBezTo>
                            <a:pt x="2" y="230"/>
                            <a:pt x="0" y="232"/>
                            <a:pt x="0" y="235"/>
                          </a:cubicBezTo>
                          <a:cubicBezTo>
                            <a:pt x="0" y="240"/>
                            <a:pt x="4" y="242"/>
                            <a:pt x="7" y="243"/>
                          </a:cubicBezTo>
                          <a:cubicBezTo>
                            <a:pt x="8" y="243"/>
                            <a:pt x="8" y="243"/>
                            <a:pt x="8" y="244"/>
                          </a:cubicBezTo>
                          <a:cubicBezTo>
                            <a:pt x="8" y="250"/>
                            <a:pt x="12" y="251"/>
                            <a:pt x="20" y="251"/>
                          </a:cubicBezTo>
                          <a:lnTo>
                            <a:pt x="40" y="251"/>
                          </a:lnTo>
                          <a:cubicBezTo>
                            <a:pt x="47" y="251"/>
                            <a:pt x="48" y="258"/>
                            <a:pt x="50" y="265"/>
                          </a:cubicBezTo>
                          <a:cubicBezTo>
                            <a:pt x="51" y="273"/>
                            <a:pt x="53" y="278"/>
                            <a:pt x="58" y="278"/>
                          </a:cubicBezTo>
                          <a:cubicBezTo>
                            <a:pt x="60" y="278"/>
                            <a:pt x="62" y="277"/>
                            <a:pt x="64" y="276"/>
                          </a:cubicBezTo>
                          <a:cubicBezTo>
                            <a:pt x="65" y="275"/>
                            <a:pt x="67" y="275"/>
                            <a:pt x="69" y="274"/>
                          </a:cubicBezTo>
                          <a:cubicBezTo>
                            <a:pt x="70" y="274"/>
                            <a:pt x="70" y="274"/>
                            <a:pt x="70" y="275"/>
                          </a:cubicBezTo>
                          <a:cubicBezTo>
                            <a:pt x="71" y="276"/>
                            <a:pt x="71" y="277"/>
                            <a:pt x="73" y="277"/>
                          </a:cubicBezTo>
                          <a:cubicBezTo>
                            <a:pt x="74" y="277"/>
                            <a:pt x="75" y="276"/>
                            <a:pt x="76" y="275"/>
                          </a:cubicBezTo>
                          <a:cubicBezTo>
                            <a:pt x="78" y="274"/>
                            <a:pt x="79" y="273"/>
                            <a:pt x="80" y="273"/>
                          </a:cubicBezTo>
                          <a:cubicBezTo>
                            <a:pt x="83" y="273"/>
                            <a:pt x="100" y="282"/>
                            <a:pt x="100" y="286"/>
                          </a:cubicBezTo>
                          <a:lnTo>
                            <a:pt x="100" y="293"/>
                          </a:lnTo>
                          <a:cubicBezTo>
                            <a:pt x="100" y="295"/>
                            <a:pt x="101" y="299"/>
                            <a:pt x="103" y="302"/>
                          </a:cubicBezTo>
                          <a:cubicBezTo>
                            <a:pt x="105" y="305"/>
                            <a:pt x="105" y="309"/>
                            <a:pt x="106" y="312"/>
                          </a:cubicBezTo>
                          <a:cubicBezTo>
                            <a:pt x="106" y="315"/>
                            <a:pt x="107" y="317"/>
                            <a:pt x="109" y="319"/>
                          </a:cubicBezTo>
                          <a:lnTo>
                            <a:pt x="124" y="319"/>
                          </a:lnTo>
                          <a:cubicBezTo>
                            <a:pt x="124" y="319"/>
                            <a:pt x="124" y="320"/>
                            <a:pt x="125" y="320"/>
                          </a:cubicBezTo>
                          <a:lnTo>
                            <a:pt x="125" y="321"/>
                          </a:lnTo>
                          <a:cubicBezTo>
                            <a:pt x="130" y="326"/>
                            <a:pt x="133" y="329"/>
                            <a:pt x="138" y="332"/>
                          </a:cubicBezTo>
                          <a:cubicBezTo>
                            <a:pt x="142" y="335"/>
                            <a:pt x="149" y="336"/>
                            <a:pt x="156" y="337"/>
                          </a:cubicBezTo>
                          <a:cubicBezTo>
                            <a:pt x="161" y="338"/>
                            <a:pt x="166" y="339"/>
                            <a:pt x="169" y="340"/>
                          </a:cubicBezTo>
                          <a:cubicBezTo>
                            <a:pt x="175" y="343"/>
                            <a:pt x="178" y="347"/>
                            <a:pt x="181" y="352"/>
                          </a:cubicBezTo>
                          <a:cubicBezTo>
                            <a:pt x="185" y="357"/>
                            <a:pt x="188" y="363"/>
                            <a:pt x="198" y="363"/>
                          </a:cubicBezTo>
                          <a:cubicBezTo>
                            <a:pt x="201" y="363"/>
                            <a:pt x="204" y="363"/>
                            <a:pt x="207" y="363"/>
                          </a:cubicBezTo>
                          <a:cubicBezTo>
                            <a:pt x="209" y="364"/>
                            <a:pt x="212" y="364"/>
                            <a:pt x="214" y="364"/>
                          </a:cubicBezTo>
                          <a:cubicBezTo>
                            <a:pt x="218" y="364"/>
                            <a:pt x="221" y="361"/>
                            <a:pt x="223" y="358"/>
                          </a:cubicBezTo>
                          <a:cubicBezTo>
                            <a:pt x="226" y="354"/>
                            <a:pt x="228" y="351"/>
                            <a:pt x="233" y="351"/>
                          </a:cubicBezTo>
                          <a:cubicBezTo>
                            <a:pt x="237" y="351"/>
                            <a:pt x="240" y="355"/>
                            <a:pt x="242" y="359"/>
                          </a:cubicBezTo>
                          <a:cubicBezTo>
                            <a:pt x="243" y="360"/>
                            <a:pt x="244" y="362"/>
                            <a:pt x="245" y="363"/>
                          </a:cubicBezTo>
                          <a:cubicBezTo>
                            <a:pt x="245" y="363"/>
                            <a:pt x="245" y="363"/>
                            <a:pt x="245" y="363"/>
                          </a:cubicBezTo>
                          <a:cubicBezTo>
                            <a:pt x="246" y="365"/>
                            <a:pt x="247" y="365"/>
                            <a:pt x="248" y="365"/>
                          </a:cubicBezTo>
                          <a:cubicBezTo>
                            <a:pt x="249" y="365"/>
                            <a:pt x="250" y="364"/>
                            <a:pt x="251" y="364"/>
                          </a:cubicBezTo>
                          <a:cubicBezTo>
                            <a:pt x="253" y="363"/>
                            <a:pt x="255" y="363"/>
                            <a:pt x="257" y="363"/>
                          </a:cubicBezTo>
                          <a:cubicBezTo>
                            <a:pt x="260" y="365"/>
                            <a:pt x="261" y="367"/>
                            <a:pt x="262" y="369"/>
                          </a:cubicBezTo>
                          <a:cubicBezTo>
                            <a:pt x="263" y="371"/>
                            <a:pt x="263" y="372"/>
                            <a:pt x="265" y="373"/>
                          </a:cubicBezTo>
                          <a:cubicBezTo>
                            <a:pt x="266" y="374"/>
                            <a:pt x="267" y="374"/>
                            <a:pt x="269" y="374"/>
                          </a:cubicBezTo>
                          <a:lnTo>
                            <a:pt x="271" y="374"/>
                          </a:lnTo>
                          <a:cubicBezTo>
                            <a:pt x="272" y="374"/>
                            <a:pt x="274" y="375"/>
                            <a:pt x="275" y="375"/>
                          </a:cubicBezTo>
                          <a:cubicBezTo>
                            <a:pt x="277" y="376"/>
                            <a:pt x="279" y="377"/>
                            <a:pt x="280" y="379"/>
                          </a:cubicBezTo>
                          <a:cubicBezTo>
                            <a:pt x="282" y="380"/>
                            <a:pt x="283" y="381"/>
                            <a:pt x="285" y="382"/>
                          </a:cubicBezTo>
                          <a:cubicBezTo>
                            <a:pt x="285" y="382"/>
                            <a:pt x="285" y="382"/>
                            <a:pt x="285" y="383"/>
                          </a:cubicBezTo>
                          <a:cubicBezTo>
                            <a:pt x="286" y="383"/>
                            <a:pt x="286" y="382"/>
                            <a:pt x="286" y="382"/>
                          </a:cubicBezTo>
                          <a:cubicBezTo>
                            <a:pt x="287" y="382"/>
                            <a:pt x="288" y="382"/>
                            <a:pt x="289" y="381"/>
                          </a:cubicBezTo>
                          <a:cubicBezTo>
                            <a:pt x="290" y="381"/>
                            <a:pt x="290" y="379"/>
                            <a:pt x="291" y="377"/>
                          </a:cubicBezTo>
                          <a:cubicBezTo>
                            <a:pt x="291" y="376"/>
                            <a:pt x="291" y="374"/>
                            <a:pt x="291" y="373"/>
                          </a:cubicBezTo>
                          <a:cubicBezTo>
                            <a:pt x="292" y="370"/>
                            <a:pt x="294" y="368"/>
                            <a:pt x="296" y="366"/>
                          </a:cubicBezTo>
                          <a:cubicBezTo>
                            <a:pt x="299" y="363"/>
                            <a:pt x="301" y="361"/>
                            <a:pt x="301" y="358"/>
                          </a:cubicBezTo>
                          <a:cubicBezTo>
                            <a:pt x="301" y="355"/>
                            <a:pt x="300" y="352"/>
                            <a:pt x="298" y="350"/>
                          </a:cubicBezTo>
                          <a:cubicBezTo>
                            <a:pt x="297" y="348"/>
                            <a:pt x="296" y="346"/>
                            <a:pt x="296" y="343"/>
                          </a:cubicBezTo>
                          <a:cubicBezTo>
                            <a:pt x="296" y="336"/>
                            <a:pt x="300" y="333"/>
                            <a:pt x="303" y="331"/>
                          </a:cubicBezTo>
                          <a:cubicBezTo>
                            <a:pt x="307" y="328"/>
                            <a:pt x="310" y="326"/>
                            <a:pt x="310" y="3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" name="Freeform 1180">
                      <a:extLst>
                        <a:ext uri="{FF2B5EF4-FFF2-40B4-BE49-F238E27FC236}">
                          <a16:creationId xmlns:a16="http://schemas.microsoft.com/office/drawing/2014/main" id="{5EA61220-012F-6E1E-3A60-8DF80B0C93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8442" y="4641891"/>
                      <a:ext cx="77059" cy="65782"/>
                    </a:xfrm>
                    <a:custGeom>
                      <a:avLst/>
                      <a:gdLst>
                        <a:gd name="T0" fmla="*/ 149 w 180"/>
                        <a:gd name="T1" fmla="*/ 73 h 153"/>
                        <a:gd name="T2" fmla="*/ 166 w 180"/>
                        <a:gd name="T3" fmla="*/ 77 h 153"/>
                        <a:gd name="T4" fmla="*/ 171 w 180"/>
                        <a:gd name="T5" fmla="*/ 62 h 153"/>
                        <a:gd name="T6" fmla="*/ 141 w 180"/>
                        <a:gd name="T7" fmla="*/ 39 h 153"/>
                        <a:gd name="T8" fmla="*/ 128 w 180"/>
                        <a:gd name="T9" fmla="*/ 14 h 153"/>
                        <a:gd name="T10" fmla="*/ 115 w 180"/>
                        <a:gd name="T11" fmla="*/ 10 h 153"/>
                        <a:gd name="T12" fmla="*/ 99 w 180"/>
                        <a:gd name="T13" fmla="*/ 0 h 153"/>
                        <a:gd name="T14" fmla="*/ 94 w 180"/>
                        <a:gd name="T15" fmla="*/ 8 h 153"/>
                        <a:gd name="T16" fmla="*/ 84 w 180"/>
                        <a:gd name="T17" fmla="*/ 11 h 153"/>
                        <a:gd name="T18" fmla="*/ 83 w 180"/>
                        <a:gd name="T19" fmla="*/ 13 h 153"/>
                        <a:gd name="T20" fmla="*/ 72 w 180"/>
                        <a:gd name="T21" fmla="*/ 19 h 153"/>
                        <a:gd name="T22" fmla="*/ 63 w 180"/>
                        <a:gd name="T23" fmla="*/ 18 h 153"/>
                        <a:gd name="T24" fmla="*/ 52 w 180"/>
                        <a:gd name="T25" fmla="*/ 23 h 153"/>
                        <a:gd name="T26" fmla="*/ 35 w 180"/>
                        <a:gd name="T27" fmla="*/ 26 h 153"/>
                        <a:gd name="T28" fmla="*/ 30 w 180"/>
                        <a:gd name="T29" fmla="*/ 47 h 153"/>
                        <a:gd name="T30" fmla="*/ 11 w 180"/>
                        <a:gd name="T31" fmla="*/ 48 h 153"/>
                        <a:gd name="T32" fmla="*/ 3 w 180"/>
                        <a:gd name="T33" fmla="*/ 60 h 153"/>
                        <a:gd name="T34" fmla="*/ 2 w 180"/>
                        <a:gd name="T35" fmla="*/ 76 h 153"/>
                        <a:gd name="T36" fmla="*/ 0 w 180"/>
                        <a:gd name="T37" fmla="*/ 76 h 153"/>
                        <a:gd name="T38" fmla="*/ 3 w 180"/>
                        <a:gd name="T39" fmla="*/ 90 h 153"/>
                        <a:gd name="T40" fmla="*/ 7 w 180"/>
                        <a:gd name="T41" fmla="*/ 100 h 153"/>
                        <a:gd name="T42" fmla="*/ 15 w 180"/>
                        <a:gd name="T43" fmla="*/ 105 h 153"/>
                        <a:gd name="T44" fmla="*/ 23 w 180"/>
                        <a:gd name="T45" fmla="*/ 106 h 153"/>
                        <a:gd name="T46" fmla="*/ 34 w 180"/>
                        <a:gd name="T47" fmla="*/ 121 h 153"/>
                        <a:gd name="T48" fmla="*/ 43 w 180"/>
                        <a:gd name="T49" fmla="*/ 126 h 153"/>
                        <a:gd name="T50" fmla="*/ 47 w 180"/>
                        <a:gd name="T51" fmla="*/ 140 h 153"/>
                        <a:gd name="T52" fmla="*/ 68 w 180"/>
                        <a:gd name="T53" fmla="*/ 149 h 153"/>
                        <a:gd name="T54" fmla="*/ 82 w 180"/>
                        <a:gd name="T55" fmla="*/ 136 h 153"/>
                        <a:gd name="T56" fmla="*/ 89 w 180"/>
                        <a:gd name="T57" fmla="*/ 129 h 153"/>
                        <a:gd name="T58" fmla="*/ 91 w 180"/>
                        <a:gd name="T59" fmla="*/ 117 h 153"/>
                        <a:gd name="T60" fmla="*/ 110 w 180"/>
                        <a:gd name="T61" fmla="*/ 107 h 153"/>
                        <a:gd name="T62" fmla="*/ 107 w 180"/>
                        <a:gd name="T63" fmla="*/ 98 h 153"/>
                        <a:gd name="T64" fmla="*/ 100 w 180"/>
                        <a:gd name="T65" fmla="*/ 92 h 153"/>
                        <a:gd name="T66" fmla="*/ 93 w 180"/>
                        <a:gd name="T67" fmla="*/ 88 h 153"/>
                        <a:gd name="T68" fmla="*/ 97 w 180"/>
                        <a:gd name="T69" fmla="*/ 72 h 153"/>
                        <a:gd name="T70" fmla="*/ 97 w 180"/>
                        <a:gd name="T71" fmla="*/ 71 h 153"/>
                        <a:gd name="T72" fmla="*/ 118 w 180"/>
                        <a:gd name="T73" fmla="*/ 59 h 153"/>
                        <a:gd name="T74" fmla="*/ 115 w 180"/>
                        <a:gd name="T75" fmla="*/ 65 h 153"/>
                        <a:gd name="T76" fmla="*/ 144 w 180"/>
                        <a:gd name="T77" fmla="*/ 74 h 1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0" h="153">
                          <a:moveTo>
                            <a:pt x="144" y="74"/>
                          </a:moveTo>
                          <a:cubicBezTo>
                            <a:pt x="146" y="74"/>
                            <a:pt x="147" y="73"/>
                            <a:pt x="149" y="73"/>
                          </a:cubicBezTo>
                          <a:cubicBezTo>
                            <a:pt x="152" y="73"/>
                            <a:pt x="155" y="74"/>
                            <a:pt x="158" y="75"/>
                          </a:cubicBezTo>
                          <a:cubicBezTo>
                            <a:pt x="161" y="77"/>
                            <a:pt x="163" y="78"/>
                            <a:pt x="166" y="77"/>
                          </a:cubicBezTo>
                          <a:cubicBezTo>
                            <a:pt x="173" y="74"/>
                            <a:pt x="177" y="72"/>
                            <a:pt x="180" y="65"/>
                          </a:cubicBezTo>
                          <a:cubicBezTo>
                            <a:pt x="177" y="64"/>
                            <a:pt x="174" y="63"/>
                            <a:pt x="171" y="62"/>
                          </a:cubicBezTo>
                          <a:cubicBezTo>
                            <a:pt x="162" y="60"/>
                            <a:pt x="152" y="57"/>
                            <a:pt x="149" y="50"/>
                          </a:cubicBezTo>
                          <a:cubicBezTo>
                            <a:pt x="147" y="49"/>
                            <a:pt x="142" y="41"/>
                            <a:pt x="141" y="39"/>
                          </a:cubicBezTo>
                          <a:lnTo>
                            <a:pt x="141" y="38"/>
                          </a:lnTo>
                          <a:cubicBezTo>
                            <a:pt x="139" y="26"/>
                            <a:pt x="136" y="19"/>
                            <a:pt x="128" y="14"/>
                          </a:cubicBezTo>
                          <a:cubicBezTo>
                            <a:pt x="126" y="12"/>
                            <a:pt x="124" y="12"/>
                            <a:pt x="122" y="12"/>
                          </a:cubicBezTo>
                          <a:cubicBezTo>
                            <a:pt x="120" y="11"/>
                            <a:pt x="118" y="11"/>
                            <a:pt x="115" y="10"/>
                          </a:cubicBezTo>
                          <a:lnTo>
                            <a:pt x="114" y="9"/>
                          </a:lnTo>
                          <a:cubicBezTo>
                            <a:pt x="106" y="3"/>
                            <a:pt x="101" y="0"/>
                            <a:pt x="99" y="0"/>
                          </a:cubicBezTo>
                          <a:cubicBezTo>
                            <a:pt x="98" y="0"/>
                            <a:pt x="97" y="1"/>
                            <a:pt x="96" y="4"/>
                          </a:cubicBezTo>
                          <a:cubicBezTo>
                            <a:pt x="96" y="5"/>
                            <a:pt x="95" y="7"/>
                            <a:pt x="94" y="8"/>
                          </a:cubicBezTo>
                          <a:cubicBezTo>
                            <a:pt x="90" y="11"/>
                            <a:pt x="87" y="8"/>
                            <a:pt x="84" y="10"/>
                          </a:cubicBezTo>
                          <a:lnTo>
                            <a:pt x="84" y="11"/>
                          </a:lnTo>
                          <a:lnTo>
                            <a:pt x="84" y="11"/>
                          </a:lnTo>
                          <a:cubicBezTo>
                            <a:pt x="84" y="11"/>
                            <a:pt x="83" y="12"/>
                            <a:pt x="83" y="13"/>
                          </a:cubicBezTo>
                          <a:cubicBezTo>
                            <a:pt x="82" y="14"/>
                            <a:pt x="81" y="16"/>
                            <a:pt x="79" y="17"/>
                          </a:cubicBezTo>
                          <a:cubicBezTo>
                            <a:pt x="77" y="18"/>
                            <a:pt x="74" y="19"/>
                            <a:pt x="72" y="19"/>
                          </a:cubicBezTo>
                          <a:cubicBezTo>
                            <a:pt x="70" y="19"/>
                            <a:pt x="69" y="19"/>
                            <a:pt x="68" y="19"/>
                          </a:cubicBezTo>
                          <a:cubicBezTo>
                            <a:pt x="66" y="19"/>
                            <a:pt x="65" y="18"/>
                            <a:pt x="63" y="18"/>
                          </a:cubicBezTo>
                          <a:cubicBezTo>
                            <a:pt x="61" y="18"/>
                            <a:pt x="57" y="19"/>
                            <a:pt x="55" y="20"/>
                          </a:cubicBezTo>
                          <a:cubicBezTo>
                            <a:pt x="54" y="21"/>
                            <a:pt x="53" y="22"/>
                            <a:pt x="52" y="23"/>
                          </a:cubicBezTo>
                          <a:cubicBezTo>
                            <a:pt x="50" y="25"/>
                            <a:pt x="48" y="28"/>
                            <a:pt x="42" y="28"/>
                          </a:cubicBezTo>
                          <a:cubicBezTo>
                            <a:pt x="38" y="28"/>
                            <a:pt x="36" y="27"/>
                            <a:pt x="35" y="26"/>
                          </a:cubicBezTo>
                          <a:cubicBezTo>
                            <a:pt x="35" y="27"/>
                            <a:pt x="35" y="28"/>
                            <a:pt x="35" y="29"/>
                          </a:cubicBezTo>
                          <a:cubicBezTo>
                            <a:pt x="34" y="36"/>
                            <a:pt x="34" y="41"/>
                            <a:pt x="30" y="47"/>
                          </a:cubicBezTo>
                          <a:lnTo>
                            <a:pt x="30" y="48"/>
                          </a:lnTo>
                          <a:lnTo>
                            <a:pt x="11" y="48"/>
                          </a:lnTo>
                          <a:cubicBezTo>
                            <a:pt x="9" y="50"/>
                            <a:pt x="7" y="52"/>
                            <a:pt x="6" y="55"/>
                          </a:cubicBezTo>
                          <a:cubicBezTo>
                            <a:pt x="5" y="57"/>
                            <a:pt x="4" y="58"/>
                            <a:pt x="3" y="60"/>
                          </a:cubicBezTo>
                          <a:cubicBezTo>
                            <a:pt x="4" y="62"/>
                            <a:pt x="7" y="72"/>
                            <a:pt x="2" y="76"/>
                          </a:cubicBezTo>
                          <a:lnTo>
                            <a:pt x="2" y="76"/>
                          </a:lnTo>
                          <a:lnTo>
                            <a:pt x="2" y="76"/>
                          </a:lnTo>
                          <a:cubicBezTo>
                            <a:pt x="1" y="76"/>
                            <a:pt x="1" y="76"/>
                            <a:pt x="0" y="76"/>
                          </a:cubicBezTo>
                          <a:lnTo>
                            <a:pt x="0" y="84"/>
                          </a:lnTo>
                          <a:cubicBezTo>
                            <a:pt x="0" y="88"/>
                            <a:pt x="1" y="88"/>
                            <a:pt x="3" y="90"/>
                          </a:cubicBezTo>
                          <a:cubicBezTo>
                            <a:pt x="4" y="91"/>
                            <a:pt x="5" y="92"/>
                            <a:pt x="7" y="95"/>
                          </a:cubicBezTo>
                          <a:cubicBezTo>
                            <a:pt x="7" y="97"/>
                            <a:pt x="7" y="98"/>
                            <a:pt x="7" y="100"/>
                          </a:cubicBezTo>
                          <a:cubicBezTo>
                            <a:pt x="7" y="102"/>
                            <a:pt x="7" y="103"/>
                            <a:pt x="8" y="103"/>
                          </a:cubicBezTo>
                          <a:cubicBezTo>
                            <a:pt x="10" y="105"/>
                            <a:pt x="12" y="105"/>
                            <a:pt x="15" y="105"/>
                          </a:cubicBezTo>
                          <a:lnTo>
                            <a:pt x="17" y="105"/>
                          </a:lnTo>
                          <a:cubicBezTo>
                            <a:pt x="19" y="105"/>
                            <a:pt x="21" y="105"/>
                            <a:pt x="23" y="106"/>
                          </a:cubicBezTo>
                          <a:cubicBezTo>
                            <a:pt x="28" y="108"/>
                            <a:pt x="30" y="112"/>
                            <a:pt x="32" y="116"/>
                          </a:cubicBezTo>
                          <a:cubicBezTo>
                            <a:pt x="32" y="118"/>
                            <a:pt x="33" y="119"/>
                            <a:pt x="34" y="121"/>
                          </a:cubicBezTo>
                          <a:cubicBezTo>
                            <a:pt x="35" y="122"/>
                            <a:pt x="37" y="123"/>
                            <a:pt x="39" y="123"/>
                          </a:cubicBezTo>
                          <a:cubicBezTo>
                            <a:pt x="40" y="124"/>
                            <a:pt x="42" y="125"/>
                            <a:pt x="43" y="126"/>
                          </a:cubicBezTo>
                          <a:cubicBezTo>
                            <a:pt x="44" y="128"/>
                            <a:pt x="44" y="130"/>
                            <a:pt x="44" y="132"/>
                          </a:cubicBezTo>
                          <a:cubicBezTo>
                            <a:pt x="44" y="137"/>
                            <a:pt x="45" y="140"/>
                            <a:pt x="47" y="140"/>
                          </a:cubicBezTo>
                          <a:cubicBezTo>
                            <a:pt x="53" y="140"/>
                            <a:pt x="56" y="140"/>
                            <a:pt x="63" y="144"/>
                          </a:cubicBezTo>
                          <a:cubicBezTo>
                            <a:pt x="65" y="145"/>
                            <a:pt x="66" y="147"/>
                            <a:pt x="68" y="149"/>
                          </a:cubicBezTo>
                          <a:cubicBezTo>
                            <a:pt x="70" y="151"/>
                            <a:pt x="72" y="153"/>
                            <a:pt x="75" y="153"/>
                          </a:cubicBezTo>
                          <a:cubicBezTo>
                            <a:pt x="79" y="153"/>
                            <a:pt x="82" y="147"/>
                            <a:pt x="82" y="136"/>
                          </a:cubicBezTo>
                          <a:cubicBezTo>
                            <a:pt x="82" y="130"/>
                            <a:pt x="85" y="130"/>
                            <a:pt x="87" y="130"/>
                          </a:cubicBezTo>
                          <a:cubicBezTo>
                            <a:pt x="88" y="129"/>
                            <a:pt x="89" y="129"/>
                            <a:pt x="89" y="129"/>
                          </a:cubicBezTo>
                          <a:cubicBezTo>
                            <a:pt x="90" y="128"/>
                            <a:pt x="90" y="125"/>
                            <a:pt x="90" y="123"/>
                          </a:cubicBezTo>
                          <a:cubicBezTo>
                            <a:pt x="90" y="120"/>
                            <a:pt x="90" y="118"/>
                            <a:pt x="91" y="117"/>
                          </a:cubicBezTo>
                          <a:cubicBezTo>
                            <a:pt x="93" y="113"/>
                            <a:pt x="98" y="112"/>
                            <a:pt x="103" y="111"/>
                          </a:cubicBezTo>
                          <a:cubicBezTo>
                            <a:pt x="106" y="110"/>
                            <a:pt x="109" y="109"/>
                            <a:pt x="110" y="107"/>
                          </a:cubicBezTo>
                          <a:cubicBezTo>
                            <a:pt x="110" y="107"/>
                            <a:pt x="110" y="106"/>
                            <a:pt x="109" y="105"/>
                          </a:cubicBezTo>
                          <a:cubicBezTo>
                            <a:pt x="108" y="102"/>
                            <a:pt x="108" y="100"/>
                            <a:pt x="107" y="98"/>
                          </a:cubicBezTo>
                          <a:cubicBezTo>
                            <a:pt x="105" y="94"/>
                            <a:pt x="104" y="91"/>
                            <a:pt x="102" y="91"/>
                          </a:cubicBezTo>
                          <a:cubicBezTo>
                            <a:pt x="101" y="91"/>
                            <a:pt x="100" y="91"/>
                            <a:pt x="100" y="92"/>
                          </a:cubicBezTo>
                          <a:cubicBezTo>
                            <a:pt x="100" y="93"/>
                            <a:pt x="99" y="94"/>
                            <a:pt x="98" y="94"/>
                          </a:cubicBezTo>
                          <a:cubicBezTo>
                            <a:pt x="94" y="94"/>
                            <a:pt x="93" y="90"/>
                            <a:pt x="93" y="88"/>
                          </a:cubicBezTo>
                          <a:cubicBezTo>
                            <a:pt x="93" y="85"/>
                            <a:pt x="94" y="83"/>
                            <a:pt x="95" y="82"/>
                          </a:cubicBezTo>
                          <a:cubicBezTo>
                            <a:pt x="97" y="80"/>
                            <a:pt x="99" y="78"/>
                            <a:pt x="97" y="72"/>
                          </a:cubicBezTo>
                          <a:lnTo>
                            <a:pt x="96" y="72"/>
                          </a:lnTo>
                          <a:lnTo>
                            <a:pt x="97" y="71"/>
                          </a:lnTo>
                          <a:cubicBezTo>
                            <a:pt x="99" y="66"/>
                            <a:pt x="106" y="52"/>
                            <a:pt x="113" y="52"/>
                          </a:cubicBezTo>
                          <a:cubicBezTo>
                            <a:pt x="116" y="52"/>
                            <a:pt x="118" y="56"/>
                            <a:pt x="118" y="59"/>
                          </a:cubicBezTo>
                          <a:cubicBezTo>
                            <a:pt x="118" y="61"/>
                            <a:pt x="116" y="63"/>
                            <a:pt x="115" y="64"/>
                          </a:cubicBezTo>
                          <a:cubicBezTo>
                            <a:pt x="115" y="64"/>
                            <a:pt x="115" y="64"/>
                            <a:pt x="115" y="65"/>
                          </a:cubicBezTo>
                          <a:cubicBezTo>
                            <a:pt x="116" y="67"/>
                            <a:pt x="135" y="75"/>
                            <a:pt x="140" y="75"/>
                          </a:cubicBezTo>
                          <a:cubicBezTo>
                            <a:pt x="142" y="75"/>
                            <a:pt x="143" y="75"/>
                            <a:pt x="144" y="7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9" name="Freeform 1181">
                      <a:extLst>
                        <a:ext uri="{FF2B5EF4-FFF2-40B4-BE49-F238E27FC236}">
                          <a16:creationId xmlns:a16="http://schemas.microsoft.com/office/drawing/2014/main" id="{2954B04A-762B-BD4D-0BB2-1A629A9BDF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3977" y="4591146"/>
                      <a:ext cx="154116" cy="182309"/>
                    </a:xfrm>
                    <a:custGeom>
                      <a:avLst/>
                      <a:gdLst>
                        <a:gd name="T0" fmla="*/ 339 w 362"/>
                        <a:gd name="T1" fmla="*/ 92 h 424"/>
                        <a:gd name="T2" fmla="*/ 321 w 362"/>
                        <a:gd name="T3" fmla="*/ 98 h 424"/>
                        <a:gd name="T4" fmla="*/ 281 w 362"/>
                        <a:gd name="T5" fmla="*/ 83 h 424"/>
                        <a:gd name="T6" fmla="*/ 266 w 362"/>
                        <a:gd name="T7" fmla="*/ 126 h 424"/>
                        <a:gd name="T8" fmla="*/ 259 w 362"/>
                        <a:gd name="T9" fmla="*/ 140 h 424"/>
                        <a:gd name="T10" fmla="*/ 248 w 362"/>
                        <a:gd name="T11" fmla="*/ 134 h 424"/>
                        <a:gd name="T12" fmla="*/ 207 w 362"/>
                        <a:gd name="T13" fmla="*/ 153 h 424"/>
                        <a:gd name="T14" fmla="*/ 203 w 362"/>
                        <a:gd name="T15" fmla="*/ 86 h 424"/>
                        <a:gd name="T16" fmla="*/ 172 w 362"/>
                        <a:gd name="T17" fmla="*/ 45 h 424"/>
                        <a:gd name="T18" fmla="*/ 151 w 362"/>
                        <a:gd name="T19" fmla="*/ 14 h 424"/>
                        <a:gd name="T20" fmla="*/ 146 w 362"/>
                        <a:gd name="T21" fmla="*/ 13 h 424"/>
                        <a:gd name="T22" fmla="*/ 151 w 362"/>
                        <a:gd name="T23" fmla="*/ 0 h 424"/>
                        <a:gd name="T24" fmla="*/ 137 w 362"/>
                        <a:gd name="T25" fmla="*/ 8 h 424"/>
                        <a:gd name="T26" fmla="*/ 131 w 362"/>
                        <a:gd name="T27" fmla="*/ 32 h 424"/>
                        <a:gd name="T28" fmla="*/ 136 w 362"/>
                        <a:gd name="T29" fmla="*/ 60 h 424"/>
                        <a:gd name="T30" fmla="*/ 135 w 362"/>
                        <a:gd name="T31" fmla="*/ 78 h 424"/>
                        <a:gd name="T32" fmla="*/ 129 w 362"/>
                        <a:gd name="T33" fmla="*/ 90 h 424"/>
                        <a:gd name="T34" fmla="*/ 121 w 362"/>
                        <a:gd name="T35" fmla="*/ 98 h 424"/>
                        <a:gd name="T36" fmla="*/ 121 w 362"/>
                        <a:gd name="T37" fmla="*/ 107 h 424"/>
                        <a:gd name="T38" fmla="*/ 137 w 362"/>
                        <a:gd name="T39" fmla="*/ 130 h 424"/>
                        <a:gd name="T40" fmla="*/ 131 w 362"/>
                        <a:gd name="T41" fmla="*/ 154 h 424"/>
                        <a:gd name="T42" fmla="*/ 142 w 362"/>
                        <a:gd name="T43" fmla="*/ 169 h 424"/>
                        <a:gd name="T44" fmla="*/ 129 w 362"/>
                        <a:gd name="T45" fmla="*/ 189 h 424"/>
                        <a:gd name="T46" fmla="*/ 106 w 362"/>
                        <a:gd name="T47" fmla="*/ 174 h 424"/>
                        <a:gd name="T48" fmla="*/ 101 w 362"/>
                        <a:gd name="T49" fmla="*/ 187 h 424"/>
                        <a:gd name="T50" fmla="*/ 88 w 362"/>
                        <a:gd name="T51" fmla="*/ 209 h 424"/>
                        <a:gd name="T52" fmla="*/ 79 w 362"/>
                        <a:gd name="T53" fmla="*/ 225 h 424"/>
                        <a:gd name="T54" fmla="*/ 66 w 362"/>
                        <a:gd name="T55" fmla="*/ 228 h 424"/>
                        <a:gd name="T56" fmla="*/ 32 w 362"/>
                        <a:gd name="T57" fmla="*/ 233 h 424"/>
                        <a:gd name="T58" fmla="*/ 21 w 362"/>
                        <a:gd name="T59" fmla="*/ 290 h 424"/>
                        <a:gd name="T60" fmla="*/ 20 w 362"/>
                        <a:gd name="T61" fmla="*/ 311 h 424"/>
                        <a:gd name="T62" fmla="*/ 19 w 362"/>
                        <a:gd name="T63" fmla="*/ 332 h 424"/>
                        <a:gd name="T64" fmla="*/ 3 w 362"/>
                        <a:gd name="T65" fmla="*/ 350 h 424"/>
                        <a:gd name="T66" fmla="*/ 24 w 362"/>
                        <a:gd name="T67" fmla="*/ 363 h 424"/>
                        <a:gd name="T68" fmla="*/ 56 w 362"/>
                        <a:gd name="T69" fmla="*/ 379 h 424"/>
                        <a:gd name="T70" fmla="*/ 66 w 362"/>
                        <a:gd name="T71" fmla="*/ 378 h 424"/>
                        <a:gd name="T72" fmla="*/ 92 w 362"/>
                        <a:gd name="T73" fmla="*/ 376 h 424"/>
                        <a:gd name="T74" fmla="*/ 118 w 362"/>
                        <a:gd name="T75" fmla="*/ 391 h 424"/>
                        <a:gd name="T76" fmla="*/ 135 w 362"/>
                        <a:gd name="T77" fmla="*/ 394 h 424"/>
                        <a:gd name="T78" fmla="*/ 153 w 362"/>
                        <a:gd name="T79" fmla="*/ 413 h 424"/>
                        <a:gd name="T80" fmla="*/ 168 w 362"/>
                        <a:gd name="T81" fmla="*/ 422 h 424"/>
                        <a:gd name="T82" fmla="*/ 178 w 362"/>
                        <a:gd name="T83" fmla="*/ 417 h 424"/>
                        <a:gd name="T84" fmla="*/ 183 w 362"/>
                        <a:gd name="T85" fmla="*/ 393 h 424"/>
                        <a:gd name="T86" fmla="*/ 210 w 362"/>
                        <a:gd name="T87" fmla="*/ 348 h 424"/>
                        <a:gd name="T88" fmla="*/ 217 w 362"/>
                        <a:gd name="T89" fmla="*/ 331 h 424"/>
                        <a:gd name="T90" fmla="*/ 228 w 362"/>
                        <a:gd name="T91" fmla="*/ 295 h 424"/>
                        <a:gd name="T92" fmla="*/ 220 w 362"/>
                        <a:gd name="T93" fmla="*/ 267 h 424"/>
                        <a:gd name="T94" fmla="*/ 224 w 362"/>
                        <a:gd name="T95" fmla="*/ 228 h 424"/>
                        <a:gd name="T96" fmla="*/ 240 w 362"/>
                        <a:gd name="T97" fmla="*/ 213 h 424"/>
                        <a:gd name="T98" fmla="*/ 253 w 362"/>
                        <a:gd name="T99" fmla="*/ 211 h 424"/>
                        <a:gd name="T100" fmla="*/ 265 w 362"/>
                        <a:gd name="T101" fmla="*/ 205 h 424"/>
                        <a:gd name="T102" fmla="*/ 281 w 362"/>
                        <a:gd name="T103" fmla="*/ 204 h 424"/>
                        <a:gd name="T104" fmla="*/ 296 w 362"/>
                        <a:gd name="T105" fmla="*/ 206 h 424"/>
                        <a:gd name="T106" fmla="*/ 314 w 362"/>
                        <a:gd name="T107" fmla="*/ 187 h 424"/>
                        <a:gd name="T108" fmla="*/ 333 w 362"/>
                        <a:gd name="T109" fmla="*/ 181 h 424"/>
                        <a:gd name="T110" fmla="*/ 353 w 362"/>
                        <a:gd name="T111" fmla="*/ 172 h 424"/>
                        <a:gd name="T112" fmla="*/ 338 w 362"/>
                        <a:gd name="T113" fmla="*/ 130 h 424"/>
                        <a:gd name="T114" fmla="*/ 362 w 362"/>
                        <a:gd name="T115" fmla="*/ 121 h 4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362" h="424">
                          <a:moveTo>
                            <a:pt x="356" y="117"/>
                          </a:moveTo>
                          <a:cubicBezTo>
                            <a:pt x="351" y="114"/>
                            <a:pt x="346" y="110"/>
                            <a:pt x="345" y="106"/>
                          </a:cubicBezTo>
                          <a:cubicBezTo>
                            <a:pt x="344" y="104"/>
                            <a:pt x="343" y="102"/>
                            <a:pt x="343" y="100"/>
                          </a:cubicBezTo>
                          <a:cubicBezTo>
                            <a:pt x="342" y="97"/>
                            <a:pt x="342" y="94"/>
                            <a:pt x="339" y="92"/>
                          </a:cubicBezTo>
                          <a:lnTo>
                            <a:pt x="333" y="92"/>
                          </a:lnTo>
                          <a:cubicBezTo>
                            <a:pt x="333" y="94"/>
                            <a:pt x="332" y="95"/>
                            <a:pt x="331" y="96"/>
                          </a:cubicBezTo>
                          <a:cubicBezTo>
                            <a:pt x="331" y="98"/>
                            <a:pt x="329" y="99"/>
                            <a:pt x="325" y="99"/>
                          </a:cubicBezTo>
                          <a:cubicBezTo>
                            <a:pt x="324" y="99"/>
                            <a:pt x="322" y="99"/>
                            <a:pt x="321" y="98"/>
                          </a:cubicBezTo>
                          <a:cubicBezTo>
                            <a:pt x="315" y="97"/>
                            <a:pt x="312" y="92"/>
                            <a:pt x="310" y="87"/>
                          </a:cubicBezTo>
                          <a:cubicBezTo>
                            <a:pt x="308" y="84"/>
                            <a:pt x="306" y="80"/>
                            <a:pt x="302" y="78"/>
                          </a:cubicBezTo>
                          <a:cubicBezTo>
                            <a:pt x="301" y="78"/>
                            <a:pt x="300" y="78"/>
                            <a:pt x="298" y="78"/>
                          </a:cubicBezTo>
                          <a:cubicBezTo>
                            <a:pt x="288" y="78"/>
                            <a:pt x="283" y="80"/>
                            <a:pt x="281" y="83"/>
                          </a:cubicBezTo>
                          <a:cubicBezTo>
                            <a:pt x="279" y="86"/>
                            <a:pt x="279" y="90"/>
                            <a:pt x="278" y="95"/>
                          </a:cubicBezTo>
                          <a:cubicBezTo>
                            <a:pt x="278" y="99"/>
                            <a:pt x="277" y="104"/>
                            <a:pt x="275" y="110"/>
                          </a:cubicBezTo>
                          <a:cubicBezTo>
                            <a:pt x="274" y="115"/>
                            <a:pt x="272" y="118"/>
                            <a:pt x="269" y="122"/>
                          </a:cubicBezTo>
                          <a:cubicBezTo>
                            <a:pt x="268" y="123"/>
                            <a:pt x="267" y="125"/>
                            <a:pt x="266" y="126"/>
                          </a:cubicBezTo>
                          <a:cubicBezTo>
                            <a:pt x="266" y="127"/>
                            <a:pt x="265" y="127"/>
                            <a:pt x="265" y="128"/>
                          </a:cubicBezTo>
                          <a:cubicBezTo>
                            <a:pt x="263" y="131"/>
                            <a:pt x="261" y="134"/>
                            <a:pt x="261" y="138"/>
                          </a:cubicBezTo>
                          <a:lnTo>
                            <a:pt x="260" y="140"/>
                          </a:lnTo>
                          <a:lnTo>
                            <a:pt x="259" y="140"/>
                          </a:lnTo>
                          <a:lnTo>
                            <a:pt x="259" y="140"/>
                          </a:lnTo>
                          <a:lnTo>
                            <a:pt x="258" y="140"/>
                          </a:lnTo>
                          <a:cubicBezTo>
                            <a:pt x="257" y="140"/>
                            <a:pt x="257" y="140"/>
                            <a:pt x="256" y="139"/>
                          </a:cubicBezTo>
                          <a:cubicBezTo>
                            <a:pt x="252" y="138"/>
                            <a:pt x="250" y="136"/>
                            <a:pt x="248" y="134"/>
                          </a:cubicBezTo>
                          <a:cubicBezTo>
                            <a:pt x="248" y="133"/>
                            <a:pt x="247" y="132"/>
                            <a:pt x="247" y="131"/>
                          </a:cubicBezTo>
                          <a:cubicBezTo>
                            <a:pt x="240" y="132"/>
                            <a:pt x="236" y="137"/>
                            <a:pt x="231" y="142"/>
                          </a:cubicBezTo>
                          <a:cubicBezTo>
                            <a:pt x="226" y="148"/>
                            <a:pt x="221" y="154"/>
                            <a:pt x="212" y="154"/>
                          </a:cubicBezTo>
                          <a:cubicBezTo>
                            <a:pt x="210" y="154"/>
                            <a:pt x="209" y="154"/>
                            <a:pt x="207" y="153"/>
                          </a:cubicBezTo>
                          <a:cubicBezTo>
                            <a:pt x="199" y="152"/>
                            <a:pt x="199" y="144"/>
                            <a:pt x="199" y="139"/>
                          </a:cubicBezTo>
                          <a:lnTo>
                            <a:pt x="199" y="102"/>
                          </a:lnTo>
                          <a:cubicBezTo>
                            <a:pt x="199" y="98"/>
                            <a:pt x="200" y="94"/>
                            <a:pt x="202" y="91"/>
                          </a:cubicBezTo>
                          <a:cubicBezTo>
                            <a:pt x="202" y="89"/>
                            <a:pt x="203" y="88"/>
                            <a:pt x="203" y="86"/>
                          </a:cubicBezTo>
                          <a:cubicBezTo>
                            <a:pt x="194" y="81"/>
                            <a:pt x="184" y="75"/>
                            <a:pt x="184" y="62"/>
                          </a:cubicBezTo>
                          <a:lnTo>
                            <a:pt x="184" y="53"/>
                          </a:lnTo>
                          <a:cubicBezTo>
                            <a:pt x="184" y="51"/>
                            <a:pt x="182" y="50"/>
                            <a:pt x="179" y="49"/>
                          </a:cubicBezTo>
                          <a:cubicBezTo>
                            <a:pt x="176" y="48"/>
                            <a:pt x="174" y="47"/>
                            <a:pt x="172" y="45"/>
                          </a:cubicBezTo>
                          <a:cubicBezTo>
                            <a:pt x="170" y="41"/>
                            <a:pt x="170" y="38"/>
                            <a:pt x="169" y="34"/>
                          </a:cubicBezTo>
                          <a:cubicBezTo>
                            <a:pt x="169" y="31"/>
                            <a:pt x="168" y="29"/>
                            <a:pt x="167" y="26"/>
                          </a:cubicBezTo>
                          <a:cubicBezTo>
                            <a:pt x="165" y="20"/>
                            <a:pt x="162" y="17"/>
                            <a:pt x="157" y="16"/>
                          </a:cubicBezTo>
                          <a:cubicBezTo>
                            <a:pt x="155" y="15"/>
                            <a:pt x="153" y="15"/>
                            <a:pt x="151" y="14"/>
                          </a:cubicBezTo>
                          <a:lnTo>
                            <a:pt x="150" y="14"/>
                          </a:lnTo>
                          <a:lnTo>
                            <a:pt x="150" y="14"/>
                          </a:lnTo>
                          <a:cubicBezTo>
                            <a:pt x="149" y="14"/>
                            <a:pt x="149" y="14"/>
                            <a:pt x="149" y="14"/>
                          </a:cubicBezTo>
                          <a:lnTo>
                            <a:pt x="146" y="13"/>
                          </a:lnTo>
                          <a:lnTo>
                            <a:pt x="147" y="11"/>
                          </a:lnTo>
                          <a:cubicBezTo>
                            <a:pt x="147" y="9"/>
                            <a:pt x="148" y="7"/>
                            <a:pt x="149" y="6"/>
                          </a:cubicBezTo>
                          <a:cubicBezTo>
                            <a:pt x="150" y="5"/>
                            <a:pt x="151" y="4"/>
                            <a:pt x="151" y="2"/>
                          </a:cubicBezTo>
                          <a:cubicBezTo>
                            <a:pt x="151" y="1"/>
                            <a:pt x="151" y="1"/>
                            <a:pt x="151" y="0"/>
                          </a:cubicBezTo>
                          <a:cubicBezTo>
                            <a:pt x="151" y="0"/>
                            <a:pt x="150" y="0"/>
                            <a:pt x="150" y="0"/>
                          </a:cubicBezTo>
                          <a:lnTo>
                            <a:pt x="149" y="0"/>
                          </a:lnTo>
                          <a:cubicBezTo>
                            <a:pt x="148" y="0"/>
                            <a:pt x="148" y="0"/>
                            <a:pt x="147" y="0"/>
                          </a:cubicBezTo>
                          <a:cubicBezTo>
                            <a:pt x="146" y="4"/>
                            <a:pt x="141" y="6"/>
                            <a:pt x="137" y="8"/>
                          </a:cubicBezTo>
                          <a:cubicBezTo>
                            <a:pt x="131" y="10"/>
                            <a:pt x="128" y="11"/>
                            <a:pt x="128" y="15"/>
                          </a:cubicBezTo>
                          <a:cubicBezTo>
                            <a:pt x="128" y="19"/>
                            <a:pt x="129" y="20"/>
                            <a:pt x="131" y="22"/>
                          </a:cubicBezTo>
                          <a:cubicBezTo>
                            <a:pt x="132" y="23"/>
                            <a:pt x="133" y="25"/>
                            <a:pt x="133" y="27"/>
                          </a:cubicBezTo>
                          <a:cubicBezTo>
                            <a:pt x="133" y="29"/>
                            <a:pt x="132" y="31"/>
                            <a:pt x="131" y="32"/>
                          </a:cubicBezTo>
                          <a:cubicBezTo>
                            <a:pt x="129" y="34"/>
                            <a:pt x="128" y="35"/>
                            <a:pt x="128" y="37"/>
                          </a:cubicBezTo>
                          <a:cubicBezTo>
                            <a:pt x="128" y="41"/>
                            <a:pt x="130" y="42"/>
                            <a:pt x="133" y="44"/>
                          </a:cubicBezTo>
                          <a:cubicBezTo>
                            <a:pt x="135" y="46"/>
                            <a:pt x="139" y="49"/>
                            <a:pt x="139" y="54"/>
                          </a:cubicBezTo>
                          <a:cubicBezTo>
                            <a:pt x="139" y="56"/>
                            <a:pt x="137" y="58"/>
                            <a:pt x="136" y="60"/>
                          </a:cubicBezTo>
                          <a:cubicBezTo>
                            <a:pt x="136" y="60"/>
                            <a:pt x="135" y="61"/>
                            <a:pt x="135" y="62"/>
                          </a:cubicBezTo>
                          <a:cubicBezTo>
                            <a:pt x="135" y="63"/>
                            <a:pt x="136" y="64"/>
                            <a:pt x="137" y="65"/>
                          </a:cubicBezTo>
                          <a:cubicBezTo>
                            <a:pt x="137" y="66"/>
                            <a:pt x="139" y="67"/>
                            <a:pt x="139" y="69"/>
                          </a:cubicBezTo>
                          <a:cubicBezTo>
                            <a:pt x="139" y="73"/>
                            <a:pt x="137" y="76"/>
                            <a:pt x="135" y="78"/>
                          </a:cubicBezTo>
                          <a:cubicBezTo>
                            <a:pt x="134" y="80"/>
                            <a:pt x="133" y="81"/>
                            <a:pt x="133" y="83"/>
                          </a:cubicBezTo>
                          <a:cubicBezTo>
                            <a:pt x="133" y="86"/>
                            <a:pt x="131" y="88"/>
                            <a:pt x="130" y="89"/>
                          </a:cubicBezTo>
                          <a:cubicBezTo>
                            <a:pt x="130" y="89"/>
                            <a:pt x="130" y="89"/>
                            <a:pt x="130" y="90"/>
                          </a:cubicBezTo>
                          <a:lnTo>
                            <a:pt x="129" y="90"/>
                          </a:lnTo>
                          <a:lnTo>
                            <a:pt x="129" y="90"/>
                          </a:lnTo>
                          <a:cubicBezTo>
                            <a:pt x="127" y="92"/>
                            <a:pt x="126" y="93"/>
                            <a:pt x="125" y="94"/>
                          </a:cubicBezTo>
                          <a:cubicBezTo>
                            <a:pt x="124" y="96"/>
                            <a:pt x="123" y="97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cubicBezTo>
                            <a:pt x="121" y="98"/>
                            <a:pt x="121" y="98"/>
                            <a:pt x="121" y="98"/>
                          </a:cubicBezTo>
                          <a:lnTo>
                            <a:pt x="124" y="98"/>
                          </a:lnTo>
                          <a:lnTo>
                            <a:pt x="124" y="101"/>
                          </a:lnTo>
                          <a:cubicBezTo>
                            <a:pt x="123" y="104"/>
                            <a:pt x="122" y="106"/>
                            <a:pt x="121" y="107"/>
                          </a:cubicBezTo>
                          <a:cubicBezTo>
                            <a:pt x="120" y="109"/>
                            <a:pt x="120" y="111"/>
                            <a:pt x="120" y="115"/>
                          </a:cubicBezTo>
                          <a:cubicBezTo>
                            <a:pt x="120" y="122"/>
                            <a:pt x="121" y="127"/>
                            <a:pt x="122" y="129"/>
                          </a:cubicBezTo>
                          <a:lnTo>
                            <a:pt x="136" y="129"/>
                          </a:lnTo>
                          <a:lnTo>
                            <a:pt x="137" y="130"/>
                          </a:lnTo>
                          <a:cubicBezTo>
                            <a:pt x="137" y="131"/>
                            <a:pt x="137" y="132"/>
                            <a:pt x="138" y="132"/>
                          </a:cubicBezTo>
                          <a:cubicBezTo>
                            <a:pt x="139" y="134"/>
                            <a:pt x="140" y="137"/>
                            <a:pt x="140" y="140"/>
                          </a:cubicBezTo>
                          <a:cubicBezTo>
                            <a:pt x="140" y="144"/>
                            <a:pt x="137" y="146"/>
                            <a:pt x="135" y="148"/>
                          </a:cubicBezTo>
                          <a:cubicBezTo>
                            <a:pt x="133" y="150"/>
                            <a:pt x="131" y="151"/>
                            <a:pt x="131" y="154"/>
                          </a:cubicBezTo>
                          <a:cubicBezTo>
                            <a:pt x="132" y="155"/>
                            <a:pt x="134" y="156"/>
                            <a:pt x="135" y="157"/>
                          </a:cubicBezTo>
                          <a:cubicBezTo>
                            <a:pt x="137" y="159"/>
                            <a:pt x="141" y="161"/>
                            <a:pt x="142" y="164"/>
                          </a:cubicBezTo>
                          <a:lnTo>
                            <a:pt x="142" y="165"/>
                          </a:lnTo>
                          <a:lnTo>
                            <a:pt x="142" y="169"/>
                          </a:lnTo>
                          <a:cubicBezTo>
                            <a:pt x="142" y="171"/>
                            <a:pt x="141" y="172"/>
                            <a:pt x="140" y="173"/>
                          </a:cubicBezTo>
                          <a:cubicBezTo>
                            <a:pt x="139" y="174"/>
                            <a:pt x="139" y="175"/>
                            <a:pt x="139" y="176"/>
                          </a:cubicBezTo>
                          <a:lnTo>
                            <a:pt x="139" y="182"/>
                          </a:lnTo>
                          <a:cubicBezTo>
                            <a:pt x="139" y="185"/>
                            <a:pt x="136" y="189"/>
                            <a:pt x="129" y="189"/>
                          </a:cubicBezTo>
                          <a:cubicBezTo>
                            <a:pt x="126" y="189"/>
                            <a:pt x="114" y="182"/>
                            <a:pt x="109" y="180"/>
                          </a:cubicBezTo>
                          <a:lnTo>
                            <a:pt x="109" y="179"/>
                          </a:lnTo>
                          <a:cubicBezTo>
                            <a:pt x="108" y="178"/>
                            <a:pt x="107" y="176"/>
                            <a:pt x="107" y="175"/>
                          </a:cubicBezTo>
                          <a:cubicBezTo>
                            <a:pt x="107" y="175"/>
                            <a:pt x="106" y="174"/>
                            <a:pt x="106" y="174"/>
                          </a:cubicBezTo>
                          <a:cubicBezTo>
                            <a:pt x="102" y="174"/>
                            <a:pt x="98" y="176"/>
                            <a:pt x="98" y="180"/>
                          </a:cubicBezTo>
                          <a:lnTo>
                            <a:pt x="98" y="182"/>
                          </a:lnTo>
                          <a:cubicBezTo>
                            <a:pt x="98" y="182"/>
                            <a:pt x="99" y="183"/>
                            <a:pt x="99" y="183"/>
                          </a:cubicBezTo>
                          <a:cubicBezTo>
                            <a:pt x="100" y="183"/>
                            <a:pt x="101" y="184"/>
                            <a:pt x="101" y="187"/>
                          </a:cubicBezTo>
                          <a:cubicBezTo>
                            <a:pt x="101" y="192"/>
                            <a:pt x="97" y="196"/>
                            <a:pt x="94" y="199"/>
                          </a:cubicBezTo>
                          <a:cubicBezTo>
                            <a:pt x="92" y="200"/>
                            <a:pt x="91" y="202"/>
                            <a:pt x="90" y="203"/>
                          </a:cubicBezTo>
                          <a:cubicBezTo>
                            <a:pt x="89" y="204"/>
                            <a:pt x="89" y="204"/>
                            <a:pt x="88" y="206"/>
                          </a:cubicBezTo>
                          <a:cubicBezTo>
                            <a:pt x="88" y="207"/>
                            <a:pt x="88" y="208"/>
                            <a:pt x="88" y="209"/>
                          </a:cubicBezTo>
                          <a:cubicBezTo>
                            <a:pt x="88" y="210"/>
                            <a:pt x="86" y="212"/>
                            <a:pt x="84" y="212"/>
                          </a:cubicBezTo>
                          <a:cubicBezTo>
                            <a:pt x="84" y="212"/>
                            <a:pt x="83" y="212"/>
                            <a:pt x="83" y="212"/>
                          </a:cubicBezTo>
                          <a:cubicBezTo>
                            <a:pt x="83" y="212"/>
                            <a:pt x="82" y="212"/>
                            <a:pt x="82" y="212"/>
                          </a:cubicBezTo>
                          <a:cubicBezTo>
                            <a:pt x="81" y="214"/>
                            <a:pt x="79" y="222"/>
                            <a:pt x="79" y="225"/>
                          </a:cubicBezTo>
                          <a:cubicBezTo>
                            <a:pt x="79" y="226"/>
                            <a:pt x="80" y="228"/>
                            <a:pt x="80" y="230"/>
                          </a:cubicBezTo>
                          <a:cubicBezTo>
                            <a:pt x="81" y="233"/>
                            <a:pt x="81" y="236"/>
                            <a:pt x="80" y="238"/>
                          </a:cubicBezTo>
                          <a:cubicBezTo>
                            <a:pt x="79" y="238"/>
                            <a:pt x="78" y="239"/>
                            <a:pt x="77" y="239"/>
                          </a:cubicBezTo>
                          <a:cubicBezTo>
                            <a:pt x="70" y="239"/>
                            <a:pt x="68" y="233"/>
                            <a:pt x="66" y="228"/>
                          </a:cubicBezTo>
                          <a:cubicBezTo>
                            <a:pt x="64" y="222"/>
                            <a:pt x="63" y="220"/>
                            <a:pt x="60" y="220"/>
                          </a:cubicBezTo>
                          <a:cubicBezTo>
                            <a:pt x="58" y="220"/>
                            <a:pt x="57" y="222"/>
                            <a:pt x="55" y="225"/>
                          </a:cubicBezTo>
                          <a:cubicBezTo>
                            <a:pt x="52" y="228"/>
                            <a:pt x="49" y="233"/>
                            <a:pt x="43" y="233"/>
                          </a:cubicBezTo>
                          <a:lnTo>
                            <a:pt x="32" y="233"/>
                          </a:lnTo>
                          <a:cubicBezTo>
                            <a:pt x="27" y="233"/>
                            <a:pt x="24" y="244"/>
                            <a:pt x="24" y="254"/>
                          </a:cubicBezTo>
                          <a:cubicBezTo>
                            <a:pt x="24" y="257"/>
                            <a:pt x="25" y="259"/>
                            <a:pt x="27" y="261"/>
                          </a:cubicBezTo>
                          <a:cubicBezTo>
                            <a:pt x="29" y="264"/>
                            <a:pt x="32" y="267"/>
                            <a:pt x="32" y="272"/>
                          </a:cubicBezTo>
                          <a:cubicBezTo>
                            <a:pt x="32" y="279"/>
                            <a:pt x="28" y="287"/>
                            <a:pt x="21" y="290"/>
                          </a:cubicBezTo>
                          <a:cubicBezTo>
                            <a:pt x="20" y="292"/>
                            <a:pt x="19" y="294"/>
                            <a:pt x="18" y="296"/>
                          </a:cubicBezTo>
                          <a:cubicBezTo>
                            <a:pt x="17" y="298"/>
                            <a:pt x="16" y="300"/>
                            <a:pt x="16" y="300"/>
                          </a:cubicBezTo>
                          <a:cubicBezTo>
                            <a:pt x="16" y="302"/>
                            <a:pt x="17" y="303"/>
                            <a:pt x="18" y="305"/>
                          </a:cubicBezTo>
                          <a:cubicBezTo>
                            <a:pt x="18" y="306"/>
                            <a:pt x="20" y="309"/>
                            <a:pt x="20" y="311"/>
                          </a:cubicBezTo>
                          <a:cubicBezTo>
                            <a:pt x="20" y="315"/>
                            <a:pt x="18" y="317"/>
                            <a:pt x="18" y="319"/>
                          </a:cubicBezTo>
                          <a:cubicBezTo>
                            <a:pt x="17" y="321"/>
                            <a:pt x="16" y="322"/>
                            <a:pt x="16" y="323"/>
                          </a:cubicBezTo>
                          <a:cubicBezTo>
                            <a:pt x="16" y="324"/>
                            <a:pt x="17" y="325"/>
                            <a:pt x="17" y="327"/>
                          </a:cubicBezTo>
                          <a:cubicBezTo>
                            <a:pt x="18" y="328"/>
                            <a:pt x="19" y="330"/>
                            <a:pt x="19" y="332"/>
                          </a:cubicBezTo>
                          <a:cubicBezTo>
                            <a:pt x="19" y="341"/>
                            <a:pt x="13" y="341"/>
                            <a:pt x="7" y="341"/>
                          </a:cubicBezTo>
                          <a:cubicBezTo>
                            <a:pt x="6" y="342"/>
                            <a:pt x="1" y="346"/>
                            <a:pt x="0" y="348"/>
                          </a:cubicBezTo>
                          <a:cubicBezTo>
                            <a:pt x="0" y="348"/>
                            <a:pt x="1" y="349"/>
                            <a:pt x="2" y="349"/>
                          </a:cubicBezTo>
                          <a:cubicBezTo>
                            <a:pt x="2" y="349"/>
                            <a:pt x="3" y="350"/>
                            <a:pt x="3" y="350"/>
                          </a:cubicBezTo>
                          <a:cubicBezTo>
                            <a:pt x="5" y="351"/>
                            <a:pt x="7" y="354"/>
                            <a:pt x="9" y="357"/>
                          </a:cubicBezTo>
                          <a:cubicBezTo>
                            <a:pt x="12" y="361"/>
                            <a:pt x="15" y="365"/>
                            <a:pt x="17" y="365"/>
                          </a:cubicBezTo>
                          <a:cubicBezTo>
                            <a:pt x="18" y="365"/>
                            <a:pt x="19" y="365"/>
                            <a:pt x="19" y="364"/>
                          </a:cubicBezTo>
                          <a:cubicBezTo>
                            <a:pt x="20" y="364"/>
                            <a:pt x="22" y="363"/>
                            <a:pt x="24" y="363"/>
                          </a:cubicBezTo>
                          <a:cubicBezTo>
                            <a:pt x="29" y="363"/>
                            <a:pt x="31" y="366"/>
                            <a:pt x="33" y="368"/>
                          </a:cubicBezTo>
                          <a:cubicBezTo>
                            <a:pt x="33" y="369"/>
                            <a:pt x="34" y="370"/>
                            <a:pt x="35" y="370"/>
                          </a:cubicBezTo>
                          <a:cubicBezTo>
                            <a:pt x="37" y="371"/>
                            <a:pt x="38" y="372"/>
                            <a:pt x="40" y="373"/>
                          </a:cubicBezTo>
                          <a:cubicBezTo>
                            <a:pt x="45" y="376"/>
                            <a:pt x="49" y="379"/>
                            <a:pt x="56" y="379"/>
                          </a:cubicBezTo>
                          <a:cubicBezTo>
                            <a:pt x="58" y="379"/>
                            <a:pt x="59" y="379"/>
                            <a:pt x="60" y="378"/>
                          </a:cubicBezTo>
                          <a:cubicBezTo>
                            <a:pt x="61" y="378"/>
                            <a:pt x="62" y="377"/>
                            <a:pt x="63" y="377"/>
                          </a:cubicBezTo>
                          <a:lnTo>
                            <a:pt x="65" y="377"/>
                          </a:lnTo>
                          <a:lnTo>
                            <a:pt x="66" y="378"/>
                          </a:lnTo>
                          <a:cubicBezTo>
                            <a:pt x="67" y="380"/>
                            <a:pt x="69" y="381"/>
                            <a:pt x="71" y="381"/>
                          </a:cubicBezTo>
                          <a:cubicBezTo>
                            <a:pt x="72" y="380"/>
                            <a:pt x="73" y="378"/>
                            <a:pt x="73" y="377"/>
                          </a:cubicBezTo>
                          <a:cubicBezTo>
                            <a:pt x="76" y="372"/>
                            <a:pt x="79" y="367"/>
                            <a:pt x="85" y="367"/>
                          </a:cubicBezTo>
                          <a:cubicBezTo>
                            <a:pt x="91" y="367"/>
                            <a:pt x="92" y="372"/>
                            <a:pt x="92" y="376"/>
                          </a:cubicBezTo>
                          <a:cubicBezTo>
                            <a:pt x="93" y="377"/>
                            <a:pt x="93" y="379"/>
                            <a:pt x="94" y="380"/>
                          </a:cubicBezTo>
                          <a:cubicBezTo>
                            <a:pt x="96" y="383"/>
                            <a:pt x="99" y="383"/>
                            <a:pt x="103" y="384"/>
                          </a:cubicBezTo>
                          <a:cubicBezTo>
                            <a:pt x="105" y="384"/>
                            <a:pt x="107" y="385"/>
                            <a:pt x="109" y="386"/>
                          </a:cubicBezTo>
                          <a:cubicBezTo>
                            <a:pt x="113" y="387"/>
                            <a:pt x="116" y="389"/>
                            <a:pt x="118" y="391"/>
                          </a:cubicBezTo>
                          <a:cubicBezTo>
                            <a:pt x="121" y="393"/>
                            <a:pt x="123" y="395"/>
                            <a:pt x="128" y="395"/>
                          </a:cubicBezTo>
                          <a:cubicBezTo>
                            <a:pt x="128" y="395"/>
                            <a:pt x="129" y="395"/>
                            <a:pt x="130" y="395"/>
                          </a:cubicBezTo>
                          <a:cubicBezTo>
                            <a:pt x="131" y="396"/>
                            <a:pt x="132" y="396"/>
                            <a:pt x="133" y="395"/>
                          </a:cubicBezTo>
                          <a:lnTo>
                            <a:pt x="135" y="394"/>
                          </a:lnTo>
                          <a:lnTo>
                            <a:pt x="136" y="396"/>
                          </a:lnTo>
                          <a:cubicBezTo>
                            <a:pt x="138" y="399"/>
                            <a:pt x="140" y="401"/>
                            <a:pt x="143" y="402"/>
                          </a:cubicBezTo>
                          <a:cubicBezTo>
                            <a:pt x="146" y="404"/>
                            <a:pt x="149" y="406"/>
                            <a:pt x="152" y="410"/>
                          </a:cubicBezTo>
                          <a:cubicBezTo>
                            <a:pt x="152" y="411"/>
                            <a:pt x="152" y="412"/>
                            <a:pt x="153" y="413"/>
                          </a:cubicBezTo>
                          <a:cubicBezTo>
                            <a:pt x="154" y="416"/>
                            <a:pt x="154" y="416"/>
                            <a:pt x="156" y="416"/>
                          </a:cubicBezTo>
                          <a:cubicBezTo>
                            <a:pt x="157" y="416"/>
                            <a:pt x="158" y="416"/>
                            <a:pt x="159" y="416"/>
                          </a:cubicBezTo>
                          <a:cubicBezTo>
                            <a:pt x="160" y="416"/>
                            <a:pt x="161" y="416"/>
                            <a:pt x="161" y="416"/>
                          </a:cubicBezTo>
                          <a:cubicBezTo>
                            <a:pt x="165" y="416"/>
                            <a:pt x="166" y="418"/>
                            <a:pt x="168" y="422"/>
                          </a:cubicBezTo>
                          <a:cubicBezTo>
                            <a:pt x="169" y="422"/>
                            <a:pt x="169" y="423"/>
                            <a:pt x="169" y="424"/>
                          </a:cubicBezTo>
                          <a:cubicBezTo>
                            <a:pt x="171" y="422"/>
                            <a:pt x="173" y="421"/>
                            <a:pt x="175" y="420"/>
                          </a:cubicBezTo>
                          <a:cubicBezTo>
                            <a:pt x="176" y="419"/>
                            <a:pt x="177" y="419"/>
                            <a:pt x="178" y="418"/>
                          </a:cubicBezTo>
                          <a:cubicBezTo>
                            <a:pt x="178" y="418"/>
                            <a:pt x="178" y="417"/>
                            <a:pt x="178" y="417"/>
                          </a:cubicBezTo>
                          <a:cubicBezTo>
                            <a:pt x="176" y="417"/>
                            <a:pt x="174" y="417"/>
                            <a:pt x="172" y="417"/>
                          </a:cubicBezTo>
                          <a:cubicBezTo>
                            <a:pt x="168" y="417"/>
                            <a:pt x="160" y="417"/>
                            <a:pt x="160" y="411"/>
                          </a:cubicBezTo>
                          <a:cubicBezTo>
                            <a:pt x="160" y="408"/>
                            <a:pt x="165" y="404"/>
                            <a:pt x="180" y="395"/>
                          </a:cubicBezTo>
                          <a:cubicBezTo>
                            <a:pt x="182" y="394"/>
                            <a:pt x="183" y="393"/>
                            <a:pt x="183" y="393"/>
                          </a:cubicBezTo>
                          <a:cubicBezTo>
                            <a:pt x="187" y="389"/>
                            <a:pt x="190" y="384"/>
                            <a:pt x="193" y="379"/>
                          </a:cubicBezTo>
                          <a:cubicBezTo>
                            <a:pt x="195" y="376"/>
                            <a:pt x="197" y="373"/>
                            <a:pt x="199" y="369"/>
                          </a:cubicBezTo>
                          <a:cubicBezTo>
                            <a:pt x="202" y="365"/>
                            <a:pt x="204" y="362"/>
                            <a:pt x="206" y="357"/>
                          </a:cubicBezTo>
                          <a:cubicBezTo>
                            <a:pt x="207" y="355"/>
                            <a:pt x="208" y="352"/>
                            <a:pt x="210" y="348"/>
                          </a:cubicBezTo>
                          <a:cubicBezTo>
                            <a:pt x="211" y="346"/>
                            <a:pt x="212" y="345"/>
                            <a:pt x="214" y="344"/>
                          </a:cubicBezTo>
                          <a:cubicBezTo>
                            <a:pt x="215" y="343"/>
                            <a:pt x="215" y="342"/>
                            <a:pt x="215" y="342"/>
                          </a:cubicBezTo>
                          <a:cubicBezTo>
                            <a:pt x="216" y="340"/>
                            <a:pt x="216" y="339"/>
                            <a:pt x="216" y="338"/>
                          </a:cubicBezTo>
                          <a:cubicBezTo>
                            <a:pt x="216" y="336"/>
                            <a:pt x="215" y="334"/>
                            <a:pt x="217" y="331"/>
                          </a:cubicBezTo>
                          <a:cubicBezTo>
                            <a:pt x="218" y="329"/>
                            <a:pt x="220" y="327"/>
                            <a:pt x="221" y="326"/>
                          </a:cubicBezTo>
                          <a:cubicBezTo>
                            <a:pt x="223" y="323"/>
                            <a:pt x="225" y="320"/>
                            <a:pt x="228" y="316"/>
                          </a:cubicBezTo>
                          <a:lnTo>
                            <a:pt x="228" y="296"/>
                          </a:lnTo>
                          <a:lnTo>
                            <a:pt x="228" y="295"/>
                          </a:lnTo>
                          <a:cubicBezTo>
                            <a:pt x="228" y="295"/>
                            <a:pt x="229" y="295"/>
                            <a:pt x="229" y="292"/>
                          </a:cubicBezTo>
                          <a:cubicBezTo>
                            <a:pt x="229" y="291"/>
                            <a:pt x="229" y="290"/>
                            <a:pt x="229" y="289"/>
                          </a:cubicBezTo>
                          <a:cubicBezTo>
                            <a:pt x="229" y="287"/>
                            <a:pt x="228" y="285"/>
                            <a:pt x="227" y="282"/>
                          </a:cubicBezTo>
                          <a:cubicBezTo>
                            <a:pt x="223" y="280"/>
                            <a:pt x="220" y="272"/>
                            <a:pt x="220" y="267"/>
                          </a:cubicBezTo>
                          <a:cubicBezTo>
                            <a:pt x="220" y="260"/>
                            <a:pt x="222" y="256"/>
                            <a:pt x="226" y="252"/>
                          </a:cubicBezTo>
                          <a:cubicBezTo>
                            <a:pt x="225" y="252"/>
                            <a:pt x="225" y="252"/>
                            <a:pt x="225" y="252"/>
                          </a:cubicBezTo>
                          <a:cubicBezTo>
                            <a:pt x="220" y="249"/>
                            <a:pt x="214" y="245"/>
                            <a:pt x="214" y="239"/>
                          </a:cubicBezTo>
                          <a:cubicBezTo>
                            <a:pt x="214" y="231"/>
                            <a:pt x="219" y="229"/>
                            <a:pt x="224" y="228"/>
                          </a:cubicBezTo>
                          <a:cubicBezTo>
                            <a:pt x="226" y="227"/>
                            <a:pt x="229" y="226"/>
                            <a:pt x="230" y="225"/>
                          </a:cubicBezTo>
                          <a:cubicBezTo>
                            <a:pt x="231" y="224"/>
                            <a:pt x="231" y="223"/>
                            <a:pt x="231" y="222"/>
                          </a:cubicBezTo>
                          <a:cubicBezTo>
                            <a:pt x="231" y="220"/>
                            <a:pt x="231" y="217"/>
                            <a:pt x="234" y="214"/>
                          </a:cubicBezTo>
                          <a:cubicBezTo>
                            <a:pt x="235" y="213"/>
                            <a:pt x="237" y="213"/>
                            <a:pt x="240" y="213"/>
                          </a:cubicBezTo>
                          <a:cubicBezTo>
                            <a:pt x="241" y="213"/>
                            <a:pt x="242" y="213"/>
                            <a:pt x="243" y="213"/>
                          </a:cubicBezTo>
                          <a:cubicBezTo>
                            <a:pt x="245" y="213"/>
                            <a:pt x="246" y="213"/>
                            <a:pt x="248" y="213"/>
                          </a:cubicBezTo>
                          <a:cubicBezTo>
                            <a:pt x="250" y="213"/>
                            <a:pt x="251" y="213"/>
                            <a:pt x="253" y="213"/>
                          </a:cubicBezTo>
                          <a:cubicBezTo>
                            <a:pt x="253" y="212"/>
                            <a:pt x="253" y="212"/>
                            <a:pt x="253" y="211"/>
                          </a:cubicBezTo>
                          <a:cubicBezTo>
                            <a:pt x="253" y="208"/>
                            <a:pt x="253" y="202"/>
                            <a:pt x="257" y="201"/>
                          </a:cubicBezTo>
                          <a:lnTo>
                            <a:pt x="257" y="201"/>
                          </a:lnTo>
                          <a:cubicBezTo>
                            <a:pt x="259" y="201"/>
                            <a:pt x="259" y="201"/>
                            <a:pt x="261" y="202"/>
                          </a:cubicBezTo>
                          <a:cubicBezTo>
                            <a:pt x="263" y="204"/>
                            <a:pt x="265" y="205"/>
                            <a:pt x="265" y="205"/>
                          </a:cubicBezTo>
                          <a:cubicBezTo>
                            <a:pt x="270" y="205"/>
                            <a:pt x="274" y="204"/>
                            <a:pt x="275" y="201"/>
                          </a:cubicBezTo>
                          <a:lnTo>
                            <a:pt x="277" y="200"/>
                          </a:lnTo>
                          <a:lnTo>
                            <a:pt x="278" y="201"/>
                          </a:lnTo>
                          <a:cubicBezTo>
                            <a:pt x="280" y="202"/>
                            <a:pt x="280" y="203"/>
                            <a:pt x="281" y="204"/>
                          </a:cubicBezTo>
                          <a:cubicBezTo>
                            <a:pt x="282" y="206"/>
                            <a:pt x="283" y="207"/>
                            <a:pt x="285" y="207"/>
                          </a:cubicBezTo>
                          <a:cubicBezTo>
                            <a:pt x="286" y="207"/>
                            <a:pt x="287" y="206"/>
                            <a:pt x="288" y="206"/>
                          </a:cubicBezTo>
                          <a:cubicBezTo>
                            <a:pt x="289" y="205"/>
                            <a:pt x="291" y="204"/>
                            <a:pt x="293" y="204"/>
                          </a:cubicBezTo>
                          <a:cubicBezTo>
                            <a:pt x="294" y="204"/>
                            <a:pt x="295" y="205"/>
                            <a:pt x="296" y="206"/>
                          </a:cubicBezTo>
                          <a:cubicBezTo>
                            <a:pt x="297" y="206"/>
                            <a:pt x="298" y="207"/>
                            <a:pt x="299" y="207"/>
                          </a:cubicBezTo>
                          <a:cubicBezTo>
                            <a:pt x="301" y="207"/>
                            <a:pt x="302" y="206"/>
                            <a:pt x="302" y="203"/>
                          </a:cubicBezTo>
                          <a:cubicBezTo>
                            <a:pt x="303" y="202"/>
                            <a:pt x="303" y="200"/>
                            <a:pt x="305" y="199"/>
                          </a:cubicBezTo>
                          <a:cubicBezTo>
                            <a:pt x="309" y="197"/>
                            <a:pt x="312" y="192"/>
                            <a:pt x="314" y="187"/>
                          </a:cubicBezTo>
                          <a:cubicBezTo>
                            <a:pt x="318" y="179"/>
                            <a:pt x="322" y="170"/>
                            <a:pt x="333" y="171"/>
                          </a:cubicBezTo>
                          <a:lnTo>
                            <a:pt x="335" y="172"/>
                          </a:lnTo>
                          <a:lnTo>
                            <a:pt x="334" y="178"/>
                          </a:lnTo>
                          <a:lnTo>
                            <a:pt x="333" y="181"/>
                          </a:lnTo>
                          <a:cubicBezTo>
                            <a:pt x="334" y="182"/>
                            <a:pt x="335" y="182"/>
                            <a:pt x="335" y="183"/>
                          </a:cubicBezTo>
                          <a:cubicBezTo>
                            <a:pt x="337" y="183"/>
                            <a:pt x="338" y="184"/>
                            <a:pt x="340" y="184"/>
                          </a:cubicBezTo>
                          <a:cubicBezTo>
                            <a:pt x="343" y="184"/>
                            <a:pt x="346" y="181"/>
                            <a:pt x="348" y="178"/>
                          </a:cubicBezTo>
                          <a:cubicBezTo>
                            <a:pt x="350" y="176"/>
                            <a:pt x="351" y="174"/>
                            <a:pt x="353" y="172"/>
                          </a:cubicBezTo>
                          <a:cubicBezTo>
                            <a:pt x="352" y="169"/>
                            <a:pt x="351" y="167"/>
                            <a:pt x="351" y="166"/>
                          </a:cubicBezTo>
                          <a:cubicBezTo>
                            <a:pt x="351" y="164"/>
                            <a:pt x="352" y="163"/>
                            <a:pt x="352" y="162"/>
                          </a:cubicBezTo>
                          <a:cubicBezTo>
                            <a:pt x="346" y="161"/>
                            <a:pt x="338" y="159"/>
                            <a:pt x="338" y="152"/>
                          </a:cubicBezTo>
                          <a:lnTo>
                            <a:pt x="338" y="130"/>
                          </a:lnTo>
                          <a:cubicBezTo>
                            <a:pt x="338" y="127"/>
                            <a:pt x="341" y="125"/>
                            <a:pt x="346" y="125"/>
                          </a:cubicBezTo>
                          <a:lnTo>
                            <a:pt x="355" y="125"/>
                          </a:lnTo>
                          <a:cubicBezTo>
                            <a:pt x="359" y="125"/>
                            <a:pt x="360" y="124"/>
                            <a:pt x="362" y="122"/>
                          </a:cubicBezTo>
                          <a:cubicBezTo>
                            <a:pt x="362" y="121"/>
                            <a:pt x="362" y="121"/>
                            <a:pt x="362" y="121"/>
                          </a:cubicBezTo>
                          <a:lnTo>
                            <a:pt x="362" y="121"/>
                          </a:lnTo>
                          <a:cubicBezTo>
                            <a:pt x="360" y="120"/>
                            <a:pt x="358" y="118"/>
                            <a:pt x="356" y="1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0" name="Freeform 1182">
                      <a:extLst>
                        <a:ext uri="{FF2B5EF4-FFF2-40B4-BE49-F238E27FC236}">
                          <a16:creationId xmlns:a16="http://schemas.microsoft.com/office/drawing/2014/main" id="{B592C253-F9BD-3764-D29E-2A47E7D441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1178" y="4388164"/>
                      <a:ext cx="1880" cy="3759"/>
                    </a:xfrm>
                    <a:custGeom>
                      <a:avLst/>
                      <a:gdLst>
                        <a:gd name="T0" fmla="*/ 2 w 6"/>
                        <a:gd name="T1" fmla="*/ 0 h 9"/>
                        <a:gd name="T2" fmla="*/ 0 w 6"/>
                        <a:gd name="T3" fmla="*/ 1 h 9"/>
                        <a:gd name="T4" fmla="*/ 5 w 6"/>
                        <a:gd name="T5" fmla="*/ 9 h 9"/>
                        <a:gd name="T6" fmla="*/ 6 w 6"/>
                        <a:gd name="T7" fmla="*/ 6 h 9"/>
                        <a:gd name="T8" fmla="*/ 5 w 6"/>
                        <a:gd name="T9" fmla="*/ 3 h 9"/>
                        <a:gd name="T10" fmla="*/ 4 w 6"/>
                        <a:gd name="T11" fmla="*/ 2 h 9"/>
                        <a:gd name="T12" fmla="*/ 4 w 6"/>
                        <a:gd name="T13" fmla="*/ 1 h 9"/>
                        <a:gd name="T14" fmla="*/ 4 w 6"/>
                        <a:gd name="T15" fmla="*/ 0 h 9"/>
                        <a:gd name="T16" fmla="*/ 2 w 6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9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4"/>
                            <a:pt x="3" y="9"/>
                            <a:pt x="5" y="9"/>
                          </a:cubicBezTo>
                          <a:cubicBezTo>
                            <a:pt x="5" y="9"/>
                            <a:pt x="6" y="7"/>
                            <a:pt x="6" y="6"/>
                          </a:cubicBezTo>
                          <a:cubicBezTo>
                            <a:pt x="6" y="5"/>
                            <a:pt x="5" y="4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1" name="Freeform 1183">
                      <a:extLst>
                        <a:ext uri="{FF2B5EF4-FFF2-40B4-BE49-F238E27FC236}">
                          <a16:creationId xmlns:a16="http://schemas.microsoft.com/office/drawing/2014/main" id="{A186DBE5-BFF7-5F3C-4856-64434F4CD4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2986" y="4382525"/>
                      <a:ext cx="1880" cy="5639"/>
                    </a:xfrm>
                    <a:custGeom>
                      <a:avLst/>
                      <a:gdLst>
                        <a:gd name="T0" fmla="*/ 5 w 7"/>
                        <a:gd name="T1" fmla="*/ 3 h 11"/>
                        <a:gd name="T2" fmla="*/ 5 w 7"/>
                        <a:gd name="T3" fmla="*/ 3 h 11"/>
                        <a:gd name="T4" fmla="*/ 5 w 7"/>
                        <a:gd name="T5" fmla="*/ 2 h 11"/>
                        <a:gd name="T6" fmla="*/ 0 w 7"/>
                        <a:gd name="T7" fmla="*/ 0 h 11"/>
                        <a:gd name="T8" fmla="*/ 0 w 7"/>
                        <a:gd name="T9" fmla="*/ 0 h 11"/>
                        <a:gd name="T10" fmla="*/ 6 w 7"/>
                        <a:gd name="T11" fmla="*/ 11 h 11"/>
                        <a:gd name="T12" fmla="*/ 7 w 7"/>
                        <a:gd name="T13" fmla="*/ 9 h 11"/>
                        <a:gd name="T14" fmla="*/ 6 w 7"/>
                        <a:gd name="T15" fmla="*/ 5 h 11"/>
                        <a:gd name="T16" fmla="*/ 5 w 7"/>
                        <a:gd name="T17" fmla="*/ 3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11">
                          <a:moveTo>
                            <a:pt x="5" y="3"/>
                          </a:move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5" y="2"/>
                          </a:cubicBezTo>
                          <a:cubicBezTo>
                            <a:pt x="5" y="2"/>
                            <a:pt x="3" y="1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2"/>
                            <a:pt x="4" y="10"/>
                            <a:pt x="6" y="11"/>
                          </a:cubicBezTo>
                          <a:cubicBezTo>
                            <a:pt x="7" y="11"/>
                            <a:pt x="7" y="11"/>
                            <a:pt x="7" y="9"/>
                          </a:cubicBezTo>
                          <a:cubicBezTo>
                            <a:pt x="7" y="8"/>
                            <a:pt x="7" y="6"/>
                            <a:pt x="6" y="5"/>
                          </a:cubicBezTo>
                          <a:cubicBezTo>
                            <a:pt x="6" y="5"/>
                            <a:pt x="5" y="5"/>
                            <a:pt x="5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2" name="Freeform 1184">
                      <a:extLst>
                        <a:ext uri="{FF2B5EF4-FFF2-40B4-BE49-F238E27FC236}">
                          <a16:creationId xmlns:a16="http://schemas.microsoft.com/office/drawing/2014/main" id="{3B4E3819-EE61-B132-7A10-0CE6E2F582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6745" y="4361851"/>
                      <a:ext cx="24434" cy="26313"/>
                    </a:xfrm>
                    <a:custGeom>
                      <a:avLst/>
                      <a:gdLst>
                        <a:gd name="T0" fmla="*/ 60 w 61"/>
                        <a:gd name="T1" fmla="*/ 11 h 62"/>
                        <a:gd name="T2" fmla="*/ 60 w 61"/>
                        <a:gd name="T3" fmla="*/ 9 h 62"/>
                        <a:gd name="T4" fmla="*/ 56 w 61"/>
                        <a:gd name="T5" fmla="*/ 4 h 62"/>
                        <a:gd name="T6" fmla="*/ 54 w 61"/>
                        <a:gd name="T7" fmla="*/ 0 h 62"/>
                        <a:gd name="T8" fmla="*/ 41 w 61"/>
                        <a:gd name="T9" fmla="*/ 1 h 62"/>
                        <a:gd name="T10" fmla="*/ 38 w 61"/>
                        <a:gd name="T11" fmla="*/ 3 h 62"/>
                        <a:gd name="T12" fmla="*/ 29 w 61"/>
                        <a:gd name="T13" fmla="*/ 8 h 62"/>
                        <a:gd name="T14" fmla="*/ 25 w 61"/>
                        <a:gd name="T15" fmla="*/ 7 h 62"/>
                        <a:gd name="T16" fmla="*/ 24 w 61"/>
                        <a:gd name="T17" fmla="*/ 6 h 62"/>
                        <a:gd name="T18" fmla="*/ 22 w 61"/>
                        <a:gd name="T19" fmla="*/ 9 h 62"/>
                        <a:gd name="T20" fmla="*/ 28 w 61"/>
                        <a:gd name="T21" fmla="*/ 20 h 62"/>
                        <a:gd name="T22" fmla="*/ 28 w 61"/>
                        <a:gd name="T23" fmla="*/ 21 h 62"/>
                        <a:gd name="T24" fmla="*/ 28 w 61"/>
                        <a:gd name="T25" fmla="*/ 23 h 62"/>
                        <a:gd name="T26" fmla="*/ 27 w 61"/>
                        <a:gd name="T27" fmla="*/ 24 h 62"/>
                        <a:gd name="T28" fmla="*/ 22 w 61"/>
                        <a:gd name="T29" fmla="*/ 24 h 62"/>
                        <a:gd name="T30" fmla="*/ 20 w 61"/>
                        <a:gd name="T31" fmla="*/ 23 h 62"/>
                        <a:gd name="T32" fmla="*/ 18 w 61"/>
                        <a:gd name="T33" fmla="*/ 23 h 62"/>
                        <a:gd name="T34" fmla="*/ 10 w 61"/>
                        <a:gd name="T35" fmla="*/ 21 h 62"/>
                        <a:gd name="T36" fmla="*/ 3 w 61"/>
                        <a:gd name="T37" fmla="*/ 20 h 62"/>
                        <a:gd name="T38" fmla="*/ 0 w 61"/>
                        <a:gd name="T39" fmla="*/ 30 h 62"/>
                        <a:gd name="T40" fmla="*/ 1 w 61"/>
                        <a:gd name="T41" fmla="*/ 33 h 62"/>
                        <a:gd name="T42" fmla="*/ 3 w 61"/>
                        <a:gd name="T43" fmla="*/ 37 h 62"/>
                        <a:gd name="T44" fmla="*/ 2 w 61"/>
                        <a:gd name="T45" fmla="*/ 40 h 62"/>
                        <a:gd name="T46" fmla="*/ 1 w 61"/>
                        <a:gd name="T47" fmla="*/ 41 h 62"/>
                        <a:gd name="T48" fmla="*/ 5 w 61"/>
                        <a:gd name="T49" fmla="*/ 45 h 62"/>
                        <a:gd name="T50" fmla="*/ 9 w 61"/>
                        <a:gd name="T51" fmla="*/ 47 h 62"/>
                        <a:gd name="T52" fmla="*/ 10 w 61"/>
                        <a:gd name="T53" fmla="*/ 51 h 62"/>
                        <a:gd name="T54" fmla="*/ 11 w 61"/>
                        <a:gd name="T55" fmla="*/ 53 h 62"/>
                        <a:gd name="T56" fmla="*/ 28 w 61"/>
                        <a:gd name="T57" fmla="*/ 60 h 62"/>
                        <a:gd name="T58" fmla="*/ 29 w 61"/>
                        <a:gd name="T59" fmla="*/ 61 h 62"/>
                        <a:gd name="T60" fmla="*/ 34 w 61"/>
                        <a:gd name="T61" fmla="*/ 62 h 62"/>
                        <a:gd name="T62" fmla="*/ 37 w 61"/>
                        <a:gd name="T63" fmla="*/ 58 h 62"/>
                        <a:gd name="T64" fmla="*/ 36 w 61"/>
                        <a:gd name="T65" fmla="*/ 54 h 62"/>
                        <a:gd name="T66" fmla="*/ 36 w 61"/>
                        <a:gd name="T67" fmla="*/ 52 h 62"/>
                        <a:gd name="T68" fmla="*/ 36 w 61"/>
                        <a:gd name="T69" fmla="*/ 49 h 62"/>
                        <a:gd name="T70" fmla="*/ 37 w 61"/>
                        <a:gd name="T71" fmla="*/ 48 h 62"/>
                        <a:gd name="T72" fmla="*/ 45 w 61"/>
                        <a:gd name="T73" fmla="*/ 40 h 62"/>
                        <a:gd name="T74" fmla="*/ 46 w 61"/>
                        <a:gd name="T75" fmla="*/ 38 h 62"/>
                        <a:gd name="T76" fmla="*/ 54 w 61"/>
                        <a:gd name="T77" fmla="*/ 33 h 62"/>
                        <a:gd name="T78" fmla="*/ 59 w 61"/>
                        <a:gd name="T79" fmla="*/ 30 h 62"/>
                        <a:gd name="T80" fmla="*/ 59 w 61"/>
                        <a:gd name="T81" fmla="*/ 28 h 62"/>
                        <a:gd name="T82" fmla="*/ 59 w 61"/>
                        <a:gd name="T83" fmla="*/ 26 h 62"/>
                        <a:gd name="T84" fmla="*/ 56 w 61"/>
                        <a:gd name="T85" fmla="*/ 26 h 62"/>
                        <a:gd name="T86" fmla="*/ 55 w 61"/>
                        <a:gd name="T87" fmla="*/ 27 h 62"/>
                        <a:gd name="T88" fmla="*/ 51 w 61"/>
                        <a:gd name="T89" fmla="*/ 28 h 62"/>
                        <a:gd name="T90" fmla="*/ 36 w 61"/>
                        <a:gd name="T91" fmla="*/ 15 h 62"/>
                        <a:gd name="T92" fmla="*/ 36 w 61"/>
                        <a:gd name="T93" fmla="*/ 9 h 62"/>
                        <a:gd name="T94" fmla="*/ 37 w 61"/>
                        <a:gd name="T95" fmla="*/ 8 h 62"/>
                        <a:gd name="T96" fmla="*/ 41 w 61"/>
                        <a:gd name="T97" fmla="*/ 8 h 62"/>
                        <a:gd name="T98" fmla="*/ 42 w 61"/>
                        <a:gd name="T99" fmla="*/ 9 h 62"/>
                        <a:gd name="T100" fmla="*/ 51 w 61"/>
                        <a:gd name="T101" fmla="*/ 21 h 62"/>
                        <a:gd name="T102" fmla="*/ 61 w 61"/>
                        <a:gd name="T103" fmla="*/ 16 h 62"/>
                        <a:gd name="T104" fmla="*/ 60 w 61"/>
                        <a:gd name="T105" fmla="*/ 11 h 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61" h="62">
                          <a:moveTo>
                            <a:pt x="60" y="11"/>
                          </a:moveTo>
                          <a:cubicBezTo>
                            <a:pt x="60" y="10"/>
                            <a:pt x="60" y="9"/>
                            <a:pt x="60" y="9"/>
                          </a:cubicBezTo>
                          <a:cubicBezTo>
                            <a:pt x="58" y="8"/>
                            <a:pt x="57" y="5"/>
                            <a:pt x="56" y="4"/>
                          </a:cubicBezTo>
                          <a:cubicBezTo>
                            <a:pt x="55" y="1"/>
                            <a:pt x="55" y="0"/>
                            <a:pt x="54" y="0"/>
                          </a:cubicBezTo>
                          <a:cubicBezTo>
                            <a:pt x="49" y="0"/>
                            <a:pt x="45" y="0"/>
                            <a:pt x="41" y="1"/>
                          </a:cubicBezTo>
                          <a:cubicBezTo>
                            <a:pt x="40" y="1"/>
                            <a:pt x="39" y="2"/>
                            <a:pt x="38" y="3"/>
                          </a:cubicBezTo>
                          <a:cubicBezTo>
                            <a:pt x="36" y="5"/>
                            <a:pt x="34" y="8"/>
                            <a:pt x="29" y="8"/>
                          </a:cubicBezTo>
                          <a:cubicBezTo>
                            <a:pt x="27" y="8"/>
                            <a:pt x="26" y="7"/>
                            <a:pt x="25" y="7"/>
                          </a:cubicBezTo>
                          <a:cubicBezTo>
                            <a:pt x="25" y="6"/>
                            <a:pt x="24" y="6"/>
                            <a:pt x="24" y="6"/>
                          </a:cubicBezTo>
                          <a:cubicBezTo>
                            <a:pt x="22" y="6"/>
                            <a:pt x="22" y="9"/>
                            <a:pt x="22" y="9"/>
                          </a:cubicBezTo>
                          <a:cubicBezTo>
                            <a:pt x="22" y="16"/>
                            <a:pt x="25" y="18"/>
                            <a:pt x="28" y="20"/>
                          </a:cubicBezTo>
                          <a:cubicBezTo>
                            <a:pt x="28" y="20"/>
                            <a:pt x="28" y="21"/>
                            <a:pt x="28" y="21"/>
                          </a:cubicBezTo>
                          <a:lnTo>
                            <a:pt x="28" y="23"/>
                          </a:lnTo>
                          <a:cubicBezTo>
                            <a:pt x="28" y="24"/>
                            <a:pt x="28" y="24"/>
                            <a:pt x="27" y="24"/>
                          </a:cubicBezTo>
                          <a:cubicBezTo>
                            <a:pt x="25" y="25"/>
                            <a:pt x="23" y="24"/>
                            <a:pt x="22" y="24"/>
                          </a:cubicBezTo>
                          <a:cubicBezTo>
                            <a:pt x="21" y="23"/>
                            <a:pt x="21" y="23"/>
                            <a:pt x="20" y="23"/>
                          </a:cubicBezTo>
                          <a:lnTo>
                            <a:pt x="18" y="23"/>
                          </a:lnTo>
                          <a:cubicBezTo>
                            <a:pt x="15" y="23"/>
                            <a:pt x="12" y="22"/>
                            <a:pt x="10" y="21"/>
                          </a:cubicBezTo>
                          <a:cubicBezTo>
                            <a:pt x="8" y="20"/>
                            <a:pt x="6" y="20"/>
                            <a:pt x="3" y="20"/>
                          </a:cubicBezTo>
                          <a:cubicBezTo>
                            <a:pt x="2" y="20"/>
                            <a:pt x="0" y="28"/>
                            <a:pt x="0" y="30"/>
                          </a:cubicBezTo>
                          <a:cubicBezTo>
                            <a:pt x="0" y="31"/>
                            <a:pt x="0" y="32"/>
                            <a:pt x="1" y="33"/>
                          </a:cubicBezTo>
                          <a:cubicBezTo>
                            <a:pt x="2" y="34"/>
                            <a:pt x="3" y="35"/>
                            <a:pt x="3" y="37"/>
                          </a:cubicBezTo>
                          <a:cubicBezTo>
                            <a:pt x="3" y="39"/>
                            <a:pt x="2" y="39"/>
                            <a:pt x="2" y="40"/>
                          </a:cubicBezTo>
                          <a:cubicBezTo>
                            <a:pt x="2" y="41"/>
                            <a:pt x="1" y="41"/>
                            <a:pt x="1" y="41"/>
                          </a:cubicBezTo>
                          <a:cubicBezTo>
                            <a:pt x="1" y="44"/>
                            <a:pt x="3" y="44"/>
                            <a:pt x="5" y="45"/>
                          </a:cubicBezTo>
                          <a:cubicBezTo>
                            <a:pt x="6" y="45"/>
                            <a:pt x="8" y="46"/>
                            <a:pt x="9" y="47"/>
                          </a:cubicBezTo>
                          <a:cubicBezTo>
                            <a:pt x="10" y="48"/>
                            <a:pt x="10" y="50"/>
                            <a:pt x="10" y="51"/>
                          </a:cubicBezTo>
                          <a:cubicBezTo>
                            <a:pt x="10" y="52"/>
                            <a:pt x="11" y="53"/>
                            <a:pt x="11" y="53"/>
                          </a:cubicBezTo>
                          <a:cubicBezTo>
                            <a:pt x="14" y="59"/>
                            <a:pt x="20" y="60"/>
                            <a:pt x="28" y="60"/>
                          </a:cubicBezTo>
                          <a:cubicBezTo>
                            <a:pt x="28" y="60"/>
                            <a:pt x="29" y="60"/>
                            <a:pt x="29" y="61"/>
                          </a:cubicBezTo>
                          <a:cubicBezTo>
                            <a:pt x="29" y="62"/>
                            <a:pt x="32" y="62"/>
                            <a:pt x="34" y="62"/>
                          </a:cubicBezTo>
                          <a:cubicBezTo>
                            <a:pt x="37" y="62"/>
                            <a:pt x="37" y="61"/>
                            <a:pt x="37" y="58"/>
                          </a:cubicBezTo>
                          <a:cubicBezTo>
                            <a:pt x="37" y="56"/>
                            <a:pt x="37" y="55"/>
                            <a:pt x="36" y="54"/>
                          </a:cubicBezTo>
                          <a:cubicBezTo>
                            <a:pt x="36" y="53"/>
                            <a:pt x="36" y="52"/>
                            <a:pt x="36" y="52"/>
                          </a:cubicBezTo>
                          <a:lnTo>
                            <a:pt x="36" y="49"/>
                          </a:lnTo>
                          <a:cubicBezTo>
                            <a:pt x="36" y="49"/>
                            <a:pt x="37" y="48"/>
                            <a:pt x="37" y="48"/>
                          </a:cubicBezTo>
                          <a:cubicBezTo>
                            <a:pt x="42" y="48"/>
                            <a:pt x="44" y="43"/>
                            <a:pt x="45" y="40"/>
                          </a:cubicBezTo>
                          <a:cubicBezTo>
                            <a:pt x="45" y="39"/>
                            <a:pt x="45" y="38"/>
                            <a:pt x="46" y="38"/>
                          </a:cubicBezTo>
                          <a:cubicBezTo>
                            <a:pt x="47" y="34"/>
                            <a:pt x="51" y="33"/>
                            <a:pt x="54" y="33"/>
                          </a:cubicBezTo>
                          <a:cubicBezTo>
                            <a:pt x="58" y="32"/>
                            <a:pt x="59" y="32"/>
                            <a:pt x="59" y="30"/>
                          </a:cubicBezTo>
                          <a:cubicBezTo>
                            <a:pt x="59" y="29"/>
                            <a:pt x="59" y="28"/>
                            <a:pt x="59" y="28"/>
                          </a:cubicBezTo>
                          <a:cubicBezTo>
                            <a:pt x="59" y="27"/>
                            <a:pt x="59" y="27"/>
                            <a:pt x="59" y="26"/>
                          </a:cubicBezTo>
                          <a:lnTo>
                            <a:pt x="56" y="26"/>
                          </a:lnTo>
                          <a:cubicBezTo>
                            <a:pt x="56" y="26"/>
                            <a:pt x="55" y="26"/>
                            <a:pt x="55" y="27"/>
                          </a:cubicBezTo>
                          <a:cubicBezTo>
                            <a:pt x="54" y="27"/>
                            <a:pt x="53" y="28"/>
                            <a:pt x="51" y="28"/>
                          </a:cubicBezTo>
                          <a:cubicBezTo>
                            <a:pt x="45" y="28"/>
                            <a:pt x="36" y="20"/>
                            <a:pt x="36" y="15"/>
                          </a:cubicBezTo>
                          <a:lnTo>
                            <a:pt x="36" y="9"/>
                          </a:lnTo>
                          <a:cubicBezTo>
                            <a:pt x="36" y="8"/>
                            <a:pt x="37" y="8"/>
                            <a:pt x="37" y="8"/>
                          </a:cubicBezTo>
                          <a:lnTo>
                            <a:pt x="41" y="8"/>
                          </a:lnTo>
                          <a:cubicBezTo>
                            <a:pt x="42" y="8"/>
                            <a:pt x="42" y="8"/>
                            <a:pt x="42" y="9"/>
                          </a:cubicBezTo>
                          <a:cubicBezTo>
                            <a:pt x="43" y="15"/>
                            <a:pt x="46" y="21"/>
                            <a:pt x="51" y="21"/>
                          </a:cubicBezTo>
                          <a:cubicBezTo>
                            <a:pt x="57" y="21"/>
                            <a:pt x="59" y="19"/>
                            <a:pt x="61" y="16"/>
                          </a:cubicBezTo>
                          <a:cubicBezTo>
                            <a:pt x="61" y="16"/>
                            <a:pt x="61" y="13"/>
                            <a:pt x="60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3" name="Freeform 1185">
                      <a:extLst>
                        <a:ext uri="{FF2B5EF4-FFF2-40B4-BE49-F238E27FC236}">
                          <a16:creationId xmlns:a16="http://schemas.microsoft.com/office/drawing/2014/main" id="{8FC27236-D712-C4AC-CFA0-CA87158DA2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4937" y="4352454"/>
                      <a:ext cx="15036" cy="11277"/>
                    </a:xfrm>
                    <a:custGeom>
                      <a:avLst/>
                      <a:gdLst>
                        <a:gd name="T0" fmla="*/ 23 w 39"/>
                        <a:gd name="T1" fmla="*/ 4 h 27"/>
                        <a:gd name="T2" fmla="*/ 22 w 39"/>
                        <a:gd name="T3" fmla="*/ 7 h 27"/>
                        <a:gd name="T4" fmla="*/ 19 w 39"/>
                        <a:gd name="T5" fmla="*/ 11 h 27"/>
                        <a:gd name="T6" fmla="*/ 18 w 39"/>
                        <a:gd name="T7" fmla="*/ 11 h 27"/>
                        <a:gd name="T8" fmla="*/ 16 w 39"/>
                        <a:gd name="T9" fmla="*/ 11 h 27"/>
                        <a:gd name="T10" fmla="*/ 15 w 39"/>
                        <a:gd name="T11" fmla="*/ 10 h 27"/>
                        <a:gd name="T12" fmla="*/ 12 w 39"/>
                        <a:gd name="T13" fmla="*/ 8 h 27"/>
                        <a:gd name="T14" fmla="*/ 8 w 39"/>
                        <a:gd name="T15" fmla="*/ 15 h 27"/>
                        <a:gd name="T16" fmla="*/ 7 w 39"/>
                        <a:gd name="T17" fmla="*/ 19 h 27"/>
                        <a:gd name="T18" fmla="*/ 6 w 39"/>
                        <a:gd name="T19" fmla="*/ 19 h 27"/>
                        <a:gd name="T20" fmla="*/ 0 w 39"/>
                        <a:gd name="T21" fmla="*/ 15 h 27"/>
                        <a:gd name="T22" fmla="*/ 0 w 39"/>
                        <a:gd name="T23" fmla="*/ 18 h 27"/>
                        <a:gd name="T24" fmla="*/ 7 w 39"/>
                        <a:gd name="T25" fmla="*/ 27 h 27"/>
                        <a:gd name="T26" fmla="*/ 14 w 39"/>
                        <a:gd name="T27" fmla="*/ 25 h 27"/>
                        <a:gd name="T28" fmla="*/ 20 w 39"/>
                        <a:gd name="T29" fmla="*/ 24 h 27"/>
                        <a:gd name="T30" fmla="*/ 22 w 39"/>
                        <a:gd name="T31" fmla="*/ 24 h 27"/>
                        <a:gd name="T32" fmla="*/ 30 w 39"/>
                        <a:gd name="T33" fmla="*/ 19 h 27"/>
                        <a:gd name="T34" fmla="*/ 39 w 39"/>
                        <a:gd name="T35" fmla="*/ 3 h 27"/>
                        <a:gd name="T36" fmla="*/ 39 w 39"/>
                        <a:gd name="T37" fmla="*/ 1 h 27"/>
                        <a:gd name="T38" fmla="*/ 38 w 39"/>
                        <a:gd name="T39" fmla="*/ 0 h 27"/>
                        <a:gd name="T40" fmla="*/ 36 w 39"/>
                        <a:gd name="T41" fmla="*/ 0 h 27"/>
                        <a:gd name="T42" fmla="*/ 23 w 39"/>
                        <a:gd name="T43" fmla="*/ 4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39" h="27">
                          <a:moveTo>
                            <a:pt x="23" y="4"/>
                          </a:moveTo>
                          <a:cubicBezTo>
                            <a:pt x="23" y="5"/>
                            <a:pt x="22" y="6"/>
                            <a:pt x="22" y="7"/>
                          </a:cubicBezTo>
                          <a:cubicBezTo>
                            <a:pt x="21" y="8"/>
                            <a:pt x="20" y="10"/>
                            <a:pt x="19" y="11"/>
                          </a:cubicBezTo>
                          <a:cubicBezTo>
                            <a:pt x="19" y="11"/>
                            <a:pt x="19" y="11"/>
                            <a:pt x="18" y="11"/>
                          </a:cubicBezTo>
                          <a:lnTo>
                            <a:pt x="16" y="11"/>
                          </a:lnTo>
                          <a:cubicBezTo>
                            <a:pt x="15" y="11"/>
                            <a:pt x="15" y="10"/>
                            <a:pt x="15" y="10"/>
                          </a:cubicBezTo>
                          <a:cubicBezTo>
                            <a:pt x="15" y="8"/>
                            <a:pt x="12" y="8"/>
                            <a:pt x="12" y="8"/>
                          </a:cubicBezTo>
                          <a:cubicBezTo>
                            <a:pt x="10" y="8"/>
                            <a:pt x="9" y="12"/>
                            <a:pt x="8" y="15"/>
                          </a:cubicBezTo>
                          <a:cubicBezTo>
                            <a:pt x="8" y="16"/>
                            <a:pt x="8" y="18"/>
                            <a:pt x="7" y="19"/>
                          </a:cubicBezTo>
                          <a:cubicBezTo>
                            <a:pt x="7" y="19"/>
                            <a:pt x="6" y="20"/>
                            <a:pt x="6" y="19"/>
                          </a:cubicBezTo>
                          <a:cubicBezTo>
                            <a:pt x="2" y="19"/>
                            <a:pt x="1" y="17"/>
                            <a:pt x="0" y="15"/>
                          </a:cubicBezTo>
                          <a:lnTo>
                            <a:pt x="0" y="18"/>
                          </a:lnTo>
                          <a:cubicBezTo>
                            <a:pt x="0" y="22"/>
                            <a:pt x="2" y="27"/>
                            <a:pt x="7" y="27"/>
                          </a:cubicBezTo>
                          <a:cubicBezTo>
                            <a:pt x="11" y="27"/>
                            <a:pt x="12" y="26"/>
                            <a:pt x="14" y="25"/>
                          </a:cubicBezTo>
                          <a:cubicBezTo>
                            <a:pt x="15" y="25"/>
                            <a:pt x="17" y="24"/>
                            <a:pt x="20" y="24"/>
                          </a:cubicBezTo>
                          <a:lnTo>
                            <a:pt x="22" y="24"/>
                          </a:lnTo>
                          <a:cubicBezTo>
                            <a:pt x="23" y="22"/>
                            <a:pt x="27" y="19"/>
                            <a:pt x="30" y="19"/>
                          </a:cubicBezTo>
                          <a:cubicBezTo>
                            <a:pt x="34" y="19"/>
                            <a:pt x="39" y="8"/>
                            <a:pt x="39" y="3"/>
                          </a:cubicBezTo>
                          <a:lnTo>
                            <a:pt x="39" y="1"/>
                          </a:lnTo>
                          <a:cubicBezTo>
                            <a:pt x="39" y="1"/>
                            <a:pt x="38" y="1"/>
                            <a:pt x="38" y="0"/>
                          </a:cubicBezTo>
                          <a:cubicBezTo>
                            <a:pt x="37" y="0"/>
                            <a:pt x="36" y="0"/>
                            <a:pt x="36" y="0"/>
                          </a:cubicBezTo>
                          <a:cubicBezTo>
                            <a:pt x="34" y="0"/>
                            <a:pt x="25" y="2"/>
                            <a:pt x="23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" name="Freeform 1186">
                      <a:extLst>
                        <a:ext uri="{FF2B5EF4-FFF2-40B4-BE49-F238E27FC236}">
                          <a16:creationId xmlns:a16="http://schemas.microsoft.com/office/drawing/2014/main" id="{2173C699-B18F-CAA4-5227-A76B3D1758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88164"/>
                      <a:ext cx="11277" cy="9398"/>
                    </a:xfrm>
                    <a:custGeom>
                      <a:avLst/>
                      <a:gdLst>
                        <a:gd name="T0" fmla="*/ 11 w 27"/>
                        <a:gd name="T1" fmla="*/ 17 h 20"/>
                        <a:gd name="T2" fmla="*/ 14 w 27"/>
                        <a:gd name="T3" fmla="*/ 17 h 20"/>
                        <a:gd name="T4" fmla="*/ 16 w 27"/>
                        <a:gd name="T5" fmla="*/ 16 h 20"/>
                        <a:gd name="T6" fmla="*/ 27 w 27"/>
                        <a:gd name="T7" fmla="*/ 7 h 20"/>
                        <a:gd name="T8" fmla="*/ 12 w 27"/>
                        <a:gd name="T9" fmla="*/ 0 h 20"/>
                        <a:gd name="T10" fmla="*/ 8 w 27"/>
                        <a:gd name="T11" fmla="*/ 0 h 20"/>
                        <a:gd name="T12" fmla="*/ 5 w 27"/>
                        <a:gd name="T13" fmla="*/ 0 h 20"/>
                        <a:gd name="T14" fmla="*/ 0 w 27"/>
                        <a:gd name="T15" fmla="*/ 10 h 20"/>
                        <a:gd name="T16" fmla="*/ 1 w 27"/>
                        <a:gd name="T17" fmla="*/ 14 h 20"/>
                        <a:gd name="T18" fmla="*/ 4 w 27"/>
                        <a:gd name="T19" fmla="*/ 19 h 20"/>
                        <a:gd name="T20" fmla="*/ 4 w 27"/>
                        <a:gd name="T21" fmla="*/ 20 h 20"/>
                        <a:gd name="T22" fmla="*/ 11 w 27"/>
                        <a:gd name="T23" fmla="*/ 17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7" h="20">
                          <a:moveTo>
                            <a:pt x="11" y="17"/>
                          </a:moveTo>
                          <a:cubicBezTo>
                            <a:pt x="12" y="17"/>
                            <a:pt x="13" y="17"/>
                            <a:pt x="14" y="17"/>
                          </a:cubicBezTo>
                          <a:cubicBezTo>
                            <a:pt x="15" y="17"/>
                            <a:pt x="15" y="16"/>
                            <a:pt x="16" y="16"/>
                          </a:cubicBezTo>
                          <a:cubicBezTo>
                            <a:pt x="22" y="14"/>
                            <a:pt x="27" y="12"/>
                            <a:pt x="27" y="7"/>
                          </a:cubicBezTo>
                          <a:cubicBezTo>
                            <a:pt x="27" y="2"/>
                            <a:pt x="22" y="0"/>
                            <a:pt x="12" y="0"/>
                          </a:cubicBezTo>
                          <a:cubicBezTo>
                            <a:pt x="10" y="0"/>
                            <a:pt x="9" y="0"/>
                            <a:pt x="8" y="0"/>
                          </a:cubicBezTo>
                          <a:cubicBezTo>
                            <a:pt x="7" y="0"/>
                            <a:pt x="6" y="0"/>
                            <a:pt x="5" y="0"/>
                          </a:cubicBezTo>
                          <a:cubicBezTo>
                            <a:pt x="4" y="1"/>
                            <a:pt x="0" y="8"/>
                            <a:pt x="0" y="10"/>
                          </a:cubicBezTo>
                          <a:cubicBezTo>
                            <a:pt x="0" y="12"/>
                            <a:pt x="1" y="13"/>
                            <a:pt x="1" y="14"/>
                          </a:cubicBezTo>
                          <a:cubicBezTo>
                            <a:pt x="3" y="16"/>
                            <a:pt x="4" y="17"/>
                            <a:pt x="4" y="19"/>
                          </a:cubicBezTo>
                          <a:cubicBezTo>
                            <a:pt x="4" y="20"/>
                            <a:pt x="4" y="20"/>
                            <a:pt x="4" y="20"/>
                          </a:cubicBezTo>
                          <a:cubicBezTo>
                            <a:pt x="5" y="18"/>
                            <a:pt x="9" y="18"/>
                            <a:pt x="11" y="1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" name="Freeform 1187">
                      <a:extLst>
                        <a:ext uri="{FF2B5EF4-FFF2-40B4-BE49-F238E27FC236}">
                          <a16:creationId xmlns:a16="http://schemas.microsoft.com/office/drawing/2014/main" id="{637B9C85-BAB1-6E85-34F6-11F6B2A709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86816" y="4399441"/>
                      <a:ext cx="0" cy="0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" name="Freeform 1188">
                      <a:extLst>
                        <a:ext uri="{FF2B5EF4-FFF2-40B4-BE49-F238E27FC236}">
                          <a16:creationId xmlns:a16="http://schemas.microsoft.com/office/drawing/2014/main" id="{B1C52541-DE94-7F42-84BE-E4903096B5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6245" y="4401320"/>
                      <a:ext cx="159755" cy="375893"/>
                    </a:xfrm>
                    <a:custGeom>
                      <a:avLst/>
                      <a:gdLst>
                        <a:gd name="T0" fmla="*/ 352 w 373"/>
                        <a:gd name="T1" fmla="*/ 442 h 878"/>
                        <a:gd name="T2" fmla="*/ 344 w 373"/>
                        <a:gd name="T3" fmla="*/ 409 h 878"/>
                        <a:gd name="T4" fmla="*/ 317 w 373"/>
                        <a:gd name="T5" fmla="*/ 364 h 878"/>
                        <a:gd name="T6" fmla="*/ 307 w 373"/>
                        <a:gd name="T7" fmla="*/ 276 h 878"/>
                        <a:gd name="T8" fmla="*/ 337 w 373"/>
                        <a:gd name="T9" fmla="*/ 255 h 878"/>
                        <a:gd name="T10" fmla="*/ 357 w 373"/>
                        <a:gd name="T11" fmla="*/ 204 h 878"/>
                        <a:gd name="T12" fmla="*/ 323 w 373"/>
                        <a:gd name="T13" fmla="*/ 156 h 878"/>
                        <a:gd name="T14" fmla="*/ 317 w 373"/>
                        <a:gd name="T15" fmla="*/ 129 h 878"/>
                        <a:gd name="T16" fmla="*/ 308 w 373"/>
                        <a:gd name="T17" fmla="*/ 127 h 878"/>
                        <a:gd name="T18" fmla="*/ 274 w 373"/>
                        <a:gd name="T19" fmla="*/ 164 h 878"/>
                        <a:gd name="T20" fmla="*/ 255 w 373"/>
                        <a:gd name="T21" fmla="*/ 40 h 878"/>
                        <a:gd name="T22" fmla="*/ 233 w 373"/>
                        <a:gd name="T23" fmla="*/ 21 h 878"/>
                        <a:gd name="T24" fmla="*/ 223 w 373"/>
                        <a:gd name="T25" fmla="*/ 4 h 878"/>
                        <a:gd name="T26" fmla="*/ 203 w 373"/>
                        <a:gd name="T27" fmla="*/ 52 h 878"/>
                        <a:gd name="T28" fmla="*/ 207 w 373"/>
                        <a:gd name="T29" fmla="*/ 68 h 878"/>
                        <a:gd name="T30" fmla="*/ 174 w 373"/>
                        <a:gd name="T31" fmla="*/ 74 h 878"/>
                        <a:gd name="T32" fmla="*/ 151 w 373"/>
                        <a:gd name="T33" fmla="*/ 69 h 878"/>
                        <a:gd name="T34" fmla="*/ 138 w 373"/>
                        <a:gd name="T35" fmla="*/ 84 h 878"/>
                        <a:gd name="T36" fmla="*/ 88 w 373"/>
                        <a:gd name="T37" fmla="*/ 149 h 878"/>
                        <a:gd name="T38" fmla="*/ 32 w 373"/>
                        <a:gd name="T39" fmla="*/ 183 h 878"/>
                        <a:gd name="T40" fmla="*/ 48 w 373"/>
                        <a:gd name="T41" fmla="*/ 210 h 878"/>
                        <a:gd name="T42" fmla="*/ 40 w 373"/>
                        <a:gd name="T43" fmla="*/ 270 h 878"/>
                        <a:gd name="T44" fmla="*/ 33 w 373"/>
                        <a:gd name="T45" fmla="*/ 273 h 878"/>
                        <a:gd name="T46" fmla="*/ 38 w 373"/>
                        <a:gd name="T47" fmla="*/ 218 h 878"/>
                        <a:gd name="T48" fmla="*/ 7 w 373"/>
                        <a:gd name="T49" fmla="*/ 197 h 878"/>
                        <a:gd name="T50" fmla="*/ 22 w 373"/>
                        <a:gd name="T51" fmla="*/ 250 h 878"/>
                        <a:gd name="T52" fmla="*/ 28 w 373"/>
                        <a:gd name="T53" fmla="*/ 301 h 878"/>
                        <a:gd name="T54" fmla="*/ 37 w 373"/>
                        <a:gd name="T55" fmla="*/ 335 h 878"/>
                        <a:gd name="T56" fmla="*/ 28 w 373"/>
                        <a:gd name="T57" fmla="*/ 374 h 878"/>
                        <a:gd name="T58" fmla="*/ 50 w 373"/>
                        <a:gd name="T59" fmla="*/ 423 h 878"/>
                        <a:gd name="T60" fmla="*/ 67 w 373"/>
                        <a:gd name="T61" fmla="*/ 454 h 878"/>
                        <a:gd name="T62" fmla="*/ 60 w 373"/>
                        <a:gd name="T63" fmla="*/ 509 h 878"/>
                        <a:gd name="T64" fmla="*/ 42 w 373"/>
                        <a:gd name="T65" fmla="*/ 535 h 878"/>
                        <a:gd name="T66" fmla="*/ 39 w 373"/>
                        <a:gd name="T67" fmla="*/ 589 h 878"/>
                        <a:gd name="T68" fmla="*/ 76 w 373"/>
                        <a:gd name="T69" fmla="*/ 618 h 878"/>
                        <a:gd name="T70" fmla="*/ 103 w 373"/>
                        <a:gd name="T71" fmla="*/ 644 h 878"/>
                        <a:gd name="T72" fmla="*/ 103 w 373"/>
                        <a:gd name="T73" fmla="*/ 705 h 878"/>
                        <a:gd name="T74" fmla="*/ 116 w 373"/>
                        <a:gd name="T75" fmla="*/ 773 h 878"/>
                        <a:gd name="T76" fmla="*/ 159 w 373"/>
                        <a:gd name="T77" fmla="*/ 820 h 878"/>
                        <a:gd name="T78" fmla="*/ 156 w 373"/>
                        <a:gd name="T79" fmla="*/ 837 h 878"/>
                        <a:gd name="T80" fmla="*/ 156 w 373"/>
                        <a:gd name="T81" fmla="*/ 874 h 878"/>
                        <a:gd name="T82" fmla="*/ 210 w 373"/>
                        <a:gd name="T83" fmla="*/ 832 h 878"/>
                        <a:gd name="T84" fmla="*/ 229 w 373"/>
                        <a:gd name="T85" fmla="*/ 798 h 878"/>
                        <a:gd name="T86" fmla="*/ 243 w 373"/>
                        <a:gd name="T87" fmla="*/ 764 h 878"/>
                        <a:gd name="T88" fmla="*/ 247 w 373"/>
                        <a:gd name="T89" fmla="*/ 733 h 878"/>
                        <a:gd name="T90" fmla="*/ 272 w 373"/>
                        <a:gd name="T91" fmla="*/ 677 h 878"/>
                        <a:gd name="T92" fmla="*/ 305 w 373"/>
                        <a:gd name="T93" fmla="*/ 672 h 878"/>
                        <a:gd name="T94" fmla="*/ 316 w 373"/>
                        <a:gd name="T95" fmla="*/ 647 h 878"/>
                        <a:gd name="T96" fmla="*/ 324 w 373"/>
                        <a:gd name="T97" fmla="*/ 627 h 878"/>
                        <a:gd name="T98" fmla="*/ 364 w 373"/>
                        <a:gd name="T99" fmla="*/ 628 h 878"/>
                        <a:gd name="T100" fmla="*/ 357 w 373"/>
                        <a:gd name="T101" fmla="*/ 601 h 878"/>
                        <a:gd name="T102" fmla="*/ 349 w 373"/>
                        <a:gd name="T103" fmla="*/ 579 h 878"/>
                        <a:gd name="T104" fmla="*/ 347 w 373"/>
                        <a:gd name="T105" fmla="*/ 543 h 878"/>
                        <a:gd name="T106" fmla="*/ 364 w 373"/>
                        <a:gd name="T107" fmla="*/ 516 h 878"/>
                        <a:gd name="T108" fmla="*/ 354 w 373"/>
                        <a:gd name="T109" fmla="*/ 485 h 878"/>
                        <a:gd name="T110" fmla="*/ 373 w 373"/>
                        <a:gd name="T111" fmla="*/ 447 h 8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373" h="878">
                          <a:moveTo>
                            <a:pt x="372" y="446"/>
                          </a:moveTo>
                          <a:cubicBezTo>
                            <a:pt x="370" y="446"/>
                            <a:pt x="369" y="446"/>
                            <a:pt x="368" y="446"/>
                          </a:cubicBezTo>
                          <a:cubicBezTo>
                            <a:pt x="368" y="446"/>
                            <a:pt x="367" y="446"/>
                            <a:pt x="367" y="446"/>
                          </a:cubicBezTo>
                          <a:cubicBezTo>
                            <a:pt x="365" y="446"/>
                            <a:pt x="363" y="446"/>
                            <a:pt x="361" y="445"/>
                          </a:cubicBezTo>
                          <a:cubicBezTo>
                            <a:pt x="359" y="445"/>
                            <a:pt x="358" y="444"/>
                            <a:pt x="357" y="443"/>
                          </a:cubicBezTo>
                          <a:cubicBezTo>
                            <a:pt x="355" y="443"/>
                            <a:pt x="354" y="442"/>
                            <a:pt x="352" y="442"/>
                          </a:cubicBezTo>
                          <a:cubicBezTo>
                            <a:pt x="350" y="442"/>
                            <a:pt x="349" y="442"/>
                            <a:pt x="347" y="442"/>
                          </a:cubicBezTo>
                          <a:cubicBezTo>
                            <a:pt x="344" y="443"/>
                            <a:pt x="340" y="443"/>
                            <a:pt x="337" y="442"/>
                          </a:cubicBezTo>
                          <a:lnTo>
                            <a:pt x="337" y="442"/>
                          </a:lnTo>
                          <a:lnTo>
                            <a:pt x="337" y="423"/>
                          </a:lnTo>
                          <a:cubicBezTo>
                            <a:pt x="337" y="418"/>
                            <a:pt x="339" y="415"/>
                            <a:pt x="341" y="413"/>
                          </a:cubicBezTo>
                          <a:cubicBezTo>
                            <a:pt x="342" y="411"/>
                            <a:pt x="344" y="410"/>
                            <a:pt x="344" y="409"/>
                          </a:cubicBezTo>
                          <a:cubicBezTo>
                            <a:pt x="344" y="404"/>
                            <a:pt x="340" y="400"/>
                            <a:pt x="337" y="396"/>
                          </a:cubicBezTo>
                          <a:cubicBezTo>
                            <a:pt x="333" y="392"/>
                            <a:pt x="329" y="388"/>
                            <a:pt x="329" y="383"/>
                          </a:cubicBezTo>
                          <a:cubicBezTo>
                            <a:pt x="328" y="380"/>
                            <a:pt x="328" y="377"/>
                            <a:pt x="329" y="375"/>
                          </a:cubicBezTo>
                          <a:cubicBezTo>
                            <a:pt x="330" y="373"/>
                            <a:pt x="330" y="371"/>
                            <a:pt x="329" y="369"/>
                          </a:cubicBezTo>
                          <a:cubicBezTo>
                            <a:pt x="329" y="366"/>
                            <a:pt x="323" y="365"/>
                            <a:pt x="319" y="365"/>
                          </a:cubicBezTo>
                          <a:lnTo>
                            <a:pt x="317" y="364"/>
                          </a:lnTo>
                          <a:lnTo>
                            <a:pt x="317" y="363"/>
                          </a:lnTo>
                          <a:cubicBezTo>
                            <a:pt x="318" y="359"/>
                            <a:pt x="321" y="357"/>
                            <a:pt x="324" y="355"/>
                          </a:cubicBezTo>
                          <a:cubicBezTo>
                            <a:pt x="326" y="353"/>
                            <a:pt x="329" y="352"/>
                            <a:pt x="329" y="348"/>
                          </a:cubicBezTo>
                          <a:cubicBezTo>
                            <a:pt x="329" y="326"/>
                            <a:pt x="321" y="302"/>
                            <a:pt x="306" y="278"/>
                          </a:cubicBezTo>
                          <a:lnTo>
                            <a:pt x="305" y="276"/>
                          </a:lnTo>
                          <a:lnTo>
                            <a:pt x="307" y="276"/>
                          </a:lnTo>
                          <a:cubicBezTo>
                            <a:pt x="310" y="274"/>
                            <a:pt x="314" y="270"/>
                            <a:pt x="317" y="267"/>
                          </a:cubicBezTo>
                          <a:cubicBezTo>
                            <a:pt x="320" y="263"/>
                            <a:pt x="322" y="260"/>
                            <a:pt x="325" y="259"/>
                          </a:cubicBezTo>
                          <a:cubicBezTo>
                            <a:pt x="326" y="259"/>
                            <a:pt x="328" y="258"/>
                            <a:pt x="330" y="258"/>
                          </a:cubicBezTo>
                          <a:cubicBezTo>
                            <a:pt x="330" y="258"/>
                            <a:pt x="331" y="258"/>
                            <a:pt x="331" y="259"/>
                          </a:cubicBezTo>
                          <a:cubicBezTo>
                            <a:pt x="332" y="259"/>
                            <a:pt x="332" y="259"/>
                            <a:pt x="333" y="259"/>
                          </a:cubicBezTo>
                          <a:cubicBezTo>
                            <a:pt x="335" y="259"/>
                            <a:pt x="337" y="258"/>
                            <a:pt x="337" y="255"/>
                          </a:cubicBezTo>
                          <a:cubicBezTo>
                            <a:pt x="337" y="253"/>
                            <a:pt x="336" y="252"/>
                            <a:pt x="335" y="250"/>
                          </a:cubicBezTo>
                          <a:cubicBezTo>
                            <a:pt x="334" y="249"/>
                            <a:pt x="333" y="247"/>
                            <a:pt x="333" y="245"/>
                          </a:cubicBezTo>
                          <a:lnTo>
                            <a:pt x="333" y="244"/>
                          </a:lnTo>
                          <a:lnTo>
                            <a:pt x="344" y="216"/>
                          </a:lnTo>
                          <a:cubicBezTo>
                            <a:pt x="345" y="215"/>
                            <a:pt x="347" y="214"/>
                            <a:pt x="349" y="213"/>
                          </a:cubicBezTo>
                          <a:cubicBezTo>
                            <a:pt x="353" y="211"/>
                            <a:pt x="357" y="209"/>
                            <a:pt x="357" y="204"/>
                          </a:cubicBezTo>
                          <a:cubicBezTo>
                            <a:pt x="357" y="200"/>
                            <a:pt x="354" y="199"/>
                            <a:pt x="352" y="197"/>
                          </a:cubicBezTo>
                          <a:cubicBezTo>
                            <a:pt x="350" y="197"/>
                            <a:pt x="349" y="196"/>
                            <a:pt x="348" y="194"/>
                          </a:cubicBezTo>
                          <a:cubicBezTo>
                            <a:pt x="346" y="191"/>
                            <a:pt x="345" y="188"/>
                            <a:pt x="345" y="184"/>
                          </a:cubicBezTo>
                          <a:cubicBezTo>
                            <a:pt x="345" y="181"/>
                            <a:pt x="345" y="177"/>
                            <a:pt x="342" y="175"/>
                          </a:cubicBezTo>
                          <a:cubicBezTo>
                            <a:pt x="340" y="172"/>
                            <a:pt x="337" y="169"/>
                            <a:pt x="334" y="167"/>
                          </a:cubicBezTo>
                          <a:cubicBezTo>
                            <a:pt x="330" y="165"/>
                            <a:pt x="326" y="161"/>
                            <a:pt x="323" y="156"/>
                          </a:cubicBezTo>
                          <a:cubicBezTo>
                            <a:pt x="321" y="153"/>
                            <a:pt x="321" y="150"/>
                            <a:pt x="320" y="148"/>
                          </a:cubicBezTo>
                          <a:cubicBezTo>
                            <a:pt x="320" y="145"/>
                            <a:pt x="319" y="142"/>
                            <a:pt x="314" y="141"/>
                          </a:cubicBezTo>
                          <a:lnTo>
                            <a:pt x="313" y="140"/>
                          </a:lnTo>
                          <a:lnTo>
                            <a:pt x="313" y="139"/>
                          </a:lnTo>
                          <a:cubicBezTo>
                            <a:pt x="314" y="137"/>
                            <a:pt x="315" y="135"/>
                            <a:pt x="315" y="133"/>
                          </a:cubicBezTo>
                          <a:cubicBezTo>
                            <a:pt x="316" y="131"/>
                            <a:pt x="317" y="130"/>
                            <a:pt x="317" y="129"/>
                          </a:cubicBezTo>
                          <a:cubicBezTo>
                            <a:pt x="317" y="128"/>
                            <a:pt x="317" y="127"/>
                            <a:pt x="317" y="126"/>
                          </a:cubicBezTo>
                          <a:cubicBezTo>
                            <a:pt x="318" y="125"/>
                            <a:pt x="318" y="123"/>
                            <a:pt x="318" y="120"/>
                          </a:cubicBezTo>
                          <a:lnTo>
                            <a:pt x="317" y="120"/>
                          </a:lnTo>
                          <a:cubicBezTo>
                            <a:pt x="315" y="119"/>
                            <a:pt x="314" y="119"/>
                            <a:pt x="311" y="117"/>
                          </a:cubicBezTo>
                          <a:cubicBezTo>
                            <a:pt x="305" y="119"/>
                            <a:pt x="304" y="121"/>
                            <a:pt x="304" y="122"/>
                          </a:cubicBezTo>
                          <a:cubicBezTo>
                            <a:pt x="303" y="124"/>
                            <a:pt x="306" y="126"/>
                            <a:pt x="308" y="127"/>
                          </a:cubicBezTo>
                          <a:cubicBezTo>
                            <a:pt x="311" y="129"/>
                            <a:pt x="313" y="131"/>
                            <a:pt x="313" y="133"/>
                          </a:cubicBezTo>
                          <a:cubicBezTo>
                            <a:pt x="313" y="134"/>
                            <a:pt x="312" y="135"/>
                            <a:pt x="311" y="136"/>
                          </a:cubicBezTo>
                          <a:cubicBezTo>
                            <a:pt x="306" y="146"/>
                            <a:pt x="297" y="151"/>
                            <a:pt x="289" y="156"/>
                          </a:cubicBezTo>
                          <a:cubicBezTo>
                            <a:pt x="284" y="158"/>
                            <a:pt x="279" y="161"/>
                            <a:pt x="276" y="165"/>
                          </a:cubicBezTo>
                          <a:lnTo>
                            <a:pt x="274" y="167"/>
                          </a:lnTo>
                          <a:lnTo>
                            <a:pt x="274" y="164"/>
                          </a:lnTo>
                          <a:cubicBezTo>
                            <a:pt x="274" y="156"/>
                            <a:pt x="282" y="143"/>
                            <a:pt x="292" y="128"/>
                          </a:cubicBezTo>
                          <a:cubicBezTo>
                            <a:pt x="305" y="109"/>
                            <a:pt x="322" y="85"/>
                            <a:pt x="322" y="63"/>
                          </a:cubicBezTo>
                          <a:cubicBezTo>
                            <a:pt x="322" y="50"/>
                            <a:pt x="298" y="25"/>
                            <a:pt x="286" y="25"/>
                          </a:cubicBezTo>
                          <a:cubicBezTo>
                            <a:pt x="281" y="25"/>
                            <a:pt x="272" y="25"/>
                            <a:pt x="268" y="27"/>
                          </a:cubicBezTo>
                          <a:cubicBezTo>
                            <a:pt x="267" y="38"/>
                            <a:pt x="262" y="40"/>
                            <a:pt x="257" y="40"/>
                          </a:cubicBezTo>
                          <a:cubicBezTo>
                            <a:pt x="257" y="40"/>
                            <a:pt x="256" y="40"/>
                            <a:pt x="255" y="40"/>
                          </a:cubicBezTo>
                          <a:cubicBezTo>
                            <a:pt x="255" y="40"/>
                            <a:pt x="254" y="40"/>
                            <a:pt x="253" y="40"/>
                          </a:cubicBezTo>
                          <a:cubicBezTo>
                            <a:pt x="253" y="40"/>
                            <a:pt x="252" y="39"/>
                            <a:pt x="252" y="39"/>
                          </a:cubicBezTo>
                          <a:cubicBezTo>
                            <a:pt x="251" y="38"/>
                            <a:pt x="252" y="36"/>
                            <a:pt x="254" y="34"/>
                          </a:cubicBezTo>
                          <a:cubicBezTo>
                            <a:pt x="255" y="30"/>
                            <a:pt x="258" y="25"/>
                            <a:pt x="257" y="23"/>
                          </a:cubicBezTo>
                          <a:cubicBezTo>
                            <a:pt x="255" y="19"/>
                            <a:pt x="247" y="19"/>
                            <a:pt x="234" y="21"/>
                          </a:cubicBezTo>
                          <a:lnTo>
                            <a:pt x="233" y="21"/>
                          </a:lnTo>
                          <a:lnTo>
                            <a:pt x="233" y="20"/>
                          </a:lnTo>
                          <a:cubicBezTo>
                            <a:pt x="232" y="20"/>
                            <a:pt x="232" y="19"/>
                            <a:pt x="232" y="18"/>
                          </a:cubicBezTo>
                          <a:cubicBezTo>
                            <a:pt x="232" y="17"/>
                            <a:pt x="234" y="16"/>
                            <a:pt x="236" y="15"/>
                          </a:cubicBezTo>
                          <a:cubicBezTo>
                            <a:pt x="238" y="14"/>
                            <a:pt x="242" y="12"/>
                            <a:pt x="242" y="10"/>
                          </a:cubicBezTo>
                          <a:cubicBezTo>
                            <a:pt x="242" y="8"/>
                            <a:pt x="241" y="6"/>
                            <a:pt x="239" y="4"/>
                          </a:cubicBezTo>
                          <a:cubicBezTo>
                            <a:pt x="231" y="0"/>
                            <a:pt x="224" y="1"/>
                            <a:pt x="223" y="4"/>
                          </a:cubicBezTo>
                          <a:lnTo>
                            <a:pt x="223" y="4"/>
                          </a:lnTo>
                          <a:lnTo>
                            <a:pt x="223" y="5"/>
                          </a:lnTo>
                          <a:cubicBezTo>
                            <a:pt x="221" y="7"/>
                            <a:pt x="218" y="11"/>
                            <a:pt x="216" y="16"/>
                          </a:cubicBezTo>
                          <a:cubicBezTo>
                            <a:pt x="214" y="20"/>
                            <a:pt x="211" y="25"/>
                            <a:pt x="209" y="28"/>
                          </a:cubicBezTo>
                          <a:cubicBezTo>
                            <a:pt x="207" y="30"/>
                            <a:pt x="208" y="33"/>
                            <a:pt x="209" y="36"/>
                          </a:cubicBezTo>
                          <a:cubicBezTo>
                            <a:pt x="211" y="41"/>
                            <a:pt x="214" y="47"/>
                            <a:pt x="203" y="52"/>
                          </a:cubicBezTo>
                          <a:lnTo>
                            <a:pt x="202" y="52"/>
                          </a:lnTo>
                          <a:lnTo>
                            <a:pt x="202" y="52"/>
                          </a:lnTo>
                          <a:cubicBezTo>
                            <a:pt x="202" y="52"/>
                            <a:pt x="198" y="51"/>
                            <a:pt x="195" y="51"/>
                          </a:cubicBezTo>
                          <a:cubicBezTo>
                            <a:pt x="194" y="51"/>
                            <a:pt x="193" y="51"/>
                            <a:pt x="193" y="51"/>
                          </a:cubicBezTo>
                          <a:cubicBezTo>
                            <a:pt x="193" y="52"/>
                            <a:pt x="192" y="54"/>
                            <a:pt x="201" y="63"/>
                          </a:cubicBezTo>
                          <a:lnTo>
                            <a:pt x="207" y="68"/>
                          </a:lnTo>
                          <a:lnTo>
                            <a:pt x="200" y="65"/>
                          </a:lnTo>
                          <a:cubicBezTo>
                            <a:pt x="195" y="62"/>
                            <a:pt x="193" y="62"/>
                            <a:pt x="192" y="62"/>
                          </a:cubicBezTo>
                          <a:cubicBezTo>
                            <a:pt x="191" y="62"/>
                            <a:pt x="191" y="62"/>
                            <a:pt x="190" y="62"/>
                          </a:cubicBezTo>
                          <a:cubicBezTo>
                            <a:pt x="190" y="62"/>
                            <a:pt x="190" y="62"/>
                            <a:pt x="189" y="62"/>
                          </a:cubicBezTo>
                          <a:cubicBezTo>
                            <a:pt x="189" y="63"/>
                            <a:pt x="188" y="63"/>
                            <a:pt x="188" y="64"/>
                          </a:cubicBezTo>
                          <a:cubicBezTo>
                            <a:pt x="183" y="69"/>
                            <a:pt x="178" y="75"/>
                            <a:pt x="174" y="74"/>
                          </a:cubicBezTo>
                          <a:cubicBezTo>
                            <a:pt x="173" y="74"/>
                            <a:pt x="173" y="73"/>
                            <a:pt x="173" y="73"/>
                          </a:cubicBezTo>
                          <a:cubicBezTo>
                            <a:pt x="172" y="71"/>
                            <a:pt x="173" y="69"/>
                            <a:pt x="174" y="67"/>
                          </a:cubicBezTo>
                          <a:cubicBezTo>
                            <a:pt x="175" y="65"/>
                            <a:pt x="176" y="62"/>
                            <a:pt x="176" y="61"/>
                          </a:cubicBezTo>
                          <a:cubicBezTo>
                            <a:pt x="176" y="61"/>
                            <a:pt x="175" y="61"/>
                            <a:pt x="174" y="61"/>
                          </a:cubicBezTo>
                          <a:cubicBezTo>
                            <a:pt x="166" y="67"/>
                            <a:pt x="161" y="68"/>
                            <a:pt x="156" y="69"/>
                          </a:cubicBezTo>
                          <a:cubicBezTo>
                            <a:pt x="154" y="69"/>
                            <a:pt x="153" y="69"/>
                            <a:pt x="151" y="69"/>
                          </a:cubicBezTo>
                          <a:lnTo>
                            <a:pt x="151" y="69"/>
                          </a:lnTo>
                          <a:cubicBezTo>
                            <a:pt x="146" y="69"/>
                            <a:pt x="145" y="70"/>
                            <a:pt x="145" y="70"/>
                          </a:cubicBezTo>
                          <a:cubicBezTo>
                            <a:pt x="145" y="71"/>
                            <a:pt x="146" y="72"/>
                            <a:pt x="147" y="72"/>
                          </a:cubicBezTo>
                          <a:cubicBezTo>
                            <a:pt x="148" y="74"/>
                            <a:pt x="150" y="76"/>
                            <a:pt x="149" y="78"/>
                          </a:cubicBezTo>
                          <a:cubicBezTo>
                            <a:pt x="149" y="79"/>
                            <a:pt x="149" y="79"/>
                            <a:pt x="148" y="80"/>
                          </a:cubicBezTo>
                          <a:cubicBezTo>
                            <a:pt x="146" y="82"/>
                            <a:pt x="142" y="82"/>
                            <a:pt x="138" y="84"/>
                          </a:cubicBezTo>
                          <a:cubicBezTo>
                            <a:pt x="132" y="85"/>
                            <a:pt x="125" y="87"/>
                            <a:pt x="121" y="90"/>
                          </a:cubicBezTo>
                          <a:cubicBezTo>
                            <a:pt x="107" y="100"/>
                            <a:pt x="99" y="110"/>
                            <a:pt x="92" y="120"/>
                          </a:cubicBezTo>
                          <a:cubicBezTo>
                            <a:pt x="89" y="124"/>
                            <a:pt x="93" y="134"/>
                            <a:pt x="96" y="141"/>
                          </a:cubicBezTo>
                          <a:cubicBezTo>
                            <a:pt x="99" y="148"/>
                            <a:pt x="100" y="151"/>
                            <a:pt x="99" y="153"/>
                          </a:cubicBezTo>
                          <a:cubicBezTo>
                            <a:pt x="98" y="154"/>
                            <a:pt x="98" y="154"/>
                            <a:pt x="97" y="154"/>
                          </a:cubicBezTo>
                          <a:cubicBezTo>
                            <a:pt x="96" y="154"/>
                            <a:pt x="94" y="153"/>
                            <a:pt x="88" y="149"/>
                          </a:cubicBezTo>
                          <a:cubicBezTo>
                            <a:pt x="78" y="151"/>
                            <a:pt x="71" y="152"/>
                            <a:pt x="63" y="152"/>
                          </a:cubicBezTo>
                          <a:cubicBezTo>
                            <a:pt x="59" y="152"/>
                            <a:pt x="56" y="151"/>
                            <a:pt x="53" y="151"/>
                          </a:cubicBezTo>
                          <a:cubicBezTo>
                            <a:pt x="50" y="151"/>
                            <a:pt x="47" y="151"/>
                            <a:pt x="44" y="151"/>
                          </a:cubicBezTo>
                          <a:cubicBezTo>
                            <a:pt x="35" y="151"/>
                            <a:pt x="30" y="153"/>
                            <a:pt x="28" y="156"/>
                          </a:cubicBezTo>
                          <a:cubicBezTo>
                            <a:pt x="26" y="159"/>
                            <a:pt x="27" y="165"/>
                            <a:pt x="32" y="174"/>
                          </a:cubicBezTo>
                          <a:cubicBezTo>
                            <a:pt x="34" y="177"/>
                            <a:pt x="33" y="180"/>
                            <a:pt x="32" y="183"/>
                          </a:cubicBezTo>
                          <a:cubicBezTo>
                            <a:pt x="30" y="189"/>
                            <a:pt x="29" y="195"/>
                            <a:pt x="37" y="199"/>
                          </a:cubicBezTo>
                          <a:cubicBezTo>
                            <a:pt x="38" y="198"/>
                            <a:pt x="38" y="198"/>
                            <a:pt x="39" y="198"/>
                          </a:cubicBezTo>
                          <a:cubicBezTo>
                            <a:pt x="42" y="198"/>
                            <a:pt x="42" y="202"/>
                            <a:pt x="43" y="205"/>
                          </a:cubicBezTo>
                          <a:cubicBezTo>
                            <a:pt x="44" y="208"/>
                            <a:pt x="45" y="211"/>
                            <a:pt x="46" y="211"/>
                          </a:cubicBezTo>
                          <a:cubicBezTo>
                            <a:pt x="46" y="211"/>
                            <a:pt x="47" y="211"/>
                            <a:pt x="47" y="211"/>
                          </a:cubicBezTo>
                          <a:lnTo>
                            <a:pt x="48" y="210"/>
                          </a:lnTo>
                          <a:lnTo>
                            <a:pt x="49" y="211"/>
                          </a:lnTo>
                          <a:cubicBezTo>
                            <a:pt x="56" y="220"/>
                            <a:pt x="59" y="225"/>
                            <a:pt x="48" y="237"/>
                          </a:cubicBezTo>
                          <a:cubicBezTo>
                            <a:pt x="50" y="241"/>
                            <a:pt x="57" y="257"/>
                            <a:pt x="54" y="262"/>
                          </a:cubicBezTo>
                          <a:cubicBezTo>
                            <a:pt x="48" y="273"/>
                            <a:pt x="46" y="275"/>
                            <a:pt x="44" y="275"/>
                          </a:cubicBezTo>
                          <a:cubicBezTo>
                            <a:pt x="42" y="275"/>
                            <a:pt x="41" y="273"/>
                            <a:pt x="40" y="271"/>
                          </a:cubicBezTo>
                          <a:cubicBezTo>
                            <a:pt x="40" y="271"/>
                            <a:pt x="40" y="270"/>
                            <a:pt x="40" y="270"/>
                          </a:cubicBezTo>
                          <a:lnTo>
                            <a:pt x="39" y="269"/>
                          </a:lnTo>
                          <a:lnTo>
                            <a:pt x="40" y="269"/>
                          </a:lnTo>
                          <a:cubicBezTo>
                            <a:pt x="46" y="256"/>
                            <a:pt x="46" y="248"/>
                            <a:pt x="45" y="246"/>
                          </a:cubicBezTo>
                          <a:cubicBezTo>
                            <a:pt x="45" y="246"/>
                            <a:pt x="44" y="246"/>
                            <a:pt x="44" y="246"/>
                          </a:cubicBezTo>
                          <a:cubicBezTo>
                            <a:pt x="43" y="246"/>
                            <a:pt x="39" y="250"/>
                            <a:pt x="36" y="264"/>
                          </a:cubicBezTo>
                          <a:lnTo>
                            <a:pt x="33" y="273"/>
                          </a:lnTo>
                          <a:lnTo>
                            <a:pt x="33" y="264"/>
                          </a:lnTo>
                          <a:cubicBezTo>
                            <a:pt x="33" y="258"/>
                            <a:pt x="38" y="236"/>
                            <a:pt x="41" y="232"/>
                          </a:cubicBezTo>
                          <a:cubicBezTo>
                            <a:pt x="47" y="222"/>
                            <a:pt x="47" y="219"/>
                            <a:pt x="47" y="218"/>
                          </a:cubicBezTo>
                          <a:cubicBezTo>
                            <a:pt x="47" y="218"/>
                            <a:pt x="46" y="218"/>
                            <a:pt x="46" y="218"/>
                          </a:cubicBezTo>
                          <a:cubicBezTo>
                            <a:pt x="45" y="218"/>
                            <a:pt x="44" y="218"/>
                            <a:pt x="42" y="218"/>
                          </a:cubicBezTo>
                          <a:cubicBezTo>
                            <a:pt x="41" y="218"/>
                            <a:pt x="39" y="218"/>
                            <a:pt x="38" y="218"/>
                          </a:cubicBezTo>
                          <a:cubicBezTo>
                            <a:pt x="34" y="218"/>
                            <a:pt x="31" y="217"/>
                            <a:pt x="30" y="214"/>
                          </a:cubicBezTo>
                          <a:cubicBezTo>
                            <a:pt x="27" y="206"/>
                            <a:pt x="24" y="203"/>
                            <a:pt x="19" y="199"/>
                          </a:cubicBezTo>
                          <a:cubicBezTo>
                            <a:pt x="17" y="197"/>
                            <a:pt x="14" y="195"/>
                            <a:pt x="11" y="192"/>
                          </a:cubicBezTo>
                          <a:cubicBezTo>
                            <a:pt x="10" y="192"/>
                            <a:pt x="9" y="192"/>
                            <a:pt x="8" y="193"/>
                          </a:cubicBezTo>
                          <a:cubicBezTo>
                            <a:pt x="7" y="194"/>
                            <a:pt x="7" y="194"/>
                            <a:pt x="7" y="195"/>
                          </a:cubicBezTo>
                          <a:cubicBezTo>
                            <a:pt x="7" y="196"/>
                            <a:pt x="7" y="196"/>
                            <a:pt x="7" y="197"/>
                          </a:cubicBezTo>
                          <a:cubicBezTo>
                            <a:pt x="7" y="200"/>
                            <a:pt x="10" y="201"/>
                            <a:pt x="13" y="202"/>
                          </a:cubicBezTo>
                          <a:cubicBezTo>
                            <a:pt x="17" y="204"/>
                            <a:pt x="22" y="205"/>
                            <a:pt x="22" y="211"/>
                          </a:cubicBezTo>
                          <a:cubicBezTo>
                            <a:pt x="23" y="220"/>
                            <a:pt x="19" y="222"/>
                            <a:pt x="15" y="223"/>
                          </a:cubicBezTo>
                          <a:cubicBezTo>
                            <a:pt x="12" y="224"/>
                            <a:pt x="11" y="224"/>
                            <a:pt x="11" y="227"/>
                          </a:cubicBezTo>
                          <a:cubicBezTo>
                            <a:pt x="11" y="229"/>
                            <a:pt x="13" y="232"/>
                            <a:pt x="15" y="234"/>
                          </a:cubicBezTo>
                          <a:cubicBezTo>
                            <a:pt x="18" y="238"/>
                            <a:pt x="22" y="243"/>
                            <a:pt x="22" y="250"/>
                          </a:cubicBezTo>
                          <a:cubicBezTo>
                            <a:pt x="22" y="261"/>
                            <a:pt x="16" y="264"/>
                            <a:pt x="10" y="267"/>
                          </a:cubicBezTo>
                          <a:cubicBezTo>
                            <a:pt x="5" y="270"/>
                            <a:pt x="0" y="273"/>
                            <a:pt x="0" y="282"/>
                          </a:cubicBezTo>
                          <a:cubicBezTo>
                            <a:pt x="0" y="289"/>
                            <a:pt x="14" y="302"/>
                            <a:pt x="21" y="302"/>
                          </a:cubicBezTo>
                          <a:cubicBezTo>
                            <a:pt x="23" y="302"/>
                            <a:pt x="24" y="301"/>
                            <a:pt x="25" y="301"/>
                          </a:cubicBezTo>
                          <a:cubicBezTo>
                            <a:pt x="25" y="301"/>
                            <a:pt x="26" y="300"/>
                            <a:pt x="28" y="301"/>
                          </a:cubicBezTo>
                          <a:lnTo>
                            <a:pt x="28" y="301"/>
                          </a:lnTo>
                          <a:lnTo>
                            <a:pt x="28" y="301"/>
                          </a:lnTo>
                          <a:cubicBezTo>
                            <a:pt x="29" y="303"/>
                            <a:pt x="31" y="304"/>
                            <a:pt x="32" y="305"/>
                          </a:cubicBezTo>
                          <a:cubicBezTo>
                            <a:pt x="35" y="308"/>
                            <a:pt x="39" y="311"/>
                            <a:pt x="39" y="318"/>
                          </a:cubicBezTo>
                          <a:cubicBezTo>
                            <a:pt x="39" y="322"/>
                            <a:pt x="39" y="325"/>
                            <a:pt x="35" y="328"/>
                          </a:cubicBezTo>
                          <a:lnTo>
                            <a:pt x="36" y="331"/>
                          </a:lnTo>
                          <a:lnTo>
                            <a:pt x="37" y="335"/>
                          </a:lnTo>
                          <a:lnTo>
                            <a:pt x="36" y="335"/>
                          </a:lnTo>
                          <a:cubicBezTo>
                            <a:pt x="35" y="338"/>
                            <a:pt x="33" y="343"/>
                            <a:pt x="30" y="345"/>
                          </a:cubicBezTo>
                          <a:lnTo>
                            <a:pt x="29" y="346"/>
                          </a:lnTo>
                          <a:cubicBezTo>
                            <a:pt x="29" y="346"/>
                            <a:pt x="28" y="346"/>
                            <a:pt x="27" y="346"/>
                          </a:cubicBezTo>
                          <a:cubicBezTo>
                            <a:pt x="24" y="346"/>
                            <a:pt x="23" y="347"/>
                            <a:pt x="23" y="348"/>
                          </a:cubicBezTo>
                          <a:cubicBezTo>
                            <a:pt x="25" y="357"/>
                            <a:pt x="27" y="372"/>
                            <a:pt x="28" y="374"/>
                          </a:cubicBezTo>
                          <a:cubicBezTo>
                            <a:pt x="29" y="376"/>
                            <a:pt x="31" y="376"/>
                            <a:pt x="32" y="377"/>
                          </a:cubicBezTo>
                          <a:cubicBezTo>
                            <a:pt x="34" y="379"/>
                            <a:pt x="36" y="380"/>
                            <a:pt x="36" y="386"/>
                          </a:cubicBezTo>
                          <a:lnTo>
                            <a:pt x="36" y="407"/>
                          </a:lnTo>
                          <a:cubicBezTo>
                            <a:pt x="36" y="415"/>
                            <a:pt x="41" y="418"/>
                            <a:pt x="47" y="421"/>
                          </a:cubicBezTo>
                          <a:cubicBezTo>
                            <a:pt x="48" y="422"/>
                            <a:pt x="48" y="422"/>
                            <a:pt x="49" y="423"/>
                          </a:cubicBezTo>
                          <a:lnTo>
                            <a:pt x="50" y="423"/>
                          </a:lnTo>
                          <a:lnTo>
                            <a:pt x="51" y="439"/>
                          </a:lnTo>
                          <a:lnTo>
                            <a:pt x="50" y="439"/>
                          </a:lnTo>
                          <a:cubicBezTo>
                            <a:pt x="49" y="440"/>
                            <a:pt x="47" y="443"/>
                            <a:pt x="47" y="445"/>
                          </a:cubicBezTo>
                          <a:cubicBezTo>
                            <a:pt x="47" y="449"/>
                            <a:pt x="60" y="453"/>
                            <a:pt x="66" y="453"/>
                          </a:cubicBezTo>
                          <a:lnTo>
                            <a:pt x="67" y="453"/>
                          </a:lnTo>
                          <a:lnTo>
                            <a:pt x="67" y="454"/>
                          </a:lnTo>
                          <a:cubicBezTo>
                            <a:pt x="67" y="456"/>
                            <a:pt x="67" y="459"/>
                            <a:pt x="68" y="461"/>
                          </a:cubicBezTo>
                          <a:cubicBezTo>
                            <a:pt x="68" y="463"/>
                            <a:pt x="69" y="466"/>
                            <a:pt x="69" y="470"/>
                          </a:cubicBezTo>
                          <a:cubicBezTo>
                            <a:pt x="69" y="478"/>
                            <a:pt x="65" y="481"/>
                            <a:pt x="61" y="483"/>
                          </a:cubicBezTo>
                          <a:cubicBezTo>
                            <a:pt x="58" y="486"/>
                            <a:pt x="55" y="488"/>
                            <a:pt x="55" y="494"/>
                          </a:cubicBezTo>
                          <a:cubicBezTo>
                            <a:pt x="55" y="496"/>
                            <a:pt x="56" y="498"/>
                            <a:pt x="57" y="500"/>
                          </a:cubicBezTo>
                          <a:cubicBezTo>
                            <a:pt x="58" y="502"/>
                            <a:pt x="60" y="505"/>
                            <a:pt x="60" y="509"/>
                          </a:cubicBezTo>
                          <a:cubicBezTo>
                            <a:pt x="60" y="514"/>
                            <a:pt x="57" y="516"/>
                            <a:pt x="54" y="518"/>
                          </a:cubicBezTo>
                          <a:cubicBezTo>
                            <a:pt x="52" y="520"/>
                            <a:pt x="50" y="522"/>
                            <a:pt x="50" y="524"/>
                          </a:cubicBezTo>
                          <a:cubicBezTo>
                            <a:pt x="50" y="526"/>
                            <a:pt x="49" y="527"/>
                            <a:pt x="49" y="528"/>
                          </a:cubicBezTo>
                          <a:cubicBezTo>
                            <a:pt x="49" y="531"/>
                            <a:pt x="49" y="533"/>
                            <a:pt x="47" y="535"/>
                          </a:cubicBezTo>
                          <a:cubicBezTo>
                            <a:pt x="46" y="535"/>
                            <a:pt x="44" y="535"/>
                            <a:pt x="43" y="535"/>
                          </a:cubicBezTo>
                          <a:cubicBezTo>
                            <a:pt x="43" y="535"/>
                            <a:pt x="42" y="535"/>
                            <a:pt x="42" y="535"/>
                          </a:cubicBezTo>
                          <a:cubicBezTo>
                            <a:pt x="42" y="546"/>
                            <a:pt x="48" y="557"/>
                            <a:pt x="60" y="557"/>
                          </a:cubicBezTo>
                          <a:lnTo>
                            <a:pt x="61" y="557"/>
                          </a:lnTo>
                          <a:lnTo>
                            <a:pt x="62" y="558"/>
                          </a:lnTo>
                          <a:cubicBezTo>
                            <a:pt x="63" y="569"/>
                            <a:pt x="55" y="572"/>
                            <a:pt x="47" y="574"/>
                          </a:cubicBezTo>
                          <a:cubicBezTo>
                            <a:pt x="41" y="576"/>
                            <a:pt x="36" y="578"/>
                            <a:pt x="36" y="583"/>
                          </a:cubicBezTo>
                          <a:cubicBezTo>
                            <a:pt x="36" y="586"/>
                            <a:pt x="38" y="587"/>
                            <a:pt x="39" y="589"/>
                          </a:cubicBezTo>
                          <a:cubicBezTo>
                            <a:pt x="40" y="591"/>
                            <a:pt x="42" y="593"/>
                            <a:pt x="42" y="596"/>
                          </a:cubicBezTo>
                          <a:lnTo>
                            <a:pt x="42" y="609"/>
                          </a:lnTo>
                          <a:cubicBezTo>
                            <a:pt x="42" y="609"/>
                            <a:pt x="42" y="614"/>
                            <a:pt x="45" y="614"/>
                          </a:cubicBezTo>
                          <a:cubicBezTo>
                            <a:pt x="49" y="614"/>
                            <a:pt x="51" y="613"/>
                            <a:pt x="54" y="613"/>
                          </a:cubicBezTo>
                          <a:cubicBezTo>
                            <a:pt x="57" y="612"/>
                            <a:pt x="60" y="612"/>
                            <a:pt x="64" y="612"/>
                          </a:cubicBezTo>
                          <a:cubicBezTo>
                            <a:pt x="71" y="612"/>
                            <a:pt x="74" y="615"/>
                            <a:pt x="76" y="618"/>
                          </a:cubicBezTo>
                          <a:cubicBezTo>
                            <a:pt x="78" y="620"/>
                            <a:pt x="80" y="622"/>
                            <a:pt x="84" y="623"/>
                          </a:cubicBezTo>
                          <a:lnTo>
                            <a:pt x="85" y="623"/>
                          </a:lnTo>
                          <a:lnTo>
                            <a:pt x="85" y="623"/>
                          </a:lnTo>
                          <a:cubicBezTo>
                            <a:pt x="86" y="626"/>
                            <a:pt x="89" y="633"/>
                            <a:pt x="91" y="635"/>
                          </a:cubicBezTo>
                          <a:cubicBezTo>
                            <a:pt x="92" y="636"/>
                            <a:pt x="94" y="636"/>
                            <a:pt x="96" y="636"/>
                          </a:cubicBezTo>
                          <a:cubicBezTo>
                            <a:pt x="99" y="637"/>
                            <a:pt x="103" y="639"/>
                            <a:pt x="103" y="644"/>
                          </a:cubicBezTo>
                          <a:cubicBezTo>
                            <a:pt x="103" y="648"/>
                            <a:pt x="101" y="651"/>
                            <a:pt x="99" y="654"/>
                          </a:cubicBezTo>
                          <a:cubicBezTo>
                            <a:pt x="96" y="657"/>
                            <a:pt x="93" y="661"/>
                            <a:pt x="93" y="667"/>
                          </a:cubicBezTo>
                          <a:cubicBezTo>
                            <a:pt x="93" y="673"/>
                            <a:pt x="98" y="674"/>
                            <a:pt x="103" y="676"/>
                          </a:cubicBezTo>
                          <a:cubicBezTo>
                            <a:pt x="108" y="677"/>
                            <a:pt x="114" y="679"/>
                            <a:pt x="114" y="686"/>
                          </a:cubicBezTo>
                          <a:cubicBezTo>
                            <a:pt x="114" y="692"/>
                            <a:pt x="111" y="694"/>
                            <a:pt x="108" y="697"/>
                          </a:cubicBezTo>
                          <a:cubicBezTo>
                            <a:pt x="105" y="699"/>
                            <a:pt x="103" y="701"/>
                            <a:pt x="103" y="705"/>
                          </a:cubicBezTo>
                          <a:lnTo>
                            <a:pt x="103" y="725"/>
                          </a:lnTo>
                          <a:cubicBezTo>
                            <a:pt x="103" y="728"/>
                            <a:pt x="104" y="730"/>
                            <a:pt x="107" y="733"/>
                          </a:cubicBezTo>
                          <a:cubicBezTo>
                            <a:pt x="110" y="736"/>
                            <a:pt x="114" y="741"/>
                            <a:pt x="114" y="749"/>
                          </a:cubicBezTo>
                          <a:cubicBezTo>
                            <a:pt x="114" y="754"/>
                            <a:pt x="110" y="755"/>
                            <a:pt x="108" y="757"/>
                          </a:cubicBezTo>
                          <a:cubicBezTo>
                            <a:pt x="105" y="758"/>
                            <a:pt x="104" y="759"/>
                            <a:pt x="104" y="761"/>
                          </a:cubicBezTo>
                          <a:cubicBezTo>
                            <a:pt x="104" y="764"/>
                            <a:pt x="113" y="773"/>
                            <a:pt x="116" y="773"/>
                          </a:cubicBezTo>
                          <a:cubicBezTo>
                            <a:pt x="119" y="773"/>
                            <a:pt x="120" y="773"/>
                            <a:pt x="122" y="772"/>
                          </a:cubicBezTo>
                          <a:cubicBezTo>
                            <a:pt x="124" y="772"/>
                            <a:pt x="125" y="772"/>
                            <a:pt x="127" y="772"/>
                          </a:cubicBezTo>
                          <a:cubicBezTo>
                            <a:pt x="131" y="772"/>
                            <a:pt x="133" y="774"/>
                            <a:pt x="135" y="775"/>
                          </a:cubicBezTo>
                          <a:cubicBezTo>
                            <a:pt x="136" y="776"/>
                            <a:pt x="137" y="777"/>
                            <a:pt x="138" y="777"/>
                          </a:cubicBezTo>
                          <a:cubicBezTo>
                            <a:pt x="146" y="782"/>
                            <a:pt x="148" y="792"/>
                            <a:pt x="151" y="801"/>
                          </a:cubicBezTo>
                          <a:cubicBezTo>
                            <a:pt x="153" y="808"/>
                            <a:pt x="154" y="815"/>
                            <a:pt x="159" y="820"/>
                          </a:cubicBezTo>
                          <a:lnTo>
                            <a:pt x="159" y="820"/>
                          </a:lnTo>
                          <a:lnTo>
                            <a:pt x="159" y="821"/>
                          </a:lnTo>
                          <a:cubicBezTo>
                            <a:pt x="159" y="822"/>
                            <a:pt x="160" y="823"/>
                            <a:pt x="161" y="824"/>
                          </a:cubicBezTo>
                          <a:cubicBezTo>
                            <a:pt x="161" y="825"/>
                            <a:pt x="162" y="827"/>
                            <a:pt x="162" y="829"/>
                          </a:cubicBezTo>
                          <a:cubicBezTo>
                            <a:pt x="162" y="832"/>
                            <a:pt x="160" y="833"/>
                            <a:pt x="158" y="835"/>
                          </a:cubicBezTo>
                          <a:cubicBezTo>
                            <a:pt x="157" y="835"/>
                            <a:pt x="156" y="836"/>
                            <a:pt x="156" y="837"/>
                          </a:cubicBezTo>
                          <a:cubicBezTo>
                            <a:pt x="155" y="839"/>
                            <a:pt x="156" y="840"/>
                            <a:pt x="156" y="841"/>
                          </a:cubicBezTo>
                          <a:cubicBezTo>
                            <a:pt x="156" y="843"/>
                            <a:pt x="156" y="845"/>
                            <a:pt x="153" y="847"/>
                          </a:cubicBezTo>
                          <a:cubicBezTo>
                            <a:pt x="152" y="850"/>
                            <a:pt x="149" y="852"/>
                            <a:pt x="147" y="854"/>
                          </a:cubicBezTo>
                          <a:cubicBezTo>
                            <a:pt x="142" y="857"/>
                            <a:pt x="137" y="860"/>
                            <a:pt x="137" y="868"/>
                          </a:cubicBezTo>
                          <a:cubicBezTo>
                            <a:pt x="139" y="870"/>
                            <a:pt x="142" y="873"/>
                            <a:pt x="143" y="874"/>
                          </a:cubicBezTo>
                          <a:lnTo>
                            <a:pt x="156" y="874"/>
                          </a:lnTo>
                          <a:lnTo>
                            <a:pt x="157" y="875"/>
                          </a:lnTo>
                          <a:cubicBezTo>
                            <a:pt x="158" y="877"/>
                            <a:pt x="161" y="878"/>
                            <a:pt x="166" y="878"/>
                          </a:cubicBezTo>
                          <a:cubicBezTo>
                            <a:pt x="185" y="878"/>
                            <a:pt x="195" y="861"/>
                            <a:pt x="202" y="842"/>
                          </a:cubicBezTo>
                          <a:cubicBezTo>
                            <a:pt x="203" y="840"/>
                            <a:pt x="205" y="839"/>
                            <a:pt x="207" y="838"/>
                          </a:cubicBezTo>
                          <a:cubicBezTo>
                            <a:pt x="208" y="838"/>
                            <a:pt x="209" y="838"/>
                            <a:pt x="209" y="837"/>
                          </a:cubicBezTo>
                          <a:cubicBezTo>
                            <a:pt x="210" y="836"/>
                            <a:pt x="210" y="834"/>
                            <a:pt x="210" y="832"/>
                          </a:cubicBezTo>
                          <a:cubicBezTo>
                            <a:pt x="210" y="829"/>
                            <a:pt x="210" y="826"/>
                            <a:pt x="213" y="824"/>
                          </a:cubicBezTo>
                          <a:cubicBezTo>
                            <a:pt x="221" y="819"/>
                            <a:pt x="237" y="817"/>
                            <a:pt x="245" y="817"/>
                          </a:cubicBezTo>
                          <a:cubicBezTo>
                            <a:pt x="245" y="816"/>
                            <a:pt x="245" y="815"/>
                            <a:pt x="245" y="814"/>
                          </a:cubicBezTo>
                          <a:cubicBezTo>
                            <a:pt x="241" y="814"/>
                            <a:pt x="238" y="809"/>
                            <a:pt x="235" y="805"/>
                          </a:cubicBezTo>
                          <a:cubicBezTo>
                            <a:pt x="234" y="803"/>
                            <a:pt x="232" y="800"/>
                            <a:pt x="230" y="799"/>
                          </a:cubicBezTo>
                          <a:cubicBezTo>
                            <a:pt x="230" y="799"/>
                            <a:pt x="229" y="798"/>
                            <a:pt x="229" y="798"/>
                          </a:cubicBezTo>
                          <a:cubicBezTo>
                            <a:pt x="228" y="798"/>
                            <a:pt x="225" y="796"/>
                            <a:pt x="225" y="794"/>
                          </a:cubicBezTo>
                          <a:cubicBezTo>
                            <a:pt x="225" y="792"/>
                            <a:pt x="234" y="784"/>
                            <a:pt x="236" y="784"/>
                          </a:cubicBezTo>
                          <a:cubicBezTo>
                            <a:pt x="242" y="784"/>
                            <a:pt x="244" y="784"/>
                            <a:pt x="244" y="778"/>
                          </a:cubicBezTo>
                          <a:cubicBezTo>
                            <a:pt x="244" y="777"/>
                            <a:pt x="244" y="776"/>
                            <a:pt x="243" y="774"/>
                          </a:cubicBezTo>
                          <a:cubicBezTo>
                            <a:pt x="243" y="773"/>
                            <a:pt x="242" y="772"/>
                            <a:pt x="242" y="770"/>
                          </a:cubicBezTo>
                          <a:cubicBezTo>
                            <a:pt x="242" y="768"/>
                            <a:pt x="243" y="766"/>
                            <a:pt x="243" y="764"/>
                          </a:cubicBezTo>
                          <a:cubicBezTo>
                            <a:pt x="244" y="763"/>
                            <a:pt x="245" y="761"/>
                            <a:pt x="245" y="758"/>
                          </a:cubicBezTo>
                          <a:cubicBezTo>
                            <a:pt x="245" y="756"/>
                            <a:pt x="244" y="754"/>
                            <a:pt x="244" y="752"/>
                          </a:cubicBezTo>
                          <a:cubicBezTo>
                            <a:pt x="243" y="751"/>
                            <a:pt x="242" y="749"/>
                            <a:pt x="242" y="747"/>
                          </a:cubicBezTo>
                          <a:cubicBezTo>
                            <a:pt x="242" y="746"/>
                            <a:pt x="243" y="744"/>
                            <a:pt x="244" y="741"/>
                          </a:cubicBezTo>
                          <a:cubicBezTo>
                            <a:pt x="245" y="739"/>
                            <a:pt x="246" y="737"/>
                            <a:pt x="247" y="734"/>
                          </a:cubicBezTo>
                          <a:lnTo>
                            <a:pt x="247" y="733"/>
                          </a:lnTo>
                          <a:lnTo>
                            <a:pt x="248" y="733"/>
                          </a:lnTo>
                          <a:cubicBezTo>
                            <a:pt x="253" y="732"/>
                            <a:pt x="258" y="724"/>
                            <a:pt x="258" y="719"/>
                          </a:cubicBezTo>
                          <a:cubicBezTo>
                            <a:pt x="258" y="715"/>
                            <a:pt x="256" y="713"/>
                            <a:pt x="253" y="710"/>
                          </a:cubicBezTo>
                          <a:cubicBezTo>
                            <a:pt x="251" y="707"/>
                            <a:pt x="249" y="705"/>
                            <a:pt x="249" y="701"/>
                          </a:cubicBezTo>
                          <a:cubicBezTo>
                            <a:pt x="249" y="689"/>
                            <a:pt x="253" y="677"/>
                            <a:pt x="261" y="677"/>
                          </a:cubicBezTo>
                          <a:lnTo>
                            <a:pt x="272" y="677"/>
                          </a:lnTo>
                          <a:cubicBezTo>
                            <a:pt x="276" y="677"/>
                            <a:pt x="279" y="673"/>
                            <a:pt x="281" y="670"/>
                          </a:cubicBezTo>
                          <a:cubicBezTo>
                            <a:pt x="283" y="666"/>
                            <a:pt x="285" y="663"/>
                            <a:pt x="289" y="663"/>
                          </a:cubicBezTo>
                          <a:cubicBezTo>
                            <a:pt x="295" y="663"/>
                            <a:pt x="297" y="669"/>
                            <a:pt x="298" y="673"/>
                          </a:cubicBezTo>
                          <a:cubicBezTo>
                            <a:pt x="300" y="678"/>
                            <a:pt x="301" y="682"/>
                            <a:pt x="306" y="682"/>
                          </a:cubicBezTo>
                          <a:cubicBezTo>
                            <a:pt x="307" y="682"/>
                            <a:pt x="306" y="679"/>
                            <a:pt x="306" y="677"/>
                          </a:cubicBezTo>
                          <a:cubicBezTo>
                            <a:pt x="305" y="675"/>
                            <a:pt x="305" y="673"/>
                            <a:pt x="305" y="672"/>
                          </a:cubicBezTo>
                          <a:cubicBezTo>
                            <a:pt x="305" y="670"/>
                            <a:pt x="307" y="657"/>
                            <a:pt x="310" y="656"/>
                          </a:cubicBezTo>
                          <a:cubicBezTo>
                            <a:pt x="311" y="655"/>
                            <a:pt x="311" y="655"/>
                            <a:pt x="312" y="655"/>
                          </a:cubicBezTo>
                          <a:cubicBezTo>
                            <a:pt x="312" y="655"/>
                            <a:pt x="313" y="655"/>
                            <a:pt x="313" y="655"/>
                          </a:cubicBezTo>
                          <a:cubicBezTo>
                            <a:pt x="313" y="655"/>
                            <a:pt x="314" y="655"/>
                            <a:pt x="314" y="655"/>
                          </a:cubicBezTo>
                          <a:cubicBezTo>
                            <a:pt x="314" y="654"/>
                            <a:pt x="314" y="653"/>
                            <a:pt x="314" y="652"/>
                          </a:cubicBezTo>
                          <a:cubicBezTo>
                            <a:pt x="314" y="651"/>
                            <a:pt x="314" y="649"/>
                            <a:pt x="316" y="647"/>
                          </a:cubicBezTo>
                          <a:cubicBezTo>
                            <a:pt x="317" y="646"/>
                            <a:pt x="319" y="645"/>
                            <a:pt x="320" y="643"/>
                          </a:cubicBezTo>
                          <a:cubicBezTo>
                            <a:pt x="323" y="641"/>
                            <a:pt x="327" y="637"/>
                            <a:pt x="327" y="634"/>
                          </a:cubicBezTo>
                          <a:cubicBezTo>
                            <a:pt x="327" y="633"/>
                            <a:pt x="327" y="633"/>
                            <a:pt x="326" y="632"/>
                          </a:cubicBezTo>
                          <a:cubicBezTo>
                            <a:pt x="325" y="632"/>
                            <a:pt x="324" y="631"/>
                            <a:pt x="324" y="631"/>
                          </a:cubicBezTo>
                          <a:lnTo>
                            <a:pt x="324" y="630"/>
                          </a:lnTo>
                          <a:lnTo>
                            <a:pt x="324" y="627"/>
                          </a:lnTo>
                          <a:cubicBezTo>
                            <a:pt x="324" y="625"/>
                            <a:pt x="324" y="623"/>
                            <a:pt x="326" y="622"/>
                          </a:cubicBezTo>
                          <a:cubicBezTo>
                            <a:pt x="328" y="619"/>
                            <a:pt x="332" y="617"/>
                            <a:pt x="335" y="617"/>
                          </a:cubicBezTo>
                          <a:cubicBezTo>
                            <a:pt x="338" y="617"/>
                            <a:pt x="338" y="619"/>
                            <a:pt x="339" y="621"/>
                          </a:cubicBezTo>
                          <a:cubicBezTo>
                            <a:pt x="339" y="622"/>
                            <a:pt x="340" y="623"/>
                            <a:pt x="340" y="624"/>
                          </a:cubicBezTo>
                          <a:cubicBezTo>
                            <a:pt x="347" y="628"/>
                            <a:pt x="356" y="633"/>
                            <a:pt x="358" y="633"/>
                          </a:cubicBezTo>
                          <a:cubicBezTo>
                            <a:pt x="364" y="633"/>
                            <a:pt x="364" y="629"/>
                            <a:pt x="364" y="628"/>
                          </a:cubicBezTo>
                          <a:lnTo>
                            <a:pt x="364" y="623"/>
                          </a:lnTo>
                          <a:cubicBezTo>
                            <a:pt x="364" y="621"/>
                            <a:pt x="365" y="619"/>
                            <a:pt x="366" y="618"/>
                          </a:cubicBezTo>
                          <a:cubicBezTo>
                            <a:pt x="367" y="617"/>
                            <a:pt x="367" y="617"/>
                            <a:pt x="367" y="616"/>
                          </a:cubicBezTo>
                          <a:lnTo>
                            <a:pt x="367" y="612"/>
                          </a:lnTo>
                          <a:cubicBezTo>
                            <a:pt x="366" y="610"/>
                            <a:pt x="364" y="608"/>
                            <a:pt x="362" y="607"/>
                          </a:cubicBezTo>
                          <a:cubicBezTo>
                            <a:pt x="359" y="605"/>
                            <a:pt x="357" y="603"/>
                            <a:pt x="357" y="601"/>
                          </a:cubicBezTo>
                          <a:cubicBezTo>
                            <a:pt x="357" y="597"/>
                            <a:pt x="360" y="595"/>
                            <a:pt x="362" y="593"/>
                          </a:cubicBezTo>
                          <a:cubicBezTo>
                            <a:pt x="364" y="591"/>
                            <a:pt x="366" y="589"/>
                            <a:pt x="366" y="587"/>
                          </a:cubicBezTo>
                          <a:cubicBezTo>
                            <a:pt x="366" y="585"/>
                            <a:pt x="365" y="583"/>
                            <a:pt x="364" y="581"/>
                          </a:cubicBezTo>
                          <a:cubicBezTo>
                            <a:pt x="363" y="581"/>
                            <a:pt x="363" y="580"/>
                            <a:pt x="363" y="579"/>
                          </a:cubicBezTo>
                          <a:lnTo>
                            <a:pt x="349" y="579"/>
                          </a:lnTo>
                          <a:lnTo>
                            <a:pt x="349" y="579"/>
                          </a:lnTo>
                          <a:cubicBezTo>
                            <a:pt x="346" y="576"/>
                            <a:pt x="345" y="566"/>
                            <a:pt x="345" y="562"/>
                          </a:cubicBezTo>
                          <a:cubicBezTo>
                            <a:pt x="345" y="557"/>
                            <a:pt x="346" y="555"/>
                            <a:pt x="347" y="553"/>
                          </a:cubicBezTo>
                          <a:cubicBezTo>
                            <a:pt x="348" y="552"/>
                            <a:pt x="349" y="550"/>
                            <a:pt x="349" y="549"/>
                          </a:cubicBezTo>
                          <a:cubicBezTo>
                            <a:pt x="347" y="548"/>
                            <a:pt x="347" y="547"/>
                            <a:pt x="346" y="545"/>
                          </a:cubicBezTo>
                          <a:lnTo>
                            <a:pt x="346" y="544"/>
                          </a:lnTo>
                          <a:lnTo>
                            <a:pt x="347" y="543"/>
                          </a:lnTo>
                          <a:cubicBezTo>
                            <a:pt x="349" y="542"/>
                            <a:pt x="350" y="541"/>
                            <a:pt x="351" y="539"/>
                          </a:cubicBezTo>
                          <a:cubicBezTo>
                            <a:pt x="352" y="538"/>
                            <a:pt x="353" y="537"/>
                            <a:pt x="356" y="535"/>
                          </a:cubicBezTo>
                          <a:cubicBezTo>
                            <a:pt x="356" y="535"/>
                            <a:pt x="356" y="534"/>
                            <a:pt x="357" y="534"/>
                          </a:cubicBezTo>
                          <a:cubicBezTo>
                            <a:pt x="358" y="533"/>
                            <a:pt x="359" y="532"/>
                            <a:pt x="359" y="530"/>
                          </a:cubicBezTo>
                          <a:cubicBezTo>
                            <a:pt x="359" y="527"/>
                            <a:pt x="360" y="525"/>
                            <a:pt x="361" y="523"/>
                          </a:cubicBezTo>
                          <a:cubicBezTo>
                            <a:pt x="363" y="521"/>
                            <a:pt x="364" y="519"/>
                            <a:pt x="364" y="516"/>
                          </a:cubicBezTo>
                          <a:cubicBezTo>
                            <a:pt x="364" y="516"/>
                            <a:pt x="364" y="515"/>
                            <a:pt x="363" y="514"/>
                          </a:cubicBezTo>
                          <a:cubicBezTo>
                            <a:pt x="362" y="513"/>
                            <a:pt x="361" y="512"/>
                            <a:pt x="361" y="509"/>
                          </a:cubicBezTo>
                          <a:cubicBezTo>
                            <a:pt x="361" y="508"/>
                            <a:pt x="362" y="506"/>
                            <a:pt x="363" y="505"/>
                          </a:cubicBezTo>
                          <a:cubicBezTo>
                            <a:pt x="363" y="504"/>
                            <a:pt x="364" y="503"/>
                            <a:pt x="364" y="501"/>
                          </a:cubicBezTo>
                          <a:cubicBezTo>
                            <a:pt x="364" y="498"/>
                            <a:pt x="362" y="496"/>
                            <a:pt x="360" y="494"/>
                          </a:cubicBezTo>
                          <a:cubicBezTo>
                            <a:pt x="357" y="492"/>
                            <a:pt x="354" y="490"/>
                            <a:pt x="354" y="485"/>
                          </a:cubicBezTo>
                          <a:cubicBezTo>
                            <a:pt x="354" y="481"/>
                            <a:pt x="356" y="479"/>
                            <a:pt x="357" y="478"/>
                          </a:cubicBezTo>
                          <a:cubicBezTo>
                            <a:pt x="358" y="476"/>
                            <a:pt x="359" y="476"/>
                            <a:pt x="359" y="475"/>
                          </a:cubicBezTo>
                          <a:cubicBezTo>
                            <a:pt x="359" y="473"/>
                            <a:pt x="358" y="473"/>
                            <a:pt x="357" y="471"/>
                          </a:cubicBezTo>
                          <a:cubicBezTo>
                            <a:pt x="356" y="470"/>
                            <a:pt x="354" y="467"/>
                            <a:pt x="354" y="463"/>
                          </a:cubicBezTo>
                          <a:cubicBezTo>
                            <a:pt x="354" y="455"/>
                            <a:pt x="359" y="454"/>
                            <a:pt x="364" y="452"/>
                          </a:cubicBezTo>
                          <a:cubicBezTo>
                            <a:pt x="368" y="451"/>
                            <a:pt x="371" y="450"/>
                            <a:pt x="373" y="447"/>
                          </a:cubicBezTo>
                          <a:lnTo>
                            <a:pt x="373" y="446"/>
                          </a:lnTo>
                          <a:cubicBezTo>
                            <a:pt x="372" y="446"/>
                            <a:pt x="372" y="446"/>
                            <a:pt x="372" y="44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" name="Freeform 1189">
                      <a:extLst>
                        <a:ext uri="{FF2B5EF4-FFF2-40B4-BE49-F238E27FC236}">
                          <a16:creationId xmlns:a16="http://schemas.microsoft.com/office/drawing/2014/main" id="{74CF9211-DB43-E732-E273-57F1CB3578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066" y="4234048"/>
                      <a:ext cx="127803" cy="167273"/>
                    </a:xfrm>
                    <a:custGeom>
                      <a:avLst/>
                      <a:gdLst>
                        <a:gd name="T0" fmla="*/ 264 w 300"/>
                        <a:gd name="T1" fmla="*/ 170 h 392"/>
                        <a:gd name="T2" fmla="*/ 226 w 300"/>
                        <a:gd name="T3" fmla="*/ 189 h 392"/>
                        <a:gd name="T4" fmla="*/ 210 w 300"/>
                        <a:gd name="T5" fmla="*/ 181 h 392"/>
                        <a:gd name="T6" fmla="*/ 202 w 300"/>
                        <a:gd name="T7" fmla="*/ 130 h 392"/>
                        <a:gd name="T8" fmla="*/ 188 w 300"/>
                        <a:gd name="T9" fmla="*/ 115 h 392"/>
                        <a:gd name="T10" fmla="*/ 215 w 300"/>
                        <a:gd name="T11" fmla="*/ 109 h 392"/>
                        <a:gd name="T12" fmla="*/ 222 w 300"/>
                        <a:gd name="T13" fmla="*/ 82 h 392"/>
                        <a:gd name="T14" fmla="*/ 234 w 300"/>
                        <a:gd name="T15" fmla="*/ 83 h 392"/>
                        <a:gd name="T16" fmla="*/ 268 w 300"/>
                        <a:gd name="T17" fmla="*/ 50 h 392"/>
                        <a:gd name="T18" fmla="*/ 247 w 300"/>
                        <a:gd name="T19" fmla="*/ 39 h 392"/>
                        <a:gd name="T20" fmla="*/ 226 w 300"/>
                        <a:gd name="T21" fmla="*/ 38 h 392"/>
                        <a:gd name="T22" fmla="*/ 218 w 300"/>
                        <a:gd name="T23" fmla="*/ 0 h 392"/>
                        <a:gd name="T24" fmla="*/ 188 w 300"/>
                        <a:gd name="T25" fmla="*/ 42 h 392"/>
                        <a:gd name="T26" fmla="*/ 202 w 300"/>
                        <a:gd name="T27" fmla="*/ 49 h 392"/>
                        <a:gd name="T28" fmla="*/ 168 w 300"/>
                        <a:gd name="T29" fmla="*/ 55 h 392"/>
                        <a:gd name="T30" fmla="*/ 67 w 300"/>
                        <a:gd name="T31" fmla="*/ 130 h 392"/>
                        <a:gd name="T32" fmla="*/ 40 w 300"/>
                        <a:gd name="T33" fmla="*/ 178 h 392"/>
                        <a:gd name="T34" fmla="*/ 54 w 300"/>
                        <a:gd name="T35" fmla="*/ 203 h 392"/>
                        <a:gd name="T36" fmla="*/ 67 w 300"/>
                        <a:gd name="T37" fmla="*/ 217 h 392"/>
                        <a:gd name="T38" fmla="*/ 51 w 300"/>
                        <a:gd name="T39" fmla="*/ 224 h 392"/>
                        <a:gd name="T40" fmla="*/ 25 w 300"/>
                        <a:gd name="T41" fmla="*/ 226 h 392"/>
                        <a:gd name="T42" fmla="*/ 13 w 300"/>
                        <a:gd name="T43" fmla="*/ 265 h 392"/>
                        <a:gd name="T44" fmla="*/ 5 w 300"/>
                        <a:gd name="T45" fmla="*/ 289 h 392"/>
                        <a:gd name="T46" fmla="*/ 31 w 300"/>
                        <a:gd name="T47" fmla="*/ 319 h 392"/>
                        <a:gd name="T48" fmla="*/ 29 w 300"/>
                        <a:gd name="T49" fmla="*/ 326 h 392"/>
                        <a:gd name="T50" fmla="*/ 16 w 300"/>
                        <a:gd name="T51" fmla="*/ 356 h 392"/>
                        <a:gd name="T52" fmla="*/ 25 w 300"/>
                        <a:gd name="T53" fmla="*/ 362 h 392"/>
                        <a:gd name="T54" fmla="*/ 36 w 300"/>
                        <a:gd name="T55" fmla="*/ 375 h 392"/>
                        <a:gd name="T56" fmla="*/ 58 w 300"/>
                        <a:gd name="T57" fmla="*/ 381 h 392"/>
                        <a:gd name="T58" fmla="*/ 70 w 300"/>
                        <a:gd name="T59" fmla="*/ 383 h 392"/>
                        <a:gd name="T60" fmla="*/ 74 w 300"/>
                        <a:gd name="T61" fmla="*/ 387 h 392"/>
                        <a:gd name="T62" fmla="*/ 98 w 300"/>
                        <a:gd name="T63" fmla="*/ 385 h 392"/>
                        <a:gd name="T64" fmla="*/ 115 w 300"/>
                        <a:gd name="T65" fmla="*/ 381 h 392"/>
                        <a:gd name="T66" fmla="*/ 138 w 300"/>
                        <a:gd name="T67" fmla="*/ 371 h 392"/>
                        <a:gd name="T68" fmla="*/ 140 w 300"/>
                        <a:gd name="T69" fmla="*/ 364 h 392"/>
                        <a:gd name="T70" fmla="*/ 150 w 300"/>
                        <a:gd name="T71" fmla="*/ 344 h 392"/>
                        <a:gd name="T72" fmla="*/ 151 w 300"/>
                        <a:gd name="T73" fmla="*/ 336 h 392"/>
                        <a:gd name="T74" fmla="*/ 198 w 300"/>
                        <a:gd name="T75" fmla="*/ 301 h 392"/>
                        <a:gd name="T76" fmla="*/ 217 w 300"/>
                        <a:gd name="T77" fmla="*/ 305 h 392"/>
                        <a:gd name="T78" fmla="*/ 235 w 300"/>
                        <a:gd name="T79" fmla="*/ 310 h 392"/>
                        <a:gd name="T80" fmla="*/ 262 w 300"/>
                        <a:gd name="T81" fmla="*/ 290 h 392"/>
                        <a:gd name="T82" fmla="*/ 269 w 300"/>
                        <a:gd name="T83" fmla="*/ 262 h 392"/>
                        <a:gd name="T84" fmla="*/ 276 w 300"/>
                        <a:gd name="T85" fmla="*/ 252 h 392"/>
                        <a:gd name="T86" fmla="*/ 290 w 300"/>
                        <a:gd name="T87" fmla="*/ 250 h 392"/>
                        <a:gd name="T88" fmla="*/ 289 w 300"/>
                        <a:gd name="T89" fmla="*/ 197 h 3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300" h="392">
                          <a:moveTo>
                            <a:pt x="284" y="168"/>
                          </a:moveTo>
                          <a:cubicBezTo>
                            <a:pt x="282" y="168"/>
                            <a:pt x="281" y="168"/>
                            <a:pt x="279" y="169"/>
                          </a:cubicBezTo>
                          <a:cubicBezTo>
                            <a:pt x="273" y="170"/>
                            <a:pt x="268" y="170"/>
                            <a:pt x="264" y="170"/>
                          </a:cubicBezTo>
                          <a:cubicBezTo>
                            <a:pt x="262" y="170"/>
                            <a:pt x="260" y="170"/>
                            <a:pt x="258" y="170"/>
                          </a:cubicBezTo>
                          <a:cubicBezTo>
                            <a:pt x="245" y="170"/>
                            <a:pt x="234" y="169"/>
                            <a:pt x="226" y="189"/>
                          </a:cubicBezTo>
                          <a:cubicBezTo>
                            <a:pt x="226" y="189"/>
                            <a:pt x="226" y="189"/>
                            <a:pt x="226" y="189"/>
                          </a:cubicBezTo>
                          <a:cubicBezTo>
                            <a:pt x="223" y="192"/>
                            <a:pt x="219" y="194"/>
                            <a:pt x="216" y="194"/>
                          </a:cubicBezTo>
                          <a:cubicBezTo>
                            <a:pt x="212" y="194"/>
                            <a:pt x="208" y="192"/>
                            <a:pt x="207" y="188"/>
                          </a:cubicBezTo>
                          <a:cubicBezTo>
                            <a:pt x="206" y="186"/>
                            <a:pt x="207" y="183"/>
                            <a:pt x="210" y="181"/>
                          </a:cubicBezTo>
                          <a:cubicBezTo>
                            <a:pt x="212" y="179"/>
                            <a:pt x="215" y="177"/>
                            <a:pt x="217" y="175"/>
                          </a:cubicBezTo>
                          <a:cubicBezTo>
                            <a:pt x="224" y="171"/>
                            <a:pt x="229" y="168"/>
                            <a:pt x="227" y="157"/>
                          </a:cubicBezTo>
                          <a:cubicBezTo>
                            <a:pt x="225" y="132"/>
                            <a:pt x="213" y="131"/>
                            <a:pt x="202" y="130"/>
                          </a:cubicBezTo>
                          <a:cubicBezTo>
                            <a:pt x="196" y="129"/>
                            <a:pt x="189" y="128"/>
                            <a:pt x="186" y="122"/>
                          </a:cubicBezTo>
                          <a:cubicBezTo>
                            <a:pt x="186" y="121"/>
                            <a:pt x="186" y="121"/>
                            <a:pt x="186" y="121"/>
                          </a:cubicBezTo>
                          <a:cubicBezTo>
                            <a:pt x="185" y="118"/>
                            <a:pt x="186" y="116"/>
                            <a:pt x="188" y="115"/>
                          </a:cubicBezTo>
                          <a:cubicBezTo>
                            <a:pt x="190" y="112"/>
                            <a:pt x="194" y="112"/>
                            <a:pt x="198" y="112"/>
                          </a:cubicBezTo>
                          <a:cubicBezTo>
                            <a:pt x="199" y="112"/>
                            <a:pt x="200" y="112"/>
                            <a:pt x="201" y="112"/>
                          </a:cubicBezTo>
                          <a:cubicBezTo>
                            <a:pt x="206" y="112"/>
                            <a:pt x="212" y="112"/>
                            <a:pt x="215" y="109"/>
                          </a:cubicBezTo>
                          <a:cubicBezTo>
                            <a:pt x="216" y="107"/>
                            <a:pt x="216" y="103"/>
                            <a:pt x="215" y="98"/>
                          </a:cubicBezTo>
                          <a:cubicBezTo>
                            <a:pt x="214" y="91"/>
                            <a:pt x="215" y="87"/>
                            <a:pt x="217" y="84"/>
                          </a:cubicBezTo>
                          <a:cubicBezTo>
                            <a:pt x="218" y="83"/>
                            <a:pt x="220" y="82"/>
                            <a:pt x="222" y="82"/>
                          </a:cubicBezTo>
                          <a:cubicBezTo>
                            <a:pt x="224" y="82"/>
                            <a:pt x="225" y="82"/>
                            <a:pt x="227" y="83"/>
                          </a:cubicBezTo>
                          <a:cubicBezTo>
                            <a:pt x="227" y="83"/>
                            <a:pt x="228" y="83"/>
                            <a:pt x="228" y="83"/>
                          </a:cubicBezTo>
                          <a:cubicBezTo>
                            <a:pt x="230" y="83"/>
                            <a:pt x="232" y="83"/>
                            <a:pt x="234" y="83"/>
                          </a:cubicBezTo>
                          <a:cubicBezTo>
                            <a:pt x="243" y="83"/>
                            <a:pt x="244" y="79"/>
                            <a:pt x="246" y="74"/>
                          </a:cubicBezTo>
                          <a:cubicBezTo>
                            <a:pt x="246" y="71"/>
                            <a:pt x="247" y="67"/>
                            <a:pt x="252" y="66"/>
                          </a:cubicBezTo>
                          <a:cubicBezTo>
                            <a:pt x="261" y="65"/>
                            <a:pt x="267" y="57"/>
                            <a:pt x="268" y="50"/>
                          </a:cubicBezTo>
                          <a:cubicBezTo>
                            <a:pt x="269" y="47"/>
                            <a:pt x="269" y="44"/>
                            <a:pt x="268" y="42"/>
                          </a:cubicBezTo>
                          <a:cubicBezTo>
                            <a:pt x="264" y="44"/>
                            <a:pt x="261" y="45"/>
                            <a:pt x="258" y="45"/>
                          </a:cubicBezTo>
                          <a:cubicBezTo>
                            <a:pt x="253" y="45"/>
                            <a:pt x="249" y="42"/>
                            <a:pt x="247" y="39"/>
                          </a:cubicBezTo>
                          <a:cubicBezTo>
                            <a:pt x="244" y="36"/>
                            <a:pt x="242" y="34"/>
                            <a:pt x="238" y="34"/>
                          </a:cubicBezTo>
                          <a:cubicBezTo>
                            <a:pt x="236" y="34"/>
                            <a:pt x="233" y="35"/>
                            <a:pt x="229" y="37"/>
                          </a:cubicBezTo>
                          <a:cubicBezTo>
                            <a:pt x="228" y="38"/>
                            <a:pt x="227" y="38"/>
                            <a:pt x="226" y="38"/>
                          </a:cubicBezTo>
                          <a:cubicBezTo>
                            <a:pt x="226" y="38"/>
                            <a:pt x="225" y="38"/>
                            <a:pt x="225" y="37"/>
                          </a:cubicBezTo>
                          <a:cubicBezTo>
                            <a:pt x="224" y="36"/>
                            <a:pt x="225" y="35"/>
                            <a:pt x="226" y="33"/>
                          </a:cubicBezTo>
                          <a:cubicBezTo>
                            <a:pt x="230" y="25"/>
                            <a:pt x="237" y="10"/>
                            <a:pt x="218" y="0"/>
                          </a:cubicBezTo>
                          <a:cubicBezTo>
                            <a:pt x="214" y="1"/>
                            <a:pt x="211" y="3"/>
                            <a:pt x="208" y="5"/>
                          </a:cubicBezTo>
                          <a:cubicBezTo>
                            <a:pt x="193" y="13"/>
                            <a:pt x="181" y="20"/>
                            <a:pt x="179" y="43"/>
                          </a:cubicBezTo>
                          <a:cubicBezTo>
                            <a:pt x="181" y="43"/>
                            <a:pt x="184" y="42"/>
                            <a:pt x="188" y="42"/>
                          </a:cubicBezTo>
                          <a:cubicBezTo>
                            <a:pt x="193" y="42"/>
                            <a:pt x="198" y="44"/>
                            <a:pt x="202" y="46"/>
                          </a:cubicBezTo>
                          <a:cubicBezTo>
                            <a:pt x="202" y="46"/>
                            <a:pt x="202" y="47"/>
                            <a:pt x="202" y="47"/>
                          </a:cubicBezTo>
                          <a:lnTo>
                            <a:pt x="202" y="49"/>
                          </a:lnTo>
                          <a:cubicBezTo>
                            <a:pt x="202" y="59"/>
                            <a:pt x="201" y="62"/>
                            <a:pt x="189" y="62"/>
                          </a:cubicBezTo>
                          <a:cubicBezTo>
                            <a:pt x="187" y="62"/>
                            <a:pt x="185" y="60"/>
                            <a:pt x="182" y="59"/>
                          </a:cubicBezTo>
                          <a:cubicBezTo>
                            <a:pt x="178" y="57"/>
                            <a:pt x="174" y="55"/>
                            <a:pt x="168" y="55"/>
                          </a:cubicBezTo>
                          <a:cubicBezTo>
                            <a:pt x="164" y="55"/>
                            <a:pt x="160" y="56"/>
                            <a:pt x="155" y="58"/>
                          </a:cubicBezTo>
                          <a:cubicBezTo>
                            <a:pt x="142" y="71"/>
                            <a:pt x="128" y="81"/>
                            <a:pt x="114" y="90"/>
                          </a:cubicBezTo>
                          <a:cubicBezTo>
                            <a:pt x="96" y="101"/>
                            <a:pt x="80" y="112"/>
                            <a:pt x="67" y="130"/>
                          </a:cubicBezTo>
                          <a:cubicBezTo>
                            <a:pt x="64" y="134"/>
                            <a:pt x="61" y="140"/>
                            <a:pt x="58" y="147"/>
                          </a:cubicBezTo>
                          <a:cubicBezTo>
                            <a:pt x="55" y="153"/>
                            <a:pt x="52" y="160"/>
                            <a:pt x="49" y="166"/>
                          </a:cubicBezTo>
                          <a:cubicBezTo>
                            <a:pt x="46" y="170"/>
                            <a:pt x="43" y="175"/>
                            <a:pt x="40" y="178"/>
                          </a:cubicBezTo>
                          <a:cubicBezTo>
                            <a:pt x="34" y="187"/>
                            <a:pt x="29" y="195"/>
                            <a:pt x="31" y="197"/>
                          </a:cubicBezTo>
                          <a:cubicBezTo>
                            <a:pt x="39" y="203"/>
                            <a:pt x="42" y="203"/>
                            <a:pt x="46" y="202"/>
                          </a:cubicBezTo>
                          <a:cubicBezTo>
                            <a:pt x="48" y="202"/>
                            <a:pt x="51" y="202"/>
                            <a:pt x="54" y="203"/>
                          </a:cubicBezTo>
                          <a:cubicBezTo>
                            <a:pt x="56" y="202"/>
                            <a:pt x="57" y="202"/>
                            <a:pt x="58" y="202"/>
                          </a:cubicBezTo>
                          <a:cubicBezTo>
                            <a:pt x="66" y="202"/>
                            <a:pt x="68" y="215"/>
                            <a:pt x="68" y="215"/>
                          </a:cubicBezTo>
                          <a:cubicBezTo>
                            <a:pt x="68" y="216"/>
                            <a:pt x="67" y="216"/>
                            <a:pt x="67" y="217"/>
                          </a:cubicBezTo>
                          <a:cubicBezTo>
                            <a:pt x="66" y="217"/>
                            <a:pt x="66" y="219"/>
                            <a:pt x="65" y="221"/>
                          </a:cubicBezTo>
                          <a:cubicBezTo>
                            <a:pt x="65" y="223"/>
                            <a:pt x="64" y="226"/>
                            <a:pt x="60" y="226"/>
                          </a:cubicBezTo>
                          <a:cubicBezTo>
                            <a:pt x="57" y="226"/>
                            <a:pt x="55" y="225"/>
                            <a:pt x="51" y="224"/>
                          </a:cubicBezTo>
                          <a:cubicBezTo>
                            <a:pt x="48" y="229"/>
                            <a:pt x="44" y="231"/>
                            <a:pt x="40" y="231"/>
                          </a:cubicBezTo>
                          <a:cubicBezTo>
                            <a:pt x="36" y="231"/>
                            <a:pt x="32" y="229"/>
                            <a:pt x="26" y="226"/>
                          </a:cubicBezTo>
                          <a:cubicBezTo>
                            <a:pt x="26" y="226"/>
                            <a:pt x="25" y="226"/>
                            <a:pt x="25" y="226"/>
                          </a:cubicBezTo>
                          <a:cubicBezTo>
                            <a:pt x="25" y="226"/>
                            <a:pt x="25" y="230"/>
                            <a:pt x="26" y="232"/>
                          </a:cubicBezTo>
                          <a:cubicBezTo>
                            <a:pt x="26" y="237"/>
                            <a:pt x="27" y="244"/>
                            <a:pt x="25" y="251"/>
                          </a:cubicBezTo>
                          <a:cubicBezTo>
                            <a:pt x="23" y="257"/>
                            <a:pt x="18" y="261"/>
                            <a:pt x="13" y="265"/>
                          </a:cubicBezTo>
                          <a:cubicBezTo>
                            <a:pt x="7" y="270"/>
                            <a:pt x="0" y="275"/>
                            <a:pt x="0" y="286"/>
                          </a:cubicBezTo>
                          <a:cubicBezTo>
                            <a:pt x="0" y="286"/>
                            <a:pt x="0" y="287"/>
                            <a:pt x="0" y="288"/>
                          </a:cubicBezTo>
                          <a:cubicBezTo>
                            <a:pt x="2" y="288"/>
                            <a:pt x="4" y="289"/>
                            <a:pt x="5" y="289"/>
                          </a:cubicBezTo>
                          <a:cubicBezTo>
                            <a:pt x="5" y="289"/>
                            <a:pt x="5" y="289"/>
                            <a:pt x="6" y="289"/>
                          </a:cubicBezTo>
                          <a:cubicBezTo>
                            <a:pt x="15" y="289"/>
                            <a:pt x="34" y="300"/>
                            <a:pt x="34" y="310"/>
                          </a:cubicBezTo>
                          <a:cubicBezTo>
                            <a:pt x="34" y="315"/>
                            <a:pt x="32" y="318"/>
                            <a:pt x="31" y="319"/>
                          </a:cubicBezTo>
                          <a:cubicBezTo>
                            <a:pt x="30" y="320"/>
                            <a:pt x="29" y="321"/>
                            <a:pt x="29" y="322"/>
                          </a:cubicBezTo>
                          <a:cubicBezTo>
                            <a:pt x="29" y="322"/>
                            <a:pt x="29" y="322"/>
                            <a:pt x="29" y="322"/>
                          </a:cubicBezTo>
                          <a:cubicBezTo>
                            <a:pt x="28" y="324"/>
                            <a:pt x="28" y="325"/>
                            <a:pt x="29" y="326"/>
                          </a:cubicBezTo>
                          <a:cubicBezTo>
                            <a:pt x="29" y="328"/>
                            <a:pt x="29" y="329"/>
                            <a:pt x="29" y="331"/>
                          </a:cubicBezTo>
                          <a:cubicBezTo>
                            <a:pt x="28" y="335"/>
                            <a:pt x="25" y="338"/>
                            <a:pt x="23" y="341"/>
                          </a:cubicBezTo>
                          <a:cubicBezTo>
                            <a:pt x="19" y="346"/>
                            <a:pt x="16" y="350"/>
                            <a:pt x="16" y="356"/>
                          </a:cubicBezTo>
                          <a:cubicBezTo>
                            <a:pt x="16" y="360"/>
                            <a:pt x="18" y="361"/>
                            <a:pt x="21" y="361"/>
                          </a:cubicBezTo>
                          <a:cubicBezTo>
                            <a:pt x="22" y="361"/>
                            <a:pt x="23" y="361"/>
                            <a:pt x="24" y="361"/>
                          </a:cubicBezTo>
                          <a:cubicBezTo>
                            <a:pt x="24" y="361"/>
                            <a:pt x="25" y="361"/>
                            <a:pt x="25" y="362"/>
                          </a:cubicBezTo>
                          <a:cubicBezTo>
                            <a:pt x="26" y="364"/>
                            <a:pt x="26" y="366"/>
                            <a:pt x="26" y="368"/>
                          </a:cubicBezTo>
                          <a:cubicBezTo>
                            <a:pt x="26" y="369"/>
                            <a:pt x="26" y="369"/>
                            <a:pt x="26" y="370"/>
                          </a:cubicBezTo>
                          <a:cubicBezTo>
                            <a:pt x="26" y="371"/>
                            <a:pt x="31" y="375"/>
                            <a:pt x="36" y="375"/>
                          </a:cubicBezTo>
                          <a:cubicBezTo>
                            <a:pt x="38" y="375"/>
                            <a:pt x="40" y="375"/>
                            <a:pt x="42" y="374"/>
                          </a:cubicBezTo>
                          <a:cubicBezTo>
                            <a:pt x="43" y="373"/>
                            <a:pt x="45" y="373"/>
                            <a:pt x="48" y="373"/>
                          </a:cubicBezTo>
                          <a:cubicBezTo>
                            <a:pt x="55" y="373"/>
                            <a:pt x="57" y="378"/>
                            <a:pt x="58" y="381"/>
                          </a:cubicBezTo>
                          <a:cubicBezTo>
                            <a:pt x="60" y="385"/>
                            <a:pt x="60" y="387"/>
                            <a:pt x="63" y="387"/>
                          </a:cubicBezTo>
                          <a:cubicBezTo>
                            <a:pt x="65" y="386"/>
                            <a:pt x="66" y="386"/>
                            <a:pt x="67" y="385"/>
                          </a:cubicBezTo>
                          <a:cubicBezTo>
                            <a:pt x="68" y="384"/>
                            <a:pt x="68" y="384"/>
                            <a:pt x="70" y="383"/>
                          </a:cubicBezTo>
                          <a:cubicBezTo>
                            <a:pt x="70" y="383"/>
                            <a:pt x="70" y="383"/>
                            <a:pt x="70" y="383"/>
                          </a:cubicBezTo>
                          <a:cubicBezTo>
                            <a:pt x="71" y="383"/>
                            <a:pt x="71" y="383"/>
                            <a:pt x="71" y="383"/>
                          </a:cubicBezTo>
                          <a:cubicBezTo>
                            <a:pt x="72" y="384"/>
                            <a:pt x="73" y="386"/>
                            <a:pt x="74" y="387"/>
                          </a:cubicBezTo>
                          <a:cubicBezTo>
                            <a:pt x="77" y="390"/>
                            <a:pt x="79" y="392"/>
                            <a:pt x="84" y="392"/>
                          </a:cubicBezTo>
                          <a:cubicBezTo>
                            <a:pt x="89" y="392"/>
                            <a:pt x="91" y="391"/>
                            <a:pt x="93" y="389"/>
                          </a:cubicBezTo>
                          <a:cubicBezTo>
                            <a:pt x="95" y="388"/>
                            <a:pt x="96" y="386"/>
                            <a:pt x="98" y="385"/>
                          </a:cubicBezTo>
                          <a:cubicBezTo>
                            <a:pt x="100" y="385"/>
                            <a:pt x="102" y="385"/>
                            <a:pt x="103" y="385"/>
                          </a:cubicBezTo>
                          <a:cubicBezTo>
                            <a:pt x="105" y="386"/>
                            <a:pt x="106" y="386"/>
                            <a:pt x="108" y="385"/>
                          </a:cubicBezTo>
                          <a:cubicBezTo>
                            <a:pt x="110" y="385"/>
                            <a:pt x="113" y="382"/>
                            <a:pt x="115" y="381"/>
                          </a:cubicBezTo>
                          <a:cubicBezTo>
                            <a:pt x="116" y="379"/>
                            <a:pt x="117" y="379"/>
                            <a:pt x="118" y="378"/>
                          </a:cubicBezTo>
                          <a:cubicBezTo>
                            <a:pt x="122" y="376"/>
                            <a:pt x="125" y="375"/>
                            <a:pt x="128" y="375"/>
                          </a:cubicBezTo>
                          <a:cubicBezTo>
                            <a:pt x="132" y="374"/>
                            <a:pt x="135" y="374"/>
                            <a:pt x="138" y="371"/>
                          </a:cubicBezTo>
                          <a:cubicBezTo>
                            <a:pt x="139" y="370"/>
                            <a:pt x="139" y="369"/>
                            <a:pt x="139" y="367"/>
                          </a:cubicBezTo>
                          <a:cubicBezTo>
                            <a:pt x="139" y="366"/>
                            <a:pt x="139" y="365"/>
                            <a:pt x="139" y="364"/>
                          </a:cubicBezTo>
                          <a:cubicBezTo>
                            <a:pt x="139" y="364"/>
                            <a:pt x="139" y="364"/>
                            <a:pt x="140" y="364"/>
                          </a:cubicBezTo>
                          <a:cubicBezTo>
                            <a:pt x="139" y="361"/>
                            <a:pt x="139" y="359"/>
                            <a:pt x="139" y="357"/>
                          </a:cubicBezTo>
                          <a:cubicBezTo>
                            <a:pt x="139" y="349"/>
                            <a:pt x="141" y="348"/>
                            <a:pt x="145" y="346"/>
                          </a:cubicBezTo>
                          <a:cubicBezTo>
                            <a:pt x="147" y="346"/>
                            <a:pt x="148" y="345"/>
                            <a:pt x="150" y="344"/>
                          </a:cubicBezTo>
                          <a:cubicBezTo>
                            <a:pt x="151" y="343"/>
                            <a:pt x="151" y="343"/>
                            <a:pt x="151" y="341"/>
                          </a:cubicBezTo>
                          <a:cubicBezTo>
                            <a:pt x="150" y="339"/>
                            <a:pt x="150" y="338"/>
                            <a:pt x="151" y="336"/>
                          </a:cubicBezTo>
                          <a:cubicBezTo>
                            <a:pt x="151" y="336"/>
                            <a:pt x="151" y="336"/>
                            <a:pt x="151" y="336"/>
                          </a:cubicBezTo>
                          <a:cubicBezTo>
                            <a:pt x="154" y="334"/>
                            <a:pt x="156" y="333"/>
                            <a:pt x="158" y="331"/>
                          </a:cubicBezTo>
                          <a:cubicBezTo>
                            <a:pt x="161" y="328"/>
                            <a:pt x="165" y="326"/>
                            <a:pt x="167" y="322"/>
                          </a:cubicBezTo>
                          <a:cubicBezTo>
                            <a:pt x="175" y="310"/>
                            <a:pt x="185" y="305"/>
                            <a:pt x="198" y="301"/>
                          </a:cubicBezTo>
                          <a:cubicBezTo>
                            <a:pt x="200" y="301"/>
                            <a:pt x="201" y="300"/>
                            <a:pt x="202" y="298"/>
                          </a:cubicBezTo>
                          <a:cubicBezTo>
                            <a:pt x="204" y="296"/>
                            <a:pt x="206" y="294"/>
                            <a:pt x="210" y="294"/>
                          </a:cubicBezTo>
                          <a:cubicBezTo>
                            <a:pt x="214" y="294"/>
                            <a:pt x="215" y="300"/>
                            <a:pt x="217" y="305"/>
                          </a:cubicBezTo>
                          <a:cubicBezTo>
                            <a:pt x="218" y="312"/>
                            <a:pt x="219" y="317"/>
                            <a:pt x="224" y="317"/>
                          </a:cubicBezTo>
                          <a:cubicBezTo>
                            <a:pt x="226" y="317"/>
                            <a:pt x="230" y="314"/>
                            <a:pt x="233" y="312"/>
                          </a:cubicBezTo>
                          <a:cubicBezTo>
                            <a:pt x="234" y="311"/>
                            <a:pt x="234" y="310"/>
                            <a:pt x="235" y="310"/>
                          </a:cubicBezTo>
                          <a:cubicBezTo>
                            <a:pt x="238" y="308"/>
                            <a:pt x="243" y="308"/>
                            <a:pt x="247" y="307"/>
                          </a:cubicBezTo>
                          <a:cubicBezTo>
                            <a:pt x="256" y="306"/>
                            <a:pt x="262" y="305"/>
                            <a:pt x="262" y="298"/>
                          </a:cubicBezTo>
                          <a:lnTo>
                            <a:pt x="262" y="290"/>
                          </a:lnTo>
                          <a:cubicBezTo>
                            <a:pt x="262" y="283"/>
                            <a:pt x="264" y="279"/>
                            <a:pt x="266" y="274"/>
                          </a:cubicBezTo>
                          <a:cubicBezTo>
                            <a:pt x="267" y="272"/>
                            <a:pt x="268" y="270"/>
                            <a:pt x="269" y="268"/>
                          </a:cubicBezTo>
                          <a:cubicBezTo>
                            <a:pt x="269" y="266"/>
                            <a:pt x="269" y="264"/>
                            <a:pt x="269" y="262"/>
                          </a:cubicBezTo>
                          <a:cubicBezTo>
                            <a:pt x="270" y="258"/>
                            <a:pt x="270" y="254"/>
                            <a:pt x="273" y="251"/>
                          </a:cubicBezTo>
                          <a:cubicBezTo>
                            <a:pt x="273" y="251"/>
                            <a:pt x="274" y="251"/>
                            <a:pt x="274" y="251"/>
                          </a:cubicBezTo>
                          <a:cubicBezTo>
                            <a:pt x="275" y="251"/>
                            <a:pt x="275" y="252"/>
                            <a:pt x="276" y="252"/>
                          </a:cubicBezTo>
                          <a:cubicBezTo>
                            <a:pt x="277" y="253"/>
                            <a:pt x="278" y="254"/>
                            <a:pt x="280" y="254"/>
                          </a:cubicBezTo>
                          <a:cubicBezTo>
                            <a:pt x="282" y="254"/>
                            <a:pt x="283" y="253"/>
                            <a:pt x="285" y="252"/>
                          </a:cubicBezTo>
                          <a:cubicBezTo>
                            <a:pt x="286" y="251"/>
                            <a:pt x="288" y="250"/>
                            <a:pt x="290" y="250"/>
                          </a:cubicBezTo>
                          <a:cubicBezTo>
                            <a:pt x="288" y="243"/>
                            <a:pt x="287" y="235"/>
                            <a:pt x="285" y="226"/>
                          </a:cubicBezTo>
                          <a:cubicBezTo>
                            <a:pt x="284" y="220"/>
                            <a:pt x="283" y="215"/>
                            <a:pt x="282" y="209"/>
                          </a:cubicBezTo>
                          <a:cubicBezTo>
                            <a:pt x="281" y="205"/>
                            <a:pt x="285" y="201"/>
                            <a:pt x="289" y="197"/>
                          </a:cubicBezTo>
                          <a:cubicBezTo>
                            <a:pt x="294" y="192"/>
                            <a:pt x="300" y="188"/>
                            <a:pt x="300" y="182"/>
                          </a:cubicBezTo>
                          <a:cubicBezTo>
                            <a:pt x="300" y="176"/>
                            <a:pt x="296" y="168"/>
                            <a:pt x="284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" name="Freeform 1190">
                      <a:extLst>
                        <a:ext uri="{FF2B5EF4-FFF2-40B4-BE49-F238E27FC236}">
                          <a16:creationId xmlns:a16="http://schemas.microsoft.com/office/drawing/2014/main" id="{7591DEA8-F47B-2759-6D8D-28F5E77BFC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5509" y="4442668"/>
                      <a:ext cx="58264" cy="90214"/>
                    </a:xfrm>
                    <a:custGeom>
                      <a:avLst/>
                      <a:gdLst>
                        <a:gd name="T0" fmla="*/ 125 w 136"/>
                        <a:gd name="T1" fmla="*/ 163 h 211"/>
                        <a:gd name="T2" fmla="*/ 116 w 136"/>
                        <a:gd name="T3" fmla="*/ 154 h 211"/>
                        <a:gd name="T4" fmla="*/ 104 w 136"/>
                        <a:gd name="T5" fmla="*/ 146 h 211"/>
                        <a:gd name="T6" fmla="*/ 104 w 136"/>
                        <a:gd name="T7" fmla="*/ 129 h 211"/>
                        <a:gd name="T8" fmla="*/ 109 w 136"/>
                        <a:gd name="T9" fmla="*/ 121 h 211"/>
                        <a:gd name="T10" fmla="*/ 116 w 136"/>
                        <a:gd name="T11" fmla="*/ 118 h 211"/>
                        <a:gd name="T12" fmla="*/ 111 w 136"/>
                        <a:gd name="T13" fmla="*/ 116 h 211"/>
                        <a:gd name="T14" fmla="*/ 85 w 136"/>
                        <a:gd name="T15" fmla="*/ 91 h 211"/>
                        <a:gd name="T16" fmla="*/ 84 w 136"/>
                        <a:gd name="T17" fmla="*/ 84 h 211"/>
                        <a:gd name="T18" fmla="*/ 86 w 136"/>
                        <a:gd name="T19" fmla="*/ 72 h 211"/>
                        <a:gd name="T20" fmla="*/ 94 w 136"/>
                        <a:gd name="T21" fmla="*/ 60 h 211"/>
                        <a:gd name="T22" fmla="*/ 76 w 136"/>
                        <a:gd name="T23" fmla="*/ 48 h 211"/>
                        <a:gd name="T24" fmla="*/ 61 w 136"/>
                        <a:gd name="T25" fmla="*/ 38 h 211"/>
                        <a:gd name="T26" fmla="*/ 51 w 136"/>
                        <a:gd name="T27" fmla="*/ 16 h 211"/>
                        <a:gd name="T28" fmla="*/ 52 w 136"/>
                        <a:gd name="T29" fmla="*/ 15 h 211"/>
                        <a:gd name="T30" fmla="*/ 57 w 136"/>
                        <a:gd name="T31" fmla="*/ 18 h 211"/>
                        <a:gd name="T32" fmla="*/ 64 w 136"/>
                        <a:gd name="T33" fmla="*/ 21 h 211"/>
                        <a:gd name="T34" fmla="*/ 65 w 136"/>
                        <a:gd name="T35" fmla="*/ 20 h 211"/>
                        <a:gd name="T36" fmla="*/ 65 w 136"/>
                        <a:gd name="T37" fmla="*/ 10 h 211"/>
                        <a:gd name="T38" fmla="*/ 46 w 136"/>
                        <a:gd name="T39" fmla="*/ 7 h 211"/>
                        <a:gd name="T40" fmla="*/ 46 w 136"/>
                        <a:gd name="T41" fmla="*/ 7 h 211"/>
                        <a:gd name="T42" fmla="*/ 45 w 136"/>
                        <a:gd name="T43" fmla="*/ 7 h 211"/>
                        <a:gd name="T44" fmla="*/ 28 w 136"/>
                        <a:gd name="T45" fmla="*/ 0 h 211"/>
                        <a:gd name="T46" fmla="*/ 28 w 136"/>
                        <a:gd name="T47" fmla="*/ 1 h 211"/>
                        <a:gd name="T48" fmla="*/ 20 w 136"/>
                        <a:gd name="T49" fmla="*/ 16 h 211"/>
                        <a:gd name="T50" fmla="*/ 15 w 136"/>
                        <a:gd name="T51" fmla="*/ 19 h 211"/>
                        <a:gd name="T52" fmla="*/ 5 w 136"/>
                        <a:gd name="T53" fmla="*/ 30 h 211"/>
                        <a:gd name="T54" fmla="*/ 12 w 136"/>
                        <a:gd name="T55" fmla="*/ 47 h 211"/>
                        <a:gd name="T56" fmla="*/ 17 w 136"/>
                        <a:gd name="T57" fmla="*/ 60 h 211"/>
                        <a:gd name="T58" fmla="*/ 15 w 136"/>
                        <a:gd name="T59" fmla="*/ 68 h 211"/>
                        <a:gd name="T60" fmla="*/ 13 w 136"/>
                        <a:gd name="T61" fmla="*/ 76 h 211"/>
                        <a:gd name="T62" fmla="*/ 17 w 136"/>
                        <a:gd name="T63" fmla="*/ 90 h 211"/>
                        <a:gd name="T64" fmla="*/ 21 w 136"/>
                        <a:gd name="T65" fmla="*/ 107 h 211"/>
                        <a:gd name="T66" fmla="*/ 5 w 136"/>
                        <a:gd name="T67" fmla="*/ 131 h 211"/>
                        <a:gd name="T68" fmla="*/ 3 w 136"/>
                        <a:gd name="T69" fmla="*/ 132 h 211"/>
                        <a:gd name="T70" fmla="*/ 0 w 136"/>
                        <a:gd name="T71" fmla="*/ 134 h 211"/>
                        <a:gd name="T72" fmla="*/ 51 w 136"/>
                        <a:gd name="T73" fmla="*/ 170 h 211"/>
                        <a:gd name="T74" fmla="*/ 103 w 136"/>
                        <a:gd name="T75" fmla="*/ 195 h 211"/>
                        <a:gd name="T76" fmla="*/ 136 w 136"/>
                        <a:gd name="T77" fmla="*/ 211 h 211"/>
                        <a:gd name="T78" fmla="*/ 125 w 136"/>
                        <a:gd name="T79" fmla="*/ 163 h 2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136" h="211">
                          <a:moveTo>
                            <a:pt x="125" y="163"/>
                          </a:moveTo>
                          <a:cubicBezTo>
                            <a:pt x="122" y="156"/>
                            <a:pt x="120" y="155"/>
                            <a:pt x="116" y="154"/>
                          </a:cubicBezTo>
                          <a:cubicBezTo>
                            <a:pt x="113" y="153"/>
                            <a:pt x="109" y="151"/>
                            <a:pt x="104" y="146"/>
                          </a:cubicBezTo>
                          <a:cubicBezTo>
                            <a:pt x="102" y="143"/>
                            <a:pt x="102" y="135"/>
                            <a:pt x="104" y="129"/>
                          </a:cubicBezTo>
                          <a:cubicBezTo>
                            <a:pt x="104" y="126"/>
                            <a:pt x="106" y="122"/>
                            <a:pt x="109" y="121"/>
                          </a:cubicBezTo>
                          <a:cubicBezTo>
                            <a:pt x="114" y="119"/>
                            <a:pt x="115" y="118"/>
                            <a:pt x="116" y="118"/>
                          </a:cubicBezTo>
                          <a:cubicBezTo>
                            <a:pt x="115" y="117"/>
                            <a:pt x="113" y="116"/>
                            <a:pt x="111" y="116"/>
                          </a:cubicBezTo>
                          <a:cubicBezTo>
                            <a:pt x="103" y="113"/>
                            <a:pt x="89" y="107"/>
                            <a:pt x="85" y="91"/>
                          </a:cubicBezTo>
                          <a:cubicBezTo>
                            <a:pt x="85" y="88"/>
                            <a:pt x="84" y="86"/>
                            <a:pt x="84" y="84"/>
                          </a:cubicBezTo>
                          <a:cubicBezTo>
                            <a:pt x="82" y="78"/>
                            <a:pt x="82" y="77"/>
                            <a:pt x="86" y="72"/>
                          </a:cubicBezTo>
                          <a:cubicBezTo>
                            <a:pt x="92" y="68"/>
                            <a:pt x="94" y="63"/>
                            <a:pt x="94" y="60"/>
                          </a:cubicBezTo>
                          <a:cubicBezTo>
                            <a:pt x="93" y="54"/>
                            <a:pt x="84" y="51"/>
                            <a:pt x="76" y="48"/>
                          </a:cubicBezTo>
                          <a:cubicBezTo>
                            <a:pt x="69" y="45"/>
                            <a:pt x="63" y="42"/>
                            <a:pt x="61" y="38"/>
                          </a:cubicBezTo>
                          <a:cubicBezTo>
                            <a:pt x="50" y="20"/>
                            <a:pt x="50" y="18"/>
                            <a:pt x="51" y="16"/>
                          </a:cubicBezTo>
                          <a:cubicBezTo>
                            <a:pt x="51" y="16"/>
                            <a:pt x="52" y="15"/>
                            <a:pt x="52" y="15"/>
                          </a:cubicBezTo>
                          <a:cubicBezTo>
                            <a:pt x="53" y="15"/>
                            <a:pt x="55" y="16"/>
                            <a:pt x="57" y="18"/>
                          </a:cubicBezTo>
                          <a:cubicBezTo>
                            <a:pt x="59" y="19"/>
                            <a:pt x="62" y="21"/>
                            <a:pt x="64" y="21"/>
                          </a:cubicBezTo>
                          <a:cubicBezTo>
                            <a:pt x="64" y="21"/>
                            <a:pt x="65" y="21"/>
                            <a:pt x="65" y="20"/>
                          </a:cubicBezTo>
                          <a:cubicBezTo>
                            <a:pt x="65" y="20"/>
                            <a:pt x="66" y="17"/>
                            <a:pt x="65" y="10"/>
                          </a:cubicBezTo>
                          <a:cubicBezTo>
                            <a:pt x="60" y="7"/>
                            <a:pt x="54" y="5"/>
                            <a:pt x="46" y="7"/>
                          </a:cubicBezTo>
                          <a:lnTo>
                            <a:pt x="46" y="7"/>
                          </a:lnTo>
                          <a:lnTo>
                            <a:pt x="45" y="7"/>
                          </a:lnTo>
                          <a:cubicBezTo>
                            <a:pt x="37" y="5"/>
                            <a:pt x="32" y="4"/>
                            <a:pt x="28" y="0"/>
                          </a:cubicBezTo>
                          <a:cubicBezTo>
                            <a:pt x="28" y="1"/>
                            <a:pt x="28" y="1"/>
                            <a:pt x="28" y="1"/>
                          </a:cubicBezTo>
                          <a:cubicBezTo>
                            <a:pt x="26" y="7"/>
                            <a:pt x="24" y="13"/>
                            <a:pt x="20" y="16"/>
                          </a:cubicBezTo>
                          <a:cubicBezTo>
                            <a:pt x="19" y="17"/>
                            <a:pt x="17" y="18"/>
                            <a:pt x="15" y="19"/>
                          </a:cubicBezTo>
                          <a:cubicBezTo>
                            <a:pt x="10" y="21"/>
                            <a:pt x="5" y="24"/>
                            <a:pt x="5" y="30"/>
                          </a:cubicBezTo>
                          <a:cubicBezTo>
                            <a:pt x="5" y="37"/>
                            <a:pt x="9" y="42"/>
                            <a:pt x="12" y="47"/>
                          </a:cubicBezTo>
                          <a:cubicBezTo>
                            <a:pt x="15" y="52"/>
                            <a:pt x="17" y="56"/>
                            <a:pt x="17" y="60"/>
                          </a:cubicBezTo>
                          <a:cubicBezTo>
                            <a:pt x="17" y="63"/>
                            <a:pt x="16" y="66"/>
                            <a:pt x="15" y="68"/>
                          </a:cubicBezTo>
                          <a:cubicBezTo>
                            <a:pt x="14" y="70"/>
                            <a:pt x="13" y="73"/>
                            <a:pt x="13" y="76"/>
                          </a:cubicBezTo>
                          <a:cubicBezTo>
                            <a:pt x="13" y="82"/>
                            <a:pt x="15" y="86"/>
                            <a:pt x="17" y="90"/>
                          </a:cubicBezTo>
                          <a:cubicBezTo>
                            <a:pt x="19" y="95"/>
                            <a:pt x="21" y="100"/>
                            <a:pt x="21" y="107"/>
                          </a:cubicBezTo>
                          <a:cubicBezTo>
                            <a:pt x="21" y="114"/>
                            <a:pt x="12" y="124"/>
                            <a:pt x="5" y="131"/>
                          </a:cubicBezTo>
                          <a:lnTo>
                            <a:pt x="3" y="132"/>
                          </a:lnTo>
                          <a:lnTo>
                            <a:pt x="0" y="134"/>
                          </a:lnTo>
                          <a:cubicBezTo>
                            <a:pt x="4" y="138"/>
                            <a:pt x="26" y="160"/>
                            <a:pt x="51" y="170"/>
                          </a:cubicBezTo>
                          <a:cubicBezTo>
                            <a:pt x="64" y="176"/>
                            <a:pt x="84" y="185"/>
                            <a:pt x="103" y="195"/>
                          </a:cubicBezTo>
                          <a:cubicBezTo>
                            <a:pt x="115" y="201"/>
                            <a:pt x="126" y="207"/>
                            <a:pt x="136" y="211"/>
                          </a:cubicBezTo>
                          <a:cubicBezTo>
                            <a:pt x="135" y="191"/>
                            <a:pt x="131" y="176"/>
                            <a:pt x="125" y="16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" name="Freeform 1191">
                      <a:extLst>
                        <a:ext uri="{FF2B5EF4-FFF2-40B4-BE49-F238E27FC236}">
                          <a16:creationId xmlns:a16="http://schemas.microsoft.com/office/drawing/2014/main" id="{FD82E233-2FCD-AC2D-7A5E-EAC6BE1BC6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666325"/>
                      <a:ext cx="3759" cy="13157"/>
                    </a:xfrm>
                    <a:custGeom>
                      <a:avLst/>
                      <a:gdLst>
                        <a:gd name="T0" fmla="*/ 0 w 11"/>
                        <a:gd name="T1" fmla="*/ 12 h 35"/>
                        <a:gd name="T2" fmla="*/ 1 w 11"/>
                        <a:gd name="T3" fmla="*/ 17 h 35"/>
                        <a:gd name="T4" fmla="*/ 2 w 11"/>
                        <a:gd name="T5" fmla="*/ 17 h 35"/>
                        <a:gd name="T6" fmla="*/ 3 w 11"/>
                        <a:gd name="T7" fmla="*/ 23 h 35"/>
                        <a:gd name="T8" fmla="*/ 11 w 11"/>
                        <a:gd name="T9" fmla="*/ 35 h 35"/>
                        <a:gd name="T10" fmla="*/ 11 w 11"/>
                        <a:gd name="T11" fmla="*/ 34 h 35"/>
                        <a:gd name="T12" fmla="*/ 7 w 11"/>
                        <a:gd name="T13" fmla="*/ 24 h 35"/>
                        <a:gd name="T14" fmla="*/ 7 w 11"/>
                        <a:gd name="T15" fmla="*/ 13 h 35"/>
                        <a:gd name="T16" fmla="*/ 10 w 11"/>
                        <a:gd name="T17" fmla="*/ 3 h 35"/>
                        <a:gd name="T18" fmla="*/ 10 w 11"/>
                        <a:gd name="T19" fmla="*/ 0 h 35"/>
                        <a:gd name="T20" fmla="*/ 0 w 11"/>
                        <a:gd name="T21" fmla="*/ 1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1" h="35">
                          <a:moveTo>
                            <a:pt x="0" y="12"/>
                          </a:moveTo>
                          <a:cubicBezTo>
                            <a:pt x="0" y="15"/>
                            <a:pt x="1" y="15"/>
                            <a:pt x="1" y="17"/>
                          </a:cubicBezTo>
                          <a:cubicBezTo>
                            <a:pt x="1" y="17"/>
                            <a:pt x="2" y="17"/>
                            <a:pt x="2" y="17"/>
                          </a:cubicBezTo>
                          <a:cubicBezTo>
                            <a:pt x="2" y="19"/>
                            <a:pt x="3" y="21"/>
                            <a:pt x="3" y="23"/>
                          </a:cubicBezTo>
                          <a:cubicBezTo>
                            <a:pt x="4" y="30"/>
                            <a:pt x="6" y="34"/>
                            <a:pt x="11" y="35"/>
                          </a:cubicBezTo>
                          <a:lnTo>
                            <a:pt x="11" y="34"/>
                          </a:lnTo>
                          <a:cubicBezTo>
                            <a:pt x="10" y="32"/>
                            <a:pt x="7" y="28"/>
                            <a:pt x="7" y="24"/>
                          </a:cubicBezTo>
                          <a:lnTo>
                            <a:pt x="7" y="13"/>
                          </a:lnTo>
                          <a:cubicBezTo>
                            <a:pt x="7" y="10"/>
                            <a:pt x="9" y="5"/>
                            <a:pt x="10" y="3"/>
                          </a:cubicBezTo>
                          <a:lnTo>
                            <a:pt x="10" y="0"/>
                          </a:lnTo>
                          <a:cubicBezTo>
                            <a:pt x="4" y="2"/>
                            <a:pt x="0" y="6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" name="Freeform 1192">
                      <a:extLst>
                        <a:ext uri="{FF2B5EF4-FFF2-40B4-BE49-F238E27FC236}">
                          <a16:creationId xmlns:a16="http://schemas.microsoft.com/office/drawing/2014/main" id="{674BF254-3D3F-DF20-4FDD-619A92E207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640012"/>
                      <a:ext cx="3759" cy="22554"/>
                    </a:xfrm>
                    <a:custGeom>
                      <a:avLst/>
                      <a:gdLst>
                        <a:gd name="T0" fmla="*/ 7 w 12"/>
                        <a:gd name="T1" fmla="*/ 54 h 54"/>
                        <a:gd name="T2" fmla="*/ 8 w 12"/>
                        <a:gd name="T3" fmla="*/ 51 h 54"/>
                        <a:gd name="T4" fmla="*/ 9 w 12"/>
                        <a:gd name="T5" fmla="*/ 46 h 54"/>
                        <a:gd name="T6" fmla="*/ 7 w 12"/>
                        <a:gd name="T7" fmla="*/ 41 h 54"/>
                        <a:gd name="T8" fmla="*/ 6 w 12"/>
                        <a:gd name="T9" fmla="*/ 35 h 54"/>
                        <a:gd name="T10" fmla="*/ 8 w 12"/>
                        <a:gd name="T11" fmla="*/ 30 h 54"/>
                        <a:gd name="T12" fmla="*/ 10 w 12"/>
                        <a:gd name="T13" fmla="*/ 27 h 54"/>
                        <a:gd name="T14" fmla="*/ 10 w 12"/>
                        <a:gd name="T15" fmla="*/ 22 h 54"/>
                        <a:gd name="T16" fmla="*/ 9 w 12"/>
                        <a:gd name="T17" fmla="*/ 15 h 54"/>
                        <a:gd name="T18" fmla="*/ 10 w 12"/>
                        <a:gd name="T19" fmla="*/ 9 h 54"/>
                        <a:gd name="T20" fmla="*/ 12 w 12"/>
                        <a:gd name="T21" fmla="*/ 4 h 54"/>
                        <a:gd name="T22" fmla="*/ 10 w 12"/>
                        <a:gd name="T23" fmla="*/ 0 h 54"/>
                        <a:gd name="T24" fmla="*/ 7 w 12"/>
                        <a:gd name="T25" fmla="*/ 6 h 54"/>
                        <a:gd name="T26" fmla="*/ 0 w 12"/>
                        <a:gd name="T27" fmla="*/ 15 h 54"/>
                        <a:gd name="T28" fmla="*/ 0 w 12"/>
                        <a:gd name="T29" fmla="*/ 16 h 54"/>
                        <a:gd name="T30" fmla="*/ 1 w 12"/>
                        <a:gd name="T31" fmla="*/ 20 h 54"/>
                        <a:gd name="T32" fmla="*/ 2 w 12"/>
                        <a:gd name="T33" fmla="*/ 23 h 54"/>
                        <a:gd name="T34" fmla="*/ 2 w 12"/>
                        <a:gd name="T35" fmla="*/ 35 h 54"/>
                        <a:gd name="T36" fmla="*/ 2 w 12"/>
                        <a:gd name="T37" fmla="*/ 39 h 54"/>
                        <a:gd name="T38" fmla="*/ 3 w 12"/>
                        <a:gd name="T39" fmla="*/ 44 h 54"/>
                        <a:gd name="T40" fmla="*/ 3 w 12"/>
                        <a:gd name="T41" fmla="*/ 44 h 54"/>
                        <a:gd name="T42" fmla="*/ 6 w 12"/>
                        <a:gd name="T43" fmla="*/ 47 h 54"/>
                        <a:gd name="T44" fmla="*/ 6 w 12"/>
                        <a:gd name="T45" fmla="*/ 49 h 54"/>
                        <a:gd name="T46" fmla="*/ 7 w 12"/>
                        <a:gd name="T47" fmla="*/ 5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2" h="54">
                          <a:moveTo>
                            <a:pt x="7" y="54"/>
                          </a:moveTo>
                          <a:cubicBezTo>
                            <a:pt x="7" y="53"/>
                            <a:pt x="7" y="52"/>
                            <a:pt x="8" y="51"/>
                          </a:cubicBezTo>
                          <a:cubicBezTo>
                            <a:pt x="8" y="49"/>
                            <a:pt x="9" y="48"/>
                            <a:pt x="9" y="46"/>
                          </a:cubicBezTo>
                          <a:cubicBezTo>
                            <a:pt x="9" y="44"/>
                            <a:pt x="8" y="42"/>
                            <a:pt x="7" y="41"/>
                          </a:cubicBezTo>
                          <a:cubicBezTo>
                            <a:pt x="6" y="39"/>
                            <a:pt x="6" y="37"/>
                            <a:pt x="6" y="35"/>
                          </a:cubicBezTo>
                          <a:cubicBezTo>
                            <a:pt x="6" y="33"/>
                            <a:pt x="7" y="31"/>
                            <a:pt x="8" y="30"/>
                          </a:cubicBezTo>
                          <a:cubicBezTo>
                            <a:pt x="9" y="29"/>
                            <a:pt x="10" y="28"/>
                            <a:pt x="10" y="27"/>
                          </a:cubicBezTo>
                          <a:cubicBezTo>
                            <a:pt x="10" y="25"/>
                            <a:pt x="10" y="23"/>
                            <a:pt x="10" y="22"/>
                          </a:cubicBezTo>
                          <a:cubicBezTo>
                            <a:pt x="9" y="20"/>
                            <a:pt x="9" y="18"/>
                            <a:pt x="9" y="15"/>
                          </a:cubicBezTo>
                          <a:cubicBezTo>
                            <a:pt x="9" y="12"/>
                            <a:pt x="10" y="11"/>
                            <a:pt x="10" y="9"/>
                          </a:cubicBezTo>
                          <a:cubicBezTo>
                            <a:pt x="11" y="8"/>
                            <a:pt x="12" y="7"/>
                            <a:pt x="12" y="4"/>
                          </a:cubicBezTo>
                          <a:cubicBezTo>
                            <a:pt x="12" y="3"/>
                            <a:pt x="10" y="0"/>
                            <a:pt x="10" y="0"/>
                          </a:cubicBezTo>
                          <a:cubicBezTo>
                            <a:pt x="8" y="0"/>
                            <a:pt x="8" y="2"/>
                            <a:pt x="7" y="6"/>
                          </a:cubicBezTo>
                          <a:cubicBezTo>
                            <a:pt x="6" y="9"/>
                            <a:pt x="5" y="14"/>
                            <a:pt x="0" y="15"/>
                          </a:cubicBezTo>
                          <a:lnTo>
                            <a:pt x="0" y="16"/>
                          </a:lnTo>
                          <a:cubicBezTo>
                            <a:pt x="0" y="17"/>
                            <a:pt x="0" y="18"/>
                            <a:pt x="1" y="20"/>
                          </a:cubicBezTo>
                          <a:cubicBezTo>
                            <a:pt x="1" y="21"/>
                            <a:pt x="2" y="22"/>
                            <a:pt x="2" y="23"/>
                          </a:cubicBezTo>
                          <a:lnTo>
                            <a:pt x="2" y="35"/>
                          </a:lnTo>
                          <a:cubicBezTo>
                            <a:pt x="2" y="36"/>
                            <a:pt x="2" y="37"/>
                            <a:pt x="2" y="39"/>
                          </a:cubicBezTo>
                          <a:cubicBezTo>
                            <a:pt x="2" y="41"/>
                            <a:pt x="2" y="43"/>
                            <a:pt x="3" y="44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cubicBezTo>
                            <a:pt x="4" y="44"/>
                            <a:pt x="6" y="45"/>
                            <a:pt x="6" y="47"/>
                          </a:cubicBezTo>
                          <a:cubicBezTo>
                            <a:pt x="6" y="48"/>
                            <a:pt x="6" y="49"/>
                            <a:pt x="6" y="49"/>
                          </a:cubicBezTo>
                          <a:cubicBezTo>
                            <a:pt x="6" y="51"/>
                            <a:pt x="6" y="53"/>
                            <a:pt x="7" y="5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" name="Freeform 1193">
                      <a:extLst>
                        <a:ext uri="{FF2B5EF4-FFF2-40B4-BE49-F238E27FC236}">
                          <a16:creationId xmlns:a16="http://schemas.microsoft.com/office/drawing/2014/main" id="{AB4D9E97-3FA7-941F-CD6F-EEC86F50E0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68204"/>
                      <a:ext cx="1880" cy="3759"/>
                    </a:xfrm>
                    <a:custGeom>
                      <a:avLst/>
                      <a:gdLst>
                        <a:gd name="T0" fmla="*/ 0 w 3"/>
                        <a:gd name="T1" fmla="*/ 7 h 7"/>
                        <a:gd name="T2" fmla="*/ 0 w 3"/>
                        <a:gd name="T3" fmla="*/ 7 h 7"/>
                        <a:gd name="T4" fmla="*/ 3 w 3"/>
                        <a:gd name="T5" fmla="*/ 2 h 7"/>
                        <a:gd name="T6" fmla="*/ 1 w 3"/>
                        <a:gd name="T7" fmla="*/ 0 h 7"/>
                        <a:gd name="T8" fmla="*/ 1 w 3"/>
                        <a:gd name="T9" fmla="*/ 0 h 7"/>
                        <a:gd name="T10" fmla="*/ 0 w 3"/>
                        <a:gd name="T11" fmla="*/ 6 h 7"/>
                        <a:gd name="T12" fmla="*/ 0 w 3"/>
                        <a:gd name="T13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0" y="7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5"/>
                            <a:pt x="2" y="3"/>
                            <a:pt x="3" y="2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3"/>
                            <a:pt x="0" y="6"/>
                          </a:cubicBezTo>
                          <a:cubicBezTo>
                            <a:pt x="0" y="6"/>
                            <a:pt x="0" y="6"/>
                            <a:pt x="0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" name="Freeform 1194">
                      <a:extLst>
                        <a:ext uri="{FF2B5EF4-FFF2-40B4-BE49-F238E27FC236}">
                          <a16:creationId xmlns:a16="http://schemas.microsoft.com/office/drawing/2014/main" id="{E3A68971-91AA-C767-D80B-750F8B4171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619338"/>
                      <a:ext cx="1880" cy="13157"/>
                    </a:xfrm>
                    <a:custGeom>
                      <a:avLst/>
                      <a:gdLst>
                        <a:gd name="T0" fmla="*/ 5 w 7"/>
                        <a:gd name="T1" fmla="*/ 28 h 28"/>
                        <a:gd name="T2" fmla="*/ 7 w 7"/>
                        <a:gd name="T3" fmla="*/ 20 h 28"/>
                        <a:gd name="T4" fmla="*/ 7 w 7"/>
                        <a:gd name="T5" fmla="*/ 6 h 28"/>
                        <a:gd name="T6" fmla="*/ 2 w 7"/>
                        <a:gd name="T7" fmla="*/ 0 h 28"/>
                        <a:gd name="T8" fmla="*/ 1 w 7"/>
                        <a:gd name="T9" fmla="*/ 2 h 28"/>
                        <a:gd name="T10" fmla="*/ 1 w 7"/>
                        <a:gd name="T11" fmla="*/ 8 h 28"/>
                        <a:gd name="T12" fmla="*/ 0 w 7"/>
                        <a:gd name="T13" fmla="*/ 14 h 28"/>
                        <a:gd name="T14" fmla="*/ 4 w 7"/>
                        <a:gd name="T15" fmla="*/ 27 h 28"/>
                        <a:gd name="T16" fmla="*/ 5 w 7"/>
                        <a:gd name="T17" fmla="*/ 28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7" h="28">
                          <a:moveTo>
                            <a:pt x="5" y="28"/>
                          </a:moveTo>
                          <a:cubicBezTo>
                            <a:pt x="6" y="25"/>
                            <a:pt x="7" y="21"/>
                            <a:pt x="7" y="20"/>
                          </a:cubicBezTo>
                          <a:lnTo>
                            <a:pt x="7" y="6"/>
                          </a:lnTo>
                          <a:cubicBezTo>
                            <a:pt x="7" y="3"/>
                            <a:pt x="4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2"/>
                          </a:cubicBezTo>
                          <a:cubicBezTo>
                            <a:pt x="1" y="4"/>
                            <a:pt x="1" y="6"/>
                            <a:pt x="1" y="8"/>
                          </a:cubicBezTo>
                          <a:cubicBezTo>
                            <a:pt x="1" y="10"/>
                            <a:pt x="0" y="12"/>
                            <a:pt x="0" y="14"/>
                          </a:cubicBezTo>
                          <a:cubicBezTo>
                            <a:pt x="0" y="20"/>
                            <a:pt x="2" y="23"/>
                            <a:pt x="4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" name="Freeform 1195">
                      <a:extLst>
                        <a:ext uri="{FF2B5EF4-FFF2-40B4-BE49-F238E27FC236}">
                          <a16:creationId xmlns:a16="http://schemas.microsoft.com/office/drawing/2014/main" id="{79D47D2F-A75A-811F-9CD3-D89862A363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8664"/>
                      <a:ext cx="3759" cy="5639"/>
                    </a:xfrm>
                    <a:custGeom>
                      <a:avLst/>
                      <a:gdLst>
                        <a:gd name="T0" fmla="*/ 5 w 5"/>
                        <a:gd name="T1" fmla="*/ 14 h 14"/>
                        <a:gd name="T2" fmla="*/ 5 w 5"/>
                        <a:gd name="T3" fmla="*/ 14 h 14"/>
                        <a:gd name="T4" fmla="*/ 5 w 5"/>
                        <a:gd name="T5" fmla="*/ 11 h 14"/>
                        <a:gd name="T6" fmla="*/ 2 w 5"/>
                        <a:gd name="T7" fmla="*/ 1 h 14"/>
                        <a:gd name="T8" fmla="*/ 0 w 5"/>
                        <a:gd name="T9" fmla="*/ 0 h 14"/>
                        <a:gd name="T10" fmla="*/ 0 w 5"/>
                        <a:gd name="T11" fmla="*/ 1 h 14"/>
                        <a:gd name="T12" fmla="*/ 2 w 5"/>
                        <a:gd name="T13" fmla="*/ 5 h 14"/>
                        <a:gd name="T14" fmla="*/ 4 w 5"/>
                        <a:gd name="T15" fmla="*/ 9 h 14"/>
                        <a:gd name="T16" fmla="*/ 4 w 5"/>
                        <a:gd name="T17" fmla="*/ 13 h 14"/>
                        <a:gd name="T18" fmla="*/ 5 w 5"/>
                        <a:gd name="T19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5" y="14"/>
                          </a:moveTo>
                          <a:cubicBezTo>
                            <a:pt x="5" y="14"/>
                            <a:pt x="5" y="14"/>
                            <a:pt x="5" y="14"/>
                          </a:cubicBezTo>
                          <a:cubicBezTo>
                            <a:pt x="5" y="14"/>
                            <a:pt x="5" y="12"/>
                            <a:pt x="5" y="11"/>
                          </a:cubicBezTo>
                          <a:cubicBezTo>
                            <a:pt x="5" y="6"/>
                            <a:pt x="3" y="4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3"/>
                            <a:pt x="1" y="4"/>
                            <a:pt x="2" y="5"/>
                          </a:cubicBezTo>
                          <a:cubicBezTo>
                            <a:pt x="3" y="6"/>
                            <a:pt x="4" y="8"/>
                            <a:pt x="4" y="9"/>
                          </a:cubicBezTo>
                          <a:lnTo>
                            <a:pt x="4" y="13"/>
                          </a:lnTo>
                          <a:cubicBezTo>
                            <a:pt x="4" y="14"/>
                            <a:pt x="5" y="14"/>
                            <a:pt x="5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" name="Freeform 1196">
                      <a:extLst>
                        <a:ext uri="{FF2B5EF4-FFF2-40B4-BE49-F238E27FC236}">
                          <a16:creationId xmlns:a16="http://schemas.microsoft.com/office/drawing/2014/main" id="{360EBB9C-3137-0C35-2D19-DC7F4C3380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94905"/>
                      <a:ext cx="0" cy="1880"/>
                    </a:xfrm>
                    <a:custGeom>
                      <a:avLst/>
                      <a:gdLst>
                        <a:gd name="T0" fmla="*/ 1 w 1"/>
                        <a:gd name="T1" fmla="*/ 3 h 3"/>
                        <a:gd name="T2" fmla="*/ 1 w 1"/>
                        <a:gd name="T3" fmla="*/ 3 h 3"/>
                        <a:gd name="T4" fmla="*/ 1 w 1"/>
                        <a:gd name="T5" fmla="*/ 0 h 3"/>
                        <a:gd name="T6" fmla="*/ 0 w 1"/>
                        <a:gd name="T7" fmla="*/ 0 h 3"/>
                        <a:gd name="T8" fmla="*/ 0 w 1"/>
                        <a:gd name="T9" fmla="*/ 2 h 3"/>
                        <a:gd name="T10" fmla="*/ 1 w 1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3"/>
                          </a:moveTo>
                          <a:lnTo>
                            <a:pt x="1" y="3"/>
                          </a:lnTo>
                          <a:lnTo>
                            <a:pt x="1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" name="Freeform 1197">
                      <a:extLst>
                        <a:ext uri="{FF2B5EF4-FFF2-40B4-BE49-F238E27FC236}">
                          <a16:creationId xmlns:a16="http://schemas.microsoft.com/office/drawing/2014/main" id="{65633F5E-0DD4-D9D2-AEB1-F7F65DF82C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8807" y="4587387"/>
                      <a:ext cx="0" cy="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1 h 2"/>
                        <a:gd name="T8" fmla="*/ 1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6" name="Freeform 1198">
                      <a:extLst>
                        <a:ext uri="{FF2B5EF4-FFF2-40B4-BE49-F238E27FC236}">
                          <a16:creationId xmlns:a16="http://schemas.microsoft.com/office/drawing/2014/main" id="{36AFFF5D-9FB9-4EB9-29FE-A7A395E22D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6928" y="4581748"/>
                      <a:ext cx="0" cy="1880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0 w 2"/>
                        <a:gd name="T9" fmla="*/ 0 h 2"/>
                        <a:gd name="T10" fmla="*/ 0 w 2"/>
                        <a:gd name="T11" fmla="*/ 1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7" name="Freeform 1199">
                      <a:extLst>
                        <a:ext uri="{FF2B5EF4-FFF2-40B4-BE49-F238E27FC236}">
                          <a16:creationId xmlns:a16="http://schemas.microsoft.com/office/drawing/2014/main" id="{3ED95767-C19B-4839-1DAB-6D48EED88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69" y="4570471"/>
                      <a:ext cx="0" cy="1880"/>
                    </a:xfrm>
                    <a:custGeom>
                      <a:avLst/>
                      <a:gdLst>
                        <a:gd name="T0" fmla="*/ 2 w 3"/>
                        <a:gd name="T1" fmla="*/ 0 h 6"/>
                        <a:gd name="T2" fmla="*/ 0 w 3"/>
                        <a:gd name="T3" fmla="*/ 3 h 6"/>
                        <a:gd name="T4" fmla="*/ 2 w 3"/>
                        <a:gd name="T5" fmla="*/ 6 h 6"/>
                        <a:gd name="T6" fmla="*/ 3 w 3"/>
                        <a:gd name="T7" fmla="*/ 3 h 6"/>
                        <a:gd name="T8" fmla="*/ 3 w 3"/>
                        <a:gd name="T9" fmla="*/ 0 h 6"/>
                        <a:gd name="T10" fmla="*/ 2 w 3"/>
                        <a:gd name="T11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6">
                          <a:moveTo>
                            <a:pt x="2" y="0"/>
                          </a:move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6"/>
                            <a:pt x="1" y="6"/>
                            <a:pt x="2" y="6"/>
                          </a:cubicBezTo>
                          <a:cubicBezTo>
                            <a:pt x="2" y="6"/>
                            <a:pt x="3" y="4"/>
                            <a:pt x="3" y="3"/>
                          </a:cubicBezTo>
                          <a:lnTo>
                            <a:pt x="3" y="0"/>
                          </a:lnTo>
                          <a:cubicBezTo>
                            <a:pt x="3" y="0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8" name="Freeform 1200">
                      <a:extLst>
                        <a:ext uri="{FF2B5EF4-FFF2-40B4-BE49-F238E27FC236}">
                          <a16:creationId xmlns:a16="http://schemas.microsoft.com/office/drawing/2014/main" id="{594BDDD5-4163-36D5-2DAD-1E3B4499B5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1289" y="4564834"/>
                      <a:ext cx="1880" cy="0"/>
                    </a:xfrm>
                    <a:custGeom>
                      <a:avLst/>
                      <a:gdLst>
                        <a:gd name="T0" fmla="*/ 0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1 w 2"/>
                        <a:gd name="T7" fmla="*/ 0 h 1"/>
                        <a:gd name="T8" fmla="*/ 0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1"/>
                          </a:moveTo>
                          <a:lnTo>
                            <a:pt x="0" y="1"/>
                          </a:lnTo>
                          <a:cubicBezTo>
                            <a:pt x="0" y="1"/>
                            <a:pt x="0" y="1"/>
                            <a:pt x="2" y="1"/>
                          </a:cubicBezTo>
                          <a:lnTo>
                            <a:pt x="1" y="0"/>
                          </a:ln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9" name="Freeform 1201">
                      <a:extLst>
                        <a:ext uri="{FF2B5EF4-FFF2-40B4-BE49-F238E27FC236}">
                          <a16:creationId xmlns:a16="http://schemas.microsoft.com/office/drawing/2014/main" id="{A17FF4D6-C003-D5B2-8D81-F7B284E8C4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9410" y="4559195"/>
                      <a:ext cx="1880" cy="3759"/>
                    </a:xfrm>
                    <a:custGeom>
                      <a:avLst/>
                      <a:gdLst>
                        <a:gd name="T0" fmla="*/ 0 w 8"/>
                        <a:gd name="T1" fmla="*/ 0 h 9"/>
                        <a:gd name="T2" fmla="*/ 0 w 8"/>
                        <a:gd name="T3" fmla="*/ 0 h 9"/>
                        <a:gd name="T4" fmla="*/ 0 w 8"/>
                        <a:gd name="T5" fmla="*/ 2 h 9"/>
                        <a:gd name="T6" fmla="*/ 2 w 8"/>
                        <a:gd name="T7" fmla="*/ 5 h 9"/>
                        <a:gd name="T8" fmla="*/ 3 w 8"/>
                        <a:gd name="T9" fmla="*/ 5 h 9"/>
                        <a:gd name="T10" fmla="*/ 3 w 8"/>
                        <a:gd name="T11" fmla="*/ 6 h 9"/>
                        <a:gd name="T12" fmla="*/ 6 w 8"/>
                        <a:gd name="T13" fmla="*/ 9 h 9"/>
                        <a:gd name="T14" fmla="*/ 8 w 8"/>
                        <a:gd name="T15" fmla="*/ 6 h 9"/>
                        <a:gd name="T16" fmla="*/ 0 w 8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8" h="9">
                          <a:moveTo>
                            <a:pt x="0" y="0"/>
                          </a:moveTo>
                          <a:lnTo>
                            <a:pt x="0" y="0"/>
                          </a:ln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4"/>
                            <a:pt x="1" y="5"/>
                            <a:pt x="2" y="5"/>
                          </a:cubicBezTo>
                          <a:lnTo>
                            <a:pt x="3" y="5"/>
                          </a:lnTo>
                          <a:lnTo>
                            <a:pt x="3" y="6"/>
                          </a:lnTo>
                          <a:cubicBezTo>
                            <a:pt x="3" y="9"/>
                            <a:pt x="3" y="9"/>
                            <a:pt x="6" y="9"/>
                          </a:cubicBezTo>
                          <a:cubicBezTo>
                            <a:pt x="7" y="9"/>
                            <a:pt x="7" y="8"/>
                            <a:pt x="8" y="6"/>
                          </a:cubicBezTo>
                          <a:cubicBezTo>
                            <a:pt x="6" y="4"/>
                            <a:pt x="2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0" name="Freeform 1202">
                      <a:extLst>
                        <a:ext uri="{FF2B5EF4-FFF2-40B4-BE49-F238E27FC236}">
                          <a16:creationId xmlns:a16="http://schemas.microsoft.com/office/drawing/2014/main" id="{68624F0C-C3B5-97C1-4EC1-AD8F16C75C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40400"/>
                      <a:ext cx="1880" cy="11277"/>
                    </a:xfrm>
                    <a:custGeom>
                      <a:avLst/>
                      <a:gdLst>
                        <a:gd name="T0" fmla="*/ 3 w 7"/>
                        <a:gd name="T1" fmla="*/ 2 h 26"/>
                        <a:gd name="T2" fmla="*/ 3 w 7"/>
                        <a:gd name="T3" fmla="*/ 2 h 26"/>
                        <a:gd name="T4" fmla="*/ 0 w 7"/>
                        <a:gd name="T5" fmla="*/ 0 h 26"/>
                        <a:gd name="T6" fmla="*/ 0 w 7"/>
                        <a:gd name="T7" fmla="*/ 4 h 26"/>
                        <a:gd name="T8" fmla="*/ 1 w 7"/>
                        <a:gd name="T9" fmla="*/ 7 h 26"/>
                        <a:gd name="T10" fmla="*/ 2 w 7"/>
                        <a:gd name="T11" fmla="*/ 12 h 26"/>
                        <a:gd name="T12" fmla="*/ 1 w 7"/>
                        <a:gd name="T13" fmla="*/ 16 h 26"/>
                        <a:gd name="T14" fmla="*/ 0 w 7"/>
                        <a:gd name="T15" fmla="*/ 20 h 26"/>
                        <a:gd name="T16" fmla="*/ 5 w 7"/>
                        <a:gd name="T17" fmla="*/ 26 h 26"/>
                        <a:gd name="T18" fmla="*/ 7 w 7"/>
                        <a:gd name="T19" fmla="*/ 24 h 26"/>
                        <a:gd name="T20" fmla="*/ 7 w 7"/>
                        <a:gd name="T21" fmla="*/ 12 h 26"/>
                        <a:gd name="T22" fmla="*/ 5 w 7"/>
                        <a:gd name="T23" fmla="*/ 5 h 26"/>
                        <a:gd name="T24" fmla="*/ 3 w 7"/>
                        <a:gd name="T25" fmla="*/ 2 h 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7" h="26">
                          <a:moveTo>
                            <a:pt x="3" y="2"/>
                          </a:moveTo>
                          <a:lnTo>
                            <a:pt x="3" y="2"/>
                          </a:lnTo>
                          <a:cubicBezTo>
                            <a:pt x="2" y="1"/>
                            <a:pt x="1" y="1"/>
                            <a:pt x="0" y="0"/>
                          </a:cubicBezTo>
                          <a:lnTo>
                            <a:pt x="0" y="4"/>
                          </a:lnTo>
                          <a:cubicBezTo>
                            <a:pt x="0" y="6"/>
                            <a:pt x="0" y="7"/>
                            <a:pt x="1" y="7"/>
                          </a:cubicBezTo>
                          <a:cubicBezTo>
                            <a:pt x="1" y="8"/>
                            <a:pt x="2" y="9"/>
                            <a:pt x="2" y="12"/>
                          </a:cubicBezTo>
                          <a:cubicBezTo>
                            <a:pt x="2" y="14"/>
                            <a:pt x="2" y="15"/>
                            <a:pt x="1" y="16"/>
                          </a:cubicBezTo>
                          <a:cubicBezTo>
                            <a:pt x="0" y="17"/>
                            <a:pt x="0" y="18"/>
                            <a:pt x="0" y="20"/>
                          </a:cubicBezTo>
                          <a:cubicBezTo>
                            <a:pt x="0" y="22"/>
                            <a:pt x="4" y="26"/>
                            <a:pt x="5" y="26"/>
                          </a:cubicBezTo>
                          <a:cubicBezTo>
                            <a:pt x="7" y="26"/>
                            <a:pt x="7" y="24"/>
                            <a:pt x="7" y="24"/>
                          </a:cubicBezTo>
                          <a:lnTo>
                            <a:pt x="7" y="12"/>
                          </a:lnTo>
                          <a:cubicBezTo>
                            <a:pt x="6" y="10"/>
                            <a:pt x="5" y="7"/>
                            <a:pt x="5" y="5"/>
                          </a:cubicBezTo>
                          <a:cubicBezTo>
                            <a:pt x="5" y="2"/>
                            <a:pt x="5" y="2"/>
                            <a:pt x="3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1" name="Freeform 1203">
                      <a:extLst>
                        <a:ext uri="{FF2B5EF4-FFF2-40B4-BE49-F238E27FC236}">
                          <a16:creationId xmlns:a16="http://schemas.microsoft.com/office/drawing/2014/main" id="{C7C4E8AD-C118-69DB-5134-3618137CE9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536641"/>
                      <a:ext cx="1880" cy="1880"/>
                    </a:xfrm>
                    <a:custGeom>
                      <a:avLst/>
                      <a:gdLst>
                        <a:gd name="T0" fmla="*/ 0 w 6"/>
                        <a:gd name="T1" fmla="*/ 0 h 4"/>
                        <a:gd name="T2" fmla="*/ 0 w 6"/>
                        <a:gd name="T3" fmla="*/ 2 h 4"/>
                        <a:gd name="T4" fmla="*/ 3 w 6"/>
                        <a:gd name="T5" fmla="*/ 4 h 4"/>
                        <a:gd name="T6" fmla="*/ 6 w 6"/>
                        <a:gd name="T7" fmla="*/ 3 h 4"/>
                        <a:gd name="T8" fmla="*/ 2 w 6"/>
                        <a:gd name="T9" fmla="*/ 0 h 4"/>
                        <a:gd name="T10" fmla="*/ 0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0" y="0"/>
                          </a:moveTo>
                          <a:lnTo>
                            <a:pt x="0" y="2"/>
                          </a:lnTo>
                          <a:cubicBezTo>
                            <a:pt x="0" y="3"/>
                            <a:pt x="1" y="4"/>
                            <a:pt x="3" y="4"/>
                          </a:cubicBezTo>
                          <a:cubicBezTo>
                            <a:pt x="5" y="4"/>
                            <a:pt x="6" y="4"/>
                            <a:pt x="6" y="3"/>
                          </a:cubicBezTo>
                          <a:lnTo>
                            <a:pt x="2" y="0"/>
                          </a:ln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2" name="Freeform 1204">
                      <a:extLst>
                        <a:ext uri="{FF2B5EF4-FFF2-40B4-BE49-F238E27FC236}">
                          <a16:creationId xmlns:a16="http://schemas.microsoft.com/office/drawing/2014/main" id="{C3440FF3-2208-8ACD-3FD8-BF958359D5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8134" y="4542280"/>
                      <a:ext cx="1880" cy="1880"/>
                    </a:xfrm>
                    <a:custGeom>
                      <a:avLst/>
                      <a:gdLst>
                        <a:gd name="T0" fmla="*/ 3 w 5"/>
                        <a:gd name="T1" fmla="*/ 0 h 4"/>
                        <a:gd name="T2" fmla="*/ 2 w 5"/>
                        <a:gd name="T3" fmla="*/ 0 h 4"/>
                        <a:gd name="T4" fmla="*/ 0 w 5"/>
                        <a:gd name="T5" fmla="*/ 3 h 4"/>
                        <a:gd name="T6" fmla="*/ 4 w 5"/>
                        <a:gd name="T7" fmla="*/ 4 h 4"/>
                        <a:gd name="T8" fmla="*/ 5 w 5"/>
                        <a:gd name="T9" fmla="*/ 4 h 4"/>
                        <a:gd name="T10" fmla="*/ 5 w 5"/>
                        <a:gd name="T11" fmla="*/ 1 h 4"/>
                        <a:gd name="T12" fmla="*/ 3 w 5"/>
                        <a:gd name="T13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2" y="0"/>
                          </a:cubicBezTo>
                          <a:cubicBezTo>
                            <a:pt x="2" y="0"/>
                            <a:pt x="1" y="2"/>
                            <a:pt x="0" y="3"/>
                          </a:cubicBezTo>
                          <a:cubicBezTo>
                            <a:pt x="1" y="3"/>
                            <a:pt x="3" y="4"/>
                            <a:pt x="4" y="4"/>
                          </a:cubicBezTo>
                          <a:lnTo>
                            <a:pt x="5" y="4"/>
                          </a:lnTo>
                          <a:lnTo>
                            <a:pt x="5" y="1"/>
                          </a:lnTo>
                          <a:cubicBezTo>
                            <a:pt x="4" y="1"/>
                            <a:pt x="4" y="1"/>
                            <a:pt x="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" name="Freeform 1205">
                      <a:extLst>
                        <a:ext uri="{FF2B5EF4-FFF2-40B4-BE49-F238E27FC236}">
                          <a16:creationId xmlns:a16="http://schemas.microsoft.com/office/drawing/2014/main" id="{3625BB33-BE9C-5C65-B60F-FC0E5FBC43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256601"/>
                      <a:ext cx="7518" cy="16916"/>
                    </a:xfrm>
                    <a:custGeom>
                      <a:avLst/>
                      <a:gdLst>
                        <a:gd name="T0" fmla="*/ 16 w 16"/>
                        <a:gd name="T1" fmla="*/ 43 h 43"/>
                        <a:gd name="T2" fmla="*/ 16 w 16"/>
                        <a:gd name="T3" fmla="*/ 43 h 43"/>
                        <a:gd name="T4" fmla="*/ 16 w 16"/>
                        <a:gd name="T5" fmla="*/ 0 h 43"/>
                        <a:gd name="T6" fmla="*/ 0 w 16"/>
                        <a:gd name="T7" fmla="*/ 29 h 43"/>
                        <a:gd name="T8" fmla="*/ 16 w 16"/>
                        <a:gd name="T9" fmla="*/ 43 h 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6" h="43">
                          <a:moveTo>
                            <a:pt x="16" y="43"/>
                          </a:moveTo>
                          <a:lnTo>
                            <a:pt x="16" y="43"/>
                          </a:lnTo>
                          <a:lnTo>
                            <a:pt x="16" y="0"/>
                          </a:lnTo>
                          <a:cubicBezTo>
                            <a:pt x="5" y="6"/>
                            <a:pt x="0" y="16"/>
                            <a:pt x="0" y="29"/>
                          </a:cubicBezTo>
                          <a:cubicBezTo>
                            <a:pt x="0" y="42"/>
                            <a:pt x="7" y="42"/>
                            <a:pt x="16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4" name="Freeform 1206">
                      <a:extLst>
                        <a:ext uri="{FF2B5EF4-FFF2-40B4-BE49-F238E27FC236}">
                          <a16:creationId xmlns:a16="http://schemas.microsoft.com/office/drawing/2014/main" id="{246B5998-C9B0-DFBF-7E3D-D26D250DA0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52209" y="4341177"/>
                      <a:ext cx="84576" cy="157875"/>
                    </a:xfrm>
                    <a:custGeom>
                      <a:avLst/>
                      <a:gdLst>
                        <a:gd name="T0" fmla="*/ 195 w 199"/>
                        <a:gd name="T1" fmla="*/ 226 h 373"/>
                        <a:gd name="T2" fmla="*/ 186 w 199"/>
                        <a:gd name="T3" fmla="*/ 230 h 373"/>
                        <a:gd name="T4" fmla="*/ 187 w 199"/>
                        <a:gd name="T5" fmla="*/ 243 h 373"/>
                        <a:gd name="T6" fmla="*/ 158 w 199"/>
                        <a:gd name="T7" fmla="*/ 214 h 373"/>
                        <a:gd name="T8" fmla="*/ 134 w 199"/>
                        <a:gd name="T9" fmla="*/ 175 h 373"/>
                        <a:gd name="T10" fmla="*/ 141 w 199"/>
                        <a:gd name="T11" fmla="*/ 158 h 373"/>
                        <a:gd name="T12" fmla="*/ 141 w 199"/>
                        <a:gd name="T13" fmla="*/ 138 h 373"/>
                        <a:gd name="T14" fmla="*/ 144 w 199"/>
                        <a:gd name="T15" fmla="*/ 136 h 373"/>
                        <a:gd name="T16" fmla="*/ 158 w 199"/>
                        <a:gd name="T17" fmla="*/ 148 h 373"/>
                        <a:gd name="T18" fmla="*/ 154 w 199"/>
                        <a:gd name="T19" fmla="*/ 137 h 373"/>
                        <a:gd name="T20" fmla="*/ 179 w 199"/>
                        <a:gd name="T21" fmla="*/ 88 h 373"/>
                        <a:gd name="T22" fmla="*/ 182 w 199"/>
                        <a:gd name="T23" fmla="*/ 88 h 373"/>
                        <a:gd name="T24" fmla="*/ 145 w 199"/>
                        <a:gd name="T25" fmla="*/ 2 h 373"/>
                        <a:gd name="T26" fmla="*/ 133 w 199"/>
                        <a:gd name="T27" fmla="*/ 2 h 373"/>
                        <a:gd name="T28" fmla="*/ 131 w 199"/>
                        <a:gd name="T29" fmla="*/ 10 h 373"/>
                        <a:gd name="T30" fmla="*/ 127 w 199"/>
                        <a:gd name="T31" fmla="*/ 23 h 373"/>
                        <a:gd name="T32" fmla="*/ 123 w 199"/>
                        <a:gd name="T33" fmla="*/ 46 h 373"/>
                        <a:gd name="T34" fmla="*/ 95 w 199"/>
                        <a:gd name="T35" fmla="*/ 60 h 373"/>
                        <a:gd name="T36" fmla="*/ 83 w 199"/>
                        <a:gd name="T37" fmla="*/ 67 h 373"/>
                        <a:gd name="T38" fmla="*/ 69 w 199"/>
                        <a:gd name="T39" fmla="*/ 44 h 373"/>
                        <a:gd name="T40" fmla="*/ 59 w 199"/>
                        <a:gd name="T41" fmla="*/ 51 h 373"/>
                        <a:gd name="T42" fmla="*/ 18 w 199"/>
                        <a:gd name="T43" fmla="*/ 81 h 373"/>
                        <a:gd name="T44" fmla="*/ 12 w 199"/>
                        <a:gd name="T45" fmla="*/ 89 h 373"/>
                        <a:gd name="T46" fmla="*/ 5 w 199"/>
                        <a:gd name="T47" fmla="*/ 97 h 373"/>
                        <a:gd name="T48" fmla="*/ 0 w 199"/>
                        <a:gd name="T49" fmla="*/ 108 h 373"/>
                        <a:gd name="T50" fmla="*/ 5 w 199"/>
                        <a:gd name="T51" fmla="*/ 112 h 373"/>
                        <a:gd name="T52" fmla="*/ 14 w 199"/>
                        <a:gd name="T53" fmla="*/ 121 h 373"/>
                        <a:gd name="T54" fmla="*/ 25 w 199"/>
                        <a:gd name="T55" fmla="*/ 128 h 373"/>
                        <a:gd name="T56" fmla="*/ 40 w 199"/>
                        <a:gd name="T57" fmla="*/ 140 h 373"/>
                        <a:gd name="T58" fmla="*/ 50 w 199"/>
                        <a:gd name="T59" fmla="*/ 150 h 373"/>
                        <a:gd name="T60" fmla="*/ 64 w 199"/>
                        <a:gd name="T61" fmla="*/ 162 h 373"/>
                        <a:gd name="T62" fmla="*/ 68 w 199"/>
                        <a:gd name="T63" fmla="*/ 165 h 373"/>
                        <a:gd name="T64" fmla="*/ 72 w 199"/>
                        <a:gd name="T65" fmla="*/ 165 h 373"/>
                        <a:gd name="T66" fmla="*/ 82 w 199"/>
                        <a:gd name="T67" fmla="*/ 165 h 373"/>
                        <a:gd name="T68" fmla="*/ 62 w 199"/>
                        <a:gd name="T69" fmla="*/ 146 h 373"/>
                        <a:gd name="T70" fmla="*/ 78 w 199"/>
                        <a:gd name="T71" fmla="*/ 116 h 373"/>
                        <a:gd name="T72" fmla="*/ 80 w 199"/>
                        <a:gd name="T73" fmla="*/ 117 h 373"/>
                        <a:gd name="T74" fmla="*/ 95 w 199"/>
                        <a:gd name="T75" fmla="*/ 156 h 373"/>
                        <a:gd name="T76" fmla="*/ 112 w 199"/>
                        <a:gd name="T77" fmla="*/ 193 h 373"/>
                        <a:gd name="T78" fmla="*/ 137 w 199"/>
                        <a:gd name="T79" fmla="*/ 278 h 373"/>
                        <a:gd name="T80" fmla="*/ 145 w 199"/>
                        <a:gd name="T81" fmla="*/ 325 h 373"/>
                        <a:gd name="T82" fmla="*/ 171 w 199"/>
                        <a:gd name="T83" fmla="*/ 373 h 373"/>
                        <a:gd name="T84" fmla="*/ 191 w 199"/>
                        <a:gd name="T85" fmla="*/ 347 h 373"/>
                        <a:gd name="T86" fmla="*/ 183 w 199"/>
                        <a:gd name="T87" fmla="*/ 316 h 373"/>
                        <a:gd name="T88" fmla="*/ 187 w 199"/>
                        <a:gd name="T89" fmla="*/ 300 h 373"/>
                        <a:gd name="T90" fmla="*/ 176 w 199"/>
                        <a:gd name="T91" fmla="*/ 270 h 373"/>
                        <a:gd name="T92" fmla="*/ 190 w 199"/>
                        <a:gd name="T93" fmla="*/ 256 h 373"/>
                        <a:gd name="T94" fmla="*/ 199 w 199"/>
                        <a:gd name="T95" fmla="*/ 238 h 3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99" h="373">
                          <a:moveTo>
                            <a:pt x="199" y="238"/>
                          </a:moveTo>
                          <a:cubicBezTo>
                            <a:pt x="197" y="235"/>
                            <a:pt x="196" y="231"/>
                            <a:pt x="195" y="226"/>
                          </a:cubicBezTo>
                          <a:cubicBezTo>
                            <a:pt x="195" y="225"/>
                            <a:pt x="193" y="224"/>
                            <a:pt x="192" y="224"/>
                          </a:cubicBezTo>
                          <a:cubicBezTo>
                            <a:pt x="190" y="224"/>
                            <a:pt x="188" y="226"/>
                            <a:pt x="186" y="230"/>
                          </a:cubicBezTo>
                          <a:cubicBezTo>
                            <a:pt x="185" y="231"/>
                            <a:pt x="186" y="233"/>
                            <a:pt x="186" y="236"/>
                          </a:cubicBezTo>
                          <a:cubicBezTo>
                            <a:pt x="187" y="239"/>
                            <a:pt x="188" y="241"/>
                            <a:pt x="187" y="243"/>
                          </a:cubicBezTo>
                          <a:cubicBezTo>
                            <a:pt x="186" y="244"/>
                            <a:pt x="184" y="245"/>
                            <a:pt x="181" y="244"/>
                          </a:cubicBezTo>
                          <a:cubicBezTo>
                            <a:pt x="175" y="242"/>
                            <a:pt x="167" y="229"/>
                            <a:pt x="158" y="214"/>
                          </a:cubicBezTo>
                          <a:cubicBezTo>
                            <a:pt x="151" y="204"/>
                            <a:pt x="144" y="192"/>
                            <a:pt x="138" y="186"/>
                          </a:cubicBezTo>
                          <a:cubicBezTo>
                            <a:pt x="134" y="182"/>
                            <a:pt x="133" y="178"/>
                            <a:pt x="134" y="175"/>
                          </a:cubicBezTo>
                          <a:cubicBezTo>
                            <a:pt x="136" y="171"/>
                            <a:pt x="140" y="169"/>
                            <a:pt x="147" y="167"/>
                          </a:cubicBezTo>
                          <a:cubicBezTo>
                            <a:pt x="148" y="164"/>
                            <a:pt x="147" y="162"/>
                            <a:pt x="141" y="158"/>
                          </a:cubicBezTo>
                          <a:cubicBezTo>
                            <a:pt x="141" y="157"/>
                            <a:pt x="141" y="157"/>
                            <a:pt x="141" y="157"/>
                          </a:cubicBezTo>
                          <a:lnTo>
                            <a:pt x="141" y="138"/>
                          </a:lnTo>
                          <a:cubicBezTo>
                            <a:pt x="141" y="138"/>
                            <a:pt x="141" y="138"/>
                            <a:pt x="141" y="138"/>
                          </a:cubicBezTo>
                          <a:cubicBezTo>
                            <a:pt x="142" y="136"/>
                            <a:pt x="143" y="136"/>
                            <a:pt x="144" y="136"/>
                          </a:cubicBezTo>
                          <a:cubicBezTo>
                            <a:pt x="146" y="136"/>
                            <a:pt x="149" y="139"/>
                            <a:pt x="152" y="142"/>
                          </a:cubicBezTo>
                          <a:cubicBezTo>
                            <a:pt x="154" y="145"/>
                            <a:pt x="157" y="148"/>
                            <a:pt x="158" y="148"/>
                          </a:cubicBezTo>
                          <a:cubicBezTo>
                            <a:pt x="160" y="148"/>
                            <a:pt x="160" y="147"/>
                            <a:pt x="160" y="147"/>
                          </a:cubicBezTo>
                          <a:cubicBezTo>
                            <a:pt x="161" y="145"/>
                            <a:pt x="157" y="141"/>
                            <a:pt x="154" y="137"/>
                          </a:cubicBezTo>
                          <a:cubicBezTo>
                            <a:pt x="151" y="132"/>
                            <a:pt x="147" y="127"/>
                            <a:pt x="147" y="123"/>
                          </a:cubicBezTo>
                          <a:cubicBezTo>
                            <a:pt x="148" y="88"/>
                            <a:pt x="171" y="88"/>
                            <a:pt x="179" y="88"/>
                          </a:cubicBezTo>
                          <a:lnTo>
                            <a:pt x="180" y="88"/>
                          </a:lnTo>
                          <a:cubicBezTo>
                            <a:pt x="181" y="88"/>
                            <a:pt x="182" y="88"/>
                            <a:pt x="182" y="88"/>
                          </a:cubicBezTo>
                          <a:cubicBezTo>
                            <a:pt x="173" y="76"/>
                            <a:pt x="161" y="44"/>
                            <a:pt x="151" y="0"/>
                          </a:cubicBezTo>
                          <a:cubicBezTo>
                            <a:pt x="148" y="0"/>
                            <a:pt x="147" y="1"/>
                            <a:pt x="145" y="2"/>
                          </a:cubicBezTo>
                          <a:cubicBezTo>
                            <a:pt x="143" y="3"/>
                            <a:pt x="141" y="4"/>
                            <a:pt x="139" y="4"/>
                          </a:cubicBezTo>
                          <a:cubicBezTo>
                            <a:pt x="136" y="4"/>
                            <a:pt x="135" y="3"/>
                            <a:pt x="133" y="2"/>
                          </a:cubicBezTo>
                          <a:cubicBezTo>
                            <a:pt x="133" y="2"/>
                            <a:pt x="133" y="2"/>
                            <a:pt x="133" y="2"/>
                          </a:cubicBezTo>
                          <a:cubicBezTo>
                            <a:pt x="131" y="4"/>
                            <a:pt x="131" y="7"/>
                            <a:pt x="131" y="10"/>
                          </a:cubicBezTo>
                          <a:cubicBezTo>
                            <a:pt x="131" y="12"/>
                            <a:pt x="130" y="14"/>
                            <a:pt x="130" y="17"/>
                          </a:cubicBezTo>
                          <a:cubicBezTo>
                            <a:pt x="129" y="19"/>
                            <a:pt x="128" y="21"/>
                            <a:pt x="127" y="23"/>
                          </a:cubicBezTo>
                          <a:cubicBezTo>
                            <a:pt x="125" y="27"/>
                            <a:pt x="123" y="32"/>
                            <a:pt x="123" y="38"/>
                          </a:cubicBezTo>
                          <a:lnTo>
                            <a:pt x="123" y="46"/>
                          </a:lnTo>
                          <a:cubicBezTo>
                            <a:pt x="123" y="56"/>
                            <a:pt x="114" y="57"/>
                            <a:pt x="106" y="58"/>
                          </a:cubicBezTo>
                          <a:cubicBezTo>
                            <a:pt x="102" y="58"/>
                            <a:pt x="98" y="58"/>
                            <a:pt x="95" y="60"/>
                          </a:cubicBezTo>
                          <a:cubicBezTo>
                            <a:pt x="95" y="60"/>
                            <a:pt x="94" y="61"/>
                            <a:pt x="93" y="62"/>
                          </a:cubicBezTo>
                          <a:cubicBezTo>
                            <a:pt x="90" y="64"/>
                            <a:pt x="86" y="67"/>
                            <a:pt x="83" y="67"/>
                          </a:cubicBezTo>
                          <a:cubicBezTo>
                            <a:pt x="76" y="67"/>
                            <a:pt x="74" y="60"/>
                            <a:pt x="73" y="53"/>
                          </a:cubicBezTo>
                          <a:cubicBezTo>
                            <a:pt x="72" y="48"/>
                            <a:pt x="71" y="44"/>
                            <a:pt x="69" y="44"/>
                          </a:cubicBezTo>
                          <a:cubicBezTo>
                            <a:pt x="66" y="44"/>
                            <a:pt x="65" y="46"/>
                            <a:pt x="63" y="48"/>
                          </a:cubicBezTo>
                          <a:cubicBezTo>
                            <a:pt x="62" y="49"/>
                            <a:pt x="61" y="51"/>
                            <a:pt x="59" y="51"/>
                          </a:cubicBezTo>
                          <a:cubicBezTo>
                            <a:pt x="45" y="55"/>
                            <a:pt x="36" y="60"/>
                            <a:pt x="28" y="71"/>
                          </a:cubicBezTo>
                          <a:cubicBezTo>
                            <a:pt x="25" y="76"/>
                            <a:pt x="22" y="78"/>
                            <a:pt x="18" y="81"/>
                          </a:cubicBezTo>
                          <a:cubicBezTo>
                            <a:pt x="16" y="82"/>
                            <a:pt x="14" y="84"/>
                            <a:pt x="12" y="86"/>
                          </a:cubicBezTo>
                          <a:cubicBezTo>
                            <a:pt x="12" y="86"/>
                            <a:pt x="12" y="88"/>
                            <a:pt x="12" y="89"/>
                          </a:cubicBezTo>
                          <a:cubicBezTo>
                            <a:pt x="12" y="90"/>
                            <a:pt x="12" y="93"/>
                            <a:pt x="10" y="94"/>
                          </a:cubicBezTo>
                          <a:cubicBezTo>
                            <a:pt x="8" y="95"/>
                            <a:pt x="6" y="96"/>
                            <a:pt x="5" y="97"/>
                          </a:cubicBezTo>
                          <a:cubicBezTo>
                            <a:pt x="2" y="98"/>
                            <a:pt x="1" y="98"/>
                            <a:pt x="1" y="105"/>
                          </a:cubicBezTo>
                          <a:cubicBezTo>
                            <a:pt x="1" y="106"/>
                            <a:pt x="1" y="107"/>
                            <a:pt x="0" y="108"/>
                          </a:cubicBezTo>
                          <a:cubicBezTo>
                            <a:pt x="0" y="109"/>
                            <a:pt x="0" y="111"/>
                            <a:pt x="0" y="111"/>
                          </a:cubicBezTo>
                          <a:cubicBezTo>
                            <a:pt x="1" y="112"/>
                            <a:pt x="3" y="112"/>
                            <a:pt x="5" y="112"/>
                          </a:cubicBezTo>
                          <a:cubicBezTo>
                            <a:pt x="7" y="112"/>
                            <a:pt x="10" y="112"/>
                            <a:pt x="12" y="112"/>
                          </a:cubicBezTo>
                          <a:cubicBezTo>
                            <a:pt x="15" y="114"/>
                            <a:pt x="15" y="118"/>
                            <a:pt x="14" y="121"/>
                          </a:cubicBezTo>
                          <a:cubicBezTo>
                            <a:pt x="14" y="122"/>
                            <a:pt x="14" y="123"/>
                            <a:pt x="14" y="124"/>
                          </a:cubicBezTo>
                          <a:cubicBezTo>
                            <a:pt x="15" y="128"/>
                            <a:pt x="19" y="128"/>
                            <a:pt x="25" y="128"/>
                          </a:cubicBezTo>
                          <a:cubicBezTo>
                            <a:pt x="25" y="128"/>
                            <a:pt x="25" y="128"/>
                            <a:pt x="25" y="128"/>
                          </a:cubicBezTo>
                          <a:lnTo>
                            <a:pt x="40" y="140"/>
                          </a:lnTo>
                          <a:cubicBezTo>
                            <a:pt x="40" y="140"/>
                            <a:pt x="40" y="140"/>
                            <a:pt x="40" y="141"/>
                          </a:cubicBezTo>
                          <a:cubicBezTo>
                            <a:pt x="40" y="150"/>
                            <a:pt x="43" y="150"/>
                            <a:pt x="50" y="150"/>
                          </a:cubicBezTo>
                          <a:cubicBezTo>
                            <a:pt x="51" y="150"/>
                            <a:pt x="53" y="150"/>
                            <a:pt x="56" y="151"/>
                          </a:cubicBezTo>
                          <a:cubicBezTo>
                            <a:pt x="61" y="151"/>
                            <a:pt x="62" y="157"/>
                            <a:pt x="64" y="162"/>
                          </a:cubicBezTo>
                          <a:cubicBezTo>
                            <a:pt x="64" y="164"/>
                            <a:pt x="65" y="166"/>
                            <a:pt x="66" y="166"/>
                          </a:cubicBezTo>
                          <a:cubicBezTo>
                            <a:pt x="67" y="166"/>
                            <a:pt x="67" y="166"/>
                            <a:pt x="68" y="165"/>
                          </a:cubicBezTo>
                          <a:cubicBezTo>
                            <a:pt x="69" y="165"/>
                            <a:pt x="70" y="164"/>
                            <a:pt x="71" y="164"/>
                          </a:cubicBezTo>
                          <a:cubicBezTo>
                            <a:pt x="72" y="164"/>
                            <a:pt x="72" y="165"/>
                            <a:pt x="72" y="165"/>
                          </a:cubicBezTo>
                          <a:cubicBezTo>
                            <a:pt x="72" y="167"/>
                            <a:pt x="75" y="169"/>
                            <a:pt x="77" y="169"/>
                          </a:cubicBezTo>
                          <a:cubicBezTo>
                            <a:pt x="79" y="169"/>
                            <a:pt x="81" y="167"/>
                            <a:pt x="82" y="165"/>
                          </a:cubicBezTo>
                          <a:cubicBezTo>
                            <a:pt x="82" y="165"/>
                            <a:pt x="82" y="165"/>
                            <a:pt x="82" y="165"/>
                          </a:cubicBezTo>
                          <a:cubicBezTo>
                            <a:pt x="78" y="155"/>
                            <a:pt x="67" y="149"/>
                            <a:pt x="62" y="146"/>
                          </a:cubicBezTo>
                          <a:cubicBezTo>
                            <a:pt x="59" y="145"/>
                            <a:pt x="59" y="145"/>
                            <a:pt x="59" y="144"/>
                          </a:cubicBezTo>
                          <a:cubicBezTo>
                            <a:pt x="59" y="138"/>
                            <a:pt x="67" y="116"/>
                            <a:pt x="78" y="116"/>
                          </a:cubicBezTo>
                          <a:cubicBezTo>
                            <a:pt x="78" y="116"/>
                            <a:pt x="79" y="116"/>
                            <a:pt x="79" y="116"/>
                          </a:cubicBezTo>
                          <a:cubicBezTo>
                            <a:pt x="80" y="116"/>
                            <a:pt x="80" y="116"/>
                            <a:pt x="80" y="117"/>
                          </a:cubicBezTo>
                          <a:cubicBezTo>
                            <a:pt x="80" y="117"/>
                            <a:pt x="80" y="117"/>
                            <a:pt x="80" y="118"/>
                          </a:cubicBezTo>
                          <a:cubicBezTo>
                            <a:pt x="69" y="140"/>
                            <a:pt x="84" y="149"/>
                            <a:pt x="95" y="156"/>
                          </a:cubicBezTo>
                          <a:cubicBezTo>
                            <a:pt x="101" y="159"/>
                            <a:pt x="105" y="162"/>
                            <a:pt x="107" y="166"/>
                          </a:cubicBezTo>
                          <a:cubicBezTo>
                            <a:pt x="111" y="177"/>
                            <a:pt x="112" y="184"/>
                            <a:pt x="112" y="193"/>
                          </a:cubicBezTo>
                          <a:cubicBezTo>
                            <a:pt x="112" y="203"/>
                            <a:pt x="113" y="214"/>
                            <a:pt x="122" y="235"/>
                          </a:cubicBezTo>
                          <a:cubicBezTo>
                            <a:pt x="126" y="244"/>
                            <a:pt x="133" y="262"/>
                            <a:pt x="137" y="278"/>
                          </a:cubicBezTo>
                          <a:cubicBezTo>
                            <a:pt x="142" y="295"/>
                            <a:pt x="139" y="304"/>
                            <a:pt x="137" y="309"/>
                          </a:cubicBezTo>
                          <a:cubicBezTo>
                            <a:pt x="135" y="315"/>
                            <a:pt x="134" y="318"/>
                            <a:pt x="145" y="325"/>
                          </a:cubicBezTo>
                          <a:cubicBezTo>
                            <a:pt x="151" y="329"/>
                            <a:pt x="151" y="333"/>
                            <a:pt x="152" y="339"/>
                          </a:cubicBezTo>
                          <a:cubicBezTo>
                            <a:pt x="153" y="347"/>
                            <a:pt x="155" y="357"/>
                            <a:pt x="171" y="373"/>
                          </a:cubicBezTo>
                          <a:lnTo>
                            <a:pt x="175" y="371"/>
                          </a:lnTo>
                          <a:cubicBezTo>
                            <a:pt x="183" y="364"/>
                            <a:pt x="191" y="354"/>
                            <a:pt x="191" y="347"/>
                          </a:cubicBezTo>
                          <a:cubicBezTo>
                            <a:pt x="191" y="340"/>
                            <a:pt x="189" y="335"/>
                            <a:pt x="187" y="330"/>
                          </a:cubicBezTo>
                          <a:cubicBezTo>
                            <a:pt x="185" y="326"/>
                            <a:pt x="183" y="322"/>
                            <a:pt x="183" y="316"/>
                          </a:cubicBezTo>
                          <a:cubicBezTo>
                            <a:pt x="183" y="313"/>
                            <a:pt x="184" y="310"/>
                            <a:pt x="185" y="308"/>
                          </a:cubicBezTo>
                          <a:cubicBezTo>
                            <a:pt x="186" y="306"/>
                            <a:pt x="187" y="303"/>
                            <a:pt x="187" y="300"/>
                          </a:cubicBezTo>
                          <a:cubicBezTo>
                            <a:pt x="187" y="296"/>
                            <a:pt x="185" y="292"/>
                            <a:pt x="182" y="287"/>
                          </a:cubicBezTo>
                          <a:cubicBezTo>
                            <a:pt x="179" y="282"/>
                            <a:pt x="176" y="277"/>
                            <a:pt x="176" y="270"/>
                          </a:cubicBezTo>
                          <a:cubicBezTo>
                            <a:pt x="176" y="264"/>
                            <a:pt x="181" y="261"/>
                            <a:pt x="185" y="259"/>
                          </a:cubicBezTo>
                          <a:cubicBezTo>
                            <a:pt x="187" y="258"/>
                            <a:pt x="189" y="257"/>
                            <a:pt x="190" y="256"/>
                          </a:cubicBezTo>
                          <a:cubicBezTo>
                            <a:pt x="194" y="253"/>
                            <a:pt x="196" y="247"/>
                            <a:pt x="198" y="241"/>
                          </a:cubicBezTo>
                          <a:cubicBezTo>
                            <a:pt x="198" y="240"/>
                            <a:pt x="199" y="239"/>
                            <a:pt x="199" y="23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" name="Freeform 1207">
                      <a:extLst>
                        <a:ext uri="{FF2B5EF4-FFF2-40B4-BE49-F238E27FC236}">
                          <a16:creationId xmlns:a16="http://schemas.microsoft.com/office/drawing/2014/main" id="{F5881F5E-7972-74ED-647F-4DD48122D5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6643" y="4594905"/>
                      <a:ext cx="78937" cy="84577"/>
                    </a:xfrm>
                    <a:custGeom>
                      <a:avLst/>
                      <a:gdLst>
                        <a:gd name="T0" fmla="*/ 170 w 184"/>
                        <a:gd name="T1" fmla="*/ 166 h 199"/>
                        <a:gd name="T2" fmla="*/ 178 w 184"/>
                        <a:gd name="T3" fmla="*/ 169 h 199"/>
                        <a:gd name="T4" fmla="*/ 184 w 184"/>
                        <a:gd name="T5" fmla="*/ 172 h 199"/>
                        <a:gd name="T6" fmla="*/ 157 w 184"/>
                        <a:gd name="T7" fmla="*/ 157 h 199"/>
                        <a:gd name="T8" fmla="*/ 125 w 184"/>
                        <a:gd name="T9" fmla="*/ 139 h 199"/>
                        <a:gd name="T10" fmla="*/ 118 w 184"/>
                        <a:gd name="T11" fmla="*/ 127 h 199"/>
                        <a:gd name="T12" fmla="*/ 112 w 184"/>
                        <a:gd name="T13" fmla="*/ 115 h 199"/>
                        <a:gd name="T14" fmla="*/ 111 w 184"/>
                        <a:gd name="T15" fmla="*/ 114 h 199"/>
                        <a:gd name="T16" fmla="*/ 112 w 184"/>
                        <a:gd name="T17" fmla="*/ 96 h 199"/>
                        <a:gd name="T18" fmla="*/ 119 w 184"/>
                        <a:gd name="T19" fmla="*/ 90 h 199"/>
                        <a:gd name="T20" fmla="*/ 130 w 184"/>
                        <a:gd name="T21" fmla="*/ 93 h 199"/>
                        <a:gd name="T22" fmla="*/ 146 w 184"/>
                        <a:gd name="T23" fmla="*/ 97 h 199"/>
                        <a:gd name="T24" fmla="*/ 129 w 184"/>
                        <a:gd name="T25" fmla="*/ 87 h 199"/>
                        <a:gd name="T26" fmla="*/ 116 w 184"/>
                        <a:gd name="T27" fmla="*/ 79 h 199"/>
                        <a:gd name="T28" fmla="*/ 56 w 184"/>
                        <a:gd name="T29" fmla="*/ 43 h 199"/>
                        <a:gd name="T30" fmla="*/ 43 w 184"/>
                        <a:gd name="T31" fmla="*/ 27 h 199"/>
                        <a:gd name="T32" fmla="*/ 9 w 184"/>
                        <a:gd name="T33" fmla="*/ 0 h 199"/>
                        <a:gd name="T34" fmla="*/ 11 w 184"/>
                        <a:gd name="T35" fmla="*/ 7 h 199"/>
                        <a:gd name="T36" fmla="*/ 12 w 184"/>
                        <a:gd name="T37" fmla="*/ 15 h 199"/>
                        <a:gd name="T38" fmla="*/ 2 w 184"/>
                        <a:gd name="T39" fmla="*/ 17 h 199"/>
                        <a:gd name="T40" fmla="*/ 0 w 184"/>
                        <a:gd name="T41" fmla="*/ 18 h 199"/>
                        <a:gd name="T42" fmla="*/ 6 w 184"/>
                        <a:gd name="T43" fmla="*/ 24 h 199"/>
                        <a:gd name="T44" fmla="*/ 23 w 184"/>
                        <a:gd name="T45" fmla="*/ 46 h 199"/>
                        <a:gd name="T46" fmla="*/ 28 w 184"/>
                        <a:gd name="T47" fmla="*/ 53 h 199"/>
                        <a:gd name="T48" fmla="*/ 32 w 184"/>
                        <a:gd name="T49" fmla="*/ 61 h 199"/>
                        <a:gd name="T50" fmla="*/ 35 w 184"/>
                        <a:gd name="T51" fmla="*/ 61 h 199"/>
                        <a:gd name="T52" fmla="*/ 102 w 184"/>
                        <a:gd name="T53" fmla="*/ 134 h 199"/>
                        <a:gd name="T54" fmla="*/ 136 w 184"/>
                        <a:gd name="T55" fmla="*/ 168 h 199"/>
                        <a:gd name="T56" fmla="*/ 165 w 184"/>
                        <a:gd name="T57" fmla="*/ 199 h 199"/>
                        <a:gd name="T58" fmla="*/ 160 w 184"/>
                        <a:gd name="T59" fmla="*/ 188 h 199"/>
                        <a:gd name="T60" fmla="*/ 156 w 184"/>
                        <a:gd name="T61" fmla="*/ 174 h 199"/>
                        <a:gd name="T62" fmla="*/ 170 w 184"/>
                        <a:gd name="T63" fmla="*/ 166 h 1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184" h="199">
                          <a:moveTo>
                            <a:pt x="170" y="166"/>
                          </a:moveTo>
                          <a:cubicBezTo>
                            <a:pt x="173" y="166"/>
                            <a:pt x="175" y="167"/>
                            <a:pt x="178" y="169"/>
                          </a:cubicBezTo>
                          <a:cubicBezTo>
                            <a:pt x="180" y="170"/>
                            <a:pt x="182" y="171"/>
                            <a:pt x="184" y="172"/>
                          </a:cubicBezTo>
                          <a:cubicBezTo>
                            <a:pt x="180" y="162"/>
                            <a:pt x="169" y="160"/>
                            <a:pt x="157" y="157"/>
                          </a:cubicBezTo>
                          <a:cubicBezTo>
                            <a:pt x="145" y="155"/>
                            <a:pt x="131" y="153"/>
                            <a:pt x="125" y="139"/>
                          </a:cubicBezTo>
                          <a:cubicBezTo>
                            <a:pt x="121" y="136"/>
                            <a:pt x="120" y="131"/>
                            <a:pt x="118" y="127"/>
                          </a:cubicBezTo>
                          <a:cubicBezTo>
                            <a:pt x="117" y="123"/>
                            <a:pt x="115" y="118"/>
                            <a:pt x="112" y="115"/>
                          </a:cubicBezTo>
                          <a:lnTo>
                            <a:pt x="111" y="114"/>
                          </a:lnTo>
                          <a:lnTo>
                            <a:pt x="112" y="96"/>
                          </a:lnTo>
                          <a:cubicBezTo>
                            <a:pt x="113" y="92"/>
                            <a:pt x="116" y="90"/>
                            <a:pt x="119" y="90"/>
                          </a:cubicBezTo>
                          <a:cubicBezTo>
                            <a:pt x="122" y="90"/>
                            <a:pt x="126" y="92"/>
                            <a:pt x="130" y="93"/>
                          </a:cubicBezTo>
                          <a:cubicBezTo>
                            <a:pt x="135" y="95"/>
                            <a:pt x="141" y="97"/>
                            <a:pt x="146" y="97"/>
                          </a:cubicBezTo>
                          <a:cubicBezTo>
                            <a:pt x="137" y="93"/>
                            <a:pt x="133" y="90"/>
                            <a:pt x="129" y="87"/>
                          </a:cubicBezTo>
                          <a:cubicBezTo>
                            <a:pt x="125" y="84"/>
                            <a:pt x="122" y="81"/>
                            <a:pt x="116" y="79"/>
                          </a:cubicBezTo>
                          <a:cubicBezTo>
                            <a:pt x="88" y="67"/>
                            <a:pt x="68" y="56"/>
                            <a:pt x="56" y="43"/>
                          </a:cubicBezTo>
                          <a:cubicBezTo>
                            <a:pt x="51" y="37"/>
                            <a:pt x="47" y="32"/>
                            <a:pt x="43" y="27"/>
                          </a:cubicBezTo>
                          <a:cubicBezTo>
                            <a:pt x="34" y="15"/>
                            <a:pt x="28" y="8"/>
                            <a:pt x="9" y="0"/>
                          </a:cubicBezTo>
                          <a:cubicBezTo>
                            <a:pt x="9" y="2"/>
                            <a:pt x="10" y="5"/>
                            <a:pt x="11" y="7"/>
                          </a:cubicBezTo>
                          <a:cubicBezTo>
                            <a:pt x="12" y="10"/>
                            <a:pt x="13" y="13"/>
                            <a:pt x="12" y="15"/>
                          </a:cubicBezTo>
                          <a:cubicBezTo>
                            <a:pt x="10" y="17"/>
                            <a:pt x="7" y="18"/>
                            <a:pt x="2" y="17"/>
                          </a:cubicBezTo>
                          <a:cubicBezTo>
                            <a:pt x="1" y="17"/>
                            <a:pt x="0" y="18"/>
                            <a:pt x="0" y="18"/>
                          </a:cubicBezTo>
                          <a:cubicBezTo>
                            <a:pt x="1" y="18"/>
                            <a:pt x="4" y="21"/>
                            <a:pt x="6" y="24"/>
                          </a:cubicBezTo>
                          <a:cubicBezTo>
                            <a:pt x="13" y="29"/>
                            <a:pt x="21" y="37"/>
                            <a:pt x="23" y="46"/>
                          </a:cubicBezTo>
                          <a:cubicBezTo>
                            <a:pt x="25" y="49"/>
                            <a:pt x="26" y="51"/>
                            <a:pt x="28" y="53"/>
                          </a:cubicBezTo>
                          <a:cubicBezTo>
                            <a:pt x="29" y="56"/>
                            <a:pt x="30" y="58"/>
                            <a:pt x="32" y="61"/>
                          </a:cubicBezTo>
                          <a:lnTo>
                            <a:pt x="35" y="61"/>
                          </a:lnTo>
                          <a:cubicBezTo>
                            <a:pt x="59" y="63"/>
                            <a:pt x="91" y="106"/>
                            <a:pt x="102" y="134"/>
                          </a:cubicBezTo>
                          <a:cubicBezTo>
                            <a:pt x="119" y="141"/>
                            <a:pt x="128" y="154"/>
                            <a:pt x="136" y="168"/>
                          </a:cubicBezTo>
                          <a:cubicBezTo>
                            <a:pt x="144" y="179"/>
                            <a:pt x="152" y="191"/>
                            <a:pt x="165" y="199"/>
                          </a:cubicBezTo>
                          <a:cubicBezTo>
                            <a:pt x="164" y="196"/>
                            <a:pt x="162" y="192"/>
                            <a:pt x="160" y="188"/>
                          </a:cubicBezTo>
                          <a:cubicBezTo>
                            <a:pt x="157" y="182"/>
                            <a:pt x="154" y="177"/>
                            <a:pt x="156" y="174"/>
                          </a:cubicBezTo>
                          <a:cubicBezTo>
                            <a:pt x="160" y="170"/>
                            <a:pt x="164" y="166"/>
                            <a:pt x="170" y="1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" name="Freeform 1208">
                      <a:extLst>
                        <a:ext uri="{FF2B5EF4-FFF2-40B4-BE49-F238E27FC236}">
                          <a16:creationId xmlns:a16="http://schemas.microsoft.com/office/drawing/2014/main" id="{62F9429F-52D3-BD4E-C993-52D5BCC4A3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3771" y="4425753"/>
                      <a:ext cx="3759" cy="1880"/>
                    </a:xfrm>
                    <a:custGeom>
                      <a:avLst/>
                      <a:gdLst>
                        <a:gd name="T0" fmla="*/ 10 w 11"/>
                        <a:gd name="T1" fmla="*/ 1 h 5"/>
                        <a:gd name="T2" fmla="*/ 11 w 11"/>
                        <a:gd name="T3" fmla="*/ 1 h 5"/>
                        <a:gd name="T4" fmla="*/ 7 w 11"/>
                        <a:gd name="T5" fmla="*/ 0 h 5"/>
                        <a:gd name="T6" fmla="*/ 0 w 11"/>
                        <a:gd name="T7" fmla="*/ 4 h 5"/>
                        <a:gd name="T8" fmla="*/ 1 w 11"/>
                        <a:gd name="T9" fmla="*/ 5 h 5"/>
                        <a:gd name="T10" fmla="*/ 4 w 11"/>
                        <a:gd name="T11" fmla="*/ 5 h 5"/>
                        <a:gd name="T12" fmla="*/ 8 w 11"/>
                        <a:gd name="T13" fmla="*/ 3 h 5"/>
                        <a:gd name="T14" fmla="*/ 10 w 11"/>
                        <a:gd name="T15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1" h="5">
                          <a:moveTo>
                            <a:pt x="10" y="1"/>
                          </a:move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11" y="0"/>
                            <a:pt x="9" y="0"/>
                            <a:pt x="7" y="0"/>
                          </a:cubicBezTo>
                          <a:cubicBezTo>
                            <a:pt x="4" y="0"/>
                            <a:pt x="0" y="2"/>
                            <a:pt x="0" y="4"/>
                          </a:cubicBezTo>
                          <a:cubicBezTo>
                            <a:pt x="0" y="4"/>
                            <a:pt x="1" y="5"/>
                            <a:pt x="1" y="5"/>
                          </a:cubicBezTo>
                          <a:lnTo>
                            <a:pt x="4" y="5"/>
                          </a:lnTo>
                          <a:lnTo>
                            <a:pt x="8" y="3"/>
                          </a:lnTo>
                          <a:cubicBezTo>
                            <a:pt x="8" y="2"/>
                            <a:pt x="9" y="1"/>
                            <a:pt x="10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" name="Freeform 1209">
                      <a:extLst>
                        <a:ext uri="{FF2B5EF4-FFF2-40B4-BE49-F238E27FC236}">
                          <a16:creationId xmlns:a16="http://schemas.microsoft.com/office/drawing/2014/main" id="{C4BC1206-7410-DBFB-7841-60B515C45D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72495" y="4433271"/>
                      <a:ext cx="7518" cy="1880"/>
                    </a:xfrm>
                    <a:custGeom>
                      <a:avLst/>
                      <a:gdLst>
                        <a:gd name="T0" fmla="*/ 2 w 16"/>
                        <a:gd name="T1" fmla="*/ 0 h 6"/>
                        <a:gd name="T2" fmla="*/ 1 w 16"/>
                        <a:gd name="T3" fmla="*/ 1 h 6"/>
                        <a:gd name="T4" fmla="*/ 0 w 16"/>
                        <a:gd name="T5" fmla="*/ 3 h 6"/>
                        <a:gd name="T6" fmla="*/ 0 w 16"/>
                        <a:gd name="T7" fmla="*/ 6 h 6"/>
                        <a:gd name="T8" fmla="*/ 6 w 16"/>
                        <a:gd name="T9" fmla="*/ 6 h 6"/>
                        <a:gd name="T10" fmla="*/ 12 w 16"/>
                        <a:gd name="T11" fmla="*/ 6 h 6"/>
                        <a:gd name="T12" fmla="*/ 16 w 16"/>
                        <a:gd name="T13" fmla="*/ 3 h 6"/>
                        <a:gd name="T14" fmla="*/ 13 w 16"/>
                        <a:gd name="T15" fmla="*/ 3 h 6"/>
                        <a:gd name="T16" fmla="*/ 2 w 16"/>
                        <a:gd name="T17" fmla="*/ 0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6" h="6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3"/>
                          </a:cubicBezTo>
                          <a:lnTo>
                            <a:pt x="0" y="6"/>
                          </a:lnTo>
                          <a:cubicBezTo>
                            <a:pt x="2" y="6"/>
                            <a:pt x="3" y="6"/>
                            <a:pt x="6" y="6"/>
                          </a:cubicBezTo>
                          <a:cubicBezTo>
                            <a:pt x="7" y="6"/>
                            <a:pt x="9" y="6"/>
                            <a:pt x="12" y="6"/>
                          </a:cubicBezTo>
                          <a:cubicBezTo>
                            <a:pt x="15" y="6"/>
                            <a:pt x="16" y="5"/>
                            <a:pt x="16" y="3"/>
                          </a:cubicBezTo>
                          <a:lnTo>
                            <a:pt x="13" y="3"/>
                          </a:lnTo>
                          <a:cubicBezTo>
                            <a:pt x="9" y="3"/>
                            <a:pt x="5" y="3"/>
                            <a:pt x="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" name="Freeform 1211">
                      <a:extLst>
                        <a:ext uri="{FF2B5EF4-FFF2-40B4-BE49-F238E27FC236}">
                          <a16:creationId xmlns:a16="http://schemas.microsoft.com/office/drawing/2014/main" id="{6AB83B0A-8AB5-ED39-9866-34127C7449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1750" y="4418235"/>
                      <a:ext cx="3759" cy="9398"/>
                    </a:xfrm>
                    <a:custGeom>
                      <a:avLst/>
                      <a:gdLst>
                        <a:gd name="T0" fmla="*/ 1 w 9"/>
                        <a:gd name="T1" fmla="*/ 4 h 23"/>
                        <a:gd name="T2" fmla="*/ 3 w 9"/>
                        <a:gd name="T3" fmla="*/ 15 h 23"/>
                        <a:gd name="T4" fmla="*/ 5 w 9"/>
                        <a:gd name="T5" fmla="*/ 18 h 23"/>
                        <a:gd name="T6" fmla="*/ 9 w 9"/>
                        <a:gd name="T7" fmla="*/ 23 h 23"/>
                        <a:gd name="T8" fmla="*/ 8 w 9"/>
                        <a:gd name="T9" fmla="*/ 18 h 23"/>
                        <a:gd name="T10" fmla="*/ 7 w 9"/>
                        <a:gd name="T11" fmla="*/ 10 h 23"/>
                        <a:gd name="T12" fmla="*/ 7 w 9"/>
                        <a:gd name="T13" fmla="*/ 3 h 23"/>
                        <a:gd name="T14" fmla="*/ 2 w 9"/>
                        <a:gd name="T15" fmla="*/ 0 h 23"/>
                        <a:gd name="T16" fmla="*/ 0 w 9"/>
                        <a:gd name="T17" fmla="*/ 2 h 23"/>
                        <a:gd name="T18" fmla="*/ 1 w 9"/>
                        <a:gd name="T19" fmla="*/ 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9" h="23">
                          <a:moveTo>
                            <a:pt x="1" y="4"/>
                          </a:moveTo>
                          <a:lnTo>
                            <a:pt x="3" y="15"/>
                          </a:lnTo>
                          <a:cubicBezTo>
                            <a:pt x="3" y="16"/>
                            <a:pt x="4" y="17"/>
                            <a:pt x="5" y="18"/>
                          </a:cubicBezTo>
                          <a:cubicBezTo>
                            <a:pt x="7" y="19"/>
                            <a:pt x="8" y="21"/>
                            <a:pt x="9" y="23"/>
                          </a:cubicBezTo>
                          <a:cubicBezTo>
                            <a:pt x="9" y="21"/>
                            <a:pt x="8" y="20"/>
                            <a:pt x="8" y="18"/>
                          </a:cubicBezTo>
                          <a:cubicBezTo>
                            <a:pt x="7" y="15"/>
                            <a:pt x="7" y="12"/>
                            <a:pt x="7" y="10"/>
                          </a:cubicBezTo>
                          <a:lnTo>
                            <a:pt x="7" y="3"/>
                          </a:lnTo>
                          <a:lnTo>
                            <a:pt x="2" y="0"/>
                          </a:ln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3"/>
                            <a:pt x="0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" name="Freeform 1212">
                      <a:extLst>
                        <a:ext uri="{FF2B5EF4-FFF2-40B4-BE49-F238E27FC236}">
                          <a16:creationId xmlns:a16="http://schemas.microsoft.com/office/drawing/2014/main" id="{61942008-6A35-6659-6119-2BE0D68469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1004" y="4589266"/>
                      <a:ext cx="7518" cy="3759"/>
                    </a:xfrm>
                    <a:custGeom>
                      <a:avLst/>
                      <a:gdLst>
                        <a:gd name="T0" fmla="*/ 6 w 14"/>
                        <a:gd name="T1" fmla="*/ 0 h 9"/>
                        <a:gd name="T2" fmla="*/ 0 w 14"/>
                        <a:gd name="T3" fmla="*/ 7 h 9"/>
                        <a:gd name="T4" fmla="*/ 5 w 14"/>
                        <a:gd name="T5" fmla="*/ 8 h 9"/>
                        <a:gd name="T6" fmla="*/ 9 w 14"/>
                        <a:gd name="T7" fmla="*/ 9 h 9"/>
                        <a:gd name="T8" fmla="*/ 14 w 14"/>
                        <a:gd name="T9" fmla="*/ 7 h 9"/>
                        <a:gd name="T10" fmla="*/ 11 w 14"/>
                        <a:gd name="T11" fmla="*/ 5 h 9"/>
                        <a:gd name="T12" fmla="*/ 6 w 14"/>
                        <a:gd name="T13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4" h="9">
                          <a:moveTo>
                            <a:pt x="6" y="0"/>
                          </a:moveTo>
                          <a:cubicBezTo>
                            <a:pt x="1" y="2"/>
                            <a:pt x="0" y="2"/>
                            <a:pt x="0" y="7"/>
                          </a:cubicBezTo>
                          <a:cubicBezTo>
                            <a:pt x="2" y="8"/>
                            <a:pt x="4" y="8"/>
                            <a:pt x="5" y="8"/>
                          </a:cubicBezTo>
                          <a:cubicBezTo>
                            <a:pt x="7" y="9"/>
                            <a:pt x="8" y="9"/>
                            <a:pt x="9" y="9"/>
                          </a:cubicBezTo>
                          <a:cubicBezTo>
                            <a:pt x="11" y="9"/>
                            <a:pt x="12" y="9"/>
                            <a:pt x="14" y="7"/>
                          </a:cubicBezTo>
                          <a:cubicBezTo>
                            <a:pt x="13" y="6"/>
                            <a:pt x="12" y="5"/>
                            <a:pt x="11" y="5"/>
                          </a:cubicBezTo>
                          <a:cubicBezTo>
                            <a:pt x="9" y="4"/>
                            <a:pt x="7" y="2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" name="Freeform 1213">
                      <a:extLst>
                        <a:ext uri="{FF2B5EF4-FFF2-40B4-BE49-F238E27FC236}">
                          <a16:creationId xmlns:a16="http://schemas.microsoft.com/office/drawing/2014/main" id="{D18A9258-08C0-8A8F-BFAA-4AA3AF09B7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3414" y="4611820"/>
                      <a:ext cx="0" cy="1880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0 w 3"/>
                        <a:gd name="T3" fmla="*/ 3 h 4"/>
                        <a:gd name="T4" fmla="*/ 3 w 3"/>
                        <a:gd name="T5" fmla="*/ 4 h 4"/>
                        <a:gd name="T6" fmla="*/ 3 w 3"/>
                        <a:gd name="T7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2" y="1"/>
                            <a:pt x="1" y="2"/>
                            <a:pt x="0" y="3"/>
                          </a:cubicBezTo>
                          <a:cubicBezTo>
                            <a:pt x="1" y="3"/>
                            <a:pt x="2" y="4"/>
                            <a:pt x="3" y="4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" name="Freeform 1214">
                      <a:extLst>
                        <a:ext uri="{FF2B5EF4-FFF2-40B4-BE49-F238E27FC236}">
                          <a16:creationId xmlns:a16="http://schemas.microsoft.com/office/drawing/2014/main" id="{F732F5B1-E8D8-B434-9380-CB84CD48F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37173" y="4606182"/>
                      <a:ext cx="5639" cy="5639"/>
                    </a:xfrm>
                    <a:custGeom>
                      <a:avLst/>
                      <a:gdLst>
                        <a:gd name="T0" fmla="*/ 11 w 11"/>
                        <a:gd name="T1" fmla="*/ 13 h 13"/>
                        <a:gd name="T2" fmla="*/ 7 w 11"/>
                        <a:gd name="T3" fmla="*/ 0 h 13"/>
                        <a:gd name="T4" fmla="*/ 0 w 11"/>
                        <a:gd name="T5" fmla="*/ 9 h 13"/>
                        <a:gd name="T6" fmla="*/ 1 w 11"/>
                        <a:gd name="T7" fmla="*/ 13 h 13"/>
                        <a:gd name="T8" fmla="*/ 11 w 11"/>
                        <a:gd name="T9" fmla="*/ 1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3">
                          <a:moveTo>
                            <a:pt x="11" y="13"/>
                          </a:moveTo>
                          <a:lnTo>
                            <a:pt x="7" y="0"/>
                          </a:lnTo>
                          <a:lnTo>
                            <a:pt x="0" y="9"/>
                          </a:lnTo>
                          <a:cubicBezTo>
                            <a:pt x="1" y="10"/>
                            <a:pt x="1" y="12"/>
                            <a:pt x="1" y="13"/>
                          </a:cubicBezTo>
                          <a:lnTo>
                            <a:pt x="11" y="13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" name="Freeform 1215">
                      <a:extLst>
                        <a:ext uri="{FF2B5EF4-FFF2-40B4-BE49-F238E27FC236}">
                          <a16:creationId xmlns:a16="http://schemas.microsoft.com/office/drawing/2014/main" id="{810AFCD5-1E78-4DFB-96AF-DC1F0E20AF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9584" y="4390043"/>
                      <a:ext cx="92094" cy="127804"/>
                    </a:xfrm>
                    <a:custGeom>
                      <a:avLst/>
                      <a:gdLst>
                        <a:gd name="T0" fmla="*/ 199 w 216"/>
                        <a:gd name="T1" fmla="*/ 57 h 301"/>
                        <a:gd name="T2" fmla="*/ 188 w 216"/>
                        <a:gd name="T3" fmla="*/ 55 h 301"/>
                        <a:gd name="T4" fmla="*/ 172 w 216"/>
                        <a:gd name="T5" fmla="*/ 38 h 301"/>
                        <a:gd name="T6" fmla="*/ 134 w 216"/>
                        <a:gd name="T7" fmla="*/ 11 h 301"/>
                        <a:gd name="T8" fmla="*/ 128 w 216"/>
                        <a:gd name="T9" fmla="*/ 0 h 301"/>
                        <a:gd name="T10" fmla="*/ 123 w 216"/>
                        <a:gd name="T11" fmla="*/ 4 h 301"/>
                        <a:gd name="T12" fmla="*/ 100 w 216"/>
                        <a:gd name="T13" fmla="*/ 14 h 301"/>
                        <a:gd name="T14" fmla="*/ 85 w 216"/>
                        <a:gd name="T15" fmla="*/ 21 h 301"/>
                        <a:gd name="T16" fmla="*/ 66 w 216"/>
                        <a:gd name="T17" fmla="*/ 28 h 301"/>
                        <a:gd name="T18" fmla="*/ 52 w 216"/>
                        <a:gd name="T19" fmla="*/ 18 h 301"/>
                        <a:gd name="T20" fmla="*/ 46 w 216"/>
                        <a:gd name="T21" fmla="*/ 22 h 301"/>
                        <a:gd name="T22" fmla="*/ 49 w 216"/>
                        <a:gd name="T23" fmla="*/ 35 h 301"/>
                        <a:gd name="T24" fmla="*/ 46 w 216"/>
                        <a:gd name="T25" fmla="*/ 48 h 301"/>
                        <a:gd name="T26" fmla="*/ 37 w 216"/>
                        <a:gd name="T27" fmla="*/ 51 h 301"/>
                        <a:gd name="T28" fmla="*/ 20 w 216"/>
                        <a:gd name="T29" fmla="*/ 70 h 301"/>
                        <a:gd name="T30" fmla="*/ 27 w 216"/>
                        <a:gd name="T31" fmla="*/ 79 h 301"/>
                        <a:gd name="T32" fmla="*/ 26 w 216"/>
                        <a:gd name="T33" fmla="*/ 91 h 301"/>
                        <a:gd name="T34" fmla="*/ 33 w 216"/>
                        <a:gd name="T35" fmla="*/ 111 h 301"/>
                        <a:gd name="T36" fmla="*/ 45 w 216"/>
                        <a:gd name="T37" fmla="*/ 126 h 301"/>
                        <a:gd name="T38" fmla="*/ 46 w 216"/>
                        <a:gd name="T39" fmla="*/ 131 h 301"/>
                        <a:gd name="T40" fmla="*/ 25 w 216"/>
                        <a:gd name="T41" fmla="*/ 155 h 301"/>
                        <a:gd name="T42" fmla="*/ 20 w 216"/>
                        <a:gd name="T43" fmla="*/ 160 h 301"/>
                        <a:gd name="T44" fmla="*/ 11 w 216"/>
                        <a:gd name="T45" fmla="*/ 176 h 301"/>
                        <a:gd name="T46" fmla="*/ 9 w 216"/>
                        <a:gd name="T47" fmla="*/ 189 h 301"/>
                        <a:gd name="T48" fmla="*/ 14 w 216"/>
                        <a:gd name="T49" fmla="*/ 237 h 301"/>
                        <a:gd name="T50" fmla="*/ 26 w 216"/>
                        <a:gd name="T51" fmla="*/ 253 h 301"/>
                        <a:gd name="T52" fmla="*/ 33 w 216"/>
                        <a:gd name="T53" fmla="*/ 264 h 301"/>
                        <a:gd name="T54" fmla="*/ 78 w 216"/>
                        <a:gd name="T55" fmla="*/ 277 h 301"/>
                        <a:gd name="T56" fmla="*/ 81 w 216"/>
                        <a:gd name="T57" fmla="*/ 294 h 301"/>
                        <a:gd name="T58" fmla="*/ 95 w 216"/>
                        <a:gd name="T59" fmla="*/ 290 h 301"/>
                        <a:gd name="T60" fmla="*/ 111 w 216"/>
                        <a:gd name="T61" fmla="*/ 295 h 301"/>
                        <a:gd name="T62" fmla="*/ 122 w 216"/>
                        <a:gd name="T63" fmla="*/ 296 h 301"/>
                        <a:gd name="T64" fmla="*/ 149 w 216"/>
                        <a:gd name="T65" fmla="*/ 250 h 301"/>
                        <a:gd name="T66" fmla="*/ 170 w 216"/>
                        <a:gd name="T67" fmla="*/ 237 h 301"/>
                        <a:gd name="T68" fmla="*/ 171 w 216"/>
                        <a:gd name="T69" fmla="*/ 257 h 301"/>
                        <a:gd name="T70" fmla="*/ 187 w 216"/>
                        <a:gd name="T71" fmla="*/ 221 h 301"/>
                        <a:gd name="T72" fmla="*/ 193 w 216"/>
                        <a:gd name="T73" fmla="*/ 213 h 301"/>
                        <a:gd name="T74" fmla="*/ 195 w 216"/>
                        <a:gd name="T75" fmla="*/ 200 h 301"/>
                        <a:gd name="T76" fmla="*/ 172 w 216"/>
                        <a:gd name="T77" fmla="*/ 174 h 301"/>
                        <a:gd name="T78" fmla="*/ 168 w 216"/>
                        <a:gd name="T79" fmla="*/ 97 h 301"/>
                        <a:gd name="T80" fmla="*/ 176 w 216"/>
                        <a:gd name="T81" fmla="*/ 95 h 301"/>
                        <a:gd name="T82" fmla="*/ 180 w 216"/>
                        <a:gd name="T83" fmla="*/ 81 h 301"/>
                        <a:gd name="T84" fmla="*/ 198 w 216"/>
                        <a:gd name="T85" fmla="*/ 104 h 301"/>
                        <a:gd name="T86" fmla="*/ 212 w 216"/>
                        <a:gd name="T87" fmla="*/ 106 h 301"/>
                        <a:gd name="T88" fmla="*/ 210 w 216"/>
                        <a:gd name="T89" fmla="*/ 91 h 3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216" h="301">
                          <a:moveTo>
                            <a:pt x="205" y="64"/>
                          </a:moveTo>
                          <a:cubicBezTo>
                            <a:pt x="206" y="61"/>
                            <a:pt x="206" y="57"/>
                            <a:pt x="206" y="54"/>
                          </a:cubicBezTo>
                          <a:cubicBezTo>
                            <a:pt x="204" y="55"/>
                            <a:pt x="202" y="57"/>
                            <a:pt x="199" y="57"/>
                          </a:cubicBezTo>
                          <a:cubicBezTo>
                            <a:pt x="197" y="57"/>
                            <a:pt x="194" y="55"/>
                            <a:pt x="193" y="53"/>
                          </a:cubicBezTo>
                          <a:cubicBezTo>
                            <a:pt x="193" y="53"/>
                            <a:pt x="193" y="53"/>
                            <a:pt x="192" y="53"/>
                          </a:cubicBezTo>
                          <a:cubicBezTo>
                            <a:pt x="192" y="54"/>
                            <a:pt x="190" y="55"/>
                            <a:pt x="188" y="55"/>
                          </a:cubicBezTo>
                          <a:cubicBezTo>
                            <a:pt x="186" y="55"/>
                            <a:pt x="185" y="52"/>
                            <a:pt x="184" y="48"/>
                          </a:cubicBezTo>
                          <a:cubicBezTo>
                            <a:pt x="183" y="44"/>
                            <a:pt x="182" y="39"/>
                            <a:pt x="178" y="39"/>
                          </a:cubicBezTo>
                          <a:cubicBezTo>
                            <a:pt x="176" y="39"/>
                            <a:pt x="174" y="39"/>
                            <a:pt x="172" y="38"/>
                          </a:cubicBezTo>
                          <a:cubicBezTo>
                            <a:pt x="166" y="38"/>
                            <a:pt x="161" y="38"/>
                            <a:pt x="160" y="27"/>
                          </a:cubicBezTo>
                          <a:lnTo>
                            <a:pt x="147" y="16"/>
                          </a:lnTo>
                          <a:cubicBezTo>
                            <a:pt x="142" y="16"/>
                            <a:pt x="135" y="16"/>
                            <a:pt x="134" y="11"/>
                          </a:cubicBezTo>
                          <a:cubicBezTo>
                            <a:pt x="134" y="9"/>
                            <a:pt x="135" y="8"/>
                            <a:pt x="135" y="7"/>
                          </a:cubicBezTo>
                          <a:cubicBezTo>
                            <a:pt x="135" y="3"/>
                            <a:pt x="136" y="1"/>
                            <a:pt x="134" y="0"/>
                          </a:cubicBezTo>
                          <a:cubicBezTo>
                            <a:pt x="133" y="0"/>
                            <a:pt x="130" y="0"/>
                            <a:pt x="128" y="0"/>
                          </a:cubicBezTo>
                          <a:cubicBezTo>
                            <a:pt x="125" y="0"/>
                            <a:pt x="127" y="0"/>
                            <a:pt x="125" y="0"/>
                          </a:cubicBezTo>
                          <a:lnTo>
                            <a:pt x="123" y="0"/>
                          </a:lnTo>
                          <a:cubicBezTo>
                            <a:pt x="123" y="0"/>
                            <a:pt x="123" y="3"/>
                            <a:pt x="123" y="4"/>
                          </a:cubicBezTo>
                          <a:cubicBezTo>
                            <a:pt x="123" y="6"/>
                            <a:pt x="121" y="5"/>
                            <a:pt x="120" y="6"/>
                          </a:cubicBezTo>
                          <a:cubicBezTo>
                            <a:pt x="117" y="9"/>
                            <a:pt x="114" y="10"/>
                            <a:pt x="110" y="10"/>
                          </a:cubicBezTo>
                          <a:cubicBezTo>
                            <a:pt x="107" y="11"/>
                            <a:pt x="104" y="11"/>
                            <a:pt x="100" y="14"/>
                          </a:cubicBezTo>
                          <a:cubicBezTo>
                            <a:pt x="99" y="14"/>
                            <a:pt x="98" y="15"/>
                            <a:pt x="97" y="16"/>
                          </a:cubicBezTo>
                          <a:cubicBezTo>
                            <a:pt x="95" y="18"/>
                            <a:pt x="92" y="21"/>
                            <a:pt x="90" y="21"/>
                          </a:cubicBezTo>
                          <a:cubicBezTo>
                            <a:pt x="88" y="21"/>
                            <a:pt x="87" y="21"/>
                            <a:pt x="85" y="21"/>
                          </a:cubicBezTo>
                          <a:cubicBezTo>
                            <a:pt x="83" y="21"/>
                            <a:pt x="82" y="20"/>
                            <a:pt x="80" y="21"/>
                          </a:cubicBezTo>
                          <a:cubicBezTo>
                            <a:pt x="78" y="22"/>
                            <a:pt x="77" y="23"/>
                            <a:pt x="75" y="24"/>
                          </a:cubicBezTo>
                          <a:cubicBezTo>
                            <a:pt x="73" y="26"/>
                            <a:pt x="71" y="28"/>
                            <a:pt x="66" y="28"/>
                          </a:cubicBezTo>
                          <a:cubicBezTo>
                            <a:pt x="61" y="28"/>
                            <a:pt x="59" y="25"/>
                            <a:pt x="56" y="22"/>
                          </a:cubicBezTo>
                          <a:cubicBezTo>
                            <a:pt x="55" y="21"/>
                            <a:pt x="54" y="20"/>
                            <a:pt x="53" y="19"/>
                          </a:cubicBezTo>
                          <a:cubicBezTo>
                            <a:pt x="53" y="18"/>
                            <a:pt x="52" y="18"/>
                            <a:pt x="52" y="18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0" y="19"/>
                            <a:pt x="49" y="20"/>
                            <a:pt x="49" y="20"/>
                          </a:cubicBezTo>
                          <a:cubicBezTo>
                            <a:pt x="48" y="21"/>
                            <a:pt x="47" y="22"/>
                            <a:pt x="46" y="22"/>
                          </a:cubicBezTo>
                          <a:cubicBezTo>
                            <a:pt x="47" y="22"/>
                            <a:pt x="47" y="23"/>
                            <a:pt x="48" y="24"/>
                          </a:cubicBezTo>
                          <a:cubicBezTo>
                            <a:pt x="50" y="25"/>
                            <a:pt x="52" y="27"/>
                            <a:pt x="52" y="29"/>
                          </a:cubicBezTo>
                          <a:cubicBezTo>
                            <a:pt x="52" y="32"/>
                            <a:pt x="50" y="33"/>
                            <a:pt x="49" y="35"/>
                          </a:cubicBezTo>
                          <a:cubicBezTo>
                            <a:pt x="48" y="36"/>
                            <a:pt x="47" y="37"/>
                            <a:pt x="47" y="39"/>
                          </a:cubicBezTo>
                          <a:lnTo>
                            <a:pt x="47" y="48"/>
                          </a:lnTo>
                          <a:lnTo>
                            <a:pt x="46" y="48"/>
                          </a:lnTo>
                          <a:cubicBezTo>
                            <a:pt x="45" y="49"/>
                            <a:pt x="44" y="49"/>
                            <a:pt x="42" y="49"/>
                          </a:cubicBezTo>
                          <a:cubicBezTo>
                            <a:pt x="41" y="49"/>
                            <a:pt x="40" y="48"/>
                            <a:pt x="39" y="48"/>
                          </a:cubicBezTo>
                          <a:cubicBezTo>
                            <a:pt x="38" y="48"/>
                            <a:pt x="37" y="49"/>
                            <a:pt x="37" y="51"/>
                          </a:cubicBezTo>
                          <a:cubicBezTo>
                            <a:pt x="37" y="52"/>
                            <a:pt x="37" y="54"/>
                            <a:pt x="36" y="55"/>
                          </a:cubicBezTo>
                          <a:cubicBezTo>
                            <a:pt x="34" y="58"/>
                            <a:pt x="31" y="60"/>
                            <a:pt x="27" y="62"/>
                          </a:cubicBezTo>
                          <a:cubicBezTo>
                            <a:pt x="24" y="64"/>
                            <a:pt x="20" y="66"/>
                            <a:pt x="20" y="70"/>
                          </a:cubicBezTo>
                          <a:cubicBezTo>
                            <a:pt x="20" y="72"/>
                            <a:pt x="21" y="73"/>
                            <a:pt x="23" y="74"/>
                          </a:cubicBezTo>
                          <a:cubicBezTo>
                            <a:pt x="25" y="75"/>
                            <a:pt x="27" y="76"/>
                            <a:pt x="27" y="79"/>
                          </a:cubicBezTo>
                          <a:lnTo>
                            <a:pt x="27" y="79"/>
                          </a:lnTo>
                          <a:lnTo>
                            <a:pt x="27" y="80"/>
                          </a:lnTo>
                          <a:cubicBezTo>
                            <a:pt x="25" y="81"/>
                            <a:pt x="22" y="84"/>
                            <a:pt x="22" y="86"/>
                          </a:cubicBezTo>
                          <a:cubicBezTo>
                            <a:pt x="22" y="89"/>
                            <a:pt x="24" y="90"/>
                            <a:pt x="26" y="91"/>
                          </a:cubicBezTo>
                          <a:cubicBezTo>
                            <a:pt x="28" y="91"/>
                            <a:pt x="30" y="92"/>
                            <a:pt x="31" y="94"/>
                          </a:cubicBezTo>
                          <a:cubicBezTo>
                            <a:pt x="33" y="98"/>
                            <a:pt x="33" y="104"/>
                            <a:pt x="33" y="109"/>
                          </a:cubicBezTo>
                          <a:cubicBezTo>
                            <a:pt x="33" y="110"/>
                            <a:pt x="33" y="110"/>
                            <a:pt x="33" y="111"/>
                          </a:cubicBezTo>
                          <a:cubicBezTo>
                            <a:pt x="33" y="112"/>
                            <a:pt x="35" y="113"/>
                            <a:pt x="37" y="115"/>
                          </a:cubicBezTo>
                          <a:cubicBezTo>
                            <a:pt x="40" y="117"/>
                            <a:pt x="45" y="119"/>
                            <a:pt x="45" y="124"/>
                          </a:cubicBezTo>
                          <a:cubicBezTo>
                            <a:pt x="45" y="125"/>
                            <a:pt x="45" y="125"/>
                            <a:pt x="45" y="126"/>
                          </a:cubicBezTo>
                          <a:cubicBezTo>
                            <a:pt x="46" y="127"/>
                            <a:pt x="47" y="128"/>
                            <a:pt x="47" y="130"/>
                          </a:cubicBezTo>
                          <a:lnTo>
                            <a:pt x="47" y="131"/>
                          </a:lnTo>
                          <a:lnTo>
                            <a:pt x="46" y="131"/>
                          </a:lnTo>
                          <a:cubicBezTo>
                            <a:pt x="42" y="133"/>
                            <a:pt x="41" y="138"/>
                            <a:pt x="40" y="144"/>
                          </a:cubicBezTo>
                          <a:cubicBezTo>
                            <a:pt x="39" y="150"/>
                            <a:pt x="38" y="156"/>
                            <a:pt x="31" y="156"/>
                          </a:cubicBezTo>
                          <a:cubicBezTo>
                            <a:pt x="28" y="156"/>
                            <a:pt x="27" y="156"/>
                            <a:pt x="25" y="155"/>
                          </a:cubicBezTo>
                          <a:cubicBezTo>
                            <a:pt x="24" y="154"/>
                            <a:pt x="24" y="154"/>
                            <a:pt x="22" y="154"/>
                          </a:cubicBezTo>
                          <a:cubicBezTo>
                            <a:pt x="21" y="154"/>
                            <a:pt x="21" y="157"/>
                            <a:pt x="21" y="158"/>
                          </a:cubicBezTo>
                          <a:cubicBezTo>
                            <a:pt x="21" y="159"/>
                            <a:pt x="20" y="160"/>
                            <a:pt x="20" y="160"/>
                          </a:cubicBezTo>
                          <a:cubicBezTo>
                            <a:pt x="19" y="164"/>
                            <a:pt x="16" y="166"/>
                            <a:pt x="13" y="167"/>
                          </a:cubicBezTo>
                          <a:cubicBezTo>
                            <a:pt x="11" y="169"/>
                            <a:pt x="8" y="171"/>
                            <a:pt x="8" y="173"/>
                          </a:cubicBezTo>
                          <a:cubicBezTo>
                            <a:pt x="8" y="174"/>
                            <a:pt x="9" y="175"/>
                            <a:pt x="11" y="176"/>
                          </a:cubicBezTo>
                          <a:cubicBezTo>
                            <a:pt x="13" y="178"/>
                            <a:pt x="16" y="179"/>
                            <a:pt x="16" y="184"/>
                          </a:cubicBezTo>
                          <a:cubicBezTo>
                            <a:pt x="16" y="188"/>
                            <a:pt x="15" y="189"/>
                            <a:pt x="12" y="189"/>
                          </a:cubicBezTo>
                          <a:cubicBezTo>
                            <a:pt x="12" y="189"/>
                            <a:pt x="10" y="189"/>
                            <a:pt x="9" y="189"/>
                          </a:cubicBezTo>
                          <a:cubicBezTo>
                            <a:pt x="4" y="192"/>
                            <a:pt x="0" y="200"/>
                            <a:pt x="0" y="206"/>
                          </a:cubicBezTo>
                          <a:cubicBezTo>
                            <a:pt x="0" y="218"/>
                            <a:pt x="4" y="223"/>
                            <a:pt x="8" y="228"/>
                          </a:cubicBezTo>
                          <a:cubicBezTo>
                            <a:pt x="10" y="231"/>
                            <a:pt x="12" y="233"/>
                            <a:pt x="14" y="237"/>
                          </a:cubicBezTo>
                          <a:cubicBezTo>
                            <a:pt x="15" y="238"/>
                            <a:pt x="17" y="239"/>
                            <a:pt x="19" y="240"/>
                          </a:cubicBezTo>
                          <a:cubicBezTo>
                            <a:pt x="22" y="241"/>
                            <a:pt x="26" y="243"/>
                            <a:pt x="26" y="247"/>
                          </a:cubicBezTo>
                          <a:lnTo>
                            <a:pt x="26" y="253"/>
                          </a:lnTo>
                          <a:cubicBezTo>
                            <a:pt x="26" y="254"/>
                            <a:pt x="26" y="255"/>
                            <a:pt x="27" y="257"/>
                          </a:cubicBezTo>
                          <a:cubicBezTo>
                            <a:pt x="29" y="258"/>
                            <a:pt x="30" y="260"/>
                            <a:pt x="30" y="264"/>
                          </a:cubicBezTo>
                          <a:lnTo>
                            <a:pt x="33" y="264"/>
                          </a:lnTo>
                          <a:cubicBezTo>
                            <a:pt x="34" y="263"/>
                            <a:pt x="36" y="260"/>
                            <a:pt x="38" y="258"/>
                          </a:cubicBezTo>
                          <a:cubicBezTo>
                            <a:pt x="43" y="254"/>
                            <a:pt x="45" y="252"/>
                            <a:pt x="47" y="252"/>
                          </a:cubicBezTo>
                          <a:cubicBezTo>
                            <a:pt x="59" y="252"/>
                            <a:pt x="78" y="264"/>
                            <a:pt x="78" y="277"/>
                          </a:cubicBezTo>
                          <a:cubicBezTo>
                            <a:pt x="78" y="279"/>
                            <a:pt x="77" y="280"/>
                            <a:pt x="76" y="282"/>
                          </a:cubicBezTo>
                          <a:cubicBezTo>
                            <a:pt x="75" y="283"/>
                            <a:pt x="75" y="284"/>
                            <a:pt x="75" y="286"/>
                          </a:cubicBezTo>
                          <a:cubicBezTo>
                            <a:pt x="75" y="292"/>
                            <a:pt x="77" y="294"/>
                            <a:pt x="81" y="294"/>
                          </a:cubicBezTo>
                          <a:cubicBezTo>
                            <a:pt x="84" y="294"/>
                            <a:pt x="85" y="293"/>
                            <a:pt x="86" y="292"/>
                          </a:cubicBezTo>
                          <a:cubicBezTo>
                            <a:pt x="87" y="290"/>
                            <a:pt x="88" y="289"/>
                            <a:pt x="91" y="289"/>
                          </a:cubicBezTo>
                          <a:cubicBezTo>
                            <a:pt x="93" y="289"/>
                            <a:pt x="94" y="289"/>
                            <a:pt x="95" y="290"/>
                          </a:cubicBezTo>
                          <a:cubicBezTo>
                            <a:pt x="96" y="290"/>
                            <a:pt x="97" y="290"/>
                            <a:pt x="99" y="290"/>
                          </a:cubicBezTo>
                          <a:lnTo>
                            <a:pt x="106" y="290"/>
                          </a:lnTo>
                          <a:cubicBezTo>
                            <a:pt x="109" y="290"/>
                            <a:pt x="110" y="293"/>
                            <a:pt x="111" y="295"/>
                          </a:cubicBezTo>
                          <a:cubicBezTo>
                            <a:pt x="112" y="298"/>
                            <a:pt x="113" y="300"/>
                            <a:pt x="115" y="301"/>
                          </a:cubicBezTo>
                          <a:lnTo>
                            <a:pt x="115" y="301"/>
                          </a:lnTo>
                          <a:cubicBezTo>
                            <a:pt x="117" y="299"/>
                            <a:pt x="119" y="298"/>
                            <a:pt x="122" y="296"/>
                          </a:cubicBezTo>
                          <a:cubicBezTo>
                            <a:pt x="127" y="292"/>
                            <a:pt x="133" y="288"/>
                            <a:pt x="139" y="281"/>
                          </a:cubicBezTo>
                          <a:cubicBezTo>
                            <a:pt x="136" y="279"/>
                            <a:pt x="128" y="269"/>
                            <a:pt x="131" y="263"/>
                          </a:cubicBezTo>
                          <a:cubicBezTo>
                            <a:pt x="134" y="258"/>
                            <a:pt x="141" y="254"/>
                            <a:pt x="149" y="250"/>
                          </a:cubicBezTo>
                          <a:cubicBezTo>
                            <a:pt x="157" y="246"/>
                            <a:pt x="164" y="242"/>
                            <a:pt x="169" y="237"/>
                          </a:cubicBezTo>
                          <a:lnTo>
                            <a:pt x="170" y="237"/>
                          </a:lnTo>
                          <a:lnTo>
                            <a:pt x="170" y="237"/>
                          </a:lnTo>
                          <a:cubicBezTo>
                            <a:pt x="171" y="237"/>
                            <a:pt x="172" y="237"/>
                            <a:pt x="173" y="238"/>
                          </a:cubicBezTo>
                          <a:cubicBezTo>
                            <a:pt x="174" y="240"/>
                            <a:pt x="173" y="244"/>
                            <a:pt x="172" y="249"/>
                          </a:cubicBezTo>
                          <a:cubicBezTo>
                            <a:pt x="171" y="252"/>
                            <a:pt x="170" y="256"/>
                            <a:pt x="171" y="257"/>
                          </a:cubicBezTo>
                          <a:cubicBezTo>
                            <a:pt x="171" y="257"/>
                            <a:pt x="171" y="258"/>
                            <a:pt x="173" y="257"/>
                          </a:cubicBezTo>
                          <a:cubicBezTo>
                            <a:pt x="175" y="251"/>
                            <a:pt x="178" y="247"/>
                            <a:pt x="181" y="243"/>
                          </a:cubicBezTo>
                          <a:cubicBezTo>
                            <a:pt x="186" y="237"/>
                            <a:pt x="190" y="232"/>
                            <a:pt x="187" y="221"/>
                          </a:cubicBezTo>
                          <a:lnTo>
                            <a:pt x="187" y="220"/>
                          </a:lnTo>
                          <a:lnTo>
                            <a:pt x="187" y="220"/>
                          </a:lnTo>
                          <a:cubicBezTo>
                            <a:pt x="189" y="217"/>
                            <a:pt x="191" y="215"/>
                            <a:pt x="193" y="213"/>
                          </a:cubicBezTo>
                          <a:cubicBezTo>
                            <a:pt x="197" y="207"/>
                            <a:pt x="201" y="203"/>
                            <a:pt x="201" y="195"/>
                          </a:cubicBezTo>
                          <a:cubicBezTo>
                            <a:pt x="201" y="194"/>
                            <a:pt x="201" y="194"/>
                            <a:pt x="201" y="194"/>
                          </a:cubicBezTo>
                          <a:cubicBezTo>
                            <a:pt x="200" y="195"/>
                            <a:pt x="197" y="198"/>
                            <a:pt x="195" y="200"/>
                          </a:cubicBezTo>
                          <a:cubicBezTo>
                            <a:pt x="191" y="204"/>
                            <a:pt x="186" y="209"/>
                            <a:pt x="183" y="209"/>
                          </a:cubicBezTo>
                          <a:cubicBezTo>
                            <a:pt x="182" y="209"/>
                            <a:pt x="181" y="208"/>
                            <a:pt x="180" y="207"/>
                          </a:cubicBezTo>
                          <a:cubicBezTo>
                            <a:pt x="177" y="201"/>
                            <a:pt x="174" y="187"/>
                            <a:pt x="172" y="174"/>
                          </a:cubicBezTo>
                          <a:cubicBezTo>
                            <a:pt x="169" y="160"/>
                            <a:pt x="167" y="146"/>
                            <a:pt x="163" y="142"/>
                          </a:cubicBezTo>
                          <a:cubicBezTo>
                            <a:pt x="153" y="133"/>
                            <a:pt x="158" y="120"/>
                            <a:pt x="164" y="109"/>
                          </a:cubicBezTo>
                          <a:cubicBezTo>
                            <a:pt x="165" y="105"/>
                            <a:pt x="167" y="101"/>
                            <a:pt x="168" y="97"/>
                          </a:cubicBezTo>
                          <a:lnTo>
                            <a:pt x="169" y="95"/>
                          </a:lnTo>
                          <a:lnTo>
                            <a:pt x="170" y="96"/>
                          </a:lnTo>
                          <a:cubicBezTo>
                            <a:pt x="173" y="97"/>
                            <a:pt x="175" y="97"/>
                            <a:pt x="176" y="95"/>
                          </a:cubicBezTo>
                          <a:cubicBezTo>
                            <a:pt x="178" y="94"/>
                            <a:pt x="178" y="89"/>
                            <a:pt x="177" y="86"/>
                          </a:cubicBezTo>
                          <a:cubicBezTo>
                            <a:pt x="177" y="84"/>
                            <a:pt x="177" y="82"/>
                            <a:pt x="178" y="81"/>
                          </a:cubicBezTo>
                          <a:cubicBezTo>
                            <a:pt x="178" y="81"/>
                            <a:pt x="179" y="80"/>
                            <a:pt x="180" y="81"/>
                          </a:cubicBezTo>
                          <a:cubicBezTo>
                            <a:pt x="183" y="83"/>
                            <a:pt x="186" y="88"/>
                            <a:pt x="188" y="93"/>
                          </a:cubicBezTo>
                          <a:cubicBezTo>
                            <a:pt x="191" y="98"/>
                            <a:pt x="195" y="105"/>
                            <a:pt x="197" y="105"/>
                          </a:cubicBezTo>
                          <a:cubicBezTo>
                            <a:pt x="197" y="105"/>
                            <a:pt x="197" y="104"/>
                            <a:pt x="198" y="104"/>
                          </a:cubicBezTo>
                          <a:cubicBezTo>
                            <a:pt x="200" y="100"/>
                            <a:pt x="201" y="98"/>
                            <a:pt x="203" y="98"/>
                          </a:cubicBezTo>
                          <a:cubicBezTo>
                            <a:pt x="206" y="98"/>
                            <a:pt x="207" y="100"/>
                            <a:pt x="209" y="103"/>
                          </a:cubicBezTo>
                          <a:cubicBezTo>
                            <a:pt x="210" y="104"/>
                            <a:pt x="211" y="106"/>
                            <a:pt x="212" y="106"/>
                          </a:cubicBezTo>
                          <a:cubicBezTo>
                            <a:pt x="213" y="106"/>
                            <a:pt x="213" y="106"/>
                            <a:pt x="213" y="106"/>
                          </a:cubicBezTo>
                          <a:cubicBezTo>
                            <a:pt x="214" y="106"/>
                            <a:pt x="215" y="105"/>
                            <a:pt x="215" y="104"/>
                          </a:cubicBezTo>
                          <a:cubicBezTo>
                            <a:pt x="216" y="101"/>
                            <a:pt x="213" y="96"/>
                            <a:pt x="210" y="91"/>
                          </a:cubicBezTo>
                          <a:cubicBezTo>
                            <a:pt x="206" y="82"/>
                            <a:pt x="201" y="73"/>
                            <a:pt x="205" y="6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" name="Freeform 1216">
                      <a:extLst>
                        <a:ext uri="{FF2B5EF4-FFF2-40B4-BE49-F238E27FC236}">
                          <a16:creationId xmlns:a16="http://schemas.microsoft.com/office/drawing/2014/main" id="{FC871F1F-5A2B-7D1C-2C6D-013C2017E3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4763" y="4677602"/>
                      <a:ext cx="41348" cy="110889"/>
                    </a:xfrm>
                    <a:custGeom>
                      <a:avLst/>
                      <a:gdLst>
                        <a:gd name="T0" fmla="*/ 46 w 100"/>
                        <a:gd name="T1" fmla="*/ 218 h 258"/>
                        <a:gd name="T2" fmla="*/ 52 w 100"/>
                        <a:gd name="T3" fmla="*/ 216 h 258"/>
                        <a:gd name="T4" fmla="*/ 56 w 100"/>
                        <a:gd name="T5" fmla="*/ 220 h 258"/>
                        <a:gd name="T6" fmla="*/ 62 w 100"/>
                        <a:gd name="T7" fmla="*/ 224 h 258"/>
                        <a:gd name="T8" fmla="*/ 97 w 100"/>
                        <a:gd name="T9" fmla="*/ 176 h 258"/>
                        <a:gd name="T10" fmla="*/ 98 w 100"/>
                        <a:gd name="T11" fmla="*/ 101 h 258"/>
                        <a:gd name="T12" fmla="*/ 97 w 100"/>
                        <a:gd name="T13" fmla="*/ 50 h 258"/>
                        <a:gd name="T14" fmla="*/ 87 w 100"/>
                        <a:gd name="T15" fmla="*/ 17 h 258"/>
                        <a:gd name="T16" fmla="*/ 85 w 100"/>
                        <a:gd name="T17" fmla="*/ 18 h 258"/>
                        <a:gd name="T18" fmla="*/ 81 w 100"/>
                        <a:gd name="T19" fmla="*/ 20 h 258"/>
                        <a:gd name="T20" fmla="*/ 78 w 100"/>
                        <a:gd name="T21" fmla="*/ 12 h 258"/>
                        <a:gd name="T22" fmla="*/ 77 w 100"/>
                        <a:gd name="T23" fmla="*/ 8 h 258"/>
                        <a:gd name="T24" fmla="*/ 77 w 100"/>
                        <a:gd name="T25" fmla="*/ 8 h 258"/>
                        <a:gd name="T26" fmla="*/ 62 w 100"/>
                        <a:gd name="T27" fmla="*/ 0 h 258"/>
                        <a:gd name="T28" fmla="*/ 50 w 100"/>
                        <a:gd name="T29" fmla="*/ 17 h 258"/>
                        <a:gd name="T30" fmla="*/ 62 w 100"/>
                        <a:gd name="T31" fmla="*/ 23 h 258"/>
                        <a:gd name="T32" fmla="*/ 66 w 100"/>
                        <a:gd name="T33" fmla="*/ 22 h 258"/>
                        <a:gd name="T34" fmla="*/ 72 w 100"/>
                        <a:gd name="T35" fmla="*/ 23 h 258"/>
                        <a:gd name="T36" fmla="*/ 73 w 100"/>
                        <a:gd name="T37" fmla="*/ 23 h 258"/>
                        <a:gd name="T38" fmla="*/ 73 w 100"/>
                        <a:gd name="T39" fmla="*/ 37 h 258"/>
                        <a:gd name="T40" fmla="*/ 66 w 100"/>
                        <a:gd name="T41" fmla="*/ 43 h 258"/>
                        <a:gd name="T42" fmla="*/ 62 w 100"/>
                        <a:gd name="T43" fmla="*/ 46 h 258"/>
                        <a:gd name="T44" fmla="*/ 64 w 100"/>
                        <a:gd name="T45" fmla="*/ 51 h 258"/>
                        <a:gd name="T46" fmla="*/ 67 w 100"/>
                        <a:gd name="T47" fmla="*/ 57 h 258"/>
                        <a:gd name="T48" fmla="*/ 32 w 100"/>
                        <a:gd name="T49" fmla="*/ 74 h 258"/>
                        <a:gd name="T50" fmla="*/ 24 w 100"/>
                        <a:gd name="T51" fmla="*/ 85 h 258"/>
                        <a:gd name="T52" fmla="*/ 26 w 100"/>
                        <a:gd name="T53" fmla="*/ 91 h 258"/>
                        <a:gd name="T54" fmla="*/ 27 w 100"/>
                        <a:gd name="T55" fmla="*/ 96 h 258"/>
                        <a:gd name="T56" fmla="*/ 19 w 100"/>
                        <a:gd name="T57" fmla="*/ 102 h 258"/>
                        <a:gd name="T58" fmla="*/ 22 w 100"/>
                        <a:gd name="T59" fmla="*/ 108 h 258"/>
                        <a:gd name="T60" fmla="*/ 34 w 100"/>
                        <a:gd name="T61" fmla="*/ 158 h 258"/>
                        <a:gd name="T62" fmla="*/ 34 w 100"/>
                        <a:gd name="T63" fmla="*/ 159 h 258"/>
                        <a:gd name="T64" fmla="*/ 33 w 100"/>
                        <a:gd name="T65" fmla="*/ 160 h 258"/>
                        <a:gd name="T66" fmla="*/ 18 w 100"/>
                        <a:gd name="T67" fmla="*/ 162 h 258"/>
                        <a:gd name="T68" fmla="*/ 5 w 100"/>
                        <a:gd name="T69" fmla="*/ 164 h 258"/>
                        <a:gd name="T70" fmla="*/ 2 w 100"/>
                        <a:gd name="T71" fmla="*/ 184 h 258"/>
                        <a:gd name="T72" fmla="*/ 0 w 100"/>
                        <a:gd name="T73" fmla="*/ 189 h 258"/>
                        <a:gd name="T74" fmla="*/ 7 w 100"/>
                        <a:gd name="T75" fmla="*/ 195 h 258"/>
                        <a:gd name="T76" fmla="*/ 29 w 100"/>
                        <a:gd name="T77" fmla="*/ 223 h 258"/>
                        <a:gd name="T78" fmla="*/ 35 w 100"/>
                        <a:gd name="T79" fmla="*/ 242 h 258"/>
                        <a:gd name="T80" fmla="*/ 35 w 100"/>
                        <a:gd name="T81" fmla="*/ 243 h 258"/>
                        <a:gd name="T82" fmla="*/ 35 w 100"/>
                        <a:gd name="T83" fmla="*/ 243 h 258"/>
                        <a:gd name="T84" fmla="*/ 27 w 100"/>
                        <a:gd name="T85" fmla="*/ 251 h 258"/>
                        <a:gd name="T86" fmla="*/ 31 w 100"/>
                        <a:gd name="T87" fmla="*/ 258 h 258"/>
                        <a:gd name="T88" fmla="*/ 30 w 100"/>
                        <a:gd name="T89" fmla="*/ 254 h 258"/>
                        <a:gd name="T90" fmla="*/ 41 w 100"/>
                        <a:gd name="T91" fmla="*/ 248 h 258"/>
                        <a:gd name="T92" fmla="*/ 41 w 100"/>
                        <a:gd name="T93" fmla="*/ 236 h 258"/>
                        <a:gd name="T94" fmla="*/ 46 w 100"/>
                        <a:gd name="T95" fmla="*/ 218 h 2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100" h="258">
                          <a:moveTo>
                            <a:pt x="46" y="218"/>
                          </a:moveTo>
                          <a:cubicBezTo>
                            <a:pt x="48" y="216"/>
                            <a:pt x="50" y="216"/>
                            <a:pt x="52" y="216"/>
                          </a:cubicBezTo>
                          <a:cubicBezTo>
                            <a:pt x="54" y="216"/>
                            <a:pt x="55" y="218"/>
                            <a:pt x="56" y="220"/>
                          </a:cubicBezTo>
                          <a:cubicBezTo>
                            <a:pt x="58" y="222"/>
                            <a:pt x="59" y="224"/>
                            <a:pt x="62" y="224"/>
                          </a:cubicBezTo>
                          <a:cubicBezTo>
                            <a:pt x="77" y="224"/>
                            <a:pt x="89" y="208"/>
                            <a:pt x="97" y="176"/>
                          </a:cubicBezTo>
                          <a:cubicBezTo>
                            <a:pt x="100" y="162"/>
                            <a:pt x="99" y="133"/>
                            <a:pt x="98" y="101"/>
                          </a:cubicBezTo>
                          <a:cubicBezTo>
                            <a:pt x="98" y="84"/>
                            <a:pt x="97" y="67"/>
                            <a:pt x="97" y="50"/>
                          </a:cubicBezTo>
                          <a:cubicBezTo>
                            <a:pt x="90" y="35"/>
                            <a:pt x="88" y="24"/>
                            <a:pt x="87" y="17"/>
                          </a:cubicBezTo>
                          <a:cubicBezTo>
                            <a:pt x="87" y="17"/>
                            <a:pt x="86" y="18"/>
                            <a:pt x="85" y="18"/>
                          </a:cubicBezTo>
                          <a:cubicBezTo>
                            <a:pt x="84" y="19"/>
                            <a:pt x="83" y="20"/>
                            <a:pt x="81" y="20"/>
                          </a:cubicBezTo>
                          <a:cubicBezTo>
                            <a:pt x="78" y="20"/>
                            <a:pt x="78" y="15"/>
                            <a:pt x="78" y="12"/>
                          </a:cubicBezTo>
                          <a:cubicBezTo>
                            <a:pt x="78" y="10"/>
                            <a:pt x="77" y="9"/>
                            <a:pt x="77" y="8"/>
                          </a:cubicBezTo>
                          <a:lnTo>
                            <a:pt x="77" y="8"/>
                          </a:lnTo>
                          <a:cubicBezTo>
                            <a:pt x="75" y="6"/>
                            <a:pt x="65" y="1"/>
                            <a:pt x="62" y="0"/>
                          </a:cubicBezTo>
                          <a:lnTo>
                            <a:pt x="50" y="17"/>
                          </a:lnTo>
                          <a:cubicBezTo>
                            <a:pt x="55" y="20"/>
                            <a:pt x="61" y="23"/>
                            <a:pt x="62" y="23"/>
                          </a:cubicBezTo>
                          <a:cubicBezTo>
                            <a:pt x="64" y="23"/>
                            <a:pt x="65" y="22"/>
                            <a:pt x="66" y="22"/>
                          </a:cubicBezTo>
                          <a:cubicBezTo>
                            <a:pt x="68" y="22"/>
                            <a:pt x="69" y="21"/>
                            <a:pt x="72" y="23"/>
                          </a:cubicBezTo>
                          <a:lnTo>
                            <a:pt x="73" y="23"/>
                          </a:lnTo>
                          <a:lnTo>
                            <a:pt x="73" y="37"/>
                          </a:lnTo>
                          <a:cubicBezTo>
                            <a:pt x="71" y="40"/>
                            <a:pt x="68" y="41"/>
                            <a:pt x="66" y="43"/>
                          </a:cubicBezTo>
                          <a:cubicBezTo>
                            <a:pt x="64" y="44"/>
                            <a:pt x="62" y="45"/>
                            <a:pt x="62" y="46"/>
                          </a:cubicBezTo>
                          <a:cubicBezTo>
                            <a:pt x="62" y="47"/>
                            <a:pt x="63" y="49"/>
                            <a:pt x="64" y="51"/>
                          </a:cubicBezTo>
                          <a:cubicBezTo>
                            <a:pt x="66" y="53"/>
                            <a:pt x="67" y="55"/>
                            <a:pt x="67" y="57"/>
                          </a:cubicBezTo>
                          <a:cubicBezTo>
                            <a:pt x="67" y="74"/>
                            <a:pt x="43" y="74"/>
                            <a:pt x="32" y="74"/>
                          </a:cubicBezTo>
                          <a:cubicBezTo>
                            <a:pt x="29" y="74"/>
                            <a:pt x="24" y="82"/>
                            <a:pt x="24" y="85"/>
                          </a:cubicBezTo>
                          <a:cubicBezTo>
                            <a:pt x="24" y="88"/>
                            <a:pt x="25" y="90"/>
                            <a:pt x="26" y="91"/>
                          </a:cubicBezTo>
                          <a:cubicBezTo>
                            <a:pt x="26" y="93"/>
                            <a:pt x="27" y="94"/>
                            <a:pt x="27" y="96"/>
                          </a:cubicBezTo>
                          <a:cubicBezTo>
                            <a:pt x="27" y="101"/>
                            <a:pt x="23" y="102"/>
                            <a:pt x="19" y="102"/>
                          </a:cubicBezTo>
                          <a:cubicBezTo>
                            <a:pt x="20" y="104"/>
                            <a:pt x="21" y="106"/>
                            <a:pt x="22" y="108"/>
                          </a:cubicBezTo>
                          <a:cubicBezTo>
                            <a:pt x="27" y="122"/>
                            <a:pt x="32" y="137"/>
                            <a:pt x="34" y="158"/>
                          </a:cubicBezTo>
                          <a:lnTo>
                            <a:pt x="34" y="159"/>
                          </a:lnTo>
                          <a:lnTo>
                            <a:pt x="33" y="160"/>
                          </a:lnTo>
                          <a:cubicBezTo>
                            <a:pt x="29" y="161"/>
                            <a:pt x="24" y="161"/>
                            <a:pt x="18" y="162"/>
                          </a:cubicBezTo>
                          <a:cubicBezTo>
                            <a:pt x="14" y="163"/>
                            <a:pt x="9" y="163"/>
                            <a:pt x="5" y="164"/>
                          </a:cubicBezTo>
                          <a:cubicBezTo>
                            <a:pt x="5" y="171"/>
                            <a:pt x="3" y="179"/>
                            <a:pt x="2" y="184"/>
                          </a:cubicBezTo>
                          <a:cubicBezTo>
                            <a:pt x="1" y="186"/>
                            <a:pt x="0" y="188"/>
                            <a:pt x="0" y="189"/>
                          </a:cubicBezTo>
                          <a:cubicBezTo>
                            <a:pt x="3" y="191"/>
                            <a:pt x="5" y="193"/>
                            <a:pt x="7" y="195"/>
                          </a:cubicBezTo>
                          <a:cubicBezTo>
                            <a:pt x="13" y="200"/>
                            <a:pt x="19" y="205"/>
                            <a:pt x="29" y="223"/>
                          </a:cubicBezTo>
                          <a:cubicBezTo>
                            <a:pt x="30" y="225"/>
                            <a:pt x="35" y="237"/>
                            <a:pt x="35" y="242"/>
                          </a:cubicBezTo>
                          <a:lnTo>
                            <a:pt x="35" y="243"/>
                          </a:lnTo>
                          <a:lnTo>
                            <a:pt x="35" y="243"/>
                          </a:lnTo>
                          <a:cubicBezTo>
                            <a:pt x="30" y="246"/>
                            <a:pt x="27" y="248"/>
                            <a:pt x="27" y="251"/>
                          </a:cubicBezTo>
                          <a:cubicBezTo>
                            <a:pt x="27" y="254"/>
                            <a:pt x="29" y="256"/>
                            <a:pt x="31" y="258"/>
                          </a:cubicBezTo>
                          <a:cubicBezTo>
                            <a:pt x="30" y="257"/>
                            <a:pt x="30" y="256"/>
                            <a:pt x="30" y="254"/>
                          </a:cubicBezTo>
                          <a:cubicBezTo>
                            <a:pt x="31" y="252"/>
                            <a:pt x="34" y="250"/>
                            <a:pt x="41" y="248"/>
                          </a:cubicBezTo>
                          <a:cubicBezTo>
                            <a:pt x="41" y="243"/>
                            <a:pt x="41" y="239"/>
                            <a:pt x="41" y="236"/>
                          </a:cubicBezTo>
                          <a:cubicBezTo>
                            <a:pt x="41" y="226"/>
                            <a:pt x="41" y="222"/>
                            <a:pt x="46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217">
                      <a:extLst>
                        <a:ext uri="{FF2B5EF4-FFF2-40B4-BE49-F238E27FC236}">
                          <a16:creationId xmlns:a16="http://schemas.microsoft.com/office/drawing/2014/main" id="{BC603689-6B78-60FB-C65D-BB9C3F8CAE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0932" y="4696396"/>
                      <a:ext cx="31951" cy="28193"/>
                    </a:xfrm>
                    <a:custGeom>
                      <a:avLst/>
                      <a:gdLst>
                        <a:gd name="T0" fmla="*/ 75 w 75"/>
                        <a:gd name="T1" fmla="*/ 0 h 69"/>
                        <a:gd name="T2" fmla="*/ 71 w 75"/>
                        <a:gd name="T3" fmla="*/ 1 h 69"/>
                        <a:gd name="T4" fmla="*/ 65 w 75"/>
                        <a:gd name="T5" fmla="*/ 2 h 69"/>
                        <a:gd name="T6" fmla="*/ 65 w 75"/>
                        <a:gd name="T7" fmla="*/ 5 h 69"/>
                        <a:gd name="T8" fmla="*/ 57 w 75"/>
                        <a:gd name="T9" fmla="*/ 12 h 69"/>
                        <a:gd name="T10" fmla="*/ 44 w 75"/>
                        <a:gd name="T11" fmla="*/ 10 h 69"/>
                        <a:gd name="T12" fmla="*/ 31 w 75"/>
                        <a:gd name="T13" fmla="*/ 7 h 69"/>
                        <a:gd name="T14" fmla="*/ 30 w 75"/>
                        <a:gd name="T15" fmla="*/ 9 h 69"/>
                        <a:gd name="T16" fmla="*/ 27 w 75"/>
                        <a:gd name="T17" fmla="*/ 11 h 69"/>
                        <a:gd name="T18" fmla="*/ 24 w 75"/>
                        <a:gd name="T19" fmla="*/ 11 h 69"/>
                        <a:gd name="T20" fmla="*/ 19 w 75"/>
                        <a:gd name="T21" fmla="*/ 10 h 69"/>
                        <a:gd name="T22" fmla="*/ 17 w 75"/>
                        <a:gd name="T23" fmla="*/ 10 h 69"/>
                        <a:gd name="T24" fmla="*/ 15 w 75"/>
                        <a:gd name="T25" fmla="*/ 13 h 69"/>
                        <a:gd name="T26" fmla="*/ 15 w 75"/>
                        <a:gd name="T27" fmla="*/ 19 h 69"/>
                        <a:gd name="T28" fmla="*/ 15 w 75"/>
                        <a:gd name="T29" fmla="*/ 20 h 69"/>
                        <a:gd name="T30" fmla="*/ 14 w 75"/>
                        <a:gd name="T31" fmla="*/ 21 h 69"/>
                        <a:gd name="T32" fmla="*/ 9 w 75"/>
                        <a:gd name="T33" fmla="*/ 22 h 69"/>
                        <a:gd name="T34" fmla="*/ 8 w 75"/>
                        <a:gd name="T35" fmla="*/ 22 h 69"/>
                        <a:gd name="T36" fmla="*/ 7 w 75"/>
                        <a:gd name="T37" fmla="*/ 22 h 69"/>
                        <a:gd name="T38" fmla="*/ 4 w 75"/>
                        <a:gd name="T39" fmla="*/ 26 h 69"/>
                        <a:gd name="T40" fmla="*/ 3 w 75"/>
                        <a:gd name="T41" fmla="*/ 30 h 69"/>
                        <a:gd name="T42" fmla="*/ 3 w 75"/>
                        <a:gd name="T43" fmla="*/ 34 h 69"/>
                        <a:gd name="T44" fmla="*/ 0 w 75"/>
                        <a:gd name="T45" fmla="*/ 44 h 69"/>
                        <a:gd name="T46" fmla="*/ 9 w 75"/>
                        <a:gd name="T47" fmla="*/ 53 h 69"/>
                        <a:gd name="T48" fmla="*/ 14 w 75"/>
                        <a:gd name="T49" fmla="*/ 65 h 69"/>
                        <a:gd name="T50" fmla="*/ 22 w 75"/>
                        <a:gd name="T51" fmla="*/ 69 h 69"/>
                        <a:gd name="T52" fmla="*/ 53 w 75"/>
                        <a:gd name="T53" fmla="*/ 42 h 69"/>
                        <a:gd name="T54" fmla="*/ 59 w 75"/>
                        <a:gd name="T55" fmla="*/ 28 h 69"/>
                        <a:gd name="T56" fmla="*/ 73 w 75"/>
                        <a:gd name="T57" fmla="*/ 5 h 69"/>
                        <a:gd name="T58" fmla="*/ 74 w 75"/>
                        <a:gd name="T59" fmla="*/ 5 h 69"/>
                        <a:gd name="T60" fmla="*/ 75 w 75"/>
                        <a:gd name="T61" fmla="*/ 5 h 69"/>
                        <a:gd name="T62" fmla="*/ 75 w 75"/>
                        <a:gd name="T63" fmla="*/ 0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75" h="69">
                          <a:moveTo>
                            <a:pt x="75" y="0"/>
                          </a:moveTo>
                          <a:cubicBezTo>
                            <a:pt x="74" y="1"/>
                            <a:pt x="73" y="1"/>
                            <a:pt x="71" y="1"/>
                          </a:cubicBezTo>
                          <a:cubicBezTo>
                            <a:pt x="69" y="1"/>
                            <a:pt x="66" y="1"/>
                            <a:pt x="65" y="2"/>
                          </a:cubicBezTo>
                          <a:cubicBezTo>
                            <a:pt x="65" y="3"/>
                            <a:pt x="65" y="4"/>
                            <a:pt x="65" y="5"/>
                          </a:cubicBezTo>
                          <a:cubicBezTo>
                            <a:pt x="64" y="9"/>
                            <a:pt x="63" y="12"/>
                            <a:pt x="57" y="12"/>
                          </a:cubicBezTo>
                          <a:cubicBezTo>
                            <a:pt x="52" y="12"/>
                            <a:pt x="48" y="11"/>
                            <a:pt x="44" y="10"/>
                          </a:cubicBezTo>
                          <a:cubicBezTo>
                            <a:pt x="39" y="9"/>
                            <a:pt x="35" y="7"/>
                            <a:pt x="31" y="7"/>
                          </a:cubicBezTo>
                          <a:cubicBezTo>
                            <a:pt x="31" y="7"/>
                            <a:pt x="30" y="8"/>
                            <a:pt x="30" y="9"/>
                          </a:cubicBezTo>
                          <a:cubicBezTo>
                            <a:pt x="29" y="9"/>
                            <a:pt x="28" y="11"/>
                            <a:pt x="27" y="11"/>
                          </a:cubicBezTo>
                          <a:cubicBezTo>
                            <a:pt x="26" y="11"/>
                            <a:pt x="25" y="11"/>
                            <a:pt x="24" y="11"/>
                          </a:cubicBezTo>
                          <a:cubicBezTo>
                            <a:pt x="22" y="11"/>
                            <a:pt x="21" y="11"/>
                            <a:pt x="19" y="10"/>
                          </a:cubicBezTo>
                          <a:cubicBezTo>
                            <a:pt x="18" y="10"/>
                            <a:pt x="17" y="10"/>
                            <a:pt x="17" y="10"/>
                          </a:cubicBezTo>
                          <a:cubicBezTo>
                            <a:pt x="16" y="10"/>
                            <a:pt x="15" y="10"/>
                            <a:pt x="15" y="13"/>
                          </a:cubicBezTo>
                          <a:lnTo>
                            <a:pt x="15" y="19"/>
                          </a:lnTo>
                          <a:cubicBezTo>
                            <a:pt x="15" y="19"/>
                            <a:pt x="15" y="20"/>
                            <a:pt x="15" y="20"/>
                          </a:cubicBezTo>
                          <a:cubicBezTo>
                            <a:pt x="14" y="20"/>
                            <a:pt x="14" y="20"/>
                            <a:pt x="14" y="21"/>
                          </a:cubicBezTo>
                          <a:cubicBezTo>
                            <a:pt x="12" y="21"/>
                            <a:pt x="11" y="22"/>
                            <a:pt x="9" y="22"/>
                          </a:cubicBezTo>
                          <a:cubicBezTo>
                            <a:pt x="9" y="22"/>
                            <a:pt x="8" y="22"/>
                            <a:pt x="8" y="22"/>
                          </a:cubicBezTo>
                          <a:lnTo>
                            <a:pt x="7" y="22"/>
                          </a:lnTo>
                          <a:cubicBezTo>
                            <a:pt x="7" y="24"/>
                            <a:pt x="5" y="25"/>
                            <a:pt x="4" y="26"/>
                          </a:cubicBezTo>
                          <a:cubicBezTo>
                            <a:pt x="3" y="27"/>
                            <a:pt x="3" y="28"/>
                            <a:pt x="3" y="30"/>
                          </a:cubicBezTo>
                          <a:lnTo>
                            <a:pt x="3" y="34"/>
                          </a:lnTo>
                          <a:cubicBezTo>
                            <a:pt x="3" y="38"/>
                            <a:pt x="2" y="41"/>
                            <a:pt x="0" y="44"/>
                          </a:cubicBezTo>
                          <a:cubicBezTo>
                            <a:pt x="6" y="45"/>
                            <a:pt x="7" y="48"/>
                            <a:pt x="9" y="53"/>
                          </a:cubicBezTo>
                          <a:cubicBezTo>
                            <a:pt x="10" y="56"/>
                            <a:pt x="12" y="60"/>
                            <a:pt x="14" y="65"/>
                          </a:cubicBezTo>
                          <a:cubicBezTo>
                            <a:pt x="16" y="68"/>
                            <a:pt x="18" y="69"/>
                            <a:pt x="22" y="69"/>
                          </a:cubicBezTo>
                          <a:cubicBezTo>
                            <a:pt x="31" y="69"/>
                            <a:pt x="45" y="57"/>
                            <a:pt x="53" y="42"/>
                          </a:cubicBezTo>
                          <a:cubicBezTo>
                            <a:pt x="55" y="37"/>
                            <a:pt x="57" y="33"/>
                            <a:pt x="59" y="28"/>
                          </a:cubicBezTo>
                          <a:cubicBezTo>
                            <a:pt x="63" y="19"/>
                            <a:pt x="67" y="10"/>
                            <a:pt x="73" y="5"/>
                          </a:cubicBezTo>
                          <a:cubicBezTo>
                            <a:pt x="73" y="5"/>
                            <a:pt x="73" y="5"/>
                            <a:pt x="74" y="5"/>
                          </a:cubicBezTo>
                          <a:cubicBezTo>
                            <a:pt x="74" y="5"/>
                            <a:pt x="74" y="5"/>
                            <a:pt x="75" y="5"/>
                          </a:cubicBezTo>
                          <a:cubicBezTo>
                            <a:pt x="75" y="4"/>
                            <a:pt x="75" y="2"/>
                            <a:pt x="75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218">
                      <a:extLst>
                        <a:ext uri="{FF2B5EF4-FFF2-40B4-BE49-F238E27FC236}">
                          <a16:creationId xmlns:a16="http://schemas.microsoft.com/office/drawing/2014/main" id="{451AA791-7CEE-F0AE-9F17-1347D4F83C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78911" y="4497173"/>
                      <a:ext cx="133442" cy="223657"/>
                    </a:xfrm>
                    <a:custGeom>
                      <a:avLst/>
                      <a:gdLst>
                        <a:gd name="T0" fmla="*/ 265 w 313"/>
                        <a:gd name="T1" fmla="*/ 325 h 521"/>
                        <a:gd name="T2" fmla="*/ 228 w 313"/>
                        <a:gd name="T3" fmla="*/ 265 h 521"/>
                        <a:gd name="T4" fmla="*/ 214 w 313"/>
                        <a:gd name="T5" fmla="*/ 262 h 521"/>
                        <a:gd name="T6" fmla="*/ 178 w 313"/>
                        <a:gd name="T7" fmla="*/ 282 h 521"/>
                        <a:gd name="T8" fmla="*/ 155 w 313"/>
                        <a:gd name="T9" fmla="*/ 295 h 521"/>
                        <a:gd name="T10" fmla="*/ 145 w 313"/>
                        <a:gd name="T11" fmla="*/ 294 h 521"/>
                        <a:gd name="T12" fmla="*/ 117 w 313"/>
                        <a:gd name="T13" fmla="*/ 298 h 521"/>
                        <a:gd name="T14" fmla="*/ 115 w 313"/>
                        <a:gd name="T15" fmla="*/ 191 h 521"/>
                        <a:gd name="T16" fmla="*/ 125 w 313"/>
                        <a:gd name="T17" fmla="*/ 88 h 521"/>
                        <a:gd name="T18" fmla="*/ 162 w 313"/>
                        <a:gd name="T19" fmla="*/ 47 h 521"/>
                        <a:gd name="T20" fmla="*/ 145 w 313"/>
                        <a:gd name="T21" fmla="*/ 38 h 521"/>
                        <a:gd name="T22" fmla="*/ 121 w 313"/>
                        <a:gd name="T23" fmla="*/ 31 h 521"/>
                        <a:gd name="T24" fmla="*/ 91 w 313"/>
                        <a:gd name="T25" fmla="*/ 6 h 521"/>
                        <a:gd name="T26" fmla="*/ 81 w 313"/>
                        <a:gd name="T27" fmla="*/ 27 h 521"/>
                        <a:gd name="T28" fmla="*/ 58 w 313"/>
                        <a:gd name="T29" fmla="*/ 43 h 521"/>
                        <a:gd name="T30" fmla="*/ 35 w 313"/>
                        <a:gd name="T31" fmla="*/ 42 h 521"/>
                        <a:gd name="T32" fmla="*/ 33 w 313"/>
                        <a:gd name="T33" fmla="*/ 91 h 521"/>
                        <a:gd name="T34" fmla="*/ 42 w 313"/>
                        <a:gd name="T35" fmla="*/ 118 h 521"/>
                        <a:gd name="T36" fmla="*/ 50 w 313"/>
                        <a:gd name="T37" fmla="*/ 150 h 521"/>
                        <a:gd name="T38" fmla="*/ 16 w 313"/>
                        <a:gd name="T39" fmla="*/ 193 h 521"/>
                        <a:gd name="T40" fmla="*/ 1 w 313"/>
                        <a:gd name="T41" fmla="*/ 245 h 521"/>
                        <a:gd name="T42" fmla="*/ 16 w 313"/>
                        <a:gd name="T43" fmla="*/ 250 h 521"/>
                        <a:gd name="T44" fmla="*/ 12 w 313"/>
                        <a:gd name="T45" fmla="*/ 271 h 521"/>
                        <a:gd name="T46" fmla="*/ 35 w 313"/>
                        <a:gd name="T47" fmla="*/ 314 h 521"/>
                        <a:gd name="T48" fmla="*/ 63 w 313"/>
                        <a:gd name="T49" fmla="*/ 334 h 521"/>
                        <a:gd name="T50" fmla="*/ 59 w 313"/>
                        <a:gd name="T51" fmla="*/ 346 h 521"/>
                        <a:gd name="T52" fmla="*/ 61 w 313"/>
                        <a:gd name="T53" fmla="*/ 368 h 521"/>
                        <a:gd name="T54" fmla="*/ 88 w 313"/>
                        <a:gd name="T55" fmla="*/ 373 h 521"/>
                        <a:gd name="T56" fmla="*/ 101 w 313"/>
                        <a:gd name="T57" fmla="*/ 363 h 521"/>
                        <a:gd name="T58" fmla="*/ 117 w 313"/>
                        <a:gd name="T59" fmla="*/ 342 h 521"/>
                        <a:gd name="T60" fmla="*/ 140 w 313"/>
                        <a:gd name="T61" fmla="*/ 371 h 521"/>
                        <a:gd name="T62" fmla="*/ 123 w 313"/>
                        <a:gd name="T63" fmla="*/ 375 h 521"/>
                        <a:gd name="T64" fmla="*/ 124 w 313"/>
                        <a:gd name="T65" fmla="*/ 399 h 521"/>
                        <a:gd name="T66" fmla="*/ 117 w 313"/>
                        <a:gd name="T67" fmla="*/ 426 h 521"/>
                        <a:gd name="T68" fmla="*/ 114 w 313"/>
                        <a:gd name="T69" fmla="*/ 441 h 521"/>
                        <a:gd name="T70" fmla="*/ 124 w 313"/>
                        <a:gd name="T71" fmla="*/ 455 h 521"/>
                        <a:gd name="T72" fmla="*/ 153 w 313"/>
                        <a:gd name="T73" fmla="*/ 480 h 521"/>
                        <a:gd name="T74" fmla="*/ 157 w 313"/>
                        <a:gd name="T75" fmla="*/ 484 h 521"/>
                        <a:gd name="T76" fmla="*/ 163 w 313"/>
                        <a:gd name="T77" fmla="*/ 476 h 521"/>
                        <a:gd name="T78" fmla="*/ 175 w 313"/>
                        <a:gd name="T79" fmla="*/ 473 h 521"/>
                        <a:gd name="T80" fmla="*/ 179 w 313"/>
                        <a:gd name="T81" fmla="*/ 469 h 521"/>
                        <a:gd name="T82" fmla="*/ 212 w 313"/>
                        <a:gd name="T83" fmla="*/ 465 h 521"/>
                        <a:gd name="T84" fmla="*/ 227 w 313"/>
                        <a:gd name="T85" fmla="*/ 463 h 521"/>
                        <a:gd name="T86" fmla="*/ 231 w 313"/>
                        <a:gd name="T87" fmla="*/ 475 h 521"/>
                        <a:gd name="T88" fmla="*/ 245 w 313"/>
                        <a:gd name="T89" fmla="*/ 521 h 521"/>
                        <a:gd name="T90" fmla="*/ 258 w 313"/>
                        <a:gd name="T91" fmla="*/ 493 h 521"/>
                        <a:gd name="T92" fmla="*/ 290 w 313"/>
                        <a:gd name="T93" fmla="*/ 462 h 521"/>
                        <a:gd name="T94" fmla="*/ 288 w 313"/>
                        <a:gd name="T95" fmla="*/ 448 h 521"/>
                        <a:gd name="T96" fmla="*/ 287 w 313"/>
                        <a:gd name="T97" fmla="*/ 419 h 521"/>
                        <a:gd name="T98" fmla="*/ 307 w 313"/>
                        <a:gd name="T99" fmla="*/ 434 h 521"/>
                        <a:gd name="T100" fmla="*/ 312 w 313"/>
                        <a:gd name="T101" fmla="*/ 410 h 5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313" h="521">
                          <a:moveTo>
                            <a:pt x="312" y="410"/>
                          </a:moveTo>
                          <a:cubicBezTo>
                            <a:pt x="313" y="403"/>
                            <a:pt x="313" y="397"/>
                            <a:pt x="310" y="390"/>
                          </a:cubicBezTo>
                          <a:cubicBezTo>
                            <a:pt x="304" y="376"/>
                            <a:pt x="295" y="366"/>
                            <a:pt x="287" y="356"/>
                          </a:cubicBezTo>
                          <a:cubicBezTo>
                            <a:pt x="279" y="346"/>
                            <a:pt x="271" y="336"/>
                            <a:pt x="265" y="325"/>
                          </a:cubicBezTo>
                          <a:cubicBezTo>
                            <a:pt x="263" y="321"/>
                            <a:pt x="261" y="316"/>
                            <a:pt x="260" y="311"/>
                          </a:cubicBezTo>
                          <a:cubicBezTo>
                            <a:pt x="254" y="295"/>
                            <a:pt x="248" y="279"/>
                            <a:pt x="230" y="276"/>
                          </a:cubicBezTo>
                          <a:cubicBezTo>
                            <a:pt x="230" y="276"/>
                            <a:pt x="226" y="276"/>
                            <a:pt x="225" y="273"/>
                          </a:cubicBezTo>
                          <a:cubicBezTo>
                            <a:pt x="224" y="271"/>
                            <a:pt x="226" y="268"/>
                            <a:pt x="228" y="265"/>
                          </a:cubicBezTo>
                          <a:cubicBezTo>
                            <a:pt x="229" y="265"/>
                            <a:pt x="231" y="262"/>
                            <a:pt x="231" y="261"/>
                          </a:cubicBezTo>
                          <a:cubicBezTo>
                            <a:pt x="231" y="261"/>
                            <a:pt x="230" y="261"/>
                            <a:pt x="226" y="261"/>
                          </a:cubicBezTo>
                          <a:cubicBezTo>
                            <a:pt x="223" y="261"/>
                            <a:pt x="219" y="261"/>
                            <a:pt x="214" y="262"/>
                          </a:cubicBezTo>
                          <a:cubicBezTo>
                            <a:pt x="214" y="262"/>
                            <a:pt x="214" y="262"/>
                            <a:pt x="214" y="262"/>
                          </a:cubicBezTo>
                          <a:cubicBezTo>
                            <a:pt x="211" y="262"/>
                            <a:pt x="208" y="260"/>
                            <a:pt x="205" y="259"/>
                          </a:cubicBezTo>
                          <a:cubicBezTo>
                            <a:pt x="202" y="257"/>
                            <a:pt x="198" y="255"/>
                            <a:pt x="194" y="255"/>
                          </a:cubicBezTo>
                          <a:cubicBezTo>
                            <a:pt x="188" y="255"/>
                            <a:pt x="181" y="259"/>
                            <a:pt x="175" y="266"/>
                          </a:cubicBezTo>
                          <a:cubicBezTo>
                            <a:pt x="175" y="273"/>
                            <a:pt x="177" y="278"/>
                            <a:pt x="178" y="282"/>
                          </a:cubicBezTo>
                          <a:cubicBezTo>
                            <a:pt x="180" y="287"/>
                            <a:pt x="182" y="292"/>
                            <a:pt x="176" y="296"/>
                          </a:cubicBezTo>
                          <a:cubicBezTo>
                            <a:pt x="173" y="300"/>
                            <a:pt x="170" y="303"/>
                            <a:pt x="167" y="303"/>
                          </a:cubicBezTo>
                          <a:cubicBezTo>
                            <a:pt x="161" y="303"/>
                            <a:pt x="157" y="295"/>
                            <a:pt x="155" y="290"/>
                          </a:cubicBezTo>
                          <a:cubicBezTo>
                            <a:pt x="155" y="291"/>
                            <a:pt x="155" y="293"/>
                            <a:pt x="155" y="295"/>
                          </a:cubicBezTo>
                          <a:cubicBezTo>
                            <a:pt x="156" y="299"/>
                            <a:pt x="157" y="304"/>
                            <a:pt x="153" y="307"/>
                          </a:cubicBezTo>
                          <a:lnTo>
                            <a:pt x="152" y="308"/>
                          </a:lnTo>
                          <a:lnTo>
                            <a:pt x="151" y="307"/>
                          </a:lnTo>
                          <a:cubicBezTo>
                            <a:pt x="147" y="304"/>
                            <a:pt x="146" y="299"/>
                            <a:pt x="145" y="294"/>
                          </a:cubicBezTo>
                          <a:cubicBezTo>
                            <a:pt x="143" y="287"/>
                            <a:pt x="142" y="284"/>
                            <a:pt x="138" y="284"/>
                          </a:cubicBezTo>
                          <a:cubicBezTo>
                            <a:pt x="134" y="284"/>
                            <a:pt x="128" y="288"/>
                            <a:pt x="118" y="297"/>
                          </a:cubicBezTo>
                          <a:lnTo>
                            <a:pt x="118" y="298"/>
                          </a:lnTo>
                          <a:lnTo>
                            <a:pt x="117" y="298"/>
                          </a:lnTo>
                          <a:cubicBezTo>
                            <a:pt x="113" y="298"/>
                            <a:pt x="110" y="297"/>
                            <a:pt x="108" y="295"/>
                          </a:cubicBezTo>
                          <a:cubicBezTo>
                            <a:pt x="104" y="289"/>
                            <a:pt x="107" y="278"/>
                            <a:pt x="111" y="264"/>
                          </a:cubicBezTo>
                          <a:cubicBezTo>
                            <a:pt x="113" y="254"/>
                            <a:pt x="116" y="244"/>
                            <a:pt x="117" y="235"/>
                          </a:cubicBezTo>
                          <a:cubicBezTo>
                            <a:pt x="118" y="215"/>
                            <a:pt x="116" y="200"/>
                            <a:pt x="115" y="191"/>
                          </a:cubicBezTo>
                          <a:cubicBezTo>
                            <a:pt x="114" y="184"/>
                            <a:pt x="114" y="182"/>
                            <a:pt x="115" y="181"/>
                          </a:cubicBezTo>
                          <a:cubicBezTo>
                            <a:pt x="120" y="169"/>
                            <a:pt x="118" y="154"/>
                            <a:pt x="116" y="137"/>
                          </a:cubicBezTo>
                          <a:cubicBezTo>
                            <a:pt x="115" y="128"/>
                            <a:pt x="114" y="118"/>
                            <a:pt x="114" y="107"/>
                          </a:cubicBezTo>
                          <a:cubicBezTo>
                            <a:pt x="114" y="94"/>
                            <a:pt x="120" y="91"/>
                            <a:pt x="125" y="88"/>
                          </a:cubicBezTo>
                          <a:cubicBezTo>
                            <a:pt x="129" y="85"/>
                            <a:pt x="132" y="83"/>
                            <a:pt x="135" y="76"/>
                          </a:cubicBezTo>
                          <a:lnTo>
                            <a:pt x="135" y="76"/>
                          </a:lnTo>
                          <a:cubicBezTo>
                            <a:pt x="136" y="75"/>
                            <a:pt x="145" y="61"/>
                            <a:pt x="159" y="60"/>
                          </a:cubicBezTo>
                          <a:cubicBezTo>
                            <a:pt x="156" y="54"/>
                            <a:pt x="159" y="50"/>
                            <a:pt x="162" y="47"/>
                          </a:cubicBezTo>
                          <a:cubicBezTo>
                            <a:pt x="160" y="46"/>
                            <a:pt x="159" y="44"/>
                            <a:pt x="158" y="42"/>
                          </a:cubicBezTo>
                          <a:cubicBezTo>
                            <a:pt x="157" y="40"/>
                            <a:pt x="157" y="39"/>
                            <a:pt x="156" y="39"/>
                          </a:cubicBezTo>
                          <a:lnTo>
                            <a:pt x="149" y="39"/>
                          </a:lnTo>
                          <a:cubicBezTo>
                            <a:pt x="147" y="39"/>
                            <a:pt x="146" y="38"/>
                            <a:pt x="145" y="38"/>
                          </a:cubicBezTo>
                          <a:cubicBezTo>
                            <a:pt x="144" y="38"/>
                            <a:pt x="143" y="37"/>
                            <a:pt x="141" y="37"/>
                          </a:cubicBezTo>
                          <a:cubicBezTo>
                            <a:pt x="140" y="37"/>
                            <a:pt x="140" y="38"/>
                            <a:pt x="139" y="39"/>
                          </a:cubicBezTo>
                          <a:cubicBezTo>
                            <a:pt x="138" y="40"/>
                            <a:pt x="136" y="43"/>
                            <a:pt x="132" y="43"/>
                          </a:cubicBezTo>
                          <a:cubicBezTo>
                            <a:pt x="125" y="43"/>
                            <a:pt x="121" y="39"/>
                            <a:pt x="121" y="31"/>
                          </a:cubicBezTo>
                          <a:cubicBezTo>
                            <a:pt x="121" y="28"/>
                            <a:pt x="123" y="27"/>
                            <a:pt x="123" y="25"/>
                          </a:cubicBezTo>
                          <a:cubicBezTo>
                            <a:pt x="124" y="24"/>
                            <a:pt x="125" y="23"/>
                            <a:pt x="125" y="23"/>
                          </a:cubicBezTo>
                          <a:cubicBezTo>
                            <a:pt x="125" y="11"/>
                            <a:pt x="108" y="0"/>
                            <a:pt x="98" y="0"/>
                          </a:cubicBezTo>
                          <a:cubicBezTo>
                            <a:pt x="97" y="1"/>
                            <a:pt x="93" y="5"/>
                            <a:pt x="91" y="6"/>
                          </a:cubicBezTo>
                          <a:cubicBezTo>
                            <a:pt x="90" y="8"/>
                            <a:pt x="88" y="10"/>
                            <a:pt x="87" y="10"/>
                          </a:cubicBezTo>
                          <a:cubicBezTo>
                            <a:pt x="87" y="12"/>
                            <a:pt x="87" y="14"/>
                            <a:pt x="87" y="16"/>
                          </a:cubicBezTo>
                          <a:cubicBezTo>
                            <a:pt x="88" y="20"/>
                            <a:pt x="88" y="25"/>
                            <a:pt x="84" y="26"/>
                          </a:cubicBezTo>
                          <a:cubicBezTo>
                            <a:pt x="83" y="27"/>
                            <a:pt x="82" y="27"/>
                            <a:pt x="81" y="27"/>
                          </a:cubicBezTo>
                          <a:cubicBezTo>
                            <a:pt x="80" y="27"/>
                            <a:pt x="79" y="27"/>
                            <a:pt x="79" y="27"/>
                          </a:cubicBezTo>
                          <a:cubicBezTo>
                            <a:pt x="79" y="27"/>
                            <a:pt x="78" y="26"/>
                            <a:pt x="76" y="26"/>
                          </a:cubicBezTo>
                          <a:cubicBezTo>
                            <a:pt x="69" y="26"/>
                            <a:pt x="67" y="30"/>
                            <a:pt x="65" y="35"/>
                          </a:cubicBezTo>
                          <a:cubicBezTo>
                            <a:pt x="63" y="38"/>
                            <a:pt x="62" y="41"/>
                            <a:pt x="58" y="43"/>
                          </a:cubicBezTo>
                          <a:cubicBezTo>
                            <a:pt x="57" y="43"/>
                            <a:pt x="55" y="44"/>
                            <a:pt x="54" y="44"/>
                          </a:cubicBezTo>
                          <a:cubicBezTo>
                            <a:pt x="51" y="44"/>
                            <a:pt x="48" y="43"/>
                            <a:pt x="47" y="42"/>
                          </a:cubicBezTo>
                          <a:cubicBezTo>
                            <a:pt x="46" y="42"/>
                            <a:pt x="46" y="42"/>
                            <a:pt x="46" y="42"/>
                          </a:cubicBezTo>
                          <a:lnTo>
                            <a:pt x="35" y="42"/>
                          </a:lnTo>
                          <a:cubicBezTo>
                            <a:pt x="34" y="42"/>
                            <a:pt x="27" y="42"/>
                            <a:pt x="27" y="47"/>
                          </a:cubicBezTo>
                          <a:cubicBezTo>
                            <a:pt x="27" y="49"/>
                            <a:pt x="29" y="54"/>
                            <a:pt x="30" y="58"/>
                          </a:cubicBezTo>
                          <a:cubicBezTo>
                            <a:pt x="33" y="65"/>
                            <a:pt x="36" y="72"/>
                            <a:pt x="36" y="77"/>
                          </a:cubicBezTo>
                          <a:cubicBezTo>
                            <a:pt x="36" y="83"/>
                            <a:pt x="34" y="87"/>
                            <a:pt x="33" y="91"/>
                          </a:cubicBezTo>
                          <a:cubicBezTo>
                            <a:pt x="32" y="92"/>
                            <a:pt x="31" y="93"/>
                            <a:pt x="31" y="95"/>
                          </a:cubicBezTo>
                          <a:cubicBezTo>
                            <a:pt x="31" y="96"/>
                            <a:pt x="31" y="97"/>
                            <a:pt x="31" y="98"/>
                          </a:cubicBezTo>
                          <a:cubicBezTo>
                            <a:pt x="31" y="99"/>
                            <a:pt x="31" y="99"/>
                            <a:pt x="31" y="100"/>
                          </a:cubicBezTo>
                          <a:cubicBezTo>
                            <a:pt x="31" y="108"/>
                            <a:pt x="36" y="113"/>
                            <a:pt x="42" y="118"/>
                          </a:cubicBezTo>
                          <a:cubicBezTo>
                            <a:pt x="49" y="123"/>
                            <a:pt x="56" y="129"/>
                            <a:pt x="56" y="139"/>
                          </a:cubicBezTo>
                          <a:cubicBezTo>
                            <a:pt x="56" y="142"/>
                            <a:pt x="54" y="143"/>
                            <a:pt x="52" y="144"/>
                          </a:cubicBezTo>
                          <a:cubicBezTo>
                            <a:pt x="51" y="145"/>
                            <a:pt x="50" y="146"/>
                            <a:pt x="50" y="146"/>
                          </a:cubicBezTo>
                          <a:cubicBezTo>
                            <a:pt x="50" y="148"/>
                            <a:pt x="50" y="149"/>
                            <a:pt x="50" y="150"/>
                          </a:cubicBezTo>
                          <a:cubicBezTo>
                            <a:pt x="51" y="156"/>
                            <a:pt x="51" y="165"/>
                            <a:pt x="42" y="168"/>
                          </a:cubicBezTo>
                          <a:cubicBezTo>
                            <a:pt x="40" y="169"/>
                            <a:pt x="37" y="169"/>
                            <a:pt x="35" y="169"/>
                          </a:cubicBezTo>
                          <a:cubicBezTo>
                            <a:pt x="30" y="169"/>
                            <a:pt x="29" y="170"/>
                            <a:pt x="29" y="173"/>
                          </a:cubicBezTo>
                          <a:cubicBezTo>
                            <a:pt x="29" y="186"/>
                            <a:pt x="22" y="190"/>
                            <a:pt x="16" y="193"/>
                          </a:cubicBezTo>
                          <a:cubicBezTo>
                            <a:pt x="9" y="197"/>
                            <a:pt x="3" y="200"/>
                            <a:pt x="3" y="213"/>
                          </a:cubicBezTo>
                          <a:cubicBezTo>
                            <a:pt x="3" y="217"/>
                            <a:pt x="4" y="221"/>
                            <a:pt x="5" y="224"/>
                          </a:cubicBezTo>
                          <a:cubicBezTo>
                            <a:pt x="6" y="228"/>
                            <a:pt x="7" y="232"/>
                            <a:pt x="7" y="236"/>
                          </a:cubicBezTo>
                          <a:cubicBezTo>
                            <a:pt x="7" y="240"/>
                            <a:pt x="3" y="243"/>
                            <a:pt x="1" y="245"/>
                          </a:cubicBezTo>
                          <a:cubicBezTo>
                            <a:pt x="0" y="245"/>
                            <a:pt x="0" y="245"/>
                            <a:pt x="0" y="246"/>
                          </a:cubicBezTo>
                          <a:cubicBezTo>
                            <a:pt x="3" y="249"/>
                            <a:pt x="4" y="249"/>
                            <a:pt x="10" y="250"/>
                          </a:cubicBezTo>
                          <a:cubicBezTo>
                            <a:pt x="11" y="250"/>
                            <a:pt x="12" y="250"/>
                            <a:pt x="14" y="250"/>
                          </a:cubicBezTo>
                          <a:lnTo>
                            <a:pt x="16" y="250"/>
                          </a:lnTo>
                          <a:lnTo>
                            <a:pt x="16" y="265"/>
                          </a:lnTo>
                          <a:lnTo>
                            <a:pt x="15" y="265"/>
                          </a:lnTo>
                          <a:cubicBezTo>
                            <a:pt x="15" y="266"/>
                            <a:pt x="14" y="267"/>
                            <a:pt x="14" y="267"/>
                          </a:cubicBezTo>
                          <a:cubicBezTo>
                            <a:pt x="13" y="269"/>
                            <a:pt x="12" y="270"/>
                            <a:pt x="12" y="271"/>
                          </a:cubicBezTo>
                          <a:cubicBezTo>
                            <a:pt x="12" y="272"/>
                            <a:pt x="14" y="273"/>
                            <a:pt x="18" y="274"/>
                          </a:cubicBezTo>
                          <a:cubicBezTo>
                            <a:pt x="23" y="276"/>
                            <a:pt x="31" y="278"/>
                            <a:pt x="31" y="285"/>
                          </a:cubicBezTo>
                          <a:cubicBezTo>
                            <a:pt x="31" y="294"/>
                            <a:pt x="31" y="304"/>
                            <a:pt x="33" y="314"/>
                          </a:cubicBezTo>
                          <a:lnTo>
                            <a:pt x="35" y="314"/>
                          </a:lnTo>
                          <a:cubicBezTo>
                            <a:pt x="36" y="314"/>
                            <a:pt x="36" y="314"/>
                            <a:pt x="36" y="313"/>
                          </a:cubicBezTo>
                          <a:cubicBezTo>
                            <a:pt x="41" y="307"/>
                            <a:pt x="47" y="301"/>
                            <a:pt x="57" y="301"/>
                          </a:cubicBezTo>
                          <a:cubicBezTo>
                            <a:pt x="66" y="301"/>
                            <a:pt x="68" y="305"/>
                            <a:pt x="68" y="312"/>
                          </a:cubicBezTo>
                          <a:cubicBezTo>
                            <a:pt x="68" y="320"/>
                            <a:pt x="65" y="327"/>
                            <a:pt x="63" y="334"/>
                          </a:cubicBezTo>
                          <a:lnTo>
                            <a:pt x="62" y="338"/>
                          </a:lnTo>
                          <a:cubicBezTo>
                            <a:pt x="61" y="339"/>
                            <a:pt x="60" y="341"/>
                            <a:pt x="59" y="341"/>
                          </a:cubicBezTo>
                          <a:cubicBezTo>
                            <a:pt x="59" y="342"/>
                            <a:pt x="58" y="342"/>
                            <a:pt x="58" y="343"/>
                          </a:cubicBezTo>
                          <a:cubicBezTo>
                            <a:pt x="58" y="344"/>
                            <a:pt x="59" y="345"/>
                            <a:pt x="59" y="346"/>
                          </a:cubicBezTo>
                          <a:cubicBezTo>
                            <a:pt x="60" y="347"/>
                            <a:pt x="61" y="348"/>
                            <a:pt x="61" y="350"/>
                          </a:cubicBezTo>
                          <a:cubicBezTo>
                            <a:pt x="61" y="354"/>
                            <a:pt x="60" y="356"/>
                            <a:pt x="58" y="358"/>
                          </a:cubicBezTo>
                          <a:cubicBezTo>
                            <a:pt x="57" y="360"/>
                            <a:pt x="56" y="362"/>
                            <a:pt x="56" y="364"/>
                          </a:cubicBezTo>
                          <a:cubicBezTo>
                            <a:pt x="56" y="366"/>
                            <a:pt x="59" y="368"/>
                            <a:pt x="61" y="368"/>
                          </a:cubicBezTo>
                          <a:cubicBezTo>
                            <a:pt x="63" y="368"/>
                            <a:pt x="64" y="367"/>
                            <a:pt x="65" y="366"/>
                          </a:cubicBezTo>
                          <a:cubicBezTo>
                            <a:pt x="67" y="365"/>
                            <a:pt x="68" y="364"/>
                            <a:pt x="71" y="364"/>
                          </a:cubicBezTo>
                          <a:cubicBezTo>
                            <a:pt x="77" y="364"/>
                            <a:pt x="79" y="367"/>
                            <a:pt x="81" y="369"/>
                          </a:cubicBezTo>
                          <a:cubicBezTo>
                            <a:pt x="83" y="372"/>
                            <a:pt x="85" y="373"/>
                            <a:pt x="88" y="373"/>
                          </a:cubicBezTo>
                          <a:cubicBezTo>
                            <a:pt x="89" y="373"/>
                            <a:pt x="90" y="373"/>
                            <a:pt x="91" y="371"/>
                          </a:cubicBezTo>
                          <a:cubicBezTo>
                            <a:pt x="91" y="370"/>
                            <a:pt x="92" y="369"/>
                            <a:pt x="93" y="368"/>
                          </a:cubicBezTo>
                          <a:cubicBezTo>
                            <a:pt x="95" y="366"/>
                            <a:pt x="97" y="365"/>
                            <a:pt x="99" y="365"/>
                          </a:cubicBezTo>
                          <a:cubicBezTo>
                            <a:pt x="100" y="364"/>
                            <a:pt x="101" y="364"/>
                            <a:pt x="101" y="363"/>
                          </a:cubicBezTo>
                          <a:cubicBezTo>
                            <a:pt x="103" y="362"/>
                            <a:pt x="104" y="359"/>
                            <a:pt x="105" y="356"/>
                          </a:cubicBezTo>
                          <a:cubicBezTo>
                            <a:pt x="105" y="353"/>
                            <a:pt x="106" y="350"/>
                            <a:pt x="108" y="348"/>
                          </a:cubicBezTo>
                          <a:cubicBezTo>
                            <a:pt x="109" y="346"/>
                            <a:pt x="112" y="345"/>
                            <a:pt x="114" y="344"/>
                          </a:cubicBezTo>
                          <a:cubicBezTo>
                            <a:pt x="115" y="343"/>
                            <a:pt x="116" y="343"/>
                            <a:pt x="117" y="342"/>
                          </a:cubicBezTo>
                          <a:cubicBezTo>
                            <a:pt x="118" y="341"/>
                            <a:pt x="119" y="340"/>
                            <a:pt x="120" y="339"/>
                          </a:cubicBezTo>
                          <a:cubicBezTo>
                            <a:pt x="122" y="336"/>
                            <a:pt x="124" y="333"/>
                            <a:pt x="129" y="333"/>
                          </a:cubicBezTo>
                          <a:cubicBezTo>
                            <a:pt x="136" y="333"/>
                            <a:pt x="148" y="357"/>
                            <a:pt x="148" y="363"/>
                          </a:cubicBezTo>
                          <a:cubicBezTo>
                            <a:pt x="148" y="368"/>
                            <a:pt x="143" y="370"/>
                            <a:pt x="140" y="371"/>
                          </a:cubicBezTo>
                          <a:cubicBezTo>
                            <a:pt x="139" y="371"/>
                            <a:pt x="138" y="372"/>
                            <a:pt x="137" y="372"/>
                          </a:cubicBezTo>
                          <a:lnTo>
                            <a:pt x="137" y="372"/>
                          </a:lnTo>
                          <a:lnTo>
                            <a:pt x="124" y="372"/>
                          </a:lnTo>
                          <a:cubicBezTo>
                            <a:pt x="123" y="373"/>
                            <a:pt x="123" y="374"/>
                            <a:pt x="123" y="375"/>
                          </a:cubicBezTo>
                          <a:cubicBezTo>
                            <a:pt x="123" y="377"/>
                            <a:pt x="124" y="378"/>
                            <a:pt x="126" y="378"/>
                          </a:cubicBezTo>
                          <a:cubicBezTo>
                            <a:pt x="129" y="379"/>
                            <a:pt x="132" y="380"/>
                            <a:pt x="132" y="385"/>
                          </a:cubicBezTo>
                          <a:cubicBezTo>
                            <a:pt x="132" y="388"/>
                            <a:pt x="130" y="391"/>
                            <a:pt x="128" y="393"/>
                          </a:cubicBezTo>
                          <a:cubicBezTo>
                            <a:pt x="126" y="395"/>
                            <a:pt x="124" y="396"/>
                            <a:pt x="124" y="399"/>
                          </a:cubicBezTo>
                          <a:lnTo>
                            <a:pt x="124" y="404"/>
                          </a:lnTo>
                          <a:cubicBezTo>
                            <a:pt x="124" y="409"/>
                            <a:pt x="120" y="413"/>
                            <a:pt x="117" y="416"/>
                          </a:cubicBezTo>
                          <a:cubicBezTo>
                            <a:pt x="115" y="418"/>
                            <a:pt x="113" y="421"/>
                            <a:pt x="113" y="422"/>
                          </a:cubicBezTo>
                          <a:cubicBezTo>
                            <a:pt x="113" y="423"/>
                            <a:pt x="114" y="425"/>
                            <a:pt x="117" y="426"/>
                          </a:cubicBezTo>
                          <a:lnTo>
                            <a:pt x="120" y="427"/>
                          </a:lnTo>
                          <a:lnTo>
                            <a:pt x="119" y="429"/>
                          </a:lnTo>
                          <a:cubicBezTo>
                            <a:pt x="118" y="430"/>
                            <a:pt x="117" y="431"/>
                            <a:pt x="117" y="432"/>
                          </a:cubicBezTo>
                          <a:cubicBezTo>
                            <a:pt x="115" y="435"/>
                            <a:pt x="114" y="438"/>
                            <a:pt x="114" y="441"/>
                          </a:cubicBezTo>
                          <a:cubicBezTo>
                            <a:pt x="114" y="446"/>
                            <a:pt x="114" y="449"/>
                            <a:pt x="115" y="451"/>
                          </a:cubicBezTo>
                          <a:cubicBezTo>
                            <a:pt x="116" y="454"/>
                            <a:pt x="118" y="454"/>
                            <a:pt x="122" y="453"/>
                          </a:cubicBezTo>
                          <a:lnTo>
                            <a:pt x="124" y="453"/>
                          </a:lnTo>
                          <a:lnTo>
                            <a:pt x="124" y="455"/>
                          </a:lnTo>
                          <a:cubicBezTo>
                            <a:pt x="125" y="458"/>
                            <a:pt x="126" y="459"/>
                            <a:pt x="127" y="459"/>
                          </a:cubicBezTo>
                          <a:lnTo>
                            <a:pt x="132" y="459"/>
                          </a:lnTo>
                          <a:cubicBezTo>
                            <a:pt x="139" y="459"/>
                            <a:pt x="142" y="465"/>
                            <a:pt x="145" y="471"/>
                          </a:cubicBezTo>
                          <a:cubicBezTo>
                            <a:pt x="147" y="475"/>
                            <a:pt x="149" y="479"/>
                            <a:pt x="153" y="480"/>
                          </a:cubicBezTo>
                          <a:lnTo>
                            <a:pt x="157" y="451"/>
                          </a:lnTo>
                          <a:lnTo>
                            <a:pt x="157" y="484"/>
                          </a:lnTo>
                          <a:cubicBezTo>
                            <a:pt x="156" y="484"/>
                            <a:pt x="156" y="484"/>
                            <a:pt x="156" y="484"/>
                          </a:cubicBezTo>
                          <a:lnTo>
                            <a:pt x="157" y="484"/>
                          </a:lnTo>
                          <a:lnTo>
                            <a:pt x="157" y="484"/>
                          </a:lnTo>
                          <a:cubicBezTo>
                            <a:pt x="159" y="484"/>
                            <a:pt x="160" y="483"/>
                            <a:pt x="161" y="483"/>
                          </a:cubicBezTo>
                          <a:cubicBezTo>
                            <a:pt x="162" y="482"/>
                            <a:pt x="162" y="482"/>
                            <a:pt x="162" y="482"/>
                          </a:cubicBezTo>
                          <a:lnTo>
                            <a:pt x="163" y="476"/>
                          </a:lnTo>
                          <a:cubicBezTo>
                            <a:pt x="163" y="473"/>
                            <a:pt x="163" y="472"/>
                            <a:pt x="165" y="472"/>
                          </a:cubicBezTo>
                          <a:cubicBezTo>
                            <a:pt x="166" y="472"/>
                            <a:pt x="167" y="472"/>
                            <a:pt x="168" y="472"/>
                          </a:cubicBezTo>
                          <a:cubicBezTo>
                            <a:pt x="169" y="473"/>
                            <a:pt x="170" y="473"/>
                            <a:pt x="172" y="473"/>
                          </a:cubicBezTo>
                          <a:cubicBezTo>
                            <a:pt x="173" y="473"/>
                            <a:pt x="174" y="473"/>
                            <a:pt x="175" y="473"/>
                          </a:cubicBezTo>
                          <a:lnTo>
                            <a:pt x="175" y="473"/>
                          </a:lnTo>
                          <a:cubicBezTo>
                            <a:pt x="176" y="473"/>
                            <a:pt x="176" y="472"/>
                            <a:pt x="177" y="471"/>
                          </a:cubicBezTo>
                          <a:cubicBezTo>
                            <a:pt x="178" y="470"/>
                            <a:pt x="178" y="470"/>
                            <a:pt x="179" y="469"/>
                          </a:cubicBezTo>
                          <a:cubicBezTo>
                            <a:pt x="179" y="469"/>
                            <a:pt x="179" y="469"/>
                            <a:pt x="179" y="469"/>
                          </a:cubicBezTo>
                          <a:cubicBezTo>
                            <a:pt x="184" y="469"/>
                            <a:pt x="188" y="471"/>
                            <a:pt x="192" y="472"/>
                          </a:cubicBezTo>
                          <a:cubicBezTo>
                            <a:pt x="196" y="473"/>
                            <a:pt x="200" y="474"/>
                            <a:pt x="205" y="474"/>
                          </a:cubicBezTo>
                          <a:cubicBezTo>
                            <a:pt x="210" y="474"/>
                            <a:pt x="211" y="472"/>
                            <a:pt x="211" y="468"/>
                          </a:cubicBezTo>
                          <a:cubicBezTo>
                            <a:pt x="212" y="467"/>
                            <a:pt x="212" y="466"/>
                            <a:pt x="212" y="465"/>
                          </a:cubicBezTo>
                          <a:cubicBezTo>
                            <a:pt x="213" y="463"/>
                            <a:pt x="216" y="463"/>
                            <a:pt x="219" y="463"/>
                          </a:cubicBezTo>
                          <a:cubicBezTo>
                            <a:pt x="221" y="463"/>
                            <a:pt x="223" y="463"/>
                            <a:pt x="224" y="462"/>
                          </a:cubicBezTo>
                          <a:lnTo>
                            <a:pt x="227" y="462"/>
                          </a:lnTo>
                          <a:lnTo>
                            <a:pt x="227" y="463"/>
                          </a:lnTo>
                          <a:cubicBezTo>
                            <a:pt x="227" y="465"/>
                            <a:pt x="227" y="466"/>
                            <a:pt x="227" y="467"/>
                          </a:cubicBezTo>
                          <a:cubicBezTo>
                            <a:pt x="227" y="468"/>
                            <a:pt x="227" y="468"/>
                            <a:pt x="227" y="469"/>
                          </a:cubicBezTo>
                          <a:cubicBezTo>
                            <a:pt x="227" y="469"/>
                            <a:pt x="228" y="470"/>
                            <a:pt x="228" y="471"/>
                          </a:cubicBezTo>
                          <a:cubicBezTo>
                            <a:pt x="229" y="472"/>
                            <a:pt x="230" y="473"/>
                            <a:pt x="231" y="475"/>
                          </a:cubicBezTo>
                          <a:cubicBezTo>
                            <a:pt x="233" y="478"/>
                            <a:pt x="235" y="481"/>
                            <a:pt x="240" y="482"/>
                          </a:cubicBezTo>
                          <a:lnTo>
                            <a:pt x="243" y="482"/>
                          </a:lnTo>
                          <a:lnTo>
                            <a:pt x="242" y="484"/>
                          </a:lnTo>
                          <a:cubicBezTo>
                            <a:pt x="239" y="499"/>
                            <a:pt x="242" y="511"/>
                            <a:pt x="245" y="521"/>
                          </a:cubicBezTo>
                          <a:cubicBezTo>
                            <a:pt x="249" y="521"/>
                            <a:pt x="250" y="520"/>
                            <a:pt x="250" y="518"/>
                          </a:cubicBezTo>
                          <a:cubicBezTo>
                            <a:pt x="250" y="517"/>
                            <a:pt x="249" y="516"/>
                            <a:pt x="249" y="515"/>
                          </a:cubicBezTo>
                          <a:cubicBezTo>
                            <a:pt x="248" y="513"/>
                            <a:pt x="247" y="511"/>
                            <a:pt x="247" y="507"/>
                          </a:cubicBezTo>
                          <a:cubicBezTo>
                            <a:pt x="247" y="502"/>
                            <a:pt x="253" y="493"/>
                            <a:pt x="258" y="493"/>
                          </a:cubicBezTo>
                          <a:cubicBezTo>
                            <a:pt x="273" y="493"/>
                            <a:pt x="290" y="491"/>
                            <a:pt x="290" y="479"/>
                          </a:cubicBezTo>
                          <a:cubicBezTo>
                            <a:pt x="290" y="478"/>
                            <a:pt x="289" y="476"/>
                            <a:pt x="288" y="475"/>
                          </a:cubicBezTo>
                          <a:cubicBezTo>
                            <a:pt x="286" y="473"/>
                            <a:pt x="284" y="471"/>
                            <a:pt x="284" y="468"/>
                          </a:cubicBezTo>
                          <a:cubicBezTo>
                            <a:pt x="284" y="465"/>
                            <a:pt x="287" y="464"/>
                            <a:pt x="290" y="462"/>
                          </a:cubicBezTo>
                          <a:cubicBezTo>
                            <a:pt x="292" y="461"/>
                            <a:pt x="294" y="460"/>
                            <a:pt x="296" y="458"/>
                          </a:cubicBezTo>
                          <a:lnTo>
                            <a:pt x="296" y="448"/>
                          </a:lnTo>
                          <a:cubicBezTo>
                            <a:pt x="295" y="447"/>
                            <a:pt x="294" y="447"/>
                            <a:pt x="293" y="448"/>
                          </a:cubicBezTo>
                          <a:cubicBezTo>
                            <a:pt x="292" y="448"/>
                            <a:pt x="291" y="448"/>
                            <a:pt x="288" y="448"/>
                          </a:cubicBezTo>
                          <a:cubicBezTo>
                            <a:pt x="287" y="448"/>
                            <a:pt x="282" y="446"/>
                            <a:pt x="273" y="442"/>
                          </a:cubicBezTo>
                          <a:lnTo>
                            <a:pt x="271" y="441"/>
                          </a:lnTo>
                          <a:lnTo>
                            <a:pt x="286" y="419"/>
                          </a:lnTo>
                          <a:lnTo>
                            <a:pt x="287" y="419"/>
                          </a:lnTo>
                          <a:cubicBezTo>
                            <a:pt x="289" y="419"/>
                            <a:pt x="301" y="424"/>
                            <a:pt x="305" y="428"/>
                          </a:cubicBezTo>
                          <a:lnTo>
                            <a:pt x="305" y="428"/>
                          </a:lnTo>
                          <a:lnTo>
                            <a:pt x="306" y="428"/>
                          </a:lnTo>
                          <a:cubicBezTo>
                            <a:pt x="307" y="430"/>
                            <a:pt x="307" y="432"/>
                            <a:pt x="307" y="434"/>
                          </a:cubicBezTo>
                          <a:cubicBezTo>
                            <a:pt x="307" y="435"/>
                            <a:pt x="307" y="438"/>
                            <a:pt x="307" y="438"/>
                          </a:cubicBezTo>
                          <a:cubicBezTo>
                            <a:pt x="308" y="438"/>
                            <a:pt x="309" y="438"/>
                            <a:pt x="310" y="438"/>
                          </a:cubicBezTo>
                          <a:cubicBezTo>
                            <a:pt x="310" y="437"/>
                            <a:pt x="311" y="437"/>
                            <a:pt x="312" y="437"/>
                          </a:cubicBezTo>
                          <a:cubicBezTo>
                            <a:pt x="310" y="425"/>
                            <a:pt x="311" y="417"/>
                            <a:pt x="312" y="41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219">
                      <a:extLst>
                        <a:ext uri="{FF2B5EF4-FFF2-40B4-BE49-F238E27FC236}">
                          <a16:creationId xmlns:a16="http://schemas.microsoft.com/office/drawing/2014/main" id="{32A07350-8061-3A82-D21E-43C60B8888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13129" y="4626855"/>
                      <a:ext cx="129684" cy="92094"/>
                    </a:xfrm>
                    <a:custGeom>
                      <a:avLst/>
                      <a:gdLst>
                        <a:gd name="T0" fmla="*/ 286 w 307"/>
                        <a:gd name="T1" fmla="*/ 158 h 213"/>
                        <a:gd name="T2" fmla="*/ 275 w 307"/>
                        <a:gd name="T3" fmla="*/ 153 h 213"/>
                        <a:gd name="T4" fmla="*/ 265 w 307"/>
                        <a:gd name="T5" fmla="*/ 137 h 213"/>
                        <a:gd name="T6" fmla="*/ 269 w 307"/>
                        <a:gd name="T7" fmla="*/ 124 h 213"/>
                        <a:gd name="T8" fmla="*/ 269 w 307"/>
                        <a:gd name="T9" fmla="*/ 110 h 213"/>
                        <a:gd name="T10" fmla="*/ 275 w 307"/>
                        <a:gd name="T11" fmla="*/ 95 h 213"/>
                        <a:gd name="T12" fmla="*/ 283 w 307"/>
                        <a:gd name="T13" fmla="*/ 80 h 213"/>
                        <a:gd name="T14" fmla="*/ 273 w 307"/>
                        <a:gd name="T15" fmla="*/ 70 h 213"/>
                        <a:gd name="T16" fmla="*/ 278 w 307"/>
                        <a:gd name="T17" fmla="*/ 64 h 213"/>
                        <a:gd name="T18" fmla="*/ 293 w 307"/>
                        <a:gd name="T19" fmla="*/ 63 h 213"/>
                        <a:gd name="T20" fmla="*/ 283 w 307"/>
                        <a:gd name="T21" fmla="*/ 31 h 213"/>
                        <a:gd name="T22" fmla="*/ 274 w 307"/>
                        <a:gd name="T23" fmla="*/ 40 h 213"/>
                        <a:gd name="T24" fmla="*/ 265 w 307"/>
                        <a:gd name="T25" fmla="*/ 46 h 213"/>
                        <a:gd name="T26" fmla="*/ 257 w 307"/>
                        <a:gd name="T27" fmla="*/ 62 h 213"/>
                        <a:gd name="T28" fmla="*/ 249 w 307"/>
                        <a:gd name="T29" fmla="*/ 66 h 213"/>
                        <a:gd name="T30" fmla="*/ 248 w 307"/>
                        <a:gd name="T31" fmla="*/ 68 h 213"/>
                        <a:gd name="T32" fmla="*/ 233 w 307"/>
                        <a:gd name="T33" fmla="*/ 67 h 213"/>
                        <a:gd name="T34" fmla="*/ 221 w 307"/>
                        <a:gd name="T35" fmla="*/ 64 h 213"/>
                        <a:gd name="T36" fmla="*/ 206 w 307"/>
                        <a:gd name="T37" fmla="*/ 59 h 213"/>
                        <a:gd name="T38" fmla="*/ 212 w 307"/>
                        <a:gd name="T39" fmla="*/ 46 h 213"/>
                        <a:gd name="T40" fmla="*/ 209 w 307"/>
                        <a:gd name="T41" fmla="*/ 38 h 213"/>
                        <a:gd name="T42" fmla="*/ 213 w 307"/>
                        <a:gd name="T43" fmla="*/ 32 h 213"/>
                        <a:gd name="T44" fmla="*/ 218 w 307"/>
                        <a:gd name="T45" fmla="*/ 7 h 213"/>
                        <a:gd name="T46" fmla="*/ 193 w 307"/>
                        <a:gd name="T47" fmla="*/ 11 h 213"/>
                        <a:gd name="T48" fmla="*/ 191 w 307"/>
                        <a:gd name="T49" fmla="*/ 13 h 213"/>
                        <a:gd name="T50" fmla="*/ 176 w 307"/>
                        <a:gd name="T51" fmla="*/ 19 h 213"/>
                        <a:gd name="T52" fmla="*/ 161 w 307"/>
                        <a:gd name="T53" fmla="*/ 35 h 213"/>
                        <a:gd name="T54" fmla="*/ 146 w 307"/>
                        <a:gd name="T55" fmla="*/ 43 h 213"/>
                        <a:gd name="T56" fmla="*/ 135 w 307"/>
                        <a:gd name="T57" fmla="*/ 49 h 213"/>
                        <a:gd name="T58" fmla="*/ 115 w 307"/>
                        <a:gd name="T59" fmla="*/ 60 h 213"/>
                        <a:gd name="T60" fmla="*/ 87 w 307"/>
                        <a:gd name="T61" fmla="*/ 67 h 213"/>
                        <a:gd name="T62" fmla="*/ 67 w 307"/>
                        <a:gd name="T63" fmla="*/ 59 h 213"/>
                        <a:gd name="T64" fmla="*/ 50 w 307"/>
                        <a:gd name="T65" fmla="*/ 63 h 213"/>
                        <a:gd name="T66" fmla="*/ 10 w 307"/>
                        <a:gd name="T67" fmla="*/ 66 h 213"/>
                        <a:gd name="T68" fmla="*/ 9 w 307"/>
                        <a:gd name="T69" fmla="*/ 67 h 213"/>
                        <a:gd name="T70" fmla="*/ 4 w 307"/>
                        <a:gd name="T71" fmla="*/ 72 h 213"/>
                        <a:gd name="T72" fmla="*/ 3 w 307"/>
                        <a:gd name="T73" fmla="*/ 73 h 213"/>
                        <a:gd name="T74" fmla="*/ 2 w 307"/>
                        <a:gd name="T75" fmla="*/ 73 h 213"/>
                        <a:gd name="T76" fmla="*/ 3 w 307"/>
                        <a:gd name="T77" fmla="*/ 82 h 213"/>
                        <a:gd name="T78" fmla="*/ 11 w 307"/>
                        <a:gd name="T79" fmla="*/ 85 h 213"/>
                        <a:gd name="T80" fmla="*/ 18 w 307"/>
                        <a:gd name="T81" fmla="*/ 88 h 213"/>
                        <a:gd name="T82" fmla="*/ 15 w 307"/>
                        <a:gd name="T83" fmla="*/ 98 h 213"/>
                        <a:gd name="T84" fmla="*/ 23 w 307"/>
                        <a:gd name="T85" fmla="*/ 96 h 213"/>
                        <a:gd name="T86" fmla="*/ 37 w 307"/>
                        <a:gd name="T87" fmla="*/ 96 h 213"/>
                        <a:gd name="T88" fmla="*/ 44 w 307"/>
                        <a:gd name="T89" fmla="*/ 99 h 213"/>
                        <a:gd name="T90" fmla="*/ 54 w 307"/>
                        <a:gd name="T91" fmla="*/ 105 h 213"/>
                        <a:gd name="T92" fmla="*/ 60 w 307"/>
                        <a:gd name="T93" fmla="*/ 122 h 213"/>
                        <a:gd name="T94" fmla="*/ 68 w 307"/>
                        <a:gd name="T95" fmla="*/ 131 h 213"/>
                        <a:gd name="T96" fmla="*/ 62 w 307"/>
                        <a:gd name="T97" fmla="*/ 135 h 213"/>
                        <a:gd name="T98" fmla="*/ 69 w 307"/>
                        <a:gd name="T99" fmla="*/ 144 h 213"/>
                        <a:gd name="T100" fmla="*/ 79 w 307"/>
                        <a:gd name="T101" fmla="*/ 155 h 213"/>
                        <a:gd name="T102" fmla="*/ 136 w 307"/>
                        <a:gd name="T103" fmla="*/ 137 h 213"/>
                        <a:gd name="T104" fmla="*/ 141 w 307"/>
                        <a:gd name="T105" fmla="*/ 136 h 213"/>
                        <a:gd name="T106" fmla="*/ 237 w 307"/>
                        <a:gd name="T107" fmla="*/ 212 h 213"/>
                        <a:gd name="T108" fmla="*/ 254 w 307"/>
                        <a:gd name="T109" fmla="*/ 208 h 213"/>
                        <a:gd name="T110" fmla="*/ 291 w 307"/>
                        <a:gd name="T111" fmla="*/ 202 h 213"/>
                        <a:gd name="T112" fmla="*/ 302 w 307"/>
                        <a:gd name="T113" fmla="*/ 196 h 213"/>
                        <a:gd name="T114" fmla="*/ 306 w 307"/>
                        <a:gd name="T115" fmla="*/ 181 h 213"/>
                        <a:gd name="T116" fmla="*/ 297 w 307"/>
                        <a:gd name="T117" fmla="*/ 168 h 2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307" h="213">
                          <a:moveTo>
                            <a:pt x="297" y="168"/>
                          </a:moveTo>
                          <a:cubicBezTo>
                            <a:pt x="294" y="163"/>
                            <a:pt x="291" y="158"/>
                            <a:pt x="286" y="158"/>
                          </a:cubicBezTo>
                          <a:lnTo>
                            <a:pt x="281" y="158"/>
                          </a:lnTo>
                          <a:cubicBezTo>
                            <a:pt x="277" y="158"/>
                            <a:pt x="276" y="155"/>
                            <a:pt x="275" y="153"/>
                          </a:cubicBezTo>
                          <a:cubicBezTo>
                            <a:pt x="271" y="154"/>
                            <a:pt x="268" y="152"/>
                            <a:pt x="266" y="148"/>
                          </a:cubicBezTo>
                          <a:cubicBezTo>
                            <a:pt x="265" y="145"/>
                            <a:pt x="265" y="142"/>
                            <a:pt x="265" y="137"/>
                          </a:cubicBezTo>
                          <a:cubicBezTo>
                            <a:pt x="265" y="132"/>
                            <a:pt x="266" y="129"/>
                            <a:pt x="268" y="126"/>
                          </a:cubicBezTo>
                          <a:cubicBezTo>
                            <a:pt x="268" y="126"/>
                            <a:pt x="269" y="125"/>
                            <a:pt x="269" y="124"/>
                          </a:cubicBezTo>
                          <a:cubicBezTo>
                            <a:pt x="266" y="123"/>
                            <a:pt x="264" y="121"/>
                            <a:pt x="264" y="117"/>
                          </a:cubicBezTo>
                          <a:cubicBezTo>
                            <a:pt x="264" y="115"/>
                            <a:pt x="266" y="112"/>
                            <a:pt x="269" y="110"/>
                          </a:cubicBezTo>
                          <a:cubicBezTo>
                            <a:pt x="271" y="107"/>
                            <a:pt x="275" y="103"/>
                            <a:pt x="275" y="99"/>
                          </a:cubicBezTo>
                          <a:lnTo>
                            <a:pt x="275" y="95"/>
                          </a:lnTo>
                          <a:cubicBezTo>
                            <a:pt x="275" y="90"/>
                            <a:pt x="277" y="88"/>
                            <a:pt x="280" y="86"/>
                          </a:cubicBezTo>
                          <a:cubicBezTo>
                            <a:pt x="281" y="84"/>
                            <a:pt x="283" y="83"/>
                            <a:pt x="283" y="80"/>
                          </a:cubicBezTo>
                          <a:cubicBezTo>
                            <a:pt x="283" y="78"/>
                            <a:pt x="282" y="78"/>
                            <a:pt x="279" y="77"/>
                          </a:cubicBezTo>
                          <a:cubicBezTo>
                            <a:pt x="277" y="76"/>
                            <a:pt x="273" y="75"/>
                            <a:pt x="273" y="70"/>
                          </a:cubicBezTo>
                          <a:cubicBezTo>
                            <a:pt x="273" y="68"/>
                            <a:pt x="275" y="65"/>
                            <a:pt x="277" y="64"/>
                          </a:cubicBezTo>
                          <a:lnTo>
                            <a:pt x="278" y="64"/>
                          </a:lnTo>
                          <a:lnTo>
                            <a:pt x="290" y="64"/>
                          </a:lnTo>
                          <a:cubicBezTo>
                            <a:pt x="291" y="64"/>
                            <a:pt x="292" y="64"/>
                            <a:pt x="293" y="63"/>
                          </a:cubicBezTo>
                          <a:cubicBezTo>
                            <a:pt x="296" y="62"/>
                            <a:pt x="299" y="61"/>
                            <a:pt x="299" y="58"/>
                          </a:cubicBezTo>
                          <a:cubicBezTo>
                            <a:pt x="299" y="52"/>
                            <a:pt x="287" y="31"/>
                            <a:pt x="283" y="31"/>
                          </a:cubicBezTo>
                          <a:cubicBezTo>
                            <a:pt x="280" y="31"/>
                            <a:pt x="279" y="33"/>
                            <a:pt x="277" y="36"/>
                          </a:cubicBezTo>
                          <a:cubicBezTo>
                            <a:pt x="276" y="37"/>
                            <a:pt x="275" y="39"/>
                            <a:pt x="274" y="40"/>
                          </a:cubicBezTo>
                          <a:cubicBezTo>
                            <a:pt x="272" y="41"/>
                            <a:pt x="270" y="42"/>
                            <a:pt x="269" y="42"/>
                          </a:cubicBezTo>
                          <a:cubicBezTo>
                            <a:pt x="267" y="43"/>
                            <a:pt x="266" y="44"/>
                            <a:pt x="265" y="46"/>
                          </a:cubicBezTo>
                          <a:cubicBezTo>
                            <a:pt x="263" y="47"/>
                            <a:pt x="263" y="49"/>
                            <a:pt x="262" y="52"/>
                          </a:cubicBezTo>
                          <a:cubicBezTo>
                            <a:pt x="261" y="55"/>
                            <a:pt x="260" y="59"/>
                            <a:pt x="257" y="62"/>
                          </a:cubicBezTo>
                          <a:cubicBezTo>
                            <a:pt x="256" y="62"/>
                            <a:pt x="255" y="63"/>
                            <a:pt x="254" y="63"/>
                          </a:cubicBezTo>
                          <a:cubicBezTo>
                            <a:pt x="252" y="64"/>
                            <a:pt x="251" y="64"/>
                            <a:pt x="249" y="66"/>
                          </a:cubicBezTo>
                          <a:lnTo>
                            <a:pt x="249" y="66"/>
                          </a:lnTo>
                          <a:cubicBezTo>
                            <a:pt x="248" y="67"/>
                            <a:pt x="248" y="68"/>
                            <a:pt x="248" y="68"/>
                          </a:cubicBezTo>
                          <a:cubicBezTo>
                            <a:pt x="247" y="70"/>
                            <a:pt x="245" y="72"/>
                            <a:pt x="242" y="72"/>
                          </a:cubicBezTo>
                          <a:cubicBezTo>
                            <a:pt x="237" y="72"/>
                            <a:pt x="235" y="69"/>
                            <a:pt x="233" y="67"/>
                          </a:cubicBezTo>
                          <a:cubicBezTo>
                            <a:pt x="231" y="65"/>
                            <a:pt x="229" y="63"/>
                            <a:pt x="225" y="63"/>
                          </a:cubicBezTo>
                          <a:cubicBezTo>
                            <a:pt x="223" y="63"/>
                            <a:pt x="223" y="63"/>
                            <a:pt x="221" y="64"/>
                          </a:cubicBezTo>
                          <a:cubicBezTo>
                            <a:pt x="220" y="65"/>
                            <a:pt x="218" y="67"/>
                            <a:pt x="215" y="67"/>
                          </a:cubicBezTo>
                          <a:cubicBezTo>
                            <a:pt x="211" y="67"/>
                            <a:pt x="206" y="64"/>
                            <a:pt x="206" y="59"/>
                          </a:cubicBezTo>
                          <a:cubicBezTo>
                            <a:pt x="206" y="56"/>
                            <a:pt x="208" y="54"/>
                            <a:pt x="209" y="52"/>
                          </a:cubicBezTo>
                          <a:cubicBezTo>
                            <a:pt x="211" y="50"/>
                            <a:pt x="212" y="48"/>
                            <a:pt x="212" y="46"/>
                          </a:cubicBezTo>
                          <a:cubicBezTo>
                            <a:pt x="212" y="45"/>
                            <a:pt x="211" y="44"/>
                            <a:pt x="211" y="43"/>
                          </a:cubicBezTo>
                          <a:cubicBezTo>
                            <a:pt x="210" y="42"/>
                            <a:pt x="209" y="40"/>
                            <a:pt x="209" y="38"/>
                          </a:cubicBezTo>
                          <a:cubicBezTo>
                            <a:pt x="209" y="36"/>
                            <a:pt x="210" y="35"/>
                            <a:pt x="211" y="34"/>
                          </a:cubicBezTo>
                          <a:cubicBezTo>
                            <a:pt x="212" y="33"/>
                            <a:pt x="212" y="33"/>
                            <a:pt x="213" y="32"/>
                          </a:cubicBezTo>
                          <a:cubicBezTo>
                            <a:pt x="213" y="31"/>
                            <a:pt x="213" y="30"/>
                            <a:pt x="214" y="29"/>
                          </a:cubicBezTo>
                          <a:cubicBezTo>
                            <a:pt x="216" y="22"/>
                            <a:pt x="218" y="14"/>
                            <a:pt x="218" y="7"/>
                          </a:cubicBezTo>
                          <a:cubicBezTo>
                            <a:pt x="218" y="2"/>
                            <a:pt x="217" y="0"/>
                            <a:pt x="211" y="0"/>
                          </a:cubicBezTo>
                          <a:cubicBezTo>
                            <a:pt x="202" y="0"/>
                            <a:pt x="198" y="5"/>
                            <a:pt x="193" y="11"/>
                          </a:cubicBezTo>
                          <a:cubicBezTo>
                            <a:pt x="192" y="11"/>
                            <a:pt x="192" y="12"/>
                            <a:pt x="191" y="13"/>
                          </a:cubicBezTo>
                          <a:lnTo>
                            <a:pt x="191" y="13"/>
                          </a:lnTo>
                          <a:lnTo>
                            <a:pt x="185" y="13"/>
                          </a:lnTo>
                          <a:cubicBezTo>
                            <a:pt x="181" y="15"/>
                            <a:pt x="178" y="17"/>
                            <a:pt x="176" y="19"/>
                          </a:cubicBezTo>
                          <a:cubicBezTo>
                            <a:pt x="173" y="21"/>
                            <a:pt x="171" y="24"/>
                            <a:pt x="169" y="27"/>
                          </a:cubicBezTo>
                          <a:cubicBezTo>
                            <a:pt x="167" y="29"/>
                            <a:pt x="164" y="32"/>
                            <a:pt x="161" y="35"/>
                          </a:cubicBezTo>
                          <a:cubicBezTo>
                            <a:pt x="160" y="37"/>
                            <a:pt x="158" y="38"/>
                            <a:pt x="155" y="40"/>
                          </a:cubicBezTo>
                          <a:cubicBezTo>
                            <a:pt x="153" y="42"/>
                            <a:pt x="149" y="42"/>
                            <a:pt x="146" y="43"/>
                          </a:cubicBezTo>
                          <a:cubicBezTo>
                            <a:pt x="143" y="44"/>
                            <a:pt x="139" y="44"/>
                            <a:pt x="138" y="46"/>
                          </a:cubicBezTo>
                          <a:cubicBezTo>
                            <a:pt x="137" y="47"/>
                            <a:pt x="136" y="48"/>
                            <a:pt x="135" y="49"/>
                          </a:cubicBezTo>
                          <a:cubicBezTo>
                            <a:pt x="133" y="51"/>
                            <a:pt x="131" y="53"/>
                            <a:pt x="129" y="54"/>
                          </a:cubicBezTo>
                          <a:cubicBezTo>
                            <a:pt x="126" y="58"/>
                            <a:pt x="121" y="60"/>
                            <a:pt x="115" y="60"/>
                          </a:cubicBezTo>
                          <a:cubicBezTo>
                            <a:pt x="109" y="60"/>
                            <a:pt x="104" y="62"/>
                            <a:pt x="100" y="64"/>
                          </a:cubicBezTo>
                          <a:cubicBezTo>
                            <a:pt x="96" y="66"/>
                            <a:pt x="92" y="67"/>
                            <a:pt x="87" y="67"/>
                          </a:cubicBezTo>
                          <a:cubicBezTo>
                            <a:pt x="82" y="67"/>
                            <a:pt x="78" y="65"/>
                            <a:pt x="75" y="63"/>
                          </a:cubicBezTo>
                          <a:cubicBezTo>
                            <a:pt x="73" y="61"/>
                            <a:pt x="71" y="59"/>
                            <a:pt x="67" y="59"/>
                          </a:cubicBezTo>
                          <a:cubicBezTo>
                            <a:pt x="64" y="59"/>
                            <a:pt x="61" y="60"/>
                            <a:pt x="58" y="61"/>
                          </a:cubicBezTo>
                          <a:cubicBezTo>
                            <a:pt x="55" y="62"/>
                            <a:pt x="53" y="63"/>
                            <a:pt x="50" y="63"/>
                          </a:cubicBezTo>
                          <a:lnTo>
                            <a:pt x="19" y="63"/>
                          </a:lnTo>
                          <a:cubicBezTo>
                            <a:pt x="15" y="63"/>
                            <a:pt x="12" y="64"/>
                            <a:pt x="10" y="66"/>
                          </a:cubicBezTo>
                          <a:cubicBezTo>
                            <a:pt x="10" y="66"/>
                            <a:pt x="10" y="66"/>
                            <a:pt x="10" y="66"/>
                          </a:cubicBezTo>
                          <a:cubicBezTo>
                            <a:pt x="9" y="66"/>
                            <a:pt x="9" y="66"/>
                            <a:pt x="9" y="67"/>
                          </a:cubicBezTo>
                          <a:cubicBezTo>
                            <a:pt x="7" y="68"/>
                            <a:pt x="5" y="70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cubicBezTo>
                            <a:pt x="4" y="72"/>
                            <a:pt x="4" y="72"/>
                            <a:pt x="4" y="72"/>
                          </a:cubicBezTo>
                          <a:lnTo>
                            <a:pt x="3" y="73"/>
                          </a:lnTo>
                          <a:lnTo>
                            <a:pt x="3" y="73"/>
                          </a:lnTo>
                          <a:cubicBezTo>
                            <a:pt x="2" y="73"/>
                            <a:pt x="2" y="73"/>
                            <a:pt x="2" y="73"/>
                          </a:cubicBezTo>
                          <a:cubicBezTo>
                            <a:pt x="1" y="74"/>
                            <a:pt x="0" y="76"/>
                            <a:pt x="0" y="79"/>
                          </a:cubicBezTo>
                          <a:cubicBezTo>
                            <a:pt x="1" y="80"/>
                            <a:pt x="1" y="81"/>
                            <a:pt x="3" y="82"/>
                          </a:cubicBezTo>
                          <a:cubicBezTo>
                            <a:pt x="6" y="83"/>
                            <a:pt x="7" y="83"/>
                            <a:pt x="7" y="83"/>
                          </a:cubicBezTo>
                          <a:cubicBezTo>
                            <a:pt x="8" y="83"/>
                            <a:pt x="9" y="83"/>
                            <a:pt x="11" y="85"/>
                          </a:cubicBezTo>
                          <a:cubicBezTo>
                            <a:pt x="13" y="86"/>
                            <a:pt x="14" y="86"/>
                            <a:pt x="15" y="87"/>
                          </a:cubicBezTo>
                          <a:cubicBezTo>
                            <a:pt x="16" y="87"/>
                            <a:pt x="18" y="87"/>
                            <a:pt x="18" y="88"/>
                          </a:cubicBezTo>
                          <a:cubicBezTo>
                            <a:pt x="18" y="90"/>
                            <a:pt x="17" y="91"/>
                            <a:pt x="15" y="93"/>
                          </a:cubicBezTo>
                          <a:cubicBezTo>
                            <a:pt x="14" y="95"/>
                            <a:pt x="14" y="96"/>
                            <a:pt x="15" y="98"/>
                          </a:cubicBezTo>
                          <a:cubicBezTo>
                            <a:pt x="15" y="99"/>
                            <a:pt x="16" y="99"/>
                            <a:pt x="17" y="99"/>
                          </a:cubicBezTo>
                          <a:cubicBezTo>
                            <a:pt x="19" y="99"/>
                            <a:pt x="21" y="98"/>
                            <a:pt x="23" y="96"/>
                          </a:cubicBezTo>
                          <a:cubicBezTo>
                            <a:pt x="26" y="92"/>
                            <a:pt x="29" y="91"/>
                            <a:pt x="31" y="91"/>
                          </a:cubicBezTo>
                          <a:cubicBezTo>
                            <a:pt x="34" y="91"/>
                            <a:pt x="36" y="94"/>
                            <a:pt x="37" y="96"/>
                          </a:cubicBezTo>
                          <a:cubicBezTo>
                            <a:pt x="38" y="97"/>
                            <a:pt x="40" y="101"/>
                            <a:pt x="41" y="101"/>
                          </a:cubicBezTo>
                          <a:cubicBezTo>
                            <a:pt x="42" y="101"/>
                            <a:pt x="43" y="100"/>
                            <a:pt x="44" y="99"/>
                          </a:cubicBezTo>
                          <a:cubicBezTo>
                            <a:pt x="45" y="98"/>
                            <a:pt x="46" y="97"/>
                            <a:pt x="47" y="97"/>
                          </a:cubicBezTo>
                          <a:cubicBezTo>
                            <a:pt x="50" y="97"/>
                            <a:pt x="52" y="100"/>
                            <a:pt x="54" y="105"/>
                          </a:cubicBezTo>
                          <a:cubicBezTo>
                            <a:pt x="58" y="111"/>
                            <a:pt x="60" y="116"/>
                            <a:pt x="58" y="120"/>
                          </a:cubicBezTo>
                          <a:cubicBezTo>
                            <a:pt x="58" y="120"/>
                            <a:pt x="58" y="120"/>
                            <a:pt x="60" y="122"/>
                          </a:cubicBezTo>
                          <a:cubicBezTo>
                            <a:pt x="61" y="123"/>
                            <a:pt x="62" y="123"/>
                            <a:pt x="63" y="124"/>
                          </a:cubicBezTo>
                          <a:cubicBezTo>
                            <a:pt x="66" y="127"/>
                            <a:pt x="68" y="129"/>
                            <a:pt x="68" y="131"/>
                          </a:cubicBezTo>
                          <a:cubicBezTo>
                            <a:pt x="68" y="132"/>
                            <a:pt x="65" y="133"/>
                            <a:pt x="65" y="134"/>
                          </a:cubicBezTo>
                          <a:cubicBezTo>
                            <a:pt x="62" y="134"/>
                            <a:pt x="62" y="135"/>
                            <a:pt x="62" y="135"/>
                          </a:cubicBezTo>
                          <a:cubicBezTo>
                            <a:pt x="62" y="136"/>
                            <a:pt x="62" y="137"/>
                            <a:pt x="65" y="139"/>
                          </a:cubicBezTo>
                          <a:cubicBezTo>
                            <a:pt x="67" y="141"/>
                            <a:pt x="68" y="143"/>
                            <a:pt x="69" y="144"/>
                          </a:cubicBezTo>
                          <a:cubicBezTo>
                            <a:pt x="70" y="146"/>
                            <a:pt x="71" y="147"/>
                            <a:pt x="73" y="148"/>
                          </a:cubicBezTo>
                          <a:cubicBezTo>
                            <a:pt x="76" y="150"/>
                            <a:pt x="78" y="153"/>
                            <a:pt x="79" y="155"/>
                          </a:cubicBezTo>
                          <a:cubicBezTo>
                            <a:pt x="88" y="148"/>
                            <a:pt x="98" y="144"/>
                            <a:pt x="103" y="143"/>
                          </a:cubicBezTo>
                          <a:cubicBezTo>
                            <a:pt x="125" y="142"/>
                            <a:pt x="132" y="139"/>
                            <a:pt x="136" y="137"/>
                          </a:cubicBezTo>
                          <a:cubicBezTo>
                            <a:pt x="137" y="136"/>
                            <a:pt x="138" y="136"/>
                            <a:pt x="140" y="136"/>
                          </a:cubicBezTo>
                          <a:cubicBezTo>
                            <a:pt x="140" y="136"/>
                            <a:pt x="140" y="136"/>
                            <a:pt x="141" y="136"/>
                          </a:cubicBezTo>
                          <a:cubicBezTo>
                            <a:pt x="162" y="138"/>
                            <a:pt x="186" y="163"/>
                            <a:pt x="206" y="185"/>
                          </a:cubicBezTo>
                          <a:cubicBezTo>
                            <a:pt x="219" y="198"/>
                            <a:pt x="229" y="209"/>
                            <a:pt x="237" y="212"/>
                          </a:cubicBezTo>
                          <a:cubicBezTo>
                            <a:pt x="239" y="213"/>
                            <a:pt x="240" y="213"/>
                            <a:pt x="242" y="213"/>
                          </a:cubicBezTo>
                          <a:cubicBezTo>
                            <a:pt x="246" y="213"/>
                            <a:pt x="250" y="211"/>
                            <a:pt x="254" y="208"/>
                          </a:cubicBezTo>
                          <a:cubicBezTo>
                            <a:pt x="259" y="205"/>
                            <a:pt x="265" y="201"/>
                            <a:pt x="271" y="201"/>
                          </a:cubicBezTo>
                          <a:cubicBezTo>
                            <a:pt x="280" y="201"/>
                            <a:pt x="286" y="202"/>
                            <a:pt x="291" y="202"/>
                          </a:cubicBezTo>
                          <a:cubicBezTo>
                            <a:pt x="294" y="202"/>
                            <a:pt x="297" y="202"/>
                            <a:pt x="299" y="202"/>
                          </a:cubicBezTo>
                          <a:lnTo>
                            <a:pt x="302" y="196"/>
                          </a:lnTo>
                          <a:lnTo>
                            <a:pt x="303" y="185"/>
                          </a:lnTo>
                          <a:lnTo>
                            <a:pt x="306" y="181"/>
                          </a:lnTo>
                          <a:cubicBezTo>
                            <a:pt x="306" y="181"/>
                            <a:pt x="307" y="180"/>
                            <a:pt x="307" y="180"/>
                          </a:cubicBezTo>
                          <a:cubicBezTo>
                            <a:pt x="302" y="178"/>
                            <a:pt x="299" y="173"/>
                            <a:pt x="297" y="16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220">
                      <a:extLst>
                        <a:ext uri="{FF2B5EF4-FFF2-40B4-BE49-F238E27FC236}">
                          <a16:creationId xmlns:a16="http://schemas.microsoft.com/office/drawing/2014/main" id="{5809078A-2F14-78DA-4A58-A95BF03117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79687" y="4358093"/>
                      <a:ext cx="240571" cy="300714"/>
                    </a:xfrm>
                    <a:custGeom>
                      <a:avLst/>
                      <a:gdLst>
                        <a:gd name="T0" fmla="*/ 316 w 567"/>
                        <a:gd name="T1" fmla="*/ 702 h 704"/>
                        <a:gd name="T2" fmla="*/ 331 w 567"/>
                        <a:gd name="T3" fmla="*/ 693 h 704"/>
                        <a:gd name="T4" fmla="*/ 392 w 567"/>
                        <a:gd name="T5" fmla="*/ 695 h 704"/>
                        <a:gd name="T6" fmla="*/ 442 w 567"/>
                        <a:gd name="T7" fmla="*/ 684 h 704"/>
                        <a:gd name="T8" fmla="*/ 475 w 567"/>
                        <a:gd name="T9" fmla="*/ 664 h 704"/>
                        <a:gd name="T10" fmla="*/ 485 w 567"/>
                        <a:gd name="T11" fmla="*/ 608 h 704"/>
                        <a:gd name="T12" fmla="*/ 477 w 567"/>
                        <a:gd name="T13" fmla="*/ 584 h 704"/>
                        <a:gd name="T14" fmla="*/ 469 w 567"/>
                        <a:gd name="T15" fmla="*/ 555 h 704"/>
                        <a:gd name="T16" fmla="*/ 508 w 567"/>
                        <a:gd name="T17" fmla="*/ 493 h 704"/>
                        <a:gd name="T18" fmla="*/ 519 w 567"/>
                        <a:gd name="T19" fmla="*/ 469 h 704"/>
                        <a:gd name="T20" fmla="*/ 494 w 567"/>
                        <a:gd name="T21" fmla="*/ 423 h 704"/>
                        <a:gd name="T22" fmla="*/ 503 w 567"/>
                        <a:gd name="T23" fmla="*/ 366 h 704"/>
                        <a:gd name="T24" fmla="*/ 529 w 567"/>
                        <a:gd name="T25" fmla="*/ 362 h 704"/>
                        <a:gd name="T26" fmla="*/ 551 w 567"/>
                        <a:gd name="T27" fmla="*/ 341 h 704"/>
                        <a:gd name="T28" fmla="*/ 541 w 567"/>
                        <a:gd name="T29" fmla="*/ 321 h 704"/>
                        <a:gd name="T30" fmla="*/ 526 w 567"/>
                        <a:gd name="T31" fmla="*/ 260 h 704"/>
                        <a:gd name="T32" fmla="*/ 523 w 567"/>
                        <a:gd name="T33" fmla="*/ 247 h 704"/>
                        <a:gd name="T34" fmla="*/ 545 w 567"/>
                        <a:gd name="T35" fmla="*/ 226 h 704"/>
                        <a:gd name="T36" fmla="*/ 559 w 567"/>
                        <a:gd name="T37" fmla="*/ 198 h 704"/>
                        <a:gd name="T38" fmla="*/ 546 w 567"/>
                        <a:gd name="T39" fmla="*/ 170 h 704"/>
                        <a:gd name="T40" fmla="*/ 535 w 567"/>
                        <a:gd name="T41" fmla="*/ 144 h 704"/>
                        <a:gd name="T42" fmla="*/ 560 w 567"/>
                        <a:gd name="T43" fmla="*/ 119 h 704"/>
                        <a:gd name="T44" fmla="*/ 564 w 567"/>
                        <a:gd name="T45" fmla="*/ 100 h 704"/>
                        <a:gd name="T46" fmla="*/ 536 w 567"/>
                        <a:gd name="T47" fmla="*/ 86 h 704"/>
                        <a:gd name="T48" fmla="*/ 513 w 567"/>
                        <a:gd name="T49" fmla="*/ 64 h 704"/>
                        <a:gd name="T50" fmla="*/ 528 w 567"/>
                        <a:gd name="T51" fmla="*/ 25 h 704"/>
                        <a:gd name="T52" fmla="*/ 517 w 567"/>
                        <a:gd name="T53" fmla="*/ 20 h 704"/>
                        <a:gd name="T54" fmla="*/ 487 w 567"/>
                        <a:gd name="T55" fmla="*/ 15 h 704"/>
                        <a:gd name="T56" fmla="*/ 449 w 567"/>
                        <a:gd name="T57" fmla="*/ 6 h 704"/>
                        <a:gd name="T58" fmla="*/ 360 w 567"/>
                        <a:gd name="T59" fmla="*/ 77 h 704"/>
                        <a:gd name="T60" fmla="*/ 355 w 567"/>
                        <a:gd name="T61" fmla="*/ 62 h 704"/>
                        <a:gd name="T62" fmla="*/ 327 w 567"/>
                        <a:gd name="T63" fmla="*/ 99 h 704"/>
                        <a:gd name="T64" fmla="*/ 310 w 567"/>
                        <a:gd name="T65" fmla="*/ 94 h 704"/>
                        <a:gd name="T66" fmla="*/ 280 w 567"/>
                        <a:gd name="T67" fmla="*/ 113 h 704"/>
                        <a:gd name="T68" fmla="*/ 287 w 567"/>
                        <a:gd name="T69" fmla="*/ 142 h 704"/>
                        <a:gd name="T70" fmla="*/ 286 w 567"/>
                        <a:gd name="T71" fmla="*/ 173 h 704"/>
                        <a:gd name="T72" fmla="*/ 256 w 567"/>
                        <a:gd name="T73" fmla="*/ 178 h 704"/>
                        <a:gd name="T74" fmla="*/ 229 w 567"/>
                        <a:gd name="T75" fmla="*/ 190 h 704"/>
                        <a:gd name="T76" fmla="*/ 194 w 567"/>
                        <a:gd name="T77" fmla="*/ 195 h 704"/>
                        <a:gd name="T78" fmla="*/ 154 w 567"/>
                        <a:gd name="T79" fmla="*/ 171 h 704"/>
                        <a:gd name="T80" fmla="*/ 119 w 567"/>
                        <a:gd name="T81" fmla="*/ 182 h 704"/>
                        <a:gd name="T82" fmla="*/ 110 w 567"/>
                        <a:gd name="T83" fmla="*/ 217 h 704"/>
                        <a:gd name="T84" fmla="*/ 75 w 567"/>
                        <a:gd name="T85" fmla="*/ 209 h 704"/>
                        <a:gd name="T86" fmla="*/ 26 w 567"/>
                        <a:gd name="T87" fmla="*/ 220 h 704"/>
                        <a:gd name="T88" fmla="*/ 8 w 567"/>
                        <a:gd name="T89" fmla="*/ 238 h 704"/>
                        <a:gd name="T90" fmla="*/ 35 w 567"/>
                        <a:gd name="T91" fmla="*/ 276 h 704"/>
                        <a:gd name="T92" fmla="*/ 40 w 567"/>
                        <a:gd name="T93" fmla="*/ 319 h 704"/>
                        <a:gd name="T94" fmla="*/ 23 w 567"/>
                        <a:gd name="T95" fmla="*/ 365 h 704"/>
                        <a:gd name="T96" fmla="*/ 0 w 567"/>
                        <a:gd name="T97" fmla="*/ 382 h 704"/>
                        <a:gd name="T98" fmla="*/ 22 w 567"/>
                        <a:gd name="T99" fmla="*/ 480 h 704"/>
                        <a:gd name="T100" fmla="*/ 30 w 567"/>
                        <a:gd name="T101" fmla="*/ 527 h 704"/>
                        <a:gd name="T102" fmla="*/ 52 w 567"/>
                        <a:gd name="T103" fmla="*/ 546 h 704"/>
                        <a:gd name="T104" fmla="*/ 72 w 567"/>
                        <a:gd name="T105" fmla="*/ 561 h 704"/>
                        <a:gd name="T106" fmla="*/ 99 w 567"/>
                        <a:gd name="T107" fmla="*/ 596 h 704"/>
                        <a:gd name="T108" fmla="*/ 125 w 567"/>
                        <a:gd name="T109" fmla="*/ 644 h 704"/>
                        <a:gd name="T110" fmla="*/ 165 w 567"/>
                        <a:gd name="T111" fmla="*/ 678 h 704"/>
                        <a:gd name="T112" fmla="*/ 193 w 567"/>
                        <a:gd name="T113" fmla="*/ 646 h 704"/>
                        <a:gd name="T114" fmla="*/ 251 w 567"/>
                        <a:gd name="T115" fmla="*/ 639 h 704"/>
                        <a:gd name="T116" fmla="*/ 277 w 567"/>
                        <a:gd name="T117" fmla="*/ 665 h 7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67" h="704">
                          <a:moveTo>
                            <a:pt x="313" y="703"/>
                          </a:moveTo>
                          <a:cubicBezTo>
                            <a:pt x="314" y="703"/>
                            <a:pt x="314" y="703"/>
                            <a:pt x="315" y="703"/>
                          </a:cubicBezTo>
                          <a:lnTo>
                            <a:pt x="315" y="703"/>
                          </a:lnTo>
                          <a:lnTo>
                            <a:pt x="316" y="703"/>
                          </a:ln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6" y="702"/>
                            <a:pt x="316" y="702"/>
                            <a:pt x="316" y="702"/>
                          </a:cubicBezTo>
                          <a:cubicBezTo>
                            <a:pt x="317" y="700"/>
                            <a:pt x="319" y="699"/>
                            <a:pt x="320" y="697"/>
                          </a:cubicBezTo>
                          <a:cubicBezTo>
                            <a:pt x="321" y="697"/>
                            <a:pt x="321" y="696"/>
                            <a:pt x="321" y="696"/>
                          </a:cubicBezTo>
                          <a:cubicBezTo>
                            <a:pt x="322" y="696"/>
                            <a:pt x="322" y="696"/>
                            <a:pt x="322" y="696"/>
                          </a:cubicBezTo>
                          <a:cubicBezTo>
                            <a:pt x="324" y="694"/>
                            <a:pt x="327" y="693"/>
                            <a:pt x="331" y="693"/>
                          </a:cubicBezTo>
                          <a:lnTo>
                            <a:pt x="362" y="693"/>
                          </a:lnTo>
                          <a:cubicBezTo>
                            <a:pt x="365" y="693"/>
                            <a:pt x="368" y="692"/>
                            <a:pt x="370" y="691"/>
                          </a:cubicBezTo>
                          <a:cubicBezTo>
                            <a:pt x="373" y="690"/>
                            <a:pt x="376" y="689"/>
                            <a:pt x="380" y="689"/>
                          </a:cubicBezTo>
                          <a:cubicBezTo>
                            <a:pt x="383" y="689"/>
                            <a:pt x="385" y="690"/>
                            <a:pt x="387" y="691"/>
                          </a:cubicBezTo>
                          <a:cubicBezTo>
                            <a:pt x="389" y="692"/>
                            <a:pt x="390" y="694"/>
                            <a:pt x="392" y="695"/>
                          </a:cubicBezTo>
                          <a:cubicBezTo>
                            <a:pt x="392" y="695"/>
                            <a:pt x="392" y="695"/>
                            <a:pt x="393" y="696"/>
                          </a:cubicBezTo>
                          <a:cubicBezTo>
                            <a:pt x="395" y="697"/>
                            <a:pt x="397" y="697"/>
                            <a:pt x="400" y="697"/>
                          </a:cubicBezTo>
                          <a:cubicBezTo>
                            <a:pt x="405" y="697"/>
                            <a:pt x="409" y="695"/>
                            <a:pt x="413" y="694"/>
                          </a:cubicBezTo>
                          <a:cubicBezTo>
                            <a:pt x="417" y="692"/>
                            <a:pt x="422" y="690"/>
                            <a:pt x="428" y="690"/>
                          </a:cubicBezTo>
                          <a:cubicBezTo>
                            <a:pt x="434" y="690"/>
                            <a:pt x="439" y="687"/>
                            <a:pt x="442" y="684"/>
                          </a:cubicBezTo>
                          <a:cubicBezTo>
                            <a:pt x="444" y="682"/>
                            <a:pt x="446" y="680"/>
                            <a:pt x="448" y="678"/>
                          </a:cubicBezTo>
                          <a:cubicBezTo>
                            <a:pt x="449" y="677"/>
                            <a:pt x="450" y="676"/>
                            <a:pt x="451" y="675"/>
                          </a:cubicBezTo>
                          <a:cubicBezTo>
                            <a:pt x="453" y="674"/>
                            <a:pt x="456" y="673"/>
                            <a:pt x="459" y="673"/>
                          </a:cubicBezTo>
                          <a:cubicBezTo>
                            <a:pt x="463" y="672"/>
                            <a:pt x="466" y="671"/>
                            <a:pt x="469" y="669"/>
                          </a:cubicBezTo>
                          <a:cubicBezTo>
                            <a:pt x="471" y="668"/>
                            <a:pt x="473" y="666"/>
                            <a:pt x="475" y="664"/>
                          </a:cubicBezTo>
                          <a:cubicBezTo>
                            <a:pt x="478" y="662"/>
                            <a:pt x="480" y="659"/>
                            <a:pt x="482" y="656"/>
                          </a:cubicBezTo>
                          <a:cubicBezTo>
                            <a:pt x="484" y="653"/>
                            <a:pt x="486" y="651"/>
                            <a:pt x="489" y="648"/>
                          </a:cubicBezTo>
                          <a:cubicBezTo>
                            <a:pt x="491" y="646"/>
                            <a:pt x="493" y="645"/>
                            <a:pt x="496" y="644"/>
                          </a:cubicBezTo>
                          <a:cubicBezTo>
                            <a:pt x="495" y="633"/>
                            <a:pt x="494" y="623"/>
                            <a:pt x="494" y="615"/>
                          </a:cubicBezTo>
                          <a:cubicBezTo>
                            <a:pt x="494" y="611"/>
                            <a:pt x="491" y="610"/>
                            <a:pt x="485" y="608"/>
                          </a:cubicBezTo>
                          <a:cubicBezTo>
                            <a:pt x="480" y="607"/>
                            <a:pt x="475" y="606"/>
                            <a:pt x="475" y="601"/>
                          </a:cubicBezTo>
                          <a:cubicBezTo>
                            <a:pt x="475" y="598"/>
                            <a:pt x="477" y="596"/>
                            <a:pt x="478" y="594"/>
                          </a:cubicBezTo>
                          <a:cubicBezTo>
                            <a:pt x="479" y="594"/>
                            <a:pt x="479" y="594"/>
                            <a:pt x="479" y="593"/>
                          </a:cubicBezTo>
                          <a:lnTo>
                            <a:pt x="479" y="584"/>
                          </a:lnTo>
                          <a:cubicBezTo>
                            <a:pt x="478" y="584"/>
                            <a:pt x="478" y="584"/>
                            <a:pt x="477" y="584"/>
                          </a:cubicBezTo>
                          <a:cubicBezTo>
                            <a:pt x="471" y="583"/>
                            <a:pt x="468" y="582"/>
                            <a:pt x="463" y="576"/>
                          </a:cubicBezTo>
                          <a:cubicBezTo>
                            <a:pt x="462" y="575"/>
                            <a:pt x="462" y="574"/>
                            <a:pt x="463" y="573"/>
                          </a:cubicBezTo>
                          <a:cubicBezTo>
                            <a:pt x="464" y="573"/>
                            <a:pt x="465" y="572"/>
                            <a:pt x="466" y="571"/>
                          </a:cubicBezTo>
                          <a:cubicBezTo>
                            <a:pt x="468" y="570"/>
                            <a:pt x="470" y="568"/>
                            <a:pt x="470" y="566"/>
                          </a:cubicBezTo>
                          <a:cubicBezTo>
                            <a:pt x="470" y="562"/>
                            <a:pt x="470" y="559"/>
                            <a:pt x="469" y="555"/>
                          </a:cubicBezTo>
                          <a:cubicBezTo>
                            <a:pt x="468" y="551"/>
                            <a:pt x="467" y="547"/>
                            <a:pt x="467" y="543"/>
                          </a:cubicBezTo>
                          <a:cubicBezTo>
                            <a:pt x="467" y="527"/>
                            <a:pt x="475" y="522"/>
                            <a:pt x="482" y="518"/>
                          </a:cubicBezTo>
                          <a:cubicBezTo>
                            <a:pt x="488" y="515"/>
                            <a:pt x="492" y="513"/>
                            <a:pt x="492" y="503"/>
                          </a:cubicBezTo>
                          <a:cubicBezTo>
                            <a:pt x="492" y="495"/>
                            <a:pt x="499" y="494"/>
                            <a:pt x="503" y="494"/>
                          </a:cubicBezTo>
                          <a:cubicBezTo>
                            <a:pt x="505" y="494"/>
                            <a:pt x="507" y="494"/>
                            <a:pt x="508" y="493"/>
                          </a:cubicBezTo>
                          <a:cubicBezTo>
                            <a:pt x="514" y="491"/>
                            <a:pt x="514" y="486"/>
                            <a:pt x="514" y="479"/>
                          </a:cubicBezTo>
                          <a:lnTo>
                            <a:pt x="514" y="479"/>
                          </a:lnTo>
                          <a:cubicBezTo>
                            <a:pt x="514" y="478"/>
                            <a:pt x="514" y="477"/>
                            <a:pt x="514" y="476"/>
                          </a:cubicBezTo>
                          <a:cubicBezTo>
                            <a:pt x="514" y="472"/>
                            <a:pt x="516" y="471"/>
                            <a:pt x="518" y="470"/>
                          </a:cubicBezTo>
                          <a:cubicBezTo>
                            <a:pt x="519" y="469"/>
                            <a:pt x="519" y="469"/>
                            <a:pt x="519" y="469"/>
                          </a:cubicBezTo>
                          <a:cubicBezTo>
                            <a:pt x="519" y="460"/>
                            <a:pt x="513" y="455"/>
                            <a:pt x="507" y="450"/>
                          </a:cubicBezTo>
                          <a:cubicBezTo>
                            <a:pt x="501" y="445"/>
                            <a:pt x="494" y="439"/>
                            <a:pt x="494" y="429"/>
                          </a:cubicBezTo>
                          <a:cubicBezTo>
                            <a:pt x="494" y="428"/>
                            <a:pt x="494" y="427"/>
                            <a:pt x="494" y="427"/>
                          </a:cubicBezTo>
                          <a:cubicBezTo>
                            <a:pt x="494" y="425"/>
                            <a:pt x="494" y="425"/>
                            <a:pt x="494" y="425"/>
                          </a:cubicBezTo>
                          <a:cubicBezTo>
                            <a:pt x="494" y="424"/>
                            <a:pt x="494" y="424"/>
                            <a:pt x="494" y="423"/>
                          </a:cubicBezTo>
                          <a:cubicBezTo>
                            <a:pt x="495" y="421"/>
                            <a:pt x="496" y="419"/>
                            <a:pt x="496" y="418"/>
                          </a:cubicBezTo>
                          <a:cubicBezTo>
                            <a:pt x="498" y="414"/>
                            <a:pt x="500" y="411"/>
                            <a:pt x="500" y="406"/>
                          </a:cubicBezTo>
                          <a:cubicBezTo>
                            <a:pt x="500" y="402"/>
                            <a:pt x="497" y="395"/>
                            <a:pt x="494" y="389"/>
                          </a:cubicBezTo>
                          <a:cubicBezTo>
                            <a:pt x="492" y="384"/>
                            <a:pt x="490" y="379"/>
                            <a:pt x="490" y="376"/>
                          </a:cubicBezTo>
                          <a:cubicBezTo>
                            <a:pt x="490" y="369"/>
                            <a:pt x="497" y="366"/>
                            <a:pt x="503" y="366"/>
                          </a:cubicBezTo>
                          <a:lnTo>
                            <a:pt x="514" y="366"/>
                          </a:lnTo>
                          <a:cubicBezTo>
                            <a:pt x="515" y="366"/>
                            <a:pt x="515" y="367"/>
                            <a:pt x="516" y="367"/>
                          </a:cubicBezTo>
                          <a:cubicBezTo>
                            <a:pt x="517" y="367"/>
                            <a:pt x="519" y="368"/>
                            <a:pt x="521" y="368"/>
                          </a:cubicBezTo>
                          <a:cubicBezTo>
                            <a:pt x="523" y="368"/>
                            <a:pt x="524" y="368"/>
                            <a:pt x="524" y="367"/>
                          </a:cubicBezTo>
                          <a:cubicBezTo>
                            <a:pt x="526" y="367"/>
                            <a:pt x="527" y="364"/>
                            <a:pt x="529" y="362"/>
                          </a:cubicBezTo>
                          <a:cubicBezTo>
                            <a:pt x="531" y="357"/>
                            <a:pt x="534" y="351"/>
                            <a:pt x="544" y="351"/>
                          </a:cubicBezTo>
                          <a:cubicBezTo>
                            <a:pt x="547" y="351"/>
                            <a:pt x="548" y="351"/>
                            <a:pt x="549" y="352"/>
                          </a:cubicBezTo>
                          <a:cubicBezTo>
                            <a:pt x="549" y="352"/>
                            <a:pt x="550" y="351"/>
                            <a:pt x="550" y="351"/>
                          </a:cubicBezTo>
                          <a:cubicBezTo>
                            <a:pt x="551" y="351"/>
                            <a:pt x="552" y="350"/>
                            <a:pt x="551" y="342"/>
                          </a:cubicBezTo>
                          <a:cubicBezTo>
                            <a:pt x="551" y="342"/>
                            <a:pt x="551" y="341"/>
                            <a:pt x="551" y="341"/>
                          </a:cubicBezTo>
                          <a:lnTo>
                            <a:pt x="548" y="341"/>
                          </a:lnTo>
                          <a:cubicBezTo>
                            <a:pt x="546" y="341"/>
                            <a:pt x="545" y="340"/>
                            <a:pt x="545" y="339"/>
                          </a:cubicBezTo>
                          <a:cubicBezTo>
                            <a:pt x="545" y="336"/>
                            <a:pt x="544" y="334"/>
                            <a:pt x="543" y="333"/>
                          </a:cubicBezTo>
                          <a:cubicBezTo>
                            <a:pt x="542" y="331"/>
                            <a:pt x="541" y="329"/>
                            <a:pt x="541" y="327"/>
                          </a:cubicBezTo>
                          <a:lnTo>
                            <a:pt x="541" y="321"/>
                          </a:lnTo>
                          <a:cubicBezTo>
                            <a:pt x="541" y="319"/>
                            <a:pt x="539" y="319"/>
                            <a:pt x="536" y="317"/>
                          </a:cubicBezTo>
                          <a:cubicBezTo>
                            <a:pt x="533" y="316"/>
                            <a:pt x="530" y="315"/>
                            <a:pt x="529" y="312"/>
                          </a:cubicBezTo>
                          <a:cubicBezTo>
                            <a:pt x="527" y="309"/>
                            <a:pt x="525" y="307"/>
                            <a:pt x="524" y="304"/>
                          </a:cubicBezTo>
                          <a:cubicBezTo>
                            <a:pt x="519" y="299"/>
                            <a:pt x="515" y="293"/>
                            <a:pt x="515" y="280"/>
                          </a:cubicBezTo>
                          <a:cubicBezTo>
                            <a:pt x="515" y="272"/>
                            <a:pt x="520" y="263"/>
                            <a:pt x="526" y="260"/>
                          </a:cubicBezTo>
                          <a:cubicBezTo>
                            <a:pt x="528" y="260"/>
                            <a:pt x="529" y="259"/>
                            <a:pt x="530" y="259"/>
                          </a:cubicBezTo>
                          <a:cubicBezTo>
                            <a:pt x="531" y="259"/>
                            <a:pt x="531" y="259"/>
                            <a:pt x="531" y="259"/>
                          </a:cubicBezTo>
                          <a:cubicBezTo>
                            <a:pt x="531" y="259"/>
                            <a:pt x="531" y="258"/>
                            <a:pt x="531" y="258"/>
                          </a:cubicBezTo>
                          <a:cubicBezTo>
                            <a:pt x="531" y="255"/>
                            <a:pt x="530" y="254"/>
                            <a:pt x="527" y="253"/>
                          </a:cubicBezTo>
                          <a:cubicBezTo>
                            <a:pt x="526" y="252"/>
                            <a:pt x="523" y="250"/>
                            <a:pt x="523" y="247"/>
                          </a:cubicBezTo>
                          <a:cubicBezTo>
                            <a:pt x="523" y="243"/>
                            <a:pt x="527" y="240"/>
                            <a:pt x="530" y="238"/>
                          </a:cubicBezTo>
                          <a:cubicBezTo>
                            <a:pt x="532" y="237"/>
                            <a:pt x="534" y="235"/>
                            <a:pt x="535" y="233"/>
                          </a:cubicBezTo>
                          <a:cubicBezTo>
                            <a:pt x="535" y="233"/>
                            <a:pt x="536" y="232"/>
                            <a:pt x="536" y="231"/>
                          </a:cubicBezTo>
                          <a:cubicBezTo>
                            <a:pt x="536" y="229"/>
                            <a:pt x="537" y="225"/>
                            <a:pt x="540" y="225"/>
                          </a:cubicBezTo>
                          <a:cubicBezTo>
                            <a:pt x="543" y="225"/>
                            <a:pt x="544" y="225"/>
                            <a:pt x="545" y="226"/>
                          </a:cubicBezTo>
                          <a:cubicBezTo>
                            <a:pt x="546" y="227"/>
                            <a:pt x="547" y="227"/>
                            <a:pt x="549" y="227"/>
                          </a:cubicBezTo>
                          <a:cubicBezTo>
                            <a:pt x="553" y="227"/>
                            <a:pt x="554" y="224"/>
                            <a:pt x="555" y="217"/>
                          </a:cubicBezTo>
                          <a:cubicBezTo>
                            <a:pt x="556" y="212"/>
                            <a:pt x="557" y="206"/>
                            <a:pt x="561" y="203"/>
                          </a:cubicBezTo>
                          <a:cubicBezTo>
                            <a:pt x="561" y="203"/>
                            <a:pt x="561" y="202"/>
                            <a:pt x="561" y="202"/>
                          </a:cubicBezTo>
                          <a:cubicBezTo>
                            <a:pt x="560" y="201"/>
                            <a:pt x="559" y="200"/>
                            <a:pt x="559" y="198"/>
                          </a:cubicBezTo>
                          <a:cubicBezTo>
                            <a:pt x="559" y="195"/>
                            <a:pt x="557" y="194"/>
                            <a:pt x="554" y="192"/>
                          </a:cubicBezTo>
                          <a:cubicBezTo>
                            <a:pt x="551" y="190"/>
                            <a:pt x="549" y="189"/>
                            <a:pt x="548" y="186"/>
                          </a:cubicBezTo>
                          <a:cubicBezTo>
                            <a:pt x="548" y="186"/>
                            <a:pt x="548" y="185"/>
                            <a:pt x="548" y="185"/>
                          </a:cubicBezTo>
                          <a:cubicBezTo>
                            <a:pt x="548" y="184"/>
                            <a:pt x="548" y="184"/>
                            <a:pt x="548" y="183"/>
                          </a:cubicBezTo>
                          <a:cubicBezTo>
                            <a:pt x="548" y="179"/>
                            <a:pt x="548" y="172"/>
                            <a:pt x="546" y="170"/>
                          </a:cubicBezTo>
                          <a:cubicBezTo>
                            <a:pt x="546" y="169"/>
                            <a:pt x="545" y="168"/>
                            <a:pt x="543" y="168"/>
                          </a:cubicBezTo>
                          <a:cubicBezTo>
                            <a:pt x="541" y="167"/>
                            <a:pt x="537" y="166"/>
                            <a:pt x="537" y="160"/>
                          </a:cubicBezTo>
                          <a:cubicBezTo>
                            <a:pt x="537" y="157"/>
                            <a:pt x="540" y="154"/>
                            <a:pt x="542" y="152"/>
                          </a:cubicBezTo>
                          <a:cubicBezTo>
                            <a:pt x="541" y="152"/>
                            <a:pt x="541" y="151"/>
                            <a:pt x="540" y="151"/>
                          </a:cubicBezTo>
                          <a:cubicBezTo>
                            <a:pt x="538" y="150"/>
                            <a:pt x="535" y="148"/>
                            <a:pt x="535" y="144"/>
                          </a:cubicBezTo>
                          <a:cubicBezTo>
                            <a:pt x="535" y="138"/>
                            <a:pt x="540" y="135"/>
                            <a:pt x="544" y="133"/>
                          </a:cubicBezTo>
                          <a:cubicBezTo>
                            <a:pt x="547" y="131"/>
                            <a:pt x="550" y="130"/>
                            <a:pt x="551" y="127"/>
                          </a:cubicBezTo>
                          <a:cubicBezTo>
                            <a:pt x="552" y="126"/>
                            <a:pt x="552" y="125"/>
                            <a:pt x="552" y="124"/>
                          </a:cubicBezTo>
                          <a:cubicBezTo>
                            <a:pt x="552" y="122"/>
                            <a:pt x="553" y="119"/>
                            <a:pt x="557" y="119"/>
                          </a:cubicBezTo>
                          <a:cubicBezTo>
                            <a:pt x="558" y="119"/>
                            <a:pt x="559" y="119"/>
                            <a:pt x="560" y="119"/>
                          </a:cubicBezTo>
                          <a:cubicBezTo>
                            <a:pt x="561" y="119"/>
                            <a:pt x="561" y="119"/>
                            <a:pt x="562" y="119"/>
                          </a:cubicBezTo>
                          <a:lnTo>
                            <a:pt x="562" y="113"/>
                          </a:lnTo>
                          <a:cubicBezTo>
                            <a:pt x="562" y="110"/>
                            <a:pt x="563" y="108"/>
                            <a:pt x="565" y="106"/>
                          </a:cubicBezTo>
                          <a:cubicBezTo>
                            <a:pt x="566" y="105"/>
                            <a:pt x="567" y="104"/>
                            <a:pt x="567" y="103"/>
                          </a:cubicBezTo>
                          <a:cubicBezTo>
                            <a:pt x="566" y="103"/>
                            <a:pt x="564" y="101"/>
                            <a:pt x="564" y="100"/>
                          </a:cubicBezTo>
                          <a:cubicBezTo>
                            <a:pt x="563" y="99"/>
                            <a:pt x="562" y="99"/>
                            <a:pt x="562" y="98"/>
                          </a:cubicBezTo>
                          <a:cubicBezTo>
                            <a:pt x="558" y="97"/>
                            <a:pt x="556" y="94"/>
                            <a:pt x="555" y="91"/>
                          </a:cubicBezTo>
                          <a:cubicBezTo>
                            <a:pt x="554" y="87"/>
                            <a:pt x="553" y="84"/>
                            <a:pt x="548" y="84"/>
                          </a:cubicBezTo>
                          <a:cubicBezTo>
                            <a:pt x="546" y="84"/>
                            <a:pt x="544" y="85"/>
                            <a:pt x="543" y="85"/>
                          </a:cubicBezTo>
                          <a:cubicBezTo>
                            <a:pt x="541" y="86"/>
                            <a:pt x="539" y="86"/>
                            <a:pt x="536" y="86"/>
                          </a:cubicBezTo>
                          <a:cubicBezTo>
                            <a:pt x="530" y="86"/>
                            <a:pt x="522" y="82"/>
                            <a:pt x="522" y="78"/>
                          </a:cubicBezTo>
                          <a:cubicBezTo>
                            <a:pt x="522" y="77"/>
                            <a:pt x="522" y="77"/>
                            <a:pt x="523" y="76"/>
                          </a:cubicBezTo>
                          <a:cubicBezTo>
                            <a:pt x="523" y="75"/>
                            <a:pt x="523" y="74"/>
                            <a:pt x="522" y="73"/>
                          </a:cubicBezTo>
                          <a:cubicBezTo>
                            <a:pt x="519" y="73"/>
                            <a:pt x="517" y="72"/>
                            <a:pt x="515" y="71"/>
                          </a:cubicBezTo>
                          <a:cubicBezTo>
                            <a:pt x="514" y="69"/>
                            <a:pt x="513" y="67"/>
                            <a:pt x="513" y="64"/>
                          </a:cubicBezTo>
                          <a:cubicBezTo>
                            <a:pt x="513" y="57"/>
                            <a:pt x="517" y="52"/>
                            <a:pt x="520" y="47"/>
                          </a:cubicBezTo>
                          <a:cubicBezTo>
                            <a:pt x="522" y="44"/>
                            <a:pt x="524" y="41"/>
                            <a:pt x="526" y="38"/>
                          </a:cubicBezTo>
                          <a:cubicBezTo>
                            <a:pt x="526" y="37"/>
                            <a:pt x="526" y="36"/>
                            <a:pt x="525" y="35"/>
                          </a:cubicBezTo>
                          <a:cubicBezTo>
                            <a:pt x="525" y="34"/>
                            <a:pt x="525" y="32"/>
                            <a:pt x="526" y="29"/>
                          </a:cubicBezTo>
                          <a:cubicBezTo>
                            <a:pt x="526" y="27"/>
                            <a:pt x="527" y="26"/>
                            <a:pt x="528" y="25"/>
                          </a:cubicBezTo>
                          <a:cubicBezTo>
                            <a:pt x="530" y="23"/>
                            <a:pt x="531" y="22"/>
                            <a:pt x="531" y="18"/>
                          </a:cubicBezTo>
                          <a:cubicBezTo>
                            <a:pt x="531" y="10"/>
                            <a:pt x="514" y="1"/>
                            <a:pt x="506" y="1"/>
                          </a:cubicBezTo>
                          <a:cubicBezTo>
                            <a:pt x="505" y="1"/>
                            <a:pt x="504" y="0"/>
                            <a:pt x="503" y="0"/>
                          </a:cubicBezTo>
                          <a:cubicBezTo>
                            <a:pt x="503" y="0"/>
                            <a:pt x="503" y="0"/>
                            <a:pt x="502" y="0"/>
                          </a:cubicBezTo>
                          <a:cubicBezTo>
                            <a:pt x="505" y="8"/>
                            <a:pt x="512" y="16"/>
                            <a:pt x="517" y="20"/>
                          </a:cubicBezTo>
                          <a:cubicBezTo>
                            <a:pt x="517" y="20"/>
                            <a:pt x="517" y="20"/>
                            <a:pt x="517" y="20"/>
                          </a:cubicBezTo>
                          <a:cubicBezTo>
                            <a:pt x="520" y="25"/>
                            <a:pt x="520" y="27"/>
                            <a:pt x="519" y="28"/>
                          </a:cubicBezTo>
                          <a:cubicBezTo>
                            <a:pt x="519" y="29"/>
                            <a:pt x="518" y="30"/>
                            <a:pt x="517" y="30"/>
                          </a:cubicBezTo>
                          <a:cubicBezTo>
                            <a:pt x="515" y="30"/>
                            <a:pt x="513" y="28"/>
                            <a:pt x="508" y="25"/>
                          </a:cubicBezTo>
                          <a:cubicBezTo>
                            <a:pt x="502" y="21"/>
                            <a:pt x="493" y="15"/>
                            <a:pt x="487" y="15"/>
                          </a:cubicBezTo>
                          <a:cubicBezTo>
                            <a:pt x="485" y="15"/>
                            <a:pt x="483" y="16"/>
                            <a:pt x="482" y="17"/>
                          </a:cubicBezTo>
                          <a:cubicBezTo>
                            <a:pt x="480" y="19"/>
                            <a:pt x="479" y="21"/>
                            <a:pt x="477" y="21"/>
                          </a:cubicBezTo>
                          <a:cubicBezTo>
                            <a:pt x="474" y="21"/>
                            <a:pt x="473" y="19"/>
                            <a:pt x="472" y="17"/>
                          </a:cubicBezTo>
                          <a:cubicBezTo>
                            <a:pt x="470" y="14"/>
                            <a:pt x="466" y="9"/>
                            <a:pt x="453" y="6"/>
                          </a:cubicBezTo>
                          <a:cubicBezTo>
                            <a:pt x="452" y="6"/>
                            <a:pt x="451" y="6"/>
                            <a:pt x="449" y="6"/>
                          </a:cubicBezTo>
                          <a:cubicBezTo>
                            <a:pt x="430" y="6"/>
                            <a:pt x="417" y="29"/>
                            <a:pt x="417" y="39"/>
                          </a:cubicBezTo>
                          <a:cubicBezTo>
                            <a:pt x="417" y="47"/>
                            <a:pt x="413" y="69"/>
                            <a:pt x="397" y="69"/>
                          </a:cubicBezTo>
                          <a:cubicBezTo>
                            <a:pt x="393" y="69"/>
                            <a:pt x="390" y="68"/>
                            <a:pt x="386" y="66"/>
                          </a:cubicBezTo>
                          <a:cubicBezTo>
                            <a:pt x="376" y="68"/>
                            <a:pt x="369" y="72"/>
                            <a:pt x="366" y="75"/>
                          </a:cubicBezTo>
                          <a:cubicBezTo>
                            <a:pt x="363" y="76"/>
                            <a:pt x="362" y="77"/>
                            <a:pt x="360" y="77"/>
                          </a:cubicBezTo>
                          <a:cubicBezTo>
                            <a:pt x="359" y="77"/>
                            <a:pt x="358" y="77"/>
                            <a:pt x="357" y="76"/>
                          </a:cubicBezTo>
                          <a:cubicBezTo>
                            <a:pt x="357" y="75"/>
                            <a:pt x="357" y="74"/>
                            <a:pt x="357" y="73"/>
                          </a:cubicBezTo>
                          <a:cubicBezTo>
                            <a:pt x="357" y="72"/>
                            <a:pt x="357" y="71"/>
                            <a:pt x="358" y="69"/>
                          </a:cubicBezTo>
                          <a:cubicBezTo>
                            <a:pt x="358" y="67"/>
                            <a:pt x="359" y="63"/>
                            <a:pt x="358" y="62"/>
                          </a:cubicBezTo>
                          <a:cubicBezTo>
                            <a:pt x="357" y="62"/>
                            <a:pt x="356" y="62"/>
                            <a:pt x="355" y="62"/>
                          </a:cubicBezTo>
                          <a:cubicBezTo>
                            <a:pt x="353" y="62"/>
                            <a:pt x="349" y="62"/>
                            <a:pt x="341" y="66"/>
                          </a:cubicBezTo>
                          <a:cubicBezTo>
                            <a:pt x="330" y="69"/>
                            <a:pt x="332" y="80"/>
                            <a:pt x="335" y="89"/>
                          </a:cubicBezTo>
                          <a:cubicBezTo>
                            <a:pt x="336" y="97"/>
                            <a:pt x="338" y="104"/>
                            <a:pt x="332" y="107"/>
                          </a:cubicBezTo>
                          <a:cubicBezTo>
                            <a:pt x="332" y="107"/>
                            <a:pt x="331" y="107"/>
                            <a:pt x="331" y="107"/>
                          </a:cubicBezTo>
                          <a:cubicBezTo>
                            <a:pt x="328" y="107"/>
                            <a:pt x="328" y="105"/>
                            <a:pt x="327" y="99"/>
                          </a:cubicBezTo>
                          <a:cubicBezTo>
                            <a:pt x="327" y="97"/>
                            <a:pt x="326" y="92"/>
                            <a:pt x="325" y="89"/>
                          </a:cubicBezTo>
                          <a:cubicBezTo>
                            <a:pt x="323" y="91"/>
                            <a:pt x="321" y="92"/>
                            <a:pt x="319" y="94"/>
                          </a:cubicBezTo>
                          <a:cubicBezTo>
                            <a:pt x="318" y="95"/>
                            <a:pt x="316" y="96"/>
                            <a:pt x="315" y="97"/>
                          </a:cubicBezTo>
                          <a:cubicBezTo>
                            <a:pt x="314" y="98"/>
                            <a:pt x="313" y="98"/>
                            <a:pt x="312" y="97"/>
                          </a:cubicBezTo>
                          <a:cubicBezTo>
                            <a:pt x="311" y="96"/>
                            <a:pt x="310" y="95"/>
                            <a:pt x="310" y="94"/>
                          </a:cubicBezTo>
                          <a:cubicBezTo>
                            <a:pt x="310" y="91"/>
                            <a:pt x="312" y="89"/>
                            <a:pt x="314" y="87"/>
                          </a:cubicBezTo>
                          <a:cubicBezTo>
                            <a:pt x="316" y="85"/>
                            <a:pt x="318" y="84"/>
                            <a:pt x="318" y="82"/>
                          </a:cubicBezTo>
                          <a:cubicBezTo>
                            <a:pt x="313" y="84"/>
                            <a:pt x="308" y="88"/>
                            <a:pt x="302" y="92"/>
                          </a:cubicBezTo>
                          <a:cubicBezTo>
                            <a:pt x="294" y="98"/>
                            <a:pt x="285" y="105"/>
                            <a:pt x="276" y="106"/>
                          </a:cubicBezTo>
                          <a:cubicBezTo>
                            <a:pt x="279" y="108"/>
                            <a:pt x="280" y="110"/>
                            <a:pt x="280" y="113"/>
                          </a:cubicBezTo>
                          <a:cubicBezTo>
                            <a:pt x="281" y="116"/>
                            <a:pt x="279" y="118"/>
                            <a:pt x="277" y="120"/>
                          </a:cubicBezTo>
                          <a:cubicBezTo>
                            <a:pt x="274" y="123"/>
                            <a:pt x="271" y="127"/>
                            <a:pt x="270" y="133"/>
                          </a:cubicBezTo>
                          <a:cubicBezTo>
                            <a:pt x="274" y="133"/>
                            <a:pt x="275" y="130"/>
                            <a:pt x="277" y="129"/>
                          </a:cubicBezTo>
                          <a:cubicBezTo>
                            <a:pt x="277" y="128"/>
                            <a:pt x="278" y="127"/>
                            <a:pt x="280" y="127"/>
                          </a:cubicBezTo>
                          <a:cubicBezTo>
                            <a:pt x="283" y="127"/>
                            <a:pt x="283" y="128"/>
                            <a:pt x="287" y="142"/>
                          </a:cubicBezTo>
                          <a:cubicBezTo>
                            <a:pt x="297" y="146"/>
                            <a:pt x="298" y="150"/>
                            <a:pt x="298" y="152"/>
                          </a:cubicBezTo>
                          <a:cubicBezTo>
                            <a:pt x="297" y="155"/>
                            <a:pt x="294" y="157"/>
                            <a:pt x="288" y="157"/>
                          </a:cubicBezTo>
                          <a:cubicBezTo>
                            <a:pt x="286" y="157"/>
                            <a:pt x="283" y="157"/>
                            <a:pt x="280" y="156"/>
                          </a:cubicBezTo>
                          <a:cubicBezTo>
                            <a:pt x="278" y="159"/>
                            <a:pt x="280" y="162"/>
                            <a:pt x="284" y="167"/>
                          </a:cubicBezTo>
                          <a:cubicBezTo>
                            <a:pt x="286" y="170"/>
                            <a:pt x="287" y="172"/>
                            <a:pt x="286" y="173"/>
                          </a:cubicBezTo>
                          <a:cubicBezTo>
                            <a:pt x="286" y="174"/>
                            <a:pt x="285" y="175"/>
                            <a:pt x="283" y="175"/>
                          </a:cubicBezTo>
                          <a:cubicBezTo>
                            <a:pt x="281" y="175"/>
                            <a:pt x="279" y="174"/>
                            <a:pt x="274" y="173"/>
                          </a:cubicBezTo>
                          <a:cubicBezTo>
                            <a:pt x="270" y="173"/>
                            <a:pt x="267" y="173"/>
                            <a:pt x="265" y="173"/>
                          </a:cubicBezTo>
                          <a:cubicBezTo>
                            <a:pt x="264" y="173"/>
                            <a:pt x="263" y="173"/>
                            <a:pt x="262" y="173"/>
                          </a:cubicBezTo>
                          <a:cubicBezTo>
                            <a:pt x="258" y="173"/>
                            <a:pt x="258" y="173"/>
                            <a:pt x="256" y="178"/>
                          </a:cubicBezTo>
                          <a:cubicBezTo>
                            <a:pt x="255" y="180"/>
                            <a:pt x="253" y="184"/>
                            <a:pt x="249" y="189"/>
                          </a:cubicBezTo>
                          <a:cubicBezTo>
                            <a:pt x="249" y="190"/>
                            <a:pt x="249" y="190"/>
                            <a:pt x="249" y="190"/>
                          </a:cubicBezTo>
                          <a:cubicBezTo>
                            <a:pt x="246" y="193"/>
                            <a:pt x="243" y="194"/>
                            <a:pt x="240" y="194"/>
                          </a:cubicBezTo>
                          <a:cubicBezTo>
                            <a:pt x="235" y="194"/>
                            <a:pt x="232" y="192"/>
                            <a:pt x="230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0"/>
                            <a:pt x="229" y="190"/>
                            <a:pt x="229" y="190"/>
                          </a:cubicBezTo>
                          <a:cubicBezTo>
                            <a:pt x="229" y="192"/>
                            <a:pt x="231" y="197"/>
                            <a:pt x="232" y="201"/>
                          </a:cubicBezTo>
                          <a:cubicBezTo>
                            <a:pt x="235" y="210"/>
                            <a:pt x="239" y="220"/>
                            <a:pt x="235" y="225"/>
                          </a:cubicBezTo>
                          <a:cubicBezTo>
                            <a:pt x="233" y="228"/>
                            <a:pt x="229" y="229"/>
                            <a:pt x="222" y="227"/>
                          </a:cubicBezTo>
                          <a:cubicBezTo>
                            <a:pt x="203" y="223"/>
                            <a:pt x="194" y="213"/>
                            <a:pt x="194" y="195"/>
                          </a:cubicBezTo>
                          <a:cubicBezTo>
                            <a:pt x="194" y="194"/>
                            <a:pt x="192" y="194"/>
                            <a:pt x="189" y="193"/>
                          </a:cubicBezTo>
                          <a:cubicBezTo>
                            <a:pt x="185" y="192"/>
                            <a:pt x="179" y="191"/>
                            <a:pt x="180" y="184"/>
                          </a:cubicBezTo>
                          <a:cubicBezTo>
                            <a:pt x="178" y="181"/>
                            <a:pt x="177" y="179"/>
                            <a:pt x="176" y="177"/>
                          </a:cubicBezTo>
                          <a:cubicBezTo>
                            <a:pt x="175" y="173"/>
                            <a:pt x="174" y="170"/>
                            <a:pt x="162" y="170"/>
                          </a:cubicBezTo>
                          <a:cubicBezTo>
                            <a:pt x="160" y="170"/>
                            <a:pt x="157" y="170"/>
                            <a:pt x="154" y="171"/>
                          </a:cubicBezTo>
                          <a:cubicBezTo>
                            <a:pt x="152" y="179"/>
                            <a:pt x="144" y="179"/>
                            <a:pt x="141" y="179"/>
                          </a:cubicBezTo>
                          <a:cubicBezTo>
                            <a:pt x="139" y="179"/>
                            <a:pt x="137" y="179"/>
                            <a:pt x="134" y="179"/>
                          </a:cubicBezTo>
                          <a:cubicBezTo>
                            <a:pt x="132" y="179"/>
                            <a:pt x="130" y="178"/>
                            <a:pt x="128" y="178"/>
                          </a:cubicBezTo>
                          <a:cubicBezTo>
                            <a:pt x="123" y="178"/>
                            <a:pt x="121" y="179"/>
                            <a:pt x="119" y="182"/>
                          </a:cubicBezTo>
                          <a:cubicBezTo>
                            <a:pt x="119" y="182"/>
                            <a:pt x="119" y="182"/>
                            <a:pt x="119" y="182"/>
                          </a:cubicBezTo>
                          <a:cubicBezTo>
                            <a:pt x="118" y="182"/>
                            <a:pt x="118" y="183"/>
                            <a:pt x="118" y="183"/>
                          </a:cubicBezTo>
                          <a:cubicBezTo>
                            <a:pt x="118" y="185"/>
                            <a:pt x="122" y="190"/>
                            <a:pt x="124" y="193"/>
                          </a:cubicBezTo>
                          <a:cubicBezTo>
                            <a:pt x="125" y="195"/>
                            <a:pt x="127" y="197"/>
                            <a:pt x="127" y="198"/>
                          </a:cubicBezTo>
                          <a:cubicBezTo>
                            <a:pt x="129" y="202"/>
                            <a:pt x="129" y="206"/>
                            <a:pt x="128" y="209"/>
                          </a:cubicBezTo>
                          <a:cubicBezTo>
                            <a:pt x="125" y="214"/>
                            <a:pt x="118" y="215"/>
                            <a:pt x="110" y="217"/>
                          </a:cubicBezTo>
                          <a:cubicBezTo>
                            <a:pt x="105" y="218"/>
                            <a:pt x="101" y="219"/>
                            <a:pt x="97" y="220"/>
                          </a:cubicBezTo>
                          <a:cubicBezTo>
                            <a:pt x="93" y="222"/>
                            <a:pt x="90" y="223"/>
                            <a:pt x="87" y="223"/>
                          </a:cubicBezTo>
                          <a:cubicBezTo>
                            <a:pt x="78" y="223"/>
                            <a:pt x="77" y="215"/>
                            <a:pt x="76" y="211"/>
                          </a:cubicBezTo>
                          <a:cubicBezTo>
                            <a:pt x="76" y="210"/>
                            <a:pt x="76" y="209"/>
                            <a:pt x="76" y="208"/>
                          </a:cubicBezTo>
                          <a:cubicBezTo>
                            <a:pt x="76" y="209"/>
                            <a:pt x="75" y="209"/>
                            <a:pt x="75" y="209"/>
                          </a:cubicBezTo>
                          <a:lnTo>
                            <a:pt x="51" y="214"/>
                          </a:lnTo>
                          <a:cubicBezTo>
                            <a:pt x="43" y="221"/>
                            <a:pt x="37" y="224"/>
                            <a:pt x="33" y="224"/>
                          </a:cubicBezTo>
                          <a:cubicBezTo>
                            <a:pt x="31" y="224"/>
                            <a:pt x="29" y="223"/>
                            <a:pt x="28" y="221"/>
                          </a:cubicBezTo>
                          <a:cubicBezTo>
                            <a:pt x="27" y="220"/>
                            <a:pt x="27" y="219"/>
                            <a:pt x="27" y="219"/>
                          </a:cubicBezTo>
                          <a:cubicBezTo>
                            <a:pt x="26" y="219"/>
                            <a:pt x="26" y="220"/>
                            <a:pt x="26" y="220"/>
                          </a:cubicBezTo>
                          <a:cubicBezTo>
                            <a:pt x="24" y="222"/>
                            <a:pt x="21" y="225"/>
                            <a:pt x="14" y="225"/>
                          </a:cubicBezTo>
                          <a:cubicBezTo>
                            <a:pt x="13" y="225"/>
                            <a:pt x="13" y="225"/>
                            <a:pt x="12" y="225"/>
                          </a:cubicBezTo>
                          <a:cubicBezTo>
                            <a:pt x="11" y="227"/>
                            <a:pt x="11" y="229"/>
                            <a:pt x="11" y="230"/>
                          </a:cubicBezTo>
                          <a:cubicBezTo>
                            <a:pt x="10" y="231"/>
                            <a:pt x="10" y="231"/>
                            <a:pt x="10" y="232"/>
                          </a:cubicBezTo>
                          <a:cubicBezTo>
                            <a:pt x="10" y="234"/>
                            <a:pt x="9" y="236"/>
                            <a:pt x="8" y="238"/>
                          </a:cubicBezTo>
                          <a:cubicBezTo>
                            <a:pt x="8" y="239"/>
                            <a:pt x="7" y="240"/>
                            <a:pt x="7" y="241"/>
                          </a:cubicBezTo>
                          <a:cubicBezTo>
                            <a:pt x="12" y="244"/>
                            <a:pt x="13" y="247"/>
                            <a:pt x="14" y="250"/>
                          </a:cubicBezTo>
                          <a:cubicBezTo>
                            <a:pt x="14" y="252"/>
                            <a:pt x="15" y="255"/>
                            <a:pt x="16" y="257"/>
                          </a:cubicBezTo>
                          <a:cubicBezTo>
                            <a:pt x="19" y="262"/>
                            <a:pt x="22" y="265"/>
                            <a:pt x="26" y="268"/>
                          </a:cubicBezTo>
                          <a:cubicBezTo>
                            <a:pt x="29" y="270"/>
                            <a:pt x="32" y="272"/>
                            <a:pt x="35" y="276"/>
                          </a:cubicBezTo>
                          <a:cubicBezTo>
                            <a:pt x="38" y="279"/>
                            <a:pt x="38" y="283"/>
                            <a:pt x="38" y="287"/>
                          </a:cubicBezTo>
                          <a:cubicBezTo>
                            <a:pt x="39" y="290"/>
                            <a:pt x="39" y="293"/>
                            <a:pt x="41" y="296"/>
                          </a:cubicBezTo>
                          <a:cubicBezTo>
                            <a:pt x="41" y="296"/>
                            <a:pt x="42" y="297"/>
                            <a:pt x="43" y="298"/>
                          </a:cubicBezTo>
                          <a:cubicBezTo>
                            <a:pt x="46" y="299"/>
                            <a:pt x="50" y="302"/>
                            <a:pt x="50" y="307"/>
                          </a:cubicBezTo>
                          <a:cubicBezTo>
                            <a:pt x="50" y="314"/>
                            <a:pt x="44" y="317"/>
                            <a:pt x="40" y="319"/>
                          </a:cubicBezTo>
                          <a:cubicBezTo>
                            <a:pt x="39" y="320"/>
                            <a:pt x="37" y="320"/>
                            <a:pt x="37" y="321"/>
                          </a:cubicBezTo>
                          <a:lnTo>
                            <a:pt x="26" y="349"/>
                          </a:lnTo>
                          <a:cubicBezTo>
                            <a:pt x="26" y="350"/>
                            <a:pt x="27" y="351"/>
                            <a:pt x="28" y="352"/>
                          </a:cubicBezTo>
                          <a:cubicBezTo>
                            <a:pt x="29" y="354"/>
                            <a:pt x="30" y="356"/>
                            <a:pt x="30" y="358"/>
                          </a:cubicBezTo>
                          <a:cubicBezTo>
                            <a:pt x="30" y="365"/>
                            <a:pt x="26" y="365"/>
                            <a:pt x="23" y="365"/>
                          </a:cubicBezTo>
                          <a:cubicBezTo>
                            <a:pt x="22" y="365"/>
                            <a:pt x="22" y="365"/>
                            <a:pt x="21" y="365"/>
                          </a:cubicBezTo>
                          <a:cubicBezTo>
                            <a:pt x="21" y="365"/>
                            <a:pt x="20" y="365"/>
                            <a:pt x="20" y="365"/>
                          </a:cubicBezTo>
                          <a:cubicBezTo>
                            <a:pt x="18" y="365"/>
                            <a:pt x="17" y="365"/>
                            <a:pt x="16" y="366"/>
                          </a:cubicBezTo>
                          <a:cubicBezTo>
                            <a:pt x="14" y="367"/>
                            <a:pt x="12" y="370"/>
                            <a:pt x="9" y="373"/>
                          </a:cubicBezTo>
                          <a:cubicBezTo>
                            <a:pt x="6" y="376"/>
                            <a:pt x="3" y="380"/>
                            <a:pt x="0" y="382"/>
                          </a:cubicBezTo>
                          <a:cubicBezTo>
                            <a:pt x="15" y="407"/>
                            <a:pt x="22" y="430"/>
                            <a:pt x="22" y="452"/>
                          </a:cubicBezTo>
                          <a:cubicBezTo>
                            <a:pt x="22" y="457"/>
                            <a:pt x="18" y="460"/>
                            <a:pt x="15" y="462"/>
                          </a:cubicBezTo>
                          <a:cubicBezTo>
                            <a:pt x="14" y="463"/>
                            <a:pt x="12" y="464"/>
                            <a:pt x="11" y="465"/>
                          </a:cubicBezTo>
                          <a:cubicBezTo>
                            <a:pt x="16" y="466"/>
                            <a:pt x="22" y="467"/>
                            <a:pt x="23" y="472"/>
                          </a:cubicBezTo>
                          <a:cubicBezTo>
                            <a:pt x="24" y="475"/>
                            <a:pt x="23" y="478"/>
                            <a:pt x="22" y="480"/>
                          </a:cubicBezTo>
                          <a:cubicBezTo>
                            <a:pt x="22" y="482"/>
                            <a:pt x="21" y="484"/>
                            <a:pt x="22" y="486"/>
                          </a:cubicBezTo>
                          <a:cubicBezTo>
                            <a:pt x="23" y="491"/>
                            <a:pt x="26" y="494"/>
                            <a:pt x="29" y="498"/>
                          </a:cubicBezTo>
                          <a:cubicBezTo>
                            <a:pt x="33" y="502"/>
                            <a:pt x="37" y="507"/>
                            <a:pt x="37" y="513"/>
                          </a:cubicBezTo>
                          <a:cubicBezTo>
                            <a:pt x="37" y="515"/>
                            <a:pt x="35" y="517"/>
                            <a:pt x="34" y="519"/>
                          </a:cubicBezTo>
                          <a:cubicBezTo>
                            <a:pt x="32" y="521"/>
                            <a:pt x="30" y="524"/>
                            <a:pt x="30" y="527"/>
                          </a:cubicBezTo>
                          <a:lnTo>
                            <a:pt x="30" y="543"/>
                          </a:lnTo>
                          <a:cubicBezTo>
                            <a:pt x="32" y="544"/>
                            <a:pt x="35" y="543"/>
                            <a:pt x="37" y="543"/>
                          </a:cubicBezTo>
                          <a:cubicBezTo>
                            <a:pt x="38" y="543"/>
                            <a:pt x="40" y="543"/>
                            <a:pt x="42" y="543"/>
                          </a:cubicBezTo>
                          <a:cubicBezTo>
                            <a:pt x="44" y="543"/>
                            <a:pt x="46" y="544"/>
                            <a:pt x="48" y="544"/>
                          </a:cubicBezTo>
                          <a:cubicBezTo>
                            <a:pt x="49" y="545"/>
                            <a:pt x="50" y="546"/>
                            <a:pt x="52" y="546"/>
                          </a:cubicBezTo>
                          <a:cubicBezTo>
                            <a:pt x="53" y="546"/>
                            <a:pt x="55" y="547"/>
                            <a:pt x="57" y="547"/>
                          </a:cubicBezTo>
                          <a:cubicBezTo>
                            <a:pt x="58" y="547"/>
                            <a:pt x="59" y="547"/>
                            <a:pt x="61" y="547"/>
                          </a:cubicBezTo>
                          <a:cubicBezTo>
                            <a:pt x="62" y="546"/>
                            <a:pt x="63" y="546"/>
                            <a:pt x="64" y="546"/>
                          </a:cubicBezTo>
                          <a:cubicBezTo>
                            <a:pt x="67" y="546"/>
                            <a:pt x="74" y="546"/>
                            <a:pt x="74" y="554"/>
                          </a:cubicBezTo>
                          <a:cubicBezTo>
                            <a:pt x="74" y="557"/>
                            <a:pt x="73" y="559"/>
                            <a:pt x="72" y="561"/>
                          </a:cubicBezTo>
                          <a:cubicBezTo>
                            <a:pt x="71" y="561"/>
                            <a:pt x="71" y="561"/>
                            <a:pt x="71" y="561"/>
                          </a:cubicBezTo>
                          <a:cubicBezTo>
                            <a:pt x="81" y="563"/>
                            <a:pt x="87" y="567"/>
                            <a:pt x="90" y="576"/>
                          </a:cubicBezTo>
                          <a:cubicBezTo>
                            <a:pt x="92" y="579"/>
                            <a:pt x="92" y="582"/>
                            <a:pt x="92" y="586"/>
                          </a:cubicBezTo>
                          <a:cubicBezTo>
                            <a:pt x="93" y="588"/>
                            <a:pt x="93" y="591"/>
                            <a:pt x="95" y="594"/>
                          </a:cubicBezTo>
                          <a:cubicBezTo>
                            <a:pt x="95" y="595"/>
                            <a:pt x="97" y="596"/>
                            <a:pt x="99" y="596"/>
                          </a:cubicBezTo>
                          <a:cubicBezTo>
                            <a:pt x="102" y="598"/>
                            <a:pt x="107" y="599"/>
                            <a:pt x="107" y="605"/>
                          </a:cubicBezTo>
                          <a:lnTo>
                            <a:pt x="107" y="614"/>
                          </a:lnTo>
                          <a:cubicBezTo>
                            <a:pt x="107" y="622"/>
                            <a:pt x="112" y="628"/>
                            <a:pt x="125" y="634"/>
                          </a:cubicBezTo>
                          <a:cubicBezTo>
                            <a:pt x="126" y="635"/>
                            <a:pt x="127" y="636"/>
                            <a:pt x="127" y="637"/>
                          </a:cubicBezTo>
                          <a:cubicBezTo>
                            <a:pt x="126" y="640"/>
                            <a:pt x="126" y="642"/>
                            <a:pt x="125" y="644"/>
                          </a:cubicBezTo>
                          <a:cubicBezTo>
                            <a:pt x="124" y="647"/>
                            <a:pt x="123" y="650"/>
                            <a:pt x="123" y="654"/>
                          </a:cubicBezTo>
                          <a:lnTo>
                            <a:pt x="123" y="691"/>
                          </a:lnTo>
                          <a:cubicBezTo>
                            <a:pt x="123" y="698"/>
                            <a:pt x="124" y="701"/>
                            <a:pt x="130" y="701"/>
                          </a:cubicBezTo>
                          <a:cubicBezTo>
                            <a:pt x="138" y="701"/>
                            <a:pt x="143" y="695"/>
                            <a:pt x="148" y="690"/>
                          </a:cubicBezTo>
                          <a:cubicBezTo>
                            <a:pt x="153" y="684"/>
                            <a:pt x="157" y="678"/>
                            <a:pt x="165" y="678"/>
                          </a:cubicBezTo>
                          <a:cubicBezTo>
                            <a:pt x="167" y="678"/>
                            <a:pt x="169" y="681"/>
                            <a:pt x="171" y="683"/>
                          </a:cubicBezTo>
                          <a:cubicBezTo>
                            <a:pt x="172" y="684"/>
                            <a:pt x="174" y="686"/>
                            <a:pt x="176" y="687"/>
                          </a:cubicBezTo>
                          <a:cubicBezTo>
                            <a:pt x="177" y="682"/>
                            <a:pt x="180" y="678"/>
                            <a:pt x="183" y="673"/>
                          </a:cubicBezTo>
                          <a:cubicBezTo>
                            <a:pt x="186" y="670"/>
                            <a:pt x="189" y="666"/>
                            <a:pt x="190" y="660"/>
                          </a:cubicBezTo>
                          <a:cubicBezTo>
                            <a:pt x="191" y="655"/>
                            <a:pt x="192" y="650"/>
                            <a:pt x="193" y="646"/>
                          </a:cubicBezTo>
                          <a:cubicBezTo>
                            <a:pt x="194" y="634"/>
                            <a:pt x="195" y="625"/>
                            <a:pt x="216" y="625"/>
                          </a:cubicBezTo>
                          <a:cubicBezTo>
                            <a:pt x="226" y="625"/>
                            <a:pt x="230" y="632"/>
                            <a:pt x="233" y="637"/>
                          </a:cubicBezTo>
                          <a:cubicBezTo>
                            <a:pt x="235" y="642"/>
                            <a:pt x="238" y="646"/>
                            <a:pt x="243" y="646"/>
                          </a:cubicBezTo>
                          <a:cubicBezTo>
                            <a:pt x="247" y="646"/>
                            <a:pt x="248" y="645"/>
                            <a:pt x="248" y="641"/>
                          </a:cubicBezTo>
                          <a:cubicBezTo>
                            <a:pt x="249" y="640"/>
                            <a:pt x="249" y="639"/>
                            <a:pt x="251" y="639"/>
                          </a:cubicBezTo>
                          <a:lnTo>
                            <a:pt x="258" y="639"/>
                          </a:lnTo>
                          <a:cubicBezTo>
                            <a:pt x="259" y="639"/>
                            <a:pt x="259" y="639"/>
                            <a:pt x="260" y="639"/>
                          </a:cubicBezTo>
                          <a:cubicBezTo>
                            <a:pt x="264" y="643"/>
                            <a:pt x="265" y="647"/>
                            <a:pt x="266" y="651"/>
                          </a:cubicBezTo>
                          <a:cubicBezTo>
                            <a:pt x="267" y="653"/>
                            <a:pt x="267" y="654"/>
                            <a:pt x="268" y="656"/>
                          </a:cubicBezTo>
                          <a:cubicBezTo>
                            <a:pt x="269" y="659"/>
                            <a:pt x="273" y="662"/>
                            <a:pt x="277" y="665"/>
                          </a:cubicBezTo>
                          <a:cubicBezTo>
                            <a:pt x="280" y="666"/>
                            <a:pt x="282" y="668"/>
                            <a:pt x="284" y="670"/>
                          </a:cubicBezTo>
                          <a:cubicBezTo>
                            <a:pt x="288" y="674"/>
                            <a:pt x="291" y="680"/>
                            <a:pt x="294" y="685"/>
                          </a:cubicBezTo>
                          <a:cubicBezTo>
                            <a:pt x="298" y="695"/>
                            <a:pt x="302" y="703"/>
                            <a:pt x="313" y="704"/>
                          </a:cubicBezTo>
                          <a:cubicBezTo>
                            <a:pt x="313" y="704"/>
                            <a:pt x="313" y="703"/>
                            <a:pt x="313" y="70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221">
                      <a:extLst>
                        <a:ext uri="{FF2B5EF4-FFF2-40B4-BE49-F238E27FC236}">
                          <a16:creationId xmlns:a16="http://schemas.microsoft.com/office/drawing/2014/main" id="{89DA7BE3-51BE-F368-58CD-29561300FD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88759" y="4476498"/>
                      <a:ext cx="93973" cy="92094"/>
                    </a:xfrm>
                    <a:custGeom>
                      <a:avLst/>
                      <a:gdLst>
                        <a:gd name="T0" fmla="*/ 215 w 221"/>
                        <a:gd name="T1" fmla="*/ 70 h 215"/>
                        <a:gd name="T2" fmla="*/ 202 w 221"/>
                        <a:gd name="T3" fmla="*/ 73 h 215"/>
                        <a:gd name="T4" fmla="*/ 195 w 221"/>
                        <a:gd name="T5" fmla="*/ 62 h 215"/>
                        <a:gd name="T6" fmla="*/ 177 w 221"/>
                        <a:gd name="T7" fmla="*/ 30 h 215"/>
                        <a:gd name="T8" fmla="*/ 176 w 221"/>
                        <a:gd name="T9" fmla="*/ 30 h 215"/>
                        <a:gd name="T10" fmla="*/ 168 w 221"/>
                        <a:gd name="T11" fmla="*/ 41 h 215"/>
                        <a:gd name="T12" fmla="*/ 166 w 221"/>
                        <a:gd name="T13" fmla="*/ 41 h 215"/>
                        <a:gd name="T14" fmla="*/ 157 w 221"/>
                        <a:gd name="T15" fmla="*/ 31 h 215"/>
                        <a:gd name="T16" fmla="*/ 155 w 221"/>
                        <a:gd name="T17" fmla="*/ 13 h 215"/>
                        <a:gd name="T18" fmla="*/ 126 w 221"/>
                        <a:gd name="T19" fmla="*/ 15 h 215"/>
                        <a:gd name="T20" fmla="*/ 105 w 221"/>
                        <a:gd name="T21" fmla="*/ 32 h 215"/>
                        <a:gd name="T22" fmla="*/ 100 w 221"/>
                        <a:gd name="T23" fmla="*/ 47 h 215"/>
                        <a:gd name="T24" fmla="*/ 80 w 221"/>
                        <a:gd name="T25" fmla="*/ 4 h 215"/>
                        <a:gd name="T26" fmla="*/ 72 w 221"/>
                        <a:gd name="T27" fmla="*/ 0 h 215"/>
                        <a:gd name="T28" fmla="*/ 69 w 221"/>
                        <a:gd name="T29" fmla="*/ 30 h 215"/>
                        <a:gd name="T30" fmla="*/ 45 w 221"/>
                        <a:gd name="T31" fmla="*/ 29 h 215"/>
                        <a:gd name="T32" fmla="*/ 38 w 221"/>
                        <a:gd name="T33" fmla="*/ 32 h 215"/>
                        <a:gd name="T34" fmla="*/ 34 w 221"/>
                        <a:gd name="T35" fmla="*/ 28 h 215"/>
                        <a:gd name="T36" fmla="*/ 27 w 221"/>
                        <a:gd name="T37" fmla="*/ 43 h 215"/>
                        <a:gd name="T38" fmla="*/ 24 w 221"/>
                        <a:gd name="T39" fmla="*/ 61 h 215"/>
                        <a:gd name="T40" fmla="*/ 23 w 221"/>
                        <a:gd name="T41" fmla="*/ 71 h 215"/>
                        <a:gd name="T42" fmla="*/ 10 w 221"/>
                        <a:gd name="T43" fmla="*/ 94 h 215"/>
                        <a:gd name="T44" fmla="*/ 7 w 221"/>
                        <a:gd name="T45" fmla="*/ 130 h 215"/>
                        <a:gd name="T46" fmla="*/ 17 w 221"/>
                        <a:gd name="T47" fmla="*/ 142 h 215"/>
                        <a:gd name="T48" fmla="*/ 22 w 221"/>
                        <a:gd name="T49" fmla="*/ 142 h 215"/>
                        <a:gd name="T50" fmla="*/ 28 w 221"/>
                        <a:gd name="T51" fmla="*/ 152 h 215"/>
                        <a:gd name="T52" fmla="*/ 42 w 221"/>
                        <a:gd name="T53" fmla="*/ 157 h 215"/>
                        <a:gd name="T54" fmla="*/ 52 w 221"/>
                        <a:gd name="T55" fmla="*/ 162 h 215"/>
                        <a:gd name="T56" fmla="*/ 54 w 221"/>
                        <a:gd name="T57" fmla="*/ 170 h 215"/>
                        <a:gd name="T58" fmla="*/ 67 w 221"/>
                        <a:gd name="T59" fmla="*/ 171 h 215"/>
                        <a:gd name="T60" fmla="*/ 77 w 221"/>
                        <a:gd name="T61" fmla="*/ 179 h 215"/>
                        <a:gd name="T62" fmla="*/ 77 w 221"/>
                        <a:gd name="T63" fmla="*/ 180 h 215"/>
                        <a:gd name="T64" fmla="*/ 80 w 221"/>
                        <a:gd name="T65" fmla="*/ 185 h 215"/>
                        <a:gd name="T66" fmla="*/ 89 w 221"/>
                        <a:gd name="T67" fmla="*/ 180 h 215"/>
                        <a:gd name="T68" fmla="*/ 94 w 221"/>
                        <a:gd name="T69" fmla="*/ 188 h 215"/>
                        <a:gd name="T70" fmla="*/ 99 w 221"/>
                        <a:gd name="T71" fmla="*/ 196 h 215"/>
                        <a:gd name="T72" fmla="*/ 106 w 221"/>
                        <a:gd name="T73" fmla="*/ 202 h 215"/>
                        <a:gd name="T74" fmla="*/ 113 w 221"/>
                        <a:gd name="T75" fmla="*/ 201 h 215"/>
                        <a:gd name="T76" fmla="*/ 119 w 221"/>
                        <a:gd name="T77" fmla="*/ 213 h 215"/>
                        <a:gd name="T78" fmla="*/ 127 w 221"/>
                        <a:gd name="T79" fmla="*/ 212 h 215"/>
                        <a:gd name="T80" fmla="*/ 145 w 221"/>
                        <a:gd name="T81" fmla="*/ 207 h 215"/>
                        <a:gd name="T82" fmla="*/ 143 w 221"/>
                        <a:gd name="T83" fmla="*/ 196 h 215"/>
                        <a:gd name="T84" fmla="*/ 150 w 221"/>
                        <a:gd name="T85" fmla="*/ 191 h 215"/>
                        <a:gd name="T86" fmla="*/ 166 w 221"/>
                        <a:gd name="T87" fmla="*/ 176 h 215"/>
                        <a:gd name="T88" fmla="*/ 152 w 221"/>
                        <a:gd name="T89" fmla="*/ 173 h 215"/>
                        <a:gd name="T90" fmla="*/ 132 w 221"/>
                        <a:gd name="T91" fmla="*/ 169 h 215"/>
                        <a:gd name="T92" fmla="*/ 144 w 221"/>
                        <a:gd name="T93" fmla="*/ 150 h 215"/>
                        <a:gd name="T94" fmla="*/ 150 w 221"/>
                        <a:gd name="T95" fmla="*/ 145 h 215"/>
                        <a:gd name="T96" fmla="*/ 150 w 221"/>
                        <a:gd name="T97" fmla="*/ 133 h 215"/>
                        <a:gd name="T98" fmla="*/ 149 w 221"/>
                        <a:gd name="T99" fmla="*/ 114 h 215"/>
                        <a:gd name="T100" fmla="*/ 146 w 221"/>
                        <a:gd name="T101" fmla="*/ 105 h 215"/>
                        <a:gd name="T102" fmla="*/ 147 w 221"/>
                        <a:gd name="T103" fmla="*/ 101 h 215"/>
                        <a:gd name="T104" fmla="*/ 153 w 221"/>
                        <a:gd name="T105" fmla="*/ 103 h 215"/>
                        <a:gd name="T106" fmla="*/ 179 w 221"/>
                        <a:gd name="T107" fmla="*/ 118 h 215"/>
                        <a:gd name="T108" fmla="*/ 195 w 221"/>
                        <a:gd name="T109" fmla="*/ 122 h 215"/>
                        <a:gd name="T110" fmla="*/ 197 w 221"/>
                        <a:gd name="T111" fmla="*/ 125 h 215"/>
                        <a:gd name="T112" fmla="*/ 200 w 221"/>
                        <a:gd name="T113" fmla="*/ 122 h 215"/>
                        <a:gd name="T114" fmla="*/ 204 w 221"/>
                        <a:gd name="T115" fmla="*/ 126 h 215"/>
                        <a:gd name="T116" fmla="*/ 213 w 221"/>
                        <a:gd name="T117" fmla="*/ 127 h 215"/>
                        <a:gd name="T118" fmla="*/ 211 w 221"/>
                        <a:gd name="T119" fmla="*/ 108 h 215"/>
                        <a:gd name="T120" fmla="*/ 206 w 221"/>
                        <a:gd name="T121" fmla="*/ 101 h 215"/>
                        <a:gd name="T122" fmla="*/ 221 w 221"/>
                        <a:gd name="T123" fmla="*/ 77 h 215"/>
                        <a:gd name="T124" fmla="*/ 221 w 221"/>
                        <a:gd name="T125" fmla="*/ 75 h 2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21" h="215">
                          <a:moveTo>
                            <a:pt x="216" y="70"/>
                          </a:moveTo>
                          <a:cubicBezTo>
                            <a:pt x="216" y="70"/>
                            <a:pt x="216" y="70"/>
                            <a:pt x="215" y="70"/>
                          </a:cubicBezTo>
                          <a:cubicBezTo>
                            <a:pt x="213" y="70"/>
                            <a:pt x="210" y="71"/>
                            <a:pt x="208" y="72"/>
                          </a:cubicBezTo>
                          <a:cubicBezTo>
                            <a:pt x="206" y="73"/>
                            <a:pt x="204" y="73"/>
                            <a:pt x="202" y="73"/>
                          </a:cubicBezTo>
                          <a:cubicBezTo>
                            <a:pt x="199" y="73"/>
                            <a:pt x="198" y="70"/>
                            <a:pt x="196" y="66"/>
                          </a:cubicBezTo>
                          <a:cubicBezTo>
                            <a:pt x="196" y="64"/>
                            <a:pt x="195" y="63"/>
                            <a:pt x="195" y="62"/>
                          </a:cubicBezTo>
                          <a:cubicBezTo>
                            <a:pt x="193" y="57"/>
                            <a:pt x="189" y="53"/>
                            <a:pt x="186" y="50"/>
                          </a:cubicBezTo>
                          <a:cubicBezTo>
                            <a:pt x="182" y="45"/>
                            <a:pt x="177" y="40"/>
                            <a:pt x="177" y="30"/>
                          </a:cubicBezTo>
                          <a:lnTo>
                            <a:pt x="176" y="30"/>
                          </a:lnTo>
                          <a:cubicBezTo>
                            <a:pt x="176" y="30"/>
                            <a:pt x="176" y="30"/>
                            <a:pt x="176" y="30"/>
                          </a:cubicBezTo>
                          <a:cubicBezTo>
                            <a:pt x="176" y="30"/>
                            <a:pt x="175" y="31"/>
                            <a:pt x="175" y="32"/>
                          </a:cubicBezTo>
                          <a:cubicBezTo>
                            <a:pt x="173" y="34"/>
                            <a:pt x="171" y="37"/>
                            <a:pt x="168" y="41"/>
                          </a:cubicBezTo>
                          <a:lnTo>
                            <a:pt x="165" y="48"/>
                          </a:lnTo>
                          <a:lnTo>
                            <a:pt x="166" y="41"/>
                          </a:lnTo>
                          <a:cubicBezTo>
                            <a:pt x="167" y="36"/>
                            <a:pt x="164" y="34"/>
                            <a:pt x="160" y="33"/>
                          </a:cubicBezTo>
                          <a:cubicBezTo>
                            <a:pt x="158" y="33"/>
                            <a:pt x="157" y="32"/>
                            <a:pt x="157" y="31"/>
                          </a:cubicBezTo>
                          <a:cubicBezTo>
                            <a:pt x="157" y="30"/>
                            <a:pt x="158" y="29"/>
                            <a:pt x="167" y="26"/>
                          </a:cubicBezTo>
                          <a:cubicBezTo>
                            <a:pt x="163" y="19"/>
                            <a:pt x="159" y="12"/>
                            <a:pt x="155" y="13"/>
                          </a:cubicBezTo>
                          <a:cubicBezTo>
                            <a:pt x="150" y="16"/>
                            <a:pt x="145" y="18"/>
                            <a:pt x="139" y="18"/>
                          </a:cubicBezTo>
                          <a:cubicBezTo>
                            <a:pt x="134" y="18"/>
                            <a:pt x="130" y="16"/>
                            <a:pt x="126" y="15"/>
                          </a:cubicBezTo>
                          <a:cubicBezTo>
                            <a:pt x="123" y="14"/>
                            <a:pt x="120" y="14"/>
                            <a:pt x="118" y="14"/>
                          </a:cubicBezTo>
                          <a:cubicBezTo>
                            <a:pt x="106" y="14"/>
                            <a:pt x="105" y="23"/>
                            <a:pt x="105" y="32"/>
                          </a:cubicBezTo>
                          <a:cubicBezTo>
                            <a:pt x="104" y="38"/>
                            <a:pt x="104" y="44"/>
                            <a:pt x="100" y="46"/>
                          </a:cubicBezTo>
                          <a:lnTo>
                            <a:pt x="100" y="47"/>
                          </a:lnTo>
                          <a:lnTo>
                            <a:pt x="99" y="47"/>
                          </a:lnTo>
                          <a:cubicBezTo>
                            <a:pt x="89" y="40"/>
                            <a:pt x="79" y="20"/>
                            <a:pt x="80" y="4"/>
                          </a:cubicBezTo>
                          <a:cubicBezTo>
                            <a:pt x="80" y="4"/>
                            <a:pt x="80" y="4"/>
                            <a:pt x="80" y="3"/>
                          </a:cubicBezTo>
                          <a:cubicBezTo>
                            <a:pt x="78" y="2"/>
                            <a:pt x="75" y="0"/>
                            <a:pt x="72" y="0"/>
                          </a:cubicBezTo>
                          <a:cubicBezTo>
                            <a:pt x="65" y="0"/>
                            <a:pt x="61" y="6"/>
                            <a:pt x="61" y="17"/>
                          </a:cubicBezTo>
                          <a:cubicBezTo>
                            <a:pt x="67" y="22"/>
                            <a:pt x="70" y="26"/>
                            <a:pt x="69" y="30"/>
                          </a:cubicBezTo>
                          <a:cubicBezTo>
                            <a:pt x="68" y="35"/>
                            <a:pt x="62" y="38"/>
                            <a:pt x="59" y="38"/>
                          </a:cubicBezTo>
                          <a:cubicBezTo>
                            <a:pt x="49" y="37"/>
                            <a:pt x="46" y="33"/>
                            <a:pt x="45" y="29"/>
                          </a:cubicBezTo>
                          <a:cubicBezTo>
                            <a:pt x="44" y="29"/>
                            <a:pt x="44" y="29"/>
                            <a:pt x="44" y="29"/>
                          </a:cubicBezTo>
                          <a:cubicBezTo>
                            <a:pt x="43" y="30"/>
                            <a:pt x="41" y="32"/>
                            <a:pt x="38" y="32"/>
                          </a:cubicBezTo>
                          <a:cubicBezTo>
                            <a:pt x="37" y="32"/>
                            <a:pt x="36" y="31"/>
                            <a:pt x="34" y="29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lnTo>
                            <a:pt x="31" y="28"/>
                          </a:lnTo>
                          <a:cubicBezTo>
                            <a:pt x="31" y="35"/>
                            <a:pt x="29" y="39"/>
                            <a:pt x="27" y="43"/>
                          </a:cubicBezTo>
                          <a:cubicBezTo>
                            <a:pt x="24" y="48"/>
                            <a:pt x="22" y="51"/>
                            <a:pt x="22" y="58"/>
                          </a:cubicBezTo>
                          <a:cubicBezTo>
                            <a:pt x="22" y="60"/>
                            <a:pt x="23" y="60"/>
                            <a:pt x="24" y="61"/>
                          </a:cubicBezTo>
                          <a:cubicBezTo>
                            <a:pt x="25" y="62"/>
                            <a:pt x="27" y="63"/>
                            <a:pt x="27" y="65"/>
                          </a:cubicBezTo>
                          <a:cubicBezTo>
                            <a:pt x="27" y="69"/>
                            <a:pt x="25" y="70"/>
                            <a:pt x="23" y="71"/>
                          </a:cubicBezTo>
                          <a:cubicBezTo>
                            <a:pt x="22" y="72"/>
                            <a:pt x="21" y="72"/>
                            <a:pt x="20" y="74"/>
                          </a:cubicBezTo>
                          <a:cubicBezTo>
                            <a:pt x="19" y="82"/>
                            <a:pt x="15" y="88"/>
                            <a:pt x="10" y="94"/>
                          </a:cubicBezTo>
                          <a:cubicBezTo>
                            <a:pt x="5" y="101"/>
                            <a:pt x="0" y="108"/>
                            <a:pt x="0" y="120"/>
                          </a:cubicBezTo>
                          <a:cubicBezTo>
                            <a:pt x="0" y="126"/>
                            <a:pt x="3" y="128"/>
                            <a:pt x="7" y="130"/>
                          </a:cubicBezTo>
                          <a:cubicBezTo>
                            <a:pt x="10" y="131"/>
                            <a:pt x="13" y="133"/>
                            <a:pt x="13" y="139"/>
                          </a:cubicBezTo>
                          <a:cubicBezTo>
                            <a:pt x="13" y="141"/>
                            <a:pt x="14" y="142"/>
                            <a:pt x="17" y="142"/>
                          </a:cubicBezTo>
                          <a:lnTo>
                            <a:pt x="19" y="142"/>
                          </a:lnTo>
                          <a:cubicBezTo>
                            <a:pt x="20" y="142"/>
                            <a:pt x="21" y="142"/>
                            <a:pt x="22" y="142"/>
                          </a:cubicBezTo>
                          <a:cubicBezTo>
                            <a:pt x="25" y="143"/>
                            <a:pt x="25" y="146"/>
                            <a:pt x="26" y="148"/>
                          </a:cubicBezTo>
                          <a:cubicBezTo>
                            <a:pt x="26" y="151"/>
                            <a:pt x="27" y="152"/>
                            <a:pt x="28" y="152"/>
                          </a:cubicBezTo>
                          <a:lnTo>
                            <a:pt x="34" y="152"/>
                          </a:lnTo>
                          <a:cubicBezTo>
                            <a:pt x="37" y="152"/>
                            <a:pt x="40" y="154"/>
                            <a:pt x="42" y="157"/>
                          </a:cubicBezTo>
                          <a:cubicBezTo>
                            <a:pt x="45" y="159"/>
                            <a:pt x="47" y="161"/>
                            <a:pt x="51" y="162"/>
                          </a:cubicBezTo>
                          <a:lnTo>
                            <a:pt x="52" y="162"/>
                          </a:lnTo>
                          <a:lnTo>
                            <a:pt x="52" y="163"/>
                          </a:lnTo>
                          <a:cubicBezTo>
                            <a:pt x="52" y="167"/>
                            <a:pt x="53" y="169"/>
                            <a:pt x="54" y="170"/>
                          </a:cubicBezTo>
                          <a:lnTo>
                            <a:pt x="67" y="170"/>
                          </a:lnTo>
                          <a:lnTo>
                            <a:pt x="67" y="171"/>
                          </a:lnTo>
                          <a:cubicBezTo>
                            <a:pt x="71" y="173"/>
                            <a:pt x="73" y="175"/>
                            <a:pt x="75" y="177"/>
                          </a:cubicBezTo>
                          <a:cubicBezTo>
                            <a:pt x="75" y="178"/>
                            <a:pt x="76" y="179"/>
                            <a:pt x="77" y="179"/>
                          </a:cubicBezTo>
                          <a:lnTo>
                            <a:pt x="77" y="180"/>
                          </a:lnTo>
                          <a:lnTo>
                            <a:pt x="77" y="180"/>
                          </a:lnTo>
                          <a:cubicBezTo>
                            <a:pt x="77" y="180"/>
                            <a:pt x="77" y="181"/>
                            <a:pt x="77" y="181"/>
                          </a:cubicBezTo>
                          <a:cubicBezTo>
                            <a:pt x="78" y="184"/>
                            <a:pt x="78" y="185"/>
                            <a:pt x="80" y="185"/>
                          </a:cubicBezTo>
                          <a:cubicBezTo>
                            <a:pt x="82" y="185"/>
                            <a:pt x="83" y="184"/>
                            <a:pt x="84" y="182"/>
                          </a:cubicBezTo>
                          <a:cubicBezTo>
                            <a:pt x="85" y="181"/>
                            <a:pt x="86" y="180"/>
                            <a:pt x="89" y="180"/>
                          </a:cubicBezTo>
                          <a:cubicBezTo>
                            <a:pt x="90" y="180"/>
                            <a:pt x="94" y="181"/>
                            <a:pt x="94" y="183"/>
                          </a:cubicBezTo>
                          <a:cubicBezTo>
                            <a:pt x="96" y="185"/>
                            <a:pt x="95" y="187"/>
                            <a:pt x="94" y="188"/>
                          </a:cubicBezTo>
                          <a:cubicBezTo>
                            <a:pt x="94" y="189"/>
                            <a:pt x="94" y="190"/>
                            <a:pt x="94" y="191"/>
                          </a:cubicBezTo>
                          <a:cubicBezTo>
                            <a:pt x="94" y="194"/>
                            <a:pt x="96" y="195"/>
                            <a:pt x="99" y="196"/>
                          </a:cubicBezTo>
                          <a:cubicBezTo>
                            <a:pt x="101" y="197"/>
                            <a:pt x="103" y="198"/>
                            <a:pt x="105" y="201"/>
                          </a:cubicBezTo>
                          <a:cubicBezTo>
                            <a:pt x="105" y="202"/>
                            <a:pt x="105" y="202"/>
                            <a:pt x="106" y="202"/>
                          </a:cubicBezTo>
                          <a:cubicBezTo>
                            <a:pt x="107" y="202"/>
                            <a:pt x="108" y="202"/>
                            <a:pt x="109" y="202"/>
                          </a:cubicBezTo>
                          <a:cubicBezTo>
                            <a:pt x="110" y="202"/>
                            <a:pt x="111" y="201"/>
                            <a:pt x="113" y="201"/>
                          </a:cubicBezTo>
                          <a:cubicBezTo>
                            <a:pt x="114" y="201"/>
                            <a:pt x="116" y="202"/>
                            <a:pt x="116" y="203"/>
                          </a:cubicBezTo>
                          <a:cubicBezTo>
                            <a:pt x="119" y="206"/>
                            <a:pt x="119" y="210"/>
                            <a:pt x="119" y="213"/>
                          </a:cubicBezTo>
                          <a:cubicBezTo>
                            <a:pt x="119" y="213"/>
                            <a:pt x="119" y="214"/>
                            <a:pt x="119" y="215"/>
                          </a:cubicBezTo>
                          <a:cubicBezTo>
                            <a:pt x="121" y="213"/>
                            <a:pt x="124" y="212"/>
                            <a:pt x="127" y="212"/>
                          </a:cubicBezTo>
                          <a:cubicBezTo>
                            <a:pt x="132" y="212"/>
                            <a:pt x="139" y="210"/>
                            <a:pt x="143" y="208"/>
                          </a:cubicBezTo>
                          <a:cubicBezTo>
                            <a:pt x="144" y="208"/>
                            <a:pt x="145" y="208"/>
                            <a:pt x="145" y="207"/>
                          </a:cubicBezTo>
                          <a:cubicBezTo>
                            <a:pt x="146" y="206"/>
                            <a:pt x="145" y="204"/>
                            <a:pt x="144" y="202"/>
                          </a:cubicBezTo>
                          <a:cubicBezTo>
                            <a:pt x="143" y="200"/>
                            <a:pt x="141" y="197"/>
                            <a:pt x="143" y="196"/>
                          </a:cubicBezTo>
                          <a:cubicBezTo>
                            <a:pt x="144" y="195"/>
                            <a:pt x="145" y="195"/>
                            <a:pt x="146" y="194"/>
                          </a:cubicBezTo>
                          <a:cubicBezTo>
                            <a:pt x="148" y="193"/>
                            <a:pt x="149" y="193"/>
                            <a:pt x="150" y="191"/>
                          </a:cubicBezTo>
                          <a:cubicBezTo>
                            <a:pt x="151" y="190"/>
                            <a:pt x="154" y="187"/>
                            <a:pt x="157" y="185"/>
                          </a:cubicBezTo>
                          <a:cubicBezTo>
                            <a:pt x="161" y="182"/>
                            <a:pt x="166" y="178"/>
                            <a:pt x="166" y="176"/>
                          </a:cubicBezTo>
                          <a:cubicBezTo>
                            <a:pt x="166" y="174"/>
                            <a:pt x="161" y="169"/>
                            <a:pt x="156" y="169"/>
                          </a:cubicBezTo>
                          <a:cubicBezTo>
                            <a:pt x="155" y="169"/>
                            <a:pt x="154" y="170"/>
                            <a:pt x="152" y="173"/>
                          </a:cubicBezTo>
                          <a:cubicBezTo>
                            <a:pt x="151" y="175"/>
                            <a:pt x="149" y="177"/>
                            <a:pt x="147" y="177"/>
                          </a:cubicBezTo>
                          <a:cubicBezTo>
                            <a:pt x="142" y="177"/>
                            <a:pt x="132" y="173"/>
                            <a:pt x="132" y="169"/>
                          </a:cubicBezTo>
                          <a:cubicBezTo>
                            <a:pt x="132" y="163"/>
                            <a:pt x="138" y="153"/>
                            <a:pt x="142" y="151"/>
                          </a:cubicBezTo>
                          <a:cubicBezTo>
                            <a:pt x="142" y="151"/>
                            <a:pt x="143" y="150"/>
                            <a:pt x="144" y="150"/>
                          </a:cubicBezTo>
                          <a:cubicBezTo>
                            <a:pt x="147" y="150"/>
                            <a:pt x="150" y="149"/>
                            <a:pt x="150" y="147"/>
                          </a:cubicBezTo>
                          <a:cubicBezTo>
                            <a:pt x="150" y="146"/>
                            <a:pt x="150" y="146"/>
                            <a:pt x="150" y="145"/>
                          </a:cubicBezTo>
                          <a:cubicBezTo>
                            <a:pt x="149" y="144"/>
                            <a:pt x="148" y="143"/>
                            <a:pt x="148" y="141"/>
                          </a:cubicBezTo>
                          <a:cubicBezTo>
                            <a:pt x="148" y="138"/>
                            <a:pt x="149" y="135"/>
                            <a:pt x="150" y="133"/>
                          </a:cubicBezTo>
                          <a:cubicBezTo>
                            <a:pt x="151" y="131"/>
                            <a:pt x="152" y="128"/>
                            <a:pt x="152" y="125"/>
                          </a:cubicBezTo>
                          <a:cubicBezTo>
                            <a:pt x="152" y="121"/>
                            <a:pt x="150" y="117"/>
                            <a:pt x="149" y="114"/>
                          </a:cubicBezTo>
                          <a:cubicBezTo>
                            <a:pt x="148" y="112"/>
                            <a:pt x="147" y="110"/>
                            <a:pt x="147" y="107"/>
                          </a:cubicBezTo>
                          <a:cubicBezTo>
                            <a:pt x="147" y="106"/>
                            <a:pt x="146" y="105"/>
                            <a:pt x="146" y="105"/>
                          </a:cubicBezTo>
                          <a:cubicBezTo>
                            <a:pt x="146" y="104"/>
                            <a:pt x="146" y="103"/>
                            <a:pt x="147" y="102"/>
                          </a:cubicBezTo>
                          <a:lnTo>
                            <a:pt x="147" y="101"/>
                          </a:lnTo>
                          <a:lnTo>
                            <a:pt x="148" y="101"/>
                          </a:lnTo>
                          <a:cubicBezTo>
                            <a:pt x="150" y="102"/>
                            <a:pt x="152" y="102"/>
                            <a:pt x="153" y="103"/>
                          </a:cubicBezTo>
                          <a:cubicBezTo>
                            <a:pt x="161" y="106"/>
                            <a:pt x="168" y="109"/>
                            <a:pt x="176" y="114"/>
                          </a:cubicBezTo>
                          <a:cubicBezTo>
                            <a:pt x="177" y="115"/>
                            <a:pt x="178" y="117"/>
                            <a:pt x="179" y="118"/>
                          </a:cubicBezTo>
                          <a:cubicBezTo>
                            <a:pt x="180" y="120"/>
                            <a:pt x="181" y="122"/>
                            <a:pt x="185" y="122"/>
                          </a:cubicBezTo>
                          <a:lnTo>
                            <a:pt x="195" y="122"/>
                          </a:lnTo>
                          <a:lnTo>
                            <a:pt x="195" y="123"/>
                          </a:lnTo>
                          <a:cubicBezTo>
                            <a:pt x="195" y="124"/>
                            <a:pt x="196" y="125"/>
                            <a:pt x="197" y="125"/>
                          </a:cubicBezTo>
                          <a:cubicBezTo>
                            <a:pt x="197" y="125"/>
                            <a:pt x="199" y="124"/>
                            <a:pt x="199" y="123"/>
                          </a:cubicBezTo>
                          <a:lnTo>
                            <a:pt x="200" y="122"/>
                          </a:lnTo>
                          <a:lnTo>
                            <a:pt x="201" y="123"/>
                          </a:lnTo>
                          <a:cubicBezTo>
                            <a:pt x="202" y="124"/>
                            <a:pt x="203" y="125"/>
                            <a:pt x="204" y="126"/>
                          </a:cubicBezTo>
                          <a:cubicBezTo>
                            <a:pt x="205" y="129"/>
                            <a:pt x="206" y="131"/>
                            <a:pt x="210" y="131"/>
                          </a:cubicBezTo>
                          <a:cubicBezTo>
                            <a:pt x="211" y="131"/>
                            <a:pt x="213" y="131"/>
                            <a:pt x="213" y="127"/>
                          </a:cubicBezTo>
                          <a:cubicBezTo>
                            <a:pt x="213" y="126"/>
                            <a:pt x="213" y="124"/>
                            <a:pt x="213" y="123"/>
                          </a:cubicBezTo>
                          <a:cubicBezTo>
                            <a:pt x="213" y="119"/>
                            <a:pt x="213" y="114"/>
                            <a:pt x="211" y="108"/>
                          </a:cubicBezTo>
                          <a:cubicBezTo>
                            <a:pt x="211" y="107"/>
                            <a:pt x="210" y="107"/>
                            <a:pt x="209" y="106"/>
                          </a:cubicBezTo>
                          <a:cubicBezTo>
                            <a:pt x="208" y="106"/>
                            <a:pt x="206" y="105"/>
                            <a:pt x="206" y="101"/>
                          </a:cubicBezTo>
                          <a:cubicBezTo>
                            <a:pt x="206" y="94"/>
                            <a:pt x="209" y="91"/>
                            <a:pt x="214" y="86"/>
                          </a:cubicBezTo>
                          <a:cubicBezTo>
                            <a:pt x="216" y="84"/>
                            <a:pt x="219" y="81"/>
                            <a:pt x="221" y="77"/>
                          </a:cubicBezTo>
                          <a:lnTo>
                            <a:pt x="217" y="75"/>
                          </a:lnTo>
                          <a:lnTo>
                            <a:pt x="221" y="75"/>
                          </a:lnTo>
                          <a:cubicBezTo>
                            <a:pt x="219" y="74"/>
                            <a:pt x="218" y="73"/>
                            <a:pt x="216" y="7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" name="Freeform 1222">
                      <a:extLst>
                        <a:ext uri="{FF2B5EF4-FFF2-40B4-BE49-F238E27FC236}">
                          <a16:creationId xmlns:a16="http://schemas.microsoft.com/office/drawing/2014/main" id="{AAE0DE4B-B26E-6BF6-58B9-8DE2CFB14F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43263" y="4591146"/>
                      <a:ext cx="63902" cy="65782"/>
                    </a:xfrm>
                    <a:custGeom>
                      <a:avLst/>
                      <a:gdLst>
                        <a:gd name="T0" fmla="*/ 123 w 148"/>
                        <a:gd name="T1" fmla="*/ 6 h 155"/>
                        <a:gd name="T2" fmla="*/ 103 w 148"/>
                        <a:gd name="T3" fmla="*/ 1 h 155"/>
                        <a:gd name="T4" fmla="*/ 86 w 148"/>
                        <a:gd name="T5" fmla="*/ 3 h 155"/>
                        <a:gd name="T6" fmla="*/ 77 w 148"/>
                        <a:gd name="T7" fmla="*/ 3 h 155"/>
                        <a:gd name="T8" fmla="*/ 76 w 148"/>
                        <a:gd name="T9" fmla="*/ 3 h 155"/>
                        <a:gd name="T10" fmla="*/ 73 w 148"/>
                        <a:gd name="T11" fmla="*/ 19 h 155"/>
                        <a:gd name="T12" fmla="*/ 62 w 148"/>
                        <a:gd name="T13" fmla="*/ 48 h 155"/>
                        <a:gd name="T14" fmla="*/ 71 w 148"/>
                        <a:gd name="T15" fmla="*/ 60 h 155"/>
                        <a:gd name="T16" fmla="*/ 61 w 148"/>
                        <a:gd name="T17" fmla="*/ 64 h 155"/>
                        <a:gd name="T18" fmla="*/ 55 w 148"/>
                        <a:gd name="T19" fmla="*/ 64 h 155"/>
                        <a:gd name="T20" fmla="*/ 30 w 148"/>
                        <a:gd name="T21" fmla="*/ 55 h 155"/>
                        <a:gd name="T22" fmla="*/ 17 w 148"/>
                        <a:gd name="T23" fmla="*/ 85 h 155"/>
                        <a:gd name="T24" fmla="*/ 11 w 148"/>
                        <a:gd name="T25" fmla="*/ 109 h 155"/>
                        <a:gd name="T26" fmla="*/ 7 w 148"/>
                        <a:gd name="T27" fmla="*/ 111 h 155"/>
                        <a:gd name="T28" fmla="*/ 7 w 148"/>
                        <a:gd name="T29" fmla="*/ 123 h 155"/>
                        <a:gd name="T30" fmla="*/ 8 w 148"/>
                        <a:gd name="T31" fmla="*/ 124 h 155"/>
                        <a:gd name="T32" fmla="*/ 19 w 148"/>
                        <a:gd name="T33" fmla="*/ 136 h 155"/>
                        <a:gd name="T34" fmla="*/ 28 w 148"/>
                        <a:gd name="T35" fmla="*/ 142 h 155"/>
                        <a:gd name="T36" fmla="*/ 34 w 148"/>
                        <a:gd name="T37" fmla="*/ 144 h 155"/>
                        <a:gd name="T38" fmla="*/ 36 w 148"/>
                        <a:gd name="T39" fmla="*/ 153 h 155"/>
                        <a:gd name="T40" fmla="*/ 42 w 148"/>
                        <a:gd name="T41" fmla="*/ 154 h 155"/>
                        <a:gd name="T42" fmla="*/ 44 w 148"/>
                        <a:gd name="T43" fmla="*/ 154 h 155"/>
                        <a:gd name="T44" fmla="*/ 60 w 148"/>
                        <a:gd name="T45" fmla="*/ 136 h 155"/>
                        <a:gd name="T46" fmla="*/ 66 w 148"/>
                        <a:gd name="T47" fmla="*/ 131 h 155"/>
                        <a:gd name="T48" fmla="*/ 81 w 148"/>
                        <a:gd name="T49" fmla="*/ 123 h 155"/>
                        <a:gd name="T50" fmla="*/ 86 w 148"/>
                        <a:gd name="T51" fmla="*/ 119 h 155"/>
                        <a:gd name="T52" fmla="*/ 107 w 148"/>
                        <a:gd name="T53" fmla="*/ 101 h 155"/>
                        <a:gd name="T54" fmla="*/ 104 w 148"/>
                        <a:gd name="T55" fmla="*/ 94 h 155"/>
                        <a:gd name="T56" fmla="*/ 109 w 148"/>
                        <a:gd name="T57" fmla="*/ 85 h 155"/>
                        <a:gd name="T58" fmla="*/ 104 w 148"/>
                        <a:gd name="T59" fmla="*/ 71 h 155"/>
                        <a:gd name="T60" fmla="*/ 121 w 148"/>
                        <a:gd name="T61" fmla="*/ 59 h 155"/>
                        <a:gd name="T62" fmla="*/ 134 w 148"/>
                        <a:gd name="T63" fmla="*/ 41 h 155"/>
                        <a:gd name="T64" fmla="*/ 142 w 148"/>
                        <a:gd name="T65" fmla="*/ 13 h 1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48" h="155">
                          <a:moveTo>
                            <a:pt x="142" y="13"/>
                          </a:moveTo>
                          <a:cubicBezTo>
                            <a:pt x="134" y="13"/>
                            <a:pt x="128" y="9"/>
                            <a:pt x="123" y="6"/>
                          </a:cubicBezTo>
                          <a:cubicBezTo>
                            <a:pt x="118" y="3"/>
                            <a:pt x="113" y="0"/>
                            <a:pt x="107" y="0"/>
                          </a:cubicBezTo>
                          <a:cubicBezTo>
                            <a:pt x="106" y="0"/>
                            <a:pt x="105" y="1"/>
                            <a:pt x="103" y="1"/>
                          </a:cubicBezTo>
                          <a:cubicBezTo>
                            <a:pt x="102" y="2"/>
                            <a:pt x="100" y="3"/>
                            <a:pt x="98" y="3"/>
                          </a:cubicBezTo>
                          <a:cubicBezTo>
                            <a:pt x="93" y="3"/>
                            <a:pt x="89" y="3"/>
                            <a:pt x="86" y="3"/>
                          </a:cubicBezTo>
                          <a:cubicBezTo>
                            <a:pt x="83" y="3"/>
                            <a:pt x="80" y="2"/>
                            <a:pt x="77" y="2"/>
                          </a:cubicBezTo>
                          <a:lnTo>
                            <a:pt x="77" y="3"/>
                          </a:lnTo>
                          <a:lnTo>
                            <a:pt x="76" y="3"/>
                          </a:lnTo>
                          <a:lnTo>
                            <a:pt x="76" y="3"/>
                          </a:lnTo>
                          <a:cubicBezTo>
                            <a:pt x="75" y="5"/>
                            <a:pt x="75" y="7"/>
                            <a:pt x="75" y="8"/>
                          </a:cubicBezTo>
                          <a:cubicBezTo>
                            <a:pt x="74" y="12"/>
                            <a:pt x="73" y="15"/>
                            <a:pt x="73" y="19"/>
                          </a:cubicBezTo>
                          <a:cubicBezTo>
                            <a:pt x="73" y="26"/>
                            <a:pt x="70" y="30"/>
                            <a:pt x="67" y="35"/>
                          </a:cubicBezTo>
                          <a:cubicBezTo>
                            <a:pt x="65" y="39"/>
                            <a:pt x="62" y="43"/>
                            <a:pt x="62" y="48"/>
                          </a:cubicBezTo>
                          <a:cubicBezTo>
                            <a:pt x="62" y="52"/>
                            <a:pt x="65" y="53"/>
                            <a:pt x="67" y="55"/>
                          </a:cubicBezTo>
                          <a:cubicBezTo>
                            <a:pt x="69" y="57"/>
                            <a:pt x="71" y="58"/>
                            <a:pt x="71" y="60"/>
                          </a:cubicBezTo>
                          <a:cubicBezTo>
                            <a:pt x="71" y="63"/>
                            <a:pt x="67" y="64"/>
                            <a:pt x="64" y="64"/>
                          </a:cubicBezTo>
                          <a:cubicBezTo>
                            <a:pt x="63" y="64"/>
                            <a:pt x="62" y="64"/>
                            <a:pt x="61" y="64"/>
                          </a:cubicBezTo>
                          <a:cubicBezTo>
                            <a:pt x="59" y="64"/>
                            <a:pt x="57" y="64"/>
                            <a:pt x="55" y="64"/>
                          </a:cubicBezTo>
                          <a:lnTo>
                            <a:pt x="55" y="64"/>
                          </a:lnTo>
                          <a:cubicBezTo>
                            <a:pt x="54" y="64"/>
                            <a:pt x="52" y="64"/>
                            <a:pt x="51" y="64"/>
                          </a:cubicBezTo>
                          <a:cubicBezTo>
                            <a:pt x="41" y="64"/>
                            <a:pt x="31" y="63"/>
                            <a:pt x="30" y="55"/>
                          </a:cubicBezTo>
                          <a:lnTo>
                            <a:pt x="28" y="56"/>
                          </a:lnTo>
                          <a:cubicBezTo>
                            <a:pt x="21" y="59"/>
                            <a:pt x="18" y="74"/>
                            <a:pt x="17" y="85"/>
                          </a:cubicBezTo>
                          <a:cubicBezTo>
                            <a:pt x="16" y="89"/>
                            <a:pt x="16" y="92"/>
                            <a:pt x="15" y="94"/>
                          </a:cubicBezTo>
                          <a:cubicBezTo>
                            <a:pt x="14" y="101"/>
                            <a:pt x="13" y="107"/>
                            <a:pt x="11" y="109"/>
                          </a:cubicBezTo>
                          <a:lnTo>
                            <a:pt x="11" y="109"/>
                          </a:lnTo>
                          <a:cubicBezTo>
                            <a:pt x="10" y="110"/>
                            <a:pt x="8" y="111"/>
                            <a:pt x="7" y="111"/>
                          </a:cubicBezTo>
                          <a:cubicBezTo>
                            <a:pt x="2" y="113"/>
                            <a:pt x="0" y="114"/>
                            <a:pt x="0" y="117"/>
                          </a:cubicBezTo>
                          <a:cubicBezTo>
                            <a:pt x="0" y="121"/>
                            <a:pt x="2" y="123"/>
                            <a:pt x="7" y="123"/>
                          </a:cubicBezTo>
                          <a:lnTo>
                            <a:pt x="8" y="123"/>
                          </a:lnTo>
                          <a:lnTo>
                            <a:pt x="8" y="124"/>
                          </a:lnTo>
                          <a:cubicBezTo>
                            <a:pt x="9" y="131"/>
                            <a:pt x="12" y="135"/>
                            <a:pt x="16" y="136"/>
                          </a:cubicBezTo>
                          <a:cubicBezTo>
                            <a:pt x="17" y="136"/>
                            <a:pt x="18" y="136"/>
                            <a:pt x="19" y="136"/>
                          </a:cubicBezTo>
                          <a:cubicBezTo>
                            <a:pt x="22" y="136"/>
                            <a:pt x="25" y="136"/>
                            <a:pt x="26" y="139"/>
                          </a:cubicBezTo>
                          <a:cubicBezTo>
                            <a:pt x="27" y="141"/>
                            <a:pt x="27" y="141"/>
                            <a:pt x="28" y="142"/>
                          </a:cubicBezTo>
                          <a:cubicBezTo>
                            <a:pt x="28" y="142"/>
                            <a:pt x="28" y="142"/>
                            <a:pt x="28" y="142"/>
                          </a:cubicBezTo>
                          <a:cubicBezTo>
                            <a:pt x="29" y="142"/>
                            <a:pt x="31" y="142"/>
                            <a:pt x="34" y="144"/>
                          </a:cubicBezTo>
                          <a:cubicBezTo>
                            <a:pt x="36" y="145"/>
                            <a:pt x="36" y="147"/>
                            <a:pt x="35" y="150"/>
                          </a:cubicBezTo>
                          <a:cubicBezTo>
                            <a:pt x="35" y="151"/>
                            <a:pt x="35" y="152"/>
                            <a:pt x="36" y="153"/>
                          </a:cubicBezTo>
                          <a:cubicBezTo>
                            <a:pt x="36" y="153"/>
                            <a:pt x="37" y="154"/>
                            <a:pt x="39" y="154"/>
                          </a:cubicBezTo>
                          <a:cubicBezTo>
                            <a:pt x="40" y="154"/>
                            <a:pt x="41" y="154"/>
                            <a:pt x="42" y="154"/>
                          </a:cubicBezTo>
                          <a:cubicBezTo>
                            <a:pt x="42" y="155"/>
                            <a:pt x="43" y="155"/>
                            <a:pt x="43" y="155"/>
                          </a:cubicBezTo>
                          <a:cubicBezTo>
                            <a:pt x="43" y="155"/>
                            <a:pt x="43" y="155"/>
                            <a:pt x="44" y="154"/>
                          </a:cubicBezTo>
                          <a:cubicBezTo>
                            <a:pt x="44" y="148"/>
                            <a:pt x="50" y="137"/>
                            <a:pt x="56" y="136"/>
                          </a:cubicBezTo>
                          <a:cubicBezTo>
                            <a:pt x="57" y="135"/>
                            <a:pt x="58" y="135"/>
                            <a:pt x="60" y="136"/>
                          </a:cubicBezTo>
                          <a:cubicBezTo>
                            <a:pt x="61" y="136"/>
                            <a:pt x="63" y="136"/>
                            <a:pt x="64" y="135"/>
                          </a:cubicBezTo>
                          <a:cubicBezTo>
                            <a:pt x="64" y="134"/>
                            <a:pt x="65" y="133"/>
                            <a:pt x="66" y="131"/>
                          </a:cubicBezTo>
                          <a:cubicBezTo>
                            <a:pt x="68" y="127"/>
                            <a:pt x="71" y="122"/>
                            <a:pt x="76" y="122"/>
                          </a:cubicBezTo>
                          <a:cubicBezTo>
                            <a:pt x="78" y="122"/>
                            <a:pt x="80" y="123"/>
                            <a:pt x="81" y="123"/>
                          </a:cubicBezTo>
                          <a:cubicBezTo>
                            <a:pt x="82" y="123"/>
                            <a:pt x="83" y="124"/>
                            <a:pt x="83" y="124"/>
                          </a:cubicBezTo>
                          <a:cubicBezTo>
                            <a:pt x="86" y="124"/>
                            <a:pt x="86" y="122"/>
                            <a:pt x="86" y="119"/>
                          </a:cubicBezTo>
                          <a:cubicBezTo>
                            <a:pt x="87" y="116"/>
                            <a:pt x="88" y="111"/>
                            <a:pt x="94" y="111"/>
                          </a:cubicBezTo>
                          <a:cubicBezTo>
                            <a:pt x="99" y="111"/>
                            <a:pt x="107" y="108"/>
                            <a:pt x="107" y="101"/>
                          </a:cubicBezTo>
                          <a:cubicBezTo>
                            <a:pt x="107" y="100"/>
                            <a:pt x="107" y="99"/>
                            <a:pt x="106" y="98"/>
                          </a:cubicBezTo>
                          <a:cubicBezTo>
                            <a:pt x="105" y="97"/>
                            <a:pt x="104" y="96"/>
                            <a:pt x="104" y="94"/>
                          </a:cubicBezTo>
                          <a:cubicBezTo>
                            <a:pt x="104" y="92"/>
                            <a:pt x="106" y="90"/>
                            <a:pt x="107" y="89"/>
                          </a:cubicBezTo>
                          <a:cubicBezTo>
                            <a:pt x="108" y="87"/>
                            <a:pt x="109" y="86"/>
                            <a:pt x="109" y="85"/>
                          </a:cubicBezTo>
                          <a:cubicBezTo>
                            <a:pt x="109" y="83"/>
                            <a:pt x="108" y="81"/>
                            <a:pt x="107" y="80"/>
                          </a:cubicBezTo>
                          <a:cubicBezTo>
                            <a:pt x="106" y="78"/>
                            <a:pt x="104" y="75"/>
                            <a:pt x="104" y="71"/>
                          </a:cubicBezTo>
                          <a:cubicBezTo>
                            <a:pt x="104" y="64"/>
                            <a:pt x="110" y="63"/>
                            <a:pt x="115" y="61"/>
                          </a:cubicBezTo>
                          <a:cubicBezTo>
                            <a:pt x="118" y="61"/>
                            <a:pt x="120" y="60"/>
                            <a:pt x="121" y="59"/>
                          </a:cubicBezTo>
                          <a:cubicBezTo>
                            <a:pt x="126" y="56"/>
                            <a:pt x="129" y="51"/>
                            <a:pt x="132" y="44"/>
                          </a:cubicBezTo>
                          <a:cubicBezTo>
                            <a:pt x="132" y="43"/>
                            <a:pt x="133" y="42"/>
                            <a:pt x="134" y="41"/>
                          </a:cubicBezTo>
                          <a:cubicBezTo>
                            <a:pt x="139" y="32"/>
                            <a:pt x="144" y="22"/>
                            <a:pt x="148" y="12"/>
                          </a:cubicBezTo>
                          <a:cubicBezTo>
                            <a:pt x="146" y="13"/>
                            <a:pt x="144" y="13"/>
                            <a:pt x="142" y="1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" name="Freeform 1223">
                      <a:extLst>
                        <a:ext uri="{FF2B5EF4-FFF2-40B4-BE49-F238E27FC236}">
                          <a16:creationId xmlns:a16="http://schemas.microsoft.com/office/drawing/2014/main" id="{54CF158F-6BC2-9F9A-37E6-B695BCE61C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92906" y="4491534"/>
                      <a:ext cx="30071" cy="48866"/>
                    </a:xfrm>
                    <a:custGeom>
                      <a:avLst/>
                      <a:gdLst>
                        <a:gd name="T0" fmla="*/ 70 w 70"/>
                        <a:gd name="T1" fmla="*/ 20 h 114"/>
                        <a:gd name="T2" fmla="*/ 68 w 70"/>
                        <a:gd name="T3" fmla="*/ 13 h 114"/>
                        <a:gd name="T4" fmla="*/ 65 w 70"/>
                        <a:gd name="T5" fmla="*/ 4 h 114"/>
                        <a:gd name="T6" fmla="*/ 65 w 70"/>
                        <a:gd name="T7" fmla="*/ 0 h 114"/>
                        <a:gd name="T8" fmla="*/ 53 w 70"/>
                        <a:gd name="T9" fmla="*/ 0 h 114"/>
                        <a:gd name="T10" fmla="*/ 46 w 70"/>
                        <a:gd name="T11" fmla="*/ 9 h 114"/>
                        <a:gd name="T12" fmla="*/ 40 w 70"/>
                        <a:gd name="T13" fmla="*/ 14 h 114"/>
                        <a:gd name="T14" fmla="*/ 38 w 70"/>
                        <a:gd name="T15" fmla="*/ 18 h 114"/>
                        <a:gd name="T16" fmla="*/ 35 w 70"/>
                        <a:gd name="T17" fmla="*/ 24 h 114"/>
                        <a:gd name="T18" fmla="*/ 31 w 70"/>
                        <a:gd name="T19" fmla="*/ 25 h 114"/>
                        <a:gd name="T20" fmla="*/ 29 w 70"/>
                        <a:gd name="T21" fmla="*/ 25 h 114"/>
                        <a:gd name="T22" fmla="*/ 27 w 70"/>
                        <a:gd name="T23" fmla="*/ 25 h 114"/>
                        <a:gd name="T24" fmla="*/ 23 w 70"/>
                        <a:gd name="T25" fmla="*/ 26 h 114"/>
                        <a:gd name="T26" fmla="*/ 22 w 70"/>
                        <a:gd name="T27" fmla="*/ 31 h 114"/>
                        <a:gd name="T28" fmla="*/ 23 w 70"/>
                        <a:gd name="T29" fmla="*/ 38 h 114"/>
                        <a:gd name="T30" fmla="*/ 23 w 70"/>
                        <a:gd name="T31" fmla="*/ 38 h 114"/>
                        <a:gd name="T32" fmla="*/ 23 w 70"/>
                        <a:gd name="T33" fmla="*/ 38 h 114"/>
                        <a:gd name="T34" fmla="*/ 13 w 70"/>
                        <a:gd name="T35" fmla="*/ 42 h 114"/>
                        <a:gd name="T36" fmla="*/ 8 w 70"/>
                        <a:gd name="T37" fmla="*/ 54 h 114"/>
                        <a:gd name="T38" fmla="*/ 5 w 70"/>
                        <a:gd name="T39" fmla="*/ 62 h 114"/>
                        <a:gd name="T40" fmla="*/ 2 w 70"/>
                        <a:gd name="T41" fmla="*/ 65 h 114"/>
                        <a:gd name="T42" fmla="*/ 0 w 70"/>
                        <a:gd name="T43" fmla="*/ 70 h 114"/>
                        <a:gd name="T44" fmla="*/ 3 w 70"/>
                        <a:gd name="T45" fmla="*/ 77 h 114"/>
                        <a:gd name="T46" fmla="*/ 7 w 70"/>
                        <a:gd name="T47" fmla="*/ 84 h 114"/>
                        <a:gd name="T48" fmla="*/ 3 w 70"/>
                        <a:gd name="T49" fmla="*/ 89 h 114"/>
                        <a:gd name="T50" fmla="*/ 1 w 70"/>
                        <a:gd name="T51" fmla="*/ 92 h 114"/>
                        <a:gd name="T52" fmla="*/ 5 w 70"/>
                        <a:gd name="T53" fmla="*/ 95 h 114"/>
                        <a:gd name="T54" fmla="*/ 14 w 70"/>
                        <a:gd name="T55" fmla="*/ 101 h 114"/>
                        <a:gd name="T56" fmla="*/ 15 w 70"/>
                        <a:gd name="T57" fmla="*/ 106 h 114"/>
                        <a:gd name="T58" fmla="*/ 17 w 70"/>
                        <a:gd name="T59" fmla="*/ 113 h 114"/>
                        <a:gd name="T60" fmla="*/ 18 w 70"/>
                        <a:gd name="T61" fmla="*/ 112 h 114"/>
                        <a:gd name="T62" fmla="*/ 21 w 70"/>
                        <a:gd name="T63" fmla="*/ 110 h 114"/>
                        <a:gd name="T64" fmla="*/ 24 w 70"/>
                        <a:gd name="T65" fmla="*/ 112 h 114"/>
                        <a:gd name="T66" fmla="*/ 26 w 70"/>
                        <a:gd name="T67" fmla="*/ 114 h 114"/>
                        <a:gd name="T68" fmla="*/ 40 w 70"/>
                        <a:gd name="T69" fmla="*/ 103 h 114"/>
                        <a:gd name="T70" fmla="*/ 40 w 70"/>
                        <a:gd name="T71" fmla="*/ 97 h 114"/>
                        <a:gd name="T72" fmla="*/ 41 w 70"/>
                        <a:gd name="T73" fmla="*/ 91 h 114"/>
                        <a:gd name="T74" fmla="*/ 42 w 70"/>
                        <a:gd name="T75" fmla="*/ 85 h 114"/>
                        <a:gd name="T76" fmla="*/ 42 w 70"/>
                        <a:gd name="T77" fmla="*/ 84 h 114"/>
                        <a:gd name="T78" fmla="*/ 43 w 70"/>
                        <a:gd name="T79" fmla="*/ 84 h 114"/>
                        <a:gd name="T80" fmla="*/ 45 w 70"/>
                        <a:gd name="T81" fmla="*/ 84 h 114"/>
                        <a:gd name="T82" fmla="*/ 47 w 70"/>
                        <a:gd name="T83" fmla="*/ 84 h 114"/>
                        <a:gd name="T84" fmla="*/ 47 w 70"/>
                        <a:gd name="T85" fmla="*/ 80 h 114"/>
                        <a:gd name="T86" fmla="*/ 56 w 70"/>
                        <a:gd name="T87" fmla="*/ 68 h 114"/>
                        <a:gd name="T88" fmla="*/ 64 w 70"/>
                        <a:gd name="T89" fmla="*/ 57 h 114"/>
                        <a:gd name="T90" fmla="*/ 63 w 70"/>
                        <a:gd name="T91" fmla="*/ 54 h 114"/>
                        <a:gd name="T92" fmla="*/ 61 w 70"/>
                        <a:gd name="T93" fmla="*/ 48 h 114"/>
                        <a:gd name="T94" fmla="*/ 68 w 70"/>
                        <a:gd name="T95" fmla="*/ 38 h 114"/>
                        <a:gd name="T96" fmla="*/ 68 w 70"/>
                        <a:gd name="T97" fmla="*/ 32 h 114"/>
                        <a:gd name="T98" fmla="*/ 69 w 70"/>
                        <a:gd name="T99" fmla="*/ 26 h 114"/>
                        <a:gd name="T100" fmla="*/ 70 w 70"/>
                        <a:gd name="T101" fmla="*/ 20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70" h="114">
                          <a:moveTo>
                            <a:pt x="70" y="20"/>
                          </a:moveTo>
                          <a:cubicBezTo>
                            <a:pt x="70" y="17"/>
                            <a:pt x="69" y="15"/>
                            <a:pt x="68" y="13"/>
                          </a:cubicBezTo>
                          <a:cubicBezTo>
                            <a:pt x="67" y="11"/>
                            <a:pt x="65" y="9"/>
                            <a:pt x="65" y="4"/>
                          </a:cubicBezTo>
                          <a:cubicBezTo>
                            <a:pt x="65" y="2"/>
                            <a:pt x="65" y="1"/>
                            <a:pt x="65" y="0"/>
                          </a:cubicBezTo>
                          <a:lnTo>
                            <a:pt x="53" y="0"/>
                          </a:lnTo>
                          <a:cubicBezTo>
                            <a:pt x="51" y="4"/>
                            <a:pt x="48" y="6"/>
                            <a:pt x="46" y="9"/>
                          </a:cubicBezTo>
                          <a:cubicBezTo>
                            <a:pt x="44" y="10"/>
                            <a:pt x="42" y="11"/>
                            <a:pt x="40" y="14"/>
                          </a:cubicBezTo>
                          <a:cubicBezTo>
                            <a:pt x="39" y="15"/>
                            <a:pt x="39" y="16"/>
                            <a:pt x="38" y="18"/>
                          </a:cubicBezTo>
                          <a:cubicBezTo>
                            <a:pt x="37" y="20"/>
                            <a:pt x="37" y="22"/>
                            <a:pt x="35" y="24"/>
                          </a:cubicBezTo>
                          <a:cubicBezTo>
                            <a:pt x="33" y="25"/>
                            <a:pt x="32" y="25"/>
                            <a:pt x="31" y="25"/>
                          </a:cubicBezTo>
                          <a:cubicBezTo>
                            <a:pt x="30" y="25"/>
                            <a:pt x="29" y="25"/>
                            <a:pt x="29" y="25"/>
                          </a:cubicBezTo>
                          <a:cubicBezTo>
                            <a:pt x="28" y="25"/>
                            <a:pt x="27" y="25"/>
                            <a:pt x="27" y="25"/>
                          </a:cubicBezTo>
                          <a:cubicBezTo>
                            <a:pt x="25" y="25"/>
                            <a:pt x="23" y="25"/>
                            <a:pt x="23" y="26"/>
                          </a:cubicBezTo>
                          <a:cubicBezTo>
                            <a:pt x="21" y="27"/>
                            <a:pt x="21" y="29"/>
                            <a:pt x="22" y="31"/>
                          </a:cubicBezTo>
                          <a:cubicBezTo>
                            <a:pt x="23" y="33"/>
                            <a:pt x="23" y="35"/>
                            <a:pt x="23" y="38"/>
                          </a:cubicBezTo>
                          <a:lnTo>
                            <a:pt x="23" y="38"/>
                          </a:lnTo>
                          <a:lnTo>
                            <a:pt x="23" y="38"/>
                          </a:lnTo>
                          <a:cubicBezTo>
                            <a:pt x="22" y="39"/>
                            <a:pt x="17" y="41"/>
                            <a:pt x="13" y="42"/>
                          </a:cubicBezTo>
                          <a:cubicBezTo>
                            <a:pt x="10" y="45"/>
                            <a:pt x="9" y="50"/>
                            <a:pt x="8" y="54"/>
                          </a:cubicBezTo>
                          <a:cubicBezTo>
                            <a:pt x="7" y="57"/>
                            <a:pt x="6" y="60"/>
                            <a:pt x="5" y="62"/>
                          </a:cubicBezTo>
                          <a:cubicBezTo>
                            <a:pt x="4" y="64"/>
                            <a:pt x="3" y="65"/>
                            <a:pt x="2" y="65"/>
                          </a:cubicBezTo>
                          <a:cubicBezTo>
                            <a:pt x="1" y="67"/>
                            <a:pt x="0" y="67"/>
                            <a:pt x="0" y="70"/>
                          </a:cubicBezTo>
                          <a:cubicBezTo>
                            <a:pt x="0" y="73"/>
                            <a:pt x="1" y="75"/>
                            <a:pt x="3" y="77"/>
                          </a:cubicBezTo>
                          <a:cubicBezTo>
                            <a:pt x="5" y="79"/>
                            <a:pt x="7" y="81"/>
                            <a:pt x="7" y="84"/>
                          </a:cubicBezTo>
                          <a:cubicBezTo>
                            <a:pt x="7" y="86"/>
                            <a:pt x="5" y="88"/>
                            <a:pt x="3" y="89"/>
                          </a:cubicBezTo>
                          <a:cubicBezTo>
                            <a:pt x="2" y="90"/>
                            <a:pt x="1" y="91"/>
                            <a:pt x="1" y="92"/>
                          </a:cubicBezTo>
                          <a:cubicBezTo>
                            <a:pt x="2" y="93"/>
                            <a:pt x="4" y="94"/>
                            <a:pt x="5" y="95"/>
                          </a:cubicBezTo>
                          <a:cubicBezTo>
                            <a:pt x="10" y="97"/>
                            <a:pt x="13" y="99"/>
                            <a:pt x="14" y="101"/>
                          </a:cubicBezTo>
                          <a:cubicBezTo>
                            <a:pt x="14" y="102"/>
                            <a:pt x="14" y="104"/>
                            <a:pt x="15" y="106"/>
                          </a:cubicBezTo>
                          <a:cubicBezTo>
                            <a:pt x="15" y="111"/>
                            <a:pt x="15" y="113"/>
                            <a:pt x="17" y="113"/>
                          </a:cubicBezTo>
                          <a:cubicBezTo>
                            <a:pt x="18" y="113"/>
                            <a:pt x="18" y="112"/>
                            <a:pt x="18" y="112"/>
                          </a:cubicBezTo>
                          <a:cubicBezTo>
                            <a:pt x="19" y="111"/>
                            <a:pt x="20" y="110"/>
                            <a:pt x="21" y="110"/>
                          </a:cubicBezTo>
                          <a:cubicBezTo>
                            <a:pt x="22" y="110"/>
                            <a:pt x="23" y="111"/>
                            <a:pt x="24" y="112"/>
                          </a:cubicBezTo>
                          <a:cubicBezTo>
                            <a:pt x="25" y="113"/>
                            <a:pt x="25" y="114"/>
                            <a:pt x="26" y="114"/>
                          </a:cubicBezTo>
                          <a:cubicBezTo>
                            <a:pt x="30" y="114"/>
                            <a:pt x="40" y="106"/>
                            <a:pt x="40" y="103"/>
                          </a:cubicBezTo>
                          <a:lnTo>
                            <a:pt x="40" y="97"/>
                          </a:lnTo>
                          <a:cubicBezTo>
                            <a:pt x="40" y="95"/>
                            <a:pt x="40" y="93"/>
                            <a:pt x="41" y="91"/>
                          </a:cubicBezTo>
                          <a:cubicBezTo>
                            <a:pt x="41" y="89"/>
                            <a:pt x="42" y="87"/>
                            <a:pt x="42" y="85"/>
                          </a:cubicBezTo>
                          <a:lnTo>
                            <a:pt x="42" y="84"/>
                          </a:lnTo>
                          <a:lnTo>
                            <a:pt x="43" y="84"/>
                          </a:lnTo>
                          <a:cubicBezTo>
                            <a:pt x="44" y="84"/>
                            <a:pt x="44" y="84"/>
                            <a:pt x="45" y="84"/>
                          </a:cubicBezTo>
                          <a:cubicBezTo>
                            <a:pt x="45" y="84"/>
                            <a:pt x="46" y="84"/>
                            <a:pt x="47" y="84"/>
                          </a:cubicBezTo>
                          <a:lnTo>
                            <a:pt x="47" y="80"/>
                          </a:lnTo>
                          <a:cubicBezTo>
                            <a:pt x="47" y="76"/>
                            <a:pt x="51" y="72"/>
                            <a:pt x="56" y="68"/>
                          </a:cubicBezTo>
                          <a:cubicBezTo>
                            <a:pt x="60" y="64"/>
                            <a:pt x="64" y="61"/>
                            <a:pt x="64" y="57"/>
                          </a:cubicBezTo>
                          <a:cubicBezTo>
                            <a:pt x="64" y="56"/>
                            <a:pt x="64" y="55"/>
                            <a:pt x="63" y="54"/>
                          </a:cubicBezTo>
                          <a:cubicBezTo>
                            <a:pt x="62" y="52"/>
                            <a:pt x="61" y="51"/>
                            <a:pt x="61" y="48"/>
                          </a:cubicBezTo>
                          <a:cubicBezTo>
                            <a:pt x="61" y="42"/>
                            <a:pt x="63" y="38"/>
                            <a:pt x="68" y="38"/>
                          </a:cubicBezTo>
                          <a:cubicBezTo>
                            <a:pt x="68" y="36"/>
                            <a:pt x="68" y="34"/>
                            <a:pt x="68" y="32"/>
                          </a:cubicBezTo>
                          <a:cubicBezTo>
                            <a:pt x="68" y="29"/>
                            <a:pt x="69" y="27"/>
                            <a:pt x="69" y="26"/>
                          </a:cubicBezTo>
                          <a:cubicBezTo>
                            <a:pt x="70" y="24"/>
                            <a:pt x="70" y="22"/>
                            <a:pt x="70" y="2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" name="Freeform 1224">
                      <a:extLst>
                        <a:ext uri="{FF2B5EF4-FFF2-40B4-BE49-F238E27FC236}">
                          <a16:creationId xmlns:a16="http://schemas.microsoft.com/office/drawing/2014/main" id="{4D3C0FFC-C2C0-A757-96D7-BB4A23FF50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13581" y="4506570"/>
                      <a:ext cx="43228" cy="33830"/>
                    </a:xfrm>
                    <a:custGeom>
                      <a:avLst/>
                      <a:gdLst>
                        <a:gd name="T0" fmla="*/ 0 w 100"/>
                        <a:gd name="T1" fmla="*/ 43 h 76"/>
                        <a:gd name="T2" fmla="*/ 0 w 100"/>
                        <a:gd name="T3" fmla="*/ 47 h 76"/>
                        <a:gd name="T4" fmla="*/ 4 w 100"/>
                        <a:gd name="T5" fmla="*/ 52 h 76"/>
                        <a:gd name="T6" fmla="*/ 6 w 100"/>
                        <a:gd name="T7" fmla="*/ 54 h 76"/>
                        <a:gd name="T8" fmla="*/ 20 w 100"/>
                        <a:gd name="T9" fmla="*/ 57 h 76"/>
                        <a:gd name="T10" fmla="*/ 32 w 100"/>
                        <a:gd name="T11" fmla="*/ 59 h 76"/>
                        <a:gd name="T12" fmla="*/ 36 w 100"/>
                        <a:gd name="T13" fmla="*/ 62 h 76"/>
                        <a:gd name="T14" fmla="*/ 39 w 100"/>
                        <a:gd name="T15" fmla="*/ 65 h 76"/>
                        <a:gd name="T16" fmla="*/ 51 w 100"/>
                        <a:gd name="T17" fmla="*/ 60 h 76"/>
                        <a:gd name="T18" fmla="*/ 60 w 100"/>
                        <a:gd name="T19" fmla="*/ 57 h 76"/>
                        <a:gd name="T20" fmla="*/ 68 w 100"/>
                        <a:gd name="T21" fmla="*/ 65 h 76"/>
                        <a:gd name="T22" fmla="*/ 71 w 100"/>
                        <a:gd name="T23" fmla="*/ 68 h 76"/>
                        <a:gd name="T24" fmla="*/ 73 w 100"/>
                        <a:gd name="T25" fmla="*/ 67 h 76"/>
                        <a:gd name="T26" fmla="*/ 76 w 100"/>
                        <a:gd name="T27" fmla="*/ 66 h 76"/>
                        <a:gd name="T28" fmla="*/ 77 w 100"/>
                        <a:gd name="T29" fmla="*/ 66 h 76"/>
                        <a:gd name="T30" fmla="*/ 77 w 100"/>
                        <a:gd name="T31" fmla="*/ 67 h 76"/>
                        <a:gd name="T32" fmla="*/ 81 w 100"/>
                        <a:gd name="T33" fmla="*/ 72 h 76"/>
                        <a:gd name="T34" fmla="*/ 82 w 100"/>
                        <a:gd name="T35" fmla="*/ 71 h 76"/>
                        <a:gd name="T36" fmla="*/ 85 w 100"/>
                        <a:gd name="T37" fmla="*/ 69 h 76"/>
                        <a:gd name="T38" fmla="*/ 91 w 100"/>
                        <a:gd name="T39" fmla="*/ 72 h 76"/>
                        <a:gd name="T40" fmla="*/ 98 w 100"/>
                        <a:gd name="T41" fmla="*/ 76 h 76"/>
                        <a:gd name="T42" fmla="*/ 98 w 100"/>
                        <a:gd name="T43" fmla="*/ 74 h 76"/>
                        <a:gd name="T44" fmla="*/ 98 w 100"/>
                        <a:gd name="T45" fmla="*/ 63 h 76"/>
                        <a:gd name="T46" fmla="*/ 96 w 100"/>
                        <a:gd name="T47" fmla="*/ 63 h 76"/>
                        <a:gd name="T48" fmla="*/ 90 w 100"/>
                        <a:gd name="T49" fmla="*/ 59 h 76"/>
                        <a:gd name="T50" fmla="*/ 91 w 100"/>
                        <a:gd name="T51" fmla="*/ 53 h 76"/>
                        <a:gd name="T52" fmla="*/ 93 w 100"/>
                        <a:gd name="T53" fmla="*/ 47 h 76"/>
                        <a:gd name="T54" fmla="*/ 84 w 100"/>
                        <a:gd name="T55" fmla="*/ 35 h 76"/>
                        <a:gd name="T56" fmla="*/ 83 w 100"/>
                        <a:gd name="T57" fmla="*/ 29 h 76"/>
                        <a:gd name="T58" fmla="*/ 79 w 100"/>
                        <a:gd name="T59" fmla="*/ 21 h 76"/>
                        <a:gd name="T60" fmla="*/ 79 w 100"/>
                        <a:gd name="T61" fmla="*/ 21 h 76"/>
                        <a:gd name="T62" fmla="*/ 79 w 100"/>
                        <a:gd name="T63" fmla="*/ 21 h 76"/>
                        <a:gd name="T64" fmla="*/ 78 w 100"/>
                        <a:gd name="T65" fmla="*/ 21 h 76"/>
                        <a:gd name="T66" fmla="*/ 75 w 100"/>
                        <a:gd name="T67" fmla="*/ 21 h 76"/>
                        <a:gd name="T68" fmla="*/ 69 w 100"/>
                        <a:gd name="T69" fmla="*/ 13 h 76"/>
                        <a:gd name="T70" fmla="*/ 63 w 100"/>
                        <a:gd name="T71" fmla="*/ 6 h 76"/>
                        <a:gd name="T72" fmla="*/ 61 w 100"/>
                        <a:gd name="T73" fmla="*/ 7 h 76"/>
                        <a:gd name="T74" fmla="*/ 57 w 100"/>
                        <a:gd name="T75" fmla="*/ 9 h 76"/>
                        <a:gd name="T76" fmla="*/ 51 w 100"/>
                        <a:gd name="T77" fmla="*/ 6 h 76"/>
                        <a:gd name="T78" fmla="*/ 49 w 100"/>
                        <a:gd name="T79" fmla="*/ 5 h 76"/>
                        <a:gd name="T80" fmla="*/ 42 w 100"/>
                        <a:gd name="T81" fmla="*/ 4 h 76"/>
                        <a:gd name="T82" fmla="*/ 35 w 100"/>
                        <a:gd name="T83" fmla="*/ 4 h 76"/>
                        <a:gd name="T84" fmla="*/ 33 w 100"/>
                        <a:gd name="T85" fmla="*/ 2 h 76"/>
                        <a:gd name="T86" fmla="*/ 30 w 100"/>
                        <a:gd name="T87" fmla="*/ 0 h 76"/>
                        <a:gd name="T88" fmla="*/ 29 w 100"/>
                        <a:gd name="T89" fmla="*/ 2 h 76"/>
                        <a:gd name="T90" fmla="*/ 24 w 100"/>
                        <a:gd name="T91" fmla="*/ 5 h 76"/>
                        <a:gd name="T92" fmla="*/ 21 w 100"/>
                        <a:gd name="T93" fmla="*/ 3 h 76"/>
                        <a:gd name="T94" fmla="*/ 14 w 100"/>
                        <a:gd name="T95" fmla="*/ 11 h 76"/>
                        <a:gd name="T96" fmla="*/ 16 w 100"/>
                        <a:gd name="T97" fmla="*/ 16 h 76"/>
                        <a:gd name="T98" fmla="*/ 17 w 100"/>
                        <a:gd name="T99" fmla="*/ 20 h 76"/>
                        <a:gd name="T100" fmla="*/ 8 w 100"/>
                        <a:gd name="T101" fmla="*/ 33 h 76"/>
                        <a:gd name="T102" fmla="*/ 0 w 100"/>
                        <a:gd name="T103" fmla="*/ 43 h 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100" h="76">
                          <a:moveTo>
                            <a:pt x="0" y="43"/>
                          </a:moveTo>
                          <a:lnTo>
                            <a:pt x="0" y="47"/>
                          </a:lnTo>
                          <a:cubicBezTo>
                            <a:pt x="3" y="48"/>
                            <a:pt x="4" y="50"/>
                            <a:pt x="4" y="52"/>
                          </a:cubicBezTo>
                          <a:cubicBezTo>
                            <a:pt x="5" y="53"/>
                            <a:pt x="6" y="54"/>
                            <a:pt x="6" y="54"/>
                          </a:cubicBezTo>
                          <a:cubicBezTo>
                            <a:pt x="12" y="56"/>
                            <a:pt x="16" y="56"/>
                            <a:pt x="20" y="57"/>
                          </a:cubicBezTo>
                          <a:cubicBezTo>
                            <a:pt x="24" y="57"/>
                            <a:pt x="27" y="57"/>
                            <a:pt x="32" y="59"/>
                          </a:cubicBezTo>
                          <a:cubicBezTo>
                            <a:pt x="34" y="60"/>
                            <a:pt x="35" y="61"/>
                            <a:pt x="36" y="62"/>
                          </a:cubicBezTo>
                          <a:cubicBezTo>
                            <a:pt x="37" y="64"/>
                            <a:pt x="38" y="65"/>
                            <a:pt x="39" y="65"/>
                          </a:cubicBezTo>
                          <a:cubicBezTo>
                            <a:pt x="44" y="65"/>
                            <a:pt x="48" y="62"/>
                            <a:pt x="51" y="60"/>
                          </a:cubicBezTo>
                          <a:cubicBezTo>
                            <a:pt x="54" y="58"/>
                            <a:pt x="57" y="57"/>
                            <a:pt x="60" y="57"/>
                          </a:cubicBezTo>
                          <a:cubicBezTo>
                            <a:pt x="66" y="57"/>
                            <a:pt x="68" y="62"/>
                            <a:pt x="68" y="65"/>
                          </a:cubicBezTo>
                          <a:cubicBezTo>
                            <a:pt x="69" y="67"/>
                            <a:pt x="70" y="68"/>
                            <a:pt x="71" y="68"/>
                          </a:cubicBezTo>
                          <a:cubicBezTo>
                            <a:pt x="71" y="68"/>
                            <a:pt x="72" y="68"/>
                            <a:pt x="73" y="67"/>
                          </a:cubicBezTo>
                          <a:cubicBezTo>
                            <a:pt x="74" y="67"/>
                            <a:pt x="75" y="66"/>
                            <a:pt x="76" y="66"/>
                          </a:cubicBezTo>
                          <a:lnTo>
                            <a:pt x="77" y="66"/>
                          </a:lnTo>
                          <a:lnTo>
                            <a:pt x="77" y="67"/>
                          </a:lnTo>
                          <a:cubicBezTo>
                            <a:pt x="78" y="68"/>
                            <a:pt x="79" y="72"/>
                            <a:pt x="81" y="72"/>
                          </a:cubicBezTo>
                          <a:cubicBezTo>
                            <a:pt x="81" y="72"/>
                            <a:pt x="82" y="71"/>
                            <a:pt x="82" y="71"/>
                          </a:cubicBezTo>
                          <a:cubicBezTo>
                            <a:pt x="83" y="70"/>
                            <a:pt x="84" y="69"/>
                            <a:pt x="85" y="69"/>
                          </a:cubicBezTo>
                          <a:cubicBezTo>
                            <a:pt x="87" y="69"/>
                            <a:pt x="89" y="71"/>
                            <a:pt x="91" y="72"/>
                          </a:cubicBezTo>
                          <a:cubicBezTo>
                            <a:pt x="93" y="74"/>
                            <a:pt x="95" y="75"/>
                            <a:pt x="98" y="76"/>
                          </a:cubicBezTo>
                          <a:cubicBezTo>
                            <a:pt x="98" y="75"/>
                            <a:pt x="98" y="74"/>
                            <a:pt x="98" y="74"/>
                          </a:cubicBezTo>
                          <a:cubicBezTo>
                            <a:pt x="99" y="70"/>
                            <a:pt x="100" y="66"/>
                            <a:pt x="98" y="63"/>
                          </a:cubicBezTo>
                          <a:cubicBezTo>
                            <a:pt x="98" y="63"/>
                            <a:pt x="97" y="63"/>
                            <a:pt x="96" y="63"/>
                          </a:cubicBezTo>
                          <a:cubicBezTo>
                            <a:pt x="93" y="62"/>
                            <a:pt x="90" y="61"/>
                            <a:pt x="90" y="59"/>
                          </a:cubicBezTo>
                          <a:cubicBezTo>
                            <a:pt x="90" y="57"/>
                            <a:pt x="91" y="55"/>
                            <a:pt x="91" y="53"/>
                          </a:cubicBezTo>
                          <a:cubicBezTo>
                            <a:pt x="92" y="52"/>
                            <a:pt x="93" y="50"/>
                            <a:pt x="93" y="47"/>
                          </a:cubicBezTo>
                          <a:cubicBezTo>
                            <a:pt x="89" y="44"/>
                            <a:pt x="86" y="41"/>
                            <a:pt x="84" y="35"/>
                          </a:cubicBezTo>
                          <a:cubicBezTo>
                            <a:pt x="84" y="33"/>
                            <a:pt x="83" y="31"/>
                            <a:pt x="83" y="29"/>
                          </a:cubicBezTo>
                          <a:cubicBezTo>
                            <a:pt x="82" y="24"/>
                            <a:pt x="81" y="21"/>
                            <a:pt x="79" y="21"/>
                          </a:cubicBezTo>
                          <a:lnTo>
                            <a:pt x="79" y="21"/>
                          </a:lnTo>
                          <a:lnTo>
                            <a:pt x="79" y="21"/>
                          </a:lnTo>
                          <a:cubicBezTo>
                            <a:pt x="78" y="21"/>
                            <a:pt x="78" y="21"/>
                            <a:pt x="78" y="21"/>
                          </a:cubicBezTo>
                          <a:cubicBezTo>
                            <a:pt x="77" y="21"/>
                            <a:pt x="77" y="21"/>
                            <a:pt x="75" y="21"/>
                          </a:cubicBezTo>
                          <a:cubicBezTo>
                            <a:pt x="70" y="21"/>
                            <a:pt x="70" y="17"/>
                            <a:pt x="69" y="13"/>
                          </a:cubicBezTo>
                          <a:cubicBezTo>
                            <a:pt x="68" y="9"/>
                            <a:pt x="67" y="6"/>
                            <a:pt x="63" y="6"/>
                          </a:cubicBezTo>
                          <a:cubicBezTo>
                            <a:pt x="62" y="6"/>
                            <a:pt x="62" y="7"/>
                            <a:pt x="61" y="7"/>
                          </a:cubicBezTo>
                          <a:cubicBezTo>
                            <a:pt x="60" y="8"/>
                            <a:pt x="59" y="9"/>
                            <a:pt x="57" y="9"/>
                          </a:cubicBezTo>
                          <a:cubicBezTo>
                            <a:pt x="54" y="9"/>
                            <a:pt x="53" y="7"/>
                            <a:pt x="51" y="6"/>
                          </a:cubicBezTo>
                          <a:cubicBezTo>
                            <a:pt x="50" y="5"/>
                            <a:pt x="50" y="5"/>
                            <a:pt x="49" y="5"/>
                          </a:cubicBezTo>
                          <a:cubicBezTo>
                            <a:pt x="47" y="4"/>
                            <a:pt x="45" y="4"/>
                            <a:pt x="42" y="4"/>
                          </a:cubicBezTo>
                          <a:cubicBezTo>
                            <a:pt x="40" y="4"/>
                            <a:pt x="37" y="5"/>
                            <a:pt x="35" y="4"/>
                          </a:cubicBezTo>
                          <a:cubicBezTo>
                            <a:pt x="34" y="3"/>
                            <a:pt x="33" y="2"/>
                            <a:pt x="33" y="2"/>
                          </a:cubicBezTo>
                          <a:cubicBezTo>
                            <a:pt x="33" y="1"/>
                            <a:pt x="32" y="0"/>
                            <a:pt x="30" y="0"/>
                          </a:cubicBezTo>
                          <a:cubicBezTo>
                            <a:pt x="30" y="0"/>
                            <a:pt x="29" y="1"/>
                            <a:pt x="29" y="2"/>
                          </a:cubicBezTo>
                          <a:cubicBezTo>
                            <a:pt x="28" y="3"/>
                            <a:pt x="26" y="5"/>
                            <a:pt x="24" y="5"/>
                          </a:cubicBezTo>
                          <a:cubicBezTo>
                            <a:pt x="23" y="5"/>
                            <a:pt x="22" y="4"/>
                            <a:pt x="21" y="3"/>
                          </a:cubicBezTo>
                          <a:cubicBezTo>
                            <a:pt x="17" y="3"/>
                            <a:pt x="14" y="5"/>
                            <a:pt x="14" y="11"/>
                          </a:cubicBezTo>
                          <a:cubicBezTo>
                            <a:pt x="14" y="13"/>
                            <a:pt x="15" y="14"/>
                            <a:pt x="16" y="16"/>
                          </a:cubicBezTo>
                          <a:cubicBezTo>
                            <a:pt x="17" y="17"/>
                            <a:pt x="17" y="18"/>
                            <a:pt x="17" y="20"/>
                          </a:cubicBezTo>
                          <a:cubicBezTo>
                            <a:pt x="17" y="25"/>
                            <a:pt x="13" y="29"/>
                            <a:pt x="8" y="33"/>
                          </a:cubicBezTo>
                          <a:cubicBezTo>
                            <a:pt x="4" y="36"/>
                            <a:pt x="0" y="40"/>
                            <a:pt x="0" y="4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" name="Freeform 1225">
                      <a:extLst>
                        <a:ext uri="{FF2B5EF4-FFF2-40B4-BE49-F238E27FC236}">
                          <a16:creationId xmlns:a16="http://schemas.microsoft.com/office/drawing/2014/main" id="{6CC5AD02-4E26-1E11-C822-774AFF0099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3049" y="4512209"/>
                      <a:ext cx="78937" cy="65782"/>
                    </a:xfrm>
                    <a:custGeom>
                      <a:avLst/>
                      <a:gdLst>
                        <a:gd name="T0" fmla="*/ 24 w 185"/>
                        <a:gd name="T1" fmla="*/ 80 h 151"/>
                        <a:gd name="T2" fmla="*/ 27 w 185"/>
                        <a:gd name="T3" fmla="*/ 80 h 151"/>
                        <a:gd name="T4" fmla="*/ 37 w 185"/>
                        <a:gd name="T5" fmla="*/ 85 h 151"/>
                        <a:gd name="T6" fmla="*/ 42 w 185"/>
                        <a:gd name="T7" fmla="*/ 88 h 151"/>
                        <a:gd name="T8" fmla="*/ 57 w 185"/>
                        <a:gd name="T9" fmla="*/ 101 h 151"/>
                        <a:gd name="T10" fmla="*/ 72 w 185"/>
                        <a:gd name="T11" fmla="*/ 113 h 151"/>
                        <a:gd name="T12" fmla="*/ 85 w 185"/>
                        <a:gd name="T13" fmla="*/ 113 h 151"/>
                        <a:gd name="T14" fmla="*/ 92 w 185"/>
                        <a:gd name="T15" fmla="*/ 112 h 151"/>
                        <a:gd name="T16" fmla="*/ 95 w 185"/>
                        <a:gd name="T17" fmla="*/ 108 h 151"/>
                        <a:gd name="T18" fmla="*/ 99 w 185"/>
                        <a:gd name="T19" fmla="*/ 114 h 151"/>
                        <a:gd name="T20" fmla="*/ 114 w 185"/>
                        <a:gd name="T21" fmla="*/ 130 h 151"/>
                        <a:gd name="T22" fmla="*/ 125 w 185"/>
                        <a:gd name="T23" fmla="*/ 140 h 151"/>
                        <a:gd name="T24" fmla="*/ 149 w 185"/>
                        <a:gd name="T25" fmla="*/ 151 h 151"/>
                        <a:gd name="T26" fmla="*/ 185 w 185"/>
                        <a:gd name="T27" fmla="*/ 116 h 151"/>
                        <a:gd name="T28" fmla="*/ 174 w 185"/>
                        <a:gd name="T29" fmla="*/ 106 h 151"/>
                        <a:gd name="T30" fmla="*/ 175 w 185"/>
                        <a:gd name="T31" fmla="*/ 99 h 151"/>
                        <a:gd name="T32" fmla="*/ 172 w 185"/>
                        <a:gd name="T33" fmla="*/ 97 h 151"/>
                        <a:gd name="T34" fmla="*/ 163 w 185"/>
                        <a:gd name="T35" fmla="*/ 102 h 151"/>
                        <a:gd name="T36" fmla="*/ 158 w 185"/>
                        <a:gd name="T37" fmla="*/ 96 h 151"/>
                        <a:gd name="T38" fmla="*/ 149 w 185"/>
                        <a:gd name="T39" fmla="*/ 88 h 151"/>
                        <a:gd name="T40" fmla="*/ 135 w 185"/>
                        <a:gd name="T41" fmla="*/ 87 h 151"/>
                        <a:gd name="T42" fmla="*/ 123 w 185"/>
                        <a:gd name="T43" fmla="*/ 73 h 151"/>
                        <a:gd name="T44" fmla="*/ 111 w 185"/>
                        <a:gd name="T45" fmla="*/ 70 h 151"/>
                        <a:gd name="T46" fmla="*/ 104 w 185"/>
                        <a:gd name="T47" fmla="*/ 59 h 151"/>
                        <a:gd name="T48" fmla="*/ 100 w 185"/>
                        <a:gd name="T49" fmla="*/ 59 h 151"/>
                        <a:gd name="T50" fmla="*/ 88 w 185"/>
                        <a:gd name="T51" fmla="*/ 47 h 151"/>
                        <a:gd name="T52" fmla="*/ 88 w 185"/>
                        <a:gd name="T53" fmla="*/ 12 h 151"/>
                        <a:gd name="T54" fmla="*/ 80 w 185"/>
                        <a:gd name="T55" fmla="*/ 1 h 151"/>
                        <a:gd name="T56" fmla="*/ 70 w 185"/>
                        <a:gd name="T57" fmla="*/ 0 h 151"/>
                        <a:gd name="T58" fmla="*/ 61 w 185"/>
                        <a:gd name="T59" fmla="*/ 7 h 151"/>
                        <a:gd name="T60" fmla="*/ 27 w 185"/>
                        <a:gd name="T61" fmla="*/ 17 h 151"/>
                        <a:gd name="T62" fmla="*/ 27 w 185"/>
                        <a:gd name="T63" fmla="*/ 29 h 151"/>
                        <a:gd name="T64" fmla="*/ 3 w 185"/>
                        <a:gd name="T65" fmla="*/ 35 h 151"/>
                        <a:gd name="T66" fmla="*/ 0 w 185"/>
                        <a:gd name="T67" fmla="*/ 46 h 151"/>
                        <a:gd name="T68" fmla="*/ 8 w 185"/>
                        <a:gd name="T69" fmla="*/ 49 h 151"/>
                        <a:gd name="T70" fmla="*/ 8 w 185"/>
                        <a:gd name="T71" fmla="*/ 65 h 151"/>
                        <a:gd name="T72" fmla="*/ 13 w 185"/>
                        <a:gd name="T73" fmla="*/ 66 h 151"/>
                        <a:gd name="T74" fmla="*/ 21 w 185"/>
                        <a:gd name="T75" fmla="*/ 65 h 151"/>
                        <a:gd name="T76" fmla="*/ 23 w 185"/>
                        <a:gd name="T77" fmla="*/ 78 h 1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85" h="151">
                          <a:moveTo>
                            <a:pt x="23" y="78"/>
                          </a:moveTo>
                          <a:cubicBezTo>
                            <a:pt x="23" y="79"/>
                            <a:pt x="23" y="80"/>
                            <a:pt x="24" y="80"/>
                          </a:cubicBezTo>
                          <a:cubicBezTo>
                            <a:pt x="24" y="80"/>
                            <a:pt x="24" y="80"/>
                            <a:pt x="25" y="80"/>
                          </a:cubicBezTo>
                          <a:cubicBezTo>
                            <a:pt x="25" y="80"/>
                            <a:pt x="26" y="80"/>
                            <a:pt x="27" y="80"/>
                          </a:cubicBezTo>
                          <a:cubicBezTo>
                            <a:pt x="27" y="80"/>
                            <a:pt x="28" y="80"/>
                            <a:pt x="29" y="80"/>
                          </a:cubicBezTo>
                          <a:cubicBezTo>
                            <a:pt x="33" y="80"/>
                            <a:pt x="35" y="82"/>
                            <a:pt x="37" y="85"/>
                          </a:cubicBezTo>
                          <a:cubicBezTo>
                            <a:pt x="38" y="87"/>
                            <a:pt x="40" y="88"/>
                            <a:pt x="42" y="89"/>
                          </a:cubicBezTo>
                          <a:cubicBezTo>
                            <a:pt x="42" y="88"/>
                            <a:pt x="42" y="88"/>
                            <a:pt x="42" y="88"/>
                          </a:cubicBezTo>
                          <a:cubicBezTo>
                            <a:pt x="43" y="87"/>
                            <a:pt x="44" y="85"/>
                            <a:pt x="46" y="85"/>
                          </a:cubicBezTo>
                          <a:cubicBezTo>
                            <a:pt x="53" y="85"/>
                            <a:pt x="55" y="93"/>
                            <a:pt x="57" y="101"/>
                          </a:cubicBezTo>
                          <a:cubicBezTo>
                            <a:pt x="58" y="108"/>
                            <a:pt x="60" y="115"/>
                            <a:pt x="66" y="115"/>
                          </a:cubicBezTo>
                          <a:cubicBezTo>
                            <a:pt x="69" y="115"/>
                            <a:pt x="70" y="114"/>
                            <a:pt x="72" y="113"/>
                          </a:cubicBezTo>
                          <a:cubicBezTo>
                            <a:pt x="74" y="112"/>
                            <a:pt x="76" y="111"/>
                            <a:pt x="79" y="111"/>
                          </a:cubicBezTo>
                          <a:cubicBezTo>
                            <a:pt x="81" y="111"/>
                            <a:pt x="83" y="112"/>
                            <a:pt x="85" y="113"/>
                          </a:cubicBezTo>
                          <a:cubicBezTo>
                            <a:pt x="86" y="114"/>
                            <a:pt x="88" y="115"/>
                            <a:pt x="90" y="115"/>
                          </a:cubicBezTo>
                          <a:cubicBezTo>
                            <a:pt x="91" y="115"/>
                            <a:pt x="91" y="114"/>
                            <a:pt x="92" y="112"/>
                          </a:cubicBezTo>
                          <a:cubicBezTo>
                            <a:pt x="93" y="111"/>
                            <a:pt x="93" y="109"/>
                            <a:pt x="95" y="108"/>
                          </a:cubicBezTo>
                          <a:lnTo>
                            <a:pt x="95" y="108"/>
                          </a:lnTo>
                          <a:lnTo>
                            <a:pt x="96" y="109"/>
                          </a:lnTo>
                          <a:cubicBezTo>
                            <a:pt x="98" y="111"/>
                            <a:pt x="98" y="113"/>
                            <a:pt x="99" y="114"/>
                          </a:cubicBezTo>
                          <a:cubicBezTo>
                            <a:pt x="99" y="116"/>
                            <a:pt x="99" y="117"/>
                            <a:pt x="100" y="118"/>
                          </a:cubicBezTo>
                          <a:cubicBezTo>
                            <a:pt x="104" y="124"/>
                            <a:pt x="109" y="127"/>
                            <a:pt x="114" y="130"/>
                          </a:cubicBezTo>
                          <a:cubicBezTo>
                            <a:pt x="118" y="133"/>
                            <a:pt x="121" y="136"/>
                            <a:pt x="125" y="139"/>
                          </a:cubicBezTo>
                          <a:lnTo>
                            <a:pt x="125" y="140"/>
                          </a:lnTo>
                          <a:cubicBezTo>
                            <a:pt x="128" y="145"/>
                            <a:pt x="137" y="151"/>
                            <a:pt x="146" y="151"/>
                          </a:cubicBezTo>
                          <a:cubicBezTo>
                            <a:pt x="147" y="151"/>
                            <a:pt x="148" y="151"/>
                            <a:pt x="149" y="151"/>
                          </a:cubicBezTo>
                          <a:cubicBezTo>
                            <a:pt x="159" y="148"/>
                            <a:pt x="166" y="139"/>
                            <a:pt x="173" y="130"/>
                          </a:cubicBezTo>
                          <a:cubicBezTo>
                            <a:pt x="177" y="125"/>
                            <a:pt x="181" y="120"/>
                            <a:pt x="185" y="116"/>
                          </a:cubicBezTo>
                          <a:cubicBezTo>
                            <a:pt x="184" y="115"/>
                            <a:pt x="182" y="114"/>
                            <a:pt x="181" y="113"/>
                          </a:cubicBezTo>
                          <a:cubicBezTo>
                            <a:pt x="178" y="112"/>
                            <a:pt x="175" y="110"/>
                            <a:pt x="174" y="106"/>
                          </a:cubicBezTo>
                          <a:cubicBezTo>
                            <a:pt x="174" y="105"/>
                            <a:pt x="175" y="104"/>
                            <a:pt x="175" y="103"/>
                          </a:cubicBezTo>
                          <a:cubicBezTo>
                            <a:pt x="176" y="101"/>
                            <a:pt x="176" y="100"/>
                            <a:pt x="175" y="99"/>
                          </a:cubicBezTo>
                          <a:lnTo>
                            <a:pt x="175" y="99"/>
                          </a:lnTo>
                          <a:cubicBezTo>
                            <a:pt x="175" y="98"/>
                            <a:pt x="173" y="97"/>
                            <a:pt x="172" y="97"/>
                          </a:cubicBezTo>
                          <a:cubicBezTo>
                            <a:pt x="170" y="97"/>
                            <a:pt x="170" y="98"/>
                            <a:pt x="169" y="99"/>
                          </a:cubicBezTo>
                          <a:cubicBezTo>
                            <a:pt x="168" y="100"/>
                            <a:pt x="167" y="102"/>
                            <a:pt x="163" y="102"/>
                          </a:cubicBezTo>
                          <a:cubicBezTo>
                            <a:pt x="159" y="102"/>
                            <a:pt x="159" y="99"/>
                            <a:pt x="158" y="97"/>
                          </a:cubicBezTo>
                          <a:cubicBezTo>
                            <a:pt x="158" y="96"/>
                            <a:pt x="158" y="96"/>
                            <a:pt x="158" y="96"/>
                          </a:cubicBezTo>
                          <a:cubicBezTo>
                            <a:pt x="157" y="95"/>
                            <a:pt x="157" y="94"/>
                            <a:pt x="156" y="94"/>
                          </a:cubicBezTo>
                          <a:cubicBezTo>
                            <a:pt x="154" y="92"/>
                            <a:pt x="152" y="90"/>
                            <a:pt x="149" y="88"/>
                          </a:cubicBezTo>
                          <a:lnTo>
                            <a:pt x="136" y="88"/>
                          </a:lnTo>
                          <a:lnTo>
                            <a:pt x="135" y="87"/>
                          </a:lnTo>
                          <a:cubicBezTo>
                            <a:pt x="134" y="85"/>
                            <a:pt x="133" y="83"/>
                            <a:pt x="133" y="79"/>
                          </a:cubicBezTo>
                          <a:cubicBezTo>
                            <a:pt x="129" y="78"/>
                            <a:pt x="126" y="76"/>
                            <a:pt x="123" y="73"/>
                          </a:cubicBezTo>
                          <a:cubicBezTo>
                            <a:pt x="121" y="71"/>
                            <a:pt x="119" y="70"/>
                            <a:pt x="117" y="70"/>
                          </a:cubicBezTo>
                          <a:lnTo>
                            <a:pt x="111" y="70"/>
                          </a:lnTo>
                          <a:cubicBezTo>
                            <a:pt x="107" y="70"/>
                            <a:pt x="107" y="66"/>
                            <a:pt x="106" y="64"/>
                          </a:cubicBezTo>
                          <a:cubicBezTo>
                            <a:pt x="106" y="62"/>
                            <a:pt x="105" y="60"/>
                            <a:pt x="104" y="59"/>
                          </a:cubicBezTo>
                          <a:cubicBezTo>
                            <a:pt x="103" y="59"/>
                            <a:pt x="102" y="59"/>
                            <a:pt x="102" y="59"/>
                          </a:cubicBezTo>
                          <a:lnTo>
                            <a:pt x="100" y="59"/>
                          </a:lnTo>
                          <a:cubicBezTo>
                            <a:pt x="98" y="59"/>
                            <a:pt x="94" y="59"/>
                            <a:pt x="94" y="54"/>
                          </a:cubicBezTo>
                          <a:cubicBezTo>
                            <a:pt x="94" y="50"/>
                            <a:pt x="92" y="48"/>
                            <a:pt x="88" y="47"/>
                          </a:cubicBezTo>
                          <a:cubicBezTo>
                            <a:pt x="85" y="45"/>
                            <a:pt x="81" y="42"/>
                            <a:pt x="81" y="35"/>
                          </a:cubicBezTo>
                          <a:cubicBezTo>
                            <a:pt x="81" y="24"/>
                            <a:pt x="84" y="18"/>
                            <a:pt x="88" y="12"/>
                          </a:cubicBezTo>
                          <a:cubicBezTo>
                            <a:pt x="86" y="11"/>
                            <a:pt x="85" y="8"/>
                            <a:pt x="83" y="5"/>
                          </a:cubicBezTo>
                          <a:cubicBezTo>
                            <a:pt x="82" y="3"/>
                            <a:pt x="81" y="1"/>
                            <a:pt x="80" y="1"/>
                          </a:cubicBezTo>
                          <a:cubicBezTo>
                            <a:pt x="78" y="0"/>
                            <a:pt x="75" y="0"/>
                            <a:pt x="72" y="0"/>
                          </a:cubicBezTo>
                          <a:lnTo>
                            <a:pt x="70" y="0"/>
                          </a:lnTo>
                          <a:cubicBezTo>
                            <a:pt x="69" y="0"/>
                            <a:pt x="69" y="0"/>
                            <a:pt x="69" y="0"/>
                          </a:cubicBezTo>
                          <a:cubicBezTo>
                            <a:pt x="68" y="2"/>
                            <a:pt x="66" y="7"/>
                            <a:pt x="61" y="7"/>
                          </a:cubicBezTo>
                          <a:cubicBezTo>
                            <a:pt x="60" y="7"/>
                            <a:pt x="50" y="6"/>
                            <a:pt x="48" y="3"/>
                          </a:cubicBezTo>
                          <a:cubicBezTo>
                            <a:pt x="39" y="7"/>
                            <a:pt x="31" y="13"/>
                            <a:pt x="27" y="17"/>
                          </a:cubicBezTo>
                          <a:cubicBezTo>
                            <a:pt x="26" y="18"/>
                            <a:pt x="26" y="20"/>
                            <a:pt x="27" y="22"/>
                          </a:cubicBezTo>
                          <a:cubicBezTo>
                            <a:pt x="27" y="24"/>
                            <a:pt x="28" y="26"/>
                            <a:pt x="27" y="29"/>
                          </a:cubicBezTo>
                          <a:cubicBezTo>
                            <a:pt x="26" y="31"/>
                            <a:pt x="15" y="37"/>
                            <a:pt x="13" y="37"/>
                          </a:cubicBezTo>
                          <a:cubicBezTo>
                            <a:pt x="10" y="37"/>
                            <a:pt x="6" y="37"/>
                            <a:pt x="3" y="35"/>
                          </a:cubicBezTo>
                          <a:cubicBezTo>
                            <a:pt x="3" y="38"/>
                            <a:pt x="2" y="40"/>
                            <a:pt x="1" y="41"/>
                          </a:cubicBezTo>
                          <a:cubicBezTo>
                            <a:pt x="1" y="43"/>
                            <a:pt x="0" y="44"/>
                            <a:pt x="0" y="46"/>
                          </a:cubicBezTo>
                          <a:cubicBezTo>
                            <a:pt x="1" y="46"/>
                            <a:pt x="4" y="47"/>
                            <a:pt x="5" y="47"/>
                          </a:cubicBezTo>
                          <a:cubicBezTo>
                            <a:pt x="7" y="48"/>
                            <a:pt x="8" y="48"/>
                            <a:pt x="8" y="49"/>
                          </a:cubicBezTo>
                          <a:cubicBezTo>
                            <a:pt x="10" y="53"/>
                            <a:pt x="9" y="57"/>
                            <a:pt x="9" y="61"/>
                          </a:cubicBezTo>
                          <a:cubicBezTo>
                            <a:pt x="8" y="63"/>
                            <a:pt x="8" y="64"/>
                            <a:pt x="8" y="65"/>
                          </a:cubicBezTo>
                          <a:cubicBezTo>
                            <a:pt x="8" y="66"/>
                            <a:pt x="8" y="68"/>
                            <a:pt x="9" y="68"/>
                          </a:cubicBezTo>
                          <a:cubicBezTo>
                            <a:pt x="11" y="68"/>
                            <a:pt x="12" y="67"/>
                            <a:pt x="13" y="66"/>
                          </a:cubicBezTo>
                          <a:cubicBezTo>
                            <a:pt x="15" y="65"/>
                            <a:pt x="16" y="64"/>
                            <a:pt x="18" y="64"/>
                          </a:cubicBezTo>
                          <a:cubicBezTo>
                            <a:pt x="19" y="64"/>
                            <a:pt x="20" y="65"/>
                            <a:pt x="21" y="65"/>
                          </a:cubicBezTo>
                          <a:cubicBezTo>
                            <a:pt x="23" y="67"/>
                            <a:pt x="23" y="71"/>
                            <a:pt x="23" y="74"/>
                          </a:cubicBezTo>
                          <a:cubicBezTo>
                            <a:pt x="23" y="75"/>
                            <a:pt x="23" y="77"/>
                            <a:pt x="23" y="7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" name="Freeform 1226">
                      <a:extLst>
                        <a:ext uri="{FF2B5EF4-FFF2-40B4-BE49-F238E27FC236}">
                          <a16:creationId xmlns:a16="http://schemas.microsoft.com/office/drawing/2014/main" id="{D51B2E21-496C-EA6E-2EF8-1DD48BBEBD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1099" y="4476498"/>
                      <a:ext cx="54505" cy="50746"/>
                    </a:xfrm>
                    <a:custGeom>
                      <a:avLst/>
                      <a:gdLst>
                        <a:gd name="T0" fmla="*/ 125 w 128"/>
                        <a:gd name="T1" fmla="*/ 80 h 118"/>
                        <a:gd name="T2" fmla="*/ 128 w 128"/>
                        <a:gd name="T3" fmla="*/ 77 h 118"/>
                        <a:gd name="T4" fmla="*/ 122 w 128"/>
                        <a:gd name="T5" fmla="*/ 70 h 118"/>
                        <a:gd name="T6" fmla="*/ 111 w 128"/>
                        <a:gd name="T7" fmla="*/ 58 h 118"/>
                        <a:gd name="T8" fmla="*/ 111 w 128"/>
                        <a:gd name="T9" fmla="*/ 59 h 118"/>
                        <a:gd name="T10" fmla="*/ 108 w 128"/>
                        <a:gd name="T11" fmla="*/ 65 h 118"/>
                        <a:gd name="T12" fmla="*/ 89 w 128"/>
                        <a:gd name="T13" fmla="*/ 60 h 118"/>
                        <a:gd name="T14" fmla="*/ 87 w 128"/>
                        <a:gd name="T15" fmla="*/ 61 h 118"/>
                        <a:gd name="T16" fmla="*/ 82 w 128"/>
                        <a:gd name="T17" fmla="*/ 63 h 118"/>
                        <a:gd name="T18" fmla="*/ 78 w 128"/>
                        <a:gd name="T19" fmla="*/ 66 h 118"/>
                        <a:gd name="T20" fmla="*/ 78 w 128"/>
                        <a:gd name="T21" fmla="*/ 67 h 118"/>
                        <a:gd name="T22" fmla="*/ 72 w 128"/>
                        <a:gd name="T23" fmla="*/ 67 h 118"/>
                        <a:gd name="T24" fmla="*/ 71 w 128"/>
                        <a:gd name="T25" fmla="*/ 67 h 118"/>
                        <a:gd name="T26" fmla="*/ 67 w 128"/>
                        <a:gd name="T27" fmla="*/ 64 h 118"/>
                        <a:gd name="T28" fmla="*/ 53 w 128"/>
                        <a:gd name="T29" fmla="*/ 56 h 118"/>
                        <a:gd name="T30" fmla="*/ 61 w 128"/>
                        <a:gd name="T31" fmla="*/ 36 h 118"/>
                        <a:gd name="T32" fmla="*/ 67 w 128"/>
                        <a:gd name="T33" fmla="*/ 26 h 118"/>
                        <a:gd name="T34" fmla="*/ 68 w 128"/>
                        <a:gd name="T35" fmla="*/ 20 h 118"/>
                        <a:gd name="T36" fmla="*/ 69 w 128"/>
                        <a:gd name="T37" fmla="*/ 12 h 118"/>
                        <a:gd name="T38" fmla="*/ 67 w 128"/>
                        <a:gd name="T39" fmla="*/ 2 h 118"/>
                        <a:gd name="T40" fmla="*/ 44 w 128"/>
                        <a:gd name="T41" fmla="*/ 0 h 118"/>
                        <a:gd name="T42" fmla="*/ 43 w 128"/>
                        <a:gd name="T43" fmla="*/ 3 h 118"/>
                        <a:gd name="T44" fmla="*/ 39 w 128"/>
                        <a:gd name="T45" fmla="*/ 19 h 118"/>
                        <a:gd name="T46" fmla="*/ 42 w 128"/>
                        <a:gd name="T47" fmla="*/ 28 h 118"/>
                        <a:gd name="T48" fmla="*/ 45 w 128"/>
                        <a:gd name="T49" fmla="*/ 44 h 118"/>
                        <a:gd name="T50" fmla="*/ 41 w 128"/>
                        <a:gd name="T51" fmla="*/ 48 h 118"/>
                        <a:gd name="T52" fmla="*/ 37 w 128"/>
                        <a:gd name="T53" fmla="*/ 38 h 118"/>
                        <a:gd name="T54" fmla="*/ 34 w 128"/>
                        <a:gd name="T55" fmla="*/ 30 h 118"/>
                        <a:gd name="T56" fmla="*/ 26 w 128"/>
                        <a:gd name="T57" fmla="*/ 27 h 118"/>
                        <a:gd name="T58" fmla="*/ 21 w 128"/>
                        <a:gd name="T59" fmla="*/ 25 h 118"/>
                        <a:gd name="T60" fmla="*/ 16 w 128"/>
                        <a:gd name="T61" fmla="*/ 22 h 118"/>
                        <a:gd name="T62" fmla="*/ 12 w 128"/>
                        <a:gd name="T63" fmla="*/ 24 h 118"/>
                        <a:gd name="T64" fmla="*/ 11 w 128"/>
                        <a:gd name="T65" fmla="*/ 25 h 118"/>
                        <a:gd name="T66" fmla="*/ 11 w 128"/>
                        <a:gd name="T67" fmla="*/ 32 h 118"/>
                        <a:gd name="T68" fmla="*/ 6 w 128"/>
                        <a:gd name="T69" fmla="*/ 32 h 118"/>
                        <a:gd name="T70" fmla="*/ 0 w 128"/>
                        <a:gd name="T71" fmla="*/ 38 h 118"/>
                        <a:gd name="T72" fmla="*/ 3 w 128"/>
                        <a:gd name="T73" fmla="*/ 46 h 118"/>
                        <a:gd name="T74" fmla="*/ 6 w 128"/>
                        <a:gd name="T75" fmla="*/ 54 h 118"/>
                        <a:gd name="T76" fmla="*/ 5 w 128"/>
                        <a:gd name="T77" fmla="*/ 60 h 118"/>
                        <a:gd name="T78" fmla="*/ 3 w 128"/>
                        <a:gd name="T79" fmla="*/ 66 h 118"/>
                        <a:gd name="T80" fmla="*/ 5 w 128"/>
                        <a:gd name="T81" fmla="*/ 73 h 118"/>
                        <a:gd name="T82" fmla="*/ 9 w 128"/>
                        <a:gd name="T83" fmla="*/ 71 h 118"/>
                        <a:gd name="T84" fmla="*/ 12 w 128"/>
                        <a:gd name="T85" fmla="*/ 69 h 118"/>
                        <a:gd name="T86" fmla="*/ 17 w 128"/>
                        <a:gd name="T87" fmla="*/ 72 h 118"/>
                        <a:gd name="T88" fmla="*/ 18 w 128"/>
                        <a:gd name="T89" fmla="*/ 73 h 118"/>
                        <a:gd name="T90" fmla="*/ 24 w 128"/>
                        <a:gd name="T91" fmla="*/ 73 h 118"/>
                        <a:gd name="T92" fmla="*/ 32 w 128"/>
                        <a:gd name="T93" fmla="*/ 73 h 118"/>
                        <a:gd name="T94" fmla="*/ 35 w 128"/>
                        <a:gd name="T95" fmla="*/ 75 h 118"/>
                        <a:gd name="T96" fmla="*/ 39 w 128"/>
                        <a:gd name="T97" fmla="*/ 77 h 118"/>
                        <a:gd name="T98" fmla="*/ 42 w 128"/>
                        <a:gd name="T99" fmla="*/ 76 h 118"/>
                        <a:gd name="T100" fmla="*/ 45 w 128"/>
                        <a:gd name="T101" fmla="*/ 75 h 118"/>
                        <a:gd name="T102" fmla="*/ 53 w 128"/>
                        <a:gd name="T103" fmla="*/ 84 h 118"/>
                        <a:gd name="T104" fmla="*/ 57 w 128"/>
                        <a:gd name="T105" fmla="*/ 90 h 118"/>
                        <a:gd name="T106" fmla="*/ 59 w 128"/>
                        <a:gd name="T107" fmla="*/ 90 h 118"/>
                        <a:gd name="T108" fmla="*/ 62 w 128"/>
                        <a:gd name="T109" fmla="*/ 90 h 118"/>
                        <a:gd name="T110" fmla="*/ 68 w 128"/>
                        <a:gd name="T111" fmla="*/ 101 h 118"/>
                        <a:gd name="T112" fmla="*/ 69 w 128"/>
                        <a:gd name="T113" fmla="*/ 106 h 118"/>
                        <a:gd name="T114" fmla="*/ 87 w 128"/>
                        <a:gd name="T115" fmla="*/ 118 h 118"/>
                        <a:gd name="T116" fmla="*/ 99 w 128"/>
                        <a:gd name="T117" fmla="*/ 112 h 118"/>
                        <a:gd name="T118" fmla="*/ 98 w 128"/>
                        <a:gd name="T119" fmla="*/ 106 h 118"/>
                        <a:gd name="T120" fmla="*/ 100 w 128"/>
                        <a:gd name="T121" fmla="*/ 99 h 118"/>
                        <a:gd name="T122" fmla="*/ 122 w 128"/>
                        <a:gd name="T123" fmla="*/ 84 h 118"/>
                        <a:gd name="T124" fmla="*/ 125 w 128"/>
                        <a:gd name="T125" fmla="*/ 80 h 1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128" h="118">
                          <a:moveTo>
                            <a:pt x="125" y="80"/>
                          </a:moveTo>
                          <a:cubicBezTo>
                            <a:pt x="126" y="79"/>
                            <a:pt x="127" y="78"/>
                            <a:pt x="128" y="77"/>
                          </a:cubicBezTo>
                          <a:cubicBezTo>
                            <a:pt x="126" y="75"/>
                            <a:pt x="124" y="72"/>
                            <a:pt x="122" y="70"/>
                          </a:cubicBezTo>
                          <a:cubicBezTo>
                            <a:pt x="119" y="65"/>
                            <a:pt x="115" y="61"/>
                            <a:pt x="111" y="58"/>
                          </a:cubicBezTo>
                          <a:cubicBezTo>
                            <a:pt x="111" y="58"/>
                            <a:pt x="111" y="59"/>
                            <a:pt x="111" y="59"/>
                          </a:cubicBezTo>
                          <a:cubicBezTo>
                            <a:pt x="110" y="63"/>
                            <a:pt x="110" y="65"/>
                            <a:pt x="108" y="65"/>
                          </a:cubicBezTo>
                          <a:cubicBezTo>
                            <a:pt x="103" y="65"/>
                            <a:pt x="94" y="63"/>
                            <a:pt x="89" y="60"/>
                          </a:cubicBezTo>
                          <a:cubicBezTo>
                            <a:pt x="88" y="61"/>
                            <a:pt x="88" y="61"/>
                            <a:pt x="87" y="61"/>
                          </a:cubicBezTo>
                          <a:cubicBezTo>
                            <a:pt x="85" y="62"/>
                            <a:pt x="83" y="62"/>
                            <a:pt x="82" y="63"/>
                          </a:cubicBezTo>
                          <a:cubicBezTo>
                            <a:pt x="80" y="63"/>
                            <a:pt x="79" y="63"/>
                            <a:pt x="78" y="66"/>
                          </a:cubicBezTo>
                          <a:lnTo>
                            <a:pt x="78" y="67"/>
                          </a:lnTo>
                          <a:lnTo>
                            <a:pt x="72" y="67"/>
                          </a:lnTo>
                          <a:lnTo>
                            <a:pt x="71" y="67"/>
                          </a:lnTo>
                          <a:cubicBezTo>
                            <a:pt x="71" y="66"/>
                            <a:pt x="69" y="65"/>
                            <a:pt x="67" y="64"/>
                          </a:cubicBezTo>
                          <a:cubicBezTo>
                            <a:pt x="55" y="58"/>
                            <a:pt x="53" y="57"/>
                            <a:pt x="53" y="56"/>
                          </a:cubicBezTo>
                          <a:cubicBezTo>
                            <a:pt x="53" y="47"/>
                            <a:pt x="57" y="42"/>
                            <a:pt x="61" y="36"/>
                          </a:cubicBezTo>
                          <a:cubicBezTo>
                            <a:pt x="64" y="33"/>
                            <a:pt x="66" y="30"/>
                            <a:pt x="67" y="26"/>
                          </a:cubicBezTo>
                          <a:cubicBezTo>
                            <a:pt x="68" y="24"/>
                            <a:pt x="68" y="22"/>
                            <a:pt x="68" y="20"/>
                          </a:cubicBezTo>
                          <a:cubicBezTo>
                            <a:pt x="68" y="18"/>
                            <a:pt x="67" y="15"/>
                            <a:pt x="69" y="12"/>
                          </a:cubicBezTo>
                          <a:cubicBezTo>
                            <a:pt x="68" y="9"/>
                            <a:pt x="67" y="6"/>
                            <a:pt x="67" y="2"/>
                          </a:cubicBezTo>
                          <a:cubicBezTo>
                            <a:pt x="58" y="2"/>
                            <a:pt x="50" y="1"/>
                            <a:pt x="44" y="0"/>
                          </a:cubicBezTo>
                          <a:cubicBezTo>
                            <a:pt x="44" y="1"/>
                            <a:pt x="43" y="2"/>
                            <a:pt x="43" y="3"/>
                          </a:cubicBezTo>
                          <a:cubicBezTo>
                            <a:pt x="41" y="9"/>
                            <a:pt x="39" y="14"/>
                            <a:pt x="39" y="19"/>
                          </a:cubicBezTo>
                          <a:cubicBezTo>
                            <a:pt x="38" y="23"/>
                            <a:pt x="40" y="25"/>
                            <a:pt x="42" y="28"/>
                          </a:cubicBezTo>
                          <a:cubicBezTo>
                            <a:pt x="45" y="32"/>
                            <a:pt x="49" y="37"/>
                            <a:pt x="45" y="44"/>
                          </a:cubicBezTo>
                          <a:cubicBezTo>
                            <a:pt x="44" y="47"/>
                            <a:pt x="43" y="48"/>
                            <a:pt x="41" y="48"/>
                          </a:cubicBezTo>
                          <a:cubicBezTo>
                            <a:pt x="39" y="48"/>
                            <a:pt x="38" y="43"/>
                            <a:pt x="37" y="38"/>
                          </a:cubicBezTo>
                          <a:cubicBezTo>
                            <a:pt x="36" y="35"/>
                            <a:pt x="35" y="31"/>
                            <a:pt x="34" y="30"/>
                          </a:cubicBezTo>
                          <a:cubicBezTo>
                            <a:pt x="31" y="28"/>
                            <a:pt x="28" y="27"/>
                            <a:pt x="26" y="27"/>
                          </a:cubicBezTo>
                          <a:cubicBezTo>
                            <a:pt x="24" y="26"/>
                            <a:pt x="23" y="26"/>
                            <a:pt x="21" y="25"/>
                          </a:cubicBezTo>
                          <a:cubicBezTo>
                            <a:pt x="19" y="23"/>
                            <a:pt x="17" y="22"/>
                            <a:pt x="16" y="22"/>
                          </a:cubicBezTo>
                          <a:cubicBezTo>
                            <a:pt x="14" y="22"/>
                            <a:pt x="13" y="23"/>
                            <a:pt x="12" y="24"/>
                          </a:cubicBezTo>
                          <a:cubicBezTo>
                            <a:pt x="12" y="25"/>
                            <a:pt x="11" y="25"/>
                            <a:pt x="11" y="25"/>
                          </a:cubicBezTo>
                          <a:lnTo>
                            <a:pt x="11" y="32"/>
                          </a:lnTo>
                          <a:lnTo>
                            <a:pt x="6" y="32"/>
                          </a:lnTo>
                          <a:cubicBezTo>
                            <a:pt x="1" y="32"/>
                            <a:pt x="0" y="32"/>
                            <a:pt x="0" y="38"/>
                          </a:cubicBezTo>
                          <a:cubicBezTo>
                            <a:pt x="0" y="42"/>
                            <a:pt x="2" y="44"/>
                            <a:pt x="3" y="46"/>
                          </a:cubicBezTo>
                          <a:cubicBezTo>
                            <a:pt x="4" y="48"/>
                            <a:pt x="6" y="50"/>
                            <a:pt x="6" y="54"/>
                          </a:cubicBezTo>
                          <a:cubicBezTo>
                            <a:pt x="6" y="57"/>
                            <a:pt x="5" y="58"/>
                            <a:pt x="5" y="60"/>
                          </a:cubicBezTo>
                          <a:cubicBezTo>
                            <a:pt x="4" y="62"/>
                            <a:pt x="3" y="64"/>
                            <a:pt x="3" y="66"/>
                          </a:cubicBezTo>
                          <a:cubicBezTo>
                            <a:pt x="3" y="70"/>
                            <a:pt x="4" y="73"/>
                            <a:pt x="5" y="73"/>
                          </a:cubicBezTo>
                          <a:cubicBezTo>
                            <a:pt x="7" y="73"/>
                            <a:pt x="8" y="72"/>
                            <a:pt x="9" y="71"/>
                          </a:cubicBezTo>
                          <a:cubicBezTo>
                            <a:pt x="10" y="70"/>
                            <a:pt x="11" y="69"/>
                            <a:pt x="12" y="69"/>
                          </a:cubicBezTo>
                          <a:cubicBezTo>
                            <a:pt x="16" y="69"/>
                            <a:pt x="17" y="71"/>
                            <a:pt x="17" y="72"/>
                          </a:cubicBezTo>
                          <a:cubicBezTo>
                            <a:pt x="17" y="72"/>
                            <a:pt x="18" y="73"/>
                            <a:pt x="18" y="73"/>
                          </a:cubicBezTo>
                          <a:cubicBezTo>
                            <a:pt x="19" y="73"/>
                            <a:pt x="22" y="73"/>
                            <a:pt x="24" y="73"/>
                          </a:cubicBezTo>
                          <a:cubicBezTo>
                            <a:pt x="27" y="73"/>
                            <a:pt x="30" y="73"/>
                            <a:pt x="32" y="73"/>
                          </a:cubicBezTo>
                          <a:cubicBezTo>
                            <a:pt x="33" y="74"/>
                            <a:pt x="34" y="74"/>
                            <a:pt x="35" y="75"/>
                          </a:cubicBezTo>
                          <a:cubicBezTo>
                            <a:pt x="36" y="76"/>
                            <a:pt x="37" y="77"/>
                            <a:pt x="39" y="77"/>
                          </a:cubicBezTo>
                          <a:cubicBezTo>
                            <a:pt x="40" y="77"/>
                            <a:pt x="41" y="77"/>
                            <a:pt x="42" y="76"/>
                          </a:cubicBezTo>
                          <a:cubicBezTo>
                            <a:pt x="43" y="75"/>
                            <a:pt x="44" y="75"/>
                            <a:pt x="45" y="75"/>
                          </a:cubicBezTo>
                          <a:cubicBezTo>
                            <a:pt x="52" y="75"/>
                            <a:pt x="53" y="80"/>
                            <a:pt x="53" y="84"/>
                          </a:cubicBezTo>
                          <a:cubicBezTo>
                            <a:pt x="54" y="88"/>
                            <a:pt x="54" y="90"/>
                            <a:pt x="57" y="90"/>
                          </a:cubicBezTo>
                          <a:cubicBezTo>
                            <a:pt x="58" y="90"/>
                            <a:pt x="59" y="90"/>
                            <a:pt x="59" y="90"/>
                          </a:cubicBezTo>
                          <a:cubicBezTo>
                            <a:pt x="59" y="89"/>
                            <a:pt x="60" y="89"/>
                            <a:pt x="62" y="90"/>
                          </a:cubicBezTo>
                          <a:cubicBezTo>
                            <a:pt x="66" y="90"/>
                            <a:pt x="67" y="96"/>
                            <a:pt x="68" y="101"/>
                          </a:cubicBezTo>
                          <a:cubicBezTo>
                            <a:pt x="68" y="103"/>
                            <a:pt x="68" y="104"/>
                            <a:pt x="69" y="106"/>
                          </a:cubicBezTo>
                          <a:cubicBezTo>
                            <a:pt x="71" y="116"/>
                            <a:pt x="77" y="118"/>
                            <a:pt x="87" y="118"/>
                          </a:cubicBezTo>
                          <a:cubicBezTo>
                            <a:pt x="89" y="118"/>
                            <a:pt x="98" y="113"/>
                            <a:pt x="99" y="112"/>
                          </a:cubicBezTo>
                          <a:cubicBezTo>
                            <a:pt x="99" y="110"/>
                            <a:pt x="99" y="108"/>
                            <a:pt x="98" y="106"/>
                          </a:cubicBezTo>
                          <a:cubicBezTo>
                            <a:pt x="98" y="104"/>
                            <a:pt x="97" y="102"/>
                            <a:pt x="100" y="99"/>
                          </a:cubicBezTo>
                          <a:cubicBezTo>
                            <a:pt x="106" y="93"/>
                            <a:pt x="117" y="87"/>
                            <a:pt x="122" y="84"/>
                          </a:cubicBezTo>
                          <a:cubicBezTo>
                            <a:pt x="122" y="82"/>
                            <a:pt x="124" y="81"/>
                            <a:pt x="125" y="8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" name="Freeform 1227">
                      <a:extLst>
                        <a:ext uri="{FF2B5EF4-FFF2-40B4-BE49-F238E27FC236}">
                          <a16:creationId xmlns:a16="http://schemas.microsoft.com/office/drawing/2014/main" id="{D6CCEFA2-D604-20F8-F200-DD87B0050F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51107" y="4643771"/>
                      <a:ext cx="93973" cy="144719"/>
                    </a:xfrm>
                    <a:custGeom>
                      <a:avLst/>
                      <a:gdLst>
                        <a:gd name="T0" fmla="*/ 216 w 221"/>
                        <a:gd name="T1" fmla="*/ 177 h 339"/>
                        <a:gd name="T2" fmla="*/ 213 w 221"/>
                        <a:gd name="T3" fmla="*/ 159 h 339"/>
                        <a:gd name="T4" fmla="*/ 201 w 221"/>
                        <a:gd name="T5" fmla="*/ 161 h 339"/>
                        <a:gd name="T6" fmla="*/ 196 w 221"/>
                        <a:gd name="T7" fmla="*/ 157 h 339"/>
                        <a:gd name="T8" fmla="*/ 220 w 221"/>
                        <a:gd name="T9" fmla="*/ 116 h 339"/>
                        <a:gd name="T10" fmla="*/ 210 w 221"/>
                        <a:gd name="T11" fmla="*/ 105 h 339"/>
                        <a:gd name="T12" fmla="*/ 203 w 221"/>
                        <a:gd name="T13" fmla="*/ 95 h 339"/>
                        <a:gd name="T14" fmla="*/ 209 w 221"/>
                        <a:gd name="T15" fmla="*/ 90 h 339"/>
                        <a:gd name="T16" fmla="*/ 202 w 221"/>
                        <a:gd name="T17" fmla="*/ 84 h 339"/>
                        <a:gd name="T18" fmla="*/ 195 w 221"/>
                        <a:gd name="T19" fmla="*/ 66 h 339"/>
                        <a:gd name="T20" fmla="*/ 188 w 221"/>
                        <a:gd name="T21" fmla="*/ 61 h 339"/>
                        <a:gd name="T22" fmla="*/ 178 w 221"/>
                        <a:gd name="T23" fmla="*/ 57 h 339"/>
                        <a:gd name="T24" fmla="*/ 168 w 221"/>
                        <a:gd name="T25" fmla="*/ 58 h 339"/>
                        <a:gd name="T26" fmla="*/ 155 w 221"/>
                        <a:gd name="T27" fmla="*/ 59 h 339"/>
                        <a:gd name="T28" fmla="*/ 158 w 221"/>
                        <a:gd name="T29" fmla="*/ 49 h 339"/>
                        <a:gd name="T30" fmla="*/ 153 w 221"/>
                        <a:gd name="T31" fmla="*/ 47 h 339"/>
                        <a:gd name="T32" fmla="*/ 145 w 221"/>
                        <a:gd name="T33" fmla="*/ 44 h 339"/>
                        <a:gd name="T34" fmla="*/ 141 w 221"/>
                        <a:gd name="T35" fmla="*/ 34 h 339"/>
                        <a:gd name="T36" fmla="*/ 120 w 221"/>
                        <a:gd name="T37" fmla="*/ 12 h 339"/>
                        <a:gd name="T38" fmla="*/ 113 w 221"/>
                        <a:gd name="T39" fmla="*/ 1 h 339"/>
                        <a:gd name="T40" fmla="*/ 94 w 221"/>
                        <a:gd name="T41" fmla="*/ 5 h 339"/>
                        <a:gd name="T42" fmla="*/ 89 w 221"/>
                        <a:gd name="T43" fmla="*/ 29 h 339"/>
                        <a:gd name="T44" fmla="*/ 104 w 221"/>
                        <a:gd name="T45" fmla="*/ 36 h 339"/>
                        <a:gd name="T46" fmla="*/ 105 w 221"/>
                        <a:gd name="T47" fmla="*/ 38 h 339"/>
                        <a:gd name="T48" fmla="*/ 103 w 221"/>
                        <a:gd name="T49" fmla="*/ 43 h 339"/>
                        <a:gd name="T50" fmla="*/ 105 w 221"/>
                        <a:gd name="T51" fmla="*/ 50 h 339"/>
                        <a:gd name="T52" fmla="*/ 104 w 221"/>
                        <a:gd name="T53" fmla="*/ 52 h 339"/>
                        <a:gd name="T54" fmla="*/ 88 w 221"/>
                        <a:gd name="T55" fmla="*/ 64 h 339"/>
                        <a:gd name="T56" fmla="*/ 78 w 221"/>
                        <a:gd name="T57" fmla="*/ 61 h 339"/>
                        <a:gd name="T58" fmla="*/ 76 w 221"/>
                        <a:gd name="T59" fmla="*/ 67 h 339"/>
                        <a:gd name="T60" fmla="*/ 78 w 221"/>
                        <a:gd name="T61" fmla="*/ 72 h 339"/>
                        <a:gd name="T62" fmla="*/ 83 w 221"/>
                        <a:gd name="T63" fmla="*/ 78 h 339"/>
                        <a:gd name="T64" fmla="*/ 95 w 221"/>
                        <a:gd name="T65" fmla="*/ 104 h 339"/>
                        <a:gd name="T66" fmla="*/ 111 w 221"/>
                        <a:gd name="T67" fmla="*/ 108 h 339"/>
                        <a:gd name="T68" fmla="*/ 121 w 221"/>
                        <a:gd name="T69" fmla="*/ 120 h 339"/>
                        <a:gd name="T70" fmla="*/ 109 w 221"/>
                        <a:gd name="T71" fmla="*/ 134 h 339"/>
                        <a:gd name="T72" fmla="*/ 91 w 221"/>
                        <a:gd name="T73" fmla="*/ 167 h 339"/>
                        <a:gd name="T74" fmla="*/ 82 w 221"/>
                        <a:gd name="T75" fmla="*/ 176 h 339"/>
                        <a:gd name="T76" fmla="*/ 96 w 221"/>
                        <a:gd name="T77" fmla="*/ 196 h 339"/>
                        <a:gd name="T78" fmla="*/ 85 w 221"/>
                        <a:gd name="T79" fmla="*/ 213 h 339"/>
                        <a:gd name="T80" fmla="*/ 52 w 221"/>
                        <a:gd name="T81" fmla="*/ 247 h 339"/>
                        <a:gd name="T82" fmla="*/ 47 w 221"/>
                        <a:gd name="T83" fmla="*/ 255 h 339"/>
                        <a:gd name="T84" fmla="*/ 36 w 221"/>
                        <a:gd name="T85" fmla="*/ 262 h 339"/>
                        <a:gd name="T86" fmla="*/ 32 w 221"/>
                        <a:gd name="T87" fmla="*/ 262 h 339"/>
                        <a:gd name="T88" fmla="*/ 17 w 221"/>
                        <a:gd name="T89" fmla="*/ 272 h 339"/>
                        <a:gd name="T90" fmla="*/ 7 w 221"/>
                        <a:gd name="T91" fmla="*/ 281 h 339"/>
                        <a:gd name="T92" fmla="*/ 9 w 221"/>
                        <a:gd name="T93" fmla="*/ 283 h 339"/>
                        <a:gd name="T94" fmla="*/ 6 w 221"/>
                        <a:gd name="T95" fmla="*/ 287 h 339"/>
                        <a:gd name="T96" fmla="*/ 11 w 221"/>
                        <a:gd name="T97" fmla="*/ 300 h 339"/>
                        <a:gd name="T98" fmla="*/ 14 w 221"/>
                        <a:gd name="T99" fmla="*/ 301 h 339"/>
                        <a:gd name="T100" fmla="*/ 7 w 221"/>
                        <a:gd name="T101" fmla="*/ 314 h 339"/>
                        <a:gd name="T102" fmla="*/ 31 w 221"/>
                        <a:gd name="T103" fmla="*/ 338 h 339"/>
                        <a:gd name="T104" fmla="*/ 124 w 221"/>
                        <a:gd name="T105" fmla="*/ 269 h 339"/>
                        <a:gd name="T106" fmla="*/ 146 w 221"/>
                        <a:gd name="T107" fmla="*/ 273 h 339"/>
                        <a:gd name="T108" fmla="*/ 156 w 221"/>
                        <a:gd name="T109" fmla="*/ 268 h 339"/>
                        <a:gd name="T110" fmla="*/ 176 w 221"/>
                        <a:gd name="T111" fmla="*/ 266 h 339"/>
                        <a:gd name="T112" fmla="*/ 209 w 221"/>
                        <a:gd name="T113" fmla="*/ 255 h 339"/>
                        <a:gd name="T114" fmla="*/ 221 w 221"/>
                        <a:gd name="T115" fmla="*/ 241 h 339"/>
                        <a:gd name="T116" fmla="*/ 212 w 221"/>
                        <a:gd name="T117" fmla="*/ 218 h 3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221" h="339">
                          <a:moveTo>
                            <a:pt x="212" y="218"/>
                          </a:moveTo>
                          <a:cubicBezTo>
                            <a:pt x="212" y="199"/>
                            <a:pt x="212" y="196"/>
                            <a:pt x="216" y="177"/>
                          </a:cubicBezTo>
                          <a:cubicBezTo>
                            <a:pt x="218" y="169"/>
                            <a:pt x="219" y="163"/>
                            <a:pt x="217" y="161"/>
                          </a:cubicBezTo>
                          <a:cubicBezTo>
                            <a:pt x="216" y="160"/>
                            <a:pt x="215" y="159"/>
                            <a:pt x="213" y="159"/>
                          </a:cubicBezTo>
                          <a:cubicBezTo>
                            <a:pt x="211" y="159"/>
                            <a:pt x="209" y="160"/>
                            <a:pt x="207" y="160"/>
                          </a:cubicBezTo>
                          <a:cubicBezTo>
                            <a:pt x="205" y="161"/>
                            <a:pt x="203" y="161"/>
                            <a:pt x="201" y="161"/>
                          </a:cubicBezTo>
                          <a:cubicBezTo>
                            <a:pt x="198" y="161"/>
                            <a:pt x="196" y="160"/>
                            <a:pt x="196" y="157"/>
                          </a:cubicBezTo>
                          <a:lnTo>
                            <a:pt x="196" y="157"/>
                          </a:lnTo>
                          <a:lnTo>
                            <a:pt x="196" y="157"/>
                          </a:lnTo>
                          <a:cubicBezTo>
                            <a:pt x="198" y="136"/>
                            <a:pt x="213" y="122"/>
                            <a:pt x="220" y="116"/>
                          </a:cubicBezTo>
                          <a:cubicBezTo>
                            <a:pt x="219" y="115"/>
                            <a:pt x="217" y="112"/>
                            <a:pt x="214" y="110"/>
                          </a:cubicBezTo>
                          <a:cubicBezTo>
                            <a:pt x="212" y="108"/>
                            <a:pt x="211" y="107"/>
                            <a:pt x="210" y="105"/>
                          </a:cubicBezTo>
                          <a:cubicBezTo>
                            <a:pt x="209" y="104"/>
                            <a:pt x="208" y="103"/>
                            <a:pt x="206" y="101"/>
                          </a:cubicBezTo>
                          <a:cubicBezTo>
                            <a:pt x="203" y="99"/>
                            <a:pt x="202" y="97"/>
                            <a:pt x="203" y="95"/>
                          </a:cubicBezTo>
                          <a:cubicBezTo>
                            <a:pt x="203" y="93"/>
                            <a:pt x="204" y="92"/>
                            <a:pt x="207" y="91"/>
                          </a:cubicBezTo>
                          <a:cubicBezTo>
                            <a:pt x="209" y="91"/>
                            <a:pt x="209" y="90"/>
                            <a:pt x="209" y="90"/>
                          </a:cubicBezTo>
                          <a:cubicBezTo>
                            <a:pt x="209" y="89"/>
                            <a:pt x="206" y="87"/>
                            <a:pt x="205" y="86"/>
                          </a:cubicBezTo>
                          <a:cubicBezTo>
                            <a:pt x="204" y="85"/>
                            <a:pt x="203" y="85"/>
                            <a:pt x="202" y="84"/>
                          </a:cubicBezTo>
                          <a:cubicBezTo>
                            <a:pt x="200" y="83"/>
                            <a:pt x="197" y="81"/>
                            <a:pt x="199" y="78"/>
                          </a:cubicBezTo>
                          <a:cubicBezTo>
                            <a:pt x="200" y="76"/>
                            <a:pt x="199" y="73"/>
                            <a:pt x="195" y="66"/>
                          </a:cubicBezTo>
                          <a:cubicBezTo>
                            <a:pt x="193" y="62"/>
                            <a:pt x="192" y="60"/>
                            <a:pt x="190" y="60"/>
                          </a:cubicBezTo>
                          <a:cubicBezTo>
                            <a:pt x="190" y="60"/>
                            <a:pt x="189" y="60"/>
                            <a:pt x="188" y="61"/>
                          </a:cubicBezTo>
                          <a:cubicBezTo>
                            <a:pt x="187" y="62"/>
                            <a:pt x="186" y="63"/>
                            <a:pt x="184" y="63"/>
                          </a:cubicBezTo>
                          <a:cubicBezTo>
                            <a:pt x="182" y="63"/>
                            <a:pt x="180" y="61"/>
                            <a:pt x="178" y="57"/>
                          </a:cubicBezTo>
                          <a:cubicBezTo>
                            <a:pt x="176" y="53"/>
                            <a:pt x="175" y="53"/>
                            <a:pt x="174" y="53"/>
                          </a:cubicBezTo>
                          <a:cubicBezTo>
                            <a:pt x="173" y="53"/>
                            <a:pt x="171" y="55"/>
                            <a:pt x="168" y="58"/>
                          </a:cubicBezTo>
                          <a:cubicBezTo>
                            <a:pt x="166" y="60"/>
                            <a:pt x="163" y="61"/>
                            <a:pt x="160" y="61"/>
                          </a:cubicBezTo>
                          <a:cubicBezTo>
                            <a:pt x="158" y="61"/>
                            <a:pt x="156" y="60"/>
                            <a:pt x="155" y="59"/>
                          </a:cubicBezTo>
                          <a:cubicBezTo>
                            <a:pt x="154" y="57"/>
                            <a:pt x="155" y="54"/>
                            <a:pt x="157" y="51"/>
                          </a:cubicBezTo>
                          <a:cubicBezTo>
                            <a:pt x="158" y="50"/>
                            <a:pt x="158" y="49"/>
                            <a:pt x="158" y="49"/>
                          </a:cubicBezTo>
                          <a:cubicBezTo>
                            <a:pt x="158" y="49"/>
                            <a:pt x="158" y="49"/>
                            <a:pt x="158" y="49"/>
                          </a:cubicBezTo>
                          <a:cubicBezTo>
                            <a:pt x="156" y="49"/>
                            <a:pt x="155" y="48"/>
                            <a:pt x="153" y="47"/>
                          </a:cubicBezTo>
                          <a:cubicBezTo>
                            <a:pt x="151" y="46"/>
                            <a:pt x="151" y="46"/>
                            <a:pt x="150" y="46"/>
                          </a:cubicBezTo>
                          <a:cubicBezTo>
                            <a:pt x="149" y="46"/>
                            <a:pt x="148" y="45"/>
                            <a:pt x="145" y="44"/>
                          </a:cubicBezTo>
                          <a:cubicBezTo>
                            <a:pt x="142" y="43"/>
                            <a:pt x="141" y="41"/>
                            <a:pt x="141" y="39"/>
                          </a:cubicBezTo>
                          <a:cubicBezTo>
                            <a:pt x="140" y="37"/>
                            <a:pt x="141" y="35"/>
                            <a:pt x="141" y="34"/>
                          </a:cubicBezTo>
                          <a:cubicBezTo>
                            <a:pt x="135" y="33"/>
                            <a:pt x="131" y="29"/>
                            <a:pt x="128" y="25"/>
                          </a:cubicBezTo>
                          <a:cubicBezTo>
                            <a:pt x="125" y="21"/>
                            <a:pt x="122" y="16"/>
                            <a:pt x="120" y="12"/>
                          </a:cubicBezTo>
                          <a:cubicBezTo>
                            <a:pt x="118" y="8"/>
                            <a:pt x="116" y="4"/>
                            <a:pt x="113" y="0"/>
                          </a:cubicBezTo>
                          <a:cubicBezTo>
                            <a:pt x="113" y="1"/>
                            <a:pt x="113" y="1"/>
                            <a:pt x="113" y="1"/>
                          </a:cubicBezTo>
                          <a:cubicBezTo>
                            <a:pt x="110" y="3"/>
                            <a:pt x="108" y="5"/>
                            <a:pt x="103" y="5"/>
                          </a:cubicBezTo>
                          <a:lnTo>
                            <a:pt x="94" y="5"/>
                          </a:lnTo>
                          <a:cubicBezTo>
                            <a:pt x="93" y="5"/>
                            <a:pt x="89" y="6"/>
                            <a:pt x="89" y="7"/>
                          </a:cubicBezTo>
                          <a:lnTo>
                            <a:pt x="89" y="29"/>
                          </a:lnTo>
                          <a:cubicBezTo>
                            <a:pt x="89" y="33"/>
                            <a:pt x="94" y="34"/>
                            <a:pt x="101" y="36"/>
                          </a:cubicBezTo>
                          <a:cubicBezTo>
                            <a:pt x="102" y="36"/>
                            <a:pt x="103" y="36"/>
                            <a:pt x="104" y="36"/>
                          </a:cubicBezTo>
                          <a:lnTo>
                            <a:pt x="106" y="36"/>
                          </a:lnTo>
                          <a:lnTo>
                            <a:pt x="105" y="38"/>
                          </a:lnTo>
                          <a:cubicBezTo>
                            <a:pt x="105" y="39"/>
                            <a:pt x="104" y="39"/>
                            <a:pt x="104" y="40"/>
                          </a:cubicBezTo>
                          <a:cubicBezTo>
                            <a:pt x="103" y="41"/>
                            <a:pt x="103" y="41"/>
                            <a:pt x="103" y="43"/>
                          </a:cubicBezTo>
                          <a:cubicBezTo>
                            <a:pt x="103" y="44"/>
                            <a:pt x="104" y="46"/>
                            <a:pt x="104" y="48"/>
                          </a:cubicBezTo>
                          <a:cubicBezTo>
                            <a:pt x="105" y="49"/>
                            <a:pt x="105" y="50"/>
                            <a:pt x="105" y="50"/>
                          </a:cubicBezTo>
                          <a:lnTo>
                            <a:pt x="106" y="51"/>
                          </a:lnTo>
                          <a:lnTo>
                            <a:pt x="104" y="52"/>
                          </a:lnTo>
                          <a:cubicBezTo>
                            <a:pt x="102" y="52"/>
                            <a:pt x="101" y="54"/>
                            <a:pt x="99" y="57"/>
                          </a:cubicBezTo>
                          <a:cubicBezTo>
                            <a:pt x="96" y="60"/>
                            <a:pt x="93" y="64"/>
                            <a:pt x="88" y="64"/>
                          </a:cubicBezTo>
                          <a:cubicBezTo>
                            <a:pt x="85" y="64"/>
                            <a:pt x="83" y="63"/>
                            <a:pt x="82" y="63"/>
                          </a:cubicBezTo>
                          <a:cubicBezTo>
                            <a:pt x="81" y="62"/>
                            <a:pt x="80" y="61"/>
                            <a:pt x="78" y="61"/>
                          </a:cubicBezTo>
                          <a:cubicBezTo>
                            <a:pt x="77" y="61"/>
                            <a:pt x="77" y="62"/>
                            <a:pt x="77" y="62"/>
                          </a:cubicBezTo>
                          <a:cubicBezTo>
                            <a:pt x="76" y="63"/>
                            <a:pt x="76" y="65"/>
                            <a:pt x="76" y="67"/>
                          </a:cubicBezTo>
                          <a:cubicBezTo>
                            <a:pt x="76" y="67"/>
                            <a:pt x="76" y="68"/>
                            <a:pt x="76" y="68"/>
                          </a:cubicBezTo>
                          <a:cubicBezTo>
                            <a:pt x="76" y="70"/>
                            <a:pt x="77" y="71"/>
                            <a:pt x="78" y="72"/>
                          </a:cubicBezTo>
                          <a:cubicBezTo>
                            <a:pt x="79" y="73"/>
                            <a:pt x="80" y="73"/>
                            <a:pt x="80" y="74"/>
                          </a:cubicBezTo>
                          <a:cubicBezTo>
                            <a:pt x="81" y="75"/>
                            <a:pt x="82" y="77"/>
                            <a:pt x="83" y="78"/>
                          </a:cubicBezTo>
                          <a:cubicBezTo>
                            <a:pt x="85" y="82"/>
                            <a:pt x="88" y="86"/>
                            <a:pt x="89" y="90"/>
                          </a:cubicBezTo>
                          <a:cubicBezTo>
                            <a:pt x="90" y="92"/>
                            <a:pt x="94" y="102"/>
                            <a:pt x="95" y="104"/>
                          </a:cubicBezTo>
                          <a:cubicBezTo>
                            <a:pt x="98" y="105"/>
                            <a:pt x="100" y="105"/>
                            <a:pt x="102" y="105"/>
                          </a:cubicBezTo>
                          <a:cubicBezTo>
                            <a:pt x="105" y="105"/>
                            <a:pt x="108" y="105"/>
                            <a:pt x="111" y="108"/>
                          </a:cubicBezTo>
                          <a:cubicBezTo>
                            <a:pt x="112" y="108"/>
                            <a:pt x="113" y="109"/>
                            <a:pt x="113" y="109"/>
                          </a:cubicBezTo>
                          <a:cubicBezTo>
                            <a:pt x="117" y="112"/>
                            <a:pt x="121" y="114"/>
                            <a:pt x="121" y="120"/>
                          </a:cubicBezTo>
                          <a:cubicBezTo>
                            <a:pt x="121" y="128"/>
                            <a:pt x="116" y="131"/>
                            <a:pt x="112" y="133"/>
                          </a:cubicBezTo>
                          <a:cubicBezTo>
                            <a:pt x="111" y="133"/>
                            <a:pt x="110" y="134"/>
                            <a:pt x="109" y="134"/>
                          </a:cubicBezTo>
                          <a:cubicBezTo>
                            <a:pt x="102" y="138"/>
                            <a:pt x="98" y="149"/>
                            <a:pt x="94" y="159"/>
                          </a:cubicBezTo>
                          <a:cubicBezTo>
                            <a:pt x="93" y="162"/>
                            <a:pt x="92" y="165"/>
                            <a:pt x="91" y="167"/>
                          </a:cubicBezTo>
                          <a:cubicBezTo>
                            <a:pt x="90" y="169"/>
                            <a:pt x="88" y="170"/>
                            <a:pt x="86" y="171"/>
                          </a:cubicBezTo>
                          <a:cubicBezTo>
                            <a:pt x="83" y="172"/>
                            <a:pt x="82" y="173"/>
                            <a:pt x="82" y="176"/>
                          </a:cubicBezTo>
                          <a:cubicBezTo>
                            <a:pt x="82" y="180"/>
                            <a:pt x="84" y="182"/>
                            <a:pt x="88" y="184"/>
                          </a:cubicBezTo>
                          <a:cubicBezTo>
                            <a:pt x="91" y="187"/>
                            <a:pt x="96" y="190"/>
                            <a:pt x="96" y="196"/>
                          </a:cubicBezTo>
                          <a:cubicBezTo>
                            <a:pt x="96" y="204"/>
                            <a:pt x="92" y="207"/>
                            <a:pt x="87" y="211"/>
                          </a:cubicBezTo>
                          <a:cubicBezTo>
                            <a:pt x="87" y="212"/>
                            <a:pt x="86" y="212"/>
                            <a:pt x="85" y="213"/>
                          </a:cubicBezTo>
                          <a:cubicBezTo>
                            <a:pt x="79" y="220"/>
                            <a:pt x="72" y="227"/>
                            <a:pt x="64" y="227"/>
                          </a:cubicBezTo>
                          <a:cubicBezTo>
                            <a:pt x="61" y="238"/>
                            <a:pt x="58" y="242"/>
                            <a:pt x="52" y="247"/>
                          </a:cubicBezTo>
                          <a:cubicBezTo>
                            <a:pt x="51" y="248"/>
                            <a:pt x="49" y="249"/>
                            <a:pt x="48" y="251"/>
                          </a:cubicBezTo>
                          <a:cubicBezTo>
                            <a:pt x="47" y="252"/>
                            <a:pt x="47" y="253"/>
                            <a:pt x="47" y="255"/>
                          </a:cubicBezTo>
                          <a:cubicBezTo>
                            <a:pt x="47" y="256"/>
                            <a:pt x="47" y="258"/>
                            <a:pt x="46" y="259"/>
                          </a:cubicBezTo>
                          <a:cubicBezTo>
                            <a:pt x="43" y="262"/>
                            <a:pt x="40" y="262"/>
                            <a:pt x="36" y="262"/>
                          </a:cubicBezTo>
                          <a:cubicBezTo>
                            <a:pt x="36" y="262"/>
                            <a:pt x="35" y="262"/>
                            <a:pt x="34" y="262"/>
                          </a:cubicBezTo>
                          <a:cubicBezTo>
                            <a:pt x="33" y="262"/>
                            <a:pt x="32" y="262"/>
                            <a:pt x="32" y="262"/>
                          </a:cubicBezTo>
                          <a:cubicBezTo>
                            <a:pt x="28" y="262"/>
                            <a:pt x="27" y="264"/>
                            <a:pt x="25" y="267"/>
                          </a:cubicBezTo>
                          <a:cubicBezTo>
                            <a:pt x="23" y="269"/>
                            <a:pt x="21" y="272"/>
                            <a:pt x="17" y="272"/>
                          </a:cubicBezTo>
                          <a:cubicBezTo>
                            <a:pt x="9" y="272"/>
                            <a:pt x="4" y="273"/>
                            <a:pt x="4" y="276"/>
                          </a:cubicBezTo>
                          <a:cubicBezTo>
                            <a:pt x="4" y="278"/>
                            <a:pt x="5" y="280"/>
                            <a:pt x="7" y="281"/>
                          </a:cubicBezTo>
                          <a:cubicBezTo>
                            <a:pt x="7" y="281"/>
                            <a:pt x="8" y="282"/>
                            <a:pt x="8" y="282"/>
                          </a:cubicBezTo>
                          <a:lnTo>
                            <a:pt x="9" y="283"/>
                          </a:lnTo>
                          <a:lnTo>
                            <a:pt x="8" y="284"/>
                          </a:lnTo>
                          <a:cubicBezTo>
                            <a:pt x="7" y="285"/>
                            <a:pt x="7" y="286"/>
                            <a:pt x="6" y="287"/>
                          </a:cubicBezTo>
                          <a:cubicBezTo>
                            <a:pt x="4" y="289"/>
                            <a:pt x="2" y="292"/>
                            <a:pt x="2" y="296"/>
                          </a:cubicBezTo>
                          <a:cubicBezTo>
                            <a:pt x="2" y="299"/>
                            <a:pt x="6" y="300"/>
                            <a:pt x="11" y="300"/>
                          </a:cubicBezTo>
                          <a:cubicBezTo>
                            <a:pt x="12" y="300"/>
                            <a:pt x="12" y="301"/>
                            <a:pt x="13" y="301"/>
                          </a:cubicBezTo>
                          <a:lnTo>
                            <a:pt x="14" y="301"/>
                          </a:lnTo>
                          <a:lnTo>
                            <a:pt x="14" y="302"/>
                          </a:lnTo>
                          <a:cubicBezTo>
                            <a:pt x="13" y="307"/>
                            <a:pt x="10" y="310"/>
                            <a:pt x="7" y="314"/>
                          </a:cubicBezTo>
                          <a:cubicBezTo>
                            <a:pt x="4" y="317"/>
                            <a:pt x="1" y="319"/>
                            <a:pt x="0" y="323"/>
                          </a:cubicBezTo>
                          <a:cubicBezTo>
                            <a:pt x="1" y="325"/>
                            <a:pt x="6" y="339"/>
                            <a:pt x="31" y="338"/>
                          </a:cubicBezTo>
                          <a:cubicBezTo>
                            <a:pt x="78" y="336"/>
                            <a:pt x="110" y="293"/>
                            <a:pt x="117" y="273"/>
                          </a:cubicBezTo>
                          <a:cubicBezTo>
                            <a:pt x="118" y="270"/>
                            <a:pt x="121" y="269"/>
                            <a:pt x="124" y="269"/>
                          </a:cubicBezTo>
                          <a:cubicBezTo>
                            <a:pt x="127" y="269"/>
                            <a:pt x="131" y="270"/>
                            <a:pt x="134" y="271"/>
                          </a:cubicBezTo>
                          <a:cubicBezTo>
                            <a:pt x="138" y="272"/>
                            <a:pt x="142" y="273"/>
                            <a:pt x="146" y="273"/>
                          </a:cubicBezTo>
                          <a:cubicBezTo>
                            <a:pt x="147" y="273"/>
                            <a:pt x="148" y="273"/>
                            <a:pt x="149" y="272"/>
                          </a:cubicBezTo>
                          <a:cubicBezTo>
                            <a:pt x="151" y="272"/>
                            <a:pt x="154" y="270"/>
                            <a:pt x="156" y="268"/>
                          </a:cubicBezTo>
                          <a:cubicBezTo>
                            <a:pt x="159" y="266"/>
                            <a:pt x="162" y="264"/>
                            <a:pt x="165" y="264"/>
                          </a:cubicBezTo>
                          <a:cubicBezTo>
                            <a:pt x="169" y="264"/>
                            <a:pt x="173" y="265"/>
                            <a:pt x="176" y="266"/>
                          </a:cubicBezTo>
                          <a:cubicBezTo>
                            <a:pt x="179" y="267"/>
                            <a:pt x="183" y="269"/>
                            <a:pt x="188" y="269"/>
                          </a:cubicBezTo>
                          <a:cubicBezTo>
                            <a:pt x="200" y="272"/>
                            <a:pt x="205" y="264"/>
                            <a:pt x="209" y="255"/>
                          </a:cubicBezTo>
                          <a:cubicBezTo>
                            <a:pt x="212" y="250"/>
                            <a:pt x="215" y="245"/>
                            <a:pt x="220" y="242"/>
                          </a:cubicBezTo>
                          <a:cubicBezTo>
                            <a:pt x="221" y="241"/>
                            <a:pt x="221" y="241"/>
                            <a:pt x="221" y="241"/>
                          </a:cubicBezTo>
                          <a:cubicBezTo>
                            <a:pt x="221" y="240"/>
                            <a:pt x="220" y="238"/>
                            <a:pt x="218" y="236"/>
                          </a:cubicBezTo>
                          <a:cubicBezTo>
                            <a:pt x="216" y="232"/>
                            <a:pt x="212" y="226"/>
                            <a:pt x="212" y="21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" name="Freeform 1228">
                      <a:extLst>
                        <a:ext uri="{FF2B5EF4-FFF2-40B4-BE49-F238E27FC236}">
                          <a16:creationId xmlns:a16="http://schemas.microsoft.com/office/drawing/2014/main" id="{5392C473-56C2-CBF4-A1C2-0C20C38DA9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05286" y="4506570"/>
                      <a:ext cx="3759" cy="3759"/>
                    </a:xfrm>
                    <a:custGeom>
                      <a:avLst/>
                      <a:gdLst>
                        <a:gd name="T0" fmla="*/ 11 w 11"/>
                        <a:gd name="T1" fmla="*/ 7 h 7"/>
                        <a:gd name="T2" fmla="*/ 0 w 11"/>
                        <a:gd name="T3" fmla="*/ 0 h 7"/>
                        <a:gd name="T4" fmla="*/ 11 w 11"/>
                        <a:gd name="T5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7"/>
                          </a:moveTo>
                          <a:cubicBezTo>
                            <a:pt x="8" y="3"/>
                            <a:pt x="4" y="0"/>
                            <a:pt x="0" y="0"/>
                          </a:cubicBezTo>
                          <a:cubicBezTo>
                            <a:pt x="4" y="0"/>
                            <a:pt x="8" y="3"/>
                            <a:pt x="1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" name="Freeform 1229">
                      <a:extLst>
                        <a:ext uri="{FF2B5EF4-FFF2-40B4-BE49-F238E27FC236}">
                          <a16:creationId xmlns:a16="http://schemas.microsoft.com/office/drawing/2014/main" id="{4E6BDDE9-B121-4DD2-D224-CDD180D9E0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2343" y="4482137"/>
                      <a:ext cx="56384" cy="80818"/>
                    </a:xfrm>
                    <a:custGeom>
                      <a:avLst/>
                      <a:gdLst>
                        <a:gd name="T0" fmla="*/ 129 w 136"/>
                        <a:gd name="T1" fmla="*/ 128 h 187"/>
                        <a:gd name="T2" fmla="*/ 110 w 136"/>
                        <a:gd name="T3" fmla="*/ 102 h 187"/>
                        <a:gd name="T4" fmla="*/ 87 w 136"/>
                        <a:gd name="T5" fmla="*/ 89 h 187"/>
                        <a:gd name="T6" fmla="*/ 95 w 136"/>
                        <a:gd name="T7" fmla="*/ 61 h 187"/>
                        <a:gd name="T8" fmla="*/ 96 w 136"/>
                        <a:gd name="T9" fmla="*/ 23 h 187"/>
                        <a:gd name="T10" fmla="*/ 104 w 136"/>
                        <a:gd name="T11" fmla="*/ 9 h 187"/>
                        <a:gd name="T12" fmla="*/ 98 w 136"/>
                        <a:gd name="T13" fmla="*/ 0 h 187"/>
                        <a:gd name="T14" fmla="*/ 85 w 136"/>
                        <a:gd name="T15" fmla="*/ 15 h 187"/>
                        <a:gd name="T16" fmla="*/ 89 w 136"/>
                        <a:gd name="T17" fmla="*/ 45 h 187"/>
                        <a:gd name="T18" fmla="*/ 73 w 136"/>
                        <a:gd name="T19" fmla="*/ 105 h 187"/>
                        <a:gd name="T20" fmla="*/ 69 w 136"/>
                        <a:gd name="T21" fmla="*/ 139 h 187"/>
                        <a:gd name="T22" fmla="*/ 35 w 136"/>
                        <a:gd name="T23" fmla="*/ 177 h 187"/>
                        <a:gd name="T24" fmla="*/ 17 w 136"/>
                        <a:gd name="T25" fmla="*/ 159 h 187"/>
                        <a:gd name="T26" fmla="*/ 15 w 136"/>
                        <a:gd name="T27" fmla="*/ 170 h 187"/>
                        <a:gd name="T28" fmla="*/ 43 w 136"/>
                        <a:gd name="T29" fmla="*/ 187 h 187"/>
                        <a:gd name="T30" fmla="*/ 72 w 136"/>
                        <a:gd name="T31" fmla="*/ 164 h 187"/>
                        <a:gd name="T32" fmla="*/ 88 w 136"/>
                        <a:gd name="T33" fmla="*/ 149 h 187"/>
                        <a:gd name="T34" fmla="*/ 100 w 136"/>
                        <a:gd name="T35" fmla="*/ 110 h 187"/>
                        <a:gd name="T36" fmla="*/ 122 w 136"/>
                        <a:gd name="T37" fmla="*/ 128 h 187"/>
                        <a:gd name="T38" fmla="*/ 115 w 136"/>
                        <a:gd name="T39" fmla="*/ 152 h 187"/>
                        <a:gd name="T40" fmla="*/ 135 w 136"/>
                        <a:gd name="T41" fmla="*/ 164 h 187"/>
                        <a:gd name="T42" fmla="*/ 119 w 136"/>
                        <a:gd name="T43" fmla="*/ 146 h 187"/>
                        <a:gd name="T44" fmla="*/ 129 w 136"/>
                        <a:gd name="T45" fmla="*/ 128 h 1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36" h="187">
                          <a:moveTo>
                            <a:pt x="129" y="128"/>
                          </a:moveTo>
                          <a:cubicBezTo>
                            <a:pt x="126" y="115"/>
                            <a:pt x="121" y="104"/>
                            <a:pt x="110" y="102"/>
                          </a:cubicBezTo>
                          <a:cubicBezTo>
                            <a:pt x="84" y="109"/>
                            <a:pt x="87" y="103"/>
                            <a:pt x="87" y="89"/>
                          </a:cubicBezTo>
                          <a:cubicBezTo>
                            <a:pt x="87" y="81"/>
                            <a:pt x="91" y="72"/>
                            <a:pt x="95" y="61"/>
                          </a:cubicBezTo>
                          <a:cubicBezTo>
                            <a:pt x="106" y="57"/>
                            <a:pt x="92" y="36"/>
                            <a:pt x="96" y="23"/>
                          </a:cubicBezTo>
                          <a:cubicBezTo>
                            <a:pt x="97" y="18"/>
                            <a:pt x="97" y="13"/>
                            <a:pt x="104" y="9"/>
                          </a:cubicBezTo>
                          <a:lnTo>
                            <a:pt x="98" y="0"/>
                          </a:lnTo>
                          <a:cubicBezTo>
                            <a:pt x="94" y="7"/>
                            <a:pt x="89" y="4"/>
                            <a:pt x="85" y="15"/>
                          </a:cubicBezTo>
                          <a:cubicBezTo>
                            <a:pt x="81" y="33"/>
                            <a:pt x="96" y="30"/>
                            <a:pt x="89" y="45"/>
                          </a:cubicBezTo>
                          <a:cubicBezTo>
                            <a:pt x="81" y="59"/>
                            <a:pt x="65" y="90"/>
                            <a:pt x="73" y="105"/>
                          </a:cubicBezTo>
                          <a:cubicBezTo>
                            <a:pt x="90" y="140"/>
                            <a:pt x="73" y="115"/>
                            <a:pt x="69" y="139"/>
                          </a:cubicBezTo>
                          <a:cubicBezTo>
                            <a:pt x="52" y="151"/>
                            <a:pt x="46" y="176"/>
                            <a:pt x="35" y="177"/>
                          </a:cubicBezTo>
                          <a:cubicBezTo>
                            <a:pt x="21" y="177"/>
                            <a:pt x="26" y="160"/>
                            <a:pt x="17" y="159"/>
                          </a:cubicBezTo>
                          <a:cubicBezTo>
                            <a:pt x="0" y="158"/>
                            <a:pt x="15" y="164"/>
                            <a:pt x="15" y="170"/>
                          </a:cubicBezTo>
                          <a:cubicBezTo>
                            <a:pt x="15" y="181"/>
                            <a:pt x="31" y="175"/>
                            <a:pt x="43" y="187"/>
                          </a:cubicBezTo>
                          <a:cubicBezTo>
                            <a:pt x="48" y="169"/>
                            <a:pt x="60" y="185"/>
                            <a:pt x="72" y="164"/>
                          </a:cubicBezTo>
                          <a:cubicBezTo>
                            <a:pt x="76" y="157"/>
                            <a:pt x="72" y="157"/>
                            <a:pt x="88" y="149"/>
                          </a:cubicBezTo>
                          <a:cubicBezTo>
                            <a:pt x="84" y="120"/>
                            <a:pt x="85" y="111"/>
                            <a:pt x="100" y="110"/>
                          </a:cubicBezTo>
                          <a:cubicBezTo>
                            <a:pt x="117" y="107"/>
                            <a:pt x="115" y="122"/>
                            <a:pt x="122" y="128"/>
                          </a:cubicBezTo>
                          <a:cubicBezTo>
                            <a:pt x="118" y="139"/>
                            <a:pt x="115" y="145"/>
                            <a:pt x="115" y="152"/>
                          </a:cubicBezTo>
                          <a:cubicBezTo>
                            <a:pt x="115" y="159"/>
                            <a:pt x="126" y="165"/>
                            <a:pt x="135" y="164"/>
                          </a:cubicBezTo>
                          <a:cubicBezTo>
                            <a:pt x="136" y="162"/>
                            <a:pt x="118" y="157"/>
                            <a:pt x="119" y="146"/>
                          </a:cubicBezTo>
                          <a:cubicBezTo>
                            <a:pt x="120" y="138"/>
                            <a:pt x="131" y="142"/>
                            <a:pt x="129" y="128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" name="Freeform 1230">
                      <a:extLst>
                        <a:ext uri="{FF2B5EF4-FFF2-40B4-BE49-F238E27FC236}">
                          <a16:creationId xmlns:a16="http://schemas.microsoft.com/office/drawing/2014/main" id="{C49FF227-F408-59CB-6355-EA291C9A50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66531" y="4455825"/>
                      <a:ext cx="13157" cy="13157"/>
                    </a:xfrm>
                    <a:custGeom>
                      <a:avLst/>
                      <a:gdLst>
                        <a:gd name="T0" fmla="*/ 0 w 30"/>
                        <a:gd name="T1" fmla="*/ 31 h 31"/>
                        <a:gd name="T2" fmla="*/ 17 w 30"/>
                        <a:gd name="T3" fmla="*/ 0 h 31"/>
                        <a:gd name="T4" fmla="*/ 21 w 30"/>
                        <a:gd name="T5" fmla="*/ 1 h 31"/>
                        <a:gd name="T6" fmla="*/ 26 w 30"/>
                        <a:gd name="T7" fmla="*/ 9 h 31"/>
                        <a:gd name="T8" fmla="*/ 0 w 30"/>
                        <a:gd name="T9" fmla="*/ 31 h 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0" h="31">
                          <a:moveTo>
                            <a:pt x="0" y="31"/>
                          </a:moveTo>
                          <a:cubicBezTo>
                            <a:pt x="0" y="24"/>
                            <a:pt x="8" y="13"/>
                            <a:pt x="17" y="0"/>
                          </a:cubicBezTo>
                          <a:lnTo>
                            <a:pt x="21" y="1"/>
                          </a:lnTo>
                          <a:cubicBezTo>
                            <a:pt x="22" y="4"/>
                            <a:pt x="30" y="7"/>
                            <a:pt x="26" y="9"/>
                          </a:cubicBezTo>
                          <a:cubicBezTo>
                            <a:pt x="21" y="22"/>
                            <a:pt x="5" y="24"/>
                            <a:pt x="0" y="3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" name="Freeform 1231">
                      <a:extLst>
                        <a:ext uri="{FF2B5EF4-FFF2-40B4-BE49-F238E27FC236}">
                          <a16:creationId xmlns:a16="http://schemas.microsoft.com/office/drawing/2014/main" id="{E7861BBA-973E-8D37-0BF9-E0F8175ABF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13518" y="4702034"/>
                      <a:ext cx="37589" cy="65782"/>
                    </a:xfrm>
                    <a:custGeom>
                      <a:avLst/>
                      <a:gdLst>
                        <a:gd name="T0" fmla="*/ 10 w 88"/>
                        <a:gd name="T1" fmla="*/ 157 h 157"/>
                        <a:gd name="T2" fmla="*/ 16 w 88"/>
                        <a:gd name="T3" fmla="*/ 156 h 157"/>
                        <a:gd name="T4" fmla="*/ 16 w 88"/>
                        <a:gd name="T5" fmla="*/ 156 h 157"/>
                        <a:gd name="T6" fmla="*/ 44 w 88"/>
                        <a:gd name="T7" fmla="*/ 134 h 157"/>
                        <a:gd name="T8" fmla="*/ 44 w 88"/>
                        <a:gd name="T9" fmla="*/ 125 h 157"/>
                        <a:gd name="T10" fmla="*/ 47 w 88"/>
                        <a:gd name="T11" fmla="*/ 120 h 157"/>
                        <a:gd name="T12" fmla="*/ 51 w 88"/>
                        <a:gd name="T13" fmla="*/ 118 h 157"/>
                        <a:gd name="T14" fmla="*/ 55 w 88"/>
                        <a:gd name="T15" fmla="*/ 112 h 157"/>
                        <a:gd name="T16" fmla="*/ 57 w 88"/>
                        <a:gd name="T17" fmla="*/ 108 h 157"/>
                        <a:gd name="T18" fmla="*/ 66 w 88"/>
                        <a:gd name="T19" fmla="*/ 103 h 157"/>
                        <a:gd name="T20" fmla="*/ 70 w 88"/>
                        <a:gd name="T21" fmla="*/ 100 h 157"/>
                        <a:gd name="T22" fmla="*/ 72 w 88"/>
                        <a:gd name="T23" fmla="*/ 95 h 157"/>
                        <a:gd name="T24" fmla="*/ 74 w 88"/>
                        <a:gd name="T25" fmla="*/ 89 h 157"/>
                        <a:gd name="T26" fmla="*/ 85 w 88"/>
                        <a:gd name="T27" fmla="*/ 74 h 157"/>
                        <a:gd name="T28" fmla="*/ 83 w 88"/>
                        <a:gd name="T29" fmla="*/ 72 h 157"/>
                        <a:gd name="T30" fmla="*/ 81 w 88"/>
                        <a:gd name="T31" fmla="*/ 72 h 157"/>
                        <a:gd name="T32" fmla="*/ 78 w 88"/>
                        <a:gd name="T33" fmla="*/ 73 h 157"/>
                        <a:gd name="T34" fmla="*/ 77 w 88"/>
                        <a:gd name="T35" fmla="*/ 71 h 157"/>
                        <a:gd name="T36" fmla="*/ 77 w 88"/>
                        <a:gd name="T37" fmla="*/ 64 h 157"/>
                        <a:gd name="T38" fmla="*/ 77 w 88"/>
                        <a:gd name="T39" fmla="*/ 63 h 157"/>
                        <a:gd name="T40" fmla="*/ 79 w 88"/>
                        <a:gd name="T41" fmla="*/ 63 h 157"/>
                        <a:gd name="T42" fmla="*/ 80 w 88"/>
                        <a:gd name="T43" fmla="*/ 63 h 157"/>
                        <a:gd name="T44" fmla="*/ 82 w 88"/>
                        <a:gd name="T45" fmla="*/ 62 h 157"/>
                        <a:gd name="T46" fmla="*/ 88 w 88"/>
                        <a:gd name="T47" fmla="*/ 50 h 157"/>
                        <a:gd name="T48" fmla="*/ 82 w 88"/>
                        <a:gd name="T49" fmla="*/ 35 h 157"/>
                        <a:gd name="T50" fmla="*/ 82 w 88"/>
                        <a:gd name="T51" fmla="*/ 34 h 157"/>
                        <a:gd name="T52" fmla="*/ 82 w 88"/>
                        <a:gd name="T53" fmla="*/ 33 h 157"/>
                        <a:gd name="T54" fmla="*/ 84 w 88"/>
                        <a:gd name="T55" fmla="*/ 19 h 157"/>
                        <a:gd name="T56" fmla="*/ 77 w 88"/>
                        <a:gd name="T57" fmla="*/ 0 h 157"/>
                        <a:gd name="T58" fmla="*/ 70 w 88"/>
                        <a:gd name="T59" fmla="*/ 9 h 157"/>
                        <a:gd name="T60" fmla="*/ 72 w 88"/>
                        <a:gd name="T61" fmla="*/ 14 h 157"/>
                        <a:gd name="T62" fmla="*/ 74 w 88"/>
                        <a:gd name="T63" fmla="*/ 20 h 157"/>
                        <a:gd name="T64" fmla="*/ 70 w 88"/>
                        <a:gd name="T65" fmla="*/ 36 h 157"/>
                        <a:gd name="T66" fmla="*/ 70 w 88"/>
                        <a:gd name="T67" fmla="*/ 36 h 157"/>
                        <a:gd name="T68" fmla="*/ 68 w 88"/>
                        <a:gd name="T69" fmla="*/ 40 h 157"/>
                        <a:gd name="T70" fmla="*/ 68 w 88"/>
                        <a:gd name="T71" fmla="*/ 60 h 157"/>
                        <a:gd name="T72" fmla="*/ 68 w 88"/>
                        <a:gd name="T73" fmla="*/ 60 h 157"/>
                        <a:gd name="T74" fmla="*/ 60 w 88"/>
                        <a:gd name="T75" fmla="*/ 71 h 157"/>
                        <a:gd name="T76" fmla="*/ 57 w 88"/>
                        <a:gd name="T77" fmla="*/ 76 h 157"/>
                        <a:gd name="T78" fmla="*/ 56 w 88"/>
                        <a:gd name="T79" fmla="*/ 81 h 157"/>
                        <a:gd name="T80" fmla="*/ 56 w 88"/>
                        <a:gd name="T81" fmla="*/ 86 h 157"/>
                        <a:gd name="T82" fmla="*/ 53 w 88"/>
                        <a:gd name="T83" fmla="*/ 90 h 157"/>
                        <a:gd name="T84" fmla="*/ 50 w 88"/>
                        <a:gd name="T85" fmla="*/ 93 h 157"/>
                        <a:gd name="T86" fmla="*/ 46 w 88"/>
                        <a:gd name="T87" fmla="*/ 102 h 157"/>
                        <a:gd name="T88" fmla="*/ 39 w 88"/>
                        <a:gd name="T89" fmla="*/ 115 h 157"/>
                        <a:gd name="T90" fmla="*/ 33 w 88"/>
                        <a:gd name="T91" fmla="*/ 124 h 157"/>
                        <a:gd name="T92" fmla="*/ 22 w 88"/>
                        <a:gd name="T93" fmla="*/ 139 h 157"/>
                        <a:gd name="T94" fmla="*/ 19 w 88"/>
                        <a:gd name="T95" fmla="*/ 141 h 157"/>
                        <a:gd name="T96" fmla="*/ 0 w 88"/>
                        <a:gd name="T97" fmla="*/ 154 h 157"/>
                        <a:gd name="T98" fmla="*/ 10 w 88"/>
                        <a:gd name="T99" fmla="*/ 157 h 1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8" h="157">
                          <a:moveTo>
                            <a:pt x="10" y="157"/>
                          </a:moveTo>
                          <a:cubicBezTo>
                            <a:pt x="11" y="157"/>
                            <a:pt x="14" y="157"/>
                            <a:pt x="16" y="156"/>
                          </a:cubicBezTo>
                          <a:lnTo>
                            <a:pt x="16" y="156"/>
                          </a:lnTo>
                          <a:cubicBezTo>
                            <a:pt x="30" y="154"/>
                            <a:pt x="44" y="145"/>
                            <a:pt x="44" y="134"/>
                          </a:cubicBezTo>
                          <a:lnTo>
                            <a:pt x="44" y="125"/>
                          </a:lnTo>
                          <a:cubicBezTo>
                            <a:pt x="44" y="121"/>
                            <a:pt x="45" y="120"/>
                            <a:pt x="47" y="120"/>
                          </a:cubicBezTo>
                          <a:cubicBezTo>
                            <a:pt x="48" y="119"/>
                            <a:pt x="49" y="119"/>
                            <a:pt x="51" y="118"/>
                          </a:cubicBezTo>
                          <a:cubicBezTo>
                            <a:pt x="52" y="117"/>
                            <a:pt x="54" y="114"/>
                            <a:pt x="55" y="112"/>
                          </a:cubicBezTo>
                          <a:cubicBezTo>
                            <a:pt x="55" y="110"/>
                            <a:pt x="56" y="109"/>
                            <a:pt x="57" y="108"/>
                          </a:cubicBezTo>
                          <a:cubicBezTo>
                            <a:pt x="60" y="106"/>
                            <a:pt x="63" y="104"/>
                            <a:pt x="66" y="103"/>
                          </a:cubicBezTo>
                          <a:cubicBezTo>
                            <a:pt x="68" y="102"/>
                            <a:pt x="69" y="101"/>
                            <a:pt x="70" y="100"/>
                          </a:cubicBezTo>
                          <a:cubicBezTo>
                            <a:pt x="72" y="99"/>
                            <a:pt x="72" y="97"/>
                            <a:pt x="72" y="95"/>
                          </a:cubicBezTo>
                          <a:cubicBezTo>
                            <a:pt x="73" y="93"/>
                            <a:pt x="73" y="91"/>
                            <a:pt x="74" y="89"/>
                          </a:cubicBezTo>
                          <a:cubicBezTo>
                            <a:pt x="77" y="86"/>
                            <a:pt x="85" y="78"/>
                            <a:pt x="85" y="74"/>
                          </a:cubicBezTo>
                          <a:cubicBezTo>
                            <a:pt x="85" y="72"/>
                            <a:pt x="84" y="72"/>
                            <a:pt x="83" y="72"/>
                          </a:cubicBezTo>
                          <a:cubicBezTo>
                            <a:pt x="82" y="72"/>
                            <a:pt x="81" y="72"/>
                            <a:pt x="81" y="72"/>
                          </a:cubicBezTo>
                          <a:cubicBezTo>
                            <a:pt x="80" y="72"/>
                            <a:pt x="79" y="73"/>
                            <a:pt x="78" y="73"/>
                          </a:cubicBezTo>
                          <a:cubicBezTo>
                            <a:pt x="77" y="73"/>
                            <a:pt x="77" y="72"/>
                            <a:pt x="77" y="71"/>
                          </a:cubicBezTo>
                          <a:lnTo>
                            <a:pt x="77" y="64"/>
                          </a:lnTo>
                          <a:cubicBezTo>
                            <a:pt x="77" y="63"/>
                            <a:pt x="77" y="63"/>
                            <a:pt x="77" y="63"/>
                          </a:cubicBezTo>
                          <a:cubicBezTo>
                            <a:pt x="78" y="62"/>
                            <a:pt x="78" y="62"/>
                            <a:pt x="79" y="63"/>
                          </a:cubicBezTo>
                          <a:cubicBezTo>
                            <a:pt x="79" y="63"/>
                            <a:pt x="80" y="63"/>
                            <a:pt x="80" y="63"/>
                          </a:cubicBezTo>
                          <a:cubicBezTo>
                            <a:pt x="80" y="63"/>
                            <a:pt x="81" y="62"/>
                            <a:pt x="82" y="62"/>
                          </a:cubicBezTo>
                          <a:cubicBezTo>
                            <a:pt x="84" y="62"/>
                            <a:pt x="88" y="58"/>
                            <a:pt x="88" y="50"/>
                          </a:cubicBezTo>
                          <a:cubicBezTo>
                            <a:pt x="88" y="48"/>
                            <a:pt x="84" y="36"/>
                            <a:pt x="82" y="35"/>
                          </a:cubicBezTo>
                          <a:cubicBezTo>
                            <a:pt x="82" y="35"/>
                            <a:pt x="82" y="35"/>
                            <a:pt x="82" y="34"/>
                          </a:cubicBezTo>
                          <a:cubicBezTo>
                            <a:pt x="82" y="34"/>
                            <a:pt x="82" y="34"/>
                            <a:pt x="82" y="33"/>
                          </a:cubicBezTo>
                          <a:lnTo>
                            <a:pt x="84" y="19"/>
                          </a:lnTo>
                          <a:cubicBezTo>
                            <a:pt x="84" y="17"/>
                            <a:pt x="79" y="1"/>
                            <a:pt x="77" y="0"/>
                          </a:cubicBezTo>
                          <a:cubicBezTo>
                            <a:pt x="73" y="0"/>
                            <a:pt x="70" y="5"/>
                            <a:pt x="70" y="9"/>
                          </a:cubicBezTo>
                          <a:cubicBezTo>
                            <a:pt x="70" y="11"/>
                            <a:pt x="71" y="13"/>
                            <a:pt x="72" y="14"/>
                          </a:cubicBezTo>
                          <a:cubicBezTo>
                            <a:pt x="73" y="16"/>
                            <a:pt x="74" y="18"/>
                            <a:pt x="74" y="20"/>
                          </a:cubicBezTo>
                          <a:cubicBezTo>
                            <a:pt x="74" y="22"/>
                            <a:pt x="72" y="31"/>
                            <a:pt x="70" y="36"/>
                          </a:cubicBezTo>
                          <a:cubicBezTo>
                            <a:pt x="70" y="36"/>
                            <a:pt x="70" y="36"/>
                            <a:pt x="70" y="36"/>
                          </a:cubicBezTo>
                          <a:cubicBezTo>
                            <a:pt x="69" y="39"/>
                            <a:pt x="69" y="40"/>
                            <a:pt x="68" y="40"/>
                          </a:cubicBezTo>
                          <a:lnTo>
                            <a:pt x="68" y="60"/>
                          </a:lnTo>
                          <a:lnTo>
                            <a:pt x="68" y="60"/>
                          </a:lnTo>
                          <a:cubicBezTo>
                            <a:pt x="65" y="65"/>
                            <a:pt x="63" y="68"/>
                            <a:pt x="60" y="71"/>
                          </a:cubicBezTo>
                          <a:cubicBezTo>
                            <a:pt x="59" y="73"/>
                            <a:pt x="58" y="74"/>
                            <a:pt x="57" y="76"/>
                          </a:cubicBezTo>
                          <a:cubicBezTo>
                            <a:pt x="56" y="78"/>
                            <a:pt x="56" y="79"/>
                            <a:pt x="56" y="81"/>
                          </a:cubicBezTo>
                          <a:cubicBezTo>
                            <a:pt x="56" y="82"/>
                            <a:pt x="56" y="84"/>
                            <a:pt x="56" y="86"/>
                          </a:cubicBezTo>
                          <a:cubicBezTo>
                            <a:pt x="55" y="88"/>
                            <a:pt x="54" y="89"/>
                            <a:pt x="53" y="90"/>
                          </a:cubicBezTo>
                          <a:cubicBezTo>
                            <a:pt x="52" y="91"/>
                            <a:pt x="51" y="91"/>
                            <a:pt x="50" y="93"/>
                          </a:cubicBezTo>
                          <a:cubicBezTo>
                            <a:pt x="48" y="97"/>
                            <a:pt x="47" y="99"/>
                            <a:pt x="46" y="102"/>
                          </a:cubicBezTo>
                          <a:cubicBezTo>
                            <a:pt x="44" y="107"/>
                            <a:pt x="42" y="110"/>
                            <a:pt x="39" y="115"/>
                          </a:cubicBezTo>
                          <a:cubicBezTo>
                            <a:pt x="36" y="118"/>
                            <a:pt x="35" y="121"/>
                            <a:pt x="33" y="124"/>
                          </a:cubicBezTo>
                          <a:cubicBezTo>
                            <a:pt x="30" y="130"/>
                            <a:pt x="27" y="135"/>
                            <a:pt x="22" y="139"/>
                          </a:cubicBezTo>
                          <a:cubicBezTo>
                            <a:pt x="22" y="140"/>
                            <a:pt x="21" y="140"/>
                            <a:pt x="19" y="141"/>
                          </a:cubicBezTo>
                          <a:cubicBezTo>
                            <a:pt x="7" y="148"/>
                            <a:pt x="1" y="153"/>
                            <a:pt x="0" y="154"/>
                          </a:cubicBezTo>
                          <a:cubicBezTo>
                            <a:pt x="0" y="157"/>
                            <a:pt x="5" y="157"/>
                            <a:pt x="10" y="15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" name="Freeform 1232">
                      <a:extLst>
                        <a:ext uri="{FF2B5EF4-FFF2-40B4-BE49-F238E27FC236}">
                          <a16:creationId xmlns:a16="http://schemas.microsoft.com/office/drawing/2014/main" id="{706863C0-2534-CF2E-9117-DA68E8C53E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4040" y="4692637"/>
                      <a:ext cx="15036" cy="22554"/>
                    </a:xfrm>
                    <a:custGeom>
                      <a:avLst/>
                      <a:gdLst>
                        <a:gd name="T0" fmla="*/ 33 w 33"/>
                        <a:gd name="T1" fmla="*/ 26 h 51"/>
                        <a:gd name="T2" fmla="*/ 18 w 33"/>
                        <a:gd name="T3" fmla="*/ 8 h 51"/>
                        <a:gd name="T4" fmla="*/ 6 w 33"/>
                        <a:gd name="T5" fmla="*/ 1 h 51"/>
                        <a:gd name="T6" fmla="*/ 5 w 33"/>
                        <a:gd name="T7" fmla="*/ 0 h 51"/>
                        <a:gd name="T8" fmla="*/ 4 w 33"/>
                        <a:gd name="T9" fmla="*/ 0 h 51"/>
                        <a:gd name="T10" fmla="*/ 4 w 33"/>
                        <a:gd name="T11" fmla="*/ 4 h 51"/>
                        <a:gd name="T12" fmla="*/ 15 w 33"/>
                        <a:gd name="T13" fmla="*/ 13 h 51"/>
                        <a:gd name="T14" fmla="*/ 16 w 33"/>
                        <a:gd name="T15" fmla="*/ 13 h 51"/>
                        <a:gd name="T16" fmla="*/ 20 w 33"/>
                        <a:gd name="T17" fmla="*/ 12 h 51"/>
                        <a:gd name="T18" fmla="*/ 24 w 33"/>
                        <a:gd name="T19" fmla="*/ 19 h 51"/>
                        <a:gd name="T20" fmla="*/ 12 w 33"/>
                        <a:gd name="T21" fmla="*/ 28 h 51"/>
                        <a:gd name="T22" fmla="*/ 12 w 33"/>
                        <a:gd name="T23" fmla="*/ 31 h 51"/>
                        <a:gd name="T24" fmla="*/ 7 w 33"/>
                        <a:gd name="T25" fmla="*/ 41 h 51"/>
                        <a:gd name="T26" fmla="*/ 6 w 33"/>
                        <a:gd name="T27" fmla="*/ 41 h 51"/>
                        <a:gd name="T28" fmla="*/ 6 w 33"/>
                        <a:gd name="T29" fmla="*/ 40 h 51"/>
                        <a:gd name="T30" fmla="*/ 4 w 33"/>
                        <a:gd name="T31" fmla="*/ 37 h 51"/>
                        <a:gd name="T32" fmla="*/ 0 w 33"/>
                        <a:gd name="T33" fmla="*/ 40 h 51"/>
                        <a:gd name="T34" fmla="*/ 7 w 33"/>
                        <a:gd name="T35" fmla="*/ 51 h 51"/>
                        <a:gd name="T36" fmla="*/ 23 w 33"/>
                        <a:gd name="T37" fmla="*/ 31 h 51"/>
                        <a:gd name="T38" fmla="*/ 23 w 33"/>
                        <a:gd name="T39" fmla="*/ 30 h 51"/>
                        <a:gd name="T40" fmla="*/ 24 w 33"/>
                        <a:gd name="T41" fmla="*/ 30 h 51"/>
                        <a:gd name="T42" fmla="*/ 27 w 33"/>
                        <a:gd name="T43" fmla="*/ 30 h 51"/>
                        <a:gd name="T44" fmla="*/ 28 w 33"/>
                        <a:gd name="T45" fmla="*/ 30 h 51"/>
                        <a:gd name="T46" fmla="*/ 29 w 33"/>
                        <a:gd name="T47" fmla="*/ 30 h 51"/>
                        <a:gd name="T48" fmla="*/ 29 w 33"/>
                        <a:gd name="T49" fmla="*/ 31 h 51"/>
                        <a:gd name="T50" fmla="*/ 30 w 33"/>
                        <a:gd name="T51" fmla="*/ 39 h 51"/>
                        <a:gd name="T52" fmla="*/ 31 w 33"/>
                        <a:gd name="T53" fmla="*/ 35 h 51"/>
                        <a:gd name="T54" fmla="*/ 33 w 33"/>
                        <a:gd name="T55" fmla="*/ 29 h 51"/>
                        <a:gd name="T56" fmla="*/ 33 w 33"/>
                        <a:gd name="T57" fmla="*/ 28 h 51"/>
                        <a:gd name="T58" fmla="*/ 33 w 33"/>
                        <a:gd name="T59" fmla="*/ 2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51">
                          <a:moveTo>
                            <a:pt x="33" y="26"/>
                          </a:moveTo>
                          <a:cubicBezTo>
                            <a:pt x="33" y="18"/>
                            <a:pt x="24" y="8"/>
                            <a:pt x="18" y="8"/>
                          </a:cubicBezTo>
                          <a:cubicBezTo>
                            <a:pt x="12" y="8"/>
                            <a:pt x="9" y="4"/>
                            <a:pt x="6" y="1"/>
                          </a:cubicBezTo>
                          <a:cubicBezTo>
                            <a:pt x="6" y="1"/>
                            <a:pt x="5" y="1"/>
                            <a:pt x="5" y="0"/>
                          </a:cubicBezTo>
                          <a:lnTo>
                            <a:pt x="4" y="0"/>
                          </a:lnTo>
                          <a:lnTo>
                            <a:pt x="4" y="4"/>
                          </a:lnTo>
                          <a:cubicBezTo>
                            <a:pt x="5" y="8"/>
                            <a:pt x="10" y="13"/>
                            <a:pt x="15" y="13"/>
                          </a:cubicBezTo>
                          <a:cubicBezTo>
                            <a:pt x="15" y="13"/>
                            <a:pt x="16" y="13"/>
                            <a:pt x="16" y="13"/>
                          </a:cubicBezTo>
                          <a:cubicBezTo>
                            <a:pt x="17" y="12"/>
                            <a:pt x="19" y="12"/>
                            <a:pt x="20" y="12"/>
                          </a:cubicBezTo>
                          <a:cubicBezTo>
                            <a:pt x="23" y="12"/>
                            <a:pt x="24" y="16"/>
                            <a:pt x="24" y="19"/>
                          </a:cubicBezTo>
                          <a:cubicBezTo>
                            <a:pt x="24" y="22"/>
                            <a:pt x="16" y="27"/>
                            <a:pt x="12" y="28"/>
                          </a:cubicBezTo>
                          <a:cubicBezTo>
                            <a:pt x="12" y="29"/>
                            <a:pt x="12" y="30"/>
                            <a:pt x="12" y="31"/>
                          </a:cubicBezTo>
                          <a:cubicBezTo>
                            <a:pt x="12" y="35"/>
                            <a:pt x="12" y="40"/>
                            <a:pt x="7" y="41"/>
                          </a:cubicBezTo>
                          <a:lnTo>
                            <a:pt x="6" y="41"/>
                          </a:lnTo>
                          <a:lnTo>
                            <a:pt x="6" y="40"/>
                          </a:lnTo>
                          <a:cubicBezTo>
                            <a:pt x="5" y="38"/>
                            <a:pt x="5" y="37"/>
                            <a:pt x="4" y="37"/>
                          </a:cubicBezTo>
                          <a:cubicBezTo>
                            <a:pt x="3" y="37"/>
                            <a:pt x="0" y="39"/>
                            <a:pt x="0" y="40"/>
                          </a:cubicBezTo>
                          <a:cubicBezTo>
                            <a:pt x="0" y="46"/>
                            <a:pt x="2" y="51"/>
                            <a:pt x="7" y="51"/>
                          </a:cubicBezTo>
                          <a:cubicBezTo>
                            <a:pt x="13" y="51"/>
                            <a:pt x="20" y="38"/>
                            <a:pt x="23" y="31"/>
                          </a:cubicBezTo>
                          <a:lnTo>
                            <a:pt x="23" y="30"/>
                          </a:lnTo>
                          <a:lnTo>
                            <a:pt x="24" y="30"/>
                          </a:lnTo>
                          <a:cubicBezTo>
                            <a:pt x="25" y="30"/>
                            <a:pt x="26" y="30"/>
                            <a:pt x="27" y="30"/>
                          </a:cubicBezTo>
                          <a:cubicBezTo>
                            <a:pt x="27" y="30"/>
                            <a:pt x="27" y="30"/>
                            <a:pt x="28" y="30"/>
                          </a:cubicBezTo>
                          <a:lnTo>
                            <a:pt x="29" y="30"/>
                          </a:lnTo>
                          <a:lnTo>
                            <a:pt x="29" y="31"/>
                          </a:lnTo>
                          <a:cubicBezTo>
                            <a:pt x="29" y="35"/>
                            <a:pt x="30" y="39"/>
                            <a:pt x="30" y="39"/>
                          </a:cubicBezTo>
                          <a:cubicBezTo>
                            <a:pt x="31" y="39"/>
                            <a:pt x="31" y="37"/>
                            <a:pt x="31" y="35"/>
                          </a:cubicBezTo>
                          <a:cubicBezTo>
                            <a:pt x="31" y="33"/>
                            <a:pt x="31" y="30"/>
                            <a:pt x="33" y="29"/>
                          </a:cubicBezTo>
                          <a:cubicBezTo>
                            <a:pt x="33" y="29"/>
                            <a:pt x="33" y="28"/>
                            <a:pt x="33" y="28"/>
                          </a:cubicBezTo>
                          <a:cubicBezTo>
                            <a:pt x="33" y="27"/>
                            <a:pt x="33" y="26"/>
                            <a:pt x="33" y="2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" name="Freeform 1233">
                      <a:extLst>
                        <a:ext uri="{FF2B5EF4-FFF2-40B4-BE49-F238E27FC236}">
                          <a16:creationId xmlns:a16="http://schemas.microsoft.com/office/drawing/2014/main" id="{C5F85505-A65B-566F-7B36-B2422021C6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1209" y="4476498"/>
                      <a:ext cx="39469" cy="41348"/>
                    </a:xfrm>
                    <a:custGeom>
                      <a:avLst/>
                      <a:gdLst>
                        <a:gd name="T0" fmla="*/ 80 w 91"/>
                        <a:gd name="T1" fmla="*/ 59 h 95"/>
                        <a:gd name="T2" fmla="*/ 81 w 91"/>
                        <a:gd name="T3" fmla="*/ 59 h 95"/>
                        <a:gd name="T4" fmla="*/ 82 w 91"/>
                        <a:gd name="T5" fmla="*/ 36 h 95"/>
                        <a:gd name="T6" fmla="*/ 81 w 91"/>
                        <a:gd name="T7" fmla="*/ 37 h 95"/>
                        <a:gd name="T8" fmla="*/ 76 w 91"/>
                        <a:gd name="T9" fmla="*/ 29 h 95"/>
                        <a:gd name="T10" fmla="*/ 73 w 91"/>
                        <a:gd name="T11" fmla="*/ 24 h 95"/>
                        <a:gd name="T12" fmla="*/ 73 w 91"/>
                        <a:gd name="T13" fmla="*/ 24 h 95"/>
                        <a:gd name="T14" fmla="*/ 72 w 91"/>
                        <a:gd name="T15" fmla="*/ 24 h 95"/>
                        <a:gd name="T16" fmla="*/ 72 w 91"/>
                        <a:gd name="T17" fmla="*/ 24 h 95"/>
                        <a:gd name="T18" fmla="*/ 64 w 91"/>
                        <a:gd name="T19" fmla="*/ 8 h 95"/>
                        <a:gd name="T20" fmla="*/ 63 w 91"/>
                        <a:gd name="T21" fmla="*/ 8 h 95"/>
                        <a:gd name="T22" fmla="*/ 62 w 91"/>
                        <a:gd name="T23" fmla="*/ 5 h 95"/>
                        <a:gd name="T24" fmla="*/ 49 w 91"/>
                        <a:gd name="T25" fmla="*/ 0 h 95"/>
                        <a:gd name="T26" fmla="*/ 45 w 91"/>
                        <a:gd name="T27" fmla="*/ 2 h 95"/>
                        <a:gd name="T28" fmla="*/ 36 w 91"/>
                        <a:gd name="T29" fmla="*/ 7 h 95"/>
                        <a:gd name="T30" fmla="*/ 33 w 91"/>
                        <a:gd name="T31" fmla="*/ 9 h 95"/>
                        <a:gd name="T32" fmla="*/ 11 w 91"/>
                        <a:gd name="T33" fmla="*/ 13 h 95"/>
                        <a:gd name="T34" fmla="*/ 10 w 91"/>
                        <a:gd name="T35" fmla="*/ 13 h 95"/>
                        <a:gd name="T36" fmla="*/ 2 w 91"/>
                        <a:gd name="T37" fmla="*/ 39 h 95"/>
                        <a:gd name="T38" fmla="*/ 22 w 91"/>
                        <a:gd name="T39" fmla="*/ 53 h 95"/>
                        <a:gd name="T40" fmla="*/ 32 w 91"/>
                        <a:gd name="T41" fmla="*/ 66 h 95"/>
                        <a:gd name="T42" fmla="*/ 27 w 91"/>
                        <a:gd name="T43" fmla="*/ 46 h 95"/>
                        <a:gd name="T44" fmla="*/ 16 w 91"/>
                        <a:gd name="T45" fmla="*/ 21 h 95"/>
                        <a:gd name="T46" fmla="*/ 30 w 91"/>
                        <a:gd name="T47" fmla="*/ 19 h 95"/>
                        <a:gd name="T48" fmla="*/ 38 w 91"/>
                        <a:gd name="T49" fmla="*/ 15 h 95"/>
                        <a:gd name="T50" fmla="*/ 39 w 91"/>
                        <a:gd name="T51" fmla="*/ 15 h 95"/>
                        <a:gd name="T52" fmla="*/ 39 w 91"/>
                        <a:gd name="T53" fmla="*/ 15 h 95"/>
                        <a:gd name="T54" fmla="*/ 40 w 91"/>
                        <a:gd name="T55" fmla="*/ 15 h 95"/>
                        <a:gd name="T56" fmla="*/ 40 w 91"/>
                        <a:gd name="T57" fmla="*/ 14 h 95"/>
                        <a:gd name="T58" fmla="*/ 47 w 91"/>
                        <a:gd name="T59" fmla="*/ 13 h 95"/>
                        <a:gd name="T60" fmla="*/ 47 w 91"/>
                        <a:gd name="T61" fmla="*/ 13 h 95"/>
                        <a:gd name="T62" fmla="*/ 55 w 91"/>
                        <a:gd name="T63" fmla="*/ 20 h 95"/>
                        <a:gd name="T64" fmla="*/ 67 w 91"/>
                        <a:gd name="T65" fmla="*/ 36 h 95"/>
                        <a:gd name="T66" fmla="*/ 72 w 91"/>
                        <a:gd name="T67" fmla="*/ 39 h 95"/>
                        <a:gd name="T68" fmla="*/ 77 w 91"/>
                        <a:gd name="T69" fmla="*/ 39 h 95"/>
                        <a:gd name="T70" fmla="*/ 80 w 91"/>
                        <a:gd name="T71" fmla="*/ 38 h 95"/>
                        <a:gd name="T72" fmla="*/ 83 w 91"/>
                        <a:gd name="T73" fmla="*/ 40 h 95"/>
                        <a:gd name="T74" fmla="*/ 78 w 91"/>
                        <a:gd name="T75" fmla="*/ 56 h 95"/>
                        <a:gd name="T76" fmla="*/ 72 w 91"/>
                        <a:gd name="T77" fmla="*/ 73 h 95"/>
                        <a:gd name="T78" fmla="*/ 79 w 91"/>
                        <a:gd name="T79" fmla="*/ 66 h 95"/>
                        <a:gd name="T80" fmla="*/ 81 w 91"/>
                        <a:gd name="T81" fmla="*/ 67 h 95"/>
                        <a:gd name="T82" fmla="*/ 77 w 91"/>
                        <a:gd name="T83" fmla="*/ 91 h 95"/>
                        <a:gd name="T84" fmla="*/ 77 w 91"/>
                        <a:gd name="T85" fmla="*/ 93 h 95"/>
                        <a:gd name="T86" fmla="*/ 79 w 91"/>
                        <a:gd name="T87" fmla="*/ 95 h 95"/>
                        <a:gd name="T88" fmla="*/ 87 w 91"/>
                        <a:gd name="T89" fmla="*/ 84 h 95"/>
                        <a:gd name="T90" fmla="*/ 80 w 91"/>
                        <a:gd name="T91" fmla="*/ 60 h 95"/>
                        <a:gd name="T92" fmla="*/ 80 w 91"/>
                        <a:gd name="T93" fmla="*/ 59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91" h="95">
                          <a:moveTo>
                            <a:pt x="80" y="59"/>
                          </a:moveTo>
                          <a:lnTo>
                            <a:pt x="81" y="59"/>
                          </a:lnTo>
                          <a:cubicBezTo>
                            <a:pt x="91" y="48"/>
                            <a:pt x="89" y="45"/>
                            <a:pt x="82" y="36"/>
                          </a:cubicBezTo>
                          <a:cubicBezTo>
                            <a:pt x="82" y="36"/>
                            <a:pt x="81" y="37"/>
                            <a:pt x="81" y="37"/>
                          </a:cubicBezTo>
                          <a:cubicBezTo>
                            <a:pt x="78" y="37"/>
                            <a:pt x="77" y="33"/>
                            <a:pt x="76" y="29"/>
                          </a:cubicBezTo>
                          <a:cubicBezTo>
                            <a:pt x="75" y="27"/>
                            <a:pt x="74" y="24"/>
                            <a:pt x="73" y="24"/>
                          </a:cubicBezTo>
                          <a:cubicBezTo>
                            <a:pt x="73" y="24"/>
                            <a:pt x="73" y="24"/>
                            <a:pt x="73" y="24"/>
                          </a:cubicBezTo>
                          <a:lnTo>
                            <a:pt x="72" y="24"/>
                          </a:lnTo>
                          <a:lnTo>
                            <a:pt x="72" y="24"/>
                          </a:lnTo>
                          <a:cubicBezTo>
                            <a:pt x="62" y="20"/>
                            <a:pt x="62" y="13"/>
                            <a:pt x="64" y="8"/>
                          </a:cubicBezTo>
                          <a:cubicBezTo>
                            <a:pt x="63" y="8"/>
                            <a:pt x="63" y="8"/>
                            <a:pt x="63" y="8"/>
                          </a:cubicBezTo>
                          <a:cubicBezTo>
                            <a:pt x="63" y="7"/>
                            <a:pt x="64" y="6"/>
                            <a:pt x="62" y="5"/>
                          </a:cubicBezTo>
                          <a:cubicBezTo>
                            <a:pt x="60" y="2"/>
                            <a:pt x="52" y="1"/>
                            <a:pt x="49" y="0"/>
                          </a:cubicBezTo>
                          <a:cubicBezTo>
                            <a:pt x="45" y="0"/>
                            <a:pt x="45" y="2"/>
                            <a:pt x="45" y="2"/>
                          </a:cubicBezTo>
                          <a:lnTo>
                            <a:pt x="36" y="7"/>
                          </a:lnTo>
                          <a:lnTo>
                            <a:pt x="33" y="9"/>
                          </a:lnTo>
                          <a:lnTo>
                            <a:pt x="11" y="13"/>
                          </a:lnTo>
                          <a:lnTo>
                            <a:pt x="10" y="13"/>
                          </a:lnTo>
                          <a:cubicBezTo>
                            <a:pt x="7" y="21"/>
                            <a:pt x="1" y="28"/>
                            <a:pt x="2" y="39"/>
                          </a:cubicBezTo>
                          <a:cubicBezTo>
                            <a:pt x="3" y="42"/>
                            <a:pt x="11" y="53"/>
                            <a:pt x="22" y="53"/>
                          </a:cubicBezTo>
                          <a:cubicBezTo>
                            <a:pt x="26" y="56"/>
                            <a:pt x="27" y="64"/>
                            <a:pt x="32" y="66"/>
                          </a:cubicBezTo>
                          <a:cubicBezTo>
                            <a:pt x="39" y="62"/>
                            <a:pt x="27" y="46"/>
                            <a:pt x="27" y="46"/>
                          </a:cubicBezTo>
                          <a:cubicBezTo>
                            <a:pt x="0" y="34"/>
                            <a:pt x="13" y="25"/>
                            <a:pt x="16" y="21"/>
                          </a:cubicBezTo>
                          <a:cubicBezTo>
                            <a:pt x="31" y="34"/>
                            <a:pt x="44" y="34"/>
                            <a:pt x="30" y="19"/>
                          </a:cubicBezTo>
                          <a:cubicBezTo>
                            <a:pt x="30" y="17"/>
                            <a:pt x="34" y="16"/>
                            <a:pt x="38" y="15"/>
                          </a:cubicBezTo>
                          <a:lnTo>
                            <a:pt x="39" y="15"/>
                          </a:ln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40" y="15"/>
                            <a:pt x="40" y="15"/>
                          </a:cubicBezTo>
                          <a:cubicBezTo>
                            <a:pt x="40" y="14"/>
                            <a:pt x="40" y="14"/>
                            <a:pt x="40" y="14"/>
                          </a:cubicBezTo>
                          <a:cubicBezTo>
                            <a:pt x="42" y="14"/>
                            <a:pt x="45" y="13"/>
                            <a:pt x="47" y="13"/>
                          </a:cubicBezTo>
                          <a:lnTo>
                            <a:pt x="47" y="13"/>
                          </a:lnTo>
                          <a:cubicBezTo>
                            <a:pt x="50" y="16"/>
                            <a:pt x="53" y="19"/>
                            <a:pt x="55" y="20"/>
                          </a:cubicBezTo>
                          <a:cubicBezTo>
                            <a:pt x="60" y="24"/>
                            <a:pt x="63" y="27"/>
                            <a:pt x="67" y="36"/>
                          </a:cubicBezTo>
                          <a:cubicBezTo>
                            <a:pt x="68" y="38"/>
                            <a:pt x="69" y="39"/>
                            <a:pt x="72" y="39"/>
                          </a:cubicBezTo>
                          <a:cubicBezTo>
                            <a:pt x="74" y="39"/>
                            <a:pt x="75" y="39"/>
                            <a:pt x="77" y="39"/>
                          </a:cubicBezTo>
                          <a:cubicBezTo>
                            <a:pt x="78" y="38"/>
                            <a:pt x="79" y="38"/>
                            <a:pt x="80" y="38"/>
                          </a:cubicBezTo>
                          <a:cubicBezTo>
                            <a:pt x="81" y="38"/>
                            <a:pt x="83" y="38"/>
                            <a:pt x="83" y="40"/>
                          </a:cubicBezTo>
                          <a:cubicBezTo>
                            <a:pt x="85" y="42"/>
                            <a:pt x="84" y="45"/>
                            <a:pt x="78" y="56"/>
                          </a:cubicBezTo>
                          <a:cubicBezTo>
                            <a:pt x="76" y="58"/>
                            <a:pt x="74" y="66"/>
                            <a:pt x="72" y="73"/>
                          </a:cubicBezTo>
                          <a:cubicBezTo>
                            <a:pt x="75" y="69"/>
                            <a:pt x="77" y="66"/>
                            <a:pt x="79" y="66"/>
                          </a:cubicBezTo>
                          <a:cubicBezTo>
                            <a:pt x="80" y="66"/>
                            <a:pt x="81" y="66"/>
                            <a:pt x="81" y="67"/>
                          </a:cubicBezTo>
                          <a:cubicBezTo>
                            <a:pt x="83" y="70"/>
                            <a:pt x="82" y="79"/>
                            <a:pt x="77" y="91"/>
                          </a:cubicBezTo>
                          <a:cubicBezTo>
                            <a:pt x="77" y="92"/>
                            <a:pt x="77" y="92"/>
                            <a:pt x="77" y="93"/>
                          </a:cubicBezTo>
                          <a:cubicBezTo>
                            <a:pt x="77" y="94"/>
                            <a:pt x="78" y="95"/>
                            <a:pt x="79" y="95"/>
                          </a:cubicBezTo>
                          <a:cubicBezTo>
                            <a:pt x="79" y="95"/>
                            <a:pt x="81" y="94"/>
                            <a:pt x="87" y="84"/>
                          </a:cubicBezTo>
                          <a:cubicBezTo>
                            <a:pt x="88" y="80"/>
                            <a:pt x="84" y="68"/>
                            <a:pt x="80" y="60"/>
                          </a:cubicBezTo>
                          <a:lnTo>
                            <a:pt x="80" y="59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" name="Freeform 1234">
                      <a:extLst>
                        <a:ext uri="{FF2B5EF4-FFF2-40B4-BE49-F238E27FC236}">
                          <a16:creationId xmlns:a16="http://schemas.microsoft.com/office/drawing/2014/main" id="{76E39ACF-46C1-5F65-46BA-645B775835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57911" y="4406959"/>
                      <a:ext cx="67661" cy="35710"/>
                    </a:xfrm>
                    <a:custGeom>
                      <a:avLst/>
                      <a:gdLst>
                        <a:gd name="T0" fmla="*/ 100 w 161"/>
                        <a:gd name="T1" fmla="*/ 35 h 83"/>
                        <a:gd name="T2" fmla="*/ 136 w 161"/>
                        <a:gd name="T3" fmla="*/ 33 h 83"/>
                        <a:gd name="T4" fmla="*/ 161 w 161"/>
                        <a:gd name="T5" fmla="*/ 10 h 83"/>
                        <a:gd name="T6" fmla="*/ 147 w 161"/>
                        <a:gd name="T7" fmla="*/ 0 h 83"/>
                        <a:gd name="T8" fmla="*/ 141 w 161"/>
                        <a:gd name="T9" fmla="*/ 7 h 83"/>
                        <a:gd name="T10" fmla="*/ 131 w 161"/>
                        <a:gd name="T11" fmla="*/ 11 h 83"/>
                        <a:gd name="T12" fmla="*/ 121 w 161"/>
                        <a:gd name="T13" fmla="*/ 12 h 83"/>
                        <a:gd name="T14" fmla="*/ 102 w 161"/>
                        <a:gd name="T15" fmla="*/ 10 h 83"/>
                        <a:gd name="T16" fmla="*/ 93 w 161"/>
                        <a:gd name="T17" fmla="*/ 9 h 83"/>
                        <a:gd name="T18" fmla="*/ 74 w 161"/>
                        <a:gd name="T19" fmla="*/ 10 h 83"/>
                        <a:gd name="T20" fmla="*/ 61 w 161"/>
                        <a:gd name="T21" fmla="*/ 17 h 83"/>
                        <a:gd name="T22" fmla="*/ 57 w 161"/>
                        <a:gd name="T23" fmla="*/ 23 h 83"/>
                        <a:gd name="T24" fmla="*/ 45 w 161"/>
                        <a:gd name="T25" fmla="*/ 24 h 83"/>
                        <a:gd name="T26" fmla="*/ 42 w 161"/>
                        <a:gd name="T27" fmla="*/ 22 h 83"/>
                        <a:gd name="T28" fmla="*/ 40 w 161"/>
                        <a:gd name="T29" fmla="*/ 22 h 83"/>
                        <a:gd name="T30" fmla="*/ 43 w 161"/>
                        <a:gd name="T31" fmla="*/ 29 h 83"/>
                        <a:gd name="T32" fmla="*/ 42 w 161"/>
                        <a:gd name="T33" fmla="*/ 31 h 83"/>
                        <a:gd name="T34" fmla="*/ 38 w 161"/>
                        <a:gd name="T35" fmla="*/ 34 h 83"/>
                        <a:gd name="T36" fmla="*/ 40 w 161"/>
                        <a:gd name="T37" fmla="*/ 39 h 83"/>
                        <a:gd name="T38" fmla="*/ 33 w 161"/>
                        <a:gd name="T39" fmla="*/ 36 h 83"/>
                        <a:gd name="T40" fmla="*/ 31 w 161"/>
                        <a:gd name="T41" fmla="*/ 38 h 83"/>
                        <a:gd name="T42" fmla="*/ 30 w 161"/>
                        <a:gd name="T43" fmla="*/ 43 h 83"/>
                        <a:gd name="T44" fmla="*/ 24 w 161"/>
                        <a:gd name="T45" fmla="*/ 47 h 83"/>
                        <a:gd name="T46" fmla="*/ 21 w 161"/>
                        <a:gd name="T47" fmla="*/ 54 h 83"/>
                        <a:gd name="T48" fmla="*/ 14 w 161"/>
                        <a:gd name="T49" fmla="*/ 49 h 83"/>
                        <a:gd name="T50" fmla="*/ 7 w 161"/>
                        <a:gd name="T51" fmla="*/ 60 h 83"/>
                        <a:gd name="T52" fmla="*/ 11 w 161"/>
                        <a:gd name="T53" fmla="*/ 65 h 83"/>
                        <a:gd name="T54" fmla="*/ 5 w 161"/>
                        <a:gd name="T55" fmla="*/ 65 h 83"/>
                        <a:gd name="T56" fmla="*/ 3 w 161"/>
                        <a:gd name="T57" fmla="*/ 65 h 83"/>
                        <a:gd name="T58" fmla="*/ 3 w 161"/>
                        <a:gd name="T59" fmla="*/ 69 h 83"/>
                        <a:gd name="T60" fmla="*/ 9 w 161"/>
                        <a:gd name="T61" fmla="*/ 76 h 83"/>
                        <a:gd name="T62" fmla="*/ 21 w 161"/>
                        <a:gd name="T63" fmla="*/ 83 h 83"/>
                        <a:gd name="T64" fmla="*/ 23 w 161"/>
                        <a:gd name="T65" fmla="*/ 76 h 83"/>
                        <a:gd name="T66" fmla="*/ 23 w 161"/>
                        <a:gd name="T67" fmla="*/ 72 h 83"/>
                        <a:gd name="T68" fmla="*/ 27 w 161"/>
                        <a:gd name="T69" fmla="*/ 73 h 83"/>
                        <a:gd name="T70" fmla="*/ 29 w 161"/>
                        <a:gd name="T71" fmla="*/ 70 h 83"/>
                        <a:gd name="T72" fmla="*/ 29 w 161"/>
                        <a:gd name="T73" fmla="*/ 65 h 83"/>
                        <a:gd name="T74" fmla="*/ 31 w 161"/>
                        <a:gd name="T75" fmla="*/ 66 h 83"/>
                        <a:gd name="T76" fmla="*/ 36 w 161"/>
                        <a:gd name="T77" fmla="*/ 67 h 83"/>
                        <a:gd name="T78" fmla="*/ 37 w 161"/>
                        <a:gd name="T79" fmla="*/ 59 h 83"/>
                        <a:gd name="T80" fmla="*/ 39 w 161"/>
                        <a:gd name="T81" fmla="*/ 60 h 83"/>
                        <a:gd name="T82" fmla="*/ 47 w 161"/>
                        <a:gd name="T83" fmla="*/ 56 h 83"/>
                        <a:gd name="T84" fmla="*/ 53 w 161"/>
                        <a:gd name="T85" fmla="*/ 51 h 83"/>
                        <a:gd name="T86" fmla="*/ 57 w 161"/>
                        <a:gd name="T87" fmla="*/ 54 h 83"/>
                        <a:gd name="T88" fmla="*/ 60 w 161"/>
                        <a:gd name="T89" fmla="*/ 50 h 83"/>
                        <a:gd name="T90" fmla="*/ 73 w 161"/>
                        <a:gd name="T91" fmla="*/ 46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161" h="83">
                          <a:moveTo>
                            <a:pt x="76" y="42"/>
                          </a:moveTo>
                          <a:cubicBezTo>
                            <a:pt x="85" y="38"/>
                            <a:pt x="91" y="37"/>
                            <a:pt x="100" y="35"/>
                          </a:cubicBezTo>
                          <a:cubicBezTo>
                            <a:pt x="103" y="35"/>
                            <a:pt x="106" y="34"/>
                            <a:pt x="110" y="33"/>
                          </a:cubicBezTo>
                          <a:lnTo>
                            <a:pt x="136" y="33"/>
                          </a:lnTo>
                          <a:cubicBezTo>
                            <a:pt x="137" y="32"/>
                            <a:pt x="139" y="32"/>
                            <a:pt x="140" y="31"/>
                          </a:cubicBezTo>
                          <a:cubicBezTo>
                            <a:pt x="150" y="27"/>
                            <a:pt x="161" y="23"/>
                            <a:pt x="161" y="10"/>
                          </a:cubicBezTo>
                          <a:cubicBezTo>
                            <a:pt x="161" y="2"/>
                            <a:pt x="152" y="0"/>
                            <a:pt x="149" y="0"/>
                          </a:cubicBezTo>
                          <a:cubicBezTo>
                            <a:pt x="148" y="0"/>
                            <a:pt x="147" y="0"/>
                            <a:pt x="147" y="0"/>
                          </a:cubicBezTo>
                          <a:cubicBezTo>
                            <a:pt x="147" y="0"/>
                            <a:pt x="147" y="1"/>
                            <a:pt x="147" y="1"/>
                          </a:cubicBezTo>
                          <a:cubicBezTo>
                            <a:pt x="144" y="2"/>
                            <a:pt x="143" y="4"/>
                            <a:pt x="141" y="7"/>
                          </a:cubicBezTo>
                          <a:cubicBezTo>
                            <a:pt x="140" y="9"/>
                            <a:pt x="139" y="11"/>
                            <a:pt x="137" y="11"/>
                          </a:cubicBezTo>
                          <a:cubicBezTo>
                            <a:pt x="136" y="11"/>
                            <a:pt x="133" y="11"/>
                            <a:pt x="131" y="11"/>
                          </a:cubicBezTo>
                          <a:cubicBezTo>
                            <a:pt x="130" y="10"/>
                            <a:pt x="129" y="10"/>
                            <a:pt x="129" y="10"/>
                          </a:cubicBezTo>
                          <a:cubicBezTo>
                            <a:pt x="126" y="10"/>
                            <a:pt x="123" y="11"/>
                            <a:pt x="121" y="12"/>
                          </a:cubicBezTo>
                          <a:cubicBezTo>
                            <a:pt x="119" y="13"/>
                            <a:pt x="116" y="14"/>
                            <a:pt x="113" y="14"/>
                          </a:cubicBezTo>
                          <a:cubicBezTo>
                            <a:pt x="109" y="14"/>
                            <a:pt x="105" y="12"/>
                            <a:pt x="102" y="10"/>
                          </a:cubicBezTo>
                          <a:cubicBezTo>
                            <a:pt x="99" y="8"/>
                            <a:pt x="97" y="7"/>
                            <a:pt x="93" y="6"/>
                          </a:cubicBezTo>
                          <a:lnTo>
                            <a:pt x="93" y="9"/>
                          </a:lnTo>
                          <a:cubicBezTo>
                            <a:pt x="93" y="10"/>
                            <a:pt x="93" y="10"/>
                            <a:pt x="92" y="10"/>
                          </a:cubicBezTo>
                          <a:lnTo>
                            <a:pt x="74" y="10"/>
                          </a:lnTo>
                          <a:cubicBezTo>
                            <a:pt x="72" y="11"/>
                            <a:pt x="70" y="13"/>
                            <a:pt x="68" y="14"/>
                          </a:cubicBezTo>
                          <a:cubicBezTo>
                            <a:pt x="65" y="15"/>
                            <a:pt x="63" y="16"/>
                            <a:pt x="61" y="17"/>
                          </a:cubicBezTo>
                          <a:cubicBezTo>
                            <a:pt x="61" y="17"/>
                            <a:pt x="60" y="18"/>
                            <a:pt x="60" y="19"/>
                          </a:cubicBezTo>
                          <a:cubicBezTo>
                            <a:pt x="60" y="20"/>
                            <a:pt x="59" y="23"/>
                            <a:pt x="57" y="23"/>
                          </a:cubicBezTo>
                          <a:cubicBezTo>
                            <a:pt x="57" y="23"/>
                            <a:pt x="56" y="23"/>
                            <a:pt x="52" y="20"/>
                          </a:cubicBezTo>
                          <a:cubicBezTo>
                            <a:pt x="49" y="23"/>
                            <a:pt x="48" y="24"/>
                            <a:pt x="45" y="24"/>
                          </a:cubicBezTo>
                          <a:cubicBezTo>
                            <a:pt x="44" y="25"/>
                            <a:pt x="44" y="24"/>
                            <a:pt x="44" y="24"/>
                          </a:cubicBezTo>
                          <a:cubicBezTo>
                            <a:pt x="43" y="22"/>
                            <a:pt x="43" y="22"/>
                            <a:pt x="42" y="22"/>
                          </a:cubicBezTo>
                          <a:cubicBezTo>
                            <a:pt x="42" y="22"/>
                            <a:pt x="41" y="22"/>
                            <a:pt x="41" y="22"/>
                          </a:cubicBezTo>
                          <a:cubicBezTo>
                            <a:pt x="41" y="22"/>
                            <a:pt x="41" y="22"/>
                            <a:pt x="40" y="22"/>
                          </a:cubicBezTo>
                          <a:lnTo>
                            <a:pt x="40" y="26"/>
                          </a:lnTo>
                          <a:cubicBezTo>
                            <a:pt x="42" y="27"/>
                            <a:pt x="43" y="27"/>
                            <a:pt x="43" y="29"/>
                          </a:cubicBezTo>
                          <a:cubicBezTo>
                            <a:pt x="44" y="29"/>
                            <a:pt x="44" y="30"/>
                            <a:pt x="43" y="30"/>
                          </a:cubicBezTo>
                          <a:cubicBezTo>
                            <a:pt x="43" y="31"/>
                            <a:pt x="43" y="31"/>
                            <a:pt x="42" y="31"/>
                          </a:cubicBezTo>
                          <a:lnTo>
                            <a:pt x="37" y="31"/>
                          </a:lnTo>
                          <a:cubicBezTo>
                            <a:pt x="37" y="32"/>
                            <a:pt x="38" y="33"/>
                            <a:pt x="38" y="34"/>
                          </a:cubicBezTo>
                          <a:cubicBezTo>
                            <a:pt x="39" y="35"/>
                            <a:pt x="40" y="36"/>
                            <a:pt x="40" y="38"/>
                          </a:cubicBezTo>
                          <a:cubicBezTo>
                            <a:pt x="40" y="38"/>
                            <a:pt x="40" y="39"/>
                            <a:pt x="40" y="39"/>
                          </a:cubicBezTo>
                          <a:cubicBezTo>
                            <a:pt x="40" y="39"/>
                            <a:pt x="40" y="39"/>
                            <a:pt x="39" y="39"/>
                          </a:cubicBezTo>
                          <a:cubicBezTo>
                            <a:pt x="36" y="39"/>
                            <a:pt x="34" y="38"/>
                            <a:pt x="33" y="36"/>
                          </a:cubicBezTo>
                          <a:lnTo>
                            <a:pt x="31" y="36"/>
                          </a:lnTo>
                          <a:cubicBezTo>
                            <a:pt x="31" y="37"/>
                            <a:pt x="31" y="38"/>
                            <a:pt x="31" y="38"/>
                          </a:cubicBezTo>
                          <a:cubicBezTo>
                            <a:pt x="31" y="40"/>
                            <a:pt x="31" y="41"/>
                            <a:pt x="31" y="43"/>
                          </a:cubicBezTo>
                          <a:cubicBezTo>
                            <a:pt x="31" y="43"/>
                            <a:pt x="31" y="43"/>
                            <a:pt x="30" y="43"/>
                          </a:cubicBezTo>
                          <a:cubicBezTo>
                            <a:pt x="29" y="44"/>
                            <a:pt x="26" y="44"/>
                            <a:pt x="26" y="43"/>
                          </a:cubicBezTo>
                          <a:cubicBezTo>
                            <a:pt x="24" y="43"/>
                            <a:pt x="24" y="44"/>
                            <a:pt x="24" y="47"/>
                          </a:cubicBezTo>
                          <a:cubicBezTo>
                            <a:pt x="23" y="49"/>
                            <a:pt x="23" y="51"/>
                            <a:pt x="22" y="53"/>
                          </a:cubicBezTo>
                          <a:cubicBezTo>
                            <a:pt x="22" y="53"/>
                            <a:pt x="22" y="54"/>
                            <a:pt x="21" y="54"/>
                          </a:cubicBezTo>
                          <a:cubicBezTo>
                            <a:pt x="21" y="54"/>
                            <a:pt x="20" y="53"/>
                            <a:pt x="20" y="53"/>
                          </a:cubicBezTo>
                          <a:cubicBezTo>
                            <a:pt x="18" y="51"/>
                            <a:pt x="16" y="49"/>
                            <a:pt x="14" y="49"/>
                          </a:cubicBezTo>
                          <a:cubicBezTo>
                            <a:pt x="8" y="49"/>
                            <a:pt x="0" y="53"/>
                            <a:pt x="0" y="56"/>
                          </a:cubicBezTo>
                          <a:cubicBezTo>
                            <a:pt x="1" y="56"/>
                            <a:pt x="5" y="59"/>
                            <a:pt x="7" y="60"/>
                          </a:cubicBezTo>
                          <a:cubicBezTo>
                            <a:pt x="9" y="62"/>
                            <a:pt x="10" y="63"/>
                            <a:pt x="11" y="63"/>
                          </a:cubicBezTo>
                          <a:cubicBezTo>
                            <a:pt x="11" y="64"/>
                            <a:pt x="11" y="64"/>
                            <a:pt x="11" y="65"/>
                          </a:cubicBezTo>
                          <a:cubicBezTo>
                            <a:pt x="11" y="65"/>
                            <a:pt x="11" y="65"/>
                            <a:pt x="10" y="65"/>
                          </a:cubicBezTo>
                          <a:lnTo>
                            <a:pt x="5" y="65"/>
                          </a:lnTo>
                          <a:cubicBezTo>
                            <a:pt x="4" y="65"/>
                            <a:pt x="4" y="65"/>
                            <a:pt x="4" y="65"/>
                          </a:cubicBezTo>
                          <a:cubicBezTo>
                            <a:pt x="3" y="65"/>
                            <a:pt x="3" y="65"/>
                            <a:pt x="3" y="65"/>
                          </a:cubicBezTo>
                          <a:cubicBezTo>
                            <a:pt x="1" y="65"/>
                            <a:pt x="0" y="66"/>
                            <a:pt x="0" y="67"/>
                          </a:cubicBezTo>
                          <a:cubicBezTo>
                            <a:pt x="0" y="69"/>
                            <a:pt x="1" y="69"/>
                            <a:pt x="3" y="69"/>
                          </a:cubicBezTo>
                          <a:cubicBezTo>
                            <a:pt x="4" y="69"/>
                            <a:pt x="5" y="70"/>
                            <a:pt x="6" y="70"/>
                          </a:cubicBezTo>
                          <a:cubicBezTo>
                            <a:pt x="9" y="72"/>
                            <a:pt x="9" y="74"/>
                            <a:pt x="9" y="76"/>
                          </a:cubicBezTo>
                          <a:cubicBezTo>
                            <a:pt x="9" y="77"/>
                            <a:pt x="9" y="78"/>
                            <a:pt x="10" y="79"/>
                          </a:cubicBezTo>
                          <a:cubicBezTo>
                            <a:pt x="10" y="81"/>
                            <a:pt x="17" y="83"/>
                            <a:pt x="21" y="83"/>
                          </a:cubicBezTo>
                          <a:cubicBezTo>
                            <a:pt x="22" y="83"/>
                            <a:pt x="22" y="82"/>
                            <a:pt x="22" y="82"/>
                          </a:cubicBezTo>
                          <a:cubicBezTo>
                            <a:pt x="23" y="81"/>
                            <a:pt x="23" y="79"/>
                            <a:pt x="23" y="76"/>
                          </a:cubicBezTo>
                          <a:cubicBezTo>
                            <a:pt x="22" y="75"/>
                            <a:pt x="22" y="74"/>
                            <a:pt x="22" y="73"/>
                          </a:cubicBezTo>
                          <a:cubicBezTo>
                            <a:pt x="22" y="73"/>
                            <a:pt x="22" y="72"/>
                            <a:pt x="23" y="72"/>
                          </a:cubicBezTo>
                          <a:cubicBezTo>
                            <a:pt x="23" y="72"/>
                            <a:pt x="23" y="72"/>
                            <a:pt x="24" y="72"/>
                          </a:cubicBezTo>
                          <a:cubicBezTo>
                            <a:pt x="25" y="72"/>
                            <a:pt x="26" y="73"/>
                            <a:pt x="27" y="73"/>
                          </a:cubicBezTo>
                          <a:cubicBezTo>
                            <a:pt x="28" y="73"/>
                            <a:pt x="29" y="74"/>
                            <a:pt x="29" y="74"/>
                          </a:cubicBezTo>
                          <a:cubicBezTo>
                            <a:pt x="29" y="73"/>
                            <a:pt x="29" y="71"/>
                            <a:pt x="29" y="70"/>
                          </a:cubicBezTo>
                          <a:cubicBezTo>
                            <a:pt x="28" y="68"/>
                            <a:pt x="27" y="67"/>
                            <a:pt x="28" y="65"/>
                          </a:cubicBezTo>
                          <a:cubicBezTo>
                            <a:pt x="28" y="65"/>
                            <a:pt x="28" y="65"/>
                            <a:pt x="29" y="65"/>
                          </a:cubicBezTo>
                          <a:cubicBezTo>
                            <a:pt x="29" y="65"/>
                            <a:pt x="30" y="65"/>
                            <a:pt x="30" y="65"/>
                          </a:cubicBezTo>
                          <a:cubicBezTo>
                            <a:pt x="30" y="66"/>
                            <a:pt x="30" y="66"/>
                            <a:pt x="31" y="66"/>
                          </a:cubicBezTo>
                          <a:cubicBezTo>
                            <a:pt x="32" y="68"/>
                            <a:pt x="33" y="70"/>
                            <a:pt x="34" y="70"/>
                          </a:cubicBezTo>
                          <a:cubicBezTo>
                            <a:pt x="36" y="70"/>
                            <a:pt x="36" y="69"/>
                            <a:pt x="36" y="67"/>
                          </a:cubicBezTo>
                          <a:cubicBezTo>
                            <a:pt x="36" y="65"/>
                            <a:pt x="36" y="64"/>
                            <a:pt x="36" y="64"/>
                          </a:cubicBezTo>
                          <a:cubicBezTo>
                            <a:pt x="35" y="62"/>
                            <a:pt x="35" y="61"/>
                            <a:pt x="37" y="59"/>
                          </a:cubicBezTo>
                          <a:cubicBezTo>
                            <a:pt x="37" y="59"/>
                            <a:pt x="37" y="59"/>
                            <a:pt x="38" y="59"/>
                          </a:cubicBezTo>
                          <a:cubicBezTo>
                            <a:pt x="38" y="59"/>
                            <a:pt x="38" y="59"/>
                            <a:pt x="39" y="60"/>
                          </a:cubicBezTo>
                          <a:cubicBezTo>
                            <a:pt x="39" y="61"/>
                            <a:pt x="41" y="63"/>
                            <a:pt x="42" y="63"/>
                          </a:cubicBezTo>
                          <a:cubicBezTo>
                            <a:pt x="43" y="63"/>
                            <a:pt x="46" y="59"/>
                            <a:pt x="47" y="56"/>
                          </a:cubicBezTo>
                          <a:cubicBezTo>
                            <a:pt x="49" y="53"/>
                            <a:pt x="50" y="51"/>
                            <a:pt x="51" y="51"/>
                          </a:cubicBezTo>
                          <a:cubicBezTo>
                            <a:pt x="52" y="50"/>
                            <a:pt x="52" y="50"/>
                            <a:pt x="53" y="51"/>
                          </a:cubicBezTo>
                          <a:cubicBezTo>
                            <a:pt x="53" y="51"/>
                            <a:pt x="53" y="51"/>
                            <a:pt x="54" y="52"/>
                          </a:cubicBezTo>
                          <a:cubicBezTo>
                            <a:pt x="55" y="53"/>
                            <a:pt x="55" y="54"/>
                            <a:pt x="57" y="54"/>
                          </a:cubicBezTo>
                          <a:cubicBezTo>
                            <a:pt x="57" y="54"/>
                            <a:pt x="57" y="53"/>
                            <a:pt x="57" y="52"/>
                          </a:cubicBezTo>
                          <a:cubicBezTo>
                            <a:pt x="58" y="51"/>
                            <a:pt x="58" y="50"/>
                            <a:pt x="60" y="50"/>
                          </a:cubicBezTo>
                          <a:cubicBezTo>
                            <a:pt x="68" y="50"/>
                            <a:pt x="71" y="49"/>
                            <a:pt x="72" y="48"/>
                          </a:cubicBezTo>
                          <a:cubicBezTo>
                            <a:pt x="72" y="48"/>
                            <a:pt x="72" y="47"/>
                            <a:pt x="73" y="46"/>
                          </a:cubicBezTo>
                          <a:cubicBezTo>
                            <a:pt x="73" y="44"/>
                            <a:pt x="73" y="42"/>
                            <a:pt x="76" y="4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" name="Freeform 1235">
                      <a:extLst>
                        <a:ext uri="{FF2B5EF4-FFF2-40B4-BE49-F238E27FC236}">
                          <a16:creationId xmlns:a16="http://schemas.microsoft.com/office/drawing/2014/main" id="{7F577DFD-3F14-1A99-D6EF-4EA95C1675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37030"/>
                      <a:ext cx="28193" cy="39469"/>
                    </a:xfrm>
                    <a:custGeom>
                      <a:avLst/>
                      <a:gdLst>
                        <a:gd name="T0" fmla="*/ 56 w 65"/>
                        <a:gd name="T1" fmla="*/ 5 h 95"/>
                        <a:gd name="T2" fmla="*/ 46 w 65"/>
                        <a:gd name="T3" fmla="*/ 2 h 95"/>
                        <a:gd name="T4" fmla="*/ 43 w 65"/>
                        <a:gd name="T5" fmla="*/ 0 h 95"/>
                        <a:gd name="T6" fmla="*/ 42 w 65"/>
                        <a:gd name="T7" fmla="*/ 0 h 95"/>
                        <a:gd name="T8" fmla="*/ 41 w 65"/>
                        <a:gd name="T9" fmla="*/ 4 h 95"/>
                        <a:gd name="T10" fmla="*/ 39 w 65"/>
                        <a:gd name="T11" fmla="*/ 10 h 95"/>
                        <a:gd name="T12" fmla="*/ 38 w 65"/>
                        <a:gd name="T13" fmla="*/ 11 h 95"/>
                        <a:gd name="T14" fmla="*/ 37 w 65"/>
                        <a:gd name="T15" fmla="*/ 11 h 95"/>
                        <a:gd name="T16" fmla="*/ 34 w 65"/>
                        <a:gd name="T17" fmla="*/ 9 h 95"/>
                        <a:gd name="T18" fmla="*/ 30 w 65"/>
                        <a:gd name="T19" fmla="*/ 8 h 95"/>
                        <a:gd name="T20" fmla="*/ 25 w 65"/>
                        <a:gd name="T21" fmla="*/ 8 h 95"/>
                        <a:gd name="T22" fmla="*/ 25 w 65"/>
                        <a:gd name="T23" fmla="*/ 10 h 95"/>
                        <a:gd name="T24" fmla="*/ 31 w 65"/>
                        <a:gd name="T25" fmla="*/ 17 h 95"/>
                        <a:gd name="T26" fmla="*/ 33 w 65"/>
                        <a:gd name="T27" fmla="*/ 19 h 95"/>
                        <a:gd name="T28" fmla="*/ 30 w 65"/>
                        <a:gd name="T29" fmla="*/ 19 h 95"/>
                        <a:gd name="T30" fmla="*/ 21 w 65"/>
                        <a:gd name="T31" fmla="*/ 21 h 95"/>
                        <a:gd name="T32" fmla="*/ 21 w 65"/>
                        <a:gd name="T33" fmla="*/ 21 h 95"/>
                        <a:gd name="T34" fmla="*/ 20 w 65"/>
                        <a:gd name="T35" fmla="*/ 25 h 95"/>
                        <a:gd name="T36" fmla="*/ 15 w 65"/>
                        <a:gd name="T37" fmla="*/ 30 h 95"/>
                        <a:gd name="T38" fmla="*/ 10 w 65"/>
                        <a:gd name="T39" fmla="*/ 27 h 95"/>
                        <a:gd name="T40" fmla="*/ 9 w 65"/>
                        <a:gd name="T41" fmla="*/ 25 h 95"/>
                        <a:gd name="T42" fmla="*/ 0 w 65"/>
                        <a:gd name="T43" fmla="*/ 38 h 95"/>
                        <a:gd name="T44" fmla="*/ 14 w 65"/>
                        <a:gd name="T45" fmla="*/ 51 h 95"/>
                        <a:gd name="T46" fmla="*/ 15 w 65"/>
                        <a:gd name="T47" fmla="*/ 51 h 95"/>
                        <a:gd name="T48" fmla="*/ 15 w 65"/>
                        <a:gd name="T49" fmla="*/ 52 h 95"/>
                        <a:gd name="T50" fmla="*/ 15 w 65"/>
                        <a:gd name="T51" fmla="*/ 57 h 95"/>
                        <a:gd name="T52" fmla="*/ 15 w 65"/>
                        <a:gd name="T53" fmla="*/ 62 h 95"/>
                        <a:gd name="T54" fmla="*/ 12 w 65"/>
                        <a:gd name="T55" fmla="*/ 67 h 95"/>
                        <a:gd name="T56" fmla="*/ 9 w 65"/>
                        <a:gd name="T57" fmla="*/ 71 h 95"/>
                        <a:gd name="T58" fmla="*/ 29 w 65"/>
                        <a:gd name="T59" fmla="*/ 91 h 95"/>
                        <a:gd name="T60" fmla="*/ 36 w 65"/>
                        <a:gd name="T61" fmla="*/ 95 h 95"/>
                        <a:gd name="T62" fmla="*/ 39 w 65"/>
                        <a:gd name="T63" fmla="*/ 95 h 95"/>
                        <a:gd name="T64" fmla="*/ 37 w 65"/>
                        <a:gd name="T65" fmla="*/ 88 h 95"/>
                        <a:gd name="T66" fmla="*/ 35 w 65"/>
                        <a:gd name="T67" fmla="*/ 68 h 95"/>
                        <a:gd name="T68" fmla="*/ 52 w 65"/>
                        <a:gd name="T69" fmla="*/ 30 h 95"/>
                        <a:gd name="T70" fmla="*/ 59 w 65"/>
                        <a:gd name="T71" fmla="*/ 24 h 95"/>
                        <a:gd name="T72" fmla="*/ 57 w 65"/>
                        <a:gd name="T73" fmla="*/ 21 h 95"/>
                        <a:gd name="T74" fmla="*/ 57 w 65"/>
                        <a:gd name="T75" fmla="*/ 20 h 95"/>
                        <a:gd name="T76" fmla="*/ 58 w 65"/>
                        <a:gd name="T77" fmla="*/ 20 h 95"/>
                        <a:gd name="T78" fmla="*/ 65 w 65"/>
                        <a:gd name="T79" fmla="*/ 18 h 95"/>
                        <a:gd name="T80" fmla="*/ 62 w 65"/>
                        <a:gd name="T81" fmla="*/ 15 h 95"/>
                        <a:gd name="T82" fmla="*/ 56 w 65"/>
                        <a:gd name="T83" fmla="*/ 5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5" h="95">
                          <a:moveTo>
                            <a:pt x="56" y="5"/>
                          </a:moveTo>
                          <a:cubicBezTo>
                            <a:pt x="53" y="5"/>
                            <a:pt x="48" y="4"/>
                            <a:pt x="46" y="2"/>
                          </a:cubicBezTo>
                          <a:cubicBezTo>
                            <a:pt x="45" y="1"/>
                            <a:pt x="44" y="1"/>
                            <a:pt x="43" y="0"/>
                          </a:cubicBezTo>
                          <a:cubicBezTo>
                            <a:pt x="43" y="0"/>
                            <a:pt x="42" y="0"/>
                            <a:pt x="42" y="0"/>
                          </a:cubicBezTo>
                          <a:cubicBezTo>
                            <a:pt x="42" y="1"/>
                            <a:pt x="41" y="3"/>
                            <a:pt x="41" y="4"/>
                          </a:cubicBezTo>
                          <a:cubicBezTo>
                            <a:pt x="40" y="6"/>
                            <a:pt x="40" y="8"/>
                            <a:pt x="39" y="10"/>
                          </a:cubicBezTo>
                          <a:lnTo>
                            <a:pt x="38" y="11"/>
                          </a:lnTo>
                          <a:lnTo>
                            <a:pt x="37" y="11"/>
                          </a:lnTo>
                          <a:cubicBezTo>
                            <a:pt x="36" y="10"/>
                            <a:pt x="35" y="10"/>
                            <a:pt x="34" y="9"/>
                          </a:cubicBezTo>
                          <a:cubicBezTo>
                            <a:pt x="32" y="8"/>
                            <a:pt x="31" y="8"/>
                            <a:pt x="30" y="8"/>
                          </a:cubicBezTo>
                          <a:lnTo>
                            <a:pt x="25" y="8"/>
                          </a:lnTo>
                          <a:lnTo>
                            <a:pt x="25" y="10"/>
                          </a:lnTo>
                          <a:cubicBezTo>
                            <a:pt x="27" y="13"/>
                            <a:pt x="28" y="14"/>
                            <a:pt x="31" y="17"/>
                          </a:cubicBezTo>
                          <a:lnTo>
                            <a:pt x="33" y="19"/>
                          </a:lnTo>
                          <a:lnTo>
                            <a:pt x="30" y="19"/>
                          </a:lnTo>
                          <a:cubicBezTo>
                            <a:pt x="27" y="19"/>
                            <a:pt x="22" y="20"/>
                            <a:pt x="21" y="21"/>
                          </a:cubicBezTo>
                          <a:lnTo>
                            <a:pt x="21" y="21"/>
                          </a:lnTo>
                          <a:cubicBezTo>
                            <a:pt x="21" y="22"/>
                            <a:pt x="20" y="23"/>
                            <a:pt x="20" y="25"/>
                          </a:cubicBezTo>
                          <a:cubicBezTo>
                            <a:pt x="19" y="27"/>
                            <a:pt x="19" y="30"/>
                            <a:pt x="15" y="30"/>
                          </a:cubicBezTo>
                          <a:cubicBezTo>
                            <a:pt x="13" y="30"/>
                            <a:pt x="11" y="28"/>
                            <a:pt x="10" y="27"/>
                          </a:cubicBezTo>
                          <a:cubicBezTo>
                            <a:pt x="10" y="26"/>
                            <a:pt x="9" y="25"/>
                            <a:pt x="9" y="25"/>
                          </a:cubicBezTo>
                          <a:cubicBezTo>
                            <a:pt x="3" y="25"/>
                            <a:pt x="0" y="33"/>
                            <a:pt x="0" y="38"/>
                          </a:cubicBezTo>
                          <a:cubicBezTo>
                            <a:pt x="0" y="46"/>
                            <a:pt x="11" y="50"/>
                            <a:pt x="14" y="51"/>
                          </a:cubicBezTo>
                          <a:lnTo>
                            <a:pt x="15" y="51"/>
                          </a:lnTo>
                          <a:lnTo>
                            <a:pt x="15" y="52"/>
                          </a:lnTo>
                          <a:cubicBezTo>
                            <a:pt x="14" y="56"/>
                            <a:pt x="14" y="56"/>
                            <a:pt x="15" y="57"/>
                          </a:cubicBezTo>
                          <a:cubicBezTo>
                            <a:pt x="15" y="58"/>
                            <a:pt x="15" y="59"/>
                            <a:pt x="15" y="62"/>
                          </a:cubicBezTo>
                          <a:cubicBezTo>
                            <a:pt x="15" y="65"/>
                            <a:pt x="13" y="66"/>
                            <a:pt x="12" y="67"/>
                          </a:cubicBezTo>
                          <a:cubicBezTo>
                            <a:pt x="10" y="68"/>
                            <a:pt x="9" y="69"/>
                            <a:pt x="9" y="71"/>
                          </a:cubicBezTo>
                          <a:cubicBezTo>
                            <a:pt x="9" y="81"/>
                            <a:pt x="20" y="87"/>
                            <a:pt x="29" y="91"/>
                          </a:cubicBezTo>
                          <a:cubicBezTo>
                            <a:pt x="32" y="93"/>
                            <a:pt x="34" y="94"/>
                            <a:pt x="36" y="95"/>
                          </a:cubicBezTo>
                          <a:lnTo>
                            <a:pt x="39" y="95"/>
                          </a:lnTo>
                          <a:cubicBezTo>
                            <a:pt x="38" y="92"/>
                            <a:pt x="38" y="90"/>
                            <a:pt x="37" y="88"/>
                          </a:cubicBezTo>
                          <a:cubicBezTo>
                            <a:pt x="36" y="82"/>
                            <a:pt x="35" y="77"/>
                            <a:pt x="35" y="68"/>
                          </a:cubicBezTo>
                          <a:cubicBezTo>
                            <a:pt x="35" y="45"/>
                            <a:pt x="43" y="38"/>
                            <a:pt x="52" y="30"/>
                          </a:cubicBezTo>
                          <a:cubicBezTo>
                            <a:pt x="54" y="28"/>
                            <a:pt x="56" y="26"/>
                            <a:pt x="59" y="24"/>
                          </a:cubicBezTo>
                          <a:cubicBezTo>
                            <a:pt x="58" y="23"/>
                            <a:pt x="57" y="22"/>
                            <a:pt x="57" y="21"/>
                          </a:cubicBezTo>
                          <a:lnTo>
                            <a:pt x="57" y="20"/>
                          </a:lnTo>
                          <a:lnTo>
                            <a:pt x="58" y="20"/>
                          </a:lnTo>
                          <a:cubicBezTo>
                            <a:pt x="61" y="20"/>
                            <a:pt x="64" y="18"/>
                            <a:pt x="65" y="18"/>
                          </a:cubicBezTo>
                          <a:cubicBezTo>
                            <a:pt x="64" y="17"/>
                            <a:pt x="63" y="16"/>
                            <a:pt x="62" y="15"/>
                          </a:cubicBezTo>
                          <a:cubicBezTo>
                            <a:pt x="60" y="12"/>
                            <a:pt x="58" y="10"/>
                            <a:pt x="56" y="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" name="Freeform 1236">
                      <a:extLst>
                        <a:ext uri="{FF2B5EF4-FFF2-40B4-BE49-F238E27FC236}">
                          <a16:creationId xmlns:a16="http://schemas.microsoft.com/office/drawing/2014/main" id="{7E150B41-646B-2855-E0DB-0AC15CEDE3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33477" y="4457704"/>
                      <a:ext cx="1880" cy="7518"/>
                    </a:xfrm>
                    <a:custGeom>
                      <a:avLst/>
                      <a:gdLst>
                        <a:gd name="T0" fmla="*/ 2 w 5"/>
                        <a:gd name="T1" fmla="*/ 14 h 14"/>
                        <a:gd name="T2" fmla="*/ 3 w 5"/>
                        <a:gd name="T3" fmla="*/ 14 h 14"/>
                        <a:gd name="T4" fmla="*/ 5 w 5"/>
                        <a:gd name="T5" fmla="*/ 14 h 14"/>
                        <a:gd name="T6" fmla="*/ 5 w 5"/>
                        <a:gd name="T7" fmla="*/ 6 h 14"/>
                        <a:gd name="T8" fmla="*/ 2 w 5"/>
                        <a:gd name="T9" fmla="*/ 0 h 14"/>
                        <a:gd name="T10" fmla="*/ 0 w 5"/>
                        <a:gd name="T11" fmla="*/ 0 h 14"/>
                        <a:gd name="T12" fmla="*/ 0 w 5"/>
                        <a:gd name="T13" fmla="*/ 2 h 14"/>
                        <a:gd name="T14" fmla="*/ 1 w 5"/>
                        <a:gd name="T15" fmla="*/ 7 h 14"/>
                        <a:gd name="T16" fmla="*/ 3 w 5"/>
                        <a:gd name="T17" fmla="*/ 11 h 14"/>
                        <a:gd name="T18" fmla="*/ 3 w 5"/>
                        <a:gd name="T19" fmla="*/ 13 h 14"/>
                        <a:gd name="T20" fmla="*/ 2 w 5"/>
                        <a:gd name="T21" fmla="*/ 14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" h="14">
                          <a:moveTo>
                            <a:pt x="2" y="14"/>
                          </a:move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5" y="14"/>
                            <a:pt x="5" y="14"/>
                            <a:pt x="5" y="14"/>
                          </a:cubicBezTo>
                          <a:lnTo>
                            <a:pt x="5" y="6"/>
                          </a:lnTo>
                          <a:cubicBezTo>
                            <a:pt x="5" y="1"/>
                            <a:pt x="4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5"/>
                            <a:pt x="1" y="7"/>
                          </a:cubicBezTo>
                          <a:cubicBezTo>
                            <a:pt x="2" y="8"/>
                            <a:pt x="3" y="10"/>
                            <a:pt x="3" y="11"/>
                          </a:cubicBezTo>
                          <a:cubicBezTo>
                            <a:pt x="3" y="12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2" y="1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" name="Freeform 1237">
                      <a:extLst>
                        <a:ext uri="{FF2B5EF4-FFF2-40B4-BE49-F238E27FC236}">
                          <a16:creationId xmlns:a16="http://schemas.microsoft.com/office/drawing/2014/main" id="{544D52F0-B4E4-C11C-50C2-5BEA67F444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7982" y="4324262"/>
                      <a:ext cx="7518" cy="3759"/>
                    </a:xfrm>
                    <a:custGeom>
                      <a:avLst/>
                      <a:gdLst>
                        <a:gd name="T0" fmla="*/ 18 w 18"/>
                        <a:gd name="T1" fmla="*/ 9 h 9"/>
                        <a:gd name="T2" fmla="*/ 17 w 18"/>
                        <a:gd name="T3" fmla="*/ 3 h 9"/>
                        <a:gd name="T4" fmla="*/ 14 w 18"/>
                        <a:gd name="T5" fmla="*/ 2 h 9"/>
                        <a:gd name="T6" fmla="*/ 3 w 18"/>
                        <a:gd name="T7" fmla="*/ 2 h 9"/>
                        <a:gd name="T8" fmla="*/ 2 w 18"/>
                        <a:gd name="T9" fmla="*/ 1 h 9"/>
                        <a:gd name="T10" fmla="*/ 0 w 18"/>
                        <a:gd name="T11" fmla="*/ 0 h 9"/>
                        <a:gd name="T12" fmla="*/ 0 w 18"/>
                        <a:gd name="T13" fmla="*/ 0 h 9"/>
                        <a:gd name="T14" fmla="*/ 0 w 18"/>
                        <a:gd name="T15" fmla="*/ 1 h 9"/>
                        <a:gd name="T16" fmla="*/ 0 w 18"/>
                        <a:gd name="T17" fmla="*/ 2 h 9"/>
                        <a:gd name="T18" fmla="*/ 4 w 18"/>
                        <a:gd name="T19" fmla="*/ 6 h 9"/>
                        <a:gd name="T20" fmla="*/ 7 w 18"/>
                        <a:gd name="T21" fmla="*/ 6 h 9"/>
                        <a:gd name="T22" fmla="*/ 11 w 18"/>
                        <a:gd name="T23" fmla="*/ 6 h 9"/>
                        <a:gd name="T24" fmla="*/ 15 w 18"/>
                        <a:gd name="T25" fmla="*/ 6 h 9"/>
                        <a:gd name="T26" fmla="*/ 15 w 18"/>
                        <a:gd name="T27" fmla="*/ 7 h 9"/>
                        <a:gd name="T28" fmla="*/ 18 w 18"/>
                        <a:gd name="T29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8" h="9">
                          <a:moveTo>
                            <a:pt x="18" y="9"/>
                          </a:moveTo>
                          <a:cubicBezTo>
                            <a:pt x="18" y="8"/>
                            <a:pt x="17" y="6"/>
                            <a:pt x="17" y="3"/>
                          </a:cubicBezTo>
                          <a:cubicBezTo>
                            <a:pt x="16" y="3"/>
                            <a:pt x="15" y="2"/>
                            <a:pt x="14" y="2"/>
                          </a:cubicBezTo>
                          <a:lnTo>
                            <a:pt x="3" y="2"/>
                          </a:ln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5"/>
                            <a:pt x="2" y="6"/>
                            <a:pt x="4" y="6"/>
                          </a:cubicBezTo>
                          <a:cubicBezTo>
                            <a:pt x="5" y="6"/>
                            <a:pt x="6" y="6"/>
                            <a:pt x="7" y="6"/>
                          </a:cubicBezTo>
                          <a:cubicBezTo>
                            <a:pt x="9" y="6"/>
                            <a:pt x="10" y="6"/>
                            <a:pt x="11" y="6"/>
                          </a:cubicBezTo>
                          <a:lnTo>
                            <a:pt x="15" y="6"/>
                          </a:lnTo>
                          <a:lnTo>
                            <a:pt x="15" y="7"/>
                          </a:lnTo>
                          <a:cubicBezTo>
                            <a:pt x="15" y="8"/>
                            <a:pt x="16" y="9"/>
                            <a:pt x="18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" name="Freeform 1238">
                      <a:extLst>
                        <a:ext uri="{FF2B5EF4-FFF2-40B4-BE49-F238E27FC236}">
                          <a16:creationId xmlns:a16="http://schemas.microsoft.com/office/drawing/2014/main" id="{B13351D1-CDB7-9155-C998-220EA8876C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89861" y="4326141"/>
                      <a:ext cx="11277" cy="9398"/>
                    </a:xfrm>
                    <a:custGeom>
                      <a:avLst/>
                      <a:gdLst>
                        <a:gd name="T0" fmla="*/ 18 w 30"/>
                        <a:gd name="T1" fmla="*/ 11 h 18"/>
                        <a:gd name="T2" fmla="*/ 24 w 30"/>
                        <a:gd name="T3" fmla="*/ 11 h 18"/>
                        <a:gd name="T4" fmla="*/ 26 w 30"/>
                        <a:gd name="T5" fmla="*/ 11 h 18"/>
                        <a:gd name="T6" fmla="*/ 27 w 30"/>
                        <a:gd name="T7" fmla="*/ 11 h 18"/>
                        <a:gd name="T8" fmla="*/ 30 w 30"/>
                        <a:gd name="T9" fmla="*/ 9 h 18"/>
                        <a:gd name="T10" fmla="*/ 30 w 30"/>
                        <a:gd name="T11" fmla="*/ 8 h 18"/>
                        <a:gd name="T12" fmla="*/ 26 w 30"/>
                        <a:gd name="T13" fmla="*/ 5 h 18"/>
                        <a:gd name="T14" fmla="*/ 26 w 30"/>
                        <a:gd name="T15" fmla="*/ 2 h 18"/>
                        <a:gd name="T16" fmla="*/ 26 w 30"/>
                        <a:gd name="T17" fmla="*/ 0 h 18"/>
                        <a:gd name="T18" fmla="*/ 25 w 30"/>
                        <a:gd name="T19" fmla="*/ 0 h 18"/>
                        <a:gd name="T20" fmla="*/ 21 w 30"/>
                        <a:gd name="T21" fmla="*/ 5 h 18"/>
                        <a:gd name="T22" fmla="*/ 15 w 30"/>
                        <a:gd name="T23" fmla="*/ 10 h 18"/>
                        <a:gd name="T24" fmla="*/ 11 w 30"/>
                        <a:gd name="T25" fmla="*/ 9 h 18"/>
                        <a:gd name="T26" fmla="*/ 9 w 30"/>
                        <a:gd name="T27" fmla="*/ 7 h 18"/>
                        <a:gd name="T28" fmla="*/ 8 w 30"/>
                        <a:gd name="T29" fmla="*/ 8 h 18"/>
                        <a:gd name="T30" fmla="*/ 4 w 30"/>
                        <a:gd name="T31" fmla="*/ 10 h 18"/>
                        <a:gd name="T32" fmla="*/ 0 w 30"/>
                        <a:gd name="T33" fmla="*/ 9 h 18"/>
                        <a:gd name="T34" fmla="*/ 0 w 30"/>
                        <a:gd name="T35" fmla="*/ 12 h 18"/>
                        <a:gd name="T36" fmla="*/ 2 w 30"/>
                        <a:gd name="T37" fmla="*/ 18 h 18"/>
                        <a:gd name="T38" fmla="*/ 7 w 30"/>
                        <a:gd name="T39" fmla="*/ 15 h 18"/>
                        <a:gd name="T40" fmla="*/ 10 w 30"/>
                        <a:gd name="T41" fmla="*/ 13 h 18"/>
                        <a:gd name="T42" fmla="*/ 12 w 30"/>
                        <a:gd name="T43" fmla="*/ 14 h 18"/>
                        <a:gd name="T44" fmla="*/ 13 w 30"/>
                        <a:gd name="T45" fmla="*/ 14 h 18"/>
                        <a:gd name="T46" fmla="*/ 14 w 30"/>
                        <a:gd name="T47" fmla="*/ 13 h 18"/>
                        <a:gd name="T48" fmla="*/ 18 w 30"/>
                        <a:gd name="T49" fmla="*/ 11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" h="18">
                          <a:moveTo>
                            <a:pt x="18" y="11"/>
                          </a:moveTo>
                          <a:lnTo>
                            <a:pt x="24" y="11"/>
                          </a:lnTo>
                          <a:cubicBezTo>
                            <a:pt x="25" y="11"/>
                            <a:pt x="25" y="11"/>
                            <a:pt x="26" y="11"/>
                          </a:cubicBezTo>
                          <a:lnTo>
                            <a:pt x="27" y="11"/>
                          </a:lnTo>
                          <a:cubicBezTo>
                            <a:pt x="28" y="11"/>
                            <a:pt x="28" y="11"/>
                            <a:pt x="30" y="9"/>
                          </a:cubicBezTo>
                          <a:lnTo>
                            <a:pt x="30" y="8"/>
                          </a:lnTo>
                          <a:cubicBezTo>
                            <a:pt x="28" y="8"/>
                            <a:pt x="26" y="8"/>
                            <a:pt x="26" y="5"/>
                          </a:cubicBezTo>
                          <a:cubicBezTo>
                            <a:pt x="26" y="3"/>
                            <a:pt x="26" y="2"/>
                            <a:pt x="26" y="2"/>
                          </a:cubicBezTo>
                          <a:cubicBezTo>
                            <a:pt x="26" y="1"/>
                            <a:pt x="26" y="1"/>
                            <a:pt x="26" y="0"/>
                          </a:cubicBezTo>
                          <a:lnTo>
                            <a:pt x="25" y="0"/>
                          </a:lnTo>
                          <a:cubicBezTo>
                            <a:pt x="23" y="0"/>
                            <a:pt x="22" y="2"/>
                            <a:pt x="21" y="5"/>
                          </a:cubicBezTo>
                          <a:cubicBezTo>
                            <a:pt x="19" y="7"/>
                            <a:pt x="18" y="10"/>
                            <a:pt x="15" y="10"/>
                          </a:cubicBezTo>
                          <a:cubicBezTo>
                            <a:pt x="13" y="10"/>
                            <a:pt x="12" y="9"/>
                            <a:pt x="11" y="9"/>
                          </a:cubicBezTo>
                          <a:cubicBezTo>
                            <a:pt x="10" y="8"/>
                            <a:pt x="10" y="7"/>
                            <a:pt x="9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9"/>
                            <a:pt x="6" y="10"/>
                            <a:pt x="4" y="10"/>
                          </a:cubicBezTo>
                          <a:cubicBezTo>
                            <a:pt x="3" y="10"/>
                            <a:pt x="1" y="10"/>
                            <a:pt x="0" y="9"/>
                          </a:cubicBezTo>
                          <a:cubicBezTo>
                            <a:pt x="0" y="10"/>
                            <a:pt x="0" y="11"/>
                            <a:pt x="0" y="12"/>
                          </a:cubicBezTo>
                          <a:cubicBezTo>
                            <a:pt x="0" y="18"/>
                            <a:pt x="0" y="18"/>
                            <a:pt x="2" y="18"/>
                          </a:cubicBezTo>
                          <a:cubicBezTo>
                            <a:pt x="4" y="18"/>
                            <a:pt x="6" y="16"/>
                            <a:pt x="7" y="15"/>
                          </a:cubicBezTo>
                          <a:cubicBezTo>
                            <a:pt x="8" y="14"/>
                            <a:pt x="9" y="13"/>
                            <a:pt x="10" y="13"/>
                          </a:cubicBezTo>
                          <a:cubicBezTo>
                            <a:pt x="11" y="13"/>
                            <a:pt x="11" y="13"/>
                            <a:pt x="12" y="14"/>
                          </a:cubicBezTo>
                          <a:cubicBezTo>
                            <a:pt x="12" y="14"/>
                            <a:pt x="13" y="14"/>
                            <a:pt x="13" y="14"/>
                          </a:cubicBezTo>
                          <a:cubicBezTo>
                            <a:pt x="13" y="14"/>
                            <a:pt x="14" y="14"/>
                            <a:pt x="14" y="13"/>
                          </a:cubicBezTo>
                          <a:cubicBezTo>
                            <a:pt x="15" y="13"/>
                            <a:pt x="16" y="11"/>
                            <a:pt x="18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8" name="Freeform 1239">
                      <a:extLst>
                        <a:ext uri="{FF2B5EF4-FFF2-40B4-BE49-F238E27FC236}">
                          <a16:creationId xmlns:a16="http://schemas.microsoft.com/office/drawing/2014/main" id="{14FBA91F-5B3F-B17A-1C20-F8AB8CCDD4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1138" y="4337418"/>
                      <a:ext cx="1880" cy="3759"/>
                    </a:xfrm>
                    <a:custGeom>
                      <a:avLst/>
                      <a:gdLst>
                        <a:gd name="T0" fmla="*/ 6 w 6"/>
                        <a:gd name="T1" fmla="*/ 0 h 8"/>
                        <a:gd name="T2" fmla="*/ 6 w 6"/>
                        <a:gd name="T3" fmla="*/ 0 h 8"/>
                        <a:gd name="T4" fmla="*/ 4 w 6"/>
                        <a:gd name="T5" fmla="*/ 1 h 8"/>
                        <a:gd name="T6" fmla="*/ 3 w 6"/>
                        <a:gd name="T7" fmla="*/ 1 h 8"/>
                        <a:gd name="T8" fmla="*/ 0 w 6"/>
                        <a:gd name="T9" fmla="*/ 5 h 8"/>
                        <a:gd name="T10" fmla="*/ 2 w 6"/>
                        <a:gd name="T11" fmla="*/ 8 h 8"/>
                        <a:gd name="T12" fmla="*/ 3 w 6"/>
                        <a:gd name="T13" fmla="*/ 8 h 8"/>
                        <a:gd name="T14" fmla="*/ 4 w 6"/>
                        <a:gd name="T15" fmla="*/ 8 h 8"/>
                        <a:gd name="T16" fmla="*/ 5 w 6"/>
                        <a:gd name="T17" fmla="*/ 3 h 8"/>
                        <a:gd name="T18" fmla="*/ 6 w 6"/>
                        <a:gd name="T19" fmla="*/ 0 h 8"/>
                        <a:gd name="T20" fmla="*/ 6 w 6"/>
                        <a:gd name="T21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" h="8">
                          <a:moveTo>
                            <a:pt x="6" y="0"/>
                          </a:move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0"/>
                            <a:pt x="4" y="0"/>
                            <a:pt x="4" y="1"/>
                          </a:cubicBezTo>
                          <a:lnTo>
                            <a:pt x="3" y="1"/>
                          </a:lnTo>
                          <a:cubicBezTo>
                            <a:pt x="1" y="2"/>
                            <a:pt x="0" y="3"/>
                            <a:pt x="0" y="5"/>
                          </a:cubicBezTo>
                          <a:cubicBezTo>
                            <a:pt x="0" y="7"/>
                            <a:pt x="1" y="7"/>
                            <a:pt x="2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lnTo>
                            <a:pt x="4" y="8"/>
                          </a:lnTo>
                          <a:cubicBezTo>
                            <a:pt x="4" y="6"/>
                            <a:pt x="5" y="4"/>
                            <a:pt x="5" y="3"/>
                          </a:cubicBezTo>
                          <a:cubicBezTo>
                            <a:pt x="6" y="2"/>
                            <a:pt x="6" y="1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" name="Freeform 1240">
                      <a:extLst>
                        <a:ext uri="{FF2B5EF4-FFF2-40B4-BE49-F238E27FC236}">
                          <a16:creationId xmlns:a16="http://schemas.microsoft.com/office/drawing/2014/main" id="{330BD3A2-24B2-AB78-E69B-BC5B76D887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9330" y="4341177"/>
                      <a:ext cx="5639" cy="3759"/>
                    </a:xfrm>
                    <a:custGeom>
                      <a:avLst/>
                      <a:gdLst>
                        <a:gd name="T0" fmla="*/ 12 w 15"/>
                        <a:gd name="T1" fmla="*/ 0 h 12"/>
                        <a:gd name="T2" fmla="*/ 12 w 15"/>
                        <a:gd name="T3" fmla="*/ 3 h 12"/>
                        <a:gd name="T4" fmla="*/ 5 w 15"/>
                        <a:gd name="T5" fmla="*/ 6 h 12"/>
                        <a:gd name="T6" fmla="*/ 0 w 15"/>
                        <a:gd name="T7" fmla="*/ 8 h 12"/>
                        <a:gd name="T8" fmla="*/ 5 w 15"/>
                        <a:gd name="T9" fmla="*/ 12 h 12"/>
                        <a:gd name="T10" fmla="*/ 15 w 15"/>
                        <a:gd name="T11" fmla="*/ 2 h 12"/>
                        <a:gd name="T12" fmla="*/ 12 w 15"/>
                        <a:gd name="T13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12" y="0"/>
                          </a:moveTo>
                          <a:lnTo>
                            <a:pt x="12" y="3"/>
                          </a:lnTo>
                          <a:cubicBezTo>
                            <a:pt x="11" y="6"/>
                            <a:pt x="8" y="6"/>
                            <a:pt x="5" y="6"/>
                          </a:cubicBezTo>
                          <a:cubicBezTo>
                            <a:pt x="1" y="6"/>
                            <a:pt x="0" y="6"/>
                            <a:pt x="0" y="8"/>
                          </a:cubicBezTo>
                          <a:cubicBezTo>
                            <a:pt x="0" y="11"/>
                            <a:pt x="1" y="12"/>
                            <a:pt x="5" y="12"/>
                          </a:cubicBezTo>
                          <a:cubicBezTo>
                            <a:pt x="13" y="12"/>
                            <a:pt x="15" y="8"/>
                            <a:pt x="15" y="2"/>
                          </a:cubicBezTo>
                          <a:cubicBezTo>
                            <a:pt x="15" y="1"/>
                            <a:pt x="14" y="0"/>
                            <a:pt x="12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0" name="Freeform 1241">
                      <a:extLst>
                        <a:ext uri="{FF2B5EF4-FFF2-40B4-BE49-F238E27FC236}">
                          <a16:creationId xmlns:a16="http://schemas.microsoft.com/office/drawing/2014/main" id="{5980030D-68BC-BA40-0946-5DCCC5471F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8054" y="4341177"/>
                      <a:ext cx="7518" cy="5639"/>
                    </a:xfrm>
                    <a:custGeom>
                      <a:avLst/>
                      <a:gdLst>
                        <a:gd name="T0" fmla="*/ 11 w 17"/>
                        <a:gd name="T1" fmla="*/ 4 h 15"/>
                        <a:gd name="T2" fmla="*/ 7 w 17"/>
                        <a:gd name="T3" fmla="*/ 1 h 15"/>
                        <a:gd name="T4" fmla="*/ 6 w 17"/>
                        <a:gd name="T5" fmla="*/ 0 h 15"/>
                        <a:gd name="T6" fmla="*/ 4 w 17"/>
                        <a:gd name="T7" fmla="*/ 0 h 15"/>
                        <a:gd name="T8" fmla="*/ 0 w 17"/>
                        <a:gd name="T9" fmla="*/ 10 h 15"/>
                        <a:gd name="T10" fmla="*/ 8 w 17"/>
                        <a:gd name="T11" fmla="*/ 15 h 15"/>
                        <a:gd name="T12" fmla="*/ 15 w 17"/>
                        <a:gd name="T13" fmla="*/ 12 h 15"/>
                        <a:gd name="T14" fmla="*/ 16 w 17"/>
                        <a:gd name="T15" fmla="*/ 3 h 15"/>
                        <a:gd name="T16" fmla="*/ 14 w 17"/>
                        <a:gd name="T17" fmla="*/ 3 h 15"/>
                        <a:gd name="T18" fmla="*/ 11 w 17"/>
                        <a:gd name="T19" fmla="*/ 4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7" h="15">
                          <a:moveTo>
                            <a:pt x="11" y="4"/>
                          </a:moveTo>
                          <a:cubicBezTo>
                            <a:pt x="9" y="4"/>
                            <a:pt x="8" y="2"/>
                            <a:pt x="7" y="1"/>
                          </a:cubicBezTo>
                          <a:cubicBezTo>
                            <a:pt x="7" y="1"/>
                            <a:pt x="6" y="1"/>
                            <a:pt x="6" y="0"/>
                          </a:cubicBezTo>
                          <a:cubicBezTo>
                            <a:pt x="5" y="0"/>
                            <a:pt x="5" y="0"/>
                            <a:pt x="4" y="0"/>
                          </a:cubicBezTo>
                          <a:cubicBezTo>
                            <a:pt x="3" y="0"/>
                            <a:pt x="0" y="7"/>
                            <a:pt x="0" y="10"/>
                          </a:cubicBezTo>
                          <a:cubicBezTo>
                            <a:pt x="0" y="13"/>
                            <a:pt x="4" y="15"/>
                            <a:pt x="8" y="15"/>
                          </a:cubicBezTo>
                          <a:cubicBezTo>
                            <a:pt x="11" y="15"/>
                            <a:pt x="14" y="14"/>
                            <a:pt x="15" y="12"/>
                          </a:cubicBezTo>
                          <a:cubicBezTo>
                            <a:pt x="17" y="10"/>
                            <a:pt x="17" y="7"/>
                            <a:pt x="16" y="3"/>
                          </a:cubicBezTo>
                          <a:cubicBezTo>
                            <a:pt x="16" y="3"/>
                            <a:pt x="15" y="3"/>
                            <a:pt x="14" y="3"/>
                          </a:cubicBezTo>
                          <a:cubicBezTo>
                            <a:pt x="13" y="3"/>
                            <a:pt x="12" y="4"/>
                            <a:pt x="11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" name="Freeform 1242">
                      <a:extLst>
                        <a:ext uri="{FF2B5EF4-FFF2-40B4-BE49-F238E27FC236}">
                          <a16:creationId xmlns:a16="http://schemas.microsoft.com/office/drawing/2014/main" id="{10EB6F87-69A6-FA8E-726B-5DB8B9C17F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43057"/>
                      <a:ext cx="3759" cy="5639"/>
                    </a:xfrm>
                    <a:custGeom>
                      <a:avLst/>
                      <a:gdLst>
                        <a:gd name="T0" fmla="*/ 10 w 11"/>
                        <a:gd name="T1" fmla="*/ 2 h 11"/>
                        <a:gd name="T2" fmla="*/ 8 w 11"/>
                        <a:gd name="T3" fmla="*/ 1 h 11"/>
                        <a:gd name="T4" fmla="*/ 7 w 11"/>
                        <a:gd name="T5" fmla="*/ 0 h 11"/>
                        <a:gd name="T6" fmla="*/ 0 w 11"/>
                        <a:gd name="T7" fmla="*/ 8 h 11"/>
                        <a:gd name="T8" fmla="*/ 1 w 11"/>
                        <a:gd name="T9" fmla="*/ 11 h 11"/>
                        <a:gd name="T10" fmla="*/ 5 w 11"/>
                        <a:gd name="T11" fmla="*/ 9 h 11"/>
                        <a:gd name="T12" fmla="*/ 10 w 11"/>
                        <a:gd name="T13" fmla="*/ 6 h 11"/>
                        <a:gd name="T14" fmla="*/ 11 w 11"/>
                        <a:gd name="T15" fmla="*/ 5 h 11"/>
                        <a:gd name="T16" fmla="*/ 11 w 11"/>
                        <a:gd name="T17" fmla="*/ 2 h 11"/>
                        <a:gd name="T18" fmla="*/ 10 w 11"/>
                        <a:gd name="T19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0" y="2"/>
                          </a:moveTo>
                          <a:cubicBezTo>
                            <a:pt x="9" y="2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4" y="0"/>
                            <a:pt x="0" y="7"/>
                            <a:pt x="0" y="8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2" y="11"/>
                            <a:pt x="4" y="10"/>
                            <a:pt x="5" y="9"/>
                          </a:cubicBezTo>
                          <a:cubicBezTo>
                            <a:pt x="6" y="8"/>
                            <a:pt x="8" y="6"/>
                            <a:pt x="10" y="6"/>
                          </a:cubicBezTo>
                          <a:cubicBezTo>
                            <a:pt x="10" y="6"/>
                            <a:pt x="11" y="5"/>
                            <a:pt x="11" y="5"/>
                          </a:cubicBezTo>
                          <a:lnTo>
                            <a:pt x="11" y="2"/>
                          </a:lnTo>
                          <a:lnTo>
                            <a:pt x="10" y="2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83" name="Freeform 1243">
                      <a:extLst>
                        <a:ext uri="{FF2B5EF4-FFF2-40B4-BE49-F238E27FC236}">
                          <a16:creationId xmlns:a16="http://schemas.microsoft.com/office/drawing/2014/main" id="{0D282EDB-9CB6-B276-A75F-3BF1538514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08656" y="4343057"/>
                      <a:ext cx="3759" cy="3759"/>
                    </a:xfrm>
                    <a:custGeom>
                      <a:avLst/>
                      <a:gdLst>
                        <a:gd name="T0" fmla="*/ 9 w 9"/>
                        <a:gd name="T1" fmla="*/ 0 h 8"/>
                        <a:gd name="T2" fmla="*/ 8 w 9"/>
                        <a:gd name="T3" fmla="*/ 0 h 8"/>
                        <a:gd name="T4" fmla="*/ 8 w 9"/>
                        <a:gd name="T5" fmla="*/ 0 h 8"/>
                        <a:gd name="T6" fmla="*/ 8 w 9"/>
                        <a:gd name="T7" fmla="*/ 0 h 8"/>
                        <a:gd name="T8" fmla="*/ 0 w 9"/>
                        <a:gd name="T9" fmla="*/ 6 h 8"/>
                        <a:gd name="T10" fmla="*/ 1 w 9"/>
                        <a:gd name="T11" fmla="*/ 8 h 8"/>
                        <a:gd name="T12" fmla="*/ 9 w 9"/>
                        <a:gd name="T13" fmla="*/ 0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9" h="8">
                          <a:moveTo>
                            <a:pt x="9" y="0"/>
                          </a:moveTo>
                          <a:cubicBezTo>
                            <a:pt x="9" y="0"/>
                            <a:pt x="8" y="0"/>
                            <a:pt x="8" y="0"/>
                          </a:cubicBezTo>
                          <a:lnTo>
                            <a:pt x="8" y="0"/>
                          </a:ln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5" y="0"/>
                            <a:pt x="0" y="4"/>
                            <a:pt x="0" y="6"/>
                          </a:cubicBezTo>
                          <a:cubicBezTo>
                            <a:pt x="0" y="7"/>
                            <a:pt x="1" y="8"/>
                            <a:pt x="1" y="8"/>
                          </a:cubicBezTo>
                          <a:cubicBezTo>
                            <a:pt x="3" y="7"/>
                            <a:pt x="8" y="2"/>
                            <a:pt x="9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0" name="Freeform 1244">
                      <a:extLst>
                        <a:ext uri="{FF2B5EF4-FFF2-40B4-BE49-F238E27FC236}">
                          <a16:creationId xmlns:a16="http://schemas.microsoft.com/office/drawing/2014/main" id="{384D7460-DD02-2262-3C84-EEE3B0F63B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4295" y="4350575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3 w 3"/>
                        <a:gd name="T3" fmla="*/ 1 h 3"/>
                        <a:gd name="T4" fmla="*/ 2 w 3"/>
                        <a:gd name="T5" fmla="*/ 1 h 3"/>
                        <a:gd name="T6" fmla="*/ 2 w 3"/>
                        <a:gd name="T7" fmla="*/ 0 h 3"/>
                        <a:gd name="T8" fmla="*/ 0 w 3"/>
                        <a:gd name="T9" fmla="*/ 1 h 3"/>
                        <a:gd name="T10" fmla="*/ 1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2" y="3"/>
                            <a:pt x="3" y="3"/>
                            <a:pt x="3" y="1"/>
                          </a:cubicBez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1" name="Freeform 1245">
                      <a:extLst>
                        <a:ext uri="{FF2B5EF4-FFF2-40B4-BE49-F238E27FC236}">
                          <a16:creationId xmlns:a16="http://schemas.microsoft.com/office/drawing/2014/main" id="{905C90C5-6C60-11BD-2A89-B93F979ACC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2415" y="4331780"/>
                      <a:ext cx="3759" cy="7518"/>
                    </a:xfrm>
                    <a:custGeom>
                      <a:avLst/>
                      <a:gdLst>
                        <a:gd name="T0" fmla="*/ 10 w 11"/>
                        <a:gd name="T1" fmla="*/ 12 h 17"/>
                        <a:gd name="T2" fmla="*/ 9 w 11"/>
                        <a:gd name="T3" fmla="*/ 10 h 17"/>
                        <a:gd name="T4" fmla="*/ 10 w 11"/>
                        <a:gd name="T5" fmla="*/ 8 h 17"/>
                        <a:gd name="T6" fmla="*/ 10 w 11"/>
                        <a:gd name="T7" fmla="*/ 6 h 17"/>
                        <a:gd name="T8" fmla="*/ 8 w 11"/>
                        <a:gd name="T9" fmla="*/ 5 h 17"/>
                        <a:gd name="T10" fmla="*/ 1 w 11"/>
                        <a:gd name="T11" fmla="*/ 1 h 17"/>
                        <a:gd name="T12" fmla="*/ 0 w 11"/>
                        <a:gd name="T13" fmla="*/ 0 h 17"/>
                        <a:gd name="T14" fmla="*/ 0 w 11"/>
                        <a:gd name="T15" fmla="*/ 0 h 17"/>
                        <a:gd name="T16" fmla="*/ 0 w 11"/>
                        <a:gd name="T17" fmla="*/ 1 h 17"/>
                        <a:gd name="T18" fmla="*/ 8 w 11"/>
                        <a:gd name="T19" fmla="*/ 17 h 17"/>
                        <a:gd name="T20" fmla="*/ 9 w 11"/>
                        <a:gd name="T21" fmla="*/ 17 h 17"/>
                        <a:gd name="T22" fmla="*/ 10 w 11"/>
                        <a:gd name="T23" fmla="*/ 15 h 17"/>
                        <a:gd name="T24" fmla="*/ 11 w 11"/>
                        <a:gd name="T25" fmla="*/ 14 h 17"/>
                        <a:gd name="T26" fmla="*/ 10 w 11"/>
                        <a:gd name="T2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1" h="17">
                          <a:moveTo>
                            <a:pt x="10" y="12"/>
                          </a:moveTo>
                          <a:cubicBezTo>
                            <a:pt x="10" y="11"/>
                            <a:pt x="9" y="10"/>
                            <a:pt x="9" y="10"/>
                          </a:cubicBezTo>
                          <a:cubicBezTo>
                            <a:pt x="9" y="9"/>
                            <a:pt x="9" y="8"/>
                            <a:pt x="10" y="8"/>
                          </a:cubicBezTo>
                          <a:cubicBezTo>
                            <a:pt x="10" y="7"/>
                            <a:pt x="10" y="7"/>
                            <a:pt x="10" y="6"/>
                          </a:cubicBezTo>
                          <a:cubicBezTo>
                            <a:pt x="10" y="5"/>
                            <a:pt x="8" y="5"/>
                            <a:pt x="8" y="5"/>
                          </a:cubicBezTo>
                          <a:cubicBezTo>
                            <a:pt x="4" y="5"/>
                            <a:pt x="2" y="3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6"/>
                            <a:pt x="4" y="17"/>
                            <a:pt x="8" y="17"/>
                          </a:cubicBezTo>
                          <a:lnTo>
                            <a:pt x="9" y="17"/>
                          </a:ln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1" y="15"/>
                            <a:pt x="11" y="14"/>
                            <a:pt x="11" y="14"/>
                          </a:cubicBezTo>
                          <a:cubicBezTo>
                            <a:pt x="11" y="13"/>
                            <a:pt x="10" y="13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2" name="Freeform 1246">
                      <a:extLst>
                        <a:ext uri="{FF2B5EF4-FFF2-40B4-BE49-F238E27FC236}">
                          <a16:creationId xmlns:a16="http://schemas.microsoft.com/office/drawing/2014/main" id="{FA2BA6D7-ABDE-A7FE-192B-B9E69A369C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6174" y="4328021"/>
                      <a:ext cx="3759" cy="3759"/>
                    </a:xfrm>
                    <a:custGeom>
                      <a:avLst/>
                      <a:gdLst>
                        <a:gd name="T0" fmla="*/ 5 w 10"/>
                        <a:gd name="T1" fmla="*/ 6 h 6"/>
                        <a:gd name="T2" fmla="*/ 6 w 10"/>
                        <a:gd name="T3" fmla="*/ 4 h 6"/>
                        <a:gd name="T4" fmla="*/ 8 w 10"/>
                        <a:gd name="T5" fmla="*/ 2 h 6"/>
                        <a:gd name="T6" fmla="*/ 10 w 10"/>
                        <a:gd name="T7" fmla="*/ 2 h 6"/>
                        <a:gd name="T8" fmla="*/ 6 w 10"/>
                        <a:gd name="T9" fmla="*/ 0 h 6"/>
                        <a:gd name="T10" fmla="*/ 0 w 10"/>
                        <a:gd name="T11" fmla="*/ 0 h 6"/>
                        <a:gd name="T12" fmla="*/ 0 w 10"/>
                        <a:gd name="T13" fmla="*/ 1 h 6"/>
                        <a:gd name="T14" fmla="*/ 5 w 10"/>
                        <a:gd name="T15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6">
                          <a:moveTo>
                            <a:pt x="5" y="6"/>
                          </a:moveTo>
                          <a:cubicBezTo>
                            <a:pt x="5" y="6"/>
                            <a:pt x="6" y="5"/>
                            <a:pt x="6" y="4"/>
                          </a:cubicBezTo>
                          <a:cubicBezTo>
                            <a:pt x="6" y="3"/>
                            <a:pt x="7" y="2"/>
                            <a:pt x="8" y="2"/>
                          </a:cubicBezTo>
                          <a:lnTo>
                            <a:pt x="10" y="2"/>
                          </a:lnTo>
                          <a:cubicBezTo>
                            <a:pt x="9" y="2"/>
                            <a:pt x="7" y="1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1"/>
                          </a:lnTo>
                          <a:cubicBezTo>
                            <a:pt x="0" y="3"/>
                            <a:pt x="2" y="6"/>
                            <a:pt x="5" y="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4" name="Freeform 1247">
                      <a:extLst>
                        <a:ext uri="{FF2B5EF4-FFF2-40B4-BE49-F238E27FC236}">
                          <a16:creationId xmlns:a16="http://schemas.microsoft.com/office/drawing/2014/main" id="{964E28E2-EFA9-78B9-BFC4-FF7EB6D6DB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19933" y="4328021"/>
                      <a:ext cx="1880" cy="1880"/>
                    </a:xfrm>
                    <a:custGeom>
                      <a:avLst/>
                      <a:gdLst>
                        <a:gd name="T0" fmla="*/ 0 w 3"/>
                        <a:gd name="T1" fmla="*/ 4 h 5"/>
                        <a:gd name="T2" fmla="*/ 0 w 3"/>
                        <a:gd name="T3" fmla="*/ 5 h 5"/>
                        <a:gd name="T4" fmla="*/ 2 w 3"/>
                        <a:gd name="T5" fmla="*/ 5 h 5"/>
                        <a:gd name="T6" fmla="*/ 3 w 3"/>
                        <a:gd name="T7" fmla="*/ 3 h 5"/>
                        <a:gd name="T8" fmla="*/ 1 w 3"/>
                        <a:gd name="T9" fmla="*/ 0 h 5"/>
                        <a:gd name="T10" fmla="*/ 0 w 3"/>
                        <a:gd name="T11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0" y="4"/>
                          </a:moveTo>
                          <a:lnTo>
                            <a:pt x="0" y="5"/>
                          </a:lnTo>
                          <a:lnTo>
                            <a:pt x="2" y="5"/>
                          </a:lnTo>
                          <a:cubicBezTo>
                            <a:pt x="3" y="5"/>
                            <a:pt x="3" y="5"/>
                            <a:pt x="3" y="3"/>
                          </a:cubicBezTo>
                          <a:cubicBezTo>
                            <a:pt x="3" y="1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4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95" name="Freeform 1248">
                      <a:extLst>
                        <a:ext uri="{FF2B5EF4-FFF2-40B4-BE49-F238E27FC236}">
                          <a16:creationId xmlns:a16="http://schemas.microsoft.com/office/drawing/2014/main" id="{B8B81DC0-7D40-7962-9CF9-FCA1D3939D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3691" y="4337418"/>
                      <a:ext cx="3759" cy="1880"/>
                    </a:xfrm>
                    <a:custGeom>
                      <a:avLst/>
                      <a:gdLst>
                        <a:gd name="T0" fmla="*/ 6 w 6"/>
                        <a:gd name="T1" fmla="*/ 1 h 3"/>
                        <a:gd name="T2" fmla="*/ 6 w 6"/>
                        <a:gd name="T3" fmla="*/ 0 h 3"/>
                        <a:gd name="T4" fmla="*/ 6 w 6"/>
                        <a:gd name="T5" fmla="*/ 0 h 3"/>
                        <a:gd name="T6" fmla="*/ 0 w 6"/>
                        <a:gd name="T7" fmla="*/ 0 h 3"/>
                        <a:gd name="T8" fmla="*/ 0 w 6"/>
                        <a:gd name="T9" fmla="*/ 0 h 3"/>
                        <a:gd name="T10" fmla="*/ 3 w 6"/>
                        <a:gd name="T11" fmla="*/ 3 h 3"/>
                        <a:gd name="T12" fmla="*/ 6 w 6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6" y="1"/>
                          </a:move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2"/>
                            <a:pt x="1" y="3"/>
                            <a:pt x="3" y="3"/>
                          </a:cubicBezTo>
                          <a:cubicBezTo>
                            <a:pt x="5" y="3"/>
                            <a:pt x="6" y="2"/>
                            <a:pt x="6" y="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8" name="Freeform 1249">
                      <a:extLst>
                        <a:ext uri="{FF2B5EF4-FFF2-40B4-BE49-F238E27FC236}">
                          <a16:creationId xmlns:a16="http://schemas.microsoft.com/office/drawing/2014/main" id="{E0A1623F-4836-D047-AD9A-DDE3672FB4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33089" y="4329900"/>
                      <a:ext cx="1880" cy="1880"/>
                    </a:xfrm>
                    <a:custGeom>
                      <a:avLst/>
                      <a:gdLst>
                        <a:gd name="T0" fmla="*/ 1 w 3"/>
                        <a:gd name="T1" fmla="*/ 7 h 7"/>
                        <a:gd name="T2" fmla="*/ 3 w 3"/>
                        <a:gd name="T3" fmla="*/ 2 h 7"/>
                        <a:gd name="T4" fmla="*/ 0 w 3"/>
                        <a:gd name="T5" fmla="*/ 0 h 7"/>
                        <a:gd name="T6" fmla="*/ 0 w 3"/>
                        <a:gd name="T7" fmla="*/ 2 h 7"/>
                        <a:gd name="T8" fmla="*/ 1 w 3"/>
                        <a:gd name="T9" fmla="*/ 7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" h="7">
                          <a:moveTo>
                            <a:pt x="1" y="7"/>
                          </a:moveTo>
                          <a:cubicBezTo>
                            <a:pt x="2" y="7"/>
                            <a:pt x="3" y="5"/>
                            <a:pt x="3" y="2"/>
                          </a:cubicBezTo>
                          <a:lnTo>
                            <a:pt x="0" y="0"/>
                          </a:lnTo>
                          <a:lnTo>
                            <a:pt x="0" y="2"/>
                          </a:lnTo>
                          <a:cubicBezTo>
                            <a:pt x="0" y="5"/>
                            <a:pt x="1" y="7"/>
                            <a:pt x="1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9" name="Freeform 1250">
                      <a:extLst>
                        <a:ext uri="{FF2B5EF4-FFF2-40B4-BE49-F238E27FC236}">
                          <a16:creationId xmlns:a16="http://schemas.microsoft.com/office/drawing/2014/main" id="{34103B4E-7296-F77C-5F21-BCA949D47C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5572" y="4324262"/>
                      <a:ext cx="1880" cy="1880"/>
                    </a:xfrm>
                    <a:custGeom>
                      <a:avLst/>
                      <a:gdLst>
                        <a:gd name="T0" fmla="*/ 5 w 5"/>
                        <a:gd name="T1" fmla="*/ 2 h 3"/>
                        <a:gd name="T2" fmla="*/ 4 w 5"/>
                        <a:gd name="T3" fmla="*/ 1 h 3"/>
                        <a:gd name="T4" fmla="*/ 3 w 5"/>
                        <a:gd name="T5" fmla="*/ 0 h 3"/>
                        <a:gd name="T6" fmla="*/ 2 w 5"/>
                        <a:gd name="T7" fmla="*/ 0 h 3"/>
                        <a:gd name="T8" fmla="*/ 0 w 5"/>
                        <a:gd name="T9" fmla="*/ 2 h 3"/>
                        <a:gd name="T10" fmla="*/ 3 w 5"/>
                        <a:gd name="T11" fmla="*/ 3 h 3"/>
                        <a:gd name="T12" fmla="*/ 5 w 5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5" y="2"/>
                          </a:move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1" y="0"/>
                            <a:pt x="0" y="0"/>
                            <a:pt x="0" y="2"/>
                          </a:cubicBezTo>
                          <a:cubicBezTo>
                            <a:pt x="1" y="2"/>
                            <a:pt x="2" y="3"/>
                            <a:pt x="3" y="3"/>
                          </a:cubicBezTo>
                          <a:cubicBezTo>
                            <a:pt x="4" y="3"/>
                            <a:pt x="5" y="3"/>
                            <a:pt x="5" y="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0" name="Freeform 1251">
                      <a:extLst>
                        <a:ext uri="{FF2B5EF4-FFF2-40B4-BE49-F238E27FC236}">
                          <a16:creationId xmlns:a16="http://schemas.microsoft.com/office/drawing/2014/main" id="{9CED8B7B-454D-A84D-66F2-9ADD6B408F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96991" y="4350575"/>
                      <a:ext cx="3759" cy="1880"/>
                    </a:xfrm>
                    <a:custGeom>
                      <a:avLst/>
                      <a:gdLst>
                        <a:gd name="T0" fmla="*/ 3 w 6"/>
                        <a:gd name="T1" fmla="*/ 0 h 4"/>
                        <a:gd name="T2" fmla="*/ 0 w 6"/>
                        <a:gd name="T3" fmla="*/ 1 h 4"/>
                        <a:gd name="T4" fmla="*/ 4 w 6"/>
                        <a:gd name="T5" fmla="*/ 4 h 4"/>
                        <a:gd name="T6" fmla="*/ 5 w 6"/>
                        <a:gd name="T7" fmla="*/ 3 h 4"/>
                        <a:gd name="T8" fmla="*/ 6 w 6"/>
                        <a:gd name="T9" fmla="*/ 2 h 4"/>
                        <a:gd name="T10" fmla="*/ 3 w 6"/>
                        <a:gd name="T11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3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3"/>
                            <a:pt x="1" y="4"/>
                            <a:pt x="4" y="4"/>
                          </a:cubicBezTo>
                          <a:cubicBezTo>
                            <a:pt x="4" y="4"/>
                            <a:pt x="4" y="4"/>
                            <a:pt x="5" y="3"/>
                          </a:cubicBezTo>
                          <a:cubicBezTo>
                            <a:pt x="5" y="3"/>
                            <a:pt x="5" y="3"/>
                            <a:pt x="6" y="2"/>
                          </a:cubicBez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" name="Freeform 1252">
                      <a:extLst>
                        <a:ext uri="{FF2B5EF4-FFF2-40B4-BE49-F238E27FC236}">
                          <a16:creationId xmlns:a16="http://schemas.microsoft.com/office/drawing/2014/main" id="{7808301E-5B12-E2C2-3070-526974BA75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69369"/>
                      <a:ext cx="5639" cy="3759"/>
                    </a:xfrm>
                    <a:custGeom>
                      <a:avLst/>
                      <a:gdLst>
                        <a:gd name="T0" fmla="*/ 10 w 14"/>
                        <a:gd name="T1" fmla="*/ 12 h 12"/>
                        <a:gd name="T2" fmla="*/ 14 w 14"/>
                        <a:gd name="T3" fmla="*/ 5 h 12"/>
                        <a:gd name="T4" fmla="*/ 4 w 14"/>
                        <a:gd name="T5" fmla="*/ 0 h 12"/>
                        <a:gd name="T6" fmla="*/ 2 w 14"/>
                        <a:gd name="T7" fmla="*/ 0 h 12"/>
                        <a:gd name="T8" fmla="*/ 1 w 14"/>
                        <a:gd name="T9" fmla="*/ 1 h 12"/>
                        <a:gd name="T10" fmla="*/ 1 w 14"/>
                        <a:gd name="T11" fmla="*/ 3 h 12"/>
                        <a:gd name="T12" fmla="*/ 1 w 14"/>
                        <a:gd name="T13" fmla="*/ 5 h 12"/>
                        <a:gd name="T14" fmla="*/ 7 w 14"/>
                        <a:gd name="T15" fmla="*/ 9 h 12"/>
                        <a:gd name="T16" fmla="*/ 8 w 14"/>
                        <a:gd name="T17" fmla="*/ 9 h 12"/>
                        <a:gd name="T18" fmla="*/ 8 w 14"/>
                        <a:gd name="T19" fmla="*/ 10 h 12"/>
                        <a:gd name="T20" fmla="*/ 10 w 14"/>
                        <a:gd name="T21" fmla="*/ 1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4" h="12">
                          <a:moveTo>
                            <a:pt x="10" y="12"/>
                          </a:moveTo>
                          <a:cubicBezTo>
                            <a:pt x="11" y="12"/>
                            <a:pt x="13" y="8"/>
                            <a:pt x="14" y="5"/>
                          </a:cubicBezTo>
                          <a:cubicBezTo>
                            <a:pt x="14" y="2"/>
                            <a:pt x="7" y="0"/>
                            <a:pt x="4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ubicBezTo>
                            <a:pt x="1" y="4"/>
                            <a:pt x="1" y="4"/>
                            <a:pt x="1" y="5"/>
                          </a:cubicBezTo>
                          <a:cubicBezTo>
                            <a:pt x="1" y="7"/>
                            <a:pt x="3" y="9"/>
                            <a:pt x="7" y="9"/>
                          </a:cubicBezTo>
                          <a:lnTo>
                            <a:pt x="8" y="9"/>
                          </a:lnTo>
                          <a:lnTo>
                            <a:pt x="8" y="10"/>
                          </a:lnTo>
                          <a:cubicBezTo>
                            <a:pt x="8" y="11"/>
                            <a:pt x="8" y="12"/>
                            <a:pt x="10" y="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" name="Freeform 1253">
                      <a:extLst>
                        <a:ext uri="{FF2B5EF4-FFF2-40B4-BE49-F238E27FC236}">
                          <a16:creationId xmlns:a16="http://schemas.microsoft.com/office/drawing/2014/main" id="{6A645082-660F-251F-067E-4E12A94519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0750" y="4348695"/>
                      <a:ext cx="15036" cy="20675"/>
                    </a:xfrm>
                    <a:custGeom>
                      <a:avLst/>
                      <a:gdLst>
                        <a:gd name="T0" fmla="*/ 3 w 35"/>
                        <a:gd name="T1" fmla="*/ 37 h 46"/>
                        <a:gd name="T2" fmla="*/ 5 w 35"/>
                        <a:gd name="T3" fmla="*/ 37 h 46"/>
                        <a:gd name="T4" fmla="*/ 9 w 35"/>
                        <a:gd name="T5" fmla="*/ 42 h 46"/>
                        <a:gd name="T6" fmla="*/ 13 w 35"/>
                        <a:gd name="T7" fmla="*/ 46 h 46"/>
                        <a:gd name="T8" fmla="*/ 19 w 35"/>
                        <a:gd name="T9" fmla="*/ 43 h 46"/>
                        <a:gd name="T10" fmla="*/ 24 w 35"/>
                        <a:gd name="T11" fmla="*/ 39 h 46"/>
                        <a:gd name="T12" fmla="*/ 26 w 35"/>
                        <a:gd name="T13" fmla="*/ 38 h 46"/>
                        <a:gd name="T14" fmla="*/ 35 w 35"/>
                        <a:gd name="T15" fmla="*/ 34 h 46"/>
                        <a:gd name="T16" fmla="*/ 33 w 35"/>
                        <a:gd name="T17" fmla="*/ 31 h 46"/>
                        <a:gd name="T18" fmla="*/ 30 w 35"/>
                        <a:gd name="T19" fmla="*/ 26 h 46"/>
                        <a:gd name="T20" fmla="*/ 32 w 35"/>
                        <a:gd name="T21" fmla="*/ 22 h 46"/>
                        <a:gd name="T22" fmla="*/ 35 w 35"/>
                        <a:gd name="T23" fmla="*/ 17 h 46"/>
                        <a:gd name="T24" fmla="*/ 30 w 35"/>
                        <a:gd name="T25" fmla="*/ 12 h 46"/>
                        <a:gd name="T26" fmla="*/ 25 w 35"/>
                        <a:gd name="T27" fmla="*/ 6 h 46"/>
                        <a:gd name="T28" fmla="*/ 21 w 35"/>
                        <a:gd name="T29" fmla="*/ 0 h 46"/>
                        <a:gd name="T30" fmla="*/ 20 w 35"/>
                        <a:gd name="T31" fmla="*/ 2 h 46"/>
                        <a:gd name="T32" fmla="*/ 20 w 35"/>
                        <a:gd name="T33" fmla="*/ 3 h 46"/>
                        <a:gd name="T34" fmla="*/ 20 w 35"/>
                        <a:gd name="T35" fmla="*/ 3 h 46"/>
                        <a:gd name="T36" fmla="*/ 14 w 35"/>
                        <a:gd name="T37" fmla="*/ 8 h 46"/>
                        <a:gd name="T38" fmla="*/ 14 w 35"/>
                        <a:gd name="T39" fmla="*/ 8 h 46"/>
                        <a:gd name="T40" fmla="*/ 13 w 35"/>
                        <a:gd name="T41" fmla="*/ 8 h 46"/>
                        <a:gd name="T42" fmla="*/ 6 w 35"/>
                        <a:gd name="T43" fmla="*/ 14 h 46"/>
                        <a:gd name="T44" fmla="*/ 8 w 35"/>
                        <a:gd name="T45" fmla="*/ 17 h 46"/>
                        <a:gd name="T46" fmla="*/ 10 w 35"/>
                        <a:gd name="T47" fmla="*/ 20 h 46"/>
                        <a:gd name="T48" fmla="*/ 3 w 35"/>
                        <a:gd name="T49" fmla="*/ 30 h 46"/>
                        <a:gd name="T50" fmla="*/ 3 w 35"/>
                        <a:gd name="T51" fmla="*/ 33 h 46"/>
                        <a:gd name="T52" fmla="*/ 2 w 35"/>
                        <a:gd name="T53" fmla="*/ 33 h 46"/>
                        <a:gd name="T54" fmla="*/ 0 w 35"/>
                        <a:gd name="T55" fmla="*/ 35 h 46"/>
                        <a:gd name="T56" fmla="*/ 3 w 35"/>
                        <a:gd name="T57" fmla="*/ 37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35" h="46">
                          <a:moveTo>
                            <a:pt x="3" y="37"/>
                          </a:moveTo>
                          <a:cubicBezTo>
                            <a:pt x="4" y="37"/>
                            <a:pt x="5" y="37"/>
                            <a:pt x="5" y="37"/>
                          </a:cubicBezTo>
                          <a:cubicBezTo>
                            <a:pt x="7" y="39"/>
                            <a:pt x="8" y="40"/>
                            <a:pt x="9" y="42"/>
                          </a:cubicBezTo>
                          <a:cubicBezTo>
                            <a:pt x="10" y="44"/>
                            <a:pt x="11" y="46"/>
                            <a:pt x="13" y="46"/>
                          </a:cubicBezTo>
                          <a:cubicBezTo>
                            <a:pt x="16" y="46"/>
                            <a:pt x="17" y="44"/>
                            <a:pt x="19" y="43"/>
                          </a:cubicBezTo>
                          <a:cubicBezTo>
                            <a:pt x="20" y="41"/>
                            <a:pt x="22" y="40"/>
                            <a:pt x="24" y="39"/>
                          </a:cubicBezTo>
                          <a:cubicBezTo>
                            <a:pt x="25" y="39"/>
                            <a:pt x="25" y="39"/>
                            <a:pt x="26" y="38"/>
                          </a:cubicBezTo>
                          <a:cubicBezTo>
                            <a:pt x="29" y="38"/>
                            <a:pt x="35" y="37"/>
                            <a:pt x="35" y="34"/>
                          </a:cubicBezTo>
                          <a:cubicBezTo>
                            <a:pt x="35" y="33"/>
                            <a:pt x="34" y="32"/>
                            <a:pt x="33" y="31"/>
                          </a:cubicBezTo>
                          <a:cubicBezTo>
                            <a:pt x="31" y="30"/>
                            <a:pt x="30" y="28"/>
                            <a:pt x="30" y="26"/>
                          </a:cubicBezTo>
                          <a:cubicBezTo>
                            <a:pt x="30" y="24"/>
                            <a:pt x="31" y="23"/>
                            <a:pt x="32" y="22"/>
                          </a:cubicBezTo>
                          <a:cubicBezTo>
                            <a:pt x="34" y="20"/>
                            <a:pt x="35" y="19"/>
                            <a:pt x="35" y="17"/>
                          </a:cubicBezTo>
                          <a:cubicBezTo>
                            <a:pt x="35" y="14"/>
                            <a:pt x="32" y="12"/>
                            <a:pt x="30" y="12"/>
                          </a:cubicBezTo>
                          <a:cubicBezTo>
                            <a:pt x="28" y="12"/>
                            <a:pt x="26" y="9"/>
                            <a:pt x="25" y="6"/>
                          </a:cubicBezTo>
                          <a:cubicBezTo>
                            <a:pt x="24" y="4"/>
                            <a:pt x="23" y="0"/>
                            <a:pt x="21" y="0"/>
                          </a:cubicBezTo>
                          <a:cubicBezTo>
                            <a:pt x="21" y="0"/>
                            <a:pt x="20" y="0"/>
                            <a:pt x="20" y="2"/>
                          </a:cubicBezTo>
                          <a:lnTo>
                            <a:pt x="20" y="3"/>
                          </a:lnTo>
                          <a:lnTo>
                            <a:pt x="20" y="3"/>
                          </a:lnTo>
                          <a:cubicBezTo>
                            <a:pt x="18" y="4"/>
                            <a:pt x="15" y="7"/>
                            <a:pt x="14" y="8"/>
                          </a:cubicBezTo>
                          <a:lnTo>
                            <a:pt x="14" y="8"/>
                          </a:lnTo>
                          <a:lnTo>
                            <a:pt x="13" y="8"/>
                          </a:lnTo>
                          <a:cubicBezTo>
                            <a:pt x="11" y="8"/>
                            <a:pt x="6" y="12"/>
                            <a:pt x="6" y="14"/>
                          </a:cubicBezTo>
                          <a:cubicBezTo>
                            <a:pt x="6" y="15"/>
                            <a:pt x="7" y="16"/>
                            <a:pt x="8" y="17"/>
                          </a:cubicBezTo>
                          <a:cubicBezTo>
                            <a:pt x="9" y="18"/>
                            <a:pt x="10" y="18"/>
                            <a:pt x="10" y="20"/>
                          </a:cubicBezTo>
                          <a:cubicBezTo>
                            <a:pt x="10" y="23"/>
                            <a:pt x="7" y="29"/>
                            <a:pt x="3" y="30"/>
                          </a:cubicBezTo>
                          <a:lnTo>
                            <a:pt x="3" y="33"/>
                          </a:lnTo>
                          <a:lnTo>
                            <a:pt x="2" y="33"/>
                          </a:lnTo>
                          <a:cubicBezTo>
                            <a:pt x="1" y="34"/>
                            <a:pt x="0" y="34"/>
                            <a:pt x="0" y="35"/>
                          </a:cubicBezTo>
                          <a:cubicBezTo>
                            <a:pt x="0" y="36"/>
                            <a:pt x="1" y="36"/>
                            <a:pt x="3" y="3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3" name="Freeform 1254">
                      <a:extLst>
                        <a:ext uri="{FF2B5EF4-FFF2-40B4-BE49-F238E27FC236}">
                          <a16:creationId xmlns:a16="http://schemas.microsoft.com/office/drawing/2014/main" id="{C71D81F3-6C16-8620-214D-93D9B14B5E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6388" y="4367489"/>
                      <a:ext cx="18795" cy="18795"/>
                    </a:xfrm>
                    <a:custGeom>
                      <a:avLst/>
                      <a:gdLst>
                        <a:gd name="T0" fmla="*/ 3 w 42"/>
                        <a:gd name="T1" fmla="*/ 19 h 46"/>
                        <a:gd name="T2" fmla="*/ 0 w 42"/>
                        <a:gd name="T3" fmla="*/ 22 h 46"/>
                        <a:gd name="T4" fmla="*/ 3 w 42"/>
                        <a:gd name="T5" fmla="*/ 25 h 46"/>
                        <a:gd name="T6" fmla="*/ 8 w 42"/>
                        <a:gd name="T7" fmla="*/ 30 h 46"/>
                        <a:gd name="T8" fmla="*/ 13 w 42"/>
                        <a:gd name="T9" fmla="*/ 38 h 46"/>
                        <a:gd name="T10" fmla="*/ 24 w 42"/>
                        <a:gd name="T11" fmla="*/ 42 h 46"/>
                        <a:gd name="T12" fmla="*/ 34 w 42"/>
                        <a:gd name="T13" fmla="*/ 46 h 46"/>
                        <a:gd name="T14" fmla="*/ 42 w 42"/>
                        <a:gd name="T15" fmla="*/ 40 h 46"/>
                        <a:gd name="T16" fmla="*/ 40 w 42"/>
                        <a:gd name="T17" fmla="*/ 35 h 46"/>
                        <a:gd name="T18" fmla="*/ 38 w 42"/>
                        <a:gd name="T19" fmla="*/ 30 h 46"/>
                        <a:gd name="T20" fmla="*/ 40 w 42"/>
                        <a:gd name="T21" fmla="*/ 26 h 46"/>
                        <a:gd name="T22" fmla="*/ 40 w 42"/>
                        <a:gd name="T23" fmla="*/ 11 h 46"/>
                        <a:gd name="T24" fmla="*/ 34 w 42"/>
                        <a:gd name="T25" fmla="*/ 2 h 46"/>
                        <a:gd name="T26" fmla="*/ 34 w 42"/>
                        <a:gd name="T27" fmla="*/ 2 h 46"/>
                        <a:gd name="T28" fmla="*/ 34 w 42"/>
                        <a:gd name="T29" fmla="*/ 4 h 46"/>
                        <a:gd name="T30" fmla="*/ 34 w 42"/>
                        <a:gd name="T31" fmla="*/ 5 h 46"/>
                        <a:gd name="T32" fmla="*/ 34 w 42"/>
                        <a:gd name="T33" fmla="*/ 6 h 46"/>
                        <a:gd name="T34" fmla="*/ 27 w 42"/>
                        <a:gd name="T35" fmla="*/ 16 h 46"/>
                        <a:gd name="T36" fmla="*/ 26 w 42"/>
                        <a:gd name="T37" fmla="*/ 16 h 46"/>
                        <a:gd name="T38" fmla="*/ 26 w 42"/>
                        <a:gd name="T39" fmla="*/ 15 h 46"/>
                        <a:gd name="T40" fmla="*/ 25 w 42"/>
                        <a:gd name="T41" fmla="*/ 14 h 46"/>
                        <a:gd name="T42" fmla="*/ 24 w 42"/>
                        <a:gd name="T43" fmla="*/ 11 h 46"/>
                        <a:gd name="T44" fmla="*/ 26 w 42"/>
                        <a:gd name="T45" fmla="*/ 6 h 46"/>
                        <a:gd name="T46" fmla="*/ 27 w 42"/>
                        <a:gd name="T47" fmla="*/ 2 h 46"/>
                        <a:gd name="T48" fmla="*/ 26 w 42"/>
                        <a:gd name="T49" fmla="*/ 0 h 46"/>
                        <a:gd name="T50" fmla="*/ 25 w 42"/>
                        <a:gd name="T51" fmla="*/ 0 h 46"/>
                        <a:gd name="T52" fmla="*/ 23 w 42"/>
                        <a:gd name="T53" fmla="*/ 0 h 46"/>
                        <a:gd name="T54" fmla="*/ 8 w 42"/>
                        <a:gd name="T55" fmla="*/ 7 h 46"/>
                        <a:gd name="T56" fmla="*/ 8 w 42"/>
                        <a:gd name="T57" fmla="*/ 10 h 46"/>
                        <a:gd name="T58" fmla="*/ 6 w 42"/>
                        <a:gd name="T59" fmla="*/ 15 h 46"/>
                        <a:gd name="T60" fmla="*/ 3 w 42"/>
                        <a:gd name="T61" fmla="*/ 19 h 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2" h="46">
                          <a:moveTo>
                            <a:pt x="3" y="19"/>
                          </a:moveTo>
                          <a:cubicBezTo>
                            <a:pt x="2" y="20"/>
                            <a:pt x="0" y="21"/>
                            <a:pt x="0" y="22"/>
                          </a:cubicBezTo>
                          <a:cubicBezTo>
                            <a:pt x="0" y="23"/>
                            <a:pt x="1" y="23"/>
                            <a:pt x="3" y="25"/>
                          </a:cubicBezTo>
                          <a:cubicBezTo>
                            <a:pt x="5" y="26"/>
                            <a:pt x="8" y="27"/>
                            <a:pt x="8" y="30"/>
                          </a:cubicBezTo>
                          <a:cubicBezTo>
                            <a:pt x="8" y="34"/>
                            <a:pt x="10" y="38"/>
                            <a:pt x="13" y="38"/>
                          </a:cubicBezTo>
                          <a:cubicBezTo>
                            <a:pt x="17" y="38"/>
                            <a:pt x="21" y="40"/>
                            <a:pt x="24" y="42"/>
                          </a:cubicBezTo>
                          <a:cubicBezTo>
                            <a:pt x="27" y="44"/>
                            <a:pt x="30" y="46"/>
                            <a:pt x="34" y="46"/>
                          </a:cubicBezTo>
                          <a:cubicBezTo>
                            <a:pt x="37" y="46"/>
                            <a:pt x="42" y="45"/>
                            <a:pt x="42" y="40"/>
                          </a:cubicBezTo>
                          <a:cubicBezTo>
                            <a:pt x="42" y="38"/>
                            <a:pt x="41" y="37"/>
                            <a:pt x="40" y="35"/>
                          </a:cubicBezTo>
                          <a:cubicBezTo>
                            <a:pt x="39" y="34"/>
                            <a:pt x="38" y="33"/>
                            <a:pt x="38" y="30"/>
                          </a:cubicBezTo>
                          <a:cubicBezTo>
                            <a:pt x="38" y="29"/>
                            <a:pt x="39" y="28"/>
                            <a:pt x="40" y="26"/>
                          </a:cubicBezTo>
                          <a:lnTo>
                            <a:pt x="40" y="11"/>
                          </a:lnTo>
                          <a:cubicBezTo>
                            <a:pt x="40" y="7"/>
                            <a:pt x="38" y="2"/>
                            <a:pt x="34" y="2"/>
                          </a:cubicBezTo>
                          <a:cubicBezTo>
                            <a:pt x="34" y="2"/>
                            <a:pt x="34" y="2"/>
                            <a:pt x="34" y="2"/>
                          </a:cubicBezTo>
                          <a:cubicBezTo>
                            <a:pt x="34" y="3"/>
                            <a:pt x="34" y="4"/>
                            <a:pt x="34" y="4"/>
                          </a:cubicBezTo>
                          <a:cubicBezTo>
                            <a:pt x="34" y="4"/>
                            <a:pt x="34" y="5"/>
                            <a:pt x="34" y="5"/>
                          </a:cubicBezTo>
                          <a:lnTo>
                            <a:pt x="34" y="6"/>
                          </a:lnTo>
                          <a:cubicBezTo>
                            <a:pt x="32" y="10"/>
                            <a:pt x="30" y="14"/>
                            <a:pt x="27" y="16"/>
                          </a:cubicBezTo>
                          <a:lnTo>
                            <a:pt x="26" y="16"/>
                          </a:lnTo>
                          <a:lnTo>
                            <a:pt x="26" y="15"/>
                          </a:ln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4" y="12"/>
                            <a:pt x="24" y="11"/>
                          </a:cubicBezTo>
                          <a:cubicBezTo>
                            <a:pt x="24" y="9"/>
                            <a:pt x="25" y="7"/>
                            <a:pt x="26" y="6"/>
                          </a:cubicBezTo>
                          <a:cubicBezTo>
                            <a:pt x="26" y="4"/>
                            <a:pt x="27" y="3"/>
                            <a:pt x="27" y="2"/>
                          </a:cubicBezTo>
                          <a:cubicBezTo>
                            <a:pt x="27" y="0"/>
                            <a:pt x="27" y="0"/>
                            <a:pt x="26" y="0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3" y="0"/>
                          </a:cubicBezTo>
                          <a:cubicBezTo>
                            <a:pt x="22" y="0"/>
                            <a:pt x="10" y="5"/>
                            <a:pt x="8" y="7"/>
                          </a:cubicBezTo>
                          <a:cubicBezTo>
                            <a:pt x="8" y="8"/>
                            <a:pt x="8" y="9"/>
                            <a:pt x="8" y="10"/>
                          </a:cubicBezTo>
                          <a:cubicBezTo>
                            <a:pt x="8" y="12"/>
                            <a:pt x="7" y="13"/>
                            <a:pt x="6" y="15"/>
                          </a:cubicBezTo>
                          <a:cubicBezTo>
                            <a:pt x="6" y="16"/>
                            <a:pt x="4" y="18"/>
                            <a:pt x="3" y="1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4" name="Freeform 1255">
                      <a:extLst>
                        <a:ext uri="{FF2B5EF4-FFF2-40B4-BE49-F238E27FC236}">
                          <a16:creationId xmlns:a16="http://schemas.microsoft.com/office/drawing/2014/main" id="{9EBD3773-06CC-81F5-52BA-294BED108B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7063" y="4376887"/>
                      <a:ext cx="15036" cy="22554"/>
                    </a:xfrm>
                    <a:custGeom>
                      <a:avLst/>
                      <a:gdLst>
                        <a:gd name="T0" fmla="*/ 13 w 35"/>
                        <a:gd name="T1" fmla="*/ 0 h 53"/>
                        <a:gd name="T2" fmla="*/ 8 w 35"/>
                        <a:gd name="T3" fmla="*/ 7 h 53"/>
                        <a:gd name="T4" fmla="*/ 8 w 35"/>
                        <a:gd name="T5" fmla="*/ 14 h 53"/>
                        <a:gd name="T6" fmla="*/ 7 w 35"/>
                        <a:gd name="T7" fmla="*/ 20 h 53"/>
                        <a:gd name="T8" fmla="*/ 3 w 35"/>
                        <a:gd name="T9" fmla="*/ 34 h 53"/>
                        <a:gd name="T10" fmla="*/ 3 w 35"/>
                        <a:gd name="T11" fmla="*/ 42 h 53"/>
                        <a:gd name="T12" fmla="*/ 2 w 35"/>
                        <a:gd name="T13" fmla="*/ 42 h 53"/>
                        <a:gd name="T14" fmla="*/ 0 w 35"/>
                        <a:gd name="T15" fmla="*/ 51 h 53"/>
                        <a:gd name="T16" fmla="*/ 2 w 35"/>
                        <a:gd name="T17" fmla="*/ 53 h 53"/>
                        <a:gd name="T18" fmla="*/ 6 w 35"/>
                        <a:gd name="T19" fmla="*/ 50 h 53"/>
                        <a:gd name="T20" fmla="*/ 7 w 35"/>
                        <a:gd name="T21" fmla="*/ 48 h 53"/>
                        <a:gd name="T22" fmla="*/ 23 w 35"/>
                        <a:gd name="T23" fmla="*/ 40 h 53"/>
                        <a:gd name="T24" fmla="*/ 35 w 35"/>
                        <a:gd name="T25" fmla="*/ 25 h 53"/>
                        <a:gd name="T26" fmla="*/ 23 w 35"/>
                        <a:gd name="T27" fmla="*/ 10 h 53"/>
                        <a:gd name="T28" fmla="*/ 17 w 35"/>
                        <a:gd name="T29" fmla="*/ 18 h 53"/>
                        <a:gd name="T30" fmla="*/ 17 w 35"/>
                        <a:gd name="T31" fmla="*/ 19 h 53"/>
                        <a:gd name="T32" fmla="*/ 12 w 35"/>
                        <a:gd name="T33" fmla="*/ 19 h 53"/>
                        <a:gd name="T34" fmla="*/ 12 w 35"/>
                        <a:gd name="T35" fmla="*/ 13 h 53"/>
                        <a:gd name="T36" fmla="*/ 15 w 35"/>
                        <a:gd name="T37" fmla="*/ 4 h 53"/>
                        <a:gd name="T38" fmla="*/ 15 w 35"/>
                        <a:gd name="T39" fmla="*/ 2 h 53"/>
                        <a:gd name="T40" fmla="*/ 13 w 35"/>
                        <a:gd name="T41" fmla="*/ 0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35" h="53">
                          <a:moveTo>
                            <a:pt x="13" y="0"/>
                          </a:moveTo>
                          <a:cubicBezTo>
                            <a:pt x="12" y="1"/>
                            <a:pt x="8" y="5"/>
                            <a:pt x="8" y="7"/>
                          </a:cubicBezTo>
                          <a:lnTo>
                            <a:pt x="8" y="14"/>
                          </a:lnTo>
                          <a:cubicBezTo>
                            <a:pt x="7" y="16"/>
                            <a:pt x="7" y="18"/>
                            <a:pt x="7" y="20"/>
                          </a:cubicBezTo>
                          <a:cubicBezTo>
                            <a:pt x="6" y="25"/>
                            <a:pt x="5" y="30"/>
                            <a:pt x="3" y="34"/>
                          </a:cubicBezTo>
                          <a:lnTo>
                            <a:pt x="3" y="42"/>
                          </a:lnTo>
                          <a:lnTo>
                            <a:pt x="2" y="42"/>
                          </a:lnTo>
                          <a:cubicBezTo>
                            <a:pt x="1" y="43"/>
                            <a:pt x="0" y="48"/>
                            <a:pt x="0" y="51"/>
                          </a:cubicBezTo>
                          <a:cubicBezTo>
                            <a:pt x="0" y="51"/>
                            <a:pt x="0" y="53"/>
                            <a:pt x="2" y="53"/>
                          </a:cubicBezTo>
                          <a:cubicBezTo>
                            <a:pt x="4" y="53"/>
                            <a:pt x="5" y="51"/>
                            <a:pt x="6" y="50"/>
                          </a:cubicBezTo>
                          <a:cubicBezTo>
                            <a:pt x="6" y="49"/>
                            <a:pt x="7" y="49"/>
                            <a:pt x="7" y="48"/>
                          </a:cubicBezTo>
                          <a:cubicBezTo>
                            <a:pt x="11" y="45"/>
                            <a:pt x="16" y="42"/>
                            <a:pt x="23" y="40"/>
                          </a:cubicBezTo>
                          <a:cubicBezTo>
                            <a:pt x="28" y="38"/>
                            <a:pt x="35" y="34"/>
                            <a:pt x="35" y="25"/>
                          </a:cubicBezTo>
                          <a:cubicBezTo>
                            <a:pt x="35" y="21"/>
                            <a:pt x="26" y="10"/>
                            <a:pt x="23" y="10"/>
                          </a:cubicBezTo>
                          <a:cubicBezTo>
                            <a:pt x="18" y="10"/>
                            <a:pt x="17" y="15"/>
                            <a:pt x="17" y="18"/>
                          </a:cubicBezTo>
                          <a:lnTo>
                            <a:pt x="17" y="19"/>
                          </a:lnTo>
                          <a:lnTo>
                            <a:pt x="12" y="19"/>
                          </a:lnTo>
                          <a:lnTo>
                            <a:pt x="12" y="13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cubicBezTo>
                            <a:pt x="15" y="1"/>
                            <a:pt x="14" y="0"/>
                            <a:pt x="13" y="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923" name="Овал 922">
                <a:extLst>
                  <a:ext uri="{FF2B5EF4-FFF2-40B4-BE49-F238E27FC236}">
                    <a16:creationId xmlns:a16="http://schemas.microsoft.com/office/drawing/2014/main" id="{82C93CBB-40AE-6D8F-73BD-70948A9B0CB9}"/>
                  </a:ext>
                </a:extLst>
              </p:cNvPr>
              <p:cNvSpPr/>
              <p:nvPr/>
            </p:nvSpPr>
            <p:spPr>
              <a:xfrm>
                <a:off x="4869650" y="1415833"/>
                <a:ext cx="360583" cy="36058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4" name="Овал 923">
                <a:extLst>
                  <a:ext uri="{FF2B5EF4-FFF2-40B4-BE49-F238E27FC236}">
                    <a16:creationId xmlns:a16="http://schemas.microsoft.com/office/drawing/2014/main" id="{BCA2F7BA-86D4-42B8-E0FB-03E3C10992FE}"/>
                  </a:ext>
                </a:extLst>
              </p:cNvPr>
              <p:cNvSpPr/>
              <p:nvPr/>
            </p:nvSpPr>
            <p:spPr>
              <a:xfrm>
                <a:off x="4882094" y="5605779"/>
                <a:ext cx="360583" cy="36058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8" tIns="45719" rIns="91438" bIns="45719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99" name="Группа 998">
            <a:extLst>
              <a:ext uri="{FF2B5EF4-FFF2-40B4-BE49-F238E27FC236}">
                <a16:creationId xmlns:a16="http://schemas.microsoft.com/office/drawing/2014/main" id="{9E5B945D-AB54-2427-3E0F-E05E9DE9ECE4}"/>
              </a:ext>
            </a:extLst>
          </p:cNvPr>
          <p:cNvGrpSpPr/>
          <p:nvPr/>
        </p:nvGrpSpPr>
        <p:grpSpPr>
          <a:xfrm>
            <a:off x="5558506" y="1785209"/>
            <a:ext cx="6447600" cy="834760"/>
            <a:chOff x="7907898" y="2207507"/>
            <a:chExt cx="5253843" cy="773322"/>
          </a:xfrm>
        </p:grpSpPr>
        <p:grpSp>
          <p:nvGrpSpPr>
            <p:cNvPr id="1000" name="Группа 999">
              <a:extLst>
                <a:ext uri="{FF2B5EF4-FFF2-40B4-BE49-F238E27FC236}">
                  <a16:creationId xmlns:a16="http://schemas.microsoft.com/office/drawing/2014/main" id="{1ECC9E19-D713-1106-0E7C-126132104832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1003" name="Группа 1002">
                <a:extLst>
                  <a:ext uri="{FF2B5EF4-FFF2-40B4-BE49-F238E27FC236}">
                    <a16:creationId xmlns:a16="http://schemas.microsoft.com/office/drawing/2014/main" id="{214639FC-BE81-6487-6AA3-E12EAE7B771A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1008" name="Freeform 169">
                  <a:extLst>
                    <a:ext uri="{FF2B5EF4-FFF2-40B4-BE49-F238E27FC236}">
                      <a16:creationId xmlns:a16="http://schemas.microsoft.com/office/drawing/2014/main" id="{2561BBDC-C5A8-A959-2B37-23D0B025A9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1009" name="Группа 1008">
                  <a:extLst>
                    <a:ext uri="{FF2B5EF4-FFF2-40B4-BE49-F238E27FC236}">
                      <a16:creationId xmlns:a16="http://schemas.microsoft.com/office/drawing/2014/main" id="{988ED11A-5BBD-BBB9-1C49-A8CE35855D3D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1010" name="Freeform 163">
                    <a:extLst>
                      <a:ext uri="{FF2B5EF4-FFF2-40B4-BE49-F238E27FC236}">
                        <a16:creationId xmlns:a16="http://schemas.microsoft.com/office/drawing/2014/main" id="{D7D501A5-49CA-E922-91A3-B59E107442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11" name="Freeform 164">
                    <a:extLst>
                      <a:ext uri="{FF2B5EF4-FFF2-40B4-BE49-F238E27FC236}">
                        <a16:creationId xmlns:a16="http://schemas.microsoft.com/office/drawing/2014/main" id="{7A1297EA-293C-8FF9-F019-C89A78A810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12" name="Freeform 165">
                    <a:extLst>
                      <a:ext uri="{FF2B5EF4-FFF2-40B4-BE49-F238E27FC236}">
                        <a16:creationId xmlns:a16="http://schemas.microsoft.com/office/drawing/2014/main" id="{9BF31A44-7B39-0F3F-7028-07BA732386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1004" name="Группа 1543">
                <a:extLst>
                  <a:ext uri="{FF2B5EF4-FFF2-40B4-BE49-F238E27FC236}">
                    <a16:creationId xmlns:a16="http://schemas.microsoft.com/office/drawing/2014/main" id="{34B1C855-31CD-622C-9788-4A788F822927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1005" name="Freeform 1284">
                  <a:extLst>
                    <a:ext uri="{FF2B5EF4-FFF2-40B4-BE49-F238E27FC236}">
                      <a16:creationId xmlns:a16="http://schemas.microsoft.com/office/drawing/2014/main" id="{5D4955CD-00D3-4B3F-0306-5AD39127623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6" name="Oval 1286">
                  <a:extLst>
                    <a:ext uri="{FF2B5EF4-FFF2-40B4-BE49-F238E27FC236}">
                      <a16:creationId xmlns:a16="http://schemas.microsoft.com/office/drawing/2014/main" id="{AC197776-2AD1-6C26-3714-9B7FA0862B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7" name="Freeform 1287">
                  <a:extLst>
                    <a:ext uri="{FF2B5EF4-FFF2-40B4-BE49-F238E27FC236}">
                      <a16:creationId xmlns:a16="http://schemas.microsoft.com/office/drawing/2014/main" id="{3CDC2B19-AB18-5A4D-9637-3DD8EFDE656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1001" name="Заголовок 5">
              <a:extLst>
                <a:ext uri="{FF2B5EF4-FFF2-40B4-BE49-F238E27FC236}">
                  <a16:creationId xmlns:a16="http://schemas.microsoft.com/office/drawing/2014/main" id="{FD677DDF-C06D-B31A-FEA9-6FD856C16E9C}"/>
                </a:ext>
              </a:extLst>
            </p:cNvPr>
            <p:cNvSpPr txBox="1">
              <a:spLocks/>
            </p:cNvSpPr>
            <p:nvPr/>
          </p:nvSpPr>
          <p:spPr>
            <a:xfrm>
              <a:off x="8639047" y="2347332"/>
              <a:ext cx="4522694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Указанную форму </a:t>
              </a:r>
              <a:r>
                <a:rPr lang="ru-RU" sz="1400" b="1" u="sng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не предоставляют </a:t>
              </a: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юридические лица и индивидуальные предприниматели, </a:t>
              </a:r>
              <a:r>
                <a:rPr lang="ru-RU" sz="1400" b="1" u="sng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относящиеся к субъектам малого и среднего предпринимательства</a:t>
              </a: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, у которых образуются только </a:t>
              </a:r>
              <a:r>
                <a:rPr lang="ru-RU" sz="1400" b="1" u="sng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ТКО массой менее 0,1 тонны, заключившие договор с региональным оператором </a:t>
              </a: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и </a:t>
              </a:r>
              <a:r>
                <a:rPr lang="ru-RU" sz="1400" b="1" u="sng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не осуществляющие деятельность в области обращения с отходами </a:t>
              </a: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производства и потребления (обработку, утилизацию, обезвреживание, размещение отходов).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1002" name="Прямоугольник 1001">
              <a:extLst>
                <a:ext uri="{FF2B5EF4-FFF2-40B4-BE49-F238E27FC236}">
                  <a16:creationId xmlns:a16="http://schemas.microsoft.com/office/drawing/2014/main" id="{C31D6A80-5DCA-F4E5-7F1A-14CD2A4CB442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13" name="Группа 1012">
            <a:extLst>
              <a:ext uri="{FF2B5EF4-FFF2-40B4-BE49-F238E27FC236}">
                <a16:creationId xmlns:a16="http://schemas.microsoft.com/office/drawing/2014/main" id="{003D81F8-CCFA-6953-6C13-5C4EF61F6408}"/>
              </a:ext>
            </a:extLst>
          </p:cNvPr>
          <p:cNvGrpSpPr/>
          <p:nvPr/>
        </p:nvGrpSpPr>
        <p:grpSpPr>
          <a:xfrm>
            <a:off x="5558506" y="3538100"/>
            <a:ext cx="5831366" cy="834760"/>
            <a:chOff x="7907898" y="2207507"/>
            <a:chExt cx="4751703" cy="773322"/>
          </a:xfrm>
        </p:grpSpPr>
        <p:grpSp>
          <p:nvGrpSpPr>
            <p:cNvPr id="1014" name="Группа 1013">
              <a:extLst>
                <a:ext uri="{FF2B5EF4-FFF2-40B4-BE49-F238E27FC236}">
                  <a16:creationId xmlns:a16="http://schemas.microsoft.com/office/drawing/2014/main" id="{F1D25D6B-075A-C8AF-8868-D8A85E7F2A31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1017" name="Группа 1016">
                <a:extLst>
                  <a:ext uri="{FF2B5EF4-FFF2-40B4-BE49-F238E27FC236}">
                    <a16:creationId xmlns:a16="http://schemas.microsoft.com/office/drawing/2014/main" id="{F31173B5-B833-EF60-6FFC-340D76AE5B97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1022" name="Freeform 169">
                  <a:extLst>
                    <a:ext uri="{FF2B5EF4-FFF2-40B4-BE49-F238E27FC236}">
                      <a16:creationId xmlns:a16="http://schemas.microsoft.com/office/drawing/2014/main" id="{75A503A2-871B-07F0-ABE1-BF2B4AF5A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1023" name="Группа 1022">
                  <a:extLst>
                    <a:ext uri="{FF2B5EF4-FFF2-40B4-BE49-F238E27FC236}">
                      <a16:creationId xmlns:a16="http://schemas.microsoft.com/office/drawing/2014/main" id="{F15E20D9-406B-3F7D-1F82-01007E636F85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1024" name="Freeform 163">
                    <a:extLst>
                      <a:ext uri="{FF2B5EF4-FFF2-40B4-BE49-F238E27FC236}">
                        <a16:creationId xmlns:a16="http://schemas.microsoft.com/office/drawing/2014/main" id="{03EBB1D0-4AEF-29C6-F5E8-3B45E42673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25" name="Freeform 164">
                    <a:extLst>
                      <a:ext uri="{FF2B5EF4-FFF2-40B4-BE49-F238E27FC236}">
                        <a16:creationId xmlns:a16="http://schemas.microsoft.com/office/drawing/2014/main" id="{E491BB60-5605-E4C3-1513-44BF4232C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26" name="Freeform 165">
                    <a:extLst>
                      <a:ext uri="{FF2B5EF4-FFF2-40B4-BE49-F238E27FC236}">
                        <a16:creationId xmlns:a16="http://schemas.microsoft.com/office/drawing/2014/main" id="{A5BBE73B-6BB7-C36F-4799-69676E6E2D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1018" name="Группа 1543">
                <a:extLst>
                  <a:ext uri="{FF2B5EF4-FFF2-40B4-BE49-F238E27FC236}">
                    <a16:creationId xmlns:a16="http://schemas.microsoft.com/office/drawing/2014/main" id="{81222B20-67BD-C929-FF02-19C59C6473F6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1019" name="Freeform 1284">
                  <a:extLst>
                    <a:ext uri="{FF2B5EF4-FFF2-40B4-BE49-F238E27FC236}">
                      <a16:creationId xmlns:a16="http://schemas.microsoft.com/office/drawing/2014/main" id="{61091469-1857-09FE-636B-E5269EC5BBA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0" name="Oval 1286">
                  <a:extLst>
                    <a:ext uri="{FF2B5EF4-FFF2-40B4-BE49-F238E27FC236}">
                      <a16:creationId xmlns:a16="http://schemas.microsoft.com/office/drawing/2014/main" id="{70CCC196-63C4-D27A-B126-DE71739BB6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1" name="Freeform 1287">
                  <a:extLst>
                    <a:ext uri="{FF2B5EF4-FFF2-40B4-BE49-F238E27FC236}">
                      <a16:creationId xmlns:a16="http://schemas.microsoft.com/office/drawing/2014/main" id="{BFEBA015-2258-85A1-B5D1-B0F289DD9C3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1015" name="Заголовок 5">
              <a:extLst>
                <a:ext uri="{FF2B5EF4-FFF2-40B4-BE49-F238E27FC236}">
                  <a16:creationId xmlns:a16="http://schemas.microsoft.com/office/drawing/2014/main" id="{B511B517-B16A-CD39-8056-18B5FAAA0E7A}"/>
                </a:ext>
              </a:extLst>
            </p:cNvPr>
            <p:cNvSpPr txBox="1">
              <a:spLocks/>
            </p:cNvSpPr>
            <p:nvPr/>
          </p:nvSpPr>
          <p:spPr>
            <a:xfrm>
              <a:off x="8639047" y="2347332"/>
              <a:ext cx="4020554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Отчетность по форме 2-ТП (отходы) необходимо сдать в территориальные органы Росприроднадзора в субъектах Российской Федерации в срок до </a:t>
              </a:r>
              <a:r>
                <a:rPr lang="ru-RU" sz="1800" b="1" spc="100" dirty="0">
                  <a:ln w="3175">
                    <a:noFill/>
                  </a:ln>
                  <a:solidFill>
                    <a:srgbClr val="FF000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1 февраля</a:t>
              </a: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 года, следующего за отчетным.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1016" name="Прямоугольник 1015">
              <a:extLst>
                <a:ext uri="{FF2B5EF4-FFF2-40B4-BE49-F238E27FC236}">
                  <a16:creationId xmlns:a16="http://schemas.microsoft.com/office/drawing/2014/main" id="{F592C37F-74E4-E0E3-A3B6-F424426D7824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27" name="Группа 1026">
            <a:extLst>
              <a:ext uri="{FF2B5EF4-FFF2-40B4-BE49-F238E27FC236}">
                <a16:creationId xmlns:a16="http://schemas.microsoft.com/office/drawing/2014/main" id="{497C7CEB-E934-7DF4-6036-823A54AA5032}"/>
              </a:ext>
            </a:extLst>
          </p:cNvPr>
          <p:cNvGrpSpPr/>
          <p:nvPr/>
        </p:nvGrpSpPr>
        <p:grpSpPr>
          <a:xfrm>
            <a:off x="5558506" y="5000855"/>
            <a:ext cx="5831366" cy="834760"/>
            <a:chOff x="7907898" y="2207507"/>
            <a:chExt cx="4751703" cy="773322"/>
          </a:xfrm>
        </p:grpSpPr>
        <p:grpSp>
          <p:nvGrpSpPr>
            <p:cNvPr id="1028" name="Группа 1027">
              <a:extLst>
                <a:ext uri="{FF2B5EF4-FFF2-40B4-BE49-F238E27FC236}">
                  <a16:creationId xmlns:a16="http://schemas.microsoft.com/office/drawing/2014/main" id="{035EA80D-414B-7264-D134-D589AFD57F8D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1031" name="Группа 1030">
                <a:extLst>
                  <a:ext uri="{FF2B5EF4-FFF2-40B4-BE49-F238E27FC236}">
                    <a16:creationId xmlns:a16="http://schemas.microsoft.com/office/drawing/2014/main" id="{E0E55C6F-91D1-5CA0-731A-82FC0ACE7284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1036" name="Freeform 169">
                  <a:extLst>
                    <a:ext uri="{FF2B5EF4-FFF2-40B4-BE49-F238E27FC236}">
                      <a16:creationId xmlns:a16="http://schemas.microsoft.com/office/drawing/2014/main" id="{214B9964-C5CE-08BA-2D21-18ECD0DE73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1037" name="Группа 1036">
                  <a:extLst>
                    <a:ext uri="{FF2B5EF4-FFF2-40B4-BE49-F238E27FC236}">
                      <a16:creationId xmlns:a16="http://schemas.microsoft.com/office/drawing/2014/main" id="{47812943-FEB6-04FC-CA8C-55EAFFD6ECD5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1038" name="Freeform 163">
                    <a:extLst>
                      <a:ext uri="{FF2B5EF4-FFF2-40B4-BE49-F238E27FC236}">
                        <a16:creationId xmlns:a16="http://schemas.microsoft.com/office/drawing/2014/main" id="{38091BA9-744E-C471-DC3F-A3132D7652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39" name="Freeform 164">
                    <a:extLst>
                      <a:ext uri="{FF2B5EF4-FFF2-40B4-BE49-F238E27FC236}">
                        <a16:creationId xmlns:a16="http://schemas.microsoft.com/office/drawing/2014/main" id="{4B42824A-E782-815A-4101-1425BD290B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040" name="Freeform 165">
                    <a:extLst>
                      <a:ext uri="{FF2B5EF4-FFF2-40B4-BE49-F238E27FC236}">
                        <a16:creationId xmlns:a16="http://schemas.microsoft.com/office/drawing/2014/main" id="{BFC62290-D9C0-1230-BE64-BB3F4EFD38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1032" name="Группа 1543">
                <a:extLst>
                  <a:ext uri="{FF2B5EF4-FFF2-40B4-BE49-F238E27FC236}">
                    <a16:creationId xmlns:a16="http://schemas.microsoft.com/office/drawing/2014/main" id="{5EAEA29E-7073-D0CD-1E7B-3A01C777ADCB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1033" name="Freeform 1284">
                  <a:extLst>
                    <a:ext uri="{FF2B5EF4-FFF2-40B4-BE49-F238E27FC236}">
                      <a16:creationId xmlns:a16="http://schemas.microsoft.com/office/drawing/2014/main" id="{8A59B459-68B5-091B-13FB-C11FC43CB4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4" name="Oval 1286">
                  <a:extLst>
                    <a:ext uri="{FF2B5EF4-FFF2-40B4-BE49-F238E27FC236}">
                      <a16:creationId xmlns:a16="http://schemas.microsoft.com/office/drawing/2014/main" id="{25E2DA45-7948-6E17-6DED-9D5363311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35" name="Freeform 1287">
                  <a:extLst>
                    <a:ext uri="{FF2B5EF4-FFF2-40B4-BE49-F238E27FC236}">
                      <a16:creationId xmlns:a16="http://schemas.microsoft.com/office/drawing/2014/main" id="{51681D65-9626-B26E-EF26-F1B8CD52F3C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1029" name="Заголовок 5">
              <a:extLst>
                <a:ext uri="{FF2B5EF4-FFF2-40B4-BE49-F238E27FC236}">
                  <a16:creationId xmlns:a16="http://schemas.microsoft.com/office/drawing/2014/main" id="{3FCBF689-8AEE-D06B-59F2-17047F466684}"/>
                </a:ext>
              </a:extLst>
            </p:cNvPr>
            <p:cNvSpPr txBox="1">
              <a:spLocks/>
            </p:cNvSpPr>
            <p:nvPr/>
          </p:nvSpPr>
          <p:spPr>
            <a:xfrm>
              <a:off x="8639047" y="2347332"/>
              <a:ext cx="4020554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Прием статистической отчетности </a:t>
              </a:r>
              <a:r>
                <a:rPr lang="ru-RU" sz="1400" b="1" u="sng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в бумажном </a:t>
              </a: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виде по формам федерального статистического наблюдения № 2-ТП (отходы) начиная с 01.01.2022 </a:t>
              </a:r>
              <a:r>
                <a:rPr lang="ru-RU" sz="1400" b="1" u="sng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не предусмотрен </a:t>
              </a: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законодательством Российской Федерации.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1030" name="Прямоугольник 1029">
              <a:extLst>
                <a:ext uri="{FF2B5EF4-FFF2-40B4-BE49-F238E27FC236}">
                  <a16:creationId xmlns:a16="http://schemas.microsoft.com/office/drawing/2014/main" id="{2BF4E20F-902B-BB4A-E75A-08A4C1DE0EAE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FE5BD8C2-B58B-A3DB-0F61-B9956C1FBB3B}"/>
              </a:ext>
            </a:extLst>
          </p:cNvPr>
          <p:cNvGrpSpPr/>
          <p:nvPr/>
        </p:nvGrpSpPr>
        <p:grpSpPr>
          <a:xfrm>
            <a:off x="167317" y="5394231"/>
            <a:ext cx="4834929" cy="834760"/>
            <a:chOff x="7907898" y="2207507"/>
            <a:chExt cx="3939754" cy="773322"/>
          </a:xfrm>
        </p:grpSpPr>
        <p:grpSp>
          <p:nvGrpSpPr>
            <p:cNvPr id="4" name="Группа 3">
              <a:extLst>
                <a:ext uri="{FF2B5EF4-FFF2-40B4-BE49-F238E27FC236}">
                  <a16:creationId xmlns:a16="http://schemas.microsoft.com/office/drawing/2014/main" id="{683AF500-2D6F-1839-F8E1-0B78CDE17AA6}"/>
                </a:ext>
              </a:extLst>
            </p:cNvPr>
            <p:cNvGrpSpPr/>
            <p:nvPr/>
          </p:nvGrpSpPr>
          <p:grpSpPr>
            <a:xfrm>
              <a:off x="7907898" y="2207507"/>
              <a:ext cx="653955" cy="773322"/>
              <a:chOff x="6313070" y="3588532"/>
              <a:chExt cx="907268" cy="1015396"/>
            </a:xfrm>
          </p:grpSpPr>
          <p:grpSp>
            <p:nvGrpSpPr>
              <p:cNvPr id="906" name="Группа 905">
                <a:extLst>
                  <a:ext uri="{FF2B5EF4-FFF2-40B4-BE49-F238E27FC236}">
                    <a16:creationId xmlns:a16="http://schemas.microsoft.com/office/drawing/2014/main" id="{53F0CC49-31BD-A8B2-F55C-5DF6FB910FAC}"/>
                  </a:ext>
                </a:extLst>
              </p:cNvPr>
              <p:cNvGrpSpPr/>
              <p:nvPr/>
            </p:nvGrpSpPr>
            <p:grpSpPr>
              <a:xfrm>
                <a:off x="6313070" y="3588532"/>
                <a:ext cx="907268" cy="1015396"/>
                <a:chOff x="1915798" y="-1391288"/>
                <a:chExt cx="647654" cy="724842"/>
              </a:xfrm>
            </p:grpSpPr>
            <p:sp>
              <p:nvSpPr>
                <p:cNvPr id="911" name="Freeform 169">
                  <a:extLst>
                    <a:ext uri="{FF2B5EF4-FFF2-40B4-BE49-F238E27FC236}">
                      <a16:creationId xmlns:a16="http://schemas.microsoft.com/office/drawing/2014/main" id="{8B2D148D-0A74-40F3-1370-DD612B36C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0790" y="-1375088"/>
                  <a:ext cx="617671" cy="692442"/>
                </a:xfrm>
                <a:custGeom>
                  <a:avLst/>
                  <a:gdLst>
                    <a:gd name="T0" fmla="*/ 1143 w 1217"/>
                    <a:gd name="T1" fmla="*/ 289 h 1365"/>
                    <a:gd name="T2" fmla="*/ 1076 w 1217"/>
                    <a:gd name="T3" fmla="*/ 251 h 1365"/>
                    <a:gd name="T4" fmla="*/ 1076 w 1217"/>
                    <a:gd name="T5" fmla="*/ 251 h 1365"/>
                    <a:gd name="T6" fmla="*/ 695 w 1217"/>
                    <a:gd name="T7" fmla="*/ 32 h 1365"/>
                    <a:gd name="T8" fmla="*/ 519 w 1217"/>
                    <a:gd name="T9" fmla="*/ 32 h 1365"/>
                    <a:gd name="T10" fmla="*/ 75 w 1217"/>
                    <a:gd name="T11" fmla="*/ 289 h 1365"/>
                    <a:gd name="T12" fmla="*/ 1 w 1217"/>
                    <a:gd name="T13" fmla="*/ 417 h 1365"/>
                    <a:gd name="T14" fmla="*/ 1 w 1217"/>
                    <a:gd name="T15" fmla="*/ 494 h 1365"/>
                    <a:gd name="T16" fmla="*/ 1 w 1217"/>
                    <a:gd name="T17" fmla="*/ 495 h 1365"/>
                    <a:gd name="T18" fmla="*/ 0 w 1217"/>
                    <a:gd name="T19" fmla="*/ 930 h 1365"/>
                    <a:gd name="T20" fmla="*/ 88 w 1217"/>
                    <a:gd name="T21" fmla="*/ 1082 h 1365"/>
                    <a:gd name="T22" fmla="*/ 533 w 1217"/>
                    <a:gd name="T23" fmla="*/ 1338 h 1365"/>
                    <a:gd name="T24" fmla="*/ 681 w 1217"/>
                    <a:gd name="T25" fmla="*/ 1338 h 1365"/>
                    <a:gd name="T26" fmla="*/ 748 w 1217"/>
                    <a:gd name="T27" fmla="*/ 1300 h 1365"/>
                    <a:gd name="T28" fmla="*/ 746 w 1217"/>
                    <a:gd name="T29" fmla="*/ 1299 h 1365"/>
                    <a:gd name="T30" fmla="*/ 1128 w 1217"/>
                    <a:gd name="T31" fmla="*/ 1083 h 1365"/>
                    <a:gd name="T32" fmla="*/ 1217 w 1217"/>
                    <a:gd name="T33" fmla="*/ 930 h 1365"/>
                    <a:gd name="T34" fmla="*/ 1217 w 1217"/>
                    <a:gd name="T35" fmla="*/ 418 h 1365"/>
                    <a:gd name="T36" fmla="*/ 1143 w 1217"/>
                    <a:gd name="T37" fmla="*/ 28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17" h="1365">
                      <a:moveTo>
                        <a:pt x="1143" y="289"/>
                      </a:move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1076" y="251"/>
                        <a:pt x="1076" y="251"/>
                        <a:pt x="1076" y="251"/>
                      </a:cubicBezTo>
                      <a:cubicBezTo>
                        <a:pt x="695" y="32"/>
                        <a:pt x="695" y="32"/>
                        <a:pt x="695" y="32"/>
                      </a:cubicBezTo>
                      <a:cubicBezTo>
                        <a:pt x="640" y="0"/>
                        <a:pt x="574" y="1"/>
                        <a:pt x="519" y="32"/>
                      </a:cubicBezTo>
                      <a:cubicBezTo>
                        <a:pt x="75" y="289"/>
                        <a:pt x="75" y="289"/>
                        <a:pt x="75" y="289"/>
                      </a:cubicBezTo>
                      <a:cubicBezTo>
                        <a:pt x="29" y="315"/>
                        <a:pt x="1" y="364"/>
                        <a:pt x="1" y="417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cubicBezTo>
                        <a:pt x="1" y="495"/>
                        <a:pt x="1" y="495"/>
                        <a:pt x="1" y="495"/>
                      </a:cubicBezTo>
                      <a:cubicBezTo>
                        <a:pt x="0" y="930"/>
                        <a:pt x="0" y="930"/>
                        <a:pt x="0" y="930"/>
                      </a:cubicBezTo>
                      <a:cubicBezTo>
                        <a:pt x="0" y="992"/>
                        <a:pt x="34" y="1050"/>
                        <a:pt x="88" y="1082"/>
                      </a:cubicBezTo>
                      <a:cubicBezTo>
                        <a:pt x="533" y="1338"/>
                        <a:pt x="533" y="1338"/>
                        <a:pt x="533" y="1338"/>
                      </a:cubicBezTo>
                      <a:cubicBezTo>
                        <a:pt x="578" y="1365"/>
                        <a:pt x="635" y="1365"/>
                        <a:pt x="681" y="1338"/>
                      </a:cubicBezTo>
                      <a:cubicBezTo>
                        <a:pt x="748" y="1300"/>
                        <a:pt x="748" y="1300"/>
                        <a:pt x="748" y="1300"/>
                      </a:cubicBezTo>
                      <a:cubicBezTo>
                        <a:pt x="746" y="1299"/>
                        <a:pt x="746" y="1299"/>
                        <a:pt x="746" y="1299"/>
                      </a:cubicBezTo>
                      <a:cubicBezTo>
                        <a:pt x="1128" y="1083"/>
                        <a:pt x="1128" y="1083"/>
                        <a:pt x="1128" y="1083"/>
                      </a:cubicBezTo>
                      <a:cubicBezTo>
                        <a:pt x="1183" y="1051"/>
                        <a:pt x="1217" y="993"/>
                        <a:pt x="1217" y="930"/>
                      </a:cubicBezTo>
                      <a:cubicBezTo>
                        <a:pt x="1217" y="418"/>
                        <a:pt x="1217" y="418"/>
                        <a:pt x="1217" y="418"/>
                      </a:cubicBezTo>
                      <a:cubicBezTo>
                        <a:pt x="1217" y="365"/>
                        <a:pt x="1189" y="316"/>
                        <a:pt x="1143" y="289"/>
                      </a:cubicBez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912" name="Группа 911">
                  <a:extLst>
                    <a:ext uri="{FF2B5EF4-FFF2-40B4-BE49-F238E27FC236}">
                      <a16:creationId xmlns:a16="http://schemas.microsoft.com/office/drawing/2014/main" id="{4BC6BEA6-9853-979A-B425-3211F5028CA4}"/>
                    </a:ext>
                  </a:extLst>
                </p:cNvPr>
                <p:cNvGrpSpPr/>
                <p:nvPr/>
              </p:nvGrpSpPr>
              <p:grpSpPr>
                <a:xfrm>
                  <a:off x="1915798" y="-1391288"/>
                  <a:ext cx="647654" cy="724842"/>
                  <a:chOff x="4811713" y="1992313"/>
                  <a:chExt cx="2557462" cy="2862263"/>
                </a:xfrm>
              </p:grpSpPr>
              <p:sp>
                <p:nvSpPr>
                  <p:cNvPr id="913" name="Freeform 163">
                    <a:extLst>
                      <a:ext uri="{FF2B5EF4-FFF2-40B4-BE49-F238E27FC236}">
                        <a16:creationId xmlns:a16="http://schemas.microsoft.com/office/drawing/2014/main" id="{D61B82FA-EF4D-0515-7ADE-DB42CEBFF8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19825" y="2519363"/>
                    <a:ext cx="1149350" cy="2198688"/>
                  </a:xfrm>
                  <a:custGeom>
                    <a:avLst/>
                    <a:gdLst>
                      <a:gd name="T0" fmla="*/ 263 w 305"/>
                      <a:gd name="T1" fmla="*/ 21 h 584"/>
                      <a:gd name="T2" fmla="*/ 226 w 305"/>
                      <a:gd name="T3" fmla="*/ 0 h 584"/>
                      <a:gd name="T4" fmla="*/ 226 w 305"/>
                      <a:gd name="T5" fmla="*/ 49 h 584"/>
                      <a:gd name="T6" fmla="*/ 262 w 305"/>
                      <a:gd name="T7" fmla="*/ 111 h 584"/>
                      <a:gd name="T8" fmla="*/ 262 w 305"/>
                      <a:gd name="T9" fmla="*/ 361 h 584"/>
                      <a:gd name="T10" fmla="*/ 219 w 305"/>
                      <a:gd name="T11" fmla="*/ 435 h 584"/>
                      <a:gd name="T12" fmla="*/ 33 w 305"/>
                      <a:gd name="T13" fmla="*/ 541 h 584"/>
                      <a:gd name="T14" fmla="*/ 33 w 305"/>
                      <a:gd name="T15" fmla="*/ 541 h 584"/>
                      <a:gd name="T16" fmla="*/ 1 w 305"/>
                      <a:gd name="T17" fmla="*/ 560 h 584"/>
                      <a:gd name="T18" fmla="*/ 0 w 305"/>
                      <a:gd name="T19" fmla="*/ 560 h 584"/>
                      <a:gd name="T20" fmla="*/ 42 w 305"/>
                      <a:gd name="T21" fmla="*/ 584 h 584"/>
                      <a:gd name="T22" fmla="*/ 255 w 305"/>
                      <a:gd name="T23" fmla="*/ 463 h 584"/>
                      <a:gd name="T24" fmla="*/ 304 w 305"/>
                      <a:gd name="T25" fmla="*/ 378 h 584"/>
                      <a:gd name="T26" fmla="*/ 305 w 305"/>
                      <a:gd name="T27" fmla="*/ 93 h 584"/>
                      <a:gd name="T28" fmla="*/ 263 w 305"/>
                      <a:gd name="T29" fmla="*/ 21 h 5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5" h="584">
                        <a:moveTo>
                          <a:pt x="263" y="21"/>
                        </a:moveTo>
                        <a:cubicBezTo>
                          <a:pt x="226" y="0"/>
                          <a:pt x="226" y="0"/>
                          <a:pt x="226" y="0"/>
                        </a:cubicBezTo>
                        <a:cubicBezTo>
                          <a:pt x="226" y="49"/>
                          <a:pt x="226" y="49"/>
                          <a:pt x="226" y="49"/>
                        </a:cubicBezTo>
                        <a:cubicBezTo>
                          <a:pt x="248" y="62"/>
                          <a:pt x="262" y="85"/>
                          <a:pt x="262" y="111"/>
                        </a:cubicBezTo>
                        <a:cubicBezTo>
                          <a:pt x="262" y="361"/>
                          <a:pt x="262" y="361"/>
                          <a:pt x="262" y="361"/>
                        </a:cubicBezTo>
                        <a:cubicBezTo>
                          <a:pt x="262" y="392"/>
                          <a:pt x="245" y="420"/>
                          <a:pt x="219" y="435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33" y="541"/>
                          <a:pt x="33" y="541"/>
                          <a:pt x="33" y="541"/>
                        </a:cubicBezTo>
                        <a:cubicBezTo>
                          <a:pt x="1" y="560"/>
                          <a:pt x="1" y="560"/>
                          <a:pt x="1" y="560"/>
                        </a:cubicBezTo>
                        <a:cubicBezTo>
                          <a:pt x="1" y="560"/>
                          <a:pt x="1" y="560"/>
                          <a:pt x="0" y="560"/>
                        </a:cubicBezTo>
                        <a:cubicBezTo>
                          <a:pt x="42" y="584"/>
                          <a:pt x="42" y="584"/>
                          <a:pt x="42" y="584"/>
                        </a:cubicBezTo>
                        <a:cubicBezTo>
                          <a:pt x="255" y="463"/>
                          <a:pt x="255" y="463"/>
                          <a:pt x="255" y="463"/>
                        </a:cubicBezTo>
                        <a:cubicBezTo>
                          <a:pt x="285" y="446"/>
                          <a:pt x="304" y="413"/>
                          <a:pt x="304" y="378"/>
                        </a:cubicBezTo>
                        <a:cubicBezTo>
                          <a:pt x="305" y="93"/>
                          <a:pt x="305" y="93"/>
                          <a:pt x="305" y="93"/>
                        </a:cubicBezTo>
                        <a:cubicBezTo>
                          <a:pt x="305" y="63"/>
                          <a:pt x="289" y="36"/>
                          <a:pt x="263" y="21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914" name="Freeform 164">
                    <a:extLst>
                      <a:ext uri="{FF2B5EF4-FFF2-40B4-BE49-F238E27FC236}">
                        <a16:creationId xmlns:a16="http://schemas.microsoft.com/office/drawing/2014/main" id="{E6F89B9C-AF65-15D6-E44A-DEA643C15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1713" y="2936876"/>
                    <a:ext cx="1570038" cy="1917700"/>
                  </a:xfrm>
                  <a:custGeom>
                    <a:avLst/>
                    <a:gdLst>
                      <a:gd name="T0" fmla="*/ 375 w 417"/>
                      <a:gd name="T1" fmla="*/ 449 h 509"/>
                      <a:gd name="T2" fmla="*/ 302 w 417"/>
                      <a:gd name="T3" fmla="*/ 449 h 509"/>
                      <a:gd name="T4" fmla="*/ 86 w 417"/>
                      <a:gd name="T5" fmla="*/ 324 h 509"/>
                      <a:gd name="T6" fmla="*/ 43 w 417"/>
                      <a:gd name="T7" fmla="*/ 250 h 509"/>
                      <a:gd name="T8" fmla="*/ 43 w 417"/>
                      <a:gd name="T9" fmla="*/ 38 h 509"/>
                      <a:gd name="T10" fmla="*/ 43 w 417"/>
                      <a:gd name="T11" fmla="*/ 38 h 509"/>
                      <a:gd name="T12" fmla="*/ 43 w 417"/>
                      <a:gd name="T13" fmla="*/ 0 h 509"/>
                      <a:gd name="T14" fmla="*/ 43 w 417"/>
                      <a:gd name="T15" fmla="*/ 0 h 509"/>
                      <a:gd name="T16" fmla="*/ 1 w 417"/>
                      <a:gd name="T17" fmla="*/ 25 h 509"/>
                      <a:gd name="T18" fmla="*/ 1 w 417"/>
                      <a:gd name="T19" fmla="*/ 267 h 509"/>
                      <a:gd name="T20" fmla="*/ 49 w 417"/>
                      <a:gd name="T21" fmla="*/ 352 h 509"/>
                      <a:gd name="T22" fmla="*/ 297 w 417"/>
                      <a:gd name="T23" fmla="*/ 495 h 509"/>
                      <a:gd name="T24" fmla="*/ 380 w 417"/>
                      <a:gd name="T25" fmla="*/ 495 h 509"/>
                      <a:gd name="T26" fmla="*/ 417 w 417"/>
                      <a:gd name="T27" fmla="*/ 473 h 509"/>
                      <a:gd name="T28" fmla="*/ 375 w 417"/>
                      <a:gd name="T29" fmla="*/ 449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17" h="509">
                        <a:moveTo>
                          <a:pt x="375" y="449"/>
                        </a:moveTo>
                        <a:cubicBezTo>
                          <a:pt x="352" y="462"/>
                          <a:pt x="325" y="462"/>
                          <a:pt x="302" y="449"/>
                        </a:cubicBezTo>
                        <a:cubicBezTo>
                          <a:pt x="86" y="324"/>
                          <a:pt x="86" y="324"/>
                          <a:pt x="86" y="324"/>
                        </a:cubicBezTo>
                        <a:cubicBezTo>
                          <a:pt x="59" y="309"/>
                          <a:pt x="43" y="280"/>
                          <a:pt x="43" y="250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38"/>
                          <a:pt x="43" y="38"/>
                          <a:pt x="43" y="38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67"/>
                          <a:pt x="1" y="267"/>
                          <a:pt x="1" y="267"/>
                        </a:cubicBezTo>
                        <a:cubicBezTo>
                          <a:pt x="0" y="302"/>
                          <a:pt x="19" y="334"/>
                          <a:pt x="49" y="352"/>
                        </a:cubicBezTo>
                        <a:cubicBezTo>
                          <a:pt x="297" y="495"/>
                          <a:pt x="297" y="495"/>
                          <a:pt x="297" y="495"/>
                        </a:cubicBezTo>
                        <a:cubicBezTo>
                          <a:pt x="323" y="509"/>
                          <a:pt x="354" y="509"/>
                          <a:pt x="380" y="495"/>
                        </a:cubicBezTo>
                        <a:cubicBezTo>
                          <a:pt x="417" y="473"/>
                          <a:pt x="417" y="473"/>
                          <a:pt x="417" y="473"/>
                        </a:cubicBezTo>
                        <a:cubicBezTo>
                          <a:pt x="375" y="449"/>
                          <a:pt x="375" y="449"/>
                          <a:pt x="375" y="449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915" name="Freeform 165">
                    <a:extLst>
                      <a:ext uri="{FF2B5EF4-FFF2-40B4-BE49-F238E27FC236}">
                        <a16:creationId xmlns:a16="http://schemas.microsoft.com/office/drawing/2014/main" id="{3B1C98A1-AFA0-4E16-3E65-AD983274FD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6475" y="1992313"/>
                    <a:ext cx="2259013" cy="1035050"/>
                  </a:xfrm>
                  <a:custGeom>
                    <a:avLst/>
                    <a:gdLst>
                      <a:gd name="T0" fmla="*/ 78 w 600"/>
                      <a:gd name="T1" fmla="*/ 188 h 275"/>
                      <a:gd name="T2" fmla="*/ 295 w 600"/>
                      <a:gd name="T3" fmla="*/ 63 h 275"/>
                      <a:gd name="T4" fmla="*/ 380 w 600"/>
                      <a:gd name="T5" fmla="*/ 63 h 275"/>
                      <a:gd name="T6" fmla="*/ 566 w 600"/>
                      <a:gd name="T7" fmla="*/ 170 h 275"/>
                      <a:gd name="T8" fmla="*/ 566 w 600"/>
                      <a:gd name="T9" fmla="*/ 170 h 275"/>
                      <a:gd name="T10" fmla="*/ 599 w 600"/>
                      <a:gd name="T11" fmla="*/ 189 h 275"/>
                      <a:gd name="T12" fmla="*/ 600 w 600"/>
                      <a:gd name="T13" fmla="*/ 189 h 275"/>
                      <a:gd name="T14" fmla="*/ 600 w 600"/>
                      <a:gd name="T15" fmla="*/ 140 h 275"/>
                      <a:gd name="T16" fmla="*/ 386 w 600"/>
                      <a:gd name="T17" fmla="*/ 18 h 275"/>
                      <a:gd name="T18" fmla="*/ 289 w 600"/>
                      <a:gd name="T19" fmla="*/ 18 h 275"/>
                      <a:gd name="T20" fmla="*/ 41 w 600"/>
                      <a:gd name="T21" fmla="*/ 161 h 275"/>
                      <a:gd name="T22" fmla="*/ 0 w 600"/>
                      <a:gd name="T23" fmla="*/ 232 h 275"/>
                      <a:gd name="T24" fmla="*/ 0 w 600"/>
                      <a:gd name="T25" fmla="*/ 275 h 275"/>
                      <a:gd name="T26" fmla="*/ 42 w 600"/>
                      <a:gd name="T27" fmla="*/ 251 h 275"/>
                      <a:gd name="T28" fmla="*/ 78 w 600"/>
                      <a:gd name="T29" fmla="*/ 188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00" h="275">
                        <a:moveTo>
                          <a:pt x="78" y="188"/>
                        </a:moveTo>
                        <a:cubicBezTo>
                          <a:pt x="295" y="63"/>
                          <a:pt x="295" y="63"/>
                          <a:pt x="295" y="63"/>
                        </a:cubicBezTo>
                        <a:cubicBezTo>
                          <a:pt x="321" y="48"/>
                          <a:pt x="354" y="48"/>
                          <a:pt x="380" y="63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66" y="170"/>
                          <a:pt x="566" y="170"/>
                          <a:pt x="566" y="170"/>
                        </a:cubicBezTo>
                        <a:cubicBezTo>
                          <a:pt x="599" y="189"/>
                          <a:pt x="599" y="189"/>
                          <a:pt x="599" y="189"/>
                        </a:cubicBezTo>
                        <a:cubicBezTo>
                          <a:pt x="599" y="189"/>
                          <a:pt x="599" y="189"/>
                          <a:pt x="600" y="189"/>
                        </a:cubicBezTo>
                        <a:cubicBezTo>
                          <a:pt x="600" y="140"/>
                          <a:pt x="600" y="140"/>
                          <a:pt x="600" y="140"/>
                        </a:cubicBezTo>
                        <a:cubicBezTo>
                          <a:pt x="386" y="18"/>
                          <a:pt x="386" y="18"/>
                          <a:pt x="386" y="18"/>
                        </a:cubicBezTo>
                        <a:cubicBezTo>
                          <a:pt x="356" y="0"/>
                          <a:pt x="319" y="0"/>
                          <a:pt x="289" y="18"/>
                        </a:cubicBezTo>
                        <a:cubicBezTo>
                          <a:pt x="41" y="161"/>
                          <a:pt x="41" y="161"/>
                          <a:pt x="41" y="161"/>
                        </a:cubicBezTo>
                        <a:cubicBezTo>
                          <a:pt x="15" y="176"/>
                          <a:pt x="0" y="203"/>
                          <a:pt x="0" y="232"/>
                        </a:cubicBezTo>
                        <a:cubicBezTo>
                          <a:pt x="0" y="275"/>
                          <a:pt x="0" y="275"/>
                          <a:pt x="0" y="275"/>
                        </a:cubicBezTo>
                        <a:cubicBezTo>
                          <a:pt x="42" y="251"/>
                          <a:pt x="42" y="251"/>
                          <a:pt x="42" y="251"/>
                        </a:cubicBezTo>
                        <a:cubicBezTo>
                          <a:pt x="42" y="225"/>
                          <a:pt x="56" y="201"/>
                          <a:pt x="78" y="188"/>
                        </a:cubicBezTo>
                        <a:close/>
                      </a:path>
                    </a:pathLst>
                  </a:custGeom>
                  <a:noFill/>
                  <a:ln w="9525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style>
                  <a:lnRef idx="0">
                    <a:scrgbClr r="0" g="0" b="0"/>
                  </a:lnRef>
                  <a:fillRef idx="0">
                    <a:scrgbClr r="0" g="0" b="0"/>
                  </a:fillRef>
                  <a:effectRef idx="0">
                    <a:scrgbClr r="0" g="0" b="0"/>
                  </a:effectRef>
                  <a:fontRef idx="minor">
                    <a:schemeClr val="accent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907" name="Группа 1543">
                <a:extLst>
                  <a:ext uri="{FF2B5EF4-FFF2-40B4-BE49-F238E27FC236}">
                    <a16:creationId xmlns:a16="http://schemas.microsoft.com/office/drawing/2014/main" id="{3094F5DC-3CA2-0032-FF06-8A9485808978}"/>
                  </a:ext>
                </a:extLst>
              </p:cNvPr>
              <p:cNvGrpSpPr/>
              <p:nvPr/>
            </p:nvGrpSpPr>
            <p:grpSpPr>
              <a:xfrm>
                <a:off x="6576786" y="3904598"/>
                <a:ext cx="330046" cy="413754"/>
                <a:chOff x="6391275" y="5494337"/>
                <a:chExt cx="438150" cy="549276"/>
              </a:xfrm>
              <a:solidFill>
                <a:schemeClr val="bg1"/>
              </a:solidFill>
            </p:grpSpPr>
            <p:sp>
              <p:nvSpPr>
                <p:cNvPr id="908" name="Freeform 1284">
                  <a:extLst>
                    <a:ext uri="{FF2B5EF4-FFF2-40B4-BE49-F238E27FC236}">
                      <a16:creationId xmlns:a16="http://schemas.microsoft.com/office/drawing/2014/main" id="{CA0C39AD-FB10-4943-3176-BE1BA0A630C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91275" y="5494337"/>
                  <a:ext cx="284163" cy="282575"/>
                </a:xfrm>
                <a:custGeom>
                  <a:avLst/>
                  <a:gdLst>
                    <a:gd name="T0" fmla="*/ 647 w 786"/>
                    <a:gd name="T1" fmla="*/ 140 h 787"/>
                    <a:gd name="T2" fmla="*/ 140 w 786"/>
                    <a:gd name="T3" fmla="*/ 140 h 787"/>
                    <a:gd name="T4" fmla="*/ 140 w 786"/>
                    <a:gd name="T5" fmla="*/ 647 h 787"/>
                    <a:gd name="T6" fmla="*/ 647 w 786"/>
                    <a:gd name="T7" fmla="*/ 647 h 787"/>
                    <a:gd name="T8" fmla="*/ 647 w 786"/>
                    <a:gd name="T9" fmla="*/ 140 h 787"/>
                    <a:gd name="T10" fmla="*/ 543 w 786"/>
                    <a:gd name="T11" fmla="*/ 482 h 787"/>
                    <a:gd name="T12" fmla="*/ 543 w 786"/>
                    <a:gd name="T13" fmla="*/ 482 h 787"/>
                    <a:gd name="T14" fmla="*/ 514 w 786"/>
                    <a:gd name="T15" fmla="*/ 524 h 787"/>
                    <a:gd name="T16" fmla="*/ 490 w 786"/>
                    <a:gd name="T17" fmla="*/ 560 h 787"/>
                    <a:gd name="T18" fmla="*/ 443 w 786"/>
                    <a:gd name="T19" fmla="*/ 627 h 787"/>
                    <a:gd name="T20" fmla="*/ 416 w 786"/>
                    <a:gd name="T21" fmla="*/ 648 h 787"/>
                    <a:gd name="T22" fmla="*/ 386 w 786"/>
                    <a:gd name="T23" fmla="*/ 656 h 787"/>
                    <a:gd name="T24" fmla="*/ 356 w 786"/>
                    <a:gd name="T25" fmla="*/ 656 h 787"/>
                    <a:gd name="T26" fmla="*/ 325 w 786"/>
                    <a:gd name="T27" fmla="*/ 648 h 787"/>
                    <a:gd name="T28" fmla="*/ 298 w 786"/>
                    <a:gd name="T29" fmla="*/ 627 h 787"/>
                    <a:gd name="T30" fmla="*/ 257 w 786"/>
                    <a:gd name="T31" fmla="*/ 567 h 787"/>
                    <a:gd name="T32" fmla="*/ 232 w 786"/>
                    <a:gd name="T33" fmla="*/ 531 h 787"/>
                    <a:gd name="T34" fmla="*/ 109 w 786"/>
                    <a:gd name="T35" fmla="*/ 353 h 787"/>
                    <a:gd name="T36" fmla="*/ 103 w 786"/>
                    <a:gd name="T37" fmla="*/ 327 h 787"/>
                    <a:gd name="T38" fmla="*/ 118 w 786"/>
                    <a:gd name="T39" fmla="*/ 305 h 787"/>
                    <a:gd name="T40" fmla="*/ 146 w 786"/>
                    <a:gd name="T41" fmla="*/ 285 h 787"/>
                    <a:gd name="T42" fmla="*/ 195 w 786"/>
                    <a:gd name="T43" fmla="*/ 294 h 787"/>
                    <a:gd name="T44" fmla="*/ 318 w 786"/>
                    <a:gd name="T45" fmla="*/ 471 h 787"/>
                    <a:gd name="T46" fmla="*/ 318 w 786"/>
                    <a:gd name="T47" fmla="*/ 471 h 787"/>
                    <a:gd name="T48" fmla="*/ 354 w 786"/>
                    <a:gd name="T49" fmla="*/ 523 h 787"/>
                    <a:gd name="T50" fmla="*/ 371 w 786"/>
                    <a:gd name="T51" fmla="*/ 529 h 787"/>
                    <a:gd name="T52" fmla="*/ 387 w 786"/>
                    <a:gd name="T53" fmla="*/ 525 h 787"/>
                    <a:gd name="T54" fmla="*/ 397 w 786"/>
                    <a:gd name="T55" fmla="*/ 509 h 787"/>
                    <a:gd name="T56" fmla="*/ 397 w 786"/>
                    <a:gd name="T57" fmla="*/ 509 h 787"/>
                    <a:gd name="T58" fmla="*/ 397 w 786"/>
                    <a:gd name="T59" fmla="*/ 509 h 787"/>
                    <a:gd name="T60" fmla="*/ 457 w 786"/>
                    <a:gd name="T61" fmla="*/ 423 h 787"/>
                    <a:gd name="T62" fmla="*/ 457 w 786"/>
                    <a:gd name="T63" fmla="*/ 423 h 787"/>
                    <a:gd name="T64" fmla="*/ 580 w 786"/>
                    <a:gd name="T65" fmla="*/ 245 h 787"/>
                    <a:gd name="T66" fmla="*/ 629 w 786"/>
                    <a:gd name="T67" fmla="*/ 236 h 787"/>
                    <a:gd name="T68" fmla="*/ 657 w 786"/>
                    <a:gd name="T69" fmla="*/ 256 h 787"/>
                    <a:gd name="T70" fmla="*/ 672 w 786"/>
                    <a:gd name="T71" fmla="*/ 279 h 787"/>
                    <a:gd name="T72" fmla="*/ 666 w 786"/>
                    <a:gd name="T73" fmla="*/ 305 h 787"/>
                    <a:gd name="T74" fmla="*/ 543 w 786"/>
                    <a:gd name="T75" fmla="*/ 482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6" h="787">
                      <a:moveTo>
                        <a:pt x="647" y="140"/>
                      </a:moveTo>
                      <a:cubicBezTo>
                        <a:pt x="507" y="1"/>
                        <a:pt x="280" y="0"/>
                        <a:pt x="140" y="140"/>
                      </a:cubicBezTo>
                      <a:cubicBezTo>
                        <a:pt x="0" y="280"/>
                        <a:pt x="0" y="507"/>
                        <a:pt x="140" y="647"/>
                      </a:cubicBezTo>
                      <a:cubicBezTo>
                        <a:pt x="280" y="787"/>
                        <a:pt x="507" y="787"/>
                        <a:pt x="647" y="647"/>
                      </a:cubicBezTo>
                      <a:cubicBezTo>
                        <a:pt x="786" y="507"/>
                        <a:pt x="786" y="280"/>
                        <a:pt x="647" y="140"/>
                      </a:cubicBezTo>
                      <a:close/>
                      <a:moveTo>
                        <a:pt x="543" y="482"/>
                      </a:moveTo>
                      <a:lnTo>
                        <a:pt x="543" y="482"/>
                      </a:lnTo>
                      <a:lnTo>
                        <a:pt x="514" y="524"/>
                      </a:lnTo>
                      <a:lnTo>
                        <a:pt x="490" y="560"/>
                      </a:lnTo>
                      <a:lnTo>
                        <a:pt x="443" y="627"/>
                      </a:lnTo>
                      <a:cubicBezTo>
                        <a:pt x="437" y="635"/>
                        <a:pt x="428" y="642"/>
                        <a:pt x="416" y="648"/>
                      </a:cubicBezTo>
                      <a:cubicBezTo>
                        <a:pt x="406" y="653"/>
                        <a:pt x="395" y="655"/>
                        <a:pt x="386" y="656"/>
                      </a:cubicBezTo>
                      <a:lnTo>
                        <a:pt x="356" y="656"/>
                      </a:lnTo>
                      <a:cubicBezTo>
                        <a:pt x="346" y="655"/>
                        <a:pt x="335" y="653"/>
                        <a:pt x="325" y="648"/>
                      </a:cubicBezTo>
                      <a:cubicBezTo>
                        <a:pt x="313" y="642"/>
                        <a:pt x="304" y="635"/>
                        <a:pt x="298" y="627"/>
                      </a:cubicBezTo>
                      <a:lnTo>
                        <a:pt x="257" y="567"/>
                      </a:lnTo>
                      <a:lnTo>
                        <a:pt x="232" y="531"/>
                      </a:lnTo>
                      <a:lnTo>
                        <a:pt x="109" y="353"/>
                      </a:lnTo>
                      <a:cubicBezTo>
                        <a:pt x="103" y="346"/>
                        <a:pt x="101" y="336"/>
                        <a:pt x="103" y="327"/>
                      </a:cubicBezTo>
                      <a:cubicBezTo>
                        <a:pt x="105" y="318"/>
                        <a:pt x="110" y="310"/>
                        <a:pt x="118" y="305"/>
                      </a:cubicBezTo>
                      <a:lnTo>
                        <a:pt x="146" y="285"/>
                      </a:lnTo>
                      <a:cubicBezTo>
                        <a:pt x="162" y="274"/>
                        <a:pt x="184" y="278"/>
                        <a:pt x="195" y="294"/>
                      </a:cubicBezTo>
                      <a:lnTo>
                        <a:pt x="318" y="471"/>
                      </a:lnTo>
                      <a:lnTo>
                        <a:pt x="318" y="471"/>
                      </a:lnTo>
                      <a:lnTo>
                        <a:pt x="354" y="523"/>
                      </a:lnTo>
                      <a:cubicBezTo>
                        <a:pt x="356" y="525"/>
                        <a:pt x="361" y="528"/>
                        <a:pt x="371" y="529"/>
                      </a:cubicBezTo>
                      <a:cubicBezTo>
                        <a:pt x="379" y="528"/>
                        <a:pt x="384" y="526"/>
                        <a:pt x="387" y="525"/>
                      </a:cubicBez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397" y="509"/>
                      </a:lnTo>
                      <a:lnTo>
                        <a:pt x="457" y="423"/>
                      </a:lnTo>
                      <a:lnTo>
                        <a:pt x="457" y="423"/>
                      </a:lnTo>
                      <a:lnTo>
                        <a:pt x="580" y="245"/>
                      </a:lnTo>
                      <a:cubicBezTo>
                        <a:pt x="591" y="229"/>
                        <a:pt x="613" y="225"/>
                        <a:pt x="629" y="236"/>
                      </a:cubicBezTo>
                      <a:lnTo>
                        <a:pt x="657" y="256"/>
                      </a:lnTo>
                      <a:cubicBezTo>
                        <a:pt x="665" y="261"/>
                        <a:pt x="670" y="270"/>
                        <a:pt x="672" y="279"/>
                      </a:cubicBezTo>
                      <a:cubicBezTo>
                        <a:pt x="673" y="288"/>
                        <a:pt x="671" y="297"/>
                        <a:pt x="666" y="305"/>
                      </a:cubicBezTo>
                      <a:lnTo>
                        <a:pt x="543" y="482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09" name="Oval 1286">
                  <a:extLst>
                    <a:ext uri="{FF2B5EF4-FFF2-40B4-BE49-F238E27FC236}">
                      <a16:creationId xmlns:a16="http://schemas.microsoft.com/office/drawing/2014/main" id="{7556A927-F6FF-68B1-39AA-2EE12C018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21475" y="5816600"/>
                  <a:ext cx="20638" cy="20638"/>
                </a:xfrm>
                <a:prstGeom prst="ellipse">
                  <a:avLst/>
                </a:pr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10" name="Freeform 1287">
                  <a:extLst>
                    <a:ext uri="{FF2B5EF4-FFF2-40B4-BE49-F238E27FC236}">
                      <a16:creationId xmlns:a16="http://schemas.microsoft.com/office/drawing/2014/main" id="{83E7A78E-B948-509C-D0D8-3F80E9A594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45250" y="5540375"/>
                  <a:ext cx="384175" cy="503238"/>
                </a:xfrm>
                <a:custGeom>
                  <a:avLst/>
                  <a:gdLst>
                    <a:gd name="T0" fmla="*/ 636 w 1068"/>
                    <a:gd name="T1" fmla="*/ 268 h 1396"/>
                    <a:gd name="T2" fmla="*/ 0 w 1068"/>
                    <a:gd name="T3" fmla="*/ 1099 h 1396"/>
                    <a:gd name="T4" fmla="*/ 95 w 1068"/>
                    <a:gd name="T5" fmla="*/ 1396 h 1396"/>
                    <a:gd name="T6" fmla="*/ 1068 w 1068"/>
                    <a:gd name="T7" fmla="*/ 1276 h 1396"/>
                    <a:gd name="T8" fmla="*/ 1068 w 1068"/>
                    <a:gd name="T9" fmla="*/ 1245 h 1396"/>
                    <a:gd name="T10" fmla="*/ 1068 w 1068"/>
                    <a:gd name="T11" fmla="*/ 441 h 1396"/>
                    <a:gd name="T12" fmla="*/ 972 w 1068"/>
                    <a:gd name="T13" fmla="*/ 0 h 1396"/>
                    <a:gd name="T14" fmla="*/ 838 w 1068"/>
                    <a:gd name="T15" fmla="*/ 829 h 1396"/>
                    <a:gd name="T16" fmla="*/ 820 w 1068"/>
                    <a:gd name="T17" fmla="*/ 834 h 1396"/>
                    <a:gd name="T18" fmla="*/ 816 w 1068"/>
                    <a:gd name="T19" fmla="*/ 846 h 1396"/>
                    <a:gd name="T20" fmla="*/ 795 w 1068"/>
                    <a:gd name="T21" fmla="*/ 840 h 1396"/>
                    <a:gd name="T22" fmla="*/ 775 w 1068"/>
                    <a:gd name="T23" fmla="*/ 846 h 1396"/>
                    <a:gd name="T24" fmla="*/ 770 w 1068"/>
                    <a:gd name="T25" fmla="*/ 834 h 1396"/>
                    <a:gd name="T26" fmla="*/ 752 w 1068"/>
                    <a:gd name="T27" fmla="*/ 829 h 1396"/>
                    <a:gd name="T28" fmla="*/ 752 w 1068"/>
                    <a:gd name="T29" fmla="*/ 815 h 1396"/>
                    <a:gd name="T30" fmla="*/ 747 w 1068"/>
                    <a:gd name="T31" fmla="*/ 799 h 1396"/>
                    <a:gd name="T32" fmla="*/ 741 w 1068"/>
                    <a:gd name="T33" fmla="*/ 788 h 1396"/>
                    <a:gd name="T34" fmla="*/ 752 w 1068"/>
                    <a:gd name="T35" fmla="*/ 775 h 1396"/>
                    <a:gd name="T36" fmla="*/ 752 w 1068"/>
                    <a:gd name="T37" fmla="*/ 762 h 1396"/>
                    <a:gd name="T38" fmla="*/ 770 w 1068"/>
                    <a:gd name="T39" fmla="*/ 757 h 1396"/>
                    <a:gd name="T40" fmla="*/ 775 w 1068"/>
                    <a:gd name="T41" fmla="*/ 745 h 1396"/>
                    <a:gd name="T42" fmla="*/ 793 w 1068"/>
                    <a:gd name="T43" fmla="*/ 749 h 1396"/>
                    <a:gd name="T44" fmla="*/ 803 w 1068"/>
                    <a:gd name="T45" fmla="*/ 741 h 1396"/>
                    <a:gd name="T46" fmla="*/ 817 w 1068"/>
                    <a:gd name="T47" fmla="*/ 755 h 1396"/>
                    <a:gd name="T48" fmla="*/ 829 w 1068"/>
                    <a:gd name="T49" fmla="*/ 752 h 1396"/>
                    <a:gd name="T50" fmla="*/ 834 w 1068"/>
                    <a:gd name="T51" fmla="*/ 773 h 1396"/>
                    <a:gd name="T52" fmla="*/ 849 w 1068"/>
                    <a:gd name="T53" fmla="*/ 788 h 1396"/>
                    <a:gd name="T54" fmla="*/ 843 w 1068"/>
                    <a:gd name="T55" fmla="*/ 799 h 1396"/>
                    <a:gd name="T56" fmla="*/ 839 w 1068"/>
                    <a:gd name="T57" fmla="*/ 815 h 1396"/>
                    <a:gd name="T58" fmla="*/ 835 w 1068"/>
                    <a:gd name="T59" fmla="*/ 823 h 1396"/>
                    <a:gd name="T60" fmla="*/ 855 w 1068"/>
                    <a:gd name="T61" fmla="*/ 831 h 1396"/>
                    <a:gd name="T62" fmla="*/ 861 w 1068"/>
                    <a:gd name="T63" fmla="*/ 821 h 1396"/>
                    <a:gd name="T64" fmla="*/ 867 w 1068"/>
                    <a:gd name="T65" fmla="*/ 801 h 1396"/>
                    <a:gd name="T66" fmla="*/ 867 w 1068"/>
                    <a:gd name="T67" fmla="*/ 789 h 1396"/>
                    <a:gd name="T68" fmla="*/ 861 w 1068"/>
                    <a:gd name="T69" fmla="*/ 769 h 1396"/>
                    <a:gd name="T70" fmla="*/ 855 w 1068"/>
                    <a:gd name="T71" fmla="*/ 759 h 1396"/>
                    <a:gd name="T72" fmla="*/ 911 w 1068"/>
                    <a:gd name="T73" fmla="*/ 751 h 1396"/>
                    <a:gd name="T74" fmla="*/ 854 w 1068"/>
                    <a:gd name="T75" fmla="*/ 834 h 1396"/>
                    <a:gd name="T76" fmla="*/ 827 w 1068"/>
                    <a:gd name="T77" fmla="*/ 638 h 1396"/>
                    <a:gd name="T78" fmla="*/ 827 w 1068"/>
                    <a:gd name="T79" fmla="*/ 738 h 1396"/>
                    <a:gd name="T80" fmla="*/ 907 w 1068"/>
                    <a:gd name="T81" fmla="*/ 375 h 1396"/>
                    <a:gd name="T82" fmla="*/ 710 w 1068"/>
                    <a:gd name="T83" fmla="*/ 375 h 1396"/>
                    <a:gd name="T84" fmla="*/ 764 w 1068"/>
                    <a:gd name="T85" fmla="*/ 637 h 1396"/>
                    <a:gd name="T86" fmla="*/ 680 w 1068"/>
                    <a:gd name="T87" fmla="*/ 637 h 1396"/>
                    <a:gd name="T88" fmla="*/ 742 w 1068"/>
                    <a:gd name="T89" fmla="*/ 751 h 1396"/>
                    <a:gd name="T90" fmla="*/ 741 w 1068"/>
                    <a:gd name="T91" fmla="*/ 768 h 1396"/>
                    <a:gd name="T92" fmla="*/ 728 w 1068"/>
                    <a:gd name="T93" fmla="*/ 772 h 1396"/>
                    <a:gd name="T94" fmla="*/ 733 w 1068"/>
                    <a:gd name="T95" fmla="*/ 795 h 1396"/>
                    <a:gd name="T96" fmla="*/ 725 w 1068"/>
                    <a:gd name="T97" fmla="*/ 804 h 1396"/>
                    <a:gd name="T98" fmla="*/ 740 w 1068"/>
                    <a:gd name="T99" fmla="*/ 821 h 1396"/>
                    <a:gd name="T100" fmla="*/ 737 w 1068"/>
                    <a:gd name="T101" fmla="*/ 834 h 1396"/>
                    <a:gd name="T102" fmla="*/ 680 w 1068"/>
                    <a:gd name="T103" fmla="*/ 751 h 1396"/>
                    <a:gd name="T104" fmla="*/ 580 w 1068"/>
                    <a:gd name="T105" fmla="*/ 760 h 1396"/>
                    <a:gd name="T106" fmla="*/ 201 w 1068"/>
                    <a:gd name="T107" fmla="*/ 760 h 1396"/>
                    <a:gd name="T108" fmla="*/ 153 w 1068"/>
                    <a:gd name="T109" fmla="*/ 1286 h 1396"/>
                    <a:gd name="T110" fmla="*/ 168 w 1068"/>
                    <a:gd name="T111" fmla="*/ 956 h 1396"/>
                    <a:gd name="T112" fmla="*/ 680 w 1068"/>
                    <a:gd name="T113" fmla="*/ 1223 h 1396"/>
                    <a:gd name="T114" fmla="*/ 764 w 1068"/>
                    <a:gd name="T115" fmla="*/ 1223 h 1396"/>
                    <a:gd name="T116" fmla="*/ 911 w 1068"/>
                    <a:gd name="T117" fmla="*/ 852 h 1396"/>
                    <a:gd name="T118" fmla="*/ 940 w 1068"/>
                    <a:gd name="T119" fmla="*/ 1286 h 1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8" h="1396">
                      <a:moveTo>
                        <a:pt x="972" y="0"/>
                      </a:moveTo>
                      <a:lnTo>
                        <a:pt x="530" y="0"/>
                      </a:lnTo>
                      <a:cubicBezTo>
                        <a:pt x="596" y="70"/>
                        <a:pt x="636" y="164"/>
                        <a:pt x="636" y="268"/>
                      </a:cubicBezTo>
                      <a:cubicBezTo>
                        <a:pt x="636" y="484"/>
                        <a:pt x="461" y="659"/>
                        <a:pt x="245" y="659"/>
                      </a:cubicBezTo>
                      <a:cubicBezTo>
                        <a:pt x="152" y="659"/>
                        <a:pt x="67" y="626"/>
                        <a:pt x="0" y="572"/>
                      </a:cubicBezTo>
                      <a:lnTo>
                        <a:pt x="0" y="1099"/>
                      </a:lnTo>
                      <a:lnTo>
                        <a:pt x="0" y="1241"/>
                      </a:lnTo>
                      <a:lnTo>
                        <a:pt x="0" y="1299"/>
                      </a:lnTo>
                      <a:cubicBezTo>
                        <a:pt x="0" y="1352"/>
                        <a:pt x="42" y="1396"/>
                        <a:pt x="95" y="1396"/>
                      </a:cubicBezTo>
                      <a:lnTo>
                        <a:pt x="972" y="1396"/>
                      </a:lnTo>
                      <a:cubicBezTo>
                        <a:pt x="1023" y="1396"/>
                        <a:pt x="1064" y="1356"/>
                        <a:pt x="1067" y="1306"/>
                      </a:cubicBezTo>
                      <a:lnTo>
                        <a:pt x="1068" y="1276"/>
                      </a:lnTo>
                      <a:lnTo>
                        <a:pt x="1068" y="1276"/>
                      </a:lnTo>
                      <a:lnTo>
                        <a:pt x="1068" y="1273"/>
                      </a:lnTo>
                      <a:lnTo>
                        <a:pt x="1068" y="1245"/>
                      </a:lnTo>
                      <a:lnTo>
                        <a:pt x="1068" y="493"/>
                      </a:lnTo>
                      <a:lnTo>
                        <a:pt x="1068" y="463"/>
                      </a:lnTo>
                      <a:lnTo>
                        <a:pt x="1068" y="441"/>
                      </a:lnTo>
                      <a:lnTo>
                        <a:pt x="1068" y="397"/>
                      </a:lnTo>
                      <a:lnTo>
                        <a:pt x="1068" y="97"/>
                      </a:lnTo>
                      <a:cubicBezTo>
                        <a:pt x="1068" y="44"/>
                        <a:pt x="1025" y="0"/>
                        <a:pt x="972" y="0"/>
                      </a:cubicBezTo>
                      <a:close/>
                      <a:moveTo>
                        <a:pt x="835" y="823"/>
                      </a:moveTo>
                      <a:lnTo>
                        <a:pt x="835" y="823"/>
                      </a:lnTo>
                      <a:lnTo>
                        <a:pt x="838" y="829"/>
                      </a:lnTo>
                      <a:cubicBezTo>
                        <a:pt x="836" y="832"/>
                        <a:pt x="832" y="835"/>
                        <a:pt x="829" y="838"/>
                      </a:cubicBezTo>
                      <a:lnTo>
                        <a:pt x="823" y="834"/>
                      </a:lnTo>
                      <a:cubicBezTo>
                        <a:pt x="822" y="834"/>
                        <a:pt x="821" y="834"/>
                        <a:pt x="820" y="834"/>
                      </a:cubicBezTo>
                      <a:cubicBezTo>
                        <a:pt x="819" y="834"/>
                        <a:pt x="818" y="834"/>
                        <a:pt x="817" y="835"/>
                      </a:cubicBezTo>
                      <a:cubicBezTo>
                        <a:pt x="816" y="836"/>
                        <a:pt x="815" y="837"/>
                        <a:pt x="815" y="839"/>
                      </a:cubicBezTo>
                      <a:lnTo>
                        <a:pt x="816" y="846"/>
                      </a:lnTo>
                      <a:cubicBezTo>
                        <a:pt x="812" y="847"/>
                        <a:pt x="807" y="848"/>
                        <a:pt x="803" y="849"/>
                      </a:cubicBezTo>
                      <a:lnTo>
                        <a:pt x="799" y="843"/>
                      </a:lnTo>
                      <a:cubicBezTo>
                        <a:pt x="799" y="841"/>
                        <a:pt x="797" y="840"/>
                        <a:pt x="795" y="840"/>
                      </a:cubicBezTo>
                      <a:cubicBezTo>
                        <a:pt x="793" y="840"/>
                        <a:pt x="792" y="841"/>
                        <a:pt x="791" y="843"/>
                      </a:cubicBezTo>
                      <a:lnTo>
                        <a:pt x="788" y="849"/>
                      </a:lnTo>
                      <a:cubicBezTo>
                        <a:pt x="783" y="848"/>
                        <a:pt x="779" y="847"/>
                        <a:pt x="775" y="846"/>
                      </a:cubicBezTo>
                      <a:lnTo>
                        <a:pt x="775" y="839"/>
                      </a:lnTo>
                      <a:cubicBezTo>
                        <a:pt x="775" y="837"/>
                        <a:pt x="774" y="836"/>
                        <a:pt x="774" y="835"/>
                      </a:cubicBezTo>
                      <a:cubicBezTo>
                        <a:pt x="773" y="834"/>
                        <a:pt x="771" y="834"/>
                        <a:pt x="770" y="834"/>
                      </a:cubicBezTo>
                      <a:cubicBezTo>
                        <a:pt x="769" y="834"/>
                        <a:pt x="768" y="834"/>
                        <a:pt x="768" y="834"/>
                      </a:cubicBezTo>
                      <a:lnTo>
                        <a:pt x="762" y="838"/>
                      </a:lnTo>
                      <a:cubicBezTo>
                        <a:pt x="758" y="835"/>
                        <a:pt x="755" y="832"/>
                        <a:pt x="752" y="829"/>
                      </a:cubicBezTo>
                      <a:lnTo>
                        <a:pt x="756" y="823"/>
                      </a:lnTo>
                      <a:cubicBezTo>
                        <a:pt x="757" y="821"/>
                        <a:pt x="757" y="819"/>
                        <a:pt x="756" y="818"/>
                      </a:cubicBezTo>
                      <a:cubicBezTo>
                        <a:pt x="755" y="816"/>
                        <a:pt x="753" y="815"/>
                        <a:pt x="752" y="815"/>
                      </a:cubicBezTo>
                      <a:lnTo>
                        <a:pt x="745" y="816"/>
                      </a:lnTo>
                      <a:cubicBezTo>
                        <a:pt x="743" y="811"/>
                        <a:pt x="742" y="807"/>
                        <a:pt x="741" y="803"/>
                      </a:cubicBezTo>
                      <a:lnTo>
                        <a:pt x="747" y="799"/>
                      </a:lnTo>
                      <a:cubicBezTo>
                        <a:pt x="749" y="799"/>
                        <a:pt x="750" y="797"/>
                        <a:pt x="750" y="795"/>
                      </a:cubicBezTo>
                      <a:cubicBezTo>
                        <a:pt x="750" y="793"/>
                        <a:pt x="749" y="792"/>
                        <a:pt x="747" y="791"/>
                      </a:cubicBezTo>
                      <a:lnTo>
                        <a:pt x="741" y="788"/>
                      </a:lnTo>
                      <a:cubicBezTo>
                        <a:pt x="742" y="783"/>
                        <a:pt x="743" y="779"/>
                        <a:pt x="745" y="775"/>
                      </a:cubicBezTo>
                      <a:lnTo>
                        <a:pt x="752" y="775"/>
                      </a:lnTo>
                      <a:lnTo>
                        <a:pt x="752" y="775"/>
                      </a:lnTo>
                      <a:cubicBezTo>
                        <a:pt x="753" y="775"/>
                        <a:pt x="755" y="774"/>
                        <a:pt x="756" y="773"/>
                      </a:cubicBezTo>
                      <a:cubicBezTo>
                        <a:pt x="757" y="771"/>
                        <a:pt x="757" y="769"/>
                        <a:pt x="756" y="768"/>
                      </a:cubicBezTo>
                      <a:lnTo>
                        <a:pt x="752" y="762"/>
                      </a:lnTo>
                      <a:cubicBezTo>
                        <a:pt x="755" y="758"/>
                        <a:pt x="758" y="755"/>
                        <a:pt x="762" y="752"/>
                      </a:cubicBezTo>
                      <a:lnTo>
                        <a:pt x="768" y="756"/>
                      </a:lnTo>
                      <a:cubicBezTo>
                        <a:pt x="768" y="756"/>
                        <a:pt x="769" y="757"/>
                        <a:pt x="770" y="757"/>
                      </a:cubicBezTo>
                      <a:cubicBezTo>
                        <a:pt x="771" y="757"/>
                        <a:pt x="773" y="756"/>
                        <a:pt x="774" y="755"/>
                      </a:cubicBezTo>
                      <a:cubicBezTo>
                        <a:pt x="774" y="754"/>
                        <a:pt x="775" y="753"/>
                        <a:pt x="775" y="752"/>
                      </a:cubicBezTo>
                      <a:lnTo>
                        <a:pt x="775" y="745"/>
                      </a:lnTo>
                      <a:cubicBezTo>
                        <a:pt x="779" y="743"/>
                        <a:pt x="783" y="742"/>
                        <a:pt x="787" y="741"/>
                      </a:cubicBezTo>
                      <a:lnTo>
                        <a:pt x="791" y="747"/>
                      </a:lnTo>
                      <a:cubicBezTo>
                        <a:pt x="791" y="748"/>
                        <a:pt x="792" y="749"/>
                        <a:pt x="793" y="749"/>
                      </a:cubicBezTo>
                      <a:cubicBezTo>
                        <a:pt x="794" y="750"/>
                        <a:pt x="794" y="750"/>
                        <a:pt x="795" y="750"/>
                      </a:cubicBezTo>
                      <a:cubicBezTo>
                        <a:pt x="797" y="750"/>
                        <a:pt x="799" y="749"/>
                        <a:pt x="799" y="747"/>
                      </a:cubicBezTo>
                      <a:lnTo>
                        <a:pt x="803" y="741"/>
                      </a:lnTo>
                      <a:cubicBezTo>
                        <a:pt x="807" y="742"/>
                        <a:pt x="812" y="743"/>
                        <a:pt x="816" y="745"/>
                      </a:cubicBezTo>
                      <a:lnTo>
                        <a:pt x="815" y="752"/>
                      </a:lnTo>
                      <a:cubicBezTo>
                        <a:pt x="815" y="753"/>
                        <a:pt x="816" y="754"/>
                        <a:pt x="817" y="755"/>
                      </a:cubicBezTo>
                      <a:cubicBezTo>
                        <a:pt x="818" y="756"/>
                        <a:pt x="819" y="757"/>
                        <a:pt x="820" y="757"/>
                      </a:cubicBezTo>
                      <a:cubicBezTo>
                        <a:pt x="821" y="757"/>
                        <a:pt x="822" y="756"/>
                        <a:pt x="823" y="756"/>
                      </a:cubicBezTo>
                      <a:lnTo>
                        <a:pt x="829" y="752"/>
                      </a:lnTo>
                      <a:cubicBezTo>
                        <a:pt x="832" y="755"/>
                        <a:pt x="835" y="758"/>
                        <a:pt x="838" y="762"/>
                      </a:cubicBezTo>
                      <a:lnTo>
                        <a:pt x="835" y="768"/>
                      </a:lnTo>
                      <a:cubicBezTo>
                        <a:pt x="834" y="769"/>
                        <a:pt x="834" y="771"/>
                        <a:pt x="834" y="773"/>
                      </a:cubicBezTo>
                      <a:cubicBezTo>
                        <a:pt x="835" y="774"/>
                        <a:pt x="837" y="775"/>
                        <a:pt x="839" y="775"/>
                      </a:cubicBezTo>
                      <a:lnTo>
                        <a:pt x="846" y="775"/>
                      </a:lnTo>
                      <a:cubicBezTo>
                        <a:pt x="847" y="779"/>
                        <a:pt x="849" y="783"/>
                        <a:pt x="849" y="788"/>
                      </a:cubicBezTo>
                      <a:lnTo>
                        <a:pt x="843" y="791"/>
                      </a:lnTo>
                      <a:cubicBezTo>
                        <a:pt x="842" y="792"/>
                        <a:pt x="841" y="793"/>
                        <a:pt x="841" y="795"/>
                      </a:cubicBezTo>
                      <a:cubicBezTo>
                        <a:pt x="841" y="797"/>
                        <a:pt x="842" y="799"/>
                        <a:pt x="843" y="799"/>
                      </a:cubicBezTo>
                      <a:lnTo>
                        <a:pt x="849" y="803"/>
                      </a:lnTo>
                      <a:cubicBezTo>
                        <a:pt x="849" y="807"/>
                        <a:pt x="847" y="811"/>
                        <a:pt x="846" y="815"/>
                      </a:cubicBezTo>
                      <a:lnTo>
                        <a:pt x="839" y="815"/>
                      </a:lnTo>
                      <a:lnTo>
                        <a:pt x="839" y="815"/>
                      </a:lnTo>
                      <a:cubicBezTo>
                        <a:pt x="837" y="815"/>
                        <a:pt x="835" y="816"/>
                        <a:pt x="835" y="818"/>
                      </a:cubicBezTo>
                      <a:cubicBezTo>
                        <a:pt x="834" y="819"/>
                        <a:pt x="834" y="821"/>
                        <a:pt x="835" y="823"/>
                      </a:cubicBezTo>
                      <a:close/>
                      <a:moveTo>
                        <a:pt x="854" y="834"/>
                      </a:moveTo>
                      <a:lnTo>
                        <a:pt x="854" y="834"/>
                      </a:lnTo>
                      <a:lnTo>
                        <a:pt x="855" y="831"/>
                      </a:lnTo>
                      <a:lnTo>
                        <a:pt x="850" y="822"/>
                      </a:lnTo>
                      <a:lnTo>
                        <a:pt x="851" y="821"/>
                      </a:lnTo>
                      <a:lnTo>
                        <a:pt x="861" y="821"/>
                      </a:lnTo>
                      <a:lnTo>
                        <a:pt x="862" y="818"/>
                      </a:lnTo>
                      <a:cubicBezTo>
                        <a:pt x="864" y="814"/>
                        <a:pt x="866" y="809"/>
                        <a:pt x="866" y="804"/>
                      </a:cubicBezTo>
                      <a:lnTo>
                        <a:pt x="867" y="801"/>
                      </a:lnTo>
                      <a:lnTo>
                        <a:pt x="857" y="796"/>
                      </a:lnTo>
                      <a:lnTo>
                        <a:pt x="857" y="795"/>
                      </a:lnTo>
                      <a:lnTo>
                        <a:pt x="867" y="789"/>
                      </a:lnTo>
                      <a:lnTo>
                        <a:pt x="866" y="786"/>
                      </a:lnTo>
                      <a:cubicBezTo>
                        <a:pt x="866" y="782"/>
                        <a:pt x="864" y="777"/>
                        <a:pt x="862" y="772"/>
                      </a:cubicBezTo>
                      <a:lnTo>
                        <a:pt x="861" y="769"/>
                      </a:lnTo>
                      <a:lnTo>
                        <a:pt x="851" y="769"/>
                      </a:lnTo>
                      <a:lnTo>
                        <a:pt x="850" y="768"/>
                      </a:lnTo>
                      <a:lnTo>
                        <a:pt x="855" y="759"/>
                      </a:lnTo>
                      <a:lnTo>
                        <a:pt x="854" y="757"/>
                      </a:lnTo>
                      <a:cubicBezTo>
                        <a:pt x="852" y="755"/>
                        <a:pt x="850" y="753"/>
                        <a:pt x="849" y="751"/>
                      </a:cubicBezTo>
                      <a:lnTo>
                        <a:pt x="911" y="751"/>
                      </a:lnTo>
                      <a:lnTo>
                        <a:pt x="911" y="839"/>
                      </a:lnTo>
                      <a:lnTo>
                        <a:pt x="848" y="839"/>
                      </a:lnTo>
                      <a:cubicBezTo>
                        <a:pt x="850" y="838"/>
                        <a:pt x="852" y="836"/>
                        <a:pt x="854" y="834"/>
                      </a:cubicBezTo>
                      <a:close/>
                      <a:moveTo>
                        <a:pt x="827" y="738"/>
                      </a:moveTo>
                      <a:lnTo>
                        <a:pt x="827" y="738"/>
                      </a:lnTo>
                      <a:lnTo>
                        <a:pt x="827" y="638"/>
                      </a:lnTo>
                      <a:lnTo>
                        <a:pt x="911" y="638"/>
                      </a:lnTo>
                      <a:lnTo>
                        <a:pt x="911" y="738"/>
                      </a:lnTo>
                      <a:lnTo>
                        <a:pt x="827" y="738"/>
                      </a:lnTo>
                      <a:close/>
                      <a:moveTo>
                        <a:pt x="710" y="375"/>
                      </a:moveTo>
                      <a:lnTo>
                        <a:pt x="710" y="375"/>
                      </a:lnTo>
                      <a:lnTo>
                        <a:pt x="907" y="375"/>
                      </a:lnTo>
                      <a:lnTo>
                        <a:pt x="907" y="436"/>
                      </a:lnTo>
                      <a:lnTo>
                        <a:pt x="710" y="436"/>
                      </a:lnTo>
                      <a:lnTo>
                        <a:pt x="710" y="375"/>
                      </a:lnTo>
                      <a:close/>
                      <a:moveTo>
                        <a:pt x="680" y="637"/>
                      </a:moveTo>
                      <a:lnTo>
                        <a:pt x="680" y="637"/>
                      </a:lnTo>
                      <a:lnTo>
                        <a:pt x="764" y="637"/>
                      </a:lnTo>
                      <a:lnTo>
                        <a:pt x="764" y="737"/>
                      </a:lnTo>
                      <a:lnTo>
                        <a:pt x="680" y="737"/>
                      </a:lnTo>
                      <a:lnTo>
                        <a:pt x="680" y="637"/>
                      </a:lnTo>
                      <a:close/>
                      <a:moveTo>
                        <a:pt x="680" y="751"/>
                      </a:moveTo>
                      <a:lnTo>
                        <a:pt x="680" y="751"/>
                      </a:lnTo>
                      <a:lnTo>
                        <a:pt x="742" y="751"/>
                      </a:lnTo>
                      <a:cubicBezTo>
                        <a:pt x="740" y="753"/>
                        <a:pt x="739" y="755"/>
                        <a:pt x="737" y="757"/>
                      </a:cubicBezTo>
                      <a:lnTo>
                        <a:pt x="735" y="759"/>
                      </a:lnTo>
                      <a:lnTo>
                        <a:pt x="741" y="768"/>
                      </a:lnTo>
                      <a:lnTo>
                        <a:pt x="740" y="769"/>
                      </a:lnTo>
                      <a:lnTo>
                        <a:pt x="730" y="769"/>
                      </a:lnTo>
                      <a:lnTo>
                        <a:pt x="728" y="772"/>
                      </a:lnTo>
                      <a:cubicBezTo>
                        <a:pt x="727" y="777"/>
                        <a:pt x="725" y="782"/>
                        <a:pt x="725" y="786"/>
                      </a:cubicBezTo>
                      <a:lnTo>
                        <a:pt x="724" y="789"/>
                      </a:lnTo>
                      <a:lnTo>
                        <a:pt x="733" y="795"/>
                      </a:lnTo>
                      <a:lnTo>
                        <a:pt x="733" y="796"/>
                      </a:lnTo>
                      <a:lnTo>
                        <a:pt x="724" y="801"/>
                      </a:lnTo>
                      <a:lnTo>
                        <a:pt x="725" y="804"/>
                      </a:lnTo>
                      <a:cubicBezTo>
                        <a:pt x="725" y="809"/>
                        <a:pt x="727" y="814"/>
                        <a:pt x="728" y="818"/>
                      </a:cubicBezTo>
                      <a:lnTo>
                        <a:pt x="730" y="821"/>
                      </a:lnTo>
                      <a:lnTo>
                        <a:pt x="740" y="821"/>
                      </a:lnTo>
                      <a:lnTo>
                        <a:pt x="741" y="822"/>
                      </a:lnTo>
                      <a:lnTo>
                        <a:pt x="735" y="831"/>
                      </a:lnTo>
                      <a:lnTo>
                        <a:pt x="737" y="834"/>
                      </a:lnTo>
                      <a:cubicBezTo>
                        <a:pt x="739" y="836"/>
                        <a:pt x="741" y="838"/>
                        <a:pt x="742" y="839"/>
                      </a:cubicBezTo>
                      <a:lnTo>
                        <a:pt x="680" y="839"/>
                      </a:lnTo>
                      <a:lnTo>
                        <a:pt x="680" y="751"/>
                      </a:lnTo>
                      <a:close/>
                      <a:moveTo>
                        <a:pt x="201" y="760"/>
                      </a:moveTo>
                      <a:lnTo>
                        <a:pt x="201" y="760"/>
                      </a:lnTo>
                      <a:lnTo>
                        <a:pt x="580" y="760"/>
                      </a:lnTo>
                      <a:lnTo>
                        <a:pt x="580" y="822"/>
                      </a:lnTo>
                      <a:lnTo>
                        <a:pt x="201" y="822"/>
                      </a:lnTo>
                      <a:lnTo>
                        <a:pt x="201" y="760"/>
                      </a:lnTo>
                      <a:close/>
                      <a:moveTo>
                        <a:pt x="940" y="1286"/>
                      </a:moveTo>
                      <a:lnTo>
                        <a:pt x="940" y="1286"/>
                      </a:lnTo>
                      <a:lnTo>
                        <a:pt x="153" y="1286"/>
                      </a:lnTo>
                      <a:lnTo>
                        <a:pt x="96" y="1223"/>
                      </a:lnTo>
                      <a:lnTo>
                        <a:pt x="168" y="1223"/>
                      </a:lnTo>
                      <a:lnTo>
                        <a:pt x="168" y="956"/>
                      </a:lnTo>
                      <a:lnTo>
                        <a:pt x="613" y="956"/>
                      </a:lnTo>
                      <a:lnTo>
                        <a:pt x="613" y="1223"/>
                      </a:lnTo>
                      <a:lnTo>
                        <a:pt x="680" y="1223"/>
                      </a:lnTo>
                      <a:lnTo>
                        <a:pt x="680" y="851"/>
                      </a:lnTo>
                      <a:lnTo>
                        <a:pt x="764" y="851"/>
                      </a:lnTo>
                      <a:lnTo>
                        <a:pt x="764" y="1223"/>
                      </a:lnTo>
                      <a:lnTo>
                        <a:pt x="827" y="1223"/>
                      </a:lnTo>
                      <a:lnTo>
                        <a:pt x="827" y="852"/>
                      </a:lnTo>
                      <a:lnTo>
                        <a:pt x="911" y="852"/>
                      </a:lnTo>
                      <a:lnTo>
                        <a:pt x="911" y="1223"/>
                      </a:lnTo>
                      <a:lnTo>
                        <a:pt x="940" y="1223"/>
                      </a:lnTo>
                      <a:lnTo>
                        <a:pt x="940" y="1286"/>
                      </a:lnTo>
                      <a:close/>
                    </a:path>
                  </a:pathLst>
                </a:custGeom>
                <a:noFill/>
                <a:ln w="9525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accen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5" name="Заголовок 5">
              <a:extLst>
                <a:ext uri="{FF2B5EF4-FFF2-40B4-BE49-F238E27FC236}">
                  <a16:creationId xmlns:a16="http://schemas.microsoft.com/office/drawing/2014/main" id="{E265C0CB-F646-7100-422A-E04FE620431F}"/>
                </a:ext>
              </a:extLst>
            </p:cNvPr>
            <p:cNvSpPr txBox="1">
              <a:spLocks/>
            </p:cNvSpPr>
            <p:nvPr/>
          </p:nvSpPr>
          <p:spPr>
            <a:xfrm>
              <a:off x="8639048" y="2347331"/>
              <a:ext cx="3031770" cy="42862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377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1900"/>
                </a:lnSpc>
              </a:pPr>
              <a:r>
                <a:rPr lang="ru-RU" sz="1400" b="1" spc="100" dirty="0">
                  <a:ln w="3175">
                    <a:noFill/>
                  </a:ln>
                  <a:solidFill>
                    <a:srgbClr val="002060"/>
                  </a:solidFill>
                  <a:latin typeface="Times New Roman" panose="02020603050405020304" pitchFamily="18" charset="0"/>
                  <a:ea typeface="Adobe Fan Heiti Std B" panose="020B0700000000000000" pitchFamily="34" charset="-128"/>
                  <a:cs typeface="Times New Roman" panose="02020603050405020304" pitchFamily="18" charset="0"/>
                </a:rPr>
                <a:t>региональные операторы по обращению с ТКО;</a:t>
              </a:r>
              <a:endParaRPr lang="ru-RU" sz="1050" dirty="0">
                <a:ln w="3175">
                  <a:noFill/>
                </a:ln>
                <a:solidFill>
                  <a:srgbClr val="002060"/>
                </a:solidFill>
                <a:latin typeface="Times New Roman" panose="02020603050405020304" pitchFamily="18" charset="0"/>
                <a:ea typeface="Adobe Fan Heiti Std B" panose="020B0700000000000000" pitchFamily="34" charset="-128"/>
                <a:cs typeface="Times New Roman" panose="02020603050405020304" pitchFamily="18" charset="0"/>
              </a:endParaRPr>
            </a:p>
          </p:txBody>
        </p:sp>
        <p:sp>
          <p:nvSpPr>
            <p:cNvPr id="905" name="Прямоугольник 904">
              <a:extLst>
                <a:ext uri="{FF2B5EF4-FFF2-40B4-BE49-F238E27FC236}">
                  <a16:creationId xmlns:a16="http://schemas.microsoft.com/office/drawing/2014/main" id="{EA946D41-661C-272B-6CA9-C7439DBF14A2}"/>
                </a:ext>
              </a:extLst>
            </p:cNvPr>
            <p:cNvSpPr/>
            <p:nvPr/>
          </p:nvSpPr>
          <p:spPr>
            <a:xfrm>
              <a:off x="11719092" y="2534810"/>
              <a:ext cx="128560" cy="2085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45474">
                <a:lnSpc>
                  <a:spcPts val="1350"/>
                </a:lnSpc>
              </a:pPr>
              <a:endParaRPr lang="ru-RU" sz="1600" b="1" spc="200" dirty="0">
                <a:solidFill>
                  <a:srgbClr val="002060"/>
                </a:solidFill>
                <a:latin typeface="Arial Narrow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4124343"/>
      </p:ext>
    </p:extLst>
  </p:cSld>
  <p:clrMapOvr>
    <a:masterClrMapping/>
  </p:clrMapOvr>
</p:sld>
</file>

<file path=ppt/theme/theme1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53754</TotalTime>
  <Words>2014</Words>
  <Application>Microsoft Office PowerPoint</Application>
  <PresentationFormat>Широкоэкранный</PresentationFormat>
  <Paragraphs>111</Paragraphs>
  <Slides>14</Slides>
  <Notes>14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14</vt:i4>
      </vt:variant>
    </vt:vector>
  </HeadingPairs>
  <TitlesOfParts>
    <vt:vector size="20" baseType="lpstr">
      <vt:lpstr>Arial</vt:lpstr>
      <vt:lpstr>Arial Black</vt:lpstr>
      <vt:lpstr>Arial Narrow</vt:lpstr>
      <vt:lpstr>Calibri</vt:lpstr>
      <vt:lpstr>Times New Roman</vt:lpstr>
      <vt:lpstr>3_Тема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Егоров Николай Константинович</dc:creator>
  <cp:lastModifiedBy>Жучкова Лилия Витальевна</cp:lastModifiedBy>
  <cp:revision>4199</cp:revision>
  <cp:lastPrinted>2025-01-28T11:02:53Z</cp:lastPrinted>
  <dcterms:created xsi:type="dcterms:W3CDTF">2018-11-28T14:32:55Z</dcterms:created>
  <dcterms:modified xsi:type="dcterms:W3CDTF">2025-01-29T05:55:10Z</dcterms:modified>
</cp:coreProperties>
</file>